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emf" ContentType="image/x-emf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olors1.xml" ContentType="application/vnd.ms-office.chartcolorstyle+xml"/>
  <Override PartName="/ppt/charts/colors2.xml" ContentType="application/vnd.ms-office.chartcolorstyle+xml"/>
  <Override PartName="/ppt/charts/colors3.xml" ContentType="application/vnd.ms-office.chartcolorstyle+xml"/>
  <Override PartName="/ppt/charts/colors4.xml" ContentType="application/vnd.ms-office.chartcolorstyle+xml"/>
  <Override PartName="/ppt/charts/colors5.xml" ContentType="application/vnd.ms-office.chartcolorstyle+xml"/>
  <Override PartName="/ppt/charts/colors6.xml" ContentType="application/vnd.ms-office.chartcolorstyle+xml"/>
  <Override PartName="/ppt/charts/style1.xml" ContentType="application/vnd.ms-office.chartstyle+xml"/>
  <Override PartName="/ppt/charts/style2.xml" ContentType="application/vnd.ms-office.chartstyle+xml"/>
  <Override PartName="/ppt/charts/style3.xml" ContentType="application/vnd.ms-office.chartstyle+xml"/>
  <Override PartName="/ppt/charts/style4.xml" ContentType="application/vnd.ms-office.chartstyle+xml"/>
  <Override PartName="/ppt/charts/style5.xml" ContentType="application/vnd.ms-office.chartstyle+xml"/>
  <Override PartName="/ppt/charts/style6.xml" ContentType="application/vnd.ms-office.chartstyle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12.fntdata" ContentType="application/x-fontdata"/>
  <Override PartName="/ppt/fonts/font13.fntdata" ContentType="application/x-fontdata"/>
  <Override PartName="/ppt/fonts/font14.fntdata" ContentType="application/x-fontdata"/>
  <Override PartName="/ppt/fonts/font15.fntdata" ContentType="application/x-fontdata"/>
  <Override PartName="/ppt/fonts/font16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handoutMasterIdLst>
    <p:handoutMasterId r:id="rId26"/>
  </p:handoutMasterIdLst>
  <p:sldIdLst>
    <p:sldId id="256" r:id="rId3"/>
    <p:sldId id="257" r:id="rId5"/>
    <p:sldId id="258" r:id="rId6"/>
    <p:sldId id="281" r:id="rId7"/>
    <p:sldId id="283" r:id="rId8"/>
    <p:sldId id="282" r:id="rId9"/>
    <p:sldId id="284" r:id="rId10"/>
    <p:sldId id="285" r:id="rId11"/>
    <p:sldId id="286" r:id="rId12"/>
    <p:sldId id="288" r:id="rId13"/>
    <p:sldId id="263" r:id="rId14"/>
    <p:sldId id="289" r:id="rId15"/>
    <p:sldId id="268" r:id="rId16"/>
    <p:sldId id="291" r:id="rId17"/>
    <p:sldId id="290" r:id="rId18"/>
    <p:sldId id="292" r:id="rId19"/>
    <p:sldId id="293" r:id="rId20"/>
    <p:sldId id="271" r:id="rId21"/>
    <p:sldId id="275" r:id="rId22"/>
    <p:sldId id="294" r:id="rId23"/>
    <p:sldId id="278" r:id="rId24"/>
    <p:sldId id="279" r:id="rId25"/>
  </p:sldIdLst>
  <p:sldSz cx="9144000" cy="5143500" type="screen16x9"/>
  <p:notesSz cx="6858000" cy="9144000"/>
  <p:embeddedFontLst>
    <p:embeddedFont>
      <p:font typeface="方正行楷简体" panose="03000509000000000000" pitchFamily="65" charset="-122"/>
      <p:regular r:id="rId30"/>
    </p:embeddedFont>
    <p:embeddedFont>
      <p:font typeface="Tahoma" panose="020B0604030504040204" pitchFamily="34" charset="0"/>
      <p:regular r:id="rId31"/>
      <p:bold r:id="rId32"/>
    </p:embeddedFont>
    <p:embeddedFont>
      <p:font typeface="微软雅黑" panose="020B0503020204020204" charset="-122"/>
      <p:regular r:id="rId33"/>
    </p:embeddedFont>
    <p:embeddedFont>
      <p:font typeface="Calibri Light" panose="020F0302020204030204" charset="0"/>
      <p:regular r:id="rId34"/>
      <p:italic r:id="rId35"/>
    </p:embeddedFont>
    <p:embeddedFont>
      <p:font typeface="微软雅黑 Light" panose="020B0502040204020203" charset="-122"/>
      <p:regular r:id="rId36"/>
    </p:embeddedFont>
    <p:embeddedFont>
      <p:font typeface="Calibri" panose="020F0502020204030204" charset="0"/>
      <p:regular r:id="rId37"/>
      <p:bold r:id="rId38"/>
      <p:italic r:id="rId39"/>
      <p:boldItalic r:id="rId40"/>
    </p:embeddedFont>
    <p:embeddedFont>
      <p:font typeface="Century Gothic" panose="020B0502020202020204" pitchFamily="34" charset="0"/>
      <p:regular r:id="rId41"/>
      <p:bold r:id="rId42"/>
      <p:italic r:id="rId43"/>
      <p:boldItalic r:id="rId44"/>
    </p:embeddedFont>
    <p:embeddedFont>
      <p:font typeface="微软雅黑 Light" panose="020B0502040204020203" charset="0"/>
      <p:regular r:id="rId45"/>
    </p:embeddedFont>
  </p:embeddedFontLst>
  <p:defaultTextStyle>
    <a:defPPr>
      <a:defRPr lang="zh-CN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54326"/>
    <a:srgbClr val="036A5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50" autoAdjust="0"/>
    <p:restoredTop sz="94660"/>
  </p:normalViewPr>
  <p:slideViewPr>
    <p:cSldViewPr snapToGrid="0">
      <p:cViewPr>
        <p:scale>
          <a:sx n="69" d="100"/>
          <a:sy n="69" d="100"/>
        </p:scale>
        <p:origin x="1176" y="874"/>
      </p:cViewPr>
      <p:guideLst>
        <p:guide pos="136"/>
        <p:guide orient="horz" pos="2119"/>
        <p:guide pos="5556"/>
        <p:guide orient="horz" pos="3185"/>
        <p:guide pos="5602"/>
        <p:guide orient="horz" pos="55"/>
        <p:guide pos="5057"/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5" d="100"/>
          <a:sy n="65" d="100"/>
        </p:scale>
        <p:origin x="3082" y="4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5" Type="http://schemas.openxmlformats.org/officeDocument/2006/relationships/font" Target="fonts/font16.fntdata"/><Relationship Id="rId44" Type="http://schemas.openxmlformats.org/officeDocument/2006/relationships/font" Target="fonts/font15.fntdata"/><Relationship Id="rId43" Type="http://schemas.openxmlformats.org/officeDocument/2006/relationships/font" Target="fonts/font14.fntdata"/><Relationship Id="rId42" Type="http://schemas.openxmlformats.org/officeDocument/2006/relationships/font" Target="fonts/font13.fntdata"/><Relationship Id="rId41" Type="http://schemas.openxmlformats.org/officeDocument/2006/relationships/font" Target="fonts/font12.fntdata"/><Relationship Id="rId40" Type="http://schemas.openxmlformats.org/officeDocument/2006/relationships/font" Target="fonts/font11.fntdata"/><Relationship Id="rId4" Type="http://schemas.openxmlformats.org/officeDocument/2006/relationships/notesMaster" Target="notesMasters/notesMaster1.xml"/><Relationship Id="rId39" Type="http://schemas.openxmlformats.org/officeDocument/2006/relationships/font" Target="fonts/font10.fntdata"/><Relationship Id="rId38" Type="http://schemas.openxmlformats.org/officeDocument/2006/relationships/font" Target="fonts/font9.fntdata"/><Relationship Id="rId37" Type="http://schemas.openxmlformats.org/officeDocument/2006/relationships/font" Target="fonts/font8.fntdata"/><Relationship Id="rId36" Type="http://schemas.openxmlformats.org/officeDocument/2006/relationships/font" Target="fonts/font7.fntdata"/><Relationship Id="rId35" Type="http://schemas.openxmlformats.org/officeDocument/2006/relationships/font" Target="fonts/font6.fntdata"/><Relationship Id="rId34" Type="http://schemas.openxmlformats.org/officeDocument/2006/relationships/font" Target="fonts/font5.fntdata"/><Relationship Id="rId33" Type="http://schemas.openxmlformats.org/officeDocument/2006/relationships/font" Target="fonts/font4.fntdata"/><Relationship Id="rId32" Type="http://schemas.openxmlformats.org/officeDocument/2006/relationships/font" Target="fonts/font3.fntdata"/><Relationship Id="rId31" Type="http://schemas.openxmlformats.org/officeDocument/2006/relationships/font" Target="fonts/font2.fntdata"/><Relationship Id="rId30" Type="http://schemas.openxmlformats.org/officeDocument/2006/relationships/font" Target="fonts/font1.fntdata"/><Relationship Id="rId3" Type="http://schemas.openxmlformats.org/officeDocument/2006/relationships/slide" Target="slides/slide1.xml"/><Relationship Id="rId29" Type="http://schemas.openxmlformats.org/officeDocument/2006/relationships/tableStyles" Target="tableStyles.xml"/><Relationship Id="rId28" Type="http://schemas.openxmlformats.org/officeDocument/2006/relationships/viewProps" Target="viewProps.xml"/><Relationship Id="rId27" Type="http://schemas.openxmlformats.org/officeDocument/2006/relationships/presProps" Target="presProps.xml"/><Relationship Id="rId26" Type="http://schemas.openxmlformats.org/officeDocument/2006/relationships/handoutMaster" Target="handoutMasters/handoutMaster1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4" Type="http://schemas.microsoft.com/office/2011/relationships/chartColorStyle" Target="colors2.xml"/><Relationship Id="rId3" Type="http://schemas.microsoft.com/office/2011/relationships/chartStyle" Target="style2.xml"/><Relationship Id="rId2" Type="http://schemas.openxmlformats.org/officeDocument/2006/relationships/image" Target="../media/image4.png"/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4" Type="http://schemas.microsoft.com/office/2011/relationships/chartColorStyle" Target="colors3.xml"/><Relationship Id="rId3" Type="http://schemas.microsoft.com/office/2011/relationships/chartStyle" Target="style3.xml"/><Relationship Id="rId2" Type="http://schemas.openxmlformats.org/officeDocument/2006/relationships/image" Target="../media/image4.png"/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4" Type="http://schemas.microsoft.com/office/2011/relationships/chartColorStyle" Target="colors4.xml"/><Relationship Id="rId3" Type="http://schemas.microsoft.com/office/2011/relationships/chartStyle" Target="style4.xml"/><Relationship Id="rId2" Type="http://schemas.openxmlformats.org/officeDocument/2006/relationships/image" Target="../media/image4.png"/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4" Type="http://schemas.microsoft.com/office/2011/relationships/chartColorStyle" Target="colors5.xml"/><Relationship Id="rId3" Type="http://schemas.microsoft.com/office/2011/relationships/chartStyle" Target="style5.xml"/><Relationship Id="rId2" Type="http://schemas.openxmlformats.org/officeDocument/2006/relationships/image" Target="../media/image4.png"/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4" Type="http://schemas.microsoft.com/office/2011/relationships/chartColorStyle" Target="colors6.xml"/><Relationship Id="rId3" Type="http://schemas.microsoft.com/office/2011/relationships/chartStyle" Target="style6.xml"/><Relationship Id="rId2" Type="http://schemas.openxmlformats.org/officeDocument/2006/relationships/image" Target="../media/image4.png"/><Relationship Id="rId1" Type="http://schemas.openxmlformats.org/officeDocument/2006/relationships/package" Target="../embeddings/Workbook6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>
            <a:noFill/>
            <a:ln w="19050">
              <a:solidFill>
                <a:schemeClr val="bg1"/>
              </a:solidFill>
            </a:ln>
          </c:spPr>
          <c:explosion val="15"/>
          <c:dPt>
            <c:idx val="0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noFill/>
              <a:ln w="19050"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8.2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800" b="0" i="0" u="none" strike="noStrike" kern="1200" baseline="0">
              <a:solidFill>
                <a:schemeClr val="bg1"/>
              </a:solidFill>
              <a:latin typeface="+mn-lt"/>
              <a:ea typeface="+mn-ea"/>
              <a:cs typeface="+mn-cs"/>
            </a:defRPr>
          </a:pPr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7.5</c:v>
                </c:pt>
                <c:pt idx="1">
                  <c:v>2.5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</c:v>
                </c:pt>
                <c:pt idx="1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spPr/>
          <c:explosion val="0"/>
          <c:dPt>
            <c:idx val="0"/>
            <c:bubble3D val="0"/>
            <c:spPr>
              <a:blipFill>
                <a:blip xmlns:r="http://schemas.openxmlformats.org/officeDocument/2006/relationships" r:embed="rId2"/>
                <a:stretch>
                  <a:fillRect/>
                </a:stretch>
              </a:blipFill>
              <a:ln w="19050">
                <a:solidFill>
                  <a:schemeClr val="lt1"/>
                </a:solidFill>
              </a:ln>
              <a:effectLst/>
            </c:spPr>
          </c:dPt>
          <c:dPt>
            <c:idx val="1"/>
            <c:bubble3D val="0"/>
            <c:spPr>
              <a:noFill/>
              <a:ln w="19050">
                <a:solidFill>
                  <a:schemeClr val="lt1"/>
                </a:solidFill>
              </a:ln>
              <a:effectLst/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第一季度</c:v>
                </c:pt>
                <c:pt idx="1">
                  <c:v>第二季度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</c:v>
                </c:pt>
                <c:pt idx="1">
                  <c:v>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blipFill>
              <a:blip xmlns:r="http://schemas.openxmlformats.org/officeDocument/2006/relationships" r:embed="rId2"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blipFill dpi="0" rotWithShape="1">
              <a:blip xmlns:r="http://schemas.openxmlformats.org/officeDocument/2006/relationships" r:embed="rId2"/>
              <a:srcRect/>
              <a:stretch>
                <a:fillRect/>
              </a:stretch>
            </a:blipFill>
            <a:ln>
              <a:solidFill>
                <a:schemeClr val="bg1"/>
              </a:solidFill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lang="zh-CN" sz="1195" b="0" i="0" u="none" strike="noStrike" kern="1200" baseline="0">
                    <a:solidFill>
                      <a:schemeClr val="bg1"/>
                    </a:solidFill>
                    <a:latin typeface="+mn-lt"/>
                    <a:ea typeface="+mn-ea"/>
                    <a:cs typeface="+mn-cs"/>
                  </a:defRPr>
                </a:pPr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823248992"/>
        <c:axId val="-823246816"/>
      </c:barChart>
      <c:catAx>
        <c:axId val="-823248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</a:p>
        </c:txPr>
        <c:crossAx val="-823246816"/>
        <c:crosses val="autoZero"/>
        <c:auto val="1"/>
        <c:lblAlgn val="ctr"/>
        <c:lblOffset val="100"/>
        <c:noMultiLvlLbl val="0"/>
      </c:catAx>
      <c:valAx>
        <c:axId val="-823246816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bg1"/>
                </a:solidFill>
                <a:latin typeface="+mn-lt"/>
                <a:ea typeface="+mn-ea"/>
                <a:cs typeface="+mn-cs"/>
              </a:defRPr>
            </a:pPr>
          </a:p>
        </c:txPr>
        <c:crossAx val="-823248992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/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C9C6806-E12B-49B7-8675-DE126E789D9E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C370445-396C-49B1-A94B-02FA8F9B94DE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幻灯片图像占位符 1"/>
          <p:cNvSpPr/>
          <p:nvPr>
            <p:ph type="sldImg" idx="2"/>
          </p:nvPr>
        </p:nvSpPr>
        <p:spPr/>
      </p:sp>
      <p:sp>
        <p:nvSpPr>
          <p:cNvPr id="3" name="文本占位符 2"/>
          <p:cNvSpPr/>
          <p:nvPr>
            <p:ph type="body" idx="3"/>
          </p:nvPr>
        </p:nvSpPr>
        <p:spPr/>
        <p:txBody>
          <a:bodyPr/>
          <a:p>
            <a:r>
              <a:rPr lang="zh-CN" altLang="en-US"/>
              <a:t>更多模板请关注：https://haosc.taobao.com</a:t>
            </a:r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680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5680" y="-81280"/>
            <a:ext cx="9328995" cy="5313680"/>
          </a:xfrm>
          <a:prstGeom prst="rect">
            <a:avLst/>
          </a:prstGeom>
        </p:spPr>
      </p:pic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91447" y="4174713"/>
            <a:ext cx="646314" cy="821150"/>
            <a:chOff x="188" y="2156"/>
            <a:chExt cx="780" cy="991"/>
          </a:xfrm>
          <a:solidFill>
            <a:schemeClr val="bg1"/>
          </a:solidFill>
        </p:grpSpPr>
        <p:sp>
          <p:nvSpPr>
            <p:cNvPr id="9" name="Freeform 5"/>
            <p:cNvSpPr/>
            <p:nvPr userDrawn="1"/>
          </p:nvSpPr>
          <p:spPr bwMode="auto">
            <a:xfrm>
              <a:off x="305" y="2614"/>
              <a:ext cx="215" cy="47"/>
            </a:xfrm>
            <a:custGeom>
              <a:avLst/>
              <a:gdLst>
                <a:gd name="T0" fmla="*/ 174 w 176"/>
                <a:gd name="T1" fmla="*/ 32 h 39"/>
                <a:gd name="T2" fmla="*/ 3 w 176"/>
                <a:gd name="T3" fmla="*/ 23 h 39"/>
                <a:gd name="T4" fmla="*/ 5 w 176"/>
                <a:gd name="T5" fmla="*/ 28 h 39"/>
                <a:gd name="T6" fmla="*/ 89 w 176"/>
                <a:gd name="T7" fmla="*/ 18 h 39"/>
                <a:gd name="T8" fmla="*/ 171 w 176"/>
                <a:gd name="T9" fmla="*/ 38 h 39"/>
                <a:gd name="T10" fmla="*/ 174 w 176"/>
                <a:gd name="T11" fmla="*/ 32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6" h="39">
                  <a:moveTo>
                    <a:pt x="174" y="32"/>
                  </a:moveTo>
                  <a:cubicBezTo>
                    <a:pt x="128" y="0"/>
                    <a:pt x="53" y="3"/>
                    <a:pt x="3" y="23"/>
                  </a:cubicBezTo>
                  <a:cubicBezTo>
                    <a:pt x="0" y="24"/>
                    <a:pt x="1" y="29"/>
                    <a:pt x="5" y="28"/>
                  </a:cubicBezTo>
                  <a:cubicBezTo>
                    <a:pt x="32" y="20"/>
                    <a:pt x="60" y="16"/>
                    <a:pt x="89" y="18"/>
                  </a:cubicBezTo>
                  <a:cubicBezTo>
                    <a:pt x="119" y="20"/>
                    <a:pt x="143" y="30"/>
                    <a:pt x="171" y="38"/>
                  </a:cubicBezTo>
                  <a:cubicBezTo>
                    <a:pt x="175" y="39"/>
                    <a:pt x="176" y="34"/>
                    <a:pt x="174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"/>
            <p:cNvSpPr/>
            <p:nvPr userDrawn="1"/>
          </p:nvSpPr>
          <p:spPr bwMode="auto">
            <a:xfrm>
              <a:off x="309" y="2665"/>
              <a:ext cx="246" cy="69"/>
            </a:xfrm>
            <a:custGeom>
              <a:avLst/>
              <a:gdLst>
                <a:gd name="T0" fmla="*/ 197 w 202"/>
                <a:gd name="T1" fmla="*/ 47 h 57"/>
                <a:gd name="T2" fmla="*/ 2 w 202"/>
                <a:gd name="T3" fmla="*/ 24 h 57"/>
                <a:gd name="T4" fmla="*/ 3 w 202"/>
                <a:gd name="T5" fmla="*/ 28 h 57"/>
                <a:gd name="T6" fmla="*/ 101 w 202"/>
                <a:gd name="T7" fmla="*/ 23 h 57"/>
                <a:gd name="T8" fmla="*/ 193 w 202"/>
                <a:gd name="T9" fmla="*/ 54 h 57"/>
                <a:gd name="T10" fmla="*/ 197 w 202"/>
                <a:gd name="T1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2" h="57">
                  <a:moveTo>
                    <a:pt x="197" y="47"/>
                  </a:moveTo>
                  <a:cubicBezTo>
                    <a:pt x="142" y="12"/>
                    <a:pt x="64" y="0"/>
                    <a:pt x="2" y="24"/>
                  </a:cubicBezTo>
                  <a:cubicBezTo>
                    <a:pt x="0" y="25"/>
                    <a:pt x="1" y="29"/>
                    <a:pt x="3" y="28"/>
                  </a:cubicBezTo>
                  <a:cubicBezTo>
                    <a:pt x="36" y="23"/>
                    <a:pt x="67" y="18"/>
                    <a:pt x="101" y="23"/>
                  </a:cubicBezTo>
                  <a:cubicBezTo>
                    <a:pt x="134" y="27"/>
                    <a:pt x="164" y="38"/>
                    <a:pt x="193" y="54"/>
                  </a:cubicBezTo>
                  <a:cubicBezTo>
                    <a:pt x="198" y="57"/>
                    <a:pt x="202" y="50"/>
                    <a:pt x="197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7"/>
            <p:cNvSpPr/>
            <p:nvPr userDrawn="1"/>
          </p:nvSpPr>
          <p:spPr bwMode="auto">
            <a:xfrm>
              <a:off x="315" y="2740"/>
              <a:ext cx="222" cy="57"/>
            </a:xfrm>
            <a:custGeom>
              <a:avLst/>
              <a:gdLst>
                <a:gd name="T0" fmla="*/ 180 w 182"/>
                <a:gd name="T1" fmla="*/ 40 h 47"/>
                <a:gd name="T2" fmla="*/ 4 w 182"/>
                <a:gd name="T3" fmla="*/ 9 h 47"/>
                <a:gd name="T4" fmla="*/ 4 w 182"/>
                <a:gd name="T5" fmla="*/ 15 h 47"/>
                <a:gd name="T6" fmla="*/ 88 w 182"/>
                <a:gd name="T7" fmla="*/ 15 h 47"/>
                <a:gd name="T8" fmla="*/ 176 w 182"/>
                <a:gd name="T9" fmla="*/ 45 h 47"/>
                <a:gd name="T10" fmla="*/ 180 w 182"/>
                <a:gd name="T11" fmla="*/ 4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2" h="47">
                  <a:moveTo>
                    <a:pt x="180" y="40"/>
                  </a:moveTo>
                  <a:cubicBezTo>
                    <a:pt x="136" y="0"/>
                    <a:pt x="59" y="4"/>
                    <a:pt x="4" y="9"/>
                  </a:cubicBezTo>
                  <a:cubicBezTo>
                    <a:pt x="0" y="9"/>
                    <a:pt x="0" y="15"/>
                    <a:pt x="4" y="15"/>
                  </a:cubicBezTo>
                  <a:cubicBezTo>
                    <a:pt x="32" y="13"/>
                    <a:pt x="60" y="12"/>
                    <a:pt x="88" y="15"/>
                  </a:cubicBezTo>
                  <a:cubicBezTo>
                    <a:pt x="121" y="19"/>
                    <a:pt x="147" y="31"/>
                    <a:pt x="176" y="45"/>
                  </a:cubicBezTo>
                  <a:cubicBezTo>
                    <a:pt x="179" y="47"/>
                    <a:pt x="182" y="43"/>
                    <a:pt x="18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8"/>
            <p:cNvSpPr/>
            <p:nvPr userDrawn="1"/>
          </p:nvSpPr>
          <p:spPr bwMode="auto">
            <a:xfrm>
              <a:off x="326" y="2814"/>
              <a:ext cx="214" cy="32"/>
            </a:xfrm>
            <a:custGeom>
              <a:avLst/>
              <a:gdLst>
                <a:gd name="T0" fmla="*/ 173 w 176"/>
                <a:gd name="T1" fmla="*/ 20 h 26"/>
                <a:gd name="T2" fmla="*/ 91 w 176"/>
                <a:gd name="T3" fmla="*/ 0 h 26"/>
                <a:gd name="T4" fmla="*/ 2 w 176"/>
                <a:gd name="T5" fmla="*/ 18 h 26"/>
                <a:gd name="T6" fmla="*/ 4 w 176"/>
                <a:gd name="T7" fmla="*/ 23 h 26"/>
                <a:gd name="T8" fmla="*/ 88 w 176"/>
                <a:gd name="T9" fmla="*/ 8 h 26"/>
                <a:gd name="T10" fmla="*/ 171 w 176"/>
                <a:gd name="T11" fmla="*/ 26 h 26"/>
                <a:gd name="T12" fmla="*/ 173 w 176"/>
                <a:gd name="T13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26">
                  <a:moveTo>
                    <a:pt x="173" y="20"/>
                  </a:moveTo>
                  <a:cubicBezTo>
                    <a:pt x="151" y="4"/>
                    <a:pt x="117" y="1"/>
                    <a:pt x="91" y="0"/>
                  </a:cubicBezTo>
                  <a:cubicBezTo>
                    <a:pt x="60" y="0"/>
                    <a:pt x="31" y="6"/>
                    <a:pt x="2" y="18"/>
                  </a:cubicBezTo>
                  <a:cubicBezTo>
                    <a:pt x="0" y="19"/>
                    <a:pt x="1" y="24"/>
                    <a:pt x="4" y="23"/>
                  </a:cubicBezTo>
                  <a:cubicBezTo>
                    <a:pt x="31" y="12"/>
                    <a:pt x="59" y="7"/>
                    <a:pt x="88" y="8"/>
                  </a:cubicBezTo>
                  <a:cubicBezTo>
                    <a:pt x="118" y="9"/>
                    <a:pt x="142" y="20"/>
                    <a:pt x="171" y="26"/>
                  </a:cubicBezTo>
                  <a:cubicBezTo>
                    <a:pt x="174" y="26"/>
                    <a:pt x="176" y="22"/>
                    <a:pt x="173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9"/>
            <p:cNvSpPr/>
            <p:nvPr userDrawn="1"/>
          </p:nvSpPr>
          <p:spPr bwMode="auto">
            <a:xfrm>
              <a:off x="324" y="2869"/>
              <a:ext cx="208" cy="40"/>
            </a:xfrm>
            <a:custGeom>
              <a:avLst/>
              <a:gdLst>
                <a:gd name="T0" fmla="*/ 167 w 171"/>
                <a:gd name="T1" fmla="*/ 24 h 33"/>
                <a:gd name="T2" fmla="*/ 3 w 171"/>
                <a:gd name="T3" fmla="*/ 21 h 33"/>
                <a:gd name="T4" fmla="*/ 5 w 171"/>
                <a:gd name="T5" fmla="*/ 26 h 33"/>
                <a:gd name="T6" fmla="*/ 85 w 171"/>
                <a:gd name="T7" fmla="*/ 14 h 33"/>
                <a:gd name="T8" fmla="*/ 164 w 171"/>
                <a:gd name="T9" fmla="*/ 31 h 33"/>
                <a:gd name="T10" fmla="*/ 167 w 171"/>
                <a:gd name="T11" fmla="*/ 2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33">
                  <a:moveTo>
                    <a:pt x="167" y="24"/>
                  </a:moveTo>
                  <a:cubicBezTo>
                    <a:pt x="118" y="0"/>
                    <a:pt x="53" y="0"/>
                    <a:pt x="3" y="21"/>
                  </a:cubicBezTo>
                  <a:cubicBezTo>
                    <a:pt x="0" y="22"/>
                    <a:pt x="2" y="26"/>
                    <a:pt x="5" y="26"/>
                  </a:cubicBezTo>
                  <a:cubicBezTo>
                    <a:pt x="31" y="18"/>
                    <a:pt x="57" y="13"/>
                    <a:pt x="85" y="14"/>
                  </a:cubicBezTo>
                  <a:cubicBezTo>
                    <a:pt x="113" y="15"/>
                    <a:pt x="138" y="22"/>
                    <a:pt x="164" y="31"/>
                  </a:cubicBezTo>
                  <a:cubicBezTo>
                    <a:pt x="168" y="33"/>
                    <a:pt x="171" y="26"/>
                    <a:pt x="167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0"/>
            <p:cNvSpPr/>
            <p:nvPr userDrawn="1"/>
          </p:nvSpPr>
          <p:spPr bwMode="auto">
            <a:xfrm>
              <a:off x="326" y="2915"/>
              <a:ext cx="197" cy="45"/>
            </a:xfrm>
            <a:custGeom>
              <a:avLst/>
              <a:gdLst>
                <a:gd name="T0" fmla="*/ 157 w 162"/>
                <a:gd name="T1" fmla="*/ 29 h 37"/>
                <a:gd name="T2" fmla="*/ 2 w 162"/>
                <a:gd name="T3" fmla="*/ 15 h 37"/>
                <a:gd name="T4" fmla="*/ 3 w 162"/>
                <a:gd name="T5" fmla="*/ 19 h 37"/>
                <a:gd name="T6" fmla="*/ 153 w 162"/>
                <a:gd name="T7" fmla="*/ 35 h 37"/>
                <a:gd name="T8" fmla="*/ 157 w 162"/>
                <a:gd name="T9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37">
                  <a:moveTo>
                    <a:pt x="157" y="29"/>
                  </a:moveTo>
                  <a:cubicBezTo>
                    <a:pt x="111" y="2"/>
                    <a:pt x="52" y="0"/>
                    <a:pt x="2" y="15"/>
                  </a:cubicBezTo>
                  <a:cubicBezTo>
                    <a:pt x="0" y="16"/>
                    <a:pt x="1" y="20"/>
                    <a:pt x="3" y="19"/>
                  </a:cubicBezTo>
                  <a:cubicBezTo>
                    <a:pt x="56" y="6"/>
                    <a:pt x="104" y="14"/>
                    <a:pt x="153" y="35"/>
                  </a:cubicBezTo>
                  <a:cubicBezTo>
                    <a:pt x="158" y="37"/>
                    <a:pt x="162" y="31"/>
                    <a:pt x="157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1"/>
            <p:cNvSpPr/>
            <p:nvPr userDrawn="1"/>
          </p:nvSpPr>
          <p:spPr bwMode="auto">
            <a:xfrm>
              <a:off x="615" y="2942"/>
              <a:ext cx="210" cy="47"/>
            </a:xfrm>
            <a:custGeom>
              <a:avLst/>
              <a:gdLst>
                <a:gd name="T0" fmla="*/ 171 w 173"/>
                <a:gd name="T1" fmla="*/ 33 h 39"/>
                <a:gd name="T2" fmla="*/ 110 w 173"/>
                <a:gd name="T3" fmla="*/ 9 h 39"/>
                <a:gd name="T4" fmla="*/ 2 w 173"/>
                <a:gd name="T5" fmla="*/ 25 h 39"/>
                <a:gd name="T6" fmla="*/ 2 w 173"/>
                <a:gd name="T7" fmla="*/ 28 h 39"/>
                <a:gd name="T8" fmla="*/ 166 w 173"/>
                <a:gd name="T9" fmla="*/ 37 h 39"/>
                <a:gd name="T10" fmla="*/ 171 w 173"/>
                <a:gd name="T11" fmla="*/ 3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39">
                  <a:moveTo>
                    <a:pt x="171" y="33"/>
                  </a:moveTo>
                  <a:cubicBezTo>
                    <a:pt x="159" y="12"/>
                    <a:pt x="131" y="9"/>
                    <a:pt x="110" y="9"/>
                  </a:cubicBezTo>
                  <a:cubicBezTo>
                    <a:pt x="75" y="9"/>
                    <a:pt x="34" y="12"/>
                    <a:pt x="2" y="25"/>
                  </a:cubicBezTo>
                  <a:cubicBezTo>
                    <a:pt x="0" y="25"/>
                    <a:pt x="0" y="28"/>
                    <a:pt x="2" y="28"/>
                  </a:cubicBezTo>
                  <a:cubicBezTo>
                    <a:pt x="55" y="23"/>
                    <a:pt x="121" y="0"/>
                    <a:pt x="166" y="37"/>
                  </a:cubicBezTo>
                  <a:cubicBezTo>
                    <a:pt x="169" y="39"/>
                    <a:pt x="173" y="36"/>
                    <a:pt x="171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2"/>
            <p:cNvSpPr/>
            <p:nvPr userDrawn="1"/>
          </p:nvSpPr>
          <p:spPr bwMode="auto">
            <a:xfrm>
              <a:off x="626" y="2881"/>
              <a:ext cx="235" cy="52"/>
            </a:xfrm>
            <a:custGeom>
              <a:avLst/>
              <a:gdLst>
                <a:gd name="T0" fmla="*/ 191 w 193"/>
                <a:gd name="T1" fmla="*/ 36 h 43"/>
                <a:gd name="T2" fmla="*/ 4 w 193"/>
                <a:gd name="T3" fmla="*/ 28 h 43"/>
                <a:gd name="T4" fmla="*/ 5 w 193"/>
                <a:gd name="T5" fmla="*/ 33 h 43"/>
                <a:gd name="T6" fmla="*/ 99 w 193"/>
                <a:gd name="T7" fmla="*/ 22 h 43"/>
                <a:gd name="T8" fmla="*/ 188 w 193"/>
                <a:gd name="T9" fmla="*/ 42 h 43"/>
                <a:gd name="T10" fmla="*/ 191 w 193"/>
                <a:gd name="T11" fmla="*/ 3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43">
                  <a:moveTo>
                    <a:pt x="191" y="36"/>
                  </a:moveTo>
                  <a:cubicBezTo>
                    <a:pt x="138" y="0"/>
                    <a:pt x="62" y="15"/>
                    <a:pt x="4" y="28"/>
                  </a:cubicBezTo>
                  <a:cubicBezTo>
                    <a:pt x="0" y="29"/>
                    <a:pt x="2" y="34"/>
                    <a:pt x="5" y="33"/>
                  </a:cubicBezTo>
                  <a:cubicBezTo>
                    <a:pt x="36" y="27"/>
                    <a:pt x="68" y="22"/>
                    <a:pt x="99" y="22"/>
                  </a:cubicBezTo>
                  <a:cubicBezTo>
                    <a:pt x="132" y="22"/>
                    <a:pt x="159" y="30"/>
                    <a:pt x="188" y="42"/>
                  </a:cubicBezTo>
                  <a:cubicBezTo>
                    <a:pt x="192" y="43"/>
                    <a:pt x="193" y="38"/>
                    <a:pt x="191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3"/>
            <p:cNvSpPr/>
            <p:nvPr userDrawn="1"/>
          </p:nvSpPr>
          <p:spPr bwMode="auto">
            <a:xfrm>
              <a:off x="630" y="2803"/>
              <a:ext cx="225" cy="50"/>
            </a:xfrm>
            <a:custGeom>
              <a:avLst/>
              <a:gdLst>
                <a:gd name="T0" fmla="*/ 182 w 184"/>
                <a:gd name="T1" fmla="*/ 35 h 41"/>
                <a:gd name="T2" fmla="*/ 3 w 184"/>
                <a:gd name="T3" fmla="*/ 35 h 41"/>
                <a:gd name="T4" fmla="*/ 5 w 184"/>
                <a:gd name="T5" fmla="*/ 39 h 41"/>
                <a:gd name="T6" fmla="*/ 95 w 184"/>
                <a:gd name="T7" fmla="*/ 21 h 41"/>
                <a:gd name="T8" fmla="*/ 180 w 184"/>
                <a:gd name="T9" fmla="*/ 40 h 41"/>
                <a:gd name="T10" fmla="*/ 182 w 184"/>
                <a:gd name="T11" fmla="*/ 3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4" h="41">
                  <a:moveTo>
                    <a:pt x="182" y="35"/>
                  </a:moveTo>
                  <a:cubicBezTo>
                    <a:pt x="132" y="0"/>
                    <a:pt x="54" y="10"/>
                    <a:pt x="3" y="35"/>
                  </a:cubicBezTo>
                  <a:cubicBezTo>
                    <a:pt x="0" y="37"/>
                    <a:pt x="2" y="40"/>
                    <a:pt x="5" y="39"/>
                  </a:cubicBezTo>
                  <a:cubicBezTo>
                    <a:pt x="34" y="27"/>
                    <a:pt x="64" y="20"/>
                    <a:pt x="95" y="21"/>
                  </a:cubicBezTo>
                  <a:cubicBezTo>
                    <a:pt x="126" y="21"/>
                    <a:pt x="151" y="32"/>
                    <a:pt x="180" y="40"/>
                  </a:cubicBezTo>
                  <a:cubicBezTo>
                    <a:pt x="183" y="41"/>
                    <a:pt x="184" y="36"/>
                    <a:pt x="182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4"/>
            <p:cNvSpPr/>
            <p:nvPr userDrawn="1"/>
          </p:nvSpPr>
          <p:spPr bwMode="auto">
            <a:xfrm>
              <a:off x="618" y="2745"/>
              <a:ext cx="221" cy="45"/>
            </a:xfrm>
            <a:custGeom>
              <a:avLst/>
              <a:gdLst>
                <a:gd name="T0" fmla="*/ 178 w 181"/>
                <a:gd name="T1" fmla="*/ 24 h 37"/>
                <a:gd name="T2" fmla="*/ 2 w 181"/>
                <a:gd name="T3" fmla="*/ 33 h 37"/>
                <a:gd name="T4" fmla="*/ 4 w 181"/>
                <a:gd name="T5" fmla="*/ 36 h 37"/>
                <a:gd name="T6" fmla="*/ 89 w 181"/>
                <a:gd name="T7" fmla="*/ 18 h 37"/>
                <a:gd name="T8" fmla="*/ 176 w 181"/>
                <a:gd name="T9" fmla="*/ 29 h 37"/>
                <a:gd name="T10" fmla="*/ 178 w 181"/>
                <a:gd name="T1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37">
                  <a:moveTo>
                    <a:pt x="178" y="24"/>
                  </a:moveTo>
                  <a:cubicBezTo>
                    <a:pt x="124" y="0"/>
                    <a:pt x="54" y="9"/>
                    <a:pt x="2" y="33"/>
                  </a:cubicBezTo>
                  <a:cubicBezTo>
                    <a:pt x="0" y="34"/>
                    <a:pt x="2" y="37"/>
                    <a:pt x="4" y="36"/>
                  </a:cubicBezTo>
                  <a:cubicBezTo>
                    <a:pt x="31" y="26"/>
                    <a:pt x="59" y="19"/>
                    <a:pt x="89" y="18"/>
                  </a:cubicBezTo>
                  <a:cubicBezTo>
                    <a:pt x="119" y="17"/>
                    <a:pt x="147" y="24"/>
                    <a:pt x="176" y="29"/>
                  </a:cubicBezTo>
                  <a:cubicBezTo>
                    <a:pt x="179" y="30"/>
                    <a:pt x="181" y="25"/>
                    <a:pt x="178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5"/>
            <p:cNvSpPr/>
            <p:nvPr userDrawn="1"/>
          </p:nvSpPr>
          <p:spPr bwMode="auto">
            <a:xfrm>
              <a:off x="619" y="2678"/>
              <a:ext cx="215" cy="40"/>
            </a:xfrm>
            <a:custGeom>
              <a:avLst/>
              <a:gdLst>
                <a:gd name="T0" fmla="*/ 172 w 176"/>
                <a:gd name="T1" fmla="*/ 13 h 33"/>
                <a:gd name="T2" fmla="*/ 91 w 176"/>
                <a:gd name="T3" fmla="*/ 3 h 33"/>
                <a:gd name="T4" fmla="*/ 4 w 176"/>
                <a:gd name="T5" fmla="*/ 26 h 33"/>
                <a:gd name="T6" fmla="*/ 5 w 176"/>
                <a:gd name="T7" fmla="*/ 32 h 33"/>
                <a:gd name="T8" fmla="*/ 88 w 176"/>
                <a:gd name="T9" fmla="*/ 11 h 33"/>
                <a:gd name="T10" fmla="*/ 169 w 176"/>
                <a:gd name="T11" fmla="*/ 20 h 33"/>
                <a:gd name="T12" fmla="*/ 172 w 176"/>
                <a:gd name="T13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6" h="33">
                  <a:moveTo>
                    <a:pt x="172" y="13"/>
                  </a:moveTo>
                  <a:cubicBezTo>
                    <a:pt x="147" y="3"/>
                    <a:pt x="118" y="0"/>
                    <a:pt x="91" y="3"/>
                  </a:cubicBezTo>
                  <a:cubicBezTo>
                    <a:pt x="61" y="6"/>
                    <a:pt x="34" y="19"/>
                    <a:pt x="4" y="26"/>
                  </a:cubicBezTo>
                  <a:cubicBezTo>
                    <a:pt x="0" y="27"/>
                    <a:pt x="2" y="33"/>
                    <a:pt x="5" y="32"/>
                  </a:cubicBezTo>
                  <a:cubicBezTo>
                    <a:pt x="33" y="26"/>
                    <a:pt x="59" y="14"/>
                    <a:pt x="88" y="11"/>
                  </a:cubicBezTo>
                  <a:cubicBezTo>
                    <a:pt x="116" y="8"/>
                    <a:pt x="142" y="13"/>
                    <a:pt x="169" y="20"/>
                  </a:cubicBezTo>
                  <a:cubicBezTo>
                    <a:pt x="173" y="21"/>
                    <a:pt x="176" y="15"/>
                    <a:pt x="172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6"/>
            <p:cNvSpPr/>
            <p:nvPr userDrawn="1"/>
          </p:nvSpPr>
          <p:spPr bwMode="auto">
            <a:xfrm>
              <a:off x="602" y="2592"/>
              <a:ext cx="212" cy="67"/>
            </a:xfrm>
            <a:custGeom>
              <a:avLst/>
              <a:gdLst>
                <a:gd name="T0" fmla="*/ 169 w 174"/>
                <a:gd name="T1" fmla="*/ 14 h 55"/>
                <a:gd name="T2" fmla="*/ 2 w 174"/>
                <a:gd name="T3" fmla="*/ 50 h 55"/>
                <a:gd name="T4" fmla="*/ 5 w 174"/>
                <a:gd name="T5" fmla="*/ 54 h 55"/>
                <a:gd name="T6" fmla="*/ 167 w 174"/>
                <a:gd name="T7" fmla="*/ 22 h 55"/>
                <a:gd name="T8" fmla="*/ 169 w 174"/>
                <a:gd name="T9" fmla="*/ 1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55">
                  <a:moveTo>
                    <a:pt x="169" y="14"/>
                  </a:moveTo>
                  <a:cubicBezTo>
                    <a:pt x="110" y="0"/>
                    <a:pt x="50" y="13"/>
                    <a:pt x="2" y="50"/>
                  </a:cubicBezTo>
                  <a:cubicBezTo>
                    <a:pt x="0" y="52"/>
                    <a:pt x="3" y="55"/>
                    <a:pt x="5" y="54"/>
                  </a:cubicBezTo>
                  <a:cubicBezTo>
                    <a:pt x="52" y="20"/>
                    <a:pt x="110" y="8"/>
                    <a:pt x="167" y="22"/>
                  </a:cubicBezTo>
                  <a:cubicBezTo>
                    <a:pt x="172" y="23"/>
                    <a:pt x="174" y="15"/>
                    <a:pt x="1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7"/>
            <p:cNvSpPr>
              <a:spLocks noEditPoints="1"/>
            </p:cNvSpPr>
            <p:nvPr userDrawn="1"/>
          </p:nvSpPr>
          <p:spPr bwMode="auto">
            <a:xfrm>
              <a:off x="188" y="2156"/>
              <a:ext cx="780" cy="991"/>
            </a:xfrm>
            <a:custGeom>
              <a:avLst/>
              <a:gdLst>
                <a:gd name="T0" fmla="*/ 588 w 640"/>
                <a:gd name="T1" fmla="*/ 380 h 815"/>
                <a:gd name="T2" fmla="*/ 573 w 640"/>
                <a:gd name="T3" fmla="*/ 349 h 815"/>
                <a:gd name="T4" fmla="*/ 336 w 640"/>
                <a:gd name="T5" fmla="*/ 374 h 815"/>
                <a:gd name="T6" fmla="*/ 325 w 640"/>
                <a:gd name="T7" fmla="*/ 395 h 815"/>
                <a:gd name="T8" fmla="*/ 505 w 640"/>
                <a:gd name="T9" fmla="*/ 333 h 815"/>
                <a:gd name="T10" fmla="*/ 569 w 640"/>
                <a:gd name="T11" fmla="*/ 731 h 815"/>
                <a:gd name="T12" fmla="*/ 242 w 640"/>
                <a:gd name="T13" fmla="*/ 351 h 815"/>
                <a:gd name="T14" fmla="*/ 423 w 640"/>
                <a:gd name="T15" fmla="*/ 320 h 815"/>
                <a:gd name="T16" fmla="*/ 434 w 640"/>
                <a:gd name="T17" fmla="*/ 271 h 815"/>
                <a:gd name="T18" fmla="*/ 475 w 640"/>
                <a:gd name="T19" fmla="*/ 209 h 815"/>
                <a:gd name="T20" fmla="*/ 549 w 640"/>
                <a:gd name="T21" fmla="*/ 78 h 815"/>
                <a:gd name="T22" fmla="*/ 422 w 640"/>
                <a:gd name="T23" fmla="*/ 17 h 815"/>
                <a:gd name="T24" fmla="*/ 189 w 640"/>
                <a:gd name="T25" fmla="*/ 96 h 815"/>
                <a:gd name="T26" fmla="*/ 156 w 640"/>
                <a:gd name="T27" fmla="*/ 166 h 815"/>
                <a:gd name="T28" fmla="*/ 123 w 640"/>
                <a:gd name="T29" fmla="*/ 137 h 815"/>
                <a:gd name="T30" fmla="*/ 86 w 640"/>
                <a:gd name="T31" fmla="*/ 130 h 815"/>
                <a:gd name="T32" fmla="*/ 118 w 640"/>
                <a:gd name="T33" fmla="*/ 154 h 815"/>
                <a:gd name="T34" fmla="*/ 147 w 640"/>
                <a:gd name="T35" fmla="*/ 227 h 815"/>
                <a:gd name="T36" fmla="*/ 253 w 640"/>
                <a:gd name="T37" fmla="*/ 298 h 815"/>
                <a:gd name="T38" fmla="*/ 58 w 640"/>
                <a:gd name="T39" fmla="*/ 377 h 815"/>
                <a:gd name="T40" fmla="*/ 12 w 640"/>
                <a:gd name="T41" fmla="*/ 799 h 815"/>
                <a:gd name="T42" fmla="*/ 318 w 640"/>
                <a:gd name="T43" fmla="*/ 733 h 815"/>
                <a:gd name="T44" fmla="*/ 635 w 640"/>
                <a:gd name="T45" fmla="*/ 809 h 815"/>
                <a:gd name="T46" fmla="*/ 460 w 640"/>
                <a:gd name="T47" fmla="*/ 242 h 815"/>
                <a:gd name="T48" fmla="*/ 417 w 640"/>
                <a:gd name="T49" fmla="*/ 32 h 815"/>
                <a:gd name="T50" fmla="*/ 506 w 640"/>
                <a:gd name="T51" fmla="*/ 53 h 815"/>
                <a:gd name="T52" fmla="*/ 532 w 640"/>
                <a:gd name="T53" fmla="*/ 79 h 815"/>
                <a:gd name="T54" fmla="*/ 517 w 640"/>
                <a:gd name="T55" fmla="*/ 144 h 815"/>
                <a:gd name="T56" fmla="*/ 416 w 640"/>
                <a:gd name="T57" fmla="*/ 55 h 815"/>
                <a:gd name="T58" fmla="*/ 383 w 640"/>
                <a:gd name="T59" fmla="*/ 51 h 815"/>
                <a:gd name="T60" fmla="*/ 186 w 640"/>
                <a:gd name="T61" fmla="*/ 103 h 815"/>
                <a:gd name="T62" fmla="*/ 156 w 640"/>
                <a:gd name="T63" fmla="*/ 226 h 815"/>
                <a:gd name="T64" fmla="*/ 239 w 640"/>
                <a:gd name="T65" fmla="*/ 281 h 815"/>
                <a:gd name="T66" fmla="*/ 183 w 640"/>
                <a:gd name="T67" fmla="*/ 151 h 815"/>
                <a:gd name="T68" fmla="*/ 391 w 640"/>
                <a:gd name="T69" fmla="*/ 54 h 815"/>
                <a:gd name="T70" fmla="*/ 360 w 640"/>
                <a:gd name="T71" fmla="*/ 291 h 815"/>
                <a:gd name="T72" fmla="*/ 20 w 640"/>
                <a:gd name="T73" fmla="*/ 470 h 815"/>
                <a:gd name="T74" fmla="*/ 38 w 640"/>
                <a:gd name="T75" fmla="*/ 540 h 815"/>
                <a:gd name="T76" fmla="*/ 308 w 640"/>
                <a:gd name="T77" fmla="*/ 727 h 815"/>
                <a:gd name="T78" fmla="*/ 192 w 640"/>
                <a:gd name="T79" fmla="*/ 681 h 815"/>
                <a:gd name="T80" fmla="*/ 195 w 640"/>
                <a:gd name="T81" fmla="*/ 694 h 815"/>
                <a:gd name="T82" fmla="*/ 47 w 640"/>
                <a:gd name="T83" fmla="*/ 481 h 815"/>
                <a:gd name="T84" fmla="*/ 74 w 640"/>
                <a:gd name="T85" fmla="*/ 636 h 815"/>
                <a:gd name="T86" fmla="*/ 86 w 640"/>
                <a:gd name="T87" fmla="*/ 551 h 815"/>
                <a:gd name="T88" fmla="*/ 69 w 640"/>
                <a:gd name="T89" fmla="*/ 376 h 815"/>
                <a:gd name="T90" fmla="*/ 315 w 640"/>
                <a:gd name="T91" fmla="*/ 719 h 815"/>
                <a:gd name="T92" fmla="*/ 578 w 640"/>
                <a:gd name="T93" fmla="*/ 735 h 815"/>
                <a:gd name="T94" fmla="*/ 571 w 640"/>
                <a:gd name="T95" fmla="*/ 465 h 815"/>
                <a:gd name="T96" fmla="*/ 443 w 640"/>
                <a:gd name="T97" fmla="*/ 704 h 815"/>
                <a:gd name="T98" fmla="*/ 605 w 640"/>
                <a:gd name="T99" fmla="*/ 769 h 815"/>
                <a:gd name="T100" fmla="*/ 597 w 640"/>
                <a:gd name="T101" fmla="*/ 482 h 8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40" h="815">
                  <a:moveTo>
                    <a:pt x="610" y="555"/>
                  </a:moveTo>
                  <a:cubicBezTo>
                    <a:pt x="606" y="514"/>
                    <a:pt x="607" y="475"/>
                    <a:pt x="610" y="434"/>
                  </a:cubicBezTo>
                  <a:cubicBezTo>
                    <a:pt x="612" y="414"/>
                    <a:pt x="611" y="388"/>
                    <a:pt x="589" y="380"/>
                  </a:cubicBezTo>
                  <a:cubicBezTo>
                    <a:pt x="588" y="380"/>
                    <a:pt x="588" y="380"/>
                    <a:pt x="588" y="380"/>
                  </a:cubicBezTo>
                  <a:cubicBezTo>
                    <a:pt x="586" y="372"/>
                    <a:pt x="583" y="365"/>
                    <a:pt x="578" y="358"/>
                  </a:cubicBezTo>
                  <a:cubicBezTo>
                    <a:pt x="577" y="356"/>
                    <a:pt x="575" y="356"/>
                    <a:pt x="573" y="356"/>
                  </a:cubicBezTo>
                  <a:cubicBezTo>
                    <a:pt x="574" y="355"/>
                    <a:pt x="574" y="354"/>
                    <a:pt x="574" y="353"/>
                  </a:cubicBezTo>
                  <a:cubicBezTo>
                    <a:pt x="574" y="351"/>
                    <a:pt x="573" y="350"/>
                    <a:pt x="573" y="349"/>
                  </a:cubicBezTo>
                  <a:cubicBezTo>
                    <a:pt x="572" y="349"/>
                    <a:pt x="572" y="348"/>
                    <a:pt x="572" y="348"/>
                  </a:cubicBezTo>
                  <a:cubicBezTo>
                    <a:pt x="540" y="316"/>
                    <a:pt x="482" y="315"/>
                    <a:pt x="442" y="324"/>
                  </a:cubicBezTo>
                  <a:cubicBezTo>
                    <a:pt x="417" y="330"/>
                    <a:pt x="393" y="340"/>
                    <a:pt x="371" y="352"/>
                  </a:cubicBezTo>
                  <a:cubicBezTo>
                    <a:pt x="359" y="359"/>
                    <a:pt x="347" y="366"/>
                    <a:pt x="336" y="374"/>
                  </a:cubicBezTo>
                  <a:cubicBezTo>
                    <a:pt x="328" y="379"/>
                    <a:pt x="320" y="382"/>
                    <a:pt x="319" y="391"/>
                  </a:cubicBezTo>
                  <a:cubicBezTo>
                    <a:pt x="318" y="393"/>
                    <a:pt x="319" y="395"/>
                    <a:pt x="321" y="396"/>
                  </a:cubicBezTo>
                  <a:cubicBezTo>
                    <a:pt x="323" y="396"/>
                    <a:pt x="323" y="396"/>
                    <a:pt x="323" y="396"/>
                  </a:cubicBezTo>
                  <a:cubicBezTo>
                    <a:pt x="324" y="397"/>
                    <a:pt x="325" y="396"/>
                    <a:pt x="325" y="395"/>
                  </a:cubicBezTo>
                  <a:cubicBezTo>
                    <a:pt x="327" y="388"/>
                    <a:pt x="343" y="381"/>
                    <a:pt x="350" y="377"/>
                  </a:cubicBezTo>
                  <a:cubicBezTo>
                    <a:pt x="359" y="372"/>
                    <a:pt x="368" y="367"/>
                    <a:pt x="377" y="362"/>
                  </a:cubicBezTo>
                  <a:cubicBezTo>
                    <a:pt x="397" y="352"/>
                    <a:pt x="419" y="343"/>
                    <a:pt x="442" y="337"/>
                  </a:cubicBezTo>
                  <a:cubicBezTo>
                    <a:pt x="462" y="332"/>
                    <a:pt x="484" y="331"/>
                    <a:pt x="505" y="333"/>
                  </a:cubicBezTo>
                  <a:cubicBezTo>
                    <a:pt x="526" y="336"/>
                    <a:pt x="543" y="345"/>
                    <a:pt x="563" y="354"/>
                  </a:cubicBezTo>
                  <a:cubicBezTo>
                    <a:pt x="555" y="417"/>
                    <a:pt x="553" y="482"/>
                    <a:pt x="557" y="546"/>
                  </a:cubicBezTo>
                  <a:cubicBezTo>
                    <a:pt x="560" y="608"/>
                    <a:pt x="577" y="672"/>
                    <a:pt x="570" y="734"/>
                  </a:cubicBezTo>
                  <a:cubicBezTo>
                    <a:pt x="570" y="733"/>
                    <a:pt x="569" y="732"/>
                    <a:pt x="569" y="731"/>
                  </a:cubicBezTo>
                  <a:cubicBezTo>
                    <a:pt x="502" y="676"/>
                    <a:pt x="394" y="681"/>
                    <a:pt x="324" y="725"/>
                  </a:cubicBezTo>
                  <a:cubicBezTo>
                    <a:pt x="329" y="617"/>
                    <a:pt x="336" y="506"/>
                    <a:pt x="318" y="399"/>
                  </a:cubicBezTo>
                  <a:cubicBezTo>
                    <a:pt x="319" y="398"/>
                    <a:pt x="320" y="396"/>
                    <a:pt x="319" y="395"/>
                  </a:cubicBezTo>
                  <a:cubicBezTo>
                    <a:pt x="298" y="374"/>
                    <a:pt x="271" y="359"/>
                    <a:pt x="242" y="351"/>
                  </a:cubicBezTo>
                  <a:cubicBezTo>
                    <a:pt x="250" y="335"/>
                    <a:pt x="256" y="318"/>
                    <a:pt x="259" y="300"/>
                  </a:cubicBezTo>
                  <a:cubicBezTo>
                    <a:pt x="306" y="313"/>
                    <a:pt x="362" y="309"/>
                    <a:pt x="406" y="287"/>
                  </a:cubicBezTo>
                  <a:cubicBezTo>
                    <a:pt x="408" y="293"/>
                    <a:pt x="411" y="298"/>
                    <a:pt x="414" y="304"/>
                  </a:cubicBezTo>
                  <a:cubicBezTo>
                    <a:pt x="416" y="310"/>
                    <a:pt x="418" y="316"/>
                    <a:pt x="423" y="320"/>
                  </a:cubicBezTo>
                  <a:cubicBezTo>
                    <a:pt x="426" y="323"/>
                    <a:pt x="430" y="320"/>
                    <a:pt x="429" y="317"/>
                  </a:cubicBezTo>
                  <a:cubicBezTo>
                    <a:pt x="429" y="311"/>
                    <a:pt x="425" y="306"/>
                    <a:pt x="422" y="301"/>
                  </a:cubicBezTo>
                  <a:cubicBezTo>
                    <a:pt x="419" y="295"/>
                    <a:pt x="416" y="289"/>
                    <a:pt x="412" y="284"/>
                  </a:cubicBezTo>
                  <a:cubicBezTo>
                    <a:pt x="420" y="280"/>
                    <a:pt x="427" y="276"/>
                    <a:pt x="434" y="271"/>
                  </a:cubicBezTo>
                  <a:cubicBezTo>
                    <a:pt x="442" y="264"/>
                    <a:pt x="450" y="256"/>
                    <a:pt x="456" y="247"/>
                  </a:cubicBezTo>
                  <a:cubicBezTo>
                    <a:pt x="472" y="253"/>
                    <a:pt x="494" y="252"/>
                    <a:pt x="499" y="231"/>
                  </a:cubicBezTo>
                  <a:cubicBezTo>
                    <a:pt x="500" y="223"/>
                    <a:pt x="497" y="216"/>
                    <a:pt x="490" y="211"/>
                  </a:cubicBezTo>
                  <a:cubicBezTo>
                    <a:pt x="486" y="208"/>
                    <a:pt x="480" y="207"/>
                    <a:pt x="475" y="209"/>
                  </a:cubicBezTo>
                  <a:cubicBezTo>
                    <a:pt x="480" y="190"/>
                    <a:pt x="481" y="170"/>
                    <a:pt x="478" y="151"/>
                  </a:cubicBezTo>
                  <a:cubicBezTo>
                    <a:pt x="491" y="165"/>
                    <a:pt x="516" y="163"/>
                    <a:pt x="527" y="148"/>
                  </a:cubicBezTo>
                  <a:cubicBezTo>
                    <a:pt x="538" y="134"/>
                    <a:pt x="535" y="116"/>
                    <a:pt x="524" y="105"/>
                  </a:cubicBezTo>
                  <a:cubicBezTo>
                    <a:pt x="537" y="101"/>
                    <a:pt x="551" y="94"/>
                    <a:pt x="549" y="78"/>
                  </a:cubicBezTo>
                  <a:cubicBezTo>
                    <a:pt x="547" y="61"/>
                    <a:pt x="529" y="56"/>
                    <a:pt x="514" y="55"/>
                  </a:cubicBezTo>
                  <a:cubicBezTo>
                    <a:pt x="525" y="44"/>
                    <a:pt x="520" y="22"/>
                    <a:pt x="507" y="13"/>
                  </a:cubicBezTo>
                  <a:cubicBezTo>
                    <a:pt x="489" y="0"/>
                    <a:pt x="467" y="10"/>
                    <a:pt x="455" y="26"/>
                  </a:cubicBezTo>
                  <a:cubicBezTo>
                    <a:pt x="448" y="16"/>
                    <a:pt x="434" y="11"/>
                    <a:pt x="422" y="17"/>
                  </a:cubicBezTo>
                  <a:cubicBezTo>
                    <a:pt x="410" y="24"/>
                    <a:pt x="406" y="38"/>
                    <a:pt x="409" y="50"/>
                  </a:cubicBezTo>
                  <a:cubicBezTo>
                    <a:pt x="377" y="31"/>
                    <a:pt x="339" y="21"/>
                    <a:pt x="305" y="29"/>
                  </a:cubicBezTo>
                  <a:cubicBezTo>
                    <a:pt x="305" y="29"/>
                    <a:pt x="305" y="30"/>
                    <a:pt x="305" y="30"/>
                  </a:cubicBezTo>
                  <a:cubicBezTo>
                    <a:pt x="251" y="22"/>
                    <a:pt x="211" y="53"/>
                    <a:pt x="189" y="96"/>
                  </a:cubicBezTo>
                  <a:cubicBezTo>
                    <a:pt x="177" y="84"/>
                    <a:pt x="154" y="88"/>
                    <a:pt x="149" y="106"/>
                  </a:cubicBezTo>
                  <a:cubicBezTo>
                    <a:pt x="144" y="123"/>
                    <a:pt x="161" y="138"/>
                    <a:pt x="176" y="132"/>
                  </a:cubicBezTo>
                  <a:cubicBezTo>
                    <a:pt x="173" y="141"/>
                    <a:pt x="172" y="151"/>
                    <a:pt x="171" y="160"/>
                  </a:cubicBezTo>
                  <a:cubicBezTo>
                    <a:pt x="166" y="163"/>
                    <a:pt x="161" y="165"/>
                    <a:pt x="156" y="166"/>
                  </a:cubicBezTo>
                  <a:cubicBezTo>
                    <a:pt x="144" y="168"/>
                    <a:pt x="120" y="160"/>
                    <a:pt x="128" y="146"/>
                  </a:cubicBezTo>
                  <a:cubicBezTo>
                    <a:pt x="130" y="145"/>
                    <a:pt x="131" y="143"/>
                    <a:pt x="131" y="142"/>
                  </a:cubicBezTo>
                  <a:cubicBezTo>
                    <a:pt x="134" y="137"/>
                    <a:pt x="127" y="131"/>
                    <a:pt x="124" y="136"/>
                  </a:cubicBezTo>
                  <a:cubicBezTo>
                    <a:pt x="124" y="136"/>
                    <a:pt x="123" y="136"/>
                    <a:pt x="123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3" y="137"/>
                    <a:pt x="123" y="137"/>
                    <a:pt x="123" y="137"/>
                  </a:cubicBezTo>
                  <a:cubicBezTo>
                    <a:pt x="122" y="138"/>
                    <a:pt x="122" y="139"/>
                    <a:pt x="121" y="140"/>
                  </a:cubicBezTo>
                  <a:cubicBezTo>
                    <a:pt x="111" y="152"/>
                    <a:pt x="88" y="149"/>
                    <a:pt x="86" y="130"/>
                  </a:cubicBezTo>
                  <a:cubicBezTo>
                    <a:pt x="84" y="116"/>
                    <a:pt x="94" y="105"/>
                    <a:pt x="106" y="100"/>
                  </a:cubicBezTo>
                  <a:cubicBezTo>
                    <a:pt x="108" y="99"/>
                    <a:pt x="107" y="96"/>
                    <a:pt x="104" y="96"/>
                  </a:cubicBezTo>
                  <a:cubicBezTo>
                    <a:pt x="83" y="101"/>
                    <a:pt x="67" y="125"/>
                    <a:pt x="82" y="146"/>
                  </a:cubicBezTo>
                  <a:cubicBezTo>
                    <a:pt x="91" y="157"/>
                    <a:pt x="106" y="159"/>
                    <a:pt x="118" y="154"/>
                  </a:cubicBezTo>
                  <a:cubicBezTo>
                    <a:pt x="119" y="162"/>
                    <a:pt x="124" y="169"/>
                    <a:pt x="133" y="174"/>
                  </a:cubicBezTo>
                  <a:cubicBezTo>
                    <a:pt x="142" y="178"/>
                    <a:pt x="158" y="178"/>
                    <a:pt x="170" y="172"/>
                  </a:cubicBezTo>
                  <a:cubicBezTo>
                    <a:pt x="170" y="182"/>
                    <a:pt x="171" y="192"/>
                    <a:pt x="172" y="202"/>
                  </a:cubicBezTo>
                  <a:cubicBezTo>
                    <a:pt x="158" y="198"/>
                    <a:pt x="143" y="210"/>
                    <a:pt x="147" y="227"/>
                  </a:cubicBezTo>
                  <a:cubicBezTo>
                    <a:pt x="148" y="236"/>
                    <a:pt x="155" y="243"/>
                    <a:pt x="165" y="244"/>
                  </a:cubicBezTo>
                  <a:cubicBezTo>
                    <a:pt x="172" y="245"/>
                    <a:pt x="179" y="243"/>
                    <a:pt x="184" y="238"/>
                  </a:cubicBezTo>
                  <a:cubicBezTo>
                    <a:pt x="195" y="262"/>
                    <a:pt x="213" y="281"/>
                    <a:pt x="239" y="293"/>
                  </a:cubicBezTo>
                  <a:cubicBezTo>
                    <a:pt x="243" y="295"/>
                    <a:pt x="248" y="297"/>
                    <a:pt x="253" y="298"/>
                  </a:cubicBezTo>
                  <a:cubicBezTo>
                    <a:pt x="246" y="315"/>
                    <a:pt x="240" y="332"/>
                    <a:pt x="232" y="348"/>
                  </a:cubicBezTo>
                  <a:cubicBezTo>
                    <a:pt x="176" y="334"/>
                    <a:pt x="112" y="340"/>
                    <a:pt x="64" y="365"/>
                  </a:cubicBezTo>
                  <a:cubicBezTo>
                    <a:pt x="61" y="367"/>
                    <a:pt x="61" y="370"/>
                    <a:pt x="62" y="372"/>
                  </a:cubicBezTo>
                  <a:cubicBezTo>
                    <a:pt x="60" y="372"/>
                    <a:pt x="58" y="374"/>
                    <a:pt x="58" y="377"/>
                  </a:cubicBezTo>
                  <a:cubicBezTo>
                    <a:pt x="57" y="378"/>
                    <a:pt x="57" y="379"/>
                    <a:pt x="57" y="381"/>
                  </a:cubicBezTo>
                  <a:cubicBezTo>
                    <a:pt x="37" y="384"/>
                    <a:pt x="18" y="393"/>
                    <a:pt x="14" y="417"/>
                  </a:cubicBezTo>
                  <a:cubicBezTo>
                    <a:pt x="8" y="457"/>
                    <a:pt x="7" y="500"/>
                    <a:pt x="5" y="540"/>
                  </a:cubicBezTo>
                  <a:cubicBezTo>
                    <a:pt x="0" y="627"/>
                    <a:pt x="0" y="713"/>
                    <a:pt x="12" y="799"/>
                  </a:cubicBezTo>
                  <a:cubicBezTo>
                    <a:pt x="13" y="802"/>
                    <a:pt x="17" y="803"/>
                    <a:pt x="19" y="802"/>
                  </a:cubicBezTo>
                  <a:cubicBezTo>
                    <a:pt x="110" y="755"/>
                    <a:pt x="211" y="733"/>
                    <a:pt x="313" y="737"/>
                  </a:cubicBezTo>
                  <a:cubicBezTo>
                    <a:pt x="316" y="737"/>
                    <a:pt x="317" y="735"/>
                    <a:pt x="318" y="733"/>
                  </a:cubicBezTo>
                  <a:cubicBezTo>
                    <a:pt x="318" y="733"/>
                    <a:pt x="318" y="733"/>
                    <a:pt x="318" y="733"/>
                  </a:cubicBezTo>
                  <a:cubicBezTo>
                    <a:pt x="319" y="734"/>
                    <a:pt x="321" y="735"/>
                    <a:pt x="323" y="734"/>
                  </a:cubicBezTo>
                  <a:cubicBezTo>
                    <a:pt x="323" y="734"/>
                    <a:pt x="323" y="734"/>
                    <a:pt x="323" y="734"/>
                  </a:cubicBezTo>
                  <a:cubicBezTo>
                    <a:pt x="429" y="745"/>
                    <a:pt x="530" y="768"/>
                    <a:pt x="628" y="813"/>
                  </a:cubicBezTo>
                  <a:cubicBezTo>
                    <a:pt x="631" y="815"/>
                    <a:pt x="635" y="813"/>
                    <a:pt x="635" y="809"/>
                  </a:cubicBezTo>
                  <a:cubicBezTo>
                    <a:pt x="640" y="723"/>
                    <a:pt x="619" y="640"/>
                    <a:pt x="610" y="555"/>
                  </a:cubicBezTo>
                  <a:close/>
                  <a:moveTo>
                    <a:pt x="486" y="220"/>
                  </a:moveTo>
                  <a:cubicBezTo>
                    <a:pt x="490" y="224"/>
                    <a:pt x="489" y="230"/>
                    <a:pt x="486" y="235"/>
                  </a:cubicBezTo>
                  <a:cubicBezTo>
                    <a:pt x="480" y="243"/>
                    <a:pt x="469" y="244"/>
                    <a:pt x="460" y="242"/>
                  </a:cubicBezTo>
                  <a:cubicBezTo>
                    <a:pt x="465" y="234"/>
                    <a:pt x="469" y="226"/>
                    <a:pt x="472" y="218"/>
                  </a:cubicBezTo>
                  <a:cubicBezTo>
                    <a:pt x="472" y="218"/>
                    <a:pt x="473" y="218"/>
                    <a:pt x="474" y="218"/>
                  </a:cubicBezTo>
                  <a:cubicBezTo>
                    <a:pt x="478" y="219"/>
                    <a:pt x="482" y="217"/>
                    <a:pt x="486" y="220"/>
                  </a:cubicBezTo>
                  <a:close/>
                  <a:moveTo>
                    <a:pt x="417" y="32"/>
                  </a:moveTo>
                  <a:cubicBezTo>
                    <a:pt x="426" y="18"/>
                    <a:pt x="447" y="20"/>
                    <a:pt x="451" y="36"/>
                  </a:cubicBezTo>
                  <a:cubicBezTo>
                    <a:pt x="452" y="39"/>
                    <a:pt x="457" y="40"/>
                    <a:pt x="458" y="37"/>
                  </a:cubicBezTo>
                  <a:cubicBezTo>
                    <a:pt x="466" y="23"/>
                    <a:pt x="483" y="10"/>
                    <a:pt x="499" y="18"/>
                  </a:cubicBezTo>
                  <a:cubicBezTo>
                    <a:pt x="513" y="26"/>
                    <a:pt x="513" y="41"/>
                    <a:pt x="506" y="53"/>
                  </a:cubicBezTo>
                  <a:cubicBezTo>
                    <a:pt x="505" y="54"/>
                    <a:pt x="505" y="55"/>
                    <a:pt x="506" y="56"/>
                  </a:cubicBezTo>
                  <a:cubicBezTo>
                    <a:pt x="505" y="58"/>
                    <a:pt x="505" y="60"/>
                    <a:pt x="508" y="61"/>
                  </a:cubicBezTo>
                  <a:cubicBezTo>
                    <a:pt x="513" y="61"/>
                    <a:pt x="517" y="62"/>
                    <a:pt x="522" y="63"/>
                  </a:cubicBezTo>
                  <a:cubicBezTo>
                    <a:pt x="532" y="64"/>
                    <a:pt x="535" y="69"/>
                    <a:pt x="532" y="79"/>
                  </a:cubicBezTo>
                  <a:cubicBezTo>
                    <a:pt x="537" y="89"/>
                    <a:pt x="535" y="94"/>
                    <a:pt x="526" y="95"/>
                  </a:cubicBezTo>
                  <a:cubicBezTo>
                    <a:pt x="522" y="96"/>
                    <a:pt x="518" y="97"/>
                    <a:pt x="514" y="98"/>
                  </a:cubicBezTo>
                  <a:cubicBezTo>
                    <a:pt x="509" y="98"/>
                    <a:pt x="507" y="104"/>
                    <a:pt x="511" y="106"/>
                  </a:cubicBezTo>
                  <a:cubicBezTo>
                    <a:pt x="523" y="114"/>
                    <a:pt x="529" y="133"/>
                    <a:pt x="517" y="144"/>
                  </a:cubicBezTo>
                  <a:cubicBezTo>
                    <a:pt x="507" y="154"/>
                    <a:pt x="494" y="150"/>
                    <a:pt x="483" y="144"/>
                  </a:cubicBezTo>
                  <a:cubicBezTo>
                    <a:pt x="481" y="143"/>
                    <a:pt x="479" y="144"/>
                    <a:pt x="478" y="145"/>
                  </a:cubicBezTo>
                  <a:cubicBezTo>
                    <a:pt x="476" y="136"/>
                    <a:pt x="473" y="127"/>
                    <a:pt x="470" y="119"/>
                  </a:cubicBezTo>
                  <a:cubicBezTo>
                    <a:pt x="459" y="94"/>
                    <a:pt x="440" y="71"/>
                    <a:pt x="416" y="55"/>
                  </a:cubicBezTo>
                  <a:cubicBezTo>
                    <a:pt x="413" y="47"/>
                    <a:pt x="413" y="39"/>
                    <a:pt x="417" y="32"/>
                  </a:cubicBezTo>
                  <a:close/>
                  <a:moveTo>
                    <a:pt x="303" y="35"/>
                  </a:moveTo>
                  <a:cubicBezTo>
                    <a:pt x="304" y="36"/>
                    <a:pt x="305" y="37"/>
                    <a:pt x="306" y="37"/>
                  </a:cubicBezTo>
                  <a:cubicBezTo>
                    <a:pt x="334" y="39"/>
                    <a:pt x="359" y="41"/>
                    <a:pt x="383" y="51"/>
                  </a:cubicBezTo>
                  <a:cubicBezTo>
                    <a:pt x="350" y="53"/>
                    <a:pt x="320" y="51"/>
                    <a:pt x="289" y="37"/>
                  </a:cubicBezTo>
                  <a:cubicBezTo>
                    <a:pt x="294" y="36"/>
                    <a:pt x="298" y="36"/>
                    <a:pt x="303" y="35"/>
                  </a:cubicBezTo>
                  <a:close/>
                  <a:moveTo>
                    <a:pt x="158" y="107"/>
                  </a:moveTo>
                  <a:cubicBezTo>
                    <a:pt x="163" y="94"/>
                    <a:pt x="177" y="96"/>
                    <a:pt x="186" y="103"/>
                  </a:cubicBezTo>
                  <a:cubicBezTo>
                    <a:pt x="183" y="110"/>
                    <a:pt x="180" y="117"/>
                    <a:pt x="178" y="124"/>
                  </a:cubicBezTo>
                  <a:cubicBezTo>
                    <a:pt x="178" y="124"/>
                    <a:pt x="178" y="124"/>
                    <a:pt x="177" y="124"/>
                  </a:cubicBezTo>
                  <a:cubicBezTo>
                    <a:pt x="166" y="130"/>
                    <a:pt x="153" y="119"/>
                    <a:pt x="158" y="107"/>
                  </a:cubicBezTo>
                  <a:close/>
                  <a:moveTo>
                    <a:pt x="156" y="226"/>
                  </a:moveTo>
                  <a:cubicBezTo>
                    <a:pt x="152" y="214"/>
                    <a:pt x="163" y="206"/>
                    <a:pt x="174" y="209"/>
                  </a:cubicBezTo>
                  <a:cubicBezTo>
                    <a:pt x="175" y="216"/>
                    <a:pt x="177" y="223"/>
                    <a:pt x="180" y="230"/>
                  </a:cubicBezTo>
                  <a:cubicBezTo>
                    <a:pt x="172" y="235"/>
                    <a:pt x="160" y="238"/>
                    <a:pt x="156" y="226"/>
                  </a:cubicBezTo>
                  <a:close/>
                  <a:moveTo>
                    <a:pt x="239" y="281"/>
                  </a:moveTo>
                  <a:cubicBezTo>
                    <a:pt x="205" y="264"/>
                    <a:pt x="189" y="229"/>
                    <a:pt x="183" y="193"/>
                  </a:cubicBezTo>
                  <a:cubicBezTo>
                    <a:pt x="182" y="183"/>
                    <a:pt x="181" y="174"/>
                    <a:pt x="181" y="165"/>
                  </a:cubicBezTo>
                  <a:cubicBezTo>
                    <a:pt x="184" y="162"/>
                    <a:pt x="185" y="160"/>
                    <a:pt x="186" y="156"/>
                  </a:cubicBezTo>
                  <a:cubicBezTo>
                    <a:pt x="187" y="153"/>
                    <a:pt x="185" y="151"/>
                    <a:pt x="183" y="151"/>
                  </a:cubicBezTo>
                  <a:cubicBezTo>
                    <a:pt x="189" y="96"/>
                    <a:pt x="227" y="52"/>
                    <a:pt x="282" y="39"/>
                  </a:cubicBezTo>
                  <a:cubicBezTo>
                    <a:pt x="282" y="39"/>
                    <a:pt x="282" y="39"/>
                    <a:pt x="283" y="40"/>
                  </a:cubicBezTo>
                  <a:cubicBezTo>
                    <a:pt x="314" y="57"/>
                    <a:pt x="354" y="66"/>
                    <a:pt x="389" y="57"/>
                  </a:cubicBezTo>
                  <a:cubicBezTo>
                    <a:pt x="390" y="56"/>
                    <a:pt x="391" y="55"/>
                    <a:pt x="391" y="54"/>
                  </a:cubicBezTo>
                  <a:cubicBezTo>
                    <a:pt x="396" y="56"/>
                    <a:pt x="401" y="59"/>
                    <a:pt x="405" y="61"/>
                  </a:cubicBezTo>
                  <a:cubicBezTo>
                    <a:pt x="435" y="80"/>
                    <a:pt x="458" y="108"/>
                    <a:pt x="466" y="143"/>
                  </a:cubicBezTo>
                  <a:cubicBezTo>
                    <a:pt x="473" y="173"/>
                    <a:pt x="469" y="207"/>
                    <a:pt x="452" y="234"/>
                  </a:cubicBezTo>
                  <a:cubicBezTo>
                    <a:pt x="432" y="266"/>
                    <a:pt x="396" y="283"/>
                    <a:pt x="360" y="291"/>
                  </a:cubicBezTo>
                  <a:cubicBezTo>
                    <a:pt x="321" y="299"/>
                    <a:pt x="275" y="299"/>
                    <a:pt x="239" y="281"/>
                  </a:cubicBezTo>
                  <a:close/>
                  <a:moveTo>
                    <a:pt x="21" y="790"/>
                  </a:moveTo>
                  <a:cubicBezTo>
                    <a:pt x="11" y="719"/>
                    <a:pt x="10" y="647"/>
                    <a:pt x="13" y="576"/>
                  </a:cubicBezTo>
                  <a:cubicBezTo>
                    <a:pt x="15" y="540"/>
                    <a:pt x="17" y="505"/>
                    <a:pt x="20" y="470"/>
                  </a:cubicBezTo>
                  <a:cubicBezTo>
                    <a:pt x="21" y="452"/>
                    <a:pt x="21" y="432"/>
                    <a:pt x="25" y="414"/>
                  </a:cubicBezTo>
                  <a:cubicBezTo>
                    <a:pt x="27" y="403"/>
                    <a:pt x="35" y="396"/>
                    <a:pt x="45" y="391"/>
                  </a:cubicBezTo>
                  <a:cubicBezTo>
                    <a:pt x="36" y="401"/>
                    <a:pt x="36" y="417"/>
                    <a:pt x="36" y="430"/>
                  </a:cubicBezTo>
                  <a:cubicBezTo>
                    <a:pt x="37" y="467"/>
                    <a:pt x="37" y="503"/>
                    <a:pt x="38" y="540"/>
                  </a:cubicBezTo>
                  <a:cubicBezTo>
                    <a:pt x="39" y="616"/>
                    <a:pt x="40" y="692"/>
                    <a:pt x="41" y="768"/>
                  </a:cubicBezTo>
                  <a:cubicBezTo>
                    <a:pt x="41" y="771"/>
                    <a:pt x="45" y="774"/>
                    <a:pt x="48" y="772"/>
                  </a:cubicBezTo>
                  <a:cubicBezTo>
                    <a:pt x="125" y="722"/>
                    <a:pt x="219" y="692"/>
                    <a:pt x="308" y="727"/>
                  </a:cubicBezTo>
                  <a:cubicBezTo>
                    <a:pt x="308" y="727"/>
                    <a:pt x="308" y="727"/>
                    <a:pt x="308" y="727"/>
                  </a:cubicBezTo>
                  <a:cubicBezTo>
                    <a:pt x="209" y="724"/>
                    <a:pt x="110" y="746"/>
                    <a:pt x="21" y="790"/>
                  </a:cubicBezTo>
                  <a:close/>
                  <a:moveTo>
                    <a:pt x="315" y="719"/>
                  </a:moveTo>
                  <a:cubicBezTo>
                    <a:pt x="312" y="718"/>
                    <a:pt x="309" y="717"/>
                    <a:pt x="306" y="716"/>
                  </a:cubicBezTo>
                  <a:cubicBezTo>
                    <a:pt x="274" y="692"/>
                    <a:pt x="232" y="679"/>
                    <a:pt x="192" y="681"/>
                  </a:cubicBezTo>
                  <a:cubicBezTo>
                    <a:pt x="151" y="682"/>
                    <a:pt x="95" y="697"/>
                    <a:pt x="69" y="731"/>
                  </a:cubicBezTo>
                  <a:cubicBezTo>
                    <a:pt x="66" y="736"/>
                    <a:pt x="72" y="740"/>
                    <a:pt x="76" y="738"/>
                  </a:cubicBezTo>
                  <a:cubicBezTo>
                    <a:pt x="95" y="728"/>
                    <a:pt x="111" y="715"/>
                    <a:pt x="132" y="707"/>
                  </a:cubicBezTo>
                  <a:cubicBezTo>
                    <a:pt x="152" y="699"/>
                    <a:pt x="174" y="694"/>
                    <a:pt x="195" y="694"/>
                  </a:cubicBezTo>
                  <a:cubicBezTo>
                    <a:pt x="218" y="694"/>
                    <a:pt x="238" y="697"/>
                    <a:pt x="258" y="703"/>
                  </a:cubicBezTo>
                  <a:cubicBezTo>
                    <a:pt x="186" y="694"/>
                    <a:pt x="112" y="722"/>
                    <a:pt x="50" y="760"/>
                  </a:cubicBezTo>
                  <a:cubicBezTo>
                    <a:pt x="49" y="698"/>
                    <a:pt x="49" y="637"/>
                    <a:pt x="48" y="576"/>
                  </a:cubicBezTo>
                  <a:cubicBezTo>
                    <a:pt x="48" y="544"/>
                    <a:pt x="47" y="513"/>
                    <a:pt x="47" y="481"/>
                  </a:cubicBezTo>
                  <a:cubicBezTo>
                    <a:pt x="47" y="465"/>
                    <a:pt x="47" y="450"/>
                    <a:pt x="46" y="434"/>
                  </a:cubicBezTo>
                  <a:cubicBezTo>
                    <a:pt x="46" y="422"/>
                    <a:pt x="44" y="398"/>
                    <a:pt x="57" y="390"/>
                  </a:cubicBezTo>
                  <a:cubicBezTo>
                    <a:pt x="56" y="444"/>
                    <a:pt x="75" y="498"/>
                    <a:pt x="76" y="551"/>
                  </a:cubicBezTo>
                  <a:cubicBezTo>
                    <a:pt x="77" y="580"/>
                    <a:pt x="75" y="608"/>
                    <a:pt x="74" y="636"/>
                  </a:cubicBezTo>
                  <a:cubicBezTo>
                    <a:pt x="73" y="664"/>
                    <a:pt x="67" y="695"/>
                    <a:pt x="73" y="722"/>
                  </a:cubicBezTo>
                  <a:cubicBezTo>
                    <a:pt x="73" y="724"/>
                    <a:pt x="76" y="724"/>
                    <a:pt x="76" y="722"/>
                  </a:cubicBezTo>
                  <a:cubicBezTo>
                    <a:pt x="84" y="697"/>
                    <a:pt x="82" y="667"/>
                    <a:pt x="84" y="640"/>
                  </a:cubicBezTo>
                  <a:cubicBezTo>
                    <a:pt x="85" y="611"/>
                    <a:pt x="87" y="581"/>
                    <a:pt x="86" y="551"/>
                  </a:cubicBezTo>
                  <a:cubicBezTo>
                    <a:pt x="86" y="525"/>
                    <a:pt x="82" y="499"/>
                    <a:pt x="78" y="474"/>
                  </a:cubicBezTo>
                  <a:cubicBezTo>
                    <a:pt x="73" y="441"/>
                    <a:pt x="70" y="409"/>
                    <a:pt x="67" y="377"/>
                  </a:cubicBezTo>
                  <a:cubicBezTo>
                    <a:pt x="67" y="377"/>
                    <a:pt x="67" y="377"/>
                    <a:pt x="67" y="377"/>
                  </a:cubicBezTo>
                  <a:cubicBezTo>
                    <a:pt x="67" y="377"/>
                    <a:pt x="68" y="377"/>
                    <a:pt x="69" y="376"/>
                  </a:cubicBezTo>
                  <a:cubicBezTo>
                    <a:pt x="109" y="360"/>
                    <a:pt x="149" y="351"/>
                    <a:pt x="193" y="355"/>
                  </a:cubicBezTo>
                  <a:cubicBezTo>
                    <a:pt x="237" y="359"/>
                    <a:pt x="274" y="377"/>
                    <a:pt x="313" y="397"/>
                  </a:cubicBezTo>
                  <a:cubicBezTo>
                    <a:pt x="313" y="397"/>
                    <a:pt x="313" y="397"/>
                    <a:pt x="313" y="397"/>
                  </a:cubicBezTo>
                  <a:cubicBezTo>
                    <a:pt x="321" y="505"/>
                    <a:pt x="320" y="612"/>
                    <a:pt x="315" y="719"/>
                  </a:cubicBezTo>
                  <a:close/>
                  <a:moveTo>
                    <a:pt x="443" y="704"/>
                  </a:moveTo>
                  <a:cubicBezTo>
                    <a:pt x="488" y="705"/>
                    <a:pt x="523" y="720"/>
                    <a:pt x="561" y="741"/>
                  </a:cubicBezTo>
                  <a:cubicBezTo>
                    <a:pt x="566" y="743"/>
                    <a:pt x="570" y="739"/>
                    <a:pt x="570" y="736"/>
                  </a:cubicBezTo>
                  <a:cubicBezTo>
                    <a:pt x="572" y="739"/>
                    <a:pt x="578" y="739"/>
                    <a:pt x="578" y="735"/>
                  </a:cubicBezTo>
                  <a:cubicBezTo>
                    <a:pt x="584" y="706"/>
                    <a:pt x="581" y="677"/>
                    <a:pt x="577" y="647"/>
                  </a:cubicBezTo>
                  <a:cubicBezTo>
                    <a:pt x="573" y="615"/>
                    <a:pt x="570" y="582"/>
                    <a:pt x="568" y="550"/>
                  </a:cubicBezTo>
                  <a:cubicBezTo>
                    <a:pt x="565" y="488"/>
                    <a:pt x="567" y="428"/>
                    <a:pt x="573" y="367"/>
                  </a:cubicBezTo>
                  <a:cubicBezTo>
                    <a:pt x="590" y="397"/>
                    <a:pt x="575" y="433"/>
                    <a:pt x="571" y="465"/>
                  </a:cubicBezTo>
                  <a:cubicBezTo>
                    <a:pt x="567" y="496"/>
                    <a:pt x="568" y="528"/>
                    <a:pt x="571" y="559"/>
                  </a:cubicBezTo>
                  <a:cubicBezTo>
                    <a:pt x="579" y="626"/>
                    <a:pt x="597" y="693"/>
                    <a:pt x="596" y="760"/>
                  </a:cubicBezTo>
                  <a:cubicBezTo>
                    <a:pt x="530" y="717"/>
                    <a:pt x="444" y="700"/>
                    <a:pt x="366" y="715"/>
                  </a:cubicBezTo>
                  <a:cubicBezTo>
                    <a:pt x="391" y="707"/>
                    <a:pt x="417" y="703"/>
                    <a:pt x="443" y="704"/>
                  </a:cubicBezTo>
                  <a:close/>
                  <a:moveTo>
                    <a:pt x="625" y="801"/>
                  </a:moveTo>
                  <a:cubicBezTo>
                    <a:pt x="537" y="758"/>
                    <a:pt x="437" y="731"/>
                    <a:pt x="339" y="728"/>
                  </a:cubicBezTo>
                  <a:cubicBezTo>
                    <a:pt x="429" y="709"/>
                    <a:pt x="518" y="723"/>
                    <a:pt x="598" y="773"/>
                  </a:cubicBezTo>
                  <a:cubicBezTo>
                    <a:pt x="601" y="775"/>
                    <a:pt x="605" y="773"/>
                    <a:pt x="605" y="769"/>
                  </a:cubicBezTo>
                  <a:cubicBezTo>
                    <a:pt x="603" y="693"/>
                    <a:pt x="584" y="620"/>
                    <a:pt x="578" y="545"/>
                  </a:cubicBezTo>
                  <a:cubicBezTo>
                    <a:pt x="575" y="508"/>
                    <a:pt x="578" y="472"/>
                    <a:pt x="586" y="435"/>
                  </a:cubicBezTo>
                  <a:cubicBezTo>
                    <a:pt x="589" y="421"/>
                    <a:pt x="591" y="406"/>
                    <a:pt x="590" y="391"/>
                  </a:cubicBezTo>
                  <a:cubicBezTo>
                    <a:pt x="613" y="405"/>
                    <a:pt x="597" y="462"/>
                    <a:pt x="597" y="482"/>
                  </a:cubicBezTo>
                  <a:cubicBezTo>
                    <a:pt x="596" y="517"/>
                    <a:pt x="600" y="551"/>
                    <a:pt x="604" y="585"/>
                  </a:cubicBezTo>
                  <a:cubicBezTo>
                    <a:pt x="614" y="656"/>
                    <a:pt x="630" y="728"/>
                    <a:pt x="625" y="80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8"/>
            <p:cNvSpPr/>
            <p:nvPr userDrawn="1"/>
          </p:nvSpPr>
          <p:spPr bwMode="auto">
            <a:xfrm>
              <a:off x="207" y="2360"/>
              <a:ext cx="281" cy="195"/>
            </a:xfrm>
            <a:custGeom>
              <a:avLst/>
              <a:gdLst>
                <a:gd name="T0" fmla="*/ 226 w 231"/>
                <a:gd name="T1" fmla="*/ 141 h 161"/>
                <a:gd name="T2" fmla="*/ 105 w 231"/>
                <a:gd name="T3" fmla="*/ 131 h 161"/>
                <a:gd name="T4" fmla="*/ 59 w 231"/>
                <a:gd name="T5" fmla="*/ 97 h 161"/>
                <a:gd name="T6" fmla="*/ 34 w 231"/>
                <a:gd name="T7" fmla="*/ 51 h 161"/>
                <a:gd name="T8" fmla="*/ 39 w 231"/>
                <a:gd name="T9" fmla="*/ 50 h 161"/>
                <a:gd name="T10" fmla="*/ 55 w 231"/>
                <a:gd name="T11" fmla="*/ 22 h 161"/>
                <a:gd name="T12" fmla="*/ 27 w 231"/>
                <a:gd name="T13" fmla="*/ 2 h 161"/>
                <a:gd name="T14" fmla="*/ 4 w 231"/>
                <a:gd name="T15" fmla="*/ 32 h 161"/>
                <a:gd name="T16" fmla="*/ 11 w 231"/>
                <a:gd name="T17" fmla="*/ 32 h 161"/>
                <a:gd name="T18" fmla="*/ 27 w 231"/>
                <a:gd name="T19" fmla="*/ 11 h 161"/>
                <a:gd name="T20" fmla="*/ 46 w 231"/>
                <a:gd name="T21" fmla="*/ 24 h 161"/>
                <a:gd name="T22" fmla="*/ 15 w 231"/>
                <a:gd name="T23" fmla="*/ 35 h 161"/>
                <a:gd name="T24" fmla="*/ 12 w 231"/>
                <a:gd name="T25" fmla="*/ 37 h 161"/>
                <a:gd name="T26" fmla="*/ 27 w 231"/>
                <a:gd name="T27" fmla="*/ 50 h 161"/>
                <a:gd name="T28" fmla="*/ 27 w 231"/>
                <a:gd name="T29" fmla="*/ 50 h 161"/>
                <a:gd name="T30" fmla="*/ 227 w 231"/>
                <a:gd name="T31" fmla="*/ 148 h 161"/>
                <a:gd name="T32" fmla="*/ 226 w 231"/>
                <a:gd name="T33" fmla="*/ 14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1" h="161">
                  <a:moveTo>
                    <a:pt x="226" y="141"/>
                  </a:moveTo>
                  <a:cubicBezTo>
                    <a:pt x="185" y="144"/>
                    <a:pt x="143" y="147"/>
                    <a:pt x="105" y="131"/>
                  </a:cubicBezTo>
                  <a:cubicBezTo>
                    <a:pt x="87" y="123"/>
                    <a:pt x="71" y="112"/>
                    <a:pt x="59" y="97"/>
                  </a:cubicBezTo>
                  <a:cubicBezTo>
                    <a:pt x="48" y="83"/>
                    <a:pt x="43" y="66"/>
                    <a:pt x="34" y="51"/>
                  </a:cubicBezTo>
                  <a:cubicBezTo>
                    <a:pt x="36" y="50"/>
                    <a:pt x="37" y="50"/>
                    <a:pt x="39" y="50"/>
                  </a:cubicBezTo>
                  <a:cubicBezTo>
                    <a:pt x="51" y="47"/>
                    <a:pt x="58" y="34"/>
                    <a:pt x="55" y="22"/>
                  </a:cubicBezTo>
                  <a:cubicBezTo>
                    <a:pt x="52" y="9"/>
                    <a:pt x="40" y="0"/>
                    <a:pt x="27" y="2"/>
                  </a:cubicBezTo>
                  <a:cubicBezTo>
                    <a:pt x="14" y="4"/>
                    <a:pt x="0" y="18"/>
                    <a:pt x="4" y="32"/>
                  </a:cubicBezTo>
                  <a:cubicBezTo>
                    <a:pt x="5" y="35"/>
                    <a:pt x="10" y="35"/>
                    <a:pt x="11" y="32"/>
                  </a:cubicBezTo>
                  <a:cubicBezTo>
                    <a:pt x="13" y="22"/>
                    <a:pt x="16" y="13"/>
                    <a:pt x="27" y="11"/>
                  </a:cubicBezTo>
                  <a:cubicBezTo>
                    <a:pt x="36" y="9"/>
                    <a:pt x="44" y="15"/>
                    <a:pt x="46" y="24"/>
                  </a:cubicBezTo>
                  <a:cubicBezTo>
                    <a:pt x="52" y="43"/>
                    <a:pt x="25" y="50"/>
                    <a:pt x="15" y="35"/>
                  </a:cubicBezTo>
                  <a:cubicBezTo>
                    <a:pt x="14" y="33"/>
                    <a:pt x="11" y="34"/>
                    <a:pt x="12" y="37"/>
                  </a:cubicBezTo>
                  <a:cubicBezTo>
                    <a:pt x="14" y="44"/>
                    <a:pt x="20" y="48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42" y="146"/>
                    <a:pt x="149" y="161"/>
                    <a:pt x="227" y="148"/>
                  </a:cubicBezTo>
                  <a:cubicBezTo>
                    <a:pt x="231" y="147"/>
                    <a:pt x="230" y="141"/>
                    <a:pt x="226" y="1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9"/>
            <p:cNvSpPr>
              <a:spLocks noEditPoints="1"/>
            </p:cNvSpPr>
            <p:nvPr userDrawn="1"/>
          </p:nvSpPr>
          <p:spPr bwMode="auto">
            <a:xfrm>
              <a:off x="701" y="2373"/>
              <a:ext cx="257" cy="152"/>
            </a:xfrm>
            <a:custGeom>
              <a:avLst/>
              <a:gdLst>
                <a:gd name="T0" fmla="*/ 181 w 211"/>
                <a:gd name="T1" fmla="*/ 4 h 125"/>
                <a:gd name="T2" fmla="*/ 152 w 211"/>
                <a:gd name="T3" fmla="*/ 23 h 125"/>
                <a:gd name="T4" fmla="*/ 156 w 211"/>
                <a:gd name="T5" fmla="*/ 44 h 125"/>
                <a:gd name="T6" fmla="*/ 91 w 211"/>
                <a:gd name="T7" fmla="*/ 98 h 125"/>
                <a:gd name="T8" fmla="*/ 3 w 211"/>
                <a:gd name="T9" fmla="*/ 120 h 125"/>
                <a:gd name="T10" fmla="*/ 4 w 211"/>
                <a:gd name="T11" fmla="*/ 125 h 125"/>
                <a:gd name="T12" fmla="*/ 163 w 211"/>
                <a:gd name="T13" fmla="*/ 49 h 125"/>
                <a:gd name="T14" fmla="*/ 204 w 211"/>
                <a:gd name="T15" fmla="*/ 37 h 125"/>
                <a:gd name="T16" fmla="*/ 181 w 211"/>
                <a:gd name="T17" fmla="*/ 4 h 125"/>
                <a:gd name="T18" fmla="*/ 195 w 211"/>
                <a:gd name="T19" fmla="*/ 33 h 125"/>
                <a:gd name="T20" fmla="*/ 171 w 211"/>
                <a:gd name="T21" fmla="*/ 42 h 125"/>
                <a:gd name="T22" fmla="*/ 157 w 211"/>
                <a:gd name="T23" fmla="*/ 25 h 125"/>
                <a:gd name="T24" fmla="*/ 158 w 211"/>
                <a:gd name="T25" fmla="*/ 23 h 125"/>
                <a:gd name="T26" fmla="*/ 158 w 211"/>
                <a:gd name="T27" fmla="*/ 23 h 125"/>
                <a:gd name="T28" fmla="*/ 159 w 211"/>
                <a:gd name="T29" fmla="*/ 23 h 125"/>
                <a:gd name="T30" fmla="*/ 159 w 211"/>
                <a:gd name="T31" fmla="*/ 20 h 125"/>
                <a:gd name="T32" fmla="*/ 180 w 211"/>
                <a:gd name="T33" fmla="*/ 13 h 125"/>
                <a:gd name="T34" fmla="*/ 195 w 211"/>
                <a:gd name="T35" fmla="*/ 3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1" h="125">
                  <a:moveTo>
                    <a:pt x="181" y="4"/>
                  </a:moveTo>
                  <a:cubicBezTo>
                    <a:pt x="169" y="0"/>
                    <a:pt x="148" y="6"/>
                    <a:pt x="152" y="23"/>
                  </a:cubicBezTo>
                  <a:cubicBezTo>
                    <a:pt x="147" y="30"/>
                    <a:pt x="150" y="39"/>
                    <a:pt x="156" y="44"/>
                  </a:cubicBezTo>
                  <a:cubicBezTo>
                    <a:pt x="139" y="69"/>
                    <a:pt x="119" y="87"/>
                    <a:pt x="91" y="98"/>
                  </a:cubicBezTo>
                  <a:cubicBezTo>
                    <a:pt x="63" y="110"/>
                    <a:pt x="33" y="115"/>
                    <a:pt x="3" y="120"/>
                  </a:cubicBezTo>
                  <a:cubicBezTo>
                    <a:pt x="0" y="121"/>
                    <a:pt x="1" y="125"/>
                    <a:pt x="4" y="125"/>
                  </a:cubicBezTo>
                  <a:cubicBezTo>
                    <a:pt x="60" y="120"/>
                    <a:pt x="138" y="108"/>
                    <a:pt x="163" y="49"/>
                  </a:cubicBezTo>
                  <a:cubicBezTo>
                    <a:pt x="177" y="55"/>
                    <a:pt x="197" y="52"/>
                    <a:pt x="204" y="37"/>
                  </a:cubicBezTo>
                  <a:cubicBezTo>
                    <a:pt x="211" y="20"/>
                    <a:pt x="196" y="8"/>
                    <a:pt x="181" y="4"/>
                  </a:cubicBezTo>
                  <a:close/>
                  <a:moveTo>
                    <a:pt x="195" y="33"/>
                  </a:moveTo>
                  <a:cubicBezTo>
                    <a:pt x="191" y="42"/>
                    <a:pt x="180" y="44"/>
                    <a:pt x="171" y="42"/>
                  </a:cubicBezTo>
                  <a:cubicBezTo>
                    <a:pt x="164" y="41"/>
                    <a:pt x="152" y="33"/>
                    <a:pt x="157" y="25"/>
                  </a:cubicBezTo>
                  <a:cubicBezTo>
                    <a:pt x="157" y="25"/>
                    <a:pt x="158" y="24"/>
                    <a:pt x="158" y="23"/>
                  </a:cubicBezTo>
                  <a:cubicBezTo>
                    <a:pt x="158" y="23"/>
                    <a:pt x="158" y="23"/>
                    <a:pt x="158" y="23"/>
                  </a:cubicBezTo>
                  <a:cubicBezTo>
                    <a:pt x="158" y="23"/>
                    <a:pt x="159" y="23"/>
                    <a:pt x="159" y="23"/>
                  </a:cubicBezTo>
                  <a:cubicBezTo>
                    <a:pt x="160" y="22"/>
                    <a:pt x="160" y="21"/>
                    <a:pt x="159" y="20"/>
                  </a:cubicBezTo>
                  <a:cubicBezTo>
                    <a:pt x="163" y="12"/>
                    <a:pt x="171" y="10"/>
                    <a:pt x="180" y="13"/>
                  </a:cubicBezTo>
                  <a:cubicBezTo>
                    <a:pt x="189" y="16"/>
                    <a:pt x="199" y="22"/>
                    <a:pt x="19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0"/>
            <p:cNvSpPr/>
            <p:nvPr userDrawn="1"/>
          </p:nvSpPr>
          <p:spPr bwMode="auto">
            <a:xfrm>
              <a:off x="433" y="2272"/>
              <a:ext cx="195" cy="94"/>
            </a:xfrm>
            <a:custGeom>
              <a:avLst/>
              <a:gdLst>
                <a:gd name="T0" fmla="*/ 154 w 160"/>
                <a:gd name="T1" fmla="*/ 55 h 77"/>
                <a:gd name="T2" fmla="*/ 5 w 160"/>
                <a:gd name="T3" fmla="*/ 2 h 77"/>
                <a:gd name="T4" fmla="*/ 1 w 160"/>
                <a:gd name="T5" fmla="*/ 4 h 77"/>
                <a:gd name="T6" fmla="*/ 156 w 160"/>
                <a:gd name="T7" fmla="*/ 61 h 77"/>
                <a:gd name="T8" fmla="*/ 154 w 160"/>
                <a:gd name="T9" fmla="*/ 5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77">
                  <a:moveTo>
                    <a:pt x="154" y="55"/>
                  </a:moveTo>
                  <a:cubicBezTo>
                    <a:pt x="96" y="63"/>
                    <a:pt x="44" y="46"/>
                    <a:pt x="5" y="2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35" y="51"/>
                    <a:pt x="100" y="77"/>
                    <a:pt x="156" y="61"/>
                  </a:cubicBezTo>
                  <a:cubicBezTo>
                    <a:pt x="160" y="59"/>
                    <a:pt x="158" y="54"/>
                    <a:pt x="154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1"/>
            <p:cNvSpPr/>
            <p:nvPr userDrawn="1"/>
          </p:nvSpPr>
          <p:spPr bwMode="auto">
            <a:xfrm>
              <a:off x="454" y="2245"/>
              <a:ext cx="232" cy="82"/>
            </a:xfrm>
            <a:custGeom>
              <a:avLst/>
              <a:gdLst>
                <a:gd name="T0" fmla="*/ 186 w 191"/>
                <a:gd name="T1" fmla="*/ 45 h 67"/>
                <a:gd name="T2" fmla="*/ 4 w 191"/>
                <a:gd name="T3" fmla="*/ 2 h 67"/>
                <a:gd name="T4" fmla="*/ 2 w 191"/>
                <a:gd name="T5" fmla="*/ 5 h 67"/>
                <a:gd name="T6" fmla="*/ 187 w 191"/>
                <a:gd name="T7" fmla="*/ 52 h 67"/>
                <a:gd name="T8" fmla="*/ 186 w 191"/>
                <a:gd name="T9" fmla="*/ 4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67">
                  <a:moveTo>
                    <a:pt x="186" y="45"/>
                  </a:moveTo>
                  <a:cubicBezTo>
                    <a:pt x="120" y="53"/>
                    <a:pt x="59" y="41"/>
                    <a:pt x="4" y="2"/>
                  </a:cubicBezTo>
                  <a:cubicBezTo>
                    <a:pt x="3" y="0"/>
                    <a:pt x="0" y="3"/>
                    <a:pt x="2" y="5"/>
                  </a:cubicBezTo>
                  <a:cubicBezTo>
                    <a:pt x="52" y="46"/>
                    <a:pt x="123" y="67"/>
                    <a:pt x="187" y="52"/>
                  </a:cubicBezTo>
                  <a:cubicBezTo>
                    <a:pt x="191" y="51"/>
                    <a:pt x="190" y="45"/>
                    <a:pt x="186" y="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"/>
            <p:cNvSpPr/>
            <p:nvPr userDrawn="1"/>
          </p:nvSpPr>
          <p:spPr bwMode="auto">
            <a:xfrm>
              <a:off x="514" y="2234"/>
              <a:ext cx="190" cy="44"/>
            </a:xfrm>
            <a:custGeom>
              <a:avLst/>
              <a:gdLst>
                <a:gd name="T0" fmla="*/ 148 w 156"/>
                <a:gd name="T1" fmla="*/ 14 h 36"/>
                <a:gd name="T2" fmla="*/ 4 w 156"/>
                <a:gd name="T3" fmla="*/ 1 h 36"/>
                <a:gd name="T4" fmla="*/ 3 w 156"/>
                <a:gd name="T5" fmla="*/ 6 h 36"/>
                <a:gd name="T6" fmla="*/ 90 w 156"/>
                <a:gd name="T7" fmla="*/ 29 h 36"/>
                <a:gd name="T8" fmla="*/ 153 w 156"/>
                <a:gd name="T9" fmla="*/ 19 h 36"/>
                <a:gd name="T10" fmla="*/ 148 w 156"/>
                <a:gd name="T11" fmla="*/ 1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36">
                  <a:moveTo>
                    <a:pt x="148" y="14"/>
                  </a:moveTo>
                  <a:cubicBezTo>
                    <a:pt x="107" y="36"/>
                    <a:pt x="45" y="16"/>
                    <a:pt x="4" y="1"/>
                  </a:cubicBezTo>
                  <a:cubicBezTo>
                    <a:pt x="1" y="0"/>
                    <a:pt x="0" y="5"/>
                    <a:pt x="3" y="6"/>
                  </a:cubicBezTo>
                  <a:cubicBezTo>
                    <a:pt x="31" y="17"/>
                    <a:pt x="60" y="25"/>
                    <a:pt x="90" y="29"/>
                  </a:cubicBezTo>
                  <a:cubicBezTo>
                    <a:pt x="111" y="32"/>
                    <a:pt x="135" y="34"/>
                    <a:pt x="153" y="19"/>
                  </a:cubicBezTo>
                  <a:cubicBezTo>
                    <a:pt x="156" y="16"/>
                    <a:pt x="152" y="12"/>
                    <a:pt x="148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3"/>
            <p:cNvSpPr/>
            <p:nvPr userDrawn="1"/>
          </p:nvSpPr>
          <p:spPr bwMode="auto">
            <a:xfrm>
              <a:off x="732" y="2231"/>
              <a:ext cx="48" cy="56"/>
            </a:xfrm>
            <a:custGeom>
              <a:avLst/>
              <a:gdLst>
                <a:gd name="T0" fmla="*/ 35 w 40"/>
                <a:gd name="T1" fmla="*/ 12 h 46"/>
                <a:gd name="T2" fmla="*/ 1 w 40"/>
                <a:gd name="T3" fmla="*/ 19 h 46"/>
                <a:gd name="T4" fmla="*/ 6 w 40"/>
                <a:gd name="T5" fmla="*/ 21 h 46"/>
                <a:gd name="T6" fmla="*/ 28 w 40"/>
                <a:gd name="T7" fmla="*/ 18 h 46"/>
                <a:gd name="T8" fmla="*/ 29 w 40"/>
                <a:gd name="T9" fmla="*/ 30 h 46"/>
                <a:gd name="T10" fmla="*/ 19 w 40"/>
                <a:gd name="T11" fmla="*/ 38 h 46"/>
                <a:gd name="T12" fmla="*/ 21 w 40"/>
                <a:gd name="T13" fmla="*/ 44 h 46"/>
                <a:gd name="T14" fmla="*/ 37 w 40"/>
                <a:gd name="T15" fmla="*/ 33 h 46"/>
                <a:gd name="T16" fmla="*/ 35 w 40"/>
                <a:gd name="T17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6">
                  <a:moveTo>
                    <a:pt x="35" y="12"/>
                  </a:moveTo>
                  <a:cubicBezTo>
                    <a:pt x="26" y="0"/>
                    <a:pt x="5" y="5"/>
                    <a:pt x="1" y="19"/>
                  </a:cubicBezTo>
                  <a:cubicBezTo>
                    <a:pt x="0" y="22"/>
                    <a:pt x="5" y="24"/>
                    <a:pt x="6" y="21"/>
                  </a:cubicBezTo>
                  <a:cubicBezTo>
                    <a:pt x="10" y="13"/>
                    <a:pt x="23" y="10"/>
                    <a:pt x="28" y="18"/>
                  </a:cubicBezTo>
                  <a:cubicBezTo>
                    <a:pt x="31" y="22"/>
                    <a:pt x="30" y="26"/>
                    <a:pt x="29" y="30"/>
                  </a:cubicBezTo>
                  <a:cubicBezTo>
                    <a:pt x="26" y="35"/>
                    <a:pt x="23" y="35"/>
                    <a:pt x="19" y="38"/>
                  </a:cubicBezTo>
                  <a:cubicBezTo>
                    <a:pt x="17" y="40"/>
                    <a:pt x="18" y="43"/>
                    <a:pt x="21" y="44"/>
                  </a:cubicBezTo>
                  <a:cubicBezTo>
                    <a:pt x="28" y="46"/>
                    <a:pt x="34" y="39"/>
                    <a:pt x="37" y="33"/>
                  </a:cubicBezTo>
                  <a:cubicBezTo>
                    <a:pt x="40" y="26"/>
                    <a:pt x="39" y="18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4"/>
            <p:cNvSpPr/>
            <p:nvPr userDrawn="1"/>
          </p:nvSpPr>
          <p:spPr bwMode="auto">
            <a:xfrm>
              <a:off x="286" y="2192"/>
              <a:ext cx="141" cy="74"/>
            </a:xfrm>
            <a:custGeom>
              <a:avLst/>
              <a:gdLst>
                <a:gd name="T0" fmla="*/ 78 w 116"/>
                <a:gd name="T1" fmla="*/ 2 h 61"/>
                <a:gd name="T2" fmla="*/ 49 w 116"/>
                <a:gd name="T3" fmla="*/ 23 h 61"/>
                <a:gd name="T4" fmla="*/ 9 w 116"/>
                <a:gd name="T5" fmla="*/ 29 h 61"/>
                <a:gd name="T6" fmla="*/ 22 w 116"/>
                <a:gd name="T7" fmla="*/ 60 h 61"/>
                <a:gd name="T8" fmla="*/ 24 w 116"/>
                <a:gd name="T9" fmla="*/ 54 h 61"/>
                <a:gd name="T10" fmla="*/ 18 w 116"/>
                <a:gd name="T11" fmla="*/ 43 h 61"/>
                <a:gd name="T12" fmla="*/ 30 w 116"/>
                <a:gd name="T13" fmla="*/ 26 h 61"/>
                <a:gd name="T14" fmla="*/ 53 w 116"/>
                <a:gd name="T15" fmla="*/ 36 h 61"/>
                <a:gd name="T16" fmla="*/ 59 w 116"/>
                <a:gd name="T17" fmla="*/ 30 h 61"/>
                <a:gd name="T18" fmla="*/ 81 w 116"/>
                <a:gd name="T19" fmla="*/ 11 h 61"/>
                <a:gd name="T20" fmla="*/ 96 w 116"/>
                <a:gd name="T21" fmla="*/ 40 h 61"/>
                <a:gd name="T22" fmla="*/ 99 w 116"/>
                <a:gd name="T23" fmla="*/ 43 h 61"/>
                <a:gd name="T24" fmla="*/ 78 w 116"/>
                <a:gd name="T25" fmla="*/ 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" h="61">
                  <a:moveTo>
                    <a:pt x="78" y="2"/>
                  </a:moveTo>
                  <a:cubicBezTo>
                    <a:pt x="63" y="0"/>
                    <a:pt x="49" y="9"/>
                    <a:pt x="49" y="23"/>
                  </a:cubicBezTo>
                  <a:cubicBezTo>
                    <a:pt x="35" y="16"/>
                    <a:pt x="19" y="15"/>
                    <a:pt x="9" y="29"/>
                  </a:cubicBezTo>
                  <a:cubicBezTo>
                    <a:pt x="0" y="41"/>
                    <a:pt x="6" y="60"/>
                    <a:pt x="22" y="60"/>
                  </a:cubicBezTo>
                  <a:cubicBezTo>
                    <a:pt x="26" y="61"/>
                    <a:pt x="27" y="55"/>
                    <a:pt x="24" y="54"/>
                  </a:cubicBezTo>
                  <a:cubicBezTo>
                    <a:pt x="19" y="53"/>
                    <a:pt x="17" y="49"/>
                    <a:pt x="18" y="43"/>
                  </a:cubicBezTo>
                  <a:cubicBezTo>
                    <a:pt x="12" y="34"/>
                    <a:pt x="16" y="28"/>
                    <a:pt x="30" y="26"/>
                  </a:cubicBezTo>
                  <a:cubicBezTo>
                    <a:pt x="38" y="25"/>
                    <a:pt x="47" y="31"/>
                    <a:pt x="53" y="36"/>
                  </a:cubicBezTo>
                  <a:cubicBezTo>
                    <a:pt x="57" y="38"/>
                    <a:pt x="61" y="33"/>
                    <a:pt x="59" y="30"/>
                  </a:cubicBezTo>
                  <a:cubicBezTo>
                    <a:pt x="59" y="13"/>
                    <a:pt x="67" y="6"/>
                    <a:pt x="81" y="11"/>
                  </a:cubicBezTo>
                  <a:cubicBezTo>
                    <a:pt x="94" y="14"/>
                    <a:pt x="99" y="24"/>
                    <a:pt x="96" y="40"/>
                  </a:cubicBezTo>
                  <a:cubicBezTo>
                    <a:pt x="94" y="42"/>
                    <a:pt x="97" y="45"/>
                    <a:pt x="99" y="43"/>
                  </a:cubicBezTo>
                  <a:cubicBezTo>
                    <a:pt x="116" y="26"/>
                    <a:pt x="97" y="6"/>
                    <a:pt x="7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5"/>
            <p:cNvSpPr/>
            <p:nvPr userDrawn="1"/>
          </p:nvSpPr>
          <p:spPr bwMode="auto">
            <a:xfrm>
              <a:off x="543" y="2424"/>
              <a:ext cx="97" cy="72"/>
            </a:xfrm>
            <a:custGeom>
              <a:avLst/>
              <a:gdLst>
                <a:gd name="T0" fmla="*/ 77 w 80"/>
                <a:gd name="T1" fmla="*/ 8 h 59"/>
                <a:gd name="T2" fmla="*/ 65 w 80"/>
                <a:gd name="T3" fmla="*/ 11 h 59"/>
                <a:gd name="T4" fmla="*/ 40 w 80"/>
                <a:gd name="T5" fmla="*/ 45 h 59"/>
                <a:gd name="T6" fmla="*/ 5 w 80"/>
                <a:gd name="T7" fmla="*/ 17 h 59"/>
                <a:gd name="T8" fmla="*/ 1 w 80"/>
                <a:gd name="T9" fmla="*/ 18 h 59"/>
                <a:gd name="T10" fmla="*/ 43 w 80"/>
                <a:gd name="T11" fmla="*/ 57 h 59"/>
                <a:gd name="T12" fmla="*/ 77 w 80"/>
                <a:gd name="T13" fmla="*/ 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59">
                  <a:moveTo>
                    <a:pt x="77" y="8"/>
                  </a:moveTo>
                  <a:cubicBezTo>
                    <a:pt x="75" y="0"/>
                    <a:pt x="64" y="4"/>
                    <a:pt x="65" y="11"/>
                  </a:cubicBezTo>
                  <a:cubicBezTo>
                    <a:pt x="67" y="27"/>
                    <a:pt x="56" y="43"/>
                    <a:pt x="40" y="45"/>
                  </a:cubicBezTo>
                  <a:cubicBezTo>
                    <a:pt x="23" y="47"/>
                    <a:pt x="9" y="33"/>
                    <a:pt x="5" y="17"/>
                  </a:cubicBezTo>
                  <a:cubicBezTo>
                    <a:pt x="5" y="14"/>
                    <a:pt x="1" y="15"/>
                    <a:pt x="1" y="18"/>
                  </a:cubicBezTo>
                  <a:cubicBezTo>
                    <a:pt x="0" y="41"/>
                    <a:pt x="20" y="59"/>
                    <a:pt x="43" y="57"/>
                  </a:cubicBezTo>
                  <a:cubicBezTo>
                    <a:pt x="66" y="54"/>
                    <a:pt x="80" y="30"/>
                    <a:pt x="77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6"/>
            <p:cNvSpPr/>
            <p:nvPr userDrawn="1"/>
          </p:nvSpPr>
          <p:spPr bwMode="auto">
            <a:xfrm>
              <a:off x="562" y="2385"/>
              <a:ext cx="34" cy="39"/>
            </a:xfrm>
            <a:custGeom>
              <a:avLst/>
              <a:gdLst>
                <a:gd name="T0" fmla="*/ 22 w 28"/>
                <a:gd name="T1" fmla="*/ 19 h 32"/>
                <a:gd name="T2" fmla="*/ 11 w 28"/>
                <a:gd name="T3" fmla="*/ 19 h 32"/>
                <a:gd name="T4" fmla="*/ 21 w 28"/>
                <a:gd name="T5" fmla="*/ 12 h 32"/>
                <a:gd name="T6" fmla="*/ 24 w 28"/>
                <a:gd name="T7" fmla="*/ 8 h 32"/>
                <a:gd name="T8" fmla="*/ 2 w 28"/>
                <a:gd name="T9" fmla="*/ 20 h 32"/>
                <a:gd name="T10" fmla="*/ 13 w 28"/>
                <a:gd name="T11" fmla="*/ 30 h 32"/>
                <a:gd name="T12" fmla="*/ 27 w 28"/>
                <a:gd name="T13" fmla="*/ 24 h 32"/>
                <a:gd name="T14" fmla="*/ 22 w 28"/>
                <a:gd name="T15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19"/>
                  </a:moveTo>
                  <a:cubicBezTo>
                    <a:pt x="19" y="21"/>
                    <a:pt x="13" y="23"/>
                    <a:pt x="11" y="19"/>
                  </a:cubicBezTo>
                  <a:cubicBezTo>
                    <a:pt x="9" y="13"/>
                    <a:pt x="17" y="10"/>
                    <a:pt x="21" y="12"/>
                  </a:cubicBezTo>
                  <a:cubicBezTo>
                    <a:pt x="23" y="13"/>
                    <a:pt x="26" y="10"/>
                    <a:pt x="24" y="8"/>
                  </a:cubicBezTo>
                  <a:cubicBezTo>
                    <a:pt x="15" y="0"/>
                    <a:pt x="0" y="9"/>
                    <a:pt x="2" y="20"/>
                  </a:cubicBezTo>
                  <a:cubicBezTo>
                    <a:pt x="3" y="25"/>
                    <a:pt x="8" y="29"/>
                    <a:pt x="13" y="30"/>
                  </a:cubicBezTo>
                  <a:cubicBezTo>
                    <a:pt x="19" y="32"/>
                    <a:pt x="26" y="30"/>
                    <a:pt x="27" y="24"/>
                  </a:cubicBezTo>
                  <a:cubicBezTo>
                    <a:pt x="28" y="20"/>
                    <a:pt x="25" y="18"/>
                    <a:pt x="22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7"/>
            <p:cNvSpPr/>
            <p:nvPr userDrawn="1"/>
          </p:nvSpPr>
          <p:spPr bwMode="auto">
            <a:xfrm>
              <a:off x="462" y="2358"/>
              <a:ext cx="20" cy="42"/>
            </a:xfrm>
            <a:custGeom>
              <a:avLst/>
              <a:gdLst>
                <a:gd name="T0" fmla="*/ 16 w 16"/>
                <a:gd name="T1" fmla="*/ 20 h 34"/>
                <a:gd name="T2" fmla="*/ 15 w 16"/>
                <a:gd name="T3" fmla="*/ 8 h 34"/>
                <a:gd name="T4" fmla="*/ 8 w 16"/>
                <a:gd name="T5" fmla="*/ 0 h 34"/>
                <a:gd name="T6" fmla="*/ 0 w 16"/>
                <a:gd name="T7" fmla="*/ 8 h 34"/>
                <a:gd name="T8" fmla="*/ 2 w 16"/>
                <a:gd name="T9" fmla="*/ 21 h 34"/>
                <a:gd name="T10" fmla="*/ 8 w 16"/>
                <a:gd name="T11" fmla="*/ 33 h 34"/>
                <a:gd name="T12" fmla="*/ 12 w 16"/>
                <a:gd name="T13" fmla="*/ 32 h 34"/>
                <a:gd name="T14" fmla="*/ 16 w 16"/>
                <a:gd name="T15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4">
                  <a:moveTo>
                    <a:pt x="16" y="20"/>
                  </a:moveTo>
                  <a:cubicBezTo>
                    <a:pt x="16" y="16"/>
                    <a:pt x="16" y="12"/>
                    <a:pt x="15" y="8"/>
                  </a:cubicBezTo>
                  <a:cubicBezTo>
                    <a:pt x="15" y="4"/>
                    <a:pt x="12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"/>
                    <a:pt x="1" y="17"/>
                    <a:pt x="2" y="21"/>
                  </a:cubicBezTo>
                  <a:cubicBezTo>
                    <a:pt x="2" y="26"/>
                    <a:pt x="3" y="30"/>
                    <a:pt x="8" y="33"/>
                  </a:cubicBezTo>
                  <a:cubicBezTo>
                    <a:pt x="9" y="34"/>
                    <a:pt x="11" y="33"/>
                    <a:pt x="12" y="32"/>
                  </a:cubicBezTo>
                  <a:cubicBezTo>
                    <a:pt x="16" y="29"/>
                    <a:pt x="16" y="25"/>
                    <a:pt x="1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8"/>
            <p:cNvSpPr/>
            <p:nvPr userDrawn="1"/>
          </p:nvSpPr>
          <p:spPr bwMode="auto">
            <a:xfrm>
              <a:off x="682" y="2349"/>
              <a:ext cx="17" cy="38"/>
            </a:xfrm>
            <a:custGeom>
              <a:avLst/>
              <a:gdLst>
                <a:gd name="T0" fmla="*/ 11 w 14"/>
                <a:gd name="T1" fmla="*/ 29 h 32"/>
                <a:gd name="T2" fmla="*/ 12 w 14"/>
                <a:gd name="T3" fmla="*/ 27 h 32"/>
                <a:gd name="T4" fmla="*/ 14 w 14"/>
                <a:gd name="T5" fmla="*/ 9 h 32"/>
                <a:gd name="T6" fmla="*/ 0 w 14"/>
                <a:gd name="T7" fmla="*/ 9 h 32"/>
                <a:gd name="T8" fmla="*/ 0 w 14"/>
                <a:gd name="T9" fmla="*/ 19 h 32"/>
                <a:gd name="T10" fmla="*/ 2 w 14"/>
                <a:gd name="T11" fmla="*/ 28 h 32"/>
                <a:gd name="T12" fmla="*/ 10 w 14"/>
                <a:gd name="T13" fmla="*/ 30 h 32"/>
                <a:gd name="T14" fmla="*/ 11 w 14"/>
                <a:gd name="T15" fmla="*/ 29 h 32"/>
                <a:gd name="T16" fmla="*/ 11 w 14"/>
                <a:gd name="T17" fmla="*/ 29 h 32"/>
                <a:gd name="T18" fmla="*/ 11 w 14"/>
                <a:gd name="T19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" h="32">
                  <a:moveTo>
                    <a:pt x="11" y="29"/>
                  </a:moveTo>
                  <a:cubicBezTo>
                    <a:pt x="12" y="28"/>
                    <a:pt x="12" y="28"/>
                    <a:pt x="12" y="27"/>
                  </a:cubicBezTo>
                  <a:cubicBezTo>
                    <a:pt x="14" y="22"/>
                    <a:pt x="14" y="15"/>
                    <a:pt x="14" y="9"/>
                  </a:cubicBezTo>
                  <a:cubicBezTo>
                    <a:pt x="14" y="0"/>
                    <a:pt x="0" y="0"/>
                    <a:pt x="0" y="9"/>
                  </a:cubicBezTo>
                  <a:cubicBezTo>
                    <a:pt x="0" y="13"/>
                    <a:pt x="0" y="16"/>
                    <a:pt x="0" y="19"/>
                  </a:cubicBezTo>
                  <a:cubicBezTo>
                    <a:pt x="0" y="22"/>
                    <a:pt x="0" y="26"/>
                    <a:pt x="2" y="28"/>
                  </a:cubicBezTo>
                  <a:cubicBezTo>
                    <a:pt x="4" y="31"/>
                    <a:pt x="7" y="32"/>
                    <a:pt x="10" y="30"/>
                  </a:cubicBezTo>
                  <a:cubicBezTo>
                    <a:pt x="10" y="30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4" name="Group 31"/>
          <p:cNvGrpSpPr>
            <a:grpSpLocks noChangeAspect="1"/>
          </p:cNvGrpSpPr>
          <p:nvPr userDrawn="1"/>
        </p:nvGrpSpPr>
        <p:grpSpPr bwMode="auto">
          <a:xfrm>
            <a:off x="8285037" y="3858567"/>
            <a:ext cx="580855" cy="1152930"/>
            <a:chOff x="5034" y="2238"/>
            <a:chExt cx="463" cy="919"/>
          </a:xfrm>
          <a:solidFill>
            <a:schemeClr val="bg1"/>
          </a:solidFill>
        </p:grpSpPr>
        <p:sp>
          <p:nvSpPr>
            <p:cNvPr id="36" name="Freeform 32"/>
            <p:cNvSpPr/>
            <p:nvPr userDrawn="1"/>
          </p:nvSpPr>
          <p:spPr bwMode="auto">
            <a:xfrm>
              <a:off x="5068" y="3075"/>
              <a:ext cx="385" cy="13"/>
            </a:xfrm>
            <a:custGeom>
              <a:avLst/>
              <a:gdLst>
                <a:gd name="T0" fmla="*/ 385 w 387"/>
                <a:gd name="T1" fmla="*/ 4 h 14"/>
                <a:gd name="T2" fmla="*/ 194 w 387"/>
                <a:gd name="T3" fmla="*/ 4 h 14"/>
                <a:gd name="T4" fmla="*/ 3 w 387"/>
                <a:gd name="T5" fmla="*/ 7 h 14"/>
                <a:gd name="T6" fmla="*/ 3 w 387"/>
                <a:gd name="T7" fmla="*/ 12 h 14"/>
                <a:gd name="T8" fmla="*/ 194 w 387"/>
                <a:gd name="T9" fmla="*/ 10 h 14"/>
                <a:gd name="T10" fmla="*/ 385 w 387"/>
                <a:gd name="T11" fmla="*/ 7 h 14"/>
                <a:gd name="T12" fmla="*/ 385 w 387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14">
                  <a:moveTo>
                    <a:pt x="385" y="4"/>
                  </a:moveTo>
                  <a:cubicBezTo>
                    <a:pt x="321" y="0"/>
                    <a:pt x="257" y="3"/>
                    <a:pt x="194" y="4"/>
                  </a:cubicBezTo>
                  <a:cubicBezTo>
                    <a:pt x="130" y="5"/>
                    <a:pt x="67" y="4"/>
                    <a:pt x="3" y="7"/>
                  </a:cubicBezTo>
                  <a:cubicBezTo>
                    <a:pt x="0" y="7"/>
                    <a:pt x="0" y="12"/>
                    <a:pt x="3" y="12"/>
                  </a:cubicBezTo>
                  <a:cubicBezTo>
                    <a:pt x="67" y="14"/>
                    <a:pt x="130" y="11"/>
                    <a:pt x="194" y="10"/>
                  </a:cubicBezTo>
                  <a:cubicBezTo>
                    <a:pt x="257" y="10"/>
                    <a:pt x="321" y="12"/>
                    <a:pt x="385" y="7"/>
                  </a:cubicBezTo>
                  <a:cubicBezTo>
                    <a:pt x="387" y="7"/>
                    <a:pt x="387" y="4"/>
                    <a:pt x="3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3"/>
            <p:cNvSpPr/>
            <p:nvPr userDrawn="1"/>
          </p:nvSpPr>
          <p:spPr bwMode="auto">
            <a:xfrm>
              <a:off x="5130" y="3003"/>
              <a:ext cx="13" cy="28"/>
            </a:xfrm>
            <a:custGeom>
              <a:avLst/>
              <a:gdLst>
                <a:gd name="T0" fmla="*/ 11 w 13"/>
                <a:gd name="T1" fmla="*/ 6 h 28"/>
                <a:gd name="T2" fmla="*/ 7 w 13"/>
                <a:gd name="T3" fmla="*/ 2 h 28"/>
                <a:gd name="T4" fmla="*/ 6 w 13"/>
                <a:gd name="T5" fmla="*/ 25 h 28"/>
                <a:gd name="T6" fmla="*/ 11 w 13"/>
                <a:gd name="T7" fmla="*/ 22 h 28"/>
                <a:gd name="T8" fmla="*/ 9 w 13"/>
                <a:gd name="T9" fmla="*/ 14 h 28"/>
                <a:gd name="T10" fmla="*/ 11 w 13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1" y="6"/>
                  </a:moveTo>
                  <a:cubicBezTo>
                    <a:pt x="12" y="3"/>
                    <a:pt x="9" y="0"/>
                    <a:pt x="7" y="2"/>
                  </a:cubicBezTo>
                  <a:cubicBezTo>
                    <a:pt x="0" y="7"/>
                    <a:pt x="2" y="19"/>
                    <a:pt x="6" y="25"/>
                  </a:cubicBezTo>
                  <a:cubicBezTo>
                    <a:pt x="8" y="28"/>
                    <a:pt x="13" y="25"/>
                    <a:pt x="11" y="22"/>
                  </a:cubicBezTo>
                  <a:cubicBezTo>
                    <a:pt x="9" y="19"/>
                    <a:pt x="8" y="17"/>
                    <a:pt x="9" y="14"/>
                  </a:cubicBezTo>
                  <a:cubicBezTo>
                    <a:pt x="9" y="11"/>
                    <a:pt x="11" y="9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4"/>
            <p:cNvSpPr/>
            <p:nvPr userDrawn="1"/>
          </p:nvSpPr>
          <p:spPr bwMode="auto">
            <a:xfrm>
              <a:off x="5148" y="3004"/>
              <a:ext cx="14" cy="26"/>
            </a:xfrm>
            <a:custGeom>
              <a:avLst/>
              <a:gdLst>
                <a:gd name="T0" fmla="*/ 10 w 15"/>
                <a:gd name="T1" fmla="*/ 1 h 26"/>
                <a:gd name="T2" fmla="*/ 7 w 15"/>
                <a:gd name="T3" fmla="*/ 24 h 26"/>
                <a:gd name="T4" fmla="*/ 11 w 15"/>
                <a:gd name="T5" fmla="*/ 20 h 26"/>
                <a:gd name="T6" fmla="*/ 13 w 15"/>
                <a:gd name="T7" fmla="*/ 5 h 26"/>
                <a:gd name="T8" fmla="*/ 10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10" y="1"/>
                  </a:moveTo>
                  <a:cubicBezTo>
                    <a:pt x="1" y="4"/>
                    <a:pt x="0" y="18"/>
                    <a:pt x="7" y="24"/>
                  </a:cubicBezTo>
                  <a:cubicBezTo>
                    <a:pt x="10" y="26"/>
                    <a:pt x="13" y="23"/>
                    <a:pt x="11" y="20"/>
                  </a:cubicBezTo>
                  <a:cubicBezTo>
                    <a:pt x="7" y="15"/>
                    <a:pt x="10" y="9"/>
                    <a:pt x="13" y="5"/>
                  </a:cubicBezTo>
                  <a:cubicBezTo>
                    <a:pt x="15" y="4"/>
                    <a:pt x="13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5"/>
            <p:cNvSpPr/>
            <p:nvPr userDrawn="1"/>
          </p:nvSpPr>
          <p:spPr bwMode="auto">
            <a:xfrm>
              <a:off x="5169" y="3002"/>
              <a:ext cx="17" cy="23"/>
            </a:xfrm>
            <a:custGeom>
              <a:avLst/>
              <a:gdLst>
                <a:gd name="T0" fmla="*/ 9 w 17"/>
                <a:gd name="T1" fmla="*/ 3 h 23"/>
                <a:gd name="T2" fmla="*/ 3 w 17"/>
                <a:gd name="T3" fmla="*/ 20 h 23"/>
                <a:gd name="T4" fmla="*/ 8 w 17"/>
                <a:gd name="T5" fmla="*/ 18 h 23"/>
                <a:gd name="T6" fmla="*/ 12 w 17"/>
                <a:gd name="T7" fmla="*/ 9 h 23"/>
                <a:gd name="T8" fmla="*/ 9 w 17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9" y="3"/>
                  </a:moveTo>
                  <a:cubicBezTo>
                    <a:pt x="3" y="6"/>
                    <a:pt x="0" y="13"/>
                    <a:pt x="3" y="20"/>
                  </a:cubicBezTo>
                  <a:cubicBezTo>
                    <a:pt x="4" y="23"/>
                    <a:pt x="9" y="22"/>
                    <a:pt x="8" y="18"/>
                  </a:cubicBezTo>
                  <a:cubicBezTo>
                    <a:pt x="8" y="15"/>
                    <a:pt x="9" y="11"/>
                    <a:pt x="12" y="9"/>
                  </a:cubicBezTo>
                  <a:cubicBezTo>
                    <a:pt x="17" y="6"/>
                    <a:pt x="13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6"/>
            <p:cNvSpPr/>
            <p:nvPr userDrawn="1"/>
          </p:nvSpPr>
          <p:spPr bwMode="auto">
            <a:xfrm>
              <a:off x="5310" y="2957"/>
              <a:ext cx="9" cy="27"/>
            </a:xfrm>
            <a:custGeom>
              <a:avLst/>
              <a:gdLst>
                <a:gd name="T0" fmla="*/ 7 w 9"/>
                <a:gd name="T1" fmla="*/ 14 h 27"/>
                <a:gd name="T2" fmla="*/ 5 w 9"/>
                <a:gd name="T3" fmla="*/ 2 h 27"/>
                <a:gd name="T4" fmla="*/ 1 w 9"/>
                <a:gd name="T5" fmla="*/ 3 h 27"/>
                <a:gd name="T6" fmla="*/ 2 w 9"/>
                <a:gd name="T7" fmla="*/ 15 h 27"/>
                <a:gd name="T8" fmla="*/ 4 w 9"/>
                <a:gd name="T9" fmla="*/ 25 h 27"/>
                <a:gd name="T10" fmla="*/ 8 w 9"/>
                <a:gd name="T11" fmla="*/ 25 h 27"/>
                <a:gd name="T12" fmla="*/ 7 w 9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4"/>
                  </a:moveTo>
                  <a:cubicBezTo>
                    <a:pt x="6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7"/>
                    <a:pt x="2" y="11"/>
                    <a:pt x="2" y="15"/>
                  </a:cubicBezTo>
                  <a:cubicBezTo>
                    <a:pt x="2" y="18"/>
                    <a:pt x="3" y="22"/>
                    <a:pt x="4" y="25"/>
                  </a:cubicBezTo>
                  <a:cubicBezTo>
                    <a:pt x="5" y="27"/>
                    <a:pt x="8" y="27"/>
                    <a:pt x="8" y="25"/>
                  </a:cubicBezTo>
                  <a:cubicBezTo>
                    <a:pt x="9" y="21"/>
                    <a:pt x="8" y="1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7"/>
            <p:cNvSpPr/>
            <p:nvPr userDrawn="1"/>
          </p:nvSpPr>
          <p:spPr bwMode="auto">
            <a:xfrm>
              <a:off x="5330" y="2959"/>
              <a:ext cx="8" cy="28"/>
            </a:xfrm>
            <a:custGeom>
              <a:avLst/>
              <a:gdLst>
                <a:gd name="T0" fmla="*/ 7 w 8"/>
                <a:gd name="T1" fmla="*/ 15 h 28"/>
                <a:gd name="T2" fmla="*/ 7 w 8"/>
                <a:gd name="T3" fmla="*/ 3 h 28"/>
                <a:gd name="T4" fmla="*/ 2 w 8"/>
                <a:gd name="T5" fmla="*/ 3 h 28"/>
                <a:gd name="T6" fmla="*/ 1 w 8"/>
                <a:gd name="T7" fmla="*/ 15 h 28"/>
                <a:gd name="T8" fmla="*/ 2 w 8"/>
                <a:gd name="T9" fmla="*/ 26 h 28"/>
                <a:gd name="T10" fmla="*/ 7 w 8"/>
                <a:gd name="T11" fmla="*/ 26 h 28"/>
                <a:gd name="T12" fmla="*/ 7 w 8"/>
                <a:gd name="T1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7" y="15"/>
                  </a:moveTo>
                  <a:cubicBezTo>
                    <a:pt x="7" y="11"/>
                    <a:pt x="7" y="7"/>
                    <a:pt x="7" y="3"/>
                  </a:cubicBezTo>
                  <a:cubicBezTo>
                    <a:pt x="7" y="0"/>
                    <a:pt x="2" y="0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1" y="18"/>
                    <a:pt x="0" y="22"/>
                    <a:pt x="2" y="26"/>
                  </a:cubicBezTo>
                  <a:cubicBezTo>
                    <a:pt x="3" y="28"/>
                    <a:pt x="6" y="28"/>
                    <a:pt x="7" y="26"/>
                  </a:cubicBezTo>
                  <a:cubicBezTo>
                    <a:pt x="8" y="22"/>
                    <a:pt x="8" y="18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38"/>
            <p:cNvSpPr/>
            <p:nvPr userDrawn="1"/>
          </p:nvSpPr>
          <p:spPr bwMode="auto">
            <a:xfrm>
              <a:off x="5350" y="2959"/>
              <a:ext cx="10" cy="25"/>
            </a:xfrm>
            <a:custGeom>
              <a:avLst/>
              <a:gdLst>
                <a:gd name="T0" fmla="*/ 9 w 10"/>
                <a:gd name="T1" fmla="*/ 13 h 25"/>
                <a:gd name="T2" fmla="*/ 5 w 10"/>
                <a:gd name="T3" fmla="*/ 2 h 25"/>
                <a:gd name="T4" fmla="*/ 1 w 10"/>
                <a:gd name="T5" fmla="*/ 4 h 25"/>
                <a:gd name="T6" fmla="*/ 3 w 10"/>
                <a:gd name="T7" fmla="*/ 14 h 25"/>
                <a:gd name="T8" fmla="*/ 3 w 10"/>
                <a:gd name="T9" fmla="*/ 23 h 25"/>
                <a:gd name="T10" fmla="*/ 8 w 10"/>
                <a:gd name="T11" fmla="*/ 23 h 25"/>
                <a:gd name="T12" fmla="*/ 9 w 1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9" y="13"/>
                  </a:moveTo>
                  <a:cubicBezTo>
                    <a:pt x="8" y="9"/>
                    <a:pt x="7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2" y="7"/>
                    <a:pt x="3" y="10"/>
                    <a:pt x="3" y="14"/>
                  </a:cubicBezTo>
                  <a:cubicBezTo>
                    <a:pt x="3" y="17"/>
                    <a:pt x="2" y="20"/>
                    <a:pt x="3" y="23"/>
                  </a:cubicBezTo>
                  <a:cubicBezTo>
                    <a:pt x="4" y="25"/>
                    <a:pt x="7" y="25"/>
                    <a:pt x="8" y="23"/>
                  </a:cubicBezTo>
                  <a:cubicBezTo>
                    <a:pt x="10" y="21"/>
                    <a:pt x="9" y="16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9"/>
            <p:cNvSpPr/>
            <p:nvPr userDrawn="1"/>
          </p:nvSpPr>
          <p:spPr bwMode="auto">
            <a:xfrm>
              <a:off x="5115" y="2904"/>
              <a:ext cx="14" cy="24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1 h 24"/>
                <a:gd name="T4" fmla="*/ 11 w 14"/>
                <a:gd name="T5" fmla="*/ 5 h 24"/>
                <a:gd name="T6" fmla="*/ 7 w 14"/>
                <a:gd name="T7" fmla="*/ 0 h 24"/>
                <a:gd name="T8" fmla="*/ 0 w 14"/>
                <a:gd name="T9" fmla="*/ 12 h 24"/>
                <a:gd name="T10" fmla="*/ 9 w 14"/>
                <a:gd name="T11" fmla="*/ 23 h 24"/>
                <a:gd name="T12" fmla="*/ 11 w 1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11" y="17"/>
                  </a:moveTo>
                  <a:cubicBezTo>
                    <a:pt x="9" y="16"/>
                    <a:pt x="8" y="14"/>
                    <a:pt x="8" y="11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1" y="3"/>
                    <a:pt x="10" y="0"/>
                    <a:pt x="7" y="0"/>
                  </a:cubicBezTo>
                  <a:cubicBezTo>
                    <a:pt x="1" y="1"/>
                    <a:pt x="0" y="7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ubicBezTo>
                    <a:pt x="12" y="24"/>
                    <a:pt x="14" y="19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0"/>
            <p:cNvSpPr/>
            <p:nvPr userDrawn="1"/>
          </p:nvSpPr>
          <p:spPr bwMode="auto">
            <a:xfrm>
              <a:off x="5136" y="2900"/>
              <a:ext cx="11" cy="31"/>
            </a:xfrm>
            <a:custGeom>
              <a:avLst/>
              <a:gdLst>
                <a:gd name="T0" fmla="*/ 4 w 11"/>
                <a:gd name="T1" fmla="*/ 3 h 31"/>
                <a:gd name="T2" fmla="*/ 2 w 11"/>
                <a:gd name="T3" fmla="*/ 27 h 31"/>
                <a:gd name="T4" fmla="*/ 8 w 11"/>
                <a:gd name="T5" fmla="*/ 26 h 31"/>
                <a:gd name="T6" fmla="*/ 10 w 11"/>
                <a:gd name="T7" fmla="*/ 6 h 31"/>
                <a:gd name="T8" fmla="*/ 4 w 11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4" y="3"/>
                  </a:moveTo>
                  <a:cubicBezTo>
                    <a:pt x="0" y="10"/>
                    <a:pt x="0" y="19"/>
                    <a:pt x="2" y="27"/>
                  </a:cubicBezTo>
                  <a:cubicBezTo>
                    <a:pt x="2" y="31"/>
                    <a:pt x="9" y="30"/>
                    <a:pt x="8" y="26"/>
                  </a:cubicBezTo>
                  <a:cubicBezTo>
                    <a:pt x="7" y="19"/>
                    <a:pt x="9" y="12"/>
                    <a:pt x="10" y="6"/>
                  </a:cubicBezTo>
                  <a:cubicBezTo>
                    <a:pt x="11" y="2"/>
                    <a:pt x="6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1"/>
            <p:cNvSpPr/>
            <p:nvPr userDrawn="1"/>
          </p:nvSpPr>
          <p:spPr bwMode="auto">
            <a:xfrm>
              <a:off x="5157" y="2901"/>
              <a:ext cx="14" cy="25"/>
            </a:xfrm>
            <a:custGeom>
              <a:avLst/>
              <a:gdLst>
                <a:gd name="T0" fmla="*/ 12 w 14"/>
                <a:gd name="T1" fmla="*/ 18 h 25"/>
                <a:gd name="T2" fmla="*/ 10 w 14"/>
                <a:gd name="T3" fmla="*/ 11 h 25"/>
                <a:gd name="T4" fmla="*/ 10 w 14"/>
                <a:gd name="T5" fmla="*/ 3 h 25"/>
                <a:gd name="T6" fmla="*/ 5 w 14"/>
                <a:gd name="T7" fmla="*/ 2 h 25"/>
                <a:gd name="T8" fmla="*/ 6 w 14"/>
                <a:gd name="T9" fmla="*/ 22 h 25"/>
                <a:gd name="T10" fmla="*/ 12 w 14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12" y="18"/>
                  </a:moveTo>
                  <a:cubicBezTo>
                    <a:pt x="11" y="16"/>
                    <a:pt x="10" y="13"/>
                    <a:pt x="10" y="11"/>
                  </a:cubicBezTo>
                  <a:cubicBezTo>
                    <a:pt x="10" y="8"/>
                    <a:pt x="11" y="5"/>
                    <a:pt x="10" y="3"/>
                  </a:cubicBezTo>
                  <a:cubicBezTo>
                    <a:pt x="9" y="1"/>
                    <a:pt x="6" y="0"/>
                    <a:pt x="5" y="2"/>
                  </a:cubicBezTo>
                  <a:cubicBezTo>
                    <a:pt x="0" y="7"/>
                    <a:pt x="3" y="16"/>
                    <a:pt x="6" y="22"/>
                  </a:cubicBezTo>
                  <a:cubicBezTo>
                    <a:pt x="9" y="25"/>
                    <a:pt x="14" y="22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2"/>
            <p:cNvSpPr/>
            <p:nvPr userDrawn="1"/>
          </p:nvSpPr>
          <p:spPr bwMode="auto">
            <a:xfrm>
              <a:off x="5098" y="2859"/>
              <a:ext cx="191" cy="19"/>
            </a:xfrm>
            <a:custGeom>
              <a:avLst/>
              <a:gdLst>
                <a:gd name="T0" fmla="*/ 188 w 192"/>
                <a:gd name="T1" fmla="*/ 6 h 19"/>
                <a:gd name="T2" fmla="*/ 95 w 192"/>
                <a:gd name="T3" fmla="*/ 3 h 19"/>
                <a:gd name="T4" fmla="*/ 2 w 192"/>
                <a:gd name="T5" fmla="*/ 9 h 19"/>
                <a:gd name="T6" fmla="*/ 2 w 192"/>
                <a:gd name="T7" fmla="*/ 13 h 19"/>
                <a:gd name="T8" fmla="*/ 91 w 192"/>
                <a:gd name="T9" fmla="*/ 13 h 19"/>
                <a:gd name="T10" fmla="*/ 187 w 192"/>
                <a:gd name="T11" fmla="*/ 13 h 19"/>
                <a:gd name="T12" fmla="*/ 188 w 192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88" y="6"/>
                  </a:moveTo>
                  <a:cubicBezTo>
                    <a:pt x="158" y="0"/>
                    <a:pt x="125" y="2"/>
                    <a:pt x="95" y="3"/>
                  </a:cubicBezTo>
                  <a:cubicBezTo>
                    <a:pt x="65" y="3"/>
                    <a:pt x="30" y="0"/>
                    <a:pt x="2" y="9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30" y="19"/>
                    <a:pt x="62" y="13"/>
                    <a:pt x="91" y="13"/>
                  </a:cubicBezTo>
                  <a:cubicBezTo>
                    <a:pt x="122" y="13"/>
                    <a:pt x="155" y="17"/>
                    <a:pt x="187" y="13"/>
                  </a:cubicBezTo>
                  <a:cubicBezTo>
                    <a:pt x="190" y="13"/>
                    <a:pt x="192" y="7"/>
                    <a:pt x="18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3"/>
            <p:cNvSpPr/>
            <p:nvPr userDrawn="1"/>
          </p:nvSpPr>
          <p:spPr bwMode="auto">
            <a:xfrm>
              <a:off x="5341" y="2868"/>
              <a:ext cx="54" cy="10"/>
            </a:xfrm>
            <a:custGeom>
              <a:avLst/>
              <a:gdLst>
                <a:gd name="T0" fmla="*/ 49 w 55"/>
                <a:gd name="T1" fmla="*/ 0 h 10"/>
                <a:gd name="T2" fmla="*/ 4 w 55"/>
                <a:gd name="T3" fmla="*/ 2 h 10"/>
                <a:gd name="T4" fmla="*/ 4 w 55"/>
                <a:gd name="T5" fmla="*/ 8 h 10"/>
                <a:gd name="T6" fmla="*/ 49 w 55"/>
                <a:gd name="T7" fmla="*/ 9 h 10"/>
                <a:gd name="T8" fmla="*/ 49 w 5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0">
                  <a:moveTo>
                    <a:pt x="49" y="0"/>
                  </a:moveTo>
                  <a:cubicBezTo>
                    <a:pt x="34" y="0"/>
                    <a:pt x="1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19" y="9"/>
                    <a:pt x="34" y="10"/>
                    <a:pt x="49" y="9"/>
                  </a:cubicBezTo>
                  <a:cubicBezTo>
                    <a:pt x="55" y="9"/>
                    <a:pt x="55" y="1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4"/>
            <p:cNvSpPr>
              <a:spLocks noEditPoints="1"/>
            </p:cNvSpPr>
            <p:nvPr userDrawn="1"/>
          </p:nvSpPr>
          <p:spPr bwMode="auto">
            <a:xfrm>
              <a:off x="5034" y="2238"/>
              <a:ext cx="463" cy="919"/>
            </a:xfrm>
            <a:custGeom>
              <a:avLst/>
              <a:gdLst>
                <a:gd name="T0" fmla="*/ 421 w 465"/>
                <a:gd name="T1" fmla="*/ 224 h 926"/>
                <a:gd name="T2" fmla="*/ 364 w 465"/>
                <a:gd name="T3" fmla="*/ 223 h 926"/>
                <a:gd name="T4" fmla="*/ 307 w 465"/>
                <a:gd name="T5" fmla="*/ 64 h 926"/>
                <a:gd name="T6" fmla="*/ 326 w 465"/>
                <a:gd name="T7" fmla="*/ 24 h 926"/>
                <a:gd name="T8" fmla="*/ 278 w 465"/>
                <a:gd name="T9" fmla="*/ 6 h 926"/>
                <a:gd name="T10" fmla="*/ 221 w 465"/>
                <a:gd name="T11" fmla="*/ 8 h 926"/>
                <a:gd name="T12" fmla="*/ 178 w 465"/>
                <a:gd name="T13" fmla="*/ 44 h 926"/>
                <a:gd name="T14" fmla="*/ 107 w 465"/>
                <a:gd name="T15" fmla="*/ 67 h 926"/>
                <a:gd name="T16" fmla="*/ 97 w 465"/>
                <a:gd name="T17" fmla="*/ 66 h 926"/>
                <a:gd name="T18" fmla="*/ 56 w 465"/>
                <a:gd name="T19" fmla="*/ 203 h 926"/>
                <a:gd name="T20" fmla="*/ 42 w 465"/>
                <a:gd name="T21" fmla="*/ 295 h 926"/>
                <a:gd name="T22" fmla="*/ 36 w 465"/>
                <a:gd name="T23" fmla="*/ 296 h 926"/>
                <a:gd name="T24" fmla="*/ 174 w 465"/>
                <a:gd name="T25" fmla="*/ 455 h 926"/>
                <a:gd name="T26" fmla="*/ 153 w 465"/>
                <a:gd name="T27" fmla="*/ 607 h 926"/>
                <a:gd name="T28" fmla="*/ 40 w 465"/>
                <a:gd name="T29" fmla="*/ 695 h 926"/>
                <a:gd name="T30" fmla="*/ 24 w 465"/>
                <a:gd name="T31" fmla="*/ 730 h 926"/>
                <a:gd name="T32" fmla="*/ 257 w 465"/>
                <a:gd name="T33" fmla="*/ 717 h 926"/>
                <a:gd name="T34" fmla="*/ 29 w 465"/>
                <a:gd name="T35" fmla="*/ 805 h 926"/>
                <a:gd name="T36" fmla="*/ 64 w 465"/>
                <a:gd name="T37" fmla="*/ 910 h 926"/>
                <a:gd name="T38" fmla="*/ 446 w 465"/>
                <a:gd name="T39" fmla="*/ 918 h 926"/>
                <a:gd name="T40" fmla="*/ 447 w 465"/>
                <a:gd name="T41" fmla="*/ 812 h 926"/>
                <a:gd name="T42" fmla="*/ 388 w 465"/>
                <a:gd name="T43" fmla="*/ 713 h 926"/>
                <a:gd name="T44" fmla="*/ 420 w 465"/>
                <a:gd name="T45" fmla="*/ 673 h 926"/>
                <a:gd name="T46" fmla="*/ 364 w 465"/>
                <a:gd name="T47" fmla="*/ 608 h 926"/>
                <a:gd name="T48" fmla="*/ 335 w 465"/>
                <a:gd name="T49" fmla="*/ 454 h 926"/>
                <a:gd name="T50" fmla="*/ 428 w 465"/>
                <a:gd name="T51" fmla="*/ 228 h 926"/>
                <a:gd name="T52" fmla="*/ 376 w 465"/>
                <a:gd name="T53" fmla="*/ 183 h 926"/>
                <a:gd name="T54" fmla="*/ 52 w 465"/>
                <a:gd name="T55" fmla="*/ 160 h 926"/>
                <a:gd name="T56" fmla="*/ 45 w 465"/>
                <a:gd name="T57" fmla="*/ 264 h 926"/>
                <a:gd name="T58" fmla="*/ 116 w 465"/>
                <a:gd name="T59" fmla="*/ 75 h 926"/>
                <a:gd name="T60" fmla="*/ 172 w 465"/>
                <a:gd name="T61" fmla="*/ 281 h 926"/>
                <a:gd name="T62" fmla="*/ 182 w 465"/>
                <a:gd name="T63" fmla="*/ 460 h 926"/>
                <a:gd name="T64" fmla="*/ 171 w 465"/>
                <a:gd name="T65" fmla="*/ 603 h 926"/>
                <a:gd name="T66" fmla="*/ 89 w 465"/>
                <a:gd name="T67" fmla="*/ 764 h 926"/>
                <a:gd name="T68" fmla="*/ 84 w 465"/>
                <a:gd name="T69" fmla="*/ 802 h 926"/>
                <a:gd name="T70" fmla="*/ 76 w 465"/>
                <a:gd name="T71" fmla="*/ 803 h 926"/>
                <a:gd name="T72" fmla="*/ 61 w 465"/>
                <a:gd name="T73" fmla="*/ 874 h 926"/>
                <a:gd name="T74" fmla="*/ 103 w 465"/>
                <a:gd name="T75" fmla="*/ 886 h 926"/>
                <a:gd name="T76" fmla="*/ 435 w 465"/>
                <a:gd name="T77" fmla="*/ 914 h 926"/>
                <a:gd name="T78" fmla="*/ 250 w 465"/>
                <a:gd name="T79" fmla="*/ 869 h 926"/>
                <a:gd name="T80" fmla="*/ 428 w 465"/>
                <a:gd name="T81" fmla="*/ 824 h 926"/>
                <a:gd name="T82" fmla="*/ 28 w 465"/>
                <a:gd name="T83" fmla="*/ 842 h 926"/>
                <a:gd name="T84" fmla="*/ 30 w 465"/>
                <a:gd name="T85" fmla="*/ 823 h 926"/>
                <a:gd name="T86" fmla="*/ 434 w 465"/>
                <a:gd name="T87" fmla="*/ 814 h 926"/>
                <a:gd name="T88" fmla="*/ 179 w 465"/>
                <a:gd name="T89" fmla="*/ 767 h 926"/>
                <a:gd name="T90" fmla="*/ 331 w 465"/>
                <a:gd name="T91" fmla="*/ 712 h 926"/>
                <a:gd name="T92" fmla="*/ 385 w 465"/>
                <a:gd name="T93" fmla="*/ 761 h 926"/>
                <a:gd name="T94" fmla="*/ 415 w 465"/>
                <a:gd name="T95" fmla="*/ 706 h 926"/>
                <a:gd name="T96" fmla="*/ 415 w 465"/>
                <a:gd name="T97" fmla="*/ 677 h 926"/>
                <a:gd name="T98" fmla="*/ 345 w 465"/>
                <a:gd name="T99" fmla="*/ 590 h 926"/>
                <a:gd name="T100" fmla="*/ 34 w 465"/>
                <a:gd name="T101" fmla="*/ 616 h 926"/>
                <a:gd name="T102" fmla="*/ 188 w 465"/>
                <a:gd name="T103" fmla="*/ 617 h 926"/>
                <a:gd name="T104" fmla="*/ 238 w 465"/>
                <a:gd name="T105" fmla="*/ 457 h 926"/>
                <a:gd name="T106" fmla="*/ 303 w 465"/>
                <a:gd name="T107" fmla="*/ 489 h 926"/>
                <a:gd name="T108" fmla="*/ 319 w 465"/>
                <a:gd name="T109" fmla="*/ 425 h 926"/>
                <a:gd name="T110" fmla="*/ 163 w 465"/>
                <a:gd name="T111" fmla="*/ 357 h 926"/>
                <a:gd name="T112" fmla="*/ 293 w 465"/>
                <a:gd name="T113" fmla="*/ 281 h 926"/>
                <a:gd name="T114" fmla="*/ 451 w 465"/>
                <a:gd name="T115" fmla="*/ 198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5" h="926">
                  <a:moveTo>
                    <a:pt x="455" y="190"/>
                  </a:moveTo>
                  <a:cubicBezTo>
                    <a:pt x="445" y="181"/>
                    <a:pt x="428" y="182"/>
                    <a:pt x="419" y="192"/>
                  </a:cubicBezTo>
                  <a:cubicBezTo>
                    <a:pt x="412" y="199"/>
                    <a:pt x="411" y="215"/>
                    <a:pt x="422" y="218"/>
                  </a:cubicBezTo>
                  <a:cubicBezTo>
                    <a:pt x="421" y="219"/>
                    <a:pt x="422" y="219"/>
                    <a:pt x="422" y="220"/>
                  </a:cubicBezTo>
                  <a:cubicBezTo>
                    <a:pt x="422" y="221"/>
                    <a:pt x="423" y="222"/>
                    <a:pt x="424" y="223"/>
                  </a:cubicBezTo>
                  <a:cubicBezTo>
                    <a:pt x="423" y="223"/>
                    <a:pt x="421" y="223"/>
                    <a:pt x="421" y="224"/>
                  </a:cubicBezTo>
                  <a:cubicBezTo>
                    <a:pt x="409" y="246"/>
                    <a:pt x="402" y="268"/>
                    <a:pt x="385" y="286"/>
                  </a:cubicBezTo>
                  <a:cubicBezTo>
                    <a:pt x="367" y="305"/>
                    <a:pt x="343" y="314"/>
                    <a:pt x="317" y="317"/>
                  </a:cubicBezTo>
                  <a:cubicBezTo>
                    <a:pt x="317" y="317"/>
                    <a:pt x="316" y="317"/>
                    <a:pt x="315" y="318"/>
                  </a:cubicBezTo>
                  <a:cubicBezTo>
                    <a:pt x="311" y="305"/>
                    <a:pt x="306" y="291"/>
                    <a:pt x="302" y="278"/>
                  </a:cubicBezTo>
                  <a:cubicBezTo>
                    <a:pt x="302" y="278"/>
                    <a:pt x="301" y="278"/>
                    <a:pt x="301" y="278"/>
                  </a:cubicBezTo>
                  <a:cubicBezTo>
                    <a:pt x="327" y="267"/>
                    <a:pt x="350" y="250"/>
                    <a:pt x="364" y="223"/>
                  </a:cubicBezTo>
                  <a:cubicBezTo>
                    <a:pt x="369" y="213"/>
                    <a:pt x="372" y="202"/>
                    <a:pt x="374" y="191"/>
                  </a:cubicBezTo>
                  <a:cubicBezTo>
                    <a:pt x="374" y="192"/>
                    <a:pt x="375" y="192"/>
                    <a:pt x="375" y="192"/>
                  </a:cubicBezTo>
                  <a:cubicBezTo>
                    <a:pt x="393" y="198"/>
                    <a:pt x="411" y="176"/>
                    <a:pt x="406" y="159"/>
                  </a:cubicBezTo>
                  <a:cubicBezTo>
                    <a:pt x="402" y="145"/>
                    <a:pt x="384" y="137"/>
                    <a:pt x="370" y="143"/>
                  </a:cubicBezTo>
                  <a:cubicBezTo>
                    <a:pt x="362" y="115"/>
                    <a:pt x="345" y="90"/>
                    <a:pt x="321" y="73"/>
                  </a:cubicBezTo>
                  <a:cubicBezTo>
                    <a:pt x="317" y="69"/>
                    <a:pt x="312" y="67"/>
                    <a:pt x="307" y="64"/>
                  </a:cubicBezTo>
                  <a:cubicBezTo>
                    <a:pt x="309" y="62"/>
                    <a:pt x="310" y="61"/>
                    <a:pt x="311" y="60"/>
                  </a:cubicBezTo>
                  <a:cubicBezTo>
                    <a:pt x="311" y="60"/>
                    <a:pt x="311" y="59"/>
                    <a:pt x="311" y="59"/>
                  </a:cubicBezTo>
                  <a:cubicBezTo>
                    <a:pt x="312" y="59"/>
                    <a:pt x="312" y="59"/>
                    <a:pt x="312" y="58"/>
                  </a:cubicBezTo>
                  <a:cubicBezTo>
                    <a:pt x="312" y="58"/>
                    <a:pt x="313" y="58"/>
                    <a:pt x="313" y="57"/>
                  </a:cubicBezTo>
                  <a:cubicBezTo>
                    <a:pt x="313" y="57"/>
                    <a:pt x="314" y="56"/>
                    <a:pt x="314" y="56"/>
                  </a:cubicBezTo>
                  <a:cubicBezTo>
                    <a:pt x="321" y="46"/>
                    <a:pt x="325" y="35"/>
                    <a:pt x="326" y="24"/>
                  </a:cubicBezTo>
                  <a:cubicBezTo>
                    <a:pt x="326" y="20"/>
                    <a:pt x="320" y="19"/>
                    <a:pt x="319" y="23"/>
                  </a:cubicBezTo>
                  <a:cubicBezTo>
                    <a:pt x="317" y="33"/>
                    <a:pt x="314" y="43"/>
                    <a:pt x="309" y="52"/>
                  </a:cubicBezTo>
                  <a:cubicBezTo>
                    <a:pt x="308" y="53"/>
                    <a:pt x="307" y="55"/>
                    <a:pt x="306" y="56"/>
                  </a:cubicBezTo>
                  <a:cubicBezTo>
                    <a:pt x="305" y="58"/>
                    <a:pt x="304" y="60"/>
                    <a:pt x="303" y="61"/>
                  </a:cubicBezTo>
                  <a:cubicBezTo>
                    <a:pt x="292" y="56"/>
                    <a:pt x="281" y="51"/>
                    <a:pt x="269" y="48"/>
                  </a:cubicBezTo>
                  <a:cubicBezTo>
                    <a:pt x="272" y="34"/>
                    <a:pt x="275" y="20"/>
                    <a:pt x="278" y="6"/>
                  </a:cubicBezTo>
                  <a:cubicBezTo>
                    <a:pt x="278" y="2"/>
                    <a:pt x="272" y="0"/>
                    <a:pt x="272" y="4"/>
                  </a:cubicBezTo>
                  <a:cubicBezTo>
                    <a:pt x="269" y="18"/>
                    <a:pt x="266" y="32"/>
                    <a:pt x="264" y="46"/>
                  </a:cubicBezTo>
                  <a:cubicBezTo>
                    <a:pt x="252" y="43"/>
                    <a:pt x="239" y="41"/>
                    <a:pt x="226" y="41"/>
                  </a:cubicBezTo>
                  <a:cubicBezTo>
                    <a:pt x="226" y="40"/>
                    <a:pt x="227" y="40"/>
                    <a:pt x="227" y="40"/>
                  </a:cubicBezTo>
                  <a:cubicBezTo>
                    <a:pt x="227" y="29"/>
                    <a:pt x="228" y="18"/>
                    <a:pt x="227" y="8"/>
                  </a:cubicBezTo>
                  <a:cubicBezTo>
                    <a:pt x="227" y="4"/>
                    <a:pt x="221" y="4"/>
                    <a:pt x="221" y="8"/>
                  </a:cubicBezTo>
                  <a:cubicBezTo>
                    <a:pt x="220" y="18"/>
                    <a:pt x="220" y="29"/>
                    <a:pt x="221" y="40"/>
                  </a:cubicBezTo>
                  <a:cubicBezTo>
                    <a:pt x="221" y="40"/>
                    <a:pt x="222" y="40"/>
                    <a:pt x="222" y="41"/>
                  </a:cubicBezTo>
                  <a:cubicBezTo>
                    <a:pt x="209" y="40"/>
                    <a:pt x="196" y="41"/>
                    <a:pt x="184" y="43"/>
                  </a:cubicBezTo>
                  <a:cubicBezTo>
                    <a:pt x="182" y="31"/>
                    <a:pt x="179" y="19"/>
                    <a:pt x="176" y="7"/>
                  </a:cubicBezTo>
                  <a:cubicBezTo>
                    <a:pt x="175" y="3"/>
                    <a:pt x="170" y="5"/>
                    <a:pt x="170" y="9"/>
                  </a:cubicBezTo>
                  <a:cubicBezTo>
                    <a:pt x="172" y="21"/>
                    <a:pt x="175" y="32"/>
                    <a:pt x="178" y="44"/>
                  </a:cubicBezTo>
                  <a:cubicBezTo>
                    <a:pt x="167" y="46"/>
                    <a:pt x="155" y="48"/>
                    <a:pt x="144" y="52"/>
                  </a:cubicBezTo>
                  <a:cubicBezTo>
                    <a:pt x="143" y="44"/>
                    <a:pt x="141" y="36"/>
                    <a:pt x="139" y="28"/>
                  </a:cubicBezTo>
                  <a:cubicBezTo>
                    <a:pt x="138" y="26"/>
                    <a:pt x="133" y="26"/>
                    <a:pt x="133" y="29"/>
                  </a:cubicBezTo>
                  <a:cubicBezTo>
                    <a:pt x="135" y="38"/>
                    <a:pt x="136" y="46"/>
                    <a:pt x="138" y="54"/>
                  </a:cubicBezTo>
                  <a:cubicBezTo>
                    <a:pt x="127" y="58"/>
                    <a:pt x="117" y="62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5"/>
                    <a:pt x="106" y="62"/>
                    <a:pt x="105" y="59"/>
                  </a:cubicBezTo>
                  <a:cubicBezTo>
                    <a:pt x="103" y="55"/>
                    <a:pt x="102" y="50"/>
                    <a:pt x="100" y="45"/>
                  </a:cubicBezTo>
                  <a:cubicBezTo>
                    <a:pt x="96" y="37"/>
                    <a:pt x="93" y="28"/>
                    <a:pt x="89" y="19"/>
                  </a:cubicBezTo>
                  <a:cubicBezTo>
                    <a:pt x="87" y="14"/>
                    <a:pt x="79" y="18"/>
                    <a:pt x="81" y="22"/>
                  </a:cubicBezTo>
                  <a:cubicBezTo>
                    <a:pt x="84" y="33"/>
                    <a:pt x="87" y="42"/>
                    <a:pt x="91" y="52"/>
                  </a:cubicBezTo>
                  <a:cubicBezTo>
                    <a:pt x="93" y="57"/>
                    <a:pt x="95" y="61"/>
                    <a:pt x="97" y="66"/>
                  </a:cubicBezTo>
                  <a:cubicBezTo>
                    <a:pt x="99" y="69"/>
                    <a:pt x="100" y="71"/>
                    <a:pt x="102" y="74"/>
                  </a:cubicBezTo>
                  <a:cubicBezTo>
                    <a:pt x="85" y="78"/>
                    <a:pt x="71" y="101"/>
                    <a:pt x="64" y="114"/>
                  </a:cubicBezTo>
                  <a:cubicBezTo>
                    <a:pt x="58" y="127"/>
                    <a:pt x="54" y="140"/>
                    <a:pt x="52" y="154"/>
                  </a:cubicBezTo>
                  <a:cubicBezTo>
                    <a:pt x="36" y="152"/>
                    <a:pt x="18" y="163"/>
                    <a:pt x="17" y="180"/>
                  </a:cubicBezTo>
                  <a:cubicBezTo>
                    <a:pt x="17" y="197"/>
                    <a:pt x="39" y="216"/>
                    <a:pt x="55" y="205"/>
                  </a:cubicBezTo>
                  <a:cubicBezTo>
                    <a:pt x="56" y="204"/>
                    <a:pt x="56" y="204"/>
                    <a:pt x="56" y="203"/>
                  </a:cubicBezTo>
                  <a:cubicBezTo>
                    <a:pt x="64" y="228"/>
                    <a:pt x="80" y="251"/>
                    <a:pt x="101" y="266"/>
                  </a:cubicBezTo>
                  <a:cubicBezTo>
                    <a:pt x="120" y="280"/>
                    <a:pt x="141" y="286"/>
                    <a:pt x="162" y="290"/>
                  </a:cubicBezTo>
                  <a:cubicBezTo>
                    <a:pt x="159" y="299"/>
                    <a:pt x="160" y="315"/>
                    <a:pt x="159" y="321"/>
                  </a:cubicBezTo>
                  <a:cubicBezTo>
                    <a:pt x="159" y="322"/>
                    <a:pt x="159" y="322"/>
                    <a:pt x="159" y="322"/>
                  </a:cubicBezTo>
                  <a:cubicBezTo>
                    <a:pt x="118" y="336"/>
                    <a:pt x="73" y="328"/>
                    <a:pt x="43" y="295"/>
                  </a:cubicBezTo>
                  <a:cubicBezTo>
                    <a:pt x="43" y="295"/>
                    <a:pt x="42" y="295"/>
                    <a:pt x="42" y="295"/>
                  </a:cubicBezTo>
                  <a:cubicBezTo>
                    <a:pt x="46" y="294"/>
                    <a:pt x="49" y="291"/>
                    <a:pt x="52" y="289"/>
                  </a:cubicBezTo>
                  <a:cubicBezTo>
                    <a:pt x="62" y="277"/>
                    <a:pt x="57" y="261"/>
                    <a:pt x="46" y="252"/>
                  </a:cubicBezTo>
                  <a:cubicBezTo>
                    <a:pt x="34" y="243"/>
                    <a:pt x="14" y="244"/>
                    <a:pt x="6" y="259"/>
                  </a:cubicBezTo>
                  <a:cubicBezTo>
                    <a:pt x="0" y="271"/>
                    <a:pt x="7" y="285"/>
                    <a:pt x="19" y="289"/>
                  </a:cubicBezTo>
                  <a:cubicBezTo>
                    <a:pt x="19" y="289"/>
                    <a:pt x="19" y="289"/>
                    <a:pt x="19" y="290"/>
                  </a:cubicBezTo>
                  <a:cubicBezTo>
                    <a:pt x="24" y="295"/>
                    <a:pt x="30" y="297"/>
                    <a:pt x="36" y="296"/>
                  </a:cubicBezTo>
                  <a:cubicBezTo>
                    <a:pt x="35" y="298"/>
                    <a:pt x="35" y="300"/>
                    <a:pt x="37" y="302"/>
                  </a:cubicBezTo>
                  <a:cubicBezTo>
                    <a:pt x="66" y="336"/>
                    <a:pt x="117" y="349"/>
                    <a:pt x="158" y="329"/>
                  </a:cubicBezTo>
                  <a:cubicBezTo>
                    <a:pt x="154" y="361"/>
                    <a:pt x="150" y="393"/>
                    <a:pt x="146" y="424"/>
                  </a:cubicBezTo>
                  <a:cubicBezTo>
                    <a:pt x="146" y="426"/>
                    <a:pt x="148" y="428"/>
                    <a:pt x="150" y="428"/>
                  </a:cubicBezTo>
                  <a:cubicBezTo>
                    <a:pt x="160" y="427"/>
                    <a:pt x="171" y="427"/>
                    <a:pt x="181" y="426"/>
                  </a:cubicBezTo>
                  <a:cubicBezTo>
                    <a:pt x="176" y="435"/>
                    <a:pt x="176" y="445"/>
                    <a:pt x="174" y="455"/>
                  </a:cubicBezTo>
                  <a:cubicBezTo>
                    <a:pt x="172" y="464"/>
                    <a:pt x="169" y="475"/>
                    <a:pt x="169" y="485"/>
                  </a:cubicBezTo>
                  <a:cubicBezTo>
                    <a:pt x="170" y="500"/>
                    <a:pt x="189" y="498"/>
                    <a:pt x="200" y="498"/>
                  </a:cubicBezTo>
                  <a:cubicBezTo>
                    <a:pt x="201" y="532"/>
                    <a:pt x="201" y="567"/>
                    <a:pt x="204" y="601"/>
                  </a:cubicBezTo>
                  <a:cubicBezTo>
                    <a:pt x="197" y="592"/>
                    <a:pt x="186" y="585"/>
                    <a:pt x="174" y="589"/>
                  </a:cubicBezTo>
                  <a:cubicBezTo>
                    <a:pt x="167" y="591"/>
                    <a:pt x="162" y="600"/>
                    <a:pt x="162" y="607"/>
                  </a:cubicBezTo>
                  <a:cubicBezTo>
                    <a:pt x="153" y="607"/>
                    <a:pt x="153" y="607"/>
                    <a:pt x="153" y="607"/>
                  </a:cubicBezTo>
                  <a:cubicBezTo>
                    <a:pt x="114" y="607"/>
                    <a:pt x="73" y="602"/>
                    <a:pt x="34" y="607"/>
                  </a:cubicBezTo>
                  <a:cubicBezTo>
                    <a:pt x="4" y="610"/>
                    <a:pt x="16" y="633"/>
                    <a:pt x="10" y="654"/>
                  </a:cubicBezTo>
                  <a:cubicBezTo>
                    <a:pt x="9" y="657"/>
                    <a:pt x="11" y="660"/>
                    <a:pt x="14" y="660"/>
                  </a:cubicBezTo>
                  <a:cubicBezTo>
                    <a:pt x="21" y="659"/>
                    <a:pt x="27" y="659"/>
                    <a:pt x="34" y="658"/>
                  </a:cubicBezTo>
                  <a:cubicBezTo>
                    <a:pt x="34" y="659"/>
                    <a:pt x="34" y="659"/>
                    <a:pt x="34" y="660"/>
                  </a:cubicBezTo>
                  <a:cubicBezTo>
                    <a:pt x="36" y="671"/>
                    <a:pt x="38" y="683"/>
                    <a:pt x="40" y="695"/>
                  </a:cubicBezTo>
                  <a:cubicBezTo>
                    <a:pt x="31" y="694"/>
                    <a:pt x="23" y="694"/>
                    <a:pt x="14" y="693"/>
                  </a:cubicBezTo>
                  <a:cubicBezTo>
                    <a:pt x="10" y="693"/>
                    <a:pt x="7" y="700"/>
                    <a:pt x="12" y="702"/>
                  </a:cubicBezTo>
                  <a:cubicBezTo>
                    <a:pt x="30" y="710"/>
                    <a:pt x="0" y="746"/>
                    <a:pt x="15" y="759"/>
                  </a:cubicBezTo>
                  <a:cubicBezTo>
                    <a:pt x="22" y="765"/>
                    <a:pt x="31" y="763"/>
                    <a:pt x="35" y="755"/>
                  </a:cubicBezTo>
                  <a:cubicBezTo>
                    <a:pt x="36" y="752"/>
                    <a:pt x="33" y="749"/>
                    <a:pt x="31" y="752"/>
                  </a:cubicBezTo>
                  <a:cubicBezTo>
                    <a:pt x="19" y="747"/>
                    <a:pt x="16" y="739"/>
                    <a:pt x="24" y="730"/>
                  </a:cubicBezTo>
                  <a:cubicBezTo>
                    <a:pt x="25" y="728"/>
                    <a:pt x="26" y="725"/>
                    <a:pt x="27" y="723"/>
                  </a:cubicBezTo>
                  <a:cubicBezTo>
                    <a:pt x="29" y="719"/>
                    <a:pt x="30" y="714"/>
                    <a:pt x="29" y="710"/>
                  </a:cubicBezTo>
                  <a:cubicBezTo>
                    <a:pt x="28" y="708"/>
                    <a:pt x="28" y="705"/>
                    <a:pt x="27" y="703"/>
                  </a:cubicBezTo>
                  <a:cubicBezTo>
                    <a:pt x="91" y="707"/>
                    <a:pt x="155" y="711"/>
                    <a:pt x="219" y="715"/>
                  </a:cubicBezTo>
                  <a:cubicBezTo>
                    <a:pt x="232" y="716"/>
                    <a:pt x="245" y="716"/>
                    <a:pt x="257" y="717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8" y="725"/>
                    <a:pt x="257" y="732"/>
                    <a:pt x="257" y="740"/>
                  </a:cubicBezTo>
                  <a:cubicBezTo>
                    <a:pt x="256" y="746"/>
                    <a:pt x="255" y="753"/>
                    <a:pt x="255" y="759"/>
                  </a:cubicBezTo>
                  <a:cubicBezTo>
                    <a:pt x="183" y="758"/>
                    <a:pt x="111" y="755"/>
                    <a:pt x="39" y="753"/>
                  </a:cubicBezTo>
                  <a:cubicBezTo>
                    <a:pt x="37" y="753"/>
                    <a:pt x="35" y="755"/>
                    <a:pt x="35" y="757"/>
                  </a:cubicBezTo>
                  <a:cubicBezTo>
                    <a:pt x="33" y="773"/>
                    <a:pt x="33" y="789"/>
                    <a:pt x="35" y="805"/>
                  </a:cubicBezTo>
                  <a:cubicBezTo>
                    <a:pt x="33" y="805"/>
                    <a:pt x="31" y="805"/>
                    <a:pt x="29" y="805"/>
                  </a:cubicBezTo>
                  <a:cubicBezTo>
                    <a:pt x="27" y="805"/>
                    <a:pt x="25" y="806"/>
                    <a:pt x="25" y="808"/>
                  </a:cubicBezTo>
                  <a:cubicBezTo>
                    <a:pt x="18" y="832"/>
                    <a:pt x="17" y="873"/>
                    <a:pt x="50" y="872"/>
                  </a:cubicBezTo>
                  <a:cubicBezTo>
                    <a:pt x="47" y="877"/>
                    <a:pt x="47" y="885"/>
                    <a:pt x="48" y="890"/>
                  </a:cubicBezTo>
                  <a:cubicBezTo>
                    <a:pt x="50" y="897"/>
                    <a:pt x="53" y="903"/>
                    <a:pt x="59" y="907"/>
                  </a:cubicBezTo>
                  <a:cubicBezTo>
                    <a:pt x="59" y="909"/>
                    <a:pt x="59" y="910"/>
                    <a:pt x="61" y="910"/>
                  </a:cubicBezTo>
                  <a:cubicBezTo>
                    <a:pt x="62" y="910"/>
                    <a:pt x="63" y="910"/>
                    <a:pt x="64" y="910"/>
                  </a:cubicBezTo>
                  <a:cubicBezTo>
                    <a:pt x="64" y="910"/>
                    <a:pt x="64" y="910"/>
                    <a:pt x="64" y="911"/>
                  </a:cubicBezTo>
                  <a:cubicBezTo>
                    <a:pt x="65" y="911"/>
                    <a:pt x="66" y="911"/>
                    <a:pt x="67" y="910"/>
                  </a:cubicBezTo>
                  <a:cubicBezTo>
                    <a:pt x="128" y="912"/>
                    <a:pt x="189" y="911"/>
                    <a:pt x="250" y="913"/>
                  </a:cubicBezTo>
                  <a:cubicBezTo>
                    <a:pt x="312" y="915"/>
                    <a:pt x="375" y="921"/>
                    <a:pt x="437" y="923"/>
                  </a:cubicBezTo>
                  <a:cubicBezTo>
                    <a:pt x="438" y="923"/>
                    <a:pt x="439" y="923"/>
                    <a:pt x="440" y="923"/>
                  </a:cubicBezTo>
                  <a:cubicBezTo>
                    <a:pt x="443" y="926"/>
                    <a:pt x="448" y="922"/>
                    <a:pt x="446" y="918"/>
                  </a:cubicBezTo>
                  <a:cubicBezTo>
                    <a:pt x="443" y="911"/>
                    <a:pt x="442" y="905"/>
                    <a:pt x="442" y="897"/>
                  </a:cubicBezTo>
                  <a:cubicBezTo>
                    <a:pt x="442" y="891"/>
                    <a:pt x="444" y="886"/>
                    <a:pt x="444" y="880"/>
                  </a:cubicBezTo>
                  <a:cubicBezTo>
                    <a:pt x="444" y="878"/>
                    <a:pt x="443" y="877"/>
                    <a:pt x="442" y="876"/>
                  </a:cubicBezTo>
                  <a:cubicBezTo>
                    <a:pt x="442" y="874"/>
                    <a:pt x="441" y="871"/>
                    <a:pt x="437" y="871"/>
                  </a:cubicBezTo>
                  <a:cubicBezTo>
                    <a:pt x="436" y="871"/>
                    <a:pt x="435" y="871"/>
                    <a:pt x="433" y="871"/>
                  </a:cubicBezTo>
                  <a:cubicBezTo>
                    <a:pt x="430" y="849"/>
                    <a:pt x="434" y="830"/>
                    <a:pt x="447" y="812"/>
                  </a:cubicBezTo>
                  <a:cubicBezTo>
                    <a:pt x="449" y="808"/>
                    <a:pt x="446" y="804"/>
                    <a:pt x="442" y="804"/>
                  </a:cubicBezTo>
                  <a:cubicBezTo>
                    <a:pt x="438" y="804"/>
                    <a:pt x="434" y="804"/>
                    <a:pt x="430" y="804"/>
                  </a:cubicBezTo>
                  <a:cubicBezTo>
                    <a:pt x="428" y="791"/>
                    <a:pt x="428" y="779"/>
                    <a:pt x="433" y="766"/>
                  </a:cubicBezTo>
                  <a:cubicBezTo>
                    <a:pt x="434" y="764"/>
                    <a:pt x="431" y="761"/>
                    <a:pt x="428" y="761"/>
                  </a:cubicBezTo>
                  <a:cubicBezTo>
                    <a:pt x="418" y="761"/>
                    <a:pt x="408" y="761"/>
                    <a:pt x="398" y="761"/>
                  </a:cubicBezTo>
                  <a:cubicBezTo>
                    <a:pt x="408" y="746"/>
                    <a:pt x="402" y="725"/>
                    <a:pt x="388" y="713"/>
                  </a:cubicBezTo>
                  <a:cubicBezTo>
                    <a:pt x="387" y="713"/>
                    <a:pt x="387" y="713"/>
                    <a:pt x="387" y="713"/>
                  </a:cubicBezTo>
                  <a:cubicBezTo>
                    <a:pt x="398" y="714"/>
                    <a:pt x="410" y="715"/>
                    <a:pt x="421" y="715"/>
                  </a:cubicBezTo>
                  <a:cubicBezTo>
                    <a:pt x="425" y="715"/>
                    <a:pt x="427" y="711"/>
                    <a:pt x="426" y="708"/>
                  </a:cubicBezTo>
                  <a:cubicBezTo>
                    <a:pt x="423" y="702"/>
                    <a:pt x="421" y="694"/>
                    <a:pt x="421" y="687"/>
                  </a:cubicBezTo>
                  <a:cubicBezTo>
                    <a:pt x="421" y="682"/>
                    <a:pt x="422" y="679"/>
                    <a:pt x="421" y="674"/>
                  </a:cubicBezTo>
                  <a:cubicBezTo>
                    <a:pt x="421" y="673"/>
                    <a:pt x="421" y="673"/>
                    <a:pt x="420" y="673"/>
                  </a:cubicBezTo>
                  <a:cubicBezTo>
                    <a:pt x="420" y="670"/>
                    <a:pt x="419" y="668"/>
                    <a:pt x="416" y="668"/>
                  </a:cubicBezTo>
                  <a:cubicBezTo>
                    <a:pt x="408" y="667"/>
                    <a:pt x="401" y="667"/>
                    <a:pt x="393" y="666"/>
                  </a:cubicBezTo>
                  <a:cubicBezTo>
                    <a:pt x="394" y="665"/>
                    <a:pt x="394" y="664"/>
                    <a:pt x="394" y="663"/>
                  </a:cubicBezTo>
                  <a:cubicBezTo>
                    <a:pt x="390" y="646"/>
                    <a:pt x="394" y="630"/>
                    <a:pt x="404" y="616"/>
                  </a:cubicBezTo>
                  <a:cubicBezTo>
                    <a:pt x="406" y="613"/>
                    <a:pt x="403" y="608"/>
                    <a:pt x="399" y="608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9" y="601"/>
                    <a:pt x="364" y="588"/>
                    <a:pt x="355" y="584"/>
                  </a:cubicBezTo>
                  <a:cubicBezTo>
                    <a:pt x="341" y="579"/>
                    <a:pt x="329" y="591"/>
                    <a:pt x="323" y="603"/>
                  </a:cubicBezTo>
                  <a:cubicBezTo>
                    <a:pt x="321" y="565"/>
                    <a:pt x="316" y="526"/>
                    <a:pt x="309" y="488"/>
                  </a:cubicBezTo>
                  <a:cubicBezTo>
                    <a:pt x="310" y="488"/>
                    <a:pt x="310" y="488"/>
                    <a:pt x="311" y="488"/>
                  </a:cubicBezTo>
                  <a:cubicBezTo>
                    <a:pt x="318" y="487"/>
                    <a:pt x="332" y="484"/>
                    <a:pt x="336" y="477"/>
                  </a:cubicBezTo>
                  <a:cubicBezTo>
                    <a:pt x="340" y="471"/>
                    <a:pt x="336" y="461"/>
                    <a:pt x="335" y="454"/>
                  </a:cubicBezTo>
                  <a:cubicBezTo>
                    <a:pt x="333" y="445"/>
                    <a:pt x="331" y="435"/>
                    <a:pt x="328" y="426"/>
                  </a:cubicBezTo>
                  <a:cubicBezTo>
                    <a:pt x="333" y="426"/>
                    <a:pt x="339" y="426"/>
                    <a:pt x="345" y="427"/>
                  </a:cubicBezTo>
                  <a:cubicBezTo>
                    <a:pt x="348" y="427"/>
                    <a:pt x="351" y="423"/>
                    <a:pt x="350" y="421"/>
                  </a:cubicBezTo>
                  <a:cubicBezTo>
                    <a:pt x="339" y="388"/>
                    <a:pt x="328" y="355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74" y="324"/>
                    <a:pt x="413" y="279"/>
                    <a:pt x="428" y="228"/>
                  </a:cubicBezTo>
                  <a:cubicBezTo>
                    <a:pt x="428" y="227"/>
                    <a:pt x="428" y="227"/>
                    <a:pt x="428" y="226"/>
                  </a:cubicBezTo>
                  <a:cubicBezTo>
                    <a:pt x="436" y="231"/>
                    <a:pt x="447" y="231"/>
                    <a:pt x="454" y="225"/>
                  </a:cubicBezTo>
                  <a:cubicBezTo>
                    <a:pt x="465" y="217"/>
                    <a:pt x="464" y="199"/>
                    <a:pt x="455" y="190"/>
                  </a:cubicBezTo>
                  <a:close/>
                  <a:moveTo>
                    <a:pt x="398" y="160"/>
                  </a:moveTo>
                  <a:cubicBezTo>
                    <a:pt x="400" y="166"/>
                    <a:pt x="398" y="173"/>
                    <a:pt x="393" y="177"/>
                  </a:cubicBezTo>
                  <a:cubicBezTo>
                    <a:pt x="388" y="182"/>
                    <a:pt x="383" y="183"/>
                    <a:pt x="376" y="183"/>
                  </a:cubicBezTo>
                  <a:cubicBezTo>
                    <a:pt x="376" y="183"/>
                    <a:pt x="375" y="183"/>
                    <a:pt x="375" y="183"/>
                  </a:cubicBezTo>
                  <a:cubicBezTo>
                    <a:pt x="376" y="172"/>
                    <a:pt x="375" y="160"/>
                    <a:pt x="372" y="149"/>
                  </a:cubicBezTo>
                  <a:cubicBezTo>
                    <a:pt x="381" y="145"/>
                    <a:pt x="394" y="150"/>
                    <a:pt x="398" y="160"/>
                  </a:cubicBezTo>
                  <a:close/>
                  <a:moveTo>
                    <a:pt x="52" y="197"/>
                  </a:moveTo>
                  <a:cubicBezTo>
                    <a:pt x="40" y="199"/>
                    <a:pt x="26" y="193"/>
                    <a:pt x="27" y="179"/>
                  </a:cubicBezTo>
                  <a:cubicBezTo>
                    <a:pt x="28" y="168"/>
                    <a:pt x="41" y="160"/>
                    <a:pt x="52" y="160"/>
                  </a:cubicBezTo>
                  <a:cubicBezTo>
                    <a:pt x="51" y="173"/>
                    <a:pt x="52" y="185"/>
                    <a:pt x="55" y="197"/>
                  </a:cubicBezTo>
                  <a:cubicBezTo>
                    <a:pt x="54" y="197"/>
                    <a:pt x="53" y="197"/>
                    <a:pt x="52" y="197"/>
                  </a:cubicBezTo>
                  <a:close/>
                  <a:moveTo>
                    <a:pt x="27" y="289"/>
                  </a:moveTo>
                  <a:cubicBezTo>
                    <a:pt x="28" y="287"/>
                    <a:pt x="27" y="284"/>
                    <a:pt x="25" y="283"/>
                  </a:cubicBezTo>
                  <a:cubicBezTo>
                    <a:pt x="15" y="280"/>
                    <a:pt x="8" y="268"/>
                    <a:pt x="16" y="259"/>
                  </a:cubicBezTo>
                  <a:cubicBezTo>
                    <a:pt x="25" y="250"/>
                    <a:pt x="39" y="255"/>
                    <a:pt x="45" y="264"/>
                  </a:cubicBezTo>
                  <a:cubicBezTo>
                    <a:pt x="55" y="277"/>
                    <a:pt x="40" y="293"/>
                    <a:pt x="27" y="289"/>
                  </a:cubicBezTo>
                  <a:close/>
                  <a:moveTo>
                    <a:pt x="113" y="262"/>
                  </a:moveTo>
                  <a:cubicBezTo>
                    <a:pt x="84" y="243"/>
                    <a:pt x="64" y="211"/>
                    <a:pt x="62" y="175"/>
                  </a:cubicBezTo>
                  <a:cubicBezTo>
                    <a:pt x="61" y="160"/>
                    <a:pt x="63" y="144"/>
                    <a:pt x="68" y="129"/>
                  </a:cubicBezTo>
                  <a:cubicBezTo>
                    <a:pt x="74" y="113"/>
                    <a:pt x="92" y="74"/>
                    <a:pt x="115" y="78"/>
                  </a:cubicBezTo>
                  <a:cubicBezTo>
                    <a:pt x="116" y="78"/>
                    <a:pt x="117" y="76"/>
                    <a:pt x="116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77" y="45"/>
                    <a:pt x="258" y="39"/>
                    <a:pt x="316" y="81"/>
                  </a:cubicBezTo>
                  <a:cubicBezTo>
                    <a:pt x="375" y="125"/>
                    <a:pt x="383" y="213"/>
                    <a:pt x="320" y="256"/>
                  </a:cubicBezTo>
                  <a:cubicBezTo>
                    <a:pt x="289" y="277"/>
                    <a:pt x="251" y="283"/>
                    <a:pt x="214" y="283"/>
                  </a:cubicBezTo>
                  <a:cubicBezTo>
                    <a:pt x="201" y="283"/>
                    <a:pt x="187" y="283"/>
                    <a:pt x="174" y="281"/>
                  </a:cubicBezTo>
                  <a:cubicBezTo>
                    <a:pt x="173" y="281"/>
                    <a:pt x="173" y="281"/>
                    <a:pt x="172" y="281"/>
                  </a:cubicBezTo>
                  <a:cubicBezTo>
                    <a:pt x="172" y="281"/>
                    <a:pt x="172" y="281"/>
                    <a:pt x="171" y="281"/>
                  </a:cubicBezTo>
                  <a:cubicBezTo>
                    <a:pt x="151" y="279"/>
                    <a:pt x="131" y="274"/>
                    <a:pt x="113" y="262"/>
                  </a:cubicBezTo>
                  <a:close/>
                  <a:moveTo>
                    <a:pt x="203" y="488"/>
                  </a:moveTo>
                  <a:cubicBezTo>
                    <a:pt x="200" y="488"/>
                    <a:pt x="197" y="488"/>
                    <a:pt x="194" y="488"/>
                  </a:cubicBezTo>
                  <a:cubicBezTo>
                    <a:pt x="187" y="488"/>
                    <a:pt x="187" y="489"/>
                    <a:pt x="183" y="483"/>
                  </a:cubicBezTo>
                  <a:cubicBezTo>
                    <a:pt x="178" y="475"/>
                    <a:pt x="180" y="469"/>
                    <a:pt x="182" y="460"/>
                  </a:cubicBezTo>
                  <a:cubicBezTo>
                    <a:pt x="183" y="449"/>
                    <a:pt x="186" y="437"/>
                    <a:pt x="184" y="426"/>
                  </a:cubicBezTo>
                  <a:cubicBezTo>
                    <a:pt x="198" y="425"/>
                    <a:pt x="213" y="425"/>
                    <a:pt x="227" y="424"/>
                  </a:cubicBezTo>
                  <a:cubicBezTo>
                    <a:pt x="226" y="439"/>
                    <a:pt x="228" y="453"/>
                    <a:pt x="228" y="467"/>
                  </a:cubicBezTo>
                  <a:cubicBezTo>
                    <a:pt x="229" y="473"/>
                    <a:pt x="232" y="485"/>
                    <a:pt x="225" y="488"/>
                  </a:cubicBezTo>
                  <a:cubicBezTo>
                    <a:pt x="221" y="491"/>
                    <a:pt x="208" y="488"/>
                    <a:pt x="203" y="488"/>
                  </a:cubicBezTo>
                  <a:close/>
                  <a:moveTo>
                    <a:pt x="171" y="603"/>
                  </a:moveTo>
                  <a:cubicBezTo>
                    <a:pt x="172" y="597"/>
                    <a:pt x="178" y="595"/>
                    <a:pt x="183" y="595"/>
                  </a:cubicBezTo>
                  <a:cubicBezTo>
                    <a:pt x="191" y="595"/>
                    <a:pt x="198" y="601"/>
                    <a:pt x="203" y="607"/>
                  </a:cubicBezTo>
                  <a:cubicBezTo>
                    <a:pt x="170" y="607"/>
                    <a:pt x="170" y="607"/>
                    <a:pt x="170" y="607"/>
                  </a:cubicBezTo>
                  <a:cubicBezTo>
                    <a:pt x="170" y="606"/>
                    <a:pt x="170" y="604"/>
                    <a:pt x="171" y="603"/>
                  </a:cubicBezTo>
                  <a:close/>
                  <a:moveTo>
                    <a:pt x="82" y="785"/>
                  </a:moveTo>
                  <a:cubicBezTo>
                    <a:pt x="83" y="777"/>
                    <a:pt x="87" y="771"/>
                    <a:pt x="89" y="764"/>
                  </a:cubicBezTo>
                  <a:cubicBezTo>
                    <a:pt x="89" y="764"/>
                    <a:pt x="89" y="763"/>
                    <a:pt x="89" y="763"/>
                  </a:cubicBezTo>
                  <a:cubicBezTo>
                    <a:pt x="97" y="764"/>
                    <a:pt x="104" y="765"/>
                    <a:pt x="111" y="765"/>
                  </a:cubicBezTo>
                  <a:cubicBezTo>
                    <a:pt x="131" y="766"/>
                    <a:pt x="152" y="767"/>
                    <a:pt x="172" y="767"/>
                  </a:cubicBezTo>
                  <a:cubicBezTo>
                    <a:pt x="168" y="772"/>
                    <a:pt x="168" y="780"/>
                    <a:pt x="169" y="786"/>
                  </a:cubicBezTo>
                  <a:cubicBezTo>
                    <a:pt x="170" y="791"/>
                    <a:pt x="172" y="796"/>
                    <a:pt x="176" y="800"/>
                  </a:cubicBezTo>
                  <a:cubicBezTo>
                    <a:pt x="145" y="800"/>
                    <a:pt x="115" y="801"/>
                    <a:pt x="84" y="802"/>
                  </a:cubicBezTo>
                  <a:cubicBezTo>
                    <a:pt x="83" y="797"/>
                    <a:pt x="82" y="791"/>
                    <a:pt x="82" y="785"/>
                  </a:cubicBezTo>
                  <a:close/>
                  <a:moveTo>
                    <a:pt x="41" y="778"/>
                  </a:moveTo>
                  <a:cubicBezTo>
                    <a:pt x="41" y="775"/>
                    <a:pt x="42" y="773"/>
                    <a:pt x="42" y="771"/>
                  </a:cubicBezTo>
                  <a:cubicBezTo>
                    <a:pt x="43" y="763"/>
                    <a:pt x="48" y="760"/>
                    <a:pt x="55" y="763"/>
                  </a:cubicBezTo>
                  <a:cubicBezTo>
                    <a:pt x="63" y="761"/>
                    <a:pt x="72" y="761"/>
                    <a:pt x="82" y="762"/>
                  </a:cubicBezTo>
                  <a:cubicBezTo>
                    <a:pt x="72" y="772"/>
                    <a:pt x="72" y="790"/>
                    <a:pt x="76" y="803"/>
                  </a:cubicBezTo>
                  <a:cubicBezTo>
                    <a:pt x="64" y="803"/>
                    <a:pt x="52" y="804"/>
                    <a:pt x="40" y="804"/>
                  </a:cubicBezTo>
                  <a:cubicBezTo>
                    <a:pt x="40" y="796"/>
                    <a:pt x="39" y="786"/>
                    <a:pt x="41" y="778"/>
                  </a:cubicBezTo>
                  <a:close/>
                  <a:moveTo>
                    <a:pt x="66" y="905"/>
                  </a:moveTo>
                  <a:cubicBezTo>
                    <a:pt x="61" y="900"/>
                    <a:pt x="58" y="895"/>
                    <a:pt x="57" y="889"/>
                  </a:cubicBezTo>
                  <a:cubicBezTo>
                    <a:pt x="56" y="883"/>
                    <a:pt x="59" y="878"/>
                    <a:pt x="60" y="873"/>
                  </a:cubicBezTo>
                  <a:cubicBezTo>
                    <a:pt x="60" y="874"/>
                    <a:pt x="61" y="874"/>
                    <a:pt x="61" y="874"/>
                  </a:cubicBezTo>
                  <a:cubicBezTo>
                    <a:pt x="73" y="874"/>
                    <a:pt x="85" y="873"/>
                    <a:pt x="97" y="873"/>
                  </a:cubicBezTo>
                  <a:cubicBezTo>
                    <a:pt x="92" y="882"/>
                    <a:pt x="96" y="895"/>
                    <a:pt x="103" y="903"/>
                  </a:cubicBezTo>
                  <a:cubicBezTo>
                    <a:pt x="90" y="903"/>
                    <a:pt x="78" y="904"/>
                    <a:pt x="66" y="905"/>
                  </a:cubicBezTo>
                  <a:close/>
                  <a:moveTo>
                    <a:pt x="111" y="902"/>
                  </a:moveTo>
                  <a:cubicBezTo>
                    <a:pt x="111" y="902"/>
                    <a:pt x="111" y="902"/>
                    <a:pt x="111" y="902"/>
                  </a:cubicBezTo>
                  <a:cubicBezTo>
                    <a:pt x="106" y="898"/>
                    <a:pt x="103" y="892"/>
                    <a:pt x="103" y="886"/>
                  </a:cubicBezTo>
                  <a:cubicBezTo>
                    <a:pt x="103" y="881"/>
                    <a:pt x="104" y="877"/>
                    <a:pt x="106" y="872"/>
                  </a:cubicBezTo>
                  <a:cubicBezTo>
                    <a:pt x="121" y="871"/>
                    <a:pt x="137" y="871"/>
                    <a:pt x="152" y="870"/>
                  </a:cubicBezTo>
                  <a:cubicBezTo>
                    <a:pt x="149" y="881"/>
                    <a:pt x="154" y="894"/>
                    <a:pt x="161" y="902"/>
                  </a:cubicBezTo>
                  <a:cubicBezTo>
                    <a:pt x="145" y="902"/>
                    <a:pt x="128" y="902"/>
                    <a:pt x="111" y="902"/>
                  </a:cubicBezTo>
                  <a:close/>
                  <a:moveTo>
                    <a:pt x="434" y="881"/>
                  </a:moveTo>
                  <a:cubicBezTo>
                    <a:pt x="430" y="891"/>
                    <a:pt x="431" y="903"/>
                    <a:pt x="435" y="914"/>
                  </a:cubicBezTo>
                  <a:cubicBezTo>
                    <a:pt x="374" y="906"/>
                    <a:pt x="311" y="905"/>
                    <a:pt x="250" y="903"/>
                  </a:cubicBezTo>
                  <a:cubicBezTo>
                    <a:pt x="223" y="903"/>
                    <a:pt x="196" y="902"/>
                    <a:pt x="169" y="902"/>
                  </a:cubicBezTo>
                  <a:cubicBezTo>
                    <a:pt x="169" y="902"/>
                    <a:pt x="169" y="901"/>
                    <a:pt x="168" y="901"/>
                  </a:cubicBezTo>
                  <a:cubicBezTo>
                    <a:pt x="164" y="896"/>
                    <a:pt x="161" y="889"/>
                    <a:pt x="161" y="882"/>
                  </a:cubicBezTo>
                  <a:cubicBezTo>
                    <a:pt x="161" y="878"/>
                    <a:pt x="162" y="874"/>
                    <a:pt x="163" y="870"/>
                  </a:cubicBezTo>
                  <a:cubicBezTo>
                    <a:pt x="192" y="869"/>
                    <a:pt x="221" y="868"/>
                    <a:pt x="250" y="869"/>
                  </a:cubicBezTo>
                  <a:cubicBezTo>
                    <a:pt x="311" y="870"/>
                    <a:pt x="373" y="875"/>
                    <a:pt x="434" y="881"/>
                  </a:cubicBezTo>
                  <a:close/>
                  <a:moveTo>
                    <a:pt x="434" y="814"/>
                  </a:moveTo>
                  <a:cubicBezTo>
                    <a:pt x="432" y="816"/>
                    <a:pt x="431" y="818"/>
                    <a:pt x="430" y="820"/>
                  </a:cubicBezTo>
                  <a:cubicBezTo>
                    <a:pt x="315" y="809"/>
                    <a:pt x="197" y="811"/>
                    <a:pt x="83" y="820"/>
                  </a:cubicBezTo>
                  <a:cubicBezTo>
                    <a:pt x="81" y="821"/>
                    <a:pt x="81" y="823"/>
                    <a:pt x="83" y="823"/>
                  </a:cubicBezTo>
                  <a:cubicBezTo>
                    <a:pt x="198" y="818"/>
                    <a:pt x="313" y="820"/>
                    <a:pt x="428" y="824"/>
                  </a:cubicBezTo>
                  <a:cubicBezTo>
                    <a:pt x="422" y="838"/>
                    <a:pt x="421" y="854"/>
                    <a:pt x="423" y="869"/>
                  </a:cubicBezTo>
                  <a:cubicBezTo>
                    <a:pt x="304" y="855"/>
                    <a:pt x="179" y="851"/>
                    <a:pt x="61" y="868"/>
                  </a:cubicBezTo>
                  <a:cubicBezTo>
                    <a:pt x="60" y="868"/>
                    <a:pt x="60" y="868"/>
                    <a:pt x="60" y="868"/>
                  </a:cubicBezTo>
                  <a:cubicBezTo>
                    <a:pt x="59" y="867"/>
                    <a:pt x="57" y="866"/>
                    <a:pt x="56" y="866"/>
                  </a:cubicBezTo>
                  <a:cubicBezTo>
                    <a:pt x="55" y="866"/>
                    <a:pt x="55" y="866"/>
                    <a:pt x="54" y="866"/>
                  </a:cubicBezTo>
                  <a:cubicBezTo>
                    <a:pt x="39" y="867"/>
                    <a:pt x="30" y="855"/>
                    <a:pt x="28" y="842"/>
                  </a:cubicBezTo>
                  <a:cubicBezTo>
                    <a:pt x="79" y="841"/>
                    <a:pt x="129" y="838"/>
                    <a:pt x="180" y="836"/>
                  </a:cubicBezTo>
                  <a:cubicBezTo>
                    <a:pt x="231" y="835"/>
                    <a:pt x="282" y="837"/>
                    <a:pt x="333" y="835"/>
                  </a:cubicBezTo>
                  <a:cubicBezTo>
                    <a:pt x="337" y="835"/>
                    <a:pt x="337" y="829"/>
                    <a:pt x="333" y="829"/>
                  </a:cubicBezTo>
                  <a:cubicBezTo>
                    <a:pt x="283" y="825"/>
                    <a:pt x="231" y="827"/>
                    <a:pt x="180" y="829"/>
                  </a:cubicBezTo>
                  <a:cubicBezTo>
                    <a:pt x="129" y="830"/>
                    <a:pt x="78" y="833"/>
                    <a:pt x="28" y="839"/>
                  </a:cubicBezTo>
                  <a:cubicBezTo>
                    <a:pt x="27" y="834"/>
                    <a:pt x="28" y="828"/>
                    <a:pt x="30" y="823"/>
                  </a:cubicBezTo>
                  <a:cubicBezTo>
                    <a:pt x="33" y="813"/>
                    <a:pt x="35" y="814"/>
                    <a:pt x="45" y="813"/>
                  </a:cubicBezTo>
                  <a:cubicBezTo>
                    <a:pt x="56" y="811"/>
                    <a:pt x="68" y="811"/>
                    <a:pt x="80" y="811"/>
                  </a:cubicBezTo>
                  <a:cubicBezTo>
                    <a:pt x="81" y="812"/>
                    <a:pt x="83" y="812"/>
                    <a:pt x="85" y="811"/>
                  </a:cubicBezTo>
                  <a:cubicBezTo>
                    <a:pt x="90" y="811"/>
                    <a:pt x="95" y="811"/>
                    <a:pt x="100" y="811"/>
                  </a:cubicBezTo>
                  <a:cubicBezTo>
                    <a:pt x="139" y="809"/>
                    <a:pt x="177" y="809"/>
                    <a:pt x="216" y="808"/>
                  </a:cubicBezTo>
                  <a:cubicBezTo>
                    <a:pt x="288" y="808"/>
                    <a:pt x="361" y="810"/>
                    <a:pt x="434" y="814"/>
                  </a:cubicBezTo>
                  <a:close/>
                  <a:moveTo>
                    <a:pt x="422" y="770"/>
                  </a:moveTo>
                  <a:cubicBezTo>
                    <a:pt x="419" y="781"/>
                    <a:pt x="418" y="792"/>
                    <a:pt x="421" y="803"/>
                  </a:cubicBezTo>
                  <a:cubicBezTo>
                    <a:pt x="342" y="800"/>
                    <a:pt x="263" y="798"/>
                    <a:pt x="184" y="800"/>
                  </a:cubicBezTo>
                  <a:cubicBezTo>
                    <a:pt x="180" y="795"/>
                    <a:pt x="178" y="790"/>
                    <a:pt x="177" y="784"/>
                  </a:cubicBezTo>
                  <a:cubicBezTo>
                    <a:pt x="177" y="778"/>
                    <a:pt x="179" y="773"/>
                    <a:pt x="179" y="768"/>
                  </a:cubicBezTo>
                  <a:cubicBezTo>
                    <a:pt x="179" y="768"/>
                    <a:pt x="179" y="768"/>
                    <a:pt x="179" y="767"/>
                  </a:cubicBezTo>
                  <a:cubicBezTo>
                    <a:pt x="191" y="768"/>
                    <a:pt x="202" y="768"/>
                    <a:pt x="214" y="768"/>
                  </a:cubicBezTo>
                  <a:cubicBezTo>
                    <a:pt x="283" y="770"/>
                    <a:pt x="353" y="770"/>
                    <a:pt x="422" y="770"/>
                  </a:cubicBezTo>
                  <a:close/>
                  <a:moveTo>
                    <a:pt x="264" y="717"/>
                  </a:moveTo>
                  <a:cubicBezTo>
                    <a:pt x="264" y="717"/>
                    <a:pt x="264" y="717"/>
                    <a:pt x="264" y="717"/>
                  </a:cubicBezTo>
                  <a:cubicBezTo>
                    <a:pt x="281" y="717"/>
                    <a:pt x="298" y="716"/>
                    <a:pt x="315" y="714"/>
                  </a:cubicBezTo>
                  <a:cubicBezTo>
                    <a:pt x="320" y="714"/>
                    <a:pt x="325" y="713"/>
                    <a:pt x="331" y="712"/>
                  </a:cubicBezTo>
                  <a:cubicBezTo>
                    <a:pt x="335" y="720"/>
                    <a:pt x="338" y="728"/>
                    <a:pt x="339" y="737"/>
                  </a:cubicBezTo>
                  <a:cubicBezTo>
                    <a:pt x="340" y="745"/>
                    <a:pt x="339" y="753"/>
                    <a:pt x="340" y="760"/>
                  </a:cubicBezTo>
                  <a:cubicBezTo>
                    <a:pt x="315" y="760"/>
                    <a:pt x="289" y="760"/>
                    <a:pt x="263" y="759"/>
                  </a:cubicBezTo>
                  <a:cubicBezTo>
                    <a:pt x="267" y="746"/>
                    <a:pt x="265" y="730"/>
                    <a:pt x="264" y="717"/>
                  </a:cubicBezTo>
                  <a:close/>
                  <a:moveTo>
                    <a:pt x="385" y="761"/>
                  </a:moveTo>
                  <a:cubicBezTo>
                    <a:pt x="385" y="761"/>
                    <a:pt x="385" y="761"/>
                    <a:pt x="385" y="761"/>
                  </a:cubicBezTo>
                  <a:cubicBezTo>
                    <a:pt x="372" y="761"/>
                    <a:pt x="360" y="761"/>
                    <a:pt x="347" y="760"/>
                  </a:cubicBezTo>
                  <a:cubicBezTo>
                    <a:pt x="354" y="746"/>
                    <a:pt x="347" y="725"/>
                    <a:pt x="338" y="711"/>
                  </a:cubicBezTo>
                  <a:cubicBezTo>
                    <a:pt x="347" y="711"/>
                    <a:pt x="356" y="711"/>
                    <a:pt x="364" y="713"/>
                  </a:cubicBezTo>
                  <a:cubicBezTo>
                    <a:pt x="385" y="718"/>
                    <a:pt x="404" y="741"/>
                    <a:pt x="385" y="761"/>
                  </a:cubicBezTo>
                  <a:close/>
                  <a:moveTo>
                    <a:pt x="415" y="677"/>
                  </a:moveTo>
                  <a:cubicBezTo>
                    <a:pt x="410" y="685"/>
                    <a:pt x="412" y="696"/>
                    <a:pt x="415" y="706"/>
                  </a:cubicBezTo>
                  <a:cubicBezTo>
                    <a:pt x="401" y="705"/>
                    <a:pt x="387" y="705"/>
                    <a:pt x="373" y="705"/>
                  </a:cubicBezTo>
                  <a:cubicBezTo>
                    <a:pt x="346" y="696"/>
                    <a:pt x="313" y="706"/>
                    <a:pt x="286" y="707"/>
                  </a:cubicBezTo>
                  <a:cubicBezTo>
                    <a:pt x="242" y="709"/>
                    <a:pt x="198" y="704"/>
                    <a:pt x="154" y="702"/>
                  </a:cubicBezTo>
                  <a:cubicBezTo>
                    <a:pt x="118" y="700"/>
                    <a:pt x="81" y="697"/>
                    <a:pt x="45" y="695"/>
                  </a:cubicBezTo>
                  <a:cubicBezTo>
                    <a:pt x="45" y="684"/>
                    <a:pt x="44" y="674"/>
                    <a:pt x="43" y="663"/>
                  </a:cubicBezTo>
                  <a:cubicBezTo>
                    <a:pt x="167" y="664"/>
                    <a:pt x="291" y="667"/>
                    <a:pt x="415" y="677"/>
                  </a:cubicBezTo>
                  <a:close/>
                  <a:moveTo>
                    <a:pt x="345" y="590"/>
                  </a:moveTo>
                  <a:cubicBezTo>
                    <a:pt x="351" y="589"/>
                    <a:pt x="357" y="591"/>
                    <a:pt x="358" y="597"/>
                  </a:cubicBezTo>
                  <a:cubicBezTo>
                    <a:pt x="359" y="601"/>
                    <a:pt x="357" y="604"/>
                    <a:pt x="355" y="607"/>
                  </a:cubicBezTo>
                  <a:cubicBezTo>
                    <a:pt x="355" y="607"/>
                    <a:pt x="355" y="608"/>
                    <a:pt x="355" y="608"/>
                  </a:cubicBezTo>
                  <a:cubicBezTo>
                    <a:pt x="326" y="608"/>
                    <a:pt x="326" y="608"/>
                    <a:pt x="326" y="608"/>
                  </a:cubicBezTo>
                  <a:cubicBezTo>
                    <a:pt x="330" y="600"/>
                    <a:pt x="336" y="592"/>
                    <a:pt x="345" y="590"/>
                  </a:cubicBezTo>
                  <a:close/>
                  <a:moveTo>
                    <a:pt x="391" y="618"/>
                  </a:moveTo>
                  <a:cubicBezTo>
                    <a:pt x="383" y="633"/>
                    <a:pt x="381" y="648"/>
                    <a:pt x="384" y="665"/>
                  </a:cubicBezTo>
                  <a:cubicBezTo>
                    <a:pt x="270" y="656"/>
                    <a:pt x="154" y="650"/>
                    <a:pt x="39" y="654"/>
                  </a:cubicBezTo>
                  <a:cubicBezTo>
                    <a:pt x="39" y="654"/>
                    <a:pt x="38" y="653"/>
                    <a:pt x="37" y="653"/>
                  </a:cubicBezTo>
                  <a:cubicBezTo>
                    <a:pt x="32" y="653"/>
                    <a:pt x="26" y="652"/>
                    <a:pt x="20" y="652"/>
                  </a:cubicBezTo>
                  <a:cubicBezTo>
                    <a:pt x="22" y="638"/>
                    <a:pt x="17" y="622"/>
                    <a:pt x="34" y="616"/>
                  </a:cubicBezTo>
                  <a:cubicBezTo>
                    <a:pt x="40" y="614"/>
                    <a:pt x="49" y="616"/>
                    <a:pt x="55" y="616"/>
                  </a:cubicBezTo>
                  <a:cubicBezTo>
                    <a:pt x="86" y="617"/>
                    <a:pt x="86" y="617"/>
                    <a:pt x="86" y="617"/>
                  </a:cubicBezTo>
                  <a:cubicBezTo>
                    <a:pt x="113" y="617"/>
                    <a:pt x="140" y="617"/>
                    <a:pt x="166" y="617"/>
                  </a:cubicBezTo>
                  <a:cubicBezTo>
                    <a:pt x="167" y="617"/>
                    <a:pt x="167" y="618"/>
                    <a:pt x="168" y="618"/>
                  </a:cubicBezTo>
                  <a:cubicBezTo>
                    <a:pt x="170" y="619"/>
                    <a:pt x="172" y="619"/>
                    <a:pt x="173" y="617"/>
                  </a:cubicBezTo>
                  <a:cubicBezTo>
                    <a:pt x="178" y="617"/>
                    <a:pt x="183" y="617"/>
                    <a:pt x="188" y="617"/>
                  </a:cubicBezTo>
                  <a:lnTo>
                    <a:pt x="391" y="618"/>
                  </a:lnTo>
                  <a:close/>
                  <a:moveTo>
                    <a:pt x="316" y="608"/>
                  </a:moveTo>
                  <a:cubicBezTo>
                    <a:pt x="211" y="607"/>
                    <a:pt x="211" y="607"/>
                    <a:pt x="211" y="607"/>
                  </a:cubicBezTo>
                  <a:cubicBezTo>
                    <a:pt x="216" y="572"/>
                    <a:pt x="212" y="533"/>
                    <a:pt x="206" y="498"/>
                  </a:cubicBezTo>
                  <a:cubicBezTo>
                    <a:pt x="219" y="499"/>
                    <a:pt x="236" y="502"/>
                    <a:pt x="239" y="488"/>
                  </a:cubicBezTo>
                  <a:cubicBezTo>
                    <a:pt x="241" y="478"/>
                    <a:pt x="238" y="466"/>
                    <a:pt x="238" y="457"/>
                  </a:cubicBezTo>
                  <a:cubicBezTo>
                    <a:pt x="237" y="446"/>
                    <a:pt x="237" y="435"/>
                    <a:pt x="236" y="424"/>
                  </a:cubicBezTo>
                  <a:cubicBezTo>
                    <a:pt x="248" y="424"/>
                    <a:pt x="260" y="424"/>
                    <a:pt x="273" y="424"/>
                  </a:cubicBezTo>
                  <a:cubicBezTo>
                    <a:pt x="272" y="425"/>
                    <a:pt x="271" y="425"/>
                    <a:pt x="271" y="426"/>
                  </a:cubicBezTo>
                  <a:cubicBezTo>
                    <a:pt x="270" y="446"/>
                    <a:pt x="271" y="465"/>
                    <a:pt x="273" y="485"/>
                  </a:cubicBezTo>
                  <a:cubicBezTo>
                    <a:pt x="273" y="487"/>
                    <a:pt x="275" y="489"/>
                    <a:pt x="277" y="489"/>
                  </a:cubicBezTo>
                  <a:cubicBezTo>
                    <a:pt x="286" y="490"/>
                    <a:pt x="295" y="490"/>
                    <a:pt x="303" y="489"/>
                  </a:cubicBezTo>
                  <a:cubicBezTo>
                    <a:pt x="305" y="529"/>
                    <a:pt x="309" y="569"/>
                    <a:pt x="316" y="608"/>
                  </a:cubicBezTo>
                  <a:close/>
                  <a:moveTo>
                    <a:pt x="324" y="470"/>
                  </a:moveTo>
                  <a:cubicBezTo>
                    <a:pt x="318" y="482"/>
                    <a:pt x="295" y="481"/>
                    <a:pt x="281" y="480"/>
                  </a:cubicBezTo>
                  <a:cubicBezTo>
                    <a:pt x="278" y="463"/>
                    <a:pt x="277" y="444"/>
                    <a:pt x="277" y="426"/>
                  </a:cubicBezTo>
                  <a:cubicBezTo>
                    <a:pt x="277" y="425"/>
                    <a:pt x="277" y="425"/>
                    <a:pt x="276" y="424"/>
                  </a:cubicBezTo>
                  <a:cubicBezTo>
                    <a:pt x="290" y="424"/>
                    <a:pt x="305" y="425"/>
                    <a:pt x="319" y="425"/>
                  </a:cubicBezTo>
                  <a:cubicBezTo>
                    <a:pt x="323" y="439"/>
                    <a:pt x="330" y="459"/>
                    <a:pt x="324" y="470"/>
                  </a:cubicBezTo>
                  <a:close/>
                  <a:moveTo>
                    <a:pt x="338" y="417"/>
                  </a:moveTo>
                  <a:cubicBezTo>
                    <a:pt x="333" y="416"/>
                    <a:pt x="329" y="416"/>
                    <a:pt x="324" y="416"/>
                  </a:cubicBezTo>
                  <a:cubicBezTo>
                    <a:pt x="323" y="414"/>
                    <a:pt x="320" y="414"/>
                    <a:pt x="319" y="416"/>
                  </a:cubicBezTo>
                  <a:cubicBezTo>
                    <a:pt x="264" y="414"/>
                    <a:pt x="210" y="415"/>
                    <a:pt x="155" y="419"/>
                  </a:cubicBezTo>
                  <a:cubicBezTo>
                    <a:pt x="158" y="399"/>
                    <a:pt x="160" y="378"/>
                    <a:pt x="163" y="357"/>
                  </a:cubicBezTo>
                  <a:cubicBezTo>
                    <a:pt x="163" y="353"/>
                    <a:pt x="164" y="340"/>
                    <a:pt x="165" y="325"/>
                  </a:cubicBezTo>
                  <a:cubicBezTo>
                    <a:pt x="166" y="325"/>
                    <a:pt x="166" y="325"/>
                    <a:pt x="167" y="325"/>
                  </a:cubicBezTo>
                  <a:cubicBezTo>
                    <a:pt x="169" y="323"/>
                    <a:pt x="168" y="320"/>
                    <a:pt x="166" y="320"/>
                  </a:cubicBezTo>
                  <a:cubicBezTo>
                    <a:pt x="167" y="308"/>
                    <a:pt x="168" y="297"/>
                    <a:pt x="170" y="291"/>
                  </a:cubicBezTo>
                  <a:cubicBezTo>
                    <a:pt x="178" y="292"/>
                    <a:pt x="185" y="292"/>
                    <a:pt x="193" y="292"/>
                  </a:cubicBezTo>
                  <a:cubicBezTo>
                    <a:pt x="225" y="294"/>
                    <a:pt x="261" y="292"/>
                    <a:pt x="293" y="281"/>
                  </a:cubicBezTo>
                  <a:cubicBezTo>
                    <a:pt x="307" y="326"/>
                    <a:pt x="323" y="371"/>
                    <a:pt x="338" y="417"/>
                  </a:cubicBezTo>
                  <a:close/>
                  <a:moveTo>
                    <a:pt x="448" y="219"/>
                  </a:moveTo>
                  <a:cubicBezTo>
                    <a:pt x="442" y="225"/>
                    <a:pt x="432" y="223"/>
                    <a:pt x="427" y="218"/>
                  </a:cubicBezTo>
                  <a:cubicBezTo>
                    <a:pt x="428" y="216"/>
                    <a:pt x="428" y="214"/>
                    <a:pt x="426" y="212"/>
                  </a:cubicBezTo>
                  <a:cubicBezTo>
                    <a:pt x="419" y="207"/>
                    <a:pt x="422" y="198"/>
                    <a:pt x="428" y="194"/>
                  </a:cubicBezTo>
                  <a:cubicBezTo>
                    <a:pt x="436" y="190"/>
                    <a:pt x="446" y="191"/>
                    <a:pt x="451" y="198"/>
                  </a:cubicBezTo>
                  <a:cubicBezTo>
                    <a:pt x="455" y="205"/>
                    <a:pt x="454" y="214"/>
                    <a:pt x="448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5"/>
            <p:cNvSpPr/>
            <p:nvPr userDrawn="1"/>
          </p:nvSpPr>
          <p:spPr bwMode="auto">
            <a:xfrm>
              <a:off x="5378" y="2287"/>
              <a:ext cx="24" cy="49"/>
            </a:xfrm>
            <a:custGeom>
              <a:avLst/>
              <a:gdLst>
                <a:gd name="T0" fmla="*/ 18 w 24"/>
                <a:gd name="T1" fmla="*/ 3 h 50"/>
                <a:gd name="T2" fmla="*/ 1 w 24"/>
                <a:gd name="T3" fmla="*/ 46 h 50"/>
                <a:gd name="T4" fmla="*/ 5 w 24"/>
                <a:gd name="T5" fmla="*/ 48 h 50"/>
                <a:gd name="T6" fmla="*/ 23 w 24"/>
                <a:gd name="T7" fmla="*/ 5 h 50"/>
                <a:gd name="T8" fmla="*/ 18 w 24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0">
                  <a:moveTo>
                    <a:pt x="18" y="3"/>
                  </a:moveTo>
                  <a:cubicBezTo>
                    <a:pt x="11" y="17"/>
                    <a:pt x="5" y="31"/>
                    <a:pt x="1" y="46"/>
                  </a:cubicBezTo>
                  <a:cubicBezTo>
                    <a:pt x="0" y="49"/>
                    <a:pt x="4" y="50"/>
                    <a:pt x="5" y="48"/>
                  </a:cubicBezTo>
                  <a:cubicBezTo>
                    <a:pt x="12" y="34"/>
                    <a:pt x="18" y="20"/>
                    <a:pt x="23" y="5"/>
                  </a:cubicBezTo>
                  <a:cubicBezTo>
                    <a:pt x="24" y="2"/>
                    <a:pt x="19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6"/>
            <p:cNvSpPr/>
            <p:nvPr userDrawn="1"/>
          </p:nvSpPr>
          <p:spPr bwMode="auto">
            <a:xfrm>
              <a:off x="5132" y="2413"/>
              <a:ext cx="236" cy="77"/>
            </a:xfrm>
            <a:custGeom>
              <a:avLst/>
              <a:gdLst>
                <a:gd name="T0" fmla="*/ 229 w 237"/>
                <a:gd name="T1" fmla="*/ 3 h 78"/>
                <a:gd name="T2" fmla="*/ 5 w 237"/>
                <a:gd name="T3" fmla="*/ 11 h 78"/>
                <a:gd name="T4" fmla="*/ 2 w 237"/>
                <a:gd name="T5" fmla="*/ 13 h 78"/>
                <a:gd name="T6" fmla="*/ 124 w 237"/>
                <a:gd name="T7" fmla="*/ 68 h 78"/>
                <a:gd name="T8" fmla="*/ 236 w 237"/>
                <a:gd name="T9" fmla="*/ 6 h 78"/>
                <a:gd name="T10" fmla="*/ 229 w 237"/>
                <a:gd name="T11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78">
                  <a:moveTo>
                    <a:pt x="229" y="3"/>
                  </a:moveTo>
                  <a:cubicBezTo>
                    <a:pt x="180" y="78"/>
                    <a:pt x="61" y="77"/>
                    <a:pt x="5" y="11"/>
                  </a:cubicBezTo>
                  <a:cubicBezTo>
                    <a:pt x="4" y="9"/>
                    <a:pt x="0" y="11"/>
                    <a:pt x="2" y="13"/>
                  </a:cubicBezTo>
                  <a:cubicBezTo>
                    <a:pt x="29" y="56"/>
                    <a:pt x="76" y="70"/>
                    <a:pt x="124" y="68"/>
                  </a:cubicBezTo>
                  <a:cubicBezTo>
                    <a:pt x="168" y="66"/>
                    <a:pt x="219" y="50"/>
                    <a:pt x="236" y="6"/>
                  </a:cubicBezTo>
                  <a:cubicBezTo>
                    <a:pt x="237" y="2"/>
                    <a:pt x="231" y="0"/>
                    <a:pt x="2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7"/>
            <p:cNvSpPr/>
            <p:nvPr userDrawn="1"/>
          </p:nvSpPr>
          <p:spPr bwMode="auto">
            <a:xfrm>
              <a:off x="5200" y="2342"/>
              <a:ext cx="14" cy="40"/>
            </a:xfrm>
            <a:custGeom>
              <a:avLst/>
              <a:gdLst>
                <a:gd name="T0" fmla="*/ 10 w 14"/>
                <a:gd name="T1" fmla="*/ 6 h 40"/>
                <a:gd name="T2" fmla="*/ 1 w 14"/>
                <a:gd name="T3" fmla="*/ 6 h 40"/>
                <a:gd name="T4" fmla="*/ 4 w 14"/>
                <a:gd name="T5" fmla="*/ 35 h 40"/>
                <a:gd name="T6" fmla="*/ 13 w 14"/>
                <a:gd name="T7" fmla="*/ 34 h 40"/>
                <a:gd name="T8" fmla="*/ 10 w 14"/>
                <a:gd name="T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0" y="6"/>
                  </a:moveTo>
                  <a:cubicBezTo>
                    <a:pt x="9" y="2"/>
                    <a:pt x="2" y="0"/>
                    <a:pt x="1" y="6"/>
                  </a:cubicBezTo>
                  <a:cubicBezTo>
                    <a:pt x="0" y="15"/>
                    <a:pt x="2" y="25"/>
                    <a:pt x="4" y="35"/>
                  </a:cubicBezTo>
                  <a:cubicBezTo>
                    <a:pt x="5" y="40"/>
                    <a:pt x="13" y="39"/>
                    <a:pt x="13" y="34"/>
                  </a:cubicBezTo>
                  <a:cubicBezTo>
                    <a:pt x="13" y="25"/>
                    <a:pt x="14" y="14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8"/>
            <p:cNvSpPr/>
            <p:nvPr userDrawn="1"/>
          </p:nvSpPr>
          <p:spPr bwMode="auto">
            <a:xfrm>
              <a:off x="5275" y="2333"/>
              <a:ext cx="18" cy="40"/>
            </a:xfrm>
            <a:custGeom>
              <a:avLst/>
              <a:gdLst>
                <a:gd name="T0" fmla="*/ 3 w 18"/>
                <a:gd name="T1" fmla="*/ 9 h 40"/>
                <a:gd name="T2" fmla="*/ 2 w 18"/>
                <a:gd name="T3" fmla="*/ 35 h 40"/>
                <a:gd name="T4" fmla="*/ 10 w 18"/>
                <a:gd name="T5" fmla="*/ 34 h 40"/>
                <a:gd name="T6" fmla="*/ 14 w 18"/>
                <a:gd name="T7" fmla="*/ 14 h 40"/>
                <a:gd name="T8" fmla="*/ 3 w 18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3" y="9"/>
                  </a:moveTo>
                  <a:cubicBezTo>
                    <a:pt x="1" y="18"/>
                    <a:pt x="0" y="27"/>
                    <a:pt x="2" y="35"/>
                  </a:cubicBezTo>
                  <a:cubicBezTo>
                    <a:pt x="3" y="40"/>
                    <a:pt x="10" y="39"/>
                    <a:pt x="10" y="34"/>
                  </a:cubicBezTo>
                  <a:cubicBezTo>
                    <a:pt x="10" y="27"/>
                    <a:pt x="11" y="20"/>
                    <a:pt x="14" y="14"/>
                  </a:cubicBezTo>
                  <a:cubicBezTo>
                    <a:pt x="18" y="5"/>
                    <a:pt x="5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9"/>
            <p:cNvSpPr/>
            <p:nvPr userDrawn="1"/>
          </p:nvSpPr>
          <p:spPr bwMode="auto">
            <a:xfrm>
              <a:off x="5239" y="2395"/>
              <a:ext cx="30" cy="30"/>
            </a:xfrm>
            <a:custGeom>
              <a:avLst/>
              <a:gdLst>
                <a:gd name="T0" fmla="*/ 27 w 30"/>
                <a:gd name="T1" fmla="*/ 15 h 30"/>
                <a:gd name="T2" fmla="*/ 19 w 30"/>
                <a:gd name="T3" fmla="*/ 4 h 30"/>
                <a:gd name="T4" fmla="*/ 1 w 30"/>
                <a:gd name="T5" fmla="*/ 12 h 30"/>
                <a:gd name="T6" fmla="*/ 9 w 30"/>
                <a:gd name="T7" fmla="*/ 14 h 30"/>
                <a:gd name="T8" fmla="*/ 16 w 30"/>
                <a:gd name="T9" fmla="*/ 14 h 30"/>
                <a:gd name="T10" fmla="*/ 21 w 30"/>
                <a:gd name="T11" fmla="*/ 29 h 30"/>
                <a:gd name="T12" fmla="*/ 26 w 30"/>
                <a:gd name="T13" fmla="*/ 29 h 30"/>
                <a:gd name="T14" fmla="*/ 27 w 30"/>
                <a:gd name="T1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27" y="15"/>
                  </a:moveTo>
                  <a:cubicBezTo>
                    <a:pt x="26" y="10"/>
                    <a:pt x="23" y="6"/>
                    <a:pt x="19" y="4"/>
                  </a:cubicBezTo>
                  <a:cubicBezTo>
                    <a:pt x="11" y="0"/>
                    <a:pt x="2" y="4"/>
                    <a:pt x="1" y="12"/>
                  </a:cubicBezTo>
                  <a:cubicBezTo>
                    <a:pt x="0" y="17"/>
                    <a:pt x="8" y="18"/>
                    <a:pt x="9" y="14"/>
                  </a:cubicBezTo>
                  <a:cubicBezTo>
                    <a:pt x="9" y="10"/>
                    <a:pt x="14" y="12"/>
                    <a:pt x="16" y="14"/>
                  </a:cubicBezTo>
                  <a:cubicBezTo>
                    <a:pt x="20" y="18"/>
                    <a:pt x="17" y="25"/>
                    <a:pt x="21" y="29"/>
                  </a:cubicBezTo>
                  <a:cubicBezTo>
                    <a:pt x="22" y="30"/>
                    <a:pt x="25" y="30"/>
                    <a:pt x="26" y="29"/>
                  </a:cubicBezTo>
                  <a:cubicBezTo>
                    <a:pt x="30" y="25"/>
                    <a:pt x="28" y="19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3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218011" y="1334764"/>
            <a:ext cx="1720487" cy="1800000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3"/>
          </p:nvPr>
        </p:nvSpPr>
        <p:spPr>
          <a:xfrm>
            <a:off x="4604651" y="1334764"/>
            <a:ext cx="1720487" cy="1800000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2" name="矩形 1"/>
          <p:cNvSpPr/>
          <p:nvPr userDrawn="1"/>
        </p:nvSpPr>
        <p:spPr>
          <a:xfrm>
            <a:off x="2011789" y="1334764"/>
            <a:ext cx="2519571" cy="180000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矩形 5"/>
          <p:cNvSpPr/>
          <p:nvPr userDrawn="1"/>
        </p:nvSpPr>
        <p:spPr>
          <a:xfrm>
            <a:off x="6398429" y="1334764"/>
            <a:ext cx="2536843" cy="1800000"/>
          </a:xfrm>
          <a:prstGeom prst="rect">
            <a:avLst/>
          </a:prstGeom>
          <a:solidFill>
            <a:schemeClr val="bg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3" name="Group 31"/>
          <p:cNvGrpSpPr>
            <a:grpSpLocks noChangeAspect="1"/>
          </p:cNvGrpSpPr>
          <p:nvPr userDrawn="1"/>
        </p:nvGrpSpPr>
        <p:grpSpPr bwMode="auto">
          <a:xfrm>
            <a:off x="8285037" y="3858567"/>
            <a:ext cx="580855" cy="1152930"/>
            <a:chOff x="5034" y="2238"/>
            <a:chExt cx="463" cy="919"/>
          </a:xfrm>
          <a:solidFill>
            <a:schemeClr val="bg1"/>
          </a:solidFill>
        </p:grpSpPr>
        <p:sp>
          <p:nvSpPr>
            <p:cNvPr id="34" name="Freeform 32"/>
            <p:cNvSpPr/>
            <p:nvPr userDrawn="1"/>
          </p:nvSpPr>
          <p:spPr bwMode="auto">
            <a:xfrm>
              <a:off x="5068" y="3075"/>
              <a:ext cx="385" cy="13"/>
            </a:xfrm>
            <a:custGeom>
              <a:avLst/>
              <a:gdLst>
                <a:gd name="T0" fmla="*/ 385 w 387"/>
                <a:gd name="T1" fmla="*/ 4 h 14"/>
                <a:gd name="T2" fmla="*/ 194 w 387"/>
                <a:gd name="T3" fmla="*/ 4 h 14"/>
                <a:gd name="T4" fmla="*/ 3 w 387"/>
                <a:gd name="T5" fmla="*/ 7 h 14"/>
                <a:gd name="T6" fmla="*/ 3 w 387"/>
                <a:gd name="T7" fmla="*/ 12 h 14"/>
                <a:gd name="T8" fmla="*/ 194 w 387"/>
                <a:gd name="T9" fmla="*/ 10 h 14"/>
                <a:gd name="T10" fmla="*/ 385 w 387"/>
                <a:gd name="T11" fmla="*/ 7 h 14"/>
                <a:gd name="T12" fmla="*/ 385 w 387"/>
                <a:gd name="T13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14">
                  <a:moveTo>
                    <a:pt x="385" y="4"/>
                  </a:moveTo>
                  <a:cubicBezTo>
                    <a:pt x="321" y="0"/>
                    <a:pt x="257" y="3"/>
                    <a:pt x="194" y="4"/>
                  </a:cubicBezTo>
                  <a:cubicBezTo>
                    <a:pt x="130" y="5"/>
                    <a:pt x="67" y="4"/>
                    <a:pt x="3" y="7"/>
                  </a:cubicBezTo>
                  <a:cubicBezTo>
                    <a:pt x="0" y="7"/>
                    <a:pt x="0" y="12"/>
                    <a:pt x="3" y="12"/>
                  </a:cubicBezTo>
                  <a:cubicBezTo>
                    <a:pt x="67" y="14"/>
                    <a:pt x="130" y="11"/>
                    <a:pt x="194" y="10"/>
                  </a:cubicBezTo>
                  <a:cubicBezTo>
                    <a:pt x="257" y="10"/>
                    <a:pt x="321" y="12"/>
                    <a:pt x="385" y="7"/>
                  </a:cubicBezTo>
                  <a:cubicBezTo>
                    <a:pt x="387" y="7"/>
                    <a:pt x="387" y="4"/>
                    <a:pt x="3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3"/>
            <p:cNvSpPr/>
            <p:nvPr userDrawn="1"/>
          </p:nvSpPr>
          <p:spPr bwMode="auto">
            <a:xfrm>
              <a:off x="5130" y="3003"/>
              <a:ext cx="13" cy="28"/>
            </a:xfrm>
            <a:custGeom>
              <a:avLst/>
              <a:gdLst>
                <a:gd name="T0" fmla="*/ 11 w 13"/>
                <a:gd name="T1" fmla="*/ 6 h 28"/>
                <a:gd name="T2" fmla="*/ 7 w 13"/>
                <a:gd name="T3" fmla="*/ 2 h 28"/>
                <a:gd name="T4" fmla="*/ 6 w 13"/>
                <a:gd name="T5" fmla="*/ 25 h 28"/>
                <a:gd name="T6" fmla="*/ 11 w 13"/>
                <a:gd name="T7" fmla="*/ 22 h 28"/>
                <a:gd name="T8" fmla="*/ 9 w 13"/>
                <a:gd name="T9" fmla="*/ 14 h 28"/>
                <a:gd name="T10" fmla="*/ 11 w 13"/>
                <a:gd name="T11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8">
                  <a:moveTo>
                    <a:pt x="11" y="6"/>
                  </a:moveTo>
                  <a:cubicBezTo>
                    <a:pt x="12" y="3"/>
                    <a:pt x="9" y="0"/>
                    <a:pt x="7" y="2"/>
                  </a:cubicBezTo>
                  <a:cubicBezTo>
                    <a:pt x="0" y="7"/>
                    <a:pt x="2" y="19"/>
                    <a:pt x="6" y="25"/>
                  </a:cubicBezTo>
                  <a:cubicBezTo>
                    <a:pt x="8" y="28"/>
                    <a:pt x="13" y="25"/>
                    <a:pt x="11" y="22"/>
                  </a:cubicBezTo>
                  <a:cubicBezTo>
                    <a:pt x="9" y="19"/>
                    <a:pt x="8" y="17"/>
                    <a:pt x="9" y="14"/>
                  </a:cubicBezTo>
                  <a:cubicBezTo>
                    <a:pt x="9" y="11"/>
                    <a:pt x="11" y="9"/>
                    <a:pt x="1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4"/>
            <p:cNvSpPr/>
            <p:nvPr userDrawn="1"/>
          </p:nvSpPr>
          <p:spPr bwMode="auto">
            <a:xfrm>
              <a:off x="5148" y="3004"/>
              <a:ext cx="14" cy="26"/>
            </a:xfrm>
            <a:custGeom>
              <a:avLst/>
              <a:gdLst>
                <a:gd name="T0" fmla="*/ 10 w 15"/>
                <a:gd name="T1" fmla="*/ 1 h 26"/>
                <a:gd name="T2" fmla="*/ 7 w 15"/>
                <a:gd name="T3" fmla="*/ 24 h 26"/>
                <a:gd name="T4" fmla="*/ 11 w 15"/>
                <a:gd name="T5" fmla="*/ 20 h 26"/>
                <a:gd name="T6" fmla="*/ 13 w 15"/>
                <a:gd name="T7" fmla="*/ 5 h 26"/>
                <a:gd name="T8" fmla="*/ 10 w 15"/>
                <a:gd name="T9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10" y="1"/>
                  </a:moveTo>
                  <a:cubicBezTo>
                    <a:pt x="1" y="4"/>
                    <a:pt x="0" y="18"/>
                    <a:pt x="7" y="24"/>
                  </a:cubicBezTo>
                  <a:cubicBezTo>
                    <a:pt x="10" y="26"/>
                    <a:pt x="13" y="23"/>
                    <a:pt x="11" y="20"/>
                  </a:cubicBezTo>
                  <a:cubicBezTo>
                    <a:pt x="7" y="15"/>
                    <a:pt x="10" y="9"/>
                    <a:pt x="13" y="5"/>
                  </a:cubicBezTo>
                  <a:cubicBezTo>
                    <a:pt x="15" y="4"/>
                    <a:pt x="13" y="0"/>
                    <a:pt x="1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5"/>
            <p:cNvSpPr/>
            <p:nvPr userDrawn="1"/>
          </p:nvSpPr>
          <p:spPr bwMode="auto">
            <a:xfrm>
              <a:off x="5169" y="3002"/>
              <a:ext cx="17" cy="23"/>
            </a:xfrm>
            <a:custGeom>
              <a:avLst/>
              <a:gdLst>
                <a:gd name="T0" fmla="*/ 9 w 17"/>
                <a:gd name="T1" fmla="*/ 3 h 23"/>
                <a:gd name="T2" fmla="*/ 3 w 17"/>
                <a:gd name="T3" fmla="*/ 20 h 23"/>
                <a:gd name="T4" fmla="*/ 8 w 17"/>
                <a:gd name="T5" fmla="*/ 18 h 23"/>
                <a:gd name="T6" fmla="*/ 12 w 17"/>
                <a:gd name="T7" fmla="*/ 9 h 23"/>
                <a:gd name="T8" fmla="*/ 9 w 17"/>
                <a:gd name="T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9" y="3"/>
                  </a:moveTo>
                  <a:cubicBezTo>
                    <a:pt x="3" y="6"/>
                    <a:pt x="0" y="13"/>
                    <a:pt x="3" y="20"/>
                  </a:cubicBezTo>
                  <a:cubicBezTo>
                    <a:pt x="4" y="23"/>
                    <a:pt x="9" y="22"/>
                    <a:pt x="8" y="18"/>
                  </a:cubicBezTo>
                  <a:cubicBezTo>
                    <a:pt x="8" y="15"/>
                    <a:pt x="9" y="11"/>
                    <a:pt x="12" y="9"/>
                  </a:cubicBezTo>
                  <a:cubicBezTo>
                    <a:pt x="17" y="6"/>
                    <a:pt x="13" y="0"/>
                    <a:pt x="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6"/>
            <p:cNvSpPr/>
            <p:nvPr userDrawn="1"/>
          </p:nvSpPr>
          <p:spPr bwMode="auto">
            <a:xfrm>
              <a:off x="5310" y="2957"/>
              <a:ext cx="9" cy="27"/>
            </a:xfrm>
            <a:custGeom>
              <a:avLst/>
              <a:gdLst>
                <a:gd name="T0" fmla="*/ 7 w 9"/>
                <a:gd name="T1" fmla="*/ 14 h 27"/>
                <a:gd name="T2" fmla="*/ 5 w 9"/>
                <a:gd name="T3" fmla="*/ 2 h 27"/>
                <a:gd name="T4" fmla="*/ 1 w 9"/>
                <a:gd name="T5" fmla="*/ 3 h 27"/>
                <a:gd name="T6" fmla="*/ 2 w 9"/>
                <a:gd name="T7" fmla="*/ 15 h 27"/>
                <a:gd name="T8" fmla="*/ 4 w 9"/>
                <a:gd name="T9" fmla="*/ 25 h 27"/>
                <a:gd name="T10" fmla="*/ 8 w 9"/>
                <a:gd name="T11" fmla="*/ 25 h 27"/>
                <a:gd name="T12" fmla="*/ 7 w 9"/>
                <a:gd name="T13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27">
                  <a:moveTo>
                    <a:pt x="7" y="14"/>
                  </a:moveTo>
                  <a:cubicBezTo>
                    <a:pt x="6" y="10"/>
                    <a:pt x="6" y="6"/>
                    <a:pt x="5" y="2"/>
                  </a:cubicBezTo>
                  <a:cubicBezTo>
                    <a:pt x="4" y="0"/>
                    <a:pt x="0" y="1"/>
                    <a:pt x="1" y="3"/>
                  </a:cubicBezTo>
                  <a:cubicBezTo>
                    <a:pt x="1" y="7"/>
                    <a:pt x="2" y="11"/>
                    <a:pt x="2" y="15"/>
                  </a:cubicBezTo>
                  <a:cubicBezTo>
                    <a:pt x="2" y="18"/>
                    <a:pt x="3" y="22"/>
                    <a:pt x="4" y="25"/>
                  </a:cubicBezTo>
                  <a:cubicBezTo>
                    <a:pt x="5" y="27"/>
                    <a:pt x="8" y="27"/>
                    <a:pt x="8" y="25"/>
                  </a:cubicBezTo>
                  <a:cubicBezTo>
                    <a:pt x="9" y="21"/>
                    <a:pt x="8" y="18"/>
                    <a:pt x="7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7"/>
            <p:cNvSpPr/>
            <p:nvPr userDrawn="1"/>
          </p:nvSpPr>
          <p:spPr bwMode="auto">
            <a:xfrm>
              <a:off x="5330" y="2959"/>
              <a:ext cx="8" cy="28"/>
            </a:xfrm>
            <a:custGeom>
              <a:avLst/>
              <a:gdLst>
                <a:gd name="T0" fmla="*/ 7 w 8"/>
                <a:gd name="T1" fmla="*/ 15 h 28"/>
                <a:gd name="T2" fmla="*/ 7 w 8"/>
                <a:gd name="T3" fmla="*/ 3 h 28"/>
                <a:gd name="T4" fmla="*/ 2 w 8"/>
                <a:gd name="T5" fmla="*/ 3 h 28"/>
                <a:gd name="T6" fmla="*/ 1 w 8"/>
                <a:gd name="T7" fmla="*/ 15 h 28"/>
                <a:gd name="T8" fmla="*/ 2 w 8"/>
                <a:gd name="T9" fmla="*/ 26 h 28"/>
                <a:gd name="T10" fmla="*/ 7 w 8"/>
                <a:gd name="T11" fmla="*/ 26 h 28"/>
                <a:gd name="T12" fmla="*/ 7 w 8"/>
                <a:gd name="T13" fmla="*/ 1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8">
                  <a:moveTo>
                    <a:pt x="7" y="15"/>
                  </a:moveTo>
                  <a:cubicBezTo>
                    <a:pt x="7" y="11"/>
                    <a:pt x="7" y="7"/>
                    <a:pt x="7" y="3"/>
                  </a:cubicBezTo>
                  <a:cubicBezTo>
                    <a:pt x="7" y="0"/>
                    <a:pt x="2" y="0"/>
                    <a:pt x="2" y="3"/>
                  </a:cubicBezTo>
                  <a:cubicBezTo>
                    <a:pt x="1" y="7"/>
                    <a:pt x="1" y="11"/>
                    <a:pt x="1" y="15"/>
                  </a:cubicBezTo>
                  <a:cubicBezTo>
                    <a:pt x="1" y="18"/>
                    <a:pt x="0" y="22"/>
                    <a:pt x="2" y="26"/>
                  </a:cubicBezTo>
                  <a:cubicBezTo>
                    <a:pt x="3" y="28"/>
                    <a:pt x="6" y="28"/>
                    <a:pt x="7" y="26"/>
                  </a:cubicBezTo>
                  <a:cubicBezTo>
                    <a:pt x="8" y="22"/>
                    <a:pt x="8" y="18"/>
                    <a:pt x="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38"/>
            <p:cNvSpPr/>
            <p:nvPr userDrawn="1"/>
          </p:nvSpPr>
          <p:spPr bwMode="auto">
            <a:xfrm>
              <a:off x="5350" y="2959"/>
              <a:ext cx="10" cy="25"/>
            </a:xfrm>
            <a:custGeom>
              <a:avLst/>
              <a:gdLst>
                <a:gd name="T0" fmla="*/ 9 w 10"/>
                <a:gd name="T1" fmla="*/ 13 h 25"/>
                <a:gd name="T2" fmla="*/ 5 w 10"/>
                <a:gd name="T3" fmla="*/ 2 h 25"/>
                <a:gd name="T4" fmla="*/ 1 w 10"/>
                <a:gd name="T5" fmla="*/ 4 h 25"/>
                <a:gd name="T6" fmla="*/ 3 w 10"/>
                <a:gd name="T7" fmla="*/ 14 h 25"/>
                <a:gd name="T8" fmla="*/ 3 w 10"/>
                <a:gd name="T9" fmla="*/ 23 h 25"/>
                <a:gd name="T10" fmla="*/ 8 w 10"/>
                <a:gd name="T11" fmla="*/ 23 h 25"/>
                <a:gd name="T12" fmla="*/ 9 w 10"/>
                <a:gd name="T1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9" y="13"/>
                  </a:moveTo>
                  <a:cubicBezTo>
                    <a:pt x="8" y="9"/>
                    <a:pt x="7" y="6"/>
                    <a:pt x="5" y="2"/>
                  </a:cubicBezTo>
                  <a:cubicBezTo>
                    <a:pt x="4" y="0"/>
                    <a:pt x="0" y="2"/>
                    <a:pt x="1" y="4"/>
                  </a:cubicBezTo>
                  <a:cubicBezTo>
                    <a:pt x="2" y="7"/>
                    <a:pt x="3" y="10"/>
                    <a:pt x="3" y="14"/>
                  </a:cubicBezTo>
                  <a:cubicBezTo>
                    <a:pt x="3" y="17"/>
                    <a:pt x="2" y="20"/>
                    <a:pt x="3" y="23"/>
                  </a:cubicBezTo>
                  <a:cubicBezTo>
                    <a:pt x="4" y="25"/>
                    <a:pt x="7" y="25"/>
                    <a:pt x="8" y="23"/>
                  </a:cubicBezTo>
                  <a:cubicBezTo>
                    <a:pt x="10" y="21"/>
                    <a:pt x="9" y="16"/>
                    <a:pt x="9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39"/>
            <p:cNvSpPr/>
            <p:nvPr userDrawn="1"/>
          </p:nvSpPr>
          <p:spPr bwMode="auto">
            <a:xfrm>
              <a:off x="5115" y="2904"/>
              <a:ext cx="14" cy="24"/>
            </a:xfrm>
            <a:custGeom>
              <a:avLst/>
              <a:gdLst>
                <a:gd name="T0" fmla="*/ 11 w 14"/>
                <a:gd name="T1" fmla="*/ 17 h 24"/>
                <a:gd name="T2" fmla="*/ 8 w 14"/>
                <a:gd name="T3" fmla="*/ 11 h 24"/>
                <a:gd name="T4" fmla="*/ 11 w 14"/>
                <a:gd name="T5" fmla="*/ 5 h 24"/>
                <a:gd name="T6" fmla="*/ 7 w 14"/>
                <a:gd name="T7" fmla="*/ 0 h 24"/>
                <a:gd name="T8" fmla="*/ 0 w 14"/>
                <a:gd name="T9" fmla="*/ 12 h 24"/>
                <a:gd name="T10" fmla="*/ 9 w 14"/>
                <a:gd name="T11" fmla="*/ 23 h 24"/>
                <a:gd name="T12" fmla="*/ 11 w 14"/>
                <a:gd name="T13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4">
                  <a:moveTo>
                    <a:pt x="11" y="17"/>
                  </a:moveTo>
                  <a:cubicBezTo>
                    <a:pt x="9" y="16"/>
                    <a:pt x="8" y="14"/>
                    <a:pt x="8" y="11"/>
                  </a:cubicBezTo>
                  <a:cubicBezTo>
                    <a:pt x="8" y="9"/>
                    <a:pt x="10" y="7"/>
                    <a:pt x="11" y="5"/>
                  </a:cubicBezTo>
                  <a:cubicBezTo>
                    <a:pt x="11" y="3"/>
                    <a:pt x="10" y="0"/>
                    <a:pt x="7" y="0"/>
                  </a:cubicBezTo>
                  <a:cubicBezTo>
                    <a:pt x="1" y="1"/>
                    <a:pt x="0" y="7"/>
                    <a:pt x="0" y="12"/>
                  </a:cubicBezTo>
                  <a:cubicBezTo>
                    <a:pt x="1" y="17"/>
                    <a:pt x="4" y="21"/>
                    <a:pt x="9" y="23"/>
                  </a:cubicBezTo>
                  <a:cubicBezTo>
                    <a:pt x="12" y="24"/>
                    <a:pt x="14" y="19"/>
                    <a:pt x="1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0"/>
            <p:cNvSpPr/>
            <p:nvPr userDrawn="1"/>
          </p:nvSpPr>
          <p:spPr bwMode="auto">
            <a:xfrm>
              <a:off x="5136" y="2900"/>
              <a:ext cx="11" cy="31"/>
            </a:xfrm>
            <a:custGeom>
              <a:avLst/>
              <a:gdLst>
                <a:gd name="T0" fmla="*/ 4 w 11"/>
                <a:gd name="T1" fmla="*/ 3 h 31"/>
                <a:gd name="T2" fmla="*/ 2 w 11"/>
                <a:gd name="T3" fmla="*/ 27 h 31"/>
                <a:gd name="T4" fmla="*/ 8 w 11"/>
                <a:gd name="T5" fmla="*/ 26 h 31"/>
                <a:gd name="T6" fmla="*/ 10 w 11"/>
                <a:gd name="T7" fmla="*/ 6 h 31"/>
                <a:gd name="T8" fmla="*/ 4 w 11"/>
                <a:gd name="T9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1">
                  <a:moveTo>
                    <a:pt x="4" y="3"/>
                  </a:moveTo>
                  <a:cubicBezTo>
                    <a:pt x="0" y="10"/>
                    <a:pt x="0" y="19"/>
                    <a:pt x="2" y="27"/>
                  </a:cubicBezTo>
                  <a:cubicBezTo>
                    <a:pt x="2" y="31"/>
                    <a:pt x="9" y="30"/>
                    <a:pt x="8" y="26"/>
                  </a:cubicBezTo>
                  <a:cubicBezTo>
                    <a:pt x="7" y="19"/>
                    <a:pt x="9" y="12"/>
                    <a:pt x="10" y="6"/>
                  </a:cubicBezTo>
                  <a:cubicBezTo>
                    <a:pt x="11" y="2"/>
                    <a:pt x="6" y="0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1"/>
            <p:cNvSpPr/>
            <p:nvPr userDrawn="1"/>
          </p:nvSpPr>
          <p:spPr bwMode="auto">
            <a:xfrm>
              <a:off x="5157" y="2901"/>
              <a:ext cx="14" cy="25"/>
            </a:xfrm>
            <a:custGeom>
              <a:avLst/>
              <a:gdLst>
                <a:gd name="T0" fmla="*/ 12 w 14"/>
                <a:gd name="T1" fmla="*/ 18 h 25"/>
                <a:gd name="T2" fmla="*/ 10 w 14"/>
                <a:gd name="T3" fmla="*/ 11 h 25"/>
                <a:gd name="T4" fmla="*/ 10 w 14"/>
                <a:gd name="T5" fmla="*/ 3 h 25"/>
                <a:gd name="T6" fmla="*/ 5 w 14"/>
                <a:gd name="T7" fmla="*/ 2 h 25"/>
                <a:gd name="T8" fmla="*/ 6 w 14"/>
                <a:gd name="T9" fmla="*/ 22 h 25"/>
                <a:gd name="T10" fmla="*/ 12 w 14"/>
                <a:gd name="T11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5">
                  <a:moveTo>
                    <a:pt x="12" y="18"/>
                  </a:moveTo>
                  <a:cubicBezTo>
                    <a:pt x="11" y="16"/>
                    <a:pt x="10" y="13"/>
                    <a:pt x="10" y="11"/>
                  </a:cubicBezTo>
                  <a:cubicBezTo>
                    <a:pt x="10" y="8"/>
                    <a:pt x="11" y="5"/>
                    <a:pt x="10" y="3"/>
                  </a:cubicBezTo>
                  <a:cubicBezTo>
                    <a:pt x="9" y="1"/>
                    <a:pt x="6" y="0"/>
                    <a:pt x="5" y="2"/>
                  </a:cubicBezTo>
                  <a:cubicBezTo>
                    <a:pt x="0" y="7"/>
                    <a:pt x="3" y="16"/>
                    <a:pt x="6" y="22"/>
                  </a:cubicBezTo>
                  <a:cubicBezTo>
                    <a:pt x="9" y="25"/>
                    <a:pt x="14" y="22"/>
                    <a:pt x="12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2"/>
            <p:cNvSpPr/>
            <p:nvPr userDrawn="1"/>
          </p:nvSpPr>
          <p:spPr bwMode="auto">
            <a:xfrm>
              <a:off x="5098" y="2859"/>
              <a:ext cx="191" cy="19"/>
            </a:xfrm>
            <a:custGeom>
              <a:avLst/>
              <a:gdLst>
                <a:gd name="T0" fmla="*/ 188 w 192"/>
                <a:gd name="T1" fmla="*/ 6 h 19"/>
                <a:gd name="T2" fmla="*/ 95 w 192"/>
                <a:gd name="T3" fmla="*/ 3 h 19"/>
                <a:gd name="T4" fmla="*/ 2 w 192"/>
                <a:gd name="T5" fmla="*/ 9 h 19"/>
                <a:gd name="T6" fmla="*/ 2 w 192"/>
                <a:gd name="T7" fmla="*/ 13 h 19"/>
                <a:gd name="T8" fmla="*/ 91 w 192"/>
                <a:gd name="T9" fmla="*/ 13 h 19"/>
                <a:gd name="T10" fmla="*/ 187 w 192"/>
                <a:gd name="T11" fmla="*/ 13 h 19"/>
                <a:gd name="T12" fmla="*/ 188 w 192"/>
                <a:gd name="T13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9">
                  <a:moveTo>
                    <a:pt x="188" y="6"/>
                  </a:moveTo>
                  <a:cubicBezTo>
                    <a:pt x="158" y="0"/>
                    <a:pt x="125" y="2"/>
                    <a:pt x="95" y="3"/>
                  </a:cubicBezTo>
                  <a:cubicBezTo>
                    <a:pt x="65" y="3"/>
                    <a:pt x="30" y="0"/>
                    <a:pt x="2" y="9"/>
                  </a:cubicBezTo>
                  <a:cubicBezTo>
                    <a:pt x="0" y="10"/>
                    <a:pt x="0" y="13"/>
                    <a:pt x="2" y="13"/>
                  </a:cubicBezTo>
                  <a:cubicBezTo>
                    <a:pt x="30" y="19"/>
                    <a:pt x="62" y="13"/>
                    <a:pt x="91" y="13"/>
                  </a:cubicBezTo>
                  <a:cubicBezTo>
                    <a:pt x="122" y="13"/>
                    <a:pt x="155" y="17"/>
                    <a:pt x="187" y="13"/>
                  </a:cubicBezTo>
                  <a:cubicBezTo>
                    <a:pt x="190" y="13"/>
                    <a:pt x="192" y="7"/>
                    <a:pt x="18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3"/>
            <p:cNvSpPr/>
            <p:nvPr userDrawn="1"/>
          </p:nvSpPr>
          <p:spPr bwMode="auto">
            <a:xfrm>
              <a:off x="5341" y="2868"/>
              <a:ext cx="54" cy="10"/>
            </a:xfrm>
            <a:custGeom>
              <a:avLst/>
              <a:gdLst>
                <a:gd name="T0" fmla="*/ 49 w 55"/>
                <a:gd name="T1" fmla="*/ 0 h 10"/>
                <a:gd name="T2" fmla="*/ 4 w 55"/>
                <a:gd name="T3" fmla="*/ 2 h 10"/>
                <a:gd name="T4" fmla="*/ 4 w 55"/>
                <a:gd name="T5" fmla="*/ 8 h 10"/>
                <a:gd name="T6" fmla="*/ 49 w 55"/>
                <a:gd name="T7" fmla="*/ 9 h 10"/>
                <a:gd name="T8" fmla="*/ 49 w 55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0">
                  <a:moveTo>
                    <a:pt x="49" y="0"/>
                  </a:moveTo>
                  <a:cubicBezTo>
                    <a:pt x="34" y="0"/>
                    <a:pt x="19" y="1"/>
                    <a:pt x="4" y="2"/>
                  </a:cubicBezTo>
                  <a:cubicBezTo>
                    <a:pt x="0" y="2"/>
                    <a:pt x="0" y="8"/>
                    <a:pt x="4" y="8"/>
                  </a:cubicBezTo>
                  <a:cubicBezTo>
                    <a:pt x="19" y="9"/>
                    <a:pt x="34" y="10"/>
                    <a:pt x="49" y="9"/>
                  </a:cubicBezTo>
                  <a:cubicBezTo>
                    <a:pt x="55" y="9"/>
                    <a:pt x="55" y="1"/>
                    <a:pt x="4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4"/>
            <p:cNvSpPr>
              <a:spLocks noEditPoints="1"/>
            </p:cNvSpPr>
            <p:nvPr userDrawn="1"/>
          </p:nvSpPr>
          <p:spPr bwMode="auto">
            <a:xfrm>
              <a:off x="5034" y="2238"/>
              <a:ext cx="463" cy="919"/>
            </a:xfrm>
            <a:custGeom>
              <a:avLst/>
              <a:gdLst>
                <a:gd name="T0" fmla="*/ 421 w 465"/>
                <a:gd name="T1" fmla="*/ 224 h 926"/>
                <a:gd name="T2" fmla="*/ 364 w 465"/>
                <a:gd name="T3" fmla="*/ 223 h 926"/>
                <a:gd name="T4" fmla="*/ 307 w 465"/>
                <a:gd name="T5" fmla="*/ 64 h 926"/>
                <a:gd name="T6" fmla="*/ 326 w 465"/>
                <a:gd name="T7" fmla="*/ 24 h 926"/>
                <a:gd name="T8" fmla="*/ 278 w 465"/>
                <a:gd name="T9" fmla="*/ 6 h 926"/>
                <a:gd name="T10" fmla="*/ 221 w 465"/>
                <a:gd name="T11" fmla="*/ 8 h 926"/>
                <a:gd name="T12" fmla="*/ 178 w 465"/>
                <a:gd name="T13" fmla="*/ 44 h 926"/>
                <a:gd name="T14" fmla="*/ 107 w 465"/>
                <a:gd name="T15" fmla="*/ 67 h 926"/>
                <a:gd name="T16" fmla="*/ 97 w 465"/>
                <a:gd name="T17" fmla="*/ 66 h 926"/>
                <a:gd name="T18" fmla="*/ 56 w 465"/>
                <a:gd name="T19" fmla="*/ 203 h 926"/>
                <a:gd name="T20" fmla="*/ 42 w 465"/>
                <a:gd name="T21" fmla="*/ 295 h 926"/>
                <a:gd name="T22" fmla="*/ 36 w 465"/>
                <a:gd name="T23" fmla="*/ 296 h 926"/>
                <a:gd name="T24" fmla="*/ 174 w 465"/>
                <a:gd name="T25" fmla="*/ 455 h 926"/>
                <a:gd name="T26" fmla="*/ 153 w 465"/>
                <a:gd name="T27" fmla="*/ 607 h 926"/>
                <a:gd name="T28" fmla="*/ 40 w 465"/>
                <a:gd name="T29" fmla="*/ 695 h 926"/>
                <a:gd name="T30" fmla="*/ 24 w 465"/>
                <a:gd name="T31" fmla="*/ 730 h 926"/>
                <a:gd name="T32" fmla="*/ 257 w 465"/>
                <a:gd name="T33" fmla="*/ 717 h 926"/>
                <a:gd name="T34" fmla="*/ 29 w 465"/>
                <a:gd name="T35" fmla="*/ 805 h 926"/>
                <a:gd name="T36" fmla="*/ 64 w 465"/>
                <a:gd name="T37" fmla="*/ 910 h 926"/>
                <a:gd name="T38" fmla="*/ 446 w 465"/>
                <a:gd name="T39" fmla="*/ 918 h 926"/>
                <a:gd name="T40" fmla="*/ 447 w 465"/>
                <a:gd name="T41" fmla="*/ 812 h 926"/>
                <a:gd name="T42" fmla="*/ 388 w 465"/>
                <a:gd name="T43" fmla="*/ 713 h 926"/>
                <a:gd name="T44" fmla="*/ 420 w 465"/>
                <a:gd name="T45" fmla="*/ 673 h 926"/>
                <a:gd name="T46" fmla="*/ 364 w 465"/>
                <a:gd name="T47" fmla="*/ 608 h 926"/>
                <a:gd name="T48" fmla="*/ 335 w 465"/>
                <a:gd name="T49" fmla="*/ 454 h 926"/>
                <a:gd name="T50" fmla="*/ 428 w 465"/>
                <a:gd name="T51" fmla="*/ 228 h 926"/>
                <a:gd name="T52" fmla="*/ 376 w 465"/>
                <a:gd name="T53" fmla="*/ 183 h 926"/>
                <a:gd name="T54" fmla="*/ 52 w 465"/>
                <a:gd name="T55" fmla="*/ 160 h 926"/>
                <a:gd name="T56" fmla="*/ 45 w 465"/>
                <a:gd name="T57" fmla="*/ 264 h 926"/>
                <a:gd name="T58" fmla="*/ 116 w 465"/>
                <a:gd name="T59" fmla="*/ 75 h 926"/>
                <a:gd name="T60" fmla="*/ 172 w 465"/>
                <a:gd name="T61" fmla="*/ 281 h 926"/>
                <a:gd name="T62" fmla="*/ 182 w 465"/>
                <a:gd name="T63" fmla="*/ 460 h 926"/>
                <a:gd name="T64" fmla="*/ 171 w 465"/>
                <a:gd name="T65" fmla="*/ 603 h 926"/>
                <a:gd name="T66" fmla="*/ 89 w 465"/>
                <a:gd name="T67" fmla="*/ 764 h 926"/>
                <a:gd name="T68" fmla="*/ 84 w 465"/>
                <a:gd name="T69" fmla="*/ 802 h 926"/>
                <a:gd name="T70" fmla="*/ 76 w 465"/>
                <a:gd name="T71" fmla="*/ 803 h 926"/>
                <a:gd name="T72" fmla="*/ 61 w 465"/>
                <a:gd name="T73" fmla="*/ 874 h 926"/>
                <a:gd name="T74" fmla="*/ 103 w 465"/>
                <a:gd name="T75" fmla="*/ 886 h 926"/>
                <a:gd name="T76" fmla="*/ 435 w 465"/>
                <a:gd name="T77" fmla="*/ 914 h 926"/>
                <a:gd name="T78" fmla="*/ 250 w 465"/>
                <a:gd name="T79" fmla="*/ 869 h 926"/>
                <a:gd name="T80" fmla="*/ 428 w 465"/>
                <a:gd name="T81" fmla="*/ 824 h 926"/>
                <a:gd name="T82" fmla="*/ 28 w 465"/>
                <a:gd name="T83" fmla="*/ 842 h 926"/>
                <a:gd name="T84" fmla="*/ 30 w 465"/>
                <a:gd name="T85" fmla="*/ 823 h 926"/>
                <a:gd name="T86" fmla="*/ 434 w 465"/>
                <a:gd name="T87" fmla="*/ 814 h 926"/>
                <a:gd name="T88" fmla="*/ 179 w 465"/>
                <a:gd name="T89" fmla="*/ 767 h 926"/>
                <a:gd name="T90" fmla="*/ 331 w 465"/>
                <a:gd name="T91" fmla="*/ 712 h 926"/>
                <a:gd name="T92" fmla="*/ 385 w 465"/>
                <a:gd name="T93" fmla="*/ 761 h 926"/>
                <a:gd name="T94" fmla="*/ 415 w 465"/>
                <a:gd name="T95" fmla="*/ 706 h 926"/>
                <a:gd name="T96" fmla="*/ 415 w 465"/>
                <a:gd name="T97" fmla="*/ 677 h 926"/>
                <a:gd name="T98" fmla="*/ 345 w 465"/>
                <a:gd name="T99" fmla="*/ 590 h 926"/>
                <a:gd name="T100" fmla="*/ 34 w 465"/>
                <a:gd name="T101" fmla="*/ 616 h 926"/>
                <a:gd name="T102" fmla="*/ 188 w 465"/>
                <a:gd name="T103" fmla="*/ 617 h 926"/>
                <a:gd name="T104" fmla="*/ 238 w 465"/>
                <a:gd name="T105" fmla="*/ 457 h 926"/>
                <a:gd name="T106" fmla="*/ 303 w 465"/>
                <a:gd name="T107" fmla="*/ 489 h 926"/>
                <a:gd name="T108" fmla="*/ 319 w 465"/>
                <a:gd name="T109" fmla="*/ 425 h 926"/>
                <a:gd name="T110" fmla="*/ 163 w 465"/>
                <a:gd name="T111" fmla="*/ 357 h 926"/>
                <a:gd name="T112" fmla="*/ 293 w 465"/>
                <a:gd name="T113" fmla="*/ 281 h 926"/>
                <a:gd name="T114" fmla="*/ 451 w 465"/>
                <a:gd name="T115" fmla="*/ 198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5" h="926">
                  <a:moveTo>
                    <a:pt x="455" y="190"/>
                  </a:moveTo>
                  <a:cubicBezTo>
                    <a:pt x="445" y="181"/>
                    <a:pt x="428" y="182"/>
                    <a:pt x="419" y="192"/>
                  </a:cubicBezTo>
                  <a:cubicBezTo>
                    <a:pt x="412" y="199"/>
                    <a:pt x="411" y="215"/>
                    <a:pt x="422" y="218"/>
                  </a:cubicBezTo>
                  <a:cubicBezTo>
                    <a:pt x="421" y="219"/>
                    <a:pt x="422" y="219"/>
                    <a:pt x="422" y="220"/>
                  </a:cubicBezTo>
                  <a:cubicBezTo>
                    <a:pt x="422" y="221"/>
                    <a:pt x="423" y="222"/>
                    <a:pt x="424" y="223"/>
                  </a:cubicBezTo>
                  <a:cubicBezTo>
                    <a:pt x="423" y="223"/>
                    <a:pt x="421" y="223"/>
                    <a:pt x="421" y="224"/>
                  </a:cubicBezTo>
                  <a:cubicBezTo>
                    <a:pt x="409" y="246"/>
                    <a:pt x="402" y="268"/>
                    <a:pt x="385" y="286"/>
                  </a:cubicBezTo>
                  <a:cubicBezTo>
                    <a:pt x="367" y="305"/>
                    <a:pt x="343" y="314"/>
                    <a:pt x="317" y="317"/>
                  </a:cubicBezTo>
                  <a:cubicBezTo>
                    <a:pt x="317" y="317"/>
                    <a:pt x="316" y="317"/>
                    <a:pt x="315" y="318"/>
                  </a:cubicBezTo>
                  <a:cubicBezTo>
                    <a:pt x="311" y="305"/>
                    <a:pt x="306" y="291"/>
                    <a:pt x="302" y="278"/>
                  </a:cubicBezTo>
                  <a:cubicBezTo>
                    <a:pt x="302" y="278"/>
                    <a:pt x="301" y="278"/>
                    <a:pt x="301" y="278"/>
                  </a:cubicBezTo>
                  <a:cubicBezTo>
                    <a:pt x="327" y="267"/>
                    <a:pt x="350" y="250"/>
                    <a:pt x="364" y="223"/>
                  </a:cubicBezTo>
                  <a:cubicBezTo>
                    <a:pt x="369" y="213"/>
                    <a:pt x="372" y="202"/>
                    <a:pt x="374" y="191"/>
                  </a:cubicBezTo>
                  <a:cubicBezTo>
                    <a:pt x="374" y="192"/>
                    <a:pt x="375" y="192"/>
                    <a:pt x="375" y="192"/>
                  </a:cubicBezTo>
                  <a:cubicBezTo>
                    <a:pt x="393" y="198"/>
                    <a:pt x="411" y="176"/>
                    <a:pt x="406" y="159"/>
                  </a:cubicBezTo>
                  <a:cubicBezTo>
                    <a:pt x="402" y="145"/>
                    <a:pt x="384" y="137"/>
                    <a:pt x="370" y="143"/>
                  </a:cubicBezTo>
                  <a:cubicBezTo>
                    <a:pt x="362" y="115"/>
                    <a:pt x="345" y="90"/>
                    <a:pt x="321" y="73"/>
                  </a:cubicBezTo>
                  <a:cubicBezTo>
                    <a:pt x="317" y="69"/>
                    <a:pt x="312" y="67"/>
                    <a:pt x="307" y="64"/>
                  </a:cubicBezTo>
                  <a:cubicBezTo>
                    <a:pt x="309" y="62"/>
                    <a:pt x="310" y="61"/>
                    <a:pt x="311" y="60"/>
                  </a:cubicBezTo>
                  <a:cubicBezTo>
                    <a:pt x="311" y="60"/>
                    <a:pt x="311" y="59"/>
                    <a:pt x="311" y="59"/>
                  </a:cubicBezTo>
                  <a:cubicBezTo>
                    <a:pt x="312" y="59"/>
                    <a:pt x="312" y="59"/>
                    <a:pt x="312" y="58"/>
                  </a:cubicBezTo>
                  <a:cubicBezTo>
                    <a:pt x="312" y="58"/>
                    <a:pt x="313" y="58"/>
                    <a:pt x="313" y="57"/>
                  </a:cubicBezTo>
                  <a:cubicBezTo>
                    <a:pt x="313" y="57"/>
                    <a:pt x="314" y="56"/>
                    <a:pt x="314" y="56"/>
                  </a:cubicBezTo>
                  <a:cubicBezTo>
                    <a:pt x="321" y="46"/>
                    <a:pt x="325" y="35"/>
                    <a:pt x="326" y="24"/>
                  </a:cubicBezTo>
                  <a:cubicBezTo>
                    <a:pt x="326" y="20"/>
                    <a:pt x="320" y="19"/>
                    <a:pt x="319" y="23"/>
                  </a:cubicBezTo>
                  <a:cubicBezTo>
                    <a:pt x="317" y="33"/>
                    <a:pt x="314" y="43"/>
                    <a:pt x="309" y="52"/>
                  </a:cubicBezTo>
                  <a:cubicBezTo>
                    <a:pt x="308" y="53"/>
                    <a:pt x="307" y="55"/>
                    <a:pt x="306" y="56"/>
                  </a:cubicBezTo>
                  <a:cubicBezTo>
                    <a:pt x="305" y="58"/>
                    <a:pt x="304" y="60"/>
                    <a:pt x="303" y="61"/>
                  </a:cubicBezTo>
                  <a:cubicBezTo>
                    <a:pt x="292" y="56"/>
                    <a:pt x="281" y="51"/>
                    <a:pt x="269" y="48"/>
                  </a:cubicBezTo>
                  <a:cubicBezTo>
                    <a:pt x="272" y="34"/>
                    <a:pt x="275" y="20"/>
                    <a:pt x="278" y="6"/>
                  </a:cubicBezTo>
                  <a:cubicBezTo>
                    <a:pt x="278" y="2"/>
                    <a:pt x="272" y="0"/>
                    <a:pt x="272" y="4"/>
                  </a:cubicBezTo>
                  <a:cubicBezTo>
                    <a:pt x="269" y="18"/>
                    <a:pt x="266" y="32"/>
                    <a:pt x="264" y="46"/>
                  </a:cubicBezTo>
                  <a:cubicBezTo>
                    <a:pt x="252" y="43"/>
                    <a:pt x="239" y="41"/>
                    <a:pt x="226" y="41"/>
                  </a:cubicBezTo>
                  <a:cubicBezTo>
                    <a:pt x="226" y="40"/>
                    <a:pt x="227" y="40"/>
                    <a:pt x="227" y="40"/>
                  </a:cubicBezTo>
                  <a:cubicBezTo>
                    <a:pt x="227" y="29"/>
                    <a:pt x="228" y="18"/>
                    <a:pt x="227" y="8"/>
                  </a:cubicBezTo>
                  <a:cubicBezTo>
                    <a:pt x="227" y="4"/>
                    <a:pt x="221" y="4"/>
                    <a:pt x="221" y="8"/>
                  </a:cubicBezTo>
                  <a:cubicBezTo>
                    <a:pt x="220" y="18"/>
                    <a:pt x="220" y="29"/>
                    <a:pt x="221" y="40"/>
                  </a:cubicBezTo>
                  <a:cubicBezTo>
                    <a:pt x="221" y="40"/>
                    <a:pt x="222" y="40"/>
                    <a:pt x="222" y="41"/>
                  </a:cubicBezTo>
                  <a:cubicBezTo>
                    <a:pt x="209" y="40"/>
                    <a:pt x="196" y="41"/>
                    <a:pt x="184" y="43"/>
                  </a:cubicBezTo>
                  <a:cubicBezTo>
                    <a:pt x="182" y="31"/>
                    <a:pt x="179" y="19"/>
                    <a:pt x="176" y="7"/>
                  </a:cubicBezTo>
                  <a:cubicBezTo>
                    <a:pt x="175" y="3"/>
                    <a:pt x="170" y="5"/>
                    <a:pt x="170" y="9"/>
                  </a:cubicBezTo>
                  <a:cubicBezTo>
                    <a:pt x="172" y="21"/>
                    <a:pt x="175" y="32"/>
                    <a:pt x="178" y="44"/>
                  </a:cubicBezTo>
                  <a:cubicBezTo>
                    <a:pt x="167" y="46"/>
                    <a:pt x="155" y="48"/>
                    <a:pt x="144" y="52"/>
                  </a:cubicBezTo>
                  <a:cubicBezTo>
                    <a:pt x="143" y="44"/>
                    <a:pt x="141" y="36"/>
                    <a:pt x="139" y="28"/>
                  </a:cubicBezTo>
                  <a:cubicBezTo>
                    <a:pt x="138" y="26"/>
                    <a:pt x="133" y="26"/>
                    <a:pt x="133" y="29"/>
                  </a:cubicBezTo>
                  <a:cubicBezTo>
                    <a:pt x="135" y="38"/>
                    <a:pt x="136" y="46"/>
                    <a:pt x="138" y="54"/>
                  </a:cubicBezTo>
                  <a:cubicBezTo>
                    <a:pt x="127" y="58"/>
                    <a:pt x="117" y="62"/>
                    <a:pt x="107" y="67"/>
                  </a:cubicBezTo>
                  <a:cubicBezTo>
                    <a:pt x="107" y="67"/>
                    <a:pt x="107" y="67"/>
                    <a:pt x="107" y="67"/>
                  </a:cubicBezTo>
                  <a:cubicBezTo>
                    <a:pt x="106" y="65"/>
                    <a:pt x="106" y="62"/>
                    <a:pt x="105" y="59"/>
                  </a:cubicBezTo>
                  <a:cubicBezTo>
                    <a:pt x="103" y="55"/>
                    <a:pt x="102" y="50"/>
                    <a:pt x="100" y="45"/>
                  </a:cubicBezTo>
                  <a:cubicBezTo>
                    <a:pt x="96" y="37"/>
                    <a:pt x="93" y="28"/>
                    <a:pt x="89" y="19"/>
                  </a:cubicBezTo>
                  <a:cubicBezTo>
                    <a:pt x="87" y="14"/>
                    <a:pt x="79" y="18"/>
                    <a:pt x="81" y="22"/>
                  </a:cubicBezTo>
                  <a:cubicBezTo>
                    <a:pt x="84" y="33"/>
                    <a:pt x="87" y="42"/>
                    <a:pt x="91" y="52"/>
                  </a:cubicBezTo>
                  <a:cubicBezTo>
                    <a:pt x="93" y="57"/>
                    <a:pt x="95" y="61"/>
                    <a:pt x="97" y="66"/>
                  </a:cubicBezTo>
                  <a:cubicBezTo>
                    <a:pt x="99" y="69"/>
                    <a:pt x="100" y="71"/>
                    <a:pt x="102" y="74"/>
                  </a:cubicBezTo>
                  <a:cubicBezTo>
                    <a:pt x="85" y="78"/>
                    <a:pt x="71" y="101"/>
                    <a:pt x="64" y="114"/>
                  </a:cubicBezTo>
                  <a:cubicBezTo>
                    <a:pt x="58" y="127"/>
                    <a:pt x="54" y="140"/>
                    <a:pt x="52" y="154"/>
                  </a:cubicBezTo>
                  <a:cubicBezTo>
                    <a:pt x="36" y="152"/>
                    <a:pt x="18" y="163"/>
                    <a:pt x="17" y="180"/>
                  </a:cubicBezTo>
                  <a:cubicBezTo>
                    <a:pt x="17" y="197"/>
                    <a:pt x="39" y="216"/>
                    <a:pt x="55" y="205"/>
                  </a:cubicBezTo>
                  <a:cubicBezTo>
                    <a:pt x="56" y="204"/>
                    <a:pt x="56" y="204"/>
                    <a:pt x="56" y="203"/>
                  </a:cubicBezTo>
                  <a:cubicBezTo>
                    <a:pt x="64" y="228"/>
                    <a:pt x="80" y="251"/>
                    <a:pt x="101" y="266"/>
                  </a:cubicBezTo>
                  <a:cubicBezTo>
                    <a:pt x="120" y="280"/>
                    <a:pt x="141" y="286"/>
                    <a:pt x="162" y="290"/>
                  </a:cubicBezTo>
                  <a:cubicBezTo>
                    <a:pt x="159" y="299"/>
                    <a:pt x="160" y="315"/>
                    <a:pt x="159" y="321"/>
                  </a:cubicBezTo>
                  <a:cubicBezTo>
                    <a:pt x="159" y="322"/>
                    <a:pt x="159" y="322"/>
                    <a:pt x="159" y="322"/>
                  </a:cubicBezTo>
                  <a:cubicBezTo>
                    <a:pt x="118" y="336"/>
                    <a:pt x="73" y="328"/>
                    <a:pt x="43" y="295"/>
                  </a:cubicBezTo>
                  <a:cubicBezTo>
                    <a:pt x="43" y="295"/>
                    <a:pt x="42" y="295"/>
                    <a:pt x="42" y="295"/>
                  </a:cubicBezTo>
                  <a:cubicBezTo>
                    <a:pt x="46" y="294"/>
                    <a:pt x="49" y="291"/>
                    <a:pt x="52" y="289"/>
                  </a:cubicBezTo>
                  <a:cubicBezTo>
                    <a:pt x="62" y="277"/>
                    <a:pt x="57" y="261"/>
                    <a:pt x="46" y="252"/>
                  </a:cubicBezTo>
                  <a:cubicBezTo>
                    <a:pt x="34" y="243"/>
                    <a:pt x="14" y="244"/>
                    <a:pt x="6" y="259"/>
                  </a:cubicBezTo>
                  <a:cubicBezTo>
                    <a:pt x="0" y="271"/>
                    <a:pt x="7" y="285"/>
                    <a:pt x="19" y="289"/>
                  </a:cubicBezTo>
                  <a:cubicBezTo>
                    <a:pt x="19" y="289"/>
                    <a:pt x="19" y="289"/>
                    <a:pt x="19" y="290"/>
                  </a:cubicBezTo>
                  <a:cubicBezTo>
                    <a:pt x="24" y="295"/>
                    <a:pt x="30" y="297"/>
                    <a:pt x="36" y="296"/>
                  </a:cubicBezTo>
                  <a:cubicBezTo>
                    <a:pt x="35" y="298"/>
                    <a:pt x="35" y="300"/>
                    <a:pt x="37" y="302"/>
                  </a:cubicBezTo>
                  <a:cubicBezTo>
                    <a:pt x="66" y="336"/>
                    <a:pt x="117" y="349"/>
                    <a:pt x="158" y="329"/>
                  </a:cubicBezTo>
                  <a:cubicBezTo>
                    <a:pt x="154" y="361"/>
                    <a:pt x="150" y="393"/>
                    <a:pt x="146" y="424"/>
                  </a:cubicBezTo>
                  <a:cubicBezTo>
                    <a:pt x="146" y="426"/>
                    <a:pt x="148" y="428"/>
                    <a:pt x="150" y="428"/>
                  </a:cubicBezTo>
                  <a:cubicBezTo>
                    <a:pt x="160" y="427"/>
                    <a:pt x="171" y="427"/>
                    <a:pt x="181" y="426"/>
                  </a:cubicBezTo>
                  <a:cubicBezTo>
                    <a:pt x="176" y="435"/>
                    <a:pt x="176" y="445"/>
                    <a:pt x="174" y="455"/>
                  </a:cubicBezTo>
                  <a:cubicBezTo>
                    <a:pt x="172" y="464"/>
                    <a:pt x="169" y="475"/>
                    <a:pt x="169" y="485"/>
                  </a:cubicBezTo>
                  <a:cubicBezTo>
                    <a:pt x="170" y="500"/>
                    <a:pt x="189" y="498"/>
                    <a:pt x="200" y="498"/>
                  </a:cubicBezTo>
                  <a:cubicBezTo>
                    <a:pt x="201" y="532"/>
                    <a:pt x="201" y="567"/>
                    <a:pt x="204" y="601"/>
                  </a:cubicBezTo>
                  <a:cubicBezTo>
                    <a:pt x="197" y="592"/>
                    <a:pt x="186" y="585"/>
                    <a:pt x="174" y="589"/>
                  </a:cubicBezTo>
                  <a:cubicBezTo>
                    <a:pt x="167" y="591"/>
                    <a:pt x="162" y="600"/>
                    <a:pt x="162" y="607"/>
                  </a:cubicBezTo>
                  <a:cubicBezTo>
                    <a:pt x="153" y="607"/>
                    <a:pt x="153" y="607"/>
                    <a:pt x="153" y="607"/>
                  </a:cubicBezTo>
                  <a:cubicBezTo>
                    <a:pt x="114" y="607"/>
                    <a:pt x="73" y="602"/>
                    <a:pt x="34" y="607"/>
                  </a:cubicBezTo>
                  <a:cubicBezTo>
                    <a:pt x="4" y="610"/>
                    <a:pt x="16" y="633"/>
                    <a:pt x="10" y="654"/>
                  </a:cubicBezTo>
                  <a:cubicBezTo>
                    <a:pt x="9" y="657"/>
                    <a:pt x="11" y="660"/>
                    <a:pt x="14" y="660"/>
                  </a:cubicBezTo>
                  <a:cubicBezTo>
                    <a:pt x="21" y="659"/>
                    <a:pt x="27" y="659"/>
                    <a:pt x="34" y="658"/>
                  </a:cubicBezTo>
                  <a:cubicBezTo>
                    <a:pt x="34" y="659"/>
                    <a:pt x="34" y="659"/>
                    <a:pt x="34" y="660"/>
                  </a:cubicBezTo>
                  <a:cubicBezTo>
                    <a:pt x="36" y="671"/>
                    <a:pt x="38" y="683"/>
                    <a:pt x="40" y="695"/>
                  </a:cubicBezTo>
                  <a:cubicBezTo>
                    <a:pt x="31" y="694"/>
                    <a:pt x="23" y="694"/>
                    <a:pt x="14" y="693"/>
                  </a:cubicBezTo>
                  <a:cubicBezTo>
                    <a:pt x="10" y="693"/>
                    <a:pt x="7" y="700"/>
                    <a:pt x="12" y="702"/>
                  </a:cubicBezTo>
                  <a:cubicBezTo>
                    <a:pt x="30" y="710"/>
                    <a:pt x="0" y="746"/>
                    <a:pt x="15" y="759"/>
                  </a:cubicBezTo>
                  <a:cubicBezTo>
                    <a:pt x="22" y="765"/>
                    <a:pt x="31" y="763"/>
                    <a:pt x="35" y="755"/>
                  </a:cubicBezTo>
                  <a:cubicBezTo>
                    <a:pt x="36" y="752"/>
                    <a:pt x="33" y="749"/>
                    <a:pt x="31" y="752"/>
                  </a:cubicBezTo>
                  <a:cubicBezTo>
                    <a:pt x="19" y="747"/>
                    <a:pt x="16" y="739"/>
                    <a:pt x="24" y="730"/>
                  </a:cubicBezTo>
                  <a:cubicBezTo>
                    <a:pt x="25" y="728"/>
                    <a:pt x="26" y="725"/>
                    <a:pt x="27" y="723"/>
                  </a:cubicBezTo>
                  <a:cubicBezTo>
                    <a:pt x="29" y="719"/>
                    <a:pt x="30" y="714"/>
                    <a:pt x="29" y="710"/>
                  </a:cubicBezTo>
                  <a:cubicBezTo>
                    <a:pt x="28" y="708"/>
                    <a:pt x="28" y="705"/>
                    <a:pt x="27" y="703"/>
                  </a:cubicBezTo>
                  <a:cubicBezTo>
                    <a:pt x="91" y="707"/>
                    <a:pt x="155" y="711"/>
                    <a:pt x="219" y="715"/>
                  </a:cubicBezTo>
                  <a:cubicBezTo>
                    <a:pt x="232" y="716"/>
                    <a:pt x="245" y="716"/>
                    <a:pt x="257" y="717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8" y="725"/>
                    <a:pt x="257" y="732"/>
                    <a:pt x="257" y="740"/>
                  </a:cubicBezTo>
                  <a:cubicBezTo>
                    <a:pt x="256" y="746"/>
                    <a:pt x="255" y="753"/>
                    <a:pt x="255" y="759"/>
                  </a:cubicBezTo>
                  <a:cubicBezTo>
                    <a:pt x="183" y="758"/>
                    <a:pt x="111" y="755"/>
                    <a:pt x="39" y="753"/>
                  </a:cubicBezTo>
                  <a:cubicBezTo>
                    <a:pt x="37" y="753"/>
                    <a:pt x="35" y="755"/>
                    <a:pt x="35" y="757"/>
                  </a:cubicBezTo>
                  <a:cubicBezTo>
                    <a:pt x="33" y="773"/>
                    <a:pt x="33" y="789"/>
                    <a:pt x="35" y="805"/>
                  </a:cubicBezTo>
                  <a:cubicBezTo>
                    <a:pt x="33" y="805"/>
                    <a:pt x="31" y="805"/>
                    <a:pt x="29" y="805"/>
                  </a:cubicBezTo>
                  <a:cubicBezTo>
                    <a:pt x="27" y="805"/>
                    <a:pt x="25" y="806"/>
                    <a:pt x="25" y="808"/>
                  </a:cubicBezTo>
                  <a:cubicBezTo>
                    <a:pt x="18" y="832"/>
                    <a:pt x="17" y="873"/>
                    <a:pt x="50" y="872"/>
                  </a:cubicBezTo>
                  <a:cubicBezTo>
                    <a:pt x="47" y="877"/>
                    <a:pt x="47" y="885"/>
                    <a:pt x="48" y="890"/>
                  </a:cubicBezTo>
                  <a:cubicBezTo>
                    <a:pt x="50" y="897"/>
                    <a:pt x="53" y="903"/>
                    <a:pt x="59" y="907"/>
                  </a:cubicBezTo>
                  <a:cubicBezTo>
                    <a:pt x="59" y="909"/>
                    <a:pt x="59" y="910"/>
                    <a:pt x="61" y="910"/>
                  </a:cubicBezTo>
                  <a:cubicBezTo>
                    <a:pt x="62" y="910"/>
                    <a:pt x="63" y="910"/>
                    <a:pt x="64" y="910"/>
                  </a:cubicBezTo>
                  <a:cubicBezTo>
                    <a:pt x="64" y="910"/>
                    <a:pt x="64" y="910"/>
                    <a:pt x="64" y="911"/>
                  </a:cubicBezTo>
                  <a:cubicBezTo>
                    <a:pt x="65" y="911"/>
                    <a:pt x="66" y="911"/>
                    <a:pt x="67" y="910"/>
                  </a:cubicBezTo>
                  <a:cubicBezTo>
                    <a:pt x="128" y="912"/>
                    <a:pt x="189" y="911"/>
                    <a:pt x="250" y="913"/>
                  </a:cubicBezTo>
                  <a:cubicBezTo>
                    <a:pt x="312" y="915"/>
                    <a:pt x="375" y="921"/>
                    <a:pt x="437" y="923"/>
                  </a:cubicBezTo>
                  <a:cubicBezTo>
                    <a:pt x="438" y="923"/>
                    <a:pt x="439" y="923"/>
                    <a:pt x="440" y="923"/>
                  </a:cubicBezTo>
                  <a:cubicBezTo>
                    <a:pt x="443" y="926"/>
                    <a:pt x="448" y="922"/>
                    <a:pt x="446" y="918"/>
                  </a:cubicBezTo>
                  <a:cubicBezTo>
                    <a:pt x="443" y="911"/>
                    <a:pt x="442" y="905"/>
                    <a:pt x="442" y="897"/>
                  </a:cubicBezTo>
                  <a:cubicBezTo>
                    <a:pt x="442" y="891"/>
                    <a:pt x="444" y="886"/>
                    <a:pt x="444" y="880"/>
                  </a:cubicBezTo>
                  <a:cubicBezTo>
                    <a:pt x="444" y="878"/>
                    <a:pt x="443" y="877"/>
                    <a:pt x="442" y="876"/>
                  </a:cubicBezTo>
                  <a:cubicBezTo>
                    <a:pt x="442" y="874"/>
                    <a:pt x="441" y="871"/>
                    <a:pt x="437" y="871"/>
                  </a:cubicBezTo>
                  <a:cubicBezTo>
                    <a:pt x="436" y="871"/>
                    <a:pt x="435" y="871"/>
                    <a:pt x="433" y="871"/>
                  </a:cubicBezTo>
                  <a:cubicBezTo>
                    <a:pt x="430" y="849"/>
                    <a:pt x="434" y="830"/>
                    <a:pt x="447" y="812"/>
                  </a:cubicBezTo>
                  <a:cubicBezTo>
                    <a:pt x="449" y="808"/>
                    <a:pt x="446" y="804"/>
                    <a:pt x="442" y="804"/>
                  </a:cubicBezTo>
                  <a:cubicBezTo>
                    <a:pt x="438" y="804"/>
                    <a:pt x="434" y="804"/>
                    <a:pt x="430" y="804"/>
                  </a:cubicBezTo>
                  <a:cubicBezTo>
                    <a:pt x="428" y="791"/>
                    <a:pt x="428" y="779"/>
                    <a:pt x="433" y="766"/>
                  </a:cubicBezTo>
                  <a:cubicBezTo>
                    <a:pt x="434" y="764"/>
                    <a:pt x="431" y="761"/>
                    <a:pt x="428" y="761"/>
                  </a:cubicBezTo>
                  <a:cubicBezTo>
                    <a:pt x="418" y="761"/>
                    <a:pt x="408" y="761"/>
                    <a:pt x="398" y="761"/>
                  </a:cubicBezTo>
                  <a:cubicBezTo>
                    <a:pt x="408" y="746"/>
                    <a:pt x="402" y="725"/>
                    <a:pt x="388" y="713"/>
                  </a:cubicBezTo>
                  <a:cubicBezTo>
                    <a:pt x="387" y="713"/>
                    <a:pt x="387" y="713"/>
                    <a:pt x="387" y="713"/>
                  </a:cubicBezTo>
                  <a:cubicBezTo>
                    <a:pt x="398" y="714"/>
                    <a:pt x="410" y="715"/>
                    <a:pt x="421" y="715"/>
                  </a:cubicBezTo>
                  <a:cubicBezTo>
                    <a:pt x="425" y="715"/>
                    <a:pt x="427" y="711"/>
                    <a:pt x="426" y="708"/>
                  </a:cubicBezTo>
                  <a:cubicBezTo>
                    <a:pt x="423" y="702"/>
                    <a:pt x="421" y="694"/>
                    <a:pt x="421" y="687"/>
                  </a:cubicBezTo>
                  <a:cubicBezTo>
                    <a:pt x="421" y="682"/>
                    <a:pt x="422" y="679"/>
                    <a:pt x="421" y="674"/>
                  </a:cubicBezTo>
                  <a:cubicBezTo>
                    <a:pt x="421" y="673"/>
                    <a:pt x="421" y="673"/>
                    <a:pt x="420" y="673"/>
                  </a:cubicBezTo>
                  <a:cubicBezTo>
                    <a:pt x="420" y="670"/>
                    <a:pt x="419" y="668"/>
                    <a:pt x="416" y="668"/>
                  </a:cubicBezTo>
                  <a:cubicBezTo>
                    <a:pt x="408" y="667"/>
                    <a:pt x="401" y="667"/>
                    <a:pt x="393" y="666"/>
                  </a:cubicBezTo>
                  <a:cubicBezTo>
                    <a:pt x="394" y="665"/>
                    <a:pt x="394" y="664"/>
                    <a:pt x="394" y="663"/>
                  </a:cubicBezTo>
                  <a:cubicBezTo>
                    <a:pt x="390" y="646"/>
                    <a:pt x="394" y="630"/>
                    <a:pt x="404" y="616"/>
                  </a:cubicBezTo>
                  <a:cubicBezTo>
                    <a:pt x="406" y="613"/>
                    <a:pt x="403" y="608"/>
                    <a:pt x="399" y="608"/>
                  </a:cubicBezTo>
                  <a:cubicBezTo>
                    <a:pt x="364" y="608"/>
                    <a:pt x="364" y="608"/>
                    <a:pt x="364" y="608"/>
                  </a:cubicBezTo>
                  <a:cubicBezTo>
                    <a:pt x="369" y="601"/>
                    <a:pt x="364" y="588"/>
                    <a:pt x="355" y="584"/>
                  </a:cubicBezTo>
                  <a:cubicBezTo>
                    <a:pt x="341" y="579"/>
                    <a:pt x="329" y="591"/>
                    <a:pt x="323" y="603"/>
                  </a:cubicBezTo>
                  <a:cubicBezTo>
                    <a:pt x="321" y="565"/>
                    <a:pt x="316" y="526"/>
                    <a:pt x="309" y="488"/>
                  </a:cubicBezTo>
                  <a:cubicBezTo>
                    <a:pt x="310" y="488"/>
                    <a:pt x="310" y="488"/>
                    <a:pt x="311" y="488"/>
                  </a:cubicBezTo>
                  <a:cubicBezTo>
                    <a:pt x="318" y="487"/>
                    <a:pt x="332" y="484"/>
                    <a:pt x="336" y="477"/>
                  </a:cubicBezTo>
                  <a:cubicBezTo>
                    <a:pt x="340" y="471"/>
                    <a:pt x="336" y="461"/>
                    <a:pt x="335" y="454"/>
                  </a:cubicBezTo>
                  <a:cubicBezTo>
                    <a:pt x="333" y="445"/>
                    <a:pt x="331" y="435"/>
                    <a:pt x="328" y="426"/>
                  </a:cubicBezTo>
                  <a:cubicBezTo>
                    <a:pt x="333" y="426"/>
                    <a:pt x="339" y="426"/>
                    <a:pt x="345" y="427"/>
                  </a:cubicBezTo>
                  <a:cubicBezTo>
                    <a:pt x="348" y="427"/>
                    <a:pt x="351" y="423"/>
                    <a:pt x="350" y="421"/>
                  </a:cubicBezTo>
                  <a:cubicBezTo>
                    <a:pt x="339" y="388"/>
                    <a:pt x="328" y="355"/>
                    <a:pt x="317" y="323"/>
                  </a:cubicBezTo>
                  <a:cubicBezTo>
                    <a:pt x="317" y="323"/>
                    <a:pt x="317" y="323"/>
                    <a:pt x="317" y="323"/>
                  </a:cubicBezTo>
                  <a:cubicBezTo>
                    <a:pt x="374" y="324"/>
                    <a:pt x="413" y="279"/>
                    <a:pt x="428" y="228"/>
                  </a:cubicBezTo>
                  <a:cubicBezTo>
                    <a:pt x="428" y="227"/>
                    <a:pt x="428" y="227"/>
                    <a:pt x="428" y="226"/>
                  </a:cubicBezTo>
                  <a:cubicBezTo>
                    <a:pt x="436" y="231"/>
                    <a:pt x="447" y="231"/>
                    <a:pt x="454" y="225"/>
                  </a:cubicBezTo>
                  <a:cubicBezTo>
                    <a:pt x="465" y="217"/>
                    <a:pt x="464" y="199"/>
                    <a:pt x="455" y="190"/>
                  </a:cubicBezTo>
                  <a:close/>
                  <a:moveTo>
                    <a:pt x="398" y="160"/>
                  </a:moveTo>
                  <a:cubicBezTo>
                    <a:pt x="400" y="166"/>
                    <a:pt x="398" y="173"/>
                    <a:pt x="393" y="177"/>
                  </a:cubicBezTo>
                  <a:cubicBezTo>
                    <a:pt x="388" y="182"/>
                    <a:pt x="383" y="183"/>
                    <a:pt x="376" y="183"/>
                  </a:cubicBezTo>
                  <a:cubicBezTo>
                    <a:pt x="376" y="183"/>
                    <a:pt x="375" y="183"/>
                    <a:pt x="375" y="183"/>
                  </a:cubicBezTo>
                  <a:cubicBezTo>
                    <a:pt x="376" y="172"/>
                    <a:pt x="375" y="160"/>
                    <a:pt x="372" y="149"/>
                  </a:cubicBezTo>
                  <a:cubicBezTo>
                    <a:pt x="381" y="145"/>
                    <a:pt x="394" y="150"/>
                    <a:pt x="398" y="160"/>
                  </a:cubicBezTo>
                  <a:close/>
                  <a:moveTo>
                    <a:pt x="52" y="197"/>
                  </a:moveTo>
                  <a:cubicBezTo>
                    <a:pt x="40" y="199"/>
                    <a:pt x="26" y="193"/>
                    <a:pt x="27" y="179"/>
                  </a:cubicBezTo>
                  <a:cubicBezTo>
                    <a:pt x="28" y="168"/>
                    <a:pt x="41" y="160"/>
                    <a:pt x="52" y="160"/>
                  </a:cubicBezTo>
                  <a:cubicBezTo>
                    <a:pt x="51" y="173"/>
                    <a:pt x="52" y="185"/>
                    <a:pt x="55" y="197"/>
                  </a:cubicBezTo>
                  <a:cubicBezTo>
                    <a:pt x="54" y="197"/>
                    <a:pt x="53" y="197"/>
                    <a:pt x="52" y="197"/>
                  </a:cubicBezTo>
                  <a:close/>
                  <a:moveTo>
                    <a:pt x="27" y="289"/>
                  </a:moveTo>
                  <a:cubicBezTo>
                    <a:pt x="28" y="287"/>
                    <a:pt x="27" y="284"/>
                    <a:pt x="25" y="283"/>
                  </a:cubicBezTo>
                  <a:cubicBezTo>
                    <a:pt x="15" y="280"/>
                    <a:pt x="8" y="268"/>
                    <a:pt x="16" y="259"/>
                  </a:cubicBezTo>
                  <a:cubicBezTo>
                    <a:pt x="25" y="250"/>
                    <a:pt x="39" y="255"/>
                    <a:pt x="45" y="264"/>
                  </a:cubicBezTo>
                  <a:cubicBezTo>
                    <a:pt x="55" y="277"/>
                    <a:pt x="40" y="293"/>
                    <a:pt x="27" y="289"/>
                  </a:cubicBezTo>
                  <a:close/>
                  <a:moveTo>
                    <a:pt x="113" y="262"/>
                  </a:moveTo>
                  <a:cubicBezTo>
                    <a:pt x="84" y="243"/>
                    <a:pt x="64" y="211"/>
                    <a:pt x="62" y="175"/>
                  </a:cubicBezTo>
                  <a:cubicBezTo>
                    <a:pt x="61" y="160"/>
                    <a:pt x="63" y="144"/>
                    <a:pt x="68" y="129"/>
                  </a:cubicBezTo>
                  <a:cubicBezTo>
                    <a:pt x="74" y="113"/>
                    <a:pt x="92" y="74"/>
                    <a:pt x="115" y="78"/>
                  </a:cubicBezTo>
                  <a:cubicBezTo>
                    <a:pt x="116" y="78"/>
                    <a:pt x="117" y="76"/>
                    <a:pt x="116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77" y="45"/>
                    <a:pt x="258" y="39"/>
                    <a:pt x="316" y="81"/>
                  </a:cubicBezTo>
                  <a:cubicBezTo>
                    <a:pt x="375" y="125"/>
                    <a:pt x="383" y="213"/>
                    <a:pt x="320" y="256"/>
                  </a:cubicBezTo>
                  <a:cubicBezTo>
                    <a:pt x="289" y="277"/>
                    <a:pt x="251" y="283"/>
                    <a:pt x="214" y="283"/>
                  </a:cubicBezTo>
                  <a:cubicBezTo>
                    <a:pt x="201" y="283"/>
                    <a:pt x="187" y="283"/>
                    <a:pt x="174" y="281"/>
                  </a:cubicBezTo>
                  <a:cubicBezTo>
                    <a:pt x="173" y="281"/>
                    <a:pt x="173" y="281"/>
                    <a:pt x="172" y="281"/>
                  </a:cubicBezTo>
                  <a:cubicBezTo>
                    <a:pt x="172" y="281"/>
                    <a:pt x="172" y="281"/>
                    <a:pt x="171" y="281"/>
                  </a:cubicBezTo>
                  <a:cubicBezTo>
                    <a:pt x="151" y="279"/>
                    <a:pt x="131" y="274"/>
                    <a:pt x="113" y="262"/>
                  </a:cubicBezTo>
                  <a:close/>
                  <a:moveTo>
                    <a:pt x="203" y="488"/>
                  </a:moveTo>
                  <a:cubicBezTo>
                    <a:pt x="200" y="488"/>
                    <a:pt x="197" y="488"/>
                    <a:pt x="194" y="488"/>
                  </a:cubicBezTo>
                  <a:cubicBezTo>
                    <a:pt x="187" y="488"/>
                    <a:pt x="187" y="489"/>
                    <a:pt x="183" y="483"/>
                  </a:cubicBezTo>
                  <a:cubicBezTo>
                    <a:pt x="178" y="475"/>
                    <a:pt x="180" y="469"/>
                    <a:pt x="182" y="460"/>
                  </a:cubicBezTo>
                  <a:cubicBezTo>
                    <a:pt x="183" y="449"/>
                    <a:pt x="186" y="437"/>
                    <a:pt x="184" y="426"/>
                  </a:cubicBezTo>
                  <a:cubicBezTo>
                    <a:pt x="198" y="425"/>
                    <a:pt x="213" y="425"/>
                    <a:pt x="227" y="424"/>
                  </a:cubicBezTo>
                  <a:cubicBezTo>
                    <a:pt x="226" y="439"/>
                    <a:pt x="228" y="453"/>
                    <a:pt x="228" y="467"/>
                  </a:cubicBezTo>
                  <a:cubicBezTo>
                    <a:pt x="229" y="473"/>
                    <a:pt x="232" y="485"/>
                    <a:pt x="225" y="488"/>
                  </a:cubicBezTo>
                  <a:cubicBezTo>
                    <a:pt x="221" y="491"/>
                    <a:pt x="208" y="488"/>
                    <a:pt x="203" y="488"/>
                  </a:cubicBezTo>
                  <a:close/>
                  <a:moveTo>
                    <a:pt x="171" y="603"/>
                  </a:moveTo>
                  <a:cubicBezTo>
                    <a:pt x="172" y="597"/>
                    <a:pt x="178" y="595"/>
                    <a:pt x="183" y="595"/>
                  </a:cubicBezTo>
                  <a:cubicBezTo>
                    <a:pt x="191" y="595"/>
                    <a:pt x="198" y="601"/>
                    <a:pt x="203" y="607"/>
                  </a:cubicBezTo>
                  <a:cubicBezTo>
                    <a:pt x="170" y="607"/>
                    <a:pt x="170" y="607"/>
                    <a:pt x="170" y="607"/>
                  </a:cubicBezTo>
                  <a:cubicBezTo>
                    <a:pt x="170" y="606"/>
                    <a:pt x="170" y="604"/>
                    <a:pt x="171" y="603"/>
                  </a:cubicBezTo>
                  <a:close/>
                  <a:moveTo>
                    <a:pt x="82" y="785"/>
                  </a:moveTo>
                  <a:cubicBezTo>
                    <a:pt x="83" y="777"/>
                    <a:pt x="87" y="771"/>
                    <a:pt x="89" y="764"/>
                  </a:cubicBezTo>
                  <a:cubicBezTo>
                    <a:pt x="89" y="764"/>
                    <a:pt x="89" y="763"/>
                    <a:pt x="89" y="763"/>
                  </a:cubicBezTo>
                  <a:cubicBezTo>
                    <a:pt x="97" y="764"/>
                    <a:pt x="104" y="765"/>
                    <a:pt x="111" y="765"/>
                  </a:cubicBezTo>
                  <a:cubicBezTo>
                    <a:pt x="131" y="766"/>
                    <a:pt x="152" y="767"/>
                    <a:pt x="172" y="767"/>
                  </a:cubicBezTo>
                  <a:cubicBezTo>
                    <a:pt x="168" y="772"/>
                    <a:pt x="168" y="780"/>
                    <a:pt x="169" y="786"/>
                  </a:cubicBezTo>
                  <a:cubicBezTo>
                    <a:pt x="170" y="791"/>
                    <a:pt x="172" y="796"/>
                    <a:pt x="176" y="800"/>
                  </a:cubicBezTo>
                  <a:cubicBezTo>
                    <a:pt x="145" y="800"/>
                    <a:pt x="115" y="801"/>
                    <a:pt x="84" y="802"/>
                  </a:cubicBezTo>
                  <a:cubicBezTo>
                    <a:pt x="83" y="797"/>
                    <a:pt x="82" y="791"/>
                    <a:pt x="82" y="785"/>
                  </a:cubicBezTo>
                  <a:close/>
                  <a:moveTo>
                    <a:pt x="41" y="778"/>
                  </a:moveTo>
                  <a:cubicBezTo>
                    <a:pt x="41" y="775"/>
                    <a:pt x="42" y="773"/>
                    <a:pt x="42" y="771"/>
                  </a:cubicBezTo>
                  <a:cubicBezTo>
                    <a:pt x="43" y="763"/>
                    <a:pt x="48" y="760"/>
                    <a:pt x="55" y="763"/>
                  </a:cubicBezTo>
                  <a:cubicBezTo>
                    <a:pt x="63" y="761"/>
                    <a:pt x="72" y="761"/>
                    <a:pt x="82" y="762"/>
                  </a:cubicBezTo>
                  <a:cubicBezTo>
                    <a:pt x="72" y="772"/>
                    <a:pt x="72" y="790"/>
                    <a:pt x="76" y="803"/>
                  </a:cubicBezTo>
                  <a:cubicBezTo>
                    <a:pt x="64" y="803"/>
                    <a:pt x="52" y="804"/>
                    <a:pt x="40" y="804"/>
                  </a:cubicBezTo>
                  <a:cubicBezTo>
                    <a:pt x="40" y="796"/>
                    <a:pt x="39" y="786"/>
                    <a:pt x="41" y="778"/>
                  </a:cubicBezTo>
                  <a:close/>
                  <a:moveTo>
                    <a:pt x="66" y="905"/>
                  </a:moveTo>
                  <a:cubicBezTo>
                    <a:pt x="61" y="900"/>
                    <a:pt x="58" y="895"/>
                    <a:pt x="57" y="889"/>
                  </a:cubicBezTo>
                  <a:cubicBezTo>
                    <a:pt x="56" y="883"/>
                    <a:pt x="59" y="878"/>
                    <a:pt x="60" y="873"/>
                  </a:cubicBezTo>
                  <a:cubicBezTo>
                    <a:pt x="60" y="874"/>
                    <a:pt x="61" y="874"/>
                    <a:pt x="61" y="874"/>
                  </a:cubicBezTo>
                  <a:cubicBezTo>
                    <a:pt x="73" y="874"/>
                    <a:pt x="85" y="873"/>
                    <a:pt x="97" y="873"/>
                  </a:cubicBezTo>
                  <a:cubicBezTo>
                    <a:pt x="92" y="882"/>
                    <a:pt x="96" y="895"/>
                    <a:pt x="103" y="903"/>
                  </a:cubicBezTo>
                  <a:cubicBezTo>
                    <a:pt x="90" y="903"/>
                    <a:pt x="78" y="904"/>
                    <a:pt x="66" y="905"/>
                  </a:cubicBezTo>
                  <a:close/>
                  <a:moveTo>
                    <a:pt x="111" y="902"/>
                  </a:moveTo>
                  <a:cubicBezTo>
                    <a:pt x="111" y="902"/>
                    <a:pt x="111" y="902"/>
                    <a:pt x="111" y="902"/>
                  </a:cubicBezTo>
                  <a:cubicBezTo>
                    <a:pt x="106" y="898"/>
                    <a:pt x="103" y="892"/>
                    <a:pt x="103" y="886"/>
                  </a:cubicBezTo>
                  <a:cubicBezTo>
                    <a:pt x="103" y="881"/>
                    <a:pt x="104" y="877"/>
                    <a:pt x="106" y="872"/>
                  </a:cubicBezTo>
                  <a:cubicBezTo>
                    <a:pt x="121" y="871"/>
                    <a:pt x="137" y="871"/>
                    <a:pt x="152" y="870"/>
                  </a:cubicBezTo>
                  <a:cubicBezTo>
                    <a:pt x="149" y="881"/>
                    <a:pt x="154" y="894"/>
                    <a:pt x="161" y="902"/>
                  </a:cubicBezTo>
                  <a:cubicBezTo>
                    <a:pt x="145" y="902"/>
                    <a:pt x="128" y="902"/>
                    <a:pt x="111" y="902"/>
                  </a:cubicBezTo>
                  <a:close/>
                  <a:moveTo>
                    <a:pt x="434" y="881"/>
                  </a:moveTo>
                  <a:cubicBezTo>
                    <a:pt x="430" y="891"/>
                    <a:pt x="431" y="903"/>
                    <a:pt x="435" y="914"/>
                  </a:cubicBezTo>
                  <a:cubicBezTo>
                    <a:pt x="374" y="906"/>
                    <a:pt x="311" y="905"/>
                    <a:pt x="250" y="903"/>
                  </a:cubicBezTo>
                  <a:cubicBezTo>
                    <a:pt x="223" y="903"/>
                    <a:pt x="196" y="902"/>
                    <a:pt x="169" y="902"/>
                  </a:cubicBezTo>
                  <a:cubicBezTo>
                    <a:pt x="169" y="902"/>
                    <a:pt x="169" y="901"/>
                    <a:pt x="168" y="901"/>
                  </a:cubicBezTo>
                  <a:cubicBezTo>
                    <a:pt x="164" y="896"/>
                    <a:pt x="161" y="889"/>
                    <a:pt x="161" y="882"/>
                  </a:cubicBezTo>
                  <a:cubicBezTo>
                    <a:pt x="161" y="878"/>
                    <a:pt x="162" y="874"/>
                    <a:pt x="163" y="870"/>
                  </a:cubicBezTo>
                  <a:cubicBezTo>
                    <a:pt x="192" y="869"/>
                    <a:pt x="221" y="868"/>
                    <a:pt x="250" y="869"/>
                  </a:cubicBezTo>
                  <a:cubicBezTo>
                    <a:pt x="311" y="870"/>
                    <a:pt x="373" y="875"/>
                    <a:pt x="434" y="881"/>
                  </a:cubicBezTo>
                  <a:close/>
                  <a:moveTo>
                    <a:pt x="434" y="814"/>
                  </a:moveTo>
                  <a:cubicBezTo>
                    <a:pt x="432" y="816"/>
                    <a:pt x="431" y="818"/>
                    <a:pt x="430" y="820"/>
                  </a:cubicBezTo>
                  <a:cubicBezTo>
                    <a:pt x="315" y="809"/>
                    <a:pt x="197" y="811"/>
                    <a:pt x="83" y="820"/>
                  </a:cubicBezTo>
                  <a:cubicBezTo>
                    <a:pt x="81" y="821"/>
                    <a:pt x="81" y="823"/>
                    <a:pt x="83" y="823"/>
                  </a:cubicBezTo>
                  <a:cubicBezTo>
                    <a:pt x="198" y="818"/>
                    <a:pt x="313" y="820"/>
                    <a:pt x="428" y="824"/>
                  </a:cubicBezTo>
                  <a:cubicBezTo>
                    <a:pt x="422" y="838"/>
                    <a:pt x="421" y="854"/>
                    <a:pt x="423" y="869"/>
                  </a:cubicBezTo>
                  <a:cubicBezTo>
                    <a:pt x="304" y="855"/>
                    <a:pt x="179" y="851"/>
                    <a:pt x="61" y="868"/>
                  </a:cubicBezTo>
                  <a:cubicBezTo>
                    <a:pt x="60" y="868"/>
                    <a:pt x="60" y="868"/>
                    <a:pt x="60" y="868"/>
                  </a:cubicBezTo>
                  <a:cubicBezTo>
                    <a:pt x="59" y="867"/>
                    <a:pt x="57" y="866"/>
                    <a:pt x="56" y="866"/>
                  </a:cubicBezTo>
                  <a:cubicBezTo>
                    <a:pt x="55" y="866"/>
                    <a:pt x="55" y="866"/>
                    <a:pt x="54" y="866"/>
                  </a:cubicBezTo>
                  <a:cubicBezTo>
                    <a:pt x="39" y="867"/>
                    <a:pt x="30" y="855"/>
                    <a:pt x="28" y="842"/>
                  </a:cubicBezTo>
                  <a:cubicBezTo>
                    <a:pt x="79" y="841"/>
                    <a:pt x="129" y="838"/>
                    <a:pt x="180" y="836"/>
                  </a:cubicBezTo>
                  <a:cubicBezTo>
                    <a:pt x="231" y="835"/>
                    <a:pt x="282" y="837"/>
                    <a:pt x="333" y="835"/>
                  </a:cubicBezTo>
                  <a:cubicBezTo>
                    <a:pt x="337" y="835"/>
                    <a:pt x="337" y="829"/>
                    <a:pt x="333" y="829"/>
                  </a:cubicBezTo>
                  <a:cubicBezTo>
                    <a:pt x="283" y="825"/>
                    <a:pt x="231" y="827"/>
                    <a:pt x="180" y="829"/>
                  </a:cubicBezTo>
                  <a:cubicBezTo>
                    <a:pt x="129" y="830"/>
                    <a:pt x="78" y="833"/>
                    <a:pt x="28" y="839"/>
                  </a:cubicBezTo>
                  <a:cubicBezTo>
                    <a:pt x="27" y="834"/>
                    <a:pt x="28" y="828"/>
                    <a:pt x="30" y="823"/>
                  </a:cubicBezTo>
                  <a:cubicBezTo>
                    <a:pt x="33" y="813"/>
                    <a:pt x="35" y="814"/>
                    <a:pt x="45" y="813"/>
                  </a:cubicBezTo>
                  <a:cubicBezTo>
                    <a:pt x="56" y="811"/>
                    <a:pt x="68" y="811"/>
                    <a:pt x="80" y="811"/>
                  </a:cubicBezTo>
                  <a:cubicBezTo>
                    <a:pt x="81" y="812"/>
                    <a:pt x="83" y="812"/>
                    <a:pt x="85" y="811"/>
                  </a:cubicBezTo>
                  <a:cubicBezTo>
                    <a:pt x="90" y="811"/>
                    <a:pt x="95" y="811"/>
                    <a:pt x="100" y="811"/>
                  </a:cubicBezTo>
                  <a:cubicBezTo>
                    <a:pt x="139" y="809"/>
                    <a:pt x="177" y="809"/>
                    <a:pt x="216" y="808"/>
                  </a:cubicBezTo>
                  <a:cubicBezTo>
                    <a:pt x="288" y="808"/>
                    <a:pt x="361" y="810"/>
                    <a:pt x="434" y="814"/>
                  </a:cubicBezTo>
                  <a:close/>
                  <a:moveTo>
                    <a:pt x="422" y="770"/>
                  </a:moveTo>
                  <a:cubicBezTo>
                    <a:pt x="419" y="781"/>
                    <a:pt x="418" y="792"/>
                    <a:pt x="421" y="803"/>
                  </a:cubicBezTo>
                  <a:cubicBezTo>
                    <a:pt x="342" y="800"/>
                    <a:pt x="263" y="798"/>
                    <a:pt x="184" y="800"/>
                  </a:cubicBezTo>
                  <a:cubicBezTo>
                    <a:pt x="180" y="795"/>
                    <a:pt x="178" y="790"/>
                    <a:pt x="177" y="784"/>
                  </a:cubicBezTo>
                  <a:cubicBezTo>
                    <a:pt x="177" y="778"/>
                    <a:pt x="179" y="773"/>
                    <a:pt x="179" y="768"/>
                  </a:cubicBezTo>
                  <a:cubicBezTo>
                    <a:pt x="179" y="768"/>
                    <a:pt x="179" y="768"/>
                    <a:pt x="179" y="767"/>
                  </a:cubicBezTo>
                  <a:cubicBezTo>
                    <a:pt x="191" y="768"/>
                    <a:pt x="202" y="768"/>
                    <a:pt x="214" y="768"/>
                  </a:cubicBezTo>
                  <a:cubicBezTo>
                    <a:pt x="283" y="770"/>
                    <a:pt x="353" y="770"/>
                    <a:pt x="422" y="770"/>
                  </a:cubicBezTo>
                  <a:close/>
                  <a:moveTo>
                    <a:pt x="264" y="717"/>
                  </a:moveTo>
                  <a:cubicBezTo>
                    <a:pt x="264" y="717"/>
                    <a:pt x="264" y="717"/>
                    <a:pt x="264" y="717"/>
                  </a:cubicBezTo>
                  <a:cubicBezTo>
                    <a:pt x="281" y="717"/>
                    <a:pt x="298" y="716"/>
                    <a:pt x="315" y="714"/>
                  </a:cubicBezTo>
                  <a:cubicBezTo>
                    <a:pt x="320" y="714"/>
                    <a:pt x="325" y="713"/>
                    <a:pt x="331" y="712"/>
                  </a:cubicBezTo>
                  <a:cubicBezTo>
                    <a:pt x="335" y="720"/>
                    <a:pt x="338" y="728"/>
                    <a:pt x="339" y="737"/>
                  </a:cubicBezTo>
                  <a:cubicBezTo>
                    <a:pt x="340" y="745"/>
                    <a:pt x="339" y="753"/>
                    <a:pt x="340" y="760"/>
                  </a:cubicBezTo>
                  <a:cubicBezTo>
                    <a:pt x="315" y="760"/>
                    <a:pt x="289" y="760"/>
                    <a:pt x="263" y="759"/>
                  </a:cubicBezTo>
                  <a:cubicBezTo>
                    <a:pt x="267" y="746"/>
                    <a:pt x="265" y="730"/>
                    <a:pt x="264" y="717"/>
                  </a:cubicBezTo>
                  <a:close/>
                  <a:moveTo>
                    <a:pt x="385" y="761"/>
                  </a:moveTo>
                  <a:cubicBezTo>
                    <a:pt x="385" y="761"/>
                    <a:pt x="385" y="761"/>
                    <a:pt x="385" y="761"/>
                  </a:cubicBezTo>
                  <a:cubicBezTo>
                    <a:pt x="372" y="761"/>
                    <a:pt x="360" y="761"/>
                    <a:pt x="347" y="760"/>
                  </a:cubicBezTo>
                  <a:cubicBezTo>
                    <a:pt x="354" y="746"/>
                    <a:pt x="347" y="725"/>
                    <a:pt x="338" y="711"/>
                  </a:cubicBezTo>
                  <a:cubicBezTo>
                    <a:pt x="347" y="711"/>
                    <a:pt x="356" y="711"/>
                    <a:pt x="364" y="713"/>
                  </a:cubicBezTo>
                  <a:cubicBezTo>
                    <a:pt x="385" y="718"/>
                    <a:pt x="404" y="741"/>
                    <a:pt x="385" y="761"/>
                  </a:cubicBezTo>
                  <a:close/>
                  <a:moveTo>
                    <a:pt x="415" y="677"/>
                  </a:moveTo>
                  <a:cubicBezTo>
                    <a:pt x="410" y="685"/>
                    <a:pt x="412" y="696"/>
                    <a:pt x="415" y="706"/>
                  </a:cubicBezTo>
                  <a:cubicBezTo>
                    <a:pt x="401" y="705"/>
                    <a:pt x="387" y="705"/>
                    <a:pt x="373" y="705"/>
                  </a:cubicBezTo>
                  <a:cubicBezTo>
                    <a:pt x="346" y="696"/>
                    <a:pt x="313" y="706"/>
                    <a:pt x="286" y="707"/>
                  </a:cubicBezTo>
                  <a:cubicBezTo>
                    <a:pt x="242" y="709"/>
                    <a:pt x="198" y="704"/>
                    <a:pt x="154" y="702"/>
                  </a:cubicBezTo>
                  <a:cubicBezTo>
                    <a:pt x="118" y="700"/>
                    <a:pt x="81" y="697"/>
                    <a:pt x="45" y="695"/>
                  </a:cubicBezTo>
                  <a:cubicBezTo>
                    <a:pt x="45" y="684"/>
                    <a:pt x="44" y="674"/>
                    <a:pt x="43" y="663"/>
                  </a:cubicBezTo>
                  <a:cubicBezTo>
                    <a:pt x="167" y="664"/>
                    <a:pt x="291" y="667"/>
                    <a:pt x="415" y="677"/>
                  </a:cubicBezTo>
                  <a:close/>
                  <a:moveTo>
                    <a:pt x="345" y="590"/>
                  </a:moveTo>
                  <a:cubicBezTo>
                    <a:pt x="351" y="589"/>
                    <a:pt x="357" y="591"/>
                    <a:pt x="358" y="597"/>
                  </a:cubicBezTo>
                  <a:cubicBezTo>
                    <a:pt x="359" y="601"/>
                    <a:pt x="357" y="604"/>
                    <a:pt x="355" y="607"/>
                  </a:cubicBezTo>
                  <a:cubicBezTo>
                    <a:pt x="355" y="607"/>
                    <a:pt x="355" y="608"/>
                    <a:pt x="355" y="608"/>
                  </a:cubicBezTo>
                  <a:cubicBezTo>
                    <a:pt x="326" y="608"/>
                    <a:pt x="326" y="608"/>
                    <a:pt x="326" y="608"/>
                  </a:cubicBezTo>
                  <a:cubicBezTo>
                    <a:pt x="330" y="600"/>
                    <a:pt x="336" y="592"/>
                    <a:pt x="345" y="590"/>
                  </a:cubicBezTo>
                  <a:close/>
                  <a:moveTo>
                    <a:pt x="391" y="618"/>
                  </a:moveTo>
                  <a:cubicBezTo>
                    <a:pt x="383" y="633"/>
                    <a:pt x="381" y="648"/>
                    <a:pt x="384" y="665"/>
                  </a:cubicBezTo>
                  <a:cubicBezTo>
                    <a:pt x="270" y="656"/>
                    <a:pt x="154" y="650"/>
                    <a:pt x="39" y="654"/>
                  </a:cubicBezTo>
                  <a:cubicBezTo>
                    <a:pt x="39" y="654"/>
                    <a:pt x="38" y="653"/>
                    <a:pt x="37" y="653"/>
                  </a:cubicBezTo>
                  <a:cubicBezTo>
                    <a:pt x="32" y="653"/>
                    <a:pt x="26" y="652"/>
                    <a:pt x="20" y="652"/>
                  </a:cubicBezTo>
                  <a:cubicBezTo>
                    <a:pt x="22" y="638"/>
                    <a:pt x="17" y="622"/>
                    <a:pt x="34" y="616"/>
                  </a:cubicBezTo>
                  <a:cubicBezTo>
                    <a:pt x="40" y="614"/>
                    <a:pt x="49" y="616"/>
                    <a:pt x="55" y="616"/>
                  </a:cubicBezTo>
                  <a:cubicBezTo>
                    <a:pt x="86" y="617"/>
                    <a:pt x="86" y="617"/>
                    <a:pt x="86" y="617"/>
                  </a:cubicBezTo>
                  <a:cubicBezTo>
                    <a:pt x="113" y="617"/>
                    <a:pt x="140" y="617"/>
                    <a:pt x="166" y="617"/>
                  </a:cubicBezTo>
                  <a:cubicBezTo>
                    <a:pt x="167" y="617"/>
                    <a:pt x="167" y="618"/>
                    <a:pt x="168" y="618"/>
                  </a:cubicBezTo>
                  <a:cubicBezTo>
                    <a:pt x="170" y="619"/>
                    <a:pt x="172" y="619"/>
                    <a:pt x="173" y="617"/>
                  </a:cubicBezTo>
                  <a:cubicBezTo>
                    <a:pt x="178" y="617"/>
                    <a:pt x="183" y="617"/>
                    <a:pt x="188" y="617"/>
                  </a:cubicBezTo>
                  <a:lnTo>
                    <a:pt x="391" y="618"/>
                  </a:lnTo>
                  <a:close/>
                  <a:moveTo>
                    <a:pt x="316" y="608"/>
                  </a:moveTo>
                  <a:cubicBezTo>
                    <a:pt x="211" y="607"/>
                    <a:pt x="211" y="607"/>
                    <a:pt x="211" y="607"/>
                  </a:cubicBezTo>
                  <a:cubicBezTo>
                    <a:pt x="216" y="572"/>
                    <a:pt x="212" y="533"/>
                    <a:pt x="206" y="498"/>
                  </a:cubicBezTo>
                  <a:cubicBezTo>
                    <a:pt x="219" y="499"/>
                    <a:pt x="236" y="502"/>
                    <a:pt x="239" y="488"/>
                  </a:cubicBezTo>
                  <a:cubicBezTo>
                    <a:pt x="241" y="478"/>
                    <a:pt x="238" y="466"/>
                    <a:pt x="238" y="457"/>
                  </a:cubicBezTo>
                  <a:cubicBezTo>
                    <a:pt x="237" y="446"/>
                    <a:pt x="237" y="435"/>
                    <a:pt x="236" y="424"/>
                  </a:cubicBezTo>
                  <a:cubicBezTo>
                    <a:pt x="248" y="424"/>
                    <a:pt x="260" y="424"/>
                    <a:pt x="273" y="424"/>
                  </a:cubicBezTo>
                  <a:cubicBezTo>
                    <a:pt x="272" y="425"/>
                    <a:pt x="271" y="425"/>
                    <a:pt x="271" y="426"/>
                  </a:cubicBezTo>
                  <a:cubicBezTo>
                    <a:pt x="270" y="446"/>
                    <a:pt x="271" y="465"/>
                    <a:pt x="273" y="485"/>
                  </a:cubicBezTo>
                  <a:cubicBezTo>
                    <a:pt x="273" y="487"/>
                    <a:pt x="275" y="489"/>
                    <a:pt x="277" y="489"/>
                  </a:cubicBezTo>
                  <a:cubicBezTo>
                    <a:pt x="286" y="490"/>
                    <a:pt x="295" y="490"/>
                    <a:pt x="303" y="489"/>
                  </a:cubicBezTo>
                  <a:cubicBezTo>
                    <a:pt x="305" y="529"/>
                    <a:pt x="309" y="569"/>
                    <a:pt x="316" y="608"/>
                  </a:cubicBezTo>
                  <a:close/>
                  <a:moveTo>
                    <a:pt x="324" y="470"/>
                  </a:moveTo>
                  <a:cubicBezTo>
                    <a:pt x="318" y="482"/>
                    <a:pt x="295" y="481"/>
                    <a:pt x="281" y="480"/>
                  </a:cubicBezTo>
                  <a:cubicBezTo>
                    <a:pt x="278" y="463"/>
                    <a:pt x="277" y="444"/>
                    <a:pt x="277" y="426"/>
                  </a:cubicBezTo>
                  <a:cubicBezTo>
                    <a:pt x="277" y="425"/>
                    <a:pt x="277" y="425"/>
                    <a:pt x="276" y="424"/>
                  </a:cubicBezTo>
                  <a:cubicBezTo>
                    <a:pt x="290" y="424"/>
                    <a:pt x="305" y="425"/>
                    <a:pt x="319" y="425"/>
                  </a:cubicBezTo>
                  <a:cubicBezTo>
                    <a:pt x="323" y="439"/>
                    <a:pt x="330" y="459"/>
                    <a:pt x="324" y="470"/>
                  </a:cubicBezTo>
                  <a:close/>
                  <a:moveTo>
                    <a:pt x="338" y="417"/>
                  </a:moveTo>
                  <a:cubicBezTo>
                    <a:pt x="333" y="416"/>
                    <a:pt x="329" y="416"/>
                    <a:pt x="324" y="416"/>
                  </a:cubicBezTo>
                  <a:cubicBezTo>
                    <a:pt x="323" y="414"/>
                    <a:pt x="320" y="414"/>
                    <a:pt x="319" y="416"/>
                  </a:cubicBezTo>
                  <a:cubicBezTo>
                    <a:pt x="264" y="414"/>
                    <a:pt x="210" y="415"/>
                    <a:pt x="155" y="419"/>
                  </a:cubicBezTo>
                  <a:cubicBezTo>
                    <a:pt x="158" y="399"/>
                    <a:pt x="160" y="378"/>
                    <a:pt x="163" y="357"/>
                  </a:cubicBezTo>
                  <a:cubicBezTo>
                    <a:pt x="163" y="353"/>
                    <a:pt x="164" y="340"/>
                    <a:pt x="165" y="325"/>
                  </a:cubicBezTo>
                  <a:cubicBezTo>
                    <a:pt x="166" y="325"/>
                    <a:pt x="166" y="325"/>
                    <a:pt x="167" y="325"/>
                  </a:cubicBezTo>
                  <a:cubicBezTo>
                    <a:pt x="169" y="323"/>
                    <a:pt x="168" y="320"/>
                    <a:pt x="166" y="320"/>
                  </a:cubicBezTo>
                  <a:cubicBezTo>
                    <a:pt x="167" y="308"/>
                    <a:pt x="168" y="297"/>
                    <a:pt x="170" y="291"/>
                  </a:cubicBezTo>
                  <a:cubicBezTo>
                    <a:pt x="178" y="292"/>
                    <a:pt x="185" y="292"/>
                    <a:pt x="193" y="292"/>
                  </a:cubicBezTo>
                  <a:cubicBezTo>
                    <a:pt x="225" y="294"/>
                    <a:pt x="261" y="292"/>
                    <a:pt x="293" y="281"/>
                  </a:cubicBezTo>
                  <a:cubicBezTo>
                    <a:pt x="307" y="326"/>
                    <a:pt x="323" y="371"/>
                    <a:pt x="338" y="417"/>
                  </a:cubicBezTo>
                  <a:close/>
                  <a:moveTo>
                    <a:pt x="448" y="219"/>
                  </a:moveTo>
                  <a:cubicBezTo>
                    <a:pt x="442" y="225"/>
                    <a:pt x="432" y="223"/>
                    <a:pt x="427" y="218"/>
                  </a:cubicBezTo>
                  <a:cubicBezTo>
                    <a:pt x="428" y="216"/>
                    <a:pt x="428" y="214"/>
                    <a:pt x="426" y="212"/>
                  </a:cubicBezTo>
                  <a:cubicBezTo>
                    <a:pt x="419" y="207"/>
                    <a:pt x="422" y="198"/>
                    <a:pt x="428" y="194"/>
                  </a:cubicBezTo>
                  <a:cubicBezTo>
                    <a:pt x="436" y="190"/>
                    <a:pt x="446" y="191"/>
                    <a:pt x="451" y="198"/>
                  </a:cubicBezTo>
                  <a:cubicBezTo>
                    <a:pt x="455" y="205"/>
                    <a:pt x="454" y="214"/>
                    <a:pt x="448" y="2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5"/>
            <p:cNvSpPr/>
            <p:nvPr userDrawn="1"/>
          </p:nvSpPr>
          <p:spPr bwMode="auto">
            <a:xfrm>
              <a:off x="5378" y="2287"/>
              <a:ext cx="24" cy="49"/>
            </a:xfrm>
            <a:custGeom>
              <a:avLst/>
              <a:gdLst>
                <a:gd name="T0" fmla="*/ 18 w 24"/>
                <a:gd name="T1" fmla="*/ 3 h 50"/>
                <a:gd name="T2" fmla="*/ 1 w 24"/>
                <a:gd name="T3" fmla="*/ 46 h 50"/>
                <a:gd name="T4" fmla="*/ 5 w 24"/>
                <a:gd name="T5" fmla="*/ 48 h 50"/>
                <a:gd name="T6" fmla="*/ 23 w 24"/>
                <a:gd name="T7" fmla="*/ 5 h 50"/>
                <a:gd name="T8" fmla="*/ 18 w 24"/>
                <a:gd name="T9" fmla="*/ 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50">
                  <a:moveTo>
                    <a:pt x="18" y="3"/>
                  </a:moveTo>
                  <a:cubicBezTo>
                    <a:pt x="11" y="17"/>
                    <a:pt x="5" y="31"/>
                    <a:pt x="1" y="46"/>
                  </a:cubicBezTo>
                  <a:cubicBezTo>
                    <a:pt x="0" y="49"/>
                    <a:pt x="4" y="50"/>
                    <a:pt x="5" y="48"/>
                  </a:cubicBezTo>
                  <a:cubicBezTo>
                    <a:pt x="12" y="34"/>
                    <a:pt x="18" y="20"/>
                    <a:pt x="23" y="5"/>
                  </a:cubicBezTo>
                  <a:cubicBezTo>
                    <a:pt x="24" y="2"/>
                    <a:pt x="19" y="0"/>
                    <a:pt x="18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6"/>
            <p:cNvSpPr/>
            <p:nvPr userDrawn="1"/>
          </p:nvSpPr>
          <p:spPr bwMode="auto">
            <a:xfrm>
              <a:off x="5132" y="2413"/>
              <a:ext cx="236" cy="77"/>
            </a:xfrm>
            <a:custGeom>
              <a:avLst/>
              <a:gdLst>
                <a:gd name="T0" fmla="*/ 229 w 237"/>
                <a:gd name="T1" fmla="*/ 3 h 78"/>
                <a:gd name="T2" fmla="*/ 5 w 237"/>
                <a:gd name="T3" fmla="*/ 11 h 78"/>
                <a:gd name="T4" fmla="*/ 2 w 237"/>
                <a:gd name="T5" fmla="*/ 13 h 78"/>
                <a:gd name="T6" fmla="*/ 124 w 237"/>
                <a:gd name="T7" fmla="*/ 68 h 78"/>
                <a:gd name="T8" fmla="*/ 236 w 237"/>
                <a:gd name="T9" fmla="*/ 6 h 78"/>
                <a:gd name="T10" fmla="*/ 229 w 237"/>
                <a:gd name="T11" fmla="*/ 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7" h="78">
                  <a:moveTo>
                    <a:pt x="229" y="3"/>
                  </a:moveTo>
                  <a:cubicBezTo>
                    <a:pt x="180" y="78"/>
                    <a:pt x="61" y="77"/>
                    <a:pt x="5" y="11"/>
                  </a:cubicBezTo>
                  <a:cubicBezTo>
                    <a:pt x="4" y="9"/>
                    <a:pt x="0" y="11"/>
                    <a:pt x="2" y="13"/>
                  </a:cubicBezTo>
                  <a:cubicBezTo>
                    <a:pt x="29" y="56"/>
                    <a:pt x="76" y="70"/>
                    <a:pt x="124" y="68"/>
                  </a:cubicBezTo>
                  <a:cubicBezTo>
                    <a:pt x="168" y="66"/>
                    <a:pt x="219" y="50"/>
                    <a:pt x="236" y="6"/>
                  </a:cubicBezTo>
                  <a:cubicBezTo>
                    <a:pt x="237" y="2"/>
                    <a:pt x="231" y="0"/>
                    <a:pt x="22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7"/>
            <p:cNvSpPr/>
            <p:nvPr userDrawn="1"/>
          </p:nvSpPr>
          <p:spPr bwMode="auto">
            <a:xfrm>
              <a:off x="5200" y="2342"/>
              <a:ext cx="14" cy="40"/>
            </a:xfrm>
            <a:custGeom>
              <a:avLst/>
              <a:gdLst>
                <a:gd name="T0" fmla="*/ 10 w 14"/>
                <a:gd name="T1" fmla="*/ 6 h 40"/>
                <a:gd name="T2" fmla="*/ 1 w 14"/>
                <a:gd name="T3" fmla="*/ 6 h 40"/>
                <a:gd name="T4" fmla="*/ 4 w 14"/>
                <a:gd name="T5" fmla="*/ 35 h 40"/>
                <a:gd name="T6" fmla="*/ 13 w 14"/>
                <a:gd name="T7" fmla="*/ 34 h 40"/>
                <a:gd name="T8" fmla="*/ 10 w 14"/>
                <a:gd name="T9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0">
                  <a:moveTo>
                    <a:pt x="10" y="6"/>
                  </a:moveTo>
                  <a:cubicBezTo>
                    <a:pt x="9" y="2"/>
                    <a:pt x="2" y="0"/>
                    <a:pt x="1" y="6"/>
                  </a:cubicBezTo>
                  <a:cubicBezTo>
                    <a:pt x="0" y="15"/>
                    <a:pt x="2" y="25"/>
                    <a:pt x="4" y="35"/>
                  </a:cubicBezTo>
                  <a:cubicBezTo>
                    <a:pt x="5" y="40"/>
                    <a:pt x="13" y="39"/>
                    <a:pt x="13" y="34"/>
                  </a:cubicBezTo>
                  <a:cubicBezTo>
                    <a:pt x="13" y="25"/>
                    <a:pt x="14" y="14"/>
                    <a:pt x="1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8"/>
            <p:cNvSpPr/>
            <p:nvPr userDrawn="1"/>
          </p:nvSpPr>
          <p:spPr bwMode="auto">
            <a:xfrm>
              <a:off x="5275" y="2333"/>
              <a:ext cx="18" cy="40"/>
            </a:xfrm>
            <a:custGeom>
              <a:avLst/>
              <a:gdLst>
                <a:gd name="T0" fmla="*/ 3 w 18"/>
                <a:gd name="T1" fmla="*/ 9 h 40"/>
                <a:gd name="T2" fmla="*/ 2 w 18"/>
                <a:gd name="T3" fmla="*/ 35 h 40"/>
                <a:gd name="T4" fmla="*/ 10 w 18"/>
                <a:gd name="T5" fmla="*/ 34 h 40"/>
                <a:gd name="T6" fmla="*/ 14 w 18"/>
                <a:gd name="T7" fmla="*/ 14 h 40"/>
                <a:gd name="T8" fmla="*/ 3 w 18"/>
                <a:gd name="T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40">
                  <a:moveTo>
                    <a:pt x="3" y="9"/>
                  </a:moveTo>
                  <a:cubicBezTo>
                    <a:pt x="1" y="18"/>
                    <a:pt x="0" y="27"/>
                    <a:pt x="2" y="35"/>
                  </a:cubicBezTo>
                  <a:cubicBezTo>
                    <a:pt x="3" y="40"/>
                    <a:pt x="10" y="39"/>
                    <a:pt x="10" y="34"/>
                  </a:cubicBezTo>
                  <a:cubicBezTo>
                    <a:pt x="10" y="27"/>
                    <a:pt x="11" y="20"/>
                    <a:pt x="14" y="14"/>
                  </a:cubicBezTo>
                  <a:cubicBezTo>
                    <a:pt x="18" y="5"/>
                    <a:pt x="5" y="0"/>
                    <a:pt x="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9"/>
            <p:cNvSpPr/>
            <p:nvPr userDrawn="1"/>
          </p:nvSpPr>
          <p:spPr bwMode="auto">
            <a:xfrm>
              <a:off x="5239" y="2395"/>
              <a:ext cx="30" cy="30"/>
            </a:xfrm>
            <a:custGeom>
              <a:avLst/>
              <a:gdLst>
                <a:gd name="T0" fmla="*/ 27 w 30"/>
                <a:gd name="T1" fmla="*/ 15 h 30"/>
                <a:gd name="T2" fmla="*/ 19 w 30"/>
                <a:gd name="T3" fmla="*/ 4 h 30"/>
                <a:gd name="T4" fmla="*/ 1 w 30"/>
                <a:gd name="T5" fmla="*/ 12 h 30"/>
                <a:gd name="T6" fmla="*/ 9 w 30"/>
                <a:gd name="T7" fmla="*/ 14 h 30"/>
                <a:gd name="T8" fmla="*/ 16 w 30"/>
                <a:gd name="T9" fmla="*/ 14 h 30"/>
                <a:gd name="T10" fmla="*/ 21 w 30"/>
                <a:gd name="T11" fmla="*/ 29 h 30"/>
                <a:gd name="T12" fmla="*/ 26 w 30"/>
                <a:gd name="T13" fmla="*/ 29 h 30"/>
                <a:gd name="T14" fmla="*/ 27 w 30"/>
                <a:gd name="T15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27" y="15"/>
                  </a:moveTo>
                  <a:cubicBezTo>
                    <a:pt x="26" y="10"/>
                    <a:pt x="23" y="6"/>
                    <a:pt x="19" y="4"/>
                  </a:cubicBezTo>
                  <a:cubicBezTo>
                    <a:pt x="11" y="0"/>
                    <a:pt x="2" y="4"/>
                    <a:pt x="1" y="12"/>
                  </a:cubicBezTo>
                  <a:cubicBezTo>
                    <a:pt x="0" y="17"/>
                    <a:pt x="8" y="18"/>
                    <a:pt x="9" y="14"/>
                  </a:cubicBezTo>
                  <a:cubicBezTo>
                    <a:pt x="9" y="10"/>
                    <a:pt x="14" y="12"/>
                    <a:pt x="16" y="14"/>
                  </a:cubicBezTo>
                  <a:cubicBezTo>
                    <a:pt x="20" y="18"/>
                    <a:pt x="17" y="25"/>
                    <a:pt x="21" y="29"/>
                  </a:cubicBezTo>
                  <a:cubicBezTo>
                    <a:pt x="22" y="30"/>
                    <a:pt x="25" y="30"/>
                    <a:pt x="26" y="29"/>
                  </a:cubicBezTo>
                  <a:cubicBezTo>
                    <a:pt x="30" y="25"/>
                    <a:pt x="28" y="19"/>
                    <a:pt x="27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7" name="Picture Placeholder 7"/>
          <p:cNvSpPr>
            <a:spLocks noGrp="1"/>
          </p:cNvSpPr>
          <p:nvPr>
            <p:ph type="pic" sz="quarter" idx="14"/>
          </p:nvPr>
        </p:nvSpPr>
        <p:spPr>
          <a:xfrm>
            <a:off x="3785608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2" name="Picture Placeholder 7"/>
          <p:cNvSpPr>
            <a:spLocks noGrp="1"/>
          </p:cNvSpPr>
          <p:nvPr>
            <p:ph type="pic" sz="quarter" idx="15"/>
          </p:nvPr>
        </p:nvSpPr>
        <p:spPr>
          <a:xfrm>
            <a:off x="5437012" y="1424305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3" name="Picture Placeholder 7"/>
          <p:cNvSpPr>
            <a:spLocks noGrp="1"/>
          </p:cNvSpPr>
          <p:nvPr>
            <p:ph type="pic" sz="quarter" idx="16"/>
          </p:nvPr>
        </p:nvSpPr>
        <p:spPr>
          <a:xfrm>
            <a:off x="7088832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4" name="矩形 13"/>
          <p:cNvSpPr/>
          <p:nvPr userDrawn="1"/>
        </p:nvSpPr>
        <p:spPr>
          <a:xfrm>
            <a:off x="3785192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矩形 14"/>
          <p:cNvSpPr/>
          <p:nvPr userDrawn="1"/>
        </p:nvSpPr>
        <p:spPr>
          <a:xfrm>
            <a:off x="5437012" y="3088778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/>
          <p:cNvSpPr/>
          <p:nvPr userDrawn="1"/>
        </p:nvSpPr>
        <p:spPr>
          <a:xfrm>
            <a:off x="7088416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2133372" y="1424305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7" name="矩形 16"/>
          <p:cNvSpPr/>
          <p:nvPr userDrawn="1"/>
        </p:nvSpPr>
        <p:spPr>
          <a:xfrm>
            <a:off x="2133372" y="3088778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481552" y="3088778"/>
            <a:ext cx="1573200" cy="1573616"/>
          </a:xfrm>
          <a:prstGeom prst="rect">
            <a:avLst/>
          </a:prstGeom>
          <a:noFill/>
          <a:ln w="635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19" name="矩形 18"/>
          <p:cNvSpPr/>
          <p:nvPr userDrawn="1"/>
        </p:nvSpPr>
        <p:spPr>
          <a:xfrm>
            <a:off x="481136" y="1424305"/>
            <a:ext cx="1573616" cy="15736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  <p:sp>
        <p:nvSpPr>
          <p:cNvPr id="10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181154" y="1259431"/>
            <a:ext cx="2156603" cy="3510977"/>
          </a:xfrm>
          <a:prstGeom prst="rect">
            <a:avLst/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4" name="Picture Placeholder 7"/>
          <p:cNvSpPr>
            <a:spLocks noGrp="1"/>
          </p:cNvSpPr>
          <p:nvPr>
            <p:ph type="pic" sz="quarter" idx="18"/>
          </p:nvPr>
        </p:nvSpPr>
        <p:spPr>
          <a:xfrm>
            <a:off x="4604906" y="1259426"/>
            <a:ext cx="2156603" cy="3510977"/>
          </a:xfrm>
          <a:prstGeom prst="rect">
            <a:avLst/>
          </a:prstGeom>
          <a:noFill/>
          <a:ln w="63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en-US" sz="1200">
                <a:solidFill>
                  <a:schemeClr val="bg1"/>
                </a:solidFill>
                <a:latin typeface="+mj-lt"/>
              </a:defRPr>
            </a:lvl1pPr>
          </a:lstStyle>
          <a:p>
            <a:pPr marL="0" lvl="0" algn="ctr"/>
            <a:endParaRPr lang="en-US"/>
          </a:p>
        </p:txBody>
      </p:sp>
      <p:sp>
        <p:nvSpPr>
          <p:cNvPr id="6" name="矩形 5"/>
          <p:cNvSpPr/>
          <p:nvPr userDrawn="1"/>
        </p:nvSpPr>
        <p:spPr>
          <a:xfrm>
            <a:off x="2393030" y="1259427"/>
            <a:ext cx="2156603" cy="35109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 6"/>
          <p:cNvSpPr/>
          <p:nvPr userDrawn="1"/>
        </p:nvSpPr>
        <p:spPr>
          <a:xfrm>
            <a:off x="6816782" y="1259426"/>
            <a:ext cx="2156603" cy="35109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5509" y="-81280"/>
            <a:ext cx="9328995" cy="5313680"/>
          </a:xfrm>
          <a:prstGeom prst="rect">
            <a:avLst/>
          </a:prstGeom>
        </p:spPr>
      </p:pic>
    </p:spTree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4885545-FEB9-4BE8-AAE4-7C825970C1D5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124F29-34DD-47FA-BF6E-88AD7A10037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</p:sldLayoutIdLst>
  <p:transition spd="slow">
    <p:wipe/>
  </p:transition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7" Type="http://schemas.openxmlformats.org/officeDocument/2006/relationships/slideLayout" Target="../slideLayouts/slideLayout5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Relationship Id="rId3" Type="http://schemas.openxmlformats.org/officeDocument/2006/relationships/image" Target="../media/image9.jpeg"/><Relationship Id="rId2" Type="http://schemas.openxmlformats.org/officeDocument/2006/relationships/image" Target="../media/image8.jpeg"/><Relationship Id="rId1" Type="http://schemas.openxmlformats.org/officeDocument/2006/relationships/image" Target="../media/image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4.png"/><Relationship Id="rId1" Type="http://schemas.openxmlformats.org/officeDocument/2006/relationships/chart" Target="../charts/chart1.xml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3.xml"/><Relationship Id="rId5" Type="http://schemas.openxmlformats.org/officeDocument/2006/relationships/image" Target="../media/image4.png"/><Relationship Id="rId4" Type="http://schemas.openxmlformats.org/officeDocument/2006/relationships/chart" Target="../charts/chart5.xml"/><Relationship Id="rId3" Type="http://schemas.openxmlformats.org/officeDocument/2006/relationships/chart" Target="../charts/chart4.xml"/><Relationship Id="rId2" Type="http://schemas.openxmlformats.org/officeDocument/2006/relationships/chart" Target="../charts/chart3.xml"/><Relationship Id="rId1" Type="http://schemas.openxmlformats.org/officeDocument/2006/relationships/chart" Target="../charts/char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image" Target="../media/image4.png"/><Relationship Id="rId1" Type="http://schemas.openxmlformats.org/officeDocument/2006/relationships/chart" Target="../charts/chart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19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4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4.xml"/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4.png"/><Relationship Id="rId1" Type="http://schemas.openxmlformats.org/officeDocument/2006/relationships/image" Target="../media/image5.emf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image" Target="../media/image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017454" y="2925735"/>
            <a:ext cx="510909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4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黑板手绘教学课件</a:t>
            </a:r>
            <a:endParaRPr lang="zh-CN" altLang="en-US" sz="4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176151" y="3630575"/>
            <a:ext cx="479169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en-US" altLang="zh-CN" sz="1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BLACKBOARD TEACHING COURSEWARE</a:t>
            </a:r>
            <a:endParaRPr lang="zh-CN" altLang="en-US" sz="1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61726" y="4046590"/>
            <a:ext cx="5220547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grpSp>
        <p:nvGrpSpPr>
          <p:cNvPr id="10" name="组合 9"/>
          <p:cNvGrpSpPr/>
          <p:nvPr/>
        </p:nvGrpSpPr>
        <p:grpSpPr>
          <a:xfrm>
            <a:off x="124301" y="160809"/>
            <a:ext cx="8793735" cy="2521751"/>
            <a:chOff x="124301" y="160809"/>
            <a:chExt cx="8793735" cy="2521751"/>
          </a:xfrm>
        </p:grpSpPr>
        <p:grpSp>
          <p:nvGrpSpPr>
            <p:cNvPr id="3191" name="组合 3190"/>
            <p:cNvGrpSpPr/>
            <p:nvPr/>
          </p:nvGrpSpPr>
          <p:grpSpPr>
            <a:xfrm>
              <a:off x="124301" y="160809"/>
              <a:ext cx="5553440" cy="2521751"/>
              <a:chOff x="-4852194" y="-569914"/>
              <a:chExt cx="8834438" cy="4011613"/>
            </a:xfrm>
            <a:solidFill>
              <a:schemeClr val="bg1"/>
            </a:solidFill>
          </p:grpSpPr>
          <p:sp>
            <p:nvSpPr>
              <p:cNvPr id="4126" name="Freeform 2199"/>
              <p:cNvSpPr/>
              <p:nvPr/>
            </p:nvSpPr>
            <p:spPr bwMode="auto">
              <a:xfrm>
                <a:off x="-4126707" y="2097086"/>
                <a:ext cx="14288" cy="44450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3 h 16"/>
                  <a:gd name="T4" fmla="*/ 5 w 5"/>
                  <a:gd name="T5" fmla="*/ 1 h 16"/>
                  <a:gd name="T6" fmla="*/ 0 w 5"/>
                  <a:gd name="T7" fmla="*/ 2 h 16"/>
                  <a:gd name="T8" fmla="*/ 0 w 5"/>
                  <a:gd name="T9" fmla="*/ 8 h 16"/>
                  <a:gd name="T10" fmla="*/ 2 w 5"/>
                  <a:gd name="T11" fmla="*/ 8 h 16"/>
                  <a:gd name="T12" fmla="*/ 0 w 5"/>
                  <a:gd name="T13" fmla="*/ 13 h 16"/>
                  <a:gd name="T14" fmla="*/ 0 w 5"/>
                  <a:gd name="T15" fmla="*/ 13 h 16"/>
                  <a:gd name="T16" fmla="*/ 0 w 5"/>
                  <a:gd name="T17" fmla="*/ 16 h 16"/>
                  <a:gd name="T18" fmla="*/ 5 w 5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2"/>
                      <a:pt x="5" y="7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" y="9"/>
                      <a:pt x="3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2" y="16"/>
                      <a:pt x="3" y="16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7" name="Freeform 2200"/>
              <p:cNvSpPr/>
              <p:nvPr/>
            </p:nvSpPr>
            <p:spPr bwMode="auto">
              <a:xfrm>
                <a:off x="-4126707" y="2216149"/>
                <a:ext cx="17463" cy="55563"/>
              </a:xfrm>
              <a:custGeom>
                <a:avLst/>
                <a:gdLst>
                  <a:gd name="T0" fmla="*/ 5 w 6"/>
                  <a:gd name="T1" fmla="*/ 20 h 20"/>
                  <a:gd name="T2" fmla="*/ 5 w 6"/>
                  <a:gd name="T3" fmla="*/ 1 h 20"/>
                  <a:gd name="T4" fmla="*/ 0 w 6"/>
                  <a:gd name="T5" fmla="*/ 1 h 20"/>
                  <a:gd name="T6" fmla="*/ 0 w 6"/>
                  <a:gd name="T7" fmla="*/ 7 h 20"/>
                  <a:gd name="T8" fmla="*/ 2 w 6"/>
                  <a:gd name="T9" fmla="*/ 8 h 20"/>
                  <a:gd name="T10" fmla="*/ 1 w 6"/>
                  <a:gd name="T11" fmla="*/ 13 h 20"/>
                  <a:gd name="T12" fmla="*/ 0 w 6"/>
                  <a:gd name="T13" fmla="*/ 13 h 20"/>
                  <a:gd name="T14" fmla="*/ 0 w 6"/>
                  <a:gd name="T15" fmla="*/ 20 h 20"/>
                  <a:gd name="T16" fmla="*/ 5 w 6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5" y="20"/>
                    </a:moveTo>
                    <a:cubicBezTo>
                      <a:pt x="5" y="14"/>
                      <a:pt x="5" y="8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2" y="20"/>
                      <a:pt x="4" y="20"/>
                      <a:pt x="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8" name="Freeform 2201"/>
              <p:cNvSpPr/>
              <p:nvPr/>
            </p:nvSpPr>
            <p:spPr bwMode="auto">
              <a:xfrm>
                <a:off x="-4126707" y="2154236"/>
                <a:ext cx="14288" cy="50800"/>
              </a:xfrm>
              <a:custGeom>
                <a:avLst/>
                <a:gdLst>
                  <a:gd name="T0" fmla="*/ 5 w 5"/>
                  <a:gd name="T1" fmla="*/ 18 h 18"/>
                  <a:gd name="T2" fmla="*/ 5 w 5"/>
                  <a:gd name="T3" fmla="*/ 0 h 18"/>
                  <a:gd name="T4" fmla="*/ 0 w 5"/>
                  <a:gd name="T5" fmla="*/ 1 h 18"/>
                  <a:gd name="T6" fmla="*/ 0 w 5"/>
                  <a:gd name="T7" fmla="*/ 10 h 18"/>
                  <a:gd name="T8" fmla="*/ 2 w 5"/>
                  <a:gd name="T9" fmla="*/ 11 h 18"/>
                  <a:gd name="T10" fmla="*/ 0 w 5"/>
                  <a:gd name="T11" fmla="*/ 16 h 18"/>
                  <a:gd name="T12" fmla="*/ 0 w 5"/>
                  <a:gd name="T13" fmla="*/ 16 h 18"/>
                  <a:gd name="T14" fmla="*/ 0 w 5"/>
                  <a:gd name="T15" fmla="*/ 18 h 18"/>
                  <a:gd name="T16" fmla="*/ 5 w 5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5" y="18"/>
                    </a:moveTo>
                    <a:cubicBezTo>
                      <a:pt x="5" y="12"/>
                      <a:pt x="5" y="6"/>
                      <a:pt x="5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0" y="4"/>
                      <a:pt x="0" y="7"/>
                      <a:pt x="0" y="10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5" y="12"/>
                      <a:pt x="3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2" y="17"/>
                      <a:pt x="3" y="18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9" name="Freeform 2202"/>
              <p:cNvSpPr/>
              <p:nvPr/>
            </p:nvSpPr>
            <p:spPr bwMode="auto">
              <a:xfrm>
                <a:off x="-4126707" y="2827336"/>
                <a:ext cx="20638" cy="52388"/>
              </a:xfrm>
              <a:custGeom>
                <a:avLst/>
                <a:gdLst>
                  <a:gd name="T0" fmla="*/ 5 w 7"/>
                  <a:gd name="T1" fmla="*/ 19 h 19"/>
                  <a:gd name="T2" fmla="*/ 5 w 7"/>
                  <a:gd name="T3" fmla="*/ 1 h 19"/>
                  <a:gd name="T4" fmla="*/ 0 w 7"/>
                  <a:gd name="T5" fmla="*/ 0 h 19"/>
                  <a:gd name="T6" fmla="*/ 0 w 7"/>
                  <a:gd name="T7" fmla="*/ 6 h 19"/>
                  <a:gd name="T8" fmla="*/ 3 w 7"/>
                  <a:gd name="T9" fmla="*/ 7 h 19"/>
                  <a:gd name="T10" fmla="*/ 2 w 7"/>
                  <a:gd name="T11" fmla="*/ 12 h 19"/>
                  <a:gd name="T12" fmla="*/ 0 w 7"/>
                  <a:gd name="T13" fmla="*/ 12 h 19"/>
                  <a:gd name="T14" fmla="*/ 0 w 7"/>
                  <a:gd name="T15" fmla="*/ 18 h 19"/>
                  <a:gd name="T16" fmla="*/ 1 w 7"/>
                  <a:gd name="T17" fmla="*/ 18 h 19"/>
                  <a:gd name="T18" fmla="*/ 5 w 7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9">
                    <a:moveTo>
                      <a:pt x="5" y="19"/>
                    </a:moveTo>
                    <a:cubicBezTo>
                      <a:pt x="5" y="13"/>
                      <a:pt x="5" y="7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7" y="8"/>
                      <a:pt x="5" y="13"/>
                      <a:pt x="2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4" y="18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0" name="Freeform 2203"/>
              <p:cNvSpPr/>
              <p:nvPr/>
            </p:nvSpPr>
            <p:spPr bwMode="auto">
              <a:xfrm>
                <a:off x="-4126707" y="2027236"/>
                <a:ext cx="795338" cy="1062038"/>
              </a:xfrm>
              <a:custGeom>
                <a:avLst/>
                <a:gdLst>
                  <a:gd name="T0" fmla="*/ 245 w 288"/>
                  <a:gd name="T1" fmla="*/ 4 h 384"/>
                  <a:gd name="T2" fmla="*/ 175 w 288"/>
                  <a:gd name="T3" fmla="*/ 4 h 384"/>
                  <a:gd name="T4" fmla="*/ 29 w 288"/>
                  <a:gd name="T5" fmla="*/ 4 h 384"/>
                  <a:gd name="T6" fmla="*/ 20 w 288"/>
                  <a:gd name="T7" fmla="*/ 4 h 384"/>
                  <a:gd name="T8" fmla="*/ 0 w 288"/>
                  <a:gd name="T9" fmla="*/ 21 h 384"/>
                  <a:gd name="T10" fmla="*/ 6 w 288"/>
                  <a:gd name="T11" fmla="*/ 20 h 384"/>
                  <a:gd name="T12" fmla="*/ 20 w 288"/>
                  <a:gd name="T13" fmla="*/ 9 h 384"/>
                  <a:gd name="T14" fmla="*/ 29 w 288"/>
                  <a:gd name="T15" fmla="*/ 9 h 384"/>
                  <a:gd name="T16" fmla="*/ 90 w 288"/>
                  <a:gd name="T17" fmla="*/ 9 h 384"/>
                  <a:gd name="T18" fmla="*/ 245 w 288"/>
                  <a:gd name="T19" fmla="*/ 9 h 384"/>
                  <a:gd name="T20" fmla="*/ 281 w 288"/>
                  <a:gd name="T21" fmla="*/ 24 h 384"/>
                  <a:gd name="T22" fmla="*/ 281 w 288"/>
                  <a:gd name="T23" fmla="*/ 56 h 384"/>
                  <a:gd name="T24" fmla="*/ 281 w 288"/>
                  <a:gd name="T25" fmla="*/ 348 h 384"/>
                  <a:gd name="T26" fmla="*/ 281 w 288"/>
                  <a:gd name="T27" fmla="*/ 363 h 384"/>
                  <a:gd name="T28" fmla="*/ 239 w 288"/>
                  <a:gd name="T29" fmla="*/ 378 h 384"/>
                  <a:gd name="T30" fmla="*/ 165 w 288"/>
                  <a:gd name="T31" fmla="*/ 378 h 384"/>
                  <a:gd name="T32" fmla="*/ 25 w 288"/>
                  <a:gd name="T33" fmla="*/ 378 h 384"/>
                  <a:gd name="T34" fmla="*/ 5 w 288"/>
                  <a:gd name="T35" fmla="*/ 363 h 384"/>
                  <a:gd name="T36" fmla="*/ 5 w 288"/>
                  <a:gd name="T37" fmla="*/ 357 h 384"/>
                  <a:gd name="T38" fmla="*/ 5 w 288"/>
                  <a:gd name="T39" fmla="*/ 351 h 384"/>
                  <a:gd name="T40" fmla="*/ 0 w 288"/>
                  <a:gd name="T41" fmla="*/ 351 h 384"/>
                  <a:gd name="T42" fmla="*/ 0 w 288"/>
                  <a:gd name="T43" fmla="*/ 355 h 384"/>
                  <a:gd name="T44" fmla="*/ 3 w 288"/>
                  <a:gd name="T45" fmla="*/ 356 h 384"/>
                  <a:gd name="T46" fmla="*/ 1 w 288"/>
                  <a:gd name="T47" fmla="*/ 361 h 384"/>
                  <a:gd name="T48" fmla="*/ 0 w 288"/>
                  <a:gd name="T49" fmla="*/ 360 h 384"/>
                  <a:gd name="T50" fmla="*/ 12 w 288"/>
                  <a:gd name="T51" fmla="*/ 382 h 384"/>
                  <a:gd name="T52" fmla="*/ 26 w 288"/>
                  <a:gd name="T53" fmla="*/ 383 h 384"/>
                  <a:gd name="T54" fmla="*/ 48 w 288"/>
                  <a:gd name="T55" fmla="*/ 383 h 384"/>
                  <a:gd name="T56" fmla="*/ 207 w 288"/>
                  <a:gd name="T57" fmla="*/ 383 h 384"/>
                  <a:gd name="T58" fmla="*/ 257 w 288"/>
                  <a:gd name="T59" fmla="*/ 383 h 384"/>
                  <a:gd name="T60" fmla="*/ 286 w 288"/>
                  <a:gd name="T61" fmla="*/ 363 h 384"/>
                  <a:gd name="T62" fmla="*/ 286 w 288"/>
                  <a:gd name="T63" fmla="*/ 106 h 384"/>
                  <a:gd name="T64" fmla="*/ 286 w 288"/>
                  <a:gd name="T65" fmla="*/ 44 h 384"/>
                  <a:gd name="T66" fmla="*/ 283 w 288"/>
                  <a:gd name="T67" fmla="*/ 14 h 384"/>
                  <a:gd name="T68" fmla="*/ 245 w 288"/>
                  <a:gd name="T69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8" h="384">
                    <a:moveTo>
                      <a:pt x="245" y="4"/>
                    </a:moveTo>
                    <a:cubicBezTo>
                      <a:pt x="222" y="4"/>
                      <a:pt x="198" y="4"/>
                      <a:pt x="175" y="4"/>
                    </a:cubicBezTo>
                    <a:cubicBezTo>
                      <a:pt x="126" y="4"/>
                      <a:pt x="78" y="4"/>
                      <a:pt x="29" y="4"/>
                    </a:cubicBezTo>
                    <a:cubicBezTo>
                      <a:pt x="26" y="4"/>
                      <a:pt x="23" y="4"/>
                      <a:pt x="20" y="4"/>
                    </a:cubicBezTo>
                    <a:cubicBezTo>
                      <a:pt x="10" y="4"/>
                      <a:pt x="2" y="11"/>
                      <a:pt x="0" y="21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8" y="14"/>
                      <a:pt x="12" y="9"/>
                      <a:pt x="20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50" y="9"/>
                      <a:pt x="70" y="9"/>
                      <a:pt x="90" y="9"/>
                    </a:cubicBezTo>
                    <a:cubicBezTo>
                      <a:pt x="142" y="9"/>
                      <a:pt x="194" y="9"/>
                      <a:pt x="245" y="9"/>
                    </a:cubicBezTo>
                    <a:cubicBezTo>
                      <a:pt x="258" y="9"/>
                      <a:pt x="281" y="5"/>
                      <a:pt x="281" y="24"/>
                    </a:cubicBezTo>
                    <a:cubicBezTo>
                      <a:pt x="281" y="35"/>
                      <a:pt x="281" y="45"/>
                      <a:pt x="281" y="56"/>
                    </a:cubicBezTo>
                    <a:cubicBezTo>
                      <a:pt x="281" y="153"/>
                      <a:pt x="281" y="251"/>
                      <a:pt x="281" y="348"/>
                    </a:cubicBezTo>
                    <a:cubicBezTo>
                      <a:pt x="281" y="353"/>
                      <a:pt x="281" y="358"/>
                      <a:pt x="281" y="363"/>
                    </a:cubicBezTo>
                    <a:cubicBezTo>
                      <a:pt x="279" y="383"/>
                      <a:pt x="252" y="378"/>
                      <a:pt x="239" y="378"/>
                    </a:cubicBezTo>
                    <a:cubicBezTo>
                      <a:pt x="214" y="378"/>
                      <a:pt x="189" y="378"/>
                      <a:pt x="165" y="378"/>
                    </a:cubicBezTo>
                    <a:cubicBezTo>
                      <a:pt x="118" y="378"/>
                      <a:pt x="72" y="378"/>
                      <a:pt x="25" y="378"/>
                    </a:cubicBezTo>
                    <a:cubicBezTo>
                      <a:pt x="16" y="378"/>
                      <a:pt x="6" y="376"/>
                      <a:pt x="5" y="363"/>
                    </a:cubicBezTo>
                    <a:cubicBezTo>
                      <a:pt x="5" y="361"/>
                      <a:pt x="5" y="359"/>
                      <a:pt x="5" y="357"/>
                    </a:cubicBezTo>
                    <a:cubicBezTo>
                      <a:pt x="5" y="355"/>
                      <a:pt x="5" y="353"/>
                      <a:pt x="5" y="351"/>
                    </a:cubicBezTo>
                    <a:cubicBezTo>
                      <a:pt x="4" y="351"/>
                      <a:pt x="2" y="350"/>
                      <a:pt x="0" y="351"/>
                    </a:cubicBezTo>
                    <a:cubicBezTo>
                      <a:pt x="0" y="352"/>
                      <a:pt x="0" y="353"/>
                      <a:pt x="0" y="355"/>
                    </a:cubicBezTo>
                    <a:cubicBezTo>
                      <a:pt x="1" y="355"/>
                      <a:pt x="2" y="355"/>
                      <a:pt x="3" y="356"/>
                    </a:cubicBezTo>
                    <a:cubicBezTo>
                      <a:pt x="6" y="357"/>
                      <a:pt x="5" y="362"/>
                      <a:pt x="1" y="361"/>
                    </a:cubicBezTo>
                    <a:cubicBezTo>
                      <a:pt x="1" y="361"/>
                      <a:pt x="0" y="361"/>
                      <a:pt x="0" y="360"/>
                    </a:cubicBezTo>
                    <a:cubicBezTo>
                      <a:pt x="0" y="369"/>
                      <a:pt x="2" y="377"/>
                      <a:pt x="12" y="382"/>
                    </a:cubicBezTo>
                    <a:cubicBezTo>
                      <a:pt x="16" y="384"/>
                      <a:pt x="21" y="383"/>
                      <a:pt x="26" y="383"/>
                    </a:cubicBezTo>
                    <a:cubicBezTo>
                      <a:pt x="33" y="383"/>
                      <a:pt x="41" y="383"/>
                      <a:pt x="48" y="383"/>
                    </a:cubicBezTo>
                    <a:cubicBezTo>
                      <a:pt x="101" y="383"/>
                      <a:pt x="154" y="383"/>
                      <a:pt x="207" y="383"/>
                    </a:cubicBezTo>
                    <a:cubicBezTo>
                      <a:pt x="223" y="383"/>
                      <a:pt x="240" y="383"/>
                      <a:pt x="257" y="383"/>
                    </a:cubicBezTo>
                    <a:cubicBezTo>
                      <a:pt x="271" y="383"/>
                      <a:pt x="285" y="381"/>
                      <a:pt x="286" y="363"/>
                    </a:cubicBezTo>
                    <a:cubicBezTo>
                      <a:pt x="286" y="278"/>
                      <a:pt x="286" y="192"/>
                      <a:pt x="286" y="106"/>
                    </a:cubicBezTo>
                    <a:cubicBezTo>
                      <a:pt x="286" y="85"/>
                      <a:pt x="286" y="65"/>
                      <a:pt x="286" y="44"/>
                    </a:cubicBezTo>
                    <a:cubicBezTo>
                      <a:pt x="286" y="35"/>
                      <a:pt x="288" y="22"/>
                      <a:pt x="283" y="14"/>
                    </a:cubicBezTo>
                    <a:cubicBezTo>
                      <a:pt x="277" y="0"/>
                      <a:pt x="257" y="4"/>
                      <a:pt x="24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1" name="Freeform 2204"/>
              <p:cNvSpPr/>
              <p:nvPr/>
            </p:nvSpPr>
            <p:spPr bwMode="auto">
              <a:xfrm>
                <a:off x="-4126707" y="2284411"/>
                <a:ext cx="17463" cy="39688"/>
              </a:xfrm>
              <a:custGeom>
                <a:avLst/>
                <a:gdLst>
                  <a:gd name="T0" fmla="*/ 5 w 6"/>
                  <a:gd name="T1" fmla="*/ 14 h 14"/>
                  <a:gd name="T2" fmla="*/ 5 w 6"/>
                  <a:gd name="T3" fmla="*/ 1 h 14"/>
                  <a:gd name="T4" fmla="*/ 0 w 6"/>
                  <a:gd name="T5" fmla="*/ 0 h 14"/>
                  <a:gd name="T6" fmla="*/ 0 w 6"/>
                  <a:gd name="T7" fmla="*/ 7 h 14"/>
                  <a:gd name="T8" fmla="*/ 2 w 6"/>
                  <a:gd name="T9" fmla="*/ 8 h 14"/>
                  <a:gd name="T10" fmla="*/ 1 w 6"/>
                  <a:gd name="T11" fmla="*/ 13 h 14"/>
                  <a:gd name="T12" fmla="*/ 0 w 6"/>
                  <a:gd name="T13" fmla="*/ 13 h 14"/>
                  <a:gd name="T14" fmla="*/ 0 w 6"/>
                  <a:gd name="T15" fmla="*/ 14 h 14"/>
                  <a:gd name="T16" fmla="*/ 5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3"/>
                      <a:pt x="4" y="14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2" name="Freeform 2205"/>
              <p:cNvSpPr/>
              <p:nvPr/>
            </p:nvSpPr>
            <p:spPr bwMode="auto">
              <a:xfrm>
                <a:off x="-4126707" y="2530474"/>
                <a:ext cx="17463" cy="42863"/>
              </a:xfrm>
              <a:custGeom>
                <a:avLst/>
                <a:gdLst>
                  <a:gd name="T0" fmla="*/ 5 w 6"/>
                  <a:gd name="T1" fmla="*/ 1 h 15"/>
                  <a:gd name="T2" fmla="*/ 0 w 6"/>
                  <a:gd name="T3" fmla="*/ 1 h 15"/>
                  <a:gd name="T4" fmla="*/ 0 w 6"/>
                  <a:gd name="T5" fmla="*/ 4 h 15"/>
                  <a:gd name="T6" fmla="*/ 3 w 6"/>
                  <a:gd name="T7" fmla="*/ 5 h 15"/>
                  <a:gd name="T8" fmla="*/ 1 w 6"/>
                  <a:gd name="T9" fmla="*/ 10 h 15"/>
                  <a:gd name="T10" fmla="*/ 0 w 6"/>
                  <a:gd name="T11" fmla="*/ 10 h 15"/>
                  <a:gd name="T12" fmla="*/ 0 w 6"/>
                  <a:gd name="T13" fmla="*/ 14 h 15"/>
                  <a:gd name="T14" fmla="*/ 5 w 6"/>
                  <a:gd name="T15" fmla="*/ 15 h 15"/>
                  <a:gd name="T16" fmla="*/ 5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5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6"/>
                      <a:pt x="5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3" name="Freeform 2206"/>
              <p:cNvSpPr/>
              <p:nvPr/>
            </p:nvSpPr>
            <p:spPr bwMode="auto">
              <a:xfrm>
                <a:off x="-4126707" y="2946399"/>
                <a:ext cx="14288" cy="38100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3 w 5"/>
                  <a:gd name="T5" fmla="*/ 0 h 14"/>
                  <a:gd name="T6" fmla="*/ 0 w 5"/>
                  <a:gd name="T7" fmla="*/ 0 h 14"/>
                  <a:gd name="T8" fmla="*/ 0 w 5"/>
                  <a:gd name="T9" fmla="*/ 3 h 14"/>
                  <a:gd name="T10" fmla="*/ 2 w 5"/>
                  <a:gd name="T11" fmla="*/ 4 h 14"/>
                  <a:gd name="T12" fmla="*/ 1 w 5"/>
                  <a:gd name="T13" fmla="*/ 9 h 14"/>
                  <a:gd name="T14" fmla="*/ 0 w 5"/>
                  <a:gd name="T15" fmla="*/ 9 h 14"/>
                  <a:gd name="T16" fmla="*/ 0 w 5"/>
                  <a:gd name="T17" fmla="*/ 14 h 14"/>
                  <a:gd name="T18" fmla="*/ 5 w 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5"/>
                      <a:pt x="4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4" name="Freeform 2207"/>
              <p:cNvSpPr/>
              <p:nvPr/>
            </p:nvSpPr>
            <p:spPr bwMode="auto">
              <a:xfrm>
                <a:off x="-4126707" y="2582861"/>
                <a:ext cx="14288" cy="33338"/>
              </a:xfrm>
              <a:custGeom>
                <a:avLst/>
                <a:gdLst>
                  <a:gd name="T0" fmla="*/ 5 w 5"/>
                  <a:gd name="T1" fmla="*/ 1 h 12"/>
                  <a:gd name="T2" fmla="*/ 1 w 5"/>
                  <a:gd name="T3" fmla="*/ 0 h 12"/>
                  <a:gd name="T4" fmla="*/ 0 w 5"/>
                  <a:gd name="T5" fmla="*/ 0 h 12"/>
                  <a:gd name="T6" fmla="*/ 0 w 5"/>
                  <a:gd name="T7" fmla="*/ 4 h 12"/>
                  <a:gd name="T8" fmla="*/ 2 w 5"/>
                  <a:gd name="T9" fmla="*/ 4 h 12"/>
                  <a:gd name="T10" fmla="*/ 2 w 5"/>
                  <a:gd name="T11" fmla="*/ 10 h 12"/>
                  <a:gd name="T12" fmla="*/ 0 w 5"/>
                  <a:gd name="T13" fmla="*/ 9 h 12"/>
                  <a:gd name="T14" fmla="*/ 0 w 5"/>
                  <a:gd name="T15" fmla="*/ 11 h 12"/>
                  <a:gd name="T16" fmla="*/ 5 w 5"/>
                  <a:gd name="T17" fmla="*/ 12 h 12"/>
                  <a:gd name="T18" fmla="*/ 5 w 5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5"/>
                      <a:pt x="5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8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5" name="Freeform 2208"/>
              <p:cNvSpPr/>
              <p:nvPr/>
            </p:nvSpPr>
            <p:spPr bwMode="auto">
              <a:xfrm>
                <a:off x="-4126707" y="2674936"/>
                <a:ext cx="14288" cy="38100"/>
              </a:xfrm>
              <a:custGeom>
                <a:avLst/>
                <a:gdLst>
                  <a:gd name="T0" fmla="*/ 5 w 5"/>
                  <a:gd name="T1" fmla="*/ 2 h 14"/>
                  <a:gd name="T2" fmla="*/ 0 w 5"/>
                  <a:gd name="T3" fmla="*/ 0 h 14"/>
                  <a:gd name="T4" fmla="*/ 0 w 5"/>
                  <a:gd name="T5" fmla="*/ 4 h 14"/>
                  <a:gd name="T6" fmla="*/ 2 w 5"/>
                  <a:gd name="T7" fmla="*/ 5 h 14"/>
                  <a:gd name="T8" fmla="*/ 1 w 5"/>
                  <a:gd name="T9" fmla="*/ 10 h 14"/>
                  <a:gd name="T10" fmla="*/ 0 w 5"/>
                  <a:gd name="T11" fmla="*/ 10 h 14"/>
                  <a:gd name="T12" fmla="*/ 0 w 5"/>
                  <a:gd name="T13" fmla="*/ 13 h 14"/>
                  <a:gd name="T14" fmla="*/ 5 w 5"/>
                  <a:gd name="T15" fmla="*/ 14 h 14"/>
                  <a:gd name="T16" fmla="*/ 5 w 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5" y="10"/>
                      <a:pt x="5" y="6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6" name="Freeform 2209"/>
              <p:cNvSpPr/>
              <p:nvPr/>
            </p:nvSpPr>
            <p:spPr bwMode="auto">
              <a:xfrm>
                <a:off x="-4126707" y="2890836"/>
                <a:ext cx="17463" cy="44450"/>
              </a:xfrm>
              <a:custGeom>
                <a:avLst/>
                <a:gdLst>
                  <a:gd name="T0" fmla="*/ 5 w 6"/>
                  <a:gd name="T1" fmla="*/ 16 h 16"/>
                  <a:gd name="T2" fmla="*/ 5 w 6"/>
                  <a:gd name="T3" fmla="*/ 1 h 16"/>
                  <a:gd name="T4" fmla="*/ 0 w 6"/>
                  <a:gd name="T5" fmla="*/ 0 h 16"/>
                  <a:gd name="T6" fmla="*/ 0 w 6"/>
                  <a:gd name="T7" fmla="*/ 4 h 16"/>
                  <a:gd name="T8" fmla="*/ 3 w 6"/>
                  <a:gd name="T9" fmla="*/ 4 h 16"/>
                  <a:gd name="T10" fmla="*/ 1 w 6"/>
                  <a:gd name="T11" fmla="*/ 9 h 16"/>
                  <a:gd name="T12" fmla="*/ 0 w 6"/>
                  <a:gd name="T13" fmla="*/ 9 h 16"/>
                  <a:gd name="T14" fmla="*/ 0 w 6"/>
                  <a:gd name="T15" fmla="*/ 15 h 16"/>
                  <a:gd name="T16" fmla="*/ 5 w 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5" y="16"/>
                    </a:moveTo>
                    <a:cubicBezTo>
                      <a:pt x="5" y="11"/>
                      <a:pt x="5" y="6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6" y="5"/>
                      <a:pt x="5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2" y="15"/>
                      <a:pt x="3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7" name="Freeform 2210"/>
              <p:cNvSpPr/>
              <p:nvPr/>
            </p:nvSpPr>
            <p:spPr bwMode="auto">
              <a:xfrm>
                <a:off x="-4126707" y="2627311"/>
                <a:ext cx="14288" cy="36513"/>
              </a:xfrm>
              <a:custGeom>
                <a:avLst/>
                <a:gdLst>
                  <a:gd name="T0" fmla="*/ 5 w 5"/>
                  <a:gd name="T1" fmla="*/ 2 h 13"/>
                  <a:gd name="T2" fmla="*/ 4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5 h 13"/>
                  <a:gd name="T10" fmla="*/ 1 w 5"/>
                  <a:gd name="T11" fmla="*/ 10 h 13"/>
                  <a:gd name="T12" fmla="*/ 0 w 5"/>
                  <a:gd name="T13" fmla="*/ 9 h 13"/>
                  <a:gd name="T14" fmla="*/ 0 w 5"/>
                  <a:gd name="T15" fmla="*/ 12 h 13"/>
                  <a:gd name="T16" fmla="*/ 5 w 5"/>
                  <a:gd name="T17" fmla="*/ 13 h 13"/>
                  <a:gd name="T18" fmla="*/ 5 w 5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3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5" y="9"/>
                      <a:pt x="5" y="5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8" name="Freeform 2211"/>
              <p:cNvSpPr/>
              <p:nvPr/>
            </p:nvSpPr>
            <p:spPr bwMode="auto">
              <a:xfrm>
                <a:off x="-4126707" y="2432049"/>
                <a:ext cx="14288" cy="41275"/>
              </a:xfrm>
              <a:custGeom>
                <a:avLst/>
                <a:gdLst>
                  <a:gd name="T0" fmla="*/ 5 w 5"/>
                  <a:gd name="T1" fmla="*/ 3 h 15"/>
                  <a:gd name="T2" fmla="*/ 0 w 5"/>
                  <a:gd name="T3" fmla="*/ 0 h 15"/>
                  <a:gd name="T4" fmla="*/ 0 w 5"/>
                  <a:gd name="T5" fmla="*/ 4 h 15"/>
                  <a:gd name="T6" fmla="*/ 1 w 5"/>
                  <a:gd name="T7" fmla="*/ 4 h 15"/>
                  <a:gd name="T8" fmla="*/ 1 w 5"/>
                  <a:gd name="T9" fmla="*/ 10 h 15"/>
                  <a:gd name="T10" fmla="*/ 0 w 5"/>
                  <a:gd name="T11" fmla="*/ 10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5" y="5"/>
                      <a:pt x="5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1"/>
                      <a:pt x="5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9" name="Freeform 2212"/>
              <p:cNvSpPr/>
              <p:nvPr/>
            </p:nvSpPr>
            <p:spPr bwMode="auto">
              <a:xfrm>
                <a:off x="-4126707" y="23812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0 h 15"/>
                  <a:gd name="T4" fmla="*/ 0 w 5"/>
                  <a:gd name="T5" fmla="*/ 6 h 15"/>
                  <a:gd name="T6" fmla="*/ 2 w 5"/>
                  <a:gd name="T7" fmla="*/ 6 h 15"/>
                  <a:gd name="T8" fmla="*/ 2 w 5"/>
                  <a:gd name="T9" fmla="*/ 12 h 15"/>
                  <a:gd name="T10" fmla="*/ 0 w 5"/>
                  <a:gd name="T11" fmla="*/ 11 h 15"/>
                  <a:gd name="T12" fmla="*/ 0 w 5"/>
                  <a:gd name="T13" fmla="*/ 13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5" y="11"/>
                      <a:pt x="2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5" y="10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0" name="Freeform 2213"/>
              <p:cNvSpPr/>
              <p:nvPr/>
            </p:nvSpPr>
            <p:spPr bwMode="auto">
              <a:xfrm>
                <a:off x="-4126707" y="2724149"/>
                <a:ext cx="14288" cy="39688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0 w 5"/>
                  <a:gd name="T5" fmla="*/ 0 h 14"/>
                  <a:gd name="T6" fmla="*/ 0 w 5"/>
                  <a:gd name="T7" fmla="*/ 4 h 14"/>
                  <a:gd name="T8" fmla="*/ 2 w 5"/>
                  <a:gd name="T9" fmla="*/ 4 h 14"/>
                  <a:gd name="T10" fmla="*/ 2 w 5"/>
                  <a:gd name="T11" fmla="*/ 9 h 14"/>
                  <a:gd name="T12" fmla="*/ 0 w 5"/>
                  <a:gd name="T13" fmla="*/ 9 h 14"/>
                  <a:gd name="T14" fmla="*/ 0 w 5"/>
                  <a:gd name="T15" fmla="*/ 14 h 14"/>
                  <a:gd name="T16" fmla="*/ 5 w 5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1" name="Freeform 2214"/>
              <p:cNvSpPr/>
              <p:nvPr/>
            </p:nvSpPr>
            <p:spPr bwMode="auto">
              <a:xfrm>
                <a:off x="-4126707" y="2335211"/>
                <a:ext cx="14288" cy="33338"/>
              </a:xfrm>
              <a:custGeom>
                <a:avLst/>
                <a:gdLst>
                  <a:gd name="T0" fmla="*/ 5 w 5"/>
                  <a:gd name="T1" fmla="*/ 12 h 12"/>
                  <a:gd name="T2" fmla="*/ 5 w 5"/>
                  <a:gd name="T3" fmla="*/ 2 h 12"/>
                  <a:gd name="T4" fmla="*/ 0 w 5"/>
                  <a:gd name="T5" fmla="*/ 1 h 12"/>
                  <a:gd name="T6" fmla="*/ 0 w 5"/>
                  <a:gd name="T7" fmla="*/ 1 h 12"/>
                  <a:gd name="T8" fmla="*/ 0 w 5"/>
                  <a:gd name="T9" fmla="*/ 5 h 12"/>
                  <a:gd name="T10" fmla="*/ 2 w 5"/>
                  <a:gd name="T11" fmla="*/ 5 h 12"/>
                  <a:gd name="T12" fmla="*/ 0 w 5"/>
                  <a:gd name="T13" fmla="*/ 11 h 12"/>
                  <a:gd name="T14" fmla="*/ 0 w 5"/>
                  <a:gd name="T15" fmla="*/ 10 h 12"/>
                  <a:gd name="T16" fmla="*/ 0 w 5"/>
                  <a:gd name="T17" fmla="*/ 12 h 12"/>
                  <a:gd name="T18" fmla="*/ 5 w 5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2"/>
                    </a:moveTo>
                    <a:cubicBezTo>
                      <a:pt x="5" y="9"/>
                      <a:pt x="5" y="5"/>
                      <a:pt x="5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5" y="7"/>
                      <a:pt x="3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2" y="12"/>
                      <a:pt x="4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2" name="Freeform 2215"/>
              <p:cNvSpPr/>
              <p:nvPr/>
            </p:nvSpPr>
            <p:spPr bwMode="auto">
              <a:xfrm>
                <a:off x="-4126707" y="27749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1 h 15"/>
                  <a:gd name="T4" fmla="*/ 0 w 5"/>
                  <a:gd name="T5" fmla="*/ 5 h 15"/>
                  <a:gd name="T6" fmla="*/ 2 w 5"/>
                  <a:gd name="T7" fmla="*/ 6 h 15"/>
                  <a:gd name="T8" fmla="*/ 1 w 5"/>
                  <a:gd name="T9" fmla="*/ 11 h 15"/>
                  <a:gd name="T10" fmla="*/ 0 w 5"/>
                  <a:gd name="T11" fmla="*/ 11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7"/>
                      <a:pt x="4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2" y="14"/>
                      <a:pt x="3" y="15"/>
                      <a:pt x="5" y="15"/>
                    </a:cubicBezTo>
                    <a:cubicBezTo>
                      <a:pt x="5" y="11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3" name="Freeform 2216"/>
              <p:cNvSpPr/>
              <p:nvPr/>
            </p:nvSpPr>
            <p:spPr bwMode="auto">
              <a:xfrm>
                <a:off x="-4126707" y="2484436"/>
                <a:ext cx="14288" cy="34925"/>
              </a:xfrm>
              <a:custGeom>
                <a:avLst/>
                <a:gdLst>
                  <a:gd name="T0" fmla="*/ 5 w 5"/>
                  <a:gd name="T1" fmla="*/ 13 h 13"/>
                  <a:gd name="T2" fmla="*/ 5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4 h 13"/>
                  <a:gd name="T10" fmla="*/ 2 w 5"/>
                  <a:gd name="T11" fmla="*/ 9 h 13"/>
                  <a:gd name="T12" fmla="*/ 0 w 5"/>
                  <a:gd name="T13" fmla="*/ 9 h 13"/>
                  <a:gd name="T14" fmla="*/ 0 w 5"/>
                  <a:gd name="T15" fmla="*/ 13 h 13"/>
                  <a:gd name="T16" fmla="*/ 5 w 5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13"/>
                    </a:moveTo>
                    <a:cubicBezTo>
                      <a:pt x="5" y="9"/>
                      <a:pt x="5" y="5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4"/>
                      <a:pt x="5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2" y="12"/>
                      <a:pt x="4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4" name="Freeform 2217"/>
              <p:cNvSpPr/>
              <p:nvPr/>
            </p:nvSpPr>
            <p:spPr bwMode="auto">
              <a:xfrm>
                <a:off x="-4150519" y="2082799"/>
                <a:ext cx="68263" cy="52388"/>
              </a:xfrm>
              <a:custGeom>
                <a:avLst/>
                <a:gdLst>
                  <a:gd name="T0" fmla="*/ 11 w 25"/>
                  <a:gd name="T1" fmla="*/ 13 h 19"/>
                  <a:gd name="T2" fmla="*/ 9 w 25"/>
                  <a:gd name="T3" fmla="*/ 13 h 19"/>
                  <a:gd name="T4" fmla="*/ 6 w 25"/>
                  <a:gd name="T5" fmla="*/ 10 h 19"/>
                  <a:gd name="T6" fmla="*/ 7 w 25"/>
                  <a:gd name="T7" fmla="*/ 8 h 19"/>
                  <a:gd name="T8" fmla="*/ 9 w 25"/>
                  <a:gd name="T9" fmla="*/ 7 h 19"/>
                  <a:gd name="T10" fmla="*/ 14 w 25"/>
                  <a:gd name="T11" fmla="*/ 6 h 19"/>
                  <a:gd name="T12" fmla="*/ 19 w 25"/>
                  <a:gd name="T13" fmla="*/ 7 h 19"/>
                  <a:gd name="T14" fmla="*/ 22 w 25"/>
                  <a:gd name="T15" fmla="*/ 2 h 19"/>
                  <a:gd name="T16" fmla="*/ 15 w 25"/>
                  <a:gd name="T17" fmla="*/ 0 h 19"/>
                  <a:gd name="T18" fmla="*/ 9 w 25"/>
                  <a:gd name="T19" fmla="*/ 1 h 19"/>
                  <a:gd name="T20" fmla="*/ 3 w 25"/>
                  <a:gd name="T21" fmla="*/ 5 h 19"/>
                  <a:gd name="T22" fmla="*/ 1 w 25"/>
                  <a:gd name="T23" fmla="*/ 12 h 19"/>
                  <a:gd name="T24" fmla="*/ 9 w 25"/>
                  <a:gd name="T25" fmla="*/ 18 h 19"/>
                  <a:gd name="T26" fmla="*/ 9 w 25"/>
                  <a:gd name="T27" fmla="*/ 18 h 19"/>
                  <a:gd name="T28" fmla="*/ 11 w 25"/>
                  <a:gd name="T2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1" y="13"/>
                    </a:moveTo>
                    <a:cubicBezTo>
                      <a:pt x="10" y="13"/>
                      <a:pt x="10" y="13"/>
                      <a:pt x="9" y="13"/>
                    </a:cubicBezTo>
                    <a:cubicBezTo>
                      <a:pt x="8" y="12"/>
                      <a:pt x="7" y="12"/>
                      <a:pt x="6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12" y="5"/>
                      <a:pt x="14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2" y="8"/>
                      <a:pt x="25" y="4"/>
                      <a:pt x="22" y="2"/>
                    </a:cubicBezTo>
                    <a:cubicBezTo>
                      <a:pt x="20" y="1"/>
                      <a:pt x="17" y="1"/>
                      <a:pt x="15" y="0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5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2" y="16"/>
                      <a:pt x="6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2" y="19"/>
                      <a:pt x="14" y="14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5" name="Freeform 2218"/>
              <p:cNvSpPr/>
              <p:nvPr/>
            </p:nvSpPr>
            <p:spPr bwMode="auto">
              <a:xfrm>
                <a:off x="-4153694" y="2141536"/>
                <a:ext cx="66675" cy="60325"/>
              </a:xfrm>
              <a:custGeom>
                <a:avLst/>
                <a:gdLst>
                  <a:gd name="T0" fmla="*/ 12 w 24"/>
                  <a:gd name="T1" fmla="*/ 16 h 22"/>
                  <a:gd name="T2" fmla="*/ 10 w 24"/>
                  <a:gd name="T3" fmla="*/ 15 h 22"/>
                  <a:gd name="T4" fmla="*/ 8 w 24"/>
                  <a:gd name="T5" fmla="*/ 6 h 22"/>
                  <a:gd name="T6" fmla="*/ 10 w 24"/>
                  <a:gd name="T7" fmla="*/ 6 h 22"/>
                  <a:gd name="T8" fmla="*/ 15 w 24"/>
                  <a:gd name="T9" fmla="*/ 5 h 22"/>
                  <a:gd name="T10" fmla="*/ 20 w 24"/>
                  <a:gd name="T11" fmla="*/ 6 h 22"/>
                  <a:gd name="T12" fmla="*/ 21 w 24"/>
                  <a:gd name="T13" fmla="*/ 1 h 22"/>
                  <a:gd name="T14" fmla="*/ 15 w 24"/>
                  <a:gd name="T15" fmla="*/ 0 h 22"/>
                  <a:gd name="T16" fmla="*/ 10 w 24"/>
                  <a:gd name="T17" fmla="*/ 0 h 22"/>
                  <a:gd name="T18" fmla="*/ 3 w 24"/>
                  <a:gd name="T19" fmla="*/ 3 h 22"/>
                  <a:gd name="T20" fmla="*/ 2 w 24"/>
                  <a:gd name="T21" fmla="*/ 14 h 22"/>
                  <a:gd name="T22" fmla="*/ 10 w 24"/>
                  <a:gd name="T23" fmla="*/ 21 h 22"/>
                  <a:gd name="T24" fmla="*/ 10 w 24"/>
                  <a:gd name="T25" fmla="*/ 21 h 22"/>
                  <a:gd name="T26" fmla="*/ 12 w 24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12" y="16"/>
                    </a:moveTo>
                    <a:cubicBezTo>
                      <a:pt x="11" y="15"/>
                      <a:pt x="11" y="15"/>
                      <a:pt x="10" y="15"/>
                    </a:cubicBezTo>
                    <a:cubicBezTo>
                      <a:pt x="7" y="13"/>
                      <a:pt x="3" y="8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2" y="5"/>
                      <a:pt x="13" y="5"/>
                      <a:pt x="15" y="5"/>
                    </a:cubicBezTo>
                    <a:cubicBezTo>
                      <a:pt x="17" y="5"/>
                      <a:pt x="18" y="6"/>
                      <a:pt x="20" y="6"/>
                    </a:cubicBezTo>
                    <a:cubicBezTo>
                      <a:pt x="23" y="7"/>
                      <a:pt x="24" y="2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7" y="1"/>
                      <a:pt x="5" y="2"/>
                      <a:pt x="3" y="3"/>
                    </a:cubicBezTo>
                    <a:cubicBezTo>
                      <a:pt x="0" y="6"/>
                      <a:pt x="0" y="11"/>
                      <a:pt x="2" y="14"/>
                    </a:cubicBezTo>
                    <a:cubicBezTo>
                      <a:pt x="3" y="17"/>
                      <a:pt x="6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2"/>
                      <a:pt x="15" y="17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6" name="Freeform 2219"/>
              <p:cNvSpPr/>
              <p:nvPr/>
            </p:nvSpPr>
            <p:spPr bwMode="auto">
              <a:xfrm>
                <a:off x="-4161632" y="2201861"/>
                <a:ext cx="77788" cy="49213"/>
              </a:xfrm>
              <a:custGeom>
                <a:avLst/>
                <a:gdLst>
                  <a:gd name="T0" fmla="*/ 15 w 28"/>
                  <a:gd name="T1" fmla="*/ 13 h 18"/>
                  <a:gd name="T2" fmla="*/ 13 w 28"/>
                  <a:gd name="T3" fmla="*/ 12 h 18"/>
                  <a:gd name="T4" fmla="*/ 10 w 28"/>
                  <a:gd name="T5" fmla="*/ 11 h 18"/>
                  <a:gd name="T6" fmla="*/ 10 w 28"/>
                  <a:gd name="T7" fmla="*/ 7 h 18"/>
                  <a:gd name="T8" fmla="*/ 13 w 28"/>
                  <a:gd name="T9" fmla="*/ 6 h 18"/>
                  <a:gd name="T10" fmla="*/ 18 w 28"/>
                  <a:gd name="T11" fmla="*/ 6 h 18"/>
                  <a:gd name="T12" fmla="*/ 22 w 28"/>
                  <a:gd name="T13" fmla="*/ 8 h 18"/>
                  <a:gd name="T14" fmla="*/ 25 w 28"/>
                  <a:gd name="T15" fmla="*/ 3 h 18"/>
                  <a:gd name="T16" fmla="*/ 18 w 28"/>
                  <a:gd name="T17" fmla="*/ 1 h 18"/>
                  <a:gd name="T18" fmla="*/ 13 w 28"/>
                  <a:gd name="T19" fmla="*/ 1 h 18"/>
                  <a:gd name="T20" fmla="*/ 4 w 28"/>
                  <a:gd name="T21" fmla="*/ 6 h 18"/>
                  <a:gd name="T22" fmla="*/ 13 w 28"/>
                  <a:gd name="T23" fmla="*/ 18 h 18"/>
                  <a:gd name="T24" fmla="*/ 14 w 28"/>
                  <a:gd name="T25" fmla="*/ 18 h 18"/>
                  <a:gd name="T26" fmla="*/ 15 w 28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8">
                    <a:moveTo>
                      <a:pt x="15" y="13"/>
                    </a:moveTo>
                    <a:cubicBezTo>
                      <a:pt x="15" y="13"/>
                      <a:pt x="14" y="12"/>
                      <a:pt x="13" y="12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8" y="10"/>
                      <a:pt x="8" y="9"/>
                      <a:pt x="10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5" y="5"/>
                      <a:pt x="17" y="6"/>
                      <a:pt x="18" y="6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5" y="10"/>
                      <a:pt x="28" y="5"/>
                      <a:pt x="25" y="3"/>
                    </a:cubicBezTo>
                    <a:cubicBezTo>
                      <a:pt x="23" y="2"/>
                      <a:pt x="21" y="1"/>
                      <a:pt x="18" y="1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10" y="1"/>
                      <a:pt x="6" y="2"/>
                      <a:pt x="4" y="6"/>
                    </a:cubicBezTo>
                    <a:cubicBezTo>
                      <a:pt x="0" y="12"/>
                      <a:pt x="7" y="16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7" y="18"/>
                      <a:pt x="19" y="13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7" name="Freeform 2220"/>
              <p:cNvSpPr/>
              <p:nvPr/>
            </p:nvSpPr>
            <p:spPr bwMode="auto">
              <a:xfrm>
                <a:off x="-4153694" y="2271711"/>
                <a:ext cx="66675" cy="49213"/>
              </a:xfrm>
              <a:custGeom>
                <a:avLst/>
                <a:gdLst>
                  <a:gd name="T0" fmla="*/ 12 w 24"/>
                  <a:gd name="T1" fmla="*/ 13 h 18"/>
                  <a:gd name="T2" fmla="*/ 10 w 24"/>
                  <a:gd name="T3" fmla="*/ 12 h 18"/>
                  <a:gd name="T4" fmla="*/ 6 w 24"/>
                  <a:gd name="T5" fmla="*/ 10 h 18"/>
                  <a:gd name="T6" fmla="*/ 6 w 24"/>
                  <a:gd name="T7" fmla="*/ 9 h 18"/>
                  <a:gd name="T8" fmla="*/ 7 w 24"/>
                  <a:gd name="T9" fmla="*/ 7 h 18"/>
                  <a:gd name="T10" fmla="*/ 10 w 24"/>
                  <a:gd name="T11" fmla="*/ 5 h 18"/>
                  <a:gd name="T12" fmla="*/ 15 w 24"/>
                  <a:gd name="T13" fmla="*/ 6 h 18"/>
                  <a:gd name="T14" fmla="*/ 18 w 24"/>
                  <a:gd name="T15" fmla="*/ 7 h 18"/>
                  <a:gd name="T16" fmla="*/ 21 w 24"/>
                  <a:gd name="T17" fmla="*/ 3 h 18"/>
                  <a:gd name="T18" fmla="*/ 15 w 24"/>
                  <a:gd name="T19" fmla="*/ 0 h 18"/>
                  <a:gd name="T20" fmla="*/ 10 w 24"/>
                  <a:gd name="T21" fmla="*/ 0 h 18"/>
                  <a:gd name="T22" fmla="*/ 2 w 24"/>
                  <a:gd name="T23" fmla="*/ 4 h 18"/>
                  <a:gd name="T24" fmla="*/ 1 w 24"/>
                  <a:gd name="T25" fmla="*/ 13 h 18"/>
                  <a:gd name="T26" fmla="*/ 10 w 24"/>
                  <a:gd name="T27" fmla="*/ 18 h 18"/>
                  <a:gd name="T28" fmla="*/ 11 w 24"/>
                  <a:gd name="T29" fmla="*/ 18 h 18"/>
                  <a:gd name="T30" fmla="*/ 12 w 24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8">
                    <a:moveTo>
                      <a:pt x="12" y="13"/>
                    </a:moveTo>
                    <a:cubicBezTo>
                      <a:pt x="12" y="13"/>
                      <a:pt x="11" y="13"/>
                      <a:pt x="10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2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8" y="7"/>
                    </a:cubicBezTo>
                    <a:cubicBezTo>
                      <a:pt x="21" y="9"/>
                      <a:pt x="24" y="5"/>
                      <a:pt x="21" y="3"/>
                    </a:cubicBezTo>
                    <a:cubicBezTo>
                      <a:pt x="19" y="2"/>
                      <a:pt x="17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7" y="1"/>
                      <a:pt x="4" y="2"/>
                      <a:pt x="2" y="4"/>
                    </a:cubicBezTo>
                    <a:cubicBezTo>
                      <a:pt x="1" y="7"/>
                      <a:pt x="0" y="10"/>
                      <a:pt x="1" y="13"/>
                    </a:cubicBezTo>
                    <a:cubicBezTo>
                      <a:pt x="3" y="16"/>
                      <a:pt x="7" y="17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4" y="18"/>
                      <a:pt x="16" y="13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8" name="Freeform 2221"/>
              <p:cNvSpPr/>
              <p:nvPr/>
            </p:nvSpPr>
            <p:spPr bwMode="auto">
              <a:xfrm>
                <a:off x="-4158457" y="2368549"/>
                <a:ext cx="71438" cy="46038"/>
              </a:xfrm>
              <a:custGeom>
                <a:avLst/>
                <a:gdLst>
                  <a:gd name="T0" fmla="*/ 14 w 26"/>
                  <a:gd name="T1" fmla="*/ 11 h 17"/>
                  <a:gd name="T2" fmla="*/ 12 w 26"/>
                  <a:gd name="T3" fmla="*/ 11 h 17"/>
                  <a:gd name="T4" fmla="*/ 9 w 26"/>
                  <a:gd name="T5" fmla="*/ 6 h 17"/>
                  <a:gd name="T6" fmla="*/ 12 w 26"/>
                  <a:gd name="T7" fmla="*/ 5 h 17"/>
                  <a:gd name="T8" fmla="*/ 17 w 26"/>
                  <a:gd name="T9" fmla="*/ 6 h 17"/>
                  <a:gd name="T10" fmla="*/ 20 w 26"/>
                  <a:gd name="T11" fmla="*/ 7 h 17"/>
                  <a:gd name="T12" fmla="*/ 23 w 26"/>
                  <a:gd name="T13" fmla="*/ 2 h 17"/>
                  <a:gd name="T14" fmla="*/ 17 w 26"/>
                  <a:gd name="T15" fmla="*/ 0 h 17"/>
                  <a:gd name="T16" fmla="*/ 12 w 26"/>
                  <a:gd name="T17" fmla="*/ 0 h 17"/>
                  <a:gd name="T18" fmla="*/ 4 w 26"/>
                  <a:gd name="T19" fmla="*/ 3 h 17"/>
                  <a:gd name="T20" fmla="*/ 12 w 26"/>
                  <a:gd name="T21" fmla="*/ 16 h 17"/>
                  <a:gd name="T22" fmla="*/ 14 w 26"/>
                  <a:gd name="T23" fmla="*/ 17 h 17"/>
                  <a:gd name="T24" fmla="*/ 14 w 26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7">
                    <a:moveTo>
                      <a:pt x="14" y="11"/>
                    </a:moveTo>
                    <a:cubicBezTo>
                      <a:pt x="13" y="11"/>
                      <a:pt x="13" y="11"/>
                      <a:pt x="12" y="11"/>
                    </a:cubicBezTo>
                    <a:cubicBezTo>
                      <a:pt x="9" y="10"/>
                      <a:pt x="6" y="8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4" y="5"/>
                      <a:pt x="16" y="5"/>
                      <a:pt x="17" y="6"/>
                    </a:cubicBezTo>
                    <a:cubicBezTo>
                      <a:pt x="18" y="6"/>
                      <a:pt x="19" y="7"/>
                      <a:pt x="20" y="7"/>
                    </a:cubicBezTo>
                    <a:cubicBezTo>
                      <a:pt x="23" y="8"/>
                      <a:pt x="26" y="4"/>
                      <a:pt x="23" y="2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0" y="9"/>
                      <a:pt x="6" y="16"/>
                      <a:pt x="12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6"/>
                      <a:pt x="17" y="11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9" name="Freeform 2222"/>
              <p:cNvSpPr/>
              <p:nvPr/>
            </p:nvSpPr>
            <p:spPr bwMode="auto">
              <a:xfrm>
                <a:off x="-4153694" y="2320924"/>
                <a:ext cx="63500" cy="47625"/>
              </a:xfrm>
              <a:custGeom>
                <a:avLst/>
                <a:gdLst>
                  <a:gd name="T0" fmla="*/ 12 w 23"/>
                  <a:gd name="T1" fmla="*/ 10 h 17"/>
                  <a:gd name="T2" fmla="*/ 10 w 23"/>
                  <a:gd name="T3" fmla="*/ 10 h 17"/>
                  <a:gd name="T4" fmla="*/ 10 w 23"/>
                  <a:gd name="T5" fmla="*/ 6 h 17"/>
                  <a:gd name="T6" fmla="*/ 10 w 23"/>
                  <a:gd name="T7" fmla="*/ 6 h 17"/>
                  <a:gd name="T8" fmla="*/ 15 w 23"/>
                  <a:gd name="T9" fmla="*/ 7 h 17"/>
                  <a:gd name="T10" fmla="*/ 18 w 23"/>
                  <a:gd name="T11" fmla="*/ 8 h 17"/>
                  <a:gd name="T12" fmla="*/ 20 w 23"/>
                  <a:gd name="T13" fmla="*/ 3 h 17"/>
                  <a:gd name="T14" fmla="*/ 15 w 23"/>
                  <a:gd name="T15" fmla="*/ 1 h 17"/>
                  <a:gd name="T16" fmla="*/ 10 w 23"/>
                  <a:gd name="T17" fmla="*/ 1 h 17"/>
                  <a:gd name="T18" fmla="*/ 6 w 23"/>
                  <a:gd name="T19" fmla="*/ 2 h 17"/>
                  <a:gd name="T20" fmla="*/ 10 w 23"/>
                  <a:gd name="T21" fmla="*/ 15 h 17"/>
                  <a:gd name="T22" fmla="*/ 10 w 23"/>
                  <a:gd name="T23" fmla="*/ 16 h 17"/>
                  <a:gd name="T24" fmla="*/ 12 w 23"/>
                  <a:gd name="T2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7">
                    <a:moveTo>
                      <a:pt x="12" y="10"/>
                    </a:moveTo>
                    <a:cubicBezTo>
                      <a:pt x="11" y="10"/>
                      <a:pt x="11" y="10"/>
                      <a:pt x="10" y="10"/>
                    </a:cubicBezTo>
                    <a:cubicBezTo>
                      <a:pt x="8" y="8"/>
                      <a:pt x="7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5"/>
                      <a:pt x="14" y="6"/>
                      <a:pt x="15" y="7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20" y="10"/>
                      <a:pt x="23" y="5"/>
                      <a:pt x="20" y="3"/>
                    </a:cubicBezTo>
                    <a:cubicBezTo>
                      <a:pt x="19" y="2"/>
                      <a:pt x="17" y="2"/>
                      <a:pt x="15" y="1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0" y="7"/>
                      <a:pt x="4" y="13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3" y="17"/>
                      <a:pt x="15" y="12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0" name="Freeform 2223"/>
              <p:cNvSpPr/>
              <p:nvPr/>
            </p:nvSpPr>
            <p:spPr bwMode="auto">
              <a:xfrm>
                <a:off x="-4161632" y="2417761"/>
                <a:ext cx="71438" cy="41275"/>
              </a:xfrm>
              <a:custGeom>
                <a:avLst/>
                <a:gdLst>
                  <a:gd name="T0" fmla="*/ 14 w 26"/>
                  <a:gd name="T1" fmla="*/ 9 h 15"/>
                  <a:gd name="T2" fmla="*/ 13 w 26"/>
                  <a:gd name="T3" fmla="*/ 9 h 15"/>
                  <a:gd name="T4" fmla="*/ 10 w 26"/>
                  <a:gd name="T5" fmla="*/ 8 h 15"/>
                  <a:gd name="T6" fmla="*/ 8 w 26"/>
                  <a:gd name="T7" fmla="*/ 7 h 15"/>
                  <a:gd name="T8" fmla="*/ 8 w 26"/>
                  <a:gd name="T9" fmla="*/ 6 h 15"/>
                  <a:gd name="T10" fmla="*/ 13 w 26"/>
                  <a:gd name="T11" fmla="*/ 5 h 15"/>
                  <a:gd name="T12" fmla="*/ 18 w 26"/>
                  <a:gd name="T13" fmla="*/ 8 h 15"/>
                  <a:gd name="T14" fmla="*/ 20 w 26"/>
                  <a:gd name="T15" fmla="*/ 9 h 15"/>
                  <a:gd name="T16" fmla="*/ 23 w 26"/>
                  <a:gd name="T17" fmla="*/ 5 h 15"/>
                  <a:gd name="T18" fmla="*/ 18 w 26"/>
                  <a:gd name="T19" fmla="*/ 2 h 15"/>
                  <a:gd name="T20" fmla="*/ 13 w 26"/>
                  <a:gd name="T21" fmla="*/ 0 h 15"/>
                  <a:gd name="T22" fmla="*/ 4 w 26"/>
                  <a:gd name="T23" fmla="*/ 3 h 15"/>
                  <a:gd name="T24" fmla="*/ 13 w 26"/>
                  <a:gd name="T25" fmla="*/ 15 h 15"/>
                  <a:gd name="T26" fmla="*/ 14 w 26"/>
                  <a:gd name="T27" fmla="*/ 15 h 15"/>
                  <a:gd name="T28" fmla="*/ 14 w 26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4" y="9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6"/>
                      <a:pt x="17" y="7"/>
                      <a:pt x="18" y="8"/>
                    </a:cubicBezTo>
                    <a:cubicBezTo>
                      <a:pt x="19" y="8"/>
                      <a:pt x="19" y="8"/>
                      <a:pt x="20" y="9"/>
                    </a:cubicBezTo>
                    <a:cubicBezTo>
                      <a:pt x="22" y="11"/>
                      <a:pt x="26" y="7"/>
                      <a:pt x="23" y="5"/>
                    </a:cubicBezTo>
                    <a:cubicBezTo>
                      <a:pt x="22" y="4"/>
                      <a:pt x="20" y="3"/>
                      <a:pt x="18" y="2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10" y="0"/>
                      <a:pt x="6" y="0"/>
                      <a:pt x="4" y="3"/>
                    </a:cubicBezTo>
                    <a:cubicBezTo>
                      <a:pt x="0" y="9"/>
                      <a:pt x="8" y="14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8" y="15"/>
                      <a:pt x="18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1" name="Freeform 2224"/>
              <p:cNvSpPr/>
              <p:nvPr/>
            </p:nvSpPr>
            <p:spPr bwMode="auto">
              <a:xfrm>
                <a:off x="-4153694" y="2470149"/>
                <a:ext cx="60325" cy="38100"/>
              </a:xfrm>
              <a:custGeom>
                <a:avLst/>
                <a:gdLst>
                  <a:gd name="T0" fmla="*/ 12 w 22"/>
                  <a:gd name="T1" fmla="*/ 9 h 14"/>
                  <a:gd name="T2" fmla="*/ 10 w 22"/>
                  <a:gd name="T3" fmla="*/ 9 h 14"/>
                  <a:gd name="T4" fmla="*/ 8 w 22"/>
                  <a:gd name="T5" fmla="*/ 8 h 14"/>
                  <a:gd name="T6" fmla="*/ 7 w 22"/>
                  <a:gd name="T7" fmla="*/ 7 h 14"/>
                  <a:gd name="T8" fmla="*/ 6 w 22"/>
                  <a:gd name="T9" fmla="*/ 7 h 14"/>
                  <a:gd name="T10" fmla="*/ 9 w 22"/>
                  <a:gd name="T11" fmla="*/ 5 h 14"/>
                  <a:gd name="T12" fmla="*/ 10 w 22"/>
                  <a:gd name="T13" fmla="*/ 5 h 14"/>
                  <a:gd name="T14" fmla="*/ 15 w 22"/>
                  <a:gd name="T15" fmla="*/ 6 h 14"/>
                  <a:gd name="T16" fmla="*/ 18 w 22"/>
                  <a:gd name="T17" fmla="*/ 7 h 14"/>
                  <a:gd name="T18" fmla="*/ 19 w 22"/>
                  <a:gd name="T19" fmla="*/ 2 h 14"/>
                  <a:gd name="T20" fmla="*/ 15 w 22"/>
                  <a:gd name="T21" fmla="*/ 1 h 14"/>
                  <a:gd name="T22" fmla="*/ 10 w 22"/>
                  <a:gd name="T23" fmla="*/ 0 h 14"/>
                  <a:gd name="T24" fmla="*/ 7 w 22"/>
                  <a:gd name="T25" fmla="*/ 1 h 14"/>
                  <a:gd name="T26" fmla="*/ 1 w 22"/>
                  <a:gd name="T27" fmla="*/ 6 h 14"/>
                  <a:gd name="T28" fmla="*/ 10 w 22"/>
                  <a:gd name="T29" fmla="*/ 14 h 14"/>
                  <a:gd name="T30" fmla="*/ 12 w 22"/>
                  <a:gd name="T31" fmla="*/ 14 h 14"/>
                  <a:gd name="T32" fmla="*/ 12 w 22"/>
                  <a:gd name="T3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4">
                    <a:moveTo>
                      <a:pt x="12" y="9"/>
                    </a:move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21" y="8"/>
                      <a:pt x="22" y="3"/>
                      <a:pt x="19" y="2"/>
                    </a:cubicBezTo>
                    <a:cubicBezTo>
                      <a:pt x="18" y="2"/>
                      <a:pt x="17" y="1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11"/>
                      <a:pt x="6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5" y="14"/>
                      <a:pt x="15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2" name="Freeform 2225"/>
              <p:cNvSpPr/>
              <p:nvPr/>
            </p:nvSpPr>
            <p:spPr bwMode="auto">
              <a:xfrm>
                <a:off x="-4158457" y="2517774"/>
                <a:ext cx="68263" cy="44450"/>
              </a:xfrm>
              <a:custGeom>
                <a:avLst/>
                <a:gdLst>
                  <a:gd name="T0" fmla="*/ 15 w 25"/>
                  <a:gd name="T1" fmla="*/ 10 h 16"/>
                  <a:gd name="T2" fmla="*/ 12 w 25"/>
                  <a:gd name="T3" fmla="*/ 9 h 16"/>
                  <a:gd name="T4" fmla="*/ 10 w 25"/>
                  <a:gd name="T5" fmla="*/ 8 h 16"/>
                  <a:gd name="T6" fmla="*/ 10 w 25"/>
                  <a:gd name="T7" fmla="*/ 6 h 16"/>
                  <a:gd name="T8" fmla="*/ 12 w 25"/>
                  <a:gd name="T9" fmla="*/ 6 h 16"/>
                  <a:gd name="T10" fmla="*/ 17 w 25"/>
                  <a:gd name="T11" fmla="*/ 6 h 16"/>
                  <a:gd name="T12" fmla="*/ 21 w 25"/>
                  <a:gd name="T13" fmla="*/ 8 h 16"/>
                  <a:gd name="T14" fmla="*/ 22 w 25"/>
                  <a:gd name="T15" fmla="*/ 2 h 16"/>
                  <a:gd name="T16" fmla="*/ 17 w 25"/>
                  <a:gd name="T17" fmla="*/ 1 h 16"/>
                  <a:gd name="T18" fmla="*/ 12 w 25"/>
                  <a:gd name="T19" fmla="*/ 1 h 16"/>
                  <a:gd name="T20" fmla="*/ 4 w 25"/>
                  <a:gd name="T21" fmla="*/ 4 h 16"/>
                  <a:gd name="T22" fmla="*/ 12 w 25"/>
                  <a:gd name="T23" fmla="*/ 15 h 16"/>
                  <a:gd name="T24" fmla="*/ 13 w 25"/>
                  <a:gd name="T25" fmla="*/ 15 h 16"/>
                  <a:gd name="T26" fmla="*/ 15 w 25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6">
                    <a:moveTo>
                      <a:pt x="15" y="10"/>
                    </a:moveTo>
                    <a:cubicBezTo>
                      <a:pt x="14" y="10"/>
                      <a:pt x="13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8" y="7"/>
                      <a:pt x="8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5"/>
                      <a:pt x="15" y="6"/>
                      <a:pt x="17" y="6"/>
                    </a:cubicBezTo>
                    <a:cubicBezTo>
                      <a:pt x="19" y="7"/>
                      <a:pt x="20" y="7"/>
                      <a:pt x="21" y="8"/>
                    </a:cubicBezTo>
                    <a:cubicBezTo>
                      <a:pt x="24" y="9"/>
                      <a:pt x="25" y="4"/>
                      <a:pt x="22" y="2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1"/>
                      <a:pt x="14" y="0"/>
                      <a:pt x="12" y="1"/>
                    </a:cubicBezTo>
                    <a:cubicBezTo>
                      <a:pt x="9" y="1"/>
                      <a:pt x="6" y="2"/>
                      <a:pt x="4" y="4"/>
                    </a:cubicBezTo>
                    <a:cubicBezTo>
                      <a:pt x="0" y="10"/>
                      <a:pt x="7" y="13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7" y="16"/>
                      <a:pt x="18" y="11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3" name="Freeform 2226"/>
              <p:cNvSpPr/>
              <p:nvPr/>
            </p:nvSpPr>
            <p:spPr bwMode="auto">
              <a:xfrm>
                <a:off x="-4150519" y="2570161"/>
                <a:ext cx="60325" cy="41275"/>
              </a:xfrm>
              <a:custGeom>
                <a:avLst/>
                <a:gdLst>
                  <a:gd name="T0" fmla="*/ 11 w 22"/>
                  <a:gd name="T1" fmla="*/ 9 h 15"/>
                  <a:gd name="T2" fmla="*/ 9 w 22"/>
                  <a:gd name="T3" fmla="*/ 9 h 15"/>
                  <a:gd name="T4" fmla="*/ 6 w 22"/>
                  <a:gd name="T5" fmla="*/ 6 h 15"/>
                  <a:gd name="T6" fmla="*/ 9 w 22"/>
                  <a:gd name="T7" fmla="*/ 5 h 15"/>
                  <a:gd name="T8" fmla="*/ 10 w 22"/>
                  <a:gd name="T9" fmla="*/ 5 h 15"/>
                  <a:gd name="T10" fmla="*/ 14 w 22"/>
                  <a:gd name="T11" fmla="*/ 6 h 15"/>
                  <a:gd name="T12" fmla="*/ 17 w 22"/>
                  <a:gd name="T13" fmla="*/ 8 h 15"/>
                  <a:gd name="T14" fmla="*/ 19 w 22"/>
                  <a:gd name="T15" fmla="*/ 3 h 15"/>
                  <a:gd name="T16" fmla="*/ 14 w 22"/>
                  <a:gd name="T17" fmla="*/ 1 h 15"/>
                  <a:gd name="T18" fmla="*/ 9 w 22"/>
                  <a:gd name="T19" fmla="*/ 0 h 15"/>
                  <a:gd name="T20" fmla="*/ 7 w 22"/>
                  <a:gd name="T21" fmla="*/ 0 h 15"/>
                  <a:gd name="T22" fmla="*/ 1 w 22"/>
                  <a:gd name="T23" fmla="*/ 5 h 15"/>
                  <a:gd name="T24" fmla="*/ 9 w 22"/>
                  <a:gd name="T25" fmla="*/ 14 h 15"/>
                  <a:gd name="T26" fmla="*/ 11 w 22"/>
                  <a:gd name="T27" fmla="*/ 15 h 15"/>
                  <a:gd name="T28" fmla="*/ 11 w 22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11" y="9"/>
                    </a:moveTo>
                    <a:cubicBezTo>
                      <a:pt x="11" y="9"/>
                      <a:pt x="10" y="9"/>
                      <a:pt x="9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1" y="5"/>
                      <a:pt x="13" y="6"/>
                      <a:pt x="14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20" y="9"/>
                      <a:pt x="22" y="4"/>
                      <a:pt x="19" y="3"/>
                    </a:cubicBezTo>
                    <a:cubicBezTo>
                      <a:pt x="17" y="2"/>
                      <a:pt x="16" y="1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10"/>
                      <a:pt x="5" y="13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4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4" name="Freeform 2227"/>
              <p:cNvSpPr/>
              <p:nvPr/>
            </p:nvSpPr>
            <p:spPr bwMode="auto">
              <a:xfrm>
                <a:off x="-4156869" y="2611436"/>
                <a:ext cx="69850" cy="47625"/>
              </a:xfrm>
              <a:custGeom>
                <a:avLst/>
                <a:gdLst>
                  <a:gd name="T0" fmla="*/ 13 w 25"/>
                  <a:gd name="T1" fmla="*/ 11 h 17"/>
                  <a:gd name="T2" fmla="*/ 11 w 25"/>
                  <a:gd name="T3" fmla="*/ 10 h 17"/>
                  <a:gd name="T4" fmla="*/ 9 w 25"/>
                  <a:gd name="T5" fmla="*/ 6 h 17"/>
                  <a:gd name="T6" fmla="*/ 11 w 25"/>
                  <a:gd name="T7" fmla="*/ 6 h 17"/>
                  <a:gd name="T8" fmla="*/ 15 w 25"/>
                  <a:gd name="T9" fmla="*/ 7 h 17"/>
                  <a:gd name="T10" fmla="*/ 16 w 25"/>
                  <a:gd name="T11" fmla="*/ 8 h 17"/>
                  <a:gd name="T12" fmla="*/ 20 w 25"/>
                  <a:gd name="T13" fmla="*/ 9 h 17"/>
                  <a:gd name="T14" fmla="*/ 22 w 25"/>
                  <a:gd name="T15" fmla="*/ 4 h 17"/>
                  <a:gd name="T16" fmla="*/ 16 w 25"/>
                  <a:gd name="T17" fmla="*/ 2 h 17"/>
                  <a:gd name="T18" fmla="*/ 11 w 25"/>
                  <a:gd name="T19" fmla="*/ 1 h 17"/>
                  <a:gd name="T20" fmla="*/ 4 w 25"/>
                  <a:gd name="T21" fmla="*/ 4 h 17"/>
                  <a:gd name="T22" fmla="*/ 11 w 25"/>
                  <a:gd name="T23" fmla="*/ 15 h 17"/>
                  <a:gd name="T24" fmla="*/ 12 w 25"/>
                  <a:gd name="T25" fmla="*/ 16 h 17"/>
                  <a:gd name="T26" fmla="*/ 13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3" y="11"/>
                    </a:moveTo>
                    <a:cubicBezTo>
                      <a:pt x="13" y="11"/>
                      <a:pt x="12" y="10"/>
                      <a:pt x="11" y="10"/>
                    </a:cubicBezTo>
                    <a:cubicBezTo>
                      <a:pt x="9" y="9"/>
                      <a:pt x="7" y="7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4" y="7"/>
                      <a:pt x="15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4" y="10"/>
                      <a:pt x="25" y="5"/>
                      <a:pt x="22" y="4"/>
                    </a:cubicBezTo>
                    <a:cubicBezTo>
                      <a:pt x="20" y="4"/>
                      <a:pt x="18" y="3"/>
                      <a:pt x="16" y="2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1"/>
                      <a:pt x="4" y="4"/>
                    </a:cubicBezTo>
                    <a:cubicBezTo>
                      <a:pt x="0" y="9"/>
                      <a:pt x="6" y="14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5" y="17"/>
                      <a:pt x="16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5" name="Freeform 2228"/>
              <p:cNvSpPr/>
              <p:nvPr/>
            </p:nvSpPr>
            <p:spPr bwMode="auto">
              <a:xfrm>
                <a:off x="-4164807" y="2660649"/>
                <a:ext cx="77788" cy="44450"/>
              </a:xfrm>
              <a:custGeom>
                <a:avLst/>
                <a:gdLst>
                  <a:gd name="T0" fmla="*/ 16 w 28"/>
                  <a:gd name="T1" fmla="*/ 10 h 16"/>
                  <a:gd name="T2" fmla="*/ 14 w 28"/>
                  <a:gd name="T3" fmla="*/ 9 h 16"/>
                  <a:gd name="T4" fmla="*/ 11 w 28"/>
                  <a:gd name="T5" fmla="*/ 5 h 16"/>
                  <a:gd name="T6" fmla="*/ 14 w 28"/>
                  <a:gd name="T7" fmla="*/ 5 h 16"/>
                  <a:gd name="T8" fmla="*/ 19 w 28"/>
                  <a:gd name="T9" fmla="*/ 7 h 16"/>
                  <a:gd name="T10" fmla="*/ 22 w 28"/>
                  <a:gd name="T11" fmla="*/ 8 h 16"/>
                  <a:gd name="T12" fmla="*/ 25 w 28"/>
                  <a:gd name="T13" fmla="*/ 4 h 16"/>
                  <a:gd name="T14" fmla="*/ 19 w 28"/>
                  <a:gd name="T15" fmla="*/ 1 h 16"/>
                  <a:gd name="T16" fmla="*/ 14 w 28"/>
                  <a:gd name="T17" fmla="*/ 0 h 16"/>
                  <a:gd name="T18" fmla="*/ 7 w 28"/>
                  <a:gd name="T19" fmla="*/ 2 h 16"/>
                  <a:gd name="T20" fmla="*/ 14 w 28"/>
                  <a:gd name="T21" fmla="*/ 15 h 16"/>
                  <a:gd name="T22" fmla="*/ 15 w 28"/>
                  <a:gd name="T23" fmla="*/ 15 h 16"/>
                  <a:gd name="T24" fmla="*/ 16 w 28"/>
                  <a:gd name="T2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6">
                    <a:moveTo>
                      <a:pt x="16" y="10"/>
                    </a:moveTo>
                    <a:cubicBezTo>
                      <a:pt x="16" y="10"/>
                      <a:pt x="15" y="10"/>
                      <a:pt x="14" y="9"/>
                    </a:cubicBezTo>
                    <a:cubicBezTo>
                      <a:pt x="12" y="8"/>
                      <a:pt x="8" y="6"/>
                      <a:pt x="11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8" y="6"/>
                      <a:pt x="25" y="4"/>
                    </a:cubicBezTo>
                    <a:cubicBezTo>
                      <a:pt x="23" y="3"/>
                      <a:pt x="21" y="2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1" y="0"/>
                      <a:pt x="9" y="0"/>
                      <a:pt x="7" y="2"/>
                    </a:cubicBezTo>
                    <a:cubicBezTo>
                      <a:pt x="0" y="7"/>
                      <a:pt x="9" y="13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8" y="16"/>
                      <a:pt x="19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6" name="Freeform 2229"/>
              <p:cNvSpPr/>
              <p:nvPr/>
            </p:nvSpPr>
            <p:spPr bwMode="auto">
              <a:xfrm>
                <a:off x="-4161632" y="2711449"/>
                <a:ext cx="74613" cy="41275"/>
              </a:xfrm>
              <a:custGeom>
                <a:avLst/>
                <a:gdLst>
                  <a:gd name="T0" fmla="*/ 15 w 27"/>
                  <a:gd name="T1" fmla="*/ 9 h 15"/>
                  <a:gd name="T2" fmla="*/ 13 w 27"/>
                  <a:gd name="T3" fmla="*/ 9 h 15"/>
                  <a:gd name="T4" fmla="*/ 11 w 27"/>
                  <a:gd name="T5" fmla="*/ 5 h 15"/>
                  <a:gd name="T6" fmla="*/ 13 w 27"/>
                  <a:gd name="T7" fmla="*/ 5 h 15"/>
                  <a:gd name="T8" fmla="*/ 18 w 27"/>
                  <a:gd name="T9" fmla="*/ 6 h 15"/>
                  <a:gd name="T10" fmla="*/ 22 w 27"/>
                  <a:gd name="T11" fmla="*/ 8 h 15"/>
                  <a:gd name="T12" fmla="*/ 24 w 27"/>
                  <a:gd name="T13" fmla="*/ 4 h 15"/>
                  <a:gd name="T14" fmla="*/ 18 w 27"/>
                  <a:gd name="T15" fmla="*/ 1 h 15"/>
                  <a:gd name="T16" fmla="*/ 13 w 27"/>
                  <a:gd name="T17" fmla="*/ 0 h 15"/>
                  <a:gd name="T18" fmla="*/ 5 w 27"/>
                  <a:gd name="T19" fmla="*/ 3 h 15"/>
                  <a:gd name="T20" fmla="*/ 13 w 27"/>
                  <a:gd name="T21" fmla="*/ 14 h 15"/>
                  <a:gd name="T22" fmla="*/ 15 w 27"/>
                  <a:gd name="T23" fmla="*/ 14 h 15"/>
                  <a:gd name="T24" fmla="*/ 15 w 27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5">
                    <a:moveTo>
                      <a:pt x="15" y="9"/>
                    </a:moveTo>
                    <a:cubicBezTo>
                      <a:pt x="15" y="9"/>
                      <a:pt x="14" y="9"/>
                      <a:pt x="13" y="9"/>
                    </a:cubicBezTo>
                    <a:cubicBezTo>
                      <a:pt x="10" y="8"/>
                      <a:pt x="7" y="6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5" y="5"/>
                      <a:pt x="17" y="5"/>
                      <a:pt x="18" y="6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7" y="6"/>
                      <a:pt x="24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0" y="8"/>
                      <a:pt x="8" y="13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8" y="15"/>
                      <a:pt x="18" y="9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7" name="Freeform 2230"/>
              <p:cNvSpPr/>
              <p:nvPr/>
            </p:nvSpPr>
            <p:spPr bwMode="auto">
              <a:xfrm>
                <a:off x="-4150519" y="2760661"/>
                <a:ext cx="66675" cy="47625"/>
              </a:xfrm>
              <a:custGeom>
                <a:avLst/>
                <a:gdLst>
                  <a:gd name="T0" fmla="*/ 11 w 24"/>
                  <a:gd name="T1" fmla="*/ 11 h 17"/>
                  <a:gd name="T2" fmla="*/ 9 w 24"/>
                  <a:gd name="T3" fmla="*/ 10 h 17"/>
                  <a:gd name="T4" fmla="*/ 7 w 24"/>
                  <a:gd name="T5" fmla="*/ 10 h 17"/>
                  <a:gd name="T6" fmla="*/ 6 w 24"/>
                  <a:gd name="T7" fmla="*/ 9 h 17"/>
                  <a:gd name="T8" fmla="*/ 6 w 24"/>
                  <a:gd name="T9" fmla="*/ 9 h 17"/>
                  <a:gd name="T10" fmla="*/ 6 w 24"/>
                  <a:gd name="T11" fmla="*/ 8 h 17"/>
                  <a:gd name="T12" fmla="*/ 6 w 24"/>
                  <a:gd name="T13" fmla="*/ 8 h 17"/>
                  <a:gd name="T14" fmla="*/ 8 w 24"/>
                  <a:gd name="T15" fmla="*/ 7 h 17"/>
                  <a:gd name="T16" fmla="*/ 9 w 24"/>
                  <a:gd name="T17" fmla="*/ 6 h 17"/>
                  <a:gd name="T18" fmla="*/ 14 w 24"/>
                  <a:gd name="T19" fmla="*/ 6 h 17"/>
                  <a:gd name="T20" fmla="*/ 17 w 24"/>
                  <a:gd name="T21" fmla="*/ 8 h 17"/>
                  <a:gd name="T22" fmla="*/ 22 w 24"/>
                  <a:gd name="T23" fmla="*/ 6 h 17"/>
                  <a:gd name="T24" fmla="*/ 14 w 24"/>
                  <a:gd name="T25" fmla="*/ 1 h 17"/>
                  <a:gd name="T26" fmla="*/ 9 w 24"/>
                  <a:gd name="T27" fmla="*/ 1 h 17"/>
                  <a:gd name="T28" fmla="*/ 4 w 24"/>
                  <a:gd name="T29" fmla="*/ 3 h 17"/>
                  <a:gd name="T30" fmla="*/ 1 w 24"/>
                  <a:gd name="T31" fmla="*/ 10 h 17"/>
                  <a:gd name="T32" fmla="*/ 9 w 24"/>
                  <a:gd name="T33" fmla="*/ 16 h 17"/>
                  <a:gd name="T34" fmla="*/ 10 w 24"/>
                  <a:gd name="T35" fmla="*/ 16 h 17"/>
                  <a:gd name="T36" fmla="*/ 11 w 24"/>
                  <a:gd name="T3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7">
                    <a:moveTo>
                      <a:pt x="11" y="11"/>
                    </a:moveTo>
                    <a:cubicBezTo>
                      <a:pt x="10" y="11"/>
                      <a:pt x="10" y="11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11" y="6"/>
                      <a:pt x="13" y="5"/>
                      <a:pt x="14" y="6"/>
                    </a:cubicBezTo>
                    <a:cubicBezTo>
                      <a:pt x="15" y="6"/>
                      <a:pt x="17" y="7"/>
                      <a:pt x="17" y="8"/>
                    </a:cubicBezTo>
                    <a:cubicBezTo>
                      <a:pt x="19" y="11"/>
                      <a:pt x="24" y="9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2" y="4"/>
                      <a:pt x="0" y="7"/>
                      <a:pt x="1" y="10"/>
                    </a:cubicBezTo>
                    <a:cubicBezTo>
                      <a:pt x="2" y="13"/>
                      <a:pt x="6" y="15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3" y="17"/>
                      <a:pt x="14" y="12"/>
                      <a:pt x="1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8" name="Freeform 2231"/>
              <p:cNvSpPr/>
              <p:nvPr/>
            </p:nvSpPr>
            <p:spPr bwMode="auto">
              <a:xfrm>
                <a:off x="-4161632" y="2813049"/>
                <a:ext cx="74613" cy="49213"/>
              </a:xfrm>
              <a:custGeom>
                <a:avLst/>
                <a:gdLst>
                  <a:gd name="T0" fmla="*/ 16 w 27"/>
                  <a:gd name="T1" fmla="*/ 12 h 18"/>
                  <a:gd name="T2" fmla="*/ 13 w 27"/>
                  <a:gd name="T3" fmla="*/ 11 h 18"/>
                  <a:gd name="T4" fmla="*/ 9 w 27"/>
                  <a:gd name="T5" fmla="*/ 7 h 18"/>
                  <a:gd name="T6" fmla="*/ 13 w 27"/>
                  <a:gd name="T7" fmla="*/ 5 h 18"/>
                  <a:gd name="T8" fmla="*/ 18 w 27"/>
                  <a:gd name="T9" fmla="*/ 6 h 18"/>
                  <a:gd name="T10" fmla="*/ 23 w 27"/>
                  <a:gd name="T11" fmla="*/ 9 h 18"/>
                  <a:gd name="T12" fmla="*/ 24 w 27"/>
                  <a:gd name="T13" fmla="*/ 4 h 18"/>
                  <a:gd name="T14" fmla="*/ 18 w 27"/>
                  <a:gd name="T15" fmla="*/ 1 h 18"/>
                  <a:gd name="T16" fmla="*/ 13 w 27"/>
                  <a:gd name="T17" fmla="*/ 0 h 18"/>
                  <a:gd name="T18" fmla="*/ 4 w 27"/>
                  <a:gd name="T19" fmla="*/ 5 h 18"/>
                  <a:gd name="T20" fmla="*/ 13 w 27"/>
                  <a:gd name="T21" fmla="*/ 17 h 18"/>
                  <a:gd name="T22" fmla="*/ 15 w 27"/>
                  <a:gd name="T23" fmla="*/ 17 h 18"/>
                  <a:gd name="T24" fmla="*/ 16 w 27"/>
                  <a:gd name="T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8">
                    <a:moveTo>
                      <a:pt x="16" y="12"/>
                    </a:moveTo>
                    <a:cubicBezTo>
                      <a:pt x="16" y="12"/>
                      <a:pt x="14" y="12"/>
                      <a:pt x="13" y="11"/>
                    </a:cubicBezTo>
                    <a:cubicBezTo>
                      <a:pt x="10" y="11"/>
                      <a:pt x="8" y="9"/>
                      <a:pt x="9" y="7"/>
                    </a:cubicBezTo>
                    <a:cubicBezTo>
                      <a:pt x="10" y="6"/>
                      <a:pt x="11" y="5"/>
                      <a:pt x="13" y="5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6" y="10"/>
                      <a:pt x="27" y="5"/>
                      <a:pt x="24" y="4"/>
                    </a:cubicBezTo>
                    <a:cubicBezTo>
                      <a:pt x="22" y="3"/>
                      <a:pt x="20" y="2"/>
                      <a:pt x="18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0" y="0"/>
                      <a:pt x="7" y="1"/>
                      <a:pt x="4" y="5"/>
                    </a:cubicBezTo>
                    <a:cubicBezTo>
                      <a:pt x="0" y="12"/>
                      <a:pt x="8" y="15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8" y="18"/>
                      <a:pt x="20" y="13"/>
                      <a:pt x="1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9" name="Freeform 2232"/>
              <p:cNvSpPr/>
              <p:nvPr/>
            </p:nvSpPr>
            <p:spPr bwMode="auto">
              <a:xfrm>
                <a:off x="-4156869" y="2876549"/>
                <a:ext cx="66675" cy="41275"/>
              </a:xfrm>
              <a:custGeom>
                <a:avLst/>
                <a:gdLst>
                  <a:gd name="T0" fmla="*/ 14 w 24"/>
                  <a:gd name="T1" fmla="*/ 9 h 15"/>
                  <a:gd name="T2" fmla="*/ 11 w 24"/>
                  <a:gd name="T3" fmla="*/ 9 h 15"/>
                  <a:gd name="T4" fmla="*/ 9 w 24"/>
                  <a:gd name="T5" fmla="*/ 8 h 15"/>
                  <a:gd name="T6" fmla="*/ 7 w 24"/>
                  <a:gd name="T7" fmla="*/ 7 h 15"/>
                  <a:gd name="T8" fmla="*/ 7 w 24"/>
                  <a:gd name="T9" fmla="*/ 7 h 15"/>
                  <a:gd name="T10" fmla="*/ 9 w 24"/>
                  <a:gd name="T11" fmla="*/ 6 h 15"/>
                  <a:gd name="T12" fmla="*/ 11 w 24"/>
                  <a:gd name="T13" fmla="*/ 5 h 15"/>
                  <a:gd name="T14" fmla="*/ 16 w 24"/>
                  <a:gd name="T15" fmla="*/ 6 h 15"/>
                  <a:gd name="T16" fmla="*/ 20 w 24"/>
                  <a:gd name="T17" fmla="*/ 8 h 15"/>
                  <a:gd name="T18" fmla="*/ 21 w 24"/>
                  <a:gd name="T19" fmla="*/ 3 h 15"/>
                  <a:gd name="T20" fmla="*/ 16 w 24"/>
                  <a:gd name="T21" fmla="*/ 1 h 15"/>
                  <a:gd name="T22" fmla="*/ 12 w 24"/>
                  <a:gd name="T23" fmla="*/ 0 h 15"/>
                  <a:gd name="T24" fmla="*/ 11 w 24"/>
                  <a:gd name="T25" fmla="*/ 0 h 15"/>
                  <a:gd name="T26" fmla="*/ 3 w 24"/>
                  <a:gd name="T27" fmla="*/ 4 h 15"/>
                  <a:gd name="T28" fmla="*/ 11 w 24"/>
                  <a:gd name="T29" fmla="*/ 14 h 15"/>
                  <a:gd name="T30" fmla="*/ 12 w 24"/>
                  <a:gd name="T31" fmla="*/ 14 h 15"/>
                  <a:gd name="T32" fmla="*/ 14 w 24"/>
                  <a:gd name="T3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14" y="9"/>
                    </a:move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8" y="7"/>
                      <a:pt x="19" y="7"/>
                      <a:pt x="20" y="8"/>
                    </a:cubicBezTo>
                    <a:cubicBezTo>
                      <a:pt x="23" y="9"/>
                      <a:pt x="24" y="4"/>
                      <a:pt x="21" y="3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4" y="1"/>
                      <a:pt x="3" y="4"/>
                    </a:cubicBezTo>
                    <a:cubicBezTo>
                      <a:pt x="0" y="9"/>
                      <a:pt x="6" y="13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6" y="15"/>
                      <a:pt x="17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0" name="Freeform 2233"/>
              <p:cNvSpPr/>
              <p:nvPr/>
            </p:nvSpPr>
            <p:spPr bwMode="auto">
              <a:xfrm>
                <a:off x="-4150519" y="2932111"/>
                <a:ext cx="66675" cy="41275"/>
              </a:xfrm>
              <a:custGeom>
                <a:avLst/>
                <a:gdLst>
                  <a:gd name="T0" fmla="*/ 11 w 24"/>
                  <a:gd name="T1" fmla="*/ 9 h 15"/>
                  <a:gd name="T2" fmla="*/ 9 w 24"/>
                  <a:gd name="T3" fmla="*/ 8 h 15"/>
                  <a:gd name="T4" fmla="*/ 8 w 24"/>
                  <a:gd name="T5" fmla="*/ 7 h 15"/>
                  <a:gd name="T6" fmla="*/ 7 w 24"/>
                  <a:gd name="T7" fmla="*/ 6 h 15"/>
                  <a:gd name="T8" fmla="*/ 8 w 24"/>
                  <a:gd name="T9" fmla="*/ 6 h 15"/>
                  <a:gd name="T10" fmla="*/ 9 w 24"/>
                  <a:gd name="T11" fmla="*/ 5 h 15"/>
                  <a:gd name="T12" fmla="*/ 12 w 24"/>
                  <a:gd name="T13" fmla="*/ 5 h 15"/>
                  <a:gd name="T14" fmla="*/ 14 w 24"/>
                  <a:gd name="T15" fmla="*/ 6 h 15"/>
                  <a:gd name="T16" fmla="*/ 19 w 24"/>
                  <a:gd name="T17" fmla="*/ 7 h 15"/>
                  <a:gd name="T18" fmla="*/ 20 w 24"/>
                  <a:gd name="T19" fmla="*/ 2 h 15"/>
                  <a:gd name="T20" fmla="*/ 14 w 24"/>
                  <a:gd name="T21" fmla="*/ 1 h 15"/>
                  <a:gd name="T22" fmla="*/ 9 w 24"/>
                  <a:gd name="T23" fmla="*/ 0 h 15"/>
                  <a:gd name="T24" fmla="*/ 3 w 24"/>
                  <a:gd name="T25" fmla="*/ 3 h 15"/>
                  <a:gd name="T26" fmla="*/ 9 w 24"/>
                  <a:gd name="T27" fmla="*/ 14 h 15"/>
                  <a:gd name="T28" fmla="*/ 10 w 24"/>
                  <a:gd name="T29" fmla="*/ 14 h 15"/>
                  <a:gd name="T30" fmla="*/ 11 w 24"/>
                  <a:gd name="T3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5">
                    <a:moveTo>
                      <a:pt x="11" y="9"/>
                    </a:moveTo>
                    <a:cubicBezTo>
                      <a:pt x="10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6" y="6"/>
                      <a:pt x="17" y="7"/>
                      <a:pt x="19" y="7"/>
                    </a:cubicBezTo>
                    <a:cubicBezTo>
                      <a:pt x="22" y="8"/>
                      <a:pt x="24" y="3"/>
                      <a:pt x="20" y="2"/>
                    </a:cubicBezTo>
                    <a:cubicBezTo>
                      <a:pt x="19" y="2"/>
                      <a:pt x="16" y="1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0" y="8"/>
                      <a:pt x="5" y="12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3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1" name="Freeform 2234"/>
              <p:cNvSpPr/>
              <p:nvPr/>
            </p:nvSpPr>
            <p:spPr bwMode="auto">
              <a:xfrm>
                <a:off x="-4156869" y="2981324"/>
                <a:ext cx="69850" cy="47625"/>
              </a:xfrm>
              <a:custGeom>
                <a:avLst/>
                <a:gdLst>
                  <a:gd name="T0" fmla="*/ 14 w 25"/>
                  <a:gd name="T1" fmla="*/ 11 h 17"/>
                  <a:gd name="T2" fmla="*/ 11 w 25"/>
                  <a:gd name="T3" fmla="*/ 10 h 17"/>
                  <a:gd name="T4" fmla="*/ 10 w 25"/>
                  <a:gd name="T5" fmla="*/ 9 h 17"/>
                  <a:gd name="T6" fmla="*/ 10 w 25"/>
                  <a:gd name="T7" fmla="*/ 6 h 17"/>
                  <a:gd name="T8" fmla="*/ 11 w 25"/>
                  <a:gd name="T9" fmla="*/ 6 h 17"/>
                  <a:gd name="T10" fmla="*/ 16 w 25"/>
                  <a:gd name="T11" fmla="*/ 6 h 17"/>
                  <a:gd name="T12" fmla="*/ 19 w 25"/>
                  <a:gd name="T13" fmla="*/ 8 h 17"/>
                  <a:gd name="T14" fmla="*/ 22 w 25"/>
                  <a:gd name="T15" fmla="*/ 4 h 17"/>
                  <a:gd name="T16" fmla="*/ 16 w 25"/>
                  <a:gd name="T17" fmla="*/ 1 h 17"/>
                  <a:gd name="T18" fmla="*/ 11 w 25"/>
                  <a:gd name="T19" fmla="*/ 1 h 17"/>
                  <a:gd name="T20" fmla="*/ 5 w 25"/>
                  <a:gd name="T21" fmla="*/ 3 h 17"/>
                  <a:gd name="T22" fmla="*/ 11 w 25"/>
                  <a:gd name="T23" fmla="*/ 15 h 17"/>
                  <a:gd name="T24" fmla="*/ 12 w 25"/>
                  <a:gd name="T25" fmla="*/ 16 h 17"/>
                  <a:gd name="T26" fmla="*/ 14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4" y="11"/>
                    </a:move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17" y="7"/>
                      <a:pt x="18" y="7"/>
                      <a:pt x="19" y="8"/>
                    </a:cubicBezTo>
                    <a:cubicBezTo>
                      <a:pt x="22" y="10"/>
                      <a:pt x="25" y="6"/>
                      <a:pt x="22" y="4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0" y="8"/>
                      <a:pt x="6" y="13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6" y="17"/>
                      <a:pt x="17" y="12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2" name="Freeform 2235"/>
              <p:cNvSpPr/>
              <p:nvPr/>
            </p:nvSpPr>
            <p:spPr bwMode="auto">
              <a:xfrm>
                <a:off x="-3706019" y="2232024"/>
                <a:ext cx="30163" cy="25400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3" name="Freeform 2236"/>
              <p:cNvSpPr>
                <a:spLocks noEditPoints="1"/>
              </p:cNvSpPr>
              <p:nvPr/>
            </p:nvSpPr>
            <p:spPr bwMode="auto">
              <a:xfrm>
                <a:off x="-3944144" y="2219324"/>
                <a:ext cx="422275" cy="14922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4" name="Freeform 2237"/>
              <p:cNvSpPr/>
              <p:nvPr/>
            </p:nvSpPr>
            <p:spPr bwMode="auto">
              <a:xfrm>
                <a:off x="-3739357" y="2249486"/>
                <a:ext cx="101600" cy="22225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5" name="Freeform 2238"/>
              <p:cNvSpPr/>
              <p:nvPr/>
            </p:nvSpPr>
            <p:spPr bwMode="auto">
              <a:xfrm>
                <a:off x="-710407" y="-120652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0 h 11"/>
                  <a:gd name="T4" fmla="*/ 8 w 12"/>
                  <a:gd name="T5" fmla="*/ 2 h 11"/>
                  <a:gd name="T6" fmla="*/ 9 w 12"/>
                  <a:gd name="T7" fmla="*/ 3 h 11"/>
                  <a:gd name="T8" fmla="*/ 4 w 12"/>
                  <a:gd name="T9" fmla="*/ 6 h 11"/>
                  <a:gd name="T10" fmla="*/ 4 w 12"/>
                  <a:gd name="T11" fmla="*/ 4 h 11"/>
                  <a:gd name="T12" fmla="*/ 0 w 12"/>
                  <a:gd name="T13" fmla="*/ 7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2" y="1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6"/>
                      <a:pt x="6" y="9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6" name="Freeform 2239"/>
              <p:cNvSpPr/>
              <p:nvPr/>
            </p:nvSpPr>
            <p:spPr bwMode="auto">
              <a:xfrm>
                <a:off x="-665957" y="-149227"/>
                <a:ext cx="38100" cy="33338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7" name="Freeform 2240"/>
              <p:cNvSpPr/>
              <p:nvPr/>
            </p:nvSpPr>
            <p:spPr bwMode="auto">
              <a:xfrm>
                <a:off x="-623094" y="-17145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8" name="Freeform 2241"/>
              <p:cNvSpPr/>
              <p:nvPr/>
            </p:nvSpPr>
            <p:spPr bwMode="auto">
              <a:xfrm>
                <a:off x="-751682" y="-96839"/>
                <a:ext cx="31750" cy="31750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4 w 12"/>
                  <a:gd name="T9" fmla="*/ 6 h 11"/>
                  <a:gd name="T10" fmla="*/ 3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2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10" y="7"/>
                      <a:pt x="5" y="9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9" name="Freeform 2242"/>
              <p:cNvSpPr/>
              <p:nvPr/>
            </p:nvSpPr>
            <p:spPr bwMode="auto">
              <a:xfrm>
                <a:off x="-583407" y="-195264"/>
                <a:ext cx="38100" cy="30163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0" name="Freeform 2243"/>
              <p:cNvSpPr/>
              <p:nvPr/>
            </p:nvSpPr>
            <p:spPr bwMode="auto">
              <a:xfrm>
                <a:off x="-429419" y="-290514"/>
                <a:ext cx="47625" cy="33338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1" name="Freeform 2244"/>
              <p:cNvSpPr/>
              <p:nvPr/>
            </p:nvSpPr>
            <p:spPr bwMode="auto">
              <a:xfrm>
                <a:off x="-796132" y="-7143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8 w 13"/>
                  <a:gd name="T5" fmla="*/ 2 h 12"/>
                  <a:gd name="T6" fmla="*/ 9 w 13"/>
                  <a:gd name="T7" fmla="*/ 4 h 12"/>
                  <a:gd name="T8" fmla="*/ 4 w 13"/>
                  <a:gd name="T9" fmla="*/ 6 h 12"/>
                  <a:gd name="T10" fmla="*/ 3 w 13"/>
                  <a:gd name="T11" fmla="*/ 4 h 12"/>
                  <a:gd name="T12" fmla="*/ 0 w 13"/>
                  <a:gd name="T13" fmla="*/ 7 h 12"/>
                  <a:gd name="T14" fmla="*/ 2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9" y="1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8"/>
                      <a:pt x="5" y="9"/>
                      <a:pt x="4" y="6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5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2" name="Freeform 2245"/>
              <p:cNvSpPr/>
              <p:nvPr/>
            </p:nvSpPr>
            <p:spPr bwMode="auto">
              <a:xfrm>
                <a:off x="-481807" y="-261939"/>
                <a:ext cx="49213" cy="3810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3" name="Freeform 2246"/>
              <p:cNvSpPr/>
              <p:nvPr/>
            </p:nvSpPr>
            <p:spPr bwMode="auto">
              <a:xfrm>
                <a:off x="-538957" y="-228602"/>
                <a:ext cx="52388" cy="3810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4" name="Freeform 2247"/>
              <p:cNvSpPr/>
              <p:nvPr/>
            </p:nvSpPr>
            <p:spPr bwMode="auto">
              <a:xfrm>
                <a:off x="-877094" y="-23814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4 h 11"/>
                  <a:gd name="T4" fmla="*/ 11 w 12"/>
                  <a:gd name="T5" fmla="*/ 0 h 11"/>
                  <a:gd name="T6" fmla="*/ 7 w 12"/>
                  <a:gd name="T7" fmla="*/ 2 h 11"/>
                  <a:gd name="T8" fmla="*/ 8 w 12"/>
                  <a:gd name="T9" fmla="*/ 4 h 11"/>
                  <a:gd name="T10" fmla="*/ 3 w 12"/>
                  <a:gd name="T11" fmla="*/ 6 h 11"/>
                  <a:gd name="T12" fmla="*/ 2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8"/>
                      <a:pt x="4" y="9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5" name="Freeform 2248"/>
              <p:cNvSpPr/>
              <p:nvPr/>
            </p:nvSpPr>
            <p:spPr bwMode="auto">
              <a:xfrm>
                <a:off x="-1224757" y="-306389"/>
                <a:ext cx="1277938" cy="1192213"/>
              </a:xfrm>
              <a:custGeom>
                <a:avLst/>
                <a:gdLst>
                  <a:gd name="T0" fmla="*/ 0 w 463"/>
                  <a:gd name="T1" fmla="*/ 195 h 431"/>
                  <a:gd name="T2" fmla="*/ 6 w 463"/>
                  <a:gd name="T3" fmla="*/ 208 h 431"/>
                  <a:gd name="T4" fmla="*/ 17 w 463"/>
                  <a:gd name="T5" fmla="*/ 228 h 431"/>
                  <a:gd name="T6" fmla="*/ 97 w 463"/>
                  <a:gd name="T7" fmla="*/ 365 h 431"/>
                  <a:gd name="T8" fmla="*/ 122 w 463"/>
                  <a:gd name="T9" fmla="*/ 408 h 431"/>
                  <a:gd name="T10" fmla="*/ 154 w 463"/>
                  <a:gd name="T11" fmla="*/ 423 h 431"/>
                  <a:gd name="T12" fmla="*/ 377 w 463"/>
                  <a:gd name="T13" fmla="*/ 293 h 431"/>
                  <a:gd name="T14" fmla="*/ 430 w 463"/>
                  <a:gd name="T15" fmla="*/ 262 h 431"/>
                  <a:gd name="T16" fmla="*/ 455 w 463"/>
                  <a:gd name="T17" fmla="*/ 245 h 431"/>
                  <a:gd name="T18" fmla="*/ 444 w 463"/>
                  <a:gd name="T19" fmla="*/ 207 h 431"/>
                  <a:gd name="T20" fmla="*/ 409 w 463"/>
                  <a:gd name="T21" fmla="*/ 146 h 431"/>
                  <a:gd name="T22" fmla="*/ 336 w 463"/>
                  <a:gd name="T23" fmla="*/ 20 h 431"/>
                  <a:gd name="T24" fmla="*/ 331 w 463"/>
                  <a:gd name="T25" fmla="*/ 12 h 431"/>
                  <a:gd name="T26" fmla="*/ 306 w 463"/>
                  <a:gd name="T27" fmla="*/ 4 h 431"/>
                  <a:gd name="T28" fmla="*/ 309 w 463"/>
                  <a:gd name="T29" fmla="*/ 9 h 431"/>
                  <a:gd name="T30" fmla="*/ 326 w 463"/>
                  <a:gd name="T31" fmla="*/ 15 h 431"/>
                  <a:gd name="T32" fmla="*/ 331 w 463"/>
                  <a:gd name="T33" fmla="*/ 23 h 431"/>
                  <a:gd name="T34" fmla="*/ 362 w 463"/>
                  <a:gd name="T35" fmla="*/ 75 h 431"/>
                  <a:gd name="T36" fmla="*/ 440 w 463"/>
                  <a:gd name="T37" fmla="*/ 209 h 431"/>
                  <a:gd name="T38" fmla="*/ 445 w 463"/>
                  <a:gd name="T39" fmla="*/ 248 h 431"/>
                  <a:gd name="T40" fmla="*/ 417 w 463"/>
                  <a:gd name="T41" fmla="*/ 264 h 431"/>
                  <a:gd name="T42" fmla="*/ 165 w 463"/>
                  <a:gd name="T43" fmla="*/ 411 h 431"/>
                  <a:gd name="T44" fmla="*/ 151 w 463"/>
                  <a:gd name="T45" fmla="*/ 419 h 431"/>
                  <a:gd name="T46" fmla="*/ 117 w 463"/>
                  <a:gd name="T47" fmla="*/ 390 h 431"/>
                  <a:gd name="T48" fmla="*/ 80 w 463"/>
                  <a:gd name="T49" fmla="*/ 326 h 431"/>
                  <a:gd name="T50" fmla="*/ 10 w 463"/>
                  <a:gd name="T51" fmla="*/ 205 h 431"/>
                  <a:gd name="T52" fmla="*/ 13 w 463"/>
                  <a:gd name="T53" fmla="*/ 180 h 431"/>
                  <a:gd name="T54" fmla="*/ 19 w 463"/>
                  <a:gd name="T55" fmla="*/ 177 h 431"/>
                  <a:gd name="T56" fmla="*/ 23 w 463"/>
                  <a:gd name="T57" fmla="*/ 174 h 431"/>
                  <a:gd name="T58" fmla="*/ 21 w 463"/>
                  <a:gd name="T59" fmla="*/ 169 h 431"/>
                  <a:gd name="T60" fmla="*/ 18 w 463"/>
                  <a:gd name="T61" fmla="*/ 171 h 431"/>
                  <a:gd name="T62" fmla="*/ 18 w 463"/>
                  <a:gd name="T63" fmla="*/ 174 h 431"/>
                  <a:gd name="T64" fmla="*/ 13 w 463"/>
                  <a:gd name="T65" fmla="*/ 176 h 431"/>
                  <a:gd name="T66" fmla="*/ 13 w 463"/>
                  <a:gd name="T67" fmla="*/ 174 h 431"/>
                  <a:gd name="T68" fmla="*/ 0 w 463"/>
                  <a:gd name="T69" fmla="*/ 19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3" h="431">
                    <a:moveTo>
                      <a:pt x="0" y="195"/>
                    </a:moveTo>
                    <a:cubicBezTo>
                      <a:pt x="1" y="200"/>
                      <a:pt x="4" y="204"/>
                      <a:pt x="6" y="208"/>
                    </a:cubicBezTo>
                    <a:cubicBezTo>
                      <a:pt x="10" y="215"/>
                      <a:pt x="13" y="221"/>
                      <a:pt x="17" y="228"/>
                    </a:cubicBezTo>
                    <a:cubicBezTo>
                      <a:pt x="44" y="273"/>
                      <a:pt x="70" y="319"/>
                      <a:pt x="97" y="365"/>
                    </a:cubicBezTo>
                    <a:cubicBezTo>
                      <a:pt x="105" y="379"/>
                      <a:pt x="114" y="393"/>
                      <a:pt x="122" y="408"/>
                    </a:cubicBezTo>
                    <a:cubicBezTo>
                      <a:pt x="129" y="420"/>
                      <a:pt x="138" y="431"/>
                      <a:pt x="154" y="423"/>
                    </a:cubicBezTo>
                    <a:cubicBezTo>
                      <a:pt x="228" y="380"/>
                      <a:pt x="302" y="337"/>
                      <a:pt x="377" y="293"/>
                    </a:cubicBezTo>
                    <a:cubicBezTo>
                      <a:pt x="394" y="283"/>
                      <a:pt x="412" y="273"/>
                      <a:pt x="430" y="262"/>
                    </a:cubicBezTo>
                    <a:cubicBezTo>
                      <a:pt x="438" y="257"/>
                      <a:pt x="449" y="253"/>
                      <a:pt x="455" y="245"/>
                    </a:cubicBezTo>
                    <a:cubicBezTo>
                      <a:pt x="463" y="232"/>
                      <a:pt x="450" y="217"/>
                      <a:pt x="444" y="207"/>
                    </a:cubicBezTo>
                    <a:cubicBezTo>
                      <a:pt x="433" y="186"/>
                      <a:pt x="421" y="166"/>
                      <a:pt x="409" y="146"/>
                    </a:cubicBezTo>
                    <a:cubicBezTo>
                      <a:pt x="384" y="104"/>
                      <a:pt x="360" y="62"/>
                      <a:pt x="336" y="20"/>
                    </a:cubicBezTo>
                    <a:cubicBezTo>
                      <a:pt x="334" y="17"/>
                      <a:pt x="333" y="15"/>
                      <a:pt x="331" y="12"/>
                    </a:cubicBezTo>
                    <a:cubicBezTo>
                      <a:pt x="326" y="3"/>
                      <a:pt x="315" y="0"/>
                      <a:pt x="306" y="4"/>
                    </a:cubicBezTo>
                    <a:cubicBezTo>
                      <a:pt x="308" y="5"/>
                      <a:pt x="309" y="7"/>
                      <a:pt x="309" y="9"/>
                    </a:cubicBezTo>
                    <a:cubicBezTo>
                      <a:pt x="316" y="7"/>
                      <a:pt x="322" y="8"/>
                      <a:pt x="326" y="15"/>
                    </a:cubicBezTo>
                    <a:cubicBezTo>
                      <a:pt x="328" y="17"/>
                      <a:pt x="330" y="20"/>
                      <a:pt x="331" y="23"/>
                    </a:cubicBezTo>
                    <a:cubicBezTo>
                      <a:pt x="341" y="40"/>
                      <a:pt x="352" y="58"/>
                      <a:pt x="362" y="75"/>
                    </a:cubicBezTo>
                    <a:cubicBezTo>
                      <a:pt x="388" y="120"/>
                      <a:pt x="414" y="165"/>
                      <a:pt x="440" y="209"/>
                    </a:cubicBezTo>
                    <a:cubicBezTo>
                      <a:pt x="446" y="220"/>
                      <a:pt x="461" y="238"/>
                      <a:pt x="445" y="248"/>
                    </a:cubicBezTo>
                    <a:cubicBezTo>
                      <a:pt x="435" y="253"/>
                      <a:pt x="426" y="258"/>
                      <a:pt x="417" y="264"/>
                    </a:cubicBezTo>
                    <a:cubicBezTo>
                      <a:pt x="333" y="313"/>
                      <a:pt x="249" y="362"/>
                      <a:pt x="165" y="411"/>
                    </a:cubicBezTo>
                    <a:cubicBezTo>
                      <a:pt x="160" y="413"/>
                      <a:pt x="156" y="416"/>
                      <a:pt x="151" y="419"/>
                    </a:cubicBezTo>
                    <a:cubicBezTo>
                      <a:pt x="134" y="427"/>
                      <a:pt x="124" y="401"/>
                      <a:pt x="117" y="390"/>
                    </a:cubicBezTo>
                    <a:cubicBezTo>
                      <a:pt x="105" y="368"/>
                      <a:pt x="93" y="347"/>
                      <a:pt x="80" y="326"/>
                    </a:cubicBezTo>
                    <a:cubicBezTo>
                      <a:pt x="57" y="285"/>
                      <a:pt x="33" y="245"/>
                      <a:pt x="10" y="205"/>
                    </a:cubicBezTo>
                    <a:cubicBezTo>
                      <a:pt x="5" y="197"/>
                      <a:pt x="2" y="187"/>
                      <a:pt x="13" y="180"/>
                    </a:cubicBezTo>
                    <a:cubicBezTo>
                      <a:pt x="15" y="179"/>
                      <a:pt x="17" y="178"/>
                      <a:pt x="19" y="177"/>
                    </a:cubicBezTo>
                    <a:cubicBezTo>
                      <a:pt x="20" y="176"/>
                      <a:pt x="22" y="175"/>
                      <a:pt x="23" y="174"/>
                    </a:cubicBezTo>
                    <a:cubicBezTo>
                      <a:pt x="23" y="172"/>
                      <a:pt x="22" y="171"/>
                      <a:pt x="21" y="169"/>
                    </a:cubicBezTo>
                    <a:cubicBezTo>
                      <a:pt x="20" y="170"/>
                      <a:pt x="19" y="171"/>
                      <a:pt x="18" y="171"/>
                    </a:cubicBezTo>
                    <a:cubicBezTo>
                      <a:pt x="18" y="172"/>
                      <a:pt x="18" y="173"/>
                      <a:pt x="18" y="174"/>
                    </a:cubicBezTo>
                    <a:cubicBezTo>
                      <a:pt x="19" y="178"/>
                      <a:pt x="14" y="179"/>
                      <a:pt x="13" y="176"/>
                    </a:cubicBezTo>
                    <a:cubicBezTo>
                      <a:pt x="13" y="175"/>
                      <a:pt x="13" y="175"/>
                      <a:pt x="13" y="174"/>
                    </a:cubicBezTo>
                    <a:cubicBezTo>
                      <a:pt x="5" y="179"/>
                      <a:pt x="0" y="185"/>
                      <a:pt x="0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6" name="Freeform 2249"/>
              <p:cNvSpPr/>
              <p:nvPr/>
            </p:nvSpPr>
            <p:spPr bwMode="auto">
              <a:xfrm>
                <a:off x="-1005682" y="5079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7 w 13"/>
                  <a:gd name="T5" fmla="*/ 3 h 12"/>
                  <a:gd name="T6" fmla="*/ 8 w 13"/>
                  <a:gd name="T7" fmla="*/ 5 h 12"/>
                  <a:gd name="T8" fmla="*/ 3 w 13"/>
                  <a:gd name="T9" fmla="*/ 6 h 12"/>
                  <a:gd name="T10" fmla="*/ 2 w 13"/>
                  <a:gd name="T11" fmla="*/ 5 h 12"/>
                  <a:gd name="T12" fmla="*/ 0 w 13"/>
                  <a:gd name="T13" fmla="*/ 7 h 12"/>
                  <a:gd name="T14" fmla="*/ 1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2"/>
                      <a:pt x="11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9" y="8"/>
                      <a:pt x="3" y="9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5" y="10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7" name="Freeform 2250"/>
              <p:cNvSpPr/>
              <p:nvPr/>
            </p:nvSpPr>
            <p:spPr bwMode="auto">
              <a:xfrm>
                <a:off x="-835819" y="-46039"/>
                <a:ext cx="31750" cy="30163"/>
              </a:xfrm>
              <a:custGeom>
                <a:avLst/>
                <a:gdLst>
                  <a:gd name="T0" fmla="*/ 11 w 11"/>
                  <a:gd name="T1" fmla="*/ 5 h 11"/>
                  <a:gd name="T2" fmla="*/ 10 w 11"/>
                  <a:gd name="T3" fmla="*/ 1 h 11"/>
                  <a:gd name="T4" fmla="*/ 9 w 11"/>
                  <a:gd name="T5" fmla="*/ 0 h 11"/>
                  <a:gd name="T6" fmla="*/ 6 w 11"/>
                  <a:gd name="T7" fmla="*/ 2 h 11"/>
                  <a:gd name="T8" fmla="*/ 7 w 11"/>
                  <a:gd name="T9" fmla="*/ 4 h 11"/>
                  <a:gd name="T10" fmla="*/ 2 w 11"/>
                  <a:gd name="T11" fmla="*/ 7 h 11"/>
                  <a:gd name="T12" fmla="*/ 1 w 11"/>
                  <a:gd name="T13" fmla="*/ 5 h 11"/>
                  <a:gd name="T14" fmla="*/ 0 w 11"/>
                  <a:gd name="T15" fmla="*/ 5 h 11"/>
                  <a:gd name="T16" fmla="*/ 2 w 11"/>
                  <a:gd name="T17" fmla="*/ 11 h 11"/>
                  <a:gd name="T18" fmla="*/ 11 w 11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1" y="5"/>
                    </a:moveTo>
                    <a:cubicBezTo>
                      <a:pt x="11" y="4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8" y="7"/>
                      <a:pt x="3" y="10"/>
                      <a:pt x="2" y="7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5" y="9"/>
                      <a:pt x="8" y="7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8" name="Freeform 2251"/>
              <p:cNvSpPr/>
              <p:nvPr/>
            </p:nvSpPr>
            <p:spPr bwMode="auto">
              <a:xfrm>
                <a:off x="-1061244" y="74611"/>
                <a:ext cx="46038" cy="39688"/>
              </a:xfrm>
              <a:custGeom>
                <a:avLst/>
                <a:gdLst>
                  <a:gd name="T0" fmla="*/ 2 w 17"/>
                  <a:gd name="T1" fmla="*/ 14 h 14"/>
                  <a:gd name="T2" fmla="*/ 17 w 17"/>
                  <a:gd name="T3" fmla="*/ 6 h 14"/>
                  <a:gd name="T4" fmla="*/ 15 w 17"/>
                  <a:gd name="T5" fmla="*/ 0 h 14"/>
                  <a:gd name="T6" fmla="*/ 10 w 17"/>
                  <a:gd name="T7" fmla="*/ 4 h 14"/>
                  <a:gd name="T8" fmla="*/ 11 w 17"/>
                  <a:gd name="T9" fmla="*/ 7 h 14"/>
                  <a:gd name="T10" fmla="*/ 6 w 17"/>
                  <a:gd name="T11" fmla="*/ 8 h 14"/>
                  <a:gd name="T12" fmla="*/ 5 w 17"/>
                  <a:gd name="T13" fmla="*/ 6 h 14"/>
                  <a:gd name="T14" fmla="*/ 0 w 17"/>
                  <a:gd name="T15" fmla="*/ 9 h 14"/>
                  <a:gd name="T16" fmla="*/ 1 w 17"/>
                  <a:gd name="T17" fmla="*/ 10 h 14"/>
                  <a:gd name="T18" fmla="*/ 2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2" y="14"/>
                    </a:moveTo>
                    <a:cubicBezTo>
                      <a:pt x="7" y="11"/>
                      <a:pt x="12" y="9"/>
                      <a:pt x="17" y="6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2" y="10"/>
                      <a:pt x="7" y="11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1"/>
                      <a:pt x="2" y="13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9" name="Freeform 2252"/>
              <p:cNvSpPr/>
              <p:nvPr/>
            </p:nvSpPr>
            <p:spPr bwMode="auto">
              <a:xfrm>
                <a:off x="-1153319" y="136524"/>
                <a:ext cx="36513" cy="33338"/>
              </a:xfrm>
              <a:custGeom>
                <a:avLst/>
                <a:gdLst>
                  <a:gd name="T0" fmla="*/ 13 w 13"/>
                  <a:gd name="T1" fmla="*/ 5 h 12"/>
                  <a:gd name="T2" fmla="*/ 12 w 13"/>
                  <a:gd name="T3" fmla="*/ 3 h 12"/>
                  <a:gd name="T4" fmla="*/ 11 w 13"/>
                  <a:gd name="T5" fmla="*/ 0 h 12"/>
                  <a:gd name="T6" fmla="*/ 8 w 13"/>
                  <a:gd name="T7" fmla="*/ 2 h 12"/>
                  <a:gd name="T8" fmla="*/ 9 w 13"/>
                  <a:gd name="T9" fmla="*/ 4 h 12"/>
                  <a:gd name="T10" fmla="*/ 4 w 13"/>
                  <a:gd name="T11" fmla="*/ 5 h 12"/>
                  <a:gd name="T12" fmla="*/ 4 w 13"/>
                  <a:gd name="T13" fmla="*/ 5 h 12"/>
                  <a:gd name="T14" fmla="*/ 0 w 13"/>
                  <a:gd name="T15" fmla="*/ 7 h 12"/>
                  <a:gd name="T16" fmla="*/ 2 w 13"/>
                  <a:gd name="T17" fmla="*/ 12 h 12"/>
                  <a:gd name="T18" fmla="*/ 13 w 13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0" y="1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7"/>
                      <a:pt x="4" y="9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6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0" name="Freeform 2253"/>
              <p:cNvSpPr/>
              <p:nvPr/>
            </p:nvSpPr>
            <p:spPr bwMode="auto">
              <a:xfrm>
                <a:off x="-1108869" y="107949"/>
                <a:ext cx="39688" cy="33338"/>
              </a:xfrm>
              <a:custGeom>
                <a:avLst/>
                <a:gdLst>
                  <a:gd name="T0" fmla="*/ 14 w 14"/>
                  <a:gd name="T1" fmla="*/ 5 h 12"/>
                  <a:gd name="T2" fmla="*/ 13 w 14"/>
                  <a:gd name="T3" fmla="*/ 0 h 12"/>
                  <a:gd name="T4" fmla="*/ 9 w 14"/>
                  <a:gd name="T5" fmla="*/ 2 h 12"/>
                  <a:gd name="T6" fmla="*/ 10 w 14"/>
                  <a:gd name="T7" fmla="*/ 5 h 12"/>
                  <a:gd name="T8" fmla="*/ 5 w 14"/>
                  <a:gd name="T9" fmla="*/ 6 h 12"/>
                  <a:gd name="T10" fmla="*/ 5 w 14"/>
                  <a:gd name="T11" fmla="*/ 5 h 12"/>
                  <a:gd name="T12" fmla="*/ 0 w 14"/>
                  <a:gd name="T13" fmla="*/ 7 h 12"/>
                  <a:gd name="T14" fmla="*/ 2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3"/>
                      <a:pt x="14" y="1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1" y="8"/>
                      <a:pt x="6" y="9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3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6" y="10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1" name="Freeform 2254"/>
              <p:cNvSpPr/>
              <p:nvPr/>
            </p:nvSpPr>
            <p:spPr bwMode="auto">
              <a:xfrm>
                <a:off x="-964407" y="25399"/>
                <a:ext cx="38100" cy="30163"/>
              </a:xfrm>
              <a:custGeom>
                <a:avLst/>
                <a:gdLst>
                  <a:gd name="T0" fmla="*/ 3 w 14"/>
                  <a:gd name="T1" fmla="*/ 11 h 11"/>
                  <a:gd name="T2" fmla="*/ 14 w 14"/>
                  <a:gd name="T3" fmla="*/ 5 h 11"/>
                  <a:gd name="T4" fmla="*/ 12 w 14"/>
                  <a:gd name="T5" fmla="*/ 0 h 11"/>
                  <a:gd name="T6" fmla="*/ 9 w 14"/>
                  <a:gd name="T7" fmla="*/ 2 h 11"/>
                  <a:gd name="T8" fmla="*/ 10 w 14"/>
                  <a:gd name="T9" fmla="*/ 4 h 11"/>
                  <a:gd name="T10" fmla="*/ 5 w 14"/>
                  <a:gd name="T11" fmla="*/ 6 h 11"/>
                  <a:gd name="T12" fmla="*/ 4 w 14"/>
                  <a:gd name="T13" fmla="*/ 4 h 11"/>
                  <a:gd name="T14" fmla="*/ 0 w 14"/>
                  <a:gd name="T15" fmla="*/ 7 h 11"/>
                  <a:gd name="T16" fmla="*/ 3 w 1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3" y="11"/>
                    </a:moveTo>
                    <a:cubicBezTo>
                      <a:pt x="7" y="9"/>
                      <a:pt x="10" y="7"/>
                      <a:pt x="14" y="5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ubicBezTo>
                      <a:pt x="11" y="7"/>
                      <a:pt x="7" y="9"/>
                      <a:pt x="5" y="6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2" y="8"/>
                      <a:pt x="3" y="10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2" name="Freeform 2255"/>
              <p:cNvSpPr/>
              <p:nvPr/>
            </p:nvSpPr>
            <p:spPr bwMode="auto">
              <a:xfrm>
                <a:off x="-918369" y="-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11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3 w 12"/>
                  <a:gd name="T9" fmla="*/ 5 h 11"/>
                  <a:gd name="T10" fmla="*/ 2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7"/>
                      <a:pt x="4" y="9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3" name="Freeform 2256"/>
              <p:cNvSpPr/>
              <p:nvPr/>
            </p:nvSpPr>
            <p:spPr bwMode="auto">
              <a:xfrm>
                <a:off x="-423069" y="-306389"/>
                <a:ext cx="57150" cy="49213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4" name="Freeform 2257"/>
              <p:cNvSpPr/>
              <p:nvPr/>
            </p:nvSpPr>
            <p:spPr bwMode="auto">
              <a:xfrm>
                <a:off x="-478632" y="-284164"/>
                <a:ext cx="66675" cy="55563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5" name="Freeform 2258"/>
              <p:cNvSpPr/>
              <p:nvPr/>
            </p:nvSpPr>
            <p:spPr bwMode="auto">
              <a:xfrm>
                <a:off x="-526257" y="-250827"/>
                <a:ext cx="55563" cy="55563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6" name="Freeform 2259"/>
              <p:cNvSpPr/>
              <p:nvPr/>
            </p:nvSpPr>
            <p:spPr bwMode="auto">
              <a:xfrm>
                <a:off x="-586582" y="-215902"/>
                <a:ext cx="55563" cy="50800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7" name="Freeform 2260"/>
              <p:cNvSpPr/>
              <p:nvPr/>
            </p:nvSpPr>
            <p:spPr bwMode="auto">
              <a:xfrm>
                <a:off x="-669132" y="-171452"/>
                <a:ext cx="55563" cy="55563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8" name="Freeform 2261"/>
              <p:cNvSpPr/>
              <p:nvPr/>
            </p:nvSpPr>
            <p:spPr bwMode="auto">
              <a:xfrm>
                <a:off x="-623094" y="-193677"/>
                <a:ext cx="47625" cy="53975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9" name="Freeform 2262"/>
              <p:cNvSpPr/>
              <p:nvPr/>
            </p:nvSpPr>
            <p:spPr bwMode="auto">
              <a:xfrm>
                <a:off x="-705644" y="-149227"/>
                <a:ext cx="44450" cy="61913"/>
              </a:xfrm>
              <a:custGeom>
                <a:avLst/>
                <a:gdLst>
                  <a:gd name="T0" fmla="*/ 7 w 16"/>
                  <a:gd name="T1" fmla="*/ 13 h 22"/>
                  <a:gd name="T2" fmla="*/ 6 w 16"/>
                  <a:gd name="T3" fmla="*/ 12 h 22"/>
                  <a:gd name="T4" fmla="*/ 6 w 16"/>
                  <a:gd name="T5" fmla="*/ 8 h 22"/>
                  <a:gd name="T6" fmla="*/ 6 w 16"/>
                  <a:gd name="T7" fmla="*/ 6 h 22"/>
                  <a:gd name="T8" fmla="*/ 6 w 16"/>
                  <a:gd name="T9" fmla="*/ 6 h 22"/>
                  <a:gd name="T10" fmla="*/ 10 w 16"/>
                  <a:gd name="T11" fmla="*/ 10 h 22"/>
                  <a:gd name="T12" fmla="*/ 10 w 16"/>
                  <a:gd name="T13" fmla="*/ 15 h 22"/>
                  <a:gd name="T14" fmla="*/ 10 w 16"/>
                  <a:gd name="T15" fmla="*/ 17 h 22"/>
                  <a:gd name="T16" fmla="*/ 15 w 16"/>
                  <a:gd name="T17" fmla="*/ 18 h 22"/>
                  <a:gd name="T18" fmla="*/ 15 w 16"/>
                  <a:gd name="T19" fmla="*/ 12 h 22"/>
                  <a:gd name="T20" fmla="*/ 14 w 16"/>
                  <a:gd name="T21" fmla="*/ 7 h 22"/>
                  <a:gd name="T22" fmla="*/ 7 w 16"/>
                  <a:gd name="T23" fmla="*/ 1 h 22"/>
                  <a:gd name="T24" fmla="*/ 2 w 16"/>
                  <a:gd name="T25" fmla="*/ 14 h 22"/>
                  <a:gd name="T26" fmla="*/ 2 w 16"/>
                  <a:gd name="T27" fmla="*/ 16 h 22"/>
                  <a:gd name="T28" fmla="*/ 7 w 16"/>
                  <a:gd name="T2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2">
                    <a:moveTo>
                      <a:pt x="7" y="13"/>
                    </a:moveTo>
                    <a:cubicBezTo>
                      <a:pt x="7" y="13"/>
                      <a:pt x="6" y="12"/>
                      <a:pt x="6" y="12"/>
                    </a:cubicBezTo>
                    <a:cubicBezTo>
                      <a:pt x="6" y="11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10" y="10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9" y="20"/>
                      <a:pt x="14" y="22"/>
                      <a:pt x="15" y="18"/>
                    </a:cubicBezTo>
                    <a:cubicBezTo>
                      <a:pt x="15" y="17"/>
                      <a:pt x="16" y="14"/>
                      <a:pt x="15" y="12"/>
                    </a:cubicBezTo>
                    <a:cubicBezTo>
                      <a:pt x="15" y="11"/>
                      <a:pt x="15" y="9"/>
                      <a:pt x="14" y="7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0" y="0"/>
                      <a:pt x="0" y="9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4" y="19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0" name="Freeform 2263"/>
              <p:cNvSpPr/>
              <p:nvPr/>
            </p:nvSpPr>
            <p:spPr bwMode="auto">
              <a:xfrm>
                <a:off x="-750094" y="-119064"/>
                <a:ext cx="47625" cy="53975"/>
              </a:xfrm>
              <a:custGeom>
                <a:avLst/>
                <a:gdLst>
                  <a:gd name="T0" fmla="*/ 7 w 17"/>
                  <a:gd name="T1" fmla="*/ 12 h 19"/>
                  <a:gd name="T2" fmla="*/ 6 w 17"/>
                  <a:gd name="T3" fmla="*/ 10 h 19"/>
                  <a:gd name="T4" fmla="*/ 6 w 17"/>
                  <a:gd name="T5" fmla="*/ 8 h 19"/>
                  <a:gd name="T6" fmla="*/ 6 w 17"/>
                  <a:gd name="T7" fmla="*/ 6 h 19"/>
                  <a:gd name="T8" fmla="*/ 6 w 17"/>
                  <a:gd name="T9" fmla="*/ 6 h 19"/>
                  <a:gd name="T10" fmla="*/ 9 w 17"/>
                  <a:gd name="T11" fmla="*/ 8 h 19"/>
                  <a:gd name="T12" fmla="*/ 9 w 17"/>
                  <a:gd name="T13" fmla="*/ 8 h 19"/>
                  <a:gd name="T14" fmla="*/ 11 w 17"/>
                  <a:gd name="T15" fmla="*/ 13 h 19"/>
                  <a:gd name="T16" fmla="*/ 12 w 17"/>
                  <a:gd name="T17" fmla="*/ 16 h 19"/>
                  <a:gd name="T18" fmla="*/ 17 w 17"/>
                  <a:gd name="T19" fmla="*/ 14 h 19"/>
                  <a:gd name="T20" fmla="*/ 16 w 17"/>
                  <a:gd name="T21" fmla="*/ 10 h 19"/>
                  <a:gd name="T22" fmla="*/ 14 w 17"/>
                  <a:gd name="T23" fmla="*/ 6 h 19"/>
                  <a:gd name="T24" fmla="*/ 12 w 17"/>
                  <a:gd name="T25" fmla="*/ 3 h 19"/>
                  <a:gd name="T26" fmla="*/ 4 w 17"/>
                  <a:gd name="T27" fmla="*/ 1 h 19"/>
                  <a:gd name="T28" fmla="*/ 2 w 17"/>
                  <a:gd name="T29" fmla="*/ 13 h 19"/>
                  <a:gd name="T30" fmla="*/ 3 w 17"/>
                  <a:gd name="T31" fmla="*/ 14 h 19"/>
                  <a:gd name="T32" fmla="*/ 7 w 17"/>
                  <a:gd name="T3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9">
                    <a:moveTo>
                      <a:pt x="7" y="12"/>
                    </a:move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2" y="19"/>
                      <a:pt x="17" y="18"/>
                      <a:pt x="17" y="14"/>
                    </a:cubicBezTo>
                    <a:cubicBezTo>
                      <a:pt x="16" y="13"/>
                      <a:pt x="16" y="12"/>
                      <a:pt x="16" y="10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0" y="1"/>
                      <a:pt x="7" y="0"/>
                      <a:pt x="4" y="1"/>
                    </a:cubicBezTo>
                    <a:cubicBezTo>
                      <a:pt x="0" y="3"/>
                      <a:pt x="0" y="8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4" y="17"/>
                      <a:pt x="9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1" name="Freeform 2264"/>
              <p:cNvSpPr/>
              <p:nvPr/>
            </p:nvSpPr>
            <p:spPr bwMode="auto">
              <a:xfrm>
                <a:off x="-791369" y="-93664"/>
                <a:ext cx="50800" cy="55563"/>
              </a:xfrm>
              <a:custGeom>
                <a:avLst/>
                <a:gdLst>
                  <a:gd name="T0" fmla="*/ 7 w 18"/>
                  <a:gd name="T1" fmla="*/ 12 h 20"/>
                  <a:gd name="T2" fmla="*/ 6 w 18"/>
                  <a:gd name="T3" fmla="*/ 10 h 20"/>
                  <a:gd name="T4" fmla="*/ 6 w 18"/>
                  <a:gd name="T5" fmla="*/ 7 h 20"/>
                  <a:gd name="T6" fmla="*/ 8 w 18"/>
                  <a:gd name="T7" fmla="*/ 6 h 20"/>
                  <a:gd name="T8" fmla="*/ 9 w 18"/>
                  <a:gd name="T9" fmla="*/ 8 h 20"/>
                  <a:gd name="T10" fmla="*/ 11 w 18"/>
                  <a:gd name="T11" fmla="*/ 13 h 20"/>
                  <a:gd name="T12" fmla="*/ 12 w 18"/>
                  <a:gd name="T13" fmla="*/ 16 h 20"/>
                  <a:gd name="T14" fmla="*/ 17 w 18"/>
                  <a:gd name="T15" fmla="*/ 15 h 20"/>
                  <a:gd name="T16" fmla="*/ 16 w 18"/>
                  <a:gd name="T17" fmla="*/ 10 h 20"/>
                  <a:gd name="T18" fmla="*/ 14 w 18"/>
                  <a:gd name="T19" fmla="*/ 5 h 20"/>
                  <a:gd name="T20" fmla="*/ 6 w 18"/>
                  <a:gd name="T21" fmla="*/ 0 h 20"/>
                  <a:gd name="T22" fmla="*/ 1 w 18"/>
                  <a:gd name="T23" fmla="*/ 12 h 20"/>
                  <a:gd name="T24" fmla="*/ 2 w 18"/>
                  <a:gd name="T25" fmla="*/ 14 h 20"/>
                  <a:gd name="T26" fmla="*/ 7 w 18"/>
                  <a:gd name="T2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7" y="12"/>
                    </a:moveTo>
                    <a:cubicBezTo>
                      <a:pt x="7" y="12"/>
                      <a:pt x="6" y="11"/>
                      <a:pt x="6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3" y="20"/>
                      <a:pt x="18" y="18"/>
                      <a:pt x="17" y="15"/>
                    </a:cubicBezTo>
                    <a:cubicBezTo>
                      <a:pt x="17" y="14"/>
                      <a:pt x="16" y="12"/>
                      <a:pt x="16" y="10"/>
                    </a:cubicBezTo>
                    <a:cubicBezTo>
                      <a:pt x="15" y="8"/>
                      <a:pt x="15" y="7"/>
                      <a:pt x="14" y="5"/>
                    </a:cubicBezTo>
                    <a:cubicBezTo>
                      <a:pt x="12" y="3"/>
                      <a:pt x="10" y="1"/>
                      <a:pt x="6" y="0"/>
                    </a:cubicBezTo>
                    <a:cubicBezTo>
                      <a:pt x="0" y="0"/>
                      <a:pt x="0" y="8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2" name="Freeform 2265"/>
              <p:cNvSpPr/>
              <p:nvPr/>
            </p:nvSpPr>
            <p:spPr bwMode="auto">
              <a:xfrm>
                <a:off x="-835819" y="-68264"/>
                <a:ext cx="47625" cy="55563"/>
              </a:xfrm>
              <a:custGeom>
                <a:avLst/>
                <a:gdLst>
                  <a:gd name="T0" fmla="*/ 7 w 17"/>
                  <a:gd name="T1" fmla="*/ 12 h 20"/>
                  <a:gd name="T2" fmla="*/ 6 w 17"/>
                  <a:gd name="T3" fmla="*/ 10 h 20"/>
                  <a:gd name="T4" fmla="*/ 7 w 17"/>
                  <a:gd name="T5" fmla="*/ 6 h 20"/>
                  <a:gd name="T6" fmla="*/ 9 w 17"/>
                  <a:gd name="T7" fmla="*/ 8 h 20"/>
                  <a:gd name="T8" fmla="*/ 10 w 17"/>
                  <a:gd name="T9" fmla="*/ 9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5 h 20"/>
                  <a:gd name="T16" fmla="*/ 16 w 17"/>
                  <a:gd name="T17" fmla="*/ 11 h 20"/>
                  <a:gd name="T18" fmla="*/ 14 w 17"/>
                  <a:gd name="T19" fmla="*/ 6 h 20"/>
                  <a:gd name="T20" fmla="*/ 12 w 17"/>
                  <a:gd name="T21" fmla="*/ 4 h 20"/>
                  <a:gd name="T22" fmla="*/ 5 w 17"/>
                  <a:gd name="T23" fmla="*/ 1 h 20"/>
                  <a:gd name="T24" fmla="*/ 1 w 17"/>
                  <a:gd name="T25" fmla="*/ 13 h 20"/>
                  <a:gd name="T26" fmla="*/ 2 w 17"/>
                  <a:gd name="T27" fmla="*/ 15 h 20"/>
                  <a:gd name="T28" fmla="*/ 7 w 17"/>
                  <a:gd name="T2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0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6" y="6"/>
                      <a:pt x="7" y="6"/>
                    </a:cubicBezTo>
                    <a:cubicBezTo>
                      <a:pt x="8" y="6"/>
                      <a:pt x="9" y="7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2"/>
                      <a:pt x="11" y="13"/>
                    </a:cubicBezTo>
                    <a:cubicBezTo>
                      <a:pt x="11" y="14"/>
                      <a:pt x="11" y="16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6" y="12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2"/>
                      <a:pt x="8" y="0"/>
                      <a:pt x="5" y="1"/>
                    </a:cubicBezTo>
                    <a:cubicBezTo>
                      <a:pt x="1" y="3"/>
                      <a:pt x="0" y="9"/>
                      <a:pt x="1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8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3" name="Freeform 2266"/>
              <p:cNvSpPr/>
              <p:nvPr/>
            </p:nvSpPr>
            <p:spPr bwMode="auto">
              <a:xfrm>
                <a:off x="-873919" y="-46039"/>
                <a:ext cx="47625" cy="57150"/>
              </a:xfrm>
              <a:custGeom>
                <a:avLst/>
                <a:gdLst>
                  <a:gd name="T0" fmla="*/ 7 w 17"/>
                  <a:gd name="T1" fmla="*/ 12 h 21"/>
                  <a:gd name="T2" fmla="*/ 6 w 17"/>
                  <a:gd name="T3" fmla="*/ 10 h 21"/>
                  <a:gd name="T4" fmla="*/ 9 w 17"/>
                  <a:gd name="T5" fmla="*/ 6 h 21"/>
                  <a:gd name="T6" fmla="*/ 10 w 17"/>
                  <a:gd name="T7" fmla="*/ 8 h 21"/>
                  <a:gd name="T8" fmla="*/ 11 w 17"/>
                  <a:gd name="T9" fmla="*/ 12 h 21"/>
                  <a:gd name="T10" fmla="*/ 11 w 17"/>
                  <a:gd name="T11" fmla="*/ 13 h 21"/>
                  <a:gd name="T12" fmla="*/ 11 w 17"/>
                  <a:gd name="T13" fmla="*/ 18 h 21"/>
                  <a:gd name="T14" fmla="*/ 16 w 17"/>
                  <a:gd name="T15" fmla="*/ 17 h 21"/>
                  <a:gd name="T16" fmla="*/ 16 w 17"/>
                  <a:gd name="T17" fmla="*/ 11 h 21"/>
                  <a:gd name="T18" fmla="*/ 14 w 17"/>
                  <a:gd name="T19" fmla="*/ 5 h 21"/>
                  <a:gd name="T20" fmla="*/ 8 w 17"/>
                  <a:gd name="T21" fmla="*/ 1 h 21"/>
                  <a:gd name="T22" fmla="*/ 1 w 17"/>
                  <a:gd name="T23" fmla="*/ 13 h 21"/>
                  <a:gd name="T24" fmla="*/ 2 w 17"/>
                  <a:gd name="T25" fmla="*/ 14 h 21"/>
                  <a:gd name="T26" fmla="*/ 7 w 17"/>
                  <a:gd name="T2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7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5"/>
                      <a:pt x="11" y="16"/>
                      <a:pt x="11" y="18"/>
                    </a:cubicBezTo>
                    <a:cubicBezTo>
                      <a:pt x="12" y="21"/>
                      <a:pt x="17" y="20"/>
                      <a:pt x="16" y="17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5"/>
                    </a:cubicBezTo>
                    <a:cubicBezTo>
                      <a:pt x="13" y="3"/>
                      <a:pt x="11" y="1"/>
                      <a:pt x="8" y="1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4" name="Freeform 2267"/>
              <p:cNvSpPr/>
              <p:nvPr/>
            </p:nvSpPr>
            <p:spPr bwMode="auto">
              <a:xfrm>
                <a:off x="-915194" y="-30164"/>
                <a:ext cx="44450" cy="63500"/>
              </a:xfrm>
              <a:custGeom>
                <a:avLst/>
                <a:gdLst>
                  <a:gd name="T0" fmla="*/ 7 w 16"/>
                  <a:gd name="T1" fmla="*/ 15 h 23"/>
                  <a:gd name="T2" fmla="*/ 6 w 16"/>
                  <a:gd name="T3" fmla="*/ 13 h 23"/>
                  <a:gd name="T4" fmla="*/ 8 w 16"/>
                  <a:gd name="T5" fmla="*/ 8 h 23"/>
                  <a:gd name="T6" fmla="*/ 10 w 16"/>
                  <a:gd name="T7" fmla="*/ 11 h 23"/>
                  <a:gd name="T8" fmla="*/ 11 w 16"/>
                  <a:gd name="T9" fmla="*/ 16 h 23"/>
                  <a:gd name="T10" fmla="*/ 11 w 16"/>
                  <a:gd name="T11" fmla="*/ 20 h 23"/>
                  <a:gd name="T12" fmla="*/ 16 w 16"/>
                  <a:gd name="T13" fmla="*/ 20 h 23"/>
                  <a:gd name="T14" fmla="*/ 16 w 16"/>
                  <a:gd name="T15" fmla="*/ 13 h 23"/>
                  <a:gd name="T16" fmla="*/ 14 w 16"/>
                  <a:gd name="T17" fmla="*/ 8 h 23"/>
                  <a:gd name="T18" fmla="*/ 9 w 16"/>
                  <a:gd name="T19" fmla="*/ 3 h 23"/>
                  <a:gd name="T20" fmla="*/ 1 w 16"/>
                  <a:gd name="T21" fmla="*/ 16 h 23"/>
                  <a:gd name="T22" fmla="*/ 2 w 16"/>
                  <a:gd name="T23" fmla="*/ 16 h 23"/>
                  <a:gd name="T24" fmla="*/ 7 w 16"/>
                  <a:gd name="T25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7" y="15"/>
                    </a:moveTo>
                    <a:cubicBezTo>
                      <a:pt x="7" y="15"/>
                      <a:pt x="6" y="14"/>
                      <a:pt x="6" y="13"/>
                    </a:cubicBezTo>
                    <a:cubicBezTo>
                      <a:pt x="6" y="10"/>
                      <a:pt x="6" y="6"/>
                      <a:pt x="8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0" y="12"/>
                      <a:pt x="11" y="14"/>
                      <a:pt x="11" y="16"/>
                    </a:cubicBezTo>
                    <a:cubicBezTo>
                      <a:pt x="11" y="17"/>
                      <a:pt x="11" y="19"/>
                      <a:pt x="11" y="20"/>
                    </a:cubicBezTo>
                    <a:cubicBezTo>
                      <a:pt x="11" y="23"/>
                      <a:pt x="16" y="23"/>
                      <a:pt x="16" y="20"/>
                    </a:cubicBezTo>
                    <a:cubicBezTo>
                      <a:pt x="16" y="18"/>
                      <a:pt x="16" y="16"/>
                      <a:pt x="16" y="13"/>
                    </a:cubicBezTo>
                    <a:cubicBezTo>
                      <a:pt x="15" y="12"/>
                      <a:pt x="15" y="10"/>
                      <a:pt x="14" y="8"/>
                    </a:cubicBezTo>
                    <a:cubicBezTo>
                      <a:pt x="13" y="6"/>
                      <a:pt x="11" y="4"/>
                      <a:pt x="9" y="3"/>
                    </a:cubicBezTo>
                    <a:cubicBezTo>
                      <a:pt x="1" y="0"/>
                      <a:pt x="0" y="11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20"/>
                      <a:pt x="8" y="18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5" name="Freeform 2268"/>
              <p:cNvSpPr/>
              <p:nvPr/>
            </p:nvSpPr>
            <p:spPr bwMode="auto">
              <a:xfrm>
                <a:off x="-956469" y="-1589"/>
                <a:ext cx="44450" cy="60325"/>
              </a:xfrm>
              <a:custGeom>
                <a:avLst/>
                <a:gdLst>
                  <a:gd name="T0" fmla="*/ 7 w 16"/>
                  <a:gd name="T1" fmla="*/ 14 h 22"/>
                  <a:gd name="T2" fmla="*/ 6 w 16"/>
                  <a:gd name="T3" fmla="*/ 12 h 22"/>
                  <a:gd name="T4" fmla="*/ 8 w 16"/>
                  <a:gd name="T5" fmla="*/ 8 h 22"/>
                  <a:gd name="T6" fmla="*/ 9 w 16"/>
                  <a:gd name="T7" fmla="*/ 10 h 22"/>
                  <a:gd name="T8" fmla="*/ 11 w 16"/>
                  <a:gd name="T9" fmla="*/ 15 h 22"/>
                  <a:gd name="T10" fmla="*/ 11 w 16"/>
                  <a:gd name="T11" fmla="*/ 19 h 22"/>
                  <a:gd name="T12" fmla="*/ 16 w 16"/>
                  <a:gd name="T13" fmla="*/ 19 h 22"/>
                  <a:gd name="T14" fmla="*/ 16 w 16"/>
                  <a:gd name="T15" fmla="*/ 12 h 22"/>
                  <a:gd name="T16" fmla="*/ 14 w 16"/>
                  <a:gd name="T17" fmla="*/ 7 h 22"/>
                  <a:gd name="T18" fmla="*/ 7 w 16"/>
                  <a:gd name="T19" fmla="*/ 2 h 22"/>
                  <a:gd name="T20" fmla="*/ 1 w 16"/>
                  <a:gd name="T21" fmla="*/ 14 h 22"/>
                  <a:gd name="T22" fmla="*/ 2 w 16"/>
                  <a:gd name="T23" fmla="*/ 16 h 22"/>
                  <a:gd name="T24" fmla="*/ 7 w 16"/>
                  <a:gd name="T2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2">
                    <a:moveTo>
                      <a:pt x="7" y="14"/>
                    </a:moveTo>
                    <a:cubicBezTo>
                      <a:pt x="6" y="13"/>
                      <a:pt x="6" y="13"/>
                      <a:pt x="6" y="12"/>
                    </a:cubicBezTo>
                    <a:cubicBezTo>
                      <a:pt x="5" y="9"/>
                      <a:pt x="5" y="5"/>
                      <a:pt x="8" y="8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1"/>
                      <a:pt x="11" y="13"/>
                      <a:pt x="11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6" y="22"/>
                      <a:pt x="16" y="19"/>
                    </a:cubicBezTo>
                    <a:cubicBezTo>
                      <a:pt x="16" y="17"/>
                      <a:pt x="16" y="15"/>
                      <a:pt x="16" y="12"/>
                    </a:cubicBezTo>
                    <a:cubicBezTo>
                      <a:pt x="15" y="10"/>
                      <a:pt x="15" y="9"/>
                      <a:pt x="14" y="7"/>
                    </a:cubicBezTo>
                    <a:cubicBezTo>
                      <a:pt x="12" y="5"/>
                      <a:pt x="10" y="3"/>
                      <a:pt x="7" y="2"/>
                    </a:cubicBezTo>
                    <a:cubicBezTo>
                      <a:pt x="0" y="0"/>
                      <a:pt x="0" y="9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4" y="19"/>
                      <a:pt x="8" y="17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6" name="Freeform 2269"/>
              <p:cNvSpPr/>
              <p:nvPr/>
            </p:nvSpPr>
            <p:spPr bwMode="auto">
              <a:xfrm>
                <a:off x="-1004094" y="31749"/>
                <a:ext cx="50800" cy="60325"/>
              </a:xfrm>
              <a:custGeom>
                <a:avLst/>
                <a:gdLst>
                  <a:gd name="T0" fmla="*/ 7 w 18"/>
                  <a:gd name="T1" fmla="*/ 12 h 22"/>
                  <a:gd name="T2" fmla="*/ 6 w 18"/>
                  <a:gd name="T3" fmla="*/ 10 h 22"/>
                  <a:gd name="T4" fmla="*/ 6 w 18"/>
                  <a:gd name="T5" fmla="*/ 8 h 22"/>
                  <a:gd name="T6" fmla="*/ 6 w 18"/>
                  <a:gd name="T7" fmla="*/ 7 h 22"/>
                  <a:gd name="T8" fmla="*/ 6 w 18"/>
                  <a:gd name="T9" fmla="*/ 6 h 22"/>
                  <a:gd name="T10" fmla="*/ 6 w 18"/>
                  <a:gd name="T11" fmla="*/ 6 h 22"/>
                  <a:gd name="T12" fmla="*/ 7 w 18"/>
                  <a:gd name="T13" fmla="*/ 6 h 22"/>
                  <a:gd name="T14" fmla="*/ 8 w 18"/>
                  <a:gd name="T15" fmla="*/ 6 h 22"/>
                  <a:gd name="T16" fmla="*/ 10 w 18"/>
                  <a:gd name="T17" fmla="*/ 7 h 22"/>
                  <a:gd name="T18" fmla="*/ 12 w 18"/>
                  <a:gd name="T19" fmla="*/ 12 h 22"/>
                  <a:gd name="T20" fmla="*/ 12 w 18"/>
                  <a:gd name="T21" fmla="*/ 16 h 22"/>
                  <a:gd name="T22" fmla="*/ 17 w 18"/>
                  <a:gd name="T23" fmla="*/ 18 h 22"/>
                  <a:gd name="T24" fmla="*/ 17 w 18"/>
                  <a:gd name="T25" fmla="*/ 9 h 22"/>
                  <a:gd name="T26" fmla="*/ 14 w 18"/>
                  <a:gd name="T27" fmla="*/ 5 h 22"/>
                  <a:gd name="T28" fmla="*/ 11 w 18"/>
                  <a:gd name="T29" fmla="*/ 2 h 22"/>
                  <a:gd name="T30" fmla="*/ 3 w 18"/>
                  <a:gd name="T31" fmla="*/ 2 h 22"/>
                  <a:gd name="T32" fmla="*/ 1 w 18"/>
                  <a:gd name="T33" fmla="*/ 12 h 22"/>
                  <a:gd name="T34" fmla="*/ 2 w 18"/>
                  <a:gd name="T35" fmla="*/ 13 h 22"/>
                  <a:gd name="T36" fmla="*/ 7 w 18"/>
                  <a:gd name="T3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2">
                    <a:moveTo>
                      <a:pt x="7" y="12"/>
                    </a:move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9"/>
                      <a:pt x="12" y="10"/>
                      <a:pt x="12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1" y="19"/>
                      <a:pt x="15" y="22"/>
                      <a:pt x="17" y="18"/>
                    </a:cubicBezTo>
                    <a:cubicBezTo>
                      <a:pt x="18" y="15"/>
                      <a:pt x="18" y="12"/>
                      <a:pt x="17" y="9"/>
                    </a:cubicBezTo>
                    <a:cubicBezTo>
                      <a:pt x="17" y="8"/>
                      <a:pt x="16" y="6"/>
                      <a:pt x="14" y="5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6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7" name="Freeform 2270"/>
              <p:cNvSpPr/>
              <p:nvPr/>
            </p:nvSpPr>
            <p:spPr bwMode="auto">
              <a:xfrm>
                <a:off x="-1053307" y="55561"/>
                <a:ext cx="55563" cy="58738"/>
              </a:xfrm>
              <a:custGeom>
                <a:avLst/>
                <a:gdLst>
                  <a:gd name="T0" fmla="*/ 8 w 20"/>
                  <a:gd name="T1" fmla="*/ 14 h 21"/>
                  <a:gd name="T2" fmla="*/ 7 w 20"/>
                  <a:gd name="T3" fmla="*/ 11 h 21"/>
                  <a:gd name="T4" fmla="*/ 9 w 20"/>
                  <a:gd name="T5" fmla="*/ 5 h 21"/>
                  <a:gd name="T6" fmla="*/ 12 w 20"/>
                  <a:gd name="T7" fmla="*/ 7 h 21"/>
                  <a:gd name="T8" fmla="*/ 14 w 20"/>
                  <a:gd name="T9" fmla="*/ 13 h 21"/>
                  <a:gd name="T10" fmla="*/ 14 w 20"/>
                  <a:gd name="T11" fmla="*/ 18 h 21"/>
                  <a:gd name="T12" fmla="*/ 19 w 20"/>
                  <a:gd name="T13" fmla="*/ 17 h 21"/>
                  <a:gd name="T14" fmla="*/ 18 w 20"/>
                  <a:gd name="T15" fmla="*/ 10 h 21"/>
                  <a:gd name="T16" fmla="*/ 17 w 20"/>
                  <a:gd name="T17" fmla="*/ 5 h 21"/>
                  <a:gd name="T18" fmla="*/ 8 w 20"/>
                  <a:gd name="T19" fmla="*/ 0 h 21"/>
                  <a:gd name="T20" fmla="*/ 2 w 20"/>
                  <a:gd name="T21" fmla="*/ 13 h 21"/>
                  <a:gd name="T22" fmla="*/ 3 w 20"/>
                  <a:gd name="T23" fmla="*/ 15 h 21"/>
                  <a:gd name="T24" fmla="*/ 8 w 20"/>
                  <a:gd name="T2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1">
                    <a:moveTo>
                      <a:pt x="8" y="14"/>
                    </a:moveTo>
                    <a:cubicBezTo>
                      <a:pt x="8" y="13"/>
                      <a:pt x="7" y="12"/>
                      <a:pt x="7" y="11"/>
                    </a:cubicBezTo>
                    <a:cubicBezTo>
                      <a:pt x="6" y="8"/>
                      <a:pt x="6" y="5"/>
                      <a:pt x="9" y="5"/>
                    </a:cubicBezTo>
                    <a:cubicBezTo>
                      <a:pt x="10" y="5"/>
                      <a:pt x="12" y="6"/>
                      <a:pt x="12" y="7"/>
                    </a:cubicBezTo>
                    <a:cubicBezTo>
                      <a:pt x="13" y="9"/>
                      <a:pt x="14" y="11"/>
                      <a:pt x="14" y="13"/>
                    </a:cubicBezTo>
                    <a:cubicBezTo>
                      <a:pt x="14" y="15"/>
                      <a:pt x="14" y="17"/>
                      <a:pt x="14" y="18"/>
                    </a:cubicBezTo>
                    <a:cubicBezTo>
                      <a:pt x="15" y="21"/>
                      <a:pt x="20" y="20"/>
                      <a:pt x="19" y="17"/>
                    </a:cubicBezTo>
                    <a:cubicBezTo>
                      <a:pt x="19" y="14"/>
                      <a:pt x="19" y="12"/>
                      <a:pt x="18" y="10"/>
                    </a:cubicBezTo>
                    <a:cubicBezTo>
                      <a:pt x="18" y="8"/>
                      <a:pt x="17" y="7"/>
                      <a:pt x="17" y="5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4" y="18"/>
                      <a:pt x="9" y="17"/>
                      <a:pt x="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8" name="Freeform 2271"/>
              <p:cNvSpPr/>
              <p:nvPr/>
            </p:nvSpPr>
            <p:spPr bwMode="auto">
              <a:xfrm>
                <a:off x="-1100932" y="85724"/>
                <a:ext cx="47625" cy="55563"/>
              </a:xfrm>
              <a:custGeom>
                <a:avLst/>
                <a:gdLst>
                  <a:gd name="T0" fmla="*/ 7 w 17"/>
                  <a:gd name="T1" fmla="*/ 13 h 20"/>
                  <a:gd name="T2" fmla="*/ 6 w 17"/>
                  <a:gd name="T3" fmla="*/ 10 h 20"/>
                  <a:gd name="T4" fmla="*/ 6 w 17"/>
                  <a:gd name="T5" fmla="*/ 8 h 20"/>
                  <a:gd name="T6" fmla="*/ 6 w 17"/>
                  <a:gd name="T7" fmla="*/ 6 h 20"/>
                  <a:gd name="T8" fmla="*/ 6 w 17"/>
                  <a:gd name="T9" fmla="*/ 5 h 20"/>
                  <a:gd name="T10" fmla="*/ 8 w 17"/>
                  <a:gd name="T11" fmla="*/ 6 h 20"/>
                  <a:gd name="T12" fmla="*/ 10 w 17"/>
                  <a:gd name="T13" fmla="*/ 8 h 20"/>
                  <a:gd name="T14" fmla="*/ 11 w 17"/>
                  <a:gd name="T15" fmla="*/ 13 h 20"/>
                  <a:gd name="T16" fmla="*/ 12 w 17"/>
                  <a:gd name="T17" fmla="*/ 17 h 20"/>
                  <a:gd name="T18" fmla="*/ 17 w 17"/>
                  <a:gd name="T19" fmla="*/ 16 h 20"/>
                  <a:gd name="T20" fmla="*/ 16 w 17"/>
                  <a:gd name="T21" fmla="*/ 10 h 20"/>
                  <a:gd name="T22" fmla="*/ 15 w 17"/>
                  <a:gd name="T23" fmla="*/ 6 h 20"/>
                  <a:gd name="T24" fmla="*/ 14 w 17"/>
                  <a:gd name="T25" fmla="*/ 5 h 20"/>
                  <a:gd name="T26" fmla="*/ 6 w 17"/>
                  <a:gd name="T27" fmla="*/ 0 h 20"/>
                  <a:gd name="T28" fmla="*/ 2 w 17"/>
                  <a:gd name="T29" fmla="*/ 13 h 20"/>
                  <a:gd name="T30" fmla="*/ 2 w 17"/>
                  <a:gd name="T31" fmla="*/ 14 h 20"/>
                  <a:gd name="T32" fmla="*/ 7 w 17"/>
                  <a:gd name="T3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0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9"/>
                      <a:pt x="11" y="11"/>
                      <a:pt x="11" y="13"/>
                    </a:cubicBezTo>
                    <a:cubicBezTo>
                      <a:pt x="11" y="14"/>
                      <a:pt x="12" y="16"/>
                      <a:pt x="12" y="17"/>
                    </a:cubicBezTo>
                    <a:cubicBezTo>
                      <a:pt x="12" y="20"/>
                      <a:pt x="17" y="19"/>
                      <a:pt x="17" y="16"/>
                    </a:cubicBezTo>
                    <a:cubicBezTo>
                      <a:pt x="16" y="14"/>
                      <a:pt x="16" y="12"/>
                      <a:pt x="16" y="10"/>
                    </a:cubicBezTo>
                    <a:cubicBezTo>
                      <a:pt x="16" y="9"/>
                      <a:pt x="15" y="7"/>
                      <a:pt x="15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9" name="Freeform 2272"/>
              <p:cNvSpPr/>
              <p:nvPr/>
            </p:nvSpPr>
            <p:spPr bwMode="auto">
              <a:xfrm>
                <a:off x="-1143794" y="117474"/>
                <a:ext cx="46038" cy="53975"/>
              </a:xfrm>
              <a:custGeom>
                <a:avLst/>
                <a:gdLst>
                  <a:gd name="T0" fmla="*/ 6 w 17"/>
                  <a:gd name="T1" fmla="*/ 11 h 20"/>
                  <a:gd name="T2" fmla="*/ 5 w 17"/>
                  <a:gd name="T3" fmla="*/ 9 h 20"/>
                  <a:gd name="T4" fmla="*/ 6 w 17"/>
                  <a:gd name="T5" fmla="*/ 7 h 20"/>
                  <a:gd name="T6" fmla="*/ 6 w 17"/>
                  <a:gd name="T7" fmla="*/ 6 h 20"/>
                  <a:gd name="T8" fmla="*/ 7 w 17"/>
                  <a:gd name="T9" fmla="*/ 6 h 20"/>
                  <a:gd name="T10" fmla="*/ 8 w 17"/>
                  <a:gd name="T11" fmla="*/ 7 h 20"/>
                  <a:gd name="T12" fmla="*/ 9 w 17"/>
                  <a:gd name="T13" fmla="*/ 10 h 20"/>
                  <a:gd name="T14" fmla="*/ 10 w 17"/>
                  <a:gd name="T15" fmla="*/ 12 h 20"/>
                  <a:gd name="T16" fmla="*/ 11 w 17"/>
                  <a:gd name="T17" fmla="*/ 17 h 20"/>
                  <a:gd name="T18" fmla="*/ 16 w 17"/>
                  <a:gd name="T19" fmla="*/ 15 h 20"/>
                  <a:gd name="T20" fmla="*/ 15 w 17"/>
                  <a:gd name="T21" fmla="*/ 9 h 20"/>
                  <a:gd name="T22" fmla="*/ 13 w 17"/>
                  <a:gd name="T23" fmla="*/ 4 h 20"/>
                  <a:gd name="T24" fmla="*/ 7 w 17"/>
                  <a:gd name="T25" fmla="*/ 1 h 20"/>
                  <a:gd name="T26" fmla="*/ 1 w 17"/>
                  <a:gd name="T27" fmla="*/ 12 h 20"/>
                  <a:gd name="T28" fmla="*/ 1 w 17"/>
                  <a:gd name="T29" fmla="*/ 12 h 20"/>
                  <a:gd name="T30" fmla="*/ 6 w 17"/>
                  <a:gd name="T3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6" y="11"/>
                    </a:moveTo>
                    <a:cubicBezTo>
                      <a:pt x="6" y="10"/>
                      <a:pt x="5" y="9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4"/>
                      <a:pt x="11" y="15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5" y="11"/>
                      <a:pt x="15" y="9"/>
                    </a:cubicBezTo>
                    <a:cubicBezTo>
                      <a:pt x="14" y="8"/>
                      <a:pt x="14" y="6"/>
                      <a:pt x="13" y="4"/>
                    </a:cubicBezTo>
                    <a:cubicBezTo>
                      <a:pt x="11" y="2"/>
                      <a:pt x="10" y="1"/>
                      <a:pt x="7" y="1"/>
                    </a:cubicBezTo>
                    <a:cubicBezTo>
                      <a:pt x="1" y="0"/>
                      <a:pt x="0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0" name="Freeform 2273"/>
              <p:cNvSpPr/>
              <p:nvPr/>
            </p:nvSpPr>
            <p:spPr bwMode="auto">
              <a:xfrm>
                <a:off x="-1191419" y="138111"/>
                <a:ext cx="47625" cy="55563"/>
              </a:xfrm>
              <a:custGeom>
                <a:avLst/>
                <a:gdLst>
                  <a:gd name="T0" fmla="*/ 6 w 17"/>
                  <a:gd name="T1" fmla="*/ 13 h 20"/>
                  <a:gd name="T2" fmla="*/ 6 w 17"/>
                  <a:gd name="T3" fmla="*/ 10 h 20"/>
                  <a:gd name="T4" fmla="*/ 6 w 17"/>
                  <a:gd name="T5" fmla="*/ 9 h 20"/>
                  <a:gd name="T6" fmla="*/ 8 w 17"/>
                  <a:gd name="T7" fmla="*/ 8 h 20"/>
                  <a:gd name="T8" fmla="*/ 9 w 17"/>
                  <a:gd name="T9" fmla="*/ 8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7 h 20"/>
                  <a:gd name="T16" fmla="*/ 16 w 17"/>
                  <a:gd name="T17" fmla="*/ 11 h 20"/>
                  <a:gd name="T18" fmla="*/ 14 w 17"/>
                  <a:gd name="T19" fmla="*/ 6 h 20"/>
                  <a:gd name="T20" fmla="*/ 8 w 17"/>
                  <a:gd name="T21" fmla="*/ 2 h 20"/>
                  <a:gd name="T22" fmla="*/ 1 w 17"/>
                  <a:gd name="T23" fmla="*/ 13 h 20"/>
                  <a:gd name="T24" fmla="*/ 1 w 17"/>
                  <a:gd name="T25" fmla="*/ 15 h 20"/>
                  <a:gd name="T26" fmla="*/ 6 w 17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6" y="13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1" y="20"/>
                      <a:pt x="16" y="20"/>
                      <a:pt x="16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2" y="4"/>
                      <a:pt x="11" y="3"/>
                      <a:pt x="8" y="2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2" y="18"/>
                      <a:pt x="7" y="17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1" name="Freeform 2274"/>
              <p:cNvSpPr/>
              <p:nvPr/>
            </p:nvSpPr>
            <p:spPr bwMode="auto">
              <a:xfrm>
                <a:off x="-316707" y="149224"/>
                <a:ext cx="28575" cy="22225"/>
              </a:xfrm>
              <a:custGeom>
                <a:avLst/>
                <a:gdLst>
                  <a:gd name="T0" fmla="*/ 5 w 10"/>
                  <a:gd name="T1" fmla="*/ 8 h 8"/>
                  <a:gd name="T2" fmla="*/ 10 w 10"/>
                  <a:gd name="T3" fmla="*/ 4 h 8"/>
                  <a:gd name="T4" fmla="*/ 1 w 10"/>
                  <a:gd name="T5" fmla="*/ 1 h 8"/>
                  <a:gd name="T6" fmla="*/ 0 w 10"/>
                  <a:gd name="T7" fmla="*/ 1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7" y="8"/>
                      <a:pt x="10" y="7"/>
                      <a:pt x="10" y="4"/>
                    </a:cubicBezTo>
                    <a:cubicBezTo>
                      <a:pt x="10" y="0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4"/>
                      <a:pt x="3" y="6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2" name="Freeform 2275"/>
              <p:cNvSpPr>
                <a:spLocks noEditPoints="1"/>
              </p:cNvSpPr>
              <p:nvPr/>
            </p:nvSpPr>
            <p:spPr bwMode="auto">
              <a:xfrm>
                <a:off x="-511969" y="-38102"/>
                <a:ext cx="284163" cy="392113"/>
              </a:xfrm>
              <a:custGeom>
                <a:avLst/>
                <a:gdLst>
                  <a:gd name="T0" fmla="*/ 20 w 103"/>
                  <a:gd name="T1" fmla="*/ 1 h 142"/>
                  <a:gd name="T2" fmla="*/ 40 w 103"/>
                  <a:gd name="T3" fmla="*/ 11 h 142"/>
                  <a:gd name="T4" fmla="*/ 0 w 103"/>
                  <a:gd name="T5" fmla="*/ 25 h 142"/>
                  <a:gd name="T6" fmla="*/ 25 w 103"/>
                  <a:gd name="T7" fmla="*/ 23 h 142"/>
                  <a:gd name="T8" fmla="*/ 45 w 103"/>
                  <a:gd name="T9" fmla="*/ 24 h 142"/>
                  <a:gd name="T10" fmla="*/ 43 w 103"/>
                  <a:gd name="T11" fmla="*/ 32 h 142"/>
                  <a:gd name="T12" fmla="*/ 32 w 103"/>
                  <a:gd name="T13" fmla="*/ 53 h 142"/>
                  <a:gd name="T14" fmla="*/ 53 w 103"/>
                  <a:gd name="T15" fmla="*/ 67 h 142"/>
                  <a:gd name="T16" fmla="*/ 43 w 103"/>
                  <a:gd name="T17" fmla="*/ 86 h 142"/>
                  <a:gd name="T18" fmla="*/ 58 w 103"/>
                  <a:gd name="T19" fmla="*/ 100 h 142"/>
                  <a:gd name="T20" fmla="*/ 82 w 103"/>
                  <a:gd name="T21" fmla="*/ 118 h 142"/>
                  <a:gd name="T22" fmla="*/ 72 w 103"/>
                  <a:gd name="T23" fmla="*/ 134 h 142"/>
                  <a:gd name="T24" fmla="*/ 68 w 103"/>
                  <a:gd name="T25" fmla="*/ 118 h 142"/>
                  <a:gd name="T26" fmla="*/ 72 w 103"/>
                  <a:gd name="T27" fmla="*/ 139 h 142"/>
                  <a:gd name="T28" fmla="*/ 86 w 103"/>
                  <a:gd name="T29" fmla="*/ 118 h 142"/>
                  <a:gd name="T30" fmla="*/ 85 w 103"/>
                  <a:gd name="T31" fmla="*/ 113 h 142"/>
                  <a:gd name="T32" fmla="*/ 82 w 103"/>
                  <a:gd name="T33" fmla="*/ 113 h 142"/>
                  <a:gd name="T34" fmla="*/ 62 w 103"/>
                  <a:gd name="T35" fmla="*/ 102 h 142"/>
                  <a:gd name="T36" fmla="*/ 80 w 103"/>
                  <a:gd name="T37" fmla="*/ 96 h 142"/>
                  <a:gd name="T38" fmla="*/ 61 w 103"/>
                  <a:gd name="T39" fmla="*/ 97 h 142"/>
                  <a:gd name="T40" fmla="*/ 67 w 103"/>
                  <a:gd name="T41" fmla="*/ 74 h 142"/>
                  <a:gd name="T42" fmla="*/ 66 w 103"/>
                  <a:gd name="T43" fmla="*/ 69 h 142"/>
                  <a:gd name="T44" fmla="*/ 57 w 103"/>
                  <a:gd name="T45" fmla="*/ 65 h 142"/>
                  <a:gd name="T46" fmla="*/ 53 w 103"/>
                  <a:gd name="T47" fmla="*/ 52 h 142"/>
                  <a:gd name="T48" fmla="*/ 32 w 103"/>
                  <a:gd name="T49" fmla="*/ 49 h 142"/>
                  <a:gd name="T50" fmla="*/ 29 w 103"/>
                  <a:gd name="T51" fmla="*/ 39 h 142"/>
                  <a:gd name="T52" fmla="*/ 35 w 103"/>
                  <a:gd name="T53" fmla="*/ 19 h 142"/>
                  <a:gd name="T54" fmla="*/ 67 w 103"/>
                  <a:gd name="T55" fmla="*/ 98 h 142"/>
                  <a:gd name="T56" fmla="*/ 74 w 103"/>
                  <a:gd name="T57" fmla="*/ 99 h 142"/>
                  <a:gd name="T58" fmla="*/ 66 w 103"/>
                  <a:gd name="T59" fmla="*/ 99 h 142"/>
                  <a:gd name="T60" fmla="*/ 37 w 103"/>
                  <a:gd name="T61" fmla="*/ 56 h 142"/>
                  <a:gd name="T62" fmla="*/ 49 w 103"/>
                  <a:gd name="T63" fmla="*/ 56 h 142"/>
                  <a:gd name="T64" fmla="*/ 50 w 103"/>
                  <a:gd name="T65" fmla="*/ 63 h 142"/>
                  <a:gd name="T66" fmla="*/ 37 w 103"/>
                  <a:gd name="T67" fmla="*/ 56 h 142"/>
                  <a:gd name="T68" fmla="*/ 12 w 103"/>
                  <a:gd name="T69" fmla="*/ 2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42">
                    <a:moveTo>
                      <a:pt x="45" y="10"/>
                    </a:moveTo>
                    <a:cubicBezTo>
                      <a:pt x="48" y="1"/>
                      <a:pt x="25" y="0"/>
                      <a:pt x="20" y="1"/>
                    </a:cubicBezTo>
                    <a:cubicBezTo>
                      <a:pt x="17" y="1"/>
                      <a:pt x="17" y="5"/>
                      <a:pt x="20" y="5"/>
                    </a:cubicBezTo>
                    <a:cubicBezTo>
                      <a:pt x="23" y="4"/>
                      <a:pt x="45" y="6"/>
                      <a:pt x="40" y="11"/>
                    </a:cubicBezTo>
                    <a:cubicBezTo>
                      <a:pt x="37" y="15"/>
                      <a:pt x="30" y="17"/>
                      <a:pt x="25" y="19"/>
                    </a:cubicBezTo>
                    <a:cubicBezTo>
                      <a:pt x="18" y="19"/>
                      <a:pt x="0" y="18"/>
                      <a:pt x="0" y="25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9" y="30"/>
                      <a:pt x="18" y="26"/>
                      <a:pt x="25" y="23"/>
                    </a:cubicBezTo>
                    <a:cubicBezTo>
                      <a:pt x="28" y="23"/>
                      <a:pt x="30" y="23"/>
                      <a:pt x="32" y="23"/>
                    </a:cubicBezTo>
                    <a:cubicBezTo>
                      <a:pt x="37" y="23"/>
                      <a:pt x="41" y="23"/>
                      <a:pt x="45" y="24"/>
                    </a:cubicBezTo>
                    <a:cubicBezTo>
                      <a:pt x="47" y="24"/>
                      <a:pt x="56" y="25"/>
                      <a:pt x="51" y="28"/>
                    </a:cubicBezTo>
                    <a:cubicBezTo>
                      <a:pt x="48" y="30"/>
                      <a:pt x="46" y="31"/>
                      <a:pt x="43" y="32"/>
                    </a:cubicBezTo>
                    <a:cubicBezTo>
                      <a:pt x="38" y="34"/>
                      <a:pt x="12" y="35"/>
                      <a:pt x="17" y="46"/>
                    </a:cubicBezTo>
                    <a:cubicBezTo>
                      <a:pt x="19" y="50"/>
                      <a:pt x="27" y="52"/>
                      <a:pt x="32" y="53"/>
                    </a:cubicBezTo>
                    <a:cubicBezTo>
                      <a:pt x="30" y="55"/>
                      <a:pt x="29" y="57"/>
                      <a:pt x="29" y="60"/>
                    </a:cubicBezTo>
                    <a:cubicBezTo>
                      <a:pt x="30" y="69"/>
                      <a:pt x="46" y="69"/>
                      <a:pt x="53" y="67"/>
                    </a:cubicBezTo>
                    <a:cubicBezTo>
                      <a:pt x="56" y="69"/>
                      <a:pt x="59" y="70"/>
                      <a:pt x="62" y="72"/>
                    </a:cubicBezTo>
                    <a:cubicBezTo>
                      <a:pt x="53" y="74"/>
                      <a:pt x="44" y="78"/>
                      <a:pt x="43" y="86"/>
                    </a:cubicBezTo>
                    <a:cubicBezTo>
                      <a:pt x="43" y="92"/>
                      <a:pt x="51" y="96"/>
                      <a:pt x="55" y="98"/>
                    </a:cubicBezTo>
                    <a:cubicBezTo>
                      <a:pt x="56" y="99"/>
                      <a:pt x="57" y="100"/>
                      <a:pt x="58" y="100"/>
                    </a:cubicBezTo>
                    <a:cubicBezTo>
                      <a:pt x="57" y="104"/>
                      <a:pt x="60" y="108"/>
                      <a:pt x="65" y="111"/>
                    </a:cubicBezTo>
                    <a:cubicBezTo>
                      <a:pt x="70" y="113"/>
                      <a:pt x="76" y="116"/>
                      <a:pt x="82" y="118"/>
                    </a:cubicBezTo>
                    <a:cubicBezTo>
                      <a:pt x="82" y="121"/>
                      <a:pt x="82" y="124"/>
                      <a:pt x="83" y="128"/>
                    </a:cubicBezTo>
                    <a:cubicBezTo>
                      <a:pt x="83" y="133"/>
                      <a:pt x="77" y="138"/>
                      <a:pt x="72" y="134"/>
                    </a:cubicBezTo>
                    <a:cubicBezTo>
                      <a:pt x="71" y="133"/>
                      <a:pt x="70" y="130"/>
                      <a:pt x="70" y="128"/>
                    </a:cubicBezTo>
                    <a:cubicBezTo>
                      <a:pt x="69" y="125"/>
                      <a:pt x="68" y="121"/>
                      <a:pt x="68" y="118"/>
                    </a:cubicBezTo>
                    <a:cubicBezTo>
                      <a:pt x="67" y="115"/>
                      <a:pt x="63" y="116"/>
                      <a:pt x="64" y="119"/>
                    </a:cubicBezTo>
                    <a:cubicBezTo>
                      <a:pt x="65" y="126"/>
                      <a:pt x="66" y="135"/>
                      <a:pt x="72" y="139"/>
                    </a:cubicBezTo>
                    <a:cubicBezTo>
                      <a:pt x="78" y="142"/>
                      <a:pt x="86" y="136"/>
                      <a:pt x="86" y="130"/>
                    </a:cubicBezTo>
                    <a:cubicBezTo>
                      <a:pt x="87" y="126"/>
                      <a:pt x="85" y="122"/>
                      <a:pt x="86" y="118"/>
                    </a:cubicBezTo>
                    <a:cubicBezTo>
                      <a:pt x="89" y="119"/>
                      <a:pt x="92" y="119"/>
                      <a:pt x="95" y="119"/>
                    </a:cubicBezTo>
                    <a:cubicBezTo>
                      <a:pt x="103" y="117"/>
                      <a:pt x="90" y="106"/>
                      <a:pt x="85" y="113"/>
                    </a:cubicBezTo>
                    <a:cubicBezTo>
                      <a:pt x="84" y="113"/>
                      <a:pt x="84" y="113"/>
                      <a:pt x="84" y="114"/>
                    </a:cubicBezTo>
                    <a:cubicBezTo>
                      <a:pt x="83" y="114"/>
                      <a:pt x="82" y="113"/>
                      <a:pt x="82" y="113"/>
                    </a:cubicBezTo>
                    <a:cubicBezTo>
                      <a:pt x="78" y="112"/>
                      <a:pt x="74" y="111"/>
                      <a:pt x="70" y="109"/>
                    </a:cubicBezTo>
                    <a:cubicBezTo>
                      <a:pt x="66" y="107"/>
                      <a:pt x="62" y="104"/>
                      <a:pt x="62" y="102"/>
                    </a:cubicBezTo>
                    <a:cubicBezTo>
                      <a:pt x="66" y="103"/>
                      <a:pt x="70" y="103"/>
                      <a:pt x="76" y="103"/>
                    </a:cubicBezTo>
                    <a:cubicBezTo>
                      <a:pt x="79" y="102"/>
                      <a:pt x="82" y="100"/>
                      <a:pt x="80" y="96"/>
                    </a:cubicBezTo>
                    <a:cubicBezTo>
                      <a:pt x="77" y="92"/>
                      <a:pt x="69" y="94"/>
                      <a:pt x="65" y="95"/>
                    </a:cubicBezTo>
                    <a:cubicBezTo>
                      <a:pt x="63" y="96"/>
                      <a:pt x="62" y="96"/>
                      <a:pt x="61" y="97"/>
                    </a:cubicBezTo>
                    <a:cubicBezTo>
                      <a:pt x="54" y="94"/>
                      <a:pt x="45" y="88"/>
                      <a:pt x="49" y="83"/>
                    </a:cubicBezTo>
                    <a:cubicBezTo>
                      <a:pt x="52" y="78"/>
                      <a:pt x="60" y="76"/>
                      <a:pt x="67" y="74"/>
                    </a:cubicBezTo>
                    <a:cubicBezTo>
                      <a:pt x="68" y="74"/>
                      <a:pt x="69" y="75"/>
                      <a:pt x="70" y="75"/>
                    </a:cubicBezTo>
                    <a:cubicBezTo>
                      <a:pt x="69" y="73"/>
                      <a:pt x="67" y="71"/>
                      <a:pt x="66" y="69"/>
                    </a:cubicBezTo>
                    <a:cubicBezTo>
                      <a:pt x="64" y="69"/>
                      <a:pt x="63" y="68"/>
                      <a:pt x="61" y="67"/>
                    </a:cubicBezTo>
                    <a:cubicBezTo>
                      <a:pt x="60" y="66"/>
                      <a:pt x="59" y="66"/>
                      <a:pt x="57" y="65"/>
                    </a:cubicBezTo>
                    <a:cubicBezTo>
                      <a:pt x="61" y="61"/>
                      <a:pt x="58" y="55"/>
                      <a:pt x="55" y="54"/>
                    </a:cubicBezTo>
                    <a:cubicBezTo>
                      <a:pt x="55" y="53"/>
                      <a:pt x="54" y="52"/>
                      <a:pt x="53" y="52"/>
                    </a:cubicBezTo>
                    <a:cubicBezTo>
                      <a:pt x="50" y="51"/>
                      <a:pt x="44" y="50"/>
                      <a:pt x="39" y="51"/>
                    </a:cubicBezTo>
                    <a:cubicBezTo>
                      <a:pt x="36" y="51"/>
                      <a:pt x="34" y="50"/>
                      <a:pt x="32" y="49"/>
                    </a:cubicBezTo>
                    <a:cubicBezTo>
                      <a:pt x="29" y="49"/>
                      <a:pt x="25" y="47"/>
                      <a:pt x="22" y="45"/>
                    </a:cubicBezTo>
                    <a:cubicBezTo>
                      <a:pt x="17" y="42"/>
                      <a:pt x="27" y="40"/>
                      <a:pt x="29" y="39"/>
                    </a:cubicBezTo>
                    <a:cubicBezTo>
                      <a:pt x="36" y="37"/>
                      <a:pt x="55" y="36"/>
                      <a:pt x="58" y="26"/>
                    </a:cubicBezTo>
                    <a:cubicBezTo>
                      <a:pt x="59" y="20"/>
                      <a:pt x="45" y="19"/>
                      <a:pt x="35" y="19"/>
                    </a:cubicBezTo>
                    <a:cubicBezTo>
                      <a:pt x="40" y="17"/>
                      <a:pt x="44" y="14"/>
                      <a:pt x="45" y="10"/>
                    </a:cubicBezTo>
                    <a:close/>
                    <a:moveTo>
                      <a:pt x="67" y="98"/>
                    </a:moveTo>
                    <a:cubicBezTo>
                      <a:pt x="68" y="98"/>
                      <a:pt x="69" y="98"/>
                      <a:pt x="70" y="98"/>
                    </a:cubicBezTo>
                    <a:cubicBezTo>
                      <a:pt x="73" y="96"/>
                      <a:pt x="74" y="97"/>
                      <a:pt x="74" y="99"/>
                    </a:cubicBezTo>
                    <a:cubicBezTo>
                      <a:pt x="71" y="99"/>
                      <a:pt x="69" y="99"/>
                      <a:pt x="66" y="9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6" y="99"/>
                      <a:pt x="67" y="99"/>
                      <a:pt x="67" y="98"/>
                    </a:cubicBezTo>
                    <a:close/>
                    <a:moveTo>
                      <a:pt x="37" y="56"/>
                    </a:moveTo>
                    <a:cubicBezTo>
                      <a:pt x="37" y="56"/>
                      <a:pt x="38" y="55"/>
                      <a:pt x="39" y="55"/>
                    </a:cubicBezTo>
                    <a:cubicBezTo>
                      <a:pt x="42" y="56"/>
                      <a:pt x="46" y="56"/>
                      <a:pt x="49" y="56"/>
                    </a:cubicBezTo>
                    <a:cubicBezTo>
                      <a:pt x="49" y="56"/>
                      <a:pt x="49" y="56"/>
                      <a:pt x="49" y="57"/>
                    </a:cubicBezTo>
                    <a:cubicBezTo>
                      <a:pt x="48" y="59"/>
                      <a:pt x="48" y="61"/>
                      <a:pt x="50" y="63"/>
                    </a:cubicBezTo>
                    <a:cubicBezTo>
                      <a:pt x="47" y="64"/>
                      <a:pt x="45" y="64"/>
                      <a:pt x="45" y="64"/>
                    </a:cubicBezTo>
                    <a:cubicBezTo>
                      <a:pt x="41" y="64"/>
                      <a:pt x="26" y="60"/>
                      <a:pt x="37" y="56"/>
                    </a:cubicBezTo>
                    <a:close/>
                    <a:moveTo>
                      <a:pt x="6" y="25"/>
                    </a:moveTo>
                    <a:cubicBezTo>
                      <a:pt x="8" y="24"/>
                      <a:pt x="10" y="24"/>
                      <a:pt x="12" y="23"/>
                    </a:cubicBezTo>
                    <a:cubicBezTo>
                      <a:pt x="9" y="24"/>
                      <a:pt x="3" y="26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3" name="Freeform 2276"/>
              <p:cNvSpPr/>
              <p:nvPr/>
            </p:nvSpPr>
            <p:spPr bwMode="auto">
              <a:xfrm>
                <a:off x="-343694" y="126999"/>
                <a:ext cx="66675" cy="85725"/>
              </a:xfrm>
              <a:custGeom>
                <a:avLst/>
                <a:gdLst>
                  <a:gd name="T0" fmla="*/ 9 w 24"/>
                  <a:gd name="T1" fmla="*/ 15 h 31"/>
                  <a:gd name="T2" fmla="*/ 20 w 24"/>
                  <a:gd name="T3" fmla="*/ 29 h 31"/>
                  <a:gd name="T4" fmla="*/ 23 w 24"/>
                  <a:gd name="T5" fmla="*/ 26 h 31"/>
                  <a:gd name="T6" fmla="*/ 15 w 24"/>
                  <a:gd name="T7" fmla="*/ 16 h 31"/>
                  <a:gd name="T8" fmla="*/ 10 w 24"/>
                  <a:gd name="T9" fmla="*/ 9 h 31"/>
                  <a:gd name="T10" fmla="*/ 4 w 24"/>
                  <a:gd name="T11" fmla="*/ 2 h 31"/>
                  <a:gd name="T12" fmla="*/ 1 w 24"/>
                  <a:gd name="T13" fmla="*/ 5 h 31"/>
                  <a:gd name="T14" fmla="*/ 5 w 24"/>
                  <a:gd name="T15" fmla="*/ 9 h 31"/>
                  <a:gd name="T16" fmla="*/ 9 w 24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9" y="15"/>
                    </a:moveTo>
                    <a:cubicBezTo>
                      <a:pt x="12" y="20"/>
                      <a:pt x="16" y="25"/>
                      <a:pt x="20" y="29"/>
                    </a:cubicBezTo>
                    <a:cubicBezTo>
                      <a:pt x="22" y="31"/>
                      <a:pt x="24" y="28"/>
                      <a:pt x="23" y="26"/>
                    </a:cubicBezTo>
                    <a:cubicBezTo>
                      <a:pt x="20" y="23"/>
                      <a:pt x="17" y="20"/>
                      <a:pt x="15" y="16"/>
                    </a:cubicBezTo>
                    <a:cubicBezTo>
                      <a:pt x="13" y="14"/>
                      <a:pt x="11" y="12"/>
                      <a:pt x="10" y="9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3" y="6"/>
                      <a:pt x="4" y="8"/>
                      <a:pt x="5" y="9"/>
                    </a:cubicBezTo>
                    <a:cubicBezTo>
                      <a:pt x="6" y="11"/>
                      <a:pt x="8" y="13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4" name="Freeform 2277"/>
              <p:cNvSpPr>
                <a:spLocks noEditPoints="1"/>
              </p:cNvSpPr>
              <p:nvPr/>
            </p:nvSpPr>
            <p:spPr bwMode="auto">
              <a:xfrm>
                <a:off x="-2867819" y="-30164"/>
                <a:ext cx="898525" cy="312738"/>
              </a:xfrm>
              <a:custGeom>
                <a:avLst/>
                <a:gdLst>
                  <a:gd name="T0" fmla="*/ 24 w 325"/>
                  <a:gd name="T1" fmla="*/ 56 h 113"/>
                  <a:gd name="T2" fmla="*/ 4 w 325"/>
                  <a:gd name="T3" fmla="*/ 95 h 113"/>
                  <a:gd name="T4" fmla="*/ 1 w 325"/>
                  <a:gd name="T5" fmla="*/ 98 h 113"/>
                  <a:gd name="T6" fmla="*/ 0 w 325"/>
                  <a:gd name="T7" fmla="*/ 102 h 113"/>
                  <a:gd name="T8" fmla="*/ 61 w 325"/>
                  <a:gd name="T9" fmla="*/ 106 h 113"/>
                  <a:gd name="T10" fmla="*/ 85 w 325"/>
                  <a:gd name="T11" fmla="*/ 71 h 113"/>
                  <a:gd name="T12" fmla="*/ 299 w 325"/>
                  <a:gd name="T13" fmla="*/ 52 h 113"/>
                  <a:gd name="T14" fmla="*/ 294 w 325"/>
                  <a:gd name="T15" fmla="*/ 7 h 113"/>
                  <a:gd name="T16" fmla="*/ 89 w 325"/>
                  <a:gd name="T17" fmla="*/ 47 h 113"/>
                  <a:gd name="T18" fmla="*/ 20 w 325"/>
                  <a:gd name="T19" fmla="*/ 70 h 113"/>
                  <a:gd name="T20" fmla="*/ 33 w 325"/>
                  <a:gd name="T21" fmla="*/ 61 h 113"/>
                  <a:gd name="T22" fmla="*/ 16 w 325"/>
                  <a:gd name="T23" fmla="*/ 85 h 113"/>
                  <a:gd name="T24" fmla="*/ 57 w 325"/>
                  <a:gd name="T25" fmla="*/ 62 h 113"/>
                  <a:gd name="T26" fmla="*/ 37 w 325"/>
                  <a:gd name="T27" fmla="*/ 69 h 113"/>
                  <a:gd name="T28" fmla="*/ 27 w 325"/>
                  <a:gd name="T29" fmla="*/ 72 h 113"/>
                  <a:gd name="T30" fmla="*/ 50 w 325"/>
                  <a:gd name="T31" fmla="*/ 103 h 113"/>
                  <a:gd name="T32" fmla="*/ 57 w 325"/>
                  <a:gd name="T33" fmla="*/ 102 h 113"/>
                  <a:gd name="T34" fmla="*/ 52 w 325"/>
                  <a:gd name="T35" fmla="*/ 98 h 113"/>
                  <a:gd name="T36" fmla="*/ 57 w 325"/>
                  <a:gd name="T37" fmla="*/ 86 h 113"/>
                  <a:gd name="T38" fmla="*/ 52 w 325"/>
                  <a:gd name="T39" fmla="*/ 98 h 113"/>
                  <a:gd name="T40" fmla="*/ 48 w 325"/>
                  <a:gd name="T41" fmla="*/ 82 h 113"/>
                  <a:gd name="T42" fmla="*/ 16 w 325"/>
                  <a:gd name="T43" fmla="*/ 93 h 113"/>
                  <a:gd name="T44" fmla="*/ 60 w 325"/>
                  <a:gd name="T45" fmla="*/ 67 h 113"/>
                  <a:gd name="T46" fmla="*/ 78 w 325"/>
                  <a:gd name="T47" fmla="*/ 67 h 113"/>
                  <a:gd name="T48" fmla="*/ 84 w 325"/>
                  <a:gd name="T49" fmla="*/ 66 h 113"/>
                  <a:gd name="T50" fmla="*/ 80 w 325"/>
                  <a:gd name="T51" fmla="*/ 60 h 113"/>
                  <a:gd name="T52" fmla="*/ 85 w 325"/>
                  <a:gd name="T53" fmla="*/ 57 h 113"/>
                  <a:gd name="T54" fmla="*/ 84 w 325"/>
                  <a:gd name="T55" fmla="*/ 66 h 113"/>
                  <a:gd name="T56" fmla="*/ 267 w 325"/>
                  <a:gd name="T57" fmla="*/ 9 h 113"/>
                  <a:gd name="T58" fmla="*/ 319 w 325"/>
                  <a:gd name="T59" fmla="*/ 28 h 113"/>
                  <a:gd name="T60" fmla="*/ 233 w 325"/>
                  <a:gd name="T61" fmla="*/ 57 h 113"/>
                  <a:gd name="T62" fmla="*/ 89 w 325"/>
                  <a:gd name="T63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5" h="113">
                    <a:moveTo>
                      <a:pt x="76" y="56"/>
                    </a:moveTo>
                    <a:cubicBezTo>
                      <a:pt x="58" y="50"/>
                      <a:pt x="41" y="45"/>
                      <a:pt x="24" y="56"/>
                    </a:cubicBezTo>
                    <a:cubicBezTo>
                      <a:pt x="11" y="64"/>
                      <a:pt x="14" y="84"/>
                      <a:pt x="5" y="95"/>
                    </a:cubicBezTo>
                    <a:cubicBezTo>
                      <a:pt x="5" y="95"/>
                      <a:pt x="4" y="95"/>
                      <a:pt x="4" y="95"/>
                    </a:cubicBezTo>
                    <a:cubicBezTo>
                      <a:pt x="3" y="95"/>
                      <a:pt x="3" y="96"/>
                      <a:pt x="3" y="97"/>
                    </a:cubicBezTo>
                    <a:cubicBezTo>
                      <a:pt x="2" y="97"/>
                      <a:pt x="2" y="98"/>
                      <a:pt x="1" y="98"/>
                    </a:cubicBezTo>
                    <a:cubicBezTo>
                      <a:pt x="1" y="98"/>
                      <a:pt x="1" y="98"/>
                      <a:pt x="1" y="99"/>
                    </a:cubicBezTo>
                    <a:cubicBezTo>
                      <a:pt x="0" y="99"/>
                      <a:pt x="0" y="101"/>
                      <a:pt x="0" y="102"/>
                    </a:cubicBezTo>
                    <a:cubicBezTo>
                      <a:pt x="1" y="102"/>
                      <a:pt x="2" y="103"/>
                      <a:pt x="3" y="103"/>
                    </a:cubicBezTo>
                    <a:cubicBezTo>
                      <a:pt x="23" y="100"/>
                      <a:pt x="41" y="113"/>
                      <a:pt x="61" y="106"/>
                    </a:cubicBezTo>
                    <a:cubicBezTo>
                      <a:pt x="73" y="102"/>
                      <a:pt x="87" y="85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140" y="67"/>
                      <a:pt x="195" y="67"/>
                      <a:pt x="250" y="60"/>
                    </a:cubicBezTo>
                    <a:cubicBezTo>
                      <a:pt x="266" y="58"/>
                      <a:pt x="283" y="57"/>
                      <a:pt x="299" y="52"/>
                    </a:cubicBezTo>
                    <a:cubicBezTo>
                      <a:pt x="309" y="49"/>
                      <a:pt x="325" y="42"/>
                      <a:pt x="324" y="29"/>
                    </a:cubicBezTo>
                    <a:cubicBezTo>
                      <a:pt x="323" y="14"/>
                      <a:pt x="305" y="10"/>
                      <a:pt x="294" y="7"/>
                    </a:cubicBezTo>
                    <a:cubicBezTo>
                      <a:pt x="270" y="0"/>
                      <a:pt x="242" y="3"/>
                      <a:pt x="218" y="5"/>
                    </a:cubicBezTo>
                    <a:cubicBezTo>
                      <a:pt x="173" y="10"/>
                      <a:pt x="127" y="22"/>
                      <a:pt x="89" y="47"/>
                    </a:cubicBezTo>
                    <a:cubicBezTo>
                      <a:pt x="84" y="50"/>
                      <a:pt x="80" y="53"/>
                      <a:pt x="76" y="56"/>
                    </a:cubicBezTo>
                    <a:close/>
                    <a:moveTo>
                      <a:pt x="20" y="70"/>
                    </a:moveTo>
                    <a:cubicBezTo>
                      <a:pt x="26" y="53"/>
                      <a:pt x="44" y="53"/>
                      <a:pt x="60" y="57"/>
                    </a:cubicBezTo>
                    <a:cubicBezTo>
                      <a:pt x="51" y="56"/>
                      <a:pt x="42" y="57"/>
                      <a:pt x="33" y="61"/>
                    </a:cubicBezTo>
                    <a:cubicBezTo>
                      <a:pt x="28" y="64"/>
                      <a:pt x="24" y="68"/>
                      <a:pt x="20" y="73"/>
                    </a:cubicBezTo>
                    <a:cubicBezTo>
                      <a:pt x="18" y="76"/>
                      <a:pt x="17" y="81"/>
                      <a:pt x="16" y="85"/>
                    </a:cubicBezTo>
                    <a:cubicBezTo>
                      <a:pt x="17" y="80"/>
                      <a:pt x="18" y="75"/>
                      <a:pt x="20" y="70"/>
                    </a:cubicBezTo>
                    <a:close/>
                    <a:moveTo>
                      <a:pt x="57" y="62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48" y="62"/>
                      <a:pt x="42" y="66"/>
                      <a:pt x="37" y="69"/>
                    </a:cubicBezTo>
                    <a:cubicBezTo>
                      <a:pt x="31" y="72"/>
                      <a:pt x="27" y="76"/>
                      <a:pt x="23" y="80"/>
                    </a:cubicBezTo>
                    <a:cubicBezTo>
                      <a:pt x="24" y="77"/>
                      <a:pt x="26" y="75"/>
                      <a:pt x="27" y="72"/>
                    </a:cubicBezTo>
                    <a:cubicBezTo>
                      <a:pt x="34" y="63"/>
                      <a:pt x="46" y="61"/>
                      <a:pt x="57" y="62"/>
                    </a:cubicBezTo>
                    <a:close/>
                    <a:moveTo>
                      <a:pt x="50" y="103"/>
                    </a:moveTo>
                    <a:cubicBezTo>
                      <a:pt x="46" y="104"/>
                      <a:pt x="41" y="104"/>
                      <a:pt x="37" y="103"/>
                    </a:cubicBezTo>
                    <a:cubicBezTo>
                      <a:pt x="43" y="103"/>
                      <a:pt x="50" y="104"/>
                      <a:pt x="57" y="102"/>
                    </a:cubicBezTo>
                    <a:cubicBezTo>
                      <a:pt x="55" y="103"/>
                      <a:pt x="52" y="103"/>
                      <a:pt x="50" y="103"/>
                    </a:cubicBezTo>
                    <a:close/>
                    <a:moveTo>
                      <a:pt x="52" y="98"/>
                    </a:moveTo>
                    <a:cubicBezTo>
                      <a:pt x="43" y="100"/>
                      <a:pt x="34" y="98"/>
                      <a:pt x="24" y="97"/>
                    </a:cubicBezTo>
                    <a:cubicBezTo>
                      <a:pt x="35" y="93"/>
                      <a:pt x="46" y="87"/>
                      <a:pt x="57" y="86"/>
                    </a:cubicBezTo>
                    <a:cubicBezTo>
                      <a:pt x="63" y="85"/>
                      <a:pt x="70" y="84"/>
                      <a:pt x="75" y="81"/>
                    </a:cubicBezTo>
                    <a:cubicBezTo>
                      <a:pt x="70" y="89"/>
                      <a:pt x="62" y="95"/>
                      <a:pt x="52" y="98"/>
                    </a:cubicBezTo>
                    <a:close/>
                    <a:moveTo>
                      <a:pt x="77" y="69"/>
                    </a:moveTo>
                    <a:cubicBezTo>
                      <a:pt x="75" y="81"/>
                      <a:pt x="58" y="80"/>
                      <a:pt x="48" y="82"/>
                    </a:cubicBezTo>
                    <a:cubicBezTo>
                      <a:pt x="37" y="85"/>
                      <a:pt x="27" y="91"/>
                      <a:pt x="16" y="94"/>
                    </a:cubicBezTo>
                    <a:cubicBezTo>
                      <a:pt x="16" y="94"/>
                      <a:pt x="16" y="94"/>
                      <a:pt x="16" y="93"/>
                    </a:cubicBezTo>
                    <a:cubicBezTo>
                      <a:pt x="24" y="87"/>
                      <a:pt x="30" y="79"/>
                      <a:pt x="39" y="74"/>
                    </a:cubicBezTo>
                    <a:cubicBezTo>
                      <a:pt x="45" y="70"/>
                      <a:pt x="52" y="66"/>
                      <a:pt x="60" y="67"/>
                    </a:cubicBezTo>
                    <a:cubicBezTo>
                      <a:pt x="66" y="67"/>
                      <a:pt x="72" y="69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7" y="68"/>
                      <a:pt x="77" y="69"/>
                    </a:cubicBezTo>
                    <a:close/>
                    <a:moveTo>
                      <a:pt x="8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83" y="64"/>
                      <a:pt x="81" y="62"/>
                      <a:pt x="80" y="60"/>
                    </a:cubicBezTo>
                    <a:cubicBezTo>
                      <a:pt x="82" y="59"/>
                      <a:pt x="83" y="57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8" y="59"/>
                      <a:pt x="89" y="63"/>
                      <a:pt x="89" y="66"/>
                    </a:cubicBezTo>
                    <a:cubicBezTo>
                      <a:pt x="87" y="66"/>
                      <a:pt x="86" y="66"/>
                      <a:pt x="84" y="66"/>
                    </a:cubicBezTo>
                    <a:close/>
                    <a:moveTo>
                      <a:pt x="196" y="14"/>
                    </a:moveTo>
                    <a:cubicBezTo>
                      <a:pt x="219" y="10"/>
                      <a:pt x="243" y="7"/>
                      <a:pt x="267" y="9"/>
                    </a:cubicBezTo>
                    <a:cubicBezTo>
                      <a:pt x="277" y="9"/>
                      <a:pt x="288" y="10"/>
                      <a:pt x="298" y="13"/>
                    </a:cubicBezTo>
                    <a:cubicBezTo>
                      <a:pt x="306" y="16"/>
                      <a:pt x="317" y="19"/>
                      <a:pt x="319" y="28"/>
                    </a:cubicBezTo>
                    <a:cubicBezTo>
                      <a:pt x="323" y="43"/>
                      <a:pt x="294" y="49"/>
                      <a:pt x="284" y="50"/>
                    </a:cubicBezTo>
                    <a:cubicBezTo>
                      <a:pt x="267" y="53"/>
                      <a:pt x="250" y="55"/>
                      <a:pt x="233" y="57"/>
                    </a:cubicBezTo>
                    <a:cubicBezTo>
                      <a:pt x="187" y="62"/>
                      <a:pt x="140" y="62"/>
                      <a:pt x="94" y="66"/>
                    </a:cubicBezTo>
                    <a:cubicBezTo>
                      <a:pt x="94" y="61"/>
                      <a:pt x="93" y="57"/>
                      <a:pt x="89" y="53"/>
                    </a:cubicBezTo>
                    <a:cubicBezTo>
                      <a:pt x="121" y="32"/>
                      <a:pt x="158" y="20"/>
                      <a:pt x="19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5" name="Freeform 2278"/>
              <p:cNvSpPr>
                <a:spLocks noEditPoints="1"/>
              </p:cNvSpPr>
              <p:nvPr/>
            </p:nvSpPr>
            <p:spPr bwMode="auto">
              <a:xfrm>
                <a:off x="-4517232" y="2049461"/>
                <a:ext cx="168275" cy="965200"/>
              </a:xfrm>
              <a:custGeom>
                <a:avLst/>
                <a:gdLst>
                  <a:gd name="T0" fmla="*/ 56 w 61"/>
                  <a:gd name="T1" fmla="*/ 60 h 349"/>
                  <a:gd name="T2" fmla="*/ 51 w 61"/>
                  <a:gd name="T3" fmla="*/ 4 h 349"/>
                  <a:gd name="T4" fmla="*/ 50 w 61"/>
                  <a:gd name="T5" fmla="*/ 4 h 349"/>
                  <a:gd name="T6" fmla="*/ 1 w 61"/>
                  <a:gd name="T7" fmla="*/ 8 h 349"/>
                  <a:gd name="T8" fmla="*/ 0 w 61"/>
                  <a:gd name="T9" fmla="*/ 143 h 349"/>
                  <a:gd name="T10" fmla="*/ 2 w 61"/>
                  <a:gd name="T11" fmla="*/ 275 h 349"/>
                  <a:gd name="T12" fmla="*/ 2 w 61"/>
                  <a:gd name="T13" fmla="*/ 277 h 349"/>
                  <a:gd name="T14" fmla="*/ 29 w 61"/>
                  <a:gd name="T15" fmla="*/ 347 h 349"/>
                  <a:gd name="T16" fmla="*/ 35 w 61"/>
                  <a:gd name="T17" fmla="*/ 346 h 349"/>
                  <a:gd name="T18" fmla="*/ 59 w 61"/>
                  <a:gd name="T19" fmla="*/ 274 h 349"/>
                  <a:gd name="T20" fmla="*/ 60 w 61"/>
                  <a:gd name="T21" fmla="*/ 272 h 349"/>
                  <a:gd name="T22" fmla="*/ 58 w 61"/>
                  <a:gd name="T23" fmla="*/ 130 h 349"/>
                  <a:gd name="T24" fmla="*/ 37 w 61"/>
                  <a:gd name="T25" fmla="*/ 9 h 349"/>
                  <a:gd name="T26" fmla="*/ 38 w 61"/>
                  <a:gd name="T27" fmla="*/ 212 h 349"/>
                  <a:gd name="T28" fmla="*/ 32 w 61"/>
                  <a:gd name="T29" fmla="*/ 262 h 349"/>
                  <a:gd name="T30" fmla="*/ 27 w 61"/>
                  <a:gd name="T31" fmla="*/ 211 h 349"/>
                  <a:gd name="T32" fmla="*/ 23 w 61"/>
                  <a:gd name="T33" fmla="*/ 75 h 349"/>
                  <a:gd name="T34" fmla="*/ 5 w 61"/>
                  <a:gd name="T35" fmla="*/ 215 h 349"/>
                  <a:gd name="T36" fmla="*/ 5 w 61"/>
                  <a:gd name="T37" fmla="*/ 11 h 349"/>
                  <a:gd name="T38" fmla="*/ 17 w 61"/>
                  <a:gd name="T39" fmla="*/ 8 h 349"/>
                  <a:gd name="T40" fmla="*/ 20 w 61"/>
                  <a:gd name="T41" fmla="*/ 135 h 349"/>
                  <a:gd name="T42" fmla="*/ 20 w 61"/>
                  <a:gd name="T43" fmla="*/ 265 h 349"/>
                  <a:gd name="T44" fmla="*/ 7 w 61"/>
                  <a:gd name="T45" fmla="*/ 265 h 349"/>
                  <a:gd name="T46" fmla="*/ 32 w 61"/>
                  <a:gd name="T47" fmla="*/ 340 h 349"/>
                  <a:gd name="T48" fmla="*/ 39 w 61"/>
                  <a:gd name="T49" fmla="*/ 324 h 349"/>
                  <a:gd name="T50" fmla="*/ 41 w 61"/>
                  <a:gd name="T51" fmla="*/ 319 h 349"/>
                  <a:gd name="T52" fmla="*/ 25 w 61"/>
                  <a:gd name="T53" fmla="*/ 320 h 349"/>
                  <a:gd name="T54" fmla="*/ 8 w 61"/>
                  <a:gd name="T55" fmla="*/ 276 h 349"/>
                  <a:gd name="T56" fmla="*/ 10 w 61"/>
                  <a:gd name="T57" fmla="*/ 269 h 349"/>
                  <a:gd name="T58" fmla="*/ 20 w 61"/>
                  <a:gd name="T59" fmla="*/ 275 h 349"/>
                  <a:gd name="T60" fmla="*/ 20 w 61"/>
                  <a:gd name="T61" fmla="*/ 278 h 349"/>
                  <a:gd name="T62" fmla="*/ 21 w 61"/>
                  <a:gd name="T63" fmla="*/ 286 h 349"/>
                  <a:gd name="T64" fmla="*/ 21 w 61"/>
                  <a:gd name="T65" fmla="*/ 286 h 349"/>
                  <a:gd name="T66" fmla="*/ 30 w 61"/>
                  <a:gd name="T67" fmla="*/ 268 h 349"/>
                  <a:gd name="T68" fmla="*/ 41 w 61"/>
                  <a:gd name="T69" fmla="*/ 288 h 349"/>
                  <a:gd name="T70" fmla="*/ 46 w 61"/>
                  <a:gd name="T71" fmla="*/ 278 h 349"/>
                  <a:gd name="T72" fmla="*/ 41 w 61"/>
                  <a:gd name="T73" fmla="*/ 319 h 349"/>
                  <a:gd name="T74" fmla="*/ 49 w 61"/>
                  <a:gd name="T75" fmla="*/ 267 h 349"/>
                  <a:gd name="T76" fmla="*/ 43 w 61"/>
                  <a:gd name="T77" fmla="*/ 212 h 349"/>
                  <a:gd name="T78" fmla="*/ 42 w 61"/>
                  <a:gd name="T79" fmla="*/ 9 h 349"/>
                  <a:gd name="T80" fmla="*/ 51 w 61"/>
                  <a:gd name="T81" fmla="*/ 69 h 349"/>
                  <a:gd name="T82" fmla="*/ 55 w 61"/>
                  <a:gd name="T83" fmla="*/ 20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349">
                    <a:moveTo>
                      <a:pt x="58" y="130"/>
                    </a:moveTo>
                    <a:cubicBezTo>
                      <a:pt x="57" y="107"/>
                      <a:pt x="56" y="83"/>
                      <a:pt x="56" y="60"/>
                    </a:cubicBezTo>
                    <a:cubicBezTo>
                      <a:pt x="56" y="43"/>
                      <a:pt x="60" y="25"/>
                      <a:pt x="53" y="8"/>
                    </a:cubicBezTo>
                    <a:cubicBezTo>
                      <a:pt x="54" y="7"/>
                      <a:pt x="53" y="5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cubicBezTo>
                      <a:pt x="35" y="4"/>
                      <a:pt x="18" y="0"/>
                      <a:pt x="3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0" y="9"/>
                      <a:pt x="0" y="11"/>
                    </a:cubicBezTo>
                    <a:cubicBezTo>
                      <a:pt x="0" y="55"/>
                      <a:pt x="0" y="99"/>
                      <a:pt x="0" y="143"/>
                    </a:cubicBezTo>
                    <a:cubicBezTo>
                      <a:pt x="0" y="166"/>
                      <a:pt x="0" y="189"/>
                      <a:pt x="0" y="211"/>
                    </a:cubicBezTo>
                    <a:cubicBezTo>
                      <a:pt x="0" y="233"/>
                      <a:pt x="2" y="254"/>
                      <a:pt x="2" y="275"/>
                    </a:cubicBezTo>
                    <a:cubicBezTo>
                      <a:pt x="2" y="276"/>
                      <a:pt x="2" y="276"/>
                      <a:pt x="2" y="276"/>
                    </a:cubicBezTo>
                    <a:cubicBezTo>
                      <a:pt x="2" y="276"/>
                      <a:pt x="2" y="277"/>
                      <a:pt x="2" y="277"/>
                    </a:cubicBezTo>
                    <a:cubicBezTo>
                      <a:pt x="5" y="289"/>
                      <a:pt x="12" y="298"/>
                      <a:pt x="16" y="309"/>
                    </a:cubicBezTo>
                    <a:cubicBezTo>
                      <a:pt x="21" y="322"/>
                      <a:pt x="24" y="335"/>
                      <a:pt x="29" y="347"/>
                    </a:cubicBezTo>
                    <a:cubicBezTo>
                      <a:pt x="30" y="349"/>
                      <a:pt x="33" y="349"/>
                      <a:pt x="34" y="347"/>
                    </a:cubicBezTo>
                    <a:cubicBezTo>
                      <a:pt x="34" y="347"/>
                      <a:pt x="35" y="347"/>
                      <a:pt x="35" y="346"/>
                    </a:cubicBezTo>
                    <a:cubicBezTo>
                      <a:pt x="48" y="324"/>
                      <a:pt x="49" y="298"/>
                      <a:pt x="59" y="275"/>
                    </a:cubicBezTo>
                    <a:cubicBezTo>
                      <a:pt x="60" y="275"/>
                      <a:pt x="60" y="274"/>
                      <a:pt x="59" y="274"/>
                    </a:cubicBezTo>
                    <a:cubicBezTo>
                      <a:pt x="60" y="273"/>
                      <a:pt x="60" y="273"/>
                      <a:pt x="60" y="272"/>
                    </a:cubicBezTo>
                    <a:cubicBezTo>
                      <a:pt x="60" y="272"/>
                      <a:pt x="60" y="272"/>
                      <a:pt x="60" y="272"/>
                    </a:cubicBezTo>
                    <a:cubicBezTo>
                      <a:pt x="60" y="249"/>
                      <a:pt x="61" y="226"/>
                      <a:pt x="61" y="202"/>
                    </a:cubicBezTo>
                    <a:cubicBezTo>
                      <a:pt x="60" y="178"/>
                      <a:pt x="58" y="154"/>
                      <a:pt x="58" y="130"/>
                    </a:cubicBezTo>
                    <a:close/>
                    <a:moveTo>
                      <a:pt x="23" y="8"/>
                    </a:moveTo>
                    <a:cubicBezTo>
                      <a:pt x="27" y="8"/>
                      <a:pt x="32" y="8"/>
                      <a:pt x="37" y="9"/>
                    </a:cubicBezTo>
                    <a:cubicBezTo>
                      <a:pt x="37" y="54"/>
                      <a:pt x="38" y="99"/>
                      <a:pt x="39" y="144"/>
                    </a:cubicBezTo>
                    <a:cubicBezTo>
                      <a:pt x="39" y="166"/>
                      <a:pt x="38" y="189"/>
                      <a:pt x="38" y="212"/>
                    </a:cubicBezTo>
                    <a:cubicBezTo>
                      <a:pt x="37" y="230"/>
                      <a:pt x="40" y="248"/>
                      <a:pt x="41" y="266"/>
                    </a:cubicBezTo>
                    <a:cubicBezTo>
                      <a:pt x="39" y="264"/>
                      <a:pt x="36" y="262"/>
                      <a:pt x="32" y="262"/>
                    </a:cubicBezTo>
                    <a:cubicBezTo>
                      <a:pt x="29" y="262"/>
                      <a:pt x="27" y="264"/>
                      <a:pt x="25" y="266"/>
                    </a:cubicBezTo>
                    <a:cubicBezTo>
                      <a:pt x="26" y="248"/>
                      <a:pt x="27" y="229"/>
                      <a:pt x="27" y="211"/>
                    </a:cubicBezTo>
                    <a:cubicBezTo>
                      <a:pt x="27" y="188"/>
                      <a:pt x="26" y="165"/>
                      <a:pt x="25" y="142"/>
                    </a:cubicBezTo>
                    <a:cubicBezTo>
                      <a:pt x="25" y="120"/>
                      <a:pt x="25" y="98"/>
                      <a:pt x="23" y="75"/>
                    </a:cubicBezTo>
                    <a:cubicBezTo>
                      <a:pt x="20" y="53"/>
                      <a:pt x="18" y="30"/>
                      <a:pt x="23" y="8"/>
                    </a:cubicBezTo>
                    <a:close/>
                    <a:moveTo>
                      <a:pt x="5" y="215"/>
                    </a:moveTo>
                    <a:cubicBezTo>
                      <a:pt x="5" y="192"/>
                      <a:pt x="5" y="169"/>
                      <a:pt x="5" y="147"/>
                    </a:cubicBezTo>
                    <a:cubicBezTo>
                      <a:pt x="5" y="101"/>
                      <a:pt x="5" y="56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9" y="9"/>
                      <a:pt x="13" y="8"/>
                      <a:pt x="17" y="8"/>
                    </a:cubicBezTo>
                    <a:cubicBezTo>
                      <a:pt x="14" y="28"/>
                      <a:pt x="15" y="49"/>
                      <a:pt x="17" y="69"/>
                    </a:cubicBezTo>
                    <a:cubicBezTo>
                      <a:pt x="19" y="91"/>
                      <a:pt x="20" y="113"/>
                      <a:pt x="20" y="135"/>
                    </a:cubicBezTo>
                    <a:cubicBezTo>
                      <a:pt x="21" y="158"/>
                      <a:pt x="22" y="181"/>
                      <a:pt x="22" y="204"/>
                    </a:cubicBezTo>
                    <a:cubicBezTo>
                      <a:pt x="22" y="224"/>
                      <a:pt x="21" y="245"/>
                      <a:pt x="20" y="265"/>
                    </a:cubicBezTo>
                    <a:cubicBezTo>
                      <a:pt x="19" y="264"/>
                      <a:pt x="18" y="263"/>
                      <a:pt x="17" y="263"/>
                    </a:cubicBezTo>
                    <a:cubicBezTo>
                      <a:pt x="13" y="260"/>
                      <a:pt x="10" y="262"/>
                      <a:pt x="7" y="265"/>
                    </a:cubicBezTo>
                    <a:cubicBezTo>
                      <a:pt x="7" y="248"/>
                      <a:pt x="5" y="231"/>
                      <a:pt x="5" y="215"/>
                    </a:cubicBezTo>
                    <a:close/>
                    <a:moveTo>
                      <a:pt x="32" y="340"/>
                    </a:moveTo>
                    <a:cubicBezTo>
                      <a:pt x="30" y="335"/>
                      <a:pt x="28" y="330"/>
                      <a:pt x="27" y="325"/>
                    </a:cubicBezTo>
                    <a:cubicBezTo>
                      <a:pt x="31" y="324"/>
                      <a:pt x="35" y="324"/>
                      <a:pt x="39" y="324"/>
                    </a:cubicBezTo>
                    <a:cubicBezTo>
                      <a:pt x="37" y="330"/>
                      <a:pt x="35" y="335"/>
                      <a:pt x="32" y="340"/>
                    </a:cubicBezTo>
                    <a:close/>
                    <a:moveTo>
                      <a:pt x="41" y="319"/>
                    </a:moveTo>
                    <a:cubicBezTo>
                      <a:pt x="40" y="319"/>
                      <a:pt x="40" y="319"/>
                      <a:pt x="40" y="319"/>
                    </a:cubicBezTo>
                    <a:cubicBezTo>
                      <a:pt x="35" y="319"/>
                      <a:pt x="30" y="319"/>
                      <a:pt x="25" y="320"/>
                    </a:cubicBezTo>
                    <a:cubicBezTo>
                      <a:pt x="24" y="316"/>
                      <a:pt x="23" y="312"/>
                      <a:pt x="21" y="308"/>
                    </a:cubicBezTo>
                    <a:cubicBezTo>
                      <a:pt x="18" y="297"/>
                      <a:pt x="11" y="288"/>
                      <a:pt x="8" y="276"/>
                    </a:cubicBezTo>
                    <a:cubicBezTo>
                      <a:pt x="8" y="276"/>
                      <a:pt x="8" y="276"/>
                      <a:pt x="9" y="275"/>
                    </a:cubicBezTo>
                    <a:cubicBezTo>
                      <a:pt x="9" y="273"/>
                      <a:pt x="9" y="271"/>
                      <a:pt x="10" y="269"/>
                    </a:cubicBezTo>
                    <a:cubicBezTo>
                      <a:pt x="14" y="261"/>
                      <a:pt x="19" y="273"/>
                      <a:pt x="20" y="275"/>
                    </a:cubicBezTo>
                    <a:cubicBezTo>
                      <a:pt x="20" y="275"/>
                      <a:pt x="20" y="275"/>
                      <a:pt x="20" y="275"/>
                    </a:cubicBezTo>
                    <a:cubicBezTo>
                      <a:pt x="20" y="276"/>
                      <a:pt x="20" y="276"/>
                      <a:pt x="20" y="276"/>
                    </a:cubicBezTo>
                    <a:cubicBezTo>
                      <a:pt x="20" y="277"/>
                      <a:pt x="20" y="278"/>
                      <a:pt x="20" y="278"/>
                    </a:cubicBezTo>
                    <a:cubicBezTo>
                      <a:pt x="20" y="280"/>
                      <a:pt x="21" y="283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9"/>
                      <a:pt x="26" y="289"/>
                      <a:pt x="26" y="286"/>
                    </a:cubicBezTo>
                    <a:cubicBezTo>
                      <a:pt x="26" y="280"/>
                      <a:pt x="26" y="273"/>
                      <a:pt x="30" y="268"/>
                    </a:cubicBezTo>
                    <a:cubicBezTo>
                      <a:pt x="36" y="262"/>
                      <a:pt x="39" y="276"/>
                      <a:pt x="39" y="278"/>
                    </a:cubicBezTo>
                    <a:cubicBezTo>
                      <a:pt x="40" y="281"/>
                      <a:pt x="40" y="284"/>
                      <a:pt x="41" y="288"/>
                    </a:cubicBezTo>
                    <a:cubicBezTo>
                      <a:pt x="41" y="290"/>
                      <a:pt x="46" y="290"/>
                      <a:pt x="46" y="287"/>
                    </a:cubicBezTo>
                    <a:cubicBezTo>
                      <a:pt x="46" y="284"/>
                      <a:pt x="46" y="281"/>
                      <a:pt x="46" y="278"/>
                    </a:cubicBezTo>
                    <a:cubicBezTo>
                      <a:pt x="47" y="276"/>
                      <a:pt x="53" y="266"/>
                      <a:pt x="54" y="274"/>
                    </a:cubicBezTo>
                    <a:cubicBezTo>
                      <a:pt x="48" y="288"/>
                      <a:pt x="45" y="304"/>
                      <a:pt x="41" y="319"/>
                    </a:cubicBezTo>
                    <a:close/>
                    <a:moveTo>
                      <a:pt x="54" y="266"/>
                    </a:moveTo>
                    <a:cubicBezTo>
                      <a:pt x="53" y="265"/>
                      <a:pt x="51" y="265"/>
                      <a:pt x="49" y="267"/>
                    </a:cubicBezTo>
                    <a:cubicBezTo>
                      <a:pt x="48" y="267"/>
                      <a:pt x="47" y="268"/>
                      <a:pt x="46" y="269"/>
                    </a:cubicBezTo>
                    <a:cubicBezTo>
                      <a:pt x="46" y="250"/>
                      <a:pt x="42" y="231"/>
                      <a:pt x="43" y="212"/>
                    </a:cubicBezTo>
                    <a:cubicBezTo>
                      <a:pt x="44" y="189"/>
                      <a:pt x="44" y="166"/>
                      <a:pt x="44" y="144"/>
                    </a:cubicBezTo>
                    <a:cubicBezTo>
                      <a:pt x="44" y="99"/>
                      <a:pt x="42" y="54"/>
                      <a:pt x="42" y="9"/>
                    </a:cubicBezTo>
                    <a:cubicBezTo>
                      <a:pt x="44" y="9"/>
                      <a:pt x="46" y="10"/>
                      <a:pt x="48" y="10"/>
                    </a:cubicBezTo>
                    <a:cubicBezTo>
                      <a:pt x="56" y="27"/>
                      <a:pt x="51" y="50"/>
                      <a:pt x="51" y="69"/>
                    </a:cubicBezTo>
                    <a:cubicBezTo>
                      <a:pt x="52" y="92"/>
                      <a:pt x="52" y="114"/>
                      <a:pt x="53" y="136"/>
                    </a:cubicBezTo>
                    <a:cubicBezTo>
                      <a:pt x="53" y="159"/>
                      <a:pt x="55" y="182"/>
                      <a:pt x="55" y="206"/>
                    </a:cubicBezTo>
                    <a:cubicBezTo>
                      <a:pt x="56" y="226"/>
                      <a:pt x="55" y="246"/>
                      <a:pt x="54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6" name="Freeform 2279"/>
              <p:cNvSpPr>
                <a:spLocks noEditPoints="1"/>
              </p:cNvSpPr>
              <p:nvPr/>
            </p:nvSpPr>
            <p:spPr bwMode="auto">
              <a:xfrm>
                <a:off x="-2805907" y="554036"/>
                <a:ext cx="609600" cy="560388"/>
              </a:xfrm>
              <a:custGeom>
                <a:avLst/>
                <a:gdLst>
                  <a:gd name="T0" fmla="*/ 20 w 221"/>
                  <a:gd name="T1" fmla="*/ 139 h 203"/>
                  <a:gd name="T2" fmla="*/ 11 w 221"/>
                  <a:gd name="T3" fmla="*/ 184 h 203"/>
                  <a:gd name="T4" fmla="*/ 50 w 221"/>
                  <a:gd name="T5" fmla="*/ 197 h 203"/>
                  <a:gd name="T6" fmla="*/ 76 w 221"/>
                  <a:gd name="T7" fmla="*/ 196 h 203"/>
                  <a:gd name="T8" fmla="*/ 118 w 221"/>
                  <a:gd name="T9" fmla="*/ 198 h 203"/>
                  <a:gd name="T10" fmla="*/ 188 w 221"/>
                  <a:gd name="T11" fmla="*/ 198 h 203"/>
                  <a:gd name="T12" fmla="*/ 218 w 221"/>
                  <a:gd name="T13" fmla="*/ 163 h 203"/>
                  <a:gd name="T14" fmla="*/ 185 w 221"/>
                  <a:gd name="T15" fmla="*/ 114 h 203"/>
                  <a:gd name="T16" fmla="*/ 137 w 221"/>
                  <a:gd name="T17" fmla="*/ 71 h 203"/>
                  <a:gd name="T18" fmla="*/ 121 w 221"/>
                  <a:gd name="T19" fmla="*/ 38 h 203"/>
                  <a:gd name="T20" fmla="*/ 132 w 221"/>
                  <a:gd name="T21" fmla="*/ 7 h 203"/>
                  <a:gd name="T22" fmla="*/ 131 w 221"/>
                  <a:gd name="T23" fmla="*/ 3 h 203"/>
                  <a:gd name="T24" fmla="*/ 129 w 221"/>
                  <a:gd name="T25" fmla="*/ 2 h 203"/>
                  <a:gd name="T26" fmla="*/ 64 w 221"/>
                  <a:gd name="T27" fmla="*/ 4 h 203"/>
                  <a:gd name="T28" fmla="*/ 63 w 221"/>
                  <a:gd name="T29" fmla="*/ 8 h 203"/>
                  <a:gd name="T30" fmla="*/ 63 w 221"/>
                  <a:gd name="T31" fmla="*/ 10 h 203"/>
                  <a:gd name="T32" fmla="*/ 76 w 221"/>
                  <a:gd name="T33" fmla="*/ 45 h 203"/>
                  <a:gd name="T34" fmla="*/ 59 w 221"/>
                  <a:gd name="T35" fmla="*/ 84 h 203"/>
                  <a:gd name="T36" fmla="*/ 20 w 221"/>
                  <a:gd name="T37" fmla="*/ 139 h 203"/>
                  <a:gd name="T38" fmla="*/ 177 w 221"/>
                  <a:gd name="T39" fmla="*/ 117 h 203"/>
                  <a:gd name="T40" fmla="*/ 180 w 221"/>
                  <a:gd name="T41" fmla="*/ 116 h 203"/>
                  <a:gd name="T42" fmla="*/ 213 w 221"/>
                  <a:gd name="T43" fmla="*/ 167 h 203"/>
                  <a:gd name="T44" fmla="*/ 154 w 221"/>
                  <a:gd name="T45" fmla="*/ 195 h 203"/>
                  <a:gd name="T46" fmla="*/ 73 w 221"/>
                  <a:gd name="T47" fmla="*/ 191 h 203"/>
                  <a:gd name="T48" fmla="*/ 21 w 221"/>
                  <a:gd name="T49" fmla="*/ 186 h 203"/>
                  <a:gd name="T50" fmla="*/ 31 w 221"/>
                  <a:gd name="T51" fmla="*/ 132 h 203"/>
                  <a:gd name="T52" fmla="*/ 43 w 221"/>
                  <a:gd name="T53" fmla="*/ 116 h 203"/>
                  <a:gd name="T54" fmla="*/ 69 w 221"/>
                  <a:gd name="T55" fmla="*/ 109 h 203"/>
                  <a:gd name="T56" fmla="*/ 85 w 221"/>
                  <a:gd name="T57" fmla="*/ 120 h 203"/>
                  <a:gd name="T58" fmla="*/ 111 w 221"/>
                  <a:gd name="T59" fmla="*/ 134 h 203"/>
                  <a:gd name="T60" fmla="*/ 145 w 221"/>
                  <a:gd name="T61" fmla="*/ 116 h 203"/>
                  <a:gd name="T62" fmla="*/ 162 w 221"/>
                  <a:gd name="T63" fmla="*/ 122 h 203"/>
                  <a:gd name="T64" fmla="*/ 168 w 221"/>
                  <a:gd name="T65" fmla="*/ 121 h 203"/>
                  <a:gd name="T66" fmla="*/ 177 w 221"/>
                  <a:gd name="T67" fmla="*/ 117 h 203"/>
                  <a:gd name="T68" fmla="*/ 68 w 221"/>
                  <a:gd name="T69" fmla="*/ 9 h 203"/>
                  <a:gd name="T70" fmla="*/ 126 w 221"/>
                  <a:gd name="T71" fmla="*/ 7 h 203"/>
                  <a:gd name="T72" fmla="*/ 121 w 221"/>
                  <a:gd name="T73" fmla="*/ 59 h 203"/>
                  <a:gd name="T74" fmla="*/ 173 w 221"/>
                  <a:gd name="T75" fmla="*/ 110 h 203"/>
                  <a:gd name="T76" fmla="*/ 174 w 221"/>
                  <a:gd name="T77" fmla="*/ 111 h 203"/>
                  <a:gd name="T78" fmla="*/ 169 w 221"/>
                  <a:gd name="T79" fmla="*/ 114 h 203"/>
                  <a:gd name="T80" fmla="*/ 147 w 221"/>
                  <a:gd name="T81" fmla="*/ 111 h 203"/>
                  <a:gd name="T82" fmla="*/ 115 w 221"/>
                  <a:gd name="T83" fmla="*/ 127 h 203"/>
                  <a:gd name="T84" fmla="*/ 80 w 221"/>
                  <a:gd name="T85" fmla="*/ 108 h 203"/>
                  <a:gd name="T86" fmla="*/ 49 w 221"/>
                  <a:gd name="T87" fmla="*/ 108 h 203"/>
                  <a:gd name="T88" fmla="*/ 73 w 221"/>
                  <a:gd name="T89" fmla="*/ 74 h 203"/>
                  <a:gd name="T90" fmla="*/ 68 w 221"/>
                  <a:gd name="T91" fmla="*/ 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03">
                    <a:moveTo>
                      <a:pt x="20" y="139"/>
                    </a:moveTo>
                    <a:cubicBezTo>
                      <a:pt x="12" y="151"/>
                      <a:pt x="2" y="169"/>
                      <a:pt x="11" y="184"/>
                    </a:cubicBezTo>
                    <a:cubicBezTo>
                      <a:pt x="19" y="196"/>
                      <a:pt x="37" y="197"/>
                      <a:pt x="50" y="197"/>
                    </a:cubicBezTo>
                    <a:cubicBezTo>
                      <a:pt x="59" y="197"/>
                      <a:pt x="67" y="196"/>
                      <a:pt x="76" y="196"/>
                    </a:cubicBezTo>
                    <a:cubicBezTo>
                      <a:pt x="90" y="196"/>
                      <a:pt x="104" y="197"/>
                      <a:pt x="118" y="198"/>
                    </a:cubicBezTo>
                    <a:cubicBezTo>
                      <a:pt x="141" y="199"/>
                      <a:pt x="166" y="203"/>
                      <a:pt x="188" y="198"/>
                    </a:cubicBezTo>
                    <a:cubicBezTo>
                      <a:pt x="205" y="195"/>
                      <a:pt x="221" y="182"/>
                      <a:pt x="218" y="163"/>
                    </a:cubicBezTo>
                    <a:cubicBezTo>
                      <a:pt x="215" y="143"/>
                      <a:pt x="199" y="127"/>
                      <a:pt x="185" y="114"/>
                    </a:cubicBezTo>
                    <a:cubicBezTo>
                      <a:pt x="169" y="99"/>
                      <a:pt x="152" y="86"/>
                      <a:pt x="137" y="71"/>
                    </a:cubicBezTo>
                    <a:cubicBezTo>
                      <a:pt x="128" y="61"/>
                      <a:pt x="121" y="51"/>
                      <a:pt x="121" y="38"/>
                    </a:cubicBezTo>
                    <a:cubicBezTo>
                      <a:pt x="120" y="27"/>
                      <a:pt x="126" y="16"/>
                      <a:pt x="132" y="7"/>
                    </a:cubicBezTo>
                    <a:cubicBezTo>
                      <a:pt x="133" y="5"/>
                      <a:pt x="132" y="4"/>
                      <a:pt x="131" y="3"/>
                    </a:cubicBezTo>
                    <a:cubicBezTo>
                      <a:pt x="131" y="2"/>
                      <a:pt x="130" y="2"/>
                      <a:pt x="129" y="2"/>
                    </a:cubicBezTo>
                    <a:cubicBezTo>
                      <a:pt x="107" y="3"/>
                      <a:pt x="86" y="0"/>
                      <a:pt x="64" y="4"/>
                    </a:cubicBezTo>
                    <a:cubicBezTo>
                      <a:pt x="62" y="5"/>
                      <a:pt x="62" y="6"/>
                      <a:pt x="63" y="8"/>
                    </a:cubicBezTo>
                    <a:cubicBezTo>
                      <a:pt x="62" y="9"/>
                      <a:pt x="62" y="9"/>
                      <a:pt x="63" y="10"/>
                    </a:cubicBezTo>
                    <a:cubicBezTo>
                      <a:pt x="69" y="21"/>
                      <a:pt x="75" y="32"/>
                      <a:pt x="76" y="45"/>
                    </a:cubicBezTo>
                    <a:cubicBezTo>
                      <a:pt x="77" y="60"/>
                      <a:pt x="68" y="73"/>
                      <a:pt x="59" y="84"/>
                    </a:cubicBezTo>
                    <a:cubicBezTo>
                      <a:pt x="46" y="102"/>
                      <a:pt x="32" y="120"/>
                      <a:pt x="20" y="139"/>
                    </a:cubicBezTo>
                    <a:close/>
                    <a:moveTo>
                      <a:pt x="177" y="117"/>
                    </a:moveTo>
                    <a:cubicBezTo>
                      <a:pt x="178" y="117"/>
                      <a:pt x="179" y="117"/>
                      <a:pt x="180" y="116"/>
                    </a:cubicBezTo>
                    <a:cubicBezTo>
                      <a:pt x="195" y="129"/>
                      <a:pt x="212" y="147"/>
                      <a:pt x="213" y="167"/>
                    </a:cubicBezTo>
                    <a:cubicBezTo>
                      <a:pt x="216" y="196"/>
                      <a:pt x="173" y="196"/>
                      <a:pt x="154" y="195"/>
                    </a:cubicBezTo>
                    <a:cubicBezTo>
                      <a:pt x="127" y="194"/>
                      <a:pt x="100" y="190"/>
                      <a:pt x="73" y="191"/>
                    </a:cubicBezTo>
                    <a:cubicBezTo>
                      <a:pt x="56" y="192"/>
                      <a:pt x="36" y="195"/>
                      <a:pt x="21" y="186"/>
                    </a:cubicBezTo>
                    <a:cubicBezTo>
                      <a:pt x="0" y="174"/>
                      <a:pt x="22" y="144"/>
                      <a:pt x="31" y="132"/>
                    </a:cubicBezTo>
                    <a:cubicBezTo>
                      <a:pt x="35" y="126"/>
                      <a:pt x="39" y="121"/>
                      <a:pt x="43" y="116"/>
                    </a:cubicBezTo>
                    <a:cubicBezTo>
                      <a:pt x="51" y="112"/>
                      <a:pt x="59" y="107"/>
                      <a:pt x="69" y="109"/>
                    </a:cubicBezTo>
                    <a:cubicBezTo>
                      <a:pt x="76" y="110"/>
                      <a:pt x="81" y="116"/>
                      <a:pt x="85" y="120"/>
                    </a:cubicBezTo>
                    <a:cubicBezTo>
                      <a:pt x="92" y="129"/>
                      <a:pt x="99" y="136"/>
                      <a:pt x="111" y="134"/>
                    </a:cubicBezTo>
                    <a:cubicBezTo>
                      <a:pt x="125" y="131"/>
                      <a:pt x="130" y="114"/>
                      <a:pt x="145" y="116"/>
                    </a:cubicBezTo>
                    <a:cubicBezTo>
                      <a:pt x="151" y="117"/>
                      <a:pt x="156" y="121"/>
                      <a:pt x="162" y="122"/>
                    </a:cubicBezTo>
                    <a:cubicBezTo>
                      <a:pt x="164" y="122"/>
                      <a:pt x="166" y="122"/>
                      <a:pt x="168" y="121"/>
                    </a:cubicBezTo>
                    <a:cubicBezTo>
                      <a:pt x="170" y="120"/>
                      <a:pt x="175" y="116"/>
                      <a:pt x="177" y="117"/>
                    </a:cubicBezTo>
                    <a:close/>
                    <a:moveTo>
                      <a:pt x="68" y="9"/>
                    </a:moveTo>
                    <a:cubicBezTo>
                      <a:pt x="87" y="6"/>
                      <a:pt x="106" y="8"/>
                      <a:pt x="126" y="7"/>
                    </a:cubicBezTo>
                    <a:cubicBezTo>
                      <a:pt x="116" y="24"/>
                      <a:pt x="112" y="41"/>
                      <a:pt x="121" y="59"/>
                    </a:cubicBezTo>
                    <a:cubicBezTo>
                      <a:pt x="132" y="80"/>
                      <a:pt x="155" y="95"/>
                      <a:pt x="173" y="110"/>
                    </a:cubicBezTo>
                    <a:cubicBezTo>
                      <a:pt x="173" y="110"/>
                      <a:pt x="174" y="111"/>
                      <a:pt x="174" y="111"/>
                    </a:cubicBezTo>
                    <a:cubicBezTo>
                      <a:pt x="173" y="111"/>
                      <a:pt x="171" y="112"/>
                      <a:pt x="169" y="114"/>
                    </a:cubicBezTo>
                    <a:cubicBezTo>
                      <a:pt x="163" y="120"/>
                      <a:pt x="153" y="112"/>
                      <a:pt x="147" y="111"/>
                    </a:cubicBezTo>
                    <a:cubicBezTo>
                      <a:pt x="133" y="107"/>
                      <a:pt x="125" y="120"/>
                      <a:pt x="115" y="127"/>
                    </a:cubicBezTo>
                    <a:cubicBezTo>
                      <a:pt x="99" y="136"/>
                      <a:pt x="90" y="116"/>
                      <a:pt x="80" y="108"/>
                    </a:cubicBezTo>
                    <a:cubicBezTo>
                      <a:pt x="69" y="101"/>
                      <a:pt x="59" y="103"/>
                      <a:pt x="49" y="108"/>
                    </a:cubicBezTo>
                    <a:cubicBezTo>
                      <a:pt x="57" y="96"/>
                      <a:pt x="65" y="85"/>
                      <a:pt x="73" y="74"/>
                    </a:cubicBezTo>
                    <a:cubicBezTo>
                      <a:pt x="87" y="53"/>
                      <a:pt x="80" y="29"/>
                      <a:pt x="6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7" name="Freeform 2280"/>
              <p:cNvSpPr>
                <a:spLocks noEditPoints="1"/>
              </p:cNvSpPr>
              <p:nvPr/>
            </p:nvSpPr>
            <p:spPr bwMode="auto">
              <a:xfrm>
                <a:off x="994569" y="2146299"/>
                <a:ext cx="414338" cy="479425"/>
              </a:xfrm>
              <a:custGeom>
                <a:avLst/>
                <a:gdLst>
                  <a:gd name="T0" fmla="*/ 146 w 150"/>
                  <a:gd name="T1" fmla="*/ 113 h 173"/>
                  <a:gd name="T2" fmla="*/ 92 w 150"/>
                  <a:gd name="T3" fmla="*/ 43 h 173"/>
                  <a:gd name="T4" fmla="*/ 91 w 150"/>
                  <a:gd name="T5" fmla="*/ 4 h 173"/>
                  <a:gd name="T6" fmla="*/ 89 w 150"/>
                  <a:gd name="T7" fmla="*/ 2 h 173"/>
                  <a:gd name="T8" fmla="*/ 87 w 150"/>
                  <a:gd name="T9" fmla="*/ 1 h 173"/>
                  <a:gd name="T10" fmla="*/ 63 w 150"/>
                  <a:gd name="T11" fmla="*/ 1 h 173"/>
                  <a:gd name="T12" fmla="*/ 60 w 150"/>
                  <a:gd name="T13" fmla="*/ 2 h 173"/>
                  <a:gd name="T14" fmla="*/ 59 w 150"/>
                  <a:gd name="T15" fmla="*/ 4 h 173"/>
                  <a:gd name="T16" fmla="*/ 59 w 150"/>
                  <a:gd name="T17" fmla="*/ 43 h 173"/>
                  <a:gd name="T18" fmla="*/ 0 w 150"/>
                  <a:gd name="T19" fmla="*/ 101 h 173"/>
                  <a:gd name="T20" fmla="*/ 0 w 150"/>
                  <a:gd name="T21" fmla="*/ 103 h 173"/>
                  <a:gd name="T22" fmla="*/ 0 w 150"/>
                  <a:gd name="T23" fmla="*/ 107 h 173"/>
                  <a:gd name="T24" fmla="*/ 18 w 150"/>
                  <a:gd name="T25" fmla="*/ 155 h 173"/>
                  <a:gd name="T26" fmla="*/ 76 w 150"/>
                  <a:gd name="T27" fmla="*/ 173 h 173"/>
                  <a:gd name="T28" fmla="*/ 127 w 150"/>
                  <a:gd name="T29" fmla="*/ 154 h 173"/>
                  <a:gd name="T30" fmla="*/ 146 w 150"/>
                  <a:gd name="T31" fmla="*/ 113 h 173"/>
                  <a:gd name="T32" fmla="*/ 60 w 150"/>
                  <a:gd name="T33" fmla="*/ 48 h 173"/>
                  <a:gd name="T34" fmla="*/ 61 w 150"/>
                  <a:gd name="T35" fmla="*/ 48 h 173"/>
                  <a:gd name="T36" fmla="*/ 64 w 150"/>
                  <a:gd name="T37" fmla="*/ 47 h 173"/>
                  <a:gd name="T38" fmla="*/ 64 w 150"/>
                  <a:gd name="T39" fmla="*/ 6 h 173"/>
                  <a:gd name="T40" fmla="*/ 86 w 150"/>
                  <a:gd name="T41" fmla="*/ 6 h 173"/>
                  <a:gd name="T42" fmla="*/ 87 w 150"/>
                  <a:gd name="T43" fmla="*/ 46 h 173"/>
                  <a:gd name="T44" fmla="*/ 87 w 150"/>
                  <a:gd name="T45" fmla="*/ 47 h 173"/>
                  <a:gd name="T46" fmla="*/ 89 w 150"/>
                  <a:gd name="T47" fmla="*/ 48 h 173"/>
                  <a:gd name="T48" fmla="*/ 141 w 150"/>
                  <a:gd name="T49" fmla="*/ 100 h 173"/>
                  <a:gd name="T50" fmla="*/ 130 w 150"/>
                  <a:gd name="T51" fmla="*/ 101 h 173"/>
                  <a:gd name="T52" fmla="*/ 107 w 150"/>
                  <a:gd name="T53" fmla="*/ 99 h 173"/>
                  <a:gd name="T54" fmla="*/ 69 w 150"/>
                  <a:gd name="T55" fmla="*/ 98 h 173"/>
                  <a:gd name="T56" fmla="*/ 45 w 150"/>
                  <a:gd name="T57" fmla="*/ 97 h 173"/>
                  <a:gd name="T58" fmla="*/ 29 w 150"/>
                  <a:gd name="T59" fmla="*/ 94 h 173"/>
                  <a:gd name="T60" fmla="*/ 6 w 150"/>
                  <a:gd name="T61" fmla="*/ 97 h 173"/>
                  <a:gd name="T62" fmla="*/ 60 w 150"/>
                  <a:gd name="T63" fmla="*/ 48 h 173"/>
                  <a:gd name="T64" fmla="*/ 76 w 150"/>
                  <a:gd name="T65" fmla="*/ 168 h 173"/>
                  <a:gd name="T66" fmla="*/ 24 w 150"/>
                  <a:gd name="T67" fmla="*/ 153 h 173"/>
                  <a:gd name="T68" fmla="*/ 5 w 150"/>
                  <a:gd name="T69" fmla="*/ 110 h 173"/>
                  <a:gd name="T70" fmla="*/ 5 w 150"/>
                  <a:gd name="T71" fmla="*/ 104 h 173"/>
                  <a:gd name="T72" fmla="*/ 39 w 150"/>
                  <a:gd name="T73" fmla="*/ 101 h 173"/>
                  <a:gd name="T74" fmla="*/ 55 w 150"/>
                  <a:gd name="T75" fmla="*/ 106 h 173"/>
                  <a:gd name="T76" fmla="*/ 70 w 150"/>
                  <a:gd name="T77" fmla="*/ 103 h 173"/>
                  <a:gd name="T78" fmla="*/ 95 w 150"/>
                  <a:gd name="T79" fmla="*/ 100 h 173"/>
                  <a:gd name="T80" fmla="*/ 112 w 150"/>
                  <a:gd name="T81" fmla="*/ 109 h 173"/>
                  <a:gd name="T82" fmla="*/ 141 w 150"/>
                  <a:gd name="T83" fmla="*/ 105 h 173"/>
                  <a:gd name="T84" fmla="*/ 141 w 150"/>
                  <a:gd name="T85" fmla="*/ 105 h 173"/>
                  <a:gd name="T86" fmla="*/ 141 w 150"/>
                  <a:gd name="T87" fmla="*/ 111 h 173"/>
                  <a:gd name="T88" fmla="*/ 76 w 150"/>
                  <a:gd name="T8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0" h="173">
                    <a:moveTo>
                      <a:pt x="146" y="113"/>
                    </a:moveTo>
                    <a:cubicBezTo>
                      <a:pt x="150" y="79"/>
                      <a:pt x="128" y="43"/>
                      <a:pt x="92" y="43"/>
                    </a:cubicBezTo>
                    <a:cubicBezTo>
                      <a:pt x="92" y="30"/>
                      <a:pt x="94" y="17"/>
                      <a:pt x="91" y="4"/>
                    </a:cubicBezTo>
                    <a:cubicBezTo>
                      <a:pt x="90" y="3"/>
                      <a:pt x="90" y="2"/>
                      <a:pt x="89" y="2"/>
                    </a:cubicBezTo>
                    <a:cubicBezTo>
                      <a:pt x="89" y="1"/>
                      <a:pt x="88" y="0"/>
                      <a:pt x="87" y="1"/>
                    </a:cubicBezTo>
                    <a:cubicBezTo>
                      <a:pt x="79" y="1"/>
                      <a:pt x="71" y="3"/>
                      <a:pt x="63" y="1"/>
                    </a:cubicBezTo>
                    <a:cubicBezTo>
                      <a:pt x="62" y="0"/>
                      <a:pt x="61" y="1"/>
                      <a:pt x="60" y="2"/>
                    </a:cubicBezTo>
                    <a:cubicBezTo>
                      <a:pt x="60" y="2"/>
                      <a:pt x="59" y="3"/>
                      <a:pt x="59" y="4"/>
                    </a:cubicBezTo>
                    <a:cubicBezTo>
                      <a:pt x="58" y="17"/>
                      <a:pt x="62" y="30"/>
                      <a:pt x="59" y="43"/>
                    </a:cubicBezTo>
                    <a:cubicBezTo>
                      <a:pt x="29" y="41"/>
                      <a:pt x="3" y="72"/>
                      <a:pt x="0" y="101"/>
                    </a:cubicBezTo>
                    <a:cubicBezTo>
                      <a:pt x="0" y="102"/>
                      <a:pt x="0" y="103"/>
                      <a:pt x="0" y="103"/>
                    </a:cubicBezTo>
                    <a:cubicBezTo>
                      <a:pt x="0" y="105"/>
                      <a:pt x="0" y="106"/>
                      <a:pt x="0" y="107"/>
                    </a:cubicBezTo>
                    <a:cubicBezTo>
                      <a:pt x="0" y="125"/>
                      <a:pt x="6" y="142"/>
                      <a:pt x="18" y="155"/>
                    </a:cubicBezTo>
                    <a:cubicBezTo>
                      <a:pt x="32" y="170"/>
                      <a:pt x="56" y="173"/>
                      <a:pt x="76" y="173"/>
                    </a:cubicBezTo>
                    <a:cubicBezTo>
                      <a:pt x="94" y="173"/>
                      <a:pt x="113" y="166"/>
                      <a:pt x="127" y="154"/>
                    </a:cubicBezTo>
                    <a:cubicBezTo>
                      <a:pt x="139" y="143"/>
                      <a:pt x="144" y="128"/>
                      <a:pt x="146" y="113"/>
                    </a:cubicBezTo>
                    <a:close/>
                    <a:moveTo>
                      <a:pt x="60" y="48"/>
                    </a:moveTo>
                    <a:cubicBezTo>
                      <a:pt x="61" y="49"/>
                      <a:pt x="61" y="48"/>
                      <a:pt x="61" y="48"/>
                    </a:cubicBezTo>
                    <a:cubicBezTo>
                      <a:pt x="62" y="49"/>
                      <a:pt x="64" y="48"/>
                      <a:pt x="64" y="47"/>
                    </a:cubicBezTo>
                    <a:cubicBezTo>
                      <a:pt x="67" y="33"/>
                      <a:pt x="64" y="20"/>
                      <a:pt x="64" y="6"/>
                    </a:cubicBezTo>
                    <a:cubicBezTo>
                      <a:pt x="71" y="7"/>
                      <a:pt x="78" y="6"/>
                      <a:pt x="86" y="6"/>
                    </a:cubicBezTo>
                    <a:cubicBezTo>
                      <a:pt x="89" y="19"/>
                      <a:pt x="87" y="32"/>
                      <a:pt x="87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8"/>
                      <a:pt x="88" y="49"/>
                      <a:pt x="89" y="48"/>
                    </a:cubicBezTo>
                    <a:cubicBezTo>
                      <a:pt x="120" y="47"/>
                      <a:pt x="138" y="72"/>
                      <a:pt x="141" y="100"/>
                    </a:cubicBezTo>
                    <a:cubicBezTo>
                      <a:pt x="137" y="99"/>
                      <a:pt x="133" y="99"/>
                      <a:pt x="130" y="101"/>
                    </a:cubicBezTo>
                    <a:cubicBezTo>
                      <a:pt x="120" y="106"/>
                      <a:pt x="115" y="105"/>
                      <a:pt x="107" y="99"/>
                    </a:cubicBezTo>
                    <a:cubicBezTo>
                      <a:pt x="95" y="92"/>
                      <a:pt x="81" y="94"/>
                      <a:pt x="69" y="98"/>
                    </a:cubicBezTo>
                    <a:cubicBezTo>
                      <a:pt x="60" y="101"/>
                      <a:pt x="53" y="101"/>
                      <a:pt x="45" y="97"/>
                    </a:cubicBezTo>
                    <a:cubicBezTo>
                      <a:pt x="40" y="95"/>
                      <a:pt x="34" y="95"/>
                      <a:pt x="29" y="94"/>
                    </a:cubicBezTo>
                    <a:cubicBezTo>
                      <a:pt x="22" y="93"/>
                      <a:pt x="13" y="93"/>
                      <a:pt x="6" y="97"/>
                    </a:cubicBezTo>
                    <a:cubicBezTo>
                      <a:pt x="11" y="71"/>
                      <a:pt x="34" y="46"/>
                      <a:pt x="60" y="48"/>
                    </a:cubicBezTo>
                    <a:close/>
                    <a:moveTo>
                      <a:pt x="76" y="168"/>
                    </a:moveTo>
                    <a:cubicBezTo>
                      <a:pt x="58" y="169"/>
                      <a:pt x="37" y="165"/>
                      <a:pt x="24" y="153"/>
                    </a:cubicBezTo>
                    <a:cubicBezTo>
                      <a:pt x="12" y="142"/>
                      <a:pt x="6" y="125"/>
                      <a:pt x="5" y="110"/>
                    </a:cubicBezTo>
                    <a:cubicBezTo>
                      <a:pt x="5" y="108"/>
                      <a:pt x="5" y="106"/>
                      <a:pt x="5" y="104"/>
                    </a:cubicBezTo>
                    <a:cubicBezTo>
                      <a:pt x="14" y="96"/>
                      <a:pt x="29" y="99"/>
                      <a:pt x="39" y="101"/>
                    </a:cubicBezTo>
                    <a:cubicBezTo>
                      <a:pt x="44" y="102"/>
                      <a:pt x="49" y="105"/>
                      <a:pt x="55" y="106"/>
                    </a:cubicBezTo>
                    <a:cubicBezTo>
                      <a:pt x="60" y="107"/>
                      <a:pt x="65" y="105"/>
                      <a:pt x="70" y="103"/>
                    </a:cubicBezTo>
                    <a:cubicBezTo>
                      <a:pt x="78" y="101"/>
                      <a:pt x="86" y="99"/>
                      <a:pt x="95" y="100"/>
                    </a:cubicBezTo>
                    <a:cubicBezTo>
                      <a:pt x="101" y="101"/>
                      <a:pt x="106" y="106"/>
                      <a:pt x="112" y="109"/>
                    </a:cubicBezTo>
                    <a:cubicBezTo>
                      <a:pt x="123" y="114"/>
                      <a:pt x="131" y="102"/>
                      <a:pt x="141" y="105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7"/>
                      <a:pt x="141" y="109"/>
                      <a:pt x="141" y="111"/>
                    </a:cubicBezTo>
                    <a:cubicBezTo>
                      <a:pt x="138" y="146"/>
                      <a:pt x="109" y="167"/>
                      <a:pt x="76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8" name="Freeform 2281"/>
              <p:cNvSpPr>
                <a:spLocks noEditPoints="1"/>
              </p:cNvSpPr>
              <p:nvPr/>
            </p:nvSpPr>
            <p:spPr bwMode="auto">
              <a:xfrm>
                <a:off x="-3631407" y="260349"/>
                <a:ext cx="711200" cy="796925"/>
              </a:xfrm>
              <a:custGeom>
                <a:avLst/>
                <a:gdLst>
                  <a:gd name="T0" fmla="*/ 235 w 258"/>
                  <a:gd name="T1" fmla="*/ 227 h 288"/>
                  <a:gd name="T2" fmla="*/ 245 w 258"/>
                  <a:gd name="T3" fmla="*/ 182 h 288"/>
                  <a:gd name="T4" fmla="*/ 250 w 258"/>
                  <a:gd name="T5" fmla="*/ 114 h 288"/>
                  <a:gd name="T6" fmla="*/ 225 w 258"/>
                  <a:gd name="T7" fmla="*/ 77 h 288"/>
                  <a:gd name="T8" fmla="*/ 171 w 258"/>
                  <a:gd name="T9" fmla="*/ 71 h 288"/>
                  <a:gd name="T10" fmla="*/ 132 w 258"/>
                  <a:gd name="T11" fmla="*/ 18 h 288"/>
                  <a:gd name="T12" fmla="*/ 96 w 258"/>
                  <a:gd name="T13" fmla="*/ 87 h 288"/>
                  <a:gd name="T14" fmla="*/ 28 w 258"/>
                  <a:gd name="T15" fmla="*/ 79 h 288"/>
                  <a:gd name="T16" fmla="*/ 55 w 258"/>
                  <a:gd name="T17" fmla="*/ 153 h 288"/>
                  <a:gd name="T18" fmla="*/ 17 w 258"/>
                  <a:gd name="T19" fmla="*/ 198 h 288"/>
                  <a:gd name="T20" fmla="*/ 46 w 258"/>
                  <a:gd name="T21" fmla="*/ 227 h 288"/>
                  <a:gd name="T22" fmla="*/ 98 w 258"/>
                  <a:gd name="T23" fmla="*/ 224 h 288"/>
                  <a:gd name="T24" fmla="*/ 137 w 258"/>
                  <a:gd name="T25" fmla="*/ 287 h 288"/>
                  <a:gd name="T26" fmla="*/ 174 w 258"/>
                  <a:gd name="T27" fmla="*/ 217 h 288"/>
                  <a:gd name="T28" fmla="*/ 55 w 258"/>
                  <a:gd name="T29" fmla="*/ 145 h 288"/>
                  <a:gd name="T30" fmla="*/ 94 w 258"/>
                  <a:gd name="T31" fmla="*/ 92 h 288"/>
                  <a:gd name="T32" fmla="*/ 92 w 258"/>
                  <a:gd name="T33" fmla="*/ 126 h 288"/>
                  <a:gd name="T34" fmla="*/ 55 w 258"/>
                  <a:gd name="T35" fmla="*/ 145 h 288"/>
                  <a:gd name="T36" fmla="*/ 64 w 258"/>
                  <a:gd name="T37" fmla="*/ 152 h 288"/>
                  <a:gd name="T38" fmla="*/ 91 w 258"/>
                  <a:gd name="T39" fmla="*/ 132 h 288"/>
                  <a:gd name="T40" fmla="*/ 92 w 258"/>
                  <a:gd name="T41" fmla="*/ 172 h 288"/>
                  <a:gd name="T42" fmla="*/ 29 w 258"/>
                  <a:gd name="T43" fmla="*/ 220 h 288"/>
                  <a:gd name="T44" fmla="*/ 92 w 258"/>
                  <a:gd name="T45" fmla="*/ 178 h 288"/>
                  <a:gd name="T46" fmla="*/ 81 w 258"/>
                  <a:gd name="T47" fmla="*/ 217 h 288"/>
                  <a:gd name="T48" fmla="*/ 251 w 258"/>
                  <a:gd name="T49" fmla="*/ 205 h 288"/>
                  <a:gd name="T50" fmla="*/ 177 w 258"/>
                  <a:gd name="T51" fmla="*/ 213 h 288"/>
                  <a:gd name="T52" fmla="*/ 179 w 258"/>
                  <a:gd name="T53" fmla="*/ 178 h 288"/>
                  <a:gd name="T54" fmla="*/ 225 w 258"/>
                  <a:gd name="T55" fmla="*/ 168 h 288"/>
                  <a:gd name="T56" fmla="*/ 179 w 258"/>
                  <a:gd name="T57" fmla="*/ 132 h 288"/>
                  <a:gd name="T58" fmla="*/ 179 w 258"/>
                  <a:gd name="T59" fmla="*/ 172 h 288"/>
                  <a:gd name="T60" fmla="*/ 202 w 258"/>
                  <a:gd name="T61" fmla="*/ 85 h 288"/>
                  <a:gd name="T62" fmla="*/ 239 w 258"/>
                  <a:gd name="T63" fmla="*/ 121 h 288"/>
                  <a:gd name="T64" fmla="*/ 179 w 258"/>
                  <a:gd name="T65" fmla="*/ 126 h 288"/>
                  <a:gd name="T66" fmla="*/ 202 w 258"/>
                  <a:gd name="T67" fmla="*/ 85 h 288"/>
                  <a:gd name="T68" fmla="*/ 141 w 258"/>
                  <a:gd name="T69" fmla="*/ 105 h 288"/>
                  <a:gd name="T70" fmla="*/ 174 w 258"/>
                  <a:gd name="T71" fmla="*/ 123 h 288"/>
                  <a:gd name="T72" fmla="*/ 123 w 258"/>
                  <a:gd name="T73" fmla="*/ 29 h 288"/>
                  <a:gd name="T74" fmla="*/ 169 w 258"/>
                  <a:gd name="T75" fmla="*/ 89 h 288"/>
                  <a:gd name="T76" fmla="*/ 135 w 258"/>
                  <a:gd name="T77" fmla="*/ 103 h 288"/>
                  <a:gd name="T78" fmla="*/ 104 w 258"/>
                  <a:gd name="T79" fmla="*/ 77 h 288"/>
                  <a:gd name="T80" fmla="*/ 130 w 258"/>
                  <a:gd name="T81" fmla="*/ 105 h 288"/>
                  <a:gd name="T82" fmla="*/ 97 w 258"/>
                  <a:gd name="T83" fmla="*/ 123 h 288"/>
                  <a:gd name="T84" fmla="*/ 96 w 258"/>
                  <a:gd name="T85" fmla="*/ 152 h 288"/>
                  <a:gd name="T86" fmla="*/ 135 w 258"/>
                  <a:gd name="T87" fmla="*/ 108 h 288"/>
                  <a:gd name="T88" fmla="*/ 174 w 258"/>
                  <a:gd name="T89" fmla="*/ 175 h 288"/>
                  <a:gd name="T90" fmla="*/ 135 w 258"/>
                  <a:gd name="T91" fmla="*/ 196 h 288"/>
                  <a:gd name="T92" fmla="*/ 97 w 258"/>
                  <a:gd name="T93" fmla="*/ 175 h 288"/>
                  <a:gd name="T94" fmla="*/ 97 w 258"/>
                  <a:gd name="T95" fmla="*/ 182 h 288"/>
                  <a:gd name="T96" fmla="*/ 129 w 258"/>
                  <a:gd name="T97" fmla="*/ 199 h 288"/>
                  <a:gd name="T98" fmla="*/ 97 w 258"/>
                  <a:gd name="T99" fmla="*/ 182 h 288"/>
                  <a:gd name="T100" fmla="*/ 144 w 258"/>
                  <a:gd name="T101" fmla="*/ 278 h 288"/>
                  <a:gd name="T102" fmla="*/ 102 w 258"/>
                  <a:gd name="T103" fmla="*/ 220 h 288"/>
                  <a:gd name="T104" fmla="*/ 136 w 258"/>
                  <a:gd name="T105" fmla="*/ 202 h 288"/>
                  <a:gd name="T106" fmla="*/ 165 w 258"/>
                  <a:gd name="T107" fmla="*/ 235 h 288"/>
                  <a:gd name="T108" fmla="*/ 141 w 258"/>
                  <a:gd name="T109" fmla="*/ 199 h 288"/>
                  <a:gd name="T110" fmla="*/ 174 w 258"/>
                  <a:gd name="T111" fmla="*/ 18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83" y="220"/>
                    </a:moveTo>
                    <a:cubicBezTo>
                      <a:pt x="200" y="225"/>
                      <a:pt x="218" y="229"/>
                      <a:pt x="235" y="227"/>
                    </a:cubicBezTo>
                    <a:cubicBezTo>
                      <a:pt x="244" y="226"/>
                      <a:pt x="253" y="221"/>
                      <a:pt x="256" y="212"/>
                    </a:cubicBezTo>
                    <a:cubicBezTo>
                      <a:pt x="258" y="201"/>
                      <a:pt x="251" y="190"/>
                      <a:pt x="245" y="182"/>
                    </a:cubicBezTo>
                    <a:cubicBezTo>
                      <a:pt x="236" y="171"/>
                      <a:pt x="227" y="161"/>
                      <a:pt x="216" y="152"/>
                    </a:cubicBezTo>
                    <a:cubicBezTo>
                      <a:pt x="229" y="141"/>
                      <a:pt x="242" y="129"/>
                      <a:pt x="250" y="114"/>
                    </a:cubicBezTo>
                    <a:cubicBezTo>
                      <a:pt x="255" y="106"/>
                      <a:pt x="258" y="96"/>
                      <a:pt x="253" y="87"/>
                    </a:cubicBezTo>
                    <a:cubicBezTo>
                      <a:pt x="248" y="78"/>
                      <a:pt x="234" y="77"/>
                      <a:pt x="225" y="77"/>
                    </a:cubicBezTo>
                    <a:cubicBezTo>
                      <a:pt x="208" y="77"/>
                      <a:pt x="190" y="82"/>
                      <a:pt x="174" y="87"/>
                    </a:cubicBezTo>
                    <a:cubicBezTo>
                      <a:pt x="173" y="82"/>
                      <a:pt x="172" y="76"/>
                      <a:pt x="171" y="71"/>
                    </a:cubicBezTo>
                    <a:cubicBezTo>
                      <a:pt x="167" y="56"/>
                      <a:pt x="162" y="40"/>
                      <a:pt x="153" y="28"/>
                    </a:cubicBezTo>
                    <a:cubicBezTo>
                      <a:pt x="147" y="21"/>
                      <a:pt x="140" y="16"/>
                      <a:pt x="132" y="18"/>
                    </a:cubicBezTo>
                    <a:cubicBezTo>
                      <a:pt x="122" y="20"/>
                      <a:pt x="116" y="30"/>
                      <a:pt x="111" y="38"/>
                    </a:cubicBezTo>
                    <a:cubicBezTo>
                      <a:pt x="104" y="53"/>
                      <a:pt x="99" y="70"/>
                      <a:pt x="96" y="87"/>
                    </a:cubicBezTo>
                    <a:cubicBezTo>
                      <a:pt x="88" y="84"/>
                      <a:pt x="80" y="82"/>
                      <a:pt x="72" y="81"/>
                    </a:cubicBezTo>
                    <a:cubicBezTo>
                      <a:pt x="58" y="77"/>
                      <a:pt x="42" y="75"/>
                      <a:pt x="28" y="79"/>
                    </a:cubicBezTo>
                    <a:cubicBezTo>
                      <a:pt x="6" y="87"/>
                      <a:pt x="16" y="110"/>
                      <a:pt x="26" y="123"/>
                    </a:cubicBezTo>
                    <a:cubicBezTo>
                      <a:pt x="34" y="134"/>
                      <a:pt x="44" y="144"/>
                      <a:pt x="55" y="153"/>
                    </a:cubicBezTo>
                    <a:cubicBezTo>
                      <a:pt x="51" y="156"/>
                      <a:pt x="47" y="159"/>
                      <a:pt x="44" y="162"/>
                    </a:cubicBezTo>
                    <a:cubicBezTo>
                      <a:pt x="33" y="172"/>
                      <a:pt x="22" y="184"/>
                      <a:pt x="17" y="198"/>
                    </a:cubicBezTo>
                    <a:cubicBezTo>
                      <a:pt x="14" y="205"/>
                      <a:pt x="14" y="213"/>
                      <a:pt x="19" y="219"/>
                    </a:cubicBezTo>
                    <a:cubicBezTo>
                      <a:pt x="25" y="227"/>
                      <a:pt x="37" y="228"/>
                      <a:pt x="46" y="227"/>
                    </a:cubicBezTo>
                    <a:cubicBezTo>
                      <a:pt x="63" y="227"/>
                      <a:pt x="80" y="224"/>
                      <a:pt x="97" y="218"/>
                    </a:cubicBezTo>
                    <a:cubicBezTo>
                      <a:pt x="97" y="220"/>
                      <a:pt x="97" y="222"/>
                      <a:pt x="98" y="224"/>
                    </a:cubicBezTo>
                    <a:cubicBezTo>
                      <a:pt x="101" y="241"/>
                      <a:pt x="106" y="258"/>
                      <a:pt x="115" y="273"/>
                    </a:cubicBezTo>
                    <a:cubicBezTo>
                      <a:pt x="120" y="280"/>
                      <a:pt x="127" y="288"/>
                      <a:pt x="137" y="287"/>
                    </a:cubicBezTo>
                    <a:cubicBezTo>
                      <a:pt x="148" y="286"/>
                      <a:pt x="155" y="275"/>
                      <a:pt x="159" y="267"/>
                    </a:cubicBezTo>
                    <a:cubicBezTo>
                      <a:pt x="167" y="252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lose/>
                    <a:moveTo>
                      <a:pt x="55" y="145"/>
                    </a:moveTo>
                    <a:cubicBezTo>
                      <a:pt x="42" y="134"/>
                      <a:pt x="28" y="121"/>
                      <a:pt x="22" y="106"/>
                    </a:cubicBezTo>
                    <a:cubicBezTo>
                      <a:pt x="6" y="68"/>
                      <a:pt x="80" y="87"/>
                      <a:pt x="94" y="92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3" y="104"/>
                      <a:pt x="92" y="115"/>
                      <a:pt x="92" y="126"/>
                    </a:cubicBezTo>
                    <a:cubicBezTo>
                      <a:pt x="80" y="133"/>
                      <a:pt x="70" y="141"/>
                      <a:pt x="59" y="149"/>
                    </a:cubicBezTo>
                    <a:cubicBezTo>
                      <a:pt x="58" y="148"/>
                      <a:pt x="56" y="146"/>
                      <a:pt x="55" y="145"/>
                    </a:cubicBezTo>
                    <a:close/>
                    <a:moveTo>
                      <a:pt x="92" y="172"/>
                    </a:moveTo>
                    <a:cubicBezTo>
                      <a:pt x="82" y="166"/>
                      <a:pt x="73" y="159"/>
                      <a:pt x="64" y="152"/>
                    </a:cubicBezTo>
                    <a:cubicBezTo>
                      <a:pt x="65" y="151"/>
                      <a:pt x="66" y="151"/>
                      <a:pt x="66" y="150"/>
                    </a:cubicBezTo>
                    <a:cubicBezTo>
                      <a:pt x="74" y="144"/>
                      <a:pt x="83" y="138"/>
                      <a:pt x="91" y="132"/>
                    </a:cubicBezTo>
                    <a:cubicBezTo>
                      <a:pt x="91" y="139"/>
                      <a:pt x="91" y="146"/>
                      <a:pt x="91" y="152"/>
                    </a:cubicBezTo>
                    <a:cubicBezTo>
                      <a:pt x="91" y="159"/>
                      <a:pt x="91" y="165"/>
                      <a:pt x="92" y="172"/>
                    </a:cubicBezTo>
                    <a:close/>
                    <a:moveTo>
                      <a:pt x="81" y="217"/>
                    </a:moveTo>
                    <a:cubicBezTo>
                      <a:pt x="65" y="221"/>
                      <a:pt x="46" y="225"/>
                      <a:pt x="29" y="220"/>
                    </a:cubicBezTo>
                    <a:cubicBezTo>
                      <a:pt x="0" y="210"/>
                      <a:pt x="40" y="172"/>
                      <a:pt x="59" y="156"/>
                    </a:cubicBezTo>
                    <a:cubicBezTo>
                      <a:pt x="69" y="164"/>
                      <a:pt x="81" y="172"/>
                      <a:pt x="92" y="178"/>
                    </a:cubicBezTo>
                    <a:cubicBezTo>
                      <a:pt x="93" y="190"/>
                      <a:pt x="94" y="201"/>
                      <a:pt x="96" y="212"/>
                    </a:cubicBezTo>
                    <a:cubicBezTo>
                      <a:pt x="91" y="214"/>
                      <a:pt x="86" y="215"/>
                      <a:pt x="81" y="217"/>
                    </a:cubicBezTo>
                    <a:close/>
                    <a:moveTo>
                      <a:pt x="225" y="168"/>
                    </a:moveTo>
                    <a:cubicBezTo>
                      <a:pt x="235" y="178"/>
                      <a:pt x="248" y="190"/>
                      <a:pt x="251" y="205"/>
                    </a:cubicBezTo>
                    <a:cubicBezTo>
                      <a:pt x="253" y="220"/>
                      <a:pt x="235" y="222"/>
                      <a:pt x="225" y="222"/>
                    </a:cubicBezTo>
                    <a:cubicBezTo>
                      <a:pt x="208" y="222"/>
                      <a:pt x="192" y="218"/>
                      <a:pt x="177" y="213"/>
                    </a:cubicBezTo>
                    <a:cubicBezTo>
                      <a:pt x="176" y="213"/>
                      <a:pt x="176" y="212"/>
                      <a:pt x="175" y="212"/>
                    </a:cubicBezTo>
                    <a:cubicBezTo>
                      <a:pt x="177" y="201"/>
                      <a:pt x="178" y="190"/>
                      <a:pt x="179" y="178"/>
                    </a:cubicBezTo>
                    <a:cubicBezTo>
                      <a:pt x="190" y="171"/>
                      <a:pt x="201" y="164"/>
                      <a:pt x="211" y="156"/>
                    </a:cubicBezTo>
                    <a:cubicBezTo>
                      <a:pt x="216" y="159"/>
                      <a:pt x="220" y="164"/>
                      <a:pt x="225" y="168"/>
                    </a:cubicBezTo>
                    <a:close/>
                    <a:moveTo>
                      <a:pt x="179" y="139"/>
                    </a:moveTo>
                    <a:cubicBezTo>
                      <a:pt x="179" y="137"/>
                      <a:pt x="179" y="135"/>
                      <a:pt x="179" y="132"/>
                    </a:cubicBezTo>
                    <a:cubicBezTo>
                      <a:pt x="189" y="138"/>
                      <a:pt x="198" y="145"/>
                      <a:pt x="207" y="153"/>
                    </a:cubicBezTo>
                    <a:cubicBezTo>
                      <a:pt x="198" y="160"/>
                      <a:pt x="189" y="166"/>
                      <a:pt x="179" y="172"/>
                    </a:cubicBezTo>
                    <a:cubicBezTo>
                      <a:pt x="180" y="161"/>
                      <a:pt x="180" y="150"/>
                      <a:pt x="179" y="139"/>
                    </a:cubicBezTo>
                    <a:close/>
                    <a:moveTo>
                      <a:pt x="202" y="85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7"/>
                      <a:pt x="245" y="114"/>
                      <a:pt x="239" y="121"/>
                    </a:cubicBezTo>
                    <a:cubicBezTo>
                      <a:pt x="231" y="131"/>
                      <a:pt x="222" y="141"/>
                      <a:pt x="212" y="149"/>
                    </a:cubicBezTo>
                    <a:cubicBezTo>
                      <a:pt x="202" y="140"/>
                      <a:pt x="190" y="133"/>
                      <a:pt x="179" y="126"/>
                    </a:cubicBezTo>
                    <a:cubicBezTo>
                      <a:pt x="178" y="115"/>
                      <a:pt x="177" y="103"/>
                      <a:pt x="175" y="92"/>
                    </a:cubicBezTo>
                    <a:cubicBezTo>
                      <a:pt x="184" y="89"/>
                      <a:pt x="193" y="87"/>
                      <a:pt x="202" y="85"/>
                    </a:cubicBezTo>
                    <a:close/>
                    <a:moveTo>
                      <a:pt x="174" y="123"/>
                    </a:moveTo>
                    <a:cubicBezTo>
                      <a:pt x="163" y="116"/>
                      <a:pt x="152" y="111"/>
                      <a:pt x="141" y="105"/>
                    </a:cubicBezTo>
                    <a:cubicBezTo>
                      <a:pt x="150" y="101"/>
                      <a:pt x="160" y="97"/>
                      <a:pt x="170" y="94"/>
                    </a:cubicBezTo>
                    <a:cubicBezTo>
                      <a:pt x="172" y="103"/>
                      <a:pt x="173" y="113"/>
                      <a:pt x="174" y="123"/>
                    </a:cubicBezTo>
                    <a:close/>
                    <a:moveTo>
                      <a:pt x="104" y="77"/>
                    </a:moveTo>
                    <a:cubicBezTo>
                      <a:pt x="107" y="61"/>
                      <a:pt x="112" y="42"/>
                      <a:pt x="123" y="29"/>
                    </a:cubicBezTo>
                    <a:cubicBezTo>
                      <a:pt x="149" y="0"/>
                      <a:pt x="166" y="71"/>
                      <a:pt x="168" y="85"/>
                    </a:cubicBezTo>
                    <a:cubicBezTo>
                      <a:pt x="169" y="86"/>
                      <a:pt x="169" y="87"/>
                      <a:pt x="169" y="89"/>
                    </a:cubicBezTo>
                    <a:cubicBezTo>
                      <a:pt x="169" y="89"/>
                      <a:pt x="168" y="89"/>
                      <a:pt x="167" y="90"/>
                    </a:cubicBezTo>
                    <a:cubicBezTo>
                      <a:pt x="156" y="93"/>
                      <a:pt x="146" y="98"/>
                      <a:pt x="135" y="103"/>
                    </a:cubicBezTo>
                    <a:cubicBezTo>
                      <a:pt x="124" y="98"/>
                      <a:pt x="113" y="93"/>
                      <a:pt x="101" y="89"/>
                    </a:cubicBezTo>
                    <a:cubicBezTo>
                      <a:pt x="102" y="85"/>
                      <a:pt x="103" y="81"/>
                      <a:pt x="104" y="77"/>
                    </a:cubicBezTo>
                    <a:close/>
                    <a:moveTo>
                      <a:pt x="101" y="94"/>
                    </a:moveTo>
                    <a:cubicBezTo>
                      <a:pt x="110" y="97"/>
                      <a:pt x="120" y="101"/>
                      <a:pt x="130" y="105"/>
                    </a:cubicBezTo>
                    <a:cubicBezTo>
                      <a:pt x="119" y="111"/>
                      <a:pt x="108" y="117"/>
                      <a:pt x="98" y="123"/>
                    </a:cubicBezTo>
                    <a:cubicBezTo>
                      <a:pt x="98" y="123"/>
                      <a:pt x="97" y="123"/>
                      <a:pt x="97" y="123"/>
                    </a:cubicBezTo>
                    <a:cubicBezTo>
                      <a:pt x="98" y="113"/>
                      <a:pt x="99" y="104"/>
                      <a:pt x="101" y="94"/>
                    </a:cubicBezTo>
                    <a:close/>
                    <a:moveTo>
                      <a:pt x="96" y="152"/>
                    </a:moveTo>
                    <a:cubicBezTo>
                      <a:pt x="96" y="144"/>
                      <a:pt x="96" y="137"/>
                      <a:pt x="97" y="129"/>
                    </a:cubicBezTo>
                    <a:cubicBezTo>
                      <a:pt x="109" y="121"/>
                      <a:pt x="122" y="114"/>
                      <a:pt x="135" y="108"/>
                    </a:cubicBezTo>
                    <a:cubicBezTo>
                      <a:pt x="149" y="114"/>
                      <a:pt x="162" y="121"/>
                      <a:pt x="174" y="129"/>
                    </a:cubicBezTo>
                    <a:cubicBezTo>
                      <a:pt x="175" y="144"/>
                      <a:pt x="175" y="160"/>
                      <a:pt x="174" y="175"/>
                    </a:cubicBezTo>
                    <a:cubicBezTo>
                      <a:pt x="167" y="179"/>
                      <a:pt x="160" y="183"/>
                      <a:pt x="154" y="187"/>
                    </a:cubicBezTo>
                    <a:cubicBezTo>
                      <a:pt x="148" y="190"/>
                      <a:pt x="141" y="193"/>
                      <a:pt x="135" y="196"/>
                    </a:cubicBezTo>
                    <a:cubicBezTo>
                      <a:pt x="129" y="193"/>
                      <a:pt x="123" y="190"/>
                      <a:pt x="117" y="187"/>
                    </a:cubicBezTo>
                    <a:cubicBezTo>
                      <a:pt x="110" y="183"/>
                      <a:pt x="103" y="179"/>
                      <a:pt x="97" y="175"/>
                    </a:cubicBezTo>
                    <a:cubicBezTo>
                      <a:pt x="96" y="168"/>
                      <a:pt x="96" y="160"/>
                      <a:pt x="96" y="152"/>
                    </a:cubicBezTo>
                    <a:close/>
                    <a:moveTo>
                      <a:pt x="97" y="182"/>
                    </a:moveTo>
                    <a:cubicBezTo>
                      <a:pt x="103" y="185"/>
                      <a:pt x="109" y="188"/>
                      <a:pt x="114" y="191"/>
                    </a:cubicBezTo>
                    <a:cubicBezTo>
                      <a:pt x="119" y="194"/>
                      <a:pt x="124" y="196"/>
                      <a:pt x="129" y="199"/>
                    </a:cubicBezTo>
                    <a:cubicBezTo>
                      <a:pt x="120" y="203"/>
                      <a:pt x="110" y="207"/>
                      <a:pt x="100" y="210"/>
                    </a:cubicBezTo>
                    <a:cubicBezTo>
                      <a:pt x="99" y="201"/>
                      <a:pt x="98" y="191"/>
                      <a:pt x="97" y="182"/>
                    </a:cubicBezTo>
                    <a:close/>
                    <a:moveTo>
                      <a:pt x="165" y="235"/>
                    </a:moveTo>
                    <a:cubicBezTo>
                      <a:pt x="161" y="250"/>
                      <a:pt x="156" y="267"/>
                      <a:pt x="144" y="278"/>
                    </a:cubicBezTo>
                    <a:cubicBezTo>
                      <a:pt x="134" y="288"/>
                      <a:pt x="123" y="276"/>
                      <a:pt x="118" y="267"/>
                    </a:cubicBezTo>
                    <a:cubicBezTo>
                      <a:pt x="109" y="253"/>
                      <a:pt x="105" y="236"/>
                      <a:pt x="102" y="220"/>
                    </a:cubicBezTo>
                    <a:cubicBezTo>
                      <a:pt x="102" y="219"/>
                      <a:pt x="102" y="218"/>
                      <a:pt x="101" y="216"/>
                    </a:cubicBezTo>
                    <a:cubicBezTo>
                      <a:pt x="113" y="212"/>
                      <a:pt x="125" y="207"/>
                      <a:pt x="136" y="202"/>
                    </a:cubicBezTo>
                    <a:cubicBezTo>
                      <a:pt x="147" y="207"/>
                      <a:pt x="158" y="212"/>
                      <a:pt x="169" y="216"/>
                    </a:cubicBezTo>
                    <a:cubicBezTo>
                      <a:pt x="168" y="222"/>
                      <a:pt x="167" y="229"/>
                      <a:pt x="165" y="235"/>
                    </a:cubicBezTo>
                    <a:close/>
                    <a:moveTo>
                      <a:pt x="170" y="211"/>
                    </a:moveTo>
                    <a:cubicBezTo>
                      <a:pt x="160" y="207"/>
                      <a:pt x="151" y="203"/>
                      <a:pt x="141" y="199"/>
                    </a:cubicBezTo>
                    <a:cubicBezTo>
                      <a:pt x="147" y="196"/>
                      <a:pt x="151" y="194"/>
                      <a:pt x="156" y="191"/>
                    </a:cubicBezTo>
                    <a:cubicBezTo>
                      <a:pt x="162" y="188"/>
                      <a:pt x="168" y="185"/>
                      <a:pt x="174" y="181"/>
                    </a:cubicBezTo>
                    <a:cubicBezTo>
                      <a:pt x="173" y="191"/>
                      <a:pt x="172" y="201"/>
                      <a:pt x="170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9" name="Freeform 2282"/>
              <p:cNvSpPr>
                <a:spLocks noEditPoints="1"/>
              </p:cNvSpPr>
              <p:nvPr/>
            </p:nvSpPr>
            <p:spPr bwMode="auto">
              <a:xfrm>
                <a:off x="661194" y="-242889"/>
                <a:ext cx="712788" cy="796925"/>
              </a:xfrm>
              <a:custGeom>
                <a:avLst/>
                <a:gdLst>
                  <a:gd name="T0" fmla="*/ 19 w 258"/>
                  <a:gd name="T1" fmla="*/ 219 h 288"/>
                  <a:gd name="T2" fmla="*/ 96 w 258"/>
                  <a:gd name="T3" fmla="*/ 218 h 288"/>
                  <a:gd name="T4" fmla="*/ 115 w 258"/>
                  <a:gd name="T5" fmla="*/ 272 h 288"/>
                  <a:gd name="T6" fmla="*/ 159 w 258"/>
                  <a:gd name="T7" fmla="*/ 266 h 288"/>
                  <a:gd name="T8" fmla="*/ 183 w 258"/>
                  <a:gd name="T9" fmla="*/ 220 h 288"/>
                  <a:gd name="T10" fmla="*/ 255 w 258"/>
                  <a:gd name="T11" fmla="*/ 211 h 288"/>
                  <a:gd name="T12" fmla="*/ 216 w 258"/>
                  <a:gd name="T13" fmla="*/ 151 h 288"/>
                  <a:gd name="T14" fmla="*/ 253 w 258"/>
                  <a:gd name="T15" fmla="*/ 87 h 288"/>
                  <a:gd name="T16" fmla="*/ 174 w 258"/>
                  <a:gd name="T17" fmla="*/ 87 h 288"/>
                  <a:gd name="T18" fmla="*/ 152 w 258"/>
                  <a:gd name="T19" fmla="*/ 27 h 288"/>
                  <a:gd name="T20" fmla="*/ 111 w 258"/>
                  <a:gd name="T21" fmla="*/ 37 h 288"/>
                  <a:gd name="T22" fmla="*/ 72 w 258"/>
                  <a:gd name="T23" fmla="*/ 80 h 288"/>
                  <a:gd name="T24" fmla="*/ 26 w 258"/>
                  <a:gd name="T25" fmla="*/ 122 h 288"/>
                  <a:gd name="T26" fmla="*/ 43 w 258"/>
                  <a:gd name="T27" fmla="*/ 162 h 288"/>
                  <a:gd name="T28" fmla="*/ 97 w 258"/>
                  <a:gd name="T29" fmla="*/ 181 h 288"/>
                  <a:gd name="T30" fmla="*/ 129 w 258"/>
                  <a:gd name="T31" fmla="*/ 198 h 288"/>
                  <a:gd name="T32" fmla="*/ 97 w 258"/>
                  <a:gd name="T33" fmla="*/ 181 h 288"/>
                  <a:gd name="T34" fmla="*/ 144 w 258"/>
                  <a:gd name="T35" fmla="*/ 278 h 288"/>
                  <a:gd name="T36" fmla="*/ 102 w 258"/>
                  <a:gd name="T37" fmla="*/ 220 h 288"/>
                  <a:gd name="T38" fmla="*/ 135 w 258"/>
                  <a:gd name="T39" fmla="*/ 201 h 288"/>
                  <a:gd name="T40" fmla="*/ 165 w 258"/>
                  <a:gd name="T41" fmla="*/ 234 h 288"/>
                  <a:gd name="T42" fmla="*/ 141 w 258"/>
                  <a:gd name="T43" fmla="*/ 198 h 288"/>
                  <a:gd name="T44" fmla="*/ 173 w 258"/>
                  <a:gd name="T45" fmla="*/ 181 h 288"/>
                  <a:gd name="T46" fmla="*/ 225 w 258"/>
                  <a:gd name="T47" fmla="*/ 167 h 288"/>
                  <a:gd name="T48" fmla="*/ 224 w 258"/>
                  <a:gd name="T49" fmla="*/ 222 h 288"/>
                  <a:gd name="T50" fmla="*/ 175 w 258"/>
                  <a:gd name="T51" fmla="*/ 212 h 288"/>
                  <a:gd name="T52" fmla="*/ 211 w 258"/>
                  <a:gd name="T53" fmla="*/ 155 h 288"/>
                  <a:gd name="T54" fmla="*/ 179 w 258"/>
                  <a:gd name="T55" fmla="*/ 139 h 288"/>
                  <a:gd name="T56" fmla="*/ 207 w 258"/>
                  <a:gd name="T57" fmla="*/ 152 h 288"/>
                  <a:gd name="T58" fmla="*/ 179 w 258"/>
                  <a:gd name="T59" fmla="*/ 139 h 288"/>
                  <a:gd name="T60" fmla="*/ 247 w 258"/>
                  <a:gd name="T61" fmla="*/ 88 h 288"/>
                  <a:gd name="T62" fmla="*/ 212 w 258"/>
                  <a:gd name="T63" fmla="*/ 148 h 288"/>
                  <a:gd name="T64" fmla="*/ 175 w 258"/>
                  <a:gd name="T65" fmla="*/ 92 h 288"/>
                  <a:gd name="T66" fmla="*/ 173 w 258"/>
                  <a:gd name="T67" fmla="*/ 122 h 288"/>
                  <a:gd name="T68" fmla="*/ 170 w 258"/>
                  <a:gd name="T69" fmla="*/ 93 h 288"/>
                  <a:gd name="T70" fmla="*/ 103 w 258"/>
                  <a:gd name="T71" fmla="*/ 76 h 288"/>
                  <a:gd name="T72" fmla="*/ 168 w 258"/>
                  <a:gd name="T73" fmla="*/ 84 h 288"/>
                  <a:gd name="T74" fmla="*/ 167 w 258"/>
                  <a:gd name="T75" fmla="*/ 89 h 288"/>
                  <a:gd name="T76" fmla="*/ 101 w 258"/>
                  <a:gd name="T77" fmla="*/ 88 h 288"/>
                  <a:gd name="T78" fmla="*/ 100 w 258"/>
                  <a:gd name="T79" fmla="*/ 93 h 288"/>
                  <a:gd name="T80" fmla="*/ 97 w 258"/>
                  <a:gd name="T81" fmla="*/ 122 h 288"/>
                  <a:gd name="T82" fmla="*/ 100 w 258"/>
                  <a:gd name="T83" fmla="*/ 93 h 288"/>
                  <a:gd name="T84" fmla="*/ 135 w 258"/>
                  <a:gd name="T85" fmla="*/ 107 h 288"/>
                  <a:gd name="T86" fmla="*/ 174 w 258"/>
                  <a:gd name="T87" fmla="*/ 175 h 288"/>
                  <a:gd name="T88" fmla="*/ 135 w 258"/>
                  <a:gd name="T89" fmla="*/ 195 h 288"/>
                  <a:gd name="T90" fmla="*/ 97 w 258"/>
                  <a:gd name="T91" fmla="*/ 175 h 288"/>
                  <a:gd name="T92" fmla="*/ 97 w 258"/>
                  <a:gd name="T93" fmla="*/ 128 h 288"/>
                  <a:gd name="T94" fmla="*/ 21 w 258"/>
                  <a:gd name="T95" fmla="*/ 105 h 288"/>
                  <a:gd name="T96" fmla="*/ 95 w 258"/>
                  <a:gd name="T97" fmla="*/ 92 h 288"/>
                  <a:gd name="T98" fmla="*/ 59 w 258"/>
                  <a:gd name="T99" fmla="*/ 148 h 288"/>
                  <a:gd name="T100" fmla="*/ 91 w 258"/>
                  <a:gd name="T101" fmla="*/ 171 h 288"/>
                  <a:gd name="T102" fmla="*/ 66 w 258"/>
                  <a:gd name="T103" fmla="*/ 149 h 288"/>
                  <a:gd name="T104" fmla="*/ 91 w 258"/>
                  <a:gd name="T105" fmla="*/ 152 h 288"/>
                  <a:gd name="T106" fmla="*/ 59 w 258"/>
                  <a:gd name="T107" fmla="*/ 155 h 288"/>
                  <a:gd name="T108" fmla="*/ 95 w 258"/>
                  <a:gd name="T109" fmla="*/ 212 h 288"/>
                  <a:gd name="T110" fmla="*/ 29 w 258"/>
                  <a:gd name="T111" fmla="*/ 2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6" y="197"/>
                    </a:moveTo>
                    <a:cubicBezTo>
                      <a:pt x="13" y="204"/>
                      <a:pt x="13" y="213"/>
                      <a:pt x="19" y="219"/>
                    </a:cubicBezTo>
                    <a:cubicBezTo>
                      <a:pt x="25" y="226"/>
                      <a:pt x="37" y="227"/>
                      <a:pt x="46" y="227"/>
                    </a:cubicBezTo>
                    <a:cubicBezTo>
                      <a:pt x="63" y="227"/>
                      <a:pt x="80" y="223"/>
                      <a:pt x="96" y="218"/>
                    </a:cubicBezTo>
                    <a:cubicBezTo>
                      <a:pt x="97" y="220"/>
                      <a:pt x="97" y="222"/>
                      <a:pt x="97" y="223"/>
                    </a:cubicBezTo>
                    <a:cubicBezTo>
                      <a:pt x="101" y="240"/>
                      <a:pt x="105" y="257"/>
                      <a:pt x="115" y="272"/>
                    </a:cubicBezTo>
                    <a:cubicBezTo>
                      <a:pt x="119" y="280"/>
                      <a:pt x="127" y="288"/>
                      <a:pt x="137" y="286"/>
                    </a:cubicBezTo>
                    <a:cubicBezTo>
                      <a:pt x="147" y="285"/>
                      <a:pt x="154" y="275"/>
                      <a:pt x="159" y="266"/>
                    </a:cubicBezTo>
                    <a:cubicBezTo>
                      <a:pt x="167" y="251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ubicBezTo>
                      <a:pt x="199" y="225"/>
                      <a:pt x="217" y="229"/>
                      <a:pt x="235" y="226"/>
                    </a:cubicBezTo>
                    <a:cubicBezTo>
                      <a:pt x="244" y="225"/>
                      <a:pt x="253" y="221"/>
                      <a:pt x="255" y="211"/>
                    </a:cubicBezTo>
                    <a:cubicBezTo>
                      <a:pt x="258" y="201"/>
                      <a:pt x="250" y="189"/>
                      <a:pt x="244" y="181"/>
                    </a:cubicBezTo>
                    <a:cubicBezTo>
                      <a:pt x="236" y="170"/>
                      <a:pt x="226" y="160"/>
                      <a:pt x="216" y="151"/>
                    </a:cubicBezTo>
                    <a:cubicBezTo>
                      <a:pt x="229" y="141"/>
                      <a:pt x="241" y="128"/>
                      <a:pt x="250" y="114"/>
                    </a:cubicBezTo>
                    <a:cubicBezTo>
                      <a:pt x="255" y="106"/>
                      <a:pt x="258" y="95"/>
                      <a:pt x="253" y="87"/>
                    </a:cubicBezTo>
                    <a:cubicBezTo>
                      <a:pt x="248" y="77"/>
                      <a:pt x="234" y="76"/>
                      <a:pt x="224" y="77"/>
                    </a:cubicBezTo>
                    <a:cubicBezTo>
                      <a:pt x="207" y="77"/>
                      <a:pt x="190" y="81"/>
                      <a:pt x="174" y="87"/>
                    </a:cubicBezTo>
                    <a:cubicBezTo>
                      <a:pt x="173" y="81"/>
                      <a:pt x="172" y="76"/>
                      <a:pt x="170" y="70"/>
                    </a:cubicBezTo>
                    <a:cubicBezTo>
                      <a:pt x="167" y="55"/>
                      <a:pt x="162" y="39"/>
                      <a:pt x="152" y="27"/>
                    </a:cubicBezTo>
                    <a:cubicBezTo>
                      <a:pt x="147" y="21"/>
                      <a:pt x="140" y="16"/>
                      <a:pt x="131" y="17"/>
                    </a:cubicBezTo>
                    <a:cubicBezTo>
                      <a:pt x="122" y="19"/>
                      <a:pt x="115" y="30"/>
                      <a:pt x="111" y="37"/>
                    </a:cubicBezTo>
                    <a:cubicBezTo>
                      <a:pt x="103" y="52"/>
                      <a:pt x="98" y="69"/>
                      <a:pt x="95" y="86"/>
                    </a:cubicBezTo>
                    <a:cubicBezTo>
                      <a:pt x="88" y="84"/>
                      <a:pt x="80" y="82"/>
                      <a:pt x="72" y="80"/>
                    </a:cubicBezTo>
                    <a:cubicBezTo>
                      <a:pt x="58" y="77"/>
                      <a:pt x="42" y="74"/>
                      <a:pt x="28" y="79"/>
                    </a:cubicBezTo>
                    <a:cubicBezTo>
                      <a:pt x="6" y="86"/>
                      <a:pt x="16" y="109"/>
                      <a:pt x="26" y="122"/>
                    </a:cubicBezTo>
                    <a:cubicBezTo>
                      <a:pt x="34" y="133"/>
                      <a:pt x="44" y="143"/>
                      <a:pt x="55" y="152"/>
                    </a:cubicBezTo>
                    <a:cubicBezTo>
                      <a:pt x="51" y="155"/>
                      <a:pt x="47" y="158"/>
                      <a:pt x="43" y="162"/>
                    </a:cubicBezTo>
                    <a:cubicBezTo>
                      <a:pt x="33" y="172"/>
                      <a:pt x="22" y="183"/>
                      <a:pt x="16" y="197"/>
                    </a:cubicBezTo>
                    <a:close/>
                    <a:moveTo>
                      <a:pt x="97" y="181"/>
                    </a:moveTo>
                    <a:cubicBezTo>
                      <a:pt x="103" y="184"/>
                      <a:pt x="108" y="188"/>
                      <a:pt x="114" y="191"/>
                    </a:cubicBezTo>
                    <a:cubicBezTo>
                      <a:pt x="119" y="193"/>
                      <a:pt x="124" y="196"/>
                      <a:pt x="129" y="198"/>
                    </a:cubicBezTo>
                    <a:cubicBezTo>
                      <a:pt x="119" y="203"/>
                      <a:pt x="110" y="206"/>
                      <a:pt x="100" y="210"/>
                    </a:cubicBezTo>
                    <a:cubicBezTo>
                      <a:pt x="99" y="200"/>
                      <a:pt x="98" y="191"/>
                      <a:pt x="97" y="181"/>
                    </a:cubicBezTo>
                    <a:close/>
                    <a:moveTo>
                      <a:pt x="165" y="234"/>
                    </a:moveTo>
                    <a:cubicBezTo>
                      <a:pt x="161" y="249"/>
                      <a:pt x="156" y="267"/>
                      <a:pt x="144" y="278"/>
                    </a:cubicBezTo>
                    <a:cubicBezTo>
                      <a:pt x="133" y="287"/>
                      <a:pt x="123" y="276"/>
                      <a:pt x="117" y="267"/>
                    </a:cubicBezTo>
                    <a:cubicBezTo>
                      <a:pt x="109" y="252"/>
                      <a:pt x="105" y="235"/>
                      <a:pt x="102" y="220"/>
                    </a:cubicBezTo>
                    <a:cubicBezTo>
                      <a:pt x="102" y="218"/>
                      <a:pt x="101" y="217"/>
                      <a:pt x="101" y="216"/>
                    </a:cubicBezTo>
                    <a:cubicBezTo>
                      <a:pt x="113" y="212"/>
                      <a:pt x="124" y="207"/>
                      <a:pt x="135" y="201"/>
                    </a:cubicBezTo>
                    <a:cubicBezTo>
                      <a:pt x="146" y="206"/>
                      <a:pt x="158" y="211"/>
                      <a:pt x="169" y="215"/>
                    </a:cubicBezTo>
                    <a:cubicBezTo>
                      <a:pt x="168" y="222"/>
                      <a:pt x="166" y="228"/>
                      <a:pt x="165" y="234"/>
                    </a:cubicBezTo>
                    <a:close/>
                    <a:moveTo>
                      <a:pt x="170" y="210"/>
                    </a:moveTo>
                    <a:cubicBezTo>
                      <a:pt x="160" y="207"/>
                      <a:pt x="151" y="203"/>
                      <a:pt x="141" y="198"/>
                    </a:cubicBezTo>
                    <a:cubicBezTo>
                      <a:pt x="146" y="196"/>
                      <a:pt x="151" y="193"/>
                      <a:pt x="156" y="191"/>
                    </a:cubicBezTo>
                    <a:cubicBezTo>
                      <a:pt x="162" y="187"/>
                      <a:pt x="168" y="184"/>
                      <a:pt x="173" y="181"/>
                    </a:cubicBezTo>
                    <a:cubicBezTo>
                      <a:pt x="173" y="191"/>
                      <a:pt x="171" y="200"/>
                      <a:pt x="170" y="210"/>
                    </a:cubicBezTo>
                    <a:close/>
                    <a:moveTo>
                      <a:pt x="225" y="167"/>
                    </a:moveTo>
                    <a:cubicBezTo>
                      <a:pt x="235" y="177"/>
                      <a:pt x="248" y="190"/>
                      <a:pt x="250" y="205"/>
                    </a:cubicBezTo>
                    <a:cubicBezTo>
                      <a:pt x="253" y="219"/>
                      <a:pt x="235" y="222"/>
                      <a:pt x="224" y="222"/>
                    </a:cubicBezTo>
                    <a:cubicBezTo>
                      <a:pt x="208" y="222"/>
                      <a:pt x="192" y="217"/>
                      <a:pt x="177" y="212"/>
                    </a:cubicBezTo>
                    <a:cubicBezTo>
                      <a:pt x="176" y="212"/>
                      <a:pt x="175" y="212"/>
                      <a:pt x="175" y="212"/>
                    </a:cubicBezTo>
                    <a:cubicBezTo>
                      <a:pt x="177" y="200"/>
                      <a:pt x="178" y="189"/>
                      <a:pt x="178" y="178"/>
                    </a:cubicBezTo>
                    <a:cubicBezTo>
                      <a:pt x="190" y="171"/>
                      <a:pt x="201" y="163"/>
                      <a:pt x="211" y="155"/>
                    </a:cubicBezTo>
                    <a:cubicBezTo>
                      <a:pt x="216" y="159"/>
                      <a:pt x="220" y="163"/>
                      <a:pt x="225" y="167"/>
                    </a:cubicBezTo>
                    <a:close/>
                    <a:moveTo>
                      <a:pt x="179" y="139"/>
                    </a:moveTo>
                    <a:cubicBezTo>
                      <a:pt x="179" y="136"/>
                      <a:pt x="179" y="134"/>
                      <a:pt x="179" y="131"/>
                    </a:cubicBezTo>
                    <a:cubicBezTo>
                      <a:pt x="189" y="138"/>
                      <a:pt x="198" y="145"/>
                      <a:pt x="207" y="152"/>
                    </a:cubicBezTo>
                    <a:cubicBezTo>
                      <a:pt x="198" y="159"/>
                      <a:pt x="189" y="166"/>
                      <a:pt x="179" y="172"/>
                    </a:cubicBezTo>
                    <a:cubicBezTo>
                      <a:pt x="179" y="161"/>
                      <a:pt x="179" y="150"/>
                      <a:pt x="179" y="139"/>
                    </a:cubicBezTo>
                    <a:close/>
                    <a:moveTo>
                      <a:pt x="202" y="84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6"/>
                      <a:pt x="245" y="113"/>
                      <a:pt x="239" y="121"/>
                    </a:cubicBezTo>
                    <a:cubicBezTo>
                      <a:pt x="231" y="131"/>
                      <a:pt x="222" y="140"/>
                      <a:pt x="212" y="148"/>
                    </a:cubicBezTo>
                    <a:cubicBezTo>
                      <a:pt x="201" y="140"/>
                      <a:pt x="190" y="132"/>
                      <a:pt x="178" y="125"/>
                    </a:cubicBezTo>
                    <a:cubicBezTo>
                      <a:pt x="178" y="114"/>
                      <a:pt x="177" y="103"/>
                      <a:pt x="175" y="92"/>
                    </a:cubicBezTo>
                    <a:cubicBezTo>
                      <a:pt x="184" y="89"/>
                      <a:pt x="193" y="86"/>
                      <a:pt x="202" y="84"/>
                    </a:cubicBezTo>
                    <a:close/>
                    <a:moveTo>
                      <a:pt x="173" y="122"/>
                    </a:moveTo>
                    <a:cubicBezTo>
                      <a:pt x="162" y="116"/>
                      <a:pt x="151" y="110"/>
                      <a:pt x="140" y="105"/>
                    </a:cubicBezTo>
                    <a:cubicBezTo>
                      <a:pt x="150" y="100"/>
                      <a:pt x="160" y="97"/>
                      <a:pt x="170" y="93"/>
                    </a:cubicBezTo>
                    <a:cubicBezTo>
                      <a:pt x="171" y="103"/>
                      <a:pt x="173" y="112"/>
                      <a:pt x="173" y="122"/>
                    </a:cubicBezTo>
                    <a:close/>
                    <a:moveTo>
                      <a:pt x="103" y="76"/>
                    </a:moveTo>
                    <a:cubicBezTo>
                      <a:pt x="107" y="60"/>
                      <a:pt x="112" y="42"/>
                      <a:pt x="123" y="29"/>
                    </a:cubicBezTo>
                    <a:cubicBezTo>
                      <a:pt x="148" y="0"/>
                      <a:pt x="165" y="70"/>
                      <a:pt x="168" y="84"/>
                    </a:cubicBezTo>
                    <a:cubicBezTo>
                      <a:pt x="168" y="85"/>
                      <a:pt x="169" y="87"/>
                      <a:pt x="169" y="88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56" y="93"/>
                      <a:pt x="145" y="97"/>
                      <a:pt x="135" y="102"/>
                    </a:cubicBezTo>
                    <a:cubicBezTo>
                      <a:pt x="124" y="97"/>
                      <a:pt x="113" y="92"/>
                      <a:pt x="101" y="88"/>
                    </a:cubicBezTo>
                    <a:cubicBezTo>
                      <a:pt x="102" y="84"/>
                      <a:pt x="103" y="80"/>
                      <a:pt x="103" y="76"/>
                    </a:cubicBezTo>
                    <a:close/>
                    <a:moveTo>
                      <a:pt x="100" y="93"/>
                    </a:moveTo>
                    <a:cubicBezTo>
                      <a:pt x="110" y="97"/>
                      <a:pt x="120" y="101"/>
                      <a:pt x="129" y="105"/>
                    </a:cubicBezTo>
                    <a:cubicBezTo>
                      <a:pt x="118" y="110"/>
                      <a:pt x="108" y="116"/>
                      <a:pt x="97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8" y="113"/>
                      <a:pt x="99" y="103"/>
                      <a:pt x="100" y="93"/>
                    </a:cubicBezTo>
                    <a:close/>
                    <a:moveTo>
                      <a:pt x="97" y="128"/>
                    </a:moveTo>
                    <a:cubicBezTo>
                      <a:pt x="109" y="121"/>
                      <a:pt x="122" y="114"/>
                      <a:pt x="135" y="107"/>
                    </a:cubicBezTo>
                    <a:cubicBezTo>
                      <a:pt x="148" y="114"/>
                      <a:pt x="161" y="121"/>
                      <a:pt x="174" y="128"/>
                    </a:cubicBezTo>
                    <a:cubicBezTo>
                      <a:pt x="175" y="144"/>
                      <a:pt x="175" y="159"/>
                      <a:pt x="174" y="175"/>
                    </a:cubicBezTo>
                    <a:cubicBezTo>
                      <a:pt x="167" y="179"/>
                      <a:pt x="160" y="182"/>
                      <a:pt x="153" y="186"/>
                    </a:cubicBezTo>
                    <a:cubicBezTo>
                      <a:pt x="147" y="189"/>
                      <a:pt x="141" y="193"/>
                      <a:pt x="135" y="195"/>
                    </a:cubicBezTo>
                    <a:cubicBezTo>
                      <a:pt x="129" y="192"/>
                      <a:pt x="123" y="189"/>
                      <a:pt x="117" y="186"/>
                    </a:cubicBezTo>
                    <a:cubicBezTo>
                      <a:pt x="110" y="182"/>
                      <a:pt x="103" y="179"/>
                      <a:pt x="97" y="175"/>
                    </a:cubicBezTo>
                    <a:cubicBezTo>
                      <a:pt x="96" y="167"/>
                      <a:pt x="96" y="159"/>
                      <a:pt x="96" y="152"/>
                    </a:cubicBezTo>
                    <a:cubicBezTo>
                      <a:pt x="96" y="144"/>
                      <a:pt x="96" y="136"/>
                      <a:pt x="97" y="128"/>
                    </a:cubicBezTo>
                    <a:close/>
                    <a:moveTo>
                      <a:pt x="54" y="144"/>
                    </a:moveTo>
                    <a:cubicBezTo>
                      <a:pt x="42" y="134"/>
                      <a:pt x="28" y="121"/>
                      <a:pt x="21" y="105"/>
                    </a:cubicBezTo>
                    <a:cubicBezTo>
                      <a:pt x="6" y="67"/>
                      <a:pt x="80" y="87"/>
                      <a:pt x="93" y="91"/>
                    </a:cubicBezTo>
                    <a:cubicBezTo>
                      <a:pt x="94" y="91"/>
                      <a:pt x="94" y="91"/>
                      <a:pt x="95" y="92"/>
                    </a:cubicBezTo>
                    <a:cubicBezTo>
                      <a:pt x="93" y="103"/>
                      <a:pt x="92" y="115"/>
                      <a:pt x="91" y="126"/>
                    </a:cubicBezTo>
                    <a:cubicBezTo>
                      <a:pt x="80" y="133"/>
                      <a:pt x="69" y="140"/>
                      <a:pt x="59" y="148"/>
                    </a:cubicBezTo>
                    <a:cubicBezTo>
                      <a:pt x="58" y="147"/>
                      <a:pt x="56" y="146"/>
                      <a:pt x="54" y="144"/>
                    </a:cubicBezTo>
                    <a:close/>
                    <a:moveTo>
                      <a:pt x="91" y="171"/>
                    </a:moveTo>
                    <a:cubicBezTo>
                      <a:pt x="82" y="165"/>
                      <a:pt x="72" y="159"/>
                      <a:pt x="63" y="152"/>
                    </a:cubicBezTo>
                    <a:cubicBezTo>
                      <a:pt x="64" y="151"/>
                      <a:pt x="65" y="150"/>
                      <a:pt x="66" y="149"/>
                    </a:cubicBezTo>
                    <a:cubicBezTo>
                      <a:pt x="74" y="143"/>
                      <a:pt x="82" y="137"/>
                      <a:pt x="91" y="132"/>
                    </a:cubicBezTo>
                    <a:cubicBezTo>
                      <a:pt x="91" y="139"/>
                      <a:pt x="91" y="145"/>
                      <a:pt x="91" y="152"/>
                    </a:cubicBezTo>
                    <a:cubicBezTo>
                      <a:pt x="91" y="158"/>
                      <a:pt x="91" y="165"/>
                      <a:pt x="91" y="171"/>
                    </a:cubicBezTo>
                    <a:close/>
                    <a:moveTo>
                      <a:pt x="59" y="155"/>
                    </a:moveTo>
                    <a:cubicBezTo>
                      <a:pt x="69" y="164"/>
                      <a:pt x="80" y="171"/>
                      <a:pt x="92" y="178"/>
                    </a:cubicBezTo>
                    <a:cubicBezTo>
                      <a:pt x="92" y="189"/>
                      <a:pt x="94" y="200"/>
                      <a:pt x="95" y="212"/>
                    </a:cubicBezTo>
                    <a:cubicBezTo>
                      <a:pt x="90" y="213"/>
                      <a:pt x="85" y="215"/>
                      <a:pt x="80" y="216"/>
                    </a:cubicBezTo>
                    <a:cubicBezTo>
                      <a:pt x="65" y="220"/>
                      <a:pt x="45" y="225"/>
                      <a:pt x="29" y="220"/>
                    </a:cubicBezTo>
                    <a:cubicBezTo>
                      <a:pt x="0" y="210"/>
                      <a:pt x="40" y="171"/>
                      <a:pt x="59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0" name="Freeform 2283"/>
              <p:cNvSpPr/>
              <p:nvPr/>
            </p:nvSpPr>
            <p:spPr bwMode="auto">
              <a:xfrm>
                <a:off x="-769144" y="2555874"/>
                <a:ext cx="176213" cy="477838"/>
              </a:xfrm>
              <a:custGeom>
                <a:avLst/>
                <a:gdLst>
                  <a:gd name="T0" fmla="*/ 48 w 64"/>
                  <a:gd name="T1" fmla="*/ 9 h 173"/>
                  <a:gd name="T2" fmla="*/ 13 w 64"/>
                  <a:gd name="T3" fmla="*/ 25 h 173"/>
                  <a:gd name="T4" fmla="*/ 5 w 64"/>
                  <a:gd name="T5" fmla="*/ 55 h 173"/>
                  <a:gd name="T6" fmla="*/ 1 w 64"/>
                  <a:gd name="T7" fmla="*/ 97 h 173"/>
                  <a:gd name="T8" fmla="*/ 6 w 64"/>
                  <a:gd name="T9" fmla="*/ 97 h 173"/>
                  <a:gd name="T10" fmla="*/ 17 w 64"/>
                  <a:gd name="T11" fmla="*/ 28 h 173"/>
                  <a:gd name="T12" fmla="*/ 39 w 64"/>
                  <a:gd name="T13" fmla="*/ 12 h 173"/>
                  <a:gd name="T14" fmla="*/ 57 w 64"/>
                  <a:gd name="T15" fmla="*/ 37 h 173"/>
                  <a:gd name="T16" fmla="*/ 57 w 64"/>
                  <a:gd name="T17" fmla="*/ 98 h 173"/>
                  <a:gd name="T18" fmla="*/ 55 w 64"/>
                  <a:gd name="T19" fmla="*/ 131 h 173"/>
                  <a:gd name="T20" fmla="*/ 43 w 64"/>
                  <a:gd name="T21" fmla="*/ 163 h 173"/>
                  <a:gd name="T22" fmla="*/ 25 w 64"/>
                  <a:gd name="T23" fmla="*/ 144 h 173"/>
                  <a:gd name="T24" fmla="*/ 22 w 64"/>
                  <a:gd name="T25" fmla="*/ 112 h 173"/>
                  <a:gd name="T26" fmla="*/ 25 w 64"/>
                  <a:gd name="T27" fmla="*/ 68 h 173"/>
                  <a:gd name="T28" fmla="*/ 28 w 64"/>
                  <a:gd name="T29" fmla="*/ 61 h 173"/>
                  <a:gd name="T30" fmla="*/ 44 w 64"/>
                  <a:gd name="T31" fmla="*/ 70 h 173"/>
                  <a:gd name="T32" fmla="*/ 44 w 64"/>
                  <a:gd name="T33" fmla="*/ 85 h 173"/>
                  <a:gd name="T34" fmla="*/ 40 w 64"/>
                  <a:gd name="T35" fmla="*/ 127 h 173"/>
                  <a:gd name="T36" fmla="*/ 45 w 64"/>
                  <a:gd name="T37" fmla="*/ 128 h 173"/>
                  <a:gd name="T38" fmla="*/ 49 w 64"/>
                  <a:gd name="T39" fmla="*/ 85 h 173"/>
                  <a:gd name="T40" fmla="*/ 38 w 64"/>
                  <a:gd name="T41" fmla="*/ 54 h 173"/>
                  <a:gd name="T42" fmla="*/ 18 w 64"/>
                  <a:gd name="T43" fmla="*/ 78 h 173"/>
                  <a:gd name="T44" fmla="*/ 19 w 64"/>
                  <a:gd name="T45" fmla="*/ 135 h 173"/>
                  <a:gd name="T46" fmla="*/ 35 w 64"/>
                  <a:gd name="T47" fmla="*/ 170 h 173"/>
                  <a:gd name="T48" fmla="*/ 60 w 64"/>
                  <a:gd name="T49" fmla="*/ 131 h 173"/>
                  <a:gd name="T50" fmla="*/ 64 w 64"/>
                  <a:gd name="T51" fmla="*/ 58 h 173"/>
                  <a:gd name="T52" fmla="*/ 48 w 64"/>
                  <a:gd name="T53" fmla="*/ 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4" h="173">
                    <a:moveTo>
                      <a:pt x="48" y="9"/>
                    </a:moveTo>
                    <a:cubicBezTo>
                      <a:pt x="34" y="0"/>
                      <a:pt x="19" y="14"/>
                      <a:pt x="13" y="25"/>
                    </a:cubicBezTo>
                    <a:cubicBezTo>
                      <a:pt x="8" y="34"/>
                      <a:pt x="6" y="45"/>
                      <a:pt x="5" y="55"/>
                    </a:cubicBezTo>
                    <a:cubicBezTo>
                      <a:pt x="3" y="69"/>
                      <a:pt x="2" y="83"/>
                      <a:pt x="1" y="97"/>
                    </a:cubicBezTo>
                    <a:cubicBezTo>
                      <a:pt x="0" y="100"/>
                      <a:pt x="6" y="100"/>
                      <a:pt x="6" y="97"/>
                    </a:cubicBezTo>
                    <a:cubicBezTo>
                      <a:pt x="9" y="75"/>
                      <a:pt x="7" y="48"/>
                      <a:pt x="17" y="28"/>
                    </a:cubicBezTo>
                    <a:cubicBezTo>
                      <a:pt x="22" y="20"/>
                      <a:pt x="30" y="12"/>
                      <a:pt x="39" y="12"/>
                    </a:cubicBezTo>
                    <a:cubicBezTo>
                      <a:pt x="51" y="11"/>
                      <a:pt x="56" y="27"/>
                      <a:pt x="57" y="37"/>
                    </a:cubicBezTo>
                    <a:cubicBezTo>
                      <a:pt x="61" y="57"/>
                      <a:pt x="59" y="78"/>
                      <a:pt x="57" y="98"/>
                    </a:cubicBezTo>
                    <a:cubicBezTo>
                      <a:pt x="57" y="109"/>
                      <a:pt x="56" y="120"/>
                      <a:pt x="55" y="131"/>
                    </a:cubicBezTo>
                    <a:cubicBezTo>
                      <a:pt x="54" y="142"/>
                      <a:pt x="53" y="156"/>
                      <a:pt x="43" y="163"/>
                    </a:cubicBezTo>
                    <a:cubicBezTo>
                      <a:pt x="29" y="173"/>
                      <a:pt x="25" y="153"/>
                      <a:pt x="25" y="144"/>
                    </a:cubicBezTo>
                    <a:cubicBezTo>
                      <a:pt x="24" y="134"/>
                      <a:pt x="22" y="123"/>
                      <a:pt x="22" y="112"/>
                    </a:cubicBezTo>
                    <a:cubicBezTo>
                      <a:pt x="21" y="97"/>
                      <a:pt x="21" y="83"/>
                      <a:pt x="25" y="68"/>
                    </a:cubicBezTo>
                    <a:cubicBezTo>
                      <a:pt x="26" y="66"/>
                      <a:pt x="26" y="63"/>
                      <a:pt x="28" y="61"/>
                    </a:cubicBezTo>
                    <a:cubicBezTo>
                      <a:pt x="33" y="52"/>
                      <a:pt x="44" y="64"/>
                      <a:pt x="44" y="70"/>
                    </a:cubicBezTo>
                    <a:cubicBezTo>
                      <a:pt x="45" y="75"/>
                      <a:pt x="44" y="80"/>
                      <a:pt x="44" y="85"/>
                    </a:cubicBezTo>
                    <a:cubicBezTo>
                      <a:pt x="44" y="98"/>
                      <a:pt x="44" y="113"/>
                      <a:pt x="40" y="127"/>
                    </a:cubicBezTo>
                    <a:cubicBezTo>
                      <a:pt x="39" y="130"/>
                      <a:pt x="44" y="131"/>
                      <a:pt x="45" y="128"/>
                    </a:cubicBezTo>
                    <a:cubicBezTo>
                      <a:pt x="49" y="114"/>
                      <a:pt x="49" y="99"/>
                      <a:pt x="49" y="85"/>
                    </a:cubicBezTo>
                    <a:cubicBezTo>
                      <a:pt x="50" y="74"/>
                      <a:pt x="51" y="58"/>
                      <a:pt x="38" y="54"/>
                    </a:cubicBezTo>
                    <a:cubicBezTo>
                      <a:pt x="22" y="49"/>
                      <a:pt x="19" y="67"/>
                      <a:pt x="18" y="78"/>
                    </a:cubicBezTo>
                    <a:cubicBezTo>
                      <a:pt x="15" y="97"/>
                      <a:pt x="16" y="117"/>
                      <a:pt x="19" y="135"/>
                    </a:cubicBezTo>
                    <a:cubicBezTo>
                      <a:pt x="20" y="146"/>
                      <a:pt x="19" y="170"/>
                      <a:pt x="35" y="170"/>
                    </a:cubicBezTo>
                    <a:cubicBezTo>
                      <a:pt x="56" y="170"/>
                      <a:pt x="59" y="146"/>
                      <a:pt x="60" y="131"/>
                    </a:cubicBezTo>
                    <a:cubicBezTo>
                      <a:pt x="63" y="107"/>
                      <a:pt x="64" y="82"/>
                      <a:pt x="64" y="58"/>
                    </a:cubicBezTo>
                    <a:cubicBezTo>
                      <a:pt x="63" y="41"/>
                      <a:pt x="64" y="20"/>
                      <a:pt x="4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1" name="Freeform 2284"/>
              <p:cNvSpPr>
                <a:spLocks noEditPoints="1"/>
              </p:cNvSpPr>
              <p:nvPr/>
            </p:nvSpPr>
            <p:spPr bwMode="auto">
              <a:xfrm>
                <a:off x="-4285457" y="-469902"/>
                <a:ext cx="1098550" cy="230188"/>
              </a:xfrm>
              <a:custGeom>
                <a:avLst/>
                <a:gdLst>
                  <a:gd name="T0" fmla="*/ 89 w 398"/>
                  <a:gd name="T1" fmla="*/ 82 h 83"/>
                  <a:gd name="T2" fmla="*/ 371 w 398"/>
                  <a:gd name="T3" fmla="*/ 80 h 83"/>
                  <a:gd name="T4" fmla="*/ 398 w 398"/>
                  <a:gd name="T5" fmla="*/ 6 h 83"/>
                  <a:gd name="T6" fmla="*/ 298 w 398"/>
                  <a:gd name="T7" fmla="*/ 1 h 83"/>
                  <a:gd name="T8" fmla="*/ 3 w 398"/>
                  <a:gd name="T9" fmla="*/ 3 h 83"/>
                  <a:gd name="T10" fmla="*/ 3 w 398"/>
                  <a:gd name="T11" fmla="*/ 79 h 83"/>
                  <a:gd name="T12" fmla="*/ 198 w 398"/>
                  <a:gd name="T13" fmla="*/ 9 h 83"/>
                  <a:gd name="T14" fmla="*/ 393 w 398"/>
                  <a:gd name="T15" fmla="*/ 6 h 83"/>
                  <a:gd name="T16" fmla="*/ 384 w 398"/>
                  <a:gd name="T17" fmla="*/ 74 h 83"/>
                  <a:gd name="T18" fmla="*/ 378 w 398"/>
                  <a:gd name="T19" fmla="*/ 74 h 83"/>
                  <a:gd name="T20" fmla="*/ 369 w 398"/>
                  <a:gd name="T21" fmla="*/ 75 h 83"/>
                  <a:gd name="T22" fmla="*/ 363 w 398"/>
                  <a:gd name="T23" fmla="*/ 42 h 83"/>
                  <a:gd name="T24" fmla="*/ 353 w 398"/>
                  <a:gd name="T25" fmla="*/ 76 h 83"/>
                  <a:gd name="T26" fmla="*/ 348 w 398"/>
                  <a:gd name="T27" fmla="*/ 76 h 83"/>
                  <a:gd name="T28" fmla="*/ 337 w 398"/>
                  <a:gd name="T29" fmla="*/ 41 h 83"/>
                  <a:gd name="T30" fmla="*/ 311 w 398"/>
                  <a:gd name="T31" fmla="*/ 77 h 83"/>
                  <a:gd name="T32" fmla="*/ 306 w 398"/>
                  <a:gd name="T33" fmla="*/ 41 h 83"/>
                  <a:gd name="T34" fmla="*/ 294 w 398"/>
                  <a:gd name="T35" fmla="*/ 77 h 83"/>
                  <a:gd name="T36" fmla="*/ 289 w 398"/>
                  <a:gd name="T37" fmla="*/ 50 h 83"/>
                  <a:gd name="T38" fmla="*/ 282 w 398"/>
                  <a:gd name="T39" fmla="*/ 77 h 83"/>
                  <a:gd name="T40" fmla="*/ 275 w 398"/>
                  <a:gd name="T41" fmla="*/ 40 h 83"/>
                  <a:gd name="T42" fmla="*/ 262 w 398"/>
                  <a:gd name="T43" fmla="*/ 77 h 83"/>
                  <a:gd name="T44" fmla="*/ 257 w 398"/>
                  <a:gd name="T45" fmla="*/ 77 h 83"/>
                  <a:gd name="T46" fmla="*/ 251 w 398"/>
                  <a:gd name="T47" fmla="*/ 58 h 83"/>
                  <a:gd name="T48" fmla="*/ 246 w 398"/>
                  <a:gd name="T49" fmla="*/ 58 h 83"/>
                  <a:gd name="T50" fmla="*/ 235 w 398"/>
                  <a:gd name="T51" fmla="*/ 77 h 83"/>
                  <a:gd name="T52" fmla="*/ 230 w 398"/>
                  <a:gd name="T53" fmla="*/ 77 h 83"/>
                  <a:gd name="T54" fmla="*/ 221 w 398"/>
                  <a:gd name="T55" fmla="*/ 42 h 83"/>
                  <a:gd name="T56" fmla="*/ 215 w 398"/>
                  <a:gd name="T57" fmla="*/ 77 h 83"/>
                  <a:gd name="T58" fmla="*/ 201 w 398"/>
                  <a:gd name="T59" fmla="*/ 46 h 83"/>
                  <a:gd name="T60" fmla="*/ 194 w 398"/>
                  <a:gd name="T61" fmla="*/ 77 h 83"/>
                  <a:gd name="T62" fmla="*/ 185 w 398"/>
                  <a:gd name="T63" fmla="*/ 38 h 83"/>
                  <a:gd name="T64" fmla="*/ 178 w 398"/>
                  <a:gd name="T65" fmla="*/ 77 h 83"/>
                  <a:gd name="T66" fmla="*/ 168 w 398"/>
                  <a:gd name="T67" fmla="*/ 46 h 83"/>
                  <a:gd name="T68" fmla="*/ 164 w 398"/>
                  <a:gd name="T69" fmla="*/ 77 h 83"/>
                  <a:gd name="T70" fmla="*/ 153 w 398"/>
                  <a:gd name="T71" fmla="*/ 43 h 83"/>
                  <a:gd name="T72" fmla="*/ 145 w 398"/>
                  <a:gd name="T73" fmla="*/ 77 h 83"/>
                  <a:gd name="T74" fmla="*/ 138 w 398"/>
                  <a:gd name="T75" fmla="*/ 45 h 83"/>
                  <a:gd name="T76" fmla="*/ 132 w 398"/>
                  <a:gd name="T77" fmla="*/ 77 h 83"/>
                  <a:gd name="T78" fmla="*/ 120 w 398"/>
                  <a:gd name="T79" fmla="*/ 45 h 83"/>
                  <a:gd name="T80" fmla="*/ 115 w 398"/>
                  <a:gd name="T81" fmla="*/ 77 h 83"/>
                  <a:gd name="T82" fmla="*/ 104 w 398"/>
                  <a:gd name="T83" fmla="*/ 38 h 83"/>
                  <a:gd name="T84" fmla="*/ 84 w 398"/>
                  <a:gd name="T85" fmla="*/ 76 h 83"/>
                  <a:gd name="T86" fmla="*/ 78 w 398"/>
                  <a:gd name="T87" fmla="*/ 76 h 83"/>
                  <a:gd name="T88" fmla="*/ 64 w 398"/>
                  <a:gd name="T89" fmla="*/ 45 h 83"/>
                  <a:gd name="T90" fmla="*/ 46 w 398"/>
                  <a:gd name="T91" fmla="*/ 76 h 83"/>
                  <a:gd name="T92" fmla="*/ 41 w 398"/>
                  <a:gd name="T93" fmla="*/ 76 h 83"/>
                  <a:gd name="T94" fmla="*/ 20 w 398"/>
                  <a:gd name="T95" fmla="*/ 45 h 83"/>
                  <a:gd name="T96" fmla="*/ 6 w 398"/>
                  <a:gd name="T97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83">
                    <a:moveTo>
                      <a:pt x="5" y="82"/>
                    </a:moveTo>
                    <a:cubicBezTo>
                      <a:pt x="6" y="82"/>
                      <a:pt x="6" y="83"/>
                      <a:pt x="7" y="83"/>
                    </a:cubicBezTo>
                    <a:cubicBezTo>
                      <a:pt x="34" y="79"/>
                      <a:pt x="62" y="81"/>
                      <a:pt x="89" y="82"/>
                    </a:cubicBezTo>
                    <a:cubicBezTo>
                      <a:pt x="118" y="82"/>
                      <a:pt x="146" y="82"/>
                      <a:pt x="175" y="82"/>
                    </a:cubicBezTo>
                    <a:cubicBezTo>
                      <a:pt x="226" y="82"/>
                      <a:pt x="276" y="82"/>
                      <a:pt x="326" y="82"/>
                    </a:cubicBezTo>
                    <a:cubicBezTo>
                      <a:pt x="341" y="81"/>
                      <a:pt x="356" y="81"/>
                      <a:pt x="371" y="80"/>
                    </a:cubicBezTo>
                    <a:cubicBezTo>
                      <a:pt x="378" y="80"/>
                      <a:pt x="385" y="80"/>
                      <a:pt x="392" y="79"/>
                    </a:cubicBezTo>
                    <a:cubicBezTo>
                      <a:pt x="393" y="80"/>
                      <a:pt x="396" y="79"/>
                      <a:pt x="396" y="77"/>
                    </a:cubicBezTo>
                    <a:cubicBezTo>
                      <a:pt x="396" y="53"/>
                      <a:pt x="398" y="30"/>
                      <a:pt x="398" y="6"/>
                    </a:cubicBezTo>
                    <a:cubicBezTo>
                      <a:pt x="398" y="5"/>
                      <a:pt x="398" y="5"/>
                      <a:pt x="397" y="4"/>
                    </a:cubicBezTo>
                    <a:cubicBezTo>
                      <a:pt x="398" y="3"/>
                      <a:pt x="397" y="1"/>
                      <a:pt x="395" y="1"/>
                    </a:cubicBezTo>
                    <a:cubicBezTo>
                      <a:pt x="363" y="1"/>
                      <a:pt x="330" y="0"/>
                      <a:pt x="298" y="1"/>
                    </a:cubicBezTo>
                    <a:cubicBezTo>
                      <a:pt x="266" y="2"/>
                      <a:pt x="234" y="5"/>
                      <a:pt x="202" y="4"/>
                    </a:cubicBezTo>
                    <a:cubicBezTo>
                      <a:pt x="169" y="3"/>
                      <a:pt x="137" y="1"/>
                      <a:pt x="104" y="1"/>
                    </a:cubicBezTo>
                    <a:cubicBezTo>
                      <a:pt x="70" y="2"/>
                      <a:pt x="37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30"/>
                      <a:pt x="3" y="55"/>
                      <a:pt x="3" y="79"/>
                    </a:cubicBezTo>
                    <a:cubicBezTo>
                      <a:pt x="3" y="81"/>
                      <a:pt x="4" y="81"/>
                      <a:pt x="5" y="82"/>
                    </a:cubicBezTo>
                    <a:close/>
                    <a:moveTo>
                      <a:pt x="101" y="6"/>
                    </a:moveTo>
                    <a:cubicBezTo>
                      <a:pt x="133" y="6"/>
                      <a:pt x="166" y="8"/>
                      <a:pt x="198" y="9"/>
                    </a:cubicBezTo>
                    <a:cubicBezTo>
                      <a:pt x="231" y="10"/>
                      <a:pt x="263" y="7"/>
                      <a:pt x="295" y="6"/>
                    </a:cubicBezTo>
                    <a:cubicBezTo>
                      <a:pt x="328" y="6"/>
                      <a:pt x="360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29"/>
                      <a:pt x="391" y="51"/>
                      <a:pt x="391" y="74"/>
                    </a:cubicBezTo>
                    <a:cubicBezTo>
                      <a:pt x="388" y="74"/>
                      <a:pt x="386" y="75"/>
                      <a:pt x="384" y="75"/>
                    </a:cubicBezTo>
                    <a:cubicBezTo>
                      <a:pt x="384" y="74"/>
                      <a:pt x="384" y="74"/>
                      <a:pt x="384" y="74"/>
                    </a:cubicBezTo>
                    <a:cubicBezTo>
                      <a:pt x="383" y="65"/>
                      <a:pt x="385" y="57"/>
                      <a:pt x="383" y="48"/>
                    </a:cubicBezTo>
                    <a:cubicBezTo>
                      <a:pt x="383" y="45"/>
                      <a:pt x="378" y="46"/>
                      <a:pt x="378" y="50"/>
                    </a:cubicBezTo>
                    <a:cubicBezTo>
                      <a:pt x="380" y="58"/>
                      <a:pt x="378" y="66"/>
                      <a:pt x="378" y="74"/>
                    </a:cubicBezTo>
                    <a:cubicBezTo>
                      <a:pt x="378" y="74"/>
                      <a:pt x="378" y="75"/>
                      <a:pt x="379" y="75"/>
                    </a:cubicBezTo>
                    <a:cubicBezTo>
                      <a:pt x="377" y="75"/>
                      <a:pt x="376" y="75"/>
                      <a:pt x="375" y="75"/>
                    </a:cubicBezTo>
                    <a:cubicBezTo>
                      <a:pt x="373" y="75"/>
                      <a:pt x="371" y="75"/>
                      <a:pt x="369" y="75"/>
                    </a:cubicBezTo>
                    <a:cubicBezTo>
                      <a:pt x="370" y="75"/>
                      <a:pt x="370" y="75"/>
                      <a:pt x="370" y="74"/>
                    </a:cubicBezTo>
                    <a:cubicBezTo>
                      <a:pt x="370" y="63"/>
                      <a:pt x="370" y="51"/>
                      <a:pt x="368" y="40"/>
                    </a:cubicBezTo>
                    <a:cubicBezTo>
                      <a:pt x="367" y="37"/>
                      <a:pt x="362" y="38"/>
                      <a:pt x="363" y="42"/>
                    </a:cubicBezTo>
                    <a:cubicBezTo>
                      <a:pt x="365" y="52"/>
                      <a:pt x="365" y="63"/>
                      <a:pt x="364" y="74"/>
                    </a:cubicBezTo>
                    <a:cubicBezTo>
                      <a:pt x="364" y="75"/>
                      <a:pt x="365" y="75"/>
                      <a:pt x="365" y="76"/>
                    </a:cubicBezTo>
                    <a:cubicBezTo>
                      <a:pt x="361" y="76"/>
                      <a:pt x="357" y="76"/>
                      <a:pt x="353" y="76"/>
                    </a:cubicBezTo>
                    <a:cubicBezTo>
                      <a:pt x="354" y="66"/>
                      <a:pt x="357" y="57"/>
                      <a:pt x="355" y="47"/>
                    </a:cubicBezTo>
                    <a:cubicBezTo>
                      <a:pt x="354" y="44"/>
                      <a:pt x="349" y="45"/>
                      <a:pt x="350" y="49"/>
                    </a:cubicBezTo>
                    <a:cubicBezTo>
                      <a:pt x="352" y="58"/>
                      <a:pt x="349" y="67"/>
                      <a:pt x="348" y="76"/>
                    </a:cubicBezTo>
                    <a:cubicBezTo>
                      <a:pt x="345" y="76"/>
                      <a:pt x="342" y="76"/>
                      <a:pt x="340" y="76"/>
                    </a:cubicBezTo>
                    <a:cubicBezTo>
                      <a:pt x="339" y="76"/>
                      <a:pt x="337" y="76"/>
                      <a:pt x="336" y="76"/>
                    </a:cubicBezTo>
                    <a:cubicBezTo>
                      <a:pt x="339" y="65"/>
                      <a:pt x="337" y="53"/>
                      <a:pt x="337" y="41"/>
                    </a:cubicBezTo>
                    <a:cubicBezTo>
                      <a:pt x="337" y="38"/>
                      <a:pt x="332" y="38"/>
                      <a:pt x="332" y="41"/>
                    </a:cubicBezTo>
                    <a:cubicBezTo>
                      <a:pt x="332" y="53"/>
                      <a:pt x="334" y="65"/>
                      <a:pt x="331" y="76"/>
                    </a:cubicBezTo>
                    <a:cubicBezTo>
                      <a:pt x="324" y="76"/>
                      <a:pt x="318" y="77"/>
                      <a:pt x="311" y="77"/>
                    </a:cubicBezTo>
                    <a:cubicBezTo>
                      <a:pt x="311" y="76"/>
                      <a:pt x="312" y="76"/>
                      <a:pt x="312" y="75"/>
                    </a:cubicBezTo>
                    <a:cubicBezTo>
                      <a:pt x="312" y="64"/>
                      <a:pt x="311" y="52"/>
                      <a:pt x="312" y="41"/>
                    </a:cubicBezTo>
                    <a:cubicBezTo>
                      <a:pt x="312" y="38"/>
                      <a:pt x="307" y="38"/>
                      <a:pt x="306" y="41"/>
                    </a:cubicBezTo>
                    <a:cubicBezTo>
                      <a:pt x="306" y="52"/>
                      <a:pt x="306" y="64"/>
                      <a:pt x="306" y="75"/>
                    </a:cubicBezTo>
                    <a:cubicBezTo>
                      <a:pt x="306" y="76"/>
                      <a:pt x="307" y="76"/>
                      <a:pt x="307" y="77"/>
                    </a:cubicBezTo>
                    <a:cubicBezTo>
                      <a:pt x="303" y="77"/>
                      <a:pt x="299" y="77"/>
                      <a:pt x="294" y="77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4" y="67"/>
                      <a:pt x="296" y="58"/>
                      <a:pt x="294" y="49"/>
                    </a:cubicBezTo>
                    <a:cubicBezTo>
                      <a:pt x="294" y="46"/>
                      <a:pt x="289" y="47"/>
                      <a:pt x="289" y="50"/>
                    </a:cubicBezTo>
                    <a:cubicBezTo>
                      <a:pt x="291" y="59"/>
                      <a:pt x="288" y="68"/>
                      <a:pt x="289" y="77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87" y="77"/>
                      <a:pt x="284" y="77"/>
                      <a:pt x="282" y="77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63"/>
                      <a:pt x="283" y="51"/>
                      <a:pt x="280" y="39"/>
                    </a:cubicBezTo>
                    <a:cubicBezTo>
                      <a:pt x="280" y="35"/>
                      <a:pt x="275" y="37"/>
                      <a:pt x="275" y="40"/>
                    </a:cubicBezTo>
                    <a:cubicBezTo>
                      <a:pt x="278" y="52"/>
                      <a:pt x="277" y="64"/>
                      <a:pt x="277" y="76"/>
                    </a:cubicBezTo>
                    <a:cubicBezTo>
                      <a:pt x="277" y="76"/>
                      <a:pt x="277" y="76"/>
                      <a:pt x="277" y="77"/>
                    </a:cubicBezTo>
                    <a:cubicBezTo>
                      <a:pt x="272" y="77"/>
                      <a:pt x="267" y="77"/>
                      <a:pt x="262" y="77"/>
                    </a:cubicBezTo>
                    <a:cubicBezTo>
                      <a:pt x="263" y="66"/>
                      <a:pt x="265" y="55"/>
                      <a:pt x="263" y="45"/>
                    </a:cubicBezTo>
                    <a:cubicBezTo>
                      <a:pt x="262" y="41"/>
                      <a:pt x="257" y="43"/>
                      <a:pt x="258" y="46"/>
                    </a:cubicBezTo>
                    <a:cubicBezTo>
                      <a:pt x="260" y="56"/>
                      <a:pt x="257" y="67"/>
                      <a:pt x="257" y="77"/>
                    </a:cubicBezTo>
                    <a:cubicBezTo>
                      <a:pt x="255" y="77"/>
                      <a:pt x="253" y="77"/>
                      <a:pt x="252" y="77"/>
                    </a:cubicBezTo>
                    <a:cubicBezTo>
                      <a:pt x="252" y="76"/>
                      <a:pt x="252" y="76"/>
                      <a:pt x="252" y="75"/>
                    </a:cubicBezTo>
                    <a:cubicBezTo>
                      <a:pt x="250" y="69"/>
                      <a:pt x="251" y="64"/>
                      <a:pt x="251" y="58"/>
                    </a:cubicBezTo>
                    <a:cubicBezTo>
                      <a:pt x="251" y="52"/>
                      <a:pt x="250" y="45"/>
                      <a:pt x="250" y="38"/>
                    </a:cubicBezTo>
                    <a:cubicBezTo>
                      <a:pt x="250" y="35"/>
                      <a:pt x="245" y="35"/>
                      <a:pt x="245" y="38"/>
                    </a:cubicBezTo>
                    <a:cubicBezTo>
                      <a:pt x="245" y="45"/>
                      <a:pt x="245" y="52"/>
                      <a:pt x="246" y="58"/>
                    </a:cubicBezTo>
                    <a:cubicBezTo>
                      <a:pt x="246" y="65"/>
                      <a:pt x="245" y="70"/>
                      <a:pt x="247" y="76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3" y="77"/>
                      <a:pt x="239" y="77"/>
                      <a:pt x="235" y="77"/>
                    </a:cubicBezTo>
                    <a:cubicBezTo>
                      <a:pt x="235" y="67"/>
                      <a:pt x="236" y="58"/>
                      <a:pt x="236" y="48"/>
                    </a:cubicBezTo>
                    <a:cubicBezTo>
                      <a:pt x="236" y="45"/>
                      <a:pt x="231" y="45"/>
                      <a:pt x="231" y="48"/>
                    </a:cubicBezTo>
                    <a:cubicBezTo>
                      <a:pt x="231" y="58"/>
                      <a:pt x="230" y="67"/>
                      <a:pt x="230" y="77"/>
                    </a:cubicBezTo>
                    <a:cubicBezTo>
                      <a:pt x="227" y="77"/>
                      <a:pt x="224" y="77"/>
                      <a:pt x="221" y="77"/>
                    </a:cubicBezTo>
                    <a:cubicBezTo>
                      <a:pt x="220" y="71"/>
                      <a:pt x="222" y="66"/>
                      <a:pt x="222" y="61"/>
                    </a:cubicBezTo>
                    <a:cubicBezTo>
                      <a:pt x="223" y="55"/>
                      <a:pt x="222" y="48"/>
                      <a:pt x="221" y="42"/>
                    </a:cubicBezTo>
                    <a:cubicBezTo>
                      <a:pt x="221" y="39"/>
                      <a:pt x="216" y="39"/>
                      <a:pt x="216" y="42"/>
                    </a:cubicBezTo>
                    <a:cubicBezTo>
                      <a:pt x="216" y="47"/>
                      <a:pt x="217" y="53"/>
                      <a:pt x="217" y="58"/>
                    </a:cubicBezTo>
                    <a:cubicBezTo>
                      <a:pt x="217" y="65"/>
                      <a:pt x="215" y="71"/>
                      <a:pt x="215" y="77"/>
                    </a:cubicBezTo>
                    <a:cubicBezTo>
                      <a:pt x="209" y="77"/>
                      <a:pt x="203" y="77"/>
                      <a:pt x="197" y="77"/>
                    </a:cubicBezTo>
                    <a:cubicBezTo>
                      <a:pt x="198" y="76"/>
                      <a:pt x="198" y="76"/>
                      <a:pt x="198" y="75"/>
                    </a:cubicBezTo>
                    <a:cubicBezTo>
                      <a:pt x="198" y="65"/>
                      <a:pt x="200" y="56"/>
                      <a:pt x="201" y="46"/>
                    </a:cubicBezTo>
                    <a:cubicBezTo>
                      <a:pt x="202" y="43"/>
                      <a:pt x="197" y="41"/>
                      <a:pt x="196" y="45"/>
                    </a:cubicBezTo>
                    <a:cubicBezTo>
                      <a:pt x="195" y="55"/>
                      <a:pt x="193" y="65"/>
                      <a:pt x="193" y="75"/>
                    </a:cubicBezTo>
                    <a:cubicBezTo>
                      <a:pt x="193" y="76"/>
                      <a:pt x="193" y="76"/>
                      <a:pt x="194" y="77"/>
                    </a:cubicBezTo>
                    <a:cubicBezTo>
                      <a:pt x="190" y="77"/>
                      <a:pt x="187" y="77"/>
                      <a:pt x="183" y="77"/>
                    </a:cubicBezTo>
                    <a:cubicBezTo>
                      <a:pt x="183" y="76"/>
                      <a:pt x="183" y="76"/>
                      <a:pt x="183" y="76"/>
                    </a:cubicBezTo>
                    <a:cubicBezTo>
                      <a:pt x="183" y="63"/>
                      <a:pt x="183" y="51"/>
                      <a:pt x="185" y="38"/>
                    </a:cubicBezTo>
                    <a:cubicBezTo>
                      <a:pt x="185" y="35"/>
                      <a:pt x="180" y="35"/>
                      <a:pt x="180" y="38"/>
                    </a:cubicBezTo>
                    <a:cubicBezTo>
                      <a:pt x="178" y="51"/>
                      <a:pt x="178" y="63"/>
                      <a:pt x="178" y="76"/>
                    </a:cubicBezTo>
                    <a:cubicBezTo>
                      <a:pt x="178" y="76"/>
                      <a:pt x="178" y="76"/>
                      <a:pt x="178" y="77"/>
                    </a:cubicBezTo>
                    <a:cubicBezTo>
                      <a:pt x="175" y="77"/>
                      <a:pt x="172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70" y="66"/>
                      <a:pt x="171" y="56"/>
                      <a:pt x="168" y="46"/>
                    </a:cubicBezTo>
                    <a:cubicBezTo>
                      <a:pt x="168" y="42"/>
                      <a:pt x="163" y="44"/>
                      <a:pt x="163" y="47"/>
                    </a:cubicBezTo>
                    <a:cubicBezTo>
                      <a:pt x="166" y="57"/>
                      <a:pt x="164" y="67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0" y="77"/>
                      <a:pt x="155" y="77"/>
                      <a:pt x="150" y="77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65"/>
                      <a:pt x="151" y="54"/>
                      <a:pt x="153" y="43"/>
                    </a:cubicBezTo>
                    <a:cubicBezTo>
                      <a:pt x="153" y="39"/>
                      <a:pt x="148" y="38"/>
                      <a:pt x="148" y="41"/>
                    </a:cubicBezTo>
                    <a:cubicBezTo>
                      <a:pt x="146" y="53"/>
                      <a:pt x="145" y="64"/>
                      <a:pt x="145" y="76"/>
                    </a:cubicBezTo>
                    <a:cubicBezTo>
                      <a:pt x="145" y="76"/>
                      <a:pt x="145" y="76"/>
                      <a:pt x="145" y="77"/>
                    </a:cubicBezTo>
                    <a:cubicBezTo>
                      <a:pt x="143" y="77"/>
                      <a:pt x="140" y="77"/>
                      <a:pt x="137" y="77"/>
                    </a:cubicBezTo>
                    <a:cubicBezTo>
                      <a:pt x="137" y="76"/>
                      <a:pt x="137" y="76"/>
                      <a:pt x="137" y="76"/>
                    </a:cubicBezTo>
                    <a:cubicBezTo>
                      <a:pt x="137" y="66"/>
                      <a:pt x="138" y="55"/>
                      <a:pt x="138" y="45"/>
                    </a:cubicBezTo>
                    <a:cubicBezTo>
                      <a:pt x="138" y="42"/>
                      <a:pt x="133" y="42"/>
                      <a:pt x="133" y="45"/>
                    </a:cubicBezTo>
                    <a:cubicBezTo>
                      <a:pt x="133" y="55"/>
                      <a:pt x="132" y="66"/>
                      <a:pt x="132" y="76"/>
                    </a:cubicBezTo>
                    <a:cubicBezTo>
                      <a:pt x="132" y="76"/>
                      <a:pt x="132" y="76"/>
                      <a:pt x="132" y="77"/>
                    </a:cubicBezTo>
                    <a:cubicBezTo>
                      <a:pt x="128" y="77"/>
                      <a:pt x="123" y="77"/>
                      <a:pt x="119" y="77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1" y="65"/>
                      <a:pt x="120" y="55"/>
                      <a:pt x="120" y="45"/>
                    </a:cubicBezTo>
                    <a:cubicBezTo>
                      <a:pt x="120" y="42"/>
                      <a:pt x="115" y="42"/>
                      <a:pt x="115" y="45"/>
                    </a:cubicBezTo>
                    <a:cubicBezTo>
                      <a:pt x="115" y="55"/>
                      <a:pt x="115" y="65"/>
                      <a:pt x="114" y="74"/>
                    </a:cubicBezTo>
                    <a:cubicBezTo>
                      <a:pt x="114" y="75"/>
                      <a:pt x="114" y="76"/>
                      <a:pt x="115" y="77"/>
                    </a:cubicBezTo>
                    <a:cubicBezTo>
                      <a:pt x="112" y="77"/>
                      <a:pt x="109" y="77"/>
                      <a:pt x="106" y="76"/>
                    </a:cubicBezTo>
                    <a:cubicBezTo>
                      <a:pt x="105" y="76"/>
                      <a:pt x="103" y="76"/>
                      <a:pt x="102" y="76"/>
                    </a:cubicBezTo>
                    <a:cubicBezTo>
                      <a:pt x="102" y="64"/>
                      <a:pt x="104" y="51"/>
                      <a:pt x="104" y="38"/>
                    </a:cubicBezTo>
                    <a:cubicBezTo>
                      <a:pt x="103" y="35"/>
                      <a:pt x="98" y="35"/>
                      <a:pt x="98" y="38"/>
                    </a:cubicBezTo>
                    <a:cubicBezTo>
                      <a:pt x="99" y="51"/>
                      <a:pt x="97" y="64"/>
                      <a:pt x="97" y="76"/>
                    </a:cubicBezTo>
                    <a:cubicBezTo>
                      <a:pt x="92" y="76"/>
                      <a:pt x="88" y="76"/>
                      <a:pt x="84" y="76"/>
                    </a:cubicBezTo>
                    <a:cubicBezTo>
                      <a:pt x="84" y="66"/>
                      <a:pt x="87" y="55"/>
                      <a:pt x="84" y="45"/>
                    </a:cubicBezTo>
                    <a:cubicBezTo>
                      <a:pt x="82" y="42"/>
                      <a:pt x="77" y="43"/>
                      <a:pt x="78" y="46"/>
                    </a:cubicBezTo>
                    <a:cubicBezTo>
                      <a:pt x="82" y="56"/>
                      <a:pt x="79" y="66"/>
                      <a:pt x="78" y="76"/>
                    </a:cubicBezTo>
                    <a:cubicBezTo>
                      <a:pt x="73" y="76"/>
                      <a:pt x="69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2" y="66"/>
                      <a:pt x="63" y="55"/>
                      <a:pt x="64" y="45"/>
                    </a:cubicBezTo>
                    <a:cubicBezTo>
                      <a:pt x="65" y="42"/>
                      <a:pt x="60" y="40"/>
                      <a:pt x="59" y="44"/>
                    </a:cubicBezTo>
                    <a:cubicBezTo>
                      <a:pt x="58" y="55"/>
                      <a:pt x="57" y="65"/>
                      <a:pt x="58" y="76"/>
                    </a:cubicBezTo>
                    <a:cubicBezTo>
                      <a:pt x="54" y="76"/>
                      <a:pt x="50" y="76"/>
                      <a:pt x="46" y="76"/>
                    </a:cubicBezTo>
                    <a:cubicBezTo>
                      <a:pt x="46" y="67"/>
                      <a:pt x="46" y="57"/>
                      <a:pt x="45" y="47"/>
                    </a:cubicBezTo>
                    <a:cubicBezTo>
                      <a:pt x="45" y="44"/>
                      <a:pt x="40" y="44"/>
                      <a:pt x="40" y="47"/>
                    </a:cubicBezTo>
                    <a:cubicBezTo>
                      <a:pt x="40" y="57"/>
                      <a:pt x="41" y="67"/>
                      <a:pt x="41" y="76"/>
                    </a:cubicBezTo>
                    <a:cubicBezTo>
                      <a:pt x="37" y="76"/>
                      <a:pt x="32" y="76"/>
                      <a:pt x="28" y="76"/>
                    </a:cubicBezTo>
                    <a:cubicBezTo>
                      <a:pt x="27" y="65"/>
                      <a:pt x="29" y="54"/>
                      <a:pt x="25" y="44"/>
                    </a:cubicBezTo>
                    <a:cubicBezTo>
                      <a:pt x="24" y="41"/>
                      <a:pt x="19" y="42"/>
                      <a:pt x="20" y="45"/>
                    </a:cubicBezTo>
                    <a:cubicBezTo>
                      <a:pt x="23" y="55"/>
                      <a:pt x="22" y="66"/>
                      <a:pt x="23" y="76"/>
                    </a:cubicBezTo>
                    <a:cubicBezTo>
                      <a:pt x="18" y="76"/>
                      <a:pt x="13" y="77"/>
                      <a:pt x="8" y="77"/>
                    </a:cubicBezTo>
                    <a:cubicBezTo>
                      <a:pt x="8" y="54"/>
                      <a:pt x="7" y="31"/>
                      <a:pt x="6" y="8"/>
                    </a:cubicBezTo>
                    <a:cubicBezTo>
                      <a:pt x="37" y="8"/>
                      <a:pt x="69" y="7"/>
                      <a:pt x="10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2" name="Freeform 2285"/>
              <p:cNvSpPr/>
              <p:nvPr/>
            </p:nvSpPr>
            <p:spPr bwMode="auto">
              <a:xfrm>
                <a:off x="-3407569" y="-347664"/>
                <a:ext cx="15875" cy="90488"/>
              </a:xfrm>
              <a:custGeom>
                <a:avLst/>
                <a:gdLst>
                  <a:gd name="T0" fmla="*/ 5 w 6"/>
                  <a:gd name="T1" fmla="*/ 30 h 33"/>
                  <a:gd name="T2" fmla="*/ 6 w 6"/>
                  <a:gd name="T3" fmla="*/ 3 h 33"/>
                  <a:gd name="T4" fmla="*/ 1 w 6"/>
                  <a:gd name="T5" fmla="*/ 3 h 33"/>
                  <a:gd name="T6" fmla="*/ 0 w 6"/>
                  <a:gd name="T7" fmla="*/ 30 h 33"/>
                  <a:gd name="T8" fmla="*/ 5 w 6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0"/>
                    </a:moveTo>
                    <a:cubicBezTo>
                      <a:pt x="5" y="21"/>
                      <a:pt x="6" y="12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3" name="Freeform 2286"/>
              <p:cNvSpPr>
                <a:spLocks noEditPoints="1"/>
              </p:cNvSpPr>
              <p:nvPr/>
            </p:nvSpPr>
            <p:spPr bwMode="auto">
              <a:xfrm>
                <a:off x="2126456" y="2276474"/>
                <a:ext cx="1036638" cy="760413"/>
              </a:xfrm>
              <a:custGeom>
                <a:avLst/>
                <a:gdLst>
                  <a:gd name="T0" fmla="*/ 340 w 375"/>
                  <a:gd name="T1" fmla="*/ 3 h 275"/>
                  <a:gd name="T2" fmla="*/ 252 w 375"/>
                  <a:gd name="T3" fmla="*/ 52 h 275"/>
                  <a:gd name="T4" fmla="*/ 2 w 375"/>
                  <a:gd name="T5" fmla="*/ 208 h 275"/>
                  <a:gd name="T6" fmla="*/ 42 w 375"/>
                  <a:gd name="T7" fmla="*/ 273 h 275"/>
                  <a:gd name="T8" fmla="*/ 116 w 375"/>
                  <a:gd name="T9" fmla="*/ 230 h 275"/>
                  <a:gd name="T10" fmla="*/ 355 w 375"/>
                  <a:gd name="T11" fmla="*/ 81 h 275"/>
                  <a:gd name="T12" fmla="*/ 332 w 375"/>
                  <a:gd name="T13" fmla="*/ 48 h 275"/>
                  <a:gd name="T14" fmla="*/ 348 w 375"/>
                  <a:gd name="T15" fmla="*/ 80 h 275"/>
                  <a:gd name="T16" fmla="*/ 321 w 375"/>
                  <a:gd name="T17" fmla="*/ 65 h 275"/>
                  <a:gd name="T18" fmla="*/ 324 w 375"/>
                  <a:gd name="T19" fmla="*/ 95 h 275"/>
                  <a:gd name="T20" fmla="*/ 319 w 375"/>
                  <a:gd name="T21" fmla="*/ 98 h 275"/>
                  <a:gd name="T22" fmla="*/ 284 w 375"/>
                  <a:gd name="T23" fmla="*/ 78 h 275"/>
                  <a:gd name="T24" fmla="*/ 299 w 375"/>
                  <a:gd name="T25" fmla="*/ 111 h 275"/>
                  <a:gd name="T26" fmla="*/ 273 w 375"/>
                  <a:gd name="T27" fmla="*/ 94 h 275"/>
                  <a:gd name="T28" fmla="*/ 284 w 375"/>
                  <a:gd name="T29" fmla="*/ 121 h 275"/>
                  <a:gd name="T30" fmla="*/ 256 w 375"/>
                  <a:gd name="T31" fmla="*/ 93 h 275"/>
                  <a:gd name="T32" fmla="*/ 274 w 375"/>
                  <a:gd name="T33" fmla="*/ 127 h 275"/>
                  <a:gd name="T34" fmla="*/ 241 w 375"/>
                  <a:gd name="T35" fmla="*/ 111 h 275"/>
                  <a:gd name="T36" fmla="*/ 251 w 375"/>
                  <a:gd name="T37" fmla="*/ 139 h 275"/>
                  <a:gd name="T38" fmla="*/ 226 w 375"/>
                  <a:gd name="T39" fmla="*/ 111 h 275"/>
                  <a:gd name="T40" fmla="*/ 248 w 375"/>
                  <a:gd name="T41" fmla="*/ 143 h 275"/>
                  <a:gd name="T42" fmla="*/ 219 w 375"/>
                  <a:gd name="T43" fmla="*/ 127 h 275"/>
                  <a:gd name="T44" fmla="*/ 218 w 375"/>
                  <a:gd name="T45" fmla="*/ 142 h 275"/>
                  <a:gd name="T46" fmla="*/ 213 w 375"/>
                  <a:gd name="T47" fmla="*/ 143 h 275"/>
                  <a:gd name="T48" fmla="*/ 205 w 375"/>
                  <a:gd name="T49" fmla="*/ 167 h 275"/>
                  <a:gd name="T50" fmla="*/ 201 w 375"/>
                  <a:gd name="T51" fmla="*/ 170 h 275"/>
                  <a:gd name="T52" fmla="*/ 193 w 375"/>
                  <a:gd name="T53" fmla="*/ 175 h 275"/>
                  <a:gd name="T54" fmla="*/ 189 w 375"/>
                  <a:gd name="T55" fmla="*/ 178 h 275"/>
                  <a:gd name="T56" fmla="*/ 182 w 375"/>
                  <a:gd name="T57" fmla="*/ 183 h 275"/>
                  <a:gd name="T58" fmla="*/ 177 w 375"/>
                  <a:gd name="T59" fmla="*/ 186 h 275"/>
                  <a:gd name="T60" fmla="*/ 165 w 375"/>
                  <a:gd name="T61" fmla="*/ 193 h 275"/>
                  <a:gd name="T62" fmla="*/ 161 w 375"/>
                  <a:gd name="T63" fmla="*/ 195 h 275"/>
                  <a:gd name="T64" fmla="*/ 154 w 375"/>
                  <a:gd name="T65" fmla="*/ 200 h 275"/>
                  <a:gd name="T66" fmla="*/ 150 w 375"/>
                  <a:gd name="T67" fmla="*/ 202 h 275"/>
                  <a:gd name="T68" fmla="*/ 139 w 375"/>
                  <a:gd name="T69" fmla="*/ 209 h 275"/>
                  <a:gd name="T70" fmla="*/ 134 w 375"/>
                  <a:gd name="T71" fmla="*/ 211 h 275"/>
                  <a:gd name="T72" fmla="*/ 124 w 375"/>
                  <a:gd name="T73" fmla="*/ 219 h 275"/>
                  <a:gd name="T74" fmla="*/ 120 w 375"/>
                  <a:gd name="T75" fmla="*/ 222 h 275"/>
                  <a:gd name="T76" fmla="*/ 89 w 375"/>
                  <a:gd name="T77" fmla="*/ 205 h 275"/>
                  <a:gd name="T78" fmla="*/ 92 w 375"/>
                  <a:gd name="T79" fmla="*/ 239 h 275"/>
                  <a:gd name="T80" fmla="*/ 87 w 375"/>
                  <a:gd name="T81" fmla="*/ 242 h 275"/>
                  <a:gd name="T82" fmla="*/ 57 w 375"/>
                  <a:gd name="T83" fmla="*/ 226 h 275"/>
                  <a:gd name="T84" fmla="*/ 42 w 375"/>
                  <a:gd name="T85" fmla="*/ 231 h 275"/>
                  <a:gd name="T86" fmla="*/ 45 w 375"/>
                  <a:gd name="T87" fmla="*/ 269 h 275"/>
                  <a:gd name="T88" fmla="*/ 171 w 375"/>
                  <a:gd name="T89" fmla="*/ 111 h 275"/>
                  <a:gd name="T90" fmla="*/ 335 w 375"/>
                  <a:gd name="T91" fmla="*/ 6 h 275"/>
                  <a:gd name="T92" fmla="*/ 363 w 375"/>
                  <a:gd name="T93" fmla="*/ 68 h 275"/>
                  <a:gd name="T94" fmla="*/ 358 w 375"/>
                  <a:gd name="T95" fmla="*/ 71 h 275"/>
                  <a:gd name="T96" fmla="*/ 351 w 375"/>
                  <a:gd name="T97" fmla="*/ 7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5" h="275">
                    <a:moveTo>
                      <a:pt x="372" y="68"/>
                    </a:moveTo>
                    <a:cubicBezTo>
                      <a:pt x="374" y="68"/>
                      <a:pt x="375" y="66"/>
                      <a:pt x="374" y="64"/>
                    </a:cubicBezTo>
                    <a:cubicBezTo>
                      <a:pt x="362" y="44"/>
                      <a:pt x="352" y="23"/>
                      <a:pt x="340" y="3"/>
                    </a:cubicBezTo>
                    <a:cubicBezTo>
                      <a:pt x="339" y="2"/>
                      <a:pt x="338" y="2"/>
                      <a:pt x="338" y="2"/>
                    </a:cubicBezTo>
                    <a:cubicBezTo>
                      <a:pt x="337" y="1"/>
                      <a:pt x="335" y="0"/>
                      <a:pt x="334" y="1"/>
                    </a:cubicBezTo>
                    <a:cubicBezTo>
                      <a:pt x="306" y="18"/>
                      <a:pt x="279" y="34"/>
                      <a:pt x="252" y="52"/>
                    </a:cubicBezTo>
                    <a:cubicBezTo>
                      <a:pt x="225" y="69"/>
                      <a:pt x="199" y="88"/>
                      <a:pt x="171" y="104"/>
                    </a:cubicBezTo>
                    <a:cubicBezTo>
                      <a:pt x="143" y="121"/>
                      <a:pt x="114" y="136"/>
                      <a:pt x="87" y="154"/>
                    </a:cubicBezTo>
                    <a:cubicBezTo>
                      <a:pt x="58" y="172"/>
                      <a:pt x="30" y="191"/>
                      <a:pt x="2" y="208"/>
                    </a:cubicBezTo>
                    <a:cubicBezTo>
                      <a:pt x="1" y="209"/>
                      <a:pt x="1" y="209"/>
                      <a:pt x="1" y="210"/>
                    </a:cubicBezTo>
                    <a:cubicBezTo>
                      <a:pt x="0" y="210"/>
                      <a:pt x="0" y="211"/>
                      <a:pt x="1" y="212"/>
                    </a:cubicBezTo>
                    <a:cubicBezTo>
                      <a:pt x="14" y="232"/>
                      <a:pt x="29" y="252"/>
                      <a:pt x="42" y="273"/>
                    </a:cubicBezTo>
                    <a:cubicBezTo>
                      <a:pt x="43" y="275"/>
                      <a:pt x="44" y="275"/>
                      <a:pt x="45" y="274"/>
                    </a:cubicBezTo>
                    <a:cubicBezTo>
                      <a:pt x="46" y="275"/>
                      <a:pt x="46" y="275"/>
                      <a:pt x="47" y="274"/>
                    </a:cubicBezTo>
                    <a:cubicBezTo>
                      <a:pt x="68" y="257"/>
                      <a:pt x="93" y="244"/>
                      <a:pt x="116" y="230"/>
                    </a:cubicBezTo>
                    <a:cubicBezTo>
                      <a:pt x="141" y="215"/>
                      <a:pt x="165" y="200"/>
                      <a:pt x="190" y="185"/>
                    </a:cubicBezTo>
                    <a:cubicBezTo>
                      <a:pt x="233" y="158"/>
                      <a:pt x="275" y="132"/>
                      <a:pt x="318" y="105"/>
                    </a:cubicBezTo>
                    <a:cubicBezTo>
                      <a:pt x="330" y="97"/>
                      <a:pt x="343" y="89"/>
                      <a:pt x="355" y="81"/>
                    </a:cubicBezTo>
                    <a:cubicBezTo>
                      <a:pt x="361" y="77"/>
                      <a:pt x="368" y="73"/>
                      <a:pt x="372" y="68"/>
                    </a:cubicBezTo>
                    <a:close/>
                    <a:moveTo>
                      <a:pt x="351" y="76"/>
                    </a:moveTo>
                    <a:cubicBezTo>
                      <a:pt x="345" y="66"/>
                      <a:pt x="339" y="56"/>
                      <a:pt x="332" y="48"/>
                    </a:cubicBezTo>
                    <a:cubicBezTo>
                      <a:pt x="329" y="46"/>
                      <a:pt x="326" y="50"/>
                      <a:pt x="328" y="52"/>
                    </a:cubicBezTo>
                    <a:cubicBezTo>
                      <a:pt x="336" y="60"/>
                      <a:pt x="341" y="69"/>
                      <a:pt x="346" y="79"/>
                    </a:cubicBezTo>
                    <a:cubicBezTo>
                      <a:pt x="347" y="79"/>
                      <a:pt x="347" y="79"/>
                      <a:pt x="348" y="80"/>
                    </a:cubicBezTo>
                    <a:cubicBezTo>
                      <a:pt x="344" y="82"/>
                      <a:pt x="341" y="84"/>
                      <a:pt x="338" y="86"/>
                    </a:cubicBezTo>
                    <a:cubicBezTo>
                      <a:pt x="334" y="77"/>
                      <a:pt x="331" y="68"/>
                      <a:pt x="324" y="61"/>
                    </a:cubicBezTo>
                    <a:cubicBezTo>
                      <a:pt x="322" y="59"/>
                      <a:pt x="318" y="62"/>
                      <a:pt x="321" y="65"/>
                    </a:cubicBezTo>
                    <a:cubicBezTo>
                      <a:pt x="327" y="71"/>
                      <a:pt x="330" y="81"/>
                      <a:pt x="334" y="89"/>
                    </a:cubicBezTo>
                    <a:cubicBezTo>
                      <a:pt x="331" y="90"/>
                      <a:pt x="329" y="92"/>
                      <a:pt x="326" y="94"/>
                    </a:cubicBezTo>
                    <a:cubicBezTo>
                      <a:pt x="326" y="94"/>
                      <a:pt x="325" y="95"/>
                      <a:pt x="324" y="95"/>
                    </a:cubicBezTo>
                    <a:cubicBezTo>
                      <a:pt x="320" y="84"/>
                      <a:pt x="312" y="75"/>
                      <a:pt x="305" y="65"/>
                    </a:cubicBezTo>
                    <a:cubicBezTo>
                      <a:pt x="304" y="62"/>
                      <a:pt x="299" y="65"/>
                      <a:pt x="301" y="68"/>
                    </a:cubicBezTo>
                    <a:cubicBezTo>
                      <a:pt x="307" y="78"/>
                      <a:pt x="316" y="87"/>
                      <a:pt x="319" y="98"/>
                    </a:cubicBezTo>
                    <a:cubicBezTo>
                      <a:pt x="313" y="102"/>
                      <a:pt x="308" y="105"/>
                      <a:pt x="302" y="109"/>
                    </a:cubicBezTo>
                    <a:cubicBezTo>
                      <a:pt x="302" y="108"/>
                      <a:pt x="302" y="108"/>
                      <a:pt x="302" y="107"/>
                    </a:cubicBezTo>
                    <a:cubicBezTo>
                      <a:pt x="296" y="98"/>
                      <a:pt x="289" y="88"/>
                      <a:pt x="284" y="78"/>
                    </a:cubicBezTo>
                    <a:cubicBezTo>
                      <a:pt x="282" y="75"/>
                      <a:pt x="278" y="78"/>
                      <a:pt x="280" y="81"/>
                    </a:cubicBezTo>
                    <a:cubicBezTo>
                      <a:pt x="285" y="91"/>
                      <a:pt x="291" y="100"/>
                      <a:pt x="297" y="110"/>
                    </a:cubicBezTo>
                    <a:cubicBezTo>
                      <a:pt x="298" y="111"/>
                      <a:pt x="298" y="111"/>
                      <a:pt x="299" y="111"/>
                    </a:cubicBezTo>
                    <a:cubicBezTo>
                      <a:pt x="295" y="113"/>
                      <a:pt x="292" y="116"/>
                      <a:pt x="288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3" y="110"/>
                      <a:pt x="280" y="101"/>
                      <a:pt x="273" y="94"/>
                    </a:cubicBezTo>
                    <a:cubicBezTo>
                      <a:pt x="271" y="92"/>
                      <a:pt x="268" y="96"/>
                      <a:pt x="270" y="98"/>
                    </a:cubicBezTo>
                    <a:cubicBezTo>
                      <a:pt x="276" y="105"/>
                      <a:pt x="278" y="113"/>
                      <a:pt x="284" y="120"/>
                    </a:cubicBezTo>
                    <a:cubicBezTo>
                      <a:pt x="284" y="121"/>
                      <a:pt x="284" y="121"/>
                      <a:pt x="284" y="121"/>
                    </a:cubicBezTo>
                    <a:cubicBezTo>
                      <a:pt x="282" y="122"/>
                      <a:pt x="280" y="123"/>
                      <a:pt x="278" y="124"/>
                    </a:cubicBezTo>
                    <a:cubicBezTo>
                      <a:pt x="278" y="124"/>
                      <a:pt x="277" y="124"/>
                      <a:pt x="277" y="123"/>
                    </a:cubicBezTo>
                    <a:cubicBezTo>
                      <a:pt x="271" y="113"/>
                      <a:pt x="265" y="102"/>
                      <a:pt x="256" y="93"/>
                    </a:cubicBezTo>
                    <a:cubicBezTo>
                      <a:pt x="254" y="90"/>
                      <a:pt x="250" y="94"/>
                      <a:pt x="253" y="97"/>
                    </a:cubicBezTo>
                    <a:cubicBezTo>
                      <a:pt x="261" y="105"/>
                      <a:pt x="267" y="116"/>
                      <a:pt x="273" y="126"/>
                    </a:cubicBezTo>
                    <a:cubicBezTo>
                      <a:pt x="273" y="126"/>
                      <a:pt x="273" y="127"/>
                      <a:pt x="274" y="127"/>
                    </a:cubicBezTo>
                    <a:cubicBezTo>
                      <a:pt x="269" y="130"/>
                      <a:pt x="265" y="132"/>
                      <a:pt x="261" y="135"/>
                    </a:cubicBezTo>
                    <a:cubicBezTo>
                      <a:pt x="256" y="125"/>
                      <a:pt x="252" y="115"/>
                      <a:pt x="245" y="107"/>
                    </a:cubicBezTo>
                    <a:cubicBezTo>
                      <a:pt x="242" y="105"/>
                      <a:pt x="239" y="108"/>
                      <a:pt x="241" y="111"/>
                    </a:cubicBezTo>
                    <a:cubicBezTo>
                      <a:pt x="248" y="118"/>
                      <a:pt x="252" y="129"/>
                      <a:pt x="257" y="138"/>
                    </a:cubicBezTo>
                    <a:cubicBezTo>
                      <a:pt x="255" y="139"/>
                      <a:pt x="253" y="139"/>
                      <a:pt x="252" y="140"/>
                    </a:cubicBezTo>
                    <a:cubicBezTo>
                      <a:pt x="252" y="140"/>
                      <a:pt x="252" y="139"/>
                      <a:pt x="251" y="139"/>
                    </a:cubicBezTo>
                    <a:cubicBezTo>
                      <a:pt x="247" y="135"/>
                      <a:pt x="245" y="130"/>
                      <a:pt x="242" y="125"/>
                    </a:cubicBezTo>
                    <a:cubicBezTo>
                      <a:pt x="238" y="119"/>
                      <a:pt x="234" y="114"/>
                      <a:pt x="230" y="109"/>
                    </a:cubicBezTo>
                    <a:cubicBezTo>
                      <a:pt x="229" y="106"/>
                      <a:pt x="224" y="108"/>
                      <a:pt x="226" y="111"/>
                    </a:cubicBezTo>
                    <a:cubicBezTo>
                      <a:pt x="230" y="117"/>
                      <a:pt x="233" y="122"/>
                      <a:pt x="237" y="128"/>
                    </a:cubicBezTo>
                    <a:cubicBezTo>
                      <a:pt x="241" y="133"/>
                      <a:pt x="243" y="138"/>
                      <a:pt x="247" y="143"/>
                    </a:cubicBezTo>
                    <a:cubicBezTo>
                      <a:pt x="248" y="143"/>
                      <a:pt x="248" y="143"/>
                      <a:pt x="248" y="143"/>
                    </a:cubicBezTo>
                    <a:cubicBezTo>
                      <a:pt x="245" y="145"/>
                      <a:pt x="241" y="147"/>
                      <a:pt x="238" y="149"/>
                    </a:cubicBezTo>
                    <a:cubicBezTo>
                      <a:pt x="233" y="141"/>
                      <a:pt x="229" y="132"/>
                      <a:pt x="224" y="124"/>
                    </a:cubicBezTo>
                    <a:cubicBezTo>
                      <a:pt x="222" y="121"/>
                      <a:pt x="217" y="124"/>
                      <a:pt x="219" y="127"/>
                    </a:cubicBezTo>
                    <a:cubicBezTo>
                      <a:pt x="224" y="135"/>
                      <a:pt x="229" y="143"/>
                      <a:pt x="234" y="152"/>
                    </a:cubicBezTo>
                    <a:cubicBezTo>
                      <a:pt x="231" y="153"/>
                      <a:pt x="228" y="155"/>
                      <a:pt x="226" y="157"/>
                    </a:cubicBezTo>
                    <a:cubicBezTo>
                      <a:pt x="222" y="152"/>
                      <a:pt x="221" y="147"/>
                      <a:pt x="218" y="142"/>
                    </a:cubicBezTo>
                    <a:cubicBezTo>
                      <a:pt x="216" y="137"/>
                      <a:pt x="211" y="132"/>
                      <a:pt x="208" y="127"/>
                    </a:cubicBezTo>
                    <a:cubicBezTo>
                      <a:pt x="206" y="124"/>
                      <a:pt x="202" y="126"/>
                      <a:pt x="203" y="129"/>
                    </a:cubicBezTo>
                    <a:cubicBezTo>
                      <a:pt x="206" y="134"/>
                      <a:pt x="210" y="138"/>
                      <a:pt x="213" y="143"/>
                    </a:cubicBezTo>
                    <a:cubicBezTo>
                      <a:pt x="216" y="148"/>
                      <a:pt x="218" y="154"/>
                      <a:pt x="221" y="159"/>
                    </a:cubicBezTo>
                    <a:cubicBezTo>
                      <a:pt x="216" y="163"/>
                      <a:pt x="211" y="166"/>
                      <a:pt x="206" y="169"/>
                    </a:cubicBezTo>
                    <a:cubicBezTo>
                      <a:pt x="206" y="168"/>
                      <a:pt x="206" y="168"/>
                      <a:pt x="205" y="167"/>
                    </a:cubicBezTo>
                    <a:cubicBezTo>
                      <a:pt x="200" y="159"/>
                      <a:pt x="197" y="150"/>
                      <a:pt x="193" y="141"/>
                    </a:cubicBezTo>
                    <a:cubicBezTo>
                      <a:pt x="192" y="138"/>
                      <a:pt x="187" y="139"/>
                      <a:pt x="188" y="142"/>
                    </a:cubicBezTo>
                    <a:cubicBezTo>
                      <a:pt x="192" y="152"/>
                      <a:pt x="196" y="161"/>
                      <a:pt x="201" y="170"/>
                    </a:cubicBezTo>
                    <a:cubicBezTo>
                      <a:pt x="201" y="170"/>
                      <a:pt x="202" y="171"/>
                      <a:pt x="203" y="171"/>
                    </a:cubicBezTo>
                    <a:cubicBezTo>
                      <a:pt x="200" y="173"/>
                      <a:pt x="197" y="175"/>
                      <a:pt x="194" y="176"/>
                    </a:cubicBezTo>
                    <a:cubicBezTo>
                      <a:pt x="194" y="176"/>
                      <a:pt x="193" y="176"/>
                      <a:pt x="193" y="175"/>
                    </a:cubicBezTo>
                    <a:cubicBezTo>
                      <a:pt x="187" y="165"/>
                      <a:pt x="180" y="154"/>
                      <a:pt x="175" y="143"/>
                    </a:cubicBezTo>
                    <a:cubicBezTo>
                      <a:pt x="174" y="140"/>
                      <a:pt x="169" y="143"/>
                      <a:pt x="171" y="146"/>
                    </a:cubicBezTo>
                    <a:cubicBezTo>
                      <a:pt x="176" y="157"/>
                      <a:pt x="182" y="168"/>
                      <a:pt x="189" y="178"/>
                    </a:cubicBezTo>
                    <a:cubicBezTo>
                      <a:pt x="189" y="178"/>
                      <a:pt x="189" y="179"/>
                      <a:pt x="190" y="179"/>
                    </a:cubicBezTo>
                    <a:cubicBezTo>
                      <a:pt x="187" y="181"/>
                      <a:pt x="185" y="182"/>
                      <a:pt x="182" y="184"/>
                    </a:cubicBezTo>
                    <a:cubicBezTo>
                      <a:pt x="182" y="184"/>
                      <a:pt x="182" y="184"/>
                      <a:pt x="182" y="183"/>
                    </a:cubicBezTo>
                    <a:cubicBezTo>
                      <a:pt x="177" y="175"/>
                      <a:pt x="172" y="165"/>
                      <a:pt x="165" y="158"/>
                    </a:cubicBezTo>
                    <a:cubicBezTo>
                      <a:pt x="162" y="155"/>
                      <a:pt x="159" y="159"/>
                      <a:pt x="161" y="161"/>
                    </a:cubicBezTo>
                    <a:cubicBezTo>
                      <a:pt x="168" y="168"/>
                      <a:pt x="172" y="178"/>
                      <a:pt x="177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4" y="189"/>
                      <a:pt x="170" y="191"/>
                      <a:pt x="166" y="194"/>
                    </a:cubicBezTo>
                    <a:cubicBezTo>
                      <a:pt x="166" y="193"/>
                      <a:pt x="165" y="193"/>
                      <a:pt x="165" y="193"/>
                    </a:cubicBezTo>
                    <a:cubicBezTo>
                      <a:pt x="159" y="183"/>
                      <a:pt x="154" y="173"/>
                      <a:pt x="150" y="163"/>
                    </a:cubicBezTo>
                    <a:cubicBezTo>
                      <a:pt x="149" y="160"/>
                      <a:pt x="144" y="162"/>
                      <a:pt x="145" y="165"/>
                    </a:cubicBezTo>
                    <a:cubicBezTo>
                      <a:pt x="149" y="175"/>
                      <a:pt x="155" y="186"/>
                      <a:pt x="161" y="195"/>
                    </a:cubicBezTo>
                    <a:cubicBezTo>
                      <a:pt x="161" y="196"/>
                      <a:pt x="161" y="196"/>
                      <a:pt x="162" y="196"/>
                    </a:cubicBezTo>
                    <a:cubicBezTo>
                      <a:pt x="159" y="198"/>
                      <a:pt x="157" y="199"/>
                      <a:pt x="155" y="201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49" y="191"/>
                      <a:pt x="144" y="182"/>
                      <a:pt x="139" y="173"/>
                    </a:cubicBezTo>
                    <a:cubicBezTo>
                      <a:pt x="137" y="170"/>
                      <a:pt x="133" y="173"/>
                      <a:pt x="135" y="176"/>
                    </a:cubicBezTo>
                    <a:cubicBezTo>
                      <a:pt x="140" y="185"/>
                      <a:pt x="144" y="194"/>
                      <a:pt x="150" y="202"/>
                    </a:cubicBezTo>
                    <a:cubicBezTo>
                      <a:pt x="150" y="203"/>
                      <a:pt x="150" y="203"/>
                      <a:pt x="150" y="203"/>
                    </a:cubicBezTo>
                    <a:cubicBezTo>
                      <a:pt x="147" y="205"/>
                      <a:pt x="143" y="208"/>
                      <a:pt x="139" y="210"/>
                    </a:cubicBezTo>
                    <a:cubicBezTo>
                      <a:pt x="139" y="210"/>
                      <a:pt x="139" y="209"/>
                      <a:pt x="139" y="209"/>
                    </a:cubicBezTo>
                    <a:cubicBezTo>
                      <a:pt x="135" y="200"/>
                      <a:pt x="129" y="192"/>
                      <a:pt x="123" y="183"/>
                    </a:cubicBezTo>
                    <a:cubicBezTo>
                      <a:pt x="122" y="180"/>
                      <a:pt x="117" y="183"/>
                      <a:pt x="119" y="186"/>
                    </a:cubicBezTo>
                    <a:cubicBezTo>
                      <a:pt x="124" y="194"/>
                      <a:pt x="130" y="202"/>
                      <a:pt x="134" y="211"/>
                    </a:cubicBezTo>
                    <a:cubicBezTo>
                      <a:pt x="134" y="211"/>
                      <a:pt x="135" y="212"/>
                      <a:pt x="135" y="212"/>
                    </a:cubicBezTo>
                    <a:cubicBezTo>
                      <a:pt x="133" y="214"/>
                      <a:pt x="130" y="215"/>
                      <a:pt x="128" y="217"/>
                    </a:cubicBezTo>
                    <a:cubicBezTo>
                      <a:pt x="127" y="217"/>
                      <a:pt x="126" y="218"/>
                      <a:pt x="124" y="219"/>
                    </a:cubicBezTo>
                    <a:cubicBezTo>
                      <a:pt x="118" y="208"/>
                      <a:pt x="113" y="196"/>
                      <a:pt x="106" y="186"/>
                    </a:cubicBezTo>
                    <a:cubicBezTo>
                      <a:pt x="104" y="183"/>
                      <a:pt x="99" y="186"/>
                      <a:pt x="101" y="188"/>
                    </a:cubicBezTo>
                    <a:cubicBezTo>
                      <a:pt x="109" y="199"/>
                      <a:pt x="113" y="211"/>
                      <a:pt x="120" y="222"/>
                    </a:cubicBezTo>
                    <a:cubicBezTo>
                      <a:pt x="116" y="224"/>
                      <a:pt x="113" y="226"/>
                      <a:pt x="109" y="228"/>
                    </a:cubicBezTo>
                    <a:cubicBezTo>
                      <a:pt x="104" y="219"/>
                      <a:pt x="100" y="208"/>
                      <a:pt x="92" y="202"/>
                    </a:cubicBezTo>
                    <a:cubicBezTo>
                      <a:pt x="89" y="199"/>
                      <a:pt x="86" y="203"/>
                      <a:pt x="89" y="205"/>
                    </a:cubicBezTo>
                    <a:cubicBezTo>
                      <a:pt x="96" y="212"/>
                      <a:pt x="100" y="222"/>
                      <a:pt x="104" y="231"/>
                    </a:cubicBezTo>
                    <a:cubicBezTo>
                      <a:pt x="100" y="234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9"/>
                    </a:cubicBezTo>
                    <a:cubicBezTo>
                      <a:pt x="85" y="231"/>
                      <a:pt x="80" y="221"/>
                      <a:pt x="76" y="212"/>
                    </a:cubicBezTo>
                    <a:cubicBezTo>
                      <a:pt x="75" y="209"/>
                      <a:pt x="70" y="210"/>
                      <a:pt x="71" y="214"/>
                    </a:cubicBezTo>
                    <a:cubicBezTo>
                      <a:pt x="75" y="224"/>
                      <a:pt x="80" y="233"/>
                      <a:pt x="87" y="242"/>
                    </a:cubicBezTo>
                    <a:cubicBezTo>
                      <a:pt x="84" y="244"/>
                      <a:pt x="80" y="246"/>
                      <a:pt x="77" y="248"/>
                    </a:cubicBezTo>
                    <a:cubicBezTo>
                      <a:pt x="72" y="240"/>
                      <a:pt x="66" y="232"/>
                      <a:pt x="61" y="224"/>
                    </a:cubicBezTo>
                    <a:cubicBezTo>
                      <a:pt x="59" y="221"/>
                      <a:pt x="55" y="224"/>
                      <a:pt x="57" y="226"/>
                    </a:cubicBezTo>
                    <a:cubicBezTo>
                      <a:pt x="62" y="235"/>
                      <a:pt x="67" y="243"/>
                      <a:pt x="73" y="251"/>
                    </a:cubicBezTo>
                    <a:cubicBezTo>
                      <a:pt x="69" y="253"/>
                      <a:pt x="65" y="255"/>
                      <a:pt x="62" y="258"/>
                    </a:cubicBezTo>
                    <a:cubicBezTo>
                      <a:pt x="55" y="249"/>
                      <a:pt x="51" y="239"/>
                      <a:pt x="42" y="231"/>
                    </a:cubicBezTo>
                    <a:cubicBezTo>
                      <a:pt x="40" y="229"/>
                      <a:pt x="36" y="233"/>
                      <a:pt x="39" y="235"/>
                    </a:cubicBezTo>
                    <a:cubicBezTo>
                      <a:pt x="47" y="242"/>
                      <a:pt x="51" y="252"/>
                      <a:pt x="57" y="260"/>
                    </a:cubicBezTo>
                    <a:cubicBezTo>
                      <a:pt x="53" y="263"/>
                      <a:pt x="49" y="266"/>
                      <a:pt x="45" y="269"/>
                    </a:cubicBezTo>
                    <a:cubicBezTo>
                      <a:pt x="33" y="249"/>
                      <a:pt x="20" y="231"/>
                      <a:pt x="7" y="211"/>
                    </a:cubicBezTo>
                    <a:cubicBezTo>
                      <a:pt x="33" y="195"/>
                      <a:pt x="60" y="177"/>
                      <a:pt x="86" y="160"/>
                    </a:cubicBezTo>
                    <a:cubicBezTo>
                      <a:pt x="114" y="142"/>
                      <a:pt x="142" y="127"/>
                      <a:pt x="171" y="111"/>
                    </a:cubicBezTo>
                    <a:cubicBezTo>
                      <a:pt x="199" y="95"/>
                      <a:pt x="225" y="76"/>
                      <a:pt x="252" y="58"/>
                    </a:cubicBezTo>
                    <a:cubicBezTo>
                      <a:pt x="279" y="40"/>
                      <a:pt x="307" y="23"/>
                      <a:pt x="335" y="6"/>
                    </a:cubicBezTo>
                    <a:cubicBezTo>
                      <a:pt x="335" y="6"/>
                      <a:pt x="335" y="6"/>
                      <a:pt x="335" y="6"/>
                    </a:cubicBezTo>
                    <a:cubicBezTo>
                      <a:pt x="347" y="25"/>
                      <a:pt x="357" y="45"/>
                      <a:pt x="368" y="65"/>
                    </a:cubicBezTo>
                    <a:cubicBezTo>
                      <a:pt x="367" y="66"/>
                      <a:pt x="365" y="68"/>
                      <a:pt x="363" y="69"/>
                    </a:cubicBezTo>
                    <a:cubicBezTo>
                      <a:pt x="363" y="69"/>
                      <a:pt x="363" y="69"/>
                      <a:pt x="363" y="68"/>
                    </a:cubicBezTo>
                    <a:cubicBezTo>
                      <a:pt x="357" y="61"/>
                      <a:pt x="355" y="53"/>
                      <a:pt x="349" y="47"/>
                    </a:cubicBezTo>
                    <a:cubicBezTo>
                      <a:pt x="347" y="44"/>
                      <a:pt x="343" y="48"/>
                      <a:pt x="345" y="50"/>
                    </a:cubicBezTo>
                    <a:cubicBezTo>
                      <a:pt x="351" y="57"/>
                      <a:pt x="353" y="65"/>
                      <a:pt x="358" y="71"/>
                    </a:cubicBezTo>
                    <a:cubicBezTo>
                      <a:pt x="358" y="72"/>
                      <a:pt x="359" y="72"/>
                      <a:pt x="359" y="72"/>
                    </a:cubicBezTo>
                    <a:cubicBezTo>
                      <a:pt x="358" y="73"/>
                      <a:pt x="357" y="73"/>
                      <a:pt x="356" y="74"/>
                    </a:cubicBezTo>
                    <a:cubicBezTo>
                      <a:pt x="354" y="75"/>
                      <a:pt x="353" y="76"/>
                      <a:pt x="351" y="77"/>
                    </a:cubicBezTo>
                    <a:cubicBezTo>
                      <a:pt x="351" y="77"/>
                      <a:pt x="351" y="76"/>
                      <a:pt x="351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4" name="Freeform 2287"/>
              <p:cNvSpPr/>
              <p:nvPr/>
            </p:nvSpPr>
            <p:spPr bwMode="auto">
              <a:xfrm>
                <a:off x="2931319" y="2481261"/>
                <a:ext cx="60325" cy="88900"/>
              </a:xfrm>
              <a:custGeom>
                <a:avLst/>
                <a:gdLst>
                  <a:gd name="T0" fmla="*/ 2 w 22"/>
                  <a:gd name="T1" fmla="*/ 6 h 32"/>
                  <a:gd name="T2" fmla="*/ 16 w 22"/>
                  <a:gd name="T3" fmla="*/ 29 h 32"/>
                  <a:gd name="T4" fmla="*/ 20 w 22"/>
                  <a:gd name="T5" fmla="*/ 26 h 32"/>
                  <a:gd name="T6" fmla="*/ 7 w 22"/>
                  <a:gd name="T7" fmla="*/ 3 h 32"/>
                  <a:gd name="T8" fmla="*/ 2 w 22"/>
                  <a:gd name="T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" y="6"/>
                    </a:moveTo>
                    <a:cubicBezTo>
                      <a:pt x="7" y="14"/>
                      <a:pt x="11" y="22"/>
                      <a:pt x="16" y="29"/>
                    </a:cubicBezTo>
                    <a:cubicBezTo>
                      <a:pt x="17" y="32"/>
                      <a:pt x="22" y="29"/>
                      <a:pt x="20" y="26"/>
                    </a:cubicBezTo>
                    <a:cubicBezTo>
                      <a:pt x="15" y="19"/>
                      <a:pt x="11" y="11"/>
                      <a:pt x="7" y="3"/>
                    </a:cubicBezTo>
                    <a:cubicBezTo>
                      <a:pt x="5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5" name="Freeform 2288"/>
              <p:cNvSpPr>
                <a:spLocks noEditPoints="1"/>
              </p:cNvSpPr>
              <p:nvPr/>
            </p:nvSpPr>
            <p:spPr bwMode="auto">
              <a:xfrm>
                <a:off x="1550194" y="-481014"/>
                <a:ext cx="350838" cy="531813"/>
              </a:xfrm>
              <a:custGeom>
                <a:avLst/>
                <a:gdLst>
                  <a:gd name="T0" fmla="*/ 15 w 127"/>
                  <a:gd name="T1" fmla="*/ 183 h 192"/>
                  <a:gd name="T2" fmla="*/ 59 w 127"/>
                  <a:gd name="T3" fmla="*/ 187 h 192"/>
                  <a:gd name="T4" fmla="*/ 73 w 127"/>
                  <a:gd name="T5" fmla="*/ 154 h 192"/>
                  <a:gd name="T6" fmla="*/ 73 w 127"/>
                  <a:gd name="T7" fmla="*/ 153 h 192"/>
                  <a:gd name="T8" fmla="*/ 73 w 127"/>
                  <a:gd name="T9" fmla="*/ 39 h 192"/>
                  <a:gd name="T10" fmla="*/ 119 w 127"/>
                  <a:gd name="T11" fmla="*/ 41 h 192"/>
                  <a:gd name="T12" fmla="*/ 122 w 127"/>
                  <a:gd name="T13" fmla="*/ 38 h 192"/>
                  <a:gd name="T14" fmla="*/ 122 w 127"/>
                  <a:gd name="T15" fmla="*/ 38 h 192"/>
                  <a:gd name="T16" fmla="*/ 127 w 127"/>
                  <a:gd name="T17" fmla="*/ 6 h 192"/>
                  <a:gd name="T18" fmla="*/ 124 w 127"/>
                  <a:gd name="T19" fmla="*/ 3 h 192"/>
                  <a:gd name="T20" fmla="*/ 123 w 127"/>
                  <a:gd name="T21" fmla="*/ 3 h 192"/>
                  <a:gd name="T22" fmla="*/ 91 w 127"/>
                  <a:gd name="T23" fmla="*/ 2 h 192"/>
                  <a:gd name="T24" fmla="*/ 69 w 127"/>
                  <a:gd name="T25" fmla="*/ 4 h 192"/>
                  <a:gd name="T26" fmla="*/ 68 w 127"/>
                  <a:gd name="T27" fmla="*/ 7 h 192"/>
                  <a:gd name="T28" fmla="*/ 67 w 127"/>
                  <a:gd name="T29" fmla="*/ 8 h 192"/>
                  <a:gd name="T30" fmla="*/ 68 w 127"/>
                  <a:gd name="T31" fmla="*/ 35 h 192"/>
                  <a:gd name="T32" fmla="*/ 68 w 127"/>
                  <a:gd name="T33" fmla="*/ 38 h 192"/>
                  <a:gd name="T34" fmla="*/ 68 w 127"/>
                  <a:gd name="T35" fmla="*/ 145 h 192"/>
                  <a:gd name="T36" fmla="*/ 66 w 127"/>
                  <a:gd name="T37" fmla="*/ 143 h 192"/>
                  <a:gd name="T38" fmla="*/ 12 w 127"/>
                  <a:gd name="T39" fmla="*/ 149 h 192"/>
                  <a:gd name="T40" fmla="*/ 15 w 127"/>
                  <a:gd name="T41" fmla="*/ 183 h 192"/>
                  <a:gd name="T42" fmla="*/ 93 w 127"/>
                  <a:gd name="T43" fmla="*/ 7 h 192"/>
                  <a:gd name="T44" fmla="*/ 122 w 127"/>
                  <a:gd name="T45" fmla="*/ 8 h 192"/>
                  <a:gd name="T46" fmla="*/ 117 w 127"/>
                  <a:gd name="T47" fmla="*/ 36 h 192"/>
                  <a:gd name="T48" fmla="*/ 73 w 127"/>
                  <a:gd name="T49" fmla="*/ 34 h 192"/>
                  <a:gd name="T50" fmla="*/ 73 w 127"/>
                  <a:gd name="T51" fmla="*/ 8 h 192"/>
                  <a:gd name="T52" fmla="*/ 93 w 127"/>
                  <a:gd name="T53" fmla="*/ 7 h 192"/>
                  <a:gd name="T54" fmla="*/ 20 w 127"/>
                  <a:gd name="T55" fmla="*/ 149 h 192"/>
                  <a:gd name="T56" fmla="*/ 62 w 127"/>
                  <a:gd name="T57" fmla="*/ 147 h 192"/>
                  <a:gd name="T58" fmla="*/ 68 w 127"/>
                  <a:gd name="T59" fmla="*/ 155 h 192"/>
                  <a:gd name="T60" fmla="*/ 68 w 127"/>
                  <a:gd name="T61" fmla="*/ 155 h 192"/>
                  <a:gd name="T62" fmla="*/ 70 w 127"/>
                  <a:gd name="T63" fmla="*/ 169 h 192"/>
                  <a:gd name="T64" fmla="*/ 52 w 127"/>
                  <a:gd name="T65" fmla="*/ 184 h 192"/>
                  <a:gd name="T66" fmla="*/ 18 w 127"/>
                  <a:gd name="T67" fmla="*/ 179 h 192"/>
                  <a:gd name="T68" fmla="*/ 20 w 127"/>
                  <a:gd name="T69" fmla="*/ 14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92">
                    <a:moveTo>
                      <a:pt x="15" y="183"/>
                    </a:moveTo>
                    <a:cubicBezTo>
                      <a:pt x="27" y="191"/>
                      <a:pt x="46" y="192"/>
                      <a:pt x="59" y="187"/>
                    </a:cubicBezTo>
                    <a:cubicBezTo>
                      <a:pt x="75" y="181"/>
                      <a:pt x="78" y="166"/>
                      <a:pt x="73" y="154"/>
                    </a:cubicBezTo>
                    <a:cubicBezTo>
                      <a:pt x="73" y="154"/>
                      <a:pt x="73" y="153"/>
                      <a:pt x="73" y="153"/>
                    </a:cubicBezTo>
                    <a:cubicBezTo>
                      <a:pt x="76" y="116"/>
                      <a:pt x="74" y="77"/>
                      <a:pt x="73" y="39"/>
                    </a:cubicBezTo>
                    <a:cubicBezTo>
                      <a:pt x="88" y="41"/>
                      <a:pt x="104" y="38"/>
                      <a:pt x="119" y="41"/>
                    </a:cubicBezTo>
                    <a:cubicBezTo>
                      <a:pt x="121" y="42"/>
                      <a:pt x="122" y="40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3" y="27"/>
                      <a:pt x="127" y="17"/>
                      <a:pt x="127" y="6"/>
                    </a:cubicBezTo>
                    <a:cubicBezTo>
                      <a:pt x="127" y="4"/>
                      <a:pt x="125" y="3"/>
                      <a:pt x="124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112" y="3"/>
                      <a:pt x="102" y="3"/>
                      <a:pt x="91" y="2"/>
                    </a:cubicBezTo>
                    <a:cubicBezTo>
                      <a:pt x="84" y="2"/>
                      <a:pt x="75" y="0"/>
                      <a:pt x="69" y="4"/>
                    </a:cubicBezTo>
                    <a:cubicBezTo>
                      <a:pt x="68" y="5"/>
                      <a:pt x="67" y="6"/>
                      <a:pt x="68" y="7"/>
                    </a:cubicBezTo>
                    <a:cubicBezTo>
                      <a:pt x="67" y="7"/>
                      <a:pt x="67" y="7"/>
                      <a:pt x="67" y="8"/>
                    </a:cubicBezTo>
                    <a:cubicBezTo>
                      <a:pt x="67" y="17"/>
                      <a:pt x="68" y="26"/>
                      <a:pt x="68" y="35"/>
                    </a:cubicBezTo>
                    <a:cubicBezTo>
                      <a:pt x="67" y="36"/>
                      <a:pt x="67" y="37"/>
                      <a:pt x="68" y="38"/>
                    </a:cubicBezTo>
                    <a:cubicBezTo>
                      <a:pt x="69" y="74"/>
                      <a:pt x="71" y="110"/>
                      <a:pt x="68" y="145"/>
                    </a:cubicBezTo>
                    <a:cubicBezTo>
                      <a:pt x="68" y="144"/>
                      <a:pt x="67" y="143"/>
                      <a:pt x="66" y="143"/>
                    </a:cubicBezTo>
                    <a:cubicBezTo>
                      <a:pt x="49" y="137"/>
                      <a:pt x="26" y="135"/>
                      <a:pt x="12" y="149"/>
                    </a:cubicBezTo>
                    <a:cubicBezTo>
                      <a:pt x="0" y="160"/>
                      <a:pt x="2" y="175"/>
                      <a:pt x="15" y="183"/>
                    </a:cubicBezTo>
                    <a:close/>
                    <a:moveTo>
                      <a:pt x="93" y="7"/>
                    </a:moveTo>
                    <a:cubicBezTo>
                      <a:pt x="103" y="8"/>
                      <a:pt x="112" y="8"/>
                      <a:pt x="122" y="8"/>
                    </a:cubicBezTo>
                    <a:cubicBezTo>
                      <a:pt x="121" y="18"/>
                      <a:pt x="118" y="27"/>
                      <a:pt x="117" y="36"/>
                    </a:cubicBezTo>
                    <a:cubicBezTo>
                      <a:pt x="102" y="34"/>
                      <a:pt x="88" y="36"/>
                      <a:pt x="73" y="34"/>
                    </a:cubicBezTo>
                    <a:cubicBezTo>
                      <a:pt x="73" y="25"/>
                      <a:pt x="73" y="17"/>
                      <a:pt x="73" y="8"/>
                    </a:cubicBezTo>
                    <a:cubicBezTo>
                      <a:pt x="79" y="5"/>
                      <a:pt x="87" y="7"/>
                      <a:pt x="93" y="7"/>
                    </a:cubicBezTo>
                    <a:close/>
                    <a:moveTo>
                      <a:pt x="20" y="149"/>
                    </a:moveTo>
                    <a:cubicBezTo>
                      <a:pt x="31" y="141"/>
                      <a:pt x="48" y="143"/>
                      <a:pt x="62" y="147"/>
                    </a:cubicBezTo>
                    <a:cubicBezTo>
                      <a:pt x="64" y="149"/>
                      <a:pt x="66" y="152"/>
                      <a:pt x="68" y="155"/>
                    </a:cubicBezTo>
                    <a:cubicBezTo>
                      <a:pt x="68" y="155"/>
                      <a:pt x="68" y="155"/>
                      <a:pt x="68" y="155"/>
                    </a:cubicBezTo>
                    <a:cubicBezTo>
                      <a:pt x="70" y="159"/>
                      <a:pt x="71" y="164"/>
                      <a:pt x="70" y="169"/>
                    </a:cubicBezTo>
                    <a:cubicBezTo>
                      <a:pt x="68" y="177"/>
                      <a:pt x="59" y="182"/>
                      <a:pt x="52" y="184"/>
                    </a:cubicBezTo>
                    <a:cubicBezTo>
                      <a:pt x="41" y="186"/>
                      <a:pt x="28" y="184"/>
                      <a:pt x="18" y="179"/>
                    </a:cubicBezTo>
                    <a:cubicBezTo>
                      <a:pt x="4" y="171"/>
                      <a:pt x="9" y="157"/>
                      <a:pt x="2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6" name="Freeform 2289"/>
              <p:cNvSpPr>
                <a:spLocks noEditPoints="1"/>
              </p:cNvSpPr>
              <p:nvPr/>
            </p:nvSpPr>
            <p:spPr bwMode="auto">
              <a:xfrm>
                <a:off x="-1651794" y="2641599"/>
                <a:ext cx="658813" cy="450850"/>
              </a:xfrm>
              <a:custGeom>
                <a:avLst/>
                <a:gdLst>
                  <a:gd name="T0" fmla="*/ 177 w 239"/>
                  <a:gd name="T1" fmla="*/ 3 h 163"/>
                  <a:gd name="T2" fmla="*/ 59 w 239"/>
                  <a:gd name="T3" fmla="*/ 0 h 163"/>
                  <a:gd name="T4" fmla="*/ 2 w 239"/>
                  <a:gd name="T5" fmla="*/ 2 h 163"/>
                  <a:gd name="T6" fmla="*/ 1 w 239"/>
                  <a:gd name="T7" fmla="*/ 25 h 163"/>
                  <a:gd name="T8" fmla="*/ 8 w 239"/>
                  <a:gd name="T9" fmla="*/ 153 h 163"/>
                  <a:gd name="T10" fmla="*/ 13 w 239"/>
                  <a:gd name="T11" fmla="*/ 156 h 163"/>
                  <a:gd name="T12" fmla="*/ 120 w 239"/>
                  <a:gd name="T13" fmla="*/ 161 h 163"/>
                  <a:gd name="T14" fmla="*/ 236 w 239"/>
                  <a:gd name="T15" fmla="*/ 162 h 163"/>
                  <a:gd name="T16" fmla="*/ 236 w 239"/>
                  <a:gd name="T17" fmla="*/ 162 h 163"/>
                  <a:gd name="T18" fmla="*/ 236 w 239"/>
                  <a:gd name="T19" fmla="*/ 89 h 163"/>
                  <a:gd name="T20" fmla="*/ 236 w 239"/>
                  <a:gd name="T21" fmla="*/ 5 h 163"/>
                  <a:gd name="T22" fmla="*/ 56 w 239"/>
                  <a:gd name="T23" fmla="*/ 5 h 163"/>
                  <a:gd name="T24" fmla="*/ 181 w 239"/>
                  <a:gd name="T25" fmla="*/ 9 h 163"/>
                  <a:gd name="T26" fmla="*/ 173 w 239"/>
                  <a:gd name="T27" fmla="*/ 54 h 163"/>
                  <a:gd name="T28" fmla="*/ 123 w 239"/>
                  <a:gd name="T29" fmla="*/ 98 h 163"/>
                  <a:gd name="T30" fmla="*/ 58 w 239"/>
                  <a:gd name="T31" fmla="*/ 42 h 163"/>
                  <a:gd name="T32" fmla="*/ 56 w 239"/>
                  <a:gd name="T33" fmla="*/ 5 h 163"/>
                  <a:gd name="T34" fmla="*/ 13 w 239"/>
                  <a:gd name="T35" fmla="*/ 151 h 163"/>
                  <a:gd name="T36" fmla="*/ 6 w 239"/>
                  <a:gd name="T37" fmla="*/ 28 h 163"/>
                  <a:gd name="T38" fmla="*/ 54 w 239"/>
                  <a:gd name="T39" fmla="*/ 46 h 163"/>
                  <a:gd name="T40" fmla="*/ 93 w 239"/>
                  <a:gd name="T41" fmla="*/ 80 h 163"/>
                  <a:gd name="T42" fmla="*/ 15 w 239"/>
                  <a:gd name="T43" fmla="*/ 151 h 163"/>
                  <a:gd name="T44" fmla="*/ 67 w 239"/>
                  <a:gd name="T45" fmla="*/ 154 h 163"/>
                  <a:gd name="T46" fmla="*/ 51 w 239"/>
                  <a:gd name="T47" fmla="*/ 127 h 163"/>
                  <a:gd name="T48" fmla="*/ 97 w 239"/>
                  <a:gd name="T49" fmla="*/ 83 h 163"/>
                  <a:gd name="T50" fmla="*/ 124 w 239"/>
                  <a:gd name="T51" fmla="*/ 102 h 163"/>
                  <a:gd name="T52" fmla="*/ 143 w 239"/>
                  <a:gd name="T53" fmla="*/ 86 h 163"/>
                  <a:gd name="T54" fmla="*/ 229 w 239"/>
                  <a:gd name="T55" fmla="*/ 158 h 163"/>
                  <a:gd name="T56" fmla="*/ 232 w 239"/>
                  <a:gd name="T57" fmla="*/ 48 h 163"/>
                  <a:gd name="T58" fmla="*/ 231 w 239"/>
                  <a:gd name="T59" fmla="*/ 152 h 163"/>
                  <a:gd name="T60" fmla="*/ 176 w 239"/>
                  <a:gd name="T61" fmla="*/ 59 h 163"/>
                  <a:gd name="T62" fmla="*/ 232 w 239"/>
                  <a:gd name="T63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163">
                    <a:moveTo>
                      <a:pt x="233" y="2"/>
                    </a:moveTo>
                    <a:cubicBezTo>
                      <a:pt x="214" y="4"/>
                      <a:pt x="196" y="4"/>
                      <a:pt x="177" y="3"/>
                    </a:cubicBezTo>
                    <a:cubicBezTo>
                      <a:pt x="157" y="3"/>
                      <a:pt x="138" y="3"/>
                      <a:pt x="118" y="2"/>
                    </a:cubicBezTo>
                    <a:cubicBezTo>
                      <a:pt x="98" y="2"/>
                      <a:pt x="78" y="1"/>
                      <a:pt x="59" y="0"/>
                    </a:cubicBezTo>
                    <a:cubicBezTo>
                      <a:pt x="41" y="0"/>
                      <a:pt x="22" y="2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9"/>
                      <a:pt x="1" y="18"/>
                      <a:pt x="1" y="25"/>
                    </a:cubicBezTo>
                    <a:cubicBezTo>
                      <a:pt x="1" y="37"/>
                      <a:pt x="2" y="49"/>
                      <a:pt x="2" y="61"/>
                    </a:cubicBezTo>
                    <a:cubicBezTo>
                      <a:pt x="4" y="92"/>
                      <a:pt x="5" y="123"/>
                      <a:pt x="8" y="153"/>
                    </a:cubicBezTo>
                    <a:cubicBezTo>
                      <a:pt x="9" y="155"/>
                      <a:pt x="10" y="156"/>
                      <a:pt x="12" y="156"/>
                    </a:cubicBezTo>
                    <a:cubicBezTo>
                      <a:pt x="12" y="156"/>
                      <a:pt x="12" y="156"/>
                      <a:pt x="13" y="156"/>
                    </a:cubicBezTo>
                    <a:cubicBezTo>
                      <a:pt x="29" y="158"/>
                      <a:pt x="47" y="159"/>
                      <a:pt x="64" y="159"/>
                    </a:cubicBezTo>
                    <a:cubicBezTo>
                      <a:pt x="82" y="160"/>
                      <a:pt x="101" y="161"/>
                      <a:pt x="120" y="161"/>
                    </a:cubicBezTo>
                    <a:cubicBezTo>
                      <a:pt x="158" y="162"/>
                      <a:pt x="196" y="163"/>
                      <a:pt x="234" y="163"/>
                    </a:cubicBezTo>
                    <a:cubicBezTo>
                      <a:pt x="235" y="163"/>
                      <a:pt x="235" y="163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1"/>
                      <a:pt x="236" y="160"/>
                    </a:cubicBezTo>
                    <a:cubicBezTo>
                      <a:pt x="236" y="137"/>
                      <a:pt x="235" y="113"/>
                      <a:pt x="236" y="89"/>
                    </a:cubicBezTo>
                    <a:cubicBezTo>
                      <a:pt x="236" y="74"/>
                      <a:pt x="236" y="60"/>
                      <a:pt x="237" y="45"/>
                    </a:cubicBezTo>
                    <a:cubicBezTo>
                      <a:pt x="238" y="31"/>
                      <a:pt x="239" y="18"/>
                      <a:pt x="236" y="5"/>
                    </a:cubicBezTo>
                    <a:cubicBezTo>
                      <a:pt x="236" y="3"/>
                      <a:pt x="235" y="1"/>
                      <a:pt x="233" y="2"/>
                    </a:cubicBezTo>
                    <a:close/>
                    <a:moveTo>
                      <a:pt x="56" y="5"/>
                    </a:moveTo>
                    <a:cubicBezTo>
                      <a:pt x="76" y="6"/>
                      <a:pt x="97" y="7"/>
                      <a:pt x="118" y="7"/>
                    </a:cubicBezTo>
                    <a:cubicBezTo>
                      <a:pt x="139" y="8"/>
                      <a:pt x="160" y="8"/>
                      <a:pt x="181" y="9"/>
                    </a:cubicBezTo>
                    <a:cubicBezTo>
                      <a:pt x="198" y="9"/>
                      <a:pt x="214" y="9"/>
                      <a:pt x="230" y="7"/>
                    </a:cubicBezTo>
                    <a:cubicBezTo>
                      <a:pt x="211" y="23"/>
                      <a:pt x="192" y="38"/>
                      <a:pt x="173" y="54"/>
                    </a:cubicBezTo>
                    <a:cubicBezTo>
                      <a:pt x="163" y="63"/>
                      <a:pt x="152" y="72"/>
                      <a:pt x="141" y="81"/>
                    </a:cubicBezTo>
                    <a:cubicBezTo>
                      <a:pt x="135" y="86"/>
                      <a:pt x="128" y="91"/>
                      <a:pt x="123" y="98"/>
                    </a:cubicBezTo>
                    <a:cubicBezTo>
                      <a:pt x="123" y="98"/>
                      <a:pt x="122" y="98"/>
                      <a:pt x="122" y="98"/>
                    </a:cubicBezTo>
                    <a:cubicBezTo>
                      <a:pt x="100" y="80"/>
                      <a:pt x="80" y="60"/>
                      <a:pt x="58" y="42"/>
                    </a:cubicBezTo>
                    <a:cubicBezTo>
                      <a:pt x="43" y="30"/>
                      <a:pt x="28" y="18"/>
                      <a:pt x="13" y="6"/>
                    </a:cubicBezTo>
                    <a:cubicBezTo>
                      <a:pt x="27" y="7"/>
                      <a:pt x="42" y="5"/>
                      <a:pt x="56" y="5"/>
                    </a:cubicBezTo>
                    <a:close/>
                    <a:moveTo>
                      <a:pt x="15" y="151"/>
                    </a:moveTo>
                    <a:cubicBezTo>
                      <a:pt x="14" y="151"/>
                      <a:pt x="14" y="151"/>
                      <a:pt x="13" y="151"/>
                    </a:cubicBezTo>
                    <a:cubicBezTo>
                      <a:pt x="10" y="121"/>
                      <a:pt x="9" y="92"/>
                      <a:pt x="7" y="63"/>
                    </a:cubicBezTo>
                    <a:cubicBezTo>
                      <a:pt x="7" y="52"/>
                      <a:pt x="6" y="40"/>
                      <a:pt x="6" y="28"/>
                    </a:cubicBezTo>
                    <a:cubicBezTo>
                      <a:pt x="6" y="22"/>
                      <a:pt x="5" y="14"/>
                      <a:pt x="6" y="7"/>
                    </a:cubicBezTo>
                    <a:cubicBezTo>
                      <a:pt x="22" y="20"/>
                      <a:pt x="38" y="33"/>
                      <a:pt x="54" y="46"/>
                    </a:cubicBezTo>
                    <a:cubicBezTo>
                      <a:pt x="68" y="57"/>
                      <a:pt x="81" y="68"/>
                      <a:pt x="94" y="80"/>
                    </a:cubicBezTo>
                    <a:cubicBezTo>
                      <a:pt x="93" y="80"/>
                      <a:pt x="93" y="80"/>
                      <a:pt x="93" y="80"/>
                    </a:cubicBezTo>
                    <a:cubicBezTo>
                      <a:pt x="81" y="96"/>
                      <a:pt x="64" y="109"/>
                      <a:pt x="49" y="122"/>
                    </a:cubicBezTo>
                    <a:cubicBezTo>
                      <a:pt x="38" y="131"/>
                      <a:pt x="25" y="140"/>
                      <a:pt x="15" y="151"/>
                    </a:cubicBezTo>
                    <a:close/>
                    <a:moveTo>
                      <a:pt x="124" y="156"/>
                    </a:moveTo>
                    <a:cubicBezTo>
                      <a:pt x="105" y="155"/>
                      <a:pt x="86" y="155"/>
                      <a:pt x="67" y="154"/>
                    </a:cubicBezTo>
                    <a:cubicBezTo>
                      <a:pt x="52" y="154"/>
                      <a:pt x="36" y="153"/>
                      <a:pt x="21" y="152"/>
                    </a:cubicBezTo>
                    <a:cubicBezTo>
                      <a:pt x="30" y="143"/>
                      <a:pt x="41" y="135"/>
                      <a:pt x="51" y="127"/>
                    </a:cubicBezTo>
                    <a:cubicBezTo>
                      <a:pt x="67" y="114"/>
                      <a:pt x="84" y="100"/>
                      <a:pt x="97" y="84"/>
                    </a:cubicBezTo>
                    <a:cubicBezTo>
                      <a:pt x="97" y="84"/>
                      <a:pt x="97" y="84"/>
                      <a:pt x="97" y="83"/>
                    </a:cubicBezTo>
                    <a:cubicBezTo>
                      <a:pt x="105" y="90"/>
                      <a:pt x="112" y="97"/>
                      <a:pt x="120" y="103"/>
                    </a:cubicBezTo>
                    <a:cubicBezTo>
                      <a:pt x="122" y="104"/>
                      <a:pt x="124" y="104"/>
                      <a:pt x="124" y="102"/>
                    </a:cubicBezTo>
                    <a:cubicBezTo>
                      <a:pt x="125" y="102"/>
                      <a:pt x="126" y="102"/>
                      <a:pt x="126" y="101"/>
                    </a:cubicBezTo>
                    <a:cubicBezTo>
                      <a:pt x="131" y="96"/>
                      <a:pt x="138" y="91"/>
                      <a:pt x="143" y="86"/>
                    </a:cubicBezTo>
                    <a:cubicBezTo>
                      <a:pt x="146" y="83"/>
                      <a:pt x="149" y="81"/>
                      <a:pt x="152" y="78"/>
                    </a:cubicBezTo>
                    <a:cubicBezTo>
                      <a:pt x="180" y="101"/>
                      <a:pt x="205" y="130"/>
                      <a:pt x="229" y="158"/>
                    </a:cubicBezTo>
                    <a:cubicBezTo>
                      <a:pt x="194" y="158"/>
                      <a:pt x="159" y="157"/>
                      <a:pt x="124" y="156"/>
                    </a:cubicBezTo>
                    <a:close/>
                    <a:moveTo>
                      <a:pt x="232" y="48"/>
                    </a:moveTo>
                    <a:cubicBezTo>
                      <a:pt x="231" y="62"/>
                      <a:pt x="231" y="76"/>
                      <a:pt x="231" y="89"/>
                    </a:cubicBezTo>
                    <a:cubicBezTo>
                      <a:pt x="230" y="110"/>
                      <a:pt x="231" y="131"/>
                      <a:pt x="231" y="152"/>
                    </a:cubicBezTo>
                    <a:cubicBezTo>
                      <a:pt x="208" y="125"/>
                      <a:pt x="184" y="97"/>
                      <a:pt x="156" y="75"/>
                    </a:cubicBezTo>
                    <a:cubicBezTo>
                      <a:pt x="162" y="70"/>
                      <a:pt x="169" y="64"/>
                      <a:pt x="176" y="59"/>
                    </a:cubicBezTo>
                    <a:cubicBezTo>
                      <a:pt x="194" y="43"/>
                      <a:pt x="213" y="28"/>
                      <a:pt x="232" y="12"/>
                    </a:cubicBezTo>
                    <a:cubicBezTo>
                      <a:pt x="233" y="24"/>
                      <a:pt x="232" y="36"/>
                      <a:pt x="23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7" name="Freeform 2290"/>
              <p:cNvSpPr>
                <a:spLocks noEditPoints="1"/>
              </p:cNvSpPr>
              <p:nvPr/>
            </p:nvSpPr>
            <p:spPr bwMode="auto">
              <a:xfrm>
                <a:off x="3118644" y="1038224"/>
                <a:ext cx="668338" cy="473075"/>
              </a:xfrm>
              <a:custGeom>
                <a:avLst/>
                <a:gdLst>
                  <a:gd name="T0" fmla="*/ 207 w 242"/>
                  <a:gd name="T1" fmla="*/ 49 h 171"/>
                  <a:gd name="T2" fmla="*/ 172 w 242"/>
                  <a:gd name="T3" fmla="*/ 24 h 171"/>
                  <a:gd name="T4" fmla="*/ 107 w 242"/>
                  <a:gd name="T5" fmla="*/ 4 h 171"/>
                  <a:gd name="T6" fmla="*/ 63 w 242"/>
                  <a:gd name="T7" fmla="*/ 13 h 171"/>
                  <a:gd name="T8" fmla="*/ 11 w 242"/>
                  <a:gd name="T9" fmla="*/ 34 h 171"/>
                  <a:gd name="T10" fmla="*/ 1 w 242"/>
                  <a:gd name="T11" fmla="*/ 81 h 171"/>
                  <a:gd name="T12" fmla="*/ 20 w 242"/>
                  <a:gd name="T13" fmla="*/ 126 h 171"/>
                  <a:gd name="T14" fmla="*/ 32 w 242"/>
                  <a:gd name="T15" fmla="*/ 164 h 171"/>
                  <a:gd name="T16" fmla="*/ 34 w 242"/>
                  <a:gd name="T17" fmla="*/ 170 h 171"/>
                  <a:gd name="T18" fmla="*/ 127 w 242"/>
                  <a:gd name="T19" fmla="*/ 135 h 171"/>
                  <a:gd name="T20" fmla="*/ 168 w 242"/>
                  <a:gd name="T21" fmla="*/ 135 h 171"/>
                  <a:gd name="T22" fmla="*/ 222 w 242"/>
                  <a:gd name="T23" fmla="*/ 87 h 171"/>
                  <a:gd name="T24" fmla="*/ 217 w 242"/>
                  <a:gd name="T25" fmla="*/ 84 h 171"/>
                  <a:gd name="T26" fmla="*/ 217 w 242"/>
                  <a:gd name="T27" fmla="*/ 90 h 171"/>
                  <a:gd name="T28" fmla="*/ 192 w 242"/>
                  <a:gd name="T29" fmla="*/ 121 h 171"/>
                  <a:gd name="T30" fmla="*/ 169 w 242"/>
                  <a:gd name="T31" fmla="*/ 129 h 171"/>
                  <a:gd name="T32" fmla="*/ 164 w 242"/>
                  <a:gd name="T33" fmla="*/ 130 h 171"/>
                  <a:gd name="T34" fmla="*/ 129 w 242"/>
                  <a:gd name="T35" fmla="*/ 129 h 171"/>
                  <a:gd name="T36" fmla="*/ 125 w 242"/>
                  <a:gd name="T37" fmla="*/ 130 h 171"/>
                  <a:gd name="T38" fmla="*/ 89 w 242"/>
                  <a:gd name="T39" fmla="*/ 130 h 171"/>
                  <a:gd name="T40" fmla="*/ 44 w 242"/>
                  <a:gd name="T41" fmla="*/ 160 h 171"/>
                  <a:gd name="T42" fmla="*/ 65 w 242"/>
                  <a:gd name="T43" fmla="*/ 129 h 171"/>
                  <a:gd name="T44" fmla="*/ 34 w 242"/>
                  <a:gd name="T45" fmla="*/ 127 h 171"/>
                  <a:gd name="T46" fmla="*/ 32 w 242"/>
                  <a:gd name="T47" fmla="*/ 103 h 171"/>
                  <a:gd name="T48" fmla="*/ 32 w 242"/>
                  <a:gd name="T49" fmla="*/ 95 h 171"/>
                  <a:gd name="T50" fmla="*/ 24 w 242"/>
                  <a:gd name="T51" fmla="*/ 64 h 171"/>
                  <a:gd name="T52" fmla="*/ 27 w 242"/>
                  <a:gd name="T53" fmla="*/ 63 h 171"/>
                  <a:gd name="T54" fmla="*/ 14 w 242"/>
                  <a:gd name="T55" fmla="*/ 39 h 171"/>
                  <a:gd name="T56" fmla="*/ 45 w 242"/>
                  <a:gd name="T57" fmla="*/ 47 h 171"/>
                  <a:gd name="T58" fmla="*/ 51 w 242"/>
                  <a:gd name="T59" fmla="*/ 47 h 171"/>
                  <a:gd name="T60" fmla="*/ 61 w 242"/>
                  <a:gd name="T61" fmla="*/ 19 h 171"/>
                  <a:gd name="T62" fmla="*/ 91 w 242"/>
                  <a:gd name="T63" fmla="*/ 28 h 171"/>
                  <a:gd name="T64" fmla="*/ 104 w 242"/>
                  <a:gd name="T65" fmla="*/ 10 h 171"/>
                  <a:gd name="T66" fmla="*/ 127 w 242"/>
                  <a:gd name="T67" fmla="*/ 25 h 171"/>
                  <a:gd name="T68" fmla="*/ 167 w 242"/>
                  <a:gd name="T69" fmla="*/ 28 h 171"/>
                  <a:gd name="T70" fmla="*/ 172 w 242"/>
                  <a:gd name="T71" fmla="*/ 31 h 171"/>
                  <a:gd name="T72" fmla="*/ 201 w 242"/>
                  <a:gd name="T73" fmla="*/ 50 h 171"/>
                  <a:gd name="T74" fmla="*/ 205 w 242"/>
                  <a:gd name="T75" fmla="*/ 55 h 171"/>
                  <a:gd name="T76" fmla="*/ 217 w 242"/>
                  <a:gd name="T7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2" h="171">
                    <a:moveTo>
                      <a:pt x="232" y="62"/>
                    </a:moveTo>
                    <a:cubicBezTo>
                      <a:pt x="227" y="52"/>
                      <a:pt x="217" y="48"/>
                      <a:pt x="207" y="49"/>
                    </a:cubicBezTo>
                    <a:cubicBezTo>
                      <a:pt x="210" y="41"/>
                      <a:pt x="209" y="30"/>
                      <a:pt x="202" y="23"/>
                    </a:cubicBezTo>
                    <a:cubicBezTo>
                      <a:pt x="194" y="15"/>
                      <a:pt x="181" y="18"/>
                      <a:pt x="172" y="24"/>
                    </a:cubicBezTo>
                    <a:cubicBezTo>
                      <a:pt x="171" y="1"/>
                      <a:pt x="139" y="0"/>
                      <a:pt x="127" y="18"/>
                    </a:cubicBezTo>
                    <a:cubicBezTo>
                      <a:pt x="123" y="10"/>
                      <a:pt x="117" y="2"/>
                      <a:pt x="107" y="4"/>
                    </a:cubicBezTo>
                    <a:cubicBezTo>
                      <a:pt x="98" y="5"/>
                      <a:pt x="91" y="13"/>
                      <a:pt x="88" y="22"/>
                    </a:cubicBezTo>
                    <a:cubicBezTo>
                      <a:pt x="82" y="14"/>
                      <a:pt x="73" y="9"/>
                      <a:pt x="63" y="13"/>
                    </a:cubicBezTo>
                    <a:cubicBezTo>
                      <a:pt x="50" y="17"/>
                      <a:pt x="47" y="27"/>
                      <a:pt x="46" y="38"/>
                    </a:cubicBezTo>
                    <a:cubicBezTo>
                      <a:pt x="37" y="27"/>
                      <a:pt x="22" y="21"/>
                      <a:pt x="11" y="34"/>
                    </a:cubicBezTo>
                    <a:cubicBezTo>
                      <a:pt x="4" y="43"/>
                      <a:pt x="9" y="53"/>
                      <a:pt x="17" y="59"/>
                    </a:cubicBezTo>
                    <a:cubicBezTo>
                      <a:pt x="7" y="61"/>
                      <a:pt x="0" y="69"/>
                      <a:pt x="1" y="81"/>
                    </a:cubicBezTo>
                    <a:cubicBezTo>
                      <a:pt x="3" y="93"/>
                      <a:pt x="15" y="99"/>
                      <a:pt x="26" y="100"/>
                    </a:cubicBezTo>
                    <a:cubicBezTo>
                      <a:pt x="16" y="106"/>
                      <a:pt x="10" y="116"/>
                      <a:pt x="20" y="126"/>
                    </a:cubicBezTo>
                    <a:cubicBezTo>
                      <a:pt x="30" y="136"/>
                      <a:pt x="47" y="136"/>
                      <a:pt x="59" y="131"/>
                    </a:cubicBezTo>
                    <a:cubicBezTo>
                      <a:pt x="55" y="145"/>
                      <a:pt x="43" y="155"/>
                      <a:pt x="32" y="164"/>
                    </a:cubicBezTo>
                    <a:cubicBezTo>
                      <a:pt x="32" y="164"/>
                      <a:pt x="31" y="165"/>
                      <a:pt x="31" y="166"/>
                    </a:cubicBezTo>
                    <a:cubicBezTo>
                      <a:pt x="30" y="167"/>
                      <a:pt x="31" y="171"/>
                      <a:pt x="34" y="170"/>
                    </a:cubicBezTo>
                    <a:cubicBezTo>
                      <a:pt x="55" y="162"/>
                      <a:pt x="74" y="154"/>
                      <a:pt x="89" y="137"/>
                    </a:cubicBezTo>
                    <a:cubicBezTo>
                      <a:pt x="98" y="153"/>
                      <a:pt x="117" y="149"/>
                      <a:pt x="127" y="135"/>
                    </a:cubicBezTo>
                    <a:cubicBezTo>
                      <a:pt x="133" y="142"/>
                      <a:pt x="139" y="148"/>
                      <a:pt x="148" y="148"/>
                    </a:cubicBezTo>
                    <a:cubicBezTo>
                      <a:pt x="155" y="149"/>
                      <a:pt x="164" y="141"/>
                      <a:pt x="168" y="135"/>
                    </a:cubicBezTo>
                    <a:cubicBezTo>
                      <a:pt x="176" y="141"/>
                      <a:pt x="194" y="139"/>
                      <a:pt x="195" y="128"/>
                    </a:cubicBezTo>
                    <a:cubicBezTo>
                      <a:pt x="215" y="140"/>
                      <a:pt x="242" y="102"/>
                      <a:pt x="222" y="87"/>
                    </a:cubicBezTo>
                    <a:cubicBezTo>
                      <a:pt x="231" y="82"/>
                      <a:pt x="237" y="72"/>
                      <a:pt x="232" y="62"/>
                    </a:cubicBezTo>
                    <a:close/>
                    <a:moveTo>
                      <a:pt x="217" y="84"/>
                    </a:moveTo>
                    <a:cubicBezTo>
                      <a:pt x="216" y="84"/>
                      <a:pt x="216" y="85"/>
                      <a:pt x="216" y="86"/>
                    </a:cubicBezTo>
                    <a:cubicBezTo>
                      <a:pt x="215" y="87"/>
                      <a:pt x="215" y="89"/>
                      <a:pt x="217" y="90"/>
                    </a:cubicBezTo>
                    <a:cubicBezTo>
                      <a:pt x="237" y="101"/>
                      <a:pt x="210" y="137"/>
                      <a:pt x="195" y="121"/>
                    </a:cubicBezTo>
                    <a:cubicBezTo>
                      <a:pt x="194" y="121"/>
                      <a:pt x="193" y="120"/>
                      <a:pt x="192" y="121"/>
                    </a:cubicBezTo>
                    <a:cubicBezTo>
                      <a:pt x="190" y="121"/>
                      <a:pt x="189" y="122"/>
                      <a:pt x="189" y="124"/>
                    </a:cubicBezTo>
                    <a:cubicBezTo>
                      <a:pt x="193" y="135"/>
                      <a:pt x="175" y="135"/>
                      <a:pt x="169" y="129"/>
                    </a:cubicBezTo>
                    <a:cubicBezTo>
                      <a:pt x="169" y="128"/>
                      <a:pt x="168" y="128"/>
                      <a:pt x="167" y="128"/>
                    </a:cubicBezTo>
                    <a:cubicBezTo>
                      <a:pt x="166" y="128"/>
                      <a:pt x="165" y="129"/>
                      <a:pt x="164" y="130"/>
                    </a:cubicBezTo>
                    <a:cubicBezTo>
                      <a:pt x="161" y="136"/>
                      <a:pt x="155" y="142"/>
                      <a:pt x="148" y="143"/>
                    </a:cubicBezTo>
                    <a:cubicBezTo>
                      <a:pt x="140" y="144"/>
                      <a:pt x="133" y="134"/>
                      <a:pt x="129" y="129"/>
                    </a:cubicBezTo>
                    <a:cubicBezTo>
                      <a:pt x="128" y="128"/>
                      <a:pt x="127" y="128"/>
                      <a:pt x="126" y="128"/>
                    </a:cubicBezTo>
                    <a:cubicBezTo>
                      <a:pt x="126" y="129"/>
                      <a:pt x="125" y="129"/>
                      <a:pt x="125" y="130"/>
                    </a:cubicBezTo>
                    <a:cubicBezTo>
                      <a:pt x="117" y="144"/>
                      <a:pt x="99" y="148"/>
                      <a:pt x="92" y="131"/>
                    </a:cubicBezTo>
                    <a:cubicBezTo>
                      <a:pt x="91" y="130"/>
                      <a:pt x="90" y="130"/>
                      <a:pt x="89" y="130"/>
                    </a:cubicBezTo>
                    <a:cubicBezTo>
                      <a:pt x="89" y="130"/>
                      <a:pt x="88" y="130"/>
                      <a:pt x="87" y="131"/>
                    </a:cubicBezTo>
                    <a:cubicBezTo>
                      <a:pt x="75" y="146"/>
                      <a:pt x="61" y="154"/>
                      <a:pt x="44" y="160"/>
                    </a:cubicBezTo>
                    <a:cubicBezTo>
                      <a:pt x="54" y="152"/>
                      <a:pt x="63" y="142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8" y="127"/>
                      <a:pt x="65" y="123"/>
                      <a:pt x="62" y="124"/>
                    </a:cubicBezTo>
                    <a:cubicBezTo>
                      <a:pt x="53" y="129"/>
                      <a:pt x="44" y="130"/>
                      <a:pt x="34" y="127"/>
                    </a:cubicBezTo>
                    <a:cubicBezTo>
                      <a:pt x="27" y="126"/>
                      <a:pt x="19" y="121"/>
                      <a:pt x="20" y="112"/>
                    </a:cubicBezTo>
                    <a:cubicBezTo>
                      <a:pt x="21" y="107"/>
                      <a:pt x="28" y="105"/>
                      <a:pt x="32" y="103"/>
                    </a:cubicBezTo>
                    <a:cubicBezTo>
                      <a:pt x="33" y="102"/>
                      <a:pt x="33" y="101"/>
                      <a:pt x="33" y="100"/>
                    </a:cubicBezTo>
                    <a:cubicBezTo>
                      <a:pt x="36" y="100"/>
                      <a:pt x="35" y="95"/>
                      <a:pt x="32" y="95"/>
                    </a:cubicBezTo>
                    <a:cubicBezTo>
                      <a:pt x="23" y="96"/>
                      <a:pt x="13" y="93"/>
                      <a:pt x="8" y="84"/>
                    </a:cubicBezTo>
                    <a:cubicBezTo>
                      <a:pt x="1" y="73"/>
                      <a:pt x="13" y="62"/>
                      <a:pt x="24" y="64"/>
                    </a:cubicBezTo>
                    <a:cubicBezTo>
                      <a:pt x="25" y="64"/>
                      <a:pt x="26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1" y="64"/>
                      <a:pt x="32" y="59"/>
                      <a:pt x="29" y="58"/>
                    </a:cubicBezTo>
                    <a:cubicBezTo>
                      <a:pt x="20" y="57"/>
                      <a:pt x="10" y="49"/>
                      <a:pt x="14" y="39"/>
                    </a:cubicBezTo>
                    <a:cubicBezTo>
                      <a:pt x="16" y="33"/>
                      <a:pt x="25" y="31"/>
                      <a:pt x="31" y="32"/>
                    </a:cubicBezTo>
                    <a:cubicBezTo>
                      <a:pt x="38" y="34"/>
                      <a:pt x="43" y="41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50"/>
                      <a:pt x="50" y="50"/>
                      <a:pt x="51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35"/>
                      <a:pt x="51" y="26"/>
                      <a:pt x="61" y="19"/>
                    </a:cubicBezTo>
                    <a:cubicBezTo>
                      <a:pt x="72" y="12"/>
                      <a:pt x="82" y="20"/>
                      <a:pt x="86" y="29"/>
                    </a:cubicBezTo>
                    <a:cubicBezTo>
                      <a:pt x="88" y="32"/>
                      <a:pt x="91" y="30"/>
                      <a:pt x="91" y="28"/>
                    </a:cubicBezTo>
                    <a:cubicBezTo>
                      <a:pt x="92" y="28"/>
                      <a:pt x="92" y="28"/>
                      <a:pt x="92" y="27"/>
                    </a:cubicBezTo>
                    <a:cubicBezTo>
                      <a:pt x="93" y="20"/>
                      <a:pt x="97" y="14"/>
                      <a:pt x="104" y="10"/>
                    </a:cubicBezTo>
                    <a:cubicBezTo>
                      <a:pt x="114" y="4"/>
                      <a:pt x="121" y="16"/>
                      <a:pt x="125" y="24"/>
                    </a:cubicBezTo>
                    <a:cubicBezTo>
                      <a:pt x="125" y="25"/>
                      <a:pt x="126" y="26"/>
                      <a:pt x="127" y="25"/>
                    </a:cubicBezTo>
                    <a:cubicBezTo>
                      <a:pt x="128" y="25"/>
                      <a:pt x="129" y="25"/>
                      <a:pt x="130" y="24"/>
                    </a:cubicBezTo>
                    <a:cubicBezTo>
                      <a:pt x="138" y="7"/>
                      <a:pt x="168" y="4"/>
                      <a:pt x="167" y="28"/>
                    </a:cubicBezTo>
                    <a:cubicBezTo>
                      <a:pt x="167" y="29"/>
                      <a:pt x="167" y="30"/>
                      <a:pt x="168" y="30"/>
                    </a:cubicBezTo>
                    <a:cubicBezTo>
                      <a:pt x="169" y="31"/>
                      <a:pt x="171" y="32"/>
                      <a:pt x="172" y="31"/>
                    </a:cubicBezTo>
                    <a:cubicBezTo>
                      <a:pt x="179" y="24"/>
                      <a:pt x="190" y="20"/>
                      <a:pt x="199" y="27"/>
                    </a:cubicBezTo>
                    <a:cubicBezTo>
                      <a:pt x="205" y="32"/>
                      <a:pt x="205" y="43"/>
                      <a:pt x="201" y="50"/>
                    </a:cubicBezTo>
                    <a:cubicBezTo>
                      <a:pt x="200" y="51"/>
                      <a:pt x="201" y="52"/>
                      <a:pt x="202" y="53"/>
                    </a:cubicBezTo>
                    <a:cubicBezTo>
                      <a:pt x="202" y="55"/>
                      <a:pt x="203" y="56"/>
                      <a:pt x="205" y="55"/>
                    </a:cubicBezTo>
                    <a:cubicBezTo>
                      <a:pt x="213" y="52"/>
                      <a:pt x="221" y="55"/>
                      <a:pt x="226" y="63"/>
                    </a:cubicBezTo>
                    <a:cubicBezTo>
                      <a:pt x="232" y="71"/>
                      <a:pt x="226" y="80"/>
                      <a:pt x="21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8" name="Freeform 2291"/>
              <p:cNvSpPr>
                <a:spLocks noEditPoints="1"/>
              </p:cNvSpPr>
              <p:nvPr/>
            </p:nvSpPr>
            <p:spPr bwMode="auto">
              <a:xfrm>
                <a:off x="-1801019" y="-328614"/>
                <a:ext cx="579438" cy="484188"/>
              </a:xfrm>
              <a:custGeom>
                <a:avLst/>
                <a:gdLst>
                  <a:gd name="T0" fmla="*/ 4 w 210"/>
                  <a:gd name="T1" fmla="*/ 175 h 175"/>
                  <a:gd name="T2" fmla="*/ 70 w 210"/>
                  <a:gd name="T3" fmla="*/ 135 h 175"/>
                  <a:gd name="T4" fmla="*/ 184 w 210"/>
                  <a:gd name="T5" fmla="*/ 114 h 175"/>
                  <a:gd name="T6" fmla="*/ 209 w 210"/>
                  <a:gd name="T7" fmla="*/ 66 h 175"/>
                  <a:gd name="T8" fmla="*/ 184 w 210"/>
                  <a:gd name="T9" fmla="*/ 26 h 175"/>
                  <a:gd name="T10" fmla="*/ 76 w 210"/>
                  <a:gd name="T11" fmla="*/ 8 h 175"/>
                  <a:gd name="T12" fmla="*/ 25 w 210"/>
                  <a:gd name="T13" fmla="*/ 36 h 175"/>
                  <a:gd name="T14" fmla="*/ 12 w 210"/>
                  <a:gd name="T15" fmla="*/ 90 h 175"/>
                  <a:gd name="T16" fmla="*/ 34 w 210"/>
                  <a:gd name="T17" fmla="*/ 129 h 175"/>
                  <a:gd name="T18" fmla="*/ 5 w 210"/>
                  <a:gd name="T19" fmla="*/ 169 h 175"/>
                  <a:gd name="T20" fmla="*/ 5 w 210"/>
                  <a:gd name="T21" fmla="*/ 169 h 175"/>
                  <a:gd name="T22" fmla="*/ 3 w 210"/>
                  <a:gd name="T23" fmla="*/ 170 h 175"/>
                  <a:gd name="T24" fmla="*/ 4 w 210"/>
                  <a:gd name="T25" fmla="*/ 175 h 175"/>
                  <a:gd name="T26" fmla="*/ 39 w 210"/>
                  <a:gd name="T27" fmla="*/ 129 h 175"/>
                  <a:gd name="T28" fmla="*/ 39 w 210"/>
                  <a:gd name="T29" fmla="*/ 129 h 175"/>
                  <a:gd name="T30" fmla="*/ 38 w 210"/>
                  <a:gd name="T31" fmla="*/ 126 h 175"/>
                  <a:gd name="T32" fmla="*/ 17 w 210"/>
                  <a:gd name="T33" fmla="*/ 76 h 175"/>
                  <a:gd name="T34" fmla="*/ 47 w 210"/>
                  <a:gd name="T35" fmla="*/ 24 h 175"/>
                  <a:gd name="T36" fmla="*/ 110 w 210"/>
                  <a:gd name="T37" fmla="*/ 9 h 175"/>
                  <a:gd name="T38" fmla="*/ 164 w 210"/>
                  <a:gd name="T39" fmla="*/ 20 h 175"/>
                  <a:gd name="T40" fmla="*/ 201 w 210"/>
                  <a:gd name="T41" fmla="*/ 55 h 175"/>
                  <a:gd name="T42" fmla="*/ 183 w 210"/>
                  <a:gd name="T43" fmla="*/ 109 h 175"/>
                  <a:gd name="T44" fmla="*/ 69 w 210"/>
                  <a:gd name="T45" fmla="*/ 130 h 175"/>
                  <a:gd name="T46" fmla="*/ 68 w 210"/>
                  <a:gd name="T47" fmla="*/ 130 h 175"/>
                  <a:gd name="T48" fmla="*/ 66 w 210"/>
                  <a:gd name="T49" fmla="*/ 131 h 175"/>
                  <a:gd name="T50" fmla="*/ 16 w 210"/>
                  <a:gd name="T51" fmla="*/ 167 h 175"/>
                  <a:gd name="T52" fmla="*/ 39 w 210"/>
                  <a:gd name="T53" fmla="*/ 12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0" h="175">
                    <a:moveTo>
                      <a:pt x="4" y="175"/>
                    </a:move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2" y="139"/>
                      <a:pt x="184" y="114"/>
                    </a:cubicBezTo>
                    <a:cubicBezTo>
                      <a:pt x="199" y="103"/>
                      <a:pt x="210" y="85"/>
                      <a:pt x="209" y="66"/>
                    </a:cubicBezTo>
                    <a:cubicBezTo>
                      <a:pt x="208" y="50"/>
                      <a:pt x="197" y="36"/>
                      <a:pt x="184" y="26"/>
                    </a:cubicBezTo>
                    <a:cubicBezTo>
                      <a:pt x="154" y="3"/>
                      <a:pt x="113" y="0"/>
                      <a:pt x="76" y="8"/>
                    </a:cubicBezTo>
                    <a:cubicBezTo>
                      <a:pt x="57" y="12"/>
                      <a:pt x="37" y="20"/>
                      <a:pt x="25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4" y="175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8"/>
                      <a:pt x="39" y="127"/>
                      <a:pt x="38" y="126"/>
                    </a:cubicBezTo>
                    <a:cubicBezTo>
                      <a:pt x="23" y="112"/>
                      <a:pt x="15" y="96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0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8" y="130"/>
                      <a:pt x="68" y="130"/>
                    </a:cubicBezTo>
                    <a:cubicBezTo>
                      <a:pt x="68" y="130"/>
                      <a:pt x="67" y="130"/>
                      <a:pt x="66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8" y="143"/>
                      <a:pt x="3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9" name="Freeform 2292"/>
              <p:cNvSpPr>
                <a:spLocks noEditPoints="1"/>
              </p:cNvSpPr>
              <p:nvPr/>
            </p:nvSpPr>
            <p:spPr bwMode="auto">
              <a:xfrm>
                <a:off x="3024981" y="2619374"/>
                <a:ext cx="582613" cy="484188"/>
              </a:xfrm>
              <a:custGeom>
                <a:avLst/>
                <a:gdLst>
                  <a:gd name="T0" fmla="*/ 185 w 211"/>
                  <a:gd name="T1" fmla="*/ 26 h 175"/>
                  <a:gd name="T2" fmla="*/ 76 w 211"/>
                  <a:gd name="T3" fmla="*/ 8 h 175"/>
                  <a:gd name="T4" fmla="*/ 26 w 211"/>
                  <a:gd name="T5" fmla="*/ 36 h 175"/>
                  <a:gd name="T6" fmla="*/ 12 w 211"/>
                  <a:gd name="T7" fmla="*/ 90 h 175"/>
                  <a:gd name="T8" fmla="*/ 34 w 211"/>
                  <a:gd name="T9" fmla="*/ 129 h 175"/>
                  <a:gd name="T10" fmla="*/ 5 w 211"/>
                  <a:gd name="T11" fmla="*/ 169 h 175"/>
                  <a:gd name="T12" fmla="*/ 5 w 211"/>
                  <a:gd name="T13" fmla="*/ 170 h 175"/>
                  <a:gd name="T14" fmla="*/ 3 w 211"/>
                  <a:gd name="T15" fmla="*/ 170 h 175"/>
                  <a:gd name="T16" fmla="*/ 5 w 211"/>
                  <a:gd name="T17" fmla="*/ 175 h 175"/>
                  <a:gd name="T18" fmla="*/ 70 w 211"/>
                  <a:gd name="T19" fmla="*/ 135 h 175"/>
                  <a:gd name="T20" fmla="*/ 185 w 211"/>
                  <a:gd name="T21" fmla="*/ 115 h 175"/>
                  <a:gd name="T22" fmla="*/ 209 w 211"/>
                  <a:gd name="T23" fmla="*/ 67 h 175"/>
                  <a:gd name="T24" fmla="*/ 185 w 211"/>
                  <a:gd name="T25" fmla="*/ 26 h 175"/>
                  <a:gd name="T26" fmla="*/ 183 w 211"/>
                  <a:gd name="T27" fmla="*/ 109 h 175"/>
                  <a:gd name="T28" fmla="*/ 69 w 211"/>
                  <a:gd name="T29" fmla="*/ 130 h 175"/>
                  <a:gd name="T30" fmla="*/ 68 w 211"/>
                  <a:gd name="T31" fmla="*/ 130 h 175"/>
                  <a:gd name="T32" fmla="*/ 67 w 211"/>
                  <a:gd name="T33" fmla="*/ 131 h 175"/>
                  <a:gd name="T34" fmla="*/ 16 w 211"/>
                  <a:gd name="T35" fmla="*/ 167 h 175"/>
                  <a:gd name="T36" fmla="*/ 39 w 211"/>
                  <a:gd name="T37" fmla="*/ 129 h 175"/>
                  <a:gd name="T38" fmla="*/ 39 w 211"/>
                  <a:gd name="T39" fmla="*/ 129 h 175"/>
                  <a:gd name="T40" fmla="*/ 39 w 211"/>
                  <a:gd name="T41" fmla="*/ 126 h 175"/>
                  <a:gd name="T42" fmla="*/ 17 w 211"/>
                  <a:gd name="T43" fmla="*/ 76 h 175"/>
                  <a:gd name="T44" fmla="*/ 47 w 211"/>
                  <a:gd name="T45" fmla="*/ 24 h 175"/>
                  <a:gd name="T46" fmla="*/ 111 w 211"/>
                  <a:gd name="T47" fmla="*/ 9 h 175"/>
                  <a:gd name="T48" fmla="*/ 164 w 211"/>
                  <a:gd name="T49" fmla="*/ 20 h 175"/>
                  <a:gd name="T50" fmla="*/ 201 w 211"/>
                  <a:gd name="T51" fmla="*/ 55 h 175"/>
                  <a:gd name="T52" fmla="*/ 183 w 211"/>
                  <a:gd name="T53" fmla="*/ 10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1" h="175">
                    <a:moveTo>
                      <a:pt x="185" y="26"/>
                    </a:moveTo>
                    <a:cubicBezTo>
                      <a:pt x="154" y="3"/>
                      <a:pt x="113" y="0"/>
                      <a:pt x="76" y="8"/>
                    </a:cubicBezTo>
                    <a:cubicBezTo>
                      <a:pt x="58" y="12"/>
                      <a:pt x="37" y="20"/>
                      <a:pt x="26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70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5" y="175"/>
                    </a:cubicBez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3" y="140"/>
                      <a:pt x="185" y="115"/>
                    </a:cubicBezTo>
                    <a:cubicBezTo>
                      <a:pt x="199" y="103"/>
                      <a:pt x="211" y="86"/>
                      <a:pt x="209" y="67"/>
                    </a:cubicBezTo>
                    <a:cubicBezTo>
                      <a:pt x="208" y="50"/>
                      <a:pt x="197" y="36"/>
                      <a:pt x="185" y="26"/>
                    </a:cubicBezTo>
                    <a:close/>
                    <a:moveTo>
                      <a:pt x="183" y="109"/>
                    </a:move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9" y="130"/>
                      <a:pt x="68" y="130"/>
                    </a:cubicBezTo>
                    <a:cubicBezTo>
                      <a:pt x="68" y="130"/>
                      <a:pt x="67" y="130"/>
                      <a:pt x="67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9" y="143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40" y="128"/>
                      <a:pt x="39" y="127"/>
                      <a:pt x="39" y="126"/>
                    </a:cubicBezTo>
                    <a:cubicBezTo>
                      <a:pt x="23" y="112"/>
                      <a:pt x="15" y="97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1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0" name="Freeform 2293"/>
              <p:cNvSpPr>
                <a:spLocks noEditPoints="1"/>
              </p:cNvSpPr>
              <p:nvPr/>
            </p:nvSpPr>
            <p:spPr bwMode="auto">
              <a:xfrm>
                <a:off x="-1367632" y="1157286"/>
                <a:ext cx="504825" cy="884238"/>
              </a:xfrm>
              <a:custGeom>
                <a:avLst/>
                <a:gdLst>
                  <a:gd name="T0" fmla="*/ 171 w 183"/>
                  <a:gd name="T1" fmla="*/ 137 h 320"/>
                  <a:gd name="T2" fmla="*/ 56 w 183"/>
                  <a:gd name="T3" fmla="*/ 13 h 320"/>
                  <a:gd name="T4" fmla="*/ 25 w 183"/>
                  <a:gd name="T5" fmla="*/ 173 h 320"/>
                  <a:gd name="T6" fmla="*/ 70 w 183"/>
                  <a:gd name="T7" fmla="*/ 269 h 320"/>
                  <a:gd name="T8" fmla="*/ 93 w 183"/>
                  <a:gd name="T9" fmla="*/ 319 h 320"/>
                  <a:gd name="T10" fmla="*/ 116 w 183"/>
                  <a:gd name="T11" fmla="*/ 270 h 320"/>
                  <a:gd name="T12" fmla="*/ 95 w 183"/>
                  <a:gd name="T13" fmla="*/ 314 h 320"/>
                  <a:gd name="T14" fmla="*/ 106 w 183"/>
                  <a:gd name="T15" fmla="*/ 303 h 320"/>
                  <a:gd name="T16" fmla="*/ 95 w 183"/>
                  <a:gd name="T17" fmla="*/ 314 h 320"/>
                  <a:gd name="T18" fmla="*/ 108 w 183"/>
                  <a:gd name="T19" fmla="*/ 298 h 320"/>
                  <a:gd name="T20" fmla="*/ 76 w 183"/>
                  <a:gd name="T21" fmla="*/ 298 h 320"/>
                  <a:gd name="T22" fmla="*/ 109 w 183"/>
                  <a:gd name="T23" fmla="*/ 290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5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8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6 h 320"/>
                  <a:gd name="T52" fmla="*/ 110 w 183"/>
                  <a:gd name="T53" fmla="*/ 267 h 320"/>
                  <a:gd name="T54" fmla="*/ 106 w 183"/>
                  <a:gd name="T55" fmla="*/ 268 h 320"/>
                  <a:gd name="T56" fmla="*/ 114 w 183"/>
                  <a:gd name="T57" fmla="*/ 155 h 320"/>
                  <a:gd name="T58" fmla="*/ 135 w 183"/>
                  <a:gd name="T59" fmla="*/ 130 h 320"/>
                  <a:gd name="T60" fmla="*/ 120 w 183"/>
                  <a:gd name="T61" fmla="*/ 129 h 320"/>
                  <a:gd name="T62" fmla="*/ 132 w 183"/>
                  <a:gd name="T63" fmla="*/ 112 h 320"/>
                  <a:gd name="T64" fmla="*/ 113 w 183"/>
                  <a:gd name="T65" fmla="*/ 118 h 320"/>
                  <a:gd name="T66" fmla="*/ 109 w 183"/>
                  <a:gd name="T67" fmla="*/ 97 h 320"/>
                  <a:gd name="T68" fmla="*/ 96 w 183"/>
                  <a:gd name="T69" fmla="*/ 97 h 320"/>
                  <a:gd name="T70" fmla="*/ 95 w 183"/>
                  <a:gd name="T71" fmla="*/ 114 h 320"/>
                  <a:gd name="T72" fmla="*/ 78 w 183"/>
                  <a:gd name="T73" fmla="*/ 103 h 320"/>
                  <a:gd name="T74" fmla="*/ 63 w 183"/>
                  <a:gd name="T75" fmla="*/ 95 h 320"/>
                  <a:gd name="T76" fmla="*/ 72 w 183"/>
                  <a:gd name="T77" fmla="*/ 112 h 320"/>
                  <a:gd name="T78" fmla="*/ 63 w 183"/>
                  <a:gd name="T79" fmla="*/ 120 h 320"/>
                  <a:gd name="T80" fmla="*/ 38 w 183"/>
                  <a:gd name="T81" fmla="*/ 114 h 320"/>
                  <a:gd name="T82" fmla="*/ 60 w 183"/>
                  <a:gd name="T83" fmla="*/ 125 h 320"/>
                  <a:gd name="T84" fmla="*/ 82 w 183"/>
                  <a:gd name="T85" fmla="*/ 190 h 320"/>
                  <a:gd name="T86" fmla="*/ 81 w 183"/>
                  <a:gd name="T87" fmla="*/ 269 h 320"/>
                  <a:gd name="T88" fmla="*/ 59 w 183"/>
                  <a:gd name="T89" fmla="*/ 208 h 320"/>
                  <a:gd name="T90" fmla="*/ 30 w 183"/>
                  <a:gd name="T91" fmla="*/ 40 h 320"/>
                  <a:gd name="T92" fmla="*/ 164 w 183"/>
                  <a:gd name="T93" fmla="*/ 141 h 320"/>
                  <a:gd name="T94" fmla="*/ 111 w 183"/>
                  <a:gd name="T95" fmla="*/ 265 h 320"/>
                  <a:gd name="T96" fmla="*/ 127 w 183"/>
                  <a:gd name="T97" fmla="*/ 129 h 320"/>
                  <a:gd name="T98" fmla="*/ 118 w 183"/>
                  <a:gd name="T99" fmla="*/ 117 h 320"/>
                  <a:gd name="T100" fmla="*/ 127 w 183"/>
                  <a:gd name="T101" fmla="*/ 111 h 320"/>
                  <a:gd name="T102" fmla="*/ 74 w 183"/>
                  <a:gd name="T103" fmla="*/ 106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19 h 320"/>
                  <a:gd name="T110" fmla="*/ 48 w 183"/>
                  <a:gd name="T111" fmla="*/ 116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137" y="194"/>
                    </a:moveTo>
                    <a:cubicBezTo>
                      <a:pt x="150" y="175"/>
                      <a:pt x="164" y="159"/>
                      <a:pt x="171" y="137"/>
                    </a:cubicBezTo>
                    <a:cubicBezTo>
                      <a:pt x="183" y="101"/>
                      <a:pt x="181" y="53"/>
                      <a:pt x="152" y="25"/>
                    </a:cubicBezTo>
                    <a:cubicBezTo>
                      <a:pt x="127" y="1"/>
                      <a:pt x="86" y="0"/>
                      <a:pt x="56" y="13"/>
                    </a:cubicBez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8" y="151"/>
                      <a:pt x="25" y="173"/>
                    </a:cubicBezTo>
                    <a:cubicBezTo>
                      <a:pt x="35" y="188"/>
                      <a:pt x="48" y="201"/>
                      <a:pt x="58" y="215"/>
                    </a:cubicBezTo>
                    <a:cubicBezTo>
                      <a:pt x="68" y="231"/>
                      <a:pt x="70" y="250"/>
                      <a:pt x="70" y="269"/>
                    </a:cubicBezTo>
                    <a:cubicBezTo>
                      <a:pt x="69" y="269"/>
                      <a:pt x="69" y="270"/>
                      <a:pt x="69" y="271"/>
                    </a:cubicBezTo>
                    <a:cubicBezTo>
                      <a:pt x="69" y="288"/>
                      <a:pt x="70" y="318"/>
                      <a:pt x="93" y="319"/>
                    </a:cubicBezTo>
                    <a:cubicBezTo>
                      <a:pt x="116" y="320"/>
                      <a:pt x="115" y="289"/>
                      <a:pt x="115" y="271"/>
                    </a:cubicBezTo>
                    <a:cubicBezTo>
                      <a:pt x="115" y="271"/>
                      <a:pt x="116" y="270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7" y="304"/>
                      <a:pt x="97" y="300"/>
                      <a:pt x="106" y="303"/>
                    </a:cubicBezTo>
                    <a:cubicBezTo>
                      <a:pt x="106" y="303"/>
                      <a:pt x="107" y="303"/>
                      <a:pt x="107" y="303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8"/>
                      <a:pt x="108" y="298"/>
                      <a:pt x="108" y="298"/>
                    </a:cubicBezTo>
                    <a:cubicBezTo>
                      <a:pt x="98" y="295"/>
                      <a:pt x="88" y="299"/>
                      <a:pt x="78" y="297"/>
                    </a:cubicBezTo>
                    <a:cubicBezTo>
                      <a:pt x="78" y="297"/>
                      <a:pt x="77" y="297"/>
                      <a:pt x="76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0"/>
                    </a:cubicBezTo>
                    <a:cubicBezTo>
                      <a:pt x="109" y="290"/>
                      <a:pt x="109" y="290"/>
                      <a:pt x="110" y="290"/>
                    </a:cubicBezTo>
                    <a:cubicBezTo>
                      <a:pt x="109" y="293"/>
                      <a:pt x="109" y="296"/>
                      <a:pt x="108" y="299"/>
                    </a:cubicBezTo>
                    <a:close/>
                    <a:moveTo>
                      <a:pt x="110" y="285"/>
                    </a:moveTo>
                    <a:cubicBezTo>
                      <a:pt x="110" y="285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3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4"/>
                      <a:pt x="98" y="273"/>
                      <a:pt x="110" y="273"/>
                    </a:cubicBezTo>
                    <a:cubicBezTo>
                      <a:pt x="110" y="277"/>
                      <a:pt x="110" y="281"/>
                      <a:pt x="110" y="285"/>
                    </a:cubicBezTo>
                    <a:close/>
                    <a:moveTo>
                      <a:pt x="88" y="198"/>
                    </a:moveTo>
                    <a:cubicBezTo>
                      <a:pt x="85" y="175"/>
                      <a:pt x="79" y="150"/>
                      <a:pt x="68" y="130"/>
                    </a:cubicBezTo>
                    <a:cubicBezTo>
                      <a:pt x="67" y="128"/>
                      <a:pt x="66" y="127"/>
                      <a:pt x="65" y="125"/>
                    </a:cubicBezTo>
                    <a:cubicBezTo>
                      <a:pt x="70" y="123"/>
                      <a:pt x="74" y="120"/>
                      <a:pt x="76" y="116"/>
                    </a:cubicBezTo>
                    <a:cubicBezTo>
                      <a:pt x="79" y="118"/>
                      <a:pt x="83" y="121"/>
                      <a:pt x="85" y="121"/>
                    </a:cubicBezTo>
                    <a:cubicBezTo>
                      <a:pt x="90" y="122"/>
                      <a:pt x="95" y="120"/>
                      <a:pt x="99" y="117"/>
                    </a:cubicBezTo>
                    <a:cubicBezTo>
                      <a:pt x="102" y="121"/>
                      <a:pt x="107" y="123"/>
                      <a:pt x="112" y="123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2" y="129"/>
                      <a:pt x="114" y="131"/>
                      <a:pt x="116" y="132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0"/>
                      <a:pt x="106" y="173"/>
                      <a:pt x="106" y="186"/>
                    </a:cubicBezTo>
                    <a:cubicBezTo>
                      <a:pt x="105" y="214"/>
                      <a:pt x="101" y="241"/>
                      <a:pt x="101" y="268"/>
                    </a:cubicBezTo>
                    <a:cubicBezTo>
                      <a:pt x="96" y="268"/>
                      <a:pt x="91" y="269"/>
                      <a:pt x="86" y="269"/>
                    </a:cubicBezTo>
                    <a:cubicBezTo>
                      <a:pt x="91" y="246"/>
                      <a:pt x="92" y="221"/>
                      <a:pt x="88" y="198"/>
                    </a:cubicBezTo>
                    <a:close/>
                    <a:moveTo>
                      <a:pt x="101" y="96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1"/>
                      <a:pt x="102" y="103"/>
                      <a:pt x="101" y="105"/>
                    </a:cubicBezTo>
                    <a:cubicBezTo>
                      <a:pt x="101" y="106"/>
                      <a:pt x="100" y="107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3"/>
                      <a:pt x="100" y="99"/>
                      <a:pt x="101" y="96"/>
                    </a:cubicBezTo>
                    <a:close/>
                    <a:moveTo>
                      <a:pt x="111" y="265"/>
                    </a:moveTo>
                    <a:cubicBezTo>
                      <a:pt x="110" y="266"/>
                      <a:pt x="110" y="266"/>
                      <a:pt x="110" y="267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6" y="268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0"/>
                      <a:pt x="121" y="135"/>
                    </a:cubicBezTo>
                    <a:cubicBezTo>
                      <a:pt x="127" y="136"/>
                      <a:pt x="133" y="135"/>
                      <a:pt x="135" y="130"/>
                    </a:cubicBezTo>
                    <a:cubicBezTo>
                      <a:pt x="135" y="127"/>
                      <a:pt x="135" y="122"/>
                      <a:pt x="131" y="122"/>
                    </a:cubicBezTo>
                    <a:cubicBezTo>
                      <a:pt x="127" y="122"/>
                      <a:pt x="123" y="125"/>
                      <a:pt x="120" y="129"/>
                    </a:cubicBezTo>
                    <a:cubicBezTo>
                      <a:pt x="118" y="127"/>
                      <a:pt x="117" y="126"/>
                      <a:pt x="117" y="123"/>
                    </a:cubicBezTo>
                    <a:cubicBezTo>
                      <a:pt x="124" y="122"/>
                      <a:pt x="129" y="117"/>
                      <a:pt x="132" y="112"/>
                    </a:cubicBezTo>
                    <a:cubicBezTo>
                      <a:pt x="134" y="109"/>
                      <a:pt x="136" y="101"/>
                      <a:pt x="131" y="100"/>
                    </a:cubicBezTo>
                    <a:cubicBezTo>
                      <a:pt x="123" y="97"/>
                      <a:pt x="116" y="109"/>
                      <a:pt x="113" y="118"/>
                    </a:cubicBezTo>
                    <a:cubicBezTo>
                      <a:pt x="109" y="118"/>
                      <a:pt x="105" y="116"/>
                      <a:pt x="103" y="113"/>
                    </a:cubicBezTo>
                    <a:cubicBezTo>
                      <a:pt x="107" y="108"/>
                      <a:pt x="109" y="102"/>
                      <a:pt x="109" y="97"/>
                    </a:cubicBezTo>
                    <a:cubicBezTo>
                      <a:pt x="109" y="93"/>
                      <a:pt x="108" y="88"/>
                      <a:pt x="103" y="88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2"/>
                      <a:pt x="94" y="108"/>
                      <a:pt x="96" y="113"/>
                    </a:cubicBezTo>
                    <a:cubicBezTo>
                      <a:pt x="96" y="113"/>
                      <a:pt x="96" y="114"/>
                      <a:pt x="95" y="114"/>
                    </a:cubicBezTo>
                    <a:cubicBezTo>
                      <a:pt x="91" y="119"/>
                      <a:pt x="84" y="115"/>
                      <a:pt x="78" y="111"/>
                    </a:cubicBezTo>
                    <a:cubicBezTo>
                      <a:pt x="79" y="108"/>
                      <a:pt x="79" y="106"/>
                      <a:pt x="78" y="103"/>
                    </a:cubicBezTo>
                    <a:cubicBezTo>
                      <a:pt x="78" y="98"/>
                      <a:pt x="77" y="93"/>
                      <a:pt x="72" y="90"/>
                    </a:cubicBezTo>
                    <a:cubicBezTo>
                      <a:pt x="69" y="88"/>
                      <a:pt x="63" y="91"/>
                      <a:pt x="63" y="95"/>
                    </a:cubicBezTo>
                    <a:cubicBezTo>
                      <a:pt x="62" y="100"/>
                      <a:pt x="65" y="104"/>
                      <a:pt x="68" y="108"/>
                    </a:cubicBezTo>
                    <a:cubicBezTo>
                      <a:pt x="69" y="110"/>
                      <a:pt x="71" y="111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7"/>
                      <a:pt x="67" y="119"/>
                      <a:pt x="63" y="120"/>
                    </a:cubicBezTo>
                    <a:cubicBezTo>
                      <a:pt x="58" y="111"/>
                      <a:pt x="51" y="102"/>
                      <a:pt x="43" y="104"/>
                    </a:cubicBezTo>
                    <a:cubicBezTo>
                      <a:pt x="39" y="105"/>
                      <a:pt x="36" y="110"/>
                      <a:pt x="38" y="114"/>
                    </a:cubicBezTo>
                    <a:cubicBezTo>
                      <a:pt x="41" y="120"/>
                      <a:pt x="49" y="123"/>
                      <a:pt x="55" y="125"/>
                    </a:cubicBezTo>
                    <a:cubicBezTo>
                      <a:pt x="57" y="125"/>
                      <a:pt x="58" y="125"/>
                      <a:pt x="60" y="125"/>
                    </a:cubicBezTo>
                    <a:cubicBezTo>
                      <a:pt x="60" y="126"/>
                      <a:pt x="61" y="127"/>
                      <a:pt x="61" y="128"/>
                    </a:cubicBezTo>
                    <a:cubicBezTo>
                      <a:pt x="72" y="147"/>
                      <a:pt x="77" y="169"/>
                      <a:pt x="82" y="190"/>
                    </a:cubicBezTo>
                    <a:cubicBezTo>
                      <a:pt x="87" y="216"/>
                      <a:pt x="86" y="243"/>
                      <a:pt x="80" y="268"/>
                    </a:cubicBezTo>
                    <a:cubicBezTo>
                      <a:pt x="80" y="268"/>
                      <a:pt x="80" y="268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6"/>
                      <a:pt x="72" y="227"/>
                      <a:pt x="59" y="208"/>
                    </a:cubicBezTo>
                    <a:cubicBezTo>
                      <a:pt x="45" y="188"/>
                      <a:pt x="27" y="172"/>
                      <a:pt x="17" y="150"/>
                    </a:cubicBezTo>
                    <a:cubicBezTo>
                      <a:pt x="0" y="115"/>
                      <a:pt x="6" y="70"/>
                      <a:pt x="30" y="40"/>
                    </a:cubicBezTo>
                    <a:cubicBezTo>
                      <a:pt x="55" y="9"/>
                      <a:pt x="102" y="1"/>
                      <a:pt x="137" y="20"/>
                    </a:cubicBezTo>
                    <a:cubicBezTo>
                      <a:pt x="178" y="43"/>
                      <a:pt x="178" y="102"/>
                      <a:pt x="164" y="141"/>
                    </a:cubicBezTo>
                    <a:cubicBezTo>
                      <a:pt x="156" y="164"/>
                      <a:pt x="139" y="180"/>
                      <a:pt x="127" y="201"/>
                    </a:cubicBezTo>
                    <a:cubicBezTo>
                      <a:pt x="116" y="220"/>
                      <a:pt x="113" y="243"/>
                      <a:pt x="111" y="265"/>
                    </a:cubicBezTo>
                    <a:close/>
                    <a:moveTo>
                      <a:pt x="127" y="130"/>
                    </a:move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30" y="127"/>
                      <a:pt x="130" y="129"/>
                      <a:pt x="127" y="130"/>
                    </a:cubicBezTo>
                    <a:close/>
                    <a:moveTo>
                      <a:pt x="118" y="117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4"/>
                      <a:pt x="122" y="116"/>
                      <a:pt x="118" y="117"/>
                    </a:cubicBezTo>
                    <a:close/>
                    <a:moveTo>
                      <a:pt x="74" y="106"/>
                    </a:moveTo>
                    <a:cubicBezTo>
                      <a:pt x="72" y="105"/>
                      <a:pt x="71" y="104"/>
                      <a:pt x="71" y="103"/>
                    </a:cubicBezTo>
                    <a:cubicBezTo>
                      <a:pt x="70" y="102"/>
                      <a:pt x="70" y="102"/>
                      <a:pt x="69" y="101"/>
                    </a:cubicBezTo>
                    <a:cubicBezTo>
                      <a:pt x="67" y="99"/>
                      <a:pt x="68" y="98"/>
                      <a:pt x="71" y="96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3"/>
                      <a:pt x="74" y="105"/>
                      <a:pt x="74" y="106"/>
                    </a:cubicBezTo>
                    <a:close/>
                    <a:moveTo>
                      <a:pt x="56" y="119"/>
                    </a:moveTo>
                    <a:cubicBezTo>
                      <a:pt x="56" y="119"/>
                      <a:pt x="55" y="119"/>
                      <a:pt x="55" y="119"/>
                    </a:cubicBezTo>
                    <a:cubicBezTo>
                      <a:pt x="52" y="118"/>
                      <a:pt x="50" y="117"/>
                      <a:pt x="48" y="116"/>
                    </a:cubicBezTo>
                    <a:cubicBezTo>
                      <a:pt x="47" y="116"/>
                      <a:pt x="47" y="115"/>
                      <a:pt x="46" y="115"/>
                    </a:cubicBezTo>
                    <a:cubicBezTo>
                      <a:pt x="43" y="114"/>
                      <a:pt x="43" y="112"/>
                      <a:pt x="45" y="109"/>
                    </a:cubicBezTo>
                    <a:cubicBezTo>
                      <a:pt x="50" y="110"/>
                      <a:pt x="53" y="114"/>
                      <a:pt x="56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1" name="Freeform 2294"/>
              <p:cNvSpPr>
                <a:spLocks noEditPoints="1"/>
              </p:cNvSpPr>
              <p:nvPr/>
            </p:nvSpPr>
            <p:spPr bwMode="auto">
              <a:xfrm>
                <a:off x="3237706" y="1649411"/>
                <a:ext cx="504825" cy="884238"/>
              </a:xfrm>
              <a:custGeom>
                <a:avLst/>
                <a:gdLst>
                  <a:gd name="T0" fmla="*/ 3 w 183"/>
                  <a:gd name="T1" fmla="*/ 96 h 320"/>
                  <a:gd name="T2" fmla="*/ 58 w 183"/>
                  <a:gd name="T3" fmla="*/ 216 h 320"/>
                  <a:gd name="T4" fmla="*/ 69 w 183"/>
                  <a:gd name="T5" fmla="*/ 272 h 320"/>
                  <a:gd name="T6" fmla="*/ 115 w 183"/>
                  <a:gd name="T7" fmla="*/ 272 h 320"/>
                  <a:gd name="T8" fmla="*/ 137 w 183"/>
                  <a:gd name="T9" fmla="*/ 194 h 320"/>
                  <a:gd name="T10" fmla="*/ 152 w 183"/>
                  <a:gd name="T11" fmla="*/ 26 h 320"/>
                  <a:gd name="T12" fmla="*/ 95 w 183"/>
                  <a:gd name="T13" fmla="*/ 314 h 320"/>
                  <a:gd name="T14" fmla="*/ 106 w 183"/>
                  <a:gd name="T15" fmla="*/ 304 h 320"/>
                  <a:gd name="T16" fmla="*/ 95 w 183"/>
                  <a:gd name="T17" fmla="*/ 314 h 320"/>
                  <a:gd name="T18" fmla="*/ 108 w 183"/>
                  <a:gd name="T19" fmla="*/ 299 h 320"/>
                  <a:gd name="T20" fmla="*/ 77 w 183"/>
                  <a:gd name="T21" fmla="*/ 298 h 320"/>
                  <a:gd name="T22" fmla="*/ 109 w 183"/>
                  <a:gd name="T23" fmla="*/ 291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6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9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7 h 320"/>
                  <a:gd name="T52" fmla="*/ 127 w 183"/>
                  <a:gd name="T53" fmla="*/ 201 h 320"/>
                  <a:gd name="T54" fmla="*/ 110 w 183"/>
                  <a:gd name="T55" fmla="*/ 268 h 320"/>
                  <a:gd name="T56" fmla="*/ 107 w 183"/>
                  <a:gd name="T57" fmla="*/ 269 h 320"/>
                  <a:gd name="T58" fmla="*/ 114 w 183"/>
                  <a:gd name="T59" fmla="*/ 155 h 320"/>
                  <a:gd name="T60" fmla="*/ 135 w 183"/>
                  <a:gd name="T61" fmla="*/ 130 h 320"/>
                  <a:gd name="T62" fmla="*/ 120 w 183"/>
                  <a:gd name="T63" fmla="*/ 129 h 320"/>
                  <a:gd name="T64" fmla="*/ 133 w 183"/>
                  <a:gd name="T65" fmla="*/ 112 h 320"/>
                  <a:gd name="T66" fmla="*/ 113 w 183"/>
                  <a:gd name="T67" fmla="*/ 119 h 320"/>
                  <a:gd name="T68" fmla="*/ 110 w 183"/>
                  <a:gd name="T69" fmla="*/ 97 h 320"/>
                  <a:gd name="T70" fmla="*/ 96 w 183"/>
                  <a:gd name="T71" fmla="*/ 97 h 320"/>
                  <a:gd name="T72" fmla="*/ 95 w 183"/>
                  <a:gd name="T73" fmla="*/ 115 h 320"/>
                  <a:gd name="T74" fmla="*/ 79 w 183"/>
                  <a:gd name="T75" fmla="*/ 104 h 320"/>
                  <a:gd name="T76" fmla="*/ 63 w 183"/>
                  <a:gd name="T77" fmla="*/ 95 h 320"/>
                  <a:gd name="T78" fmla="*/ 72 w 183"/>
                  <a:gd name="T79" fmla="*/ 113 h 320"/>
                  <a:gd name="T80" fmla="*/ 63 w 183"/>
                  <a:gd name="T81" fmla="*/ 120 h 320"/>
                  <a:gd name="T82" fmla="*/ 38 w 183"/>
                  <a:gd name="T83" fmla="*/ 114 h 320"/>
                  <a:gd name="T84" fmla="*/ 60 w 183"/>
                  <a:gd name="T85" fmla="*/ 126 h 320"/>
                  <a:gd name="T86" fmla="*/ 82 w 183"/>
                  <a:gd name="T87" fmla="*/ 191 h 320"/>
                  <a:gd name="T88" fmla="*/ 81 w 183"/>
                  <a:gd name="T89" fmla="*/ 269 h 320"/>
                  <a:gd name="T90" fmla="*/ 59 w 183"/>
                  <a:gd name="T91" fmla="*/ 208 h 320"/>
                  <a:gd name="T92" fmla="*/ 30 w 183"/>
                  <a:gd name="T93" fmla="*/ 41 h 320"/>
                  <a:gd name="T94" fmla="*/ 165 w 183"/>
                  <a:gd name="T95" fmla="*/ 141 h 320"/>
                  <a:gd name="T96" fmla="*/ 127 w 183"/>
                  <a:gd name="T97" fmla="*/ 130 h 320"/>
                  <a:gd name="T98" fmla="*/ 118 w 183"/>
                  <a:gd name="T99" fmla="*/ 118 h 320"/>
                  <a:gd name="T100" fmla="*/ 127 w 183"/>
                  <a:gd name="T101" fmla="*/ 111 h 320"/>
                  <a:gd name="T102" fmla="*/ 74 w 183"/>
                  <a:gd name="T103" fmla="*/ 107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20 h 320"/>
                  <a:gd name="T110" fmla="*/ 48 w 183"/>
                  <a:gd name="T111" fmla="*/ 117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56" y="14"/>
                    </a:move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9" y="151"/>
                      <a:pt x="25" y="174"/>
                    </a:cubicBezTo>
                    <a:cubicBezTo>
                      <a:pt x="35" y="188"/>
                      <a:pt x="48" y="201"/>
                      <a:pt x="58" y="216"/>
                    </a:cubicBezTo>
                    <a:cubicBezTo>
                      <a:pt x="68" y="232"/>
                      <a:pt x="70" y="251"/>
                      <a:pt x="70" y="269"/>
                    </a:cubicBezTo>
                    <a:cubicBezTo>
                      <a:pt x="70" y="270"/>
                      <a:pt x="69" y="271"/>
                      <a:pt x="69" y="272"/>
                    </a:cubicBezTo>
                    <a:cubicBezTo>
                      <a:pt x="69" y="289"/>
                      <a:pt x="70" y="319"/>
                      <a:pt x="93" y="319"/>
                    </a:cubicBezTo>
                    <a:cubicBezTo>
                      <a:pt x="116" y="320"/>
                      <a:pt x="115" y="289"/>
                      <a:pt x="115" y="272"/>
                    </a:cubicBezTo>
                    <a:cubicBezTo>
                      <a:pt x="116" y="271"/>
                      <a:pt x="116" y="271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ubicBezTo>
                      <a:pt x="150" y="175"/>
                      <a:pt x="164" y="160"/>
                      <a:pt x="171" y="138"/>
                    </a:cubicBezTo>
                    <a:cubicBezTo>
                      <a:pt x="183" y="102"/>
                      <a:pt x="181" y="53"/>
                      <a:pt x="152" y="26"/>
                    </a:cubicBezTo>
                    <a:cubicBezTo>
                      <a:pt x="127" y="2"/>
                      <a:pt x="86" y="0"/>
                      <a:pt x="56" y="1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8" y="305"/>
                      <a:pt x="97" y="301"/>
                      <a:pt x="106" y="304"/>
                    </a:cubicBezTo>
                    <a:cubicBezTo>
                      <a:pt x="107" y="304"/>
                      <a:pt x="107" y="304"/>
                      <a:pt x="107" y="304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9"/>
                      <a:pt x="108" y="299"/>
                      <a:pt x="108" y="299"/>
                    </a:cubicBezTo>
                    <a:cubicBezTo>
                      <a:pt x="98" y="296"/>
                      <a:pt x="88" y="300"/>
                      <a:pt x="78" y="298"/>
                    </a:cubicBezTo>
                    <a:cubicBezTo>
                      <a:pt x="78" y="298"/>
                      <a:pt x="77" y="298"/>
                      <a:pt x="77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1"/>
                    </a:cubicBezTo>
                    <a:cubicBezTo>
                      <a:pt x="109" y="291"/>
                      <a:pt x="109" y="291"/>
                      <a:pt x="110" y="290"/>
                    </a:cubicBezTo>
                    <a:cubicBezTo>
                      <a:pt x="110" y="293"/>
                      <a:pt x="109" y="296"/>
                      <a:pt x="108" y="299"/>
                    </a:cubicBezTo>
                    <a:close/>
                    <a:moveTo>
                      <a:pt x="110" y="286"/>
                    </a:moveTo>
                    <a:cubicBezTo>
                      <a:pt x="110" y="286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4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5"/>
                      <a:pt x="98" y="274"/>
                      <a:pt x="110" y="274"/>
                    </a:cubicBezTo>
                    <a:cubicBezTo>
                      <a:pt x="110" y="277"/>
                      <a:pt x="110" y="282"/>
                      <a:pt x="110" y="286"/>
                    </a:cubicBezTo>
                    <a:close/>
                    <a:moveTo>
                      <a:pt x="88" y="198"/>
                    </a:moveTo>
                    <a:cubicBezTo>
                      <a:pt x="85" y="176"/>
                      <a:pt x="79" y="150"/>
                      <a:pt x="68" y="130"/>
                    </a:cubicBezTo>
                    <a:cubicBezTo>
                      <a:pt x="67" y="129"/>
                      <a:pt x="66" y="127"/>
                      <a:pt x="65" y="125"/>
                    </a:cubicBezTo>
                    <a:cubicBezTo>
                      <a:pt x="70" y="124"/>
                      <a:pt x="74" y="121"/>
                      <a:pt x="76" y="116"/>
                    </a:cubicBezTo>
                    <a:cubicBezTo>
                      <a:pt x="79" y="119"/>
                      <a:pt x="83" y="121"/>
                      <a:pt x="86" y="122"/>
                    </a:cubicBezTo>
                    <a:cubicBezTo>
                      <a:pt x="91" y="123"/>
                      <a:pt x="95" y="121"/>
                      <a:pt x="99" y="117"/>
                    </a:cubicBezTo>
                    <a:cubicBezTo>
                      <a:pt x="103" y="121"/>
                      <a:pt x="107" y="123"/>
                      <a:pt x="112" y="124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3" y="130"/>
                      <a:pt x="114" y="131"/>
                      <a:pt x="116" y="133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1"/>
                      <a:pt x="106" y="174"/>
                      <a:pt x="106" y="187"/>
                    </a:cubicBezTo>
                    <a:cubicBezTo>
                      <a:pt x="105" y="214"/>
                      <a:pt x="102" y="241"/>
                      <a:pt x="101" y="269"/>
                    </a:cubicBezTo>
                    <a:cubicBezTo>
                      <a:pt x="96" y="269"/>
                      <a:pt x="91" y="269"/>
                      <a:pt x="86" y="269"/>
                    </a:cubicBezTo>
                    <a:cubicBezTo>
                      <a:pt x="91" y="246"/>
                      <a:pt x="92" y="222"/>
                      <a:pt x="88" y="198"/>
                    </a:cubicBezTo>
                    <a:close/>
                    <a:moveTo>
                      <a:pt x="101" y="97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2"/>
                      <a:pt x="102" y="104"/>
                      <a:pt x="101" y="106"/>
                    </a:cubicBezTo>
                    <a:cubicBezTo>
                      <a:pt x="101" y="107"/>
                      <a:pt x="100" y="107"/>
                      <a:pt x="100" y="108"/>
                    </a:cubicBezTo>
                    <a:cubicBezTo>
                      <a:pt x="100" y="108"/>
                      <a:pt x="100" y="107"/>
                      <a:pt x="100" y="106"/>
                    </a:cubicBezTo>
                    <a:cubicBezTo>
                      <a:pt x="99" y="103"/>
                      <a:pt x="100" y="100"/>
                      <a:pt x="101" y="97"/>
                    </a:cubicBezTo>
                    <a:close/>
                    <a:moveTo>
                      <a:pt x="165" y="141"/>
                    </a:moveTo>
                    <a:cubicBezTo>
                      <a:pt x="156" y="164"/>
                      <a:pt x="139" y="181"/>
                      <a:pt x="127" y="201"/>
                    </a:cubicBezTo>
                    <a:cubicBezTo>
                      <a:pt x="116" y="221"/>
                      <a:pt x="113" y="244"/>
                      <a:pt x="111" y="266"/>
                    </a:cubicBezTo>
                    <a:cubicBezTo>
                      <a:pt x="110" y="266"/>
                      <a:pt x="110" y="267"/>
                      <a:pt x="110" y="268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7" y="269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1"/>
                      <a:pt x="122" y="135"/>
                    </a:cubicBezTo>
                    <a:cubicBezTo>
                      <a:pt x="127" y="136"/>
                      <a:pt x="134" y="135"/>
                      <a:pt x="135" y="130"/>
                    </a:cubicBezTo>
                    <a:cubicBezTo>
                      <a:pt x="135" y="127"/>
                      <a:pt x="135" y="122"/>
                      <a:pt x="131" y="123"/>
                    </a:cubicBezTo>
                    <a:cubicBezTo>
                      <a:pt x="127" y="123"/>
                      <a:pt x="123" y="126"/>
                      <a:pt x="120" y="129"/>
                    </a:cubicBezTo>
                    <a:cubicBezTo>
                      <a:pt x="118" y="128"/>
                      <a:pt x="117" y="126"/>
                      <a:pt x="117" y="124"/>
                    </a:cubicBezTo>
                    <a:cubicBezTo>
                      <a:pt x="124" y="123"/>
                      <a:pt x="129" y="118"/>
                      <a:pt x="133" y="112"/>
                    </a:cubicBezTo>
                    <a:cubicBezTo>
                      <a:pt x="134" y="109"/>
                      <a:pt x="136" y="102"/>
                      <a:pt x="132" y="100"/>
                    </a:cubicBezTo>
                    <a:cubicBezTo>
                      <a:pt x="123" y="97"/>
                      <a:pt x="116" y="109"/>
                      <a:pt x="113" y="119"/>
                    </a:cubicBezTo>
                    <a:cubicBezTo>
                      <a:pt x="109" y="119"/>
                      <a:pt x="106" y="117"/>
                      <a:pt x="103" y="114"/>
                    </a:cubicBezTo>
                    <a:cubicBezTo>
                      <a:pt x="107" y="109"/>
                      <a:pt x="110" y="103"/>
                      <a:pt x="110" y="97"/>
                    </a:cubicBezTo>
                    <a:cubicBezTo>
                      <a:pt x="110" y="94"/>
                      <a:pt x="108" y="88"/>
                      <a:pt x="103" y="89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3"/>
                      <a:pt x="94" y="108"/>
                      <a:pt x="97" y="113"/>
                    </a:cubicBezTo>
                    <a:cubicBezTo>
                      <a:pt x="96" y="114"/>
                      <a:pt x="96" y="114"/>
                      <a:pt x="95" y="115"/>
                    </a:cubicBezTo>
                    <a:cubicBezTo>
                      <a:pt x="91" y="119"/>
                      <a:pt x="84" y="116"/>
                      <a:pt x="78" y="111"/>
                    </a:cubicBezTo>
                    <a:cubicBezTo>
                      <a:pt x="79" y="109"/>
                      <a:pt x="79" y="106"/>
                      <a:pt x="79" y="104"/>
                    </a:cubicBezTo>
                    <a:cubicBezTo>
                      <a:pt x="78" y="99"/>
                      <a:pt x="77" y="94"/>
                      <a:pt x="73" y="91"/>
                    </a:cubicBezTo>
                    <a:cubicBezTo>
                      <a:pt x="69" y="88"/>
                      <a:pt x="64" y="92"/>
                      <a:pt x="63" y="95"/>
                    </a:cubicBezTo>
                    <a:cubicBezTo>
                      <a:pt x="62" y="101"/>
                      <a:pt x="65" y="105"/>
                      <a:pt x="68" y="109"/>
                    </a:cubicBezTo>
                    <a:cubicBezTo>
                      <a:pt x="69" y="110"/>
                      <a:pt x="71" y="111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8"/>
                      <a:pt x="67" y="120"/>
                      <a:pt x="63" y="120"/>
                    </a:cubicBezTo>
                    <a:cubicBezTo>
                      <a:pt x="58" y="112"/>
                      <a:pt x="51" y="102"/>
                      <a:pt x="43" y="104"/>
                    </a:cubicBezTo>
                    <a:cubicBezTo>
                      <a:pt x="39" y="105"/>
                      <a:pt x="37" y="110"/>
                      <a:pt x="38" y="114"/>
                    </a:cubicBezTo>
                    <a:cubicBezTo>
                      <a:pt x="42" y="120"/>
                      <a:pt x="49" y="123"/>
                      <a:pt x="55" y="125"/>
                    </a:cubicBezTo>
                    <a:cubicBezTo>
                      <a:pt x="57" y="125"/>
                      <a:pt x="58" y="126"/>
                      <a:pt x="60" y="126"/>
                    </a:cubicBezTo>
                    <a:cubicBezTo>
                      <a:pt x="60" y="127"/>
                      <a:pt x="61" y="128"/>
                      <a:pt x="61" y="129"/>
                    </a:cubicBezTo>
                    <a:cubicBezTo>
                      <a:pt x="72" y="148"/>
                      <a:pt x="77" y="169"/>
                      <a:pt x="82" y="191"/>
                    </a:cubicBezTo>
                    <a:cubicBezTo>
                      <a:pt x="87" y="216"/>
                      <a:pt x="86" y="243"/>
                      <a:pt x="81" y="268"/>
                    </a:cubicBezTo>
                    <a:cubicBezTo>
                      <a:pt x="80" y="268"/>
                      <a:pt x="81" y="269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7"/>
                      <a:pt x="72" y="227"/>
                      <a:pt x="59" y="208"/>
                    </a:cubicBezTo>
                    <a:cubicBezTo>
                      <a:pt x="45" y="189"/>
                      <a:pt x="27" y="172"/>
                      <a:pt x="17" y="150"/>
                    </a:cubicBezTo>
                    <a:cubicBezTo>
                      <a:pt x="1" y="115"/>
                      <a:pt x="6" y="70"/>
                      <a:pt x="30" y="41"/>
                    </a:cubicBezTo>
                    <a:cubicBezTo>
                      <a:pt x="55" y="9"/>
                      <a:pt x="102" y="1"/>
                      <a:pt x="137" y="21"/>
                    </a:cubicBezTo>
                    <a:cubicBezTo>
                      <a:pt x="178" y="43"/>
                      <a:pt x="178" y="102"/>
                      <a:pt x="165" y="141"/>
                    </a:cubicBezTo>
                    <a:close/>
                    <a:moveTo>
                      <a:pt x="127" y="130"/>
                    </a:moveTo>
                    <a:cubicBezTo>
                      <a:pt x="127" y="130"/>
                      <a:pt x="127" y="130"/>
                      <a:pt x="127" y="130"/>
                    </a:cubicBezTo>
                    <a:cubicBezTo>
                      <a:pt x="130" y="127"/>
                      <a:pt x="130" y="130"/>
                      <a:pt x="127" y="130"/>
                    </a:cubicBezTo>
                    <a:close/>
                    <a:moveTo>
                      <a:pt x="118" y="118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5"/>
                      <a:pt x="122" y="117"/>
                      <a:pt x="118" y="118"/>
                    </a:cubicBezTo>
                    <a:close/>
                    <a:moveTo>
                      <a:pt x="74" y="107"/>
                    </a:moveTo>
                    <a:cubicBezTo>
                      <a:pt x="73" y="106"/>
                      <a:pt x="72" y="105"/>
                      <a:pt x="71" y="104"/>
                    </a:cubicBezTo>
                    <a:cubicBezTo>
                      <a:pt x="70" y="103"/>
                      <a:pt x="70" y="102"/>
                      <a:pt x="69" y="101"/>
                    </a:cubicBezTo>
                    <a:cubicBezTo>
                      <a:pt x="68" y="100"/>
                      <a:pt x="68" y="98"/>
                      <a:pt x="71" y="97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4"/>
                      <a:pt x="74" y="105"/>
                      <a:pt x="74" y="107"/>
                    </a:cubicBezTo>
                    <a:close/>
                    <a:moveTo>
                      <a:pt x="56" y="120"/>
                    </a:moveTo>
                    <a:cubicBezTo>
                      <a:pt x="56" y="120"/>
                      <a:pt x="55" y="120"/>
                      <a:pt x="55" y="119"/>
                    </a:cubicBezTo>
                    <a:cubicBezTo>
                      <a:pt x="52" y="119"/>
                      <a:pt x="50" y="118"/>
                      <a:pt x="48" y="117"/>
                    </a:cubicBezTo>
                    <a:cubicBezTo>
                      <a:pt x="47" y="116"/>
                      <a:pt x="47" y="116"/>
                      <a:pt x="46" y="116"/>
                    </a:cubicBezTo>
                    <a:cubicBezTo>
                      <a:pt x="44" y="114"/>
                      <a:pt x="43" y="112"/>
                      <a:pt x="45" y="109"/>
                    </a:cubicBezTo>
                    <a:cubicBezTo>
                      <a:pt x="50" y="110"/>
                      <a:pt x="53" y="115"/>
                      <a:pt x="5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2" name="Freeform 2295"/>
              <p:cNvSpPr>
                <a:spLocks noEditPoints="1"/>
              </p:cNvSpPr>
              <p:nvPr/>
            </p:nvSpPr>
            <p:spPr bwMode="auto">
              <a:xfrm>
                <a:off x="108744" y="711199"/>
                <a:ext cx="619125" cy="655638"/>
              </a:xfrm>
              <a:custGeom>
                <a:avLst/>
                <a:gdLst>
                  <a:gd name="T0" fmla="*/ 144 w 224"/>
                  <a:gd name="T1" fmla="*/ 6 h 237"/>
                  <a:gd name="T2" fmla="*/ 142 w 224"/>
                  <a:gd name="T3" fmla="*/ 2 h 237"/>
                  <a:gd name="T4" fmla="*/ 121 w 224"/>
                  <a:gd name="T5" fmla="*/ 31 h 237"/>
                  <a:gd name="T6" fmla="*/ 112 w 224"/>
                  <a:gd name="T7" fmla="*/ 31 h 237"/>
                  <a:gd name="T8" fmla="*/ 21 w 224"/>
                  <a:gd name="T9" fmla="*/ 73 h 237"/>
                  <a:gd name="T10" fmla="*/ 14 w 224"/>
                  <a:gd name="T11" fmla="*/ 171 h 237"/>
                  <a:gd name="T12" fmla="*/ 53 w 224"/>
                  <a:gd name="T13" fmla="*/ 217 h 237"/>
                  <a:gd name="T14" fmla="*/ 107 w 224"/>
                  <a:gd name="T15" fmla="*/ 222 h 237"/>
                  <a:gd name="T16" fmla="*/ 103 w 224"/>
                  <a:gd name="T17" fmla="*/ 232 h 237"/>
                  <a:gd name="T18" fmla="*/ 108 w 224"/>
                  <a:gd name="T19" fmla="*/ 234 h 237"/>
                  <a:gd name="T20" fmla="*/ 110 w 224"/>
                  <a:gd name="T21" fmla="*/ 231 h 237"/>
                  <a:gd name="T22" fmla="*/ 110 w 224"/>
                  <a:gd name="T23" fmla="*/ 231 h 237"/>
                  <a:gd name="T24" fmla="*/ 115 w 224"/>
                  <a:gd name="T25" fmla="*/ 231 h 237"/>
                  <a:gd name="T26" fmla="*/ 115 w 224"/>
                  <a:gd name="T27" fmla="*/ 231 h 237"/>
                  <a:gd name="T28" fmla="*/ 119 w 224"/>
                  <a:gd name="T29" fmla="*/ 229 h 237"/>
                  <a:gd name="T30" fmla="*/ 119 w 224"/>
                  <a:gd name="T31" fmla="*/ 227 h 237"/>
                  <a:gd name="T32" fmla="*/ 122 w 224"/>
                  <a:gd name="T33" fmla="*/ 223 h 237"/>
                  <a:gd name="T34" fmla="*/ 172 w 224"/>
                  <a:gd name="T35" fmla="*/ 226 h 237"/>
                  <a:gd name="T36" fmla="*/ 209 w 224"/>
                  <a:gd name="T37" fmla="*/ 182 h 237"/>
                  <a:gd name="T38" fmla="*/ 204 w 224"/>
                  <a:gd name="T39" fmla="*/ 70 h 237"/>
                  <a:gd name="T40" fmla="*/ 127 w 224"/>
                  <a:gd name="T41" fmla="*/ 31 h 237"/>
                  <a:gd name="T42" fmla="*/ 144 w 224"/>
                  <a:gd name="T43" fmla="*/ 6 h 237"/>
                  <a:gd name="T44" fmla="*/ 179 w 224"/>
                  <a:gd name="T45" fmla="*/ 52 h 237"/>
                  <a:gd name="T46" fmla="*/ 209 w 224"/>
                  <a:gd name="T47" fmla="*/ 167 h 237"/>
                  <a:gd name="T48" fmla="*/ 179 w 224"/>
                  <a:gd name="T49" fmla="*/ 216 h 237"/>
                  <a:gd name="T50" fmla="*/ 116 w 224"/>
                  <a:gd name="T51" fmla="*/ 214 h 237"/>
                  <a:gd name="T52" fmla="*/ 113 w 224"/>
                  <a:gd name="T53" fmla="*/ 215 h 237"/>
                  <a:gd name="T54" fmla="*/ 113 w 224"/>
                  <a:gd name="T55" fmla="*/ 215 h 237"/>
                  <a:gd name="T56" fmla="*/ 110 w 224"/>
                  <a:gd name="T57" fmla="*/ 216 h 237"/>
                  <a:gd name="T58" fmla="*/ 110 w 224"/>
                  <a:gd name="T59" fmla="*/ 216 h 237"/>
                  <a:gd name="T60" fmla="*/ 73 w 224"/>
                  <a:gd name="T61" fmla="*/ 220 h 237"/>
                  <a:gd name="T62" fmla="*/ 39 w 224"/>
                  <a:gd name="T63" fmla="*/ 198 h 237"/>
                  <a:gd name="T64" fmla="*/ 10 w 224"/>
                  <a:gd name="T65" fmla="*/ 138 h 237"/>
                  <a:gd name="T66" fmla="*/ 68 w 224"/>
                  <a:gd name="T67" fmla="*/ 44 h 237"/>
                  <a:gd name="T68" fmla="*/ 120 w 224"/>
                  <a:gd name="T69" fmla="*/ 36 h 237"/>
                  <a:gd name="T70" fmla="*/ 119 w 224"/>
                  <a:gd name="T71" fmla="*/ 57 h 237"/>
                  <a:gd name="T72" fmla="*/ 95 w 224"/>
                  <a:gd name="T73" fmla="*/ 51 h 237"/>
                  <a:gd name="T74" fmla="*/ 93 w 224"/>
                  <a:gd name="T75" fmla="*/ 56 h 237"/>
                  <a:gd name="T76" fmla="*/ 153 w 224"/>
                  <a:gd name="T77" fmla="*/ 55 h 237"/>
                  <a:gd name="T78" fmla="*/ 152 w 224"/>
                  <a:gd name="T79" fmla="*/ 50 h 237"/>
                  <a:gd name="T80" fmla="*/ 124 w 224"/>
                  <a:gd name="T81" fmla="*/ 57 h 237"/>
                  <a:gd name="T82" fmla="*/ 125 w 224"/>
                  <a:gd name="T83" fmla="*/ 36 h 237"/>
                  <a:gd name="T84" fmla="*/ 179 w 224"/>
                  <a:gd name="T85" fmla="*/ 5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237">
                    <a:moveTo>
                      <a:pt x="144" y="6"/>
                    </a:moveTo>
                    <a:cubicBezTo>
                      <a:pt x="147" y="4"/>
                      <a:pt x="145" y="0"/>
                      <a:pt x="142" y="2"/>
                    </a:cubicBezTo>
                    <a:cubicBezTo>
                      <a:pt x="131" y="8"/>
                      <a:pt x="125" y="19"/>
                      <a:pt x="121" y="31"/>
                    </a:cubicBezTo>
                    <a:cubicBezTo>
                      <a:pt x="118" y="31"/>
                      <a:pt x="115" y="31"/>
                      <a:pt x="112" y="31"/>
                    </a:cubicBezTo>
                    <a:cubicBezTo>
                      <a:pt x="77" y="32"/>
                      <a:pt x="42" y="44"/>
                      <a:pt x="21" y="73"/>
                    </a:cubicBezTo>
                    <a:cubicBezTo>
                      <a:pt x="1" y="101"/>
                      <a:pt x="0" y="140"/>
                      <a:pt x="14" y="171"/>
                    </a:cubicBezTo>
                    <a:cubicBezTo>
                      <a:pt x="23" y="189"/>
                      <a:pt x="37" y="206"/>
                      <a:pt x="53" y="217"/>
                    </a:cubicBezTo>
                    <a:cubicBezTo>
                      <a:pt x="70" y="229"/>
                      <a:pt x="89" y="227"/>
                      <a:pt x="107" y="222"/>
                    </a:cubicBezTo>
                    <a:cubicBezTo>
                      <a:pt x="106" y="225"/>
                      <a:pt x="105" y="229"/>
                      <a:pt x="103" y="232"/>
                    </a:cubicBezTo>
                    <a:cubicBezTo>
                      <a:pt x="102" y="235"/>
                      <a:pt x="106" y="237"/>
                      <a:pt x="108" y="234"/>
                    </a:cubicBezTo>
                    <a:cubicBezTo>
                      <a:pt x="108" y="233"/>
                      <a:pt x="109" y="232"/>
                      <a:pt x="110" y="231"/>
                    </a:cubicBezTo>
                    <a:cubicBezTo>
                      <a:pt x="110" y="231"/>
                      <a:pt x="110" y="231"/>
                      <a:pt x="110" y="231"/>
                    </a:cubicBezTo>
                    <a:cubicBezTo>
                      <a:pt x="111" y="234"/>
                      <a:pt x="114" y="234"/>
                      <a:pt x="115" y="231"/>
                    </a:cubicBezTo>
                    <a:cubicBezTo>
                      <a:pt x="115" y="231"/>
                      <a:pt x="115" y="231"/>
                      <a:pt x="115" y="231"/>
                    </a:cubicBezTo>
                    <a:cubicBezTo>
                      <a:pt x="117" y="232"/>
                      <a:pt x="119" y="231"/>
                      <a:pt x="119" y="229"/>
                    </a:cubicBezTo>
                    <a:cubicBezTo>
                      <a:pt x="119" y="228"/>
                      <a:pt x="119" y="228"/>
                      <a:pt x="119" y="227"/>
                    </a:cubicBezTo>
                    <a:cubicBezTo>
                      <a:pt x="121" y="227"/>
                      <a:pt x="123" y="225"/>
                      <a:pt x="122" y="223"/>
                    </a:cubicBezTo>
                    <a:cubicBezTo>
                      <a:pt x="137" y="231"/>
                      <a:pt x="155" y="234"/>
                      <a:pt x="172" y="226"/>
                    </a:cubicBezTo>
                    <a:cubicBezTo>
                      <a:pt x="191" y="218"/>
                      <a:pt x="201" y="201"/>
                      <a:pt x="209" y="182"/>
                    </a:cubicBezTo>
                    <a:cubicBezTo>
                      <a:pt x="223" y="148"/>
                      <a:pt x="224" y="103"/>
                      <a:pt x="204" y="70"/>
                    </a:cubicBezTo>
                    <a:cubicBezTo>
                      <a:pt x="187" y="44"/>
                      <a:pt x="156" y="33"/>
                      <a:pt x="127" y="31"/>
                    </a:cubicBezTo>
                    <a:cubicBezTo>
                      <a:pt x="130" y="21"/>
                      <a:pt x="135" y="11"/>
                      <a:pt x="144" y="6"/>
                    </a:cubicBezTo>
                    <a:close/>
                    <a:moveTo>
                      <a:pt x="179" y="52"/>
                    </a:moveTo>
                    <a:cubicBezTo>
                      <a:pt x="216" y="76"/>
                      <a:pt x="219" y="128"/>
                      <a:pt x="209" y="167"/>
                    </a:cubicBezTo>
                    <a:cubicBezTo>
                      <a:pt x="204" y="185"/>
                      <a:pt x="195" y="204"/>
                      <a:pt x="179" y="216"/>
                    </a:cubicBezTo>
                    <a:cubicBezTo>
                      <a:pt x="160" y="231"/>
                      <a:pt x="135" y="226"/>
                      <a:pt x="116" y="214"/>
                    </a:cubicBezTo>
                    <a:cubicBezTo>
                      <a:pt x="115" y="214"/>
                      <a:pt x="114" y="214"/>
                      <a:pt x="113" y="215"/>
                    </a:cubicBezTo>
                    <a:cubicBezTo>
                      <a:pt x="113" y="215"/>
                      <a:pt x="113" y="215"/>
                      <a:pt x="113" y="215"/>
                    </a:cubicBezTo>
                    <a:cubicBezTo>
                      <a:pt x="112" y="215"/>
                      <a:pt x="111" y="215"/>
                      <a:pt x="110" y="216"/>
                    </a:cubicBezTo>
                    <a:cubicBezTo>
                      <a:pt x="110" y="216"/>
                      <a:pt x="110" y="216"/>
                      <a:pt x="110" y="216"/>
                    </a:cubicBezTo>
                    <a:cubicBezTo>
                      <a:pt x="98" y="220"/>
                      <a:pt x="86" y="222"/>
                      <a:pt x="73" y="220"/>
                    </a:cubicBezTo>
                    <a:cubicBezTo>
                      <a:pt x="60" y="218"/>
                      <a:pt x="48" y="208"/>
                      <a:pt x="39" y="198"/>
                    </a:cubicBezTo>
                    <a:cubicBezTo>
                      <a:pt x="24" y="182"/>
                      <a:pt x="13" y="161"/>
                      <a:pt x="10" y="138"/>
                    </a:cubicBezTo>
                    <a:cubicBezTo>
                      <a:pt x="5" y="97"/>
                      <a:pt x="29" y="59"/>
                      <a:pt x="68" y="44"/>
                    </a:cubicBezTo>
                    <a:cubicBezTo>
                      <a:pt x="84" y="38"/>
                      <a:pt x="102" y="35"/>
                      <a:pt x="120" y="36"/>
                    </a:cubicBezTo>
                    <a:cubicBezTo>
                      <a:pt x="119" y="43"/>
                      <a:pt x="119" y="50"/>
                      <a:pt x="119" y="57"/>
                    </a:cubicBezTo>
                    <a:cubicBezTo>
                      <a:pt x="111" y="57"/>
                      <a:pt x="103" y="55"/>
                      <a:pt x="95" y="51"/>
                    </a:cubicBezTo>
                    <a:cubicBezTo>
                      <a:pt x="92" y="50"/>
                      <a:pt x="90" y="54"/>
                      <a:pt x="93" y="56"/>
                    </a:cubicBezTo>
                    <a:cubicBezTo>
                      <a:pt x="113" y="66"/>
                      <a:pt x="133" y="63"/>
                      <a:pt x="153" y="55"/>
                    </a:cubicBezTo>
                    <a:cubicBezTo>
                      <a:pt x="156" y="54"/>
                      <a:pt x="155" y="49"/>
                      <a:pt x="152" y="50"/>
                    </a:cubicBezTo>
                    <a:cubicBezTo>
                      <a:pt x="143" y="54"/>
                      <a:pt x="134" y="56"/>
                      <a:pt x="124" y="57"/>
                    </a:cubicBezTo>
                    <a:cubicBezTo>
                      <a:pt x="124" y="51"/>
                      <a:pt x="124" y="43"/>
                      <a:pt x="125" y="36"/>
                    </a:cubicBezTo>
                    <a:cubicBezTo>
                      <a:pt x="145" y="37"/>
                      <a:pt x="163" y="42"/>
                      <a:pt x="17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3" name="Freeform 2296"/>
              <p:cNvSpPr>
                <a:spLocks noEditPoints="1"/>
              </p:cNvSpPr>
              <p:nvPr/>
            </p:nvSpPr>
            <p:spPr bwMode="auto">
              <a:xfrm>
                <a:off x="-2856707" y="-406402"/>
                <a:ext cx="125413" cy="104775"/>
              </a:xfrm>
              <a:custGeom>
                <a:avLst/>
                <a:gdLst>
                  <a:gd name="T0" fmla="*/ 22 w 45"/>
                  <a:gd name="T1" fmla="*/ 38 h 38"/>
                  <a:gd name="T2" fmla="*/ 23 w 45"/>
                  <a:gd name="T3" fmla="*/ 38 h 38"/>
                  <a:gd name="T4" fmla="*/ 44 w 45"/>
                  <a:gd name="T5" fmla="*/ 21 h 38"/>
                  <a:gd name="T6" fmla="*/ 28 w 45"/>
                  <a:gd name="T7" fmla="*/ 3 h 38"/>
                  <a:gd name="T8" fmla="*/ 22 w 45"/>
                  <a:gd name="T9" fmla="*/ 38 h 38"/>
                  <a:gd name="T10" fmla="*/ 25 w 45"/>
                  <a:gd name="T11" fmla="*/ 7 h 38"/>
                  <a:gd name="T12" fmla="*/ 38 w 45"/>
                  <a:gd name="T13" fmla="*/ 21 h 38"/>
                  <a:gd name="T14" fmla="*/ 23 w 45"/>
                  <a:gd name="T15" fmla="*/ 32 h 38"/>
                  <a:gd name="T16" fmla="*/ 25 w 45"/>
                  <a:gd name="T17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8">
                    <a:moveTo>
                      <a:pt x="22" y="38"/>
                    </a:moveTo>
                    <a:cubicBezTo>
                      <a:pt x="23" y="38"/>
                      <a:pt x="23" y="38"/>
                      <a:pt x="23" y="38"/>
                    </a:cubicBezTo>
                    <a:cubicBezTo>
                      <a:pt x="33" y="37"/>
                      <a:pt x="42" y="31"/>
                      <a:pt x="44" y="21"/>
                    </a:cubicBezTo>
                    <a:cubicBezTo>
                      <a:pt x="45" y="11"/>
                      <a:pt x="37" y="4"/>
                      <a:pt x="28" y="3"/>
                    </a:cubicBezTo>
                    <a:cubicBezTo>
                      <a:pt x="5" y="0"/>
                      <a:pt x="0" y="33"/>
                      <a:pt x="22" y="38"/>
                    </a:cubicBezTo>
                    <a:close/>
                    <a:moveTo>
                      <a:pt x="25" y="7"/>
                    </a:moveTo>
                    <a:cubicBezTo>
                      <a:pt x="33" y="8"/>
                      <a:pt x="39" y="13"/>
                      <a:pt x="38" y="21"/>
                    </a:cubicBezTo>
                    <a:cubicBezTo>
                      <a:pt x="37" y="28"/>
                      <a:pt x="30" y="32"/>
                      <a:pt x="23" y="32"/>
                    </a:cubicBezTo>
                    <a:cubicBezTo>
                      <a:pt x="9" y="29"/>
                      <a:pt x="10" y="7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4" name="Freeform 2297"/>
              <p:cNvSpPr>
                <a:spLocks noEditPoints="1"/>
              </p:cNvSpPr>
              <p:nvPr/>
            </p:nvSpPr>
            <p:spPr bwMode="auto">
              <a:xfrm>
                <a:off x="-2955132" y="-280989"/>
                <a:ext cx="341313" cy="96838"/>
              </a:xfrm>
              <a:custGeom>
                <a:avLst/>
                <a:gdLst>
                  <a:gd name="T0" fmla="*/ 2 w 124"/>
                  <a:gd name="T1" fmla="*/ 30 h 35"/>
                  <a:gd name="T2" fmla="*/ 4 w 124"/>
                  <a:gd name="T3" fmla="*/ 31 h 35"/>
                  <a:gd name="T4" fmla="*/ 119 w 124"/>
                  <a:gd name="T5" fmla="*/ 34 h 35"/>
                  <a:gd name="T6" fmla="*/ 121 w 124"/>
                  <a:gd name="T7" fmla="*/ 34 h 35"/>
                  <a:gd name="T8" fmla="*/ 124 w 124"/>
                  <a:gd name="T9" fmla="*/ 32 h 35"/>
                  <a:gd name="T10" fmla="*/ 124 w 124"/>
                  <a:gd name="T11" fmla="*/ 7 h 35"/>
                  <a:gd name="T12" fmla="*/ 124 w 124"/>
                  <a:gd name="T13" fmla="*/ 7 h 35"/>
                  <a:gd name="T14" fmla="*/ 122 w 124"/>
                  <a:gd name="T15" fmla="*/ 5 h 35"/>
                  <a:gd name="T16" fmla="*/ 72 w 124"/>
                  <a:gd name="T17" fmla="*/ 1 h 35"/>
                  <a:gd name="T18" fmla="*/ 3 w 124"/>
                  <a:gd name="T19" fmla="*/ 1 h 35"/>
                  <a:gd name="T20" fmla="*/ 1 w 124"/>
                  <a:gd name="T21" fmla="*/ 2 h 35"/>
                  <a:gd name="T22" fmla="*/ 0 w 124"/>
                  <a:gd name="T23" fmla="*/ 4 h 35"/>
                  <a:gd name="T24" fmla="*/ 1 w 124"/>
                  <a:gd name="T25" fmla="*/ 28 h 35"/>
                  <a:gd name="T26" fmla="*/ 2 w 124"/>
                  <a:gd name="T27" fmla="*/ 30 h 35"/>
                  <a:gd name="T28" fmla="*/ 65 w 124"/>
                  <a:gd name="T29" fmla="*/ 6 h 35"/>
                  <a:gd name="T30" fmla="*/ 119 w 124"/>
                  <a:gd name="T31" fmla="*/ 10 h 35"/>
                  <a:gd name="T32" fmla="*/ 119 w 124"/>
                  <a:gd name="T33" fmla="*/ 29 h 35"/>
                  <a:gd name="T34" fmla="*/ 6 w 124"/>
                  <a:gd name="T35" fmla="*/ 26 h 35"/>
                  <a:gd name="T36" fmla="*/ 5 w 124"/>
                  <a:gd name="T37" fmla="*/ 7 h 35"/>
                  <a:gd name="T38" fmla="*/ 65 w 124"/>
                  <a:gd name="T3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35">
                    <a:moveTo>
                      <a:pt x="2" y="30"/>
                    </a:moveTo>
                    <a:cubicBezTo>
                      <a:pt x="2" y="30"/>
                      <a:pt x="3" y="31"/>
                      <a:pt x="4" y="31"/>
                    </a:cubicBezTo>
                    <a:cubicBezTo>
                      <a:pt x="42" y="31"/>
                      <a:pt x="81" y="34"/>
                      <a:pt x="119" y="34"/>
                    </a:cubicBezTo>
                    <a:cubicBezTo>
                      <a:pt x="120" y="34"/>
                      <a:pt x="120" y="34"/>
                      <a:pt x="121" y="34"/>
                    </a:cubicBezTo>
                    <a:cubicBezTo>
                      <a:pt x="122" y="35"/>
                      <a:pt x="124" y="34"/>
                      <a:pt x="124" y="32"/>
                    </a:cubicBezTo>
                    <a:cubicBezTo>
                      <a:pt x="124" y="24"/>
                      <a:pt x="124" y="15"/>
                      <a:pt x="124" y="7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6"/>
                      <a:pt x="124" y="5"/>
                      <a:pt x="122" y="5"/>
                    </a:cubicBezTo>
                    <a:cubicBezTo>
                      <a:pt x="106" y="2"/>
                      <a:pt x="89" y="2"/>
                      <a:pt x="72" y="1"/>
                    </a:cubicBezTo>
                    <a:cubicBezTo>
                      <a:pt x="49" y="0"/>
                      <a:pt x="26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12"/>
                      <a:pt x="1" y="20"/>
                      <a:pt x="1" y="28"/>
                    </a:cubicBezTo>
                    <a:cubicBezTo>
                      <a:pt x="1" y="29"/>
                      <a:pt x="1" y="30"/>
                      <a:pt x="2" y="30"/>
                    </a:cubicBezTo>
                    <a:close/>
                    <a:moveTo>
                      <a:pt x="65" y="6"/>
                    </a:moveTo>
                    <a:cubicBezTo>
                      <a:pt x="83" y="7"/>
                      <a:pt x="101" y="7"/>
                      <a:pt x="119" y="10"/>
                    </a:cubicBezTo>
                    <a:cubicBezTo>
                      <a:pt x="119" y="16"/>
                      <a:pt x="119" y="23"/>
                      <a:pt x="119" y="29"/>
                    </a:cubicBezTo>
                    <a:cubicBezTo>
                      <a:pt x="81" y="29"/>
                      <a:pt x="44" y="26"/>
                      <a:pt x="6" y="26"/>
                    </a:cubicBezTo>
                    <a:cubicBezTo>
                      <a:pt x="6" y="19"/>
                      <a:pt x="5" y="13"/>
                      <a:pt x="5" y="7"/>
                    </a:cubicBezTo>
                    <a:cubicBezTo>
                      <a:pt x="25" y="6"/>
                      <a:pt x="45" y="6"/>
                      <a:pt x="6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5" name="Freeform 2298"/>
              <p:cNvSpPr>
                <a:spLocks noEditPoints="1"/>
              </p:cNvSpPr>
              <p:nvPr/>
            </p:nvSpPr>
            <p:spPr bwMode="auto">
              <a:xfrm>
                <a:off x="-2839244" y="-161927"/>
                <a:ext cx="88900" cy="82550"/>
              </a:xfrm>
              <a:custGeom>
                <a:avLst/>
                <a:gdLst>
                  <a:gd name="T0" fmla="*/ 19 w 32"/>
                  <a:gd name="T1" fmla="*/ 29 h 30"/>
                  <a:gd name="T2" fmla="*/ 31 w 32"/>
                  <a:gd name="T3" fmla="*/ 13 h 30"/>
                  <a:gd name="T4" fmla="*/ 14 w 32"/>
                  <a:gd name="T5" fmla="*/ 1 h 30"/>
                  <a:gd name="T6" fmla="*/ 14 w 32"/>
                  <a:gd name="T7" fmla="*/ 1 h 30"/>
                  <a:gd name="T8" fmla="*/ 1 w 32"/>
                  <a:gd name="T9" fmla="*/ 16 h 30"/>
                  <a:gd name="T10" fmla="*/ 19 w 32"/>
                  <a:gd name="T11" fmla="*/ 29 h 30"/>
                  <a:gd name="T12" fmla="*/ 6 w 32"/>
                  <a:gd name="T13" fmla="*/ 16 h 30"/>
                  <a:gd name="T14" fmla="*/ 14 w 32"/>
                  <a:gd name="T15" fmla="*/ 6 h 30"/>
                  <a:gd name="T16" fmla="*/ 15 w 32"/>
                  <a:gd name="T17" fmla="*/ 6 h 30"/>
                  <a:gd name="T18" fmla="*/ 18 w 32"/>
                  <a:gd name="T19" fmla="*/ 24 h 30"/>
                  <a:gd name="T20" fmla="*/ 6 w 32"/>
                  <a:gd name="T21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0">
                    <a:moveTo>
                      <a:pt x="19" y="29"/>
                    </a:moveTo>
                    <a:cubicBezTo>
                      <a:pt x="27" y="28"/>
                      <a:pt x="32" y="21"/>
                      <a:pt x="31" y="13"/>
                    </a:cubicBezTo>
                    <a:cubicBezTo>
                      <a:pt x="29" y="4"/>
                      <a:pt x="22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6" y="1"/>
                      <a:pt x="0" y="8"/>
                      <a:pt x="1" y="16"/>
                    </a:cubicBezTo>
                    <a:cubicBezTo>
                      <a:pt x="1" y="25"/>
                      <a:pt x="10" y="30"/>
                      <a:pt x="19" y="29"/>
                    </a:cubicBezTo>
                    <a:close/>
                    <a:moveTo>
                      <a:pt x="6" y="16"/>
                    </a:moveTo>
                    <a:cubicBezTo>
                      <a:pt x="5" y="11"/>
                      <a:pt x="8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27" y="4"/>
                      <a:pt x="30" y="22"/>
                      <a:pt x="18" y="24"/>
                    </a:cubicBezTo>
                    <a:cubicBezTo>
                      <a:pt x="12" y="25"/>
                      <a:pt x="6" y="22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6" name="Freeform 2299"/>
              <p:cNvSpPr>
                <a:spLocks noEditPoints="1"/>
              </p:cNvSpPr>
              <p:nvPr/>
            </p:nvSpPr>
            <p:spPr bwMode="auto">
              <a:xfrm>
                <a:off x="-1639094" y="307974"/>
                <a:ext cx="265113" cy="249238"/>
              </a:xfrm>
              <a:custGeom>
                <a:avLst/>
                <a:gdLst>
                  <a:gd name="T0" fmla="*/ 4 w 96"/>
                  <a:gd name="T1" fmla="*/ 72 h 90"/>
                  <a:gd name="T2" fmla="*/ 4 w 96"/>
                  <a:gd name="T3" fmla="*/ 73 h 90"/>
                  <a:gd name="T4" fmla="*/ 4 w 96"/>
                  <a:gd name="T5" fmla="*/ 76 h 90"/>
                  <a:gd name="T6" fmla="*/ 20 w 96"/>
                  <a:gd name="T7" fmla="*/ 89 h 90"/>
                  <a:gd name="T8" fmla="*/ 21 w 96"/>
                  <a:gd name="T9" fmla="*/ 90 h 90"/>
                  <a:gd name="T10" fmla="*/ 23 w 96"/>
                  <a:gd name="T11" fmla="*/ 89 h 90"/>
                  <a:gd name="T12" fmla="*/ 49 w 96"/>
                  <a:gd name="T13" fmla="*/ 64 h 90"/>
                  <a:gd name="T14" fmla="*/ 72 w 96"/>
                  <a:gd name="T15" fmla="*/ 89 h 90"/>
                  <a:gd name="T16" fmla="*/ 73 w 96"/>
                  <a:gd name="T17" fmla="*/ 89 h 90"/>
                  <a:gd name="T18" fmla="*/ 76 w 96"/>
                  <a:gd name="T19" fmla="*/ 89 h 90"/>
                  <a:gd name="T20" fmla="*/ 94 w 96"/>
                  <a:gd name="T21" fmla="*/ 72 h 90"/>
                  <a:gd name="T22" fmla="*/ 94 w 96"/>
                  <a:gd name="T23" fmla="*/ 69 h 90"/>
                  <a:gd name="T24" fmla="*/ 93 w 96"/>
                  <a:gd name="T25" fmla="*/ 68 h 90"/>
                  <a:gd name="T26" fmla="*/ 70 w 96"/>
                  <a:gd name="T27" fmla="*/ 43 h 90"/>
                  <a:gd name="T28" fmla="*/ 95 w 96"/>
                  <a:gd name="T29" fmla="*/ 22 h 90"/>
                  <a:gd name="T30" fmla="*/ 95 w 96"/>
                  <a:gd name="T31" fmla="*/ 21 h 90"/>
                  <a:gd name="T32" fmla="*/ 95 w 96"/>
                  <a:gd name="T33" fmla="*/ 17 h 90"/>
                  <a:gd name="T34" fmla="*/ 78 w 96"/>
                  <a:gd name="T35" fmla="*/ 1 h 90"/>
                  <a:gd name="T36" fmla="*/ 77 w 96"/>
                  <a:gd name="T37" fmla="*/ 1 h 90"/>
                  <a:gd name="T38" fmla="*/ 77 w 96"/>
                  <a:gd name="T39" fmla="*/ 0 h 90"/>
                  <a:gd name="T40" fmla="*/ 77 w 96"/>
                  <a:gd name="T41" fmla="*/ 0 h 90"/>
                  <a:gd name="T42" fmla="*/ 75 w 96"/>
                  <a:gd name="T43" fmla="*/ 1 h 90"/>
                  <a:gd name="T44" fmla="*/ 46 w 96"/>
                  <a:gd name="T45" fmla="*/ 28 h 90"/>
                  <a:gd name="T46" fmla="*/ 24 w 96"/>
                  <a:gd name="T47" fmla="*/ 2 h 90"/>
                  <a:gd name="T48" fmla="*/ 22 w 96"/>
                  <a:gd name="T49" fmla="*/ 1 h 90"/>
                  <a:gd name="T50" fmla="*/ 22 w 96"/>
                  <a:gd name="T51" fmla="*/ 1 h 90"/>
                  <a:gd name="T52" fmla="*/ 22 w 96"/>
                  <a:gd name="T53" fmla="*/ 1 h 90"/>
                  <a:gd name="T54" fmla="*/ 21 w 96"/>
                  <a:gd name="T55" fmla="*/ 1 h 90"/>
                  <a:gd name="T56" fmla="*/ 2 w 96"/>
                  <a:gd name="T57" fmla="*/ 15 h 90"/>
                  <a:gd name="T58" fmla="*/ 1 w 96"/>
                  <a:gd name="T59" fmla="*/ 17 h 90"/>
                  <a:gd name="T60" fmla="*/ 1 w 96"/>
                  <a:gd name="T61" fmla="*/ 19 h 90"/>
                  <a:gd name="T62" fmla="*/ 28 w 96"/>
                  <a:gd name="T63" fmla="*/ 48 h 90"/>
                  <a:gd name="T64" fmla="*/ 4 w 96"/>
                  <a:gd name="T65" fmla="*/ 72 h 90"/>
                  <a:gd name="T66" fmla="*/ 34 w 96"/>
                  <a:gd name="T67" fmla="*/ 50 h 90"/>
                  <a:gd name="T68" fmla="*/ 34 w 96"/>
                  <a:gd name="T69" fmla="*/ 49 h 90"/>
                  <a:gd name="T70" fmla="*/ 34 w 96"/>
                  <a:gd name="T71" fmla="*/ 46 h 90"/>
                  <a:gd name="T72" fmla="*/ 7 w 96"/>
                  <a:gd name="T73" fmla="*/ 18 h 90"/>
                  <a:gd name="T74" fmla="*/ 22 w 96"/>
                  <a:gd name="T75" fmla="*/ 7 h 90"/>
                  <a:gd name="T76" fmla="*/ 44 w 96"/>
                  <a:gd name="T77" fmla="*/ 33 h 90"/>
                  <a:gd name="T78" fmla="*/ 47 w 96"/>
                  <a:gd name="T79" fmla="*/ 34 h 90"/>
                  <a:gd name="T80" fmla="*/ 48 w 96"/>
                  <a:gd name="T81" fmla="*/ 33 h 90"/>
                  <a:gd name="T82" fmla="*/ 76 w 96"/>
                  <a:gd name="T83" fmla="*/ 7 h 90"/>
                  <a:gd name="T84" fmla="*/ 90 w 96"/>
                  <a:gd name="T85" fmla="*/ 20 h 90"/>
                  <a:gd name="T86" fmla="*/ 65 w 96"/>
                  <a:gd name="T87" fmla="*/ 40 h 90"/>
                  <a:gd name="T88" fmla="*/ 65 w 96"/>
                  <a:gd name="T89" fmla="*/ 45 h 90"/>
                  <a:gd name="T90" fmla="*/ 65 w 96"/>
                  <a:gd name="T91" fmla="*/ 45 h 90"/>
                  <a:gd name="T92" fmla="*/ 88 w 96"/>
                  <a:gd name="T93" fmla="*/ 70 h 90"/>
                  <a:gd name="T94" fmla="*/ 74 w 96"/>
                  <a:gd name="T95" fmla="*/ 83 h 90"/>
                  <a:gd name="T96" fmla="*/ 51 w 96"/>
                  <a:gd name="T97" fmla="*/ 59 h 90"/>
                  <a:gd name="T98" fmla="*/ 50 w 96"/>
                  <a:gd name="T99" fmla="*/ 58 h 90"/>
                  <a:gd name="T100" fmla="*/ 47 w 96"/>
                  <a:gd name="T101" fmla="*/ 59 h 90"/>
                  <a:gd name="T102" fmla="*/ 21 w 96"/>
                  <a:gd name="T103" fmla="*/ 84 h 90"/>
                  <a:gd name="T104" fmla="*/ 9 w 96"/>
                  <a:gd name="T105" fmla="*/ 74 h 90"/>
                  <a:gd name="T106" fmla="*/ 34 w 96"/>
                  <a:gd name="T107" fmla="*/ 5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90">
                    <a:moveTo>
                      <a:pt x="4" y="72"/>
                    </a:moveTo>
                    <a:cubicBezTo>
                      <a:pt x="4" y="72"/>
                      <a:pt x="4" y="73"/>
                      <a:pt x="4" y="73"/>
                    </a:cubicBezTo>
                    <a:cubicBezTo>
                      <a:pt x="3" y="74"/>
                      <a:pt x="3" y="75"/>
                      <a:pt x="4" y="76"/>
                    </a:cubicBezTo>
                    <a:cubicBezTo>
                      <a:pt x="9" y="81"/>
                      <a:pt x="14" y="85"/>
                      <a:pt x="20" y="89"/>
                    </a:cubicBezTo>
                    <a:cubicBezTo>
                      <a:pt x="21" y="89"/>
                      <a:pt x="21" y="89"/>
                      <a:pt x="21" y="90"/>
                    </a:cubicBezTo>
                    <a:cubicBezTo>
                      <a:pt x="22" y="90"/>
                      <a:pt x="23" y="90"/>
                      <a:pt x="23" y="89"/>
                    </a:cubicBezTo>
                    <a:cubicBezTo>
                      <a:pt x="31" y="80"/>
                      <a:pt x="41" y="72"/>
                      <a:pt x="49" y="64"/>
                    </a:cubicBezTo>
                    <a:cubicBezTo>
                      <a:pt x="57" y="72"/>
                      <a:pt x="63" y="82"/>
                      <a:pt x="72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5" y="90"/>
                      <a:pt x="76" y="89"/>
                    </a:cubicBezTo>
                    <a:cubicBezTo>
                      <a:pt x="82" y="83"/>
                      <a:pt x="89" y="78"/>
                      <a:pt x="94" y="72"/>
                    </a:cubicBezTo>
                    <a:cubicBezTo>
                      <a:pt x="94" y="71"/>
                      <a:pt x="94" y="70"/>
                      <a:pt x="94" y="69"/>
                    </a:cubicBezTo>
                    <a:cubicBezTo>
                      <a:pt x="94" y="69"/>
                      <a:pt x="94" y="69"/>
                      <a:pt x="93" y="68"/>
                    </a:cubicBezTo>
                    <a:cubicBezTo>
                      <a:pt x="85" y="60"/>
                      <a:pt x="78" y="51"/>
                      <a:pt x="70" y="43"/>
                    </a:cubicBezTo>
                    <a:cubicBezTo>
                      <a:pt x="78" y="36"/>
                      <a:pt x="86" y="29"/>
                      <a:pt x="95" y="22"/>
                    </a:cubicBezTo>
                    <a:cubicBezTo>
                      <a:pt x="95" y="22"/>
                      <a:pt x="95" y="21"/>
                      <a:pt x="95" y="21"/>
                    </a:cubicBezTo>
                    <a:cubicBezTo>
                      <a:pt x="96" y="20"/>
                      <a:pt x="96" y="18"/>
                      <a:pt x="95" y="17"/>
                    </a:cubicBezTo>
                    <a:cubicBezTo>
                      <a:pt x="90" y="12"/>
                      <a:pt x="83" y="7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1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5" y="1"/>
                    </a:cubicBezTo>
                    <a:cubicBezTo>
                      <a:pt x="65" y="9"/>
                      <a:pt x="56" y="19"/>
                      <a:pt x="46" y="28"/>
                    </a:cubicBezTo>
                    <a:cubicBezTo>
                      <a:pt x="39" y="19"/>
                      <a:pt x="32" y="10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4" y="6"/>
                      <a:pt x="9" y="11"/>
                      <a:pt x="2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1" y="28"/>
                      <a:pt x="19" y="39"/>
                      <a:pt x="28" y="48"/>
                    </a:cubicBezTo>
                    <a:cubicBezTo>
                      <a:pt x="21" y="57"/>
                      <a:pt x="11" y="63"/>
                      <a:pt x="4" y="72"/>
                    </a:cubicBezTo>
                    <a:close/>
                    <a:moveTo>
                      <a:pt x="34" y="50"/>
                    </a:moveTo>
                    <a:cubicBezTo>
                      <a:pt x="34" y="50"/>
                      <a:pt x="34" y="49"/>
                      <a:pt x="34" y="49"/>
                    </a:cubicBezTo>
                    <a:cubicBezTo>
                      <a:pt x="35" y="48"/>
                      <a:pt x="35" y="47"/>
                      <a:pt x="34" y="46"/>
                    </a:cubicBezTo>
                    <a:cubicBezTo>
                      <a:pt x="25" y="37"/>
                      <a:pt x="17" y="27"/>
                      <a:pt x="7" y="18"/>
                    </a:cubicBezTo>
                    <a:cubicBezTo>
                      <a:pt x="12" y="15"/>
                      <a:pt x="17" y="11"/>
                      <a:pt x="22" y="7"/>
                    </a:cubicBezTo>
                    <a:cubicBezTo>
                      <a:pt x="29" y="16"/>
                      <a:pt x="36" y="25"/>
                      <a:pt x="44" y="33"/>
                    </a:cubicBezTo>
                    <a:cubicBezTo>
                      <a:pt x="45" y="34"/>
                      <a:pt x="46" y="34"/>
                      <a:pt x="47" y="34"/>
                    </a:cubicBezTo>
                    <a:cubicBezTo>
                      <a:pt x="47" y="34"/>
                      <a:pt x="48" y="34"/>
                      <a:pt x="48" y="33"/>
                    </a:cubicBezTo>
                    <a:cubicBezTo>
                      <a:pt x="57" y="25"/>
                      <a:pt x="66" y="15"/>
                      <a:pt x="76" y="7"/>
                    </a:cubicBezTo>
                    <a:cubicBezTo>
                      <a:pt x="80" y="11"/>
                      <a:pt x="85" y="15"/>
                      <a:pt x="90" y="20"/>
                    </a:cubicBezTo>
                    <a:cubicBezTo>
                      <a:pt x="81" y="26"/>
                      <a:pt x="73" y="34"/>
                      <a:pt x="65" y="40"/>
                    </a:cubicBezTo>
                    <a:cubicBezTo>
                      <a:pt x="63" y="42"/>
                      <a:pt x="64" y="44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73" y="53"/>
                      <a:pt x="80" y="62"/>
                      <a:pt x="88" y="70"/>
                    </a:cubicBezTo>
                    <a:cubicBezTo>
                      <a:pt x="84" y="75"/>
                      <a:pt x="79" y="79"/>
                      <a:pt x="74" y="83"/>
                    </a:cubicBezTo>
                    <a:cubicBezTo>
                      <a:pt x="66" y="76"/>
                      <a:pt x="59" y="66"/>
                      <a:pt x="51" y="59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9" y="58"/>
                      <a:pt x="48" y="58"/>
                      <a:pt x="47" y="59"/>
                    </a:cubicBezTo>
                    <a:cubicBezTo>
                      <a:pt x="39" y="67"/>
                      <a:pt x="29" y="75"/>
                      <a:pt x="21" y="84"/>
                    </a:cubicBezTo>
                    <a:cubicBezTo>
                      <a:pt x="17" y="81"/>
                      <a:pt x="13" y="77"/>
                      <a:pt x="9" y="74"/>
                    </a:cubicBezTo>
                    <a:cubicBezTo>
                      <a:pt x="17" y="65"/>
                      <a:pt x="27" y="59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7" name="Freeform 2300"/>
              <p:cNvSpPr>
                <a:spLocks noEditPoints="1"/>
              </p:cNvSpPr>
              <p:nvPr/>
            </p:nvSpPr>
            <p:spPr bwMode="auto">
              <a:xfrm>
                <a:off x="1586706" y="1958974"/>
                <a:ext cx="292100" cy="90488"/>
              </a:xfrm>
              <a:custGeom>
                <a:avLst/>
                <a:gdLst>
                  <a:gd name="T0" fmla="*/ 2 w 106"/>
                  <a:gd name="T1" fmla="*/ 2 h 33"/>
                  <a:gd name="T2" fmla="*/ 1 w 106"/>
                  <a:gd name="T3" fmla="*/ 3 h 33"/>
                  <a:gd name="T4" fmla="*/ 0 w 106"/>
                  <a:gd name="T5" fmla="*/ 29 h 33"/>
                  <a:gd name="T6" fmla="*/ 2 w 106"/>
                  <a:gd name="T7" fmla="*/ 31 h 33"/>
                  <a:gd name="T8" fmla="*/ 3 w 106"/>
                  <a:gd name="T9" fmla="*/ 31 h 33"/>
                  <a:gd name="T10" fmla="*/ 19 w 106"/>
                  <a:gd name="T11" fmla="*/ 31 h 33"/>
                  <a:gd name="T12" fmla="*/ 49 w 106"/>
                  <a:gd name="T13" fmla="*/ 31 h 33"/>
                  <a:gd name="T14" fmla="*/ 102 w 106"/>
                  <a:gd name="T15" fmla="*/ 33 h 33"/>
                  <a:gd name="T16" fmla="*/ 104 w 106"/>
                  <a:gd name="T17" fmla="*/ 31 h 33"/>
                  <a:gd name="T18" fmla="*/ 104 w 106"/>
                  <a:gd name="T19" fmla="*/ 31 h 33"/>
                  <a:gd name="T20" fmla="*/ 104 w 106"/>
                  <a:gd name="T21" fmla="*/ 31 h 33"/>
                  <a:gd name="T22" fmla="*/ 104 w 106"/>
                  <a:gd name="T23" fmla="*/ 30 h 33"/>
                  <a:gd name="T24" fmla="*/ 106 w 106"/>
                  <a:gd name="T25" fmla="*/ 6 h 33"/>
                  <a:gd name="T26" fmla="*/ 105 w 106"/>
                  <a:gd name="T27" fmla="*/ 4 h 33"/>
                  <a:gd name="T28" fmla="*/ 103 w 106"/>
                  <a:gd name="T29" fmla="*/ 3 h 33"/>
                  <a:gd name="T30" fmla="*/ 54 w 106"/>
                  <a:gd name="T31" fmla="*/ 2 h 33"/>
                  <a:gd name="T32" fmla="*/ 22 w 106"/>
                  <a:gd name="T33" fmla="*/ 1 h 33"/>
                  <a:gd name="T34" fmla="*/ 5 w 106"/>
                  <a:gd name="T35" fmla="*/ 1 h 33"/>
                  <a:gd name="T36" fmla="*/ 2 w 106"/>
                  <a:gd name="T37" fmla="*/ 2 h 33"/>
                  <a:gd name="T38" fmla="*/ 6 w 106"/>
                  <a:gd name="T39" fmla="*/ 6 h 33"/>
                  <a:gd name="T40" fmla="*/ 19 w 106"/>
                  <a:gd name="T41" fmla="*/ 7 h 33"/>
                  <a:gd name="T42" fmla="*/ 52 w 106"/>
                  <a:gd name="T43" fmla="*/ 7 h 33"/>
                  <a:gd name="T44" fmla="*/ 101 w 106"/>
                  <a:gd name="T45" fmla="*/ 8 h 33"/>
                  <a:gd name="T46" fmla="*/ 99 w 106"/>
                  <a:gd name="T47" fmla="*/ 27 h 33"/>
                  <a:gd name="T48" fmla="*/ 47 w 106"/>
                  <a:gd name="T49" fmla="*/ 26 h 33"/>
                  <a:gd name="T50" fmla="*/ 17 w 106"/>
                  <a:gd name="T51" fmla="*/ 26 h 33"/>
                  <a:gd name="T52" fmla="*/ 5 w 106"/>
                  <a:gd name="T53" fmla="*/ 26 h 33"/>
                  <a:gd name="T54" fmla="*/ 6 w 106"/>
                  <a:gd name="T5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3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12"/>
                      <a:pt x="0" y="20"/>
                      <a:pt x="0" y="29"/>
                    </a:cubicBezTo>
                    <a:cubicBezTo>
                      <a:pt x="0" y="30"/>
                      <a:pt x="0" y="31"/>
                      <a:pt x="2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8" y="30"/>
                      <a:pt x="14" y="31"/>
                      <a:pt x="19" y="31"/>
                    </a:cubicBezTo>
                    <a:cubicBezTo>
                      <a:pt x="29" y="31"/>
                      <a:pt x="39" y="31"/>
                      <a:pt x="49" y="31"/>
                    </a:cubicBezTo>
                    <a:cubicBezTo>
                      <a:pt x="67" y="32"/>
                      <a:pt x="84" y="33"/>
                      <a:pt x="102" y="33"/>
                    </a:cubicBezTo>
                    <a:cubicBezTo>
                      <a:pt x="103" y="33"/>
                      <a:pt x="104" y="32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5" y="22"/>
                      <a:pt x="106" y="14"/>
                      <a:pt x="106" y="6"/>
                    </a:cubicBezTo>
                    <a:cubicBezTo>
                      <a:pt x="106" y="5"/>
                      <a:pt x="105" y="4"/>
                      <a:pt x="105" y="4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87" y="2"/>
                      <a:pt x="70" y="2"/>
                      <a:pt x="54" y="2"/>
                    </a:cubicBezTo>
                    <a:cubicBezTo>
                      <a:pt x="43" y="2"/>
                      <a:pt x="32" y="2"/>
                      <a:pt x="22" y="1"/>
                    </a:cubicBezTo>
                    <a:cubicBezTo>
                      <a:pt x="16" y="1"/>
                      <a:pt x="10" y="2"/>
                      <a:pt x="5" y="1"/>
                    </a:cubicBezTo>
                    <a:cubicBezTo>
                      <a:pt x="3" y="0"/>
                      <a:pt x="3" y="1"/>
                      <a:pt x="2" y="2"/>
                    </a:cubicBezTo>
                    <a:close/>
                    <a:moveTo>
                      <a:pt x="6" y="6"/>
                    </a:moveTo>
                    <a:cubicBezTo>
                      <a:pt x="10" y="7"/>
                      <a:pt x="15" y="6"/>
                      <a:pt x="19" y="7"/>
                    </a:cubicBezTo>
                    <a:cubicBezTo>
                      <a:pt x="30" y="7"/>
                      <a:pt x="41" y="7"/>
                      <a:pt x="52" y="7"/>
                    </a:cubicBezTo>
                    <a:cubicBezTo>
                      <a:pt x="68" y="8"/>
                      <a:pt x="85" y="7"/>
                      <a:pt x="101" y="8"/>
                    </a:cubicBezTo>
                    <a:cubicBezTo>
                      <a:pt x="101" y="15"/>
                      <a:pt x="100" y="21"/>
                      <a:pt x="99" y="27"/>
                    </a:cubicBezTo>
                    <a:cubicBezTo>
                      <a:pt x="82" y="27"/>
                      <a:pt x="65" y="27"/>
                      <a:pt x="47" y="26"/>
                    </a:cubicBezTo>
                    <a:cubicBezTo>
                      <a:pt x="37" y="26"/>
                      <a:pt x="27" y="26"/>
                      <a:pt x="17" y="26"/>
                    </a:cubicBezTo>
                    <a:cubicBezTo>
                      <a:pt x="13" y="26"/>
                      <a:pt x="9" y="25"/>
                      <a:pt x="5" y="26"/>
                    </a:cubicBezTo>
                    <a:cubicBezTo>
                      <a:pt x="5" y="19"/>
                      <a:pt x="6" y="13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8" name="Freeform 2301"/>
              <p:cNvSpPr>
                <a:spLocks noEditPoints="1"/>
              </p:cNvSpPr>
              <p:nvPr/>
            </p:nvSpPr>
            <p:spPr bwMode="auto">
              <a:xfrm>
                <a:off x="-2147094" y="-358777"/>
                <a:ext cx="215900" cy="234950"/>
              </a:xfrm>
              <a:custGeom>
                <a:avLst/>
                <a:gdLst>
                  <a:gd name="T0" fmla="*/ 1 w 78"/>
                  <a:gd name="T1" fmla="*/ 53 h 85"/>
                  <a:gd name="T2" fmla="*/ 3 w 78"/>
                  <a:gd name="T3" fmla="*/ 55 h 85"/>
                  <a:gd name="T4" fmla="*/ 3 w 78"/>
                  <a:gd name="T5" fmla="*/ 55 h 85"/>
                  <a:gd name="T6" fmla="*/ 27 w 78"/>
                  <a:gd name="T7" fmla="*/ 55 h 85"/>
                  <a:gd name="T8" fmla="*/ 27 w 78"/>
                  <a:gd name="T9" fmla="*/ 81 h 85"/>
                  <a:gd name="T10" fmla="*/ 28 w 78"/>
                  <a:gd name="T11" fmla="*/ 83 h 85"/>
                  <a:gd name="T12" fmla="*/ 30 w 78"/>
                  <a:gd name="T13" fmla="*/ 84 h 85"/>
                  <a:gd name="T14" fmla="*/ 49 w 78"/>
                  <a:gd name="T15" fmla="*/ 85 h 85"/>
                  <a:gd name="T16" fmla="*/ 52 w 78"/>
                  <a:gd name="T17" fmla="*/ 82 h 85"/>
                  <a:gd name="T18" fmla="*/ 52 w 78"/>
                  <a:gd name="T19" fmla="*/ 81 h 85"/>
                  <a:gd name="T20" fmla="*/ 52 w 78"/>
                  <a:gd name="T21" fmla="*/ 58 h 85"/>
                  <a:gd name="T22" fmla="*/ 74 w 78"/>
                  <a:gd name="T23" fmla="*/ 58 h 85"/>
                  <a:gd name="T24" fmla="*/ 75 w 78"/>
                  <a:gd name="T25" fmla="*/ 58 h 85"/>
                  <a:gd name="T26" fmla="*/ 77 w 78"/>
                  <a:gd name="T27" fmla="*/ 56 h 85"/>
                  <a:gd name="T28" fmla="*/ 78 w 78"/>
                  <a:gd name="T29" fmla="*/ 36 h 85"/>
                  <a:gd name="T30" fmla="*/ 78 w 78"/>
                  <a:gd name="T31" fmla="*/ 36 h 85"/>
                  <a:gd name="T32" fmla="*/ 78 w 78"/>
                  <a:gd name="T33" fmla="*/ 35 h 85"/>
                  <a:gd name="T34" fmla="*/ 78 w 78"/>
                  <a:gd name="T35" fmla="*/ 35 h 85"/>
                  <a:gd name="T36" fmla="*/ 76 w 78"/>
                  <a:gd name="T37" fmla="*/ 34 h 85"/>
                  <a:gd name="T38" fmla="*/ 54 w 78"/>
                  <a:gd name="T39" fmla="*/ 32 h 85"/>
                  <a:gd name="T40" fmla="*/ 54 w 78"/>
                  <a:gd name="T41" fmla="*/ 4 h 85"/>
                  <a:gd name="T42" fmla="*/ 54 w 78"/>
                  <a:gd name="T43" fmla="*/ 2 h 85"/>
                  <a:gd name="T44" fmla="*/ 51 w 78"/>
                  <a:gd name="T45" fmla="*/ 1 h 85"/>
                  <a:gd name="T46" fmla="*/ 31 w 78"/>
                  <a:gd name="T47" fmla="*/ 1 h 85"/>
                  <a:gd name="T48" fmla="*/ 30 w 78"/>
                  <a:gd name="T49" fmla="*/ 1 h 85"/>
                  <a:gd name="T50" fmla="*/ 29 w 78"/>
                  <a:gd name="T51" fmla="*/ 3 h 85"/>
                  <a:gd name="T52" fmla="*/ 28 w 78"/>
                  <a:gd name="T53" fmla="*/ 31 h 85"/>
                  <a:gd name="T54" fmla="*/ 4 w 78"/>
                  <a:gd name="T55" fmla="*/ 30 h 85"/>
                  <a:gd name="T56" fmla="*/ 2 w 78"/>
                  <a:gd name="T57" fmla="*/ 31 h 85"/>
                  <a:gd name="T58" fmla="*/ 0 w 78"/>
                  <a:gd name="T59" fmla="*/ 33 h 85"/>
                  <a:gd name="T60" fmla="*/ 1 w 78"/>
                  <a:gd name="T61" fmla="*/ 53 h 85"/>
                  <a:gd name="T62" fmla="*/ 6 w 78"/>
                  <a:gd name="T63" fmla="*/ 35 h 85"/>
                  <a:gd name="T64" fmla="*/ 31 w 78"/>
                  <a:gd name="T65" fmla="*/ 36 h 85"/>
                  <a:gd name="T66" fmla="*/ 33 w 78"/>
                  <a:gd name="T67" fmla="*/ 36 h 85"/>
                  <a:gd name="T68" fmla="*/ 34 w 78"/>
                  <a:gd name="T69" fmla="*/ 33 h 85"/>
                  <a:gd name="T70" fmla="*/ 34 w 78"/>
                  <a:gd name="T71" fmla="*/ 6 h 85"/>
                  <a:gd name="T72" fmla="*/ 49 w 78"/>
                  <a:gd name="T73" fmla="*/ 6 h 85"/>
                  <a:gd name="T74" fmla="*/ 49 w 78"/>
                  <a:gd name="T75" fmla="*/ 35 h 85"/>
                  <a:gd name="T76" fmla="*/ 49 w 78"/>
                  <a:gd name="T77" fmla="*/ 35 h 85"/>
                  <a:gd name="T78" fmla="*/ 51 w 78"/>
                  <a:gd name="T79" fmla="*/ 37 h 85"/>
                  <a:gd name="T80" fmla="*/ 73 w 78"/>
                  <a:gd name="T81" fmla="*/ 38 h 85"/>
                  <a:gd name="T82" fmla="*/ 72 w 78"/>
                  <a:gd name="T83" fmla="*/ 53 h 85"/>
                  <a:gd name="T84" fmla="*/ 50 w 78"/>
                  <a:gd name="T85" fmla="*/ 53 h 85"/>
                  <a:gd name="T86" fmla="*/ 48 w 78"/>
                  <a:gd name="T87" fmla="*/ 54 h 85"/>
                  <a:gd name="T88" fmla="*/ 47 w 78"/>
                  <a:gd name="T89" fmla="*/ 56 h 85"/>
                  <a:gd name="T90" fmla="*/ 47 w 78"/>
                  <a:gd name="T91" fmla="*/ 80 h 85"/>
                  <a:gd name="T92" fmla="*/ 32 w 78"/>
                  <a:gd name="T93" fmla="*/ 79 h 85"/>
                  <a:gd name="T94" fmla="*/ 32 w 78"/>
                  <a:gd name="T95" fmla="*/ 52 h 85"/>
                  <a:gd name="T96" fmla="*/ 31 w 78"/>
                  <a:gd name="T97" fmla="*/ 50 h 85"/>
                  <a:gd name="T98" fmla="*/ 30 w 78"/>
                  <a:gd name="T99" fmla="*/ 50 h 85"/>
                  <a:gd name="T100" fmla="*/ 6 w 78"/>
                  <a:gd name="T101" fmla="*/ 50 h 85"/>
                  <a:gd name="T102" fmla="*/ 6 w 78"/>
                  <a:gd name="T10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" h="85">
                    <a:moveTo>
                      <a:pt x="1" y="53"/>
                    </a:moveTo>
                    <a:cubicBezTo>
                      <a:pt x="1" y="55"/>
                      <a:pt x="2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1" y="56"/>
                      <a:pt x="19" y="55"/>
                      <a:pt x="27" y="55"/>
                    </a:cubicBezTo>
                    <a:cubicBezTo>
                      <a:pt x="27" y="64"/>
                      <a:pt x="28" y="72"/>
                      <a:pt x="27" y="81"/>
                    </a:cubicBezTo>
                    <a:cubicBezTo>
                      <a:pt x="27" y="82"/>
                      <a:pt x="27" y="83"/>
                      <a:pt x="28" y="83"/>
                    </a:cubicBezTo>
                    <a:cubicBezTo>
                      <a:pt x="28" y="84"/>
                      <a:pt x="29" y="84"/>
                      <a:pt x="30" y="84"/>
                    </a:cubicBezTo>
                    <a:cubicBezTo>
                      <a:pt x="37" y="84"/>
                      <a:pt x="43" y="85"/>
                      <a:pt x="49" y="85"/>
                    </a:cubicBezTo>
                    <a:cubicBezTo>
                      <a:pt x="51" y="85"/>
                      <a:pt x="52" y="83"/>
                      <a:pt x="52" y="82"/>
                    </a:cubicBezTo>
                    <a:cubicBezTo>
                      <a:pt x="52" y="82"/>
                      <a:pt x="52" y="81"/>
                      <a:pt x="52" y="81"/>
                    </a:cubicBezTo>
                    <a:cubicBezTo>
                      <a:pt x="51" y="74"/>
                      <a:pt x="52" y="66"/>
                      <a:pt x="52" y="58"/>
                    </a:cubicBezTo>
                    <a:cubicBezTo>
                      <a:pt x="60" y="58"/>
                      <a:pt x="67" y="59"/>
                      <a:pt x="74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7" y="57"/>
                      <a:pt x="77" y="56"/>
                    </a:cubicBezTo>
                    <a:cubicBezTo>
                      <a:pt x="77" y="49"/>
                      <a:pt x="78" y="43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7" y="34"/>
                      <a:pt x="76" y="34"/>
                    </a:cubicBezTo>
                    <a:cubicBezTo>
                      <a:pt x="69" y="32"/>
                      <a:pt x="61" y="33"/>
                      <a:pt x="54" y="32"/>
                    </a:cubicBezTo>
                    <a:cubicBezTo>
                      <a:pt x="54" y="23"/>
                      <a:pt x="55" y="13"/>
                      <a:pt x="54" y="4"/>
                    </a:cubicBezTo>
                    <a:cubicBezTo>
                      <a:pt x="54" y="3"/>
                      <a:pt x="54" y="3"/>
                      <a:pt x="54" y="2"/>
                    </a:cubicBezTo>
                    <a:cubicBezTo>
                      <a:pt x="53" y="2"/>
                      <a:pt x="53" y="1"/>
                      <a:pt x="51" y="1"/>
                    </a:cubicBezTo>
                    <a:cubicBezTo>
                      <a:pt x="45" y="1"/>
                      <a:pt x="38" y="0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8" y="12"/>
                      <a:pt x="28" y="22"/>
                      <a:pt x="28" y="31"/>
                    </a:cubicBezTo>
                    <a:cubicBezTo>
                      <a:pt x="20" y="31"/>
                      <a:pt x="12" y="30"/>
                      <a:pt x="4" y="30"/>
                    </a:cubicBezTo>
                    <a:cubicBezTo>
                      <a:pt x="3" y="30"/>
                      <a:pt x="3" y="30"/>
                      <a:pt x="2" y="31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1" y="40"/>
                      <a:pt x="0" y="47"/>
                      <a:pt x="1" y="53"/>
                    </a:cubicBezTo>
                    <a:close/>
                    <a:moveTo>
                      <a:pt x="6" y="35"/>
                    </a:moveTo>
                    <a:cubicBezTo>
                      <a:pt x="14" y="35"/>
                      <a:pt x="23" y="36"/>
                      <a:pt x="31" y="36"/>
                    </a:cubicBezTo>
                    <a:cubicBezTo>
                      <a:pt x="32" y="36"/>
                      <a:pt x="32" y="36"/>
                      <a:pt x="33" y="36"/>
                    </a:cubicBezTo>
                    <a:cubicBezTo>
                      <a:pt x="33" y="35"/>
                      <a:pt x="34" y="35"/>
                      <a:pt x="34" y="33"/>
                    </a:cubicBezTo>
                    <a:cubicBezTo>
                      <a:pt x="33" y="24"/>
                      <a:pt x="33" y="15"/>
                      <a:pt x="34" y="6"/>
                    </a:cubicBezTo>
                    <a:cubicBezTo>
                      <a:pt x="39" y="5"/>
                      <a:pt x="44" y="6"/>
                      <a:pt x="49" y="6"/>
                    </a:cubicBezTo>
                    <a:cubicBezTo>
                      <a:pt x="49" y="16"/>
                      <a:pt x="49" y="2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50" y="37"/>
                      <a:pt x="51" y="37"/>
                    </a:cubicBezTo>
                    <a:cubicBezTo>
                      <a:pt x="58" y="38"/>
                      <a:pt x="65" y="37"/>
                      <a:pt x="73" y="38"/>
                    </a:cubicBezTo>
                    <a:cubicBezTo>
                      <a:pt x="72" y="43"/>
                      <a:pt x="72" y="48"/>
                      <a:pt x="72" y="53"/>
                    </a:cubicBezTo>
                    <a:cubicBezTo>
                      <a:pt x="64" y="54"/>
                      <a:pt x="57" y="53"/>
                      <a:pt x="50" y="53"/>
                    </a:cubicBezTo>
                    <a:cubicBezTo>
                      <a:pt x="49" y="53"/>
                      <a:pt x="48" y="53"/>
                      <a:pt x="48" y="54"/>
                    </a:cubicBezTo>
                    <a:cubicBezTo>
                      <a:pt x="48" y="54"/>
                      <a:pt x="47" y="55"/>
                      <a:pt x="47" y="56"/>
                    </a:cubicBezTo>
                    <a:cubicBezTo>
                      <a:pt x="47" y="64"/>
                      <a:pt x="46" y="72"/>
                      <a:pt x="47" y="80"/>
                    </a:cubicBezTo>
                    <a:cubicBezTo>
                      <a:pt x="42" y="79"/>
                      <a:pt x="37" y="79"/>
                      <a:pt x="32" y="79"/>
                    </a:cubicBezTo>
                    <a:cubicBezTo>
                      <a:pt x="33" y="70"/>
                      <a:pt x="32" y="61"/>
                      <a:pt x="32" y="52"/>
                    </a:cubicBezTo>
                    <a:cubicBezTo>
                      <a:pt x="32" y="51"/>
                      <a:pt x="32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2" y="50"/>
                      <a:pt x="14" y="51"/>
                      <a:pt x="6" y="50"/>
                    </a:cubicBezTo>
                    <a:cubicBezTo>
                      <a:pt x="5" y="45"/>
                      <a:pt x="6" y="40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9" name="Freeform 2302"/>
              <p:cNvSpPr>
                <a:spLocks noEditPoints="1"/>
              </p:cNvSpPr>
              <p:nvPr/>
            </p:nvSpPr>
            <p:spPr bwMode="auto">
              <a:xfrm>
                <a:off x="788194" y="1001711"/>
                <a:ext cx="638175" cy="1047750"/>
              </a:xfrm>
              <a:custGeom>
                <a:avLst/>
                <a:gdLst>
                  <a:gd name="T0" fmla="*/ 221 w 231"/>
                  <a:gd name="T1" fmla="*/ 323 h 379"/>
                  <a:gd name="T2" fmla="*/ 222 w 231"/>
                  <a:gd name="T3" fmla="*/ 320 h 379"/>
                  <a:gd name="T4" fmla="*/ 229 w 231"/>
                  <a:gd name="T5" fmla="*/ 43 h 379"/>
                  <a:gd name="T6" fmla="*/ 226 w 231"/>
                  <a:gd name="T7" fmla="*/ 20 h 379"/>
                  <a:gd name="T8" fmla="*/ 214 w 231"/>
                  <a:gd name="T9" fmla="*/ 18 h 379"/>
                  <a:gd name="T10" fmla="*/ 200 w 231"/>
                  <a:gd name="T11" fmla="*/ 0 h 379"/>
                  <a:gd name="T12" fmla="*/ 114 w 231"/>
                  <a:gd name="T13" fmla="*/ 27 h 379"/>
                  <a:gd name="T14" fmla="*/ 9 w 231"/>
                  <a:gd name="T15" fmla="*/ 65 h 379"/>
                  <a:gd name="T16" fmla="*/ 4 w 231"/>
                  <a:gd name="T17" fmla="*/ 341 h 379"/>
                  <a:gd name="T18" fmla="*/ 68 w 231"/>
                  <a:gd name="T19" fmla="*/ 366 h 379"/>
                  <a:gd name="T20" fmla="*/ 219 w 231"/>
                  <a:gd name="T21" fmla="*/ 27 h 379"/>
                  <a:gd name="T22" fmla="*/ 225 w 231"/>
                  <a:gd name="T23" fmla="*/ 26 h 379"/>
                  <a:gd name="T24" fmla="*/ 225 w 231"/>
                  <a:gd name="T25" fmla="*/ 60 h 379"/>
                  <a:gd name="T26" fmla="*/ 218 w 231"/>
                  <a:gd name="T27" fmla="*/ 298 h 379"/>
                  <a:gd name="T28" fmla="*/ 211 w 231"/>
                  <a:gd name="T29" fmla="*/ 315 h 379"/>
                  <a:gd name="T30" fmla="*/ 213 w 231"/>
                  <a:gd name="T31" fmla="*/ 256 h 379"/>
                  <a:gd name="T32" fmla="*/ 219 w 231"/>
                  <a:gd name="T33" fmla="*/ 27 h 379"/>
                  <a:gd name="T34" fmla="*/ 214 w 231"/>
                  <a:gd name="T35" fmla="*/ 23 h 379"/>
                  <a:gd name="T36" fmla="*/ 214 w 231"/>
                  <a:gd name="T37" fmla="*/ 47 h 379"/>
                  <a:gd name="T38" fmla="*/ 212 w 231"/>
                  <a:gd name="T39" fmla="*/ 158 h 379"/>
                  <a:gd name="T40" fmla="*/ 207 w 231"/>
                  <a:gd name="T41" fmla="*/ 312 h 379"/>
                  <a:gd name="T42" fmla="*/ 205 w 231"/>
                  <a:gd name="T43" fmla="*/ 308 h 379"/>
                  <a:gd name="T44" fmla="*/ 200 w 231"/>
                  <a:gd name="T45" fmla="*/ 12 h 379"/>
                  <a:gd name="T46" fmla="*/ 202 w 231"/>
                  <a:gd name="T47" fmla="*/ 13 h 379"/>
                  <a:gd name="T48" fmla="*/ 201 w 231"/>
                  <a:gd name="T49" fmla="*/ 48 h 379"/>
                  <a:gd name="T50" fmla="*/ 199 w 231"/>
                  <a:gd name="T51" fmla="*/ 134 h 379"/>
                  <a:gd name="T52" fmla="*/ 198 w 231"/>
                  <a:gd name="T53" fmla="*/ 296 h 379"/>
                  <a:gd name="T54" fmla="*/ 202 w 231"/>
                  <a:gd name="T55" fmla="*/ 183 h 379"/>
                  <a:gd name="T56" fmla="*/ 206 w 231"/>
                  <a:gd name="T57" fmla="*/ 18 h 379"/>
                  <a:gd name="T58" fmla="*/ 209 w 231"/>
                  <a:gd name="T59" fmla="*/ 21 h 379"/>
                  <a:gd name="T60" fmla="*/ 206 w 231"/>
                  <a:gd name="T61" fmla="*/ 145 h 379"/>
                  <a:gd name="T62" fmla="*/ 201 w 231"/>
                  <a:gd name="T63" fmla="*/ 303 h 379"/>
                  <a:gd name="T64" fmla="*/ 198 w 231"/>
                  <a:gd name="T65" fmla="*/ 296 h 379"/>
                  <a:gd name="T66" fmla="*/ 69 w 231"/>
                  <a:gd name="T67" fmla="*/ 336 h 379"/>
                  <a:gd name="T68" fmla="*/ 163 w 231"/>
                  <a:gd name="T69" fmla="*/ 309 h 379"/>
                  <a:gd name="T70" fmla="*/ 197 w 231"/>
                  <a:gd name="T71" fmla="*/ 305 h 379"/>
                  <a:gd name="T72" fmla="*/ 17 w 231"/>
                  <a:gd name="T73" fmla="*/ 356 h 379"/>
                  <a:gd name="T74" fmla="*/ 14 w 231"/>
                  <a:gd name="T75" fmla="*/ 350 h 379"/>
                  <a:gd name="T76" fmla="*/ 12 w 231"/>
                  <a:gd name="T77" fmla="*/ 346 h 379"/>
                  <a:gd name="T78" fmla="*/ 101 w 231"/>
                  <a:gd name="T79" fmla="*/ 317 h 379"/>
                  <a:gd name="T80" fmla="*/ 192 w 231"/>
                  <a:gd name="T81" fmla="*/ 293 h 379"/>
                  <a:gd name="T82" fmla="*/ 160 w 231"/>
                  <a:gd name="T83" fmla="*/ 306 h 379"/>
                  <a:gd name="T84" fmla="*/ 67 w 231"/>
                  <a:gd name="T85" fmla="*/ 332 h 379"/>
                  <a:gd name="T86" fmla="*/ 9 w 231"/>
                  <a:gd name="T87" fmla="*/ 212 h 379"/>
                  <a:gd name="T88" fmla="*/ 117 w 231"/>
                  <a:gd name="T89" fmla="*/ 31 h 379"/>
                  <a:gd name="T90" fmla="*/ 195 w 231"/>
                  <a:gd name="T91" fmla="*/ 45 h 379"/>
                  <a:gd name="T92" fmla="*/ 192 w 231"/>
                  <a:gd name="T93" fmla="*/ 281 h 379"/>
                  <a:gd name="T94" fmla="*/ 162 w 231"/>
                  <a:gd name="T95" fmla="*/ 296 h 379"/>
                  <a:gd name="T96" fmla="*/ 8 w 231"/>
                  <a:gd name="T97" fmla="*/ 338 h 379"/>
                  <a:gd name="T98" fmla="*/ 8 w 231"/>
                  <a:gd name="T99" fmla="*/ 347 h 379"/>
                  <a:gd name="T100" fmla="*/ 8 w 231"/>
                  <a:gd name="T101" fmla="*/ 347 h 379"/>
                  <a:gd name="T102" fmla="*/ 25 w 231"/>
                  <a:gd name="T103" fmla="*/ 366 h 379"/>
                  <a:gd name="T104" fmla="*/ 105 w 231"/>
                  <a:gd name="T105" fmla="*/ 337 h 379"/>
                  <a:gd name="T106" fmla="*/ 204 w 231"/>
                  <a:gd name="T107" fmla="*/ 315 h 379"/>
                  <a:gd name="T108" fmla="*/ 117 w 231"/>
                  <a:gd name="T109" fmla="*/ 340 h 379"/>
                  <a:gd name="T110" fmla="*/ 26 w 231"/>
                  <a:gd name="T111" fmla="*/ 365 h 379"/>
                  <a:gd name="T112" fmla="*/ 33 w 231"/>
                  <a:gd name="T113" fmla="*/ 370 h 379"/>
                  <a:gd name="T114" fmla="*/ 55 w 231"/>
                  <a:gd name="T115" fmla="*/ 362 h 379"/>
                  <a:gd name="T116" fmla="*/ 175 w 231"/>
                  <a:gd name="T117" fmla="*/ 327 h 379"/>
                  <a:gd name="T118" fmla="*/ 208 w 231"/>
                  <a:gd name="T119" fmla="*/ 319 h 379"/>
                  <a:gd name="T120" fmla="*/ 127 w 231"/>
                  <a:gd name="T121" fmla="*/ 346 h 379"/>
                  <a:gd name="T122" fmla="*/ 34 w 231"/>
                  <a:gd name="T123" fmla="*/ 37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379">
                    <a:moveTo>
                      <a:pt x="127" y="351"/>
                    </a:moveTo>
                    <a:cubicBezTo>
                      <a:pt x="159" y="342"/>
                      <a:pt x="191" y="335"/>
                      <a:pt x="221" y="323"/>
                    </a:cubicBezTo>
                    <a:cubicBezTo>
                      <a:pt x="222" y="323"/>
                      <a:pt x="223" y="322"/>
                      <a:pt x="222" y="321"/>
                    </a:cubicBezTo>
                    <a:cubicBezTo>
                      <a:pt x="222" y="321"/>
                      <a:pt x="222" y="320"/>
                      <a:pt x="222" y="320"/>
                    </a:cubicBezTo>
                    <a:cubicBezTo>
                      <a:pt x="222" y="280"/>
                      <a:pt x="225" y="240"/>
                      <a:pt x="226" y="200"/>
                    </a:cubicBezTo>
                    <a:cubicBezTo>
                      <a:pt x="227" y="148"/>
                      <a:pt x="229" y="95"/>
                      <a:pt x="229" y="43"/>
                    </a:cubicBezTo>
                    <a:cubicBezTo>
                      <a:pt x="229" y="36"/>
                      <a:pt x="231" y="27"/>
                      <a:pt x="228" y="21"/>
                    </a:cubicBezTo>
                    <a:cubicBezTo>
                      <a:pt x="228" y="20"/>
                      <a:pt x="227" y="20"/>
                      <a:pt x="226" y="20"/>
                    </a:cubicBezTo>
                    <a:cubicBezTo>
                      <a:pt x="226" y="20"/>
                      <a:pt x="225" y="20"/>
                      <a:pt x="225" y="21"/>
                    </a:cubicBezTo>
                    <a:cubicBezTo>
                      <a:pt x="222" y="23"/>
                      <a:pt x="216" y="20"/>
                      <a:pt x="214" y="18"/>
                    </a:cubicBezTo>
                    <a:cubicBezTo>
                      <a:pt x="208" y="15"/>
                      <a:pt x="203" y="8"/>
                      <a:pt x="201" y="2"/>
                    </a:cubicBezTo>
                    <a:cubicBezTo>
                      <a:pt x="201" y="1"/>
                      <a:pt x="201" y="1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70" y="9"/>
                      <a:pt x="142" y="18"/>
                      <a:pt x="114" y="27"/>
                    </a:cubicBezTo>
                    <a:cubicBezTo>
                      <a:pt x="80" y="38"/>
                      <a:pt x="44" y="49"/>
                      <a:pt x="11" y="63"/>
                    </a:cubicBezTo>
                    <a:cubicBezTo>
                      <a:pt x="10" y="64"/>
                      <a:pt x="9" y="64"/>
                      <a:pt x="9" y="65"/>
                    </a:cubicBezTo>
                    <a:cubicBezTo>
                      <a:pt x="5" y="113"/>
                      <a:pt x="6" y="162"/>
                      <a:pt x="5" y="210"/>
                    </a:cubicBezTo>
                    <a:cubicBezTo>
                      <a:pt x="4" y="253"/>
                      <a:pt x="2" y="297"/>
                      <a:pt x="4" y="341"/>
                    </a:cubicBezTo>
                    <a:cubicBezTo>
                      <a:pt x="0" y="356"/>
                      <a:pt x="18" y="379"/>
                      <a:pt x="34" y="374"/>
                    </a:cubicBezTo>
                    <a:cubicBezTo>
                      <a:pt x="45" y="373"/>
                      <a:pt x="57" y="369"/>
                      <a:pt x="68" y="366"/>
                    </a:cubicBezTo>
                    <a:cubicBezTo>
                      <a:pt x="88" y="361"/>
                      <a:pt x="108" y="356"/>
                      <a:pt x="127" y="351"/>
                    </a:cubicBezTo>
                    <a:close/>
                    <a:moveTo>
                      <a:pt x="219" y="27"/>
                    </a:moveTo>
                    <a:cubicBezTo>
                      <a:pt x="219" y="26"/>
                      <a:pt x="219" y="26"/>
                      <a:pt x="219" y="25"/>
                    </a:cubicBezTo>
                    <a:cubicBezTo>
                      <a:pt x="221" y="26"/>
                      <a:pt x="223" y="26"/>
                      <a:pt x="225" y="26"/>
                    </a:cubicBezTo>
                    <a:cubicBezTo>
                      <a:pt x="225" y="28"/>
                      <a:pt x="225" y="32"/>
                      <a:pt x="225" y="35"/>
                    </a:cubicBezTo>
                    <a:cubicBezTo>
                      <a:pt x="225" y="43"/>
                      <a:pt x="225" y="52"/>
                      <a:pt x="225" y="60"/>
                    </a:cubicBezTo>
                    <a:cubicBezTo>
                      <a:pt x="224" y="86"/>
                      <a:pt x="224" y="113"/>
                      <a:pt x="223" y="139"/>
                    </a:cubicBezTo>
                    <a:cubicBezTo>
                      <a:pt x="222" y="192"/>
                      <a:pt x="220" y="245"/>
                      <a:pt x="218" y="298"/>
                    </a:cubicBezTo>
                    <a:cubicBezTo>
                      <a:pt x="218" y="304"/>
                      <a:pt x="218" y="311"/>
                      <a:pt x="218" y="318"/>
                    </a:cubicBezTo>
                    <a:cubicBezTo>
                      <a:pt x="215" y="317"/>
                      <a:pt x="213" y="317"/>
                      <a:pt x="211" y="315"/>
                    </a:cubicBezTo>
                    <a:cubicBezTo>
                      <a:pt x="211" y="315"/>
                      <a:pt x="211" y="315"/>
                      <a:pt x="211" y="315"/>
                    </a:cubicBezTo>
                    <a:cubicBezTo>
                      <a:pt x="211" y="295"/>
                      <a:pt x="212" y="275"/>
                      <a:pt x="213" y="256"/>
                    </a:cubicBezTo>
                    <a:cubicBezTo>
                      <a:pt x="214" y="226"/>
                      <a:pt x="215" y="197"/>
                      <a:pt x="216" y="167"/>
                    </a:cubicBezTo>
                    <a:cubicBezTo>
                      <a:pt x="218" y="121"/>
                      <a:pt x="215" y="73"/>
                      <a:pt x="219" y="27"/>
                    </a:cubicBezTo>
                    <a:close/>
                    <a:moveTo>
                      <a:pt x="213" y="48"/>
                    </a:moveTo>
                    <a:cubicBezTo>
                      <a:pt x="213" y="40"/>
                      <a:pt x="213" y="31"/>
                      <a:pt x="214" y="23"/>
                    </a:cubicBezTo>
                    <a:cubicBezTo>
                      <a:pt x="214" y="24"/>
                      <a:pt x="214" y="24"/>
                      <a:pt x="215" y="24"/>
                    </a:cubicBezTo>
                    <a:cubicBezTo>
                      <a:pt x="213" y="31"/>
                      <a:pt x="214" y="40"/>
                      <a:pt x="214" y="47"/>
                    </a:cubicBezTo>
                    <a:cubicBezTo>
                      <a:pt x="213" y="63"/>
                      <a:pt x="213" y="78"/>
                      <a:pt x="213" y="93"/>
                    </a:cubicBezTo>
                    <a:cubicBezTo>
                      <a:pt x="213" y="115"/>
                      <a:pt x="213" y="137"/>
                      <a:pt x="212" y="158"/>
                    </a:cubicBezTo>
                    <a:cubicBezTo>
                      <a:pt x="210" y="209"/>
                      <a:pt x="208" y="261"/>
                      <a:pt x="207" y="312"/>
                    </a:cubicBezTo>
                    <a:cubicBezTo>
                      <a:pt x="207" y="312"/>
                      <a:pt x="207" y="312"/>
                      <a:pt x="207" y="312"/>
                    </a:cubicBezTo>
                    <a:cubicBezTo>
                      <a:pt x="206" y="311"/>
                      <a:pt x="206" y="311"/>
                      <a:pt x="205" y="310"/>
                    </a:cubicBezTo>
                    <a:cubicBezTo>
                      <a:pt x="205" y="309"/>
                      <a:pt x="205" y="309"/>
                      <a:pt x="205" y="308"/>
                    </a:cubicBezTo>
                    <a:cubicBezTo>
                      <a:pt x="206" y="222"/>
                      <a:pt x="211" y="135"/>
                      <a:pt x="213" y="48"/>
                    </a:cubicBezTo>
                    <a:close/>
                    <a:moveTo>
                      <a:pt x="200" y="12"/>
                    </a:moveTo>
                    <a:cubicBezTo>
                      <a:pt x="200" y="11"/>
                      <a:pt x="201" y="11"/>
                      <a:pt x="201" y="11"/>
                    </a:cubicBezTo>
                    <a:cubicBezTo>
                      <a:pt x="201" y="12"/>
                      <a:pt x="202" y="12"/>
                      <a:pt x="202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25"/>
                      <a:pt x="201" y="37"/>
                      <a:pt x="201" y="48"/>
                    </a:cubicBezTo>
                    <a:cubicBezTo>
                      <a:pt x="200" y="74"/>
                      <a:pt x="200" y="99"/>
                      <a:pt x="199" y="124"/>
                    </a:cubicBezTo>
                    <a:cubicBezTo>
                      <a:pt x="199" y="127"/>
                      <a:pt x="199" y="131"/>
                      <a:pt x="199" y="134"/>
                    </a:cubicBezTo>
                    <a:cubicBezTo>
                      <a:pt x="199" y="93"/>
                      <a:pt x="199" y="52"/>
                      <a:pt x="200" y="12"/>
                    </a:cubicBezTo>
                    <a:close/>
                    <a:moveTo>
                      <a:pt x="198" y="296"/>
                    </a:moveTo>
                    <a:cubicBezTo>
                      <a:pt x="200" y="284"/>
                      <a:pt x="199" y="272"/>
                      <a:pt x="200" y="260"/>
                    </a:cubicBezTo>
                    <a:cubicBezTo>
                      <a:pt x="200" y="234"/>
                      <a:pt x="201" y="208"/>
                      <a:pt x="202" y="183"/>
                    </a:cubicBezTo>
                    <a:cubicBezTo>
                      <a:pt x="203" y="132"/>
                      <a:pt x="204" y="81"/>
                      <a:pt x="206" y="30"/>
                    </a:cubicBezTo>
                    <a:cubicBezTo>
                      <a:pt x="206" y="26"/>
                      <a:pt x="206" y="22"/>
                      <a:pt x="206" y="18"/>
                    </a:cubicBezTo>
                    <a:cubicBezTo>
                      <a:pt x="207" y="19"/>
                      <a:pt x="208" y="20"/>
                      <a:pt x="209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7" y="41"/>
                      <a:pt x="208" y="63"/>
                      <a:pt x="208" y="83"/>
                    </a:cubicBezTo>
                    <a:cubicBezTo>
                      <a:pt x="207" y="104"/>
                      <a:pt x="207" y="124"/>
                      <a:pt x="206" y="145"/>
                    </a:cubicBezTo>
                    <a:cubicBezTo>
                      <a:pt x="204" y="191"/>
                      <a:pt x="203" y="238"/>
                      <a:pt x="202" y="284"/>
                    </a:cubicBezTo>
                    <a:cubicBezTo>
                      <a:pt x="201" y="291"/>
                      <a:pt x="201" y="297"/>
                      <a:pt x="201" y="303"/>
                    </a:cubicBezTo>
                    <a:cubicBezTo>
                      <a:pt x="200" y="301"/>
                      <a:pt x="199" y="299"/>
                      <a:pt x="198" y="297"/>
                    </a:cubicBezTo>
                    <a:cubicBezTo>
                      <a:pt x="198" y="297"/>
                      <a:pt x="198" y="296"/>
                      <a:pt x="198" y="296"/>
                    </a:cubicBezTo>
                    <a:close/>
                    <a:moveTo>
                      <a:pt x="14" y="350"/>
                    </a:moveTo>
                    <a:cubicBezTo>
                      <a:pt x="31" y="342"/>
                      <a:pt x="51" y="340"/>
                      <a:pt x="69" y="336"/>
                    </a:cubicBezTo>
                    <a:cubicBezTo>
                      <a:pt x="81" y="333"/>
                      <a:pt x="94" y="329"/>
                      <a:pt x="106" y="325"/>
                    </a:cubicBezTo>
                    <a:cubicBezTo>
                      <a:pt x="125" y="320"/>
                      <a:pt x="144" y="315"/>
                      <a:pt x="163" y="309"/>
                    </a:cubicBezTo>
                    <a:cubicBezTo>
                      <a:pt x="173" y="307"/>
                      <a:pt x="185" y="304"/>
                      <a:pt x="195" y="300"/>
                    </a:cubicBezTo>
                    <a:cubicBezTo>
                      <a:pt x="196" y="302"/>
                      <a:pt x="197" y="304"/>
                      <a:pt x="197" y="305"/>
                    </a:cubicBezTo>
                    <a:cubicBezTo>
                      <a:pt x="166" y="313"/>
                      <a:pt x="135" y="324"/>
                      <a:pt x="104" y="333"/>
                    </a:cubicBezTo>
                    <a:cubicBezTo>
                      <a:pt x="75" y="341"/>
                      <a:pt x="46" y="350"/>
                      <a:pt x="17" y="356"/>
                    </a:cubicBezTo>
                    <a:cubicBezTo>
                      <a:pt x="16" y="354"/>
                      <a:pt x="15" y="352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lose/>
                    <a:moveTo>
                      <a:pt x="12" y="346"/>
                    </a:moveTo>
                    <a:cubicBezTo>
                      <a:pt x="12" y="346"/>
                      <a:pt x="12" y="346"/>
                      <a:pt x="12" y="346"/>
                    </a:cubicBezTo>
                    <a:cubicBezTo>
                      <a:pt x="12" y="345"/>
                      <a:pt x="11" y="343"/>
                      <a:pt x="11" y="342"/>
                    </a:cubicBezTo>
                    <a:cubicBezTo>
                      <a:pt x="41" y="335"/>
                      <a:pt x="71" y="325"/>
                      <a:pt x="101" y="317"/>
                    </a:cubicBezTo>
                    <a:cubicBezTo>
                      <a:pt x="121" y="311"/>
                      <a:pt x="140" y="306"/>
                      <a:pt x="160" y="301"/>
                    </a:cubicBezTo>
                    <a:cubicBezTo>
                      <a:pt x="170" y="298"/>
                      <a:pt x="181" y="294"/>
                      <a:pt x="192" y="293"/>
                    </a:cubicBezTo>
                    <a:cubicBezTo>
                      <a:pt x="192" y="294"/>
                      <a:pt x="193" y="295"/>
                      <a:pt x="193" y="296"/>
                    </a:cubicBezTo>
                    <a:cubicBezTo>
                      <a:pt x="183" y="300"/>
                      <a:pt x="171" y="303"/>
                      <a:pt x="160" y="306"/>
                    </a:cubicBezTo>
                    <a:cubicBezTo>
                      <a:pt x="141" y="311"/>
                      <a:pt x="123" y="316"/>
                      <a:pt x="104" y="321"/>
                    </a:cubicBezTo>
                    <a:cubicBezTo>
                      <a:pt x="91" y="325"/>
                      <a:pt x="79" y="329"/>
                      <a:pt x="67" y="332"/>
                    </a:cubicBezTo>
                    <a:cubicBezTo>
                      <a:pt x="49" y="336"/>
                      <a:pt x="29" y="339"/>
                      <a:pt x="12" y="346"/>
                    </a:cubicBezTo>
                    <a:close/>
                    <a:moveTo>
                      <a:pt x="9" y="212"/>
                    </a:moveTo>
                    <a:cubicBezTo>
                      <a:pt x="10" y="164"/>
                      <a:pt x="10" y="115"/>
                      <a:pt x="14" y="67"/>
                    </a:cubicBezTo>
                    <a:cubicBezTo>
                      <a:pt x="47" y="53"/>
                      <a:pt x="82" y="42"/>
                      <a:pt x="117" y="31"/>
                    </a:cubicBezTo>
                    <a:cubicBezTo>
                      <a:pt x="143" y="22"/>
                      <a:pt x="170" y="14"/>
                      <a:pt x="196" y="5"/>
                    </a:cubicBezTo>
                    <a:cubicBezTo>
                      <a:pt x="195" y="18"/>
                      <a:pt x="195" y="32"/>
                      <a:pt x="195" y="45"/>
                    </a:cubicBezTo>
                    <a:cubicBezTo>
                      <a:pt x="195" y="73"/>
                      <a:pt x="195" y="101"/>
                      <a:pt x="194" y="129"/>
                    </a:cubicBezTo>
                    <a:cubicBezTo>
                      <a:pt x="194" y="179"/>
                      <a:pt x="195" y="231"/>
                      <a:pt x="192" y="281"/>
                    </a:cubicBezTo>
                    <a:cubicBezTo>
                      <a:pt x="191" y="284"/>
                      <a:pt x="191" y="286"/>
                      <a:pt x="191" y="289"/>
                    </a:cubicBezTo>
                    <a:cubicBezTo>
                      <a:pt x="181" y="289"/>
                      <a:pt x="171" y="293"/>
                      <a:pt x="162" y="296"/>
                    </a:cubicBezTo>
                    <a:cubicBezTo>
                      <a:pt x="142" y="301"/>
                      <a:pt x="122" y="306"/>
                      <a:pt x="102" y="312"/>
                    </a:cubicBezTo>
                    <a:cubicBezTo>
                      <a:pt x="71" y="320"/>
                      <a:pt x="40" y="331"/>
                      <a:pt x="8" y="338"/>
                    </a:cubicBezTo>
                    <a:cubicBezTo>
                      <a:pt x="7" y="296"/>
                      <a:pt x="9" y="254"/>
                      <a:pt x="9" y="212"/>
                    </a:cubicBezTo>
                    <a:close/>
                    <a:moveTo>
                      <a:pt x="8" y="347"/>
                    </a:moveTo>
                    <a:cubicBezTo>
                      <a:pt x="11" y="354"/>
                      <a:pt x="14" y="361"/>
                      <a:pt x="19" y="366"/>
                    </a:cubicBezTo>
                    <a:cubicBezTo>
                      <a:pt x="13" y="361"/>
                      <a:pt x="9" y="354"/>
                      <a:pt x="8" y="347"/>
                    </a:cubicBezTo>
                    <a:close/>
                    <a:moveTo>
                      <a:pt x="26" y="365"/>
                    </a:moveTo>
                    <a:cubicBezTo>
                      <a:pt x="26" y="365"/>
                      <a:pt x="25" y="366"/>
                      <a:pt x="25" y="366"/>
                    </a:cubicBezTo>
                    <a:cubicBezTo>
                      <a:pt x="23" y="364"/>
                      <a:pt x="21" y="362"/>
                      <a:pt x="19" y="360"/>
                    </a:cubicBezTo>
                    <a:cubicBezTo>
                      <a:pt x="48" y="354"/>
                      <a:pt x="77" y="346"/>
                      <a:pt x="105" y="337"/>
                    </a:cubicBezTo>
                    <a:cubicBezTo>
                      <a:pt x="136" y="328"/>
                      <a:pt x="168" y="317"/>
                      <a:pt x="200" y="309"/>
                    </a:cubicBezTo>
                    <a:cubicBezTo>
                      <a:pt x="201" y="311"/>
                      <a:pt x="202" y="313"/>
                      <a:pt x="204" y="315"/>
                    </a:cubicBezTo>
                    <a:cubicBezTo>
                      <a:pt x="195" y="316"/>
                      <a:pt x="186" y="320"/>
                      <a:pt x="177" y="322"/>
                    </a:cubicBezTo>
                    <a:cubicBezTo>
                      <a:pt x="157" y="328"/>
                      <a:pt x="137" y="334"/>
                      <a:pt x="117" y="340"/>
                    </a:cubicBezTo>
                    <a:cubicBezTo>
                      <a:pt x="97" y="346"/>
                      <a:pt x="77" y="352"/>
                      <a:pt x="57" y="357"/>
                    </a:cubicBezTo>
                    <a:cubicBezTo>
                      <a:pt x="47" y="360"/>
                      <a:pt x="35" y="365"/>
                      <a:pt x="26" y="365"/>
                    </a:cubicBezTo>
                    <a:close/>
                    <a:moveTo>
                      <a:pt x="34" y="370"/>
                    </a:moveTo>
                    <a:cubicBezTo>
                      <a:pt x="34" y="370"/>
                      <a:pt x="34" y="370"/>
                      <a:pt x="33" y="370"/>
                    </a:cubicBezTo>
                    <a:cubicBezTo>
                      <a:pt x="33" y="369"/>
                      <a:pt x="33" y="369"/>
                      <a:pt x="32" y="369"/>
                    </a:cubicBezTo>
                    <a:cubicBezTo>
                      <a:pt x="40" y="367"/>
                      <a:pt x="48" y="364"/>
                      <a:pt x="55" y="362"/>
                    </a:cubicBezTo>
                    <a:cubicBezTo>
                      <a:pt x="75" y="357"/>
                      <a:pt x="95" y="351"/>
                      <a:pt x="115" y="345"/>
                    </a:cubicBezTo>
                    <a:cubicBezTo>
                      <a:pt x="135" y="339"/>
                      <a:pt x="155" y="333"/>
                      <a:pt x="175" y="327"/>
                    </a:cubicBezTo>
                    <a:cubicBezTo>
                      <a:pt x="186" y="325"/>
                      <a:pt x="197" y="320"/>
                      <a:pt x="207" y="319"/>
                    </a:cubicBezTo>
                    <a:cubicBezTo>
                      <a:pt x="207" y="319"/>
                      <a:pt x="208" y="319"/>
                      <a:pt x="208" y="319"/>
                    </a:cubicBezTo>
                    <a:cubicBezTo>
                      <a:pt x="210" y="320"/>
                      <a:pt x="212" y="321"/>
                      <a:pt x="214" y="321"/>
                    </a:cubicBezTo>
                    <a:cubicBezTo>
                      <a:pt x="186" y="332"/>
                      <a:pt x="155" y="338"/>
                      <a:pt x="127" y="346"/>
                    </a:cubicBezTo>
                    <a:cubicBezTo>
                      <a:pt x="107" y="352"/>
                      <a:pt x="87" y="357"/>
                      <a:pt x="67" y="362"/>
                    </a:cubicBezTo>
                    <a:cubicBezTo>
                      <a:pt x="56" y="365"/>
                      <a:pt x="45" y="368"/>
                      <a:pt x="34" y="3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0" name="Freeform 2303"/>
              <p:cNvSpPr>
                <a:spLocks noEditPoints="1"/>
              </p:cNvSpPr>
              <p:nvPr/>
            </p:nvSpPr>
            <p:spPr bwMode="auto">
              <a:xfrm>
                <a:off x="-526257" y="1519236"/>
                <a:ext cx="773113" cy="798513"/>
              </a:xfrm>
              <a:custGeom>
                <a:avLst/>
                <a:gdLst>
                  <a:gd name="T0" fmla="*/ 201 w 280"/>
                  <a:gd name="T1" fmla="*/ 115 h 289"/>
                  <a:gd name="T2" fmla="*/ 262 w 280"/>
                  <a:gd name="T3" fmla="*/ 65 h 289"/>
                  <a:gd name="T4" fmla="*/ 277 w 280"/>
                  <a:gd name="T5" fmla="*/ 23 h 289"/>
                  <a:gd name="T6" fmla="*/ 247 w 280"/>
                  <a:gd name="T7" fmla="*/ 2 h 289"/>
                  <a:gd name="T8" fmla="*/ 197 w 280"/>
                  <a:gd name="T9" fmla="*/ 28 h 289"/>
                  <a:gd name="T10" fmla="*/ 144 w 280"/>
                  <a:gd name="T11" fmla="*/ 79 h 289"/>
                  <a:gd name="T12" fmla="*/ 38 w 280"/>
                  <a:gd name="T13" fmla="*/ 213 h 289"/>
                  <a:gd name="T14" fmla="*/ 38 w 280"/>
                  <a:gd name="T15" fmla="*/ 214 h 289"/>
                  <a:gd name="T16" fmla="*/ 2 w 280"/>
                  <a:gd name="T17" fmla="*/ 245 h 289"/>
                  <a:gd name="T18" fmla="*/ 2 w 280"/>
                  <a:gd name="T19" fmla="*/ 245 h 289"/>
                  <a:gd name="T20" fmla="*/ 0 w 280"/>
                  <a:gd name="T21" fmla="*/ 248 h 289"/>
                  <a:gd name="T22" fmla="*/ 6 w 280"/>
                  <a:gd name="T23" fmla="*/ 264 h 289"/>
                  <a:gd name="T24" fmla="*/ 2 w 280"/>
                  <a:gd name="T25" fmla="*/ 282 h 289"/>
                  <a:gd name="T26" fmla="*/ 1 w 280"/>
                  <a:gd name="T27" fmla="*/ 285 h 289"/>
                  <a:gd name="T28" fmla="*/ 5 w 280"/>
                  <a:gd name="T29" fmla="*/ 287 h 289"/>
                  <a:gd name="T30" fmla="*/ 33 w 280"/>
                  <a:gd name="T31" fmla="*/ 277 h 289"/>
                  <a:gd name="T32" fmla="*/ 36 w 280"/>
                  <a:gd name="T33" fmla="*/ 275 h 289"/>
                  <a:gd name="T34" fmla="*/ 58 w 280"/>
                  <a:gd name="T35" fmla="*/ 231 h 289"/>
                  <a:gd name="T36" fmla="*/ 59 w 280"/>
                  <a:gd name="T37" fmla="*/ 230 h 289"/>
                  <a:gd name="T38" fmla="*/ 121 w 280"/>
                  <a:gd name="T39" fmla="*/ 178 h 289"/>
                  <a:gd name="T40" fmla="*/ 201 w 280"/>
                  <a:gd name="T41" fmla="*/ 115 h 289"/>
                  <a:gd name="T42" fmla="*/ 195 w 280"/>
                  <a:gd name="T43" fmla="*/ 37 h 289"/>
                  <a:gd name="T44" fmla="*/ 227 w 280"/>
                  <a:gd name="T45" fmla="*/ 14 h 289"/>
                  <a:gd name="T46" fmla="*/ 273 w 280"/>
                  <a:gd name="T47" fmla="*/ 27 h 289"/>
                  <a:gd name="T48" fmla="*/ 245 w 280"/>
                  <a:gd name="T49" fmla="*/ 76 h 289"/>
                  <a:gd name="T50" fmla="*/ 217 w 280"/>
                  <a:gd name="T51" fmla="*/ 97 h 289"/>
                  <a:gd name="T52" fmla="*/ 159 w 280"/>
                  <a:gd name="T53" fmla="*/ 141 h 289"/>
                  <a:gd name="T54" fmla="*/ 127 w 280"/>
                  <a:gd name="T55" fmla="*/ 105 h 289"/>
                  <a:gd name="T56" fmla="*/ 195 w 280"/>
                  <a:gd name="T57" fmla="*/ 37 h 289"/>
                  <a:gd name="T58" fmla="*/ 124 w 280"/>
                  <a:gd name="T59" fmla="*/ 109 h 289"/>
                  <a:gd name="T60" fmla="*/ 154 w 280"/>
                  <a:gd name="T61" fmla="*/ 144 h 289"/>
                  <a:gd name="T62" fmla="*/ 150 w 280"/>
                  <a:gd name="T63" fmla="*/ 148 h 289"/>
                  <a:gd name="T64" fmla="*/ 119 w 280"/>
                  <a:gd name="T65" fmla="*/ 114 h 289"/>
                  <a:gd name="T66" fmla="*/ 124 w 280"/>
                  <a:gd name="T67" fmla="*/ 109 h 289"/>
                  <a:gd name="T68" fmla="*/ 32 w 280"/>
                  <a:gd name="T69" fmla="*/ 271 h 289"/>
                  <a:gd name="T70" fmla="*/ 10 w 280"/>
                  <a:gd name="T71" fmla="*/ 276 h 289"/>
                  <a:gd name="T72" fmla="*/ 11 w 280"/>
                  <a:gd name="T73" fmla="*/ 267 h 289"/>
                  <a:gd name="T74" fmla="*/ 6 w 280"/>
                  <a:gd name="T75" fmla="*/ 248 h 289"/>
                  <a:gd name="T76" fmla="*/ 40 w 280"/>
                  <a:gd name="T77" fmla="*/ 219 h 289"/>
                  <a:gd name="T78" fmla="*/ 54 w 280"/>
                  <a:gd name="T79" fmla="*/ 228 h 289"/>
                  <a:gd name="T80" fmla="*/ 32 w 280"/>
                  <a:gd name="T81" fmla="*/ 271 h 289"/>
                  <a:gd name="T82" fmla="*/ 58 w 280"/>
                  <a:gd name="T83" fmla="*/ 225 h 289"/>
                  <a:gd name="T84" fmla="*/ 44 w 280"/>
                  <a:gd name="T85" fmla="*/ 215 h 289"/>
                  <a:gd name="T86" fmla="*/ 114 w 280"/>
                  <a:gd name="T87" fmla="*/ 121 h 289"/>
                  <a:gd name="T88" fmla="*/ 115 w 280"/>
                  <a:gd name="T89" fmla="*/ 119 h 289"/>
                  <a:gd name="T90" fmla="*/ 145 w 280"/>
                  <a:gd name="T91" fmla="*/ 152 h 289"/>
                  <a:gd name="T92" fmla="*/ 131 w 280"/>
                  <a:gd name="T93" fmla="*/ 163 h 289"/>
                  <a:gd name="T94" fmla="*/ 58 w 280"/>
                  <a:gd name="T95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0" h="289">
                    <a:moveTo>
                      <a:pt x="201" y="115"/>
                    </a:moveTo>
                    <a:cubicBezTo>
                      <a:pt x="222" y="99"/>
                      <a:pt x="245" y="86"/>
                      <a:pt x="262" y="65"/>
                    </a:cubicBezTo>
                    <a:cubicBezTo>
                      <a:pt x="272" y="54"/>
                      <a:pt x="280" y="38"/>
                      <a:pt x="277" y="23"/>
                    </a:cubicBezTo>
                    <a:cubicBezTo>
                      <a:pt x="274" y="7"/>
                      <a:pt x="261" y="0"/>
                      <a:pt x="247" y="2"/>
                    </a:cubicBezTo>
                    <a:cubicBezTo>
                      <a:pt x="228" y="4"/>
                      <a:pt x="211" y="16"/>
                      <a:pt x="197" y="28"/>
                    </a:cubicBezTo>
                    <a:cubicBezTo>
                      <a:pt x="178" y="44"/>
                      <a:pt x="161" y="61"/>
                      <a:pt x="144" y="79"/>
                    </a:cubicBezTo>
                    <a:cubicBezTo>
                      <a:pt x="105" y="120"/>
                      <a:pt x="68" y="165"/>
                      <a:pt x="38" y="213"/>
                    </a:cubicBezTo>
                    <a:cubicBezTo>
                      <a:pt x="38" y="214"/>
                      <a:pt x="38" y="214"/>
                      <a:pt x="38" y="214"/>
                    </a:cubicBezTo>
                    <a:cubicBezTo>
                      <a:pt x="25" y="223"/>
                      <a:pt x="14" y="234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0" y="246"/>
                      <a:pt x="0" y="247"/>
                      <a:pt x="0" y="248"/>
                    </a:cubicBezTo>
                    <a:cubicBezTo>
                      <a:pt x="2" y="254"/>
                      <a:pt x="6" y="258"/>
                      <a:pt x="6" y="264"/>
                    </a:cubicBezTo>
                    <a:cubicBezTo>
                      <a:pt x="7" y="270"/>
                      <a:pt x="6" y="277"/>
                      <a:pt x="2" y="282"/>
                    </a:cubicBezTo>
                    <a:cubicBezTo>
                      <a:pt x="1" y="283"/>
                      <a:pt x="1" y="284"/>
                      <a:pt x="1" y="285"/>
                    </a:cubicBezTo>
                    <a:cubicBezTo>
                      <a:pt x="1" y="287"/>
                      <a:pt x="3" y="289"/>
                      <a:pt x="5" y="287"/>
                    </a:cubicBezTo>
                    <a:cubicBezTo>
                      <a:pt x="12" y="280"/>
                      <a:pt x="22" y="272"/>
                      <a:pt x="33" y="277"/>
                    </a:cubicBezTo>
                    <a:cubicBezTo>
                      <a:pt x="34" y="278"/>
                      <a:pt x="36" y="277"/>
                      <a:pt x="36" y="275"/>
                    </a:cubicBezTo>
                    <a:cubicBezTo>
                      <a:pt x="45" y="261"/>
                      <a:pt x="49" y="245"/>
                      <a:pt x="58" y="231"/>
                    </a:cubicBezTo>
                    <a:cubicBezTo>
                      <a:pt x="58" y="231"/>
                      <a:pt x="59" y="231"/>
                      <a:pt x="59" y="230"/>
                    </a:cubicBezTo>
                    <a:cubicBezTo>
                      <a:pt x="79" y="212"/>
                      <a:pt x="100" y="195"/>
                      <a:pt x="121" y="178"/>
                    </a:cubicBezTo>
                    <a:cubicBezTo>
                      <a:pt x="147" y="156"/>
                      <a:pt x="174" y="135"/>
                      <a:pt x="201" y="115"/>
                    </a:cubicBezTo>
                    <a:close/>
                    <a:moveTo>
                      <a:pt x="195" y="37"/>
                    </a:moveTo>
                    <a:cubicBezTo>
                      <a:pt x="204" y="28"/>
                      <a:pt x="215" y="20"/>
                      <a:pt x="227" y="14"/>
                    </a:cubicBezTo>
                    <a:cubicBezTo>
                      <a:pt x="244" y="5"/>
                      <a:pt x="269" y="1"/>
                      <a:pt x="273" y="27"/>
                    </a:cubicBezTo>
                    <a:cubicBezTo>
                      <a:pt x="275" y="46"/>
                      <a:pt x="258" y="64"/>
                      <a:pt x="245" y="76"/>
                    </a:cubicBezTo>
                    <a:cubicBezTo>
                      <a:pt x="236" y="84"/>
                      <a:pt x="227" y="90"/>
                      <a:pt x="217" y="97"/>
                    </a:cubicBezTo>
                    <a:cubicBezTo>
                      <a:pt x="197" y="111"/>
                      <a:pt x="178" y="126"/>
                      <a:pt x="159" y="141"/>
                    </a:cubicBezTo>
                    <a:cubicBezTo>
                      <a:pt x="154" y="125"/>
                      <a:pt x="143" y="111"/>
                      <a:pt x="127" y="105"/>
                    </a:cubicBezTo>
                    <a:cubicBezTo>
                      <a:pt x="148" y="81"/>
                      <a:pt x="171" y="58"/>
                      <a:pt x="195" y="37"/>
                    </a:cubicBezTo>
                    <a:close/>
                    <a:moveTo>
                      <a:pt x="124" y="109"/>
                    </a:moveTo>
                    <a:cubicBezTo>
                      <a:pt x="139" y="114"/>
                      <a:pt x="151" y="129"/>
                      <a:pt x="154" y="144"/>
                    </a:cubicBezTo>
                    <a:cubicBezTo>
                      <a:pt x="153" y="146"/>
                      <a:pt x="151" y="147"/>
                      <a:pt x="150" y="148"/>
                    </a:cubicBezTo>
                    <a:cubicBezTo>
                      <a:pt x="148" y="132"/>
                      <a:pt x="133" y="121"/>
                      <a:pt x="119" y="114"/>
                    </a:cubicBezTo>
                    <a:cubicBezTo>
                      <a:pt x="120" y="113"/>
                      <a:pt x="122" y="111"/>
                      <a:pt x="124" y="109"/>
                    </a:cubicBezTo>
                    <a:close/>
                    <a:moveTo>
                      <a:pt x="32" y="271"/>
                    </a:moveTo>
                    <a:cubicBezTo>
                      <a:pt x="25" y="268"/>
                      <a:pt x="17" y="271"/>
                      <a:pt x="10" y="276"/>
                    </a:cubicBezTo>
                    <a:cubicBezTo>
                      <a:pt x="11" y="273"/>
                      <a:pt x="11" y="270"/>
                      <a:pt x="11" y="267"/>
                    </a:cubicBezTo>
                    <a:cubicBezTo>
                      <a:pt x="11" y="260"/>
                      <a:pt x="9" y="254"/>
                      <a:pt x="6" y="248"/>
                    </a:cubicBezTo>
                    <a:cubicBezTo>
                      <a:pt x="17" y="238"/>
                      <a:pt x="28" y="228"/>
                      <a:pt x="40" y="219"/>
                    </a:cubicBezTo>
                    <a:cubicBezTo>
                      <a:pt x="45" y="222"/>
                      <a:pt x="50" y="225"/>
                      <a:pt x="54" y="228"/>
                    </a:cubicBezTo>
                    <a:cubicBezTo>
                      <a:pt x="45" y="242"/>
                      <a:pt x="41" y="258"/>
                      <a:pt x="32" y="271"/>
                    </a:cubicBezTo>
                    <a:close/>
                    <a:moveTo>
                      <a:pt x="58" y="225"/>
                    </a:moveTo>
                    <a:cubicBezTo>
                      <a:pt x="53" y="221"/>
                      <a:pt x="48" y="218"/>
                      <a:pt x="44" y="215"/>
                    </a:cubicBezTo>
                    <a:cubicBezTo>
                      <a:pt x="64" y="182"/>
                      <a:pt x="88" y="151"/>
                      <a:pt x="114" y="121"/>
                    </a:cubicBezTo>
                    <a:cubicBezTo>
                      <a:pt x="114" y="120"/>
                      <a:pt x="115" y="119"/>
                      <a:pt x="115" y="119"/>
                    </a:cubicBezTo>
                    <a:cubicBezTo>
                      <a:pt x="130" y="125"/>
                      <a:pt x="145" y="135"/>
                      <a:pt x="145" y="152"/>
                    </a:cubicBezTo>
                    <a:cubicBezTo>
                      <a:pt x="140" y="156"/>
                      <a:pt x="135" y="159"/>
                      <a:pt x="131" y="163"/>
                    </a:cubicBezTo>
                    <a:cubicBezTo>
                      <a:pt x="106" y="183"/>
                      <a:pt x="81" y="203"/>
                      <a:pt x="5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1" name="Freeform 2304"/>
              <p:cNvSpPr/>
              <p:nvPr/>
            </p:nvSpPr>
            <p:spPr bwMode="auto">
              <a:xfrm>
                <a:off x="-470694" y="2193924"/>
                <a:ext cx="41275" cy="49213"/>
              </a:xfrm>
              <a:custGeom>
                <a:avLst/>
                <a:gdLst>
                  <a:gd name="T0" fmla="*/ 9 w 15"/>
                  <a:gd name="T1" fmla="*/ 2 h 18"/>
                  <a:gd name="T2" fmla="*/ 1 w 15"/>
                  <a:gd name="T3" fmla="*/ 13 h 18"/>
                  <a:gd name="T4" fmla="*/ 6 w 15"/>
                  <a:gd name="T5" fmla="*/ 15 h 18"/>
                  <a:gd name="T6" fmla="*/ 13 w 15"/>
                  <a:gd name="T7" fmla="*/ 6 h 18"/>
                  <a:gd name="T8" fmla="*/ 9 w 15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9" y="2"/>
                    </a:moveTo>
                    <a:cubicBezTo>
                      <a:pt x="6" y="6"/>
                      <a:pt x="3" y="8"/>
                      <a:pt x="1" y="13"/>
                    </a:cubicBezTo>
                    <a:cubicBezTo>
                      <a:pt x="0" y="16"/>
                      <a:pt x="5" y="18"/>
                      <a:pt x="6" y="15"/>
                    </a:cubicBezTo>
                    <a:cubicBezTo>
                      <a:pt x="8" y="11"/>
                      <a:pt x="11" y="9"/>
                      <a:pt x="13" y="6"/>
                    </a:cubicBezTo>
                    <a:cubicBezTo>
                      <a:pt x="15" y="3"/>
                      <a:pt x="11" y="0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2" name="Freeform 2305"/>
              <p:cNvSpPr>
                <a:spLocks noEditPoints="1"/>
              </p:cNvSpPr>
              <p:nvPr/>
            </p:nvSpPr>
            <p:spPr bwMode="auto">
              <a:xfrm>
                <a:off x="889794" y="2790824"/>
                <a:ext cx="274638" cy="317500"/>
              </a:xfrm>
              <a:custGeom>
                <a:avLst/>
                <a:gdLst>
                  <a:gd name="T0" fmla="*/ 76 w 99"/>
                  <a:gd name="T1" fmla="*/ 4 h 115"/>
                  <a:gd name="T2" fmla="*/ 49 w 99"/>
                  <a:gd name="T3" fmla="*/ 32 h 115"/>
                  <a:gd name="T4" fmla="*/ 29 w 99"/>
                  <a:gd name="T5" fmla="*/ 5 h 115"/>
                  <a:gd name="T6" fmla="*/ 4 w 99"/>
                  <a:gd name="T7" fmla="*/ 15 h 115"/>
                  <a:gd name="T8" fmla="*/ 11 w 99"/>
                  <a:gd name="T9" fmla="*/ 55 h 115"/>
                  <a:gd name="T10" fmla="*/ 44 w 99"/>
                  <a:gd name="T11" fmla="*/ 112 h 115"/>
                  <a:gd name="T12" fmla="*/ 45 w 99"/>
                  <a:gd name="T13" fmla="*/ 113 h 115"/>
                  <a:gd name="T14" fmla="*/ 49 w 99"/>
                  <a:gd name="T15" fmla="*/ 113 h 115"/>
                  <a:gd name="T16" fmla="*/ 49 w 99"/>
                  <a:gd name="T17" fmla="*/ 113 h 115"/>
                  <a:gd name="T18" fmla="*/ 87 w 99"/>
                  <a:gd name="T19" fmla="*/ 55 h 115"/>
                  <a:gd name="T20" fmla="*/ 98 w 99"/>
                  <a:gd name="T21" fmla="*/ 18 h 115"/>
                  <a:gd name="T22" fmla="*/ 76 w 99"/>
                  <a:gd name="T23" fmla="*/ 4 h 115"/>
                  <a:gd name="T24" fmla="*/ 92 w 99"/>
                  <a:gd name="T25" fmla="*/ 30 h 115"/>
                  <a:gd name="T26" fmla="*/ 75 w 99"/>
                  <a:gd name="T27" fmla="*/ 66 h 115"/>
                  <a:gd name="T28" fmla="*/ 47 w 99"/>
                  <a:gd name="T29" fmla="*/ 107 h 115"/>
                  <a:gd name="T30" fmla="*/ 25 w 99"/>
                  <a:gd name="T31" fmla="*/ 71 h 115"/>
                  <a:gd name="T32" fmla="*/ 9 w 99"/>
                  <a:gd name="T33" fmla="*/ 32 h 115"/>
                  <a:gd name="T34" fmla="*/ 26 w 99"/>
                  <a:gd name="T35" fmla="*/ 9 h 115"/>
                  <a:gd name="T36" fmla="*/ 45 w 99"/>
                  <a:gd name="T37" fmla="*/ 37 h 115"/>
                  <a:gd name="T38" fmla="*/ 47 w 99"/>
                  <a:gd name="T39" fmla="*/ 38 h 115"/>
                  <a:gd name="T40" fmla="*/ 52 w 99"/>
                  <a:gd name="T41" fmla="*/ 38 h 115"/>
                  <a:gd name="T42" fmla="*/ 75 w 99"/>
                  <a:gd name="T43" fmla="*/ 10 h 115"/>
                  <a:gd name="T44" fmla="*/ 92 w 99"/>
                  <a:gd name="T45" fmla="*/ 3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115">
                    <a:moveTo>
                      <a:pt x="76" y="4"/>
                    </a:moveTo>
                    <a:cubicBezTo>
                      <a:pt x="62" y="7"/>
                      <a:pt x="55" y="20"/>
                      <a:pt x="49" y="32"/>
                    </a:cubicBezTo>
                    <a:cubicBezTo>
                      <a:pt x="45" y="22"/>
                      <a:pt x="39" y="9"/>
                      <a:pt x="29" y="5"/>
                    </a:cubicBezTo>
                    <a:cubicBezTo>
                      <a:pt x="19" y="0"/>
                      <a:pt x="8" y="5"/>
                      <a:pt x="4" y="15"/>
                    </a:cubicBezTo>
                    <a:cubicBezTo>
                      <a:pt x="0" y="28"/>
                      <a:pt x="6" y="44"/>
                      <a:pt x="11" y="55"/>
                    </a:cubicBezTo>
                    <a:cubicBezTo>
                      <a:pt x="21" y="75"/>
                      <a:pt x="32" y="93"/>
                      <a:pt x="44" y="112"/>
                    </a:cubicBezTo>
                    <a:cubicBezTo>
                      <a:pt x="44" y="113"/>
                      <a:pt x="45" y="113"/>
                      <a:pt x="45" y="113"/>
                    </a:cubicBezTo>
                    <a:cubicBezTo>
                      <a:pt x="46" y="115"/>
                      <a:pt x="48" y="114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63" y="95"/>
                      <a:pt x="76" y="76"/>
                      <a:pt x="87" y="55"/>
                    </a:cubicBezTo>
                    <a:cubicBezTo>
                      <a:pt x="93" y="44"/>
                      <a:pt x="99" y="31"/>
                      <a:pt x="98" y="18"/>
                    </a:cubicBezTo>
                    <a:cubicBezTo>
                      <a:pt x="97" y="7"/>
                      <a:pt x="86" y="2"/>
                      <a:pt x="76" y="4"/>
                    </a:cubicBezTo>
                    <a:close/>
                    <a:moveTo>
                      <a:pt x="92" y="30"/>
                    </a:moveTo>
                    <a:cubicBezTo>
                      <a:pt x="89" y="43"/>
                      <a:pt x="82" y="55"/>
                      <a:pt x="75" y="66"/>
                    </a:cubicBezTo>
                    <a:cubicBezTo>
                      <a:pt x="66" y="80"/>
                      <a:pt x="57" y="94"/>
                      <a:pt x="47" y="107"/>
                    </a:cubicBezTo>
                    <a:cubicBezTo>
                      <a:pt x="39" y="95"/>
                      <a:pt x="32" y="84"/>
                      <a:pt x="25" y="71"/>
                    </a:cubicBezTo>
                    <a:cubicBezTo>
                      <a:pt x="19" y="58"/>
                      <a:pt x="11" y="46"/>
                      <a:pt x="9" y="32"/>
                    </a:cubicBezTo>
                    <a:cubicBezTo>
                      <a:pt x="7" y="20"/>
                      <a:pt x="10" y="4"/>
                      <a:pt x="26" y="9"/>
                    </a:cubicBezTo>
                    <a:cubicBezTo>
                      <a:pt x="36" y="12"/>
                      <a:pt x="41" y="28"/>
                      <a:pt x="45" y="37"/>
                    </a:cubicBezTo>
                    <a:cubicBezTo>
                      <a:pt x="46" y="37"/>
                      <a:pt x="47" y="38"/>
                      <a:pt x="47" y="38"/>
                    </a:cubicBezTo>
                    <a:cubicBezTo>
                      <a:pt x="48" y="40"/>
                      <a:pt x="51" y="40"/>
                      <a:pt x="52" y="38"/>
                    </a:cubicBezTo>
                    <a:cubicBezTo>
                      <a:pt x="57" y="27"/>
                      <a:pt x="62" y="14"/>
                      <a:pt x="75" y="10"/>
                    </a:cubicBezTo>
                    <a:cubicBezTo>
                      <a:pt x="91" y="5"/>
                      <a:pt x="94" y="18"/>
                      <a:pt x="9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3" name="Freeform 2306"/>
              <p:cNvSpPr>
                <a:spLocks noEditPoints="1"/>
              </p:cNvSpPr>
              <p:nvPr/>
            </p:nvSpPr>
            <p:spPr bwMode="auto">
              <a:xfrm>
                <a:off x="2439194" y="1244599"/>
                <a:ext cx="552450" cy="298450"/>
              </a:xfrm>
              <a:custGeom>
                <a:avLst/>
                <a:gdLst>
                  <a:gd name="T0" fmla="*/ 139 w 200"/>
                  <a:gd name="T1" fmla="*/ 107 h 108"/>
                  <a:gd name="T2" fmla="*/ 141 w 200"/>
                  <a:gd name="T3" fmla="*/ 107 h 108"/>
                  <a:gd name="T4" fmla="*/ 199 w 200"/>
                  <a:gd name="T5" fmla="*/ 55 h 108"/>
                  <a:gd name="T6" fmla="*/ 200 w 200"/>
                  <a:gd name="T7" fmla="*/ 52 h 108"/>
                  <a:gd name="T8" fmla="*/ 199 w 200"/>
                  <a:gd name="T9" fmla="*/ 51 h 108"/>
                  <a:gd name="T10" fmla="*/ 166 w 200"/>
                  <a:gd name="T11" fmla="*/ 23 h 108"/>
                  <a:gd name="T12" fmla="*/ 135 w 200"/>
                  <a:gd name="T13" fmla="*/ 0 h 108"/>
                  <a:gd name="T14" fmla="*/ 133 w 200"/>
                  <a:gd name="T15" fmla="*/ 0 h 108"/>
                  <a:gd name="T16" fmla="*/ 131 w 200"/>
                  <a:gd name="T17" fmla="*/ 3 h 108"/>
                  <a:gd name="T18" fmla="*/ 130 w 200"/>
                  <a:gd name="T19" fmla="*/ 29 h 108"/>
                  <a:gd name="T20" fmla="*/ 3 w 200"/>
                  <a:gd name="T21" fmla="*/ 27 h 108"/>
                  <a:gd name="T22" fmla="*/ 0 w 200"/>
                  <a:gd name="T23" fmla="*/ 29 h 108"/>
                  <a:gd name="T24" fmla="*/ 1 w 200"/>
                  <a:gd name="T25" fmla="*/ 32 h 108"/>
                  <a:gd name="T26" fmla="*/ 10 w 200"/>
                  <a:gd name="T27" fmla="*/ 84 h 108"/>
                  <a:gd name="T28" fmla="*/ 11 w 200"/>
                  <a:gd name="T29" fmla="*/ 86 h 108"/>
                  <a:gd name="T30" fmla="*/ 13 w 200"/>
                  <a:gd name="T31" fmla="*/ 87 h 108"/>
                  <a:gd name="T32" fmla="*/ 135 w 200"/>
                  <a:gd name="T33" fmla="*/ 82 h 108"/>
                  <a:gd name="T34" fmla="*/ 135 w 200"/>
                  <a:gd name="T35" fmla="*/ 105 h 108"/>
                  <a:gd name="T36" fmla="*/ 139 w 200"/>
                  <a:gd name="T37" fmla="*/ 107 h 108"/>
                  <a:gd name="T38" fmla="*/ 16 w 200"/>
                  <a:gd name="T39" fmla="*/ 82 h 108"/>
                  <a:gd name="T40" fmla="*/ 8 w 200"/>
                  <a:gd name="T41" fmla="*/ 33 h 108"/>
                  <a:gd name="T42" fmla="*/ 132 w 200"/>
                  <a:gd name="T43" fmla="*/ 34 h 108"/>
                  <a:gd name="T44" fmla="*/ 134 w 200"/>
                  <a:gd name="T45" fmla="*/ 33 h 108"/>
                  <a:gd name="T46" fmla="*/ 135 w 200"/>
                  <a:gd name="T47" fmla="*/ 31 h 108"/>
                  <a:gd name="T48" fmla="*/ 136 w 200"/>
                  <a:gd name="T49" fmla="*/ 7 h 108"/>
                  <a:gd name="T50" fmla="*/ 164 w 200"/>
                  <a:gd name="T51" fmla="*/ 28 h 108"/>
                  <a:gd name="T52" fmla="*/ 194 w 200"/>
                  <a:gd name="T53" fmla="*/ 53 h 108"/>
                  <a:gd name="T54" fmla="*/ 140 w 200"/>
                  <a:gd name="T55" fmla="*/ 100 h 108"/>
                  <a:gd name="T56" fmla="*/ 140 w 200"/>
                  <a:gd name="T57" fmla="*/ 80 h 108"/>
                  <a:gd name="T58" fmla="*/ 140 w 200"/>
                  <a:gd name="T59" fmla="*/ 78 h 108"/>
                  <a:gd name="T60" fmla="*/ 138 w 200"/>
                  <a:gd name="T61" fmla="*/ 77 h 108"/>
                  <a:gd name="T62" fmla="*/ 16 w 200"/>
                  <a:gd name="T63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108">
                    <a:moveTo>
                      <a:pt x="139" y="107"/>
                    </a:moveTo>
                    <a:cubicBezTo>
                      <a:pt x="139" y="108"/>
                      <a:pt x="140" y="108"/>
                      <a:pt x="141" y="107"/>
                    </a:cubicBezTo>
                    <a:cubicBezTo>
                      <a:pt x="160" y="88"/>
                      <a:pt x="181" y="73"/>
                      <a:pt x="199" y="55"/>
                    </a:cubicBezTo>
                    <a:cubicBezTo>
                      <a:pt x="200" y="54"/>
                      <a:pt x="200" y="53"/>
                      <a:pt x="200" y="52"/>
                    </a:cubicBezTo>
                    <a:cubicBezTo>
                      <a:pt x="200" y="52"/>
                      <a:pt x="200" y="51"/>
                      <a:pt x="199" y="51"/>
                    </a:cubicBezTo>
                    <a:cubicBezTo>
                      <a:pt x="190" y="41"/>
                      <a:pt x="177" y="32"/>
                      <a:pt x="166" y="23"/>
                    </a:cubicBezTo>
                    <a:cubicBezTo>
                      <a:pt x="156" y="15"/>
                      <a:pt x="146" y="8"/>
                      <a:pt x="135" y="0"/>
                    </a:cubicBezTo>
                    <a:cubicBezTo>
                      <a:pt x="135" y="0"/>
                      <a:pt x="134" y="0"/>
                      <a:pt x="133" y="0"/>
                    </a:cubicBezTo>
                    <a:cubicBezTo>
                      <a:pt x="132" y="0"/>
                      <a:pt x="130" y="1"/>
                      <a:pt x="131" y="3"/>
                    </a:cubicBezTo>
                    <a:cubicBezTo>
                      <a:pt x="132" y="11"/>
                      <a:pt x="130" y="20"/>
                      <a:pt x="130" y="29"/>
                    </a:cubicBezTo>
                    <a:cubicBezTo>
                      <a:pt x="88" y="29"/>
                      <a:pt x="45" y="34"/>
                      <a:pt x="3" y="27"/>
                    </a:cubicBezTo>
                    <a:cubicBezTo>
                      <a:pt x="2" y="26"/>
                      <a:pt x="0" y="28"/>
                      <a:pt x="0" y="29"/>
                    </a:cubicBezTo>
                    <a:cubicBezTo>
                      <a:pt x="0" y="30"/>
                      <a:pt x="0" y="31"/>
                      <a:pt x="1" y="32"/>
                    </a:cubicBezTo>
                    <a:cubicBezTo>
                      <a:pt x="13" y="45"/>
                      <a:pt x="15" y="67"/>
                      <a:pt x="10" y="84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1" y="87"/>
                      <a:pt x="12" y="87"/>
                      <a:pt x="13" y="87"/>
                    </a:cubicBezTo>
                    <a:cubicBezTo>
                      <a:pt x="54" y="87"/>
                      <a:pt x="94" y="83"/>
                      <a:pt x="135" y="82"/>
                    </a:cubicBezTo>
                    <a:cubicBezTo>
                      <a:pt x="135" y="90"/>
                      <a:pt x="135" y="97"/>
                      <a:pt x="135" y="105"/>
                    </a:cubicBezTo>
                    <a:cubicBezTo>
                      <a:pt x="135" y="107"/>
                      <a:pt x="137" y="108"/>
                      <a:pt x="139" y="107"/>
                    </a:cubicBezTo>
                    <a:close/>
                    <a:moveTo>
                      <a:pt x="16" y="82"/>
                    </a:moveTo>
                    <a:cubicBezTo>
                      <a:pt x="20" y="66"/>
                      <a:pt x="18" y="47"/>
                      <a:pt x="8" y="33"/>
                    </a:cubicBezTo>
                    <a:cubicBezTo>
                      <a:pt x="50" y="38"/>
                      <a:pt x="91" y="34"/>
                      <a:pt x="132" y="34"/>
                    </a:cubicBezTo>
                    <a:cubicBezTo>
                      <a:pt x="133" y="34"/>
                      <a:pt x="134" y="33"/>
                      <a:pt x="134" y="33"/>
                    </a:cubicBezTo>
                    <a:cubicBezTo>
                      <a:pt x="135" y="32"/>
                      <a:pt x="135" y="32"/>
                      <a:pt x="135" y="31"/>
                    </a:cubicBezTo>
                    <a:cubicBezTo>
                      <a:pt x="135" y="23"/>
                      <a:pt x="137" y="15"/>
                      <a:pt x="136" y="7"/>
                    </a:cubicBezTo>
                    <a:cubicBezTo>
                      <a:pt x="146" y="14"/>
                      <a:pt x="155" y="21"/>
                      <a:pt x="164" y="28"/>
                    </a:cubicBezTo>
                    <a:cubicBezTo>
                      <a:pt x="174" y="36"/>
                      <a:pt x="185" y="44"/>
                      <a:pt x="194" y="53"/>
                    </a:cubicBezTo>
                    <a:cubicBezTo>
                      <a:pt x="177" y="69"/>
                      <a:pt x="157" y="84"/>
                      <a:pt x="140" y="100"/>
                    </a:cubicBezTo>
                    <a:cubicBezTo>
                      <a:pt x="140" y="93"/>
                      <a:pt x="140" y="87"/>
                      <a:pt x="140" y="80"/>
                    </a:cubicBezTo>
                    <a:cubicBezTo>
                      <a:pt x="140" y="79"/>
                      <a:pt x="140" y="78"/>
                      <a:pt x="140" y="78"/>
                    </a:cubicBezTo>
                    <a:cubicBezTo>
                      <a:pt x="139" y="77"/>
                      <a:pt x="139" y="77"/>
                      <a:pt x="138" y="77"/>
                    </a:cubicBezTo>
                    <a:cubicBezTo>
                      <a:pt x="97" y="77"/>
                      <a:pt x="57" y="82"/>
                      <a:pt x="16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4" name="Freeform 2307"/>
              <p:cNvSpPr>
                <a:spLocks noEditPoints="1"/>
              </p:cNvSpPr>
              <p:nvPr/>
            </p:nvSpPr>
            <p:spPr bwMode="auto">
              <a:xfrm>
                <a:off x="1934369" y="-569914"/>
                <a:ext cx="1323975" cy="1652588"/>
              </a:xfrm>
              <a:custGeom>
                <a:avLst/>
                <a:gdLst>
                  <a:gd name="T0" fmla="*/ 126 w 480"/>
                  <a:gd name="T1" fmla="*/ 564 h 597"/>
                  <a:gd name="T2" fmla="*/ 478 w 480"/>
                  <a:gd name="T3" fmla="*/ 446 h 597"/>
                  <a:gd name="T4" fmla="*/ 444 w 480"/>
                  <a:gd name="T5" fmla="*/ 210 h 597"/>
                  <a:gd name="T6" fmla="*/ 163 w 480"/>
                  <a:gd name="T7" fmla="*/ 52 h 597"/>
                  <a:gd name="T8" fmla="*/ 9 w 480"/>
                  <a:gd name="T9" fmla="*/ 386 h 597"/>
                  <a:gd name="T10" fmla="*/ 45 w 480"/>
                  <a:gd name="T11" fmla="*/ 479 h 597"/>
                  <a:gd name="T12" fmla="*/ 68 w 480"/>
                  <a:gd name="T13" fmla="*/ 364 h 597"/>
                  <a:gd name="T14" fmla="*/ 69 w 480"/>
                  <a:gd name="T15" fmla="*/ 487 h 597"/>
                  <a:gd name="T16" fmla="*/ 110 w 480"/>
                  <a:gd name="T17" fmla="*/ 543 h 597"/>
                  <a:gd name="T18" fmla="*/ 80 w 480"/>
                  <a:gd name="T19" fmla="*/ 402 h 597"/>
                  <a:gd name="T20" fmla="*/ 139 w 480"/>
                  <a:gd name="T21" fmla="*/ 517 h 597"/>
                  <a:gd name="T22" fmla="*/ 131 w 480"/>
                  <a:gd name="T23" fmla="*/ 561 h 597"/>
                  <a:gd name="T24" fmla="*/ 228 w 480"/>
                  <a:gd name="T25" fmla="*/ 342 h 597"/>
                  <a:gd name="T26" fmla="*/ 307 w 480"/>
                  <a:gd name="T27" fmla="*/ 425 h 597"/>
                  <a:gd name="T28" fmla="*/ 165 w 480"/>
                  <a:gd name="T29" fmla="*/ 379 h 597"/>
                  <a:gd name="T30" fmla="*/ 166 w 480"/>
                  <a:gd name="T31" fmla="*/ 343 h 597"/>
                  <a:gd name="T32" fmla="*/ 241 w 480"/>
                  <a:gd name="T33" fmla="*/ 293 h 597"/>
                  <a:gd name="T34" fmla="*/ 249 w 480"/>
                  <a:gd name="T35" fmla="*/ 298 h 597"/>
                  <a:gd name="T36" fmla="*/ 286 w 480"/>
                  <a:gd name="T37" fmla="*/ 288 h 597"/>
                  <a:gd name="T38" fmla="*/ 301 w 480"/>
                  <a:gd name="T39" fmla="*/ 284 h 597"/>
                  <a:gd name="T40" fmla="*/ 310 w 480"/>
                  <a:gd name="T41" fmla="*/ 285 h 597"/>
                  <a:gd name="T42" fmla="*/ 341 w 480"/>
                  <a:gd name="T43" fmla="*/ 558 h 597"/>
                  <a:gd name="T44" fmla="*/ 319 w 480"/>
                  <a:gd name="T45" fmla="*/ 291 h 597"/>
                  <a:gd name="T46" fmla="*/ 327 w 480"/>
                  <a:gd name="T47" fmla="*/ 284 h 597"/>
                  <a:gd name="T48" fmla="*/ 351 w 480"/>
                  <a:gd name="T49" fmla="*/ 278 h 597"/>
                  <a:gd name="T50" fmla="*/ 361 w 480"/>
                  <a:gd name="T51" fmla="*/ 282 h 597"/>
                  <a:gd name="T52" fmla="*/ 317 w 480"/>
                  <a:gd name="T53" fmla="*/ 281 h 597"/>
                  <a:gd name="T54" fmla="*/ 346 w 480"/>
                  <a:gd name="T55" fmla="*/ 557 h 597"/>
                  <a:gd name="T56" fmla="*/ 466 w 480"/>
                  <a:gd name="T57" fmla="*/ 349 h 597"/>
                  <a:gd name="T58" fmla="*/ 367 w 480"/>
                  <a:gd name="T59" fmla="*/ 282 h 597"/>
                  <a:gd name="T60" fmla="*/ 389 w 480"/>
                  <a:gd name="T61" fmla="*/ 284 h 597"/>
                  <a:gd name="T62" fmla="*/ 440 w 480"/>
                  <a:gd name="T63" fmla="*/ 218 h 597"/>
                  <a:gd name="T64" fmla="*/ 235 w 480"/>
                  <a:gd name="T65" fmla="*/ 291 h 597"/>
                  <a:gd name="T66" fmla="*/ 302 w 480"/>
                  <a:gd name="T67" fmla="*/ 208 h 597"/>
                  <a:gd name="T68" fmla="*/ 408 w 480"/>
                  <a:gd name="T69" fmla="*/ 188 h 597"/>
                  <a:gd name="T70" fmla="*/ 296 w 480"/>
                  <a:gd name="T71" fmla="*/ 160 h 597"/>
                  <a:gd name="T72" fmla="*/ 309 w 480"/>
                  <a:gd name="T73" fmla="*/ 158 h 597"/>
                  <a:gd name="T74" fmla="*/ 326 w 480"/>
                  <a:gd name="T75" fmla="*/ 180 h 597"/>
                  <a:gd name="T76" fmla="*/ 296 w 480"/>
                  <a:gd name="T77" fmla="*/ 195 h 597"/>
                  <a:gd name="T78" fmla="*/ 316 w 480"/>
                  <a:gd name="T79" fmla="*/ 157 h 597"/>
                  <a:gd name="T80" fmla="*/ 324 w 480"/>
                  <a:gd name="T81" fmla="*/ 157 h 597"/>
                  <a:gd name="T82" fmla="*/ 323 w 480"/>
                  <a:gd name="T83" fmla="*/ 155 h 597"/>
                  <a:gd name="T84" fmla="*/ 330 w 480"/>
                  <a:gd name="T85" fmla="*/ 155 h 597"/>
                  <a:gd name="T86" fmla="*/ 336 w 480"/>
                  <a:gd name="T87" fmla="*/ 158 h 597"/>
                  <a:gd name="T88" fmla="*/ 347 w 480"/>
                  <a:gd name="T89" fmla="*/ 160 h 597"/>
                  <a:gd name="T90" fmla="*/ 353 w 480"/>
                  <a:gd name="T91" fmla="*/ 159 h 597"/>
                  <a:gd name="T92" fmla="*/ 361 w 480"/>
                  <a:gd name="T93" fmla="*/ 161 h 597"/>
                  <a:gd name="T94" fmla="*/ 325 w 480"/>
                  <a:gd name="T95" fmla="*/ 99 h 597"/>
                  <a:gd name="T96" fmla="*/ 295 w 480"/>
                  <a:gd name="T97" fmla="*/ 152 h 597"/>
                  <a:gd name="T98" fmla="*/ 134 w 480"/>
                  <a:gd name="T99" fmla="*/ 442 h 597"/>
                  <a:gd name="T100" fmla="*/ 285 w 480"/>
                  <a:gd name="T101" fmla="*/ 106 h 597"/>
                  <a:gd name="T102" fmla="*/ 242 w 480"/>
                  <a:gd name="T103" fmla="*/ 49 h 597"/>
                  <a:gd name="T104" fmla="*/ 168 w 480"/>
                  <a:gd name="T105" fmla="*/ 55 h 597"/>
                  <a:gd name="T106" fmla="*/ 184 w 480"/>
                  <a:gd name="T107" fmla="*/ 79 h 597"/>
                  <a:gd name="T108" fmla="*/ 285 w 480"/>
                  <a:gd name="T109" fmla="*/ 101 h 597"/>
                  <a:gd name="T110" fmla="*/ 132 w 480"/>
                  <a:gd name="T111" fmla="*/ 363 h 597"/>
                  <a:gd name="T112" fmla="*/ 30 w 480"/>
                  <a:gd name="T113" fmla="*/ 260 h 597"/>
                  <a:gd name="T114" fmla="*/ 75 w 480"/>
                  <a:gd name="T115" fmla="*/ 27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0" h="597">
                    <a:moveTo>
                      <a:pt x="24" y="480"/>
                    </a:moveTo>
                    <a:cubicBezTo>
                      <a:pt x="24" y="480"/>
                      <a:pt x="24" y="480"/>
                      <a:pt x="24" y="481"/>
                    </a:cubicBezTo>
                    <a:cubicBezTo>
                      <a:pt x="28" y="493"/>
                      <a:pt x="33" y="507"/>
                      <a:pt x="46" y="513"/>
                    </a:cubicBezTo>
                    <a:cubicBezTo>
                      <a:pt x="58" y="519"/>
                      <a:pt x="76" y="508"/>
                      <a:pt x="86" y="519"/>
                    </a:cubicBezTo>
                    <a:cubicBezTo>
                      <a:pt x="86" y="519"/>
                      <a:pt x="87" y="520"/>
                      <a:pt x="88" y="520"/>
                    </a:cubicBezTo>
                    <a:cubicBezTo>
                      <a:pt x="88" y="520"/>
                      <a:pt x="89" y="521"/>
                      <a:pt x="89" y="522"/>
                    </a:cubicBezTo>
                    <a:cubicBezTo>
                      <a:pt x="99" y="538"/>
                      <a:pt x="110" y="552"/>
                      <a:pt x="126" y="564"/>
                    </a:cubicBezTo>
                    <a:cubicBezTo>
                      <a:pt x="156" y="585"/>
                      <a:pt x="196" y="588"/>
                      <a:pt x="233" y="589"/>
                    </a:cubicBezTo>
                    <a:cubicBezTo>
                      <a:pt x="259" y="589"/>
                      <a:pt x="285" y="589"/>
                      <a:pt x="311" y="591"/>
                    </a:cubicBezTo>
                    <a:cubicBezTo>
                      <a:pt x="337" y="593"/>
                      <a:pt x="361" y="597"/>
                      <a:pt x="385" y="588"/>
                    </a:cubicBezTo>
                    <a:cubicBezTo>
                      <a:pt x="415" y="577"/>
                      <a:pt x="437" y="553"/>
                      <a:pt x="452" y="526"/>
                    </a:cubicBezTo>
                    <a:cubicBezTo>
                      <a:pt x="453" y="525"/>
                      <a:pt x="453" y="525"/>
                      <a:pt x="453" y="524"/>
                    </a:cubicBezTo>
                    <a:cubicBezTo>
                      <a:pt x="457" y="518"/>
                      <a:pt x="460" y="512"/>
                      <a:pt x="463" y="505"/>
                    </a:cubicBezTo>
                    <a:cubicBezTo>
                      <a:pt x="471" y="486"/>
                      <a:pt x="476" y="467"/>
                      <a:pt x="478" y="446"/>
                    </a:cubicBezTo>
                    <a:cubicBezTo>
                      <a:pt x="480" y="419"/>
                      <a:pt x="476" y="392"/>
                      <a:pt x="473" y="365"/>
                    </a:cubicBezTo>
                    <a:cubicBezTo>
                      <a:pt x="471" y="345"/>
                      <a:pt x="470" y="324"/>
                      <a:pt x="468" y="303"/>
                    </a:cubicBezTo>
                    <a:cubicBezTo>
                      <a:pt x="469" y="303"/>
                      <a:pt x="469" y="303"/>
                      <a:pt x="468" y="302"/>
                    </a:cubicBezTo>
                    <a:cubicBezTo>
                      <a:pt x="468" y="299"/>
                      <a:pt x="468" y="296"/>
                      <a:pt x="467" y="292"/>
                    </a:cubicBezTo>
                    <a:cubicBezTo>
                      <a:pt x="464" y="270"/>
                      <a:pt x="459" y="248"/>
                      <a:pt x="451" y="226"/>
                    </a:cubicBezTo>
                    <a:cubicBezTo>
                      <a:pt x="449" y="221"/>
                      <a:pt x="447" y="216"/>
                      <a:pt x="444" y="212"/>
                    </a:cubicBezTo>
                    <a:cubicBezTo>
                      <a:pt x="444" y="211"/>
                      <a:pt x="444" y="211"/>
                      <a:pt x="444" y="210"/>
                    </a:cubicBezTo>
                    <a:cubicBezTo>
                      <a:pt x="426" y="175"/>
                      <a:pt x="400" y="146"/>
                      <a:pt x="369" y="121"/>
                    </a:cubicBezTo>
                    <a:cubicBezTo>
                      <a:pt x="341" y="99"/>
                      <a:pt x="309" y="82"/>
                      <a:pt x="274" y="74"/>
                    </a:cubicBezTo>
                    <a:cubicBezTo>
                      <a:pt x="273" y="67"/>
                      <a:pt x="272" y="57"/>
                      <a:pt x="267" y="52"/>
                    </a:cubicBezTo>
                    <a:cubicBezTo>
                      <a:pt x="259" y="43"/>
                      <a:pt x="247" y="45"/>
                      <a:pt x="237" y="43"/>
                    </a:cubicBezTo>
                    <a:cubicBezTo>
                      <a:pt x="223" y="40"/>
                      <a:pt x="222" y="17"/>
                      <a:pt x="212" y="10"/>
                    </a:cubicBezTo>
                    <a:cubicBezTo>
                      <a:pt x="198" y="0"/>
                      <a:pt x="186" y="13"/>
                      <a:pt x="180" y="24"/>
                    </a:cubicBezTo>
                    <a:cubicBezTo>
                      <a:pt x="175" y="34"/>
                      <a:pt x="168" y="42"/>
                      <a:pt x="163" y="52"/>
                    </a:cubicBezTo>
                    <a:cubicBezTo>
                      <a:pt x="158" y="63"/>
                      <a:pt x="161" y="73"/>
                      <a:pt x="162" y="83"/>
                    </a:cubicBezTo>
                    <a:cubicBezTo>
                      <a:pt x="162" y="83"/>
                      <a:pt x="162" y="83"/>
                      <a:pt x="161" y="83"/>
                    </a:cubicBezTo>
                    <a:cubicBezTo>
                      <a:pt x="138" y="87"/>
                      <a:pt x="115" y="92"/>
                      <a:pt x="95" y="105"/>
                    </a:cubicBezTo>
                    <a:cubicBezTo>
                      <a:pt x="77" y="116"/>
                      <a:pt x="65" y="134"/>
                      <a:pt x="58" y="153"/>
                    </a:cubicBezTo>
                    <a:cubicBezTo>
                      <a:pt x="48" y="177"/>
                      <a:pt x="41" y="202"/>
                      <a:pt x="34" y="226"/>
                    </a:cubicBezTo>
                    <a:cubicBezTo>
                      <a:pt x="26" y="253"/>
                      <a:pt x="19" y="280"/>
                      <a:pt x="14" y="307"/>
                    </a:cubicBezTo>
                    <a:cubicBezTo>
                      <a:pt x="10" y="333"/>
                      <a:pt x="9" y="359"/>
                      <a:pt x="9" y="386"/>
                    </a:cubicBezTo>
                    <a:cubicBezTo>
                      <a:pt x="9" y="400"/>
                      <a:pt x="7" y="413"/>
                      <a:pt x="4" y="426"/>
                    </a:cubicBezTo>
                    <a:cubicBezTo>
                      <a:pt x="1" y="437"/>
                      <a:pt x="0" y="448"/>
                      <a:pt x="3" y="459"/>
                    </a:cubicBezTo>
                    <a:cubicBezTo>
                      <a:pt x="6" y="469"/>
                      <a:pt x="14" y="476"/>
                      <a:pt x="24" y="480"/>
                    </a:cubicBezTo>
                    <a:close/>
                    <a:moveTo>
                      <a:pt x="60" y="510"/>
                    </a:moveTo>
                    <a:cubicBezTo>
                      <a:pt x="41" y="511"/>
                      <a:pt x="35" y="496"/>
                      <a:pt x="30" y="481"/>
                    </a:cubicBezTo>
                    <a:cubicBezTo>
                      <a:pt x="32" y="481"/>
                      <a:pt x="35" y="481"/>
                      <a:pt x="38" y="481"/>
                    </a:cubicBezTo>
                    <a:cubicBezTo>
                      <a:pt x="41" y="481"/>
                      <a:pt x="43" y="480"/>
                      <a:pt x="45" y="479"/>
                    </a:cubicBezTo>
                    <a:cubicBezTo>
                      <a:pt x="44" y="486"/>
                      <a:pt x="47" y="492"/>
                      <a:pt x="54" y="498"/>
                    </a:cubicBezTo>
                    <a:cubicBezTo>
                      <a:pt x="60" y="504"/>
                      <a:pt x="70" y="503"/>
                      <a:pt x="77" y="508"/>
                    </a:cubicBezTo>
                    <a:cubicBezTo>
                      <a:pt x="77" y="508"/>
                      <a:pt x="77" y="508"/>
                      <a:pt x="77" y="508"/>
                    </a:cubicBezTo>
                    <a:cubicBezTo>
                      <a:pt x="78" y="509"/>
                      <a:pt x="78" y="509"/>
                      <a:pt x="78" y="510"/>
                    </a:cubicBezTo>
                    <a:cubicBezTo>
                      <a:pt x="72" y="509"/>
                      <a:pt x="66" y="510"/>
                      <a:pt x="60" y="510"/>
                    </a:cubicBezTo>
                    <a:close/>
                    <a:moveTo>
                      <a:pt x="61" y="412"/>
                    </a:moveTo>
                    <a:cubicBezTo>
                      <a:pt x="61" y="396"/>
                      <a:pt x="65" y="380"/>
                      <a:pt x="68" y="364"/>
                    </a:cubicBezTo>
                    <a:cubicBezTo>
                      <a:pt x="72" y="337"/>
                      <a:pt x="71" y="311"/>
                      <a:pt x="77" y="285"/>
                    </a:cubicBezTo>
                    <a:cubicBezTo>
                      <a:pt x="78" y="302"/>
                      <a:pt x="79" y="318"/>
                      <a:pt x="80" y="335"/>
                    </a:cubicBezTo>
                    <a:cubicBezTo>
                      <a:pt x="80" y="336"/>
                      <a:pt x="80" y="338"/>
                      <a:pt x="79" y="339"/>
                    </a:cubicBezTo>
                    <a:cubicBezTo>
                      <a:pt x="79" y="339"/>
                      <a:pt x="79" y="339"/>
                      <a:pt x="79" y="340"/>
                    </a:cubicBezTo>
                    <a:cubicBezTo>
                      <a:pt x="79" y="363"/>
                      <a:pt x="76" y="385"/>
                      <a:pt x="74" y="408"/>
                    </a:cubicBezTo>
                    <a:cubicBezTo>
                      <a:pt x="71" y="434"/>
                      <a:pt x="70" y="460"/>
                      <a:pt x="69" y="486"/>
                    </a:cubicBezTo>
                    <a:cubicBezTo>
                      <a:pt x="69" y="486"/>
                      <a:pt x="69" y="487"/>
                      <a:pt x="69" y="487"/>
                    </a:cubicBezTo>
                    <a:cubicBezTo>
                      <a:pt x="70" y="491"/>
                      <a:pt x="71" y="496"/>
                      <a:pt x="73" y="500"/>
                    </a:cubicBezTo>
                    <a:cubicBezTo>
                      <a:pt x="60" y="495"/>
                      <a:pt x="44" y="492"/>
                      <a:pt x="52" y="476"/>
                    </a:cubicBezTo>
                    <a:cubicBezTo>
                      <a:pt x="52" y="476"/>
                      <a:pt x="52" y="475"/>
                      <a:pt x="52" y="475"/>
                    </a:cubicBezTo>
                    <a:cubicBezTo>
                      <a:pt x="60" y="469"/>
                      <a:pt x="65" y="457"/>
                      <a:pt x="65" y="446"/>
                    </a:cubicBezTo>
                    <a:cubicBezTo>
                      <a:pt x="65" y="435"/>
                      <a:pt x="62" y="424"/>
                      <a:pt x="61" y="412"/>
                    </a:cubicBezTo>
                    <a:close/>
                    <a:moveTo>
                      <a:pt x="124" y="556"/>
                    </a:moveTo>
                    <a:cubicBezTo>
                      <a:pt x="119" y="552"/>
                      <a:pt x="115" y="548"/>
                      <a:pt x="110" y="543"/>
                    </a:cubicBezTo>
                    <a:cubicBezTo>
                      <a:pt x="101" y="534"/>
                      <a:pt x="97" y="522"/>
                      <a:pt x="88" y="512"/>
                    </a:cubicBezTo>
                    <a:cubicBezTo>
                      <a:pt x="87" y="511"/>
                      <a:pt x="86" y="510"/>
                      <a:pt x="84" y="508"/>
                    </a:cubicBezTo>
                    <a:cubicBezTo>
                      <a:pt x="84" y="508"/>
                      <a:pt x="84" y="508"/>
                      <a:pt x="84" y="507"/>
                    </a:cubicBezTo>
                    <a:cubicBezTo>
                      <a:pt x="83" y="506"/>
                      <a:pt x="82" y="505"/>
                      <a:pt x="81" y="505"/>
                    </a:cubicBezTo>
                    <a:cubicBezTo>
                      <a:pt x="81" y="505"/>
                      <a:pt x="81" y="504"/>
                      <a:pt x="81" y="504"/>
                    </a:cubicBezTo>
                    <a:cubicBezTo>
                      <a:pt x="77" y="499"/>
                      <a:pt x="76" y="492"/>
                      <a:pt x="74" y="486"/>
                    </a:cubicBezTo>
                    <a:cubicBezTo>
                      <a:pt x="75" y="458"/>
                      <a:pt x="77" y="430"/>
                      <a:pt x="80" y="402"/>
                    </a:cubicBezTo>
                    <a:cubicBezTo>
                      <a:pt x="81" y="383"/>
                      <a:pt x="83" y="365"/>
                      <a:pt x="84" y="347"/>
                    </a:cubicBezTo>
                    <a:cubicBezTo>
                      <a:pt x="95" y="363"/>
                      <a:pt x="113" y="374"/>
                      <a:pt x="133" y="368"/>
                    </a:cubicBezTo>
                    <a:cubicBezTo>
                      <a:pt x="133" y="368"/>
                      <a:pt x="133" y="368"/>
                      <a:pt x="133" y="368"/>
                    </a:cubicBezTo>
                    <a:cubicBezTo>
                      <a:pt x="133" y="376"/>
                      <a:pt x="133" y="383"/>
                      <a:pt x="133" y="391"/>
                    </a:cubicBezTo>
                    <a:cubicBezTo>
                      <a:pt x="133" y="404"/>
                      <a:pt x="132" y="417"/>
                      <a:pt x="131" y="430"/>
                    </a:cubicBezTo>
                    <a:cubicBezTo>
                      <a:pt x="129" y="443"/>
                      <a:pt x="127" y="456"/>
                      <a:pt x="126" y="469"/>
                    </a:cubicBezTo>
                    <a:cubicBezTo>
                      <a:pt x="126" y="486"/>
                      <a:pt x="130" y="503"/>
                      <a:pt x="139" y="517"/>
                    </a:cubicBezTo>
                    <a:cubicBezTo>
                      <a:pt x="141" y="520"/>
                      <a:pt x="142" y="522"/>
                      <a:pt x="144" y="525"/>
                    </a:cubicBezTo>
                    <a:cubicBezTo>
                      <a:pt x="144" y="535"/>
                      <a:pt x="138" y="559"/>
                      <a:pt x="124" y="556"/>
                    </a:cubicBezTo>
                    <a:close/>
                    <a:moveTo>
                      <a:pt x="371" y="587"/>
                    </a:moveTo>
                    <a:cubicBezTo>
                      <a:pt x="354" y="591"/>
                      <a:pt x="335" y="588"/>
                      <a:pt x="318" y="586"/>
                    </a:cubicBezTo>
                    <a:cubicBezTo>
                      <a:pt x="299" y="584"/>
                      <a:pt x="281" y="584"/>
                      <a:pt x="262" y="584"/>
                    </a:cubicBezTo>
                    <a:cubicBezTo>
                      <a:pt x="233" y="584"/>
                      <a:pt x="205" y="584"/>
                      <a:pt x="177" y="579"/>
                    </a:cubicBezTo>
                    <a:cubicBezTo>
                      <a:pt x="160" y="575"/>
                      <a:pt x="145" y="570"/>
                      <a:pt x="131" y="561"/>
                    </a:cubicBezTo>
                    <a:cubicBezTo>
                      <a:pt x="142" y="557"/>
                      <a:pt x="147" y="542"/>
                      <a:pt x="149" y="530"/>
                    </a:cubicBezTo>
                    <a:cubicBezTo>
                      <a:pt x="176" y="559"/>
                      <a:pt x="220" y="568"/>
                      <a:pt x="257" y="570"/>
                    </a:cubicBezTo>
                    <a:cubicBezTo>
                      <a:pt x="322" y="573"/>
                      <a:pt x="386" y="557"/>
                      <a:pt x="444" y="530"/>
                    </a:cubicBezTo>
                    <a:cubicBezTo>
                      <a:pt x="427" y="557"/>
                      <a:pt x="402" y="580"/>
                      <a:pt x="371" y="587"/>
                    </a:cubicBezTo>
                    <a:close/>
                    <a:moveTo>
                      <a:pt x="226" y="312"/>
                    </a:moveTo>
                    <a:cubicBezTo>
                      <a:pt x="227" y="312"/>
                      <a:pt x="229" y="311"/>
                      <a:pt x="230" y="310"/>
                    </a:cubicBezTo>
                    <a:cubicBezTo>
                      <a:pt x="224" y="322"/>
                      <a:pt x="217" y="339"/>
                      <a:pt x="228" y="342"/>
                    </a:cubicBezTo>
                    <a:cubicBezTo>
                      <a:pt x="245" y="345"/>
                      <a:pt x="243" y="315"/>
                      <a:pt x="243" y="306"/>
                    </a:cubicBezTo>
                    <a:cubicBezTo>
                      <a:pt x="243" y="306"/>
                      <a:pt x="243" y="306"/>
                      <a:pt x="243" y="306"/>
                    </a:cubicBezTo>
                    <a:cubicBezTo>
                      <a:pt x="263" y="299"/>
                      <a:pt x="284" y="295"/>
                      <a:pt x="306" y="292"/>
                    </a:cubicBezTo>
                    <a:cubicBezTo>
                      <a:pt x="309" y="292"/>
                      <a:pt x="311" y="291"/>
                      <a:pt x="314" y="291"/>
                    </a:cubicBezTo>
                    <a:cubicBezTo>
                      <a:pt x="314" y="291"/>
                      <a:pt x="314" y="292"/>
                      <a:pt x="314" y="292"/>
                    </a:cubicBezTo>
                    <a:cubicBezTo>
                      <a:pt x="319" y="313"/>
                      <a:pt x="315" y="334"/>
                      <a:pt x="313" y="355"/>
                    </a:cubicBezTo>
                    <a:cubicBezTo>
                      <a:pt x="311" y="378"/>
                      <a:pt x="309" y="401"/>
                      <a:pt x="307" y="425"/>
                    </a:cubicBezTo>
                    <a:cubicBezTo>
                      <a:pt x="305" y="448"/>
                      <a:pt x="304" y="472"/>
                      <a:pt x="303" y="496"/>
                    </a:cubicBezTo>
                    <a:cubicBezTo>
                      <a:pt x="302" y="518"/>
                      <a:pt x="296" y="540"/>
                      <a:pt x="295" y="563"/>
                    </a:cubicBezTo>
                    <a:cubicBezTo>
                      <a:pt x="295" y="563"/>
                      <a:pt x="295" y="564"/>
                      <a:pt x="295" y="564"/>
                    </a:cubicBezTo>
                    <a:cubicBezTo>
                      <a:pt x="295" y="564"/>
                      <a:pt x="295" y="564"/>
                      <a:pt x="295" y="564"/>
                    </a:cubicBezTo>
                    <a:cubicBezTo>
                      <a:pt x="254" y="567"/>
                      <a:pt x="210" y="564"/>
                      <a:pt x="175" y="543"/>
                    </a:cubicBezTo>
                    <a:cubicBezTo>
                      <a:pt x="174" y="543"/>
                      <a:pt x="173" y="543"/>
                      <a:pt x="172" y="542"/>
                    </a:cubicBezTo>
                    <a:cubicBezTo>
                      <a:pt x="167" y="488"/>
                      <a:pt x="163" y="433"/>
                      <a:pt x="165" y="379"/>
                    </a:cubicBezTo>
                    <a:cubicBezTo>
                      <a:pt x="165" y="369"/>
                      <a:pt x="165" y="360"/>
                      <a:pt x="166" y="350"/>
                    </a:cubicBezTo>
                    <a:cubicBezTo>
                      <a:pt x="166" y="350"/>
                      <a:pt x="166" y="350"/>
                      <a:pt x="166" y="350"/>
                    </a:cubicBezTo>
                    <a:cubicBezTo>
                      <a:pt x="182" y="332"/>
                      <a:pt x="204" y="322"/>
                      <a:pt x="226" y="312"/>
                    </a:cubicBezTo>
                    <a:close/>
                    <a:moveTo>
                      <a:pt x="166" y="343"/>
                    </a:moveTo>
                    <a:cubicBezTo>
                      <a:pt x="166" y="342"/>
                      <a:pt x="166" y="342"/>
                      <a:pt x="166" y="342"/>
                    </a:cubicBezTo>
                    <a:cubicBezTo>
                      <a:pt x="167" y="341"/>
                      <a:pt x="168" y="340"/>
                      <a:pt x="170" y="339"/>
                    </a:cubicBezTo>
                    <a:cubicBezTo>
                      <a:pt x="168" y="340"/>
                      <a:pt x="167" y="341"/>
                      <a:pt x="166" y="343"/>
                    </a:cubicBezTo>
                    <a:close/>
                    <a:moveTo>
                      <a:pt x="231" y="321"/>
                    </a:moveTo>
                    <a:cubicBezTo>
                      <a:pt x="233" y="317"/>
                      <a:pt x="235" y="312"/>
                      <a:pt x="238" y="308"/>
                    </a:cubicBezTo>
                    <a:cubicBezTo>
                      <a:pt x="238" y="316"/>
                      <a:pt x="239" y="332"/>
                      <a:pt x="232" y="336"/>
                    </a:cubicBezTo>
                    <a:cubicBezTo>
                      <a:pt x="225" y="341"/>
                      <a:pt x="230" y="323"/>
                      <a:pt x="231" y="321"/>
                    </a:cubicBezTo>
                    <a:close/>
                    <a:moveTo>
                      <a:pt x="238" y="296"/>
                    </a:moveTo>
                    <a:cubicBezTo>
                      <a:pt x="238" y="296"/>
                      <a:pt x="238" y="295"/>
                      <a:pt x="239" y="295"/>
                    </a:cubicBezTo>
                    <a:cubicBezTo>
                      <a:pt x="239" y="294"/>
                      <a:pt x="240" y="293"/>
                      <a:pt x="241" y="293"/>
                    </a:cubicBezTo>
                    <a:cubicBezTo>
                      <a:pt x="241" y="294"/>
                      <a:pt x="241" y="294"/>
                      <a:pt x="241" y="295"/>
                    </a:cubicBezTo>
                    <a:cubicBezTo>
                      <a:pt x="241" y="295"/>
                      <a:pt x="241" y="295"/>
                      <a:pt x="241" y="295"/>
                    </a:cubicBezTo>
                    <a:cubicBezTo>
                      <a:pt x="240" y="295"/>
                      <a:pt x="239" y="296"/>
                      <a:pt x="238" y="296"/>
                    </a:cubicBezTo>
                    <a:close/>
                    <a:moveTo>
                      <a:pt x="249" y="298"/>
                    </a:moveTo>
                    <a:cubicBezTo>
                      <a:pt x="255" y="296"/>
                      <a:pt x="261" y="294"/>
                      <a:pt x="268" y="292"/>
                    </a:cubicBezTo>
                    <a:cubicBezTo>
                      <a:pt x="268" y="293"/>
                      <a:pt x="268" y="293"/>
                      <a:pt x="268" y="293"/>
                    </a:cubicBezTo>
                    <a:cubicBezTo>
                      <a:pt x="261" y="295"/>
                      <a:pt x="255" y="296"/>
                      <a:pt x="249" y="298"/>
                    </a:cubicBezTo>
                    <a:close/>
                    <a:moveTo>
                      <a:pt x="273" y="292"/>
                    </a:move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5" y="290"/>
                      <a:pt x="278" y="290"/>
                      <a:pt x="280" y="289"/>
                    </a:cubicBezTo>
                    <a:cubicBezTo>
                      <a:pt x="280" y="290"/>
                      <a:pt x="280" y="290"/>
                      <a:pt x="280" y="291"/>
                    </a:cubicBezTo>
                    <a:cubicBezTo>
                      <a:pt x="278" y="291"/>
                      <a:pt x="275" y="292"/>
                      <a:pt x="273" y="292"/>
                    </a:cubicBezTo>
                    <a:close/>
                    <a:moveTo>
                      <a:pt x="286" y="290"/>
                    </a:moveTo>
                    <a:cubicBezTo>
                      <a:pt x="286" y="289"/>
                      <a:pt x="286" y="288"/>
                      <a:pt x="286" y="288"/>
                    </a:cubicBezTo>
                    <a:cubicBezTo>
                      <a:pt x="288" y="287"/>
                      <a:pt x="290" y="287"/>
                      <a:pt x="291" y="286"/>
                    </a:cubicBezTo>
                    <a:cubicBezTo>
                      <a:pt x="291" y="287"/>
                      <a:pt x="291" y="288"/>
                      <a:pt x="291" y="289"/>
                    </a:cubicBezTo>
                    <a:cubicBezTo>
                      <a:pt x="289" y="289"/>
                      <a:pt x="288" y="290"/>
                      <a:pt x="286" y="290"/>
                    </a:cubicBezTo>
                    <a:close/>
                    <a:moveTo>
                      <a:pt x="300" y="288"/>
                    </a:moveTo>
                    <a:cubicBezTo>
                      <a:pt x="299" y="288"/>
                      <a:pt x="298" y="288"/>
                      <a:pt x="297" y="288"/>
                    </a:cubicBezTo>
                    <a:cubicBezTo>
                      <a:pt x="297" y="287"/>
                      <a:pt x="297" y="286"/>
                      <a:pt x="297" y="285"/>
                    </a:cubicBezTo>
                    <a:cubicBezTo>
                      <a:pt x="298" y="285"/>
                      <a:pt x="299" y="285"/>
                      <a:pt x="301" y="284"/>
                    </a:cubicBezTo>
                    <a:cubicBezTo>
                      <a:pt x="301" y="285"/>
                      <a:pt x="301" y="285"/>
                      <a:pt x="300" y="285"/>
                    </a:cubicBezTo>
                    <a:cubicBezTo>
                      <a:pt x="300" y="286"/>
                      <a:pt x="300" y="287"/>
                      <a:pt x="300" y="288"/>
                    </a:cubicBezTo>
                    <a:close/>
                    <a:moveTo>
                      <a:pt x="305" y="287"/>
                    </a:moveTo>
                    <a:cubicBezTo>
                      <a:pt x="306" y="286"/>
                      <a:pt x="306" y="285"/>
                      <a:pt x="306" y="283"/>
                    </a:cubicBezTo>
                    <a:cubicBezTo>
                      <a:pt x="306" y="283"/>
                      <a:pt x="306" y="283"/>
                      <a:pt x="307" y="283"/>
                    </a:cubicBezTo>
                    <a:cubicBezTo>
                      <a:pt x="308" y="283"/>
                      <a:pt x="310" y="283"/>
                      <a:pt x="311" y="282"/>
                    </a:cubicBezTo>
                    <a:cubicBezTo>
                      <a:pt x="311" y="283"/>
                      <a:pt x="311" y="284"/>
                      <a:pt x="310" y="285"/>
                    </a:cubicBezTo>
                    <a:cubicBezTo>
                      <a:pt x="310" y="285"/>
                      <a:pt x="310" y="286"/>
                      <a:pt x="310" y="286"/>
                    </a:cubicBezTo>
                    <a:cubicBezTo>
                      <a:pt x="308" y="286"/>
                      <a:pt x="307" y="287"/>
                      <a:pt x="305" y="287"/>
                    </a:cubicBezTo>
                    <a:close/>
                    <a:moveTo>
                      <a:pt x="365" y="287"/>
                    </a:moveTo>
                    <a:cubicBezTo>
                      <a:pt x="366" y="308"/>
                      <a:pt x="362" y="329"/>
                      <a:pt x="361" y="349"/>
                    </a:cubicBezTo>
                    <a:cubicBezTo>
                      <a:pt x="359" y="372"/>
                      <a:pt x="357" y="395"/>
                      <a:pt x="356" y="417"/>
                    </a:cubicBezTo>
                    <a:cubicBezTo>
                      <a:pt x="354" y="441"/>
                      <a:pt x="353" y="465"/>
                      <a:pt x="350" y="488"/>
                    </a:cubicBezTo>
                    <a:cubicBezTo>
                      <a:pt x="347" y="511"/>
                      <a:pt x="345" y="535"/>
                      <a:pt x="341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27" y="561"/>
                      <a:pt x="314" y="562"/>
                      <a:pt x="300" y="564"/>
                    </a:cubicBezTo>
                    <a:cubicBezTo>
                      <a:pt x="300" y="563"/>
                      <a:pt x="300" y="563"/>
                      <a:pt x="300" y="563"/>
                    </a:cubicBezTo>
                    <a:cubicBezTo>
                      <a:pt x="302" y="540"/>
                      <a:pt x="307" y="518"/>
                      <a:pt x="308" y="496"/>
                    </a:cubicBezTo>
                    <a:cubicBezTo>
                      <a:pt x="309" y="472"/>
                      <a:pt x="310" y="448"/>
                      <a:pt x="312" y="425"/>
                    </a:cubicBezTo>
                    <a:cubicBezTo>
                      <a:pt x="314" y="401"/>
                      <a:pt x="316" y="378"/>
                      <a:pt x="318" y="355"/>
                    </a:cubicBezTo>
                    <a:cubicBezTo>
                      <a:pt x="320" y="334"/>
                      <a:pt x="324" y="312"/>
                      <a:pt x="319" y="291"/>
                    </a:cubicBezTo>
                    <a:cubicBezTo>
                      <a:pt x="319" y="290"/>
                      <a:pt x="319" y="290"/>
                      <a:pt x="319" y="290"/>
                    </a:cubicBezTo>
                    <a:cubicBezTo>
                      <a:pt x="334" y="288"/>
                      <a:pt x="350" y="287"/>
                      <a:pt x="365" y="287"/>
                    </a:cubicBezTo>
                    <a:close/>
                    <a:moveTo>
                      <a:pt x="327" y="284"/>
                    </a:moveTo>
                    <a:cubicBezTo>
                      <a:pt x="327" y="283"/>
                      <a:pt x="327" y="281"/>
                      <a:pt x="327" y="280"/>
                    </a:cubicBezTo>
                    <a:cubicBezTo>
                      <a:pt x="329" y="280"/>
                      <a:pt x="331" y="279"/>
                      <a:pt x="333" y="279"/>
                    </a:cubicBezTo>
                    <a:cubicBezTo>
                      <a:pt x="333" y="281"/>
                      <a:pt x="333" y="282"/>
                      <a:pt x="333" y="283"/>
                    </a:cubicBezTo>
                    <a:cubicBezTo>
                      <a:pt x="331" y="284"/>
                      <a:pt x="329" y="284"/>
                      <a:pt x="327" y="284"/>
                    </a:cubicBezTo>
                    <a:close/>
                    <a:moveTo>
                      <a:pt x="338" y="283"/>
                    </a:moveTo>
                    <a:cubicBezTo>
                      <a:pt x="338" y="282"/>
                      <a:pt x="339" y="280"/>
                      <a:pt x="339" y="279"/>
                    </a:cubicBezTo>
                    <a:cubicBezTo>
                      <a:pt x="339" y="279"/>
                      <a:pt x="340" y="279"/>
                      <a:pt x="341" y="279"/>
                    </a:cubicBezTo>
                    <a:cubicBezTo>
                      <a:pt x="341" y="280"/>
                      <a:pt x="341" y="281"/>
                      <a:pt x="341" y="283"/>
                    </a:cubicBezTo>
                    <a:cubicBezTo>
                      <a:pt x="340" y="283"/>
                      <a:pt x="339" y="283"/>
                      <a:pt x="338" y="283"/>
                    </a:cubicBezTo>
                    <a:close/>
                    <a:moveTo>
                      <a:pt x="346" y="278"/>
                    </a:moveTo>
                    <a:cubicBezTo>
                      <a:pt x="348" y="278"/>
                      <a:pt x="349" y="278"/>
                      <a:pt x="351" y="278"/>
                    </a:cubicBezTo>
                    <a:cubicBezTo>
                      <a:pt x="351" y="280"/>
                      <a:pt x="351" y="281"/>
                      <a:pt x="351" y="282"/>
                    </a:cubicBezTo>
                    <a:cubicBezTo>
                      <a:pt x="349" y="282"/>
                      <a:pt x="348" y="282"/>
                      <a:pt x="346" y="282"/>
                    </a:cubicBezTo>
                    <a:cubicBezTo>
                      <a:pt x="346" y="281"/>
                      <a:pt x="346" y="280"/>
                      <a:pt x="346" y="278"/>
                    </a:cubicBezTo>
                    <a:close/>
                    <a:moveTo>
                      <a:pt x="356" y="282"/>
                    </a:moveTo>
                    <a:cubicBezTo>
                      <a:pt x="356" y="281"/>
                      <a:pt x="356" y="280"/>
                      <a:pt x="356" y="278"/>
                    </a:cubicBezTo>
                    <a:cubicBezTo>
                      <a:pt x="358" y="279"/>
                      <a:pt x="360" y="279"/>
                      <a:pt x="361" y="279"/>
                    </a:cubicBezTo>
                    <a:cubicBezTo>
                      <a:pt x="361" y="280"/>
                      <a:pt x="361" y="281"/>
                      <a:pt x="361" y="282"/>
                    </a:cubicBezTo>
                    <a:cubicBezTo>
                      <a:pt x="361" y="282"/>
                      <a:pt x="360" y="282"/>
                      <a:pt x="360" y="282"/>
                    </a:cubicBezTo>
                    <a:cubicBezTo>
                      <a:pt x="358" y="282"/>
                      <a:pt x="357" y="282"/>
                      <a:pt x="356" y="282"/>
                    </a:cubicBezTo>
                    <a:close/>
                    <a:moveTo>
                      <a:pt x="322" y="284"/>
                    </a:moveTo>
                    <a:cubicBezTo>
                      <a:pt x="321" y="284"/>
                      <a:pt x="321" y="285"/>
                      <a:pt x="321" y="285"/>
                    </a:cubicBezTo>
                    <a:cubicBezTo>
                      <a:pt x="320" y="285"/>
                      <a:pt x="318" y="285"/>
                      <a:pt x="316" y="285"/>
                    </a:cubicBezTo>
                    <a:cubicBezTo>
                      <a:pt x="316" y="284"/>
                      <a:pt x="316" y="283"/>
                      <a:pt x="317" y="282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9" y="281"/>
                      <a:pt x="320" y="281"/>
                      <a:pt x="322" y="281"/>
                    </a:cubicBezTo>
                    <a:cubicBezTo>
                      <a:pt x="322" y="282"/>
                      <a:pt x="322" y="283"/>
                      <a:pt x="322" y="284"/>
                    </a:cubicBezTo>
                    <a:close/>
                    <a:moveTo>
                      <a:pt x="466" y="349"/>
                    </a:moveTo>
                    <a:cubicBezTo>
                      <a:pt x="468" y="376"/>
                      <a:pt x="473" y="403"/>
                      <a:pt x="473" y="430"/>
                    </a:cubicBezTo>
                    <a:cubicBezTo>
                      <a:pt x="473" y="454"/>
                      <a:pt x="468" y="477"/>
                      <a:pt x="460" y="499"/>
                    </a:cubicBezTo>
                    <a:cubicBezTo>
                      <a:pt x="457" y="506"/>
                      <a:pt x="453" y="514"/>
                      <a:pt x="449" y="522"/>
                    </a:cubicBezTo>
                    <a:cubicBezTo>
                      <a:pt x="416" y="538"/>
                      <a:pt x="382" y="550"/>
                      <a:pt x="346" y="557"/>
                    </a:cubicBezTo>
                    <a:cubicBezTo>
                      <a:pt x="350" y="535"/>
                      <a:pt x="352" y="514"/>
                      <a:pt x="355" y="492"/>
                    </a:cubicBezTo>
                    <a:cubicBezTo>
                      <a:pt x="358" y="470"/>
                      <a:pt x="359" y="447"/>
                      <a:pt x="361" y="424"/>
                    </a:cubicBezTo>
                    <a:cubicBezTo>
                      <a:pt x="362" y="401"/>
                      <a:pt x="363" y="378"/>
                      <a:pt x="365" y="356"/>
                    </a:cubicBezTo>
                    <a:cubicBezTo>
                      <a:pt x="367" y="333"/>
                      <a:pt x="371" y="310"/>
                      <a:pt x="370" y="288"/>
                    </a:cubicBezTo>
                    <a:cubicBezTo>
                      <a:pt x="378" y="288"/>
                      <a:pt x="387" y="289"/>
                      <a:pt x="395" y="290"/>
                    </a:cubicBezTo>
                    <a:cubicBezTo>
                      <a:pt x="418" y="294"/>
                      <a:pt x="445" y="291"/>
                      <a:pt x="463" y="309"/>
                    </a:cubicBezTo>
                    <a:cubicBezTo>
                      <a:pt x="464" y="322"/>
                      <a:pt x="465" y="335"/>
                      <a:pt x="466" y="349"/>
                    </a:cubicBezTo>
                    <a:close/>
                    <a:moveTo>
                      <a:pt x="367" y="282"/>
                    </a:moveTo>
                    <a:cubicBezTo>
                      <a:pt x="367" y="282"/>
                      <a:pt x="367" y="282"/>
                      <a:pt x="367" y="282"/>
                    </a:cubicBezTo>
                    <a:cubicBezTo>
                      <a:pt x="367" y="281"/>
                      <a:pt x="367" y="280"/>
                      <a:pt x="367" y="279"/>
                    </a:cubicBezTo>
                    <a:cubicBezTo>
                      <a:pt x="368" y="279"/>
                      <a:pt x="369" y="279"/>
                      <a:pt x="371" y="279"/>
                    </a:cubicBezTo>
                    <a:cubicBezTo>
                      <a:pt x="371" y="280"/>
                      <a:pt x="371" y="281"/>
                      <a:pt x="371" y="281"/>
                    </a:cubicBezTo>
                    <a:cubicBezTo>
                      <a:pt x="371" y="281"/>
                      <a:pt x="371" y="282"/>
                      <a:pt x="371" y="282"/>
                    </a:cubicBezTo>
                    <a:cubicBezTo>
                      <a:pt x="370" y="282"/>
                      <a:pt x="368" y="282"/>
                      <a:pt x="367" y="282"/>
                    </a:cubicBezTo>
                    <a:close/>
                    <a:moveTo>
                      <a:pt x="384" y="284"/>
                    </a:moveTo>
                    <a:cubicBezTo>
                      <a:pt x="382" y="283"/>
                      <a:pt x="379" y="283"/>
                      <a:pt x="376" y="283"/>
                    </a:cubicBezTo>
                    <a:cubicBezTo>
                      <a:pt x="376" y="282"/>
                      <a:pt x="376" y="281"/>
                      <a:pt x="376" y="280"/>
                    </a:cubicBezTo>
                    <a:cubicBezTo>
                      <a:pt x="379" y="281"/>
                      <a:pt x="382" y="281"/>
                      <a:pt x="384" y="282"/>
                    </a:cubicBezTo>
                    <a:cubicBezTo>
                      <a:pt x="384" y="282"/>
                      <a:pt x="384" y="283"/>
                      <a:pt x="384" y="283"/>
                    </a:cubicBezTo>
                    <a:cubicBezTo>
                      <a:pt x="384" y="283"/>
                      <a:pt x="384" y="284"/>
                      <a:pt x="384" y="284"/>
                    </a:cubicBezTo>
                    <a:close/>
                    <a:moveTo>
                      <a:pt x="389" y="284"/>
                    </a:moveTo>
                    <a:cubicBezTo>
                      <a:pt x="390" y="284"/>
                      <a:pt x="390" y="284"/>
                      <a:pt x="390" y="283"/>
                    </a:cubicBezTo>
                    <a:cubicBezTo>
                      <a:pt x="390" y="283"/>
                      <a:pt x="390" y="283"/>
                      <a:pt x="390" y="283"/>
                    </a:cubicBezTo>
                    <a:cubicBezTo>
                      <a:pt x="390" y="283"/>
                      <a:pt x="391" y="283"/>
                      <a:pt x="392" y="283"/>
                    </a:cubicBezTo>
                    <a:cubicBezTo>
                      <a:pt x="397" y="284"/>
                      <a:pt x="402" y="286"/>
                      <a:pt x="407" y="287"/>
                    </a:cubicBezTo>
                    <a:cubicBezTo>
                      <a:pt x="406" y="287"/>
                      <a:pt x="404" y="286"/>
                      <a:pt x="402" y="286"/>
                    </a:cubicBezTo>
                    <a:cubicBezTo>
                      <a:pt x="398" y="286"/>
                      <a:pt x="394" y="285"/>
                      <a:pt x="389" y="284"/>
                    </a:cubicBezTo>
                    <a:close/>
                    <a:moveTo>
                      <a:pt x="440" y="218"/>
                    </a:moveTo>
                    <a:cubicBezTo>
                      <a:pt x="441" y="219"/>
                      <a:pt x="441" y="219"/>
                      <a:pt x="442" y="219"/>
                    </a:cubicBezTo>
                    <a:cubicBezTo>
                      <a:pt x="453" y="244"/>
                      <a:pt x="459" y="271"/>
                      <a:pt x="462" y="298"/>
                    </a:cubicBezTo>
                    <a:cubicBezTo>
                      <a:pt x="440" y="288"/>
                      <a:pt x="416" y="284"/>
                      <a:pt x="393" y="278"/>
                    </a:cubicBezTo>
                    <a:cubicBezTo>
                      <a:pt x="366" y="271"/>
                      <a:pt x="339" y="272"/>
                      <a:pt x="312" y="277"/>
                    </a:cubicBezTo>
                    <a:cubicBezTo>
                      <a:pt x="290" y="281"/>
                      <a:pt x="268" y="286"/>
                      <a:pt x="246" y="293"/>
                    </a:cubicBezTo>
                    <a:cubicBezTo>
                      <a:pt x="246" y="291"/>
                      <a:pt x="246" y="289"/>
                      <a:pt x="243" y="288"/>
                    </a:cubicBezTo>
                    <a:cubicBezTo>
                      <a:pt x="240" y="287"/>
                      <a:pt x="236" y="289"/>
                      <a:pt x="235" y="291"/>
                    </a:cubicBezTo>
                    <a:cubicBezTo>
                      <a:pt x="233" y="293"/>
                      <a:pt x="233" y="296"/>
                      <a:pt x="233" y="298"/>
                    </a:cubicBezTo>
                    <a:cubicBezTo>
                      <a:pt x="209" y="307"/>
                      <a:pt x="187" y="319"/>
                      <a:pt x="167" y="335"/>
                    </a:cubicBezTo>
                    <a:cubicBezTo>
                      <a:pt x="170" y="303"/>
                      <a:pt x="183" y="270"/>
                      <a:pt x="195" y="241"/>
                    </a:cubicBezTo>
                    <a:cubicBezTo>
                      <a:pt x="201" y="227"/>
                      <a:pt x="209" y="215"/>
                      <a:pt x="219" y="205"/>
                    </a:cubicBezTo>
                    <a:cubicBezTo>
                      <a:pt x="231" y="193"/>
                      <a:pt x="246" y="185"/>
                      <a:pt x="261" y="178"/>
                    </a:cubicBezTo>
                    <a:cubicBezTo>
                      <a:pt x="272" y="173"/>
                      <a:pt x="283" y="168"/>
                      <a:pt x="295" y="166"/>
                    </a:cubicBezTo>
                    <a:cubicBezTo>
                      <a:pt x="293" y="181"/>
                      <a:pt x="285" y="212"/>
                      <a:pt x="302" y="208"/>
                    </a:cubicBezTo>
                    <a:cubicBezTo>
                      <a:pt x="308" y="207"/>
                      <a:pt x="310" y="200"/>
                      <a:pt x="310" y="192"/>
                    </a:cubicBezTo>
                    <a:cubicBezTo>
                      <a:pt x="315" y="202"/>
                      <a:pt x="322" y="211"/>
                      <a:pt x="332" y="206"/>
                    </a:cubicBezTo>
                    <a:cubicBezTo>
                      <a:pt x="342" y="201"/>
                      <a:pt x="340" y="189"/>
                      <a:pt x="334" y="181"/>
                    </a:cubicBezTo>
                    <a:cubicBezTo>
                      <a:pt x="328" y="174"/>
                      <a:pt x="320" y="167"/>
                      <a:pt x="311" y="163"/>
                    </a:cubicBezTo>
                    <a:cubicBezTo>
                      <a:pt x="312" y="163"/>
                      <a:pt x="313" y="163"/>
                      <a:pt x="313" y="163"/>
                    </a:cubicBezTo>
                    <a:cubicBezTo>
                      <a:pt x="331" y="161"/>
                      <a:pt x="347" y="164"/>
                      <a:pt x="363" y="169"/>
                    </a:cubicBezTo>
                    <a:cubicBezTo>
                      <a:pt x="378" y="174"/>
                      <a:pt x="394" y="180"/>
                      <a:pt x="408" y="188"/>
                    </a:cubicBezTo>
                    <a:cubicBezTo>
                      <a:pt x="417" y="194"/>
                      <a:pt x="425" y="202"/>
                      <a:pt x="434" y="209"/>
                    </a:cubicBezTo>
                    <a:cubicBezTo>
                      <a:pt x="436" y="212"/>
                      <a:pt x="438" y="215"/>
                      <a:pt x="440" y="218"/>
                    </a:cubicBezTo>
                    <a:close/>
                    <a:moveTo>
                      <a:pt x="174" y="282"/>
                    </a:moveTo>
                    <a:cubicBezTo>
                      <a:pt x="178" y="267"/>
                      <a:pt x="183" y="252"/>
                      <a:pt x="191" y="238"/>
                    </a:cubicBezTo>
                    <a:cubicBezTo>
                      <a:pt x="184" y="252"/>
                      <a:pt x="179" y="267"/>
                      <a:pt x="174" y="282"/>
                    </a:cubicBezTo>
                    <a:close/>
                    <a:moveTo>
                      <a:pt x="286" y="163"/>
                    </a:moveTo>
                    <a:cubicBezTo>
                      <a:pt x="290" y="162"/>
                      <a:pt x="293" y="161"/>
                      <a:pt x="296" y="160"/>
                    </a:cubicBezTo>
                    <a:cubicBezTo>
                      <a:pt x="296" y="160"/>
                      <a:pt x="296" y="160"/>
                      <a:pt x="296" y="160"/>
                    </a:cubicBezTo>
                    <a:cubicBezTo>
                      <a:pt x="293" y="161"/>
                      <a:pt x="289" y="162"/>
                      <a:pt x="286" y="163"/>
                    </a:cubicBezTo>
                    <a:close/>
                    <a:moveTo>
                      <a:pt x="309" y="158"/>
                    </a:moveTo>
                    <a:cubicBezTo>
                      <a:pt x="308" y="158"/>
                      <a:pt x="308" y="158"/>
                      <a:pt x="307" y="158"/>
                    </a:cubicBezTo>
                    <a:cubicBezTo>
                      <a:pt x="307" y="158"/>
                      <a:pt x="307" y="158"/>
                      <a:pt x="307" y="157"/>
                    </a:cubicBezTo>
                    <a:cubicBezTo>
                      <a:pt x="307" y="157"/>
                      <a:pt x="308" y="157"/>
                      <a:pt x="309" y="157"/>
                    </a:cubicBezTo>
                    <a:cubicBezTo>
                      <a:pt x="309" y="157"/>
                      <a:pt x="309" y="158"/>
                      <a:pt x="309" y="158"/>
                    </a:cubicBezTo>
                    <a:cubicBezTo>
                      <a:pt x="309" y="158"/>
                      <a:pt x="309" y="158"/>
                      <a:pt x="309" y="158"/>
                    </a:cubicBezTo>
                    <a:close/>
                    <a:moveTo>
                      <a:pt x="326" y="180"/>
                    </a:moveTo>
                    <a:cubicBezTo>
                      <a:pt x="329" y="184"/>
                      <a:pt x="332" y="188"/>
                      <a:pt x="334" y="192"/>
                    </a:cubicBezTo>
                    <a:cubicBezTo>
                      <a:pt x="335" y="197"/>
                      <a:pt x="331" y="202"/>
                      <a:pt x="327" y="202"/>
                    </a:cubicBezTo>
                    <a:cubicBezTo>
                      <a:pt x="319" y="203"/>
                      <a:pt x="314" y="188"/>
                      <a:pt x="313" y="183"/>
                    </a:cubicBezTo>
                    <a:cubicBezTo>
                      <a:pt x="310" y="178"/>
                      <a:pt x="309" y="172"/>
                      <a:pt x="307" y="167"/>
                    </a:cubicBezTo>
                    <a:cubicBezTo>
                      <a:pt x="314" y="170"/>
                      <a:pt x="320" y="175"/>
                      <a:pt x="326" y="180"/>
                    </a:cubicBezTo>
                    <a:close/>
                    <a:moveTo>
                      <a:pt x="301" y="153"/>
                    </a:moveTo>
                    <a:cubicBezTo>
                      <a:pt x="302" y="151"/>
                      <a:pt x="304" y="151"/>
                      <a:pt x="305" y="151"/>
                    </a:cubicBezTo>
                    <a:cubicBezTo>
                      <a:pt x="307" y="151"/>
                      <a:pt x="308" y="151"/>
                      <a:pt x="308" y="151"/>
                    </a:cubicBezTo>
                    <a:cubicBezTo>
                      <a:pt x="305" y="152"/>
                      <a:pt x="303" y="152"/>
                      <a:pt x="301" y="153"/>
                    </a:cubicBezTo>
                    <a:close/>
                    <a:moveTo>
                      <a:pt x="303" y="180"/>
                    </a:moveTo>
                    <a:cubicBezTo>
                      <a:pt x="304" y="186"/>
                      <a:pt x="306" y="197"/>
                      <a:pt x="302" y="202"/>
                    </a:cubicBezTo>
                    <a:cubicBezTo>
                      <a:pt x="298" y="207"/>
                      <a:pt x="296" y="197"/>
                      <a:pt x="296" y="195"/>
                    </a:cubicBezTo>
                    <a:cubicBezTo>
                      <a:pt x="296" y="190"/>
                      <a:pt x="297" y="185"/>
                      <a:pt x="298" y="181"/>
                    </a:cubicBezTo>
                    <a:cubicBezTo>
                      <a:pt x="299" y="176"/>
                      <a:pt x="300" y="172"/>
                      <a:pt x="301" y="167"/>
                    </a:cubicBezTo>
                    <a:cubicBezTo>
                      <a:pt x="302" y="171"/>
                      <a:pt x="303" y="176"/>
                      <a:pt x="303" y="180"/>
                    </a:cubicBezTo>
                    <a:close/>
                    <a:moveTo>
                      <a:pt x="314" y="156"/>
                    </a:moveTo>
                    <a:cubicBezTo>
                      <a:pt x="315" y="156"/>
                      <a:pt x="315" y="156"/>
                      <a:pt x="316" y="156"/>
                    </a:cubicBezTo>
                    <a:cubicBezTo>
                      <a:pt x="316" y="156"/>
                      <a:pt x="316" y="156"/>
                      <a:pt x="316" y="156"/>
                    </a:cubicBezTo>
                    <a:cubicBezTo>
                      <a:pt x="316" y="156"/>
                      <a:pt x="316" y="156"/>
                      <a:pt x="316" y="157"/>
                    </a:cubicBezTo>
                    <a:cubicBezTo>
                      <a:pt x="316" y="157"/>
                      <a:pt x="317" y="157"/>
                      <a:pt x="317" y="157"/>
                    </a:cubicBezTo>
                    <a:cubicBezTo>
                      <a:pt x="316" y="157"/>
                      <a:pt x="316" y="157"/>
                      <a:pt x="316" y="157"/>
                    </a:cubicBezTo>
                    <a:cubicBezTo>
                      <a:pt x="315" y="157"/>
                      <a:pt x="315" y="157"/>
                      <a:pt x="314" y="157"/>
                    </a:cubicBezTo>
                    <a:cubicBezTo>
                      <a:pt x="314" y="157"/>
                      <a:pt x="314" y="157"/>
                      <a:pt x="314" y="156"/>
                    </a:cubicBezTo>
                    <a:close/>
                    <a:moveTo>
                      <a:pt x="324" y="156"/>
                    </a:move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3" y="157"/>
                      <a:pt x="323" y="157"/>
                      <a:pt x="324" y="157"/>
                    </a:cubicBezTo>
                    <a:cubicBezTo>
                      <a:pt x="323" y="157"/>
                      <a:pt x="323" y="157"/>
                      <a:pt x="323" y="157"/>
                    </a:cubicBezTo>
                    <a:cubicBezTo>
                      <a:pt x="323" y="157"/>
                      <a:pt x="322" y="157"/>
                      <a:pt x="322" y="157"/>
                    </a:cubicBezTo>
                    <a:cubicBezTo>
                      <a:pt x="322" y="157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2" y="155"/>
                      <a:pt x="323" y="155"/>
                      <a:pt x="323" y="155"/>
                    </a:cubicBezTo>
                    <a:cubicBezTo>
                      <a:pt x="323" y="155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4" y="156"/>
                    </a:cubicBezTo>
                    <a:cubicBezTo>
                      <a:pt x="323" y="155"/>
                      <a:pt x="323" y="156"/>
                      <a:pt x="324" y="156"/>
                    </a:cubicBezTo>
                    <a:close/>
                    <a:moveTo>
                      <a:pt x="329" y="157"/>
                    </a:moveTo>
                    <a:cubicBezTo>
                      <a:pt x="329" y="156"/>
                      <a:pt x="329" y="156"/>
                      <a:pt x="329" y="155"/>
                    </a:cubicBezTo>
                    <a:cubicBezTo>
                      <a:pt x="329" y="155"/>
                      <a:pt x="330" y="155"/>
                      <a:pt x="330" y="155"/>
                    </a:cubicBezTo>
                    <a:cubicBezTo>
                      <a:pt x="330" y="156"/>
                      <a:pt x="330" y="156"/>
                      <a:pt x="330" y="156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29" y="157"/>
                      <a:pt x="329" y="157"/>
                    </a:cubicBezTo>
                    <a:close/>
                    <a:moveTo>
                      <a:pt x="336" y="156"/>
                    </a:moveTo>
                    <a:cubicBezTo>
                      <a:pt x="337" y="156"/>
                      <a:pt x="338" y="156"/>
                      <a:pt x="339" y="156"/>
                    </a:cubicBezTo>
                    <a:cubicBezTo>
                      <a:pt x="339" y="157"/>
                      <a:pt x="339" y="157"/>
                      <a:pt x="339" y="158"/>
                    </a:cubicBezTo>
                    <a:cubicBezTo>
                      <a:pt x="338" y="158"/>
                      <a:pt x="337" y="158"/>
                      <a:pt x="336" y="158"/>
                    </a:cubicBezTo>
                    <a:cubicBezTo>
                      <a:pt x="336" y="157"/>
                      <a:pt x="336" y="156"/>
                      <a:pt x="336" y="156"/>
                    </a:cubicBezTo>
                    <a:close/>
                    <a:moveTo>
                      <a:pt x="347" y="160"/>
                    </a:moveTo>
                    <a:cubicBezTo>
                      <a:pt x="346" y="159"/>
                      <a:pt x="345" y="159"/>
                      <a:pt x="344" y="159"/>
                    </a:cubicBezTo>
                    <a:cubicBezTo>
                      <a:pt x="344" y="158"/>
                      <a:pt x="344" y="158"/>
                      <a:pt x="344" y="157"/>
                    </a:cubicBezTo>
                    <a:cubicBezTo>
                      <a:pt x="345" y="157"/>
                      <a:pt x="347" y="157"/>
                      <a:pt x="348" y="158"/>
                    </a:cubicBezTo>
                    <a:cubicBezTo>
                      <a:pt x="348" y="158"/>
                      <a:pt x="347" y="159"/>
                      <a:pt x="347" y="160"/>
                    </a:cubicBezTo>
                    <a:cubicBezTo>
                      <a:pt x="347" y="160"/>
                      <a:pt x="347" y="160"/>
                      <a:pt x="347" y="160"/>
                    </a:cubicBezTo>
                    <a:close/>
                    <a:moveTo>
                      <a:pt x="353" y="161"/>
                    </a:moveTo>
                    <a:cubicBezTo>
                      <a:pt x="353" y="161"/>
                      <a:pt x="353" y="161"/>
                      <a:pt x="352" y="161"/>
                    </a:cubicBezTo>
                    <a:cubicBezTo>
                      <a:pt x="353" y="160"/>
                      <a:pt x="353" y="160"/>
                      <a:pt x="353" y="160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60"/>
                      <a:pt x="353" y="160"/>
                    </a:cubicBezTo>
                    <a:cubicBezTo>
                      <a:pt x="353" y="160"/>
                      <a:pt x="353" y="161"/>
                      <a:pt x="353" y="161"/>
                    </a:cubicBezTo>
                    <a:close/>
                    <a:moveTo>
                      <a:pt x="361" y="163"/>
                    </a:moveTo>
                    <a:cubicBezTo>
                      <a:pt x="360" y="163"/>
                      <a:pt x="360" y="163"/>
                      <a:pt x="359" y="163"/>
                    </a:cubicBezTo>
                    <a:cubicBezTo>
                      <a:pt x="359" y="162"/>
                      <a:pt x="359" y="161"/>
                      <a:pt x="359" y="161"/>
                    </a:cubicBezTo>
                    <a:cubicBezTo>
                      <a:pt x="359" y="161"/>
                      <a:pt x="359" y="161"/>
                      <a:pt x="359" y="161"/>
                    </a:cubicBezTo>
                    <a:cubicBezTo>
                      <a:pt x="359" y="161"/>
                      <a:pt x="360" y="161"/>
                      <a:pt x="361" y="161"/>
                    </a:cubicBezTo>
                    <a:cubicBezTo>
                      <a:pt x="361" y="162"/>
                      <a:pt x="361" y="163"/>
                      <a:pt x="361" y="163"/>
                    </a:cubicBezTo>
                    <a:close/>
                    <a:moveTo>
                      <a:pt x="364" y="164"/>
                    </a:moveTo>
                    <a:cubicBezTo>
                      <a:pt x="365" y="164"/>
                      <a:pt x="365" y="164"/>
                      <a:pt x="366" y="163"/>
                    </a:cubicBezTo>
                    <a:cubicBezTo>
                      <a:pt x="370" y="165"/>
                      <a:pt x="375" y="167"/>
                      <a:pt x="379" y="169"/>
                    </a:cubicBezTo>
                    <a:cubicBezTo>
                      <a:pt x="375" y="168"/>
                      <a:pt x="371" y="166"/>
                      <a:pt x="367" y="165"/>
                    </a:cubicBezTo>
                    <a:cubicBezTo>
                      <a:pt x="366" y="165"/>
                      <a:pt x="365" y="164"/>
                      <a:pt x="364" y="164"/>
                    </a:cubicBezTo>
                    <a:close/>
                    <a:moveTo>
                      <a:pt x="325" y="99"/>
                    </a:moveTo>
                    <a:cubicBezTo>
                      <a:pt x="329" y="101"/>
                      <a:pt x="334" y="104"/>
                      <a:pt x="338" y="106"/>
                    </a:cubicBezTo>
                    <a:cubicBezTo>
                      <a:pt x="376" y="129"/>
                      <a:pt x="409" y="161"/>
                      <a:pt x="431" y="198"/>
                    </a:cubicBezTo>
                    <a:cubicBezTo>
                      <a:pt x="425" y="193"/>
                      <a:pt x="418" y="188"/>
                      <a:pt x="411" y="184"/>
                    </a:cubicBezTo>
                    <a:cubicBezTo>
                      <a:pt x="388" y="166"/>
                      <a:pt x="362" y="152"/>
                      <a:pt x="331" y="150"/>
                    </a:cubicBezTo>
                    <a:cubicBezTo>
                      <a:pt x="325" y="150"/>
                      <a:pt x="319" y="150"/>
                      <a:pt x="313" y="151"/>
                    </a:cubicBezTo>
                    <a:cubicBezTo>
                      <a:pt x="312" y="148"/>
                      <a:pt x="310" y="146"/>
                      <a:pt x="306" y="145"/>
                    </a:cubicBezTo>
                    <a:cubicBezTo>
                      <a:pt x="301" y="145"/>
                      <a:pt x="297" y="148"/>
                      <a:pt x="295" y="152"/>
                    </a:cubicBezTo>
                    <a:cubicBezTo>
                      <a:pt x="295" y="153"/>
                      <a:pt x="295" y="154"/>
                      <a:pt x="295" y="154"/>
                    </a:cubicBezTo>
                    <a:cubicBezTo>
                      <a:pt x="263" y="162"/>
                      <a:pt x="233" y="180"/>
                      <a:pt x="211" y="202"/>
                    </a:cubicBezTo>
                    <a:cubicBezTo>
                      <a:pt x="178" y="234"/>
                      <a:pt x="167" y="280"/>
                      <a:pt x="163" y="325"/>
                    </a:cubicBezTo>
                    <a:cubicBezTo>
                      <a:pt x="158" y="381"/>
                      <a:pt x="159" y="438"/>
                      <a:pt x="163" y="494"/>
                    </a:cubicBezTo>
                    <a:cubicBezTo>
                      <a:pt x="164" y="509"/>
                      <a:pt x="165" y="524"/>
                      <a:pt x="167" y="538"/>
                    </a:cubicBezTo>
                    <a:cubicBezTo>
                      <a:pt x="155" y="530"/>
                      <a:pt x="145" y="519"/>
                      <a:pt x="139" y="506"/>
                    </a:cubicBezTo>
                    <a:cubicBezTo>
                      <a:pt x="129" y="486"/>
                      <a:pt x="132" y="464"/>
                      <a:pt x="134" y="442"/>
                    </a:cubicBezTo>
                    <a:cubicBezTo>
                      <a:pt x="138" y="415"/>
                      <a:pt x="137" y="389"/>
                      <a:pt x="139" y="362"/>
                    </a:cubicBezTo>
                    <a:cubicBezTo>
                      <a:pt x="139" y="349"/>
                      <a:pt x="142" y="336"/>
                      <a:pt x="143" y="323"/>
                    </a:cubicBezTo>
                    <a:cubicBezTo>
                      <a:pt x="144" y="311"/>
                      <a:pt x="143" y="298"/>
                      <a:pt x="141" y="285"/>
                    </a:cubicBezTo>
                    <a:cubicBezTo>
                      <a:pt x="137" y="259"/>
                      <a:pt x="130" y="234"/>
                      <a:pt x="134" y="207"/>
                    </a:cubicBezTo>
                    <a:cubicBezTo>
                      <a:pt x="138" y="180"/>
                      <a:pt x="153" y="158"/>
                      <a:pt x="173" y="140"/>
                    </a:cubicBezTo>
                    <a:cubicBezTo>
                      <a:pt x="192" y="124"/>
                      <a:pt x="216" y="115"/>
                      <a:pt x="241" y="110"/>
                    </a:cubicBezTo>
                    <a:cubicBezTo>
                      <a:pt x="255" y="108"/>
                      <a:pt x="270" y="108"/>
                      <a:pt x="285" y="106"/>
                    </a:cubicBezTo>
                    <a:cubicBezTo>
                      <a:pt x="299" y="105"/>
                      <a:pt x="311" y="102"/>
                      <a:pt x="324" y="99"/>
                    </a:cubicBezTo>
                    <a:cubicBezTo>
                      <a:pt x="324" y="99"/>
                      <a:pt x="324" y="99"/>
                      <a:pt x="325" y="99"/>
                    </a:cubicBezTo>
                    <a:close/>
                    <a:moveTo>
                      <a:pt x="248" y="49"/>
                    </a:moveTo>
                    <a:cubicBezTo>
                      <a:pt x="255" y="50"/>
                      <a:pt x="261" y="52"/>
                      <a:pt x="265" y="59"/>
                    </a:cubicBezTo>
                    <a:cubicBezTo>
                      <a:pt x="268" y="63"/>
                      <a:pt x="268" y="68"/>
                      <a:pt x="269" y="73"/>
                    </a:cubicBezTo>
                    <a:cubicBezTo>
                      <a:pt x="263" y="72"/>
                      <a:pt x="256" y="71"/>
                      <a:pt x="250" y="71"/>
                    </a:cubicBezTo>
                    <a:cubicBezTo>
                      <a:pt x="251" y="62"/>
                      <a:pt x="247" y="55"/>
                      <a:pt x="242" y="49"/>
                    </a:cubicBezTo>
                    <a:cubicBezTo>
                      <a:pt x="244" y="49"/>
                      <a:pt x="246" y="49"/>
                      <a:pt x="248" y="49"/>
                    </a:cubicBezTo>
                    <a:close/>
                    <a:moveTo>
                      <a:pt x="245" y="70"/>
                    </a:moveTo>
                    <a:cubicBezTo>
                      <a:pt x="226" y="69"/>
                      <a:pt x="207" y="72"/>
                      <a:pt x="189" y="78"/>
                    </a:cubicBezTo>
                    <a:cubicBezTo>
                      <a:pt x="189" y="65"/>
                      <a:pt x="185" y="41"/>
                      <a:pt x="197" y="32"/>
                    </a:cubicBezTo>
                    <a:cubicBezTo>
                      <a:pt x="205" y="26"/>
                      <a:pt x="218" y="38"/>
                      <a:pt x="224" y="42"/>
                    </a:cubicBezTo>
                    <a:cubicBezTo>
                      <a:pt x="235" y="49"/>
                      <a:pt x="246" y="57"/>
                      <a:pt x="245" y="70"/>
                    </a:cubicBezTo>
                    <a:close/>
                    <a:moveTo>
                      <a:pt x="168" y="55"/>
                    </a:moveTo>
                    <a:cubicBezTo>
                      <a:pt x="171" y="47"/>
                      <a:pt x="178" y="40"/>
                      <a:pt x="181" y="32"/>
                    </a:cubicBezTo>
                    <a:cubicBezTo>
                      <a:pt x="184" y="25"/>
                      <a:pt x="189" y="17"/>
                      <a:pt x="195" y="13"/>
                    </a:cubicBezTo>
                    <a:cubicBezTo>
                      <a:pt x="202" y="9"/>
                      <a:pt x="209" y="13"/>
                      <a:pt x="213" y="19"/>
                    </a:cubicBezTo>
                    <a:cubicBezTo>
                      <a:pt x="216" y="23"/>
                      <a:pt x="218" y="28"/>
                      <a:pt x="220" y="33"/>
                    </a:cubicBezTo>
                    <a:cubicBezTo>
                      <a:pt x="214" y="28"/>
                      <a:pt x="207" y="25"/>
                      <a:pt x="201" y="25"/>
                    </a:cubicBezTo>
                    <a:cubicBezTo>
                      <a:pt x="180" y="26"/>
                      <a:pt x="183" y="65"/>
                      <a:pt x="183" y="78"/>
                    </a:cubicBezTo>
                    <a:cubicBezTo>
                      <a:pt x="183" y="78"/>
                      <a:pt x="184" y="79"/>
                      <a:pt x="184" y="79"/>
                    </a:cubicBezTo>
                    <a:cubicBezTo>
                      <a:pt x="178" y="81"/>
                      <a:pt x="173" y="83"/>
                      <a:pt x="168" y="86"/>
                    </a:cubicBezTo>
                    <a:cubicBezTo>
                      <a:pt x="166" y="76"/>
                      <a:pt x="163" y="65"/>
                      <a:pt x="168" y="55"/>
                    </a:cubicBezTo>
                    <a:close/>
                    <a:moveTo>
                      <a:pt x="199" y="80"/>
                    </a:moveTo>
                    <a:cubicBezTo>
                      <a:pt x="215" y="76"/>
                      <a:pt x="231" y="74"/>
                      <a:pt x="247" y="76"/>
                    </a:cubicBezTo>
                    <a:cubicBezTo>
                      <a:pt x="247" y="76"/>
                      <a:pt x="248" y="76"/>
                      <a:pt x="248" y="76"/>
                    </a:cubicBezTo>
                    <a:cubicBezTo>
                      <a:pt x="272" y="78"/>
                      <a:pt x="296" y="85"/>
                      <a:pt x="317" y="95"/>
                    </a:cubicBezTo>
                    <a:cubicBezTo>
                      <a:pt x="307" y="98"/>
                      <a:pt x="296" y="100"/>
                      <a:pt x="285" y="101"/>
                    </a:cubicBezTo>
                    <a:cubicBezTo>
                      <a:pt x="271" y="103"/>
                      <a:pt x="257" y="103"/>
                      <a:pt x="243" y="105"/>
                    </a:cubicBezTo>
                    <a:cubicBezTo>
                      <a:pt x="221" y="108"/>
                      <a:pt x="201" y="115"/>
                      <a:pt x="183" y="127"/>
                    </a:cubicBezTo>
                    <a:cubicBezTo>
                      <a:pt x="145" y="151"/>
                      <a:pt x="124" y="192"/>
                      <a:pt x="128" y="236"/>
                    </a:cubicBezTo>
                    <a:cubicBezTo>
                      <a:pt x="130" y="261"/>
                      <a:pt x="137" y="285"/>
                      <a:pt x="138" y="310"/>
                    </a:cubicBezTo>
                    <a:cubicBezTo>
                      <a:pt x="138" y="323"/>
                      <a:pt x="136" y="336"/>
                      <a:pt x="135" y="349"/>
                    </a:cubicBezTo>
                    <a:cubicBezTo>
                      <a:pt x="134" y="354"/>
                      <a:pt x="134" y="359"/>
                      <a:pt x="133" y="363"/>
                    </a:cubicBezTo>
                    <a:cubicBezTo>
                      <a:pt x="133" y="363"/>
                      <a:pt x="132" y="363"/>
                      <a:pt x="132" y="363"/>
                    </a:cubicBezTo>
                    <a:cubicBezTo>
                      <a:pt x="111" y="369"/>
                      <a:pt x="94" y="355"/>
                      <a:pt x="84" y="338"/>
                    </a:cubicBezTo>
                    <a:cubicBezTo>
                      <a:pt x="85" y="332"/>
                      <a:pt x="85" y="325"/>
                      <a:pt x="84" y="318"/>
                    </a:cubicBezTo>
                    <a:cubicBezTo>
                      <a:pt x="83" y="269"/>
                      <a:pt x="73" y="220"/>
                      <a:pt x="92" y="172"/>
                    </a:cubicBezTo>
                    <a:cubicBezTo>
                      <a:pt x="110" y="126"/>
                      <a:pt x="152" y="93"/>
                      <a:pt x="199" y="80"/>
                    </a:cubicBezTo>
                    <a:close/>
                    <a:moveTo>
                      <a:pt x="10" y="421"/>
                    </a:moveTo>
                    <a:cubicBezTo>
                      <a:pt x="16" y="396"/>
                      <a:pt x="14" y="370"/>
                      <a:pt x="15" y="343"/>
                    </a:cubicBezTo>
                    <a:cubicBezTo>
                      <a:pt x="16" y="315"/>
                      <a:pt x="23" y="287"/>
                      <a:pt x="30" y="260"/>
                    </a:cubicBezTo>
                    <a:cubicBezTo>
                      <a:pt x="37" y="233"/>
                      <a:pt x="45" y="207"/>
                      <a:pt x="53" y="180"/>
                    </a:cubicBezTo>
                    <a:cubicBezTo>
                      <a:pt x="60" y="157"/>
                      <a:pt x="69" y="135"/>
                      <a:pt x="87" y="118"/>
                    </a:cubicBezTo>
                    <a:cubicBezTo>
                      <a:pt x="106" y="99"/>
                      <a:pt x="136" y="92"/>
                      <a:pt x="163" y="88"/>
                    </a:cubicBezTo>
                    <a:cubicBezTo>
                      <a:pt x="163" y="88"/>
                      <a:pt x="163" y="88"/>
                      <a:pt x="163" y="88"/>
                    </a:cubicBezTo>
                    <a:cubicBezTo>
                      <a:pt x="154" y="93"/>
                      <a:pt x="145" y="99"/>
                      <a:pt x="136" y="105"/>
                    </a:cubicBezTo>
                    <a:cubicBezTo>
                      <a:pt x="106" y="128"/>
                      <a:pt x="85" y="163"/>
                      <a:pt x="78" y="201"/>
                    </a:cubicBezTo>
                    <a:cubicBezTo>
                      <a:pt x="73" y="224"/>
                      <a:pt x="74" y="247"/>
                      <a:pt x="75" y="270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67" y="295"/>
                      <a:pt x="66" y="320"/>
                      <a:pt x="64" y="345"/>
                    </a:cubicBezTo>
                    <a:cubicBezTo>
                      <a:pt x="63" y="369"/>
                      <a:pt x="53" y="394"/>
                      <a:pt x="57" y="418"/>
                    </a:cubicBezTo>
                    <a:cubicBezTo>
                      <a:pt x="60" y="439"/>
                      <a:pt x="66" y="473"/>
                      <a:pt x="36" y="476"/>
                    </a:cubicBezTo>
                    <a:cubicBezTo>
                      <a:pt x="26" y="477"/>
                      <a:pt x="16" y="471"/>
                      <a:pt x="11" y="463"/>
                    </a:cubicBezTo>
                    <a:cubicBezTo>
                      <a:pt x="3" y="450"/>
                      <a:pt x="7" y="434"/>
                      <a:pt x="10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5" name="Freeform 2308"/>
              <p:cNvSpPr>
                <a:spLocks noEditPoints="1"/>
              </p:cNvSpPr>
              <p:nvPr/>
            </p:nvSpPr>
            <p:spPr bwMode="auto">
              <a:xfrm>
                <a:off x="-4369594" y="1336674"/>
                <a:ext cx="107950" cy="93663"/>
              </a:xfrm>
              <a:custGeom>
                <a:avLst/>
                <a:gdLst>
                  <a:gd name="T0" fmla="*/ 9 w 39"/>
                  <a:gd name="T1" fmla="*/ 32 h 34"/>
                  <a:gd name="T2" fmla="*/ 28 w 39"/>
                  <a:gd name="T3" fmla="*/ 22 h 34"/>
                  <a:gd name="T4" fmla="*/ 39 w 39"/>
                  <a:gd name="T5" fmla="*/ 3 h 34"/>
                  <a:gd name="T6" fmla="*/ 37 w 39"/>
                  <a:gd name="T7" fmla="*/ 1 h 34"/>
                  <a:gd name="T8" fmla="*/ 33 w 39"/>
                  <a:gd name="T9" fmla="*/ 1 h 34"/>
                  <a:gd name="T10" fmla="*/ 19 w 39"/>
                  <a:gd name="T11" fmla="*/ 5 h 34"/>
                  <a:gd name="T12" fmla="*/ 10 w 39"/>
                  <a:gd name="T13" fmla="*/ 15 h 34"/>
                  <a:gd name="T14" fmla="*/ 9 w 39"/>
                  <a:gd name="T15" fmla="*/ 32 h 34"/>
                  <a:gd name="T16" fmla="*/ 18 w 39"/>
                  <a:gd name="T17" fmla="*/ 13 h 34"/>
                  <a:gd name="T18" fmla="*/ 28 w 39"/>
                  <a:gd name="T19" fmla="*/ 8 h 34"/>
                  <a:gd name="T20" fmla="*/ 33 w 39"/>
                  <a:gd name="T21" fmla="*/ 7 h 34"/>
                  <a:gd name="T22" fmla="*/ 26 w 39"/>
                  <a:gd name="T23" fmla="*/ 16 h 34"/>
                  <a:gd name="T24" fmla="*/ 11 w 39"/>
                  <a:gd name="T25" fmla="*/ 27 h 34"/>
                  <a:gd name="T26" fmla="*/ 18 w 39"/>
                  <a:gd name="T2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9" y="32"/>
                    </a:moveTo>
                    <a:cubicBezTo>
                      <a:pt x="16" y="34"/>
                      <a:pt x="24" y="26"/>
                      <a:pt x="28" y="22"/>
                    </a:cubicBezTo>
                    <a:cubicBezTo>
                      <a:pt x="32" y="17"/>
                      <a:pt x="39" y="10"/>
                      <a:pt x="39" y="3"/>
                    </a:cubicBezTo>
                    <a:cubicBezTo>
                      <a:pt x="39" y="1"/>
                      <a:pt x="38" y="1"/>
                      <a:pt x="37" y="1"/>
                    </a:cubicBezTo>
                    <a:cubicBezTo>
                      <a:pt x="36" y="0"/>
                      <a:pt x="34" y="0"/>
                      <a:pt x="33" y="1"/>
                    </a:cubicBezTo>
                    <a:cubicBezTo>
                      <a:pt x="29" y="4"/>
                      <a:pt x="24" y="2"/>
                      <a:pt x="19" y="5"/>
                    </a:cubicBezTo>
                    <a:cubicBezTo>
                      <a:pt x="15" y="6"/>
                      <a:pt x="13" y="11"/>
                      <a:pt x="10" y="15"/>
                    </a:cubicBezTo>
                    <a:cubicBezTo>
                      <a:pt x="6" y="19"/>
                      <a:pt x="0" y="30"/>
                      <a:pt x="9" y="32"/>
                    </a:cubicBezTo>
                    <a:close/>
                    <a:moveTo>
                      <a:pt x="18" y="13"/>
                    </a:moveTo>
                    <a:cubicBezTo>
                      <a:pt x="21" y="9"/>
                      <a:pt x="23" y="8"/>
                      <a:pt x="28" y="8"/>
                    </a:cubicBezTo>
                    <a:cubicBezTo>
                      <a:pt x="30" y="8"/>
                      <a:pt x="31" y="8"/>
                      <a:pt x="33" y="7"/>
                    </a:cubicBezTo>
                    <a:cubicBezTo>
                      <a:pt x="31" y="10"/>
                      <a:pt x="28" y="14"/>
                      <a:pt x="26" y="16"/>
                    </a:cubicBezTo>
                    <a:cubicBezTo>
                      <a:pt x="23" y="20"/>
                      <a:pt x="17" y="27"/>
                      <a:pt x="11" y="27"/>
                    </a:cubicBezTo>
                    <a:cubicBezTo>
                      <a:pt x="6" y="28"/>
                      <a:pt x="17" y="15"/>
                      <a:pt x="1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6" name="Freeform 2309"/>
              <p:cNvSpPr>
                <a:spLocks noEditPoints="1"/>
              </p:cNvSpPr>
              <p:nvPr/>
            </p:nvSpPr>
            <p:spPr bwMode="auto">
              <a:xfrm>
                <a:off x="-4852194" y="520699"/>
                <a:ext cx="960438" cy="1385888"/>
              </a:xfrm>
              <a:custGeom>
                <a:avLst/>
                <a:gdLst>
                  <a:gd name="T0" fmla="*/ 107 w 348"/>
                  <a:gd name="T1" fmla="*/ 436 h 501"/>
                  <a:gd name="T2" fmla="*/ 9 w 348"/>
                  <a:gd name="T3" fmla="*/ 485 h 501"/>
                  <a:gd name="T4" fmla="*/ 253 w 348"/>
                  <a:gd name="T5" fmla="*/ 486 h 501"/>
                  <a:gd name="T6" fmla="*/ 181 w 348"/>
                  <a:gd name="T7" fmla="*/ 392 h 501"/>
                  <a:gd name="T8" fmla="*/ 220 w 348"/>
                  <a:gd name="T9" fmla="*/ 19 h 501"/>
                  <a:gd name="T10" fmla="*/ 191 w 348"/>
                  <a:gd name="T11" fmla="*/ 31 h 501"/>
                  <a:gd name="T12" fmla="*/ 201 w 348"/>
                  <a:gd name="T13" fmla="*/ 41 h 501"/>
                  <a:gd name="T14" fmla="*/ 203 w 348"/>
                  <a:gd name="T15" fmla="*/ 53 h 501"/>
                  <a:gd name="T16" fmla="*/ 169 w 348"/>
                  <a:gd name="T17" fmla="*/ 51 h 501"/>
                  <a:gd name="T18" fmla="*/ 167 w 348"/>
                  <a:gd name="T19" fmla="*/ 77 h 501"/>
                  <a:gd name="T20" fmla="*/ 227 w 348"/>
                  <a:gd name="T21" fmla="*/ 92 h 501"/>
                  <a:gd name="T22" fmla="*/ 226 w 348"/>
                  <a:gd name="T23" fmla="*/ 98 h 501"/>
                  <a:gd name="T24" fmla="*/ 232 w 348"/>
                  <a:gd name="T25" fmla="*/ 126 h 501"/>
                  <a:gd name="T26" fmla="*/ 160 w 348"/>
                  <a:gd name="T27" fmla="*/ 77 h 501"/>
                  <a:gd name="T28" fmla="*/ 125 w 348"/>
                  <a:gd name="T29" fmla="*/ 204 h 501"/>
                  <a:gd name="T30" fmla="*/ 108 w 348"/>
                  <a:gd name="T31" fmla="*/ 276 h 501"/>
                  <a:gd name="T32" fmla="*/ 190 w 348"/>
                  <a:gd name="T33" fmla="*/ 290 h 501"/>
                  <a:gd name="T34" fmla="*/ 251 w 348"/>
                  <a:gd name="T35" fmla="*/ 210 h 501"/>
                  <a:gd name="T36" fmla="*/ 232 w 348"/>
                  <a:gd name="T37" fmla="*/ 158 h 501"/>
                  <a:gd name="T38" fmla="*/ 246 w 348"/>
                  <a:gd name="T39" fmla="*/ 197 h 501"/>
                  <a:gd name="T40" fmla="*/ 268 w 348"/>
                  <a:gd name="T41" fmla="*/ 162 h 501"/>
                  <a:gd name="T42" fmla="*/ 296 w 348"/>
                  <a:gd name="T43" fmla="*/ 190 h 501"/>
                  <a:gd name="T44" fmla="*/ 0 w 348"/>
                  <a:gd name="T45" fmla="*/ 322 h 501"/>
                  <a:gd name="T46" fmla="*/ 149 w 348"/>
                  <a:gd name="T47" fmla="*/ 441 h 501"/>
                  <a:gd name="T48" fmla="*/ 173 w 348"/>
                  <a:gd name="T49" fmla="*/ 494 h 501"/>
                  <a:gd name="T50" fmla="*/ 26 w 348"/>
                  <a:gd name="T51" fmla="*/ 468 h 501"/>
                  <a:gd name="T52" fmla="*/ 149 w 348"/>
                  <a:gd name="T53" fmla="*/ 441 h 501"/>
                  <a:gd name="T54" fmla="*/ 120 w 348"/>
                  <a:gd name="T55" fmla="*/ 397 h 501"/>
                  <a:gd name="T56" fmla="*/ 196 w 348"/>
                  <a:gd name="T57" fmla="*/ 33 h 501"/>
                  <a:gd name="T58" fmla="*/ 304 w 348"/>
                  <a:gd name="T59" fmla="*/ 190 h 501"/>
                  <a:gd name="T60" fmla="*/ 259 w 348"/>
                  <a:gd name="T61" fmla="*/ 153 h 501"/>
                  <a:gd name="T62" fmla="*/ 247 w 348"/>
                  <a:gd name="T63" fmla="*/ 175 h 501"/>
                  <a:gd name="T64" fmla="*/ 234 w 348"/>
                  <a:gd name="T65" fmla="*/ 175 h 501"/>
                  <a:gd name="T66" fmla="*/ 207 w 348"/>
                  <a:gd name="T67" fmla="*/ 262 h 501"/>
                  <a:gd name="T68" fmla="*/ 111 w 348"/>
                  <a:gd name="T69" fmla="*/ 286 h 501"/>
                  <a:gd name="T70" fmla="*/ 134 w 348"/>
                  <a:gd name="T71" fmla="*/ 190 h 501"/>
                  <a:gd name="T72" fmla="*/ 144 w 348"/>
                  <a:gd name="T73" fmla="*/ 81 h 501"/>
                  <a:gd name="T74" fmla="*/ 243 w 348"/>
                  <a:gd name="T75" fmla="*/ 124 h 501"/>
                  <a:gd name="T76" fmla="*/ 230 w 348"/>
                  <a:gd name="T77" fmla="*/ 105 h 501"/>
                  <a:gd name="T78" fmla="*/ 221 w 348"/>
                  <a:gd name="T79" fmla="*/ 87 h 501"/>
                  <a:gd name="T80" fmla="*/ 160 w 348"/>
                  <a:gd name="T81" fmla="*/ 70 h 501"/>
                  <a:gd name="T82" fmla="*/ 175 w 348"/>
                  <a:gd name="T83" fmla="*/ 55 h 501"/>
                  <a:gd name="T84" fmla="*/ 213 w 348"/>
                  <a:gd name="T85" fmla="*/ 54 h 501"/>
                  <a:gd name="T86" fmla="*/ 209 w 348"/>
                  <a:gd name="T87" fmla="*/ 45 h 501"/>
                  <a:gd name="T88" fmla="*/ 311 w 348"/>
                  <a:gd name="T89" fmla="*/ 202 h 501"/>
                  <a:gd name="T90" fmla="*/ 209 w 348"/>
                  <a:gd name="T91" fmla="*/ 38 h 501"/>
                  <a:gd name="T92" fmla="*/ 315 w 348"/>
                  <a:gd name="T93" fmla="*/ 284 h 501"/>
                  <a:gd name="T94" fmla="*/ 65 w 348"/>
                  <a:gd name="T95" fmla="*/ 368 h 501"/>
                  <a:gd name="T96" fmla="*/ 47 w 348"/>
                  <a:gd name="T97" fmla="*/ 37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8" h="501">
                    <a:moveTo>
                      <a:pt x="37" y="396"/>
                    </a:moveTo>
                    <a:cubicBezTo>
                      <a:pt x="46" y="403"/>
                      <a:pt x="53" y="395"/>
                      <a:pt x="58" y="385"/>
                    </a:cubicBezTo>
                    <a:cubicBezTo>
                      <a:pt x="75" y="393"/>
                      <a:pt x="95" y="395"/>
                      <a:pt x="115" y="396"/>
                    </a:cubicBezTo>
                    <a:cubicBezTo>
                      <a:pt x="112" y="409"/>
                      <a:pt x="103" y="423"/>
                      <a:pt x="107" y="436"/>
                    </a:cubicBezTo>
                    <a:cubicBezTo>
                      <a:pt x="107" y="436"/>
                      <a:pt x="107" y="436"/>
                      <a:pt x="107" y="436"/>
                    </a:cubicBezTo>
                    <a:cubicBezTo>
                      <a:pt x="96" y="439"/>
                      <a:pt x="84" y="440"/>
                      <a:pt x="73" y="443"/>
                    </a:cubicBezTo>
                    <a:cubicBezTo>
                      <a:pt x="56" y="447"/>
                      <a:pt x="39" y="453"/>
                      <a:pt x="25" y="462"/>
                    </a:cubicBezTo>
                    <a:cubicBezTo>
                      <a:pt x="20" y="466"/>
                      <a:pt x="4" y="477"/>
                      <a:pt x="9" y="485"/>
                    </a:cubicBezTo>
                    <a:cubicBezTo>
                      <a:pt x="14" y="492"/>
                      <a:pt x="29" y="493"/>
                      <a:pt x="37" y="494"/>
                    </a:cubicBezTo>
                    <a:cubicBezTo>
                      <a:pt x="68" y="498"/>
                      <a:pt x="100" y="500"/>
                      <a:pt x="132" y="500"/>
                    </a:cubicBezTo>
                    <a:cubicBezTo>
                      <a:pt x="164" y="501"/>
                      <a:pt x="197" y="500"/>
                      <a:pt x="229" y="495"/>
                    </a:cubicBezTo>
                    <a:cubicBezTo>
                      <a:pt x="237" y="493"/>
                      <a:pt x="247" y="492"/>
                      <a:pt x="253" y="486"/>
                    </a:cubicBezTo>
                    <a:cubicBezTo>
                      <a:pt x="260" y="480"/>
                      <a:pt x="254" y="472"/>
                      <a:pt x="248" y="468"/>
                    </a:cubicBezTo>
                    <a:cubicBezTo>
                      <a:pt x="221" y="448"/>
                      <a:pt x="183" y="441"/>
                      <a:pt x="150" y="436"/>
                    </a:cubicBezTo>
                    <a:cubicBezTo>
                      <a:pt x="152" y="422"/>
                      <a:pt x="149" y="409"/>
                      <a:pt x="144" y="397"/>
                    </a:cubicBezTo>
                    <a:cubicBezTo>
                      <a:pt x="156" y="396"/>
                      <a:pt x="169" y="395"/>
                      <a:pt x="181" y="392"/>
                    </a:cubicBezTo>
                    <a:cubicBezTo>
                      <a:pt x="210" y="386"/>
                      <a:pt x="238" y="374"/>
                      <a:pt x="262" y="356"/>
                    </a:cubicBezTo>
                    <a:cubicBezTo>
                      <a:pt x="320" y="315"/>
                      <a:pt x="348" y="238"/>
                      <a:pt x="335" y="169"/>
                    </a:cubicBezTo>
                    <a:cubicBezTo>
                      <a:pt x="329" y="137"/>
                      <a:pt x="315" y="105"/>
                      <a:pt x="296" y="78"/>
                    </a:cubicBezTo>
                    <a:cubicBezTo>
                      <a:pt x="276" y="51"/>
                      <a:pt x="250" y="33"/>
                      <a:pt x="220" y="19"/>
                    </a:cubicBezTo>
                    <a:cubicBezTo>
                      <a:pt x="220" y="19"/>
                      <a:pt x="220" y="18"/>
                      <a:pt x="219" y="18"/>
                    </a:cubicBezTo>
                    <a:cubicBezTo>
                      <a:pt x="220" y="14"/>
                      <a:pt x="219" y="11"/>
                      <a:pt x="214" y="8"/>
                    </a:cubicBezTo>
                    <a:cubicBezTo>
                      <a:pt x="198" y="0"/>
                      <a:pt x="196" y="22"/>
                      <a:pt x="192" y="31"/>
                    </a:cubicBezTo>
                    <a:cubicBezTo>
                      <a:pt x="191" y="31"/>
                      <a:pt x="191" y="31"/>
                      <a:pt x="191" y="31"/>
                    </a:cubicBezTo>
                    <a:cubicBezTo>
                      <a:pt x="126" y="9"/>
                      <a:pt x="51" y="25"/>
                      <a:pt x="0" y="7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72"/>
                      <a:pt x="12" y="67"/>
                      <a:pt x="19" y="62"/>
                    </a:cubicBezTo>
                    <a:cubicBezTo>
                      <a:pt x="72" y="23"/>
                      <a:pt x="142" y="17"/>
                      <a:pt x="201" y="41"/>
                    </a:cubicBezTo>
                    <a:cubicBezTo>
                      <a:pt x="198" y="42"/>
                      <a:pt x="196" y="43"/>
                      <a:pt x="193" y="45"/>
                    </a:cubicBezTo>
                    <a:cubicBezTo>
                      <a:pt x="190" y="48"/>
                      <a:pt x="194" y="53"/>
                      <a:pt x="197" y="54"/>
                    </a:cubicBezTo>
                    <a:cubicBezTo>
                      <a:pt x="199" y="54"/>
                      <a:pt x="200" y="54"/>
                      <a:pt x="201" y="54"/>
                    </a:cubicBezTo>
                    <a:cubicBezTo>
                      <a:pt x="202" y="54"/>
                      <a:pt x="203" y="54"/>
                      <a:pt x="203" y="53"/>
                    </a:cubicBezTo>
                    <a:cubicBezTo>
                      <a:pt x="205" y="53"/>
                      <a:pt x="206" y="54"/>
                      <a:pt x="206" y="56"/>
                    </a:cubicBezTo>
                    <a:cubicBezTo>
                      <a:pt x="200" y="57"/>
                      <a:pt x="193" y="53"/>
                      <a:pt x="188" y="51"/>
                    </a:cubicBezTo>
                    <a:cubicBezTo>
                      <a:pt x="184" y="49"/>
                      <a:pt x="177" y="40"/>
                      <a:pt x="172" y="44"/>
                    </a:cubicBezTo>
                    <a:cubicBezTo>
                      <a:pt x="170" y="46"/>
                      <a:pt x="169" y="48"/>
                      <a:pt x="169" y="51"/>
                    </a:cubicBezTo>
                    <a:cubicBezTo>
                      <a:pt x="168" y="54"/>
                      <a:pt x="172" y="59"/>
                      <a:pt x="167" y="60"/>
                    </a:cubicBezTo>
                    <a:cubicBezTo>
                      <a:pt x="161" y="60"/>
                      <a:pt x="155" y="57"/>
                      <a:pt x="150" y="57"/>
                    </a:cubicBezTo>
                    <a:cubicBezTo>
                      <a:pt x="139" y="56"/>
                      <a:pt x="139" y="68"/>
                      <a:pt x="147" y="72"/>
                    </a:cubicBezTo>
                    <a:cubicBezTo>
                      <a:pt x="153" y="74"/>
                      <a:pt x="161" y="76"/>
                      <a:pt x="167" y="77"/>
                    </a:cubicBezTo>
                    <a:cubicBezTo>
                      <a:pt x="170" y="77"/>
                      <a:pt x="172" y="75"/>
                      <a:pt x="175" y="74"/>
                    </a:cubicBezTo>
                    <a:cubicBezTo>
                      <a:pt x="182" y="69"/>
                      <a:pt x="189" y="67"/>
                      <a:pt x="196" y="74"/>
                    </a:cubicBezTo>
                    <a:cubicBezTo>
                      <a:pt x="203" y="80"/>
                      <a:pt x="202" y="91"/>
                      <a:pt x="210" y="96"/>
                    </a:cubicBezTo>
                    <a:cubicBezTo>
                      <a:pt x="216" y="101"/>
                      <a:pt x="221" y="91"/>
                      <a:pt x="227" y="92"/>
                    </a:cubicBezTo>
                    <a:cubicBezTo>
                      <a:pt x="231" y="93"/>
                      <a:pt x="235" y="95"/>
                      <a:pt x="238" y="97"/>
                    </a:cubicBezTo>
                    <a:cubicBezTo>
                      <a:pt x="240" y="98"/>
                      <a:pt x="242" y="99"/>
                      <a:pt x="243" y="101"/>
                    </a:cubicBezTo>
                    <a:cubicBezTo>
                      <a:pt x="244" y="102"/>
                      <a:pt x="248" y="111"/>
                      <a:pt x="241" y="108"/>
                    </a:cubicBezTo>
                    <a:cubicBezTo>
                      <a:pt x="236" y="105"/>
                      <a:pt x="233" y="99"/>
                      <a:pt x="226" y="98"/>
                    </a:cubicBezTo>
                    <a:cubicBezTo>
                      <a:pt x="221" y="98"/>
                      <a:pt x="219" y="101"/>
                      <a:pt x="219" y="106"/>
                    </a:cubicBezTo>
                    <a:cubicBezTo>
                      <a:pt x="219" y="112"/>
                      <a:pt x="227" y="115"/>
                      <a:pt x="232" y="117"/>
                    </a:cubicBezTo>
                    <a:cubicBezTo>
                      <a:pt x="232" y="117"/>
                      <a:pt x="233" y="118"/>
                      <a:pt x="233" y="118"/>
                    </a:cubicBezTo>
                    <a:cubicBezTo>
                      <a:pt x="237" y="120"/>
                      <a:pt x="237" y="122"/>
                      <a:pt x="232" y="126"/>
                    </a:cubicBezTo>
                    <a:cubicBezTo>
                      <a:pt x="232" y="126"/>
                      <a:pt x="231" y="126"/>
                      <a:pt x="231" y="126"/>
                    </a:cubicBezTo>
                    <a:cubicBezTo>
                      <a:pt x="222" y="122"/>
                      <a:pt x="213" y="118"/>
                      <a:pt x="204" y="113"/>
                    </a:cubicBezTo>
                    <a:cubicBezTo>
                      <a:pt x="193" y="108"/>
                      <a:pt x="185" y="101"/>
                      <a:pt x="178" y="92"/>
                    </a:cubicBezTo>
                    <a:cubicBezTo>
                      <a:pt x="173" y="86"/>
                      <a:pt x="167" y="80"/>
                      <a:pt x="160" y="77"/>
                    </a:cubicBezTo>
                    <a:cubicBezTo>
                      <a:pt x="151" y="74"/>
                      <a:pt x="142" y="75"/>
                      <a:pt x="134" y="77"/>
                    </a:cubicBezTo>
                    <a:cubicBezTo>
                      <a:pt x="105" y="84"/>
                      <a:pt x="57" y="118"/>
                      <a:pt x="73" y="153"/>
                    </a:cubicBezTo>
                    <a:cubicBezTo>
                      <a:pt x="82" y="170"/>
                      <a:pt x="108" y="166"/>
                      <a:pt x="122" y="174"/>
                    </a:cubicBezTo>
                    <a:cubicBezTo>
                      <a:pt x="134" y="181"/>
                      <a:pt x="129" y="194"/>
                      <a:pt x="125" y="204"/>
                    </a:cubicBezTo>
                    <a:cubicBezTo>
                      <a:pt x="123" y="208"/>
                      <a:pt x="122" y="212"/>
                      <a:pt x="121" y="216"/>
                    </a:cubicBezTo>
                    <a:cubicBezTo>
                      <a:pt x="120" y="222"/>
                      <a:pt x="122" y="227"/>
                      <a:pt x="123" y="233"/>
                    </a:cubicBezTo>
                    <a:cubicBezTo>
                      <a:pt x="123" y="241"/>
                      <a:pt x="116" y="250"/>
                      <a:pt x="113" y="257"/>
                    </a:cubicBezTo>
                    <a:cubicBezTo>
                      <a:pt x="111" y="263"/>
                      <a:pt x="109" y="269"/>
                      <a:pt x="108" y="276"/>
                    </a:cubicBezTo>
                    <a:cubicBezTo>
                      <a:pt x="106" y="286"/>
                      <a:pt x="104" y="299"/>
                      <a:pt x="108" y="310"/>
                    </a:cubicBezTo>
                    <a:cubicBezTo>
                      <a:pt x="112" y="320"/>
                      <a:pt x="122" y="322"/>
                      <a:pt x="132" y="321"/>
                    </a:cubicBezTo>
                    <a:cubicBezTo>
                      <a:pt x="141" y="319"/>
                      <a:pt x="149" y="314"/>
                      <a:pt x="157" y="308"/>
                    </a:cubicBezTo>
                    <a:cubicBezTo>
                      <a:pt x="167" y="300"/>
                      <a:pt x="178" y="295"/>
                      <a:pt x="190" y="290"/>
                    </a:cubicBezTo>
                    <a:cubicBezTo>
                      <a:pt x="198" y="286"/>
                      <a:pt x="205" y="282"/>
                      <a:pt x="210" y="275"/>
                    </a:cubicBezTo>
                    <a:cubicBezTo>
                      <a:pt x="216" y="266"/>
                      <a:pt x="209" y="255"/>
                      <a:pt x="219" y="248"/>
                    </a:cubicBezTo>
                    <a:cubicBezTo>
                      <a:pt x="230" y="241"/>
                      <a:pt x="245" y="240"/>
                      <a:pt x="252" y="227"/>
                    </a:cubicBezTo>
                    <a:cubicBezTo>
                      <a:pt x="255" y="222"/>
                      <a:pt x="254" y="215"/>
                      <a:pt x="251" y="210"/>
                    </a:cubicBezTo>
                    <a:cubicBezTo>
                      <a:pt x="248" y="205"/>
                      <a:pt x="244" y="202"/>
                      <a:pt x="242" y="197"/>
                    </a:cubicBezTo>
                    <a:cubicBezTo>
                      <a:pt x="239" y="191"/>
                      <a:pt x="241" y="184"/>
                      <a:pt x="240" y="178"/>
                    </a:cubicBezTo>
                    <a:cubicBezTo>
                      <a:pt x="239" y="174"/>
                      <a:pt x="237" y="170"/>
                      <a:pt x="236" y="167"/>
                    </a:cubicBezTo>
                    <a:cubicBezTo>
                      <a:pt x="234" y="164"/>
                      <a:pt x="233" y="161"/>
                      <a:pt x="232" y="158"/>
                    </a:cubicBezTo>
                    <a:cubicBezTo>
                      <a:pt x="232" y="158"/>
                      <a:pt x="232" y="157"/>
                      <a:pt x="232" y="156"/>
                    </a:cubicBezTo>
                    <a:cubicBezTo>
                      <a:pt x="230" y="152"/>
                      <a:pt x="232" y="150"/>
                      <a:pt x="237" y="150"/>
                    </a:cubicBezTo>
                    <a:cubicBezTo>
                      <a:pt x="242" y="159"/>
                      <a:pt x="242" y="172"/>
                      <a:pt x="241" y="181"/>
                    </a:cubicBezTo>
                    <a:cubicBezTo>
                      <a:pt x="241" y="187"/>
                      <a:pt x="242" y="193"/>
                      <a:pt x="246" y="197"/>
                    </a:cubicBezTo>
                    <a:cubicBezTo>
                      <a:pt x="250" y="202"/>
                      <a:pt x="259" y="201"/>
                      <a:pt x="264" y="200"/>
                    </a:cubicBezTo>
                    <a:cubicBezTo>
                      <a:pt x="270" y="199"/>
                      <a:pt x="279" y="196"/>
                      <a:pt x="280" y="190"/>
                    </a:cubicBezTo>
                    <a:cubicBezTo>
                      <a:pt x="283" y="182"/>
                      <a:pt x="277" y="175"/>
                      <a:pt x="273" y="169"/>
                    </a:cubicBezTo>
                    <a:cubicBezTo>
                      <a:pt x="271" y="167"/>
                      <a:pt x="270" y="165"/>
                      <a:pt x="268" y="162"/>
                    </a:cubicBezTo>
                    <a:cubicBezTo>
                      <a:pt x="267" y="161"/>
                      <a:pt x="267" y="160"/>
                      <a:pt x="266" y="159"/>
                    </a:cubicBezTo>
                    <a:cubicBezTo>
                      <a:pt x="266" y="159"/>
                      <a:pt x="261" y="147"/>
                      <a:pt x="267" y="150"/>
                    </a:cubicBezTo>
                    <a:cubicBezTo>
                      <a:pt x="275" y="154"/>
                      <a:pt x="278" y="166"/>
                      <a:pt x="282" y="173"/>
                    </a:cubicBezTo>
                    <a:cubicBezTo>
                      <a:pt x="286" y="179"/>
                      <a:pt x="291" y="185"/>
                      <a:pt x="296" y="190"/>
                    </a:cubicBezTo>
                    <a:cubicBezTo>
                      <a:pt x="305" y="197"/>
                      <a:pt x="307" y="206"/>
                      <a:pt x="310" y="217"/>
                    </a:cubicBezTo>
                    <a:cubicBezTo>
                      <a:pt x="310" y="217"/>
                      <a:pt x="310" y="218"/>
                      <a:pt x="310" y="218"/>
                    </a:cubicBezTo>
                    <a:cubicBezTo>
                      <a:pt x="302" y="293"/>
                      <a:pt x="243" y="353"/>
                      <a:pt x="170" y="369"/>
                    </a:cubicBezTo>
                    <a:cubicBezTo>
                      <a:pt x="108" y="383"/>
                      <a:pt x="44" y="364"/>
                      <a:pt x="0" y="322"/>
                    </a:cubicBezTo>
                    <a:cubicBezTo>
                      <a:pt x="0" y="329"/>
                      <a:pt x="0" y="329"/>
                      <a:pt x="0" y="329"/>
                    </a:cubicBezTo>
                    <a:cubicBezTo>
                      <a:pt x="14" y="343"/>
                      <a:pt x="31" y="354"/>
                      <a:pt x="49" y="362"/>
                    </a:cubicBezTo>
                    <a:cubicBezTo>
                      <a:pt x="46" y="370"/>
                      <a:pt x="26" y="388"/>
                      <a:pt x="37" y="396"/>
                    </a:cubicBezTo>
                    <a:close/>
                    <a:moveTo>
                      <a:pt x="149" y="441"/>
                    </a:moveTo>
                    <a:cubicBezTo>
                      <a:pt x="170" y="444"/>
                      <a:pt x="191" y="448"/>
                      <a:pt x="212" y="456"/>
                    </a:cubicBezTo>
                    <a:cubicBezTo>
                      <a:pt x="224" y="460"/>
                      <a:pt x="244" y="466"/>
                      <a:pt x="251" y="478"/>
                    </a:cubicBezTo>
                    <a:cubicBezTo>
                      <a:pt x="255" y="486"/>
                      <a:pt x="228" y="490"/>
                      <a:pt x="224" y="490"/>
                    </a:cubicBezTo>
                    <a:cubicBezTo>
                      <a:pt x="207" y="493"/>
                      <a:pt x="190" y="494"/>
                      <a:pt x="173" y="494"/>
                    </a:cubicBezTo>
                    <a:cubicBezTo>
                      <a:pt x="136" y="496"/>
                      <a:pt x="99" y="495"/>
                      <a:pt x="63" y="491"/>
                    </a:cubicBezTo>
                    <a:cubicBezTo>
                      <a:pt x="51" y="490"/>
                      <a:pt x="40" y="490"/>
                      <a:pt x="29" y="488"/>
                    </a:cubicBezTo>
                    <a:cubicBezTo>
                      <a:pt x="24" y="487"/>
                      <a:pt x="18" y="486"/>
                      <a:pt x="14" y="483"/>
                    </a:cubicBezTo>
                    <a:cubicBezTo>
                      <a:pt x="10" y="480"/>
                      <a:pt x="24" y="470"/>
                      <a:pt x="26" y="468"/>
                    </a:cubicBezTo>
                    <a:cubicBezTo>
                      <a:pt x="40" y="458"/>
                      <a:pt x="57" y="452"/>
                      <a:pt x="74" y="448"/>
                    </a:cubicBezTo>
                    <a:cubicBezTo>
                      <a:pt x="86" y="445"/>
                      <a:pt x="98" y="444"/>
                      <a:pt x="110" y="440"/>
                    </a:cubicBezTo>
                    <a:cubicBezTo>
                      <a:pt x="123" y="441"/>
                      <a:pt x="135" y="443"/>
                      <a:pt x="148" y="441"/>
                    </a:cubicBezTo>
                    <a:cubicBezTo>
                      <a:pt x="148" y="441"/>
                      <a:pt x="149" y="441"/>
                      <a:pt x="149" y="441"/>
                    </a:cubicBezTo>
                    <a:close/>
                    <a:moveTo>
                      <a:pt x="145" y="436"/>
                    </a:moveTo>
                    <a:cubicBezTo>
                      <a:pt x="134" y="438"/>
                      <a:pt x="123" y="436"/>
                      <a:pt x="112" y="435"/>
                    </a:cubicBezTo>
                    <a:cubicBezTo>
                      <a:pt x="112" y="435"/>
                      <a:pt x="112" y="435"/>
                      <a:pt x="112" y="434"/>
                    </a:cubicBezTo>
                    <a:cubicBezTo>
                      <a:pt x="108" y="422"/>
                      <a:pt x="117" y="409"/>
                      <a:pt x="120" y="397"/>
                    </a:cubicBezTo>
                    <a:cubicBezTo>
                      <a:pt x="121" y="397"/>
                      <a:pt x="121" y="397"/>
                      <a:pt x="122" y="397"/>
                    </a:cubicBezTo>
                    <a:cubicBezTo>
                      <a:pt x="128" y="397"/>
                      <a:pt x="133" y="397"/>
                      <a:pt x="139" y="397"/>
                    </a:cubicBezTo>
                    <a:cubicBezTo>
                      <a:pt x="143" y="409"/>
                      <a:pt x="148" y="423"/>
                      <a:pt x="145" y="436"/>
                    </a:cubicBezTo>
                    <a:close/>
                    <a:moveTo>
                      <a:pt x="196" y="33"/>
                    </a:moveTo>
                    <a:cubicBezTo>
                      <a:pt x="199" y="27"/>
                      <a:pt x="200" y="11"/>
                      <a:pt x="209" y="12"/>
                    </a:cubicBezTo>
                    <a:cubicBezTo>
                      <a:pt x="221" y="15"/>
                      <a:pt x="208" y="31"/>
                      <a:pt x="204" y="36"/>
                    </a:cubicBezTo>
                    <a:cubicBezTo>
                      <a:pt x="201" y="35"/>
                      <a:pt x="199" y="34"/>
                      <a:pt x="196" y="33"/>
                    </a:cubicBezTo>
                    <a:close/>
                    <a:moveTo>
                      <a:pt x="304" y="190"/>
                    </a:moveTo>
                    <a:cubicBezTo>
                      <a:pt x="300" y="185"/>
                      <a:pt x="295" y="182"/>
                      <a:pt x="291" y="177"/>
                    </a:cubicBezTo>
                    <a:cubicBezTo>
                      <a:pt x="288" y="172"/>
                      <a:pt x="285" y="166"/>
                      <a:pt x="281" y="160"/>
                    </a:cubicBezTo>
                    <a:cubicBezTo>
                      <a:pt x="279" y="155"/>
                      <a:pt x="274" y="146"/>
                      <a:pt x="268" y="145"/>
                    </a:cubicBezTo>
                    <a:cubicBezTo>
                      <a:pt x="262" y="143"/>
                      <a:pt x="259" y="147"/>
                      <a:pt x="259" y="153"/>
                    </a:cubicBezTo>
                    <a:cubicBezTo>
                      <a:pt x="258" y="159"/>
                      <a:pt x="265" y="166"/>
                      <a:pt x="268" y="171"/>
                    </a:cubicBezTo>
                    <a:cubicBezTo>
                      <a:pt x="271" y="175"/>
                      <a:pt x="274" y="179"/>
                      <a:pt x="276" y="184"/>
                    </a:cubicBezTo>
                    <a:cubicBezTo>
                      <a:pt x="279" y="194"/>
                      <a:pt x="263" y="195"/>
                      <a:pt x="258" y="196"/>
                    </a:cubicBezTo>
                    <a:cubicBezTo>
                      <a:pt x="245" y="197"/>
                      <a:pt x="247" y="184"/>
                      <a:pt x="247" y="175"/>
                    </a:cubicBezTo>
                    <a:cubicBezTo>
                      <a:pt x="247" y="167"/>
                      <a:pt x="246" y="157"/>
                      <a:pt x="243" y="150"/>
                    </a:cubicBezTo>
                    <a:cubicBezTo>
                      <a:pt x="240" y="145"/>
                      <a:pt x="236" y="140"/>
                      <a:pt x="230" y="143"/>
                    </a:cubicBezTo>
                    <a:cubicBezTo>
                      <a:pt x="224" y="147"/>
                      <a:pt x="226" y="157"/>
                      <a:pt x="228" y="162"/>
                    </a:cubicBezTo>
                    <a:cubicBezTo>
                      <a:pt x="230" y="166"/>
                      <a:pt x="232" y="171"/>
                      <a:pt x="234" y="175"/>
                    </a:cubicBezTo>
                    <a:cubicBezTo>
                      <a:pt x="236" y="181"/>
                      <a:pt x="235" y="186"/>
                      <a:pt x="236" y="192"/>
                    </a:cubicBezTo>
                    <a:cubicBezTo>
                      <a:pt x="236" y="203"/>
                      <a:pt x="248" y="209"/>
                      <a:pt x="248" y="220"/>
                    </a:cubicBezTo>
                    <a:cubicBezTo>
                      <a:pt x="248" y="235"/>
                      <a:pt x="224" y="238"/>
                      <a:pt x="215" y="245"/>
                    </a:cubicBezTo>
                    <a:cubicBezTo>
                      <a:pt x="209" y="250"/>
                      <a:pt x="207" y="254"/>
                      <a:pt x="207" y="262"/>
                    </a:cubicBezTo>
                    <a:cubicBezTo>
                      <a:pt x="207" y="277"/>
                      <a:pt x="195" y="282"/>
                      <a:pt x="182" y="287"/>
                    </a:cubicBezTo>
                    <a:cubicBezTo>
                      <a:pt x="171" y="292"/>
                      <a:pt x="162" y="298"/>
                      <a:pt x="152" y="305"/>
                    </a:cubicBezTo>
                    <a:cubicBezTo>
                      <a:pt x="144" y="311"/>
                      <a:pt x="133" y="317"/>
                      <a:pt x="123" y="316"/>
                    </a:cubicBezTo>
                    <a:cubicBezTo>
                      <a:pt x="109" y="314"/>
                      <a:pt x="110" y="296"/>
                      <a:pt x="111" y="286"/>
                    </a:cubicBezTo>
                    <a:cubicBezTo>
                      <a:pt x="113" y="273"/>
                      <a:pt x="117" y="259"/>
                      <a:pt x="123" y="248"/>
                    </a:cubicBezTo>
                    <a:cubicBezTo>
                      <a:pt x="125" y="244"/>
                      <a:pt x="127" y="240"/>
                      <a:pt x="127" y="236"/>
                    </a:cubicBezTo>
                    <a:cubicBezTo>
                      <a:pt x="128" y="230"/>
                      <a:pt x="126" y="224"/>
                      <a:pt x="126" y="218"/>
                    </a:cubicBezTo>
                    <a:cubicBezTo>
                      <a:pt x="127" y="209"/>
                      <a:pt x="133" y="200"/>
                      <a:pt x="134" y="190"/>
                    </a:cubicBezTo>
                    <a:cubicBezTo>
                      <a:pt x="138" y="172"/>
                      <a:pt x="119" y="166"/>
                      <a:pt x="104" y="163"/>
                    </a:cubicBezTo>
                    <a:cubicBezTo>
                      <a:pt x="93" y="161"/>
                      <a:pt x="81" y="159"/>
                      <a:pt x="76" y="146"/>
                    </a:cubicBezTo>
                    <a:cubicBezTo>
                      <a:pt x="72" y="135"/>
                      <a:pt x="79" y="122"/>
                      <a:pt x="86" y="113"/>
                    </a:cubicBezTo>
                    <a:cubicBezTo>
                      <a:pt x="100" y="96"/>
                      <a:pt x="122" y="83"/>
                      <a:pt x="144" y="81"/>
                    </a:cubicBezTo>
                    <a:cubicBezTo>
                      <a:pt x="166" y="78"/>
                      <a:pt x="175" y="101"/>
                      <a:pt x="191" y="112"/>
                    </a:cubicBezTo>
                    <a:cubicBezTo>
                      <a:pt x="204" y="121"/>
                      <a:pt x="218" y="125"/>
                      <a:pt x="231" y="132"/>
                    </a:cubicBezTo>
                    <a:cubicBezTo>
                      <a:pt x="232" y="132"/>
                      <a:pt x="233" y="132"/>
                      <a:pt x="234" y="131"/>
                    </a:cubicBezTo>
                    <a:cubicBezTo>
                      <a:pt x="238" y="131"/>
                      <a:pt x="243" y="129"/>
                      <a:pt x="243" y="124"/>
                    </a:cubicBezTo>
                    <a:cubicBezTo>
                      <a:pt x="242" y="117"/>
                      <a:pt x="237" y="114"/>
                      <a:pt x="231" y="111"/>
                    </a:cubicBezTo>
                    <a:cubicBezTo>
                      <a:pt x="229" y="110"/>
                      <a:pt x="227" y="110"/>
                      <a:pt x="226" y="108"/>
                    </a:cubicBezTo>
                    <a:cubicBezTo>
                      <a:pt x="226" y="107"/>
                      <a:pt x="226" y="105"/>
                      <a:pt x="227" y="104"/>
                    </a:cubicBezTo>
                    <a:cubicBezTo>
                      <a:pt x="228" y="104"/>
                      <a:pt x="229" y="105"/>
                      <a:pt x="230" y="105"/>
                    </a:cubicBezTo>
                    <a:cubicBezTo>
                      <a:pt x="233" y="107"/>
                      <a:pt x="235" y="110"/>
                      <a:pt x="237" y="111"/>
                    </a:cubicBezTo>
                    <a:cubicBezTo>
                      <a:pt x="242" y="115"/>
                      <a:pt x="247" y="114"/>
                      <a:pt x="250" y="108"/>
                    </a:cubicBezTo>
                    <a:cubicBezTo>
                      <a:pt x="255" y="97"/>
                      <a:pt x="235" y="88"/>
                      <a:pt x="227" y="87"/>
                    </a:cubicBezTo>
                    <a:cubicBezTo>
                      <a:pt x="225" y="87"/>
                      <a:pt x="223" y="87"/>
                      <a:pt x="221" y="87"/>
                    </a:cubicBezTo>
                    <a:cubicBezTo>
                      <a:pt x="216" y="90"/>
                      <a:pt x="214" y="95"/>
                      <a:pt x="209" y="88"/>
                    </a:cubicBezTo>
                    <a:cubicBezTo>
                      <a:pt x="204" y="79"/>
                      <a:pt x="203" y="71"/>
                      <a:pt x="194" y="66"/>
                    </a:cubicBezTo>
                    <a:cubicBezTo>
                      <a:pt x="187" y="62"/>
                      <a:pt x="180" y="65"/>
                      <a:pt x="174" y="68"/>
                    </a:cubicBezTo>
                    <a:cubicBezTo>
                      <a:pt x="169" y="71"/>
                      <a:pt x="166" y="72"/>
                      <a:pt x="160" y="70"/>
                    </a:cubicBezTo>
                    <a:cubicBezTo>
                      <a:pt x="156" y="69"/>
                      <a:pt x="148" y="69"/>
                      <a:pt x="146" y="64"/>
                    </a:cubicBezTo>
                    <a:cubicBezTo>
                      <a:pt x="145" y="60"/>
                      <a:pt x="161" y="64"/>
                      <a:pt x="163" y="64"/>
                    </a:cubicBezTo>
                    <a:cubicBezTo>
                      <a:pt x="167" y="65"/>
                      <a:pt x="173" y="65"/>
                      <a:pt x="175" y="60"/>
                    </a:cubicBezTo>
                    <a:cubicBezTo>
                      <a:pt x="176" y="59"/>
                      <a:pt x="175" y="57"/>
                      <a:pt x="175" y="55"/>
                    </a:cubicBezTo>
                    <a:cubicBezTo>
                      <a:pt x="174" y="54"/>
                      <a:pt x="173" y="47"/>
                      <a:pt x="177" y="49"/>
                    </a:cubicBezTo>
                    <a:cubicBezTo>
                      <a:pt x="179" y="50"/>
                      <a:pt x="181" y="52"/>
                      <a:pt x="182" y="53"/>
                    </a:cubicBezTo>
                    <a:cubicBezTo>
                      <a:pt x="189" y="58"/>
                      <a:pt x="199" y="62"/>
                      <a:pt x="208" y="62"/>
                    </a:cubicBezTo>
                    <a:cubicBezTo>
                      <a:pt x="212" y="61"/>
                      <a:pt x="214" y="58"/>
                      <a:pt x="213" y="54"/>
                    </a:cubicBezTo>
                    <a:cubicBezTo>
                      <a:pt x="213" y="52"/>
                      <a:pt x="211" y="50"/>
                      <a:pt x="209" y="49"/>
                    </a:cubicBezTo>
                    <a:cubicBezTo>
                      <a:pt x="207" y="48"/>
                      <a:pt x="207" y="48"/>
                      <a:pt x="205" y="48"/>
                    </a:cubicBezTo>
                    <a:cubicBezTo>
                      <a:pt x="205" y="48"/>
                      <a:pt x="198" y="48"/>
                      <a:pt x="198" y="48"/>
                    </a:cubicBezTo>
                    <a:cubicBezTo>
                      <a:pt x="201" y="46"/>
                      <a:pt x="205" y="46"/>
                      <a:pt x="209" y="4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23" y="51"/>
                      <a:pt x="236" y="59"/>
                      <a:pt x="248" y="68"/>
                    </a:cubicBezTo>
                    <a:cubicBezTo>
                      <a:pt x="287" y="100"/>
                      <a:pt x="311" y="149"/>
                      <a:pt x="311" y="200"/>
                    </a:cubicBezTo>
                    <a:cubicBezTo>
                      <a:pt x="311" y="201"/>
                      <a:pt x="311" y="201"/>
                      <a:pt x="311" y="202"/>
                    </a:cubicBezTo>
                    <a:cubicBezTo>
                      <a:pt x="309" y="198"/>
                      <a:pt x="307" y="194"/>
                      <a:pt x="304" y="190"/>
                    </a:cubicBezTo>
                    <a:close/>
                    <a:moveTo>
                      <a:pt x="166" y="375"/>
                    </a:moveTo>
                    <a:cubicBezTo>
                      <a:pt x="250" y="360"/>
                      <a:pt x="316" y="286"/>
                      <a:pt x="316" y="200"/>
                    </a:cubicBezTo>
                    <a:cubicBezTo>
                      <a:pt x="316" y="129"/>
                      <a:pt x="272" y="67"/>
                      <a:pt x="209" y="38"/>
                    </a:cubicBezTo>
                    <a:cubicBezTo>
                      <a:pt x="211" y="35"/>
                      <a:pt x="216" y="29"/>
                      <a:pt x="218" y="23"/>
                    </a:cubicBezTo>
                    <a:cubicBezTo>
                      <a:pt x="240" y="35"/>
                      <a:pt x="262" y="47"/>
                      <a:pt x="279" y="65"/>
                    </a:cubicBezTo>
                    <a:cubicBezTo>
                      <a:pt x="297" y="84"/>
                      <a:pt x="309" y="108"/>
                      <a:pt x="319" y="132"/>
                    </a:cubicBezTo>
                    <a:cubicBezTo>
                      <a:pt x="339" y="182"/>
                      <a:pt x="337" y="235"/>
                      <a:pt x="315" y="284"/>
                    </a:cubicBezTo>
                    <a:cubicBezTo>
                      <a:pt x="290" y="339"/>
                      <a:pt x="239" y="374"/>
                      <a:pt x="182" y="387"/>
                    </a:cubicBezTo>
                    <a:cubicBezTo>
                      <a:pt x="164" y="391"/>
                      <a:pt x="146" y="392"/>
                      <a:pt x="127" y="392"/>
                    </a:cubicBezTo>
                    <a:cubicBezTo>
                      <a:pt x="105" y="391"/>
                      <a:pt x="81" y="390"/>
                      <a:pt x="60" y="381"/>
                    </a:cubicBezTo>
                    <a:cubicBezTo>
                      <a:pt x="62" y="376"/>
                      <a:pt x="64" y="371"/>
                      <a:pt x="65" y="368"/>
                    </a:cubicBezTo>
                    <a:cubicBezTo>
                      <a:pt x="98" y="379"/>
                      <a:pt x="132" y="382"/>
                      <a:pt x="166" y="375"/>
                    </a:cubicBezTo>
                    <a:close/>
                    <a:moveTo>
                      <a:pt x="61" y="366"/>
                    </a:moveTo>
                    <a:cubicBezTo>
                      <a:pt x="57" y="375"/>
                      <a:pt x="46" y="400"/>
                      <a:pt x="40" y="392"/>
                    </a:cubicBezTo>
                    <a:cubicBezTo>
                      <a:pt x="37" y="388"/>
                      <a:pt x="45" y="378"/>
                      <a:pt x="47" y="375"/>
                    </a:cubicBezTo>
                    <a:cubicBezTo>
                      <a:pt x="49" y="371"/>
                      <a:pt x="52" y="368"/>
                      <a:pt x="54" y="364"/>
                    </a:cubicBezTo>
                    <a:cubicBezTo>
                      <a:pt x="56" y="364"/>
                      <a:pt x="58" y="365"/>
                      <a:pt x="61" y="3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7" name="Freeform 2310"/>
              <p:cNvSpPr/>
              <p:nvPr/>
            </p:nvSpPr>
            <p:spPr bwMode="auto">
              <a:xfrm>
                <a:off x="-1680369" y="1627186"/>
                <a:ext cx="6350" cy="11113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8" name="Freeform 2311"/>
              <p:cNvSpPr/>
              <p:nvPr/>
            </p:nvSpPr>
            <p:spPr bwMode="auto">
              <a:xfrm>
                <a:off x="-1713707" y="1582736"/>
                <a:ext cx="257175" cy="679450"/>
              </a:xfrm>
              <a:custGeom>
                <a:avLst/>
                <a:gdLst>
                  <a:gd name="T0" fmla="*/ 79 w 93"/>
                  <a:gd name="T1" fmla="*/ 246 h 246"/>
                  <a:gd name="T2" fmla="*/ 79 w 93"/>
                  <a:gd name="T3" fmla="*/ 246 h 246"/>
                  <a:gd name="T4" fmla="*/ 79 w 93"/>
                  <a:gd name="T5" fmla="*/ 246 h 246"/>
                  <a:gd name="T6" fmla="*/ 80 w 93"/>
                  <a:gd name="T7" fmla="*/ 243 h 246"/>
                  <a:gd name="T8" fmla="*/ 82 w 93"/>
                  <a:gd name="T9" fmla="*/ 242 h 246"/>
                  <a:gd name="T10" fmla="*/ 78 w 93"/>
                  <a:gd name="T11" fmla="*/ 238 h 246"/>
                  <a:gd name="T12" fmla="*/ 74 w 93"/>
                  <a:gd name="T13" fmla="*/ 234 h 246"/>
                  <a:gd name="T14" fmla="*/ 74 w 93"/>
                  <a:gd name="T15" fmla="*/ 234 h 246"/>
                  <a:gd name="T16" fmla="*/ 22 w 93"/>
                  <a:gd name="T17" fmla="*/ 133 h 246"/>
                  <a:gd name="T18" fmla="*/ 9 w 93"/>
                  <a:gd name="T19" fmla="*/ 69 h 246"/>
                  <a:gd name="T20" fmla="*/ 9 w 93"/>
                  <a:gd name="T21" fmla="*/ 70 h 246"/>
                  <a:gd name="T22" fmla="*/ 8 w 93"/>
                  <a:gd name="T23" fmla="*/ 69 h 246"/>
                  <a:gd name="T24" fmla="*/ 9 w 93"/>
                  <a:gd name="T25" fmla="*/ 68 h 246"/>
                  <a:gd name="T26" fmla="*/ 9 w 93"/>
                  <a:gd name="T27" fmla="*/ 63 h 246"/>
                  <a:gd name="T28" fmla="*/ 10 w 93"/>
                  <a:gd name="T29" fmla="*/ 31 h 246"/>
                  <a:gd name="T30" fmla="*/ 11 w 93"/>
                  <a:gd name="T31" fmla="*/ 27 h 246"/>
                  <a:gd name="T32" fmla="*/ 9 w 93"/>
                  <a:gd name="T33" fmla="*/ 30 h 246"/>
                  <a:gd name="T34" fmla="*/ 7 w 93"/>
                  <a:gd name="T35" fmla="*/ 29 h 246"/>
                  <a:gd name="T36" fmla="*/ 12 w 93"/>
                  <a:gd name="T37" fmla="*/ 22 h 246"/>
                  <a:gd name="T38" fmla="*/ 12 w 93"/>
                  <a:gd name="T39" fmla="*/ 21 h 246"/>
                  <a:gd name="T40" fmla="*/ 12 w 93"/>
                  <a:gd name="T41" fmla="*/ 21 h 246"/>
                  <a:gd name="T42" fmla="*/ 11 w 93"/>
                  <a:gd name="T43" fmla="*/ 22 h 246"/>
                  <a:gd name="T44" fmla="*/ 10 w 93"/>
                  <a:gd name="T45" fmla="*/ 21 h 246"/>
                  <a:gd name="T46" fmla="*/ 23 w 93"/>
                  <a:gd name="T47" fmla="*/ 4 h 246"/>
                  <a:gd name="T48" fmla="*/ 24 w 93"/>
                  <a:gd name="T49" fmla="*/ 5 h 246"/>
                  <a:gd name="T50" fmla="*/ 17 w 93"/>
                  <a:gd name="T51" fmla="*/ 11 h 246"/>
                  <a:gd name="T52" fmla="*/ 22 w 93"/>
                  <a:gd name="T53" fmla="*/ 8 h 246"/>
                  <a:gd name="T54" fmla="*/ 22 w 93"/>
                  <a:gd name="T55" fmla="*/ 8 h 246"/>
                  <a:gd name="T56" fmla="*/ 23 w 93"/>
                  <a:gd name="T57" fmla="*/ 8 h 246"/>
                  <a:gd name="T58" fmla="*/ 48 w 93"/>
                  <a:gd name="T59" fmla="*/ 40 h 246"/>
                  <a:gd name="T60" fmla="*/ 61 w 93"/>
                  <a:gd name="T61" fmla="*/ 90 h 246"/>
                  <a:gd name="T62" fmla="*/ 80 w 93"/>
                  <a:gd name="T63" fmla="*/ 193 h 246"/>
                  <a:gd name="T64" fmla="*/ 80 w 93"/>
                  <a:gd name="T65" fmla="*/ 194 h 246"/>
                  <a:gd name="T66" fmla="*/ 80 w 93"/>
                  <a:gd name="T67" fmla="*/ 195 h 246"/>
                  <a:gd name="T68" fmla="*/ 81 w 93"/>
                  <a:gd name="T69" fmla="*/ 201 h 246"/>
                  <a:gd name="T70" fmla="*/ 81 w 93"/>
                  <a:gd name="T71" fmla="*/ 200 h 246"/>
                  <a:gd name="T72" fmla="*/ 82 w 93"/>
                  <a:gd name="T73" fmla="*/ 201 h 246"/>
                  <a:gd name="T74" fmla="*/ 81 w 93"/>
                  <a:gd name="T75" fmla="*/ 203 h 246"/>
                  <a:gd name="T76" fmla="*/ 86 w 93"/>
                  <a:gd name="T77" fmla="*/ 227 h 246"/>
                  <a:gd name="T78" fmla="*/ 87 w 93"/>
                  <a:gd name="T79" fmla="*/ 227 h 246"/>
                  <a:gd name="T80" fmla="*/ 89 w 93"/>
                  <a:gd name="T81" fmla="*/ 232 h 246"/>
                  <a:gd name="T82" fmla="*/ 87 w 93"/>
                  <a:gd name="T83" fmla="*/ 232 h 246"/>
                  <a:gd name="T84" fmla="*/ 88 w 93"/>
                  <a:gd name="T85" fmla="*/ 237 h 246"/>
                  <a:gd name="T86" fmla="*/ 88 w 93"/>
                  <a:gd name="T87" fmla="*/ 237 h 246"/>
                  <a:gd name="T88" fmla="*/ 89 w 93"/>
                  <a:gd name="T89" fmla="*/ 237 h 246"/>
                  <a:gd name="T90" fmla="*/ 91 w 93"/>
                  <a:gd name="T91" fmla="*/ 236 h 246"/>
                  <a:gd name="T92" fmla="*/ 91 w 93"/>
                  <a:gd name="T93" fmla="*/ 236 h 246"/>
                  <a:gd name="T94" fmla="*/ 93 w 93"/>
                  <a:gd name="T95" fmla="*/ 236 h 246"/>
                  <a:gd name="T96" fmla="*/ 93 w 93"/>
                  <a:gd name="T97" fmla="*/ 236 h 246"/>
                  <a:gd name="T98" fmla="*/ 62 w 93"/>
                  <a:gd name="T99" fmla="*/ 73 h 246"/>
                  <a:gd name="T100" fmla="*/ 48 w 93"/>
                  <a:gd name="T101" fmla="*/ 25 h 246"/>
                  <a:gd name="T102" fmla="*/ 22 w 93"/>
                  <a:gd name="T103" fmla="*/ 3 h 246"/>
                  <a:gd name="T104" fmla="*/ 4 w 93"/>
                  <a:gd name="T105" fmla="*/ 36 h 246"/>
                  <a:gd name="T106" fmla="*/ 11 w 93"/>
                  <a:gd name="T107" fmla="*/ 111 h 246"/>
                  <a:gd name="T108" fmla="*/ 68 w 93"/>
                  <a:gd name="T109" fmla="*/ 235 h 246"/>
                  <a:gd name="T110" fmla="*/ 79 w 93"/>
                  <a:gd name="T11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246">
                    <a:moveTo>
                      <a:pt x="79" y="246"/>
                    </a:move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5"/>
                      <a:pt x="79" y="244"/>
                      <a:pt x="80" y="243"/>
                    </a:cubicBezTo>
                    <a:cubicBezTo>
                      <a:pt x="81" y="243"/>
                      <a:pt x="81" y="242"/>
                      <a:pt x="82" y="242"/>
                    </a:cubicBezTo>
                    <a:cubicBezTo>
                      <a:pt x="80" y="240"/>
                      <a:pt x="79" y="239"/>
                      <a:pt x="78" y="238"/>
                    </a:cubicBezTo>
                    <a:cubicBezTo>
                      <a:pt x="76" y="239"/>
                      <a:pt x="72" y="237"/>
                      <a:pt x="74" y="234"/>
                    </a:cubicBezTo>
                    <a:cubicBezTo>
                      <a:pt x="74" y="234"/>
                      <a:pt x="74" y="234"/>
                      <a:pt x="74" y="234"/>
                    </a:cubicBezTo>
                    <a:cubicBezTo>
                      <a:pt x="49" y="205"/>
                      <a:pt x="33" y="170"/>
                      <a:pt x="22" y="133"/>
                    </a:cubicBezTo>
                    <a:cubicBezTo>
                      <a:pt x="16" y="112"/>
                      <a:pt x="11" y="91"/>
                      <a:pt x="9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8" y="52"/>
                      <a:pt x="8" y="41"/>
                      <a:pt x="10" y="31"/>
                    </a:cubicBezTo>
                    <a:cubicBezTo>
                      <a:pt x="10" y="30"/>
                      <a:pt x="10" y="28"/>
                      <a:pt x="11" y="27"/>
                    </a:cubicBezTo>
                    <a:cubicBezTo>
                      <a:pt x="10" y="28"/>
                      <a:pt x="9" y="29"/>
                      <a:pt x="9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9" y="27"/>
                      <a:pt x="10" y="24"/>
                      <a:pt x="12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3" y="14"/>
                      <a:pt x="17" y="8"/>
                      <a:pt x="23" y="4"/>
                    </a:cubicBezTo>
                    <a:cubicBezTo>
                      <a:pt x="24" y="3"/>
                      <a:pt x="25" y="4"/>
                      <a:pt x="24" y="5"/>
                    </a:cubicBezTo>
                    <a:cubicBezTo>
                      <a:pt x="22" y="7"/>
                      <a:pt x="19" y="9"/>
                      <a:pt x="17" y="11"/>
                    </a:cubicBezTo>
                    <a:cubicBezTo>
                      <a:pt x="19" y="10"/>
                      <a:pt x="20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5"/>
                      <a:pt x="45" y="31"/>
                      <a:pt x="48" y="40"/>
                    </a:cubicBezTo>
                    <a:cubicBezTo>
                      <a:pt x="53" y="57"/>
                      <a:pt x="57" y="74"/>
                      <a:pt x="61" y="90"/>
                    </a:cubicBezTo>
                    <a:cubicBezTo>
                      <a:pt x="69" y="124"/>
                      <a:pt x="74" y="159"/>
                      <a:pt x="80" y="193"/>
                    </a:cubicBezTo>
                    <a:cubicBezTo>
                      <a:pt x="80" y="193"/>
                      <a:pt x="81" y="194"/>
                      <a:pt x="80" y="194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7"/>
                      <a:pt x="81" y="199"/>
                      <a:pt x="81" y="201"/>
                    </a:cubicBezTo>
                    <a:cubicBezTo>
                      <a:pt x="81" y="201"/>
                      <a:pt x="81" y="200"/>
                      <a:pt x="81" y="200"/>
                    </a:cubicBezTo>
                    <a:cubicBezTo>
                      <a:pt x="82" y="200"/>
                      <a:pt x="83" y="201"/>
                      <a:pt x="82" y="201"/>
                    </a:cubicBezTo>
                    <a:cubicBezTo>
                      <a:pt x="82" y="202"/>
                      <a:pt x="82" y="202"/>
                      <a:pt x="81" y="203"/>
                    </a:cubicBezTo>
                    <a:cubicBezTo>
                      <a:pt x="83" y="211"/>
                      <a:pt x="84" y="219"/>
                      <a:pt x="86" y="227"/>
                    </a:cubicBezTo>
                    <a:cubicBezTo>
                      <a:pt x="86" y="227"/>
                      <a:pt x="87" y="227"/>
                      <a:pt x="87" y="227"/>
                    </a:cubicBezTo>
                    <a:cubicBezTo>
                      <a:pt x="90" y="226"/>
                      <a:pt x="92" y="231"/>
                      <a:pt x="89" y="232"/>
                    </a:cubicBezTo>
                    <a:cubicBezTo>
                      <a:pt x="88" y="232"/>
                      <a:pt x="87" y="232"/>
                      <a:pt x="87" y="232"/>
                    </a:cubicBezTo>
                    <a:cubicBezTo>
                      <a:pt x="87" y="234"/>
                      <a:pt x="87" y="236"/>
                      <a:pt x="88" y="237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8" y="237"/>
                      <a:pt x="89" y="237"/>
                      <a:pt x="89" y="237"/>
                    </a:cubicBezTo>
                    <a:cubicBezTo>
                      <a:pt x="90" y="236"/>
                      <a:pt x="90" y="236"/>
                      <a:pt x="91" y="236"/>
                    </a:cubicBezTo>
                    <a:cubicBezTo>
                      <a:pt x="91" y="236"/>
                      <a:pt x="91" y="236"/>
                      <a:pt x="91" y="236"/>
                    </a:cubicBezTo>
                    <a:cubicBezTo>
                      <a:pt x="92" y="236"/>
                      <a:pt x="92" y="236"/>
                      <a:pt x="93" y="236"/>
                    </a:cubicBezTo>
                    <a:cubicBezTo>
                      <a:pt x="93" y="236"/>
                      <a:pt x="93" y="236"/>
                      <a:pt x="93" y="236"/>
                    </a:cubicBezTo>
                    <a:cubicBezTo>
                      <a:pt x="82" y="181"/>
                      <a:pt x="75" y="127"/>
                      <a:pt x="62" y="73"/>
                    </a:cubicBezTo>
                    <a:cubicBezTo>
                      <a:pt x="58" y="57"/>
                      <a:pt x="55" y="40"/>
                      <a:pt x="48" y="25"/>
                    </a:cubicBezTo>
                    <a:cubicBezTo>
                      <a:pt x="44" y="16"/>
                      <a:pt x="35" y="0"/>
                      <a:pt x="22" y="3"/>
                    </a:cubicBezTo>
                    <a:cubicBezTo>
                      <a:pt x="8" y="6"/>
                      <a:pt x="6" y="24"/>
                      <a:pt x="4" y="36"/>
                    </a:cubicBezTo>
                    <a:cubicBezTo>
                      <a:pt x="0" y="60"/>
                      <a:pt x="6" y="88"/>
                      <a:pt x="11" y="111"/>
                    </a:cubicBezTo>
                    <a:cubicBezTo>
                      <a:pt x="21" y="156"/>
                      <a:pt x="38" y="199"/>
                      <a:pt x="68" y="235"/>
                    </a:cubicBezTo>
                    <a:cubicBezTo>
                      <a:pt x="71" y="239"/>
                      <a:pt x="75" y="243"/>
                      <a:pt x="79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9" name="Freeform 2312"/>
              <p:cNvSpPr/>
              <p:nvPr/>
            </p:nvSpPr>
            <p:spPr bwMode="auto">
              <a:xfrm>
                <a:off x="-1494632" y="2235199"/>
                <a:ext cx="33338" cy="26988"/>
              </a:xfrm>
              <a:custGeom>
                <a:avLst/>
                <a:gdLst>
                  <a:gd name="T0" fmla="*/ 3 w 12"/>
                  <a:gd name="T1" fmla="*/ 8 h 10"/>
                  <a:gd name="T2" fmla="*/ 3 w 12"/>
                  <a:gd name="T3" fmla="*/ 8 h 10"/>
                  <a:gd name="T4" fmla="*/ 6 w 12"/>
                  <a:gd name="T5" fmla="*/ 5 h 10"/>
                  <a:gd name="T6" fmla="*/ 9 w 12"/>
                  <a:gd name="T7" fmla="*/ 6 h 10"/>
                  <a:gd name="T8" fmla="*/ 10 w 12"/>
                  <a:gd name="T9" fmla="*/ 7 h 10"/>
                  <a:gd name="T10" fmla="*/ 10 w 12"/>
                  <a:gd name="T11" fmla="*/ 7 h 10"/>
                  <a:gd name="T12" fmla="*/ 10 w 12"/>
                  <a:gd name="T13" fmla="*/ 3 h 10"/>
                  <a:gd name="T14" fmla="*/ 10 w 12"/>
                  <a:gd name="T15" fmla="*/ 3 h 10"/>
                  <a:gd name="T16" fmla="*/ 12 w 12"/>
                  <a:gd name="T17" fmla="*/ 0 h 10"/>
                  <a:gd name="T18" fmla="*/ 10 w 12"/>
                  <a:gd name="T19" fmla="*/ 1 h 10"/>
                  <a:gd name="T20" fmla="*/ 9 w 12"/>
                  <a:gd name="T21" fmla="*/ 1 h 10"/>
                  <a:gd name="T22" fmla="*/ 3 w 12"/>
                  <a:gd name="T23" fmla="*/ 6 h 10"/>
                  <a:gd name="T24" fmla="*/ 1 w 12"/>
                  <a:gd name="T25" fmla="*/ 7 h 10"/>
                  <a:gd name="T26" fmla="*/ 0 w 12"/>
                  <a:gd name="T27" fmla="*/ 10 h 10"/>
                  <a:gd name="T28" fmla="*/ 3 w 12"/>
                  <a:gd name="T2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2" y="0"/>
                    </a:cubicBez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3"/>
                      <a:pt x="5" y="4"/>
                      <a:pt x="3" y="6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9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0" name="Freeform 2313"/>
              <p:cNvSpPr/>
              <p:nvPr/>
            </p:nvSpPr>
            <p:spPr bwMode="auto">
              <a:xfrm>
                <a:off x="-1345407" y="24558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1" name="Freeform 2314"/>
              <p:cNvSpPr/>
              <p:nvPr/>
            </p:nvSpPr>
            <p:spPr bwMode="auto">
              <a:xfrm>
                <a:off x="-1362869" y="2451099"/>
                <a:ext cx="6350" cy="476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2" name="Freeform 2315"/>
              <p:cNvSpPr/>
              <p:nvPr/>
            </p:nvSpPr>
            <p:spPr bwMode="auto">
              <a:xfrm>
                <a:off x="-1354932" y="2455861"/>
                <a:ext cx="6350" cy="3175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3" name="Freeform 2316"/>
              <p:cNvSpPr/>
              <p:nvPr/>
            </p:nvSpPr>
            <p:spPr bwMode="auto">
              <a:xfrm>
                <a:off x="-1513682" y="2257424"/>
                <a:ext cx="146050" cy="187325"/>
              </a:xfrm>
              <a:custGeom>
                <a:avLst/>
                <a:gdLst>
                  <a:gd name="T0" fmla="*/ 50 w 53"/>
                  <a:gd name="T1" fmla="*/ 65 h 68"/>
                  <a:gd name="T2" fmla="*/ 49 w 53"/>
                  <a:gd name="T3" fmla="*/ 63 h 68"/>
                  <a:gd name="T4" fmla="*/ 48 w 53"/>
                  <a:gd name="T5" fmla="*/ 62 h 68"/>
                  <a:gd name="T6" fmla="*/ 42 w 53"/>
                  <a:gd name="T7" fmla="*/ 59 h 68"/>
                  <a:gd name="T8" fmla="*/ 27 w 53"/>
                  <a:gd name="T9" fmla="*/ 56 h 68"/>
                  <a:gd name="T10" fmla="*/ 9 w 53"/>
                  <a:gd name="T11" fmla="*/ 18 h 68"/>
                  <a:gd name="T12" fmla="*/ 10 w 53"/>
                  <a:gd name="T13" fmla="*/ 0 h 68"/>
                  <a:gd name="T14" fmla="*/ 7 w 53"/>
                  <a:gd name="T15" fmla="*/ 2 h 68"/>
                  <a:gd name="T16" fmla="*/ 7 w 53"/>
                  <a:gd name="T17" fmla="*/ 2 h 68"/>
                  <a:gd name="T18" fmla="*/ 7 w 53"/>
                  <a:gd name="T19" fmla="*/ 2 h 68"/>
                  <a:gd name="T20" fmla="*/ 12 w 53"/>
                  <a:gd name="T21" fmla="*/ 54 h 68"/>
                  <a:gd name="T22" fmla="*/ 53 w 53"/>
                  <a:gd name="T23" fmla="*/ 68 h 68"/>
                  <a:gd name="T24" fmla="*/ 51 w 53"/>
                  <a:gd name="T25" fmla="*/ 66 h 68"/>
                  <a:gd name="T26" fmla="*/ 50 w 53"/>
                  <a:gd name="T27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68">
                    <a:moveTo>
                      <a:pt x="50" y="65"/>
                    </a:moveTo>
                    <a:cubicBezTo>
                      <a:pt x="50" y="64"/>
                      <a:pt x="49" y="64"/>
                      <a:pt x="49" y="63"/>
                    </a:cubicBezTo>
                    <a:cubicBezTo>
                      <a:pt x="49" y="63"/>
                      <a:pt x="48" y="62"/>
                      <a:pt x="48" y="62"/>
                    </a:cubicBezTo>
                    <a:cubicBezTo>
                      <a:pt x="46" y="60"/>
                      <a:pt x="44" y="59"/>
                      <a:pt x="42" y="59"/>
                    </a:cubicBezTo>
                    <a:cubicBezTo>
                      <a:pt x="37" y="58"/>
                      <a:pt x="32" y="57"/>
                      <a:pt x="27" y="56"/>
                    </a:cubicBezTo>
                    <a:cubicBezTo>
                      <a:pt x="9" y="52"/>
                      <a:pt x="7" y="34"/>
                      <a:pt x="9" y="18"/>
                    </a:cubicBezTo>
                    <a:cubicBezTo>
                      <a:pt x="9" y="13"/>
                      <a:pt x="9" y="7"/>
                      <a:pt x="10" y="0"/>
                    </a:cubicBezTo>
                    <a:cubicBezTo>
                      <a:pt x="9" y="0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1"/>
                      <a:pt x="0" y="38"/>
                      <a:pt x="12" y="54"/>
                    </a:cubicBezTo>
                    <a:cubicBezTo>
                      <a:pt x="22" y="66"/>
                      <a:pt x="41" y="60"/>
                      <a:pt x="53" y="68"/>
                    </a:cubicBezTo>
                    <a:cubicBezTo>
                      <a:pt x="53" y="68"/>
                      <a:pt x="52" y="67"/>
                      <a:pt x="51" y="66"/>
                    </a:cubicBezTo>
                    <a:cubicBezTo>
                      <a:pt x="51" y="66"/>
                      <a:pt x="51" y="66"/>
                      <a:pt x="5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4" name="Freeform 2317"/>
              <p:cNvSpPr/>
              <p:nvPr/>
            </p:nvSpPr>
            <p:spPr bwMode="auto">
              <a:xfrm>
                <a:off x="-1467644" y="2224086"/>
                <a:ext cx="141288" cy="234950"/>
              </a:xfrm>
              <a:custGeom>
                <a:avLst/>
                <a:gdLst>
                  <a:gd name="T0" fmla="*/ 2 w 51"/>
                  <a:gd name="T1" fmla="*/ 4 h 85"/>
                  <a:gd name="T2" fmla="*/ 0 w 51"/>
                  <a:gd name="T3" fmla="*/ 7 h 85"/>
                  <a:gd name="T4" fmla="*/ 3 w 51"/>
                  <a:gd name="T5" fmla="*/ 5 h 85"/>
                  <a:gd name="T6" fmla="*/ 35 w 51"/>
                  <a:gd name="T7" fmla="*/ 25 h 85"/>
                  <a:gd name="T8" fmla="*/ 37 w 51"/>
                  <a:gd name="T9" fmla="*/ 28 h 85"/>
                  <a:gd name="T10" fmla="*/ 40 w 51"/>
                  <a:gd name="T11" fmla="*/ 34 h 85"/>
                  <a:gd name="T12" fmla="*/ 41 w 51"/>
                  <a:gd name="T13" fmla="*/ 48 h 85"/>
                  <a:gd name="T14" fmla="*/ 43 w 51"/>
                  <a:gd name="T15" fmla="*/ 76 h 85"/>
                  <a:gd name="T16" fmla="*/ 42 w 51"/>
                  <a:gd name="T17" fmla="*/ 78 h 85"/>
                  <a:gd name="T18" fmla="*/ 41 w 51"/>
                  <a:gd name="T19" fmla="*/ 80 h 85"/>
                  <a:gd name="T20" fmla="*/ 39 w 51"/>
                  <a:gd name="T21" fmla="*/ 82 h 85"/>
                  <a:gd name="T22" fmla="*/ 40 w 51"/>
                  <a:gd name="T23" fmla="*/ 83 h 85"/>
                  <a:gd name="T24" fmla="*/ 40 w 51"/>
                  <a:gd name="T25" fmla="*/ 84 h 85"/>
                  <a:gd name="T26" fmla="*/ 41 w 51"/>
                  <a:gd name="T27" fmla="*/ 84 h 85"/>
                  <a:gd name="T28" fmla="*/ 43 w 51"/>
                  <a:gd name="T29" fmla="*/ 84 h 85"/>
                  <a:gd name="T30" fmla="*/ 44 w 51"/>
                  <a:gd name="T31" fmla="*/ 84 h 85"/>
                  <a:gd name="T32" fmla="*/ 44 w 51"/>
                  <a:gd name="T33" fmla="*/ 84 h 85"/>
                  <a:gd name="T34" fmla="*/ 45 w 51"/>
                  <a:gd name="T35" fmla="*/ 81 h 85"/>
                  <a:gd name="T36" fmla="*/ 41 w 51"/>
                  <a:gd name="T37" fmla="*/ 23 h 85"/>
                  <a:gd name="T38" fmla="*/ 4 w 51"/>
                  <a:gd name="T39" fmla="*/ 4 h 85"/>
                  <a:gd name="T40" fmla="*/ 2 w 51"/>
                  <a:gd name="T41" fmla="*/ 4 h 85"/>
                  <a:gd name="T42" fmla="*/ 2 w 51"/>
                  <a:gd name="T43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85">
                    <a:moveTo>
                      <a:pt x="2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6"/>
                      <a:pt x="1" y="5"/>
                      <a:pt x="3" y="5"/>
                    </a:cubicBezTo>
                    <a:cubicBezTo>
                      <a:pt x="16" y="6"/>
                      <a:pt x="29" y="13"/>
                      <a:pt x="35" y="25"/>
                    </a:cubicBezTo>
                    <a:cubicBezTo>
                      <a:pt x="36" y="26"/>
                      <a:pt x="37" y="27"/>
                      <a:pt x="37" y="28"/>
                    </a:cubicBezTo>
                    <a:cubicBezTo>
                      <a:pt x="38" y="30"/>
                      <a:pt x="39" y="32"/>
                      <a:pt x="40" y="34"/>
                    </a:cubicBezTo>
                    <a:cubicBezTo>
                      <a:pt x="41" y="39"/>
                      <a:pt x="41" y="43"/>
                      <a:pt x="41" y="48"/>
                    </a:cubicBezTo>
                    <a:cubicBezTo>
                      <a:pt x="41" y="57"/>
                      <a:pt x="40" y="67"/>
                      <a:pt x="43" y="76"/>
                    </a:cubicBezTo>
                    <a:cubicBezTo>
                      <a:pt x="43" y="77"/>
                      <a:pt x="43" y="78"/>
                      <a:pt x="42" y="78"/>
                    </a:cubicBezTo>
                    <a:cubicBezTo>
                      <a:pt x="42" y="79"/>
                      <a:pt x="42" y="79"/>
                      <a:pt x="41" y="80"/>
                    </a:cubicBezTo>
                    <a:cubicBezTo>
                      <a:pt x="41" y="81"/>
                      <a:pt x="40" y="82"/>
                      <a:pt x="39" y="82"/>
                    </a:cubicBezTo>
                    <a:cubicBezTo>
                      <a:pt x="39" y="82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0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42" y="85"/>
                      <a:pt x="43" y="85"/>
                      <a:pt x="43" y="84"/>
                    </a:cubicBezTo>
                    <a:cubicBezTo>
                      <a:pt x="43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3"/>
                      <a:pt x="45" y="82"/>
                      <a:pt x="45" y="81"/>
                    </a:cubicBezTo>
                    <a:cubicBezTo>
                      <a:pt x="40" y="62"/>
                      <a:pt x="51" y="42"/>
                      <a:pt x="41" y="23"/>
                    </a:cubicBezTo>
                    <a:cubicBezTo>
                      <a:pt x="35" y="11"/>
                      <a:pt x="17" y="0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5" name="Freeform 2318"/>
              <p:cNvSpPr/>
              <p:nvPr/>
            </p:nvSpPr>
            <p:spPr bwMode="auto">
              <a:xfrm>
                <a:off x="-1478757" y="2249486"/>
                <a:ext cx="104775" cy="165100"/>
              </a:xfrm>
              <a:custGeom>
                <a:avLst/>
                <a:gdLst>
                  <a:gd name="T0" fmla="*/ 2 w 38"/>
                  <a:gd name="T1" fmla="*/ 3 h 60"/>
                  <a:gd name="T2" fmla="*/ 1 w 38"/>
                  <a:gd name="T3" fmla="*/ 23 h 60"/>
                  <a:gd name="T4" fmla="*/ 1 w 38"/>
                  <a:gd name="T5" fmla="*/ 23 h 60"/>
                  <a:gd name="T6" fmla="*/ 1 w 38"/>
                  <a:gd name="T7" fmla="*/ 23 h 60"/>
                  <a:gd name="T8" fmla="*/ 2 w 38"/>
                  <a:gd name="T9" fmla="*/ 26 h 60"/>
                  <a:gd name="T10" fmla="*/ 11 w 38"/>
                  <a:gd name="T11" fmla="*/ 43 h 60"/>
                  <a:gd name="T12" fmla="*/ 23 w 38"/>
                  <a:gd name="T13" fmla="*/ 55 h 60"/>
                  <a:gd name="T14" fmla="*/ 38 w 38"/>
                  <a:gd name="T15" fmla="*/ 60 h 60"/>
                  <a:gd name="T16" fmla="*/ 15 w 38"/>
                  <a:gd name="T17" fmla="*/ 40 h 60"/>
                  <a:gd name="T18" fmla="*/ 6 w 38"/>
                  <a:gd name="T19" fmla="*/ 20 h 60"/>
                  <a:gd name="T20" fmla="*/ 4 w 38"/>
                  <a:gd name="T21" fmla="*/ 2 h 60"/>
                  <a:gd name="T22" fmla="*/ 3 w 38"/>
                  <a:gd name="T23" fmla="*/ 1 h 60"/>
                  <a:gd name="T24" fmla="*/ 0 w 38"/>
                  <a:gd name="T25" fmla="*/ 0 h 60"/>
                  <a:gd name="T26" fmla="*/ 2 w 38"/>
                  <a:gd name="T2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0">
                    <a:moveTo>
                      <a:pt x="2" y="3"/>
                    </a:moveTo>
                    <a:cubicBezTo>
                      <a:pt x="2" y="9"/>
                      <a:pt x="1" y="16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3" y="32"/>
                      <a:pt x="7" y="38"/>
                      <a:pt x="11" y="43"/>
                    </a:cubicBezTo>
                    <a:cubicBezTo>
                      <a:pt x="14" y="48"/>
                      <a:pt x="19" y="51"/>
                      <a:pt x="23" y="55"/>
                    </a:cubicBezTo>
                    <a:cubicBezTo>
                      <a:pt x="28" y="56"/>
                      <a:pt x="34" y="57"/>
                      <a:pt x="38" y="60"/>
                    </a:cubicBezTo>
                    <a:cubicBezTo>
                      <a:pt x="30" y="54"/>
                      <a:pt x="22" y="49"/>
                      <a:pt x="15" y="40"/>
                    </a:cubicBezTo>
                    <a:cubicBezTo>
                      <a:pt x="11" y="34"/>
                      <a:pt x="7" y="28"/>
                      <a:pt x="6" y="20"/>
                    </a:cubicBezTo>
                    <a:cubicBezTo>
                      <a:pt x="6" y="14"/>
                      <a:pt x="7" y="8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2" y="1"/>
                      <a:pt x="2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6" name="Freeform 2319"/>
              <p:cNvSpPr/>
              <p:nvPr/>
            </p:nvSpPr>
            <p:spPr bwMode="auto">
              <a:xfrm>
                <a:off x="-1381919" y="242887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7" name="Freeform 2320"/>
              <p:cNvSpPr/>
              <p:nvPr/>
            </p:nvSpPr>
            <p:spPr bwMode="auto">
              <a:xfrm>
                <a:off x="-1373982" y="2439986"/>
                <a:ext cx="19050" cy="11113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1 h 4"/>
                  <a:gd name="T4" fmla="*/ 3 w 7"/>
                  <a:gd name="T5" fmla="*/ 0 h 4"/>
                  <a:gd name="T6" fmla="*/ 0 w 7"/>
                  <a:gd name="T7" fmla="*/ 0 h 4"/>
                  <a:gd name="T8" fmla="*/ 2 w 7"/>
                  <a:gd name="T9" fmla="*/ 2 h 4"/>
                  <a:gd name="T10" fmla="*/ 3 w 7"/>
                  <a:gd name="T11" fmla="*/ 3 h 4"/>
                  <a:gd name="T12" fmla="*/ 4 w 7"/>
                  <a:gd name="T13" fmla="*/ 4 h 4"/>
                  <a:gd name="T14" fmla="*/ 5 w 7"/>
                  <a:gd name="T15" fmla="*/ 4 h 4"/>
                  <a:gd name="T16" fmla="*/ 7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3"/>
                      <a:pt x="4" y="3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8" name="Freeform 2321"/>
              <p:cNvSpPr/>
              <p:nvPr/>
            </p:nvSpPr>
            <p:spPr bwMode="auto">
              <a:xfrm>
                <a:off x="-1470819" y="2243136"/>
                <a:ext cx="106363" cy="182563"/>
              </a:xfrm>
              <a:custGeom>
                <a:avLst/>
                <a:gdLst>
                  <a:gd name="T0" fmla="*/ 3 w 38"/>
                  <a:gd name="T1" fmla="*/ 5 h 66"/>
                  <a:gd name="T2" fmla="*/ 19 w 38"/>
                  <a:gd name="T3" fmla="*/ 32 h 66"/>
                  <a:gd name="T4" fmla="*/ 35 w 38"/>
                  <a:gd name="T5" fmla="*/ 63 h 66"/>
                  <a:gd name="T6" fmla="*/ 38 w 38"/>
                  <a:gd name="T7" fmla="*/ 66 h 66"/>
                  <a:gd name="T8" fmla="*/ 37 w 38"/>
                  <a:gd name="T9" fmla="*/ 54 h 66"/>
                  <a:gd name="T10" fmla="*/ 22 w 38"/>
                  <a:gd name="T11" fmla="*/ 22 h 66"/>
                  <a:gd name="T12" fmla="*/ 15 w 38"/>
                  <a:gd name="T13" fmla="*/ 6 h 66"/>
                  <a:gd name="T14" fmla="*/ 4 w 38"/>
                  <a:gd name="T15" fmla="*/ 3 h 66"/>
                  <a:gd name="T16" fmla="*/ 1 w 38"/>
                  <a:gd name="T17" fmla="*/ 0 h 66"/>
                  <a:gd name="T18" fmla="*/ 1 w 38"/>
                  <a:gd name="T19" fmla="*/ 4 h 66"/>
                  <a:gd name="T20" fmla="*/ 3 w 38"/>
                  <a:gd name="T21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6">
                    <a:moveTo>
                      <a:pt x="3" y="5"/>
                    </a:moveTo>
                    <a:cubicBezTo>
                      <a:pt x="15" y="5"/>
                      <a:pt x="16" y="23"/>
                      <a:pt x="19" y="32"/>
                    </a:cubicBezTo>
                    <a:cubicBezTo>
                      <a:pt x="23" y="43"/>
                      <a:pt x="31" y="52"/>
                      <a:pt x="35" y="63"/>
                    </a:cubicBezTo>
                    <a:cubicBezTo>
                      <a:pt x="36" y="64"/>
                      <a:pt x="37" y="65"/>
                      <a:pt x="38" y="66"/>
                    </a:cubicBezTo>
                    <a:cubicBezTo>
                      <a:pt x="37" y="62"/>
                      <a:pt x="37" y="58"/>
                      <a:pt x="37" y="54"/>
                    </a:cubicBezTo>
                    <a:cubicBezTo>
                      <a:pt x="32" y="44"/>
                      <a:pt x="25" y="34"/>
                      <a:pt x="22" y="22"/>
                    </a:cubicBezTo>
                    <a:cubicBezTo>
                      <a:pt x="21" y="17"/>
                      <a:pt x="19" y="10"/>
                      <a:pt x="15" y="6"/>
                    </a:cubicBezTo>
                    <a:cubicBezTo>
                      <a:pt x="12" y="4"/>
                      <a:pt x="8" y="3"/>
                      <a:pt x="4" y="3"/>
                    </a:cubicBezTo>
                    <a:cubicBezTo>
                      <a:pt x="2" y="3"/>
                      <a:pt x="1" y="2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9" name="Freeform 2322"/>
              <p:cNvSpPr/>
              <p:nvPr/>
            </p:nvSpPr>
            <p:spPr bwMode="auto">
              <a:xfrm>
                <a:off x="-1364457" y="2436811"/>
                <a:ext cx="12700" cy="11113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4 w 5"/>
                  <a:gd name="T9" fmla="*/ 3 h 4"/>
                  <a:gd name="T10" fmla="*/ 5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2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0" name="Freeform 2323"/>
              <p:cNvSpPr/>
              <p:nvPr/>
            </p:nvSpPr>
            <p:spPr bwMode="auto">
              <a:xfrm>
                <a:off x="-1467644" y="2238374"/>
                <a:ext cx="119063" cy="204788"/>
              </a:xfrm>
              <a:custGeom>
                <a:avLst/>
                <a:gdLst>
                  <a:gd name="T0" fmla="*/ 3 w 43"/>
                  <a:gd name="T1" fmla="*/ 5 h 74"/>
                  <a:gd name="T2" fmla="*/ 14 w 43"/>
                  <a:gd name="T3" fmla="*/ 8 h 74"/>
                  <a:gd name="T4" fmla="*/ 34 w 43"/>
                  <a:gd name="T5" fmla="*/ 28 h 74"/>
                  <a:gd name="T6" fmla="*/ 36 w 43"/>
                  <a:gd name="T7" fmla="*/ 56 h 74"/>
                  <a:gd name="T8" fmla="*/ 37 w 43"/>
                  <a:gd name="T9" fmla="*/ 68 h 74"/>
                  <a:gd name="T10" fmla="*/ 38 w 43"/>
                  <a:gd name="T11" fmla="*/ 69 h 74"/>
                  <a:gd name="T12" fmla="*/ 38 w 43"/>
                  <a:gd name="T13" fmla="*/ 72 h 74"/>
                  <a:gd name="T14" fmla="*/ 38 w 43"/>
                  <a:gd name="T15" fmla="*/ 72 h 74"/>
                  <a:gd name="T16" fmla="*/ 42 w 43"/>
                  <a:gd name="T17" fmla="*/ 73 h 74"/>
                  <a:gd name="T18" fmla="*/ 43 w 43"/>
                  <a:gd name="T19" fmla="*/ 71 h 74"/>
                  <a:gd name="T20" fmla="*/ 41 w 43"/>
                  <a:gd name="T21" fmla="*/ 43 h 74"/>
                  <a:gd name="T22" fmla="*/ 37 w 43"/>
                  <a:gd name="T23" fmla="*/ 23 h 74"/>
                  <a:gd name="T24" fmla="*/ 35 w 43"/>
                  <a:gd name="T25" fmla="*/ 20 h 74"/>
                  <a:gd name="T26" fmla="*/ 3 w 43"/>
                  <a:gd name="T27" fmla="*/ 0 h 74"/>
                  <a:gd name="T28" fmla="*/ 0 w 43"/>
                  <a:gd name="T29" fmla="*/ 2 h 74"/>
                  <a:gd name="T30" fmla="*/ 0 w 43"/>
                  <a:gd name="T31" fmla="*/ 2 h 74"/>
                  <a:gd name="T32" fmla="*/ 3 w 43"/>
                  <a:gd name="T3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4">
                    <a:moveTo>
                      <a:pt x="3" y="5"/>
                    </a:moveTo>
                    <a:cubicBezTo>
                      <a:pt x="7" y="5"/>
                      <a:pt x="11" y="6"/>
                      <a:pt x="14" y="8"/>
                    </a:cubicBezTo>
                    <a:cubicBezTo>
                      <a:pt x="23" y="11"/>
                      <a:pt x="30" y="18"/>
                      <a:pt x="34" y="28"/>
                    </a:cubicBezTo>
                    <a:cubicBezTo>
                      <a:pt x="37" y="37"/>
                      <a:pt x="36" y="47"/>
                      <a:pt x="36" y="56"/>
                    </a:cubicBezTo>
                    <a:cubicBezTo>
                      <a:pt x="36" y="60"/>
                      <a:pt x="36" y="64"/>
                      <a:pt x="37" y="68"/>
                    </a:cubicBezTo>
                    <a:cubicBezTo>
                      <a:pt x="37" y="68"/>
                      <a:pt x="38" y="69"/>
                      <a:pt x="38" y="69"/>
                    </a:cubicBezTo>
                    <a:cubicBezTo>
                      <a:pt x="38" y="70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4"/>
                      <a:pt x="41" y="74"/>
                      <a:pt x="42" y="73"/>
                    </a:cubicBezTo>
                    <a:cubicBezTo>
                      <a:pt x="43" y="73"/>
                      <a:pt x="43" y="72"/>
                      <a:pt x="43" y="71"/>
                    </a:cubicBezTo>
                    <a:cubicBezTo>
                      <a:pt x="40" y="62"/>
                      <a:pt x="41" y="52"/>
                      <a:pt x="41" y="43"/>
                    </a:cubicBezTo>
                    <a:cubicBezTo>
                      <a:pt x="40" y="36"/>
                      <a:pt x="40" y="30"/>
                      <a:pt x="37" y="23"/>
                    </a:cubicBezTo>
                    <a:cubicBezTo>
                      <a:pt x="37" y="22"/>
                      <a:pt x="36" y="21"/>
                      <a:pt x="35" y="20"/>
                    </a:cubicBezTo>
                    <a:cubicBezTo>
                      <a:pt x="29" y="8"/>
                      <a:pt x="16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1" name="Freeform 2324"/>
              <p:cNvSpPr/>
              <p:nvPr/>
            </p:nvSpPr>
            <p:spPr bwMode="auto">
              <a:xfrm>
                <a:off x="-1489869" y="2249486"/>
                <a:ext cx="127000" cy="190500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5 h 69"/>
                  <a:gd name="T4" fmla="*/ 45 w 46"/>
                  <a:gd name="T5" fmla="*/ 64 h 69"/>
                  <a:gd name="T6" fmla="*/ 42 w 46"/>
                  <a:gd name="T7" fmla="*/ 61 h 69"/>
                  <a:gd name="T8" fmla="*/ 42 w 46"/>
                  <a:gd name="T9" fmla="*/ 60 h 69"/>
                  <a:gd name="T10" fmla="*/ 27 w 46"/>
                  <a:gd name="T11" fmla="*/ 55 h 69"/>
                  <a:gd name="T12" fmla="*/ 19 w 46"/>
                  <a:gd name="T13" fmla="*/ 52 h 69"/>
                  <a:gd name="T14" fmla="*/ 5 w 46"/>
                  <a:gd name="T15" fmla="*/ 23 h 69"/>
                  <a:gd name="T16" fmla="*/ 5 w 46"/>
                  <a:gd name="T17" fmla="*/ 23 h 69"/>
                  <a:gd name="T18" fmla="*/ 5 w 46"/>
                  <a:gd name="T19" fmla="*/ 23 h 69"/>
                  <a:gd name="T20" fmla="*/ 6 w 46"/>
                  <a:gd name="T21" fmla="*/ 3 h 69"/>
                  <a:gd name="T22" fmla="*/ 4 w 46"/>
                  <a:gd name="T23" fmla="*/ 0 h 69"/>
                  <a:gd name="T24" fmla="*/ 1 w 46"/>
                  <a:gd name="T25" fmla="*/ 3 h 69"/>
                  <a:gd name="T26" fmla="*/ 1 w 46"/>
                  <a:gd name="T27" fmla="*/ 3 h 69"/>
                  <a:gd name="T28" fmla="*/ 0 w 46"/>
                  <a:gd name="T29" fmla="*/ 21 h 69"/>
                  <a:gd name="T30" fmla="*/ 8 w 46"/>
                  <a:gd name="T31" fmla="*/ 47 h 69"/>
                  <a:gd name="T32" fmla="*/ 21 w 46"/>
                  <a:gd name="T33" fmla="*/ 58 h 69"/>
                  <a:gd name="T34" fmla="*/ 33 w 46"/>
                  <a:gd name="T35" fmla="*/ 62 h 69"/>
                  <a:gd name="T36" fmla="*/ 39 w 46"/>
                  <a:gd name="T37" fmla="*/ 65 h 69"/>
                  <a:gd name="T38" fmla="*/ 40 w 46"/>
                  <a:gd name="T39" fmla="*/ 66 h 69"/>
                  <a:gd name="T40" fmla="*/ 41 w 46"/>
                  <a:gd name="T41" fmla="*/ 68 h 69"/>
                  <a:gd name="T42" fmla="*/ 42 w 46"/>
                  <a:gd name="T43" fmla="*/ 69 h 69"/>
                  <a:gd name="T44" fmla="*/ 45 w 46"/>
                  <a:gd name="T45" fmla="*/ 69 h 69"/>
                  <a:gd name="T46" fmla="*/ 46 w 46"/>
                  <a:gd name="T47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7"/>
                      <a:pt x="46" y="66"/>
                      <a:pt x="46" y="65"/>
                    </a:cubicBezTo>
                    <a:cubicBezTo>
                      <a:pt x="46" y="65"/>
                      <a:pt x="45" y="64"/>
                      <a:pt x="45" y="64"/>
                    </a:cubicBezTo>
                    <a:cubicBezTo>
                      <a:pt x="44" y="63"/>
                      <a:pt x="43" y="62"/>
                      <a:pt x="42" y="61"/>
                    </a:cubicBezTo>
                    <a:cubicBezTo>
                      <a:pt x="42" y="61"/>
                      <a:pt x="42" y="60"/>
                      <a:pt x="42" y="60"/>
                    </a:cubicBezTo>
                    <a:cubicBezTo>
                      <a:pt x="38" y="57"/>
                      <a:pt x="32" y="56"/>
                      <a:pt x="27" y="55"/>
                    </a:cubicBezTo>
                    <a:cubicBezTo>
                      <a:pt x="25" y="54"/>
                      <a:pt x="22" y="53"/>
                      <a:pt x="19" y="52"/>
                    </a:cubicBezTo>
                    <a:cubicBezTo>
                      <a:pt x="9" y="46"/>
                      <a:pt x="6" y="35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16"/>
                      <a:pt x="6" y="9"/>
                      <a:pt x="6" y="3"/>
                    </a:cubicBezTo>
                    <a:cubicBezTo>
                      <a:pt x="6" y="1"/>
                      <a:pt x="6" y="1"/>
                      <a:pt x="4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0"/>
                      <a:pt x="0" y="16"/>
                      <a:pt x="0" y="21"/>
                    </a:cubicBezTo>
                    <a:cubicBezTo>
                      <a:pt x="0" y="30"/>
                      <a:pt x="2" y="39"/>
                      <a:pt x="8" y="47"/>
                    </a:cubicBezTo>
                    <a:cubicBezTo>
                      <a:pt x="11" y="52"/>
                      <a:pt x="15" y="56"/>
                      <a:pt x="21" y="58"/>
                    </a:cubicBezTo>
                    <a:cubicBezTo>
                      <a:pt x="24" y="60"/>
                      <a:pt x="29" y="61"/>
                      <a:pt x="33" y="62"/>
                    </a:cubicBezTo>
                    <a:cubicBezTo>
                      <a:pt x="35" y="62"/>
                      <a:pt x="37" y="63"/>
                      <a:pt x="39" y="65"/>
                    </a:cubicBezTo>
                    <a:cubicBezTo>
                      <a:pt x="39" y="65"/>
                      <a:pt x="40" y="66"/>
                      <a:pt x="40" y="66"/>
                    </a:cubicBezTo>
                    <a:cubicBezTo>
                      <a:pt x="40" y="67"/>
                      <a:pt x="41" y="67"/>
                      <a:pt x="41" y="68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3" y="69"/>
                      <a:pt x="44" y="69"/>
                      <a:pt x="45" y="69"/>
                    </a:cubicBezTo>
                    <a:cubicBezTo>
                      <a:pt x="45" y="69"/>
                      <a:pt x="46" y="68"/>
                      <a:pt x="46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2" name="Freeform 2325"/>
              <p:cNvSpPr/>
              <p:nvPr/>
            </p:nvSpPr>
            <p:spPr bwMode="auto">
              <a:xfrm>
                <a:off x="-1513682" y="2208211"/>
                <a:ext cx="53975" cy="34925"/>
              </a:xfrm>
              <a:custGeom>
                <a:avLst/>
                <a:gdLst>
                  <a:gd name="T0" fmla="*/ 15 w 20"/>
                  <a:gd name="T1" fmla="*/ 6 h 13"/>
                  <a:gd name="T2" fmla="*/ 17 w 20"/>
                  <a:gd name="T3" fmla="*/ 6 h 13"/>
                  <a:gd name="T4" fmla="*/ 15 w 20"/>
                  <a:gd name="T5" fmla="*/ 1 h 13"/>
                  <a:gd name="T6" fmla="*/ 14 w 20"/>
                  <a:gd name="T7" fmla="*/ 1 h 13"/>
                  <a:gd name="T8" fmla="*/ 10 w 20"/>
                  <a:gd name="T9" fmla="*/ 2 h 13"/>
                  <a:gd name="T10" fmla="*/ 8 w 20"/>
                  <a:gd name="T11" fmla="*/ 4 h 13"/>
                  <a:gd name="T12" fmla="*/ 7 w 20"/>
                  <a:gd name="T13" fmla="*/ 3 h 13"/>
                  <a:gd name="T14" fmla="*/ 2 w 20"/>
                  <a:gd name="T15" fmla="*/ 8 h 13"/>
                  <a:gd name="T16" fmla="*/ 2 w 20"/>
                  <a:gd name="T17" fmla="*/ 8 h 13"/>
                  <a:gd name="T18" fmla="*/ 6 w 20"/>
                  <a:gd name="T19" fmla="*/ 12 h 13"/>
                  <a:gd name="T20" fmla="*/ 6 w 20"/>
                  <a:gd name="T21" fmla="*/ 11 h 13"/>
                  <a:gd name="T22" fmla="*/ 15 w 20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3">
                    <a:moveTo>
                      <a:pt x="15" y="6"/>
                    </a:moveTo>
                    <a:cubicBezTo>
                      <a:pt x="15" y="6"/>
                      <a:pt x="16" y="6"/>
                      <a:pt x="17" y="6"/>
                    </a:cubicBezTo>
                    <a:cubicBezTo>
                      <a:pt x="20" y="5"/>
                      <a:pt x="18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5" y="4"/>
                      <a:pt x="4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4" y="13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8"/>
                      <a:pt x="11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3" name="Freeform 2326"/>
              <p:cNvSpPr/>
              <p:nvPr/>
            </p:nvSpPr>
            <p:spPr bwMode="auto">
              <a:xfrm>
                <a:off x="-1685132" y="1590674"/>
                <a:ext cx="41275" cy="52388"/>
              </a:xfrm>
              <a:custGeom>
                <a:avLst/>
                <a:gdLst>
                  <a:gd name="T0" fmla="*/ 2 w 15"/>
                  <a:gd name="T1" fmla="*/ 17 h 19"/>
                  <a:gd name="T2" fmla="*/ 4 w 15"/>
                  <a:gd name="T3" fmla="*/ 13 h 19"/>
                  <a:gd name="T4" fmla="*/ 7 w 15"/>
                  <a:gd name="T5" fmla="*/ 8 h 19"/>
                  <a:gd name="T6" fmla="*/ 14 w 15"/>
                  <a:gd name="T7" fmla="*/ 2 h 19"/>
                  <a:gd name="T8" fmla="*/ 13 w 15"/>
                  <a:gd name="T9" fmla="*/ 1 h 19"/>
                  <a:gd name="T10" fmla="*/ 0 w 15"/>
                  <a:gd name="T11" fmla="*/ 18 h 19"/>
                  <a:gd name="T12" fmla="*/ 1 w 15"/>
                  <a:gd name="T13" fmla="*/ 19 h 19"/>
                  <a:gd name="T14" fmla="*/ 2 w 15"/>
                  <a:gd name="T15" fmla="*/ 18 h 19"/>
                  <a:gd name="T16" fmla="*/ 2 w 15"/>
                  <a:gd name="T17" fmla="*/ 17 h 19"/>
                  <a:gd name="T18" fmla="*/ 2 w 15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2" y="17"/>
                    </a:moveTo>
                    <a:cubicBezTo>
                      <a:pt x="3" y="15"/>
                      <a:pt x="3" y="14"/>
                      <a:pt x="4" y="13"/>
                    </a:cubicBezTo>
                    <a:cubicBezTo>
                      <a:pt x="5" y="11"/>
                      <a:pt x="6" y="10"/>
                      <a:pt x="7" y="8"/>
                    </a:cubicBezTo>
                    <a:cubicBezTo>
                      <a:pt x="9" y="6"/>
                      <a:pt x="12" y="4"/>
                      <a:pt x="14" y="2"/>
                    </a:cubicBezTo>
                    <a:cubicBezTo>
                      <a:pt x="15" y="1"/>
                      <a:pt x="14" y="0"/>
                      <a:pt x="13" y="1"/>
                    </a:cubicBezTo>
                    <a:cubicBezTo>
                      <a:pt x="7" y="5"/>
                      <a:pt x="3" y="11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4" name="Freeform 2327"/>
              <p:cNvSpPr>
                <a:spLocks noEditPoints="1"/>
              </p:cNvSpPr>
              <p:nvPr/>
            </p:nvSpPr>
            <p:spPr bwMode="auto">
              <a:xfrm>
                <a:off x="-1693069" y="1604961"/>
                <a:ext cx="212725" cy="615950"/>
              </a:xfrm>
              <a:custGeom>
                <a:avLst/>
                <a:gdLst>
                  <a:gd name="T0" fmla="*/ 9 w 77"/>
                  <a:gd name="T1" fmla="*/ 64 h 223"/>
                  <a:gd name="T2" fmla="*/ 12 w 77"/>
                  <a:gd name="T3" fmla="*/ 70 h 223"/>
                  <a:gd name="T4" fmla="*/ 24 w 77"/>
                  <a:gd name="T5" fmla="*/ 63 h 223"/>
                  <a:gd name="T6" fmla="*/ 15 w 77"/>
                  <a:gd name="T7" fmla="*/ 78 h 223"/>
                  <a:gd name="T8" fmla="*/ 14 w 77"/>
                  <a:gd name="T9" fmla="*/ 91 h 223"/>
                  <a:gd name="T10" fmla="*/ 28 w 77"/>
                  <a:gd name="T11" fmla="*/ 79 h 223"/>
                  <a:gd name="T12" fmla="*/ 38 w 77"/>
                  <a:gd name="T13" fmla="*/ 70 h 223"/>
                  <a:gd name="T14" fmla="*/ 19 w 77"/>
                  <a:gd name="T15" fmla="*/ 107 h 223"/>
                  <a:gd name="T16" fmla="*/ 42 w 77"/>
                  <a:gd name="T17" fmla="*/ 82 h 223"/>
                  <a:gd name="T18" fmla="*/ 36 w 77"/>
                  <a:gd name="T19" fmla="*/ 106 h 223"/>
                  <a:gd name="T20" fmla="*/ 44 w 77"/>
                  <a:gd name="T21" fmla="*/ 105 h 223"/>
                  <a:gd name="T22" fmla="*/ 36 w 77"/>
                  <a:gd name="T23" fmla="*/ 123 h 223"/>
                  <a:gd name="T24" fmla="*/ 40 w 77"/>
                  <a:gd name="T25" fmla="*/ 129 h 223"/>
                  <a:gd name="T26" fmla="*/ 45 w 77"/>
                  <a:gd name="T27" fmla="*/ 138 h 223"/>
                  <a:gd name="T28" fmla="*/ 58 w 77"/>
                  <a:gd name="T29" fmla="*/ 132 h 223"/>
                  <a:gd name="T30" fmla="*/ 60 w 77"/>
                  <a:gd name="T31" fmla="*/ 139 h 223"/>
                  <a:gd name="T32" fmla="*/ 52 w 77"/>
                  <a:gd name="T33" fmla="*/ 164 h 223"/>
                  <a:gd name="T34" fmla="*/ 61 w 77"/>
                  <a:gd name="T35" fmla="*/ 163 h 223"/>
                  <a:gd name="T36" fmla="*/ 52 w 77"/>
                  <a:gd name="T37" fmla="*/ 196 h 223"/>
                  <a:gd name="T38" fmla="*/ 69 w 77"/>
                  <a:gd name="T39" fmla="*/ 181 h 223"/>
                  <a:gd name="T40" fmla="*/ 60 w 77"/>
                  <a:gd name="T41" fmla="*/ 211 h 223"/>
                  <a:gd name="T42" fmla="*/ 72 w 77"/>
                  <a:gd name="T43" fmla="*/ 205 h 223"/>
                  <a:gd name="T44" fmla="*/ 68 w 77"/>
                  <a:gd name="T45" fmla="*/ 219 h 223"/>
                  <a:gd name="T46" fmla="*/ 73 w 77"/>
                  <a:gd name="T47" fmla="*/ 222 h 223"/>
                  <a:gd name="T48" fmla="*/ 76 w 77"/>
                  <a:gd name="T49" fmla="*/ 212 h 223"/>
                  <a:gd name="T50" fmla="*/ 74 w 77"/>
                  <a:gd name="T51" fmla="*/ 207 h 223"/>
                  <a:gd name="T52" fmla="*/ 66 w 77"/>
                  <a:gd name="T53" fmla="*/ 209 h 223"/>
                  <a:gd name="T54" fmla="*/ 63 w 77"/>
                  <a:gd name="T55" fmla="*/ 207 h 223"/>
                  <a:gd name="T56" fmla="*/ 72 w 77"/>
                  <a:gd name="T57" fmla="*/ 185 h 223"/>
                  <a:gd name="T58" fmla="*/ 60 w 77"/>
                  <a:gd name="T59" fmla="*/ 190 h 223"/>
                  <a:gd name="T60" fmla="*/ 67 w 77"/>
                  <a:gd name="T61" fmla="*/ 163 h 223"/>
                  <a:gd name="T62" fmla="*/ 53 w 77"/>
                  <a:gd name="T63" fmla="*/ 174 h 223"/>
                  <a:gd name="T64" fmla="*/ 46 w 77"/>
                  <a:gd name="T65" fmla="*/ 168 h 223"/>
                  <a:gd name="T66" fmla="*/ 51 w 77"/>
                  <a:gd name="T67" fmla="*/ 149 h 223"/>
                  <a:gd name="T68" fmla="*/ 53 w 77"/>
                  <a:gd name="T69" fmla="*/ 124 h 223"/>
                  <a:gd name="T70" fmla="*/ 54 w 77"/>
                  <a:gd name="T71" fmla="*/ 111 h 223"/>
                  <a:gd name="T72" fmla="*/ 40 w 77"/>
                  <a:gd name="T73" fmla="*/ 114 h 223"/>
                  <a:gd name="T74" fmla="*/ 52 w 77"/>
                  <a:gd name="T75" fmla="*/ 82 h 223"/>
                  <a:gd name="T76" fmla="*/ 48 w 77"/>
                  <a:gd name="T77" fmla="*/ 73 h 223"/>
                  <a:gd name="T78" fmla="*/ 34 w 77"/>
                  <a:gd name="T79" fmla="*/ 72 h 223"/>
                  <a:gd name="T80" fmla="*/ 37 w 77"/>
                  <a:gd name="T81" fmla="*/ 50 h 223"/>
                  <a:gd name="T82" fmla="*/ 38 w 77"/>
                  <a:gd name="T83" fmla="*/ 33 h 223"/>
                  <a:gd name="T84" fmla="*/ 21 w 77"/>
                  <a:gd name="T85" fmla="*/ 38 h 223"/>
                  <a:gd name="T86" fmla="*/ 23 w 77"/>
                  <a:gd name="T87" fmla="*/ 20 h 223"/>
                  <a:gd name="T88" fmla="*/ 24 w 77"/>
                  <a:gd name="T89" fmla="*/ 5 h 223"/>
                  <a:gd name="T90" fmla="*/ 9 w 77"/>
                  <a:gd name="T91" fmla="*/ 11 h 223"/>
                  <a:gd name="T92" fmla="*/ 6 w 77"/>
                  <a:gd name="T93" fmla="*/ 11 h 223"/>
                  <a:gd name="T94" fmla="*/ 5 w 77"/>
                  <a:gd name="T95" fmla="*/ 13 h 223"/>
                  <a:gd name="T96" fmla="*/ 10 w 77"/>
                  <a:gd name="T97" fmla="*/ 11 h 223"/>
                  <a:gd name="T98" fmla="*/ 7 w 77"/>
                  <a:gd name="T99" fmla="*/ 22 h 223"/>
                  <a:gd name="T100" fmla="*/ 4 w 77"/>
                  <a:gd name="T101" fmla="*/ 34 h 223"/>
                  <a:gd name="T102" fmla="*/ 4 w 77"/>
                  <a:gd name="T103" fmla="*/ 40 h 223"/>
                  <a:gd name="T104" fmla="*/ 14 w 77"/>
                  <a:gd name="T105" fmla="*/ 36 h 223"/>
                  <a:gd name="T106" fmla="*/ 24 w 77"/>
                  <a:gd name="T107" fmla="*/ 29 h 223"/>
                  <a:gd name="T108" fmla="*/ 2 w 77"/>
                  <a:gd name="T109" fmla="*/ 61 h 223"/>
                  <a:gd name="T110" fmla="*/ 24 w 77"/>
                  <a:gd name="T111" fmla="*/ 55 h 223"/>
                  <a:gd name="T112" fmla="*/ 24 w 77"/>
                  <a:gd name="T113" fmla="*/ 55 h 223"/>
                  <a:gd name="T114" fmla="*/ 9 w 77"/>
                  <a:gd name="T115" fmla="*/ 25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223">
                    <a:moveTo>
                      <a:pt x="26" y="36"/>
                    </a:moveTo>
                    <a:cubicBezTo>
                      <a:pt x="29" y="33"/>
                      <a:pt x="25" y="41"/>
                      <a:pt x="25" y="41"/>
                    </a:cubicBezTo>
                    <a:cubicBezTo>
                      <a:pt x="23" y="44"/>
                      <a:pt x="21" y="47"/>
                      <a:pt x="19" y="50"/>
                    </a:cubicBezTo>
                    <a:cubicBezTo>
                      <a:pt x="15" y="55"/>
                      <a:pt x="12" y="59"/>
                      <a:pt x="8" y="63"/>
                    </a:cubicBezTo>
                    <a:cubicBezTo>
                      <a:pt x="8" y="64"/>
                      <a:pt x="9" y="65"/>
                      <a:pt x="9" y="64"/>
                    </a:cubicBezTo>
                    <a:cubicBezTo>
                      <a:pt x="13" y="59"/>
                      <a:pt x="18" y="54"/>
                      <a:pt x="22" y="49"/>
                    </a:cubicBezTo>
                    <a:cubicBezTo>
                      <a:pt x="24" y="46"/>
                      <a:pt x="27" y="43"/>
                      <a:pt x="30" y="40"/>
                    </a:cubicBezTo>
                    <a:cubicBezTo>
                      <a:pt x="31" y="39"/>
                      <a:pt x="37" y="31"/>
                      <a:pt x="35" y="37"/>
                    </a:cubicBezTo>
                    <a:cubicBezTo>
                      <a:pt x="33" y="40"/>
                      <a:pt x="32" y="42"/>
                      <a:pt x="31" y="45"/>
                    </a:cubicBezTo>
                    <a:cubicBezTo>
                      <a:pt x="22" y="52"/>
                      <a:pt x="15" y="61"/>
                      <a:pt x="12" y="70"/>
                    </a:cubicBezTo>
                    <a:cubicBezTo>
                      <a:pt x="11" y="71"/>
                      <a:pt x="12" y="72"/>
                      <a:pt x="13" y="71"/>
                    </a:cubicBezTo>
                    <a:cubicBezTo>
                      <a:pt x="20" y="63"/>
                      <a:pt x="26" y="55"/>
                      <a:pt x="31" y="46"/>
                    </a:cubicBezTo>
                    <a:cubicBezTo>
                      <a:pt x="32" y="46"/>
                      <a:pt x="32" y="45"/>
                      <a:pt x="33" y="44"/>
                    </a:cubicBezTo>
                    <a:cubicBezTo>
                      <a:pt x="36" y="41"/>
                      <a:pt x="38" y="39"/>
                      <a:pt x="35" y="44"/>
                    </a:cubicBezTo>
                    <a:cubicBezTo>
                      <a:pt x="32" y="51"/>
                      <a:pt x="28" y="57"/>
                      <a:pt x="24" y="63"/>
                    </a:cubicBezTo>
                    <a:cubicBezTo>
                      <a:pt x="23" y="65"/>
                      <a:pt x="22" y="66"/>
                      <a:pt x="20" y="68"/>
                    </a:cubicBezTo>
                    <a:cubicBezTo>
                      <a:pt x="17" y="72"/>
                      <a:pt x="14" y="77"/>
                      <a:pt x="12" y="81"/>
                    </a:cubicBezTo>
                    <a:cubicBezTo>
                      <a:pt x="11" y="81"/>
                      <a:pt x="12" y="82"/>
                      <a:pt x="13" y="82"/>
                    </a:cubicBezTo>
                    <a:cubicBezTo>
                      <a:pt x="13" y="81"/>
                      <a:pt x="14" y="80"/>
                      <a:pt x="15" y="79"/>
                    </a:cubicBezTo>
                    <a:cubicBezTo>
                      <a:pt x="15" y="79"/>
                      <a:pt x="15" y="79"/>
                      <a:pt x="15" y="78"/>
                    </a:cubicBezTo>
                    <a:cubicBezTo>
                      <a:pt x="21" y="70"/>
                      <a:pt x="26" y="61"/>
                      <a:pt x="34" y="54"/>
                    </a:cubicBezTo>
                    <a:cubicBezTo>
                      <a:pt x="38" y="51"/>
                      <a:pt x="34" y="60"/>
                      <a:pt x="34" y="61"/>
                    </a:cubicBezTo>
                    <a:cubicBezTo>
                      <a:pt x="33" y="62"/>
                      <a:pt x="33" y="63"/>
                      <a:pt x="32" y="64"/>
                    </a:cubicBezTo>
                    <a:cubicBezTo>
                      <a:pt x="25" y="72"/>
                      <a:pt x="19" y="82"/>
                      <a:pt x="13" y="90"/>
                    </a:cubicBezTo>
                    <a:cubicBezTo>
                      <a:pt x="12" y="91"/>
                      <a:pt x="13" y="92"/>
                      <a:pt x="14" y="91"/>
                    </a:cubicBezTo>
                    <a:cubicBezTo>
                      <a:pt x="20" y="83"/>
                      <a:pt x="28" y="74"/>
                      <a:pt x="33" y="65"/>
                    </a:cubicBezTo>
                    <a:cubicBezTo>
                      <a:pt x="35" y="63"/>
                      <a:pt x="36" y="62"/>
                      <a:pt x="38" y="61"/>
                    </a:cubicBezTo>
                    <a:cubicBezTo>
                      <a:pt x="39" y="59"/>
                      <a:pt x="36" y="66"/>
                      <a:pt x="35" y="68"/>
                    </a:cubicBezTo>
                    <a:cubicBezTo>
                      <a:pt x="33" y="71"/>
                      <a:pt x="31" y="74"/>
                      <a:pt x="29" y="78"/>
                    </a:cubicBezTo>
                    <a:cubicBezTo>
                      <a:pt x="29" y="78"/>
                      <a:pt x="29" y="79"/>
                      <a:pt x="28" y="79"/>
                    </a:cubicBezTo>
                    <a:cubicBezTo>
                      <a:pt x="26" y="82"/>
                      <a:pt x="24" y="85"/>
                      <a:pt x="23" y="88"/>
                    </a:cubicBezTo>
                    <a:cubicBezTo>
                      <a:pt x="21" y="91"/>
                      <a:pt x="19" y="94"/>
                      <a:pt x="18" y="96"/>
                    </a:cubicBezTo>
                    <a:cubicBezTo>
                      <a:pt x="17" y="97"/>
                      <a:pt x="18" y="98"/>
                      <a:pt x="19" y="97"/>
                    </a:cubicBezTo>
                    <a:cubicBezTo>
                      <a:pt x="22" y="91"/>
                      <a:pt x="26" y="86"/>
                      <a:pt x="29" y="80"/>
                    </a:cubicBezTo>
                    <a:cubicBezTo>
                      <a:pt x="32" y="77"/>
                      <a:pt x="35" y="73"/>
                      <a:pt x="38" y="70"/>
                    </a:cubicBezTo>
                    <a:cubicBezTo>
                      <a:pt x="41" y="66"/>
                      <a:pt x="45" y="63"/>
                      <a:pt x="41" y="72"/>
                    </a:cubicBezTo>
                    <a:cubicBezTo>
                      <a:pt x="39" y="76"/>
                      <a:pt x="37" y="80"/>
                      <a:pt x="35" y="84"/>
                    </a:cubicBezTo>
                    <a:cubicBezTo>
                      <a:pt x="30" y="90"/>
                      <a:pt x="26" y="96"/>
                      <a:pt x="22" y="102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5"/>
                      <a:pt x="20" y="106"/>
                      <a:pt x="19" y="107"/>
                    </a:cubicBezTo>
                    <a:cubicBezTo>
                      <a:pt x="19" y="107"/>
                      <a:pt x="20" y="108"/>
                      <a:pt x="21" y="107"/>
                    </a:cubicBezTo>
                    <a:cubicBezTo>
                      <a:pt x="25" y="100"/>
                      <a:pt x="30" y="93"/>
                      <a:pt x="35" y="86"/>
                    </a:cubicBezTo>
                    <a:cubicBezTo>
                      <a:pt x="36" y="84"/>
                      <a:pt x="37" y="83"/>
                      <a:pt x="38" y="82"/>
                    </a:cubicBezTo>
                    <a:cubicBezTo>
                      <a:pt x="40" y="79"/>
                      <a:pt x="43" y="76"/>
                      <a:pt x="46" y="74"/>
                    </a:cubicBezTo>
                    <a:cubicBezTo>
                      <a:pt x="45" y="75"/>
                      <a:pt x="43" y="80"/>
                      <a:pt x="42" y="82"/>
                    </a:cubicBezTo>
                    <a:cubicBezTo>
                      <a:pt x="34" y="96"/>
                      <a:pt x="25" y="108"/>
                      <a:pt x="19" y="123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31" y="111"/>
                      <a:pt x="38" y="95"/>
                      <a:pt x="50" y="84"/>
                    </a:cubicBezTo>
                    <a:cubicBezTo>
                      <a:pt x="47" y="86"/>
                      <a:pt x="45" y="92"/>
                      <a:pt x="43" y="95"/>
                    </a:cubicBezTo>
                    <a:cubicBezTo>
                      <a:pt x="41" y="99"/>
                      <a:pt x="38" y="102"/>
                      <a:pt x="36" y="106"/>
                    </a:cubicBezTo>
                    <a:cubicBezTo>
                      <a:pt x="31" y="113"/>
                      <a:pt x="27" y="119"/>
                      <a:pt x="25" y="127"/>
                    </a:cubicBezTo>
                    <a:cubicBezTo>
                      <a:pt x="24" y="128"/>
                      <a:pt x="25" y="128"/>
                      <a:pt x="26" y="127"/>
                    </a:cubicBezTo>
                    <a:cubicBezTo>
                      <a:pt x="33" y="115"/>
                      <a:pt x="39" y="102"/>
                      <a:pt x="49" y="92"/>
                    </a:cubicBezTo>
                    <a:cubicBezTo>
                      <a:pt x="54" y="87"/>
                      <a:pt x="49" y="96"/>
                      <a:pt x="49" y="96"/>
                    </a:cubicBezTo>
                    <a:cubicBezTo>
                      <a:pt x="48" y="100"/>
                      <a:pt x="46" y="102"/>
                      <a:pt x="44" y="105"/>
                    </a:cubicBezTo>
                    <a:cubicBezTo>
                      <a:pt x="40" y="111"/>
                      <a:pt x="37" y="117"/>
                      <a:pt x="34" y="124"/>
                    </a:cubicBezTo>
                    <a:cubicBezTo>
                      <a:pt x="32" y="127"/>
                      <a:pt x="30" y="131"/>
                      <a:pt x="28" y="135"/>
                    </a:cubicBezTo>
                    <a:cubicBezTo>
                      <a:pt x="28" y="135"/>
                      <a:pt x="29" y="136"/>
                      <a:pt x="29" y="135"/>
                    </a:cubicBezTo>
                    <a:cubicBezTo>
                      <a:pt x="31" y="132"/>
                      <a:pt x="33" y="128"/>
                      <a:pt x="35" y="124"/>
                    </a:cubicBezTo>
                    <a:cubicBezTo>
                      <a:pt x="35" y="124"/>
                      <a:pt x="35" y="123"/>
                      <a:pt x="36" y="123"/>
                    </a:cubicBezTo>
                    <a:cubicBezTo>
                      <a:pt x="38" y="118"/>
                      <a:pt x="41" y="114"/>
                      <a:pt x="45" y="111"/>
                    </a:cubicBezTo>
                    <a:cubicBezTo>
                      <a:pt x="46" y="109"/>
                      <a:pt x="50" y="106"/>
                      <a:pt x="51" y="104"/>
                    </a:cubicBezTo>
                    <a:cubicBezTo>
                      <a:pt x="47" y="119"/>
                      <a:pt x="35" y="131"/>
                      <a:pt x="28" y="144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33" y="140"/>
                      <a:pt x="37" y="134"/>
                      <a:pt x="40" y="129"/>
                    </a:cubicBezTo>
                    <a:cubicBezTo>
                      <a:pt x="43" y="125"/>
                      <a:pt x="46" y="121"/>
                      <a:pt x="49" y="117"/>
                    </a:cubicBezTo>
                    <a:cubicBezTo>
                      <a:pt x="51" y="114"/>
                      <a:pt x="54" y="111"/>
                      <a:pt x="52" y="117"/>
                    </a:cubicBezTo>
                    <a:cubicBezTo>
                      <a:pt x="49" y="130"/>
                      <a:pt x="37" y="140"/>
                      <a:pt x="32" y="153"/>
                    </a:cubicBezTo>
                    <a:cubicBezTo>
                      <a:pt x="32" y="154"/>
                      <a:pt x="33" y="154"/>
                      <a:pt x="34" y="153"/>
                    </a:cubicBezTo>
                    <a:cubicBezTo>
                      <a:pt x="37" y="148"/>
                      <a:pt x="41" y="143"/>
                      <a:pt x="45" y="138"/>
                    </a:cubicBezTo>
                    <a:cubicBezTo>
                      <a:pt x="47" y="135"/>
                      <a:pt x="49" y="133"/>
                      <a:pt x="51" y="130"/>
                    </a:cubicBezTo>
                    <a:cubicBezTo>
                      <a:pt x="53" y="127"/>
                      <a:pt x="53" y="125"/>
                      <a:pt x="52" y="129"/>
                    </a:cubicBezTo>
                    <a:cubicBezTo>
                      <a:pt x="48" y="141"/>
                      <a:pt x="40" y="150"/>
                      <a:pt x="34" y="160"/>
                    </a:cubicBezTo>
                    <a:cubicBezTo>
                      <a:pt x="34" y="161"/>
                      <a:pt x="35" y="162"/>
                      <a:pt x="35" y="161"/>
                    </a:cubicBezTo>
                    <a:cubicBezTo>
                      <a:pt x="43" y="152"/>
                      <a:pt x="49" y="141"/>
                      <a:pt x="58" y="132"/>
                    </a:cubicBezTo>
                    <a:cubicBezTo>
                      <a:pt x="57" y="133"/>
                      <a:pt x="55" y="139"/>
                      <a:pt x="54" y="140"/>
                    </a:cubicBezTo>
                    <a:cubicBezTo>
                      <a:pt x="52" y="144"/>
                      <a:pt x="50" y="147"/>
                      <a:pt x="48" y="150"/>
                    </a:cubicBezTo>
                    <a:cubicBezTo>
                      <a:pt x="45" y="155"/>
                      <a:pt x="42" y="160"/>
                      <a:pt x="40" y="166"/>
                    </a:cubicBezTo>
                    <a:cubicBezTo>
                      <a:pt x="40" y="166"/>
                      <a:pt x="41" y="167"/>
                      <a:pt x="41" y="166"/>
                    </a:cubicBezTo>
                    <a:cubicBezTo>
                      <a:pt x="49" y="159"/>
                      <a:pt x="53" y="148"/>
                      <a:pt x="60" y="139"/>
                    </a:cubicBezTo>
                    <a:cubicBezTo>
                      <a:pt x="63" y="136"/>
                      <a:pt x="61" y="139"/>
                      <a:pt x="60" y="141"/>
                    </a:cubicBezTo>
                    <a:cubicBezTo>
                      <a:pt x="59" y="145"/>
                      <a:pt x="56" y="149"/>
                      <a:pt x="54" y="153"/>
                    </a:cubicBezTo>
                    <a:cubicBezTo>
                      <a:pt x="50" y="160"/>
                      <a:pt x="46" y="166"/>
                      <a:pt x="43" y="173"/>
                    </a:cubicBezTo>
                    <a:cubicBezTo>
                      <a:pt x="43" y="173"/>
                      <a:pt x="43" y="174"/>
                      <a:pt x="44" y="173"/>
                    </a:cubicBezTo>
                    <a:cubicBezTo>
                      <a:pt x="47" y="171"/>
                      <a:pt x="50" y="167"/>
                      <a:pt x="52" y="164"/>
                    </a:cubicBezTo>
                    <a:cubicBezTo>
                      <a:pt x="54" y="161"/>
                      <a:pt x="61" y="154"/>
                      <a:pt x="61" y="151"/>
                    </a:cubicBezTo>
                    <a:cubicBezTo>
                      <a:pt x="59" y="163"/>
                      <a:pt x="51" y="173"/>
                      <a:pt x="46" y="184"/>
                    </a:cubicBezTo>
                    <a:cubicBezTo>
                      <a:pt x="46" y="185"/>
                      <a:pt x="47" y="185"/>
                      <a:pt x="47" y="185"/>
                    </a:cubicBezTo>
                    <a:cubicBezTo>
                      <a:pt x="50" y="181"/>
                      <a:pt x="52" y="176"/>
                      <a:pt x="55" y="172"/>
                    </a:cubicBezTo>
                    <a:cubicBezTo>
                      <a:pt x="57" y="170"/>
                      <a:pt x="60" y="165"/>
                      <a:pt x="61" y="163"/>
                    </a:cubicBezTo>
                    <a:cubicBezTo>
                      <a:pt x="58" y="173"/>
                      <a:pt x="52" y="183"/>
                      <a:pt x="47" y="193"/>
                    </a:cubicBezTo>
                    <a:cubicBezTo>
                      <a:pt x="47" y="193"/>
                      <a:pt x="48" y="194"/>
                      <a:pt x="48" y="193"/>
                    </a:cubicBezTo>
                    <a:cubicBezTo>
                      <a:pt x="55" y="184"/>
                      <a:pt x="60" y="175"/>
                      <a:pt x="66" y="166"/>
                    </a:cubicBezTo>
                    <a:cubicBezTo>
                      <a:pt x="64" y="170"/>
                      <a:pt x="62" y="176"/>
                      <a:pt x="60" y="180"/>
                    </a:cubicBezTo>
                    <a:cubicBezTo>
                      <a:pt x="57" y="185"/>
                      <a:pt x="54" y="191"/>
                      <a:pt x="52" y="196"/>
                    </a:cubicBezTo>
                    <a:cubicBezTo>
                      <a:pt x="51" y="197"/>
                      <a:pt x="52" y="197"/>
                      <a:pt x="53" y="197"/>
                    </a:cubicBezTo>
                    <a:cubicBezTo>
                      <a:pt x="57" y="189"/>
                      <a:pt x="62" y="182"/>
                      <a:pt x="66" y="175"/>
                    </a:cubicBezTo>
                    <a:cubicBezTo>
                      <a:pt x="62" y="181"/>
                      <a:pt x="58" y="190"/>
                      <a:pt x="56" y="198"/>
                    </a:cubicBezTo>
                    <a:cubicBezTo>
                      <a:pt x="56" y="199"/>
                      <a:pt x="56" y="199"/>
                      <a:pt x="57" y="199"/>
                    </a:cubicBezTo>
                    <a:cubicBezTo>
                      <a:pt x="60" y="194"/>
                      <a:pt x="68" y="187"/>
                      <a:pt x="69" y="181"/>
                    </a:cubicBezTo>
                    <a:cubicBezTo>
                      <a:pt x="68" y="190"/>
                      <a:pt x="61" y="197"/>
                      <a:pt x="59" y="205"/>
                    </a:cubicBezTo>
                    <a:cubicBezTo>
                      <a:pt x="59" y="206"/>
                      <a:pt x="60" y="206"/>
                      <a:pt x="60" y="205"/>
                    </a:cubicBezTo>
                    <a:cubicBezTo>
                      <a:pt x="63" y="202"/>
                      <a:pt x="65" y="199"/>
                      <a:pt x="67" y="196"/>
                    </a:cubicBezTo>
                    <a:cubicBezTo>
                      <a:pt x="67" y="195"/>
                      <a:pt x="73" y="184"/>
                      <a:pt x="70" y="191"/>
                    </a:cubicBezTo>
                    <a:cubicBezTo>
                      <a:pt x="66" y="198"/>
                      <a:pt x="62" y="203"/>
                      <a:pt x="60" y="211"/>
                    </a:cubicBezTo>
                    <a:cubicBezTo>
                      <a:pt x="60" y="212"/>
                      <a:pt x="61" y="212"/>
                      <a:pt x="61" y="212"/>
                    </a:cubicBezTo>
                    <a:cubicBezTo>
                      <a:pt x="64" y="209"/>
                      <a:pt x="66" y="205"/>
                      <a:pt x="68" y="202"/>
                    </a:cubicBezTo>
                    <a:cubicBezTo>
                      <a:pt x="66" y="205"/>
                      <a:pt x="64" y="210"/>
                      <a:pt x="63" y="214"/>
                    </a:cubicBezTo>
                    <a:cubicBezTo>
                      <a:pt x="63" y="214"/>
                      <a:pt x="63" y="215"/>
                      <a:pt x="64" y="214"/>
                    </a:cubicBezTo>
                    <a:cubicBezTo>
                      <a:pt x="67" y="211"/>
                      <a:pt x="69" y="208"/>
                      <a:pt x="72" y="205"/>
                    </a:cubicBezTo>
                    <a:cubicBezTo>
                      <a:pt x="69" y="208"/>
                      <a:pt x="67" y="214"/>
                      <a:pt x="65" y="217"/>
                    </a:cubicBezTo>
                    <a:cubicBezTo>
                      <a:pt x="65" y="217"/>
                      <a:pt x="66" y="218"/>
                      <a:pt x="66" y="218"/>
                    </a:cubicBezTo>
                    <a:cubicBezTo>
                      <a:pt x="67" y="217"/>
                      <a:pt x="68" y="217"/>
                      <a:pt x="68" y="216"/>
                    </a:cubicBezTo>
                    <a:cubicBezTo>
                      <a:pt x="68" y="217"/>
                      <a:pt x="68" y="217"/>
                      <a:pt x="67" y="218"/>
                    </a:cubicBezTo>
                    <a:cubicBezTo>
                      <a:pt x="67" y="218"/>
                      <a:pt x="67" y="219"/>
                      <a:pt x="68" y="219"/>
                    </a:cubicBezTo>
                    <a:cubicBezTo>
                      <a:pt x="69" y="218"/>
                      <a:pt x="70" y="218"/>
                      <a:pt x="71" y="218"/>
                    </a:cubicBezTo>
                    <a:cubicBezTo>
                      <a:pt x="70" y="218"/>
                      <a:pt x="71" y="219"/>
                      <a:pt x="71" y="219"/>
                    </a:cubicBezTo>
                    <a:cubicBezTo>
                      <a:pt x="74" y="217"/>
                      <a:pt x="75" y="218"/>
                      <a:pt x="72" y="221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2" y="222"/>
                      <a:pt x="73" y="223"/>
                      <a:pt x="73" y="222"/>
                    </a:cubicBezTo>
                    <a:cubicBezTo>
                      <a:pt x="74" y="221"/>
                      <a:pt x="75" y="221"/>
                      <a:pt x="75" y="220"/>
                    </a:cubicBezTo>
                    <a:cubicBezTo>
                      <a:pt x="75" y="219"/>
                      <a:pt x="76" y="219"/>
                      <a:pt x="76" y="217"/>
                    </a:cubicBezTo>
                    <a:cubicBezTo>
                      <a:pt x="76" y="217"/>
                      <a:pt x="76" y="216"/>
                      <a:pt x="75" y="217"/>
                    </a:cubicBezTo>
                    <a:cubicBezTo>
                      <a:pt x="71" y="218"/>
                      <a:pt x="76" y="215"/>
                      <a:pt x="77" y="213"/>
                    </a:cubicBezTo>
                    <a:cubicBezTo>
                      <a:pt x="77" y="213"/>
                      <a:pt x="77" y="212"/>
                      <a:pt x="76" y="212"/>
                    </a:cubicBezTo>
                    <a:cubicBezTo>
                      <a:pt x="74" y="214"/>
                      <a:pt x="71" y="215"/>
                      <a:pt x="70" y="216"/>
                    </a:cubicBezTo>
                    <a:cubicBezTo>
                      <a:pt x="71" y="215"/>
                      <a:pt x="72" y="213"/>
                      <a:pt x="73" y="211"/>
                    </a:cubicBezTo>
                    <a:cubicBezTo>
                      <a:pt x="74" y="211"/>
                      <a:pt x="74" y="211"/>
                      <a:pt x="74" y="211"/>
                    </a:cubicBezTo>
                    <a:cubicBezTo>
                      <a:pt x="74" y="210"/>
                      <a:pt x="75" y="209"/>
                      <a:pt x="75" y="208"/>
                    </a:cubicBezTo>
                    <a:cubicBezTo>
                      <a:pt x="76" y="207"/>
                      <a:pt x="75" y="207"/>
                      <a:pt x="74" y="207"/>
                    </a:cubicBezTo>
                    <a:cubicBezTo>
                      <a:pt x="73" y="209"/>
                      <a:pt x="66" y="219"/>
                      <a:pt x="69" y="213"/>
                    </a:cubicBezTo>
                    <a:cubicBezTo>
                      <a:pt x="71" y="210"/>
                      <a:pt x="73" y="207"/>
                      <a:pt x="74" y="203"/>
                    </a:cubicBezTo>
                    <a:cubicBezTo>
                      <a:pt x="74" y="203"/>
                      <a:pt x="73" y="202"/>
                      <a:pt x="72" y="203"/>
                    </a:cubicBezTo>
                    <a:cubicBezTo>
                      <a:pt x="71" y="204"/>
                      <a:pt x="69" y="206"/>
                      <a:pt x="68" y="208"/>
                    </a:cubicBezTo>
                    <a:cubicBezTo>
                      <a:pt x="67" y="209"/>
                      <a:pt x="63" y="216"/>
                      <a:pt x="66" y="209"/>
                    </a:cubicBezTo>
                    <a:cubicBezTo>
                      <a:pt x="68" y="204"/>
                      <a:pt x="72" y="199"/>
                      <a:pt x="74" y="195"/>
                    </a:cubicBezTo>
                    <a:cubicBezTo>
                      <a:pt x="75" y="194"/>
                      <a:pt x="75" y="194"/>
                      <a:pt x="75" y="193"/>
                    </a:cubicBezTo>
                    <a:cubicBezTo>
                      <a:pt x="76" y="193"/>
                      <a:pt x="75" y="192"/>
                      <a:pt x="74" y="192"/>
                    </a:cubicBezTo>
                    <a:cubicBezTo>
                      <a:pt x="74" y="192"/>
                      <a:pt x="74" y="193"/>
                      <a:pt x="74" y="193"/>
                    </a:cubicBezTo>
                    <a:cubicBezTo>
                      <a:pt x="69" y="197"/>
                      <a:pt x="67" y="202"/>
                      <a:pt x="63" y="207"/>
                    </a:cubicBezTo>
                    <a:cubicBezTo>
                      <a:pt x="60" y="212"/>
                      <a:pt x="66" y="200"/>
                      <a:pt x="67" y="199"/>
                    </a:cubicBezTo>
                    <a:cubicBezTo>
                      <a:pt x="69" y="195"/>
                      <a:pt x="71" y="191"/>
                      <a:pt x="73" y="187"/>
                    </a:cubicBezTo>
                    <a:cubicBezTo>
                      <a:pt x="73" y="187"/>
                      <a:pt x="73" y="187"/>
                      <a:pt x="73" y="186"/>
                    </a:cubicBezTo>
                    <a:cubicBezTo>
                      <a:pt x="74" y="186"/>
                      <a:pt x="73" y="185"/>
                      <a:pt x="73" y="185"/>
                    </a:cubicBezTo>
                    <a:cubicBezTo>
                      <a:pt x="73" y="185"/>
                      <a:pt x="73" y="185"/>
                      <a:pt x="72" y="185"/>
                    </a:cubicBezTo>
                    <a:cubicBezTo>
                      <a:pt x="69" y="190"/>
                      <a:pt x="62" y="197"/>
                      <a:pt x="61" y="203"/>
                    </a:cubicBezTo>
                    <a:cubicBezTo>
                      <a:pt x="63" y="194"/>
                      <a:pt x="69" y="188"/>
                      <a:pt x="71" y="179"/>
                    </a:cubicBezTo>
                    <a:cubicBezTo>
                      <a:pt x="71" y="178"/>
                      <a:pt x="70" y="178"/>
                      <a:pt x="70" y="179"/>
                    </a:cubicBezTo>
                    <a:cubicBezTo>
                      <a:pt x="68" y="182"/>
                      <a:pt x="65" y="185"/>
                      <a:pt x="63" y="188"/>
                    </a:cubicBezTo>
                    <a:cubicBezTo>
                      <a:pt x="61" y="191"/>
                      <a:pt x="55" y="202"/>
                      <a:pt x="60" y="190"/>
                    </a:cubicBezTo>
                    <a:cubicBezTo>
                      <a:pt x="63" y="184"/>
                      <a:pt x="66" y="179"/>
                      <a:pt x="68" y="172"/>
                    </a:cubicBezTo>
                    <a:cubicBezTo>
                      <a:pt x="69" y="172"/>
                      <a:pt x="68" y="171"/>
                      <a:pt x="67" y="172"/>
                    </a:cubicBezTo>
                    <a:cubicBezTo>
                      <a:pt x="65" y="175"/>
                      <a:pt x="63" y="178"/>
                      <a:pt x="60" y="182"/>
                    </a:cubicBezTo>
                    <a:cubicBezTo>
                      <a:pt x="63" y="176"/>
                      <a:pt x="66" y="170"/>
                      <a:pt x="68" y="164"/>
                    </a:cubicBezTo>
                    <a:cubicBezTo>
                      <a:pt x="69" y="163"/>
                      <a:pt x="68" y="162"/>
                      <a:pt x="67" y="163"/>
                    </a:cubicBezTo>
                    <a:cubicBezTo>
                      <a:pt x="61" y="170"/>
                      <a:pt x="56" y="179"/>
                      <a:pt x="51" y="187"/>
                    </a:cubicBezTo>
                    <a:cubicBezTo>
                      <a:pt x="56" y="179"/>
                      <a:pt x="61" y="169"/>
                      <a:pt x="63" y="160"/>
                    </a:cubicBezTo>
                    <a:cubicBezTo>
                      <a:pt x="63" y="159"/>
                      <a:pt x="62" y="159"/>
                      <a:pt x="62" y="160"/>
                    </a:cubicBezTo>
                    <a:cubicBezTo>
                      <a:pt x="59" y="164"/>
                      <a:pt x="56" y="168"/>
                      <a:pt x="54" y="172"/>
                    </a:cubicBezTo>
                    <a:cubicBezTo>
                      <a:pt x="53" y="172"/>
                      <a:pt x="53" y="173"/>
                      <a:pt x="53" y="174"/>
                    </a:cubicBezTo>
                    <a:cubicBezTo>
                      <a:pt x="57" y="166"/>
                      <a:pt x="61" y="158"/>
                      <a:pt x="63" y="149"/>
                    </a:cubicBezTo>
                    <a:cubicBezTo>
                      <a:pt x="63" y="148"/>
                      <a:pt x="63" y="148"/>
                      <a:pt x="62" y="148"/>
                    </a:cubicBezTo>
                    <a:cubicBezTo>
                      <a:pt x="59" y="151"/>
                      <a:pt x="57" y="155"/>
                      <a:pt x="54" y="159"/>
                    </a:cubicBezTo>
                    <a:cubicBezTo>
                      <a:pt x="53" y="161"/>
                      <a:pt x="51" y="163"/>
                      <a:pt x="50" y="165"/>
                    </a:cubicBezTo>
                    <a:cubicBezTo>
                      <a:pt x="50" y="165"/>
                      <a:pt x="43" y="176"/>
                      <a:pt x="46" y="168"/>
                    </a:cubicBezTo>
                    <a:cubicBezTo>
                      <a:pt x="52" y="157"/>
                      <a:pt x="60" y="148"/>
                      <a:pt x="63" y="136"/>
                    </a:cubicBezTo>
                    <a:cubicBezTo>
                      <a:pt x="63" y="135"/>
                      <a:pt x="63" y="135"/>
                      <a:pt x="62" y="135"/>
                    </a:cubicBezTo>
                    <a:cubicBezTo>
                      <a:pt x="54" y="142"/>
                      <a:pt x="50" y="152"/>
                      <a:pt x="45" y="161"/>
                    </a:cubicBezTo>
                    <a:cubicBezTo>
                      <a:pt x="39" y="169"/>
                      <a:pt x="44" y="160"/>
                      <a:pt x="45" y="159"/>
                    </a:cubicBezTo>
                    <a:cubicBezTo>
                      <a:pt x="47" y="155"/>
                      <a:pt x="49" y="152"/>
                      <a:pt x="51" y="149"/>
                    </a:cubicBezTo>
                    <a:cubicBezTo>
                      <a:pt x="54" y="143"/>
                      <a:pt x="58" y="137"/>
                      <a:pt x="60" y="131"/>
                    </a:cubicBezTo>
                    <a:cubicBezTo>
                      <a:pt x="60" y="130"/>
                      <a:pt x="59" y="130"/>
                      <a:pt x="59" y="130"/>
                    </a:cubicBezTo>
                    <a:cubicBezTo>
                      <a:pt x="53" y="134"/>
                      <a:pt x="49" y="139"/>
                      <a:pt x="45" y="145"/>
                    </a:cubicBezTo>
                    <a:cubicBezTo>
                      <a:pt x="49" y="138"/>
                      <a:pt x="53" y="132"/>
                      <a:pt x="54" y="125"/>
                    </a:cubicBezTo>
                    <a:cubicBezTo>
                      <a:pt x="55" y="124"/>
                      <a:pt x="54" y="123"/>
                      <a:pt x="53" y="124"/>
                    </a:cubicBezTo>
                    <a:cubicBezTo>
                      <a:pt x="49" y="130"/>
                      <a:pt x="44" y="136"/>
                      <a:pt x="40" y="142"/>
                    </a:cubicBezTo>
                    <a:cubicBezTo>
                      <a:pt x="39" y="144"/>
                      <a:pt x="38" y="146"/>
                      <a:pt x="36" y="147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7" y="146"/>
                      <a:pt x="39" y="143"/>
                      <a:pt x="40" y="141"/>
                    </a:cubicBezTo>
                    <a:cubicBezTo>
                      <a:pt x="46" y="131"/>
                      <a:pt x="54" y="122"/>
                      <a:pt x="54" y="111"/>
                    </a:cubicBezTo>
                    <a:cubicBezTo>
                      <a:pt x="55" y="110"/>
                      <a:pt x="54" y="110"/>
                      <a:pt x="53" y="110"/>
                    </a:cubicBezTo>
                    <a:cubicBezTo>
                      <a:pt x="50" y="114"/>
                      <a:pt x="46" y="118"/>
                      <a:pt x="43" y="122"/>
                    </a:cubicBezTo>
                    <a:cubicBezTo>
                      <a:pt x="47" y="116"/>
                      <a:pt x="51" y="109"/>
                      <a:pt x="53" y="102"/>
                    </a:cubicBezTo>
                    <a:cubicBezTo>
                      <a:pt x="53" y="101"/>
                      <a:pt x="52" y="101"/>
                      <a:pt x="52" y="101"/>
                    </a:cubicBezTo>
                    <a:cubicBezTo>
                      <a:pt x="47" y="105"/>
                      <a:pt x="44" y="110"/>
                      <a:pt x="40" y="114"/>
                    </a:cubicBezTo>
                    <a:cubicBezTo>
                      <a:pt x="41" y="112"/>
                      <a:pt x="43" y="110"/>
                      <a:pt x="44" y="108"/>
                    </a:cubicBezTo>
                    <a:cubicBezTo>
                      <a:pt x="48" y="102"/>
                      <a:pt x="52" y="96"/>
                      <a:pt x="53" y="88"/>
                    </a:cubicBezTo>
                    <a:cubicBezTo>
                      <a:pt x="53" y="87"/>
                      <a:pt x="52" y="87"/>
                      <a:pt x="52" y="88"/>
                    </a:cubicBezTo>
                    <a:cubicBezTo>
                      <a:pt x="49" y="90"/>
                      <a:pt x="47" y="92"/>
                      <a:pt x="45" y="95"/>
                    </a:cubicBezTo>
                    <a:cubicBezTo>
                      <a:pt x="47" y="91"/>
                      <a:pt x="50" y="87"/>
                      <a:pt x="52" y="82"/>
                    </a:cubicBezTo>
                    <a:cubicBezTo>
                      <a:pt x="52" y="81"/>
                      <a:pt x="51" y="81"/>
                      <a:pt x="51" y="81"/>
                    </a:cubicBezTo>
                    <a:cubicBezTo>
                      <a:pt x="38" y="92"/>
                      <a:pt x="31" y="108"/>
                      <a:pt x="21" y="121"/>
                    </a:cubicBezTo>
                    <a:cubicBezTo>
                      <a:pt x="23" y="119"/>
                      <a:pt x="25" y="114"/>
                      <a:pt x="26" y="111"/>
                    </a:cubicBezTo>
                    <a:cubicBezTo>
                      <a:pt x="29" y="106"/>
                      <a:pt x="31" y="102"/>
                      <a:pt x="34" y="98"/>
                    </a:cubicBezTo>
                    <a:cubicBezTo>
                      <a:pt x="39" y="90"/>
                      <a:pt x="44" y="82"/>
                      <a:pt x="48" y="73"/>
                    </a:cubicBezTo>
                    <a:cubicBezTo>
                      <a:pt x="49" y="72"/>
                      <a:pt x="48" y="71"/>
                      <a:pt x="47" y="72"/>
                    </a:cubicBezTo>
                    <a:cubicBezTo>
                      <a:pt x="44" y="74"/>
                      <a:pt x="41" y="76"/>
                      <a:pt x="39" y="79"/>
                    </a:cubicBezTo>
                    <a:cubicBezTo>
                      <a:pt x="41" y="74"/>
                      <a:pt x="43" y="70"/>
                      <a:pt x="45" y="65"/>
                    </a:cubicBezTo>
                    <a:cubicBezTo>
                      <a:pt x="45" y="64"/>
                      <a:pt x="44" y="64"/>
                      <a:pt x="44" y="64"/>
                    </a:cubicBezTo>
                    <a:cubicBezTo>
                      <a:pt x="40" y="66"/>
                      <a:pt x="37" y="69"/>
                      <a:pt x="34" y="72"/>
                    </a:cubicBezTo>
                    <a:cubicBezTo>
                      <a:pt x="37" y="68"/>
                      <a:pt x="39" y="63"/>
                      <a:pt x="40" y="59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7" y="59"/>
                      <a:pt x="36" y="60"/>
                      <a:pt x="35" y="61"/>
                    </a:cubicBezTo>
                    <a:cubicBezTo>
                      <a:pt x="37" y="58"/>
                      <a:pt x="38" y="54"/>
                      <a:pt x="38" y="51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5" y="52"/>
                      <a:pt x="32" y="54"/>
                      <a:pt x="30" y="56"/>
                    </a:cubicBezTo>
                    <a:cubicBezTo>
                      <a:pt x="34" y="51"/>
                      <a:pt x="36" y="45"/>
                      <a:pt x="39" y="40"/>
                    </a:cubicBezTo>
                    <a:cubicBezTo>
                      <a:pt x="39" y="39"/>
                      <a:pt x="38" y="38"/>
                      <a:pt x="38" y="39"/>
                    </a:cubicBezTo>
                    <a:cubicBezTo>
                      <a:pt x="36" y="40"/>
                      <a:pt x="35" y="41"/>
                      <a:pt x="33" y="42"/>
                    </a:cubicBezTo>
                    <a:cubicBezTo>
                      <a:pt x="35" y="39"/>
                      <a:pt x="37" y="36"/>
                      <a:pt x="38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3" y="35"/>
                      <a:pt x="29" y="39"/>
                      <a:pt x="25" y="43"/>
                    </a:cubicBezTo>
                    <a:cubicBezTo>
                      <a:pt x="28" y="39"/>
                      <a:pt x="30" y="36"/>
                      <a:pt x="31" y="32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27" y="33"/>
                      <a:pt x="24" y="36"/>
                      <a:pt x="21" y="38"/>
                    </a:cubicBezTo>
                    <a:cubicBezTo>
                      <a:pt x="24" y="35"/>
                      <a:pt x="26" y="31"/>
                      <a:pt x="26" y="26"/>
                    </a:cubicBezTo>
                    <a:cubicBezTo>
                      <a:pt x="26" y="26"/>
                      <a:pt x="25" y="26"/>
                      <a:pt x="25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20" y="28"/>
                      <a:pt x="22" y="25"/>
                      <a:pt x="24" y="21"/>
                    </a:cubicBezTo>
                    <a:cubicBezTo>
                      <a:pt x="24" y="20"/>
                      <a:pt x="24" y="19"/>
                      <a:pt x="23" y="20"/>
                    </a:cubicBezTo>
                    <a:cubicBezTo>
                      <a:pt x="22" y="21"/>
                      <a:pt x="20" y="22"/>
                      <a:pt x="19" y="23"/>
                    </a:cubicBezTo>
                    <a:cubicBezTo>
                      <a:pt x="22" y="19"/>
                      <a:pt x="24" y="15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3" y="9"/>
                      <a:pt x="24" y="7"/>
                      <a:pt x="24" y="5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0" y="6"/>
                      <a:pt x="18" y="8"/>
                      <a:pt x="16" y="10"/>
                    </a:cubicBezTo>
                    <a:cubicBezTo>
                      <a:pt x="17" y="8"/>
                      <a:pt x="19" y="6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5" y="5"/>
                      <a:pt x="12" y="8"/>
                      <a:pt x="9" y="11"/>
                    </a:cubicBezTo>
                    <a:cubicBezTo>
                      <a:pt x="11" y="8"/>
                      <a:pt x="13" y="4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4"/>
                      <a:pt x="9" y="7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6"/>
                      <a:pt x="2" y="19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1"/>
                      <a:pt x="3" y="20"/>
                      <a:pt x="4" y="19"/>
                    </a:cubicBezTo>
                    <a:cubicBezTo>
                      <a:pt x="6" y="16"/>
                      <a:pt x="8" y="14"/>
                      <a:pt x="10" y="11"/>
                    </a:cubicBezTo>
                    <a:cubicBezTo>
                      <a:pt x="11" y="10"/>
                      <a:pt x="17" y="6"/>
                      <a:pt x="18" y="5"/>
                    </a:cubicBezTo>
                    <a:cubicBezTo>
                      <a:pt x="15" y="12"/>
                      <a:pt x="8" y="18"/>
                      <a:pt x="3" y="23"/>
                    </a:cubicBezTo>
                    <a:cubicBezTo>
                      <a:pt x="3" y="24"/>
                      <a:pt x="3" y="25"/>
                      <a:pt x="4" y="24"/>
                    </a:cubicBezTo>
                    <a:cubicBezTo>
                      <a:pt x="5" y="24"/>
                      <a:pt x="5" y="23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0"/>
                      <a:pt x="11" y="18"/>
                      <a:pt x="13" y="15"/>
                    </a:cubicBezTo>
                    <a:cubicBezTo>
                      <a:pt x="15" y="13"/>
                      <a:pt x="25" y="1"/>
                      <a:pt x="21" y="11"/>
                    </a:cubicBezTo>
                    <a:cubicBezTo>
                      <a:pt x="20" y="12"/>
                      <a:pt x="20" y="13"/>
                      <a:pt x="19" y="13"/>
                    </a:cubicBezTo>
                    <a:cubicBezTo>
                      <a:pt x="12" y="19"/>
                      <a:pt x="6" y="25"/>
                      <a:pt x="3" y="33"/>
                    </a:cubicBezTo>
                    <a:cubicBezTo>
                      <a:pt x="3" y="34"/>
                      <a:pt x="4" y="34"/>
                      <a:pt x="4" y="34"/>
                    </a:cubicBezTo>
                    <a:cubicBezTo>
                      <a:pt x="9" y="27"/>
                      <a:pt x="16" y="21"/>
                      <a:pt x="20" y="14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5" y="11"/>
                      <a:pt x="21" y="17"/>
                      <a:pt x="21" y="18"/>
                    </a:cubicBezTo>
                    <a:cubicBezTo>
                      <a:pt x="18" y="23"/>
                      <a:pt x="15" y="27"/>
                      <a:pt x="11" y="31"/>
                    </a:cubicBezTo>
                    <a:cubicBezTo>
                      <a:pt x="9" y="33"/>
                      <a:pt x="6" y="37"/>
                      <a:pt x="4" y="40"/>
                    </a:cubicBezTo>
                    <a:cubicBezTo>
                      <a:pt x="3" y="41"/>
                      <a:pt x="4" y="41"/>
                      <a:pt x="5" y="41"/>
                    </a:cubicBezTo>
                    <a:cubicBezTo>
                      <a:pt x="8" y="37"/>
                      <a:pt x="11" y="34"/>
                      <a:pt x="14" y="30"/>
                    </a:cubicBezTo>
                    <a:cubicBezTo>
                      <a:pt x="16" y="28"/>
                      <a:pt x="18" y="26"/>
                      <a:pt x="20" y="24"/>
                    </a:cubicBezTo>
                    <a:cubicBezTo>
                      <a:pt x="25" y="19"/>
                      <a:pt x="17" y="31"/>
                      <a:pt x="16" y="32"/>
                    </a:cubicBezTo>
                    <a:cubicBezTo>
                      <a:pt x="15" y="34"/>
                      <a:pt x="15" y="35"/>
                      <a:pt x="14" y="36"/>
                    </a:cubicBezTo>
                    <a:cubicBezTo>
                      <a:pt x="9" y="41"/>
                      <a:pt x="6" y="45"/>
                      <a:pt x="2" y="50"/>
                    </a:cubicBezTo>
                    <a:cubicBezTo>
                      <a:pt x="2" y="51"/>
                      <a:pt x="3" y="52"/>
                      <a:pt x="3" y="51"/>
                    </a:cubicBezTo>
                    <a:cubicBezTo>
                      <a:pt x="7" y="47"/>
                      <a:pt x="11" y="42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7" y="35"/>
                      <a:pt x="24" y="28"/>
                      <a:pt x="24" y="29"/>
                    </a:cubicBezTo>
                    <a:cubicBezTo>
                      <a:pt x="23" y="33"/>
                      <a:pt x="20" y="38"/>
                      <a:pt x="17" y="41"/>
                    </a:cubicBezTo>
                    <a:cubicBezTo>
                      <a:pt x="13" y="47"/>
                      <a:pt x="7" y="53"/>
                      <a:pt x="2" y="60"/>
                    </a:cubicBezTo>
                    <a:cubicBezTo>
                      <a:pt x="2" y="60"/>
                      <a:pt x="2" y="60"/>
                      <a:pt x="1" y="61"/>
                    </a:cubicBezTo>
                    <a:cubicBezTo>
                      <a:pt x="1" y="61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10" y="52"/>
                      <a:pt x="17" y="43"/>
                      <a:pt x="26" y="36"/>
                    </a:cubicBezTo>
                    <a:close/>
                    <a:moveTo>
                      <a:pt x="28" y="121"/>
                    </a:moveTo>
                    <a:cubicBezTo>
                      <a:pt x="30" y="117"/>
                      <a:pt x="33" y="112"/>
                      <a:pt x="36" y="108"/>
                    </a:cubicBezTo>
                    <a:cubicBezTo>
                      <a:pt x="33" y="113"/>
                      <a:pt x="30" y="117"/>
                      <a:pt x="28" y="121"/>
                    </a:cubicBezTo>
                    <a:close/>
                    <a:moveTo>
                      <a:pt x="24" y="55"/>
                    </a:moveTo>
                    <a:cubicBezTo>
                      <a:pt x="21" y="59"/>
                      <a:pt x="18" y="62"/>
                      <a:pt x="15" y="66"/>
                    </a:cubicBezTo>
                    <a:cubicBezTo>
                      <a:pt x="11" y="71"/>
                      <a:pt x="15" y="66"/>
                      <a:pt x="16" y="65"/>
                    </a:cubicBezTo>
                    <a:cubicBezTo>
                      <a:pt x="19" y="59"/>
                      <a:pt x="23" y="55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2"/>
                      <a:pt x="25" y="53"/>
                      <a:pt x="24" y="55"/>
                    </a:cubicBezTo>
                    <a:close/>
                    <a:moveTo>
                      <a:pt x="9" y="25"/>
                    </a:moveTo>
                    <a:cubicBezTo>
                      <a:pt x="9" y="26"/>
                      <a:pt x="8" y="27"/>
                      <a:pt x="8" y="27"/>
                    </a:cubicBezTo>
                    <a:cubicBezTo>
                      <a:pt x="10" y="24"/>
                      <a:pt x="13" y="21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0"/>
                      <a:pt x="12" y="23"/>
                      <a:pt x="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5" name="Freeform 2328"/>
              <p:cNvSpPr/>
              <p:nvPr/>
            </p:nvSpPr>
            <p:spPr bwMode="auto">
              <a:xfrm>
                <a:off x="1139031" y="233361"/>
                <a:ext cx="582613" cy="458788"/>
              </a:xfrm>
              <a:custGeom>
                <a:avLst/>
                <a:gdLst>
                  <a:gd name="T0" fmla="*/ 1 w 211"/>
                  <a:gd name="T1" fmla="*/ 165 h 166"/>
                  <a:gd name="T2" fmla="*/ 0 w 211"/>
                  <a:gd name="T3" fmla="*/ 166 h 166"/>
                  <a:gd name="T4" fmla="*/ 2 w 211"/>
                  <a:gd name="T5" fmla="*/ 166 h 166"/>
                  <a:gd name="T6" fmla="*/ 3 w 211"/>
                  <a:gd name="T7" fmla="*/ 165 h 166"/>
                  <a:gd name="T8" fmla="*/ 12 w 211"/>
                  <a:gd name="T9" fmla="*/ 163 h 166"/>
                  <a:gd name="T10" fmla="*/ 50 w 211"/>
                  <a:gd name="T11" fmla="*/ 130 h 166"/>
                  <a:gd name="T12" fmla="*/ 104 w 211"/>
                  <a:gd name="T13" fmla="*/ 89 h 166"/>
                  <a:gd name="T14" fmla="*/ 211 w 211"/>
                  <a:gd name="T15" fmla="*/ 5 h 166"/>
                  <a:gd name="T16" fmla="*/ 211 w 211"/>
                  <a:gd name="T17" fmla="*/ 5 h 166"/>
                  <a:gd name="T18" fmla="*/ 211 w 211"/>
                  <a:gd name="T19" fmla="*/ 5 h 166"/>
                  <a:gd name="T20" fmla="*/ 211 w 211"/>
                  <a:gd name="T21" fmla="*/ 1 h 166"/>
                  <a:gd name="T22" fmla="*/ 208 w 211"/>
                  <a:gd name="T23" fmla="*/ 1 h 166"/>
                  <a:gd name="T24" fmla="*/ 103 w 211"/>
                  <a:gd name="T25" fmla="*/ 82 h 166"/>
                  <a:gd name="T26" fmla="*/ 50 w 211"/>
                  <a:gd name="T27" fmla="*/ 124 h 166"/>
                  <a:gd name="T28" fmla="*/ 1 w 211"/>
                  <a:gd name="T29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" h="166">
                    <a:moveTo>
                      <a:pt x="1" y="165"/>
                    </a:moveTo>
                    <a:cubicBezTo>
                      <a:pt x="1" y="166"/>
                      <a:pt x="0" y="166"/>
                      <a:pt x="0" y="166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2" y="166"/>
                      <a:pt x="3" y="165"/>
                      <a:pt x="3" y="165"/>
                    </a:cubicBezTo>
                    <a:cubicBezTo>
                      <a:pt x="5" y="164"/>
                      <a:pt x="9" y="163"/>
                      <a:pt x="12" y="163"/>
                    </a:cubicBezTo>
                    <a:cubicBezTo>
                      <a:pt x="25" y="152"/>
                      <a:pt x="37" y="141"/>
                      <a:pt x="50" y="130"/>
                    </a:cubicBezTo>
                    <a:cubicBezTo>
                      <a:pt x="68" y="116"/>
                      <a:pt x="86" y="102"/>
                      <a:pt x="104" y="89"/>
                    </a:cubicBezTo>
                    <a:cubicBezTo>
                      <a:pt x="139" y="61"/>
                      <a:pt x="176" y="33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09" y="4"/>
                      <a:pt x="210" y="2"/>
                      <a:pt x="211" y="1"/>
                    </a:cubicBezTo>
                    <a:cubicBezTo>
                      <a:pt x="210" y="0"/>
                      <a:pt x="209" y="0"/>
                      <a:pt x="208" y="1"/>
                    </a:cubicBezTo>
                    <a:cubicBezTo>
                      <a:pt x="173" y="28"/>
                      <a:pt x="138" y="55"/>
                      <a:pt x="103" y="82"/>
                    </a:cubicBezTo>
                    <a:cubicBezTo>
                      <a:pt x="85" y="96"/>
                      <a:pt x="67" y="110"/>
                      <a:pt x="50" y="124"/>
                    </a:cubicBezTo>
                    <a:cubicBezTo>
                      <a:pt x="33" y="137"/>
                      <a:pt x="17" y="152"/>
                      <a:pt x="1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6" name="Freeform 2329"/>
              <p:cNvSpPr/>
              <p:nvPr/>
            </p:nvSpPr>
            <p:spPr bwMode="auto">
              <a:xfrm>
                <a:off x="1715294" y="233361"/>
                <a:ext cx="103188" cy="115888"/>
              </a:xfrm>
              <a:custGeom>
                <a:avLst/>
                <a:gdLst>
                  <a:gd name="T0" fmla="*/ 2 w 37"/>
                  <a:gd name="T1" fmla="*/ 5 h 42"/>
                  <a:gd name="T2" fmla="*/ 2 w 37"/>
                  <a:gd name="T3" fmla="*/ 5 h 42"/>
                  <a:gd name="T4" fmla="*/ 12 w 37"/>
                  <a:gd name="T5" fmla="*/ 13 h 42"/>
                  <a:gd name="T6" fmla="*/ 13 w 37"/>
                  <a:gd name="T7" fmla="*/ 12 h 42"/>
                  <a:gd name="T8" fmla="*/ 15 w 37"/>
                  <a:gd name="T9" fmla="*/ 17 h 42"/>
                  <a:gd name="T10" fmla="*/ 15 w 37"/>
                  <a:gd name="T11" fmla="*/ 17 h 42"/>
                  <a:gd name="T12" fmla="*/ 23 w 37"/>
                  <a:gd name="T13" fmla="*/ 29 h 42"/>
                  <a:gd name="T14" fmla="*/ 24 w 37"/>
                  <a:gd name="T15" fmla="*/ 29 h 42"/>
                  <a:gd name="T16" fmla="*/ 27 w 37"/>
                  <a:gd name="T17" fmla="*/ 33 h 42"/>
                  <a:gd name="T18" fmla="*/ 26 w 37"/>
                  <a:gd name="T19" fmla="*/ 34 h 42"/>
                  <a:gd name="T20" fmla="*/ 30 w 37"/>
                  <a:gd name="T21" fmla="*/ 39 h 42"/>
                  <a:gd name="T22" fmla="*/ 30 w 37"/>
                  <a:gd name="T23" fmla="*/ 38 h 42"/>
                  <a:gd name="T24" fmla="*/ 35 w 37"/>
                  <a:gd name="T25" fmla="*/ 39 h 42"/>
                  <a:gd name="T26" fmla="*/ 34 w 37"/>
                  <a:gd name="T27" fmla="*/ 42 h 42"/>
                  <a:gd name="T28" fmla="*/ 35 w 37"/>
                  <a:gd name="T29" fmla="*/ 38 h 42"/>
                  <a:gd name="T30" fmla="*/ 5 w 37"/>
                  <a:gd name="T31" fmla="*/ 1 h 42"/>
                  <a:gd name="T32" fmla="*/ 2 w 37"/>
                  <a:gd name="T33" fmla="*/ 1 h 42"/>
                  <a:gd name="T34" fmla="*/ 2 w 37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2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6" y="7"/>
                      <a:pt x="9" y="10"/>
                      <a:pt x="12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6" y="11"/>
                      <a:pt x="18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21"/>
                      <a:pt x="21" y="25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6" y="27"/>
                      <a:pt x="30" y="31"/>
                      <a:pt x="27" y="33"/>
                    </a:cubicBezTo>
                    <a:cubicBezTo>
                      <a:pt x="27" y="33"/>
                      <a:pt x="27" y="33"/>
                      <a:pt x="26" y="34"/>
                    </a:cubicBezTo>
                    <a:cubicBezTo>
                      <a:pt x="27" y="35"/>
                      <a:pt x="29" y="37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2" y="35"/>
                      <a:pt x="37" y="36"/>
                      <a:pt x="35" y="39"/>
                    </a:cubicBezTo>
                    <a:cubicBezTo>
                      <a:pt x="35" y="40"/>
                      <a:pt x="34" y="41"/>
                      <a:pt x="34" y="42"/>
                    </a:cubicBezTo>
                    <a:cubicBezTo>
                      <a:pt x="35" y="42"/>
                      <a:pt x="37" y="40"/>
                      <a:pt x="35" y="38"/>
                    </a:cubicBezTo>
                    <a:cubicBezTo>
                      <a:pt x="26" y="25"/>
                      <a:pt x="19" y="9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7" name="Freeform 2330"/>
              <p:cNvSpPr/>
              <p:nvPr/>
            </p:nvSpPr>
            <p:spPr bwMode="auto">
              <a:xfrm>
                <a:off x="1243806" y="330199"/>
                <a:ext cx="574675" cy="481013"/>
              </a:xfrm>
              <a:custGeom>
                <a:avLst/>
                <a:gdLst>
                  <a:gd name="T0" fmla="*/ 201 w 208"/>
                  <a:gd name="T1" fmla="*/ 3 h 174"/>
                  <a:gd name="T2" fmla="*/ 201 w 208"/>
                  <a:gd name="T3" fmla="*/ 4 h 174"/>
                  <a:gd name="T4" fmla="*/ 155 w 208"/>
                  <a:gd name="T5" fmla="*/ 42 h 174"/>
                  <a:gd name="T6" fmla="*/ 103 w 208"/>
                  <a:gd name="T7" fmla="*/ 85 h 174"/>
                  <a:gd name="T8" fmla="*/ 50 w 208"/>
                  <a:gd name="T9" fmla="*/ 130 h 174"/>
                  <a:gd name="T10" fmla="*/ 2 w 208"/>
                  <a:gd name="T11" fmla="*/ 166 h 174"/>
                  <a:gd name="T12" fmla="*/ 0 w 208"/>
                  <a:gd name="T13" fmla="*/ 174 h 174"/>
                  <a:gd name="T14" fmla="*/ 1 w 208"/>
                  <a:gd name="T15" fmla="*/ 174 h 174"/>
                  <a:gd name="T16" fmla="*/ 56 w 208"/>
                  <a:gd name="T17" fmla="*/ 132 h 174"/>
                  <a:gd name="T18" fmla="*/ 111 w 208"/>
                  <a:gd name="T19" fmla="*/ 85 h 174"/>
                  <a:gd name="T20" fmla="*/ 166 w 208"/>
                  <a:gd name="T21" fmla="*/ 41 h 174"/>
                  <a:gd name="T22" fmla="*/ 205 w 208"/>
                  <a:gd name="T23" fmla="*/ 7 h 174"/>
                  <a:gd name="T24" fmla="*/ 206 w 208"/>
                  <a:gd name="T25" fmla="*/ 4 h 174"/>
                  <a:gd name="T26" fmla="*/ 201 w 208"/>
                  <a:gd name="T27" fmla="*/ 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74">
                    <a:moveTo>
                      <a:pt x="201" y="3"/>
                    </a:moveTo>
                    <a:cubicBezTo>
                      <a:pt x="201" y="3"/>
                      <a:pt x="201" y="3"/>
                      <a:pt x="201" y="4"/>
                    </a:cubicBezTo>
                    <a:cubicBezTo>
                      <a:pt x="191" y="20"/>
                      <a:pt x="170" y="31"/>
                      <a:pt x="155" y="42"/>
                    </a:cubicBezTo>
                    <a:cubicBezTo>
                      <a:pt x="138" y="56"/>
                      <a:pt x="120" y="70"/>
                      <a:pt x="103" y="85"/>
                    </a:cubicBezTo>
                    <a:cubicBezTo>
                      <a:pt x="85" y="100"/>
                      <a:pt x="68" y="115"/>
                      <a:pt x="50" y="130"/>
                    </a:cubicBezTo>
                    <a:cubicBezTo>
                      <a:pt x="35" y="142"/>
                      <a:pt x="18" y="154"/>
                      <a:pt x="2" y="166"/>
                    </a:cubicBezTo>
                    <a:cubicBezTo>
                      <a:pt x="3" y="168"/>
                      <a:pt x="2" y="171"/>
                      <a:pt x="0" y="174"/>
                    </a:cubicBezTo>
                    <a:cubicBezTo>
                      <a:pt x="0" y="174"/>
                      <a:pt x="0" y="174"/>
                      <a:pt x="1" y="174"/>
                    </a:cubicBezTo>
                    <a:cubicBezTo>
                      <a:pt x="19" y="159"/>
                      <a:pt x="38" y="146"/>
                      <a:pt x="56" y="132"/>
                    </a:cubicBezTo>
                    <a:cubicBezTo>
                      <a:pt x="75" y="116"/>
                      <a:pt x="93" y="100"/>
                      <a:pt x="111" y="85"/>
                    </a:cubicBezTo>
                    <a:cubicBezTo>
                      <a:pt x="129" y="70"/>
                      <a:pt x="148" y="55"/>
                      <a:pt x="166" y="41"/>
                    </a:cubicBezTo>
                    <a:cubicBezTo>
                      <a:pt x="179" y="30"/>
                      <a:pt x="195" y="22"/>
                      <a:pt x="205" y="7"/>
                    </a:cubicBezTo>
                    <a:cubicBezTo>
                      <a:pt x="205" y="6"/>
                      <a:pt x="206" y="5"/>
                      <a:pt x="206" y="4"/>
                    </a:cubicBezTo>
                    <a:cubicBezTo>
                      <a:pt x="208" y="1"/>
                      <a:pt x="203" y="0"/>
                      <a:pt x="20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8" name="Freeform 2331"/>
              <p:cNvSpPr/>
              <p:nvPr/>
            </p:nvSpPr>
            <p:spPr bwMode="auto">
              <a:xfrm>
                <a:off x="1143794" y="684211"/>
                <a:ext cx="50800" cy="44450"/>
              </a:xfrm>
              <a:custGeom>
                <a:avLst/>
                <a:gdLst>
                  <a:gd name="T0" fmla="*/ 1 w 18"/>
                  <a:gd name="T1" fmla="*/ 7 h 16"/>
                  <a:gd name="T2" fmla="*/ 1 w 18"/>
                  <a:gd name="T3" fmla="*/ 7 h 16"/>
                  <a:gd name="T4" fmla="*/ 3 w 18"/>
                  <a:gd name="T5" fmla="*/ 7 h 16"/>
                  <a:gd name="T6" fmla="*/ 8 w 18"/>
                  <a:gd name="T7" fmla="*/ 5 h 16"/>
                  <a:gd name="T8" fmla="*/ 10 w 18"/>
                  <a:gd name="T9" fmla="*/ 16 h 16"/>
                  <a:gd name="T10" fmla="*/ 9 w 18"/>
                  <a:gd name="T11" fmla="*/ 16 h 16"/>
                  <a:gd name="T12" fmla="*/ 18 w 18"/>
                  <a:gd name="T13" fmla="*/ 10 h 16"/>
                  <a:gd name="T14" fmla="*/ 18 w 18"/>
                  <a:gd name="T15" fmla="*/ 6 h 16"/>
                  <a:gd name="T16" fmla="*/ 10 w 18"/>
                  <a:gd name="T17" fmla="*/ 0 h 16"/>
                  <a:gd name="T18" fmla="*/ 1 w 18"/>
                  <a:gd name="T19" fmla="*/ 2 h 16"/>
                  <a:gd name="T20" fmla="*/ 0 w 18"/>
                  <a:gd name="T21" fmla="*/ 3 h 16"/>
                  <a:gd name="T22" fmla="*/ 1 w 18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5" y="6"/>
                      <a:pt x="6" y="5"/>
                      <a:pt x="8" y="5"/>
                    </a:cubicBezTo>
                    <a:cubicBezTo>
                      <a:pt x="18" y="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12" y="14"/>
                      <a:pt x="15" y="12"/>
                      <a:pt x="18" y="10"/>
                    </a:cubicBezTo>
                    <a:cubicBezTo>
                      <a:pt x="18" y="9"/>
                      <a:pt x="18" y="8"/>
                      <a:pt x="18" y="6"/>
                    </a:cubicBezTo>
                    <a:cubicBezTo>
                      <a:pt x="17" y="1"/>
                      <a:pt x="14" y="0"/>
                      <a:pt x="10" y="0"/>
                    </a:cubicBezTo>
                    <a:cubicBezTo>
                      <a:pt x="7" y="0"/>
                      <a:pt x="3" y="1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2" y="3"/>
                      <a:pt x="3" y="5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9" name="Freeform 2332"/>
              <p:cNvSpPr/>
              <p:nvPr/>
            </p:nvSpPr>
            <p:spPr bwMode="auto">
              <a:xfrm>
                <a:off x="1142206" y="725486"/>
                <a:ext cx="109538" cy="88900"/>
              </a:xfrm>
              <a:custGeom>
                <a:avLst/>
                <a:gdLst>
                  <a:gd name="T0" fmla="*/ 39 w 40"/>
                  <a:gd name="T1" fmla="*/ 23 h 32"/>
                  <a:gd name="T2" fmla="*/ 35 w 40"/>
                  <a:gd name="T3" fmla="*/ 19 h 32"/>
                  <a:gd name="T4" fmla="*/ 31 w 40"/>
                  <a:gd name="T5" fmla="*/ 18 h 32"/>
                  <a:gd name="T6" fmla="*/ 26 w 40"/>
                  <a:gd name="T7" fmla="*/ 22 h 32"/>
                  <a:gd name="T8" fmla="*/ 23 w 40"/>
                  <a:gd name="T9" fmla="*/ 18 h 32"/>
                  <a:gd name="T10" fmla="*/ 30 w 40"/>
                  <a:gd name="T11" fmla="*/ 12 h 32"/>
                  <a:gd name="T12" fmla="*/ 28 w 40"/>
                  <a:gd name="T13" fmla="*/ 3 h 32"/>
                  <a:gd name="T14" fmla="*/ 21 w 40"/>
                  <a:gd name="T15" fmla="*/ 0 h 32"/>
                  <a:gd name="T16" fmla="*/ 13 w 40"/>
                  <a:gd name="T17" fmla="*/ 6 h 32"/>
                  <a:gd name="T18" fmla="*/ 9 w 40"/>
                  <a:gd name="T19" fmla="*/ 3 h 32"/>
                  <a:gd name="T20" fmla="*/ 3 w 40"/>
                  <a:gd name="T21" fmla="*/ 8 h 32"/>
                  <a:gd name="T22" fmla="*/ 3 w 40"/>
                  <a:gd name="T23" fmla="*/ 8 h 32"/>
                  <a:gd name="T24" fmla="*/ 3 w 40"/>
                  <a:gd name="T25" fmla="*/ 8 h 32"/>
                  <a:gd name="T26" fmla="*/ 2 w 40"/>
                  <a:gd name="T27" fmla="*/ 9 h 32"/>
                  <a:gd name="T28" fmla="*/ 6 w 40"/>
                  <a:gd name="T29" fmla="*/ 13 h 32"/>
                  <a:gd name="T30" fmla="*/ 22 w 40"/>
                  <a:gd name="T31" fmla="*/ 5 h 32"/>
                  <a:gd name="T32" fmla="*/ 20 w 40"/>
                  <a:gd name="T33" fmla="*/ 18 h 32"/>
                  <a:gd name="T34" fmla="*/ 14 w 40"/>
                  <a:gd name="T35" fmla="*/ 25 h 32"/>
                  <a:gd name="T36" fmla="*/ 14 w 40"/>
                  <a:gd name="T37" fmla="*/ 25 h 32"/>
                  <a:gd name="T38" fmla="*/ 14 w 40"/>
                  <a:gd name="T39" fmla="*/ 25 h 32"/>
                  <a:gd name="T40" fmla="*/ 14 w 40"/>
                  <a:gd name="T41" fmla="*/ 25 h 32"/>
                  <a:gd name="T42" fmla="*/ 17 w 40"/>
                  <a:gd name="T43" fmla="*/ 29 h 32"/>
                  <a:gd name="T44" fmla="*/ 24 w 40"/>
                  <a:gd name="T45" fmla="*/ 24 h 32"/>
                  <a:gd name="T46" fmla="*/ 33 w 40"/>
                  <a:gd name="T47" fmla="*/ 28 h 32"/>
                  <a:gd name="T48" fmla="*/ 34 w 40"/>
                  <a:gd name="T49" fmla="*/ 27 h 32"/>
                  <a:gd name="T50" fmla="*/ 36 w 40"/>
                  <a:gd name="T51" fmla="*/ 32 h 32"/>
                  <a:gd name="T52" fmla="*/ 37 w 40"/>
                  <a:gd name="T53" fmla="*/ 31 h 32"/>
                  <a:gd name="T54" fmla="*/ 37 w 40"/>
                  <a:gd name="T55" fmla="*/ 31 h 32"/>
                  <a:gd name="T56" fmla="*/ 39 w 40"/>
                  <a:gd name="T5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2">
                    <a:moveTo>
                      <a:pt x="39" y="23"/>
                    </a:moveTo>
                    <a:cubicBezTo>
                      <a:pt x="39" y="21"/>
                      <a:pt x="38" y="20"/>
                      <a:pt x="35" y="19"/>
                    </a:cubicBezTo>
                    <a:cubicBezTo>
                      <a:pt x="34" y="19"/>
                      <a:pt x="33" y="18"/>
                      <a:pt x="31" y="18"/>
                    </a:cubicBezTo>
                    <a:cubicBezTo>
                      <a:pt x="30" y="19"/>
                      <a:pt x="28" y="21"/>
                      <a:pt x="26" y="22"/>
                    </a:cubicBezTo>
                    <a:cubicBezTo>
                      <a:pt x="24" y="24"/>
                      <a:pt x="20" y="20"/>
                      <a:pt x="23" y="18"/>
                    </a:cubicBezTo>
                    <a:cubicBezTo>
                      <a:pt x="26" y="16"/>
                      <a:pt x="28" y="14"/>
                      <a:pt x="30" y="12"/>
                    </a:cubicBezTo>
                    <a:cubicBezTo>
                      <a:pt x="31" y="9"/>
                      <a:pt x="31" y="6"/>
                      <a:pt x="28" y="3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3" y="6"/>
                    </a:cubicBezTo>
                    <a:cubicBezTo>
                      <a:pt x="10" y="8"/>
                      <a:pt x="8" y="5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11"/>
                      <a:pt x="4" y="14"/>
                      <a:pt x="6" y="13"/>
                    </a:cubicBezTo>
                    <a:cubicBezTo>
                      <a:pt x="11" y="9"/>
                      <a:pt x="16" y="5"/>
                      <a:pt x="22" y="5"/>
                    </a:cubicBezTo>
                    <a:cubicBezTo>
                      <a:pt x="30" y="6"/>
                      <a:pt x="22" y="16"/>
                      <a:pt x="20" y="18"/>
                    </a:cubicBezTo>
                    <a:cubicBezTo>
                      <a:pt x="18" y="20"/>
                      <a:pt x="16" y="2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7"/>
                      <a:pt x="15" y="31"/>
                      <a:pt x="17" y="29"/>
                    </a:cubicBezTo>
                    <a:cubicBezTo>
                      <a:pt x="19" y="27"/>
                      <a:pt x="22" y="25"/>
                      <a:pt x="24" y="24"/>
                    </a:cubicBezTo>
                    <a:cubicBezTo>
                      <a:pt x="27" y="23"/>
                      <a:pt x="38" y="22"/>
                      <a:pt x="33" y="28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6" y="27"/>
                      <a:pt x="37" y="30"/>
                      <a:pt x="36" y="32"/>
                    </a:cubicBezTo>
                    <a:cubicBezTo>
                      <a:pt x="36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9" y="28"/>
                      <a:pt x="40" y="25"/>
                      <a:pt x="3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0" name="Freeform 2333"/>
              <p:cNvSpPr/>
              <p:nvPr/>
            </p:nvSpPr>
            <p:spPr bwMode="auto">
              <a:xfrm>
                <a:off x="1027906" y="692149"/>
                <a:ext cx="125413" cy="187325"/>
              </a:xfrm>
              <a:custGeom>
                <a:avLst/>
                <a:gdLst>
                  <a:gd name="T0" fmla="*/ 4 w 45"/>
                  <a:gd name="T1" fmla="*/ 63 h 68"/>
                  <a:gd name="T2" fmla="*/ 7 w 45"/>
                  <a:gd name="T3" fmla="*/ 63 h 68"/>
                  <a:gd name="T4" fmla="*/ 16 w 45"/>
                  <a:gd name="T5" fmla="*/ 49 h 68"/>
                  <a:gd name="T6" fmla="*/ 15 w 45"/>
                  <a:gd name="T7" fmla="*/ 47 h 68"/>
                  <a:gd name="T8" fmla="*/ 18 w 45"/>
                  <a:gd name="T9" fmla="*/ 43 h 68"/>
                  <a:gd name="T10" fmla="*/ 20 w 45"/>
                  <a:gd name="T11" fmla="*/ 45 h 68"/>
                  <a:gd name="T12" fmla="*/ 26 w 45"/>
                  <a:gd name="T13" fmla="*/ 35 h 68"/>
                  <a:gd name="T14" fmla="*/ 43 w 45"/>
                  <a:gd name="T15" fmla="*/ 4 h 68"/>
                  <a:gd name="T16" fmla="*/ 43 w 45"/>
                  <a:gd name="T17" fmla="*/ 4 h 68"/>
                  <a:gd name="T18" fmla="*/ 42 w 45"/>
                  <a:gd name="T19" fmla="*/ 0 h 68"/>
                  <a:gd name="T20" fmla="*/ 40 w 45"/>
                  <a:gd name="T21" fmla="*/ 0 h 68"/>
                  <a:gd name="T22" fmla="*/ 39 w 45"/>
                  <a:gd name="T23" fmla="*/ 1 h 68"/>
                  <a:gd name="T24" fmla="*/ 22 w 45"/>
                  <a:gd name="T25" fmla="*/ 32 h 68"/>
                  <a:gd name="T26" fmla="*/ 1 w 45"/>
                  <a:gd name="T27" fmla="*/ 65 h 68"/>
                  <a:gd name="T28" fmla="*/ 3 w 45"/>
                  <a:gd name="T29" fmla="*/ 68 h 68"/>
                  <a:gd name="T30" fmla="*/ 4 w 45"/>
                  <a:gd name="T31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68">
                    <a:moveTo>
                      <a:pt x="4" y="63"/>
                    </a:moveTo>
                    <a:cubicBezTo>
                      <a:pt x="5" y="63"/>
                      <a:pt x="6" y="63"/>
                      <a:pt x="7" y="63"/>
                    </a:cubicBezTo>
                    <a:cubicBezTo>
                      <a:pt x="10" y="58"/>
                      <a:pt x="13" y="54"/>
                      <a:pt x="16" y="49"/>
                    </a:cubicBezTo>
                    <a:cubicBezTo>
                      <a:pt x="16" y="48"/>
                      <a:pt x="15" y="48"/>
                      <a:pt x="15" y="47"/>
                    </a:cubicBezTo>
                    <a:cubicBezTo>
                      <a:pt x="12" y="45"/>
                      <a:pt x="15" y="41"/>
                      <a:pt x="18" y="43"/>
                    </a:cubicBezTo>
                    <a:cubicBezTo>
                      <a:pt x="18" y="44"/>
                      <a:pt x="19" y="44"/>
                      <a:pt x="20" y="45"/>
                    </a:cubicBezTo>
                    <a:cubicBezTo>
                      <a:pt x="22" y="41"/>
                      <a:pt x="24" y="38"/>
                      <a:pt x="26" y="35"/>
                    </a:cubicBezTo>
                    <a:cubicBezTo>
                      <a:pt x="33" y="25"/>
                      <a:pt x="36" y="13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5" y="2"/>
                      <a:pt x="44" y="0"/>
                      <a:pt x="42" y="0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1"/>
                    </a:cubicBezTo>
                    <a:cubicBezTo>
                      <a:pt x="32" y="10"/>
                      <a:pt x="29" y="21"/>
                      <a:pt x="22" y="32"/>
                    </a:cubicBezTo>
                    <a:cubicBezTo>
                      <a:pt x="15" y="43"/>
                      <a:pt x="7" y="53"/>
                      <a:pt x="1" y="65"/>
                    </a:cubicBezTo>
                    <a:cubicBezTo>
                      <a:pt x="0" y="67"/>
                      <a:pt x="1" y="68"/>
                      <a:pt x="3" y="68"/>
                    </a:cubicBezTo>
                    <a:cubicBezTo>
                      <a:pt x="2" y="67"/>
                      <a:pt x="2" y="64"/>
                      <a:pt x="4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1" name="Freeform 2334"/>
              <p:cNvSpPr/>
              <p:nvPr/>
            </p:nvSpPr>
            <p:spPr bwMode="auto">
              <a:xfrm>
                <a:off x="1034256" y="800099"/>
                <a:ext cx="209550" cy="82550"/>
              </a:xfrm>
              <a:custGeom>
                <a:avLst/>
                <a:gdLst>
                  <a:gd name="T0" fmla="*/ 73 w 76"/>
                  <a:gd name="T1" fmla="*/ 0 h 30"/>
                  <a:gd name="T2" fmla="*/ 72 w 76"/>
                  <a:gd name="T3" fmla="*/ 1 h 30"/>
                  <a:gd name="T4" fmla="*/ 28 w 76"/>
                  <a:gd name="T5" fmla="*/ 17 h 30"/>
                  <a:gd name="T6" fmla="*/ 23 w 76"/>
                  <a:gd name="T7" fmla="*/ 20 h 30"/>
                  <a:gd name="T8" fmla="*/ 23 w 76"/>
                  <a:gd name="T9" fmla="*/ 19 h 30"/>
                  <a:gd name="T10" fmla="*/ 5 w 76"/>
                  <a:gd name="T11" fmla="*/ 24 h 30"/>
                  <a:gd name="T12" fmla="*/ 2 w 76"/>
                  <a:gd name="T13" fmla="*/ 24 h 30"/>
                  <a:gd name="T14" fmla="*/ 1 w 76"/>
                  <a:gd name="T15" fmla="*/ 29 h 30"/>
                  <a:gd name="T16" fmla="*/ 3 w 76"/>
                  <a:gd name="T17" fmla="*/ 30 h 30"/>
                  <a:gd name="T18" fmla="*/ 74 w 76"/>
                  <a:gd name="T19" fmla="*/ 5 h 30"/>
                  <a:gd name="T20" fmla="*/ 75 w 76"/>
                  <a:gd name="T21" fmla="*/ 5 h 30"/>
                  <a:gd name="T22" fmla="*/ 73 w 76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0">
                    <a:moveTo>
                      <a:pt x="73" y="0"/>
                    </a:moveTo>
                    <a:cubicBezTo>
                      <a:pt x="73" y="0"/>
                      <a:pt x="72" y="0"/>
                      <a:pt x="72" y="1"/>
                    </a:cubicBezTo>
                    <a:cubicBezTo>
                      <a:pt x="57" y="4"/>
                      <a:pt x="42" y="12"/>
                      <a:pt x="28" y="17"/>
                    </a:cubicBezTo>
                    <a:cubicBezTo>
                      <a:pt x="28" y="20"/>
                      <a:pt x="25" y="22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17" y="21"/>
                      <a:pt x="11" y="23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0" y="25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28" y="26"/>
                      <a:pt x="49" y="11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6" y="3"/>
                      <a:pt x="75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2" name="Freeform 2335"/>
              <p:cNvSpPr/>
              <p:nvPr/>
            </p:nvSpPr>
            <p:spPr bwMode="auto">
              <a:xfrm>
                <a:off x="1061244" y="804861"/>
                <a:ext cx="49213" cy="55563"/>
              </a:xfrm>
              <a:custGeom>
                <a:avLst/>
                <a:gdLst>
                  <a:gd name="T0" fmla="*/ 8 w 18"/>
                  <a:gd name="T1" fmla="*/ 4 h 20"/>
                  <a:gd name="T2" fmla="*/ 6 w 18"/>
                  <a:gd name="T3" fmla="*/ 2 h 20"/>
                  <a:gd name="T4" fmla="*/ 3 w 18"/>
                  <a:gd name="T5" fmla="*/ 6 h 20"/>
                  <a:gd name="T6" fmla="*/ 4 w 18"/>
                  <a:gd name="T7" fmla="*/ 8 h 20"/>
                  <a:gd name="T8" fmla="*/ 13 w 18"/>
                  <a:gd name="T9" fmla="*/ 17 h 20"/>
                  <a:gd name="T10" fmla="*/ 13 w 18"/>
                  <a:gd name="T11" fmla="*/ 18 h 20"/>
                  <a:gd name="T12" fmla="*/ 18 w 18"/>
                  <a:gd name="T13" fmla="*/ 15 h 20"/>
                  <a:gd name="T14" fmla="*/ 17 w 18"/>
                  <a:gd name="T15" fmla="*/ 15 h 20"/>
                  <a:gd name="T16" fmla="*/ 8 w 18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0">
                    <a:moveTo>
                      <a:pt x="8" y="4"/>
                    </a:moveTo>
                    <a:cubicBezTo>
                      <a:pt x="7" y="3"/>
                      <a:pt x="6" y="3"/>
                      <a:pt x="6" y="2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7" y="11"/>
                      <a:pt x="10" y="14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20"/>
                      <a:pt x="18" y="1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1"/>
                      <a:pt x="11" y="7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3" name="Freeform 2336"/>
              <p:cNvSpPr/>
              <p:nvPr/>
            </p:nvSpPr>
            <p:spPr bwMode="auto">
              <a:xfrm>
                <a:off x="1164431" y="263524"/>
                <a:ext cx="601663" cy="484188"/>
              </a:xfrm>
              <a:custGeom>
                <a:avLst/>
                <a:gdLst>
                  <a:gd name="T0" fmla="*/ 113 w 218"/>
                  <a:gd name="T1" fmla="*/ 82 h 175"/>
                  <a:gd name="T2" fmla="*/ 60 w 218"/>
                  <a:gd name="T3" fmla="*/ 126 h 175"/>
                  <a:gd name="T4" fmla="*/ 11 w 218"/>
                  <a:gd name="T5" fmla="*/ 162 h 175"/>
                  <a:gd name="T6" fmla="*/ 2 w 218"/>
                  <a:gd name="T7" fmla="*/ 168 h 175"/>
                  <a:gd name="T8" fmla="*/ 1 w 218"/>
                  <a:gd name="T9" fmla="*/ 169 h 175"/>
                  <a:gd name="T10" fmla="*/ 1 w 218"/>
                  <a:gd name="T11" fmla="*/ 170 h 175"/>
                  <a:gd name="T12" fmla="*/ 5 w 218"/>
                  <a:gd name="T13" fmla="*/ 173 h 175"/>
                  <a:gd name="T14" fmla="*/ 13 w 218"/>
                  <a:gd name="T15" fmla="*/ 167 h 175"/>
                  <a:gd name="T16" fmla="*/ 58 w 218"/>
                  <a:gd name="T17" fmla="*/ 135 h 175"/>
                  <a:gd name="T18" fmla="*/ 58 w 218"/>
                  <a:gd name="T19" fmla="*/ 134 h 175"/>
                  <a:gd name="T20" fmla="*/ 59 w 218"/>
                  <a:gd name="T21" fmla="*/ 134 h 175"/>
                  <a:gd name="T22" fmla="*/ 70 w 218"/>
                  <a:gd name="T23" fmla="*/ 125 h 175"/>
                  <a:gd name="T24" fmla="*/ 70 w 218"/>
                  <a:gd name="T25" fmla="*/ 125 h 175"/>
                  <a:gd name="T26" fmla="*/ 70 w 218"/>
                  <a:gd name="T27" fmla="*/ 124 h 175"/>
                  <a:gd name="T28" fmla="*/ 111 w 218"/>
                  <a:gd name="T29" fmla="*/ 91 h 175"/>
                  <a:gd name="T30" fmla="*/ 162 w 218"/>
                  <a:gd name="T31" fmla="*/ 48 h 175"/>
                  <a:gd name="T32" fmla="*/ 215 w 218"/>
                  <a:gd name="T33" fmla="*/ 6 h 175"/>
                  <a:gd name="T34" fmla="*/ 215 w 218"/>
                  <a:gd name="T35" fmla="*/ 6 h 175"/>
                  <a:gd name="T36" fmla="*/ 213 w 218"/>
                  <a:gd name="T37" fmla="*/ 1 h 175"/>
                  <a:gd name="T38" fmla="*/ 212 w 218"/>
                  <a:gd name="T39" fmla="*/ 2 h 175"/>
                  <a:gd name="T40" fmla="*/ 163 w 218"/>
                  <a:gd name="T41" fmla="*/ 39 h 175"/>
                  <a:gd name="T42" fmla="*/ 113 w 218"/>
                  <a:gd name="T43" fmla="*/ 8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8" h="175">
                    <a:moveTo>
                      <a:pt x="113" y="82"/>
                    </a:moveTo>
                    <a:cubicBezTo>
                      <a:pt x="95" y="97"/>
                      <a:pt x="78" y="112"/>
                      <a:pt x="60" y="126"/>
                    </a:cubicBezTo>
                    <a:cubicBezTo>
                      <a:pt x="44" y="139"/>
                      <a:pt x="27" y="150"/>
                      <a:pt x="11" y="162"/>
                    </a:cubicBezTo>
                    <a:cubicBezTo>
                      <a:pt x="8" y="164"/>
                      <a:pt x="5" y="166"/>
                      <a:pt x="2" y="168"/>
                    </a:cubicBezTo>
                    <a:cubicBezTo>
                      <a:pt x="2" y="168"/>
                      <a:pt x="2" y="169"/>
                      <a:pt x="1" y="169"/>
                    </a:cubicBezTo>
                    <a:cubicBezTo>
                      <a:pt x="1" y="169"/>
                      <a:pt x="1" y="170"/>
                      <a:pt x="1" y="170"/>
                    </a:cubicBezTo>
                    <a:cubicBezTo>
                      <a:pt x="0" y="172"/>
                      <a:pt x="2" y="175"/>
                      <a:pt x="5" y="173"/>
                    </a:cubicBezTo>
                    <a:cubicBezTo>
                      <a:pt x="7" y="171"/>
                      <a:pt x="10" y="169"/>
                      <a:pt x="13" y="167"/>
                    </a:cubicBezTo>
                    <a:cubicBezTo>
                      <a:pt x="28" y="156"/>
                      <a:pt x="43" y="146"/>
                      <a:pt x="58" y="135"/>
                    </a:cubicBezTo>
                    <a:cubicBezTo>
                      <a:pt x="57" y="135"/>
                      <a:pt x="58" y="134"/>
                      <a:pt x="58" y="134"/>
                    </a:cubicBezTo>
                    <a:cubicBezTo>
                      <a:pt x="58" y="134"/>
                      <a:pt x="59" y="134"/>
                      <a:pt x="59" y="134"/>
                    </a:cubicBezTo>
                    <a:cubicBezTo>
                      <a:pt x="63" y="131"/>
                      <a:pt x="66" y="128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84" y="113"/>
                      <a:pt x="98" y="102"/>
                      <a:pt x="111" y="91"/>
                    </a:cubicBezTo>
                    <a:cubicBezTo>
                      <a:pt x="128" y="77"/>
                      <a:pt x="146" y="63"/>
                      <a:pt x="162" y="48"/>
                    </a:cubicBezTo>
                    <a:cubicBezTo>
                      <a:pt x="178" y="32"/>
                      <a:pt x="195" y="1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5"/>
                      <a:pt x="216" y="0"/>
                      <a:pt x="213" y="1"/>
                    </a:cubicBezTo>
                    <a:cubicBezTo>
                      <a:pt x="213" y="2"/>
                      <a:pt x="212" y="2"/>
                      <a:pt x="212" y="2"/>
                    </a:cubicBezTo>
                    <a:cubicBezTo>
                      <a:pt x="194" y="12"/>
                      <a:pt x="178" y="25"/>
                      <a:pt x="163" y="39"/>
                    </a:cubicBezTo>
                    <a:cubicBezTo>
                      <a:pt x="147" y="54"/>
                      <a:pt x="130" y="68"/>
                      <a:pt x="11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4" name="Freeform 2337"/>
              <p:cNvSpPr/>
              <p:nvPr/>
            </p:nvSpPr>
            <p:spPr bwMode="auto">
              <a:xfrm>
                <a:off x="1196181" y="307974"/>
                <a:ext cx="603250" cy="484188"/>
              </a:xfrm>
              <a:custGeom>
                <a:avLst/>
                <a:gdLst>
                  <a:gd name="T0" fmla="*/ 51 w 218"/>
                  <a:gd name="T1" fmla="*/ 127 h 175"/>
                  <a:gd name="T2" fmla="*/ 10 w 218"/>
                  <a:gd name="T3" fmla="*/ 163 h 175"/>
                  <a:gd name="T4" fmla="*/ 3 w 218"/>
                  <a:gd name="T5" fmla="*/ 169 h 175"/>
                  <a:gd name="T6" fmla="*/ 6 w 218"/>
                  <a:gd name="T7" fmla="*/ 173 h 175"/>
                  <a:gd name="T8" fmla="*/ 11 w 218"/>
                  <a:gd name="T9" fmla="*/ 169 h 175"/>
                  <a:gd name="T10" fmla="*/ 55 w 218"/>
                  <a:gd name="T11" fmla="*/ 131 h 175"/>
                  <a:gd name="T12" fmla="*/ 109 w 218"/>
                  <a:gd name="T13" fmla="*/ 90 h 175"/>
                  <a:gd name="T14" fmla="*/ 214 w 218"/>
                  <a:gd name="T15" fmla="*/ 7 h 175"/>
                  <a:gd name="T16" fmla="*/ 215 w 218"/>
                  <a:gd name="T17" fmla="*/ 6 h 175"/>
                  <a:gd name="T18" fmla="*/ 212 w 218"/>
                  <a:gd name="T19" fmla="*/ 2 h 175"/>
                  <a:gd name="T20" fmla="*/ 211 w 218"/>
                  <a:gd name="T21" fmla="*/ 2 h 175"/>
                  <a:gd name="T22" fmla="*/ 106 w 218"/>
                  <a:gd name="T23" fmla="*/ 86 h 175"/>
                  <a:gd name="T24" fmla="*/ 51 w 218"/>
                  <a:gd name="T25" fmla="*/ 12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175">
                    <a:moveTo>
                      <a:pt x="51" y="127"/>
                    </a:moveTo>
                    <a:cubicBezTo>
                      <a:pt x="36" y="138"/>
                      <a:pt x="24" y="152"/>
                      <a:pt x="10" y="163"/>
                    </a:cubicBezTo>
                    <a:cubicBezTo>
                      <a:pt x="8" y="165"/>
                      <a:pt x="6" y="167"/>
                      <a:pt x="3" y="169"/>
                    </a:cubicBezTo>
                    <a:cubicBezTo>
                      <a:pt x="0" y="171"/>
                      <a:pt x="4" y="175"/>
                      <a:pt x="6" y="173"/>
                    </a:cubicBezTo>
                    <a:cubicBezTo>
                      <a:pt x="8" y="172"/>
                      <a:pt x="10" y="170"/>
                      <a:pt x="11" y="169"/>
                    </a:cubicBezTo>
                    <a:cubicBezTo>
                      <a:pt x="26" y="157"/>
                      <a:pt x="39" y="143"/>
                      <a:pt x="55" y="131"/>
                    </a:cubicBezTo>
                    <a:cubicBezTo>
                      <a:pt x="73" y="118"/>
                      <a:pt x="91" y="104"/>
                      <a:pt x="109" y="90"/>
                    </a:cubicBezTo>
                    <a:cubicBezTo>
                      <a:pt x="144" y="63"/>
                      <a:pt x="179" y="34"/>
                      <a:pt x="214" y="7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4"/>
                      <a:pt x="214" y="0"/>
                      <a:pt x="212" y="2"/>
                    </a:cubicBezTo>
                    <a:cubicBezTo>
                      <a:pt x="212" y="2"/>
                      <a:pt x="212" y="2"/>
                      <a:pt x="211" y="2"/>
                    </a:cubicBezTo>
                    <a:cubicBezTo>
                      <a:pt x="176" y="30"/>
                      <a:pt x="141" y="59"/>
                      <a:pt x="106" y="86"/>
                    </a:cubicBezTo>
                    <a:cubicBezTo>
                      <a:pt x="88" y="100"/>
                      <a:pt x="70" y="114"/>
                      <a:pt x="51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5" name="Freeform 2338"/>
              <p:cNvSpPr/>
              <p:nvPr/>
            </p:nvSpPr>
            <p:spPr bwMode="auto">
              <a:xfrm>
                <a:off x="1205706" y="285749"/>
                <a:ext cx="565150" cy="455613"/>
              </a:xfrm>
              <a:custGeom>
                <a:avLst/>
                <a:gdLst>
                  <a:gd name="T0" fmla="*/ 46 w 205"/>
                  <a:gd name="T1" fmla="*/ 132 h 165"/>
                  <a:gd name="T2" fmla="*/ 30 w 205"/>
                  <a:gd name="T3" fmla="*/ 139 h 165"/>
                  <a:gd name="T4" fmla="*/ 19 w 205"/>
                  <a:gd name="T5" fmla="*/ 145 h 165"/>
                  <a:gd name="T6" fmla="*/ 28 w 205"/>
                  <a:gd name="T7" fmla="*/ 149 h 165"/>
                  <a:gd name="T8" fmla="*/ 15 w 205"/>
                  <a:gd name="T9" fmla="*/ 155 h 165"/>
                  <a:gd name="T10" fmla="*/ 4 w 205"/>
                  <a:gd name="T11" fmla="*/ 158 h 165"/>
                  <a:gd name="T12" fmla="*/ 7 w 205"/>
                  <a:gd name="T13" fmla="*/ 161 h 165"/>
                  <a:gd name="T14" fmla="*/ 16 w 205"/>
                  <a:gd name="T15" fmla="*/ 162 h 165"/>
                  <a:gd name="T16" fmla="*/ 22 w 205"/>
                  <a:gd name="T17" fmla="*/ 156 h 165"/>
                  <a:gd name="T18" fmla="*/ 22 w 205"/>
                  <a:gd name="T19" fmla="*/ 152 h 165"/>
                  <a:gd name="T20" fmla="*/ 25 w 205"/>
                  <a:gd name="T21" fmla="*/ 146 h 165"/>
                  <a:gd name="T22" fmla="*/ 39 w 205"/>
                  <a:gd name="T23" fmla="*/ 140 h 165"/>
                  <a:gd name="T24" fmla="*/ 54 w 205"/>
                  <a:gd name="T25" fmla="*/ 129 h 165"/>
                  <a:gd name="T26" fmla="*/ 65 w 205"/>
                  <a:gd name="T27" fmla="*/ 121 h 165"/>
                  <a:gd name="T28" fmla="*/ 64 w 205"/>
                  <a:gd name="T29" fmla="*/ 116 h 165"/>
                  <a:gd name="T30" fmla="*/ 74 w 205"/>
                  <a:gd name="T31" fmla="*/ 109 h 165"/>
                  <a:gd name="T32" fmla="*/ 79 w 205"/>
                  <a:gd name="T33" fmla="*/ 103 h 165"/>
                  <a:gd name="T34" fmla="*/ 94 w 205"/>
                  <a:gd name="T35" fmla="*/ 97 h 165"/>
                  <a:gd name="T36" fmla="*/ 103 w 205"/>
                  <a:gd name="T37" fmla="*/ 92 h 165"/>
                  <a:gd name="T38" fmla="*/ 110 w 205"/>
                  <a:gd name="T39" fmla="*/ 86 h 165"/>
                  <a:gd name="T40" fmla="*/ 111 w 205"/>
                  <a:gd name="T41" fmla="*/ 82 h 165"/>
                  <a:gd name="T42" fmla="*/ 116 w 205"/>
                  <a:gd name="T43" fmla="*/ 75 h 165"/>
                  <a:gd name="T44" fmla="*/ 123 w 205"/>
                  <a:gd name="T45" fmla="*/ 69 h 165"/>
                  <a:gd name="T46" fmla="*/ 138 w 205"/>
                  <a:gd name="T47" fmla="*/ 63 h 165"/>
                  <a:gd name="T48" fmla="*/ 148 w 205"/>
                  <a:gd name="T49" fmla="*/ 57 h 165"/>
                  <a:gd name="T50" fmla="*/ 153 w 205"/>
                  <a:gd name="T51" fmla="*/ 52 h 165"/>
                  <a:gd name="T52" fmla="*/ 162 w 205"/>
                  <a:gd name="T53" fmla="*/ 46 h 165"/>
                  <a:gd name="T54" fmla="*/ 168 w 205"/>
                  <a:gd name="T55" fmla="*/ 39 h 165"/>
                  <a:gd name="T56" fmla="*/ 175 w 205"/>
                  <a:gd name="T57" fmla="*/ 33 h 165"/>
                  <a:gd name="T58" fmla="*/ 184 w 205"/>
                  <a:gd name="T59" fmla="*/ 26 h 165"/>
                  <a:gd name="T60" fmla="*/ 188 w 205"/>
                  <a:gd name="T61" fmla="*/ 20 h 165"/>
                  <a:gd name="T62" fmla="*/ 201 w 205"/>
                  <a:gd name="T63" fmla="*/ 14 h 165"/>
                  <a:gd name="T64" fmla="*/ 204 w 205"/>
                  <a:gd name="T65" fmla="*/ 9 h 165"/>
                  <a:gd name="T66" fmla="*/ 198 w 205"/>
                  <a:gd name="T67" fmla="*/ 3 h 165"/>
                  <a:gd name="T68" fmla="*/ 196 w 205"/>
                  <a:gd name="T69" fmla="*/ 3 h 165"/>
                  <a:gd name="T70" fmla="*/ 192 w 205"/>
                  <a:gd name="T71" fmla="*/ 8 h 165"/>
                  <a:gd name="T72" fmla="*/ 188 w 205"/>
                  <a:gd name="T73" fmla="*/ 13 h 165"/>
                  <a:gd name="T74" fmla="*/ 182 w 205"/>
                  <a:gd name="T75" fmla="*/ 16 h 165"/>
                  <a:gd name="T76" fmla="*/ 177 w 205"/>
                  <a:gd name="T77" fmla="*/ 21 h 165"/>
                  <a:gd name="T78" fmla="*/ 165 w 205"/>
                  <a:gd name="T79" fmla="*/ 27 h 165"/>
                  <a:gd name="T80" fmla="*/ 171 w 205"/>
                  <a:gd name="T81" fmla="*/ 33 h 165"/>
                  <a:gd name="T82" fmla="*/ 165 w 205"/>
                  <a:gd name="T83" fmla="*/ 38 h 165"/>
                  <a:gd name="T84" fmla="*/ 159 w 205"/>
                  <a:gd name="T85" fmla="*/ 46 h 165"/>
                  <a:gd name="T86" fmla="*/ 144 w 205"/>
                  <a:gd name="T87" fmla="*/ 49 h 165"/>
                  <a:gd name="T88" fmla="*/ 137 w 205"/>
                  <a:gd name="T89" fmla="*/ 53 h 165"/>
                  <a:gd name="T90" fmla="*/ 127 w 205"/>
                  <a:gd name="T91" fmla="*/ 61 h 165"/>
                  <a:gd name="T92" fmla="*/ 119 w 205"/>
                  <a:gd name="T93" fmla="*/ 67 h 165"/>
                  <a:gd name="T94" fmla="*/ 109 w 205"/>
                  <a:gd name="T95" fmla="*/ 75 h 165"/>
                  <a:gd name="T96" fmla="*/ 102 w 205"/>
                  <a:gd name="T97" fmla="*/ 82 h 165"/>
                  <a:gd name="T98" fmla="*/ 93 w 205"/>
                  <a:gd name="T99" fmla="*/ 89 h 165"/>
                  <a:gd name="T100" fmla="*/ 85 w 205"/>
                  <a:gd name="T101" fmla="*/ 96 h 165"/>
                  <a:gd name="T102" fmla="*/ 76 w 205"/>
                  <a:gd name="T103" fmla="*/ 102 h 165"/>
                  <a:gd name="T104" fmla="*/ 77 w 205"/>
                  <a:gd name="T105" fmla="*/ 107 h 165"/>
                  <a:gd name="T106" fmla="*/ 74 w 205"/>
                  <a:gd name="T107" fmla="*/ 113 h 165"/>
                  <a:gd name="T108" fmla="*/ 55 w 205"/>
                  <a:gd name="T109" fmla="*/ 117 h 165"/>
                  <a:gd name="T110" fmla="*/ 44 w 205"/>
                  <a:gd name="T111" fmla="*/ 126 h 165"/>
                  <a:gd name="T112" fmla="*/ 43 w 205"/>
                  <a:gd name="T113" fmla="*/ 1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165">
                    <a:moveTo>
                      <a:pt x="43" y="127"/>
                    </a:moveTo>
                    <a:cubicBezTo>
                      <a:pt x="46" y="128"/>
                      <a:pt x="48" y="128"/>
                      <a:pt x="51" y="129"/>
                    </a:cubicBezTo>
                    <a:cubicBezTo>
                      <a:pt x="50" y="131"/>
                      <a:pt x="49" y="132"/>
                      <a:pt x="46" y="132"/>
                    </a:cubicBezTo>
                    <a:cubicBezTo>
                      <a:pt x="44" y="133"/>
                      <a:pt x="42" y="134"/>
                      <a:pt x="40" y="134"/>
                    </a:cubicBezTo>
                    <a:cubicBezTo>
                      <a:pt x="36" y="135"/>
                      <a:pt x="33" y="135"/>
                      <a:pt x="30" y="138"/>
                    </a:cubicBezTo>
                    <a:cubicBezTo>
                      <a:pt x="29" y="138"/>
                      <a:pt x="29" y="139"/>
                      <a:pt x="30" y="139"/>
                    </a:cubicBezTo>
                    <a:cubicBezTo>
                      <a:pt x="31" y="139"/>
                      <a:pt x="33" y="140"/>
                      <a:pt x="34" y="140"/>
                    </a:cubicBezTo>
                    <a:cubicBezTo>
                      <a:pt x="40" y="141"/>
                      <a:pt x="33" y="142"/>
                      <a:pt x="32" y="142"/>
                    </a:cubicBezTo>
                    <a:cubicBezTo>
                      <a:pt x="27" y="143"/>
                      <a:pt x="23" y="143"/>
                      <a:pt x="19" y="145"/>
                    </a:cubicBezTo>
                    <a:cubicBezTo>
                      <a:pt x="18" y="145"/>
                      <a:pt x="18" y="146"/>
                      <a:pt x="19" y="146"/>
                    </a:cubicBezTo>
                    <a:cubicBezTo>
                      <a:pt x="20" y="147"/>
                      <a:pt x="21" y="147"/>
                      <a:pt x="23" y="147"/>
                    </a:cubicBezTo>
                    <a:cubicBezTo>
                      <a:pt x="24" y="148"/>
                      <a:pt x="32" y="147"/>
                      <a:pt x="28" y="149"/>
                    </a:cubicBezTo>
                    <a:cubicBezTo>
                      <a:pt x="23" y="152"/>
                      <a:pt x="16" y="150"/>
                      <a:pt x="10" y="152"/>
                    </a:cubicBezTo>
                    <a:cubicBezTo>
                      <a:pt x="9" y="152"/>
                      <a:pt x="10" y="153"/>
                      <a:pt x="10" y="153"/>
                    </a:cubicBezTo>
                    <a:cubicBezTo>
                      <a:pt x="12" y="154"/>
                      <a:pt x="14" y="154"/>
                      <a:pt x="15" y="155"/>
                    </a:cubicBezTo>
                    <a:cubicBezTo>
                      <a:pt x="17" y="155"/>
                      <a:pt x="21" y="155"/>
                      <a:pt x="17" y="156"/>
                    </a:cubicBezTo>
                    <a:cubicBezTo>
                      <a:pt x="12" y="157"/>
                      <a:pt x="8" y="156"/>
                      <a:pt x="4" y="156"/>
                    </a:cubicBezTo>
                    <a:cubicBezTo>
                      <a:pt x="4" y="156"/>
                      <a:pt x="3" y="157"/>
                      <a:pt x="4" y="158"/>
                    </a:cubicBezTo>
                    <a:cubicBezTo>
                      <a:pt x="5" y="159"/>
                      <a:pt x="6" y="159"/>
                      <a:pt x="8" y="160"/>
                    </a:cubicBezTo>
                    <a:cubicBezTo>
                      <a:pt x="13" y="161"/>
                      <a:pt x="13" y="161"/>
                      <a:pt x="8" y="160"/>
                    </a:cubicBezTo>
                    <a:cubicBezTo>
                      <a:pt x="8" y="160"/>
                      <a:pt x="7" y="161"/>
                      <a:pt x="7" y="161"/>
                    </a:cubicBezTo>
                    <a:cubicBezTo>
                      <a:pt x="9" y="163"/>
                      <a:pt x="9" y="162"/>
                      <a:pt x="11" y="164"/>
                    </a:cubicBezTo>
                    <a:cubicBezTo>
                      <a:pt x="12" y="165"/>
                      <a:pt x="12" y="163"/>
                      <a:pt x="12" y="163"/>
                    </a:cubicBezTo>
                    <a:cubicBezTo>
                      <a:pt x="7" y="160"/>
                      <a:pt x="14" y="162"/>
                      <a:pt x="16" y="162"/>
                    </a:cubicBezTo>
                    <a:cubicBezTo>
                      <a:pt x="17" y="162"/>
                      <a:pt x="17" y="161"/>
                      <a:pt x="16" y="160"/>
                    </a:cubicBezTo>
                    <a:cubicBezTo>
                      <a:pt x="13" y="159"/>
                      <a:pt x="0" y="157"/>
                      <a:pt x="11" y="157"/>
                    </a:cubicBezTo>
                    <a:cubicBezTo>
                      <a:pt x="15" y="157"/>
                      <a:pt x="18" y="157"/>
                      <a:pt x="22" y="156"/>
                    </a:cubicBezTo>
                    <a:cubicBezTo>
                      <a:pt x="23" y="156"/>
                      <a:pt x="22" y="155"/>
                      <a:pt x="22" y="155"/>
                    </a:cubicBezTo>
                    <a:cubicBezTo>
                      <a:pt x="21" y="155"/>
                      <a:pt x="9" y="153"/>
                      <a:pt x="14" y="152"/>
                    </a:cubicBezTo>
                    <a:cubicBezTo>
                      <a:pt x="17" y="152"/>
                      <a:pt x="19" y="152"/>
                      <a:pt x="22" y="152"/>
                    </a:cubicBezTo>
                    <a:cubicBezTo>
                      <a:pt x="26" y="151"/>
                      <a:pt x="29" y="151"/>
                      <a:pt x="32" y="148"/>
                    </a:cubicBezTo>
                    <a:cubicBezTo>
                      <a:pt x="33" y="148"/>
                      <a:pt x="33" y="147"/>
                      <a:pt x="32" y="147"/>
                    </a:cubicBezTo>
                    <a:cubicBezTo>
                      <a:pt x="30" y="147"/>
                      <a:pt x="28" y="147"/>
                      <a:pt x="25" y="146"/>
                    </a:cubicBezTo>
                    <a:cubicBezTo>
                      <a:pt x="16" y="146"/>
                      <a:pt x="24" y="144"/>
                      <a:pt x="27" y="144"/>
                    </a:cubicBezTo>
                    <a:cubicBezTo>
                      <a:pt x="31" y="143"/>
                      <a:pt x="35" y="143"/>
                      <a:pt x="39" y="142"/>
                    </a:cubicBezTo>
                    <a:cubicBezTo>
                      <a:pt x="40" y="141"/>
                      <a:pt x="40" y="141"/>
                      <a:pt x="39" y="140"/>
                    </a:cubicBezTo>
                    <a:cubicBezTo>
                      <a:pt x="38" y="140"/>
                      <a:pt x="30" y="138"/>
                      <a:pt x="34" y="137"/>
                    </a:cubicBezTo>
                    <a:cubicBezTo>
                      <a:pt x="37" y="135"/>
                      <a:pt x="41" y="135"/>
                      <a:pt x="45" y="134"/>
                    </a:cubicBezTo>
                    <a:cubicBezTo>
                      <a:pt x="48" y="133"/>
                      <a:pt x="51" y="132"/>
                      <a:pt x="54" y="129"/>
                    </a:cubicBezTo>
                    <a:cubicBezTo>
                      <a:pt x="54" y="129"/>
                      <a:pt x="54" y="128"/>
                      <a:pt x="53" y="128"/>
                    </a:cubicBezTo>
                    <a:cubicBezTo>
                      <a:pt x="47" y="127"/>
                      <a:pt x="42" y="126"/>
                      <a:pt x="52" y="125"/>
                    </a:cubicBezTo>
                    <a:cubicBezTo>
                      <a:pt x="57" y="124"/>
                      <a:pt x="61" y="123"/>
                      <a:pt x="65" y="121"/>
                    </a:cubicBezTo>
                    <a:cubicBezTo>
                      <a:pt x="66" y="121"/>
                      <a:pt x="66" y="120"/>
                      <a:pt x="65" y="120"/>
                    </a:cubicBezTo>
                    <a:cubicBezTo>
                      <a:pt x="64" y="120"/>
                      <a:pt x="62" y="119"/>
                      <a:pt x="60" y="119"/>
                    </a:cubicBezTo>
                    <a:cubicBezTo>
                      <a:pt x="54" y="117"/>
                      <a:pt x="63" y="116"/>
                      <a:pt x="64" y="116"/>
                    </a:cubicBezTo>
                    <a:cubicBezTo>
                      <a:pt x="69" y="116"/>
                      <a:pt x="73" y="115"/>
                      <a:pt x="77" y="113"/>
                    </a:cubicBezTo>
                    <a:cubicBezTo>
                      <a:pt x="78" y="113"/>
                      <a:pt x="78" y="112"/>
                      <a:pt x="77" y="112"/>
                    </a:cubicBezTo>
                    <a:cubicBezTo>
                      <a:pt x="74" y="111"/>
                      <a:pt x="66" y="110"/>
                      <a:pt x="74" y="109"/>
                    </a:cubicBezTo>
                    <a:cubicBezTo>
                      <a:pt x="78" y="108"/>
                      <a:pt x="82" y="108"/>
                      <a:pt x="86" y="107"/>
                    </a:cubicBezTo>
                    <a:cubicBezTo>
                      <a:pt x="86" y="106"/>
                      <a:pt x="86" y="106"/>
                      <a:pt x="86" y="105"/>
                    </a:cubicBezTo>
                    <a:cubicBezTo>
                      <a:pt x="83" y="105"/>
                      <a:pt x="81" y="104"/>
                      <a:pt x="79" y="103"/>
                    </a:cubicBezTo>
                    <a:cubicBezTo>
                      <a:pt x="79" y="103"/>
                      <a:pt x="85" y="102"/>
                      <a:pt x="85" y="102"/>
                    </a:cubicBezTo>
                    <a:cubicBezTo>
                      <a:pt x="89" y="101"/>
                      <a:pt x="92" y="100"/>
                      <a:pt x="95" y="98"/>
                    </a:cubicBezTo>
                    <a:cubicBezTo>
                      <a:pt x="95" y="98"/>
                      <a:pt x="95" y="97"/>
                      <a:pt x="94" y="97"/>
                    </a:cubicBezTo>
                    <a:cubicBezTo>
                      <a:pt x="87" y="98"/>
                      <a:pt x="90" y="95"/>
                      <a:pt x="94" y="95"/>
                    </a:cubicBezTo>
                    <a:cubicBezTo>
                      <a:pt x="97" y="94"/>
                      <a:pt x="100" y="94"/>
                      <a:pt x="102" y="93"/>
                    </a:cubicBezTo>
                    <a:cubicBezTo>
                      <a:pt x="103" y="93"/>
                      <a:pt x="103" y="92"/>
                      <a:pt x="103" y="92"/>
                    </a:cubicBezTo>
                    <a:cubicBezTo>
                      <a:pt x="101" y="91"/>
                      <a:pt x="100" y="91"/>
                      <a:pt x="98" y="90"/>
                    </a:cubicBezTo>
                    <a:cubicBezTo>
                      <a:pt x="93" y="89"/>
                      <a:pt x="99" y="89"/>
                      <a:pt x="101" y="88"/>
                    </a:cubicBezTo>
                    <a:cubicBezTo>
                      <a:pt x="104" y="88"/>
                      <a:pt x="107" y="88"/>
                      <a:pt x="110" y="86"/>
                    </a:cubicBezTo>
                    <a:cubicBezTo>
                      <a:pt x="111" y="86"/>
                      <a:pt x="111" y="85"/>
                      <a:pt x="110" y="85"/>
                    </a:cubicBezTo>
                    <a:cubicBezTo>
                      <a:pt x="109" y="85"/>
                      <a:pt x="107" y="84"/>
                      <a:pt x="105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4" y="81"/>
                      <a:pt x="116" y="81"/>
                      <a:pt x="119" y="79"/>
                    </a:cubicBezTo>
                    <a:cubicBezTo>
                      <a:pt x="120" y="79"/>
                      <a:pt x="120" y="78"/>
                      <a:pt x="119" y="78"/>
                    </a:cubicBezTo>
                    <a:cubicBezTo>
                      <a:pt x="117" y="77"/>
                      <a:pt x="109" y="75"/>
                      <a:pt x="116" y="75"/>
                    </a:cubicBezTo>
                    <a:cubicBezTo>
                      <a:pt x="120" y="74"/>
                      <a:pt x="124" y="74"/>
                      <a:pt x="128" y="72"/>
                    </a:cubicBezTo>
                    <a:cubicBezTo>
                      <a:pt x="129" y="72"/>
                      <a:pt x="129" y="71"/>
                      <a:pt x="128" y="71"/>
                    </a:cubicBezTo>
                    <a:cubicBezTo>
                      <a:pt x="126" y="70"/>
                      <a:pt x="125" y="70"/>
                      <a:pt x="123" y="69"/>
                    </a:cubicBezTo>
                    <a:cubicBezTo>
                      <a:pt x="118" y="68"/>
                      <a:pt x="127" y="67"/>
                      <a:pt x="127" y="67"/>
                    </a:cubicBezTo>
                    <a:cubicBezTo>
                      <a:pt x="131" y="67"/>
                      <a:pt x="135" y="67"/>
                      <a:pt x="139" y="64"/>
                    </a:cubicBezTo>
                    <a:cubicBezTo>
                      <a:pt x="139" y="64"/>
                      <a:pt x="139" y="63"/>
                      <a:pt x="138" y="63"/>
                    </a:cubicBezTo>
                    <a:cubicBezTo>
                      <a:pt x="136" y="63"/>
                      <a:pt x="130" y="61"/>
                      <a:pt x="129" y="61"/>
                    </a:cubicBezTo>
                    <a:cubicBezTo>
                      <a:pt x="132" y="60"/>
                      <a:pt x="135" y="60"/>
                      <a:pt x="138" y="60"/>
                    </a:cubicBezTo>
                    <a:cubicBezTo>
                      <a:pt x="142" y="59"/>
                      <a:pt x="145" y="59"/>
                      <a:pt x="148" y="57"/>
                    </a:cubicBezTo>
                    <a:cubicBezTo>
                      <a:pt x="149" y="57"/>
                      <a:pt x="148" y="56"/>
                      <a:pt x="148" y="56"/>
                    </a:cubicBezTo>
                    <a:cubicBezTo>
                      <a:pt x="146" y="55"/>
                      <a:pt x="140" y="53"/>
                      <a:pt x="140" y="53"/>
                    </a:cubicBezTo>
                    <a:cubicBezTo>
                      <a:pt x="144" y="52"/>
                      <a:pt x="148" y="53"/>
                      <a:pt x="153" y="52"/>
                    </a:cubicBezTo>
                    <a:cubicBezTo>
                      <a:pt x="153" y="52"/>
                      <a:pt x="153" y="51"/>
                      <a:pt x="153" y="51"/>
                    </a:cubicBezTo>
                    <a:cubicBezTo>
                      <a:pt x="150" y="49"/>
                      <a:pt x="143" y="49"/>
                      <a:pt x="150" y="48"/>
                    </a:cubicBezTo>
                    <a:cubicBezTo>
                      <a:pt x="154" y="48"/>
                      <a:pt x="158" y="47"/>
                      <a:pt x="162" y="46"/>
                    </a:cubicBezTo>
                    <a:cubicBezTo>
                      <a:pt x="162" y="46"/>
                      <a:pt x="162" y="45"/>
                      <a:pt x="162" y="45"/>
                    </a:cubicBezTo>
                    <a:cubicBezTo>
                      <a:pt x="161" y="45"/>
                      <a:pt x="151" y="42"/>
                      <a:pt x="156" y="41"/>
                    </a:cubicBezTo>
                    <a:cubicBezTo>
                      <a:pt x="160" y="40"/>
                      <a:pt x="164" y="40"/>
                      <a:pt x="168" y="39"/>
                    </a:cubicBezTo>
                    <a:cubicBezTo>
                      <a:pt x="168" y="39"/>
                      <a:pt x="169" y="38"/>
                      <a:pt x="168" y="38"/>
                    </a:cubicBezTo>
                    <a:cubicBezTo>
                      <a:pt x="166" y="37"/>
                      <a:pt x="154" y="33"/>
                      <a:pt x="163" y="34"/>
                    </a:cubicBezTo>
                    <a:cubicBezTo>
                      <a:pt x="167" y="34"/>
                      <a:pt x="171" y="35"/>
                      <a:pt x="175" y="33"/>
                    </a:cubicBezTo>
                    <a:cubicBezTo>
                      <a:pt x="176" y="32"/>
                      <a:pt x="176" y="32"/>
                      <a:pt x="175" y="31"/>
                    </a:cubicBezTo>
                    <a:cubicBezTo>
                      <a:pt x="173" y="30"/>
                      <a:pt x="164" y="28"/>
                      <a:pt x="170" y="27"/>
                    </a:cubicBezTo>
                    <a:cubicBezTo>
                      <a:pt x="175" y="27"/>
                      <a:pt x="179" y="27"/>
                      <a:pt x="184" y="26"/>
                    </a:cubicBezTo>
                    <a:cubicBezTo>
                      <a:pt x="185" y="25"/>
                      <a:pt x="184" y="25"/>
                      <a:pt x="184" y="24"/>
                    </a:cubicBezTo>
                    <a:cubicBezTo>
                      <a:pt x="173" y="22"/>
                      <a:pt x="186" y="22"/>
                      <a:pt x="188" y="21"/>
                    </a:cubicBezTo>
                    <a:cubicBezTo>
                      <a:pt x="189" y="21"/>
                      <a:pt x="189" y="20"/>
                      <a:pt x="188" y="20"/>
                    </a:cubicBezTo>
                    <a:cubicBezTo>
                      <a:pt x="179" y="17"/>
                      <a:pt x="191" y="17"/>
                      <a:pt x="194" y="17"/>
                    </a:cubicBezTo>
                    <a:cubicBezTo>
                      <a:pt x="194" y="17"/>
                      <a:pt x="194" y="16"/>
                      <a:pt x="194" y="16"/>
                    </a:cubicBezTo>
                    <a:cubicBezTo>
                      <a:pt x="184" y="13"/>
                      <a:pt x="198" y="14"/>
                      <a:pt x="201" y="14"/>
                    </a:cubicBezTo>
                    <a:cubicBezTo>
                      <a:pt x="201" y="14"/>
                      <a:pt x="202" y="13"/>
                      <a:pt x="201" y="13"/>
                    </a:cubicBezTo>
                    <a:cubicBezTo>
                      <a:pt x="199" y="10"/>
                      <a:pt x="197" y="10"/>
                      <a:pt x="194" y="9"/>
                    </a:cubicBezTo>
                    <a:cubicBezTo>
                      <a:pt x="197" y="10"/>
                      <a:pt x="200" y="10"/>
                      <a:pt x="204" y="9"/>
                    </a:cubicBezTo>
                    <a:cubicBezTo>
                      <a:pt x="205" y="9"/>
                      <a:pt x="204" y="8"/>
                      <a:pt x="204" y="8"/>
                    </a:cubicBezTo>
                    <a:cubicBezTo>
                      <a:pt x="202" y="7"/>
                      <a:pt x="194" y="5"/>
                      <a:pt x="198" y="4"/>
                    </a:cubicBezTo>
                    <a:cubicBezTo>
                      <a:pt x="198" y="4"/>
                      <a:pt x="198" y="3"/>
                      <a:pt x="198" y="3"/>
                    </a:cubicBezTo>
                    <a:cubicBezTo>
                      <a:pt x="197" y="1"/>
                      <a:pt x="198" y="2"/>
                      <a:pt x="196" y="1"/>
                    </a:cubicBezTo>
                    <a:cubicBezTo>
                      <a:pt x="196" y="0"/>
                      <a:pt x="195" y="1"/>
                      <a:pt x="196" y="2"/>
                    </a:cubicBezTo>
                    <a:cubicBezTo>
                      <a:pt x="196" y="2"/>
                      <a:pt x="196" y="3"/>
                      <a:pt x="196" y="3"/>
                    </a:cubicBezTo>
                    <a:cubicBezTo>
                      <a:pt x="195" y="3"/>
                      <a:pt x="195" y="4"/>
                      <a:pt x="195" y="4"/>
                    </a:cubicBezTo>
                    <a:cubicBezTo>
                      <a:pt x="197" y="6"/>
                      <a:pt x="197" y="5"/>
                      <a:pt x="199" y="7"/>
                    </a:cubicBezTo>
                    <a:cubicBezTo>
                      <a:pt x="205" y="10"/>
                      <a:pt x="194" y="8"/>
                      <a:pt x="192" y="8"/>
                    </a:cubicBezTo>
                    <a:cubicBezTo>
                      <a:pt x="191" y="8"/>
                      <a:pt x="191" y="9"/>
                      <a:pt x="192" y="9"/>
                    </a:cubicBezTo>
                    <a:cubicBezTo>
                      <a:pt x="192" y="10"/>
                      <a:pt x="199" y="13"/>
                      <a:pt x="198" y="13"/>
                    </a:cubicBezTo>
                    <a:cubicBezTo>
                      <a:pt x="195" y="13"/>
                      <a:pt x="191" y="13"/>
                      <a:pt x="188" y="13"/>
                    </a:cubicBezTo>
                    <a:cubicBezTo>
                      <a:pt x="187" y="12"/>
                      <a:pt x="187" y="13"/>
                      <a:pt x="187" y="14"/>
                    </a:cubicBezTo>
                    <a:cubicBezTo>
                      <a:pt x="188" y="15"/>
                      <a:pt x="189" y="16"/>
                      <a:pt x="191" y="16"/>
                    </a:cubicBezTo>
                    <a:cubicBezTo>
                      <a:pt x="188" y="16"/>
                      <a:pt x="185" y="16"/>
                      <a:pt x="182" y="16"/>
                    </a:cubicBezTo>
                    <a:cubicBezTo>
                      <a:pt x="181" y="16"/>
                      <a:pt x="181" y="17"/>
                      <a:pt x="181" y="17"/>
                    </a:cubicBezTo>
                    <a:cubicBezTo>
                      <a:pt x="183" y="19"/>
                      <a:pt x="183" y="20"/>
                      <a:pt x="185" y="20"/>
                    </a:cubicBezTo>
                    <a:cubicBezTo>
                      <a:pt x="183" y="20"/>
                      <a:pt x="179" y="21"/>
                      <a:pt x="177" y="21"/>
                    </a:cubicBezTo>
                    <a:cubicBezTo>
                      <a:pt x="176" y="21"/>
                      <a:pt x="176" y="22"/>
                      <a:pt x="176" y="22"/>
                    </a:cubicBezTo>
                    <a:cubicBezTo>
                      <a:pt x="179" y="24"/>
                      <a:pt x="184" y="25"/>
                      <a:pt x="178" y="26"/>
                    </a:cubicBezTo>
                    <a:cubicBezTo>
                      <a:pt x="174" y="26"/>
                      <a:pt x="169" y="26"/>
                      <a:pt x="165" y="27"/>
                    </a:cubicBezTo>
                    <a:cubicBezTo>
                      <a:pt x="164" y="27"/>
                      <a:pt x="164" y="28"/>
                      <a:pt x="164" y="28"/>
                    </a:cubicBezTo>
                    <a:cubicBezTo>
                      <a:pt x="167" y="30"/>
                      <a:pt x="166" y="29"/>
                      <a:pt x="168" y="30"/>
                    </a:cubicBezTo>
                    <a:cubicBezTo>
                      <a:pt x="168" y="30"/>
                      <a:pt x="176" y="32"/>
                      <a:pt x="171" y="33"/>
                    </a:cubicBezTo>
                    <a:cubicBezTo>
                      <a:pt x="167" y="34"/>
                      <a:pt x="162" y="32"/>
                      <a:pt x="157" y="33"/>
                    </a:cubicBezTo>
                    <a:cubicBezTo>
                      <a:pt x="157" y="33"/>
                      <a:pt x="157" y="34"/>
                      <a:pt x="157" y="34"/>
                    </a:cubicBezTo>
                    <a:cubicBezTo>
                      <a:pt x="158" y="35"/>
                      <a:pt x="164" y="39"/>
                      <a:pt x="165" y="38"/>
                    </a:cubicBezTo>
                    <a:cubicBezTo>
                      <a:pt x="161" y="40"/>
                      <a:pt x="156" y="39"/>
                      <a:pt x="151" y="41"/>
                    </a:cubicBezTo>
                    <a:cubicBezTo>
                      <a:pt x="151" y="41"/>
                      <a:pt x="151" y="42"/>
                      <a:pt x="151" y="42"/>
                    </a:cubicBezTo>
                    <a:cubicBezTo>
                      <a:pt x="153" y="44"/>
                      <a:pt x="156" y="45"/>
                      <a:pt x="159" y="46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0" y="47"/>
                      <a:pt x="147" y="47"/>
                      <a:pt x="144" y="47"/>
                    </a:cubicBezTo>
                    <a:cubicBezTo>
                      <a:pt x="144" y="47"/>
                      <a:pt x="144" y="48"/>
                      <a:pt x="144" y="49"/>
                    </a:cubicBezTo>
                    <a:cubicBezTo>
                      <a:pt x="145" y="49"/>
                      <a:pt x="150" y="51"/>
                      <a:pt x="150" y="51"/>
                    </a:cubicBezTo>
                    <a:cubicBezTo>
                      <a:pt x="146" y="52"/>
                      <a:pt x="141" y="51"/>
                      <a:pt x="137" y="52"/>
                    </a:cubicBezTo>
                    <a:cubicBezTo>
                      <a:pt x="136" y="52"/>
                      <a:pt x="136" y="53"/>
                      <a:pt x="137" y="53"/>
                    </a:cubicBezTo>
                    <a:cubicBezTo>
                      <a:pt x="139" y="55"/>
                      <a:pt x="138" y="54"/>
                      <a:pt x="140" y="55"/>
                    </a:cubicBezTo>
                    <a:cubicBezTo>
                      <a:pt x="144" y="56"/>
                      <a:pt x="143" y="58"/>
                      <a:pt x="140" y="58"/>
                    </a:cubicBezTo>
                    <a:cubicBezTo>
                      <a:pt x="135" y="59"/>
                      <a:pt x="131" y="59"/>
                      <a:pt x="127" y="61"/>
                    </a:cubicBezTo>
                    <a:cubicBezTo>
                      <a:pt x="127" y="61"/>
                      <a:pt x="126" y="62"/>
                      <a:pt x="127" y="62"/>
                    </a:cubicBezTo>
                    <a:cubicBezTo>
                      <a:pt x="129" y="63"/>
                      <a:pt x="140" y="64"/>
                      <a:pt x="132" y="66"/>
                    </a:cubicBezTo>
                    <a:cubicBezTo>
                      <a:pt x="128" y="66"/>
                      <a:pt x="123" y="66"/>
                      <a:pt x="119" y="67"/>
                    </a:cubicBezTo>
                    <a:cubicBezTo>
                      <a:pt x="118" y="67"/>
                      <a:pt x="118" y="68"/>
                      <a:pt x="119" y="68"/>
                    </a:cubicBezTo>
                    <a:cubicBezTo>
                      <a:pt x="121" y="70"/>
                      <a:pt x="129" y="71"/>
                      <a:pt x="123" y="73"/>
                    </a:cubicBezTo>
                    <a:cubicBezTo>
                      <a:pt x="118" y="74"/>
                      <a:pt x="113" y="73"/>
                      <a:pt x="109" y="75"/>
                    </a:cubicBezTo>
                    <a:cubicBezTo>
                      <a:pt x="108" y="75"/>
                      <a:pt x="108" y="76"/>
                      <a:pt x="109" y="76"/>
                    </a:cubicBezTo>
                    <a:cubicBezTo>
                      <a:pt x="109" y="76"/>
                      <a:pt x="117" y="79"/>
                      <a:pt x="114" y="80"/>
                    </a:cubicBezTo>
                    <a:cubicBezTo>
                      <a:pt x="110" y="81"/>
                      <a:pt x="106" y="81"/>
                      <a:pt x="102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6" y="85"/>
                      <a:pt x="109" y="86"/>
                      <a:pt x="103" y="87"/>
                    </a:cubicBezTo>
                    <a:cubicBezTo>
                      <a:pt x="99" y="87"/>
                      <a:pt x="96" y="88"/>
                      <a:pt x="93" y="89"/>
                    </a:cubicBezTo>
                    <a:cubicBezTo>
                      <a:pt x="93" y="89"/>
                      <a:pt x="93" y="90"/>
                      <a:pt x="93" y="90"/>
                    </a:cubicBezTo>
                    <a:cubicBezTo>
                      <a:pt x="96" y="91"/>
                      <a:pt x="104" y="92"/>
                      <a:pt x="96" y="93"/>
                    </a:cubicBezTo>
                    <a:cubicBezTo>
                      <a:pt x="93" y="94"/>
                      <a:pt x="89" y="94"/>
                      <a:pt x="85" y="96"/>
                    </a:cubicBezTo>
                    <a:cubicBezTo>
                      <a:pt x="85" y="96"/>
                      <a:pt x="84" y="96"/>
                      <a:pt x="85" y="97"/>
                    </a:cubicBezTo>
                    <a:cubicBezTo>
                      <a:pt x="87" y="98"/>
                      <a:pt x="89" y="99"/>
                      <a:pt x="92" y="99"/>
                    </a:cubicBezTo>
                    <a:cubicBezTo>
                      <a:pt x="87" y="99"/>
                      <a:pt x="81" y="101"/>
                      <a:pt x="76" y="102"/>
                    </a:cubicBezTo>
                    <a:cubicBezTo>
                      <a:pt x="76" y="103"/>
                      <a:pt x="76" y="103"/>
                      <a:pt x="76" y="104"/>
                    </a:cubicBezTo>
                    <a:cubicBezTo>
                      <a:pt x="77" y="104"/>
                      <a:pt x="79" y="105"/>
                      <a:pt x="80" y="105"/>
                    </a:cubicBezTo>
                    <a:cubicBezTo>
                      <a:pt x="86" y="107"/>
                      <a:pt x="79" y="107"/>
                      <a:pt x="77" y="107"/>
                    </a:cubicBezTo>
                    <a:cubicBezTo>
                      <a:pt x="73" y="108"/>
                      <a:pt x="69" y="109"/>
                      <a:pt x="65" y="110"/>
                    </a:cubicBezTo>
                    <a:cubicBezTo>
                      <a:pt x="65" y="110"/>
                      <a:pt x="65" y="111"/>
                      <a:pt x="65" y="111"/>
                    </a:cubicBezTo>
                    <a:cubicBezTo>
                      <a:pt x="68" y="112"/>
                      <a:pt x="73" y="114"/>
                      <a:pt x="74" y="113"/>
                    </a:cubicBezTo>
                    <a:cubicBezTo>
                      <a:pt x="69" y="116"/>
                      <a:pt x="61" y="115"/>
                      <a:pt x="55" y="116"/>
                    </a:cubicBezTo>
                    <a:cubicBezTo>
                      <a:pt x="55" y="116"/>
                      <a:pt x="55" y="116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117"/>
                      <a:pt x="55" y="117"/>
                      <a:pt x="55" y="118"/>
                    </a:cubicBezTo>
                    <a:cubicBezTo>
                      <a:pt x="60" y="121"/>
                      <a:pt x="67" y="121"/>
                      <a:pt x="56" y="123"/>
                    </a:cubicBezTo>
                    <a:cubicBezTo>
                      <a:pt x="52" y="123"/>
                      <a:pt x="48" y="124"/>
                      <a:pt x="44" y="126"/>
                    </a:cubicBezTo>
                    <a:cubicBezTo>
                      <a:pt x="44" y="126"/>
                      <a:pt x="43" y="126"/>
                      <a:pt x="43" y="126"/>
                    </a:cubicBezTo>
                    <a:cubicBezTo>
                      <a:pt x="43" y="126"/>
                      <a:pt x="42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6" name="Freeform 2339"/>
              <p:cNvSpPr/>
              <p:nvPr/>
            </p:nvSpPr>
            <p:spPr bwMode="auto">
              <a:xfrm>
                <a:off x="137319" y="-295277"/>
                <a:ext cx="236538" cy="701675"/>
              </a:xfrm>
              <a:custGeom>
                <a:avLst/>
                <a:gdLst>
                  <a:gd name="T0" fmla="*/ 1 w 86"/>
                  <a:gd name="T1" fmla="*/ 2 h 254"/>
                  <a:gd name="T2" fmla="*/ 41 w 86"/>
                  <a:gd name="T3" fmla="*/ 129 h 254"/>
                  <a:gd name="T4" fmla="*/ 62 w 86"/>
                  <a:gd name="T5" fmla="*/ 193 h 254"/>
                  <a:gd name="T6" fmla="*/ 84 w 86"/>
                  <a:gd name="T7" fmla="*/ 254 h 254"/>
                  <a:gd name="T8" fmla="*/ 85 w 86"/>
                  <a:gd name="T9" fmla="*/ 254 h 254"/>
                  <a:gd name="T10" fmla="*/ 85 w 86"/>
                  <a:gd name="T11" fmla="*/ 252 h 254"/>
                  <a:gd name="T12" fmla="*/ 85 w 86"/>
                  <a:gd name="T13" fmla="*/ 251 h 254"/>
                  <a:gd name="T14" fmla="*/ 86 w 86"/>
                  <a:gd name="T15" fmla="*/ 242 h 254"/>
                  <a:gd name="T16" fmla="*/ 68 w 86"/>
                  <a:gd name="T17" fmla="*/ 195 h 254"/>
                  <a:gd name="T18" fmla="*/ 47 w 86"/>
                  <a:gd name="T19" fmla="*/ 131 h 254"/>
                  <a:gd name="T20" fmla="*/ 6 w 86"/>
                  <a:gd name="T21" fmla="*/ 1 h 254"/>
                  <a:gd name="T22" fmla="*/ 6 w 86"/>
                  <a:gd name="T23" fmla="*/ 1 h 254"/>
                  <a:gd name="T24" fmla="*/ 5 w 86"/>
                  <a:gd name="T25" fmla="*/ 1 h 254"/>
                  <a:gd name="T26" fmla="*/ 1 w 86"/>
                  <a:gd name="T27" fmla="*/ 0 h 254"/>
                  <a:gd name="T28" fmla="*/ 1 w 86"/>
                  <a:gd name="T29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54">
                    <a:moveTo>
                      <a:pt x="1" y="2"/>
                    </a:moveTo>
                    <a:cubicBezTo>
                      <a:pt x="14" y="45"/>
                      <a:pt x="28" y="87"/>
                      <a:pt x="41" y="129"/>
                    </a:cubicBezTo>
                    <a:cubicBezTo>
                      <a:pt x="48" y="150"/>
                      <a:pt x="55" y="172"/>
                      <a:pt x="62" y="193"/>
                    </a:cubicBezTo>
                    <a:cubicBezTo>
                      <a:pt x="69" y="214"/>
                      <a:pt x="78" y="233"/>
                      <a:pt x="84" y="254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3"/>
                      <a:pt x="85" y="253"/>
                      <a:pt x="85" y="252"/>
                    </a:cubicBezTo>
                    <a:cubicBezTo>
                      <a:pt x="85" y="252"/>
                      <a:pt x="85" y="252"/>
                      <a:pt x="85" y="251"/>
                    </a:cubicBezTo>
                    <a:cubicBezTo>
                      <a:pt x="85" y="249"/>
                      <a:pt x="85" y="245"/>
                      <a:pt x="86" y="242"/>
                    </a:cubicBezTo>
                    <a:cubicBezTo>
                      <a:pt x="80" y="226"/>
                      <a:pt x="74" y="211"/>
                      <a:pt x="68" y="195"/>
                    </a:cubicBezTo>
                    <a:cubicBezTo>
                      <a:pt x="61" y="174"/>
                      <a:pt x="54" y="152"/>
                      <a:pt x="47" y="131"/>
                    </a:cubicBezTo>
                    <a:cubicBezTo>
                      <a:pt x="33" y="87"/>
                      <a:pt x="20" y="4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7" name="Freeform 2340"/>
              <p:cNvSpPr/>
              <p:nvPr/>
            </p:nvSpPr>
            <p:spPr bwMode="auto">
              <a:xfrm>
                <a:off x="138906" y="-354014"/>
                <a:ext cx="138113" cy="63500"/>
              </a:xfrm>
              <a:custGeom>
                <a:avLst/>
                <a:gdLst>
                  <a:gd name="T0" fmla="*/ 4 w 50"/>
                  <a:gd name="T1" fmla="*/ 22 h 23"/>
                  <a:gd name="T2" fmla="*/ 5 w 50"/>
                  <a:gd name="T3" fmla="*/ 22 h 23"/>
                  <a:gd name="T4" fmla="*/ 15 w 50"/>
                  <a:gd name="T5" fmla="*/ 16 h 23"/>
                  <a:gd name="T6" fmla="*/ 15 w 50"/>
                  <a:gd name="T7" fmla="*/ 14 h 23"/>
                  <a:gd name="T8" fmla="*/ 20 w 50"/>
                  <a:gd name="T9" fmla="*/ 14 h 23"/>
                  <a:gd name="T10" fmla="*/ 20 w 50"/>
                  <a:gd name="T11" fmla="*/ 14 h 23"/>
                  <a:gd name="T12" fmla="*/ 34 w 50"/>
                  <a:gd name="T13" fmla="*/ 10 h 23"/>
                  <a:gd name="T14" fmla="*/ 34 w 50"/>
                  <a:gd name="T15" fmla="*/ 10 h 23"/>
                  <a:gd name="T16" fmla="*/ 39 w 50"/>
                  <a:gd name="T17" fmla="*/ 8 h 23"/>
                  <a:gd name="T18" fmla="*/ 40 w 50"/>
                  <a:gd name="T19" fmla="*/ 9 h 23"/>
                  <a:gd name="T20" fmla="*/ 45 w 50"/>
                  <a:gd name="T21" fmla="*/ 8 h 23"/>
                  <a:gd name="T22" fmla="*/ 45 w 50"/>
                  <a:gd name="T23" fmla="*/ 7 h 23"/>
                  <a:gd name="T24" fmla="*/ 48 w 50"/>
                  <a:gd name="T25" fmla="*/ 3 h 23"/>
                  <a:gd name="T26" fmla="*/ 50 w 50"/>
                  <a:gd name="T27" fmla="*/ 5 h 23"/>
                  <a:gd name="T28" fmla="*/ 47 w 50"/>
                  <a:gd name="T29" fmla="*/ 2 h 23"/>
                  <a:gd name="T30" fmla="*/ 1 w 50"/>
                  <a:gd name="T31" fmla="*/ 18 h 23"/>
                  <a:gd name="T32" fmla="*/ 0 w 50"/>
                  <a:gd name="T33" fmla="*/ 21 h 23"/>
                  <a:gd name="T34" fmla="*/ 4 w 50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4" y="22"/>
                    </a:moveTo>
                    <a:cubicBezTo>
                      <a:pt x="4" y="22"/>
                      <a:pt x="5" y="22"/>
                      <a:pt x="5" y="22"/>
                    </a:cubicBezTo>
                    <a:cubicBezTo>
                      <a:pt x="8" y="19"/>
                      <a:pt x="12" y="17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1"/>
                      <a:pt x="20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12"/>
                      <a:pt x="30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7"/>
                      <a:pt x="38" y="5"/>
                      <a:pt x="39" y="8"/>
                    </a:cubicBezTo>
                    <a:cubicBezTo>
                      <a:pt x="39" y="8"/>
                      <a:pt x="39" y="9"/>
                      <a:pt x="40" y="9"/>
                    </a:cubicBezTo>
                    <a:cubicBezTo>
                      <a:pt x="41" y="9"/>
                      <a:pt x="43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4"/>
                      <a:pt x="46" y="0"/>
                      <a:pt x="48" y="3"/>
                    </a:cubicBezTo>
                    <a:cubicBezTo>
                      <a:pt x="49" y="3"/>
                      <a:pt x="49" y="4"/>
                      <a:pt x="50" y="5"/>
                    </a:cubicBezTo>
                    <a:cubicBezTo>
                      <a:pt x="50" y="3"/>
                      <a:pt x="49" y="1"/>
                      <a:pt x="47" y="2"/>
                    </a:cubicBezTo>
                    <a:cubicBezTo>
                      <a:pt x="31" y="6"/>
                      <a:pt x="14" y="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2"/>
                      <a:pt x="3" y="23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8" name="Freeform 2341"/>
              <p:cNvSpPr/>
              <p:nvPr/>
            </p:nvSpPr>
            <p:spPr bwMode="auto">
              <a:xfrm>
                <a:off x="254794" y="-354014"/>
                <a:ext cx="263525" cy="703263"/>
              </a:xfrm>
              <a:custGeom>
                <a:avLst/>
                <a:gdLst>
                  <a:gd name="T0" fmla="*/ 3 w 95"/>
                  <a:gd name="T1" fmla="*/ 7 h 254"/>
                  <a:gd name="T2" fmla="*/ 3 w 95"/>
                  <a:gd name="T3" fmla="*/ 8 h 254"/>
                  <a:gd name="T4" fmla="*/ 24 w 95"/>
                  <a:gd name="T5" fmla="*/ 63 h 254"/>
                  <a:gd name="T6" fmla="*/ 46 w 95"/>
                  <a:gd name="T7" fmla="*/ 127 h 254"/>
                  <a:gd name="T8" fmla="*/ 70 w 95"/>
                  <a:gd name="T9" fmla="*/ 192 h 254"/>
                  <a:gd name="T10" fmla="*/ 88 w 95"/>
                  <a:gd name="T11" fmla="*/ 249 h 254"/>
                  <a:gd name="T12" fmla="*/ 95 w 95"/>
                  <a:gd name="T13" fmla="*/ 254 h 254"/>
                  <a:gd name="T14" fmla="*/ 95 w 95"/>
                  <a:gd name="T15" fmla="*/ 254 h 254"/>
                  <a:gd name="T16" fmla="*/ 74 w 95"/>
                  <a:gd name="T17" fmla="*/ 187 h 254"/>
                  <a:gd name="T18" fmla="*/ 49 w 95"/>
                  <a:gd name="T19" fmla="*/ 119 h 254"/>
                  <a:gd name="T20" fmla="*/ 26 w 95"/>
                  <a:gd name="T21" fmla="*/ 53 h 254"/>
                  <a:gd name="T22" fmla="*/ 8 w 95"/>
                  <a:gd name="T23" fmla="*/ 5 h 254"/>
                  <a:gd name="T24" fmla="*/ 6 w 95"/>
                  <a:gd name="T25" fmla="*/ 3 h 254"/>
                  <a:gd name="T26" fmla="*/ 3 w 95"/>
                  <a:gd name="T27" fmla="*/ 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54">
                    <a:moveTo>
                      <a:pt x="3" y="7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16" y="22"/>
                      <a:pt x="18" y="46"/>
                      <a:pt x="24" y="63"/>
                    </a:cubicBezTo>
                    <a:cubicBezTo>
                      <a:pt x="32" y="85"/>
                      <a:pt x="39" y="106"/>
                      <a:pt x="46" y="127"/>
                    </a:cubicBezTo>
                    <a:cubicBezTo>
                      <a:pt x="54" y="149"/>
                      <a:pt x="63" y="170"/>
                      <a:pt x="70" y="192"/>
                    </a:cubicBezTo>
                    <a:cubicBezTo>
                      <a:pt x="77" y="211"/>
                      <a:pt x="82" y="230"/>
                      <a:pt x="88" y="249"/>
                    </a:cubicBezTo>
                    <a:cubicBezTo>
                      <a:pt x="91" y="249"/>
                      <a:pt x="93" y="251"/>
                      <a:pt x="95" y="254"/>
                    </a:cubicBezTo>
                    <a:cubicBezTo>
                      <a:pt x="95" y="254"/>
                      <a:pt x="95" y="254"/>
                      <a:pt x="95" y="254"/>
                    </a:cubicBezTo>
                    <a:cubicBezTo>
                      <a:pt x="88" y="232"/>
                      <a:pt x="82" y="209"/>
                      <a:pt x="74" y="187"/>
                    </a:cubicBezTo>
                    <a:cubicBezTo>
                      <a:pt x="66" y="164"/>
                      <a:pt x="57" y="142"/>
                      <a:pt x="49" y="119"/>
                    </a:cubicBezTo>
                    <a:cubicBezTo>
                      <a:pt x="41" y="97"/>
                      <a:pt x="34" y="75"/>
                      <a:pt x="26" y="53"/>
                    </a:cubicBezTo>
                    <a:cubicBezTo>
                      <a:pt x="21" y="37"/>
                      <a:pt x="19" y="19"/>
                      <a:pt x="8" y="5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9" name="Freeform 2342"/>
              <p:cNvSpPr/>
              <p:nvPr/>
            </p:nvSpPr>
            <p:spPr bwMode="auto">
              <a:xfrm>
                <a:off x="370681" y="357186"/>
                <a:ext cx="44450" cy="47625"/>
              </a:xfrm>
              <a:custGeom>
                <a:avLst/>
                <a:gdLst>
                  <a:gd name="T0" fmla="*/ 4 w 16"/>
                  <a:gd name="T1" fmla="*/ 16 h 17"/>
                  <a:gd name="T2" fmla="*/ 5 w 16"/>
                  <a:gd name="T3" fmla="*/ 17 h 17"/>
                  <a:gd name="T4" fmla="*/ 5 w 16"/>
                  <a:gd name="T5" fmla="*/ 15 h 17"/>
                  <a:gd name="T6" fmla="*/ 5 w 16"/>
                  <a:gd name="T7" fmla="*/ 9 h 17"/>
                  <a:gd name="T8" fmla="*/ 16 w 16"/>
                  <a:gd name="T9" fmla="*/ 12 h 17"/>
                  <a:gd name="T10" fmla="*/ 16 w 16"/>
                  <a:gd name="T11" fmla="*/ 12 h 17"/>
                  <a:gd name="T12" fmla="*/ 13 w 16"/>
                  <a:gd name="T13" fmla="*/ 2 h 17"/>
                  <a:gd name="T14" fmla="*/ 9 w 16"/>
                  <a:gd name="T15" fmla="*/ 1 h 17"/>
                  <a:gd name="T16" fmla="*/ 1 w 16"/>
                  <a:gd name="T17" fmla="*/ 6 h 17"/>
                  <a:gd name="T18" fmla="*/ 0 w 16"/>
                  <a:gd name="T19" fmla="*/ 15 h 17"/>
                  <a:gd name="T20" fmla="*/ 0 w 16"/>
                  <a:gd name="T21" fmla="*/ 16 h 17"/>
                  <a:gd name="T22" fmla="*/ 4 w 16"/>
                  <a:gd name="T2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4" y="16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6" y="0"/>
                      <a:pt x="15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9"/>
                      <a:pt x="14" y="6"/>
                      <a:pt x="13" y="2"/>
                    </a:cubicBezTo>
                    <a:cubicBezTo>
                      <a:pt x="12" y="2"/>
                      <a:pt x="11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3" y="15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0" name="Freeform 2343"/>
              <p:cNvSpPr/>
              <p:nvPr/>
            </p:nvSpPr>
            <p:spPr bwMode="auto">
              <a:xfrm>
                <a:off x="418306" y="334961"/>
                <a:ext cx="100013" cy="92075"/>
              </a:xfrm>
              <a:custGeom>
                <a:avLst/>
                <a:gdLst>
                  <a:gd name="T0" fmla="*/ 29 w 36"/>
                  <a:gd name="T1" fmla="*/ 0 h 33"/>
                  <a:gd name="T2" fmla="*/ 24 w 36"/>
                  <a:gd name="T3" fmla="*/ 3 h 33"/>
                  <a:gd name="T4" fmla="*/ 22 w 36"/>
                  <a:gd name="T5" fmla="*/ 6 h 33"/>
                  <a:gd name="T6" fmla="*/ 24 w 36"/>
                  <a:gd name="T7" fmla="*/ 12 h 33"/>
                  <a:gd name="T8" fmla="*/ 19 w 36"/>
                  <a:gd name="T9" fmla="*/ 14 h 33"/>
                  <a:gd name="T10" fmla="*/ 16 w 36"/>
                  <a:gd name="T11" fmla="*/ 5 h 33"/>
                  <a:gd name="T12" fmla="*/ 7 w 36"/>
                  <a:gd name="T13" fmla="*/ 4 h 33"/>
                  <a:gd name="T14" fmla="*/ 1 w 36"/>
                  <a:gd name="T15" fmla="*/ 10 h 33"/>
                  <a:gd name="T16" fmla="*/ 4 w 36"/>
                  <a:gd name="T17" fmla="*/ 20 h 33"/>
                  <a:gd name="T18" fmla="*/ 0 w 36"/>
                  <a:gd name="T19" fmla="*/ 23 h 33"/>
                  <a:gd name="T20" fmla="*/ 3 w 36"/>
                  <a:gd name="T21" fmla="*/ 30 h 33"/>
                  <a:gd name="T22" fmla="*/ 3 w 36"/>
                  <a:gd name="T23" fmla="*/ 30 h 33"/>
                  <a:gd name="T24" fmla="*/ 3 w 36"/>
                  <a:gd name="T25" fmla="*/ 30 h 33"/>
                  <a:gd name="T26" fmla="*/ 4 w 36"/>
                  <a:gd name="T27" fmla="*/ 30 h 33"/>
                  <a:gd name="T28" fmla="*/ 8 w 36"/>
                  <a:gd name="T29" fmla="*/ 28 h 33"/>
                  <a:gd name="T30" fmla="*/ 7 w 36"/>
                  <a:gd name="T31" fmla="*/ 10 h 33"/>
                  <a:gd name="T32" fmla="*/ 18 w 36"/>
                  <a:gd name="T33" fmla="*/ 16 h 33"/>
                  <a:gd name="T34" fmla="*/ 22 w 36"/>
                  <a:gd name="T35" fmla="*/ 25 h 33"/>
                  <a:gd name="T36" fmla="*/ 22 w 36"/>
                  <a:gd name="T37" fmla="*/ 25 h 33"/>
                  <a:gd name="T38" fmla="*/ 22 w 36"/>
                  <a:gd name="T39" fmla="*/ 25 h 33"/>
                  <a:gd name="T40" fmla="*/ 23 w 36"/>
                  <a:gd name="T41" fmla="*/ 25 h 33"/>
                  <a:gd name="T42" fmla="*/ 27 w 36"/>
                  <a:gd name="T43" fmla="*/ 23 h 33"/>
                  <a:gd name="T44" fmla="*/ 25 w 36"/>
                  <a:gd name="T45" fmla="*/ 15 h 33"/>
                  <a:gd name="T46" fmla="*/ 31 w 36"/>
                  <a:gd name="T47" fmla="*/ 8 h 33"/>
                  <a:gd name="T48" fmla="*/ 32 w 36"/>
                  <a:gd name="T49" fmla="*/ 7 h 33"/>
                  <a:gd name="T50" fmla="*/ 36 w 36"/>
                  <a:gd name="T51" fmla="*/ 7 h 33"/>
                  <a:gd name="T52" fmla="*/ 36 w 36"/>
                  <a:gd name="T53" fmla="*/ 5 h 33"/>
                  <a:gd name="T54" fmla="*/ 36 w 36"/>
                  <a:gd name="T55" fmla="*/ 5 h 33"/>
                  <a:gd name="T56" fmla="*/ 29 w 36"/>
                  <a:gd name="T5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33">
                    <a:moveTo>
                      <a:pt x="29" y="0"/>
                    </a:moveTo>
                    <a:cubicBezTo>
                      <a:pt x="27" y="0"/>
                      <a:pt x="26" y="1"/>
                      <a:pt x="24" y="3"/>
                    </a:cubicBezTo>
                    <a:cubicBezTo>
                      <a:pt x="23" y="4"/>
                      <a:pt x="23" y="5"/>
                      <a:pt x="22" y="6"/>
                    </a:cubicBezTo>
                    <a:cubicBezTo>
                      <a:pt x="23" y="8"/>
                      <a:pt x="23" y="10"/>
                      <a:pt x="24" y="12"/>
                    </a:cubicBezTo>
                    <a:cubicBezTo>
                      <a:pt x="25" y="15"/>
                      <a:pt x="20" y="17"/>
                      <a:pt x="19" y="14"/>
                    </a:cubicBezTo>
                    <a:cubicBezTo>
                      <a:pt x="18" y="11"/>
                      <a:pt x="17" y="8"/>
                      <a:pt x="16" y="5"/>
                    </a:cubicBezTo>
                    <a:cubicBezTo>
                      <a:pt x="14" y="4"/>
                      <a:pt x="11" y="3"/>
                      <a:pt x="7" y="4"/>
                    </a:cubicBezTo>
                    <a:cubicBezTo>
                      <a:pt x="4" y="5"/>
                      <a:pt x="2" y="7"/>
                      <a:pt x="1" y="10"/>
                    </a:cubicBezTo>
                    <a:cubicBezTo>
                      <a:pt x="2" y="13"/>
                      <a:pt x="3" y="16"/>
                      <a:pt x="4" y="20"/>
                    </a:cubicBezTo>
                    <a:cubicBezTo>
                      <a:pt x="5" y="22"/>
                      <a:pt x="2" y="24"/>
                      <a:pt x="0" y="23"/>
                    </a:cubicBezTo>
                    <a:cubicBezTo>
                      <a:pt x="1" y="25"/>
                      <a:pt x="2" y="27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5" y="33"/>
                      <a:pt x="9" y="31"/>
                      <a:pt x="8" y="28"/>
                    </a:cubicBezTo>
                    <a:cubicBezTo>
                      <a:pt x="6" y="23"/>
                      <a:pt x="5" y="16"/>
                      <a:pt x="7" y="10"/>
                    </a:cubicBezTo>
                    <a:cubicBezTo>
                      <a:pt x="10" y="3"/>
                      <a:pt x="17" y="15"/>
                      <a:pt x="18" y="16"/>
                    </a:cubicBezTo>
                    <a:cubicBezTo>
                      <a:pt x="20" y="19"/>
                      <a:pt x="21" y="22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8"/>
                      <a:pt x="28" y="26"/>
                      <a:pt x="27" y="23"/>
                    </a:cubicBezTo>
                    <a:cubicBezTo>
                      <a:pt x="26" y="20"/>
                      <a:pt x="26" y="18"/>
                      <a:pt x="25" y="15"/>
                    </a:cubicBezTo>
                    <a:cubicBezTo>
                      <a:pt x="25" y="12"/>
                      <a:pt x="27" y="2"/>
                      <a:pt x="31" y="8"/>
                    </a:cubicBezTo>
                    <a:cubicBezTo>
                      <a:pt x="31" y="8"/>
                      <a:pt x="31" y="7"/>
                      <a:pt x="32" y="7"/>
                    </a:cubicBezTo>
                    <a:cubicBezTo>
                      <a:pt x="32" y="4"/>
                      <a:pt x="35" y="5"/>
                      <a:pt x="36" y="7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2"/>
                      <a:pt x="32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1" name="Freeform 2344"/>
              <p:cNvSpPr/>
              <p:nvPr/>
            </p:nvSpPr>
            <p:spPr bwMode="auto">
              <a:xfrm>
                <a:off x="370681" y="398461"/>
                <a:ext cx="141288" cy="177800"/>
              </a:xfrm>
              <a:custGeom>
                <a:avLst/>
                <a:gdLst>
                  <a:gd name="T0" fmla="*/ 47 w 51"/>
                  <a:gd name="T1" fmla="*/ 59 h 64"/>
                  <a:gd name="T2" fmla="*/ 48 w 51"/>
                  <a:gd name="T3" fmla="*/ 55 h 64"/>
                  <a:gd name="T4" fmla="*/ 38 w 51"/>
                  <a:gd name="T5" fmla="*/ 42 h 64"/>
                  <a:gd name="T6" fmla="*/ 36 w 51"/>
                  <a:gd name="T7" fmla="*/ 43 h 64"/>
                  <a:gd name="T8" fmla="*/ 33 w 51"/>
                  <a:gd name="T9" fmla="*/ 39 h 64"/>
                  <a:gd name="T10" fmla="*/ 35 w 51"/>
                  <a:gd name="T11" fmla="*/ 38 h 64"/>
                  <a:gd name="T12" fmla="*/ 28 w 51"/>
                  <a:gd name="T13" fmla="*/ 28 h 64"/>
                  <a:gd name="T14" fmla="*/ 5 w 51"/>
                  <a:gd name="T15" fmla="*/ 2 h 64"/>
                  <a:gd name="T16" fmla="*/ 4 w 51"/>
                  <a:gd name="T17" fmla="*/ 1 h 64"/>
                  <a:gd name="T18" fmla="*/ 0 w 51"/>
                  <a:gd name="T19" fmla="*/ 1 h 64"/>
                  <a:gd name="T20" fmla="*/ 0 w 51"/>
                  <a:gd name="T21" fmla="*/ 3 h 64"/>
                  <a:gd name="T22" fmla="*/ 0 w 51"/>
                  <a:gd name="T23" fmla="*/ 4 h 64"/>
                  <a:gd name="T24" fmla="*/ 23 w 51"/>
                  <a:gd name="T25" fmla="*/ 31 h 64"/>
                  <a:gd name="T26" fmla="*/ 47 w 51"/>
                  <a:gd name="T27" fmla="*/ 63 h 64"/>
                  <a:gd name="T28" fmla="*/ 51 w 51"/>
                  <a:gd name="T29" fmla="*/ 61 h 64"/>
                  <a:gd name="T30" fmla="*/ 47 w 51"/>
                  <a:gd name="T31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64">
                    <a:moveTo>
                      <a:pt x="47" y="59"/>
                    </a:moveTo>
                    <a:cubicBezTo>
                      <a:pt x="47" y="58"/>
                      <a:pt x="48" y="56"/>
                      <a:pt x="48" y="55"/>
                    </a:cubicBezTo>
                    <a:cubicBezTo>
                      <a:pt x="44" y="51"/>
                      <a:pt x="41" y="47"/>
                      <a:pt x="38" y="42"/>
                    </a:cubicBezTo>
                    <a:cubicBezTo>
                      <a:pt x="37" y="43"/>
                      <a:pt x="36" y="43"/>
                      <a:pt x="36" y="43"/>
                    </a:cubicBezTo>
                    <a:cubicBezTo>
                      <a:pt x="33" y="45"/>
                      <a:pt x="30" y="41"/>
                      <a:pt x="33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2" y="35"/>
                      <a:pt x="30" y="31"/>
                      <a:pt x="28" y="28"/>
                    </a:cubicBezTo>
                    <a:cubicBezTo>
                      <a:pt x="21" y="19"/>
                      <a:pt x="11" y="12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6" y="14"/>
                      <a:pt x="16" y="21"/>
                      <a:pt x="23" y="31"/>
                    </a:cubicBezTo>
                    <a:cubicBezTo>
                      <a:pt x="31" y="41"/>
                      <a:pt x="38" y="53"/>
                      <a:pt x="47" y="63"/>
                    </a:cubicBezTo>
                    <a:cubicBezTo>
                      <a:pt x="49" y="64"/>
                      <a:pt x="51" y="63"/>
                      <a:pt x="51" y="61"/>
                    </a:cubicBezTo>
                    <a:cubicBezTo>
                      <a:pt x="50" y="62"/>
                      <a:pt x="47" y="61"/>
                      <a:pt x="4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2" name="Freeform 2345"/>
              <p:cNvSpPr/>
              <p:nvPr/>
            </p:nvSpPr>
            <p:spPr bwMode="auto">
              <a:xfrm>
                <a:off x="500856" y="346074"/>
                <a:ext cx="30163" cy="223838"/>
              </a:xfrm>
              <a:custGeom>
                <a:avLst/>
                <a:gdLst>
                  <a:gd name="T0" fmla="*/ 2 w 11"/>
                  <a:gd name="T1" fmla="*/ 3 h 81"/>
                  <a:gd name="T2" fmla="*/ 1 w 11"/>
                  <a:gd name="T3" fmla="*/ 4 h 81"/>
                  <a:gd name="T4" fmla="*/ 2 w 11"/>
                  <a:gd name="T5" fmla="*/ 52 h 81"/>
                  <a:gd name="T6" fmla="*/ 3 w 11"/>
                  <a:gd name="T7" fmla="*/ 57 h 81"/>
                  <a:gd name="T8" fmla="*/ 2 w 11"/>
                  <a:gd name="T9" fmla="*/ 57 h 81"/>
                  <a:gd name="T10" fmla="*/ 1 w 11"/>
                  <a:gd name="T11" fmla="*/ 74 h 81"/>
                  <a:gd name="T12" fmla="*/ 0 w 11"/>
                  <a:gd name="T13" fmla="*/ 78 h 81"/>
                  <a:gd name="T14" fmla="*/ 4 w 11"/>
                  <a:gd name="T15" fmla="*/ 80 h 81"/>
                  <a:gd name="T16" fmla="*/ 5 w 11"/>
                  <a:gd name="T17" fmla="*/ 79 h 81"/>
                  <a:gd name="T18" fmla="*/ 7 w 11"/>
                  <a:gd name="T19" fmla="*/ 4 h 81"/>
                  <a:gd name="T20" fmla="*/ 6 w 11"/>
                  <a:gd name="T21" fmla="*/ 3 h 81"/>
                  <a:gd name="T22" fmla="*/ 2 w 11"/>
                  <a:gd name="T23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1">
                    <a:moveTo>
                      <a:pt x="2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0"/>
                      <a:pt x="2" y="36"/>
                      <a:pt x="2" y="52"/>
                    </a:cubicBezTo>
                    <a:cubicBezTo>
                      <a:pt x="5" y="52"/>
                      <a:pt x="6" y="56"/>
                      <a:pt x="3" y="57"/>
                    </a:cubicBezTo>
                    <a:cubicBezTo>
                      <a:pt x="3" y="57"/>
                      <a:pt x="2" y="57"/>
                      <a:pt x="2" y="57"/>
                    </a:cubicBezTo>
                    <a:cubicBezTo>
                      <a:pt x="2" y="63"/>
                      <a:pt x="2" y="68"/>
                      <a:pt x="1" y="74"/>
                    </a:cubicBezTo>
                    <a:cubicBezTo>
                      <a:pt x="1" y="75"/>
                      <a:pt x="0" y="77"/>
                      <a:pt x="0" y="78"/>
                    </a:cubicBezTo>
                    <a:cubicBezTo>
                      <a:pt x="0" y="80"/>
                      <a:pt x="3" y="81"/>
                      <a:pt x="4" y="80"/>
                    </a:cubicBezTo>
                    <a:cubicBezTo>
                      <a:pt x="5" y="80"/>
                      <a:pt x="5" y="79"/>
                      <a:pt x="5" y="79"/>
                    </a:cubicBezTo>
                    <a:cubicBezTo>
                      <a:pt x="11" y="54"/>
                      <a:pt x="4" y="29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5" y="1"/>
                      <a:pt x="2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3" name="Freeform 2346"/>
              <p:cNvSpPr/>
              <p:nvPr/>
            </p:nvSpPr>
            <p:spPr bwMode="auto">
              <a:xfrm>
                <a:off x="454819" y="487361"/>
                <a:ext cx="63500" cy="36513"/>
              </a:xfrm>
              <a:custGeom>
                <a:avLst/>
                <a:gdLst>
                  <a:gd name="T0" fmla="*/ 5 w 23"/>
                  <a:gd name="T1" fmla="*/ 6 h 13"/>
                  <a:gd name="T2" fmla="*/ 3 w 23"/>
                  <a:gd name="T3" fmla="*/ 7 h 13"/>
                  <a:gd name="T4" fmla="*/ 6 w 23"/>
                  <a:gd name="T5" fmla="*/ 11 h 13"/>
                  <a:gd name="T6" fmla="*/ 8 w 23"/>
                  <a:gd name="T7" fmla="*/ 10 h 13"/>
                  <a:gd name="T8" fmla="*/ 19 w 23"/>
                  <a:gd name="T9" fmla="*/ 6 h 13"/>
                  <a:gd name="T10" fmla="*/ 20 w 23"/>
                  <a:gd name="T11" fmla="*/ 6 h 13"/>
                  <a:gd name="T12" fmla="*/ 19 w 23"/>
                  <a:gd name="T13" fmla="*/ 1 h 13"/>
                  <a:gd name="T14" fmla="*/ 18 w 23"/>
                  <a:gd name="T15" fmla="*/ 1 h 13"/>
                  <a:gd name="T16" fmla="*/ 5 w 23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0" y="9"/>
                      <a:pt x="3" y="13"/>
                      <a:pt x="6" y="11"/>
                    </a:cubicBezTo>
                    <a:cubicBezTo>
                      <a:pt x="6" y="11"/>
                      <a:pt x="7" y="11"/>
                      <a:pt x="8" y="10"/>
                    </a:cubicBezTo>
                    <a:cubicBezTo>
                      <a:pt x="11" y="8"/>
                      <a:pt x="15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3" y="5"/>
                      <a:pt x="22" y="1"/>
                      <a:pt x="19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4" y="2"/>
                      <a:pt x="9" y="4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4" name="Freeform 2347"/>
              <p:cNvSpPr/>
              <p:nvPr/>
            </p:nvSpPr>
            <p:spPr bwMode="auto">
              <a:xfrm>
                <a:off x="180181" y="-322264"/>
                <a:ext cx="252413" cy="723900"/>
              </a:xfrm>
              <a:custGeom>
                <a:avLst/>
                <a:gdLst>
                  <a:gd name="T0" fmla="*/ 42 w 91"/>
                  <a:gd name="T1" fmla="*/ 125 h 262"/>
                  <a:gd name="T2" fmla="*/ 65 w 91"/>
                  <a:gd name="T3" fmla="*/ 190 h 262"/>
                  <a:gd name="T4" fmla="*/ 82 w 91"/>
                  <a:gd name="T5" fmla="*/ 248 h 262"/>
                  <a:gd name="T6" fmla="*/ 85 w 91"/>
                  <a:gd name="T7" fmla="*/ 258 h 262"/>
                  <a:gd name="T8" fmla="*/ 85 w 91"/>
                  <a:gd name="T9" fmla="*/ 259 h 262"/>
                  <a:gd name="T10" fmla="*/ 86 w 91"/>
                  <a:gd name="T11" fmla="*/ 261 h 262"/>
                  <a:gd name="T12" fmla="*/ 90 w 91"/>
                  <a:gd name="T13" fmla="*/ 258 h 262"/>
                  <a:gd name="T14" fmla="*/ 87 w 91"/>
                  <a:gd name="T15" fmla="*/ 248 h 262"/>
                  <a:gd name="T16" fmla="*/ 72 w 91"/>
                  <a:gd name="T17" fmla="*/ 195 h 262"/>
                  <a:gd name="T18" fmla="*/ 72 w 91"/>
                  <a:gd name="T19" fmla="*/ 194 h 262"/>
                  <a:gd name="T20" fmla="*/ 72 w 91"/>
                  <a:gd name="T21" fmla="*/ 193 h 262"/>
                  <a:gd name="T22" fmla="*/ 67 w 91"/>
                  <a:gd name="T23" fmla="*/ 180 h 262"/>
                  <a:gd name="T24" fmla="*/ 67 w 91"/>
                  <a:gd name="T25" fmla="*/ 179 h 262"/>
                  <a:gd name="T26" fmla="*/ 67 w 91"/>
                  <a:gd name="T27" fmla="*/ 179 h 262"/>
                  <a:gd name="T28" fmla="*/ 49 w 91"/>
                  <a:gd name="T29" fmla="*/ 129 h 262"/>
                  <a:gd name="T30" fmla="*/ 26 w 91"/>
                  <a:gd name="T31" fmla="*/ 67 h 262"/>
                  <a:gd name="T32" fmla="*/ 5 w 91"/>
                  <a:gd name="T33" fmla="*/ 3 h 262"/>
                  <a:gd name="T34" fmla="*/ 5 w 91"/>
                  <a:gd name="T35" fmla="*/ 3 h 262"/>
                  <a:gd name="T36" fmla="*/ 0 w 91"/>
                  <a:gd name="T37" fmla="*/ 3 h 262"/>
                  <a:gd name="T38" fmla="*/ 0 w 91"/>
                  <a:gd name="T39" fmla="*/ 5 h 262"/>
                  <a:gd name="T40" fmla="*/ 19 w 91"/>
                  <a:gd name="T41" fmla="*/ 63 h 262"/>
                  <a:gd name="T42" fmla="*/ 42 w 91"/>
                  <a:gd name="T43" fmla="*/ 12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262">
                    <a:moveTo>
                      <a:pt x="42" y="125"/>
                    </a:moveTo>
                    <a:cubicBezTo>
                      <a:pt x="50" y="147"/>
                      <a:pt x="58" y="168"/>
                      <a:pt x="65" y="190"/>
                    </a:cubicBezTo>
                    <a:cubicBezTo>
                      <a:pt x="72" y="209"/>
                      <a:pt x="76" y="229"/>
                      <a:pt x="82" y="248"/>
                    </a:cubicBezTo>
                    <a:cubicBezTo>
                      <a:pt x="83" y="252"/>
                      <a:pt x="84" y="255"/>
                      <a:pt x="85" y="258"/>
                    </a:cubicBezTo>
                    <a:cubicBezTo>
                      <a:pt x="85" y="259"/>
                      <a:pt x="85" y="259"/>
                      <a:pt x="85" y="259"/>
                    </a:cubicBezTo>
                    <a:cubicBezTo>
                      <a:pt x="85" y="260"/>
                      <a:pt x="86" y="260"/>
                      <a:pt x="86" y="261"/>
                    </a:cubicBezTo>
                    <a:cubicBezTo>
                      <a:pt x="88" y="262"/>
                      <a:pt x="91" y="260"/>
                      <a:pt x="90" y="258"/>
                    </a:cubicBezTo>
                    <a:cubicBezTo>
                      <a:pt x="89" y="254"/>
                      <a:pt x="88" y="251"/>
                      <a:pt x="87" y="248"/>
                    </a:cubicBezTo>
                    <a:cubicBezTo>
                      <a:pt x="82" y="230"/>
                      <a:pt x="78" y="212"/>
                      <a:pt x="72" y="195"/>
                    </a:cubicBezTo>
                    <a:cubicBezTo>
                      <a:pt x="72" y="195"/>
                      <a:pt x="72" y="195"/>
                      <a:pt x="72" y="194"/>
                    </a:cubicBezTo>
                    <a:cubicBezTo>
                      <a:pt x="72" y="194"/>
                      <a:pt x="72" y="194"/>
                      <a:pt x="72" y="193"/>
                    </a:cubicBezTo>
                    <a:cubicBezTo>
                      <a:pt x="70" y="189"/>
                      <a:pt x="69" y="184"/>
                      <a:pt x="67" y="180"/>
                    </a:cubicBezTo>
                    <a:cubicBezTo>
                      <a:pt x="67" y="180"/>
                      <a:pt x="67" y="180"/>
                      <a:pt x="67" y="179"/>
                    </a:cubicBezTo>
                    <a:cubicBezTo>
                      <a:pt x="67" y="179"/>
                      <a:pt x="67" y="179"/>
                      <a:pt x="67" y="179"/>
                    </a:cubicBezTo>
                    <a:cubicBezTo>
                      <a:pt x="61" y="163"/>
                      <a:pt x="55" y="146"/>
                      <a:pt x="49" y="129"/>
                    </a:cubicBezTo>
                    <a:cubicBezTo>
                      <a:pt x="42" y="108"/>
                      <a:pt x="35" y="88"/>
                      <a:pt x="26" y="67"/>
                    </a:cubicBezTo>
                    <a:cubicBezTo>
                      <a:pt x="17" y="46"/>
                      <a:pt x="8" y="2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3" y="25"/>
                      <a:pt x="11" y="44"/>
                      <a:pt x="19" y="63"/>
                    </a:cubicBezTo>
                    <a:cubicBezTo>
                      <a:pt x="27" y="83"/>
                      <a:pt x="35" y="104"/>
                      <a:pt x="42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5" name="Freeform 2348"/>
              <p:cNvSpPr/>
              <p:nvPr/>
            </p:nvSpPr>
            <p:spPr bwMode="auto">
              <a:xfrm>
                <a:off x="230981" y="-339727"/>
                <a:ext cx="255588" cy="722313"/>
              </a:xfrm>
              <a:custGeom>
                <a:avLst/>
                <a:gdLst>
                  <a:gd name="T0" fmla="*/ 64 w 93"/>
                  <a:gd name="T1" fmla="*/ 198 h 261"/>
                  <a:gd name="T2" fmla="*/ 84 w 93"/>
                  <a:gd name="T3" fmla="*/ 249 h 261"/>
                  <a:gd name="T4" fmla="*/ 87 w 93"/>
                  <a:gd name="T5" fmla="*/ 258 h 261"/>
                  <a:gd name="T6" fmla="*/ 92 w 93"/>
                  <a:gd name="T7" fmla="*/ 256 h 261"/>
                  <a:gd name="T8" fmla="*/ 90 w 93"/>
                  <a:gd name="T9" fmla="*/ 250 h 261"/>
                  <a:gd name="T10" fmla="*/ 69 w 93"/>
                  <a:gd name="T11" fmla="*/ 197 h 261"/>
                  <a:gd name="T12" fmla="*/ 49 w 93"/>
                  <a:gd name="T13" fmla="*/ 132 h 261"/>
                  <a:gd name="T14" fmla="*/ 7 w 93"/>
                  <a:gd name="T15" fmla="*/ 4 h 261"/>
                  <a:gd name="T16" fmla="*/ 6 w 93"/>
                  <a:gd name="T17" fmla="*/ 3 h 261"/>
                  <a:gd name="T18" fmla="*/ 1 w 93"/>
                  <a:gd name="T19" fmla="*/ 5 h 261"/>
                  <a:gd name="T20" fmla="*/ 1 w 93"/>
                  <a:gd name="T21" fmla="*/ 5 h 261"/>
                  <a:gd name="T22" fmla="*/ 44 w 93"/>
                  <a:gd name="T23" fmla="*/ 133 h 261"/>
                  <a:gd name="T24" fmla="*/ 64 w 93"/>
                  <a:gd name="T25" fmla="*/ 19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61">
                    <a:moveTo>
                      <a:pt x="64" y="198"/>
                    </a:moveTo>
                    <a:cubicBezTo>
                      <a:pt x="69" y="216"/>
                      <a:pt x="78" y="232"/>
                      <a:pt x="84" y="249"/>
                    </a:cubicBezTo>
                    <a:cubicBezTo>
                      <a:pt x="85" y="252"/>
                      <a:pt x="86" y="255"/>
                      <a:pt x="87" y="258"/>
                    </a:cubicBezTo>
                    <a:cubicBezTo>
                      <a:pt x="88" y="261"/>
                      <a:pt x="93" y="259"/>
                      <a:pt x="92" y="256"/>
                    </a:cubicBezTo>
                    <a:cubicBezTo>
                      <a:pt x="91" y="254"/>
                      <a:pt x="91" y="252"/>
                      <a:pt x="90" y="250"/>
                    </a:cubicBezTo>
                    <a:cubicBezTo>
                      <a:pt x="84" y="232"/>
                      <a:pt x="74" y="215"/>
                      <a:pt x="69" y="197"/>
                    </a:cubicBezTo>
                    <a:cubicBezTo>
                      <a:pt x="63" y="175"/>
                      <a:pt x="56" y="153"/>
                      <a:pt x="49" y="132"/>
                    </a:cubicBezTo>
                    <a:cubicBezTo>
                      <a:pt x="35" y="89"/>
                      <a:pt x="20" y="47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5" y="48"/>
                      <a:pt x="30" y="90"/>
                      <a:pt x="44" y="133"/>
                    </a:cubicBezTo>
                    <a:cubicBezTo>
                      <a:pt x="51" y="155"/>
                      <a:pt x="58" y="177"/>
                      <a:pt x="6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6" name="Freeform 2349"/>
              <p:cNvSpPr/>
              <p:nvPr/>
            </p:nvSpPr>
            <p:spPr bwMode="auto">
              <a:xfrm>
                <a:off x="197644" y="-317502"/>
                <a:ext cx="250825" cy="671513"/>
              </a:xfrm>
              <a:custGeom>
                <a:avLst/>
                <a:gdLst>
                  <a:gd name="T0" fmla="*/ 73 w 91"/>
                  <a:gd name="T1" fmla="*/ 191 h 243"/>
                  <a:gd name="T2" fmla="*/ 73 w 91"/>
                  <a:gd name="T3" fmla="*/ 209 h 243"/>
                  <a:gd name="T4" fmla="*/ 75 w 91"/>
                  <a:gd name="T5" fmla="*/ 221 h 243"/>
                  <a:gd name="T6" fmla="*/ 82 w 91"/>
                  <a:gd name="T7" fmla="*/ 214 h 243"/>
                  <a:gd name="T8" fmla="*/ 83 w 91"/>
                  <a:gd name="T9" fmla="*/ 228 h 243"/>
                  <a:gd name="T10" fmla="*/ 82 w 91"/>
                  <a:gd name="T11" fmla="*/ 240 h 243"/>
                  <a:gd name="T12" fmla="*/ 87 w 91"/>
                  <a:gd name="T13" fmla="*/ 238 h 243"/>
                  <a:gd name="T14" fmla="*/ 90 w 91"/>
                  <a:gd name="T15" fmla="*/ 230 h 243"/>
                  <a:gd name="T16" fmla="*/ 87 w 91"/>
                  <a:gd name="T17" fmla="*/ 222 h 243"/>
                  <a:gd name="T18" fmla="*/ 82 w 91"/>
                  <a:gd name="T19" fmla="*/ 221 h 243"/>
                  <a:gd name="T20" fmla="*/ 79 w 91"/>
                  <a:gd name="T21" fmla="*/ 216 h 243"/>
                  <a:gd name="T22" fmla="*/ 78 w 91"/>
                  <a:gd name="T23" fmla="*/ 201 h 243"/>
                  <a:gd name="T24" fmla="*/ 72 w 91"/>
                  <a:gd name="T25" fmla="*/ 183 h 243"/>
                  <a:gd name="T26" fmla="*/ 69 w 91"/>
                  <a:gd name="T27" fmla="*/ 170 h 243"/>
                  <a:gd name="T28" fmla="*/ 64 w 91"/>
                  <a:gd name="T29" fmla="*/ 169 h 243"/>
                  <a:gd name="T30" fmla="*/ 60 w 91"/>
                  <a:gd name="T31" fmla="*/ 157 h 243"/>
                  <a:gd name="T32" fmla="*/ 57 w 91"/>
                  <a:gd name="T33" fmla="*/ 151 h 243"/>
                  <a:gd name="T34" fmla="*/ 56 w 91"/>
                  <a:gd name="T35" fmla="*/ 134 h 243"/>
                  <a:gd name="T36" fmla="*/ 54 w 91"/>
                  <a:gd name="T37" fmla="*/ 125 h 243"/>
                  <a:gd name="T38" fmla="*/ 51 w 91"/>
                  <a:gd name="T39" fmla="*/ 115 h 243"/>
                  <a:gd name="T40" fmla="*/ 47 w 91"/>
                  <a:gd name="T41" fmla="*/ 113 h 243"/>
                  <a:gd name="T42" fmla="*/ 42 w 91"/>
                  <a:gd name="T43" fmla="*/ 106 h 243"/>
                  <a:gd name="T44" fmla="*/ 40 w 91"/>
                  <a:gd name="T45" fmla="*/ 98 h 243"/>
                  <a:gd name="T46" fmla="*/ 39 w 91"/>
                  <a:gd name="T47" fmla="*/ 81 h 243"/>
                  <a:gd name="T48" fmla="*/ 37 w 91"/>
                  <a:gd name="T49" fmla="*/ 70 h 243"/>
                  <a:gd name="T50" fmla="*/ 34 w 91"/>
                  <a:gd name="T51" fmla="*/ 64 h 243"/>
                  <a:gd name="T52" fmla="*/ 31 w 91"/>
                  <a:gd name="T53" fmla="*/ 54 h 243"/>
                  <a:gd name="T54" fmla="*/ 27 w 91"/>
                  <a:gd name="T55" fmla="*/ 45 h 243"/>
                  <a:gd name="T56" fmla="*/ 23 w 91"/>
                  <a:gd name="T57" fmla="*/ 36 h 243"/>
                  <a:gd name="T58" fmla="*/ 20 w 91"/>
                  <a:gd name="T59" fmla="*/ 25 h 243"/>
                  <a:gd name="T60" fmla="*/ 16 w 91"/>
                  <a:gd name="T61" fmla="*/ 20 h 243"/>
                  <a:gd name="T62" fmla="*/ 14 w 91"/>
                  <a:gd name="T63" fmla="*/ 6 h 243"/>
                  <a:gd name="T64" fmla="*/ 11 w 91"/>
                  <a:gd name="T65" fmla="*/ 1 h 243"/>
                  <a:gd name="T66" fmla="*/ 3 w 91"/>
                  <a:gd name="T67" fmla="*/ 4 h 243"/>
                  <a:gd name="T68" fmla="*/ 2 w 91"/>
                  <a:gd name="T69" fmla="*/ 7 h 243"/>
                  <a:gd name="T70" fmla="*/ 6 w 91"/>
                  <a:gd name="T71" fmla="*/ 12 h 243"/>
                  <a:gd name="T72" fmla="*/ 9 w 91"/>
                  <a:gd name="T73" fmla="*/ 17 h 243"/>
                  <a:gd name="T74" fmla="*/ 10 w 91"/>
                  <a:gd name="T75" fmla="*/ 24 h 243"/>
                  <a:gd name="T76" fmla="*/ 13 w 91"/>
                  <a:gd name="T77" fmla="*/ 31 h 243"/>
                  <a:gd name="T78" fmla="*/ 14 w 91"/>
                  <a:gd name="T79" fmla="*/ 44 h 243"/>
                  <a:gd name="T80" fmla="*/ 22 w 91"/>
                  <a:gd name="T81" fmla="*/ 40 h 243"/>
                  <a:gd name="T82" fmla="*/ 25 w 91"/>
                  <a:gd name="T83" fmla="*/ 47 h 243"/>
                  <a:gd name="T84" fmla="*/ 30 w 91"/>
                  <a:gd name="T85" fmla="*/ 56 h 243"/>
                  <a:gd name="T86" fmla="*/ 28 w 91"/>
                  <a:gd name="T87" fmla="*/ 71 h 243"/>
                  <a:gd name="T88" fmla="*/ 29 w 91"/>
                  <a:gd name="T89" fmla="*/ 79 h 243"/>
                  <a:gd name="T90" fmla="*/ 33 w 91"/>
                  <a:gd name="T91" fmla="*/ 91 h 243"/>
                  <a:gd name="T92" fmla="*/ 36 w 91"/>
                  <a:gd name="T93" fmla="*/ 101 h 243"/>
                  <a:gd name="T94" fmla="*/ 40 w 91"/>
                  <a:gd name="T95" fmla="*/ 113 h 243"/>
                  <a:gd name="T96" fmla="*/ 45 w 91"/>
                  <a:gd name="T97" fmla="*/ 122 h 243"/>
                  <a:gd name="T98" fmla="*/ 48 w 91"/>
                  <a:gd name="T99" fmla="*/ 132 h 243"/>
                  <a:gd name="T100" fmla="*/ 52 w 91"/>
                  <a:gd name="T101" fmla="*/ 142 h 243"/>
                  <a:gd name="T102" fmla="*/ 55 w 91"/>
                  <a:gd name="T103" fmla="*/ 153 h 243"/>
                  <a:gd name="T104" fmla="*/ 60 w 91"/>
                  <a:gd name="T105" fmla="*/ 154 h 243"/>
                  <a:gd name="T106" fmla="*/ 64 w 91"/>
                  <a:gd name="T107" fmla="*/ 158 h 243"/>
                  <a:gd name="T108" fmla="*/ 61 w 91"/>
                  <a:gd name="T109" fmla="*/ 178 h 243"/>
                  <a:gd name="T110" fmla="*/ 66 w 91"/>
                  <a:gd name="T111" fmla="*/ 191 h 243"/>
                  <a:gd name="T112" fmla="*/ 67 w 91"/>
                  <a:gd name="T113" fmla="*/ 19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243">
                    <a:moveTo>
                      <a:pt x="67" y="193"/>
                    </a:moveTo>
                    <a:cubicBezTo>
                      <a:pt x="69" y="190"/>
                      <a:pt x="70" y="188"/>
                      <a:pt x="71" y="186"/>
                    </a:cubicBezTo>
                    <a:cubicBezTo>
                      <a:pt x="73" y="187"/>
                      <a:pt x="73" y="189"/>
                      <a:pt x="73" y="191"/>
                    </a:cubicBezTo>
                    <a:cubicBezTo>
                      <a:pt x="73" y="193"/>
                      <a:pt x="73" y="196"/>
                      <a:pt x="72" y="198"/>
                    </a:cubicBezTo>
                    <a:cubicBezTo>
                      <a:pt x="72" y="202"/>
                      <a:pt x="71" y="205"/>
                      <a:pt x="72" y="209"/>
                    </a:cubicBezTo>
                    <a:cubicBezTo>
                      <a:pt x="72" y="209"/>
                      <a:pt x="73" y="209"/>
                      <a:pt x="73" y="209"/>
                    </a:cubicBezTo>
                    <a:cubicBezTo>
                      <a:pt x="74" y="208"/>
                      <a:pt x="75" y="206"/>
                      <a:pt x="76" y="205"/>
                    </a:cubicBezTo>
                    <a:cubicBezTo>
                      <a:pt x="79" y="200"/>
                      <a:pt x="77" y="207"/>
                      <a:pt x="77" y="208"/>
                    </a:cubicBezTo>
                    <a:cubicBezTo>
                      <a:pt x="76" y="213"/>
                      <a:pt x="75" y="217"/>
                      <a:pt x="75" y="221"/>
                    </a:cubicBezTo>
                    <a:cubicBezTo>
                      <a:pt x="75" y="222"/>
                      <a:pt x="76" y="222"/>
                      <a:pt x="76" y="222"/>
                    </a:cubicBezTo>
                    <a:cubicBezTo>
                      <a:pt x="78" y="221"/>
                      <a:pt x="78" y="220"/>
                      <a:pt x="79" y="219"/>
                    </a:cubicBezTo>
                    <a:cubicBezTo>
                      <a:pt x="80" y="217"/>
                      <a:pt x="82" y="209"/>
                      <a:pt x="82" y="214"/>
                    </a:cubicBezTo>
                    <a:cubicBezTo>
                      <a:pt x="83" y="220"/>
                      <a:pt x="79" y="226"/>
                      <a:pt x="79" y="232"/>
                    </a:cubicBezTo>
                    <a:cubicBezTo>
                      <a:pt x="79" y="233"/>
                      <a:pt x="79" y="233"/>
                      <a:pt x="80" y="232"/>
                    </a:cubicBezTo>
                    <a:cubicBezTo>
                      <a:pt x="81" y="231"/>
                      <a:pt x="82" y="230"/>
                      <a:pt x="83" y="228"/>
                    </a:cubicBezTo>
                    <a:cubicBezTo>
                      <a:pt x="84" y="227"/>
                      <a:pt x="86" y="223"/>
                      <a:pt x="85" y="227"/>
                    </a:cubicBezTo>
                    <a:cubicBezTo>
                      <a:pt x="84" y="231"/>
                      <a:pt x="82" y="235"/>
                      <a:pt x="81" y="239"/>
                    </a:cubicBezTo>
                    <a:cubicBezTo>
                      <a:pt x="81" y="240"/>
                      <a:pt x="82" y="240"/>
                      <a:pt x="82" y="240"/>
                    </a:cubicBezTo>
                    <a:cubicBezTo>
                      <a:pt x="84" y="239"/>
                      <a:pt x="84" y="238"/>
                      <a:pt x="85" y="237"/>
                    </a:cubicBezTo>
                    <a:cubicBezTo>
                      <a:pt x="88" y="233"/>
                      <a:pt x="88" y="232"/>
                      <a:pt x="86" y="237"/>
                    </a:cubicBezTo>
                    <a:cubicBezTo>
                      <a:pt x="86" y="237"/>
                      <a:pt x="86" y="238"/>
                      <a:pt x="87" y="238"/>
                    </a:cubicBezTo>
                    <a:cubicBezTo>
                      <a:pt x="89" y="237"/>
                      <a:pt x="88" y="237"/>
                      <a:pt x="91" y="235"/>
                    </a:cubicBezTo>
                    <a:cubicBezTo>
                      <a:pt x="91" y="235"/>
                      <a:pt x="91" y="234"/>
                      <a:pt x="90" y="234"/>
                    </a:cubicBezTo>
                    <a:cubicBezTo>
                      <a:pt x="86" y="237"/>
                      <a:pt x="90" y="232"/>
                      <a:pt x="90" y="230"/>
                    </a:cubicBezTo>
                    <a:cubicBezTo>
                      <a:pt x="90" y="229"/>
                      <a:pt x="89" y="229"/>
                      <a:pt x="89" y="229"/>
                    </a:cubicBezTo>
                    <a:cubicBezTo>
                      <a:pt x="87" y="232"/>
                      <a:pt x="80" y="243"/>
                      <a:pt x="85" y="233"/>
                    </a:cubicBezTo>
                    <a:cubicBezTo>
                      <a:pt x="86" y="229"/>
                      <a:pt x="87" y="226"/>
                      <a:pt x="87" y="222"/>
                    </a:cubicBezTo>
                    <a:cubicBezTo>
                      <a:pt x="87" y="222"/>
                      <a:pt x="86" y="222"/>
                      <a:pt x="86" y="222"/>
                    </a:cubicBezTo>
                    <a:cubicBezTo>
                      <a:pt x="85" y="223"/>
                      <a:pt x="80" y="233"/>
                      <a:pt x="80" y="228"/>
                    </a:cubicBezTo>
                    <a:cubicBezTo>
                      <a:pt x="81" y="226"/>
                      <a:pt x="82" y="223"/>
                      <a:pt x="82" y="221"/>
                    </a:cubicBezTo>
                    <a:cubicBezTo>
                      <a:pt x="84" y="217"/>
                      <a:pt x="84" y="214"/>
                      <a:pt x="83" y="210"/>
                    </a:cubicBezTo>
                    <a:cubicBezTo>
                      <a:pt x="83" y="209"/>
                      <a:pt x="82" y="209"/>
                      <a:pt x="82" y="210"/>
                    </a:cubicBezTo>
                    <a:cubicBezTo>
                      <a:pt x="81" y="212"/>
                      <a:pt x="80" y="214"/>
                      <a:pt x="79" y="216"/>
                    </a:cubicBezTo>
                    <a:cubicBezTo>
                      <a:pt x="75" y="225"/>
                      <a:pt x="77" y="216"/>
                      <a:pt x="77" y="214"/>
                    </a:cubicBezTo>
                    <a:cubicBezTo>
                      <a:pt x="78" y="209"/>
                      <a:pt x="79" y="205"/>
                      <a:pt x="79" y="201"/>
                    </a:cubicBezTo>
                    <a:cubicBezTo>
                      <a:pt x="79" y="201"/>
                      <a:pt x="78" y="200"/>
                      <a:pt x="78" y="201"/>
                    </a:cubicBezTo>
                    <a:cubicBezTo>
                      <a:pt x="77" y="202"/>
                      <a:pt x="73" y="208"/>
                      <a:pt x="73" y="205"/>
                    </a:cubicBezTo>
                    <a:cubicBezTo>
                      <a:pt x="73" y="201"/>
                      <a:pt x="74" y="197"/>
                      <a:pt x="74" y="194"/>
                    </a:cubicBezTo>
                    <a:cubicBezTo>
                      <a:pt x="75" y="190"/>
                      <a:pt x="74" y="186"/>
                      <a:pt x="72" y="183"/>
                    </a:cubicBezTo>
                    <a:cubicBezTo>
                      <a:pt x="72" y="183"/>
                      <a:pt x="71" y="183"/>
                      <a:pt x="71" y="183"/>
                    </a:cubicBezTo>
                    <a:cubicBezTo>
                      <a:pt x="68" y="188"/>
                      <a:pt x="66" y="194"/>
                      <a:pt x="68" y="183"/>
                    </a:cubicBezTo>
                    <a:cubicBezTo>
                      <a:pt x="68" y="179"/>
                      <a:pt x="70" y="175"/>
                      <a:pt x="69" y="170"/>
                    </a:cubicBezTo>
                    <a:cubicBezTo>
                      <a:pt x="69" y="169"/>
                      <a:pt x="68" y="169"/>
                      <a:pt x="68" y="169"/>
                    </a:cubicBezTo>
                    <a:cubicBezTo>
                      <a:pt x="67" y="171"/>
                      <a:pt x="66" y="172"/>
                      <a:pt x="65" y="173"/>
                    </a:cubicBezTo>
                    <a:cubicBezTo>
                      <a:pt x="61" y="179"/>
                      <a:pt x="64" y="170"/>
                      <a:pt x="64" y="169"/>
                    </a:cubicBezTo>
                    <a:cubicBezTo>
                      <a:pt x="65" y="165"/>
                      <a:pt x="66" y="160"/>
                      <a:pt x="65" y="156"/>
                    </a:cubicBezTo>
                    <a:cubicBezTo>
                      <a:pt x="65" y="155"/>
                      <a:pt x="64" y="155"/>
                      <a:pt x="64" y="155"/>
                    </a:cubicBezTo>
                    <a:cubicBezTo>
                      <a:pt x="63" y="158"/>
                      <a:pt x="59" y="165"/>
                      <a:pt x="60" y="157"/>
                    </a:cubicBezTo>
                    <a:cubicBezTo>
                      <a:pt x="61" y="153"/>
                      <a:pt x="62" y="150"/>
                      <a:pt x="62" y="146"/>
                    </a:cubicBezTo>
                    <a:cubicBezTo>
                      <a:pt x="62" y="145"/>
                      <a:pt x="61" y="145"/>
                      <a:pt x="61" y="145"/>
                    </a:cubicBezTo>
                    <a:cubicBezTo>
                      <a:pt x="60" y="147"/>
                      <a:pt x="58" y="149"/>
                      <a:pt x="57" y="151"/>
                    </a:cubicBezTo>
                    <a:cubicBezTo>
                      <a:pt x="57" y="151"/>
                      <a:pt x="57" y="145"/>
                      <a:pt x="57" y="144"/>
                    </a:cubicBezTo>
                    <a:cubicBezTo>
                      <a:pt x="58" y="141"/>
                      <a:pt x="58" y="138"/>
                      <a:pt x="58" y="134"/>
                    </a:cubicBezTo>
                    <a:cubicBezTo>
                      <a:pt x="57" y="134"/>
                      <a:pt x="56" y="134"/>
                      <a:pt x="56" y="134"/>
                    </a:cubicBezTo>
                    <a:cubicBezTo>
                      <a:pt x="54" y="142"/>
                      <a:pt x="53" y="137"/>
                      <a:pt x="54" y="134"/>
                    </a:cubicBezTo>
                    <a:cubicBezTo>
                      <a:pt x="54" y="131"/>
                      <a:pt x="55" y="128"/>
                      <a:pt x="55" y="125"/>
                    </a:cubicBezTo>
                    <a:cubicBezTo>
                      <a:pt x="56" y="125"/>
                      <a:pt x="55" y="124"/>
                      <a:pt x="54" y="125"/>
                    </a:cubicBezTo>
                    <a:cubicBezTo>
                      <a:pt x="53" y="126"/>
                      <a:pt x="52" y="127"/>
                      <a:pt x="51" y="128"/>
                    </a:cubicBezTo>
                    <a:cubicBezTo>
                      <a:pt x="48" y="132"/>
                      <a:pt x="50" y="127"/>
                      <a:pt x="50" y="125"/>
                    </a:cubicBezTo>
                    <a:cubicBezTo>
                      <a:pt x="51" y="122"/>
                      <a:pt x="52" y="119"/>
                      <a:pt x="51" y="115"/>
                    </a:cubicBezTo>
                    <a:cubicBezTo>
                      <a:pt x="51" y="115"/>
                      <a:pt x="51" y="115"/>
                      <a:pt x="50" y="115"/>
                    </a:cubicBezTo>
                    <a:cubicBezTo>
                      <a:pt x="49" y="117"/>
                      <a:pt x="48" y="118"/>
                      <a:pt x="47" y="119"/>
                    </a:cubicBezTo>
                    <a:cubicBezTo>
                      <a:pt x="47" y="117"/>
                      <a:pt x="47" y="115"/>
                      <a:pt x="47" y="113"/>
                    </a:cubicBezTo>
                    <a:cubicBezTo>
                      <a:pt x="48" y="110"/>
                      <a:pt x="48" y="108"/>
                      <a:pt x="48" y="105"/>
                    </a:cubicBezTo>
                    <a:cubicBezTo>
                      <a:pt x="48" y="104"/>
                      <a:pt x="47" y="104"/>
                      <a:pt x="47" y="104"/>
                    </a:cubicBezTo>
                    <a:cubicBezTo>
                      <a:pt x="45" y="106"/>
                      <a:pt x="41" y="112"/>
                      <a:pt x="42" y="106"/>
                    </a:cubicBezTo>
                    <a:cubicBezTo>
                      <a:pt x="43" y="102"/>
                      <a:pt x="45" y="98"/>
                      <a:pt x="44" y="94"/>
                    </a:cubicBezTo>
                    <a:cubicBezTo>
                      <a:pt x="44" y="93"/>
                      <a:pt x="44" y="93"/>
                      <a:pt x="43" y="94"/>
                    </a:cubicBezTo>
                    <a:cubicBezTo>
                      <a:pt x="42" y="95"/>
                      <a:pt x="41" y="96"/>
                      <a:pt x="40" y="98"/>
                    </a:cubicBezTo>
                    <a:cubicBezTo>
                      <a:pt x="37" y="102"/>
                      <a:pt x="39" y="94"/>
                      <a:pt x="39" y="94"/>
                    </a:cubicBezTo>
                    <a:cubicBezTo>
                      <a:pt x="40" y="90"/>
                      <a:pt x="41" y="86"/>
                      <a:pt x="40" y="81"/>
                    </a:cubicBezTo>
                    <a:cubicBezTo>
                      <a:pt x="40" y="81"/>
                      <a:pt x="39" y="81"/>
                      <a:pt x="39" y="81"/>
                    </a:cubicBezTo>
                    <a:cubicBezTo>
                      <a:pt x="38" y="83"/>
                      <a:pt x="34" y="88"/>
                      <a:pt x="34" y="89"/>
                    </a:cubicBezTo>
                    <a:cubicBezTo>
                      <a:pt x="34" y="86"/>
                      <a:pt x="35" y="83"/>
                      <a:pt x="36" y="81"/>
                    </a:cubicBezTo>
                    <a:cubicBezTo>
                      <a:pt x="37" y="77"/>
                      <a:pt x="38" y="74"/>
                      <a:pt x="37" y="70"/>
                    </a:cubicBezTo>
                    <a:cubicBezTo>
                      <a:pt x="37" y="69"/>
                      <a:pt x="36" y="69"/>
                      <a:pt x="36" y="70"/>
                    </a:cubicBezTo>
                    <a:cubicBezTo>
                      <a:pt x="35" y="71"/>
                      <a:pt x="30" y="76"/>
                      <a:pt x="30" y="77"/>
                    </a:cubicBezTo>
                    <a:cubicBezTo>
                      <a:pt x="31" y="72"/>
                      <a:pt x="33" y="68"/>
                      <a:pt x="34" y="64"/>
                    </a:cubicBezTo>
                    <a:cubicBezTo>
                      <a:pt x="34" y="63"/>
                      <a:pt x="33" y="63"/>
                      <a:pt x="33" y="63"/>
                    </a:cubicBezTo>
                    <a:cubicBezTo>
                      <a:pt x="30" y="65"/>
                      <a:pt x="27" y="72"/>
                      <a:pt x="29" y="65"/>
                    </a:cubicBezTo>
                    <a:cubicBezTo>
                      <a:pt x="30" y="61"/>
                      <a:pt x="31" y="58"/>
                      <a:pt x="31" y="54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24" y="62"/>
                      <a:pt x="24" y="57"/>
                    </a:cubicBezTo>
                    <a:cubicBezTo>
                      <a:pt x="25" y="53"/>
                      <a:pt x="26" y="49"/>
                      <a:pt x="27" y="45"/>
                    </a:cubicBezTo>
                    <a:cubicBezTo>
                      <a:pt x="27" y="45"/>
                      <a:pt x="26" y="44"/>
                      <a:pt x="26" y="45"/>
                    </a:cubicBezTo>
                    <a:cubicBezTo>
                      <a:pt x="24" y="46"/>
                      <a:pt x="17" y="56"/>
                      <a:pt x="20" y="48"/>
                    </a:cubicBezTo>
                    <a:cubicBezTo>
                      <a:pt x="22" y="44"/>
                      <a:pt x="24" y="41"/>
                      <a:pt x="23" y="36"/>
                    </a:cubicBezTo>
                    <a:cubicBezTo>
                      <a:pt x="23" y="36"/>
                      <a:pt x="22" y="35"/>
                      <a:pt x="22" y="36"/>
                    </a:cubicBezTo>
                    <a:cubicBezTo>
                      <a:pt x="20" y="37"/>
                      <a:pt x="15" y="45"/>
                      <a:pt x="17" y="39"/>
                    </a:cubicBezTo>
                    <a:cubicBezTo>
                      <a:pt x="18" y="34"/>
                      <a:pt x="19" y="30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2" y="35"/>
                      <a:pt x="16" y="22"/>
                      <a:pt x="17" y="20"/>
                    </a:cubicBezTo>
                    <a:cubicBezTo>
                      <a:pt x="17" y="20"/>
                      <a:pt x="16" y="19"/>
                      <a:pt x="16" y="20"/>
                    </a:cubicBezTo>
                    <a:cubicBezTo>
                      <a:pt x="9" y="27"/>
                      <a:pt x="14" y="16"/>
                      <a:pt x="15" y="14"/>
                    </a:cubicBezTo>
                    <a:cubicBezTo>
                      <a:pt x="15" y="13"/>
                      <a:pt x="14" y="12"/>
                      <a:pt x="14" y="13"/>
                    </a:cubicBezTo>
                    <a:cubicBezTo>
                      <a:pt x="8" y="21"/>
                      <a:pt x="13" y="8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0" y="6"/>
                      <a:pt x="9" y="8"/>
                      <a:pt x="7" y="10"/>
                    </a:cubicBezTo>
                    <a:cubicBezTo>
                      <a:pt x="9" y="8"/>
                      <a:pt x="10" y="5"/>
                      <a:pt x="11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2"/>
                      <a:pt x="4" y="9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1" y="5"/>
                      <a:pt x="2" y="4"/>
                      <a:pt x="0" y="5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6" y="6"/>
                      <a:pt x="5" y="7"/>
                      <a:pt x="7" y="5"/>
                    </a:cubicBezTo>
                    <a:cubicBezTo>
                      <a:pt x="12" y="0"/>
                      <a:pt x="7" y="10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12" y="7"/>
                      <a:pt x="12" y="8"/>
                    </a:cubicBezTo>
                    <a:cubicBezTo>
                      <a:pt x="12" y="11"/>
                      <a:pt x="10" y="14"/>
                      <a:pt x="9" y="17"/>
                    </a:cubicBezTo>
                    <a:cubicBezTo>
                      <a:pt x="8" y="18"/>
                      <a:pt x="9" y="19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2" y="18"/>
                      <a:pt x="11" y="22"/>
                      <a:pt x="10" y="24"/>
                    </a:cubicBezTo>
                    <a:cubicBezTo>
                      <a:pt x="10" y="25"/>
                      <a:pt x="10" y="26"/>
                      <a:pt x="11" y="25"/>
                    </a:cubicBezTo>
                    <a:cubicBezTo>
                      <a:pt x="12" y="24"/>
                      <a:pt x="14" y="24"/>
                      <a:pt x="15" y="23"/>
                    </a:cubicBezTo>
                    <a:cubicBezTo>
                      <a:pt x="14" y="24"/>
                      <a:pt x="13" y="29"/>
                      <a:pt x="13" y="31"/>
                    </a:cubicBezTo>
                    <a:cubicBezTo>
                      <a:pt x="13" y="31"/>
                      <a:pt x="13" y="32"/>
                      <a:pt x="14" y="31"/>
                    </a:cubicBezTo>
                    <a:cubicBezTo>
                      <a:pt x="16" y="30"/>
                      <a:pt x="19" y="26"/>
                      <a:pt x="18" y="31"/>
                    </a:cubicBezTo>
                    <a:cubicBezTo>
                      <a:pt x="17" y="35"/>
                      <a:pt x="15" y="39"/>
                      <a:pt x="14" y="44"/>
                    </a:cubicBezTo>
                    <a:cubicBezTo>
                      <a:pt x="14" y="45"/>
                      <a:pt x="15" y="45"/>
                      <a:pt x="15" y="45"/>
                    </a:cubicBezTo>
                    <a:cubicBezTo>
                      <a:pt x="18" y="43"/>
                      <a:pt x="17" y="44"/>
                      <a:pt x="19" y="42"/>
                    </a:cubicBezTo>
                    <a:cubicBezTo>
                      <a:pt x="18" y="42"/>
                      <a:pt x="22" y="35"/>
                      <a:pt x="22" y="40"/>
                    </a:cubicBezTo>
                    <a:cubicBezTo>
                      <a:pt x="21" y="44"/>
                      <a:pt x="18" y="48"/>
                      <a:pt x="17" y="53"/>
                    </a:cubicBezTo>
                    <a:cubicBezTo>
                      <a:pt x="17" y="54"/>
                      <a:pt x="18" y="54"/>
                      <a:pt x="18" y="54"/>
                    </a:cubicBezTo>
                    <a:cubicBezTo>
                      <a:pt x="20" y="53"/>
                      <a:pt x="25" y="49"/>
                      <a:pt x="25" y="47"/>
                    </a:cubicBezTo>
                    <a:cubicBezTo>
                      <a:pt x="25" y="52"/>
                      <a:pt x="22" y="56"/>
                      <a:pt x="23" y="62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6" y="61"/>
                      <a:pt x="28" y="58"/>
                      <a:pt x="30" y="56"/>
                    </a:cubicBezTo>
                    <a:cubicBezTo>
                      <a:pt x="30" y="58"/>
                      <a:pt x="29" y="60"/>
                      <a:pt x="29" y="62"/>
                    </a:cubicBezTo>
                    <a:cubicBezTo>
                      <a:pt x="28" y="65"/>
                      <a:pt x="27" y="67"/>
                      <a:pt x="26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0"/>
                      <a:pt x="32" y="66"/>
                      <a:pt x="32" y="66"/>
                    </a:cubicBezTo>
                    <a:cubicBezTo>
                      <a:pt x="31" y="70"/>
                      <a:pt x="29" y="74"/>
                      <a:pt x="28" y="79"/>
                    </a:cubicBezTo>
                    <a:cubicBezTo>
                      <a:pt x="28" y="79"/>
                      <a:pt x="29" y="80"/>
                      <a:pt x="29" y="79"/>
                    </a:cubicBezTo>
                    <a:cubicBezTo>
                      <a:pt x="32" y="78"/>
                      <a:pt x="31" y="79"/>
                      <a:pt x="33" y="76"/>
                    </a:cubicBezTo>
                    <a:cubicBezTo>
                      <a:pt x="35" y="74"/>
                      <a:pt x="36" y="75"/>
                      <a:pt x="35" y="78"/>
                    </a:cubicBezTo>
                    <a:cubicBezTo>
                      <a:pt x="34" y="83"/>
                      <a:pt x="33" y="86"/>
                      <a:pt x="33" y="91"/>
                    </a:cubicBezTo>
                    <a:cubicBezTo>
                      <a:pt x="33" y="91"/>
                      <a:pt x="34" y="92"/>
                      <a:pt x="34" y="91"/>
                    </a:cubicBezTo>
                    <a:cubicBezTo>
                      <a:pt x="36" y="89"/>
                      <a:pt x="40" y="80"/>
                      <a:pt x="39" y="88"/>
                    </a:cubicBezTo>
                    <a:cubicBezTo>
                      <a:pt x="39" y="92"/>
                      <a:pt x="37" y="97"/>
                      <a:pt x="36" y="101"/>
                    </a:cubicBezTo>
                    <a:cubicBezTo>
                      <a:pt x="36" y="101"/>
                      <a:pt x="37" y="102"/>
                      <a:pt x="37" y="101"/>
                    </a:cubicBezTo>
                    <a:cubicBezTo>
                      <a:pt x="40" y="100"/>
                      <a:pt x="44" y="93"/>
                      <a:pt x="43" y="99"/>
                    </a:cubicBezTo>
                    <a:cubicBezTo>
                      <a:pt x="42" y="104"/>
                      <a:pt x="40" y="108"/>
                      <a:pt x="40" y="113"/>
                    </a:cubicBezTo>
                    <a:cubicBezTo>
                      <a:pt x="40" y="114"/>
                      <a:pt x="41" y="114"/>
                      <a:pt x="41" y="114"/>
                    </a:cubicBezTo>
                    <a:cubicBezTo>
                      <a:pt x="41" y="114"/>
                      <a:pt x="47" y="107"/>
                      <a:pt x="47" y="110"/>
                    </a:cubicBezTo>
                    <a:cubicBezTo>
                      <a:pt x="46" y="114"/>
                      <a:pt x="45" y="118"/>
                      <a:pt x="45" y="122"/>
                    </a:cubicBezTo>
                    <a:cubicBezTo>
                      <a:pt x="45" y="122"/>
                      <a:pt x="46" y="122"/>
                      <a:pt x="46" y="122"/>
                    </a:cubicBezTo>
                    <a:cubicBezTo>
                      <a:pt x="49" y="119"/>
                      <a:pt x="51" y="117"/>
                      <a:pt x="50" y="123"/>
                    </a:cubicBezTo>
                    <a:cubicBezTo>
                      <a:pt x="49" y="126"/>
                      <a:pt x="48" y="129"/>
                      <a:pt x="48" y="132"/>
                    </a:cubicBezTo>
                    <a:cubicBezTo>
                      <a:pt x="48" y="133"/>
                      <a:pt x="49" y="133"/>
                      <a:pt x="49" y="133"/>
                    </a:cubicBezTo>
                    <a:cubicBezTo>
                      <a:pt x="51" y="130"/>
                      <a:pt x="55" y="123"/>
                      <a:pt x="53" y="131"/>
                    </a:cubicBezTo>
                    <a:cubicBezTo>
                      <a:pt x="52" y="135"/>
                      <a:pt x="52" y="138"/>
                      <a:pt x="52" y="142"/>
                    </a:cubicBezTo>
                    <a:cubicBezTo>
                      <a:pt x="51" y="143"/>
                      <a:pt x="52" y="143"/>
                      <a:pt x="53" y="143"/>
                    </a:cubicBezTo>
                    <a:cubicBezTo>
                      <a:pt x="55" y="141"/>
                      <a:pt x="56" y="140"/>
                      <a:pt x="57" y="137"/>
                    </a:cubicBezTo>
                    <a:cubicBezTo>
                      <a:pt x="56" y="141"/>
                      <a:pt x="55" y="148"/>
                      <a:pt x="55" y="153"/>
                    </a:cubicBezTo>
                    <a:cubicBezTo>
                      <a:pt x="55" y="154"/>
                      <a:pt x="56" y="154"/>
                      <a:pt x="56" y="154"/>
                    </a:cubicBezTo>
                    <a:cubicBezTo>
                      <a:pt x="57" y="153"/>
                      <a:pt x="58" y="151"/>
                      <a:pt x="59" y="150"/>
                    </a:cubicBezTo>
                    <a:cubicBezTo>
                      <a:pt x="63" y="145"/>
                      <a:pt x="60" y="152"/>
                      <a:pt x="60" y="154"/>
                    </a:cubicBezTo>
                    <a:cubicBezTo>
                      <a:pt x="59" y="158"/>
                      <a:pt x="58" y="162"/>
                      <a:pt x="58" y="166"/>
                    </a:cubicBezTo>
                    <a:cubicBezTo>
                      <a:pt x="58" y="166"/>
                      <a:pt x="59" y="167"/>
                      <a:pt x="59" y="166"/>
                    </a:cubicBezTo>
                    <a:cubicBezTo>
                      <a:pt x="61" y="164"/>
                      <a:pt x="64" y="160"/>
                      <a:pt x="64" y="158"/>
                    </a:cubicBezTo>
                    <a:cubicBezTo>
                      <a:pt x="65" y="164"/>
                      <a:pt x="62" y="171"/>
                      <a:pt x="61" y="177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2" y="178"/>
                      <a:pt x="62" y="178"/>
                      <a:pt x="62" y="178"/>
                    </a:cubicBezTo>
                    <a:cubicBezTo>
                      <a:pt x="67" y="174"/>
                      <a:pt x="69" y="168"/>
                      <a:pt x="67" y="178"/>
                    </a:cubicBezTo>
                    <a:cubicBezTo>
                      <a:pt x="66" y="183"/>
                      <a:pt x="65" y="187"/>
                      <a:pt x="66" y="191"/>
                    </a:cubicBezTo>
                    <a:cubicBezTo>
                      <a:pt x="66" y="192"/>
                      <a:pt x="66" y="192"/>
                      <a:pt x="66" y="192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3"/>
                      <a:pt x="67" y="193"/>
                      <a:pt x="67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7" name="Freeform 2350"/>
              <p:cNvSpPr/>
              <p:nvPr/>
            </p:nvSpPr>
            <p:spPr bwMode="auto">
              <a:xfrm>
                <a:off x="1799431" y="1031874"/>
                <a:ext cx="187325" cy="22225"/>
              </a:xfrm>
              <a:custGeom>
                <a:avLst/>
                <a:gdLst>
                  <a:gd name="T0" fmla="*/ 5 w 68"/>
                  <a:gd name="T1" fmla="*/ 7 h 8"/>
                  <a:gd name="T2" fmla="*/ 5 w 68"/>
                  <a:gd name="T3" fmla="*/ 8 h 8"/>
                  <a:gd name="T4" fmla="*/ 63 w 68"/>
                  <a:gd name="T5" fmla="*/ 7 h 8"/>
                  <a:gd name="T6" fmla="*/ 65 w 68"/>
                  <a:gd name="T7" fmla="*/ 4 h 8"/>
                  <a:gd name="T8" fmla="*/ 68 w 68"/>
                  <a:gd name="T9" fmla="*/ 3 h 8"/>
                  <a:gd name="T10" fmla="*/ 66 w 68"/>
                  <a:gd name="T11" fmla="*/ 1 h 8"/>
                  <a:gd name="T12" fmla="*/ 2 w 68"/>
                  <a:gd name="T13" fmla="*/ 4 h 8"/>
                  <a:gd name="T14" fmla="*/ 0 w 68"/>
                  <a:gd name="T15" fmla="*/ 7 h 8"/>
                  <a:gd name="T16" fmla="*/ 5 w 6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8">
                    <a:moveTo>
                      <a:pt x="5" y="7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5" y="5"/>
                      <a:pt x="44" y="7"/>
                      <a:pt x="63" y="7"/>
                    </a:cubicBezTo>
                    <a:cubicBezTo>
                      <a:pt x="64" y="6"/>
                      <a:pt x="64" y="5"/>
                      <a:pt x="65" y="4"/>
                    </a:cubicBezTo>
                    <a:cubicBezTo>
                      <a:pt x="66" y="2"/>
                      <a:pt x="67" y="2"/>
                      <a:pt x="68" y="3"/>
                    </a:cubicBezTo>
                    <a:cubicBezTo>
                      <a:pt x="68" y="2"/>
                      <a:pt x="67" y="1"/>
                      <a:pt x="66" y="1"/>
                    </a:cubicBezTo>
                    <a:cubicBezTo>
                      <a:pt x="44" y="2"/>
                      <a:pt x="23" y="0"/>
                      <a:pt x="2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1" y="6"/>
                      <a:pt x="3" y="5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8" name="Freeform 2351"/>
              <p:cNvSpPr/>
              <p:nvPr/>
            </p:nvSpPr>
            <p:spPr bwMode="auto">
              <a:xfrm>
                <a:off x="1661319" y="14906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9" name="Freeform 2352"/>
              <p:cNvSpPr/>
              <p:nvPr/>
            </p:nvSpPr>
            <p:spPr bwMode="auto">
              <a:xfrm>
                <a:off x="1629569" y="1038224"/>
                <a:ext cx="608013" cy="552450"/>
              </a:xfrm>
              <a:custGeom>
                <a:avLst/>
                <a:gdLst>
                  <a:gd name="T0" fmla="*/ 183 w 220"/>
                  <a:gd name="T1" fmla="*/ 111 h 200"/>
                  <a:gd name="T2" fmla="*/ 119 w 220"/>
                  <a:gd name="T3" fmla="*/ 35 h 200"/>
                  <a:gd name="T4" fmla="*/ 129 w 220"/>
                  <a:gd name="T5" fmla="*/ 1 h 200"/>
                  <a:gd name="T6" fmla="*/ 124 w 220"/>
                  <a:gd name="T7" fmla="*/ 5 h 200"/>
                  <a:gd name="T8" fmla="*/ 171 w 220"/>
                  <a:gd name="T9" fmla="*/ 107 h 200"/>
                  <a:gd name="T10" fmla="*/ 178 w 220"/>
                  <a:gd name="T11" fmla="*/ 109 h 200"/>
                  <a:gd name="T12" fmla="*/ 195 w 220"/>
                  <a:gd name="T13" fmla="*/ 130 h 200"/>
                  <a:gd name="T14" fmla="*/ 196 w 220"/>
                  <a:gd name="T15" fmla="*/ 131 h 200"/>
                  <a:gd name="T16" fmla="*/ 203 w 220"/>
                  <a:gd name="T17" fmla="*/ 184 h 200"/>
                  <a:gd name="T18" fmla="*/ 197 w 220"/>
                  <a:gd name="T19" fmla="*/ 187 h 200"/>
                  <a:gd name="T20" fmla="*/ 191 w 220"/>
                  <a:gd name="T21" fmla="*/ 189 h 200"/>
                  <a:gd name="T22" fmla="*/ 187 w 220"/>
                  <a:gd name="T23" fmla="*/ 192 h 200"/>
                  <a:gd name="T24" fmla="*/ 185 w 220"/>
                  <a:gd name="T25" fmla="*/ 191 h 200"/>
                  <a:gd name="T26" fmla="*/ 183 w 220"/>
                  <a:gd name="T27" fmla="*/ 191 h 200"/>
                  <a:gd name="T28" fmla="*/ 177 w 220"/>
                  <a:gd name="T29" fmla="*/ 193 h 200"/>
                  <a:gd name="T30" fmla="*/ 176 w 220"/>
                  <a:gd name="T31" fmla="*/ 192 h 200"/>
                  <a:gd name="T32" fmla="*/ 166 w 220"/>
                  <a:gd name="T33" fmla="*/ 193 h 200"/>
                  <a:gd name="T34" fmla="*/ 153 w 220"/>
                  <a:gd name="T35" fmla="*/ 192 h 200"/>
                  <a:gd name="T36" fmla="*/ 145 w 220"/>
                  <a:gd name="T37" fmla="*/ 193 h 200"/>
                  <a:gd name="T38" fmla="*/ 144 w 220"/>
                  <a:gd name="T39" fmla="*/ 192 h 200"/>
                  <a:gd name="T40" fmla="*/ 122 w 220"/>
                  <a:gd name="T41" fmla="*/ 192 h 200"/>
                  <a:gd name="T42" fmla="*/ 122 w 220"/>
                  <a:gd name="T43" fmla="*/ 190 h 200"/>
                  <a:gd name="T44" fmla="*/ 107 w 220"/>
                  <a:gd name="T45" fmla="*/ 190 h 200"/>
                  <a:gd name="T46" fmla="*/ 82 w 220"/>
                  <a:gd name="T47" fmla="*/ 188 h 200"/>
                  <a:gd name="T48" fmla="*/ 71 w 220"/>
                  <a:gd name="T49" fmla="*/ 188 h 200"/>
                  <a:gd name="T50" fmla="*/ 65 w 220"/>
                  <a:gd name="T51" fmla="*/ 189 h 200"/>
                  <a:gd name="T52" fmla="*/ 27 w 220"/>
                  <a:gd name="T53" fmla="*/ 187 h 200"/>
                  <a:gd name="T54" fmla="*/ 25 w 220"/>
                  <a:gd name="T55" fmla="*/ 186 h 200"/>
                  <a:gd name="T56" fmla="*/ 18 w 220"/>
                  <a:gd name="T57" fmla="*/ 183 h 200"/>
                  <a:gd name="T58" fmla="*/ 16 w 220"/>
                  <a:gd name="T59" fmla="*/ 183 h 200"/>
                  <a:gd name="T60" fmla="*/ 12 w 220"/>
                  <a:gd name="T61" fmla="*/ 177 h 200"/>
                  <a:gd name="T62" fmla="*/ 10 w 220"/>
                  <a:gd name="T63" fmla="*/ 177 h 200"/>
                  <a:gd name="T64" fmla="*/ 11 w 220"/>
                  <a:gd name="T65" fmla="*/ 165 h 200"/>
                  <a:gd name="T66" fmla="*/ 8 w 220"/>
                  <a:gd name="T67" fmla="*/ 166 h 200"/>
                  <a:gd name="T68" fmla="*/ 15 w 220"/>
                  <a:gd name="T69" fmla="*/ 153 h 200"/>
                  <a:gd name="T70" fmla="*/ 11 w 220"/>
                  <a:gd name="T71" fmla="*/ 154 h 200"/>
                  <a:gd name="T72" fmla="*/ 14 w 220"/>
                  <a:gd name="T73" fmla="*/ 151 h 200"/>
                  <a:gd name="T74" fmla="*/ 28 w 220"/>
                  <a:gd name="T75" fmla="*/ 131 h 200"/>
                  <a:gd name="T76" fmla="*/ 22 w 220"/>
                  <a:gd name="T77" fmla="*/ 134 h 200"/>
                  <a:gd name="T78" fmla="*/ 40 w 220"/>
                  <a:gd name="T79" fmla="*/ 115 h 200"/>
                  <a:gd name="T80" fmla="*/ 30 w 220"/>
                  <a:gd name="T81" fmla="*/ 122 h 200"/>
                  <a:gd name="T82" fmla="*/ 38 w 220"/>
                  <a:gd name="T83" fmla="*/ 109 h 200"/>
                  <a:gd name="T84" fmla="*/ 71 w 220"/>
                  <a:gd name="T85" fmla="*/ 71 h 200"/>
                  <a:gd name="T86" fmla="*/ 66 w 220"/>
                  <a:gd name="T87" fmla="*/ 5 h 200"/>
                  <a:gd name="T88" fmla="*/ 61 w 220"/>
                  <a:gd name="T89" fmla="*/ 8 h 200"/>
                  <a:gd name="T90" fmla="*/ 58 w 220"/>
                  <a:gd name="T91" fmla="*/ 82 h 200"/>
                  <a:gd name="T92" fmla="*/ 9 w 220"/>
                  <a:gd name="T93" fmla="*/ 181 h 200"/>
                  <a:gd name="T94" fmla="*/ 74 w 220"/>
                  <a:gd name="T95" fmla="*/ 194 h 200"/>
                  <a:gd name="T96" fmla="*/ 187 w 220"/>
                  <a:gd name="T97" fmla="*/ 19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00">
                    <a:moveTo>
                      <a:pt x="217" y="161"/>
                    </a:moveTo>
                    <a:cubicBezTo>
                      <a:pt x="214" y="141"/>
                      <a:pt x="198" y="125"/>
                      <a:pt x="183" y="111"/>
                    </a:cubicBezTo>
                    <a:cubicBezTo>
                      <a:pt x="168" y="96"/>
                      <a:pt x="150" y="83"/>
                      <a:pt x="135" y="68"/>
                    </a:cubicBezTo>
                    <a:cubicBezTo>
                      <a:pt x="126" y="59"/>
                      <a:pt x="120" y="48"/>
                      <a:pt x="119" y="35"/>
                    </a:cubicBezTo>
                    <a:cubicBezTo>
                      <a:pt x="119" y="24"/>
                      <a:pt x="125" y="14"/>
                      <a:pt x="130" y="4"/>
                    </a:cubicBezTo>
                    <a:cubicBezTo>
                      <a:pt x="131" y="3"/>
                      <a:pt x="131" y="1"/>
                      <a:pt x="129" y="1"/>
                    </a:cubicBezTo>
                    <a:cubicBezTo>
                      <a:pt x="128" y="0"/>
                      <a:pt x="127" y="0"/>
                      <a:pt x="126" y="2"/>
                    </a:cubicBezTo>
                    <a:cubicBezTo>
                      <a:pt x="125" y="3"/>
                      <a:pt x="125" y="4"/>
                      <a:pt x="124" y="5"/>
                    </a:cubicBezTo>
                    <a:cubicBezTo>
                      <a:pt x="115" y="21"/>
                      <a:pt x="110" y="38"/>
                      <a:pt x="120" y="56"/>
                    </a:cubicBezTo>
                    <a:cubicBezTo>
                      <a:pt x="131" y="77"/>
                      <a:pt x="154" y="92"/>
                      <a:pt x="171" y="107"/>
                    </a:cubicBezTo>
                    <a:cubicBezTo>
                      <a:pt x="172" y="107"/>
                      <a:pt x="172" y="108"/>
                      <a:pt x="173" y="109"/>
                    </a:cubicBezTo>
                    <a:cubicBezTo>
                      <a:pt x="174" y="108"/>
                      <a:pt x="176" y="109"/>
                      <a:pt x="178" y="109"/>
                    </a:cubicBezTo>
                    <a:cubicBezTo>
                      <a:pt x="180" y="110"/>
                      <a:pt x="180" y="112"/>
                      <a:pt x="178" y="113"/>
                    </a:cubicBezTo>
                    <a:cubicBezTo>
                      <a:pt x="184" y="118"/>
                      <a:pt x="190" y="124"/>
                      <a:pt x="195" y="130"/>
                    </a:cubicBezTo>
                    <a:cubicBezTo>
                      <a:pt x="195" y="130"/>
                      <a:pt x="195" y="130"/>
                      <a:pt x="195" y="130"/>
                    </a:cubicBezTo>
                    <a:cubicBezTo>
                      <a:pt x="196" y="129"/>
                      <a:pt x="196" y="130"/>
                      <a:pt x="196" y="131"/>
                    </a:cubicBezTo>
                    <a:cubicBezTo>
                      <a:pt x="204" y="141"/>
                      <a:pt x="211" y="152"/>
                      <a:pt x="212" y="164"/>
                    </a:cubicBezTo>
                    <a:cubicBezTo>
                      <a:pt x="213" y="173"/>
                      <a:pt x="209" y="179"/>
                      <a:pt x="203" y="184"/>
                    </a:cubicBezTo>
                    <a:cubicBezTo>
                      <a:pt x="201" y="185"/>
                      <a:pt x="199" y="187"/>
                      <a:pt x="197" y="188"/>
                    </a:cubicBezTo>
                    <a:cubicBezTo>
                      <a:pt x="197" y="189"/>
                      <a:pt x="196" y="188"/>
                      <a:pt x="197" y="187"/>
                    </a:cubicBezTo>
                    <a:cubicBezTo>
                      <a:pt x="195" y="188"/>
                      <a:pt x="193" y="189"/>
                      <a:pt x="192" y="189"/>
                    </a:cubicBezTo>
                    <a:cubicBezTo>
                      <a:pt x="191" y="189"/>
                      <a:pt x="191" y="189"/>
                      <a:pt x="191" y="189"/>
                    </a:cubicBezTo>
                    <a:cubicBezTo>
                      <a:pt x="190" y="190"/>
                      <a:pt x="189" y="192"/>
                      <a:pt x="188" y="192"/>
                    </a:cubicBezTo>
                    <a:cubicBezTo>
                      <a:pt x="187" y="193"/>
                      <a:pt x="187" y="192"/>
                      <a:pt x="187" y="192"/>
                    </a:cubicBezTo>
                    <a:cubicBezTo>
                      <a:pt x="188" y="191"/>
                      <a:pt x="188" y="190"/>
                      <a:pt x="189" y="190"/>
                    </a:cubicBezTo>
                    <a:cubicBezTo>
                      <a:pt x="188" y="190"/>
                      <a:pt x="186" y="190"/>
                      <a:pt x="185" y="191"/>
                    </a:cubicBezTo>
                    <a:cubicBezTo>
                      <a:pt x="185" y="191"/>
                      <a:pt x="184" y="191"/>
                      <a:pt x="184" y="192"/>
                    </a:cubicBezTo>
                    <a:cubicBezTo>
                      <a:pt x="183" y="192"/>
                      <a:pt x="183" y="192"/>
                      <a:pt x="183" y="191"/>
                    </a:cubicBezTo>
                    <a:cubicBezTo>
                      <a:pt x="181" y="191"/>
                      <a:pt x="180" y="191"/>
                      <a:pt x="179" y="192"/>
                    </a:cubicBezTo>
                    <a:cubicBezTo>
                      <a:pt x="178" y="192"/>
                      <a:pt x="177" y="193"/>
                      <a:pt x="177" y="193"/>
                    </a:cubicBezTo>
                    <a:cubicBezTo>
                      <a:pt x="176" y="194"/>
                      <a:pt x="175" y="193"/>
                      <a:pt x="176" y="192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3" y="192"/>
                      <a:pt x="170" y="192"/>
                      <a:pt x="167" y="192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65" y="194"/>
                      <a:pt x="164" y="193"/>
                      <a:pt x="165" y="192"/>
                    </a:cubicBezTo>
                    <a:cubicBezTo>
                      <a:pt x="160" y="192"/>
                      <a:pt x="156" y="192"/>
                      <a:pt x="153" y="192"/>
                    </a:cubicBezTo>
                    <a:cubicBezTo>
                      <a:pt x="150" y="192"/>
                      <a:pt x="148" y="192"/>
                      <a:pt x="146" y="192"/>
                    </a:cubicBezTo>
                    <a:cubicBezTo>
                      <a:pt x="146" y="192"/>
                      <a:pt x="145" y="193"/>
                      <a:pt x="145" y="193"/>
                    </a:cubicBezTo>
                    <a:cubicBezTo>
                      <a:pt x="144" y="194"/>
                      <a:pt x="143" y="193"/>
                      <a:pt x="144" y="192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37" y="191"/>
                      <a:pt x="130" y="191"/>
                      <a:pt x="123" y="190"/>
                    </a:cubicBezTo>
                    <a:cubicBezTo>
                      <a:pt x="123" y="191"/>
                      <a:pt x="123" y="191"/>
                      <a:pt x="122" y="192"/>
                    </a:cubicBezTo>
                    <a:cubicBezTo>
                      <a:pt x="122" y="192"/>
                      <a:pt x="121" y="191"/>
                      <a:pt x="121" y="191"/>
                    </a:cubicBezTo>
                    <a:cubicBezTo>
                      <a:pt x="121" y="191"/>
                      <a:pt x="122" y="190"/>
                      <a:pt x="122" y="190"/>
                    </a:cubicBezTo>
                    <a:cubicBezTo>
                      <a:pt x="117" y="190"/>
                      <a:pt x="113" y="190"/>
                      <a:pt x="108" y="189"/>
                    </a:cubicBezTo>
                    <a:cubicBezTo>
                      <a:pt x="108" y="190"/>
                      <a:pt x="108" y="190"/>
                      <a:pt x="107" y="190"/>
                    </a:cubicBezTo>
                    <a:cubicBezTo>
                      <a:pt x="107" y="190"/>
                      <a:pt x="106" y="190"/>
                      <a:pt x="106" y="189"/>
                    </a:cubicBezTo>
                    <a:cubicBezTo>
                      <a:pt x="98" y="189"/>
                      <a:pt x="90" y="188"/>
                      <a:pt x="82" y="188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78" y="188"/>
                      <a:pt x="75" y="188"/>
                      <a:pt x="71" y="188"/>
                    </a:cubicBezTo>
                    <a:cubicBezTo>
                      <a:pt x="69" y="189"/>
                      <a:pt x="67" y="189"/>
                      <a:pt x="65" y="189"/>
                    </a:cubicBezTo>
                    <a:cubicBezTo>
                      <a:pt x="65" y="189"/>
                      <a:pt x="65" y="189"/>
                      <a:pt x="65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52" y="190"/>
                      <a:pt x="38" y="191"/>
                      <a:pt x="27" y="187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25" y="188"/>
                      <a:pt x="25" y="187"/>
                      <a:pt x="25" y="186"/>
                    </a:cubicBezTo>
                    <a:cubicBezTo>
                      <a:pt x="23" y="186"/>
                      <a:pt x="21" y="185"/>
                      <a:pt x="19" y="184"/>
                    </a:cubicBezTo>
                    <a:cubicBezTo>
                      <a:pt x="19" y="184"/>
                      <a:pt x="19" y="183"/>
                      <a:pt x="18" y="183"/>
                    </a:cubicBezTo>
                    <a:cubicBezTo>
                      <a:pt x="18" y="183"/>
                      <a:pt x="18" y="184"/>
                      <a:pt x="17" y="184"/>
                    </a:cubicBezTo>
                    <a:cubicBezTo>
                      <a:pt x="17" y="184"/>
                      <a:pt x="16" y="184"/>
                      <a:pt x="16" y="183"/>
                    </a:cubicBezTo>
                    <a:cubicBezTo>
                      <a:pt x="16" y="183"/>
                      <a:pt x="17" y="182"/>
                      <a:pt x="17" y="182"/>
                    </a:cubicBezTo>
                    <a:cubicBezTo>
                      <a:pt x="15" y="181"/>
                      <a:pt x="13" y="179"/>
                      <a:pt x="12" y="177"/>
                    </a:cubicBezTo>
                    <a:cubicBezTo>
                      <a:pt x="12" y="177"/>
                      <a:pt x="12" y="177"/>
                      <a:pt x="11" y="178"/>
                    </a:cubicBezTo>
                    <a:cubicBezTo>
                      <a:pt x="11" y="178"/>
                      <a:pt x="10" y="178"/>
                      <a:pt x="10" y="177"/>
                    </a:cubicBezTo>
                    <a:cubicBezTo>
                      <a:pt x="11" y="176"/>
                      <a:pt x="11" y="176"/>
                      <a:pt x="12" y="175"/>
                    </a:cubicBezTo>
                    <a:cubicBezTo>
                      <a:pt x="10" y="172"/>
                      <a:pt x="10" y="169"/>
                      <a:pt x="11" y="165"/>
                    </a:cubicBezTo>
                    <a:cubicBezTo>
                      <a:pt x="10" y="166"/>
                      <a:pt x="9" y="166"/>
                      <a:pt x="8" y="167"/>
                    </a:cubicBezTo>
                    <a:cubicBezTo>
                      <a:pt x="8" y="167"/>
                      <a:pt x="7" y="166"/>
                      <a:pt x="8" y="166"/>
                    </a:cubicBezTo>
                    <a:cubicBezTo>
                      <a:pt x="9" y="164"/>
                      <a:pt x="10" y="163"/>
                      <a:pt x="11" y="162"/>
                    </a:cubicBezTo>
                    <a:cubicBezTo>
                      <a:pt x="12" y="159"/>
                      <a:pt x="13" y="156"/>
                      <a:pt x="15" y="153"/>
                    </a:cubicBezTo>
                    <a:cubicBezTo>
                      <a:pt x="14" y="154"/>
                      <a:pt x="13" y="154"/>
                      <a:pt x="12" y="155"/>
                    </a:cubicBezTo>
                    <a:cubicBezTo>
                      <a:pt x="11" y="156"/>
                      <a:pt x="11" y="155"/>
                      <a:pt x="11" y="154"/>
                    </a:cubicBezTo>
                    <a:cubicBezTo>
                      <a:pt x="12" y="153"/>
                      <a:pt x="13" y="153"/>
                      <a:pt x="14" y="152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6" y="149"/>
                      <a:pt x="17" y="148"/>
                      <a:pt x="18" y="146"/>
                    </a:cubicBezTo>
                    <a:cubicBezTo>
                      <a:pt x="21" y="140"/>
                      <a:pt x="25" y="135"/>
                      <a:pt x="28" y="131"/>
                    </a:cubicBezTo>
                    <a:cubicBezTo>
                      <a:pt x="26" y="133"/>
                      <a:pt x="24" y="134"/>
                      <a:pt x="22" y="135"/>
                    </a:cubicBezTo>
                    <a:cubicBezTo>
                      <a:pt x="22" y="136"/>
                      <a:pt x="21" y="135"/>
                      <a:pt x="22" y="134"/>
                    </a:cubicBezTo>
                    <a:cubicBezTo>
                      <a:pt x="26" y="130"/>
                      <a:pt x="30" y="126"/>
                      <a:pt x="35" y="122"/>
                    </a:cubicBezTo>
                    <a:cubicBezTo>
                      <a:pt x="37" y="120"/>
                      <a:pt x="38" y="117"/>
                      <a:pt x="40" y="115"/>
                    </a:cubicBezTo>
                    <a:cubicBezTo>
                      <a:pt x="37" y="117"/>
                      <a:pt x="34" y="120"/>
                      <a:pt x="31" y="123"/>
                    </a:cubicBezTo>
                    <a:cubicBezTo>
                      <a:pt x="31" y="124"/>
                      <a:pt x="30" y="123"/>
                      <a:pt x="30" y="122"/>
                    </a:cubicBezTo>
                    <a:cubicBezTo>
                      <a:pt x="33" y="119"/>
                      <a:pt x="36" y="117"/>
                      <a:pt x="39" y="114"/>
                    </a:cubicBezTo>
                    <a:cubicBezTo>
                      <a:pt x="37" y="114"/>
                      <a:pt x="35" y="111"/>
                      <a:pt x="38" y="109"/>
                    </a:cubicBezTo>
                    <a:cubicBezTo>
                      <a:pt x="41" y="108"/>
                      <a:pt x="44" y="106"/>
                      <a:pt x="48" y="105"/>
                    </a:cubicBezTo>
                    <a:cubicBezTo>
                      <a:pt x="56" y="94"/>
                      <a:pt x="64" y="83"/>
                      <a:pt x="71" y="71"/>
                    </a:cubicBezTo>
                    <a:cubicBezTo>
                      <a:pt x="85" y="50"/>
                      <a:pt x="78" y="27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4" y="3"/>
                      <a:pt x="62" y="4"/>
                      <a:pt x="61" y="5"/>
                    </a:cubicBezTo>
                    <a:cubicBezTo>
                      <a:pt x="61" y="6"/>
                      <a:pt x="61" y="7"/>
                      <a:pt x="61" y="8"/>
                    </a:cubicBezTo>
                    <a:cubicBezTo>
                      <a:pt x="68" y="19"/>
                      <a:pt x="73" y="30"/>
                      <a:pt x="74" y="43"/>
                    </a:cubicBezTo>
                    <a:cubicBezTo>
                      <a:pt x="75" y="58"/>
                      <a:pt x="66" y="70"/>
                      <a:pt x="58" y="82"/>
                    </a:cubicBezTo>
                    <a:cubicBezTo>
                      <a:pt x="45" y="100"/>
                      <a:pt x="31" y="118"/>
                      <a:pt x="18" y="136"/>
                    </a:cubicBezTo>
                    <a:cubicBezTo>
                      <a:pt x="10" y="149"/>
                      <a:pt x="0" y="167"/>
                      <a:pt x="9" y="181"/>
                    </a:cubicBezTo>
                    <a:cubicBezTo>
                      <a:pt x="17" y="194"/>
                      <a:pt x="36" y="195"/>
                      <a:pt x="49" y="195"/>
                    </a:cubicBezTo>
                    <a:cubicBezTo>
                      <a:pt x="57" y="195"/>
                      <a:pt x="66" y="194"/>
                      <a:pt x="74" y="194"/>
                    </a:cubicBezTo>
                    <a:cubicBezTo>
                      <a:pt x="88" y="193"/>
                      <a:pt x="103" y="194"/>
                      <a:pt x="117" y="195"/>
                    </a:cubicBezTo>
                    <a:cubicBezTo>
                      <a:pt x="140" y="197"/>
                      <a:pt x="164" y="200"/>
                      <a:pt x="187" y="196"/>
                    </a:cubicBezTo>
                    <a:cubicBezTo>
                      <a:pt x="204" y="192"/>
                      <a:pt x="220" y="180"/>
                      <a:pt x="21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0" name="Freeform 2353"/>
              <p:cNvSpPr/>
              <p:nvPr/>
            </p:nvSpPr>
            <p:spPr bwMode="auto">
              <a:xfrm>
                <a:off x="1693069" y="1400174"/>
                <a:ext cx="11113" cy="11113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1" name="Freeform 2354"/>
              <p:cNvSpPr/>
              <p:nvPr/>
            </p:nvSpPr>
            <p:spPr bwMode="auto">
              <a:xfrm>
                <a:off x="1726406" y="1308099"/>
                <a:ext cx="400050" cy="100013"/>
              </a:xfrm>
              <a:custGeom>
                <a:avLst/>
                <a:gdLst>
                  <a:gd name="T0" fmla="*/ 110 w 145"/>
                  <a:gd name="T1" fmla="*/ 10 h 36"/>
                  <a:gd name="T2" fmla="*/ 78 w 145"/>
                  <a:gd name="T3" fmla="*/ 26 h 36"/>
                  <a:gd name="T4" fmla="*/ 43 w 145"/>
                  <a:gd name="T5" fmla="*/ 8 h 36"/>
                  <a:gd name="T6" fmla="*/ 13 w 145"/>
                  <a:gd name="T7" fmla="*/ 7 h 36"/>
                  <a:gd name="T8" fmla="*/ 3 w 145"/>
                  <a:gd name="T9" fmla="*/ 11 h 36"/>
                  <a:gd name="T10" fmla="*/ 4 w 145"/>
                  <a:gd name="T11" fmla="*/ 16 h 36"/>
                  <a:gd name="T12" fmla="*/ 25 w 145"/>
                  <a:gd name="T13" fmla="*/ 5 h 36"/>
                  <a:gd name="T14" fmla="*/ 25 w 145"/>
                  <a:gd name="T15" fmla="*/ 6 h 36"/>
                  <a:gd name="T16" fmla="*/ 21 w 145"/>
                  <a:gd name="T17" fmla="*/ 9 h 36"/>
                  <a:gd name="T18" fmla="*/ 28 w 145"/>
                  <a:gd name="T19" fmla="*/ 8 h 36"/>
                  <a:gd name="T20" fmla="*/ 34 w 145"/>
                  <a:gd name="T21" fmla="*/ 6 h 36"/>
                  <a:gd name="T22" fmla="*/ 34 w 145"/>
                  <a:gd name="T23" fmla="*/ 7 h 36"/>
                  <a:gd name="T24" fmla="*/ 33 w 145"/>
                  <a:gd name="T25" fmla="*/ 8 h 36"/>
                  <a:gd name="T26" fmla="*/ 36 w 145"/>
                  <a:gd name="T27" fmla="*/ 9 h 36"/>
                  <a:gd name="T28" fmla="*/ 41 w 145"/>
                  <a:gd name="T29" fmla="*/ 7 h 36"/>
                  <a:gd name="T30" fmla="*/ 42 w 145"/>
                  <a:gd name="T31" fmla="*/ 8 h 36"/>
                  <a:gd name="T32" fmla="*/ 39 w 145"/>
                  <a:gd name="T33" fmla="*/ 11 h 36"/>
                  <a:gd name="T34" fmla="*/ 43 w 145"/>
                  <a:gd name="T35" fmla="*/ 14 h 36"/>
                  <a:gd name="T36" fmla="*/ 44 w 145"/>
                  <a:gd name="T37" fmla="*/ 13 h 36"/>
                  <a:gd name="T38" fmla="*/ 45 w 145"/>
                  <a:gd name="T39" fmla="*/ 14 h 36"/>
                  <a:gd name="T40" fmla="*/ 44 w 145"/>
                  <a:gd name="T41" fmla="*/ 15 h 36"/>
                  <a:gd name="T42" fmla="*/ 48 w 145"/>
                  <a:gd name="T43" fmla="*/ 20 h 36"/>
                  <a:gd name="T44" fmla="*/ 49 w 145"/>
                  <a:gd name="T45" fmla="*/ 20 h 36"/>
                  <a:gd name="T46" fmla="*/ 49 w 145"/>
                  <a:gd name="T47" fmla="*/ 20 h 36"/>
                  <a:gd name="T48" fmla="*/ 50 w 145"/>
                  <a:gd name="T49" fmla="*/ 21 h 36"/>
                  <a:gd name="T50" fmla="*/ 49 w 145"/>
                  <a:gd name="T51" fmla="*/ 21 h 36"/>
                  <a:gd name="T52" fmla="*/ 57 w 145"/>
                  <a:gd name="T53" fmla="*/ 28 h 36"/>
                  <a:gd name="T54" fmla="*/ 57 w 145"/>
                  <a:gd name="T55" fmla="*/ 28 h 36"/>
                  <a:gd name="T56" fmla="*/ 58 w 145"/>
                  <a:gd name="T57" fmla="*/ 29 h 36"/>
                  <a:gd name="T58" fmla="*/ 73 w 145"/>
                  <a:gd name="T59" fmla="*/ 33 h 36"/>
                  <a:gd name="T60" fmla="*/ 84 w 145"/>
                  <a:gd name="T61" fmla="*/ 25 h 36"/>
                  <a:gd name="T62" fmla="*/ 85 w 145"/>
                  <a:gd name="T63" fmla="*/ 26 h 36"/>
                  <a:gd name="T64" fmla="*/ 79 w 145"/>
                  <a:gd name="T65" fmla="*/ 31 h 36"/>
                  <a:gd name="T66" fmla="*/ 96 w 145"/>
                  <a:gd name="T67" fmla="*/ 19 h 36"/>
                  <a:gd name="T68" fmla="*/ 101 w 145"/>
                  <a:gd name="T69" fmla="*/ 14 h 36"/>
                  <a:gd name="T70" fmla="*/ 102 w 145"/>
                  <a:gd name="T71" fmla="*/ 15 h 36"/>
                  <a:gd name="T72" fmla="*/ 101 w 145"/>
                  <a:gd name="T73" fmla="*/ 16 h 36"/>
                  <a:gd name="T74" fmla="*/ 109 w 145"/>
                  <a:gd name="T75" fmla="*/ 15 h 36"/>
                  <a:gd name="T76" fmla="*/ 111 w 145"/>
                  <a:gd name="T77" fmla="*/ 16 h 36"/>
                  <a:gd name="T78" fmla="*/ 112 w 145"/>
                  <a:gd name="T79" fmla="*/ 15 h 36"/>
                  <a:gd name="T80" fmla="*/ 112 w 145"/>
                  <a:gd name="T81" fmla="*/ 16 h 36"/>
                  <a:gd name="T82" fmla="*/ 121 w 145"/>
                  <a:gd name="T83" fmla="*/ 20 h 36"/>
                  <a:gd name="T84" fmla="*/ 124 w 145"/>
                  <a:gd name="T85" fmla="*/ 18 h 36"/>
                  <a:gd name="T86" fmla="*/ 125 w 145"/>
                  <a:gd name="T87" fmla="*/ 19 h 36"/>
                  <a:gd name="T88" fmla="*/ 123 w 145"/>
                  <a:gd name="T89" fmla="*/ 21 h 36"/>
                  <a:gd name="T90" fmla="*/ 125 w 145"/>
                  <a:gd name="T91" fmla="*/ 21 h 36"/>
                  <a:gd name="T92" fmla="*/ 131 w 145"/>
                  <a:gd name="T93" fmla="*/ 21 h 36"/>
                  <a:gd name="T94" fmla="*/ 140 w 145"/>
                  <a:gd name="T95" fmla="*/ 16 h 36"/>
                  <a:gd name="T96" fmla="*/ 143 w 145"/>
                  <a:gd name="T97" fmla="*/ 14 h 36"/>
                  <a:gd name="T98" fmla="*/ 144 w 145"/>
                  <a:gd name="T99" fmla="*/ 15 h 36"/>
                  <a:gd name="T100" fmla="*/ 143 w 145"/>
                  <a:gd name="T101" fmla="*/ 16 h 36"/>
                  <a:gd name="T102" fmla="*/ 143 w 145"/>
                  <a:gd name="T103" fmla="*/ 15 h 36"/>
                  <a:gd name="T104" fmla="*/ 143 w 145"/>
                  <a:gd name="T105" fmla="*/ 11 h 36"/>
                  <a:gd name="T106" fmla="*/ 138 w 145"/>
                  <a:gd name="T107" fmla="*/ 11 h 36"/>
                  <a:gd name="T108" fmla="*/ 132 w 145"/>
                  <a:gd name="T109" fmla="*/ 14 h 36"/>
                  <a:gd name="T110" fmla="*/ 110 w 145"/>
                  <a:gd name="T111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36">
                    <a:moveTo>
                      <a:pt x="110" y="10"/>
                    </a:moveTo>
                    <a:cubicBezTo>
                      <a:pt x="96" y="7"/>
                      <a:pt x="89" y="19"/>
                      <a:pt x="78" y="26"/>
                    </a:cubicBezTo>
                    <a:cubicBezTo>
                      <a:pt x="62" y="36"/>
                      <a:pt x="54" y="15"/>
                      <a:pt x="43" y="8"/>
                    </a:cubicBezTo>
                    <a:cubicBezTo>
                      <a:pt x="33" y="0"/>
                      <a:pt x="23" y="3"/>
                      <a:pt x="13" y="7"/>
                    </a:cubicBezTo>
                    <a:cubicBezTo>
                      <a:pt x="9" y="8"/>
                      <a:pt x="6" y="10"/>
                      <a:pt x="3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10" y="11"/>
                      <a:pt x="17" y="7"/>
                      <a:pt x="25" y="5"/>
                    </a:cubicBezTo>
                    <a:cubicBezTo>
                      <a:pt x="26" y="5"/>
                      <a:pt x="26" y="6"/>
                      <a:pt x="25" y="6"/>
                    </a:cubicBezTo>
                    <a:cubicBezTo>
                      <a:pt x="24" y="7"/>
                      <a:pt x="23" y="8"/>
                      <a:pt x="21" y="9"/>
                    </a:cubicBezTo>
                    <a:cubicBezTo>
                      <a:pt x="23" y="8"/>
                      <a:pt x="25" y="8"/>
                      <a:pt x="28" y="8"/>
                    </a:cubicBezTo>
                    <a:cubicBezTo>
                      <a:pt x="29" y="7"/>
                      <a:pt x="32" y="6"/>
                      <a:pt x="34" y="6"/>
                    </a:cubicBezTo>
                    <a:cubicBezTo>
                      <a:pt x="34" y="6"/>
                      <a:pt x="35" y="6"/>
                      <a:pt x="34" y="7"/>
                    </a:cubicBezTo>
                    <a:cubicBezTo>
                      <a:pt x="34" y="7"/>
                      <a:pt x="33" y="8"/>
                      <a:pt x="33" y="8"/>
                    </a:cubicBezTo>
                    <a:cubicBezTo>
                      <a:pt x="34" y="8"/>
                      <a:pt x="35" y="9"/>
                      <a:pt x="36" y="9"/>
                    </a:cubicBezTo>
                    <a:cubicBezTo>
                      <a:pt x="38" y="8"/>
                      <a:pt x="40" y="7"/>
                      <a:pt x="41" y="7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1" y="9"/>
                      <a:pt x="40" y="10"/>
                      <a:pt x="39" y="11"/>
                    </a:cubicBezTo>
                    <a:cubicBezTo>
                      <a:pt x="40" y="12"/>
                      <a:pt x="42" y="13"/>
                      <a:pt x="43" y="14"/>
                    </a:cubicBezTo>
                    <a:cubicBezTo>
                      <a:pt x="43" y="13"/>
                      <a:pt x="43" y="13"/>
                      <a:pt x="44" y="13"/>
                    </a:cubicBezTo>
                    <a:cubicBezTo>
                      <a:pt x="44" y="12"/>
                      <a:pt x="45" y="13"/>
                      <a:pt x="45" y="14"/>
                    </a:cubicBezTo>
                    <a:cubicBezTo>
                      <a:pt x="45" y="14"/>
                      <a:pt x="44" y="15"/>
                      <a:pt x="44" y="15"/>
                    </a:cubicBezTo>
                    <a:cubicBezTo>
                      <a:pt x="45" y="17"/>
                      <a:pt x="47" y="18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19"/>
                      <a:pt x="51" y="20"/>
                      <a:pt x="50" y="21"/>
                    </a:cubicBezTo>
                    <a:cubicBezTo>
                      <a:pt x="50" y="21"/>
                      <a:pt x="50" y="21"/>
                      <a:pt x="49" y="21"/>
                    </a:cubicBezTo>
                    <a:cubicBezTo>
                      <a:pt x="52" y="24"/>
                      <a:pt x="54" y="26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8"/>
                      <a:pt x="58" y="29"/>
                      <a:pt x="58" y="29"/>
                    </a:cubicBezTo>
                    <a:cubicBezTo>
                      <a:pt x="62" y="32"/>
                      <a:pt x="67" y="34"/>
                      <a:pt x="73" y="33"/>
                    </a:cubicBezTo>
                    <a:cubicBezTo>
                      <a:pt x="77" y="31"/>
                      <a:pt x="80" y="28"/>
                      <a:pt x="84" y="25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3" y="28"/>
                      <a:pt x="81" y="30"/>
                      <a:pt x="79" y="31"/>
                    </a:cubicBezTo>
                    <a:cubicBezTo>
                      <a:pt x="86" y="28"/>
                      <a:pt x="90" y="22"/>
                      <a:pt x="96" y="19"/>
                    </a:cubicBezTo>
                    <a:cubicBezTo>
                      <a:pt x="97" y="17"/>
                      <a:pt x="99" y="15"/>
                      <a:pt x="101" y="14"/>
                    </a:cubicBezTo>
                    <a:cubicBezTo>
                      <a:pt x="102" y="13"/>
                      <a:pt x="102" y="14"/>
                      <a:pt x="102" y="15"/>
                    </a:cubicBezTo>
                    <a:cubicBezTo>
                      <a:pt x="102" y="15"/>
                      <a:pt x="101" y="16"/>
                      <a:pt x="101" y="16"/>
                    </a:cubicBezTo>
                    <a:cubicBezTo>
                      <a:pt x="103" y="15"/>
                      <a:pt x="106" y="15"/>
                      <a:pt x="109" y="15"/>
                    </a:cubicBezTo>
                    <a:cubicBezTo>
                      <a:pt x="110" y="15"/>
                      <a:pt x="110" y="15"/>
                      <a:pt x="111" y="16"/>
                    </a:cubicBezTo>
                    <a:cubicBezTo>
                      <a:pt x="111" y="16"/>
                      <a:pt x="111" y="16"/>
                      <a:pt x="112" y="15"/>
                    </a:cubicBezTo>
                    <a:cubicBezTo>
                      <a:pt x="112" y="15"/>
                      <a:pt x="113" y="16"/>
                      <a:pt x="112" y="16"/>
                    </a:cubicBezTo>
                    <a:cubicBezTo>
                      <a:pt x="116" y="17"/>
                      <a:pt x="118" y="19"/>
                      <a:pt x="121" y="20"/>
                    </a:cubicBezTo>
                    <a:cubicBezTo>
                      <a:pt x="122" y="19"/>
                      <a:pt x="123" y="19"/>
                      <a:pt x="124" y="18"/>
                    </a:cubicBezTo>
                    <a:cubicBezTo>
                      <a:pt x="124" y="18"/>
                      <a:pt x="125" y="18"/>
                      <a:pt x="125" y="19"/>
                    </a:cubicBezTo>
                    <a:cubicBezTo>
                      <a:pt x="124" y="20"/>
                      <a:pt x="124" y="20"/>
                      <a:pt x="123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7" y="22"/>
                      <a:pt x="130" y="21"/>
                      <a:pt x="131" y="21"/>
                    </a:cubicBezTo>
                    <a:cubicBezTo>
                      <a:pt x="134" y="20"/>
                      <a:pt x="138" y="15"/>
                      <a:pt x="140" y="16"/>
                    </a:cubicBezTo>
                    <a:cubicBezTo>
                      <a:pt x="141" y="15"/>
                      <a:pt x="142" y="14"/>
                      <a:pt x="143" y="14"/>
                    </a:cubicBezTo>
                    <a:cubicBezTo>
                      <a:pt x="143" y="13"/>
                      <a:pt x="144" y="14"/>
                      <a:pt x="144" y="15"/>
                    </a:cubicBezTo>
                    <a:cubicBezTo>
                      <a:pt x="143" y="15"/>
                      <a:pt x="143" y="15"/>
                      <a:pt x="143" y="16"/>
                    </a:cubicBezTo>
                    <a:cubicBezTo>
                      <a:pt x="143" y="16"/>
                      <a:pt x="143" y="16"/>
                      <a:pt x="143" y="15"/>
                    </a:cubicBezTo>
                    <a:cubicBezTo>
                      <a:pt x="145" y="14"/>
                      <a:pt x="145" y="12"/>
                      <a:pt x="143" y="11"/>
                    </a:cubicBezTo>
                    <a:cubicBezTo>
                      <a:pt x="141" y="11"/>
                      <a:pt x="139" y="10"/>
                      <a:pt x="138" y="11"/>
                    </a:cubicBezTo>
                    <a:cubicBezTo>
                      <a:pt x="136" y="11"/>
                      <a:pt x="134" y="12"/>
                      <a:pt x="132" y="14"/>
                    </a:cubicBezTo>
                    <a:cubicBezTo>
                      <a:pt x="127" y="19"/>
                      <a:pt x="117" y="12"/>
                      <a:pt x="11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2" name="Freeform 2355"/>
              <p:cNvSpPr/>
              <p:nvPr/>
            </p:nvSpPr>
            <p:spPr bwMode="auto">
              <a:xfrm>
                <a:off x="1748631" y="1328736"/>
                <a:ext cx="41275" cy="20638"/>
              </a:xfrm>
              <a:custGeom>
                <a:avLst/>
                <a:gdLst>
                  <a:gd name="T0" fmla="*/ 10 w 15"/>
                  <a:gd name="T1" fmla="*/ 3 h 8"/>
                  <a:gd name="T2" fmla="*/ 15 w 15"/>
                  <a:gd name="T3" fmla="*/ 0 h 8"/>
                  <a:gd name="T4" fmla="*/ 5 w 15"/>
                  <a:gd name="T5" fmla="*/ 4 h 8"/>
                  <a:gd name="T6" fmla="*/ 0 w 15"/>
                  <a:gd name="T7" fmla="*/ 8 h 8"/>
                  <a:gd name="T8" fmla="*/ 9 w 15"/>
                  <a:gd name="T9" fmla="*/ 4 h 8"/>
                  <a:gd name="T10" fmla="*/ 10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0" y="3"/>
                    </a:moveTo>
                    <a:cubicBezTo>
                      <a:pt x="11" y="2"/>
                      <a:pt x="15" y="0"/>
                      <a:pt x="15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3" y="5"/>
                      <a:pt x="1" y="7"/>
                      <a:pt x="0" y="8"/>
                    </a:cubicBezTo>
                    <a:cubicBezTo>
                      <a:pt x="3" y="6"/>
                      <a:pt x="6" y="5"/>
                      <a:pt x="9" y="4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3" name="Freeform 2356"/>
              <p:cNvSpPr/>
              <p:nvPr/>
            </p:nvSpPr>
            <p:spPr bwMode="auto">
              <a:xfrm>
                <a:off x="1935956" y="1396999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4" name="Freeform 2357"/>
              <p:cNvSpPr/>
              <p:nvPr/>
            </p:nvSpPr>
            <p:spPr bwMode="auto">
              <a:xfrm>
                <a:off x="1812131" y="13303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5" name="Freeform 2358"/>
              <p:cNvSpPr/>
              <p:nvPr/>
            </p:nvSpPr>
            <p:spPr bwMode="auto">
              <a:xfrm>
                <a:off x="1829594" y="133349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6" name="Freeform 2359"/>
              <p:cNvSpPr>
                <a:spLocks noEditPoints="1"/>
              </p:cNvSpPr>
              <p:nvPr/>
            </p:nvSpPr>
            <p:spPr bwMode="auto">
              <a:xfrm>
                <a:off x="1650206" y="1322386"/>
                <a:ext cx="565150" cy="252413"/>
              </a:xfrm>
              <a:custGeom>
                <a:avLst/>
                <a:gdLst>
                  <a:gd name="T0" fmla="*/ 152 w 205"/>
                  <a:gd name="T1" fmla="*/ 48 h 91"/>
                  <a:gd name="T2" fmla="*/ 140 w 205"/>
                  <a:gd name="T3" fmla="*/ 46 h 91"/>
                  <a:gd name="T4" fmla="*/ 109 w 205"/>
                  <a:gd name="T5" fmla="*/ 64 h 91"/>
                  <a:gd name="T6" fmla="*/ 132 w 205"/>
                  <a:gd name="T7" fmla="*/ 31 h 91"/>
                  <a:gd name="T8" fmla="*/ 140 w 205"/>
                  <a:gd name="T9" fmla="*/ 11 h 91"/>
                  <a:gd name="T10" fmla="*/ 61 w 205"/>
                  <a:gd name="T11" fmla="*/ 83 h 91"/>
                  <a:gd name="T12" fmla="*/ 129 w 205"/>
                  <a:gd name="T13" fmla="*/ 9 h 91"/>
                  <a:gd name="T14" fmla="*/ 113 w 205"/>
                  <a:gd name="T15" fmla="*/ 21 h 91"/>
                  <a:gd name="T16" fmla="*/ 45 w 205"/>
                  <a:gd name="T17" fmla="*/ 74 h 91"/>
                  <a:gd name="T18" fmla="*/ 42 w 205"/>
                  <a:gd name="T19" fmla="*/ 64 h 91"/>
                  <a:gd name="T20" fmla="*/ 86 w 205"/>
                  <a:gd name="T21" fmla="*/ 24 h 91"/>
                  <a:gd name="T22" fmla="*/ 43 w 205"/>
                  <a:gd name="T23" fmla="*/ 50 h 91"/>
                  <a:gd name="T24" fmla="*/ 73 w 205"/>
                  <a:gd name="T25" fmla="*/ 18 h 91"/>
                  <a:gd name="T26" fmla="*/ 73 w 205"/>
                  <a:gd name="T27" fmla="*/ 9 h 91"/>
                  <a:gd name="T28" fmla="*/ 4 w 205"/>
                  <a:gd name="T29" fmla="*/ 61 h 91"/>
                  <a:gd name="T30" fmla="*/ 44 w 205"/>
                  <a:gd name="T31" fmla="*/ 18 h 91"/>
                  <a:gd name="T32" fmla="*/ 62 w 205"/>
                  <a:gd name="T33" fmla="*/ 1 h 91"/>
                  <a:gd name="T34" fmla="*/ 32 w 205"/>
                  <a:gd name="T35" fmla="*/ 11 h 91"/>
                  <a:gd name="T36" fmla="*/ 51 w 205"/>
                  <a:gd name="T37" fmla="*/ 2 h 91"/>
                  <a:gd name="T38" fmla="*/ 21 w 205"/>
                  <a:gd name="T39" fmla="*/ 28 h 91"/>
                  <a:gd name="T40" fmla="*/ 55 w 205"/>
                  <a:gd name="T41" fmla="*/ 7 h 91"/>
                  <a:gd name="T42" fmla="*/ 5 w 205"/>
                  <a:gd name="T43" fmla="*/ 52 h 91"/>
                  <a:gd name="T44" fmla="*/ 67 w 205"/>
                  <a:gd name="T45" fmla="*/ 4 h 91"/>
                  <a:gd name="T46" fmla="*/ 4 w 205"/>
                  <a:gd name="T47" fmla="*/ 62 h 91"/>
                  <a:gd name="T48" fmla="*/ 5 w 205"/>
                  <a:gd name="T49" fmla="*/ 72 h 91"/>
                  <a:gd name="T50" fmla="*/ 64 w 205"/>
                  <a:gd name="T51" fmla="*/ 28 h 91"/>
                  <a:gd name="T52" fmla="*/ 78 w 205"/>
                  <a:gd name="T53" fmla="*/ 28 h 91"/>
                  <a:gd name="T54" fmla="*/ 19 w 205"/>
                  <a:gd name="T55" fmla="*/ 84 h 91"/>
                  <a:gd name="T56" fmla="*/ 64 w 205"/>
                  <a:gd name="T57" fmla="*/ 55 h 91"/>
                  <a:gd name="T58" fmla="*/ 104 w 205"/>
                  <a:gd name="T59" fmla="*/ 28 h 91"/>
                  <a:gd name="T60" fmla="*/ 48 w 205"/>
                  <a:gd name="T61" fmla="*/ 83 h 91"/>
                  <a:gd name="T62" fmla="*/ 57 w 205"/>
                  <a:gd name="T63" fmla="*/ 85 h 91"/>
                  <a:gd name="T64" fmla="*/ 130 w 205"/>
                  <a:gd name="T65" fmla="*/ 20 h 91"/>
                  <a:gd name="T66" fmla="*/ 75 w 205"/>
                  <a:gd name="T67" fmla="*/ 85 h 91"/>
                  <a:gd name="T68" fmla="*/ 136 w 205"/>
                  <a:gd name="T69" fmla="*/ 34 h 91"/>
                  <a:gd name="T70" fmla="*/ 129 w 205"/>
                  <a:gd name="T71" fmla="*/ 48 h 91"/>
                  <a:gd name="T72" fmla="*/ 99 w 205"/>
                  <a:gd name="T73" fmla="*/ 86 h 91"/>
                  <a:gd name="T74" fmla="*/ 175 w 205"/>
                  <a:gd name="T75" fmla="*/ 20 h 91"/>
                  <a:gd name="T76" fmla="*/ 115 w 205"/>
                  <a:gd name="T77" fmla="*/ 89 h 91"/>
                  <a:gd name="T78" fmla="*/ 157 w 205"/>
                  <a:gd name="T79" fmla="*/ 52 h 91"/>
                  <a:gd name="T80" fmla="*/ 174 w 205"/>
                  <a:gd name="T81" fmla="*/ 44 h 91"/>
                  <a:gd name="T82" fmla="*/ 137 w 205"/>
                  <a:gd name="T83" fmla="*/ 89 h 91"/>
                  <a:gd name="T84" fmla="*/ 181 w 205"/>
                  <a:gd name="T85" fmla="*/ 48 h 91"/>
                  <a:gd name="T86" fmla="*/ 189 w 205"/>
                  <a:gd name="T87" fmla="*/ 51 h 91"/>
                  <a:gd name="T88" fmla="*/ 158 w 205"/>
                  <a:gd name="T89" fmla="*/ 89 h 91"/>
                  <a:gd name="T90" fmla="*/ 188 w 205"/>
                  <a:gd name="T91" fmla="*/ 61 h 91"/>
                  <a:gd name="T92" fmla="*/ 172 w 205"/>
                  <a:gd name="T93" fmla="*/ 89 h 91"/>
                  <a:gd name="T94" fmla="*/ 177 w 205"/>
                  <a:gd name="T95" fmla="*/ 89 h 91"/>
                  <a:gd name="T96" fmla="*/ 195 w 205"/>
                  <a:gd name="T97" fmla="*/ 72 h 91"/>
                  <a:gd name="T98" fmla="*/ 185 w 205"/>
                  <a:gd name="T99" fmla="*/ 85 h 91"/>
                  <a:gd name="T100" fmla="*/ 190 w 205"/>
                  <a:gd name="T101" fmla="*/ 85 h 91"/>
                  <a:gd name="T102" fmla="*/ 203 w 205"/>
                  <a:gd name="T103" fmla="*/ 60 h 91"/>
                  <a:gd name="T104" fmla="*/ 174 w 205"/>
                  <a:gd name="T105" fmla="*/ 86 h 91"/>
                  <a:gd name="T106" fmla="*/ 198 w 205"/>
                  <a:gd name="T107" fmla="*/ 43 h 91"/>
                  <a:gd name="T108" fmla="*/ 167 w 205"/>
                  <a:gd name="T109" fmla="*/ 59 h 91"/>
                  <a:gd name="T110" fmla="*/ 144 w 205"/>
                  <a:gd name="T111" fmla="*/ 71 h 91"/>
                  <a:gd name="T112" fmla="*/ 74 w 205"/>
                  <a:gd name="T113" fmla="*/ 59 h 91"/>
                  <a:gd name="T114" fmla="*/ 193 w 205"/>
                  <a:gd name="T115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5" h="91">
                    <a:moveTo>
                      <a:pt x="144" y="71"/>
                    </a:moveTo>
                    <a:cubicBezTo>
                      <a:pt x="147" y="67"/>
                      <a:pt x="149" y="64"/>
                      <a:pt x="152" y="60"/>
                    </a:cubicBezTo>
                    <a:cubicBezTo>
                      <a:pt x="162" y="49"/>
                      <a:pt x="172" y="37"/>
                      <a:pt x="183" y="26"/>
                    </a:cubicBezTo>
                    <a:cubicBezTo>
                      <a:pt x="183" y="26"/>
                      <a:pt x="183" y="25"/>
                      <a:pt x="182" y="25"/>
                    </a:cubicBezTo>
                    <a:cubicBezTo>
                      <a:pt x="170" y="33"/>
                      <a:pt x="159" y="42"/>
                      <a:pt x="148" y="52"/>
                    </a:cubicBezTo>
                    <a:cubicBezTo>
                      <a:pt x="149" y="51"/>
                      <a:pt x="150" y="49"/>
                      <a:pt x="152" y="48"/>
                    </a:cubicBezTo>
                    <a:cubicBezTo>
                      <a:pt x="159" y="38"/>
                      <a:pt x="172" y="29"/>
                      <a:pt x="177" y="17"/>
                    </a:cubicBezTo>
                    <a:cubicBezTo>
                      <a:pt x="177" y="17"/>
                      <a:pt x="176" y="16"/>
                      <a:pt x="176" y="17"/>
                    </a:cubicBezTo>
                    <a:cubicBezTo>
                      <a:pt x="164" y="28"/>
                      <a:pt x="151" y="40"/>
                      <a:pt x="139" y="51"/>
                    </a:cubicBezTo>
                    <a:cubicBezTo>
                      <a:pt x="133" y="57"/>
                      <a:pt x="126" y="62"/>
                      <a:pt x="121" y="67"/>
                    </a:cubicBezTo>
                    <a:cubicBezTo>
                      <a:pt x="121" y="67"/>
                      <a:pt x="121" y="67"/>
                      <a:pt x="122" y="66"/>
                    </a:cubicBezTo>
                    <a:cubicBezTo>
                      <a:pt x="127" y="59"/>
                      <a:pt x="134" y="53"/>
                      <a:pt x="140" y="46"/>
                    </a:cubicBezTo>
                    <a:cubicBezTo>
                      <a:pt x="150" y="34"/>
                      <a:pt x="163" y="24"/>
                      <a:pt x="171" y="11"/>
                    </a:cubicBezTo>
                    <a:cubicBezTo>
                      <a:pt x="171" y="10"/>
                      <a:pt x="171" y="10"/>
                      <a:pt x="172" y="10"/>
                    </a:cubicBezTo>
                    <a:cubicBezTo>
                      <a:pt x="172" y="9"/>
                      <a:pt x="171" y="8"/>
                      <a:pt x="171" y="9"/>
                    </a:cubicBezTo>
                    <a:cubicBezTo>
                      <a:pt x="170" y="9"/>
                      <a:pt x="169" y="10"/>
                      <a:pt x="168" y="11"/>
                    </a:cubicBezTo>
                    <a:cubicBezTo>
                      <a:pt x="155" y="22"/>
                      <a:pt x="143" y="34"/>
                      <a:pt x="130" y="45"/>
                    </a:cubicBezTo>
                    <a:cubicBezTo>
                      <a:pt x="123" y="51"/>
                      <a:pt x="116" y="57"/>
                      <a:pt x="109" y="64"/>
                    </a:cubicBezTo>
                    <a:cubicBezTo>
                      <a:pt x="114" y="59"/>
                      <a:pt x="119" y="54"/>
                      <a:pt x="125" y="49"/>
                    </a:cubicBezTo>
                    <a:cubicBezTo>
                      <a:pt x="135" y="39"/>
                      <a:pt x="144" y="28"/>
                      <a:pt x="151" y="16"/>
                    </a:cubicBezTo>
                    <a:cubicBezTo>
                      <a:pt x="152" y="15"/>
                      <a:pt x="152" y="15"/>
                      <a:pt x="153" y="14"/>
                    </a:cubicBezTo>
                    <a:cubicBezTo>
                      <a:pt x="153" y="13"/>
                      <a:pt x="152" y="13"/>
                      <a:pt x="152" y="13"/>
                    </a:cubicBezTo>
                    <a:cubicBezTo>
                      <a:pt x="151" y="14"/>
                      <a:pt x="150" y="14"/>
                      <a:pt x="149" y="15"/>
                    </a:cubicBezTo>
                    <a:cubicBezTo>
                      <a:pt x="144" y="21"/>
                      <a:pt x="139" y="26"/>
                      <a:pt x="132" y="31"/>
                    </a:cubicBezTo>
                    <a:cubicBezTo>
                      <a:pt x="125" y="37"/>
                      <a:pt x="118" y="44"/>
                      <a:pt x="111" y="50"/>
                    </a:cubicBezTo>
                    <a:cubicBezTo>
                      <a:pt x="105" y="56"/>
                      <a:pt x="99" y="61"/>
                      <a:pt x="93" y="67"/>
                    </a:cubicBezTo>
                    <a:cubicBezTo>
                      <a:pt x="93" y="67"/>
                      <a:pt x="94" y="66"/>
                      <a:pt x="94" y="66"/>
                    </a:cubicBezTo>
                    <a:cubicBezTo>
                      <a:pt x="100" y="59"/>
                      <a:pt x="106" y="54"/>
                      <a:pt x="112" y="48"/>
                    </a:cubicBezTo>
                    <a:cubicBezTo>
                      <a:pt x="117" y="41"/>
                      <a:pt x="121" y="34"/>
                      <a:pt x="127" y="28"/>
                    </a:cubicBezTo>
                    <a:cubicBezTo>
                      <a:pt x="132" y="23"/>
                      <a:pt x="137" y="18"/>
                      <a:pt x="140" y="11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1" y="11"/>
                      <a:pt x="140" y="10"/>
                      <a:pt x="140" y="10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26" y="20"/>
                      <a:pt x="115" y="32"/>
                      <a:pt x="104" y="43"/>
                    </a:cubicBezTo>
                    <a:cubicBezTo>
                      <a:pt x="92" y="55"/>
                      <a:pt x="78" y="66"/>
                      <a:pt x="66" y="78"/>
                    </a:cubicBezTo>
                    <a:cubicBezTo>
                      <a:pt x="65" y="80"/>
                      <a:pt x="63" y="82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4" y="80"/>
                      <a:pt x="68" y="76"/>
                      <a:pt x="71" y="73"/>
                    </a:cubicBezTo>
                    <a:cubicBezTo>
                      <a:pt x="78" y="66"/>
                      <a:pt x="85" y="60"/>
                      <a:pt x="92" y="54"/>
                    </a:cubicBezTo>
                    <a:cubicBezTo>
                      <a:pt x="106" y="41"/>
                      <a:pt x="117" y="25"/>
                      <a:pt x="129" y="11"/>
                    </a:cubicBezTo>
                    <a:cubicBezTo>
                      <a:pt x="129" y="11"/>
                      <a:pt x="130" y="10"/>
                      <a:pt x="130" y="10"/>
                    </a:cubicBezTo>
                    <a:cubicBezTo>
                      <a:pt x="130" y="9"/>
                      <a:pt x="130" y="8"/>
                      <a:pt x="129" y="9"/>
                    </a:cubicBezTo>
                    <a:cubicBezTo>
                      <a:pt x="127" y="10"/>
                      <a:pt x="125" y="12"/>
                      <a:pt x="124" y="14"/>
                    </a:cubicBezTo>
                    <a:cubicBezTo>
                      <a:pt x="121" y="17"/>
                      <a:pt x="118" y="20"/>
                      <a:pt x="115" y="23"/>
                    </a:cubicBezTo>
                    <a:cubicBezTo>
                      <a:pt x="109" y="28"/>
                      <a:pt x="103" y="32"/>
                      <a:pt x="97" y="37"/>
                    </a:cubicBezTo>
                    <a:cubicBezTo>
                      <a:pt x="96" y="38"/>
                      <a:pt x="94" y="40"/>
                      <a:pt x="93" y="41"/>
                    </a:cubicBezTo>
                    <a:cubicBezTo>
                      <a:pt x="98" y="36"/>
                      <a:pt x="103" y="31"/>
                      <a:pt x="107" y="26"/>
                    </a:cubicBezTo>
                    <a:cubicBezTo>
                      <a:pt x="109" y="25"/>
                      <a:pt x="111" y="23"/>
                      <a:pt x="113" y="21"/>
                    </a:cubicBezTo>
                    <a:cubicBezTo>
                      <a:pt x="113" y="20"/>
                      <a:pt x="112" y="20"/>
                      <a:pt x="112" y="20"/>
                    </a:cubicBezTo>
                    <a:cubicBezTo>
                      <a:pt x="108" y="23"/>
                      <a:pt x="105" y="26"/>
                      <a:pt x="101" y="28"/>
                    </a:cubicBezTo>
                    <a:cubicBezTo>
                      <a:pt x="93" y="34"/>
                      <a:pt x="84" y="40"/>
                      <a:pt x="77" y="47"/>
                    </a:cubicBezTo>
                    <a:cubicBezTo>
                      <a:pt x="65" y="57"/>
                      <a:pt x="54" y="67"/>
                      <a:pt x="42" y="78"/>
                    </a:cubicBezTo>
                    <a:cubicBezTo>
                      <a:pt x="42" y="78"/>
                      <a:pt x="35" y="84"/>
                      <a:pt x="36" y="83"/>
                    </a:cubicBezTo>
                    <a:cubicBezTo>
                      <a:pt x="39" y="80"/>
                      <a:pt x="42" y="77"/>
                      <a:pt x="45" y="74"/>
                    </a:cubicBezTo>
                    <a:cubicBezTo>
                      <a:pt x="50" y="68"/>
                      <a:pt x="57" y="63"/>
                      <a:pt x="62" y="58"/>
                    </a:cubicBezTo>
                    <a:cubicBezTo>
                      <a:pt x="68" y="53"/>
                      <a:pt x="72" y="47"/>
                      <a:pt x="77" y="42"/>
                    </a:cubicBezTo>
                    <a:cubicBezTo>
                      <a:pt x="82" y="38"/>
                      <a:pt x="87" y="34"/>
                      <a:pt x="90" y="28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78" y="34"/>
                      <a:pt x="68" y="43"/>
                      <a:pt x="58" y="51"/>
                    </a:cubicBezTo>
                    <a:cubicBezTo>
                      <a:pt x="53" y="56"/>
                      <a:pt x="47" y="59"/>
                      <a:pt x="42" y="64"/>
                    </a:cubicBezTo>
                    <a:cubicBezTo>
                      <a:pt x="35" y="69"/>
                      <a:pt x="30" y="76"/>
                      <a:pt x="23" y="81"/>
                    </a:cubicBezTo>
                    <a:cubicBezTo>
                      <a:pt x="18" y="84"/>
                      <a:pt x="22" y="81"/>
                      <a:pt x="23" y="80"/>
                    </a:cubicBezTo>
                    <a:cubicBezTo>
                      <a:pt x="26" y="77"/>
                      <a:pt x="29" y="74"/>
                      <a:pt x="32" y="71"/>
                    </a:cubicBezTo>
                    <a:cubicBezTo>
                      <a:pt x="38" y="66"/>
                      <a:pt x="45" y="61"/>
                      <a:pt x="52" y="56"/>
                    </a:cubicBezTo>
                    <a:cubicBezTo>
                      <a:pt x="64" y="46"/>
                      <a:pt x="74" y="3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58" y="37"/>
                      <a:pt x="38" y="60"/>
                      <a:pt x="14" y="77"/>
                    </a:cubicBezTo>
                    <a:cubicBezTo>
                      <a:pt x="8" y="81"/>
                      <a:pt x="17" y="73"/>
                      <a:pt x="18" y="72"/>
                    </a:cubicBezTo>
                    <a:cubicBezTo>
                      <a:pt x="20" y="70"/>
                      <a:pt x="23" y="67"/>
                      <a:pt x="26" y="65"/>
                    </a:cubicBezTo>
                    <a:cubicBezTo>
                      <a:pt x="32" y="60"/>
                      <a:pt x="37" y="55"/>
                      <a:pt x="43" y="50"/>
                    </a:cubicBezTo>
                    <a:cubicBezTo>
                      <a:pt x="55" y="39"/>
                      <a:pt x="66" y="27"/>
                      <a:pt x="77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9" y="15"/>
                      <a:pt x="78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6" y="16"/>
                      <a:pt x="75" y="16"/>
                      <a:pt x="75" y="17"/>
                    </a:cubicBezTo>
                    <a:cubicBezTo>
                      <a:pt x="74" y="17"/>
                      <a:pt x="74" y="17"/>
                      <a:pt x="73" y="18"/>
                    </a:cubicBezTo>
                    <a:cubicBezTo>
                      <a:pt x="60" y="29"/>
                      <a:pt x="47" y="39"/>
                      <a:pt x="34" y="50"/>
                    </a:cubicBezTo>
                    <a:cubicBezTo>
                      <a:pt x="28" y="54"/>
                      <a:pt x="22" y="59"/>
                      <a:pt x="16" y="64"/>
                    </a:cubicBezTo>
                    <a:cubicBezTo>
                      <a:pt x="13" y="66"/>
                      <a:pt x="9" y="69"/>
                      <a:pt x="6" y="72"/>
                    </a:cubicBezTo>
                    <a:cubicBezTo>
                      <a:pt x="8" y="70"/>
                      <a:pt x="10" y="67"/>
                      <a:pt x="12" y="65"/>
                    </a:cubicBezTo>
                    <a:cubicBezTo>
                      <a:pt x="31" y="45"/>
                      <a:pt x="56" y="33"/>
                      <a:pt x="72" y="10"/>
                    </a:cubicBezTo>
                    <a:cubicBezTo>
                      <a:pt x="72" y="10"/>
                      <a:pt x="73" y="9"/>
                      <a:pt x="73" y="9"/>
                    </a:cubicBezTo>
                    <a:cubicBezTo>
                      <a:pt x="73" y="8"/>
                      <a:pt x="72" y="7"/>
                      <a:pt x="72" y="8"/>
                    </a:cubicBezTo>
                    <a:cubicBezTo>
                      <a:pt x="71" y="8"/>
                      <a:pt x="71" y="8"/>
                      <a:pt x="71" y="9"/>
                    </a:cubicBezTo>
                    <a:cubicBezTo>
                      <a:pt x="59" y="17"/>
                      <a:pt x="48" y="26"/>
                      <a:pt x="36" y="35"/>
                    </a:cubicBezTo>
                    <a:cubicBezTo>
                      <a:pt x="31" y="39"/>
                      <a:pt x="25" y="44"/>
                      <a:pt x="20" y="49"/>
                    </a:cubicBezTo>
                    <a:cubicBezTo>
                      <a:pt x="15" y="53"/>
                      <a:pt x="7" y="58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4" y="41"/>
                      <a:pt x="48" y="27"/>
                      <a:pt x="67" y="6"/>
                    </a:cubicBezTo>
                    <a:cubicBezTo>
                      <a:pt x="68" y="5"/>
                      <a:pt x="69" y="4"/>
                      <a:pt x="70" y="3"/>
                    </a:cubicBezTo>
                    <a:cubicBezTo>
                      <a:pt x="70" y="2"/>
                      <a:pt x="70" y="1"/>
                      <a:pt x="69" y="2"/>
                    </a:cubicBezTo>
                    <a:cubicBezTo>
                      <a:pt x="68" y="2"/>
                      <a:pt x="66" y="3"/>
                      <a:pt x="64" y="4"/>
                    </a:cubicBezTo>
                    <a:cubicBezTo>
                      <a:pt x="57" y="8"/>
                      <a:pt x="51" y="13"/>
                      <a:pt x="44" y="18"/>
                    </a:cubicBezTo>
                    <a:cubicBezTo>
                      <a:pt x="34" y="27"/>
                      <a:pt x="23" y="35"/>
                      <a:pt x="12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8" y="37"/>
                      <a:pt x="24" y="32"/>
                      <a:pt x="30" y="28"/>
                    </a:cubicBezTo>
                    <a:cubicBezTo>
                      <a:pt x="41" y="21"/>
                      <a:pt x="51" y="12"/>
                      <a:pt x="61" y="3"/>
                    </a:cubicBezTo>
                    <a:cubicBezTo>
                      <a:pt x="61" y="3"/>
                      <a:pt x="62" y="2"/>
                      <a:pt x="62" y="2"/>
                    </a:cubicBezTo>
                    <a:cubicBezTo>
                      <a:pt x="63" y="1"/>
                      <a:pt x="62" y="1"/>
                      <a:pt x="62" y="1"/>
                    </a:cubicBezTo>
                    <a:cubicBezTo>
                      <a:pt x="60" y="1"/>
                      <a:pt x="57" y="2"/>
                      <a:pt x="56" y="3"/>
                    </a:cubicBezTo>
                    <a:cubicBezTo>
                      <a:pt x="49" y="6"/>
                      <a:pt x="43" y="9"/>
                      <a:pt x="38" y="13"/>
                    </a:cubicBezTo>
                    <a:cubicBezTo>
                      <a:pt x="41" y="10"/>
                      <a:pt x="45" y="7"/>
                      <a:pt x="49" y="4"/>
                    </a:cubicBezTo>
                    <a:cubicBezTo>
                      <a:pt x="51" y="3"/>
                      <a:pt x="52" y="2"/>
                      <a:pt x="53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45" y="2"/>
                      <a:pt x="38" y="6"/>
                      <a:pt x="32" y="11"/>
                    </a:cubicBezTo>
                    <a:cubicBezTo>
                      <a:pt x="29" y="14"/>
                      <a:pt x="26" y="16"/>
                      <a:pt x="23" y="19"/>
                    </a:cubicBezTo>
                    <a:cubicBezTo>
                      <a:pt x="23" y="20"/>
                      <a:pt x="24" y="21"/>
                      <a:pt x="24" y="20"/>
                    </a:cubicBezTo>
                    <a:cubicBezTo>
                      <a:pt x="27" y="17"/>
                      <a:pt x="30" y="14"/>
                      <a:pt x="33" y="12"/>
                    </a:cubicBezTo>
                    <a:cubicBezTo>
                      <a:pt x="34" y="11"/>
                      <a:pt x="35" y="11"/>
                      <a:pt x="36" y="10"/>
                    </a:cubicBezTo>
                    <a:cubicBezTo>
                      <a:pt x="37" y="9"/>
                      <a:pt x="39" y="7"/>
                      <a:pt x="41" y="6"/>
                    </a:cubicBezTo>
                    <a:cubicBezTo>
                      <a:pt x="44" y="4"/>
                      <a:pt x="47" y="3"/>
                      <a:pt x="51" y="2"/>
                    </a:cubicBezTo>
                    <a:cubicBezTo>
                      <a:pt x="51" y="2"/>
                      <a:pt x="47" y="4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39" y="10"/>
                      <a:pt x="33" y="15"/>
                      <a:pt x="28" y="19"/>
                    </a:cubicBezTo>
                    <a:cubicBezTo>
                      <a:pt x="23" y="23"/>
                      <a:pt x="19" y="27"/>
                      <a:pt x="15" y="31"/>
                    </a:cubicBezTo>
                    <a:cubicBezTo>
                      <a:pt x="14" y="32"/>
                      <a:pt x="15" y="33"/>
                      <a:pt x="15" y="32"/>
                    </a:cubicBezTo>
                    <a:cubicBezTo>
                      <a:pt x="17" y="31"/>
                      <a:pt x="19" y="30"/>
                      <a:pt x="21" y="28"/>
                    </a:cubicBezTo>
                    <a:cubicBezTo>
                      <a:pt x="27" y="24"/>
                      <a:pt x="33" y="19"/>
                      <a:pt x="39" y="14"/>
                    </a:cubicBezTo>
                    <a:cubicBezTo>
                      <a:pt x="42" y="11"/>
                      <a:pt x="46" y="9"/>
                      <a:pt x="50" y="7"/>
                    </a:cubicBezTo>
                    <a:cubicBezTo>
                      <a:pt x="53" y="5"/>
                      <a:pt x="56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4"/>
                      <a:pt x="55" y="7"/>
                      <a:pt x="55" y="7"/>
                    </a:cubicBezTo>
                    <a:cubicBezTo>
                      <a:pt x="45" y="16"/>
                      <a:pt x="35" y="23"/>
                      <a:pt x="24" y="30"/>
                    </a:cubicBezTo>
                    <a:cubicBezTo>
                      <a:pt x="19" y="34"/>
                      <a:pt x="15" y="38"/>
                      <a:pt x="11" y="43"/>
                    </a:cubicBezTo>
                    <a:cubicBezTo>
                      <a:pt x="10" y="45"/>
                      <a:pt x="9" y="46"/>
                      <a:pt x="7" y="48"/>
                    </a:cubicBezTo>
                    <a:cubicBezTo>
                      <a:pt x="7" y="48"/>
                      <a:pt x="7" y="48"/>
                      <a:pt x="7" y="49"/>
                    </a:cubicBezTo>
                    <a:cubicBezTo>
                      <a:pt x="6" y="50"/>
                      <a:pt x="5" y="50"/>
                      <a:pt x="4" y="51"/>
                    </a:cubicBezTo>
                    <a:cubicBezTo>
                      <a:pt x="4" y="52"/>
                      <a:pt x="4" y="53"/>
                      <a:pt x="5" y="52"/>
                    </a:cubicBezTo>
                    <a:cubicBezTo>
                      <a:pt x="6" y="51"/>
                      <a:pt x="7" y="51"/>
                      <a:pt x="8" y="50"/>
                    </a:cubicBezTo>
                    <a:cubicBezTo>
                      <a:pt x="18" y="41"/>
                      <a:pt x="28" y="32"/>
                      <a:pt x="39" y="24"/>
                    </a:cubicBezTo>
                    <a:cubicBezTo>
                      <a:pt x="44" y="19"/>
                      <a:pt x="50" y="15"/>
                      <a:pt x="56" y="11"/>
                    </a:cubicBezTo>
                    <a:cubicBezTo>
                      <a:pt x="58" y="9"/>
                      <a:pt x="60" y="8"/>
                      <a:pt x="63" y="6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6" y="5"/>
                      <a:pt x="67" y="4"/>
                      <a:pt x="67" y="4"/>
                    </a:cubicBezTo>
                    <a:cubicBezTo>
                      <a:pt x="67" y="4"/>
                      <a:pt x="67" y="5"/>
                      <a:pt x="66" y="5"/>
                    </a:cubicBezTo>
                    <a:cubicBezTo>
                      <a:pt x="65" y="6"/>
                      <a:pt x="64" y="7"/>
                      <a:pt x="63" y="8"/>
                    </a:cubicBezTo>
                    <a:cubicBezTo>
                      <a:pt x="45" y="27"/>
                      <a:pt x="23" y="41"/>
                      <a:pt x="4" y="59"/>
                    </a:cubicBezTo>
                    <a:cubicBezTo>
                      <a:pt x="3" y="60"/>
                      <a:pt x="2" y="61"/>
                      <a:pt x="1" y="63"/>
                    </a:cubicBezTo>
                    <a:cubicBezTo>
                      <a:pt x="0" y="63"/>
                      <a:pt x="1" y="64"/>
                      <a:pt x="1" y="64"/>
                    </a:cubicBezTo>
                    <a:cubicBezTo>
                      <a:pt x="2" y="63"/>
                      <a:pt x="3" y="63"/>
                      <a:pt x="4" y="62"/>
                    </a:cubicBezTo>
                    <a:cubicBezTo>
                      <a:pt x="15" y="56"/>
                      <a:pt x="24" y="47"/>
                      <a:pt x="33" y="39"/>
                    </a:cubicBezTo>
                    <a:cubicBezTo>
                      <a:pt x="40" y="33"/>
                      <a:pt x="47" y="28"/>
                      <a:pt x="54" y="23"/>
                    </a:cubicBezTo>
                    <a:cubicBezTo>
                      <a:pt x="58" y="20"/>
                      <a:pt x="61" y="17"/>
                      <a:pt x="65" y="15"/>
                    </a:cubicBezTo>
                    <a:cubicBezTo>
                      <a:pt x="66" y="14"/>
                      <a:pt x="68" y="12"/>
                      <a:pt x="70" y="11"/>
                    </a:cubicBezTo>
                    <a:cubicBezTo>
                      <a:pt x="72" y="9"/>
                      <a:pt x="64" y="18"/>
                      <a:pt x="66" y="16"/>
                    </a:cubicBezTo>
                    <a:cubicBezTo>
                      <a:pt x="48" y="38"/>
                      <a:pt x="22" y="50"/>
                      <a:pt x="5" y="72"/>
                    </a:cubicBezTo>
                    <a:cubicBezTo>
                      <a:pt x="4" y="73"/>
                      <a:pt x="4" y="73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18" y="64"/>
                      <a:pt x="30" y="54"/>
                      <a:pt x="43" y="45"/>
                    </a:cubicBezTo>
                    <a:cubicBezTo>
                      <a:pt x="49" y="40"/>
                      <a:pt x="55" y="35"/>
                      <a:pt x="61" y="30"/>
                    </a:cubicBezTo>
                    <a:cubicBezTo>
                      <a:pt x="62" y="30"/>
                      <a:pt x="63" y="29"/>
                      <a:pt x="64" y="28"/>
                    </a:cubicBezTo>
                    <a:cubicBezTo>
                      <a:pt x="56" y="36"/>
                      <a:pt x="48" y="44"/>
                      <a:pt x="40" y="51"/>
                    </a:cubicBezTo>
                    <a:cubicBezTo>
                      <a:pt x="30" y="60"/>
                      <a:pt x="18" y="68"/>
                      <a:pt x="10" y="79"/>
                    </a:cubicBezTo>
                    <a:cubicBezTo>
                      <a:pt x="10" y="79"/>
                      <a:pt x="9" y="80"/>
                      <a:pt x="9" y="80"/>
                    </a:cubicBezTo>
                    <a:cubicBezTo>
                      <a:pt x="9" y="81"/>
                      <a:pt x="10" y="81"/>
                      <a:pt x="10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35" y="65"/>
                      <a:pt x="54" y="43"/>
                      <a:pt x="78" y="28"/>
                    </a:cubicBezTo>
                    <a:cubicBezTo>
                      <a:pt x="78" y="28"/>
                      <a:pt x="84" y="25"/>
                      <a:pt x="83" y="26"/>
                    </a:cubicBezTo>
                    <a:cubicBezTo>
                      <a:pt x="79" y="28"/>
                      <a:pt x="77" y="31"/>
                      <a:pt x="74" y="34"/>
                    </a:cubicBezTo>
                    <a:cubicBezTo>
                      <a:pt x="68" y="40"/>
                      <a:pt x="62" y="46"/>
                      <a:pt x="56" y="51"/>
                    </a:cubicBezTo>
                    <a:cubicBezTo>
                      <a:pt x="43" y="62"/>
                      <a:pt x="29" y="71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4"/>
                      <a:pt x="18" y="85"/>
                      <a:pt x="19" y="84"/>
                    </a:cubicBezTo>
                    <a:cubicBezTo>
                      <a:pt x="19" y="84"/>
                      <a:pt x="19" y="84"/>
                      <a:pt x="20" y="84"/>
                    </a:cubicBezTo>
                    <a:cubicBezTo>
                      <a:pt x="31" y="78"/>
                      <a:pt x="40" y="67"/>
                      <a:pt x="50" y="59"/>
                    </a:cubicBezTo>
                    <a:cubicBezTo>
                      <a:pt x="61" y="51"/>
                      <a:pt x="71" y="41"/>
                      <a:pt x="82" y="33"/>
                    </a:cubicBezTo>
                    <a:cubicBezTo>
                      <a:pt x="83" y="32"/>
                      <a:pt x="87" y="30"/>
                      <a:pt x="88" y="29"/>
                    </a:cubicBezTo>
                    <a:cubicBezTo>
                      <a:pt x="86" y="33"/>
                      <a:pt x="82" y="37"/>
                      <a:pt x="79" y="40"/>
                    </a:cubicBezTo>
                    <a:cubicBezTo>
                      <a:pt x="73" y="44"/>
                      <a:pt x="69" y="50"/>
                      <a:pt x="64" y="55"/>
                    </a:cubicBezTo>
                    <a:cubicBezTo>
                      <a:pt x="54" y="65"/>
                      <a:pt x="43" y="73"/>
                      <a:pt x="34" y="84"/>
                    </a:cubicBezTo>
                    <a:cubicBezTo>
                      <a:pt x="33" y="85"/>
                      <a:pt x="34" y="86"/>
                      <a:pt x="34" y="85"/>
                    </a:cubicBezTo>
                    <a:cubicBezTo>
                      <a:pt x="46" y="78"/>
                      <a:pt x="55" y="68"/>
                      <a:pt x="65" y="59"/>
                    </a:cubicBezTo>
                    <a:cubicBezTo>
                      <a:pt x="78" y="48"/>
                      <a:pt x="91" y="38"/>
                      <a:pt x="104" y="28"/>
                    </a:cubicBezTo>
                    <a:cubicBezTo>
                      <a:pt x="104" y="27"/>
                      <a:pt x="104" y="27"/>
                      <a:pt x="105" y="27"/>
                    </a:cubicBezTo>
                    <a:cubicBezTo>
                      <a:pt x="104" y="27"/>
                      <a:pt x="104" y="27"/>
                      <a:pt x="104" y="28"/>
                    </a:cubicBezTo>
                    <a:cubicBezTo>
                      <a:pt x="102" y="30"/>
                      <a:pt x="100" y="32"/>
                      <a:pt x="98" y="34"/>
                    </a:cubicBezTo>
                    <a:cubicBezTo>
                      <a:pt x="92" y="40"/>
                      <a:pt x="86" y="46"/>
                      <a:pt x="80" y="52"/>
                    </a:cubicBezTo>
                    <a:cubicBezTo>
                      <a:pt x="68" y="63"/>
                      <a:pt x="56" y="73"/>
                      <a:pt x="44" y="84"/>
                    </a:cubicBezTo>
                    <a:cubicBezTo>
                      <a:pt x="44" y="85"/>
                      <a:pt x="44" y="86"/>
                      <a:pt x="45" y="85"/>
                    </a:cubicBezTo>
                    <a:cubicBezTo>
                      <a:pt x="46" y="85"/>
                      <a:pt x="47" y="84"/>
                      <a:pt x="47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60" y="74"/>
                      <a:pt x="72" y="64"/>
                      <a:pt x="83" y="53"/>
                    </a:cubicBezTo>
                    <a:cubicBezTo>
                      <a:pt x="90" y="46"/>
                      <a:pt x="97" y="39"/>
                      <a:pt x="105" y="33"/>
                    </a:cubicBezTo>
                    <a:cubicBezTo>
                      <a:pt x="110" y="29"/>
                      <a:pt x="114" y="25"/>
                      <a:pt x="119" y="21"/>
                    </a:cubicBezTo>
                    <a:cubicBezTo>
                      <a:pt x="118" y="22"/>
                      <a:pt x="117" y="23"/>
                      <a:pt x="116" y="24"/>
                    </a:cubicBezTo>
                    <a:cubicBezTo>
                      <a:pt x="110" y="31"/>
                      <a:pt x="104" y="39"/>
                      <a:pt x="98" y="46"/>
                    </a:cubicBezTo>
                    <a:cubicBezTo>
                      <a:pt x="85" y="60"/>
                      <a:pt x="70" y="71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4" y="83"/>
                      <a:pt x="68" y="79"/>
                      <a:pt x="72" y="74"/>
                    </a:cubicBezTo>
                    <a:cubicBezTo>
                      <a:pt x="78" y="68"/>
                      <a:pt x="85" y="62"/>
                      <a:pt x="91" y="57"/>
                    </a:cubicBezTo>
                    <a:cubicBezTo>
                      <a:pt x="105" y="45"/>
                      <a:pt x="117" y="32"/>
                      <a:pt x="130" y="20"/>
                    </a:cubicBezTo>
                    <a:cubicBezTo>
                      <a:pt x="131" y="18"/>
                      <a:pt x="137" y="15"/>
                      <a:pt x="138" y="13"/>
                    </a:cubicBezTo>
                    <a:cubicBezTo>
                      <a:pt x="136" y="18"/>
                      <a:pt x="131" y="22"/>
                      <a:pt x="128" y="25"/>
                    </a:cubicBezTo>
                    <a:cubicBezTo>
                      <a:pt x="122" y="31"/>
                      <a:pt x="118" y="38"/>
                      <a:pt x="112" y="45"/>
                    </a:cubicBezTo>
                    <a:cubicBezTo>
                      <a:pt x="107" y="51"/>
                      <a:pt x="101" y="57"/>
                      <a:pt x="95" y="63"/>
                    </a:cubicBezTo>
                    <a:cubicBezTo>
                      <a:pt x="89" y="70"/>
                      <a:pt x="83" y="78"/>
                      <a:pt x="75" y="84"/>
                    </a:cubicBezTo>
                    <a:cubicBezTo>
                      <a:pt x="74" y="84"/>
                      <a:pt x="74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81" y="82"/>
                      <a:pt x="86" y="77"/>
                      <a:pt x="91" y="72"/>
                    </a:cubicBezTo>
                    <a:cubicBezTo>
                      <a:pt x="97" y="65"/>
                      <a:pt x="103" y="59"/>
                      <a:pt x="110" y="53"/>
                    </a:cubicBezTo>
                    <a:cubicBezTo>
                      <a:pt x="124" y="41"/>
                      <a:pt x="137" y="29"/>
                      <a:pt x="150" y="16"/>
                    </a:cubicBezTo>
                    <a:cubicBezTo>
                      <a:pt x="146" y="20"/>
                      <a:pt x="141" y="29"/>
                      <a:pt x="136" y="34"/>
                    </a:cubicBezTo>
                    <a:cubicBezTo>
                      <a:pt x="131" y="40"/>
                      <a:pt x="126" y="46"/>
                      <a:pt x="120" y="52"/>
                    </a:cubicBezTo>
                    <a:cubicBezTo>
                      <a:pt x="109" y="62"/>
                      <a:pt x="98" y="72"/>
                      <a:pt x="90" y="84"/>
                    </a:cubicBezTo>
                    <a:cubicBezTo>
                      <a:pt x="89" y="85"/>
                      <a:pt x="90" y="86"/>
                      <a:pt x="91" y="85"/>
                    </a:cubicBezTo>
                    <a:cubicBezTo>
                      <a:pt x="91" y="84"/>
                      <a:pt x="92" y="84"/>
                      <a:pt x="93" y="83"/>
                    </a:cubicBezTo>
                    <a:cubicBezTo>
                      <a:pt x="93" y="84"/>
                      <a:pt x="94" y="83"/>
                      <a:pt x="95" y="80"/>
                    </a:cubicBezTo>
                    <a:cubicBezTo>
                      <a:pt x="105" y="68"/>
                      <a:pt x="117" y="58"/>
                      <a:pt x="129" y="48"/>
                    </a:cubicBezTo>
                    <a:cubicBezTo>
                      <a:pt x="142" y="36"/>
                      <a:pt x="155" y="23"/>
                      <a:pt x="169" y="12"/>
                    </a:cubicBezTo>
                    <a:cubicBezTo>
                      <a:pt x="164" y="16"/>
                      <a:pt x="158" y="24"/>
                      <a:pt x="152" y="30"/>
                    </a:cubicBezTo>
                    <a:cubicBezTo>
                      <a:pt x="146" y="36"/>
                      <a:pt x="141" y="43"/>
                      <a:pt x="135" y="50"/>
                    </a:cubicBezTo>
                    <a:cubicBezTo>
                      <a:pt x="129" y="56"/>
                      <a:pt x="123" y="63"/>
                      <a:pt x="117" y="70"/>
                    </a:cubicBezTo>
                    <a:cubicBezTo>
                      <a:pt x="112" y="76"/>
                      <a:pt x="105" y="80"/>
                      <a:pt x="100" y="86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99" y="87"/>
                      <a:pt x="100" y="87"/>
                      <a:pt x="100" y="87"/>
                    </a:cubicBezTo>
                    <a:cubicBezTo>
                      <a:pt x="101" y="87"/>
                      <a:pt x="101" y="87"/>
                      <a:pt x="101" y="86"/>
                    </a:cubicBezTo>
                    <a:cubicBezTo>
                      <a:pt x="112" y="79"/>
                      <a:pt x="120" y="69"/>
                      <a:pt x="130" y="60"/>
                    </a:cubicBezTo>
                    <a:cubicBezTo>
                      <a:pt x="142" y="50"/>
                      <a:pt x="152" y="40"/>
                      <a:pt x="164" y="30"/>
                    </a:cubicBezTo>
                    <a:cubicBezTo>
                      <a:pt x="166" y="28"/>
                      <a:pt x="168" y="26"/>
                      <a:pt x="170" y="24"/>
                    </a:cubicBezTo>
                    <a:cubicBezTo>
                      <a:pt x="172" y="22"/>
                      <a:pt x="173" y="21"/>
                      <a:pt x="175" y="20"/>
                    </a:cubicBezTo>
                    <a:cubicBezTo>
                      <a:pt x="173" y="21"/>
                      <a:pt x="172" y="23"/>
                      <a:pt x="171" y="25"/>
                    </a:cubicBezTo>
                    <a:cubicBezTo>
                      <a:pt x="166" y="30"/>
                      <a:pt x="161" y="35"/>
                      <a:pt x="156" y="40"/>
                    </a:cubicBezTo>
                    <a:cubicBezTo>
                      <a:pt x="148" y="49"/>
                      <a:pt x="140" y="59"/>
                      <a:pt x="131" y="69"/>
                    </a:cubicBezTo>
                    <a:cubicBezTo>
                      <a:pt x="126" y="75"/>
                      <a:pt x="120" y="81"/>
                      <a:pt x="115" y="87"/>
                    </a:cubicBezTo>
                    <a:cubicBezTo>
                      <a:pt x="115" y="87"/>
                      <a:pt x="114" y="88"/>
                      <a:pt x="114" y="88"/>
                    </a:cubicBezTo>
                    <a:cubicBezTo>
                      <a:pt x="114" y="88"/>
                      <a:pt x="115" y="89"/>
                      <a:pt x="115" y="89"/>
                    </a:cubicBezTo>
                    <a:cubicBezTo>
                      <a:pt x="116" y="88"/>
                      <a:pt x="116" y="88"/>
                      <a:pt x="116" y="87"/>
                    </a:cubicBezTo>
                    <a:cubicBezTo>
                      <a:pt x="123" y="80"/>
                      <a:pt x="131" y="72"/>
                      <a:pt x="138" y="64"/>
                    </a:cubicBezTo>
                    <a:cubicBezTo>
                      <a:pt x="148" y="54"/>
                      <a:pt x="159" y="43"/>
                      <a:pt x="171" y="35"/>
                    </a:cubicBezTo>
                    <a:cubicBezTo>
                      <a:pt x="173" y="33"/>
                      <a:pt x="175" y="31"/>
                      <a:pt x="178" y="29"/>
                    </a:cubicBezTo>
                    <a:cubicBezTo>
                      <a:pt x="184" y="25"/>
                      <a:pt x="176" y="31"/>
                      <a:pt x="175" y="33"/>
                    </a:cubicBezTo>
                    <a:cubicBezTo>
                      <a:pt x="169" y="39"/>
                      <a:pt x="163" y="45"/>
                      <a:pt x="157" y="52"/>
                    </a:cubicBezTo>
                    <a:cubicBezTo>
                      <a:pt x="153" y="57"/>
                      <a:pt x="149" y="62"/>
                      <a:pt x="145" y="67"/>
                    </a:cubicBezTo>
                    <a:cubicBezTo>
                      <a:pt x="140" y="74"/>
                      <a:pt x="133" y="79"/>
                      <a:pt x="127" y="86"/>
                    </a:cubicBezTo>
                    <a:cubicBezTo>
                      <a:pt x="127" y="86"/>
                      <a:pt x="127" y="87"/>
                      <a:pt x="128" y="87"/>
                    </a:cubicBezTo>
                    <a:cubicBezTo>
                      <a:pt x="146" y="74"/>
                      <a:pt x="159" y="56"/>
                      <a:pt x="174" y="41"/>
                    </a:cubicBezTo>
                    <a:cubicBezTo>
                      <a:pt x="178" y="37"/>
                      <a:pt x="182" y="33"/>
                      <a:pt x="186" y="29"/>
                    </a:cubicBezTo>
                    <a:cubicBezTo>
                      <a:pt x="182" y="34"/>
                      <a:pt x="178" y="39"/>
                      <a:pt x="174" y="44"/>
                    </a:cubicBezTo>
                    <a:cubicBezTo>
                      <a:pt x="165" y="54"/>
                      <a:pt x="157" y="65"/>
                      <a:pt x="149" y="75"/>
                    </a:cubicBezTo>
                    <a:cubicBezTo>
                      <a:pt x="147" y="78"/>
                      <a:pt x="145" y="80"/>
                      <a:pt x="143" y="82"/>
                    </a:cubicBezTo>
                    <a:cubicBezTo>
                      <a:pt x="142" y="83"/>
                      <a:pt x="142" y="84"/>
                      <a:pt x="141" y="85"/>
                    </a:cubicBezTo>
                    <a:cubicBezTo>
                      <a:pt x="139" y="86"/>
                      <a:pt x="139" y="86"/>
                      <a:pt x="139" y="87"/>
                    </a:cubicBezTo>
                    <a:cubicBezTo>
                      <a:pt x="138" y="88"/>
                      <a:pt x="138" y="88"/>
                      <a:pt x="137" y="89"/>
                    </a:cubicBezTo>
                    <a:cubicBezTo>
                      <a:pt x="137" y="89"/>
                      <a:pt x="137" y="89"/>
                      <a:pt x="137" y="89"/>
                    </a:cubicBezTo>
                    <a:cubicBezTo>
                      <a:pt x="136" y="90"/>
                      <a:pt x="137" y="91"/>
                      <a:pt x="138" y="90"/>
                    </a:cubicBezTo>
                    <a:cubicBezTo>
                      <a:pt x="138" y="90"/>
                      <a:pt x="139" y="89"/>
                      <a:pt x="139" y="89"/>
                    </a:cubicBezTo>
                    <a:cubicBezTo>
                      <a:pt x="139" y="89"/>
                      <a:pt x="140" y="88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4" y="83"/>
                      <a:pt x="149" y="78"/>
                      <a:pt x="153" y="74"/>
                    </a:cubicBezTo>
                    <a:cubicBezTo>
                      <a:pt x="162" y="65"/>
                      <a:pt x="172" y="57"/>
                      <a:pt x="181" y="48"/>
                    </a:cubicBezTo>
                    <a:cubicBezTo>
                      <a:pt x="183" y="46"/>
                      <a:pt x="185" y="44"/>
                      <a:pt x="187" y="42"/>
                    </a:cubicBezTo>
                    <a:cubicBezTo>
                      <a:pt x="188" y="41"/>
                      <a:pt x="193" y="35"/>
                      <a:pt x="189" y="41"/>
                    </a:cubicBezTo>
                    <a:cubicBezTo>
                      <a:pt x="185" y="46"/>
                      <a:pt x="181" y="52"/>
                      <a:pt x="176" y="57"/>
                    </a:cubicBezTo>
                    <a:cubicBezTo>
                      <a:pt x="168" y="67"/>
                      <a:pt x="159" y="76"/>
                      <a:pt x="151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65" y="76"/>
                      <a:pt x="177" y="63"/>
                      <a:pt x="189" y="51"/>
                    </a:cubicBezTo>
                    <a:cubicBezTo>
                      <a:pt x="191" y="49"/>
                      <a:pt x="194" y="47"/>
                      <a:pt x="195" y="45"/>
                    </a:cubicBezTo>
                    <a:cubicBezTo>
                      <a:pt x="193" y="50"/>
                      <a:pt x="189" y="54"/>
                      <a:pt x="185" y="58"/>
                    </a:cubicBezTo>
                    <a:cubicBezTo>
                      <a:pt x="179" y="66"/>
                      <a:pt x="174" y="73"/>
                      <a:pt x="167" y="80"/>
                    </a:cubicBezTo>
                    <a:cubicBezTo>
                      <a:pt x="167" y="81"/>
                      <a:pt x="166" y="82"/>
                      <a:pt x="165" y="83"/>
                    </a:cubicBezTo>
                    <a:cubicBezTo>
                      <a:pt x="162" y="85"/>
                      <a:pt x="160" y="87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7" y="90"/>
                      <a:pt x="158" y="91"/>
                      <a:pt x="159" y="90"/>
                    </a:cubicBezTo>
                    <a:cubicBezTo>
                      <a:pt x="159" y="90"/>
                      <a:pt x="159" y="90"/>
                      <a:pt x="160" y="89"/>
                    </a:cubicBezTo>
                    <a:cubicBezTo>
                      <a:pt x="160" y="89"/>
                      <a:pt x="160" y="89"/>
                      <a:pt x="161" y="89"/>
                    </a:cubicBezTo>
                    <a:cubicBezTo>
                      <a:pt x="161" y="89"/>
                      <a:pt x="162" y="88"/>
                      <a:pt x="163" y="87"/>
                    </a:cubicBezTo>
                    <a:cubicBezTo>
                      <a:pt x="165" y="85"/>
                      <a:pt x="167" y="83"/>
                      <a:pt x="169" y="81"/>
                    </a:cubicBezTo>
                    <a:cubicBezTo>
                      <a:pt x="176" y="75"/>
                      <a:pt x="182" y="67"/>
                      <a:pt x="188" y="61"/>
                    </a:cubicBezTo>
                    <a:cubicBezTo>
                      <a:pt x="190" y="60"/>
                      <a:pt x="200" y="50"/>
                      <a:pt x="196" y="56"/>
                    </a:cubicBezTo>
                    <a:cubicBezTo>
                      <a:pt x="193" y="60"/>
                      <a:pt x="189" y="64"/>
                      <a:pt x="186" y="67"/>
                    </a:cubicBezTo>
                    <a:cubicBezTo>
                      <a:pt x="180" y="74"/>
                      <a:pt x="175" y="82"/>
                      <a:pt x="169" y="89"/>
                    </a:cubicBezTo>
                    <a:cubicBezTo>
                      <a:pt x="169" y="89"/>
                      <a:pt x="169" y="89"/>
                      <a:pt x="169" y="89"/>
                    </a:cubicBezTo>
                    <a:cubicBezTo>
                      <a:pt x="168" y="90"/>
                      <a:pt x="169" y="91"/>
                      <a:pt x="170" y="90"/>
                    </a:cubicBezTo>
                    <a:cubicBezTo>
                      <a:pt x="170" y="90"/>
                      <a:pt x="171" y="89"/>
                      <a:pt x="172" y="89"/>
                    </a:cubicBezTo>
                    <a:cubicBezTo>
                      <a:pt x="180" y="81"/>
                      <a:pt x="188" y="73"/>
                      <a:pt x="196" y="64"/>
                    </a:cubicBezTo>
                    <a:cubicBezTo>
                      <a:pt x="196" y="64"/>
                      <a:pt x="201" y="57"/>
                      <a:pt x="199" y="62"/>
                    </a:cubicBezTo>
                    <a:cubicBezTo>
                      <a:pt x="198" y="63"/>
                      <a:pt x="198" y="64"/>
                      <a:pt x="197" y="66"/>
                    </a:cubicBezTo>
                    <a:cubicBezTo>
                      <a:pt x="190" y="73"/>
                      <a:pt x="182" y="80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9"/>
                      <a:pt x="176" y="89"/>
                      <a:pt x="177" y="89"/>
                    </a:cubicBezTo>
                    <a:cubicBezTo>
                      <a:pt x="177" y="88"/>
                      <a:pt x="178" y="88"/>
                      <a:pt x="178" y="88"/>
                    </a:cubicBezTo>
                    <a:cubicBezTo>
                      <a:pt x="186" y="82"/>
                      <a:pt x="193" y="75"/>
                      <a:pt x="198" y="66"/>
                    </a:cubicBezTo>
                    <a:cubicBezTo>
                      <a:pt x="198" y="66"/>
                      <a:pt x="199" y="65"/>
                      <a:pt x="199" y="65"/>
                    </a:cubicBezTo>
                    <a:cubicBezTo>
                      <a:pt x="200" y="64"/>
                      <a:pt x="201" y="63"/>
                      <a:pt x="201" y="63"/>
                    </a:cubicBezTo>
                    <a:cubicBezTo>
                      <a:pt x="201" y="63"/>
                      <a:pt x="201" y="64"/>
                      <a:pt x="200" y="65"/>
                    </a:cubicBezTo>
                    <a:cubicBezTo>
                      <a:pt x="199" y="68"/>
                      <a:pt x="197" y="70"/>
                      <a:pt x="195" y="72"/>
                    </a:cubicBezTo>
                    <a:cubicBezTo>
                      <a:pt x="192" y="78"/>
                      <a:pt x="187" y="82"/>
                      <a:pt x="182" y="87"/>
                    </a:cubicBezTo>
                    <a:cubicBezTo>
                      <a:pt x="181" y="87"/>
                      <a:pt x="181" y="88"/>
                      <a:pt x="180" y="89"/>
                    </a:cubicBezTo>
                    <a:cubicBezTo>
                      <a:pt x="180" y="89"/>
                      <a:pt x="180" y="90"/>
                      <a:pt x="181" y="89"/>
                    </a:cubicBezTo>
                    <a:cubicBezTo>
                      <a:pt x="182" y="89"/>
                      <a:pt x="183" y="87"/>
                      <a:pt x="184" y="86"/>
                    </a:cubicBezTo>
                    <a:cubicBezTo>
                      <a:pt x="184" y="86"/>
                      <a:pt x="184" y="86"/>
                      <a:pt x="185" y="86"/>
                    </a:cubicBezTo>
                    <a:cubicBezTo>
                      <a:pt x="185" y="86"/>
                      <a:pt x="185" y="86"/>
                      <a:pt x="185" y="85"/>
                    </a:cubicBezTo>
                    <a:cubicBezTo>
                      <a:pt x="186" y="85"/>
                      <a:pt x="186" y="85"/>
                      <a:pt x="187" y="84"/>
                    </a:cubicBezTo>
                    <a:cubicBezTo>
                      <a:pt x="191" y="80"/>
                      <a:pt x="194" y="76"/>
                      <a:pt x="198" y="72"/>
                    </a:cubicBezTo>
                    <a:cubicBezTo>
                      <a:pt x="200" y="70"/>
                      <a:pt x="205" y="63"/>
                      <a:pt x="201" y="72"/>
                    </a:cubicBezTo>
                    <a:cubicBezTo>
                      <a:pt x="199" y="77"/>
                      <a:pt x="194" y="81"/>
                      <a:pt x="190" y="84"/>
                    </a:cubicBezTo>
                    <a:cubicBezTo>
                      <a:pt x="190" y="84"/>
                      <a:pt x="190" y="84"/>
                      <a:pt x="190" y="84"/>
                    </a:cubicBezTo>
                    <a:cubicBezTo>
                      <a:pt x="189" y="85"/>
                      <a:pt x="190" y="86"/>
                      <a:pt x="190" y="85"/>
                    </a:cubicBezTo>
                    <a:cubicBezTo>
                      <a:pt x="192" y="84"/>
                      <a:pt x="194" y="82"/>
                      <a:pt x="196" y="81"/>
                    </a:cubicBezTo>
                    <a:cubicBezTo>
                      <a:pt x="200" y="77"/>
                      <a:pt x="203" y="72"/>
                      <a:pt x="205" y="66"/>
                    </a:cubicBezTo>
                    <a:cubicBezTo>
                      <a:pt x="205" y="65"/>
                      <a:pt x="204" y="65"/>
                      <a:pt x="204" y="65"/>
                    </a:cubicBezTo>
                    <a:cubicBezTo>
                      <a:pt x="201" y="67"/>
                      <a:pt x="199" y="70"/>
                      <a:pt x="197" y="72"/>
                    </a:cubicBezTo>
                    <a:cubicBezTo>
                      <a:pt x="200" y="68"/>
                      <a:pt x="202" y="65"/>
                      <a:pt x="204" y="61"/>
                    </a:cubicBezTo>
                    <a:cubicBezTo>
                      <a:pt x="204" y="60"/>
                      <a:pt x="203" y="59"/>
                      <a:pt x="203" y="60"/>
                    </a:cubicBezTo>
                    <a:cubicBezTo>
                      <a:pt x="202" y="61"/>
                      <a:pt x="201" y="62"/>
                      <a:pt x="200" y="63"/>
                    </a:cubicBezTo>
                    <a:cubicBezTo>
                      <a:pt x="201" y="61"/>
                      <a:pt x="201" y="60"/>
                      <a:pt x="202" y="58"/>
                    </a:cubicBezTo>
                    <a:cubicBezTo>
                      <a:pt x="202" y="57"/>
                      <a:pt x="201" y="57"/>
                      <a:pt x="201" y="57"/>
                    </a:cubicBezTo>
                    <a:cubicBezTo>
                      <a:pt x="195" y="63"/>
                      <a:pt x="190" y="69"/>
                      <a:pt x="184" y="75"/>
                    </a:cubicBezTo>
                    <a:cubicBezTo>
                      <a:pt x="181" y="78"/>
                      <a:pt x="178" y="80"/>
                      <a:pt x="176" y="83"/>
                    </a:cubicBezTo>
                    <a:cubicBezTo>
                      <a:pt x="175" y="84"/>
                      <a:pt x="174" y="85"/>
                      <a:pt x="174" y="86"/>
                    </a:cubicBezTo>
                    <a:cubicBezTo>
                      <a:pt x="178" y="80"/>
                      <a:pt x="182" y="74"/>
                      <a:pt x="187" y="68"/>
                    </a:cubicBezTo>
                    <a:cubicBezTo>
                      <a:pt x="191" y="63"/>
                      <a:pt x="196" y="58"/>
                      <a:pt x="199" y="52"/>
                    </a:cubicBezTo>
                    <a:cubicBezTo>
                      <a:pt x="200" y="52"/>
                      <a:pt x="199" y="51"/>
                      <a:pt x="198" y="51"/>
                    </a:cubicBezTo>
                    <a:cubicBezTo>
                      <a:pt x="190" y="57"/>
                      <a:pt x="182" y="65"/>
                      <a:pt x="175" y="73"/>
                    </a:cubicBezTo>
                    <a:cubicBezTo>
                      <a:pt x="176" y="72"/>
                      <a:pt x="176" y="71"/>
                      <a:pt x="177" y="71"/>
                    </a:cubicBezTo>
                    <a:cubicBezTo>
                      <a:pt x="183" y="61"/>
                      <a:pt x="192" y="54"/>
                      <a:pt x="198" y="43"/>
                    </a:cubicBezTo>
                    <a:cubicBezTo>
                      <a:pt x="198" y="43"/>
                      <a:pt x="197" y="42"/>
                      <a:pt x="197" y="43"/>
                    </a:cubicBezTo>
                    <a:cubicBezTo>
                      <a:pt x="189" y="49"/>
                      <a:pt x="183" y="56"/>
                      <a:pt x="176" y="63"/>
                    </a:cubicBezTo>
                    <a:cubicBezTo>
                      <a:pt x="169" y="70"/>
                      <a:pt x="160" y="77"/>
                      <a:pt x="153" y="85"/>
                    </a:cubicBezTo>
                    <a:cubicBezTo>
                      <a:pt x="167" y="69"/>
                      <a:pt x="182" y="54"/>
                      <a:pt x="193" y="36"/>
                    </a:cubicBezTo>
                    <a:cubicBezTo>
                      <a:pt x="194" y="36"/>
                      <a:pt x="193" y="35"/>
                      <a:pt x="192" y="36"/>
                    </a:cubicBezTo>
                    <a:cubicBezTo>
                      <a:pt x="183" y="42"/>
                      <a:pt x="175" y="52"/>
                      <a:pt x="167" y="59"/>
                    </a:cubicBezTo>
                    <a:cubicBezTo>
                      <a:pt x="162" y="64"/>
                      <a:pt x="157" y="68"/>
                      <a:pt x="152" y="73"/>
                    </a:cubicBezTo>
                    <a:cubicBezTo>
                      <a:pt x="164" y="58"/>
                      <a:pt x="176" y="42"/>
                      <a:pt x="189" y="28"/>
                    </a:cubicBezTo>
                    <a:cubicBezTo>
                      <a:pt x="189" y="28"/>
                      <a:pt x="189" y="28"/>
                      <a:pt x="189" y="28"/>
                    </a:cubicBezTo>
                    <a:cubicBezTo>
                      <a:pt x="189" y="27"/>
                      <a:pt x="189" y="26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71" y="39"/>
                      <a:pt x="158" y="56"/>
                      <a:pt x="144" y="71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8" y="30"/>
                      <a:pt x="16" y="32"/>
                      <a:pt x="20" y="28"/>
                    </a:cubicBezTo>
                    <a:close/>
                    <a:moveTo>
                      <a:pt x="52" y="78"/>
                    </a:moveTo>
                    <a:cubicBezTo>
                      <a:pt x="53" y="78"/>
                      <a:pt x="53" y="77"/>
                      <a:pt x="53" y="77"/>
                    </a:cubicBezTo>
                    <a:cubicBezTo>
                      <a:pt x="60" y="71"/>
                      <a:pt x="67" y="65"/>
                      <a:pt x="74" y="59"/>
                    </a:cubicBezTo>
                    <a:cubicBezTo>
                      <a:pt x="75" y="58"/>
                      <a:pt x="77" y="56"/>
                      <a:pt x="79" y="54"/>
                    </a:cubicBezTo>
                    <a:cubicBezTo>
                      <a:pt x="73" y="61"/>
                      <a:pt x="66" y="67"/>
                      <a:pt x="59" y="73"/>
                    </a:cubicBezTo>
                    <a:cubicBezTo>
                      <a:pt x="57" y="75"/>
                      <a:pt x="54" y="76"/>
                      <a:pt x="52" y="78"/>
                    </a:cubicBezTo>
                    <a:close/>
                    <a:moveTo>
                      <a:pt x="181" y="84"/>
                    </a:moveTo>
                    <a:cubicBezTo>
                      <a:pt x="173" y="91"/>
                      <a:pt x="185" y="80"/>
                      <a:pt x="187" y="78"/>
                    </a:cubicBezTo>
                    <a:cubicBezTo>
                      <a:pt x="189" y="76"/>
                      <a:pt x="191" y="73"/>
                      <a:pt x="193" y="71"/>
                    </a:cubicBezTo>
                    <a:cubicBezTo>
                      <a:pt x="190" y="76"/>
                      <a:pt x="186" y="80"/>
                      <a:pt x="1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7" name="Freeform 2360"/>
              <p:cNvSpPr/>
              <p:nvPr/>
            </p:nvSpPr>
            <p:spPr bwMode="auto">
              <a:xfrm>
                <a:off x="-2013744" y="288924"/>
                <a:ext cx="25400" cy="128588"/>
              </a:xfrm>
              <a:custGeom>
                <a:avLst/>
                <a:gdLst>
                  <a:gd name="T0" fmla="*/ 4 w 9"/>
                  <a:gd name="T1" fmla="*/ 46 h 47"/>
                  <a:gd name="T2" fmla="*/ 6 w 9"/>
                  <a:gd name="T3" fmla="*/ 45 h 47"/>
                  <a:gd name="T4" fmla="*/ 6 w 9"/>
                  <a:gd name="T5" fmla="*/ 4 h 47"/>
                  <a:gd name="T6" fmla="*/ 4 w 9"/>
                  <a:gd name="T7" fmla="*/ 4 h 47"/>
                  <a:gd name="T8" fmla="*/ 3 w 9"/>
                  <a:gd name="T9" fmla="*/ 0 h 47"/>
                  <a:gd name="T10" fmla="*/ 1 w 9"/>
                  <a:gd name="T11" fmla="*/ 2 h 47"/>
                  <a:gd name="T12" fmla="*/ 2 w 9"/>
                  <a:gd name="T13" fmla="*/ 41 h 47"/>
                  <a:gd name="T14" fmla="*/ 3 w 9"/>
                  <a:gd name="T15" fmla="*/ 41 h 47"/>
                  <a:gd name="T16" fmla="*/ 4 w 9"/>
                  <a:gd name="T1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4" y="46"/>
                    </a:moveTo>
                    <a:cubicBezTo>
                      <a:pt x="5" y="47"/>
                      <a:pt x="6" y="46"/>
                      <a:pt x="6" y="45"/>
                    </a:cubicBezTo>
                    <a:cubicBezTo>
                      <a:pt x="9" y="31"/>
                      <a:pt x="6" y="18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5"/>
                      <a:pt x="4" y="28"/>
                      <a:pt x="2" y="41"/>
                    </a:cubicBezTo>
                    <a:cubicBezTo>
                      <a:pt x="2" y="41"/>
                      <a:pt x="2" y="41"/>
                      <a:pt x="3" y="41"/>
                    </a:cubicBezTo>
                    <a:cubicBezTo>
                      <a:pt x="6" y="42"/>
                      <a:pt x="6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8" name="Freeform 2361"/>
              <p:cNvSpPr/>
              <p:nvPr/>
            </p:nvSpPr>
            <p:spPr bwMode="auto">
              <a:xfrm>
                <a:off x="-2008982" y="282574"/>
                <a:ext cx="84138" cy="19050"/>
              </a:xfrm>
              <a:custGeom>
                <a:avLst/>
                <a:gdLst>
                  <a:gd name="T0" fmla="*/ 27 w 30"/>
                  <a:gd name="T1" fmla="*/ 1 h 7"/>
                  <a:gd name="T2" fmla="*/ 4 w 30"/>
                  <a:gd name="T3" fmla="*/ 1 h 7"/>
                  <a:gd name="T4" fmla="*/ 1 w 30"/>
                  <a:gd name="T5" fmla="*/ 2 h 7"/>
                  <a:gd name="T6" fmla="*/ 2 w 30"/>
                  <a:gd name="T7" fmla="*/ 6 h 7"/>
                  <a:gd name="T8" fmla="*/ 4 w 30"/>
                  <a:gd name="T9" fmla="*/ 6 h 7"/>
                  <a:gd name="T10" fmla="*/ 26 w 30"/>
                  <a:gd name="T11" fmla="*/ 6 h 7"/>
                  <a:gd name="T12" fmla="*/ 26 w 30"/>
                  <a:gd name="T13" fmla="*/ 5 h 7"/>
                  <a:gd name="T14" fmla="*/ 30 w 30"/>
                  <a:gd name="T15" fmla="*/ 2 h 7"/>
                  <a:gd name="T16" fmla="*/ 27 w 30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">
                    <a:moveTo>
                      <a:pt x="27" y="1"/>
                    </a:moveTo>
                    <a:cubicBezTo>
                      <a:pt x="19" y="1"/>
                      <a:pt x="11" y="3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12" y="7"/>
                      <a:pt x="19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3"/>
                      <a:pt x="28" y="1"/>
                      <a:pt x="30" y="2"/>
                    </a:cubicBezTo>
                    <a:cubicBezTo>
                      <a:pt x="29" y="1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9" name="Freeform 2362"/>
              <p:cNvSpPr/>
              <p:nvPr/>
            </p:nvSpPr>
            <p:spPr bwMode="auto">
              <a:xfrm>
                <a:off x="-1939132" y="285749"/>
                <a:ext cx="23813" cy="127000"/>
              </a:xfrm>
              <a:custGeom>
                <a:avLst/>
                <a:gdLst>
                  <a:gd name="T0" fmla="*/ 1 w 9"/>
                  <a:gd name="T1" fmla="*/ 4 h 46"/>
                  <a:gd name="T2" fmla="*/ 1 w 9"/>
                  <a:gd name="T3" fmla="*/ 5 h 46"/>
                  <a:gd name="T4" fmla="*/ 2 w 9"/>
                  <a:gd name="T5" fmla="*/ 45 h 46"/>
                  <a:gd name="T6" fmla="*/ 2 w 9"/>
                  <a:gd name="T7" fmla="*/ 46 h 46"/>
                  <a:gd name="T8" fmla="*/ 5 w 9"/>
                  <a:gd name="T9" fmla="*/ 42 h 46"/>
                  <a:gd name="T10" fmla="*/ 7 w 9"/>
                  <a:gd name="T11" fmla="*/ 42 h 46"/>
                  <a:gd name="T12" fmla="*/ 6 w 9"/>
                  <a:gd name="T13" fmla="*/ 3 h 46"/>
                  <a:gd name="T14" fmla="*/ 5 w 9"/>
                  <a:gd name="T15" fmla="*/ 1 h 46"/>
                  <a:gd name="T16" fmla="*/ 1 w 9"/>
                  <a:gd name="T1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18"/>
                      <a:pt x="2" y="32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3"/>
                      <a:pt x="5" y="42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29"/>
                      <a:pt x="9" y="16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0" name="Freeform 2363"/>
              <p:cNvSpPr/>
              <p:nvPr/>
            </p:nvSpPr>
            <p:spPr bwMode="auto">
              <a:xfrm>
                <a:off x="-2170907" y="398461"/>
                <a:ext cx="173038" cy="166688"/>
              </a:xfrm>
              <a:custGeom>
                <a:avLst/>
                <a:gdLst>
                  <a:gd name="T0" fmla="*/ 6 w 63"/>
                  <a:gd name="T1" fmla="*/ 55 h 60"/>
                  <a:gd name="T2" fmla="*/ 60 w 63"/>
                  <a:gd name="T3" fmla="*/ 7 h 60"/>
                  <a:gd name="T4" fmla="*/ 61 w 63"/>
                  <a:gd name="T5" fmla="*/ 6 h 60"/>
                  <a:gd name="T6" fmla="*/ 60 w 63"/>
                  <a:gd name="T7" fmla="*/ 1 h 60"/>
                  <a:gd name="T8" fmla="*/ 59 w 63"/>
                  <a:gd name="T9" fmla="*/ 1 h 60"/>
                  <a:gd name="T10" fmla="*/ 0 w 63"/>
                  <a:gd name="T11" fmla="*/ 60 h 60"/>
                  <a:gd name="T12" fmla="*/ 0 w 63"/>
                  <a:gd name="T13" fmla="*/ 59 h 60"/>
                  <a:gd name="T14" fmla="*/ 6 w 63"/>
                  <a:gd name="T15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0">
                    <a:moveTo>
                      <a:pt x="6" y="55"/>
                    </a:moveTo>
                    <a:cubicBezTo>
                      <a:pt x="10" y="29"/>
                      <a:pt x="33" y="4"/>
                      <a:pt x="60" y="7"/>
                    </a:cubicBezTo>
                    <a:cubicBezTo>
                      <a:pt x="60" y="7"/>
                      <a:pt x="60" y="7"/>
                      <a:pt x="61" y="6"/>
                    </a:cubicBezTo>
                    <a:cubicBezTo>
                      <a:pt x="63" y="6"/>
                      <a:pt x="63" y="2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28" y="0"/>
                      <a:pt x="2" y="30"/>
                      <a:pt x="0" y="6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7"/>
                      <a:pt x="4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1" name="Freeform 2364"/>
              <p:cNvSpPr/>
              <p:nvPr/>
            </p:nvSpPr>
            <p:spPr bwMode="auto">
              <a:xfrm>
                <a:off x="-1801019" y="639761"/>
                <a:ext cx="11113" cy="12700"/>
              </a:xfrm>
              <a:custGeom>
                <a:avLst/>
                <a:gdLst>
                  <a:gd name="T0" fmla="*/ 1 w 4"/>
                  <a:gd name="T1" fmla="*/ 3 h 5"/>
                  <a:gd name="T2" fmla="*/ 1 w 4"/>
                  <a:gd name="T3" fmla="*/ 3 h 5"/>
                  <a:gd name="T4" fmla="*/ 0 w 4"/>
                  <a:gd name="T5" fmla="*/ 5 h 5"/>
                  <a:gd name="T6" fmla="*/ 1 w 4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4" y="0"/>
                      <a:pt x="3" y="1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2" name="Freeform 2365"/>
              <p:cNvSpPr/>
              <p:nvPr/>
            </p:nvSpPr>
            <p:spPr bwMode="auto">
              <a:xfrm>
                <a:off x="-2174082" y="401636"/>
                <a:ext cx="414338" cy="361950"/>
              </a:xfrm>
              <a:custGeom>
                <a:avLst/>
                <a:gdLst>
                  <a:gd name="T0" fmla="*/ 87 w 150"/>
                  <a:gd name="T1" fmla="*/ 4 h 131"/>
                  <a:gd name="T2" fmla="*/ 90 w 150"/>
                  <a:gd name="T3" fmla="*/ 6 h 131"/>
                  <a:gd name="T4" fmla="*/ 141 w 150"/>
                  <a:gd name="T5" fmla="*/ 57 h 131"/>
                  <a:gd name="T6" fmla="*/ 142 w 150"/>
                  <a:gd name="T7" fmla="*/ 57 h 131"/>
                  <a:gd name="T8" fmla="*/ 141 w 150"/>
                  <a:gd name="T9" fmla="*/ 62 h 131"/>
                  <a:gd name="T10" fmla="*/ 141 w 150"/>
                  <a:gd name="T11" fmla="*/ 68 h 131"/>
                  <a:gd name="T12" fmla="*/ 136 w 150"/>
                  <a:gd name="T13" fmla="*/ 87 h 131"/>
                  <a:gd name="T14" fmla="*/ 140 w 150"/>
                  <a:gd name="T15" fmla="*/ 85 h 131"/>
                  <a:gd name="T16" fmla="*/ 140 w 150"/>
                  <a:gd name="T17" fmla="*/ 86 h 131"/>
                  <a:gd name="T18" fmla="*/ 133 w 150"/>
                  <a:gd name="T19" fmla="*/ 94 h 131"/>
                  <a:gd name="T20" fmla="*/ 114 w 150"/>
                  <a:gd name="T21" fmla="*/ 114 h 131"/>
                  <a:gd name="T22" fmla="*/ 110 w 150"/>
                  <a:gd name="T23" fmla="*/ 117 h 131"/>
                  <a:gd name="T24" fmla="*/ 109 w 150"/>
                  <a:gd name="T25" fmla="*/ 117 h 131"/>
                  <a:gd name="T26" fmla="*/ 76 w 150"/>
                  <a:gd name="T27" fmla="*/ 125 h 131"/>
                  <a:gd name="T28" fmla="*/ 52 w 150"/>
                  <a:gd name="T29" fmla="*/ 123 h 131"/>
                  <a:gd name="T30" fmla="*/ 52 w 150"/>
                  <a:gd name="T31" fmla="*/ 123 h 131"/>
                  <a:gd name="T32" fmla="*/ 51 w 150"/>
                  <a:gd name="T33" fmla="*/ 123 h 131"/>
                  <a:gd name="T34" fmla="*/ 41 w 150"/>
                  <a:gd name="T35" fmla="*/ 120 h 131"/>
                  <a:gd name="T36" fmla="*/ 41 w 150"/>
                  <a:gd name="T37" fmla="*/ 121 h 131"/>
                  <a:gd name="T38" fmla="*/ 40 w 150"/>
                  <a:gd name="T39" fmla="*/ 120 h 131"/>
                  <a:gd name="T40" fmla="*/ 40 w 150"/>
                  <a:gd name="T41" fmla="*/ 119 h 131"/>
                  <a:gd name="T42" fmla="*/ 30 w 150"/>
                  <a:gd name="T43" fmla="*/ 115 h 131"/>
                  <a:gd name="T44" fmla="*/ 30 w 150"/>
                  <a:gd name="T45" fmla="*/ 115 h 131"/>
                  <a:gd name="T46" fmla="*/ 29 w 150"/>
                  <a:gd name="T47" fmla="*/ 114 h 131"/>
                  <a:gd name="T48" fmla="*/ 26 w 150"/>
                  <a:gd name="T49" fmla="*/ 111 h 131"/>
                  <a:gd name="T50" fmla="*/ 25 w 150"/>
                  <a:gd name="T51" fmla="*/ 112 h 131"/>
                  <a:gd name="T52" fmla="*/ 24 w 150"/>
                  <a:gd name="T53" fmla="*/ 111 h 131"/>
                  <a:gd name="T54" fmla="*/ 25 w 150"/>
                  <a:gd name="T55" fmla="*/ 111 h 131"/>
                  <a:gd name="T56" fmla="*/ 24 w 150"/>
                  <a:gd name="T57" fmla="*/ 110 h 131"/>
                  <a:gd name="T58" fmla="*/ 19 w 150"/>
                  <a:gd name="T59" fmla="*/ 105 h 131"/>
                  <a:gd name="T60" fmla="*/ 18 w 150"/>
                  <a:gd name="T61" fmla="*/ 106 h 131"/>
                  <a:gd name="T62" fmla="*/ 17 w 150"/>
                  <a:gd name="T63" fmla="*/ 105 h 131"/>
                  <a:gd name="T64" fmla="*/ 18 w 150"/>
                  <a:gd name="T65" fmla="*/ 104 h 131"/>
                  <a:gd name="T66" fmla="*/ 14 w 150"/>
                  <a:gd name="T67" fmla="*/ 98 h 131"/>
                  <a:gd name="T68" fmla="*/ 14 w 150"/>
                  <a:gd name="T69" fmla="*/ 98 h 131"/>
                  <a:gd name="T70" fmla="*/ 13 w 150"/>
                  <a:gd name="T71" fmla="*/ 97 h 131"/>
                  <a:gd name="T72" fmla="*/ 13 w 150"/>
                  <a:gd name="T73" fmla="*/ 96 h 131"/>
                  <a:gd name="T74" fmla="*/ 12 w 150"/>
                  <a:gd name="T75" fmla="*/ 93 h 131"/>
                  <a:gd name="T76" fmla="*/ 10 w 150"/>
                  <a:gd name="T77" fmla="*/ 95 h 131"/>
                  <a:gd name="T78" fmla="*/ 9 w 150"/>
                  <a:gd name="T79" fmla="*/ 94 h 131"/>
                  <a:gd name="T80" fmla="*/ 11 w 150"/>
                  <a:gd name="T81" fmla="*/ 91 h 131"/>
                  <a:gd name="T82" fmla="*/ 7 w 150"/>
                  <a:gd name="T83" fmla="*/ 79 h 131"/>
                  <a:gd name="T84" fmla="*/ 6 w 150"/>
                  <a:gd name="T85" fmla="*/ 80 h 131"/>
                  <a:gd name="T86" fmla="*/ 5 w 150"/>
                  <a:gd name="T87" fmla="*/ 79 h 131"/>
                  <a:gd name="T88" fmla="*/ 7 w 150"/>
                  <a:gd name="T89" fmla="*/ 75 h 131"/>
                  <a:gd name="T90" fmla="*/ 6 w 150"/>
                  <a:gd name="T91" fmla="*/ 72 h 131"/>
                  <a:gd name="T92" fmla="*/ 4 w 150"/>
                  <a:gd name="T93" fmla="*/ 74 h 131"/>
                  <a:gd name="T94" fmla="*/ 3 w 150"/>
                  <a:gd name="T95" fmla="*/ 73 h 131"/>
                  <a:gd name="T96" fmla="*/ 6 w 150"/>
                  <a:gd name="T97" fmla="*/ 70 h 131"/>
                  <a:gd name="T98" fmla="*/ 6 w 150"/>
                  <a:gd name="T99" fmla="*/ 67 h 131"/>
                  <a:gd name="T100" fmla="*/ 6 w 150"/>
                  <a:gd name="T101" fmla="*/ 61 h 131"/>
                  <a:gd name="T102" fmla="*/ 5 w 150"/>
                  <a:gd name="T103" fmla="*/ 61 h 131"/>
                  <a:gd name="T104" fmla="*/ 0 w 150"/>
                  <a:gd name="T105" fmla="*/ 60 h 131"/>
                  <a:gd name="T106" fmla="*/ 0 w 150"/>
                  <a:gd name="T107" fmla="*/ 64 h 131"/>
                  <a:gd name="T108" fmla="*/ 19 w 150"/>
                  <a:gd name="T109" fmla="*/ 112 h 131"/>
                  <a:gd name="T110" fmla="*/ 76 w 150"/>
                  <a:gd name="T111" fmla="*/ 130 h 131"/>
                  <a:gd name="T112" fmla="*/ 127 w 150"/>
                  <a:gd name="T113" fmla="*/ 111 h 131"/>
                  <a:gd name="T114" fmla="*/ 146 w 150"/>
                  <a:gd name="T115" fmla="*/ 70 h 131"/>
                  <a:gd name="T116" fmla="*/ 92 w 150"/>
                  <a:gd name="T117" fmla="*/ 0 h 131"/>
                  <a:gd name="T118" fmla="*/ 90 w 150"/>
                  <a:gd name="T119" fmla="*/ 0 h 131"/>
                  <a:gd name="T120" fmla="*/ 87 w 150"/>
                  <a:gd name="T121" fmla="*/ 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31">
                    <a:moveTo>
                      <a:pt x="87" y="4"/>
                    </a:moveTo>
                    <a:cubicBezTo>
                      <a:pt x="88" y="5"/>
                      <a:pt x="89" y="6"/>
                      <a:pt x="90" y="6"/>
                    </a:cubicBezTo>
                    <a:cubicBezTo>
                      <a:pt x="120" y="4"/>
                      <a:pt x="139" y="29"/>
                      <a:pt x="141" y="57"/>
                    </a:cubicBezTo>
                    <a:cubicBezTo>
                      <a:pt x="141" y="57"/>
                      <a:pt x="142" y="57"/>
                      <a:pt x="142" y="57"/>
                    </a:cubicBezTo>
                    <a:cubicBezTo>
                      <a:pt x="145" y="58"/>
                      <a:pt x="144" y="63"/>
                      <a:pt x="141" y="62"/>
                    </a:cubicBezTo>
                    <a:cubicBezTo>
                      <a:pt x="141" y="64"/>
                      <a:pt x="141" y="66"/>
                      <a:pt x="141" y="68"/>
                    </a:cubicBezTo>
                    <a:cubicBezTo>
                      <a:pt x="140" y="75"/>
                      <a:pt x="139" y="81"/>
                      <a:pt x="136" y="87"/>
                    </a:cubicBezTo>
                    <a:cubicBezTo>
                      <a:pt x="137" y="87"/>
                      <a:pt x="138" y="86"/>
                      <a:pt x="140" y="85"/>
                    </a:cubicBezTo>
                    <a:cubicBezTo>
                      <a:pt x="140" y="85"/>
                      <a:pt x="141" y="85"/>
                      <a:pt x="140" y="86"/>
                    </a:cubicBezTo>
                    <a:cubicBezTo>
                      <a:pt x="138" y="89"/>
                      <a:pt x="136" y="91"/>
                      <a:pt x="133" y="94"/>
                    </a:cubicBezTo>
                    <a:cubicBezTo>
                      <a:pt x="128" y="102"/>
                      <a:pt x="122" y="109"/>
                      <a:pt x="114" y="114"/>
                    </a:cubicBezTo>
                    <a:cubicBezTo>
                      <a:pt x="113" y="115"/>
                      <a:pt x="111" y="116"/>
                      <a:pt x="110" y="117"/>
                    </a:cubicBezTo>
                    <a:cubicBezTo>
                      <a:pt x="109" y="118"/>
                      <a:pt x="109" y="117"/>
                      <a:pt x="109" y="117"/>
                    </a:cubicBezTo>
                    <a:cubicBezTo>
                      <a:pt x="99" y="122"/>
                      <a:pt x="88" y="125"/>
                      <a:pt x="76" y="125"/>
                    </a:cubicBezTo>
                    <a:cubicBezTo>
                      <a:pt x="68" y="126"/>
                      <a:pt x="60" y="125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1" y="124"/>
                      <a:pt x="51" y="123"/>
                      <a:pt x="51" y="123"/>
                    </a:cubicBezTo>
                    <a:cubicBezTo>
                      <a:pt x="48" y="122"/>
                      <a:pt x="44" y="121"/>
                      <a:pt x="41" y="120"/>
                    </a:cubicBezTo>
                    <a:cubicBezTo>
                      <a:pt x="41" y="120"/>
                      <a:pt x="41" y="120"/>
                      <a:pt x="41" y="121"/>
                    </a:cubicBezTo>
                    <a:cubicBezTo>
                      <a:pt x="40" y="121"/>
                      <a:pt x="39" y="121"/>
                      <a:pt x="40" y="120"/>
                    </a:cubicBezTo>
                    <a:cubicBezTo>
                      <a:pt x="40" y="120"/>
                      <a:pt x="40" y="120"/>
                      <a:pt x="40" y="119"/>
                    </a:cubicBezTo>
                    <a:cubicBezTo>
                      <a:pt x="37" y="118"/>
                      <a:pt x="33" y="117"/>
                      <a:pt x="30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9" y="114"/>
                    </a:cubicBezTo>
                    <a:cubicBezTo>
                      <a:pt x="28" y="113"/>
                      <a:pt x="27" y="112"/>
                      <a:pt x="26" y="111"/>
                    </a:cubicBezTo>
                    <a:cubicBezTo>
                      <a:pt x="26" y="112"/>
                      <a:pt x="25" y="112"/>
                      <a:pt x="25" y="112"/>
                    </a:cubicBezTo>
                    <a:cubicBezTo>
                      <a:pt x="24" y="113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5" y="111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2" y="109"/>
                      <a:pt x="21" y="107"/>
                      <a:pt x="19" y="105"/>
                    </a:cubicBezTo>
                    <a:cubicBezTo>
                      <a:pt x="19" y="105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5"/>
                    </a:cubicBezTo>
                    <a:cubicBezTo>
                      <a:pt x="17" y="105"/>
                      <a:pt x="18" y="104"/>
                      <a:pt x="18" y="104"/>
                    </a:cubicBezTo>
                    <a:cubicBezTo>
                      <a:pt x="17" y="102"/>
                      <a:pt x="15" y="100"/>
                      <a:pt x="14" y="98"/>
                    </a:cubicBezTo>
                    <a:cubicBezTo>
                      <a:pt x="14" y="98"/>
                      <a:pt x="14" y="98"/>
                      <a:pt x="14" y="98"/>
                    </a:cubicBezTo>
                    <a:cubicBezTo>
                      <a:pt x="13" y="99"/>
                      <a:pt x="12" y="98"/>
                      <a:pt x="13" y="97"/>
                    </a:cubicBezTo>
                    <a:cubicBezTo>
                      <a:pt x="13" y="97"/>
                      <a:pt x="13" y="97"/>
                      <a:pt x="13" y="96"/>
                    </a:cubicBezTo>
                    <a:cubicBezTo>
                      <a:pt x="13" y="95"/>
                      <a:pt x="12" y="94"/>
                      <a:pt x="12" y="93"/>
                    </a:cubicBezTo>
                    <a:cubicBezTo>
                      <a:pt x="11" y="94"/>
                      <a:pt x="11" y="94"/>
                      <a:pt x="10" y="95"/>
                    </a:cubicBezTo>
                    <a:cubicBezTo>
                      <a:pt x="10" y="95"/>
                      <a:pt x="9" y="95"/>
                      <a:pt x="9" y="94"/>
                    </a:cubicBezTo>
                    <a:cubicBezTo>
                      <a:pt x="10" y="93"/>
                      <a:pt x="10" y="92"/>
                      <a:pt x="11" y="91"/>
                    </a:cubicBezTo>
                    <a:cubicBezTo>
                      <a:pt x="9" y="87"/>
                      <a:pt x="8" y="83"/>
                      <a:pt x="7" y="79"/>
                    </a:cubicBezTo>
                    <a:cubicBezTo>
                      <a:pt x="7" y="79"/>
                      <a:pt x="6" y="80"/>
                      <a:pt x="6" y="80"/>
                    </a:cubicBezTo>
                    <a:cubicBezTo>
                      <a:pt x="5" y="80"/>
                      <a:pt x="5" y="80"/>
                      <a:pt x="5" y="79"/>
                    </a:cubicBezTo>
                    <a:cubicBezTo>
                      <a:pt x="5" y="78"/>
                      <a:pt x="6" y="77"/>
                      <a:pt x="7" y="75"/>
                    </a:cubicBezTo>
                    <a:cubicBezTo>
                      <a:pt x="7" y="74"/>
                      <a:pt x="6" y="73"/>
                      <a:pt x="6" y="72"/>
                    </a:cubicBezTo>
                    <a:cubicBezTo>
                      <a:pt x="6" y="73"/>
                      <a:pt x="5" y="73"/>
                      <a:pt x="4" y="74"/>
                    </a:cubicBezTo>
                    <a:cubicBezTo>
                      <a:pt x="4" y="74"/>
                      <a:pt x="3" y="74"/>
                      <a:pt x="3" y="73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5" y="65"/>
                      <a:pt x="6" y="63"/>
                      <a:pt x="6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3" y="63"/>
                      <a:pt x="1" y="62"/>
                      <a:pt x="0" y="60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82"/>
                      <a:pt x="7" y="99"/>
                      <a:pt x="19" y="112"/>
                    </a:cubicBezTo>
                    <a:cubicBezTo>
                      <a:pt x="33" y="127"/>
                      <a:pt x="57" y="131"/>
                      <a:pt x="76" y="130"/>
                    </a:cubicBezTo>
                    <a:cubicBezTo>
                      <a:pt x="94" y="130"/>
                      <a:pt x="113" y="123"/>
                      <a:pt x="127" y="111"/>
                    </a:cubicBezTo>
                    <a:cubicBezTo>
                      <a:pt x="139" y="100"/>
                      <a:pt x="144" y="85"/>
                      <a:pt x="146" y="70"/>
                    </a:cubicBezTo>
                    <a:cubicBezTo>
                      <a:pt x="150" y="36"/>
                      <a:pt x="128" y="1"/>
                      <a:pt x="92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87" y="1"/>
                      <a:pt x="87" y="3"/>
                      <a:pt x="8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3" name="Freeform 2366"/>
              <p:cNvSpPr/>
              <p:nvPr/>
            </p:nvSpPr>
            <p:spPr bwMode="auto">
              <a:xfrm>
                <a:off x="-1837532" y="576261"/>
                <a:ext cx="14288" cy="793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3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4" name="Freeform 2367"/>
              <p:cNvSpPr/>
              <p:nvPr/>
            </p:nvSpPr>
            <p:spPr bwMode="auto">
              <a:xfrm>
                <a:off x="-2132807" y="550861"/>
                <a:ext cx="7938" cy="6350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5" name="Freeform 2368"/>
              <p:cNvSpPr/>
              <p:nvPr/>
            </p:nvSpPr>
            <p:spPr bwMode="auto">
              <a:xfrm>
                <a:off x="-2013744" y="558799"/>
                <a:ext cx="19050" cy="17463"/>
              </a:xfrm>
              <a:custGeom>
                <a:avLst/>
                <a:gdLst>
                  <a:gd name="T0" fmla="*/ 0 w 7"/>
                  <a:gd name="T1" fmla="*/ 6 h 6"/>
                  <a:gd name="T2" fmla="*/ 2 w 7"/>
                  <a:gd name="T3" fmla="*/ 6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7" y="0"/>
                      <a:pt x="3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6" name="Freeform 2369"/>
              <p:cNvSpPr/>
              <p:nvPr/>
            </p:nvSpPr>
            <p:spPr bwMode="auto">
              <a:xfrm>
                <a:off x="-2174082" y="536574"/>
                <a:ext cx="400050" cy="50800"/>
              </a:xfrm>
              <a:custGeom>
                <a:avLst/>
                <a:gdLst>
                  <a:gd name="T0" fmla="*/ 5 w 145"/>
                  <a:gd name="T1" fmla="*/ 12 h 18"/>
                  <a:gd name="T2" fmla="*/ 6 w 145"/>
                  <a:gd name="T3" fmla="*/ 12 h 18"/>
                  <a:gd name="T4" fmla="*/ 13 w 145"/>
                  <a:gd name="T5" fmla="*/ 8 h 18"/>
                  <a:gd name="T6" fmla="*/ 19 w 145"/>
                  <a:gd name="T7" fmla="*/ 3 h 18"/>
                  <a:gd name="T8" fmla="*/ 20 w 145"/>
                  <a:gd name="T9" fmla="*/ 4 h 18"/>
                  <a:gd name="T10" fmla="*/ 18 w 145"/>
                  <a:gd name="T11" fmla="*/ 7 h 18"/>
                  <a:gd name="T12" fmla="*/ 24 w 145"/>
                  <a:gd name="T13" fmla="*/ 7 h 18"/>
                  <a:gd name="T14" fmla="*/ 24 w 145"/>
                  <a:gd name="T15" fmla="*/ 7 h 18"/>
                  <a:gd name="T16" fmla="*/ 25 w 145"/>
                  <a:gd name="T17" fmla="*/ 7 h 18"/>
                  <a:gd name="T18" fmla="*/ 39 w 145"/>
                  <a:gd name="T19" fmla="*/ 9 h 18"/>
                  <a:gd name="T20" fmla="*/ 40 w 145"/>
                  <a:gd name="T21" fmla="*/ 9 h 18"/>
                  <a:gd name="T22" fmla="*/ 40 w 145"/>
                  <a:gd name="T23" fmla="*/ 9 h 18"/>
                  <a:gd name="T24" fmla="*/ 41 w 145"/>
                  <a:gd name="T25" fmla="*/ 9 h 18"/>
                  <a:gd name="T26" fmla="*/ 47 w 145"/>
                  <a:gd name="T27" fmla="*/ 12 h 18"/>
                  <a:gd name="T28" fmla="*/ 48 w 145"/>
                  <a:gd name="T29" fmla="*/ 12 h 18"/>
                  <a:gd name="T30" fmla="*/ 55 w 145"/>
                  <a:gd name="T31" fmla="*/ 14 h 18"/>
                  <a:gd name="T32" fmla="*/ 56 w 145"/>
                  <a:gd name="T33" fmla="*/ 14 h 18"/>
                  <a:gd name="T34" fmla="*/ 64 w 145"/>
                  <a:gd name="T35" fmla="*/ 9 h 18"/>
                  <a:gd name="T36" fmla="*/ 65 w 145"/>
                  <a:gd name="T37" fmla="*/ 10 h 18"/>
                  <a:gd name="T38" fmla="*/ 62 w 145"/>
                  <a:gd name="T39" fmla="*/ 14 h 18"/>
                  <a:gd name="T40" fmla="*/ 71 w 145"/>
                  <a:gd name="T41" fmla="*/ 11 h 18"/>
                  <a:gd name="T42" fmla="*/ 91 w 145"/>
                  <a:gd name="T43" fmla="*/ 8 h 18"/>
                  <a:gd name="T44" fmla="*/ 92 w 145"/>
                  <a:gd name="T45" fmla="*/ 7 h 18"/>
                  <a:gd name="T46" fmla="*/ 93 w 145"/>
                  <a:gd name="T47" fmla="*/ 8 h 18"/>
                  <a:gd name="T48" fmla="*/ 95 w 145"/>
                  <a:gd name="T49" fmla="*/ 8 h 18"/>
                  <a:gd name="T50" fmla="*/ 97 w 145"/>
                  <a:gd name="T51" fmla="*/ 9 h 18"/>
                  <a:gd name="T52" fmla="*/ 98 w 145"/>
                  <a:gd name="T53" fmla="*/ 8 h 18"/>
                  <a:gd name="T54" fmla="*/ 99 w 145"/>
                  <a:gd name="T55" fmla="*/ 9 h 18"/>
                  <a:gd name="T56" fmla="*/ 113 w 145"/>
                  <a:gd name="T57" fmla="*/ 17 h 18"/>
                  <a:gd name="T58" fmla="*/ 116 w 145"/>
                  <a:gd name="T59" fmla="*/ 14 h 18"/>
                  <a:gd name="T60" fmla="*/ 117 w 145"/>
                  <a:gd name="T61" fmla="*/ 15 h 18"/>
                  <a:gd name="T62" fmla="*/ 115 w 145"/>
                  <a:gd name="T63" fmla="*/ 18 h 18"/>
                  <a:gd name="T64" fmla="*/ 118 w 145"/>
                  <a:gd name="T65" fmla="*/ 18 h 18"/>
                  <a:gd name="T66" fmla="*/ 129 w 145"/>
                  <a:gd name="T67" fmla="*/ 12 h 18"/>
                  <a:gd name="T68" fmla="*/ 130 w 145"/>
                  <a:gd name="T69" fmla="*/ 13 h 18"/>
                  <a:gd name="T70" fmla="*/ 128 w 145"/>
                  <a:gd name="T71" fmla="*/ 15 h 18"/>
                  <a:gd name="T72" fmla="*/ 141 w 145"/>
                  <a:gd name="T73" fmla="*/ 13 h 18"/>
                  <a:gd name="T74" fmla="*/ 141 w 145"/>
                  <a:gd name="T75" fmla="*/ 13 h 18"/>
                  <a:gd name="T76" fmla="*/ 142 w 145"/>
                  <a:gd name="T77" fmla="*/ 8 h 18"/>
                  <a:gd name="T78" fmla="*/ 141 w 145"/>
                  <a:gd name="T79" fmla="*/ 8 h 18"/>
                  <a:gd name="T80" fmla="*/ 130 w 145"/>
                  <a:gd name="T81" fmla="*/ 9 h 18"/>
                  <a:gd name="T82" fmla="*/ 107 w 145"/>
                  <a:gd name="T83" fmla="*/ 7 h 18"/>
                  <a:gd name="T84" fmla="*/ 69 w 145"/>
                  <a:gd name="T85" fmla="*/ 6 h 18"/>
                  <a:gd name="T86" fmla="*/ 45 w 145"/>
                  <a:gd name="T87" fmla="*/ 6 h 18"/>
                  <a:gd name="T88" fmla="*/ 29 w 145"/>
                  <a:gd name="T89" fmla="*/ 2 h 18"/>
                  <a:gd name="T90" fmla="*/ 7 w 145"/>
                  <a:gd name="T91" fmla="*/ 5 h 18"/>
                  <a:gd name="T92" fmla="*/ 1 w 145"/>
                  <a:gd name="T93" fmla="*/ 9 h 18"/>
                  <a:gd name="T94" fmla="*/ 1 w 145"/>
                  <a:gd name="T95" fmla="*/ 10 h 18"/>
                  <a:gd name="T96" fmla="*/ 0 w 145"/>
                  <a:gd name="T97" fmla="*/ 11 h 18"/>
                  <a:gd name="T98" fmla="*/ 5 w 145"/>
                  <a:gd name="T9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5" h="18">
                    <a:moveTo>
                      <a:pt x="5" y="12"/>
                    </a:moveTo>
                    <a:cubicBezTo>
                      <a:pt x="5" y="12"/>
                      <a:pt x="5" y="12"/>
                      <a:pt x="6" y="12"/>
                    </a:cubicBezTo>
                    <a:cubicBezTo>
                      <a:pt x="8" y="10"/>
                      <a:pt x="10" y="9"/>
                      <a:pt x="13" y="8"/>
                    </a:cubicBezTo>
                    <a:cubicBezTo>
                      <a:pt x="15" y="6"/>
                      <a:pt x="17" y="5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20" y="7"/>
                      <a:pt x="22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30" y="7"/>
                      <a:pt x="35" y="8"/>
                      <a:pt x="39" y="9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3" y="10"/>
                      <a:pt x="45" y="11"/>
                      <a:pt x="47" y="12"/>
                    </a:cubicBezTo>
                    <a:cubicBezTo>
                      <a:pt x="47" y="12"/>
                      <a:pt x="47" y="12"/>
                      <a:pt x="48" y="12"/>
                    </a:cubicBezTo>
                    <a:cubicBezTo>
                      <a:pt x="50" y="13"/>
                      <a:pt x="52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9" y="12"/>
                      <a:pt x="61" y="11"/>
                      <a:pt x="64" y="9"/>
                    </a:cubicBezTo>
                    <a:cubicBezTo>
                      <a:pt x="65" y="9"/>
                      <a:pt x="65" y="9"/>
                      <a:pt x="65" y="10"/>
                    </a:cubicBezTo>
                    <a:cubicBezTo>
                      <a:pt x="64" y="11"/>
                      <a:pt x="63" y="13"/>
                      <a:pt x="62" y="14"/>
                    </a:cubicBezTo>
                    <a:cubicBezTo>
                      <a:pt x="65" y="13"/>
                      <a:pt x="68" y="12"/>
                      <a:pt x="71" y="11"/>
                    </a:cubicBezTo>
                    <a:cubicBezTo>
                      <a:pt x="77" y="9"/>
                      <a:pt x="84" y="7"/>
                      <a:pt x="91" y="8"/>
                    </a:cubicBezTo>
                    <a:cubicBezTo>
                      <a:pt x="92" y="8"/>
                      <a:pt x="92" y="8"/>
                      <a:pt x="92" y="7"/>
                    </a:cubicBezTo>
                    <a:cubicBezTo>
                      <a:pt x="92" y="7"/>
                      <a:pt x="93" y="7"/>
                      <a:pt x="93" y="8"/>
                    </a:cubicBezTo>
                    <a:cubicBezTo>
                      <a:pt x="93" y="8"/>
                      <a:pt x="94" y="8"/>
                      <a:pt x="95" y="8"/>
                    </a:cubicBezTo>
                    <a:cubicBezTo>
                      <a:pt x="96" y="8"/>
                      <a:pt x="97" y="8"/>
                      <a:pt x="97" y="9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9" y="9"/>
                      <a:pt x="99" y="9"/>
                    </a:cubicBezTo>
                    <a:cubicBezTo>
                      <a:pt x="104" y="11"/>
                      <a:pt x="108" y="14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6" y="16"/>
                      <a:pt x="116" y="17"/>
                      <a:pt x="115" y="18"/>
                    </a:cubicBezTo>
                    <a:cubicBezTo>
                      <a:pt x="116" y="18"/>
                      <a:pt x="117" y="18"/>
                      <a:pt x="118" y="18"/>
                    </a:cubicBezTo>
                    <a:cubicBezTo>
                      <a:pt x="122" y="15"/>
                      <a:pt x="125" y="13"/>
                      <a:pt x="129" y="12"/>
                    </a:cubicBezTo>
                    <a:cubicBezTo>
                      <a:pt x="130" y="11"/>
                      <a:pt x="130" y="12"/>
                      <a:pt x="130" y="13"/>
                    </a:cubicBezTo>
                    <a:cubicBezTo>
                      <a:pt x="129" y="14"/>
                      <a:pt x="128" y="15"/>
                      <a:pt x="128" y="15"/>
                    </a:cubicBezTo>
                    <a:cubicBezTo>
                      <a:pt x="132" y="14"/>
                      <a:pt x="136" y="12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44" y="14"/>
                      <a:pt x="145" y="9"/>
                      <a:pt x="142" y="8"/>
                    </a:cubicBezTo>
                    <a:cubicBezTo>
                      <a:pt x="142" y="8"/>
                      <a:pt x="141" y="8"/>
                      <a:pt x="141" y="8"/>
                    </a:cubicBezTo>
                    <a:cubicBezTo>
                      <a:pt x="137" y="7"/>
                      <a:pt x="134" y="8"/>
                      <a:pt x="130" y="9"/>
                    </a:cubicBezTo>
                    <a:cubicBezTo>
                      <a:pt x="121" y="14"/>
                      <a:pt x="116" y="13"/>
                      <a:pt x="107" y="7"/>
                    </a:cubicBezTo>
                    <a:cubicBezTo>
                      <a:pt x="96" y="0"/>
                      <a:pt x="82" y="2"/>
                      <a:pt x="69" y="6"/>
                    </a:cubicBezTo>
                    <a:cubicBezTo>
                      <a:pt x="60" y="9"/>
                      <a:pt x="54" y="9"/>
                      <a:pt x="45" y="6"/>
                    </a:cubicBezTo>
                    <a:cubicBezTo>
                      <a:pt x="40" y="4"/>
                      <a:pt x="35" y="3"/>
                      <a:pt x="29" y="2"/>
                    </a:cubicBezTo>
                    <a:cubicBezTo>
                      <a:pt x="22" y="1"/>
                      <a:pt x="13" y="1"/>
                      <a:pt x="7" y="5"/>
                    </a:cubicBezTo>
                    <a:cubicBezTo>
                      <a:pt x="5" y="6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3" y="14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7" name="Freeform 2370"/>
              <p:cNvSpPr/>
              <p:nvPr/>
            </p:nvSpPr>
            <p:spPr bwMode="auto">
              <a:xfrm>
                <a:off x="-2166144" y="546099"/>
                <a:ext cx="381000" cy="203200"/>
              </a:xfrm>
              <a:custGeom>
                <a:avLst/>
                <a:gdLst>
                  <a:gd name="T0" fmla="*/ 137 w 138"/>
                  <a:gd name="T1" fmla="*/ 24 h 74"/>
                  <a:gd name="T2" fmla="*/ 84 w 138"/>
                  <a:gd name="T3" fmla="*/ 69 h 74"/>
                  <a:gd name="T4" fmla="*/ 136 w 138"/>
                  <a:gd name="T5" fmla="*/ 16 h 74"/>
                  <a:gd name="T6" fmla="*/ 103 w 138"/>
                  <a:gd name="T7" fmla="*/ 41 h 74"/>
                  <a:gd name="T8" fmla="*/ 77 w 138"/>
                  <a:gd name="T9" fmla="*/ 58 h 74"/>
                  <a:gd name="T10" fmla="*/ 97 w 138"/>
                  <a:gd name="T11" fmla="*/ 39 h 74"/>
                  <a:gd name="T12" fmla="*/ 115 w 138"/>
                  <a:gd name="T13" fmla="*/ 15 h 74"/>
                  <a:gd name="T14" fmla="*/ 112 w 138"/>
                  <a:gd name="T15" fmla="*/ 15 h 74"/>
                  <a:gd name="T16" fmla="*/ 79 w 138"/>
                  <a:gd name="T17" fmla="*/ 37 h 74"/>
                  <a:gd name="T18" fmla="*/ 103 w 138"/>
                  <a:gd name="T19" fmla="*/ 10 h 74"/>
                  <a:gd name="T20" fmla="*/ 45 w 138"/>
                  <a:gd name="T21" fmla="*/ 50 h 74"/>
                  <a:gd name="T22" fmla="*/ 95 w 138"/>
                  <a:gd name="T23" fmla="*/ 5 h 74"/>
                  <a:gd name="T24" fmla="*/ 90 w 138"/>
                  <a:gd name="T25" fmla="*/ 5 h 74"/>
                  <a:gd name="T26" fmla="*/ 28 w 138"/>
                  <a:gd name="T27" fmla="*/ 53 h 74"/>
                  <a:gd name="T28" fmla="*/ 78 w 138"/>
                  <a:gd name="T29" fmla="*/ 7 h 74"/>
                  <a:gd name="T30" fmla="*/ 23 w 138"/>
                  <a:gd name="T31" fmla="*/ 43 h 74"/>
                  <a:gd name="T32" fmla="*/ 61 w 138"/>
                  <a:gd name="T33" fmla="*/ 6 h 74"/>
                  <a:gd name="T34" fmla="*/ 17 w 138"/>
                  <a:gd name="T35" fmla="*/ 40 h 74"/>
                  <a:gd name="T36" fmla="*/ 44 w 138"/>
                  <a:gd name="T37" fmla="*/ 9 h 74"/>
                  <a:gd name="T38" fmla="*/ 38 w 138"/>
                  <a:gd name="T39" fmla="*/ 7 h 74"/>
                  <a:gd name="T40" fmla="*/ 24 w 138"/>
                  <a:gd name="T41" fmla="*/ 17 h 74"/>
                  <a:gd name="T42" fmla="*/ 30 w 138"/>
                  <a:gd name="T43" fmla="*/ 6 h 74"/>
                  <a:gd name="T44" fmla="*/ 12 w 138"/>
                  <a:gd name="T45" fmla="*/ 15 h 74"/>
                  <a:gd name="T46" fmla="*/ 21 w 138"/>
                  <a:gd name="T47" fmla="*/ 4 h 74"/>
                  <a:gd name="T48" fmla="*/ 17 w 138"/>
                  <a:gd name="T49" fmla="*/ 1 h 74"/>
                  <a:gd name="T50" fmla="*/ 4 w 138"/>
                  <a:gd name="T51" fmla="*/ 12 h 74"/>
                  <a:gd name="T52" fmla="*/ 13 w 138"/>
                  <a:gd name="T53" fmla="*/ 4 h 74"/>
                  <a:gd name="T54" fmla="*/ 1 w 138"/>
                  <a:gd name="T55" fmla="*/ 22 h 74"/>
                  <a:gd name="T56" fmla="*/ 17 w 138"/>
                  <a:gd name="T57" fmla="*/ 9 h 74"/>
                  <a:gd name="T58" fmla="*/ 4 w 138"/>
                  <a:gd name="T59" fmla="*/ 27 h 74"/>
                  <a:gd name="T60" fmla="*/ 6 w 138"/>
                  <a:gd name="T61" fmla="*/ 33 h 74"/>
                  <a:gd name="T62" fmla="*/ 34 w 138"/>
                  <a:gd name="T63" fmla="*/ 11 h 74"/>
                  <a:gd name="T64" fmla="*/ 9 w 138"/>
                  <a:gd name="T65" fmla="*/ 41 h 74"/>
                  <a:gd name="T66" fmla="*/ 23 w 138"/>
                  <a:gd name="T67" fmla="*/ 33 h 74"/>
                  <a:gd name="T68" fmla="*/ 11 w 138"/>
                  <a:gd name="T69" fmla="*/ 46 h 74"/>
                  <a:gd name="T70" fmla="*/ 55 w 138"/>
                  <a:gd name="T71" fmla="*/ 11 h 74"/>
                  <a:gd name="T72" fmla="*/ 14 w 138"/>
                  <a:gd name="T73" fmla="*/ 53 h 74"/>
                  <a:gd name="T74" fmla="*/ 74 w 138"/>
                  <a:gd name="T75" fmla="*/ 8 h 74"/>
                  <a:gd name="T76" fmla="*/ 21 w 138"/>
                  <a:gd name="T77" fmla="*/ 59 h 74"/>
                  <a:gd name="T78" fmla="*/ 74 w 138"/>
                  <a:gd name="T79" fmla="*/ 16 h 74"/>
                  <a:gd name="T80" fmla="*/ 26 w 138"/>
                  <a:gd name="T81" fmla="*/ 62 h 74"/>
                  <a:gd name="T82" fmla="*/ 59 w 138"/>
                  <a:gd name="T83" fmla="*/ 33 h 74"/>
                  <a:gd name="T84" fmla="*/ 31 w 138"/>
                  <a:gd name="T85" fmla="*/ 64 h 74"/>
                  <a:gd name="T86" fmla="*/ 85 w 138"/>
                  <a:gd name="T87" fmla="*/ 25 h 74"/>
                  <a:gd name="T88" fmla="*/ 37 w 138"/>
                  <a:gd name="T89" fmla="*/ 68 h 74"/>
                  <a:gd name="T90" fmla="*/ 95 w 138"/>
                  <a:gd name="T91" fmla="*/ 27 h 74"/>
                  <a:gd name="T92" fmla="*/ 61 w 138"/>
                  <a:gd name="T93" fmla="*/ 60 h 74"/>
                  <a:gd name="T94" fmla="*/ 49 w 138"/>
                  <a:gd name="T95" fmla="*/ 71 h 74"/>
                  <a:gd name="T96" fmla="*/ 58 w 138"/>
                  <a:gd name="T97" fmla="*/ 65 h 74"/>
                  <a:gd name="T98" fmla="*/ 119 w 138"/>
                  <a:gd name="T99" fmla="*/ 14 h 74"/>
                  <a:gd name="T100" fmla="*/ 59 w 138"/>
                  <a:gd name="T101" fmla="*/ 72 h 74"/>
                  <a:gd name="T102" fmla="*/ 68 w 138"/>
                  <a:gd name="T103" fmla="*/ 72 h 74"/>
                  <a:gd name="T104" fmla="*/ 111 w 138"/>
                  <a:gd name="T105" fmla="*/ 41 h 74"/>
                  <a:gd name="T106" fmla="*/ 134 w 138"/>
                  <a:gd name="T107" fmla="*/ 27 h 74"/>
                  <a:gd name="T108" fmla="*/ 95 w 138"/>
                  <a:gd name="T109" fmla="*/ 67 h 74"/>
                  <a:gd name="T110" fmla="*/ 132 w 138"/>
                  <a:gd name="T111" fmla="*/ 39 h 74"/>
                  <a:gd name="T112" fmla="*/ 107 w 138"/>
                  <a:gd name="T113" fmla="*/ 65 h 74"/>
                  <a:gd name="T114" fmla="*/ 137 w 138"/>
                  <a:gd name="T115" fmla="*/ 34 h 74"/>
                  <a:gd name="T116" fmla="*/ 105 w 138"/>
                  <a:gd name="T117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74">
                    <a:moveTo>
                      <a:pt x="105" y="60"/>
                    </a:moveTo>
                    <a:cubicBezTo>
                      <a:pt x="103" y="61"/>
                      <a:pt x="93" y="69"/>
                      <a:pt x="99" y="62"/>
                    </a:cubicBezTo>
                    <a:cubicBezTo>
                      <a:pt x="106" y="55"/>
                      <a:pt x="114" y="47"/>
                      <a:pt x="121" y="41"/>
                    </a:cubicBezTo>
                    <a:cubicBezTo>
                      <a:pt x="127" y="36"/>
                      <a:pt x="134" y="32"/>
                      <a:pt x="137" y="24"/>
                    </a:cubicBezTo>
                    <a:cubicBezTo>
                      <a:pt x="137" y="24"/>
                      <a:pt x="136" y="23"/>
                      <a:pt x="136" y="24"/>
                    </a:cubicBezTo>
                    <a:cubicBezTo>
                      <a:pt x="128" y="31"/>
                      <a:pt x="119" y="37"/>
                      <a:pt x="111" y="45"/>
                    </a:cubicBezTo>
                    <a:cubicBezTo>
                      <a:pt x="106" y="49"/>
                      <a:pt x="102" y="53"/>
                      <a:pt x="97" y="57"/>
                    </a:cubicBezTo>
                    <a:cubicBezTo>
                      <a:pt x="93" y="61"/>
                      <a:pt x="86" y="67"/>
                      <a:pt x="84" y="69"/>
                    </a:cubicBezTo>
                    <a:cubicBezTo>
                      <a:pt x="101" y="53"/>
                      <a:pt x="118" y="37"/>
                      <a:pt x="134" y="20"/>
                    </a:cubicBezTo>
                    <a:cubicBezTo>
                      <a:pt x="135" y="20"/>
                      <a:pt x="135" y="20"/>
                      <a:pt x="135" y="19"/>
                    </a:cubicBezTo>
                    <a:cubicBezTo>
                      <a:pt x="136" y="18"/>
                      <a:pt x="137" y="18"/>
                      <a:pt x="137" y="17"/>
                    </a:cubicBezTo>
                    <a:cubicBezTo>
                      <a:pt x="138" y="16"/>
                      <a:pt x="137" y="15"/>
                      <a:pt x="136" y="16"/>
                    </a:cubicBezTo>
                    <a:cubicBezTo>
                      <a:pt x="125" y="25"/>
                      <a:pt x="114" y="35"/>
                      <a:pt x="102" y="45"/>
                    </a:cubicBezTo>
                    <a:cubicBezTo>
                      <a:pt x="97" y="50"/>
                      <a:pt x="91" y="54"/>
                      <a:pt x="86" y="59"/>
                    </a:cubicBezTo>
                    <a:cubicBezTo>
                      <a:pt x="82" y="62"/>
                      <a:pt x="79" y="64"/>
                      <a:pt x="76" y="66"/>
                    </a:cubicBezTo>
                    <a:cubicBezTo>
                      <a:pt x="85" y="58"/>
                      <a:pt x="94" y="50"/>
                      <a:pt x="103" y="41"/>
                    </a:cubicBezTo>
                    <a:cubicBezTo>
                      <a:pt x="113" y="32"/>
                      <a:pt x="124" y="23"/>
                      <a:pt x="133" y="12"/>
                    </a:cubicBezTo>
                    <a:cubicBezTo>
                      <a:pt x="134" y="12"/>
                      <a:pt x="133" y="11"/>
                      <a:pt x="132" y="11"/>
                    </a:cubicBezTo>
                    <a:cubicBezTo>
                      <a:pt x="121" y="22"/>
                      <a:pt x="109" y="32"/>
                      <a:pt x="97" y="41"/>
                    </a:cubicBezTo>
                    <a:cubicBezTo>
                      <a:pt x="91" y="47"/>
                      <a:pt x="84" y="52"/>
                      <a:pt x="77" y="58"/>
                    </a:cubicBezTo>
                    <a:cubicBezTo>
                      <a:pt x="73" y="60"/>
                      <a:pt x="70" y="63"/>
                      <a:pt x="66" y="65"/>
                    </a:cubicBezTo>
                    <a:cubicBezTo>
                      <a:pt x="65" y="66"/>
                      <a:pt x="63" y="68"/>
                      <a:pt x="62" y="69"/>
                    </a:cubicBezTo>
                    <a:cubicBezTo>
                      <a:pt x="62" y="69"/>
                      <a:pt x="63" y="69"/>
                      <a:pt x="63" y="68"/>
                    </a:cubicBezTo>
                    <a:cubicBezTo>
                      <a:pt x="74" y="58"/>
                      <a:pt x="86" y="49"/>
                      <a:pt x="97" y="39"/>
                    </a:cubicBezTo>
                    <a:cubicBezTo>
                      <a:pt x="106" y="30"/>
                      <a:pt x="116" y="22"/>
                      <a:pt x="125" y="12"/>
                    </a:cubicBezTo>
                    <a:cubicBezTo>
                      <a:pt x="125" y="12"/>
                      <a:pt x="126" y="11"/>
                      <a:pt x="127" y="10"/>
                    </a:cubicBezTo>
                    <a:cubicBezTo>
                      <a:pt x="127" y="9"/>
                      <a:pt x="127" y="8"/>
                      <a:pt x="126" y="9"/>
                    </a:cubicBezTo>
                    <a:cubicBezTo>
                      <a:pt x="122" y="10"/>
                      <a:pt x="119" y="12"/>
                      <a:pt x="115" y="15"/>
                    </a:cubicBezTo>
                    <a:cubicBezTo>
                      <a:pt x="108" y="21"/>
                      <a:pt x="102" y="28"/>
                      <a:pt x="95" y="33"/>
                    </a:cubicBezTo>
                    <a:cubicBezTo>
                      <a:pt x="85" y="41"/>
                      <a:pt x="75" y="50"/>
                      <a:pt x="65" y="58"/>
                    </a:cubicBezTo>
                    <a:cubicBezTo>
                      <a:pt x="71" y="52"/>
                      <a:pt x="76" y="46"/>
                      <a:pt x="83" y="41"/>
                    </a:cubicBezTo>
                    <a:cubicBezTo>
                      <a:pt x="93" y="33"/>
                      <a:pt x="104" y="25"/>
                      <a:pt x="112" y="15"/>
                    </a:cubicBezTo>
                    <a:cubicBezTo>
                      <a:pt x="113" y="14"/>
                      <a:pt x="113" y="13"/>
                      <a:pt x="114" y="12"/>
                    </a:cubicBezTo>
                    <a:cubicBezTo>
                      <a:pt x="114" y="12"/>
                      <a:pt x="114" y="11"/>
                      <a:pt x="113" y="11"/>
                    </a:cubicBezTo>
                    <a:cubicBezTo>
                      <a:pt x="112" y="12"/>
                      <a:pt x="111" y="13"/>
                      <a:pt x="110" y="14"/>
                    </a:cubicBezTo>
                    <a:cubicBezTo>
                      <a:pt x="99" y="21"/>
                      <a:pt x="90" y="30"/>
                      <a:pt x="79" y="37"/>
                    </a:cubicBezTo>
                    <a:cubicBezTo>
                      <a:pt x="71" y="42"/>
                      <a:pt x="63" y="48"/>
                      <a:pt x="56" y="53"/>
                    </a:cubicBezTo>
                    <a:cubicBezTo>
                      <a:pt x="59" y="50"/>
                      <a:pt x="63" y="46"/>
                      <a:pt x="66" y="43"/>
                    </a:cubicBezTo>
                    <a:cubicBezTo>
                      <a:pt x="78" y="31"/>
                      <a:pt x="91" y="22"/>
                      <a:pt x="104" y="11"/>
                    </a:cubicBezTo>
                    <a:cubicBezTo>
                      <a:pt x="104" y="11"/>
                      <a:pt x="103" y="10"/>
                      <a:pt x="103" y="10"/>
                    </a:cubicBezTo>
                    <a:cubicBezTo>
                      <a:pt x="92" y="15"/>
                      <a:pt x="83" y="24"/>
                      <a:pt x="73" y="32"/>
                    </a:cubicBezTo>
                    <a:cubicBezTo>
                      <a:pt x="61" y="41"/>
                      <a:pt x="49" y="51"/>
                      <a:pt x="36" y="60"/>
                    </a:cubicBezTo>
                    <a:cubicBezTo>
                      <a:pt x="30" y="64"/>
                      <a:pt x="36" y="59"/>
                      <a:pt x="37" y="58"/>
                    </a:cubicBezTo>
                    <a:cubicBezTo>
                      <a:pt x="39" y="55"/>
                      <a:pt x="42" y="53"/>
                      <a:pt x="45" y="50"/>
                    </a:cubicBezTo>
                    <a:cubicBezTo>
                      <a:pt x="50" y="46"/>
                      <a:pt x="55" y="42"/>
                      <a:pt x="60" y="37"/>
                    </a:cubicBezTo>
                    <a:cubicBezTo>
                      <a:pt x="72" y="27"/>
                      <a:pt x="84" y="17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5" y="5"/>
                      <a:pt x="95" y="5"/>
                    </a:cubicBezTo>
                    <a:cubicBezTo>
                      <a:pt x="95" y="5"/>
                      <a:pt x="95" y="5"/>
                      <a:pt x="94" y="6"/>
                    </a:cubicBezTo>
                    <a:cubicBezTo>
                      <a:pt x="85" y="11"/>
                      <a:pt x="77" y="17"/>
                      <a:pt x="68" y="23"/>
                    </a:cubicBezTo>
                    <a:cubicBezTo>
                      <a:pt x="71" y="21"/>
                      <a:pt x="73" y="19"/>
                      <a:pt x="76" y="17"/>
                    </a:cubicBezTo>
                    <a:cubicBezTo>
                      <a:pt x="81" y="13"/>
                      <a:pt x="86" y="10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5"/>
                      <a:pt x="89" y="5"/>
                      <a:pt x="88" y="5"/>
                    </a:cubicBezTo>
                    <a:cubicBezTo>
                      <a:pt x="67" y="19"/>
                      <a:pt x="48" y="36"/>
                      <a:pt x="28" y="53"/>
                    </a:cubicBezTo>
                    <a:cubicBezTo>
                      <a:pt x="28" y="53"/>
                      <a:pt x="28" y="54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5" y="45"/>
                      <a:pt x="40" y="40"/>
                      <a:pt x="45" y="35"/>
                    </a:cubicBezTo>
                    <a:cubicBezTo>
                      <a:pt x="55" y="26"/>
                      <a:pt x="66" y="16"/>
                      <a:pt x="78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54" y="14"/>
                      <a:pt x="39" y="35"/>
                      <a:pt x="20" y="49"/>
                    </a:cubicBezTo>
                    <a:cubicBezTo>
                      <a:pt x="20" y="49"/>
                      <a:pt x="17" y="51"/>
                      <a:pt x="16" y="52"/>
                    </a:cubicBezTo>
                    <a:cubicBezTo>
                      <a:pt x="18" y="48"/>
                      <a:pt x="21" y="46"/>
                      <a:pt x="23" y="43"/>
                    </a:cubicBezTo>
                    <a:cubicBezTo>
                      <a:pt x="28" y="38"/>
                      <a:pt x="33" y="34"/>
                      <a:pt x="38" y="30"/>
                    </a:cubicBezTo>
                    <a:cubicBezTo>
                      <a:pt x="45" y="24"/>
                      <a:pt x="53" y="18"/>
                      <a:pt x="59" y="11"/>
                    </a:cubicBezTo>
                    <a:cubicBezTo>
                      <a:pt x="60" y="10"/>
                      <a:pt x="61" y="8"/>
                      <a:pt x="62" y="7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58" y="8"/>
                      <a:pt x="56" y="9"/>
                      <a:pt x="53" y="11"/>
                    </a:cubicBezTo>
                    <a:cubicBezTo>
                      <a:pt x="41" y="20"/>
                      <a:pt x="30" y="32"/>
                      <a:pt x="17" y="41"/>
                    </a:cubicBezTo>
                    <a:cubicBezTo>
                      <a:pt x="15" y="42"/>
                      <a:pt x="14" y="43"/>
                      <a:pt x="12" y="44"/>
                    </a:cubicBezTo>
                    <a:cubicBezTo>
                      <a:pt x="14" y="43"/>
                      <a:pt x="15" y="41"/>
                      <a:pt x="17" y="40"/>
                    </a:cubicBezTo>
                    <a:cubicBezTo>
                      <a:pt x="20" y="37"/>
                      <a:pt x="23" y="35"/>
                      <a:pt x="26" y="32"/>
                    </a:cubicBezTo>
                    <a:cubicBezTo>
                      <a:pt x="33" y="25"/>
                      <a:pt x="39" y="17"/>
                      <a:pt x="45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1" y="17"/>
                      <a:pt x="20" y="30"/>
                      <a:pt x="9" y="40"/>
                    </a:cubicBezTo>
                    <a:cubicBezTo>
                      <a:pt x="13" y="36"/>
                      <a:pt x="19" y="29"/>
                      <a:pt x="24" y="23"/>
                    </a:cubicBezTo>
                    <a:cubicBezTo>
                      <a:pt x="29" y="18"/>
                      <a:pt x="34" y="13"/>
                      <a:pt x="38" y="7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2" y="9"/>
                      <a:pt x="28" y="13"/>
                      <a:pt x="24" y="17"/>
                    </a:cubicBezTo>
                    <a:cubicBezTo>
                      <a:pt x="22" y="20"/>
                      <a:pt x="19" y="22"/>
                      <a:pt x="17" y="25"/>
                    </a:cubicBezTo>
                    <a:cubicBezTo>
                      <a:pt x="14" y="27"/>
                      <a:pt x="10" y="30"/>
                      <a:pt x="9" y="32"/>
                    </a:cubicBezTo>
                    <a:cubicBezTo>
                      <a:pt x="12" y="26"/>
                      <a:pt x="16" y="21"/>
                      <a:pt x="21" y="17"/>
                    </a:cubicBezTo>
                    <a:cubicBezTo>
                      <a:pt x="25" y="14"/>
                      <a:pt x="28" y="11"/>
                      <a:pt x="30" y="6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1" y="9"/>
                      <a:pt x="14" y="16"/>
                      <a:pt x="8" y="23"/>
                    </a:cubicBezTo>
                    <a:cubicBezTo>
                      <a:pt x="4" y="26"/>
                      <a:pt x="5" y="24"/>
                      <a:pt x="7" y="20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6" y="12"/>
                      <a:pt x="19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5" y="7"/>
                      <a:pt x="10" y="11"/>
                      <a:pt x="6" y="16"/>
                    </a:cubicBezTo>
                    <a:cubicBezTo>
                      <a:pt x="7" y="14"/>
                      <a:pt x="8" y="13"/>
                      <a:pt x="9" y="11"/>
                    </a:cubicBezTo>
                    <a:cubicBezTo>
                      <a:pt x="11" y="9"/>
                      <a:pt x="13" y="7"/>
                      <a:pt x="15" y="4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4" y="2"/>
                      <a:pt x="12" y="3"/>
                      <a:pt x="10" y="5"/>
                    </a:cubicBezTo>
                    <a:cubicBezTo>
                      <a:pt x="8" y="7"/>
                      <a:pt x="5" y="9"/>
                      <a:pt x="3" y="11"/>
                    </a:cubicBezTo>
                    <a:cubicBezTo>
                      <a:pt x="2" y="12"/>
                      <a:pt x="3" y="13"/>
                      <a:pt x="4" y="12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3" y="4"/>
                      <a:pt x="14" y="3"/>
                      <a:pt x="15" y="2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2" y="6"/>
                      <a:pt x="11" y="7"/>
                      <a:pt x="10" y="8"/>
                    </a:cubicBezTo>
                    <a:cubicBezTo>
                      <a:pt x="8" y="12"/>
                      <a:pt x="5" y="14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1"/>
                      <a:pt x="3" y="21"/>
                      <a:pt x="3" y="20"/>
                    </a:cubicBezTo>
                    <a:cubicBezTo>
                      <a:pt x="6" y="18"/>
                      <a:pt x="8" y="15"/>
                      <a:pt x="10" y="13"/>
                    </a:cubicBezTo>
                    <a:cubicBezTo>
                      <a:pt x="12" y="11"/>
                      <a:pt x="15" y="9"/>
                      <a:pt x="17" y="7"/>
                    </a:cubicBezTo>
                    <a:cubicBezTo>
                      <a:pt x="23" y="3"/>
                      <a:pt x="17" y="8"/>
                      <a:pt x="17" y="9"/>
                    </a:cubicBezTo>
                    <a:cubicBezTo>
                      <a:pt x="12" y="14"/>
                      <a:pt x="7" y="18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4" y="27"/>
                      <a:pt x="4" y="27"/>
                    </a:cubicBezTo>
                    <a:cubicBezTo>
                      <a:pt x="12" y="21"/>
                      <a:pt x="19" y="13"/>
                      <a:pt x="28" y="7"/>
                    </a:cubicBezTo>
                    <a:cubicBezTo>
                      <a:pt x="27" y="8"/>
                      <a:pt x="23" y="13"/>
                      <a:pt x="22" y="15"/>
                    </a:cubicBezTo>
                    <a:cubicBezTo>
                      <a:pt x="19" y="17"/>
                      <a:pt x="17" y="19"/>
                      <a:pt x="15" y="21"/>
                    </a:cubicBezTo>
                    <a:cubicBezTo>
                      <a:pt x="12" y="25"/>
                      <a:pt x="9" y="29"/>
                      <a:pt x="6" y="33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12" y="31"/>
                      <a:pt x="17" y="26"/>
                      <a:pt x="21" y="22"/>
                    </a:cubicBezTo>
                    <a:cubicBezTo>
                      <a:pt x="24" y="19"/>
                      <a:pt x="27" y="17"/>
                      <a:pt x="29" y="14"/>
                    </a:cubicBezTo>
                    <a:cubicBezTo>
                      <a:pt x="30" y="13"/>
                      <a:pt x="38" y="5"/>
                      <a:pt x="34" y="11"/>
                    </a:cubicBezTo>
                    <a:cubicBezTo>
                      <a:pt x="27" y="21"/>
                      <a:pt x="16" y="29"/>
                      <a:pt x="8" y="39"/>
                    </a:cubicBezTo>
                    <a:cubicBezTo>
                      <a:pt x="7" y="40"/>
                      <a:pt x="7" y="41"/>
                      <a:pt x="6" y="42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14" y="37"/>
                      <a:pt x="19" y="32"/>
                      <a:pt x="25" y="27"/>
                    </a:cubicBezTo>
                    <a:cubicBezTo>
                      <a:pt x="27" y="24"/>
                      <a:pt x="30" y="21"/>
                      <a:pt x="33" y="19"/>
                    </a:cubicBezTo>
                    <a:cubicBezTo>
                      <a:pt x="36" y="16"/>
                      <a:pt x="47" y="5"/>
                      <a:pt x="38" y="16"/>
                    </a:cubicBezTo>
                    <a:cubicBezTo>
                      <a:pt x="34" y="22"/>
                      <a:pt x="29" y="28"/>
                      <a:pt x="23" y="33"/>
                    </a:cubicBezTo>
                    <a:cubicBezTo>
                      <a:pt x="19" y="37"/>
                      <a:pt x="14" y="40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6"/>
                      <a:pt x="10" y="47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20" y="41"/>
                      <a:pt x="27" y="35"/>
                      <a:pt x="34" y="29"/>
                    </a:cubicBezTo>
                    <a:cubicBezTo>
                      <a:pt x="38" y="25"/>
                      <a:pt x="42" y="22"/>
                      <a:pt x="46" y="18"/>
                    </a:cubicBezTo>
                    <a:cubicBezTo>
                      <a:pt x="49" y="16"/>
                      <a:pt x="52" y="14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10"/>
                      <a:pt x="62" y="5"/>
                      <a:pt x="57" y="11"/>
                    </a:cubicBezTo>
                    <a:cubicBezTo>
                      <a:pt x="57" y="11"/>
                      <a:pt x="57" y="11"/>
                      <a:pt x="57" y="12"/>
                    </a:cubicBezTo>
                    <a:cubicBezTo>
                      <a:pt x="44" y="26"/>
                      <a:pt x="25" y="34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4" y="54"/>
                      <a:pt x="14" y="54"/>
                      <a:pt x="15" y="54"/>
                    </a:cubicBezTo>
                    <a:cubicBezTo>
                      <a:pt x="15" y="54"/>
                      <a:pt x="16" y="53"/>
                      <a:pt x="16" y="53"/>
                    </a:cubicBezTo>
                    <a:cubicBezTo>
                      <a:pt x="35" y="41"/>
                      <a:pt x="49" y="22"/>
                      <a:pt x="68" y="11"/>
                    </a:cubicBezTo>
                    <a:cubicBezTo>
                      <a:pt x="69" y="11"/>
                      <a:pt x="77" y="6"/>
                      <a:pt x="74" y="8"/>
                    </a:cubicBezTo>
                    <a:cubicBezTo>
                      <a:pt x="72" y="10"/>
                      <a:pt x="69" y="12"/>
                      <a:pt x="67" y="14"/>
                    </a:cubicBezTo>
                    <a:cubicBezTo>
                      <a:pt x="62" y="19"/>
                      <a:pt x="56" y="23"/>
                      <a:pt x="51" y="28"/>
                    </a:cubicBezTo>
                    <a:cubicBezTo>
                      <a:pt x="40" y="38"/>
                      <a:pt x="31" y="48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1"/>
                      <a:pt x="22" y="60"/>
                    </a:cubicBezTo>
                    <a:cubicBezTo>
                      <a:pt x="22" y="60"/>
                      <a:pt x="23" y="60"/>
                      <a:pt x="23" y="59"/>
                    </a:cubicBezTo>
                    <a:cubicBezTo>
                      <a:pt x="34" y="50"/>
                      <a:pt x="44" y="41"/>
                      <a:pt x="55" y="31"/>
                    </a:cubicBezTo>
                    <a:cubicBezTo>
                      <a:pt x="61" y="26"/>
                      <a:pt x="67" y="21"/>
                      <a:pt x="74" y="16"/>
                    </a:cubicBezTo>
                    <a:cubicBezTo>
                      <a:pt x="77" y="14"/>
                      <a:pt x="81" y="11"/>
                      <a:pt x="84" y="9"/>
                    </a:cubicBezTo>
                    <a:cubicBezTo>
                      <a:pt x="92" y="4"/>
                      <a:pt x="83" y="10"/>
                      <a:pt x="81" y="11"/>
                    </a:cubicBezTo>
                    <a:cubicBezTo>
                      <a:pt x="72" y="19"/>
                      <a:pt x="63" y="26"/>
                      <a:pt x="55" y="34"/>
                    </a:cubicBezTo>
                    <a:cubicBezTo>
                      <a:pt x="45" y="44"/>
                      <a:pt x="34" y="51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7" y="52"/>
                      <a:pt x="48" y="42"/>
                      <a:pt x="59" y="33"/>
                    </a:cubicBezTo>
                    <a:cubicBezTo>
                      <a:pt x="65" y="28"/>
                      <a:pt x="71" y="22"/>
                      <a:pt x="78" y="18"/>
                    </a:cubicBezTo>
                    <a:cubicBezTo>
                      <a:pt x="82" y="14"/>
                      <a:pt x="90" y="10"/>
                      <a:pt x="92" y="8"/>
                    </a:cubicBezTo>
                    <a:cubicBezTo>
                      <a:pt x="81" y="18"/>
                      <a:pt x="69" y="28"/>
                      <a:pt x="57" y="38"/>
                    </a:cubicBezTo>
                    <a:cubicBezTo>
                      <a:pt x="48" y="47"/>
                      <a:pt x="38" y="53"/>
                      <a:pt x="31" y="64"/>
                    </a:cubicBezTo>
                    <a:cubicBezTo>
                      <a:pt x="30" y="64"/>
                      <a:pt x="31" y="65"/>
                      <a:pt x="31" y="64"/>
                    </a:cubicBezTo>
                    <a:cubicBezTo>
                      <a:pt x="43" y="57"/>
                      <a:pt x="54" y="48"/>
                      <a:pt x="64" y="40"/>
                    </a:cubicBezTo>
                    <a:cubicBezTo>
                      <a:pt x="76" y="31"/>
                      <a:pt x="88" y="20"/>
                      <a:pt x="101" y="13"/>
                    </a:cubicBezTo>
                    <a:cubicBezTo>
                      <a:pt x="95" y="16"/>
                      <a:pt x="90" y="21"/>
                      <a:pt x="85" y="25"/>
                    </a:cubicBezTo>
                    <a:cubicBezTo>
                      <a:pt x="79" y="31"/>
                      <a:pt x="72" y="36"/>
                      <a:pt x="65" y="42"/>
                    </a:cubicBezTo>
                    <a:cubicBezTo>
                      <a:pt x="59" y="47"/>
                      <a:pt x="54" y="54"/>
                      <a:pt x="48" y="59"/>
                    </a:cubicBezTo>
                    <a:cubicBezTo>
                      <a:pt x="44" y="62"/>
                      <a:pt x="40" y="64"/>
                      <a:pt x="37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7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52" y="57"/>
                      <a:pt x="66" y="48"/>
                      <a:pt x="80" y="38"/>
                    </a:cubicBezTo>
                    <a:cubicBezTo>
                      <a:pt x="85" y="34"/>
                      <a:pt x="90" y="31"/>
                      <a:pt x="95" y="27"/>
                    </a:cubicBezTo>
                    <a:cubicBezTo>
                      <a:pt x="98" y="24"/>
                      <a:pt x="102" y="20"/>
                      <a:pt x="106" y="17"/>
                    </a:cubicBezTo>
                    <a:cubicBezTo>
                      <a:pt x="110" y="15"/>
                      <a:pt x="113" y="12"/>
                      <a:pt x="108" y="17"/>
                    </a:cubicBezTo>
                    <a:cubicBezTo>
                      <a:pt x="100" y="28"/>
                      <a:pt x="88" y="35"/>
                      <a:pt x="78" y="44"/>
                    </a:cubicBezTo>
                    <a:cubicBezTo>
                      <a:pt x="72" y="48"/>
                      <a:pt x="67" y="54"/>
                      <a:pt x="61" y="60"/>
                    </a:cubicBezTo>
                    <a:cubicBezTo>
                      <a:pt x="58" y="63"/>
                      <a:pt x="55" y="65"/>
                      <a:pt x="52" y="68"/>
                    </a:cubicBezTo>
                    <a:cubicBezTo>
                      <a:pt x="51" y="69"/>
                      <a:pt x="49" y="69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51" y="70"/>
                      <a:pt x="51" y="70"/>
                    </a:cubicBezTo>
                    <a:cubicBezTo>
                      <a:pt x="52" y="70"/>
                      <a:pt x="53" y="70"/>
                      <a:pt x="54" y="68"/>
                    </a:cubicBezTo>
                    <a:cubicBezTo>
                      <a:pt x="55" y="67"/>
                      <a:pt x="57" y="66"/>
                      <a:pt x="58" y="65"/>
                    </a:cubicBezTo>
                    <a:cubicBezTo>
                      <a:pt x="70" y="56"/>
                      <a:pt x="80" y="47"/>
                      <a:pt x="91" y="38"/>
                    </a:cubicBezTo>
                    <a:cubicBezTo>
                      <a:pt x="96" y="33"/>
                      <a:pt x="102" y="29"/>
                      <a:pt x="107" y="24"/>
                    </a:cubicBezTo>
                    <a:cubicBezTo>
                      <a:pt x="110" y="22"/>
                      <a:pt x="112" y="19"/>
                      <a:pt x="115" y="17"/>
                    </a:cubicBezTo>
                    <a:cubicBezTo>
                      <a:pt x="116" y="16"/>
                      <a:pt x="118" y="15"/>
                      <a:pt x="119" y="14"/>
                    </a:cubicBezTo>
                    <a:cubicBezTo>
                      <a:pt x="122" y="13"/>
                      <a:pt x="124" y="12"/>
                      <a:pt x="124" y="11"/>
                    </a:cubicBezTo>
                    <a:cubicBezTo>
                      <a:pt x="124" y="12"/>
                      <a:pt x="123" y="13"/>
                      <a:pt x="122" y="13"/>
                    </a:cubicBezTo>
                    <a:cubicBezTo>
                      <a:pt x="104" y="36"/>
                      <a:pt x="78" y="51"/>
                      <a:pt x="58" y="71"/>
                    </a:cubicBezTo>
                    <a:cubicBezTo>
                      <a:pt x="58" y="72"/>
                      <a:pt x="59" y="73"/>
                      <a:pt x="59" y="72"/>
                    </a:cubicBezTo>
                    <a:cubicBezTo>
                      <a:pt x="81" y="56"/>
                      <a:pt x="103" y="39"/>
                      <a:pt x="124" y="21"/>
                    </a:cubicBezTo>
                    <a:cubicBezTo>
                      <a:pt x="122" y="23"/>
                      <a:pt x="120" y="25"/>
                      <a:pt x="118" y="26"/>
                    </a:cubicBezTo>
                    <a:cubicBezTo>
                      <a:pt x="112" y="32"/>
                      <a:pt x="106" y="37"/>
                      <a:pt x="100" y="42"/>
                    </a:cubicBezTo>
                    <a:cubicBezTo>
                      <a:pt x="90" y="52"/>
                      <a:pt x="78" y="62"/>
                      <a:pt x="68" y="72"/>
                    </a:cubicBezTo>
                    <a:cubicBezTo>
                      <a:pt x="67" y="73"/>
                      <a:pt x="68" y="74"/>
                      <a:pt x="69" y="73"/>
                    </a:cubicBezTo>
                    <a:cubicBezTo>
                      <a:pt x="90" y="59"/>
                      <a:pt x="108" y="41"/>
                      <a:pt x="128" y="25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2" y="31"/>
                      <a:pt x="117" y="36"/>
                      <a:pt x="111" y="41"/>
                    </a:cubicBezTo>
                    <a:cubicBezTo>
                      <a:pt x="101" y="51"/>
                      <a:pt x="91" y="61"/>
                      <a:pt x="81" y="70"/>
                    </a:cubicBezTo>
                    <a:cubicBezTo>
                      <a:pt x="80" y="71"/>
                      <a:pt x="81" y="72"/>
                      <a:pt x="82" y="71"/>
                    </a:cubicBezTo>
                    <a:cubicBezTo>
                      <a:pt x="99" y="60"/>
                      <a:pt x="113" y="43"/>
                      <a:pt x="130" y="30"/>
                    </a:cubicBezTo>
                    <a:cubicBezTo>
                      <a:pt x="131" y="29"/>
                      <a:pt x="133" y="28"/>
                      <a:pt x="134" y="27"/>
                    </a:cubicBezTo>
                    <a:cubicBezTo>
                      <a:pt x="133" y="28"/>
                      <a:pt x="131" y="31"/>
                      <a:pt x="129" y="33"/>
                    </a:cubicBezTo>
                    <a:cubicBezTo>
                      <a:pt x="126" y="36"/>
                      <a:pt x="122" y="39"/>
                      <a:pt x="119" y="42"/>
                    </a:cubicBezTo>
                    <a:cubicBezTo>
                      <a:pt x="110" y="49"/>
                      <a:pt x="102" y="58"/>
                      <a:pt x="94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107" y="61"/>
                      <a:pt x="117" y="51"/>
                      <a:pt x="127" y="42"/>
                    </a:cubicBezTo>
                    <a:cubicBezTo>
                      <a:pt x="128" y="41"/>
                      <a:pt x="131" y="39"/>
                      <a:pt x="133" y="37"/>
                    </a:cubicBezTo>
                    <a:cubicBezTo>
                      <a:pt x="135" y="35"/>
                      <a:pt x="136" y="34"/>
                      <a:pt x="133" y="37"/>
                    </a:cubicBezTo>
                    <a:cubicBezTo>
                      <a:pt x="133" y="38"/>
                      <a:pt x="132" y="38"/>
                      <a:pt x="132" y="39"/>
                    </a:cubicBezTo>
                    <a:cubicBezTo>
                      <a:pt x="129" y="41"/>
                      <a:pt x="126" y="44"/>
                      <a:pt x="123" y="46"/>
                    </a:cubicBezTo>
                    <a:cubicBezTo>
                      <a:pt x="117" y="52"/>
                      <a:pt x="112" y="59"/>
                      <a:pt x="106" y="64"/>
                    </a:cubicBezTo>
                    <a:cubicBezTo>
                      <a:pt x="106" y="64"/>
                      <a:pt x="106" y="64"/>
                      <a:pt x="106" y="65"/>
                    </a:cubicBezTo>
                    <a:cubicBezTo>
                      <a:pt x="106" y="65"/>
                      <a:pt x="106" y="66"/>
                      <a:pt x="107" y="65"/>
                    </a:cubicBezTo>
                    <a:cubicBezTo>
                      <a:pt x="108" y="64"/>
                      <a:pt x="110" y="63"/>
                      <a:pt x="111" y="62"/>
                    </a:cubicBezTo>
                    <a:cubicBezTo>
                      <a:pt x="115" y="58"/>
                      <a:pt x="119" y="53"/>
                      <a:pt x="123" y="49"/>
                    </a:cubicBezTo>
                    <a:cubicBezTo>
                      <a:pt x="125" y="46"/>
                      <a:pt x="128" y="44"/>
                      <a:pt x="130" y="42"/>
                    </a:cubicBezTo>
                    <a:cubicBezTo>
                      <a:pt x="133" y="39"/>
                      <a:pt x="135" y="37"/>
                      <a:pt x="137" y="34"/>
                    </a:cubicBezTo>
                    <a:cubicBezTo>
                      <a:pt x="138" y="33"/>
                      <a:pt x="137" y="33"/>
                      <a:pt x="137" y="33"/>
                    </a:cubicBezTo>
                    <a:cubicBezTo>
                      <a:pt x="135" y="34"/>
                      <a:pt x="134" y="35"/>
                      <a:pt x="133" y="35"/>
                    </a:cubicBezTo>
                    <a:cubicBezTo>
                      <a:pt x="127" y="40"/>
                      <a:pt x="122" y="45"/>
                      <a:pt x="117" y="50"/>
                    </a:cubicBezTo>
                    <a:cubicBezTo>
                      <a:pt x="113" y="53"/>
                      <a:pt x="109" y="57"/>
                      <a:pt x="10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8" name="Freeform 2371"/>
              <p:cNvSpPr/>
              <p:nvPr/>
            </p:nvSpPr>
            <p:spPr bwMode="auto">
              <a:xfrm>
                <a:off x="-1953419" y="1292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9" name="Freeform 2372"/>
              <p:cNvSpPr/>
              <p:nvPr/>
            </p:nvSpPr>
            <p:spPr bwMode="auto">
              <a:xfrm>
                <a:off x="-1920082" y="140493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0" name="Freeform 2373"/>
              <p:cNvSpPr/>
              <p:nvPr/>
            </p:nvSpPr>
            <p:spPr bwMode="auto">
              <a:xfrm>
                <a:off x="-2039144" y="1266824"/>
                <a:ext cx="215900" cy="158750"/>
              </a:xfrm>
              <a:custGeom>
                <a:avLst/>
                <a:gdLst>
                  <a:gd name="T0" fmla="*/ 68 w 78"/>
                  <a:gd name="T1" fmla="*/ 20 h 57"/>
                  <a:gd name="T2" fmla="*/ 68 w 78"/>
                  <a:gd name="T3" fmla="*/ 20 h 57"/>
                  <a:gd name="T4" fmla="*/ 70 w 78"/>
                  <a:gd name="T5" fmla="*/ 34 h 57"/>
                  <a:gd name="T6" fmla="*/ 68 w 78"/>
                  <a:gd name="T7" fmla="*/ 38 h 57"/>
                  <a:gd name="T8" fmla="*/ 67 w 78"/>
                  <a:gd name="T9" fmla="*/ 39 h 57"/>
                  <a:gd name="T10" fmla="*/ 67 w 78"/>
                  <a:gd name="T11" fmla="*/ 39 h 57"/>
                  <a:gd name="T12" fmla="*/ 52 w 78"/>
                  <a:gd name="T13" fmla="*/ 49 h 57"/>
                  <a:gd name="T14" fmla="*/ 49 w 78"/>
                  <a:gd name="T15" fmla="*/ 49 h 57"/>
                  <a:gd name="T16" fmla="*/ 49 w 78"/>
                  <a:gd name="T17" fmla="*/ 49 h 57"/>
                  <a:gd name="T18" fmla="*/ 48 w 78"/>
                  <a:gd name="T19" fmla="*/ 49 h 57"/>
                  <a:gd name="T20" fmla="*/ 45 w 78"/>
                  <a:gd name="T21" fmla="*/ 50 h 57"/>
                  <a:gd name="T22" fmla="*/ 42 w 78"/>
                  <a:gd name="T23" fmla="*/ 53 h 57"/>
                  <a:gd name="T24" fmla="*/ 41 w 78"/>
                  <a:gd name="T25" fmla="*/ 52 h 57"/>
                  <a:gd name="T26" fmla="*/ 42 w 78"/>
                  <a:gd name="T27" fmla="*/ 50 h 57"/>
                  <a:gd name="T28" fmla="*/ 35 w 78"/>
                  <a:gd name="T29" fmla="*/ 49 h 57"/>
                  <a:gd name="T30" fmla="*/ 35 w 78"/>
                  <a:gd name="T31" fmla="*/ 49 h 57"/>
                  <a:gd name="T32" fmla="*/ 35 w 78"/>
                  <a:gd name="T33" fmla="*/ 49 h 57"/>
                  <a:gd name="T34" fmla="*/ 17 w 78"/>
                  <a:gd name="T35" fmla="*/ 44 h 57"/>
                  <a:gd name="T36" fmla="*/ 10 w 78"/>
                  <a:gd name="T37" fmla="*/ 35 h 57"/>
                  <a:gd name="T38" fmla="*/ 8 w 78"/>
                  <a:gd name="T39" fmla="*/ 36 h 57"/>
                  <a:gd name="T40" fmla="*/ 7 w 78"/>
                  <a:gd name="T41" fmla="*/ 35 h 57"/>
                  <a:gd name="T42" fmla="*/ 9 w 78"/>
                  <a:gd name="T43" fmla="*/ 33 h 57"/>
                  <a:gd name="T44" fmla="*/ 10 w 78"/>
                  <a:gd name="T45" fmla="*/ 27 h 57"/>
                  <a:gd name="T46" fmla="*/ 8 w 78"/>
                  <a:gd name="T47" fmla="*/ 29 h 57"/>
                  <a:gd name="T48" fmla="*/ 7 w 78"/>
                  <a:gd name="T49" fmla="*/ 29 h 57"/>
                  <a:gd name="T50" fmla="*/ 11 w 78"/>
                  <a:gd name="T51" fmla="*/ 24 h 57"/>
                  <a:gd name="T52" fmla="*/ 20 w 78"/>
                  <a:gd name="T53" fmla="*/ 14 h 57"/>
                  <a:gd name="T54" fmla="*/ 26 w 78"/>
                  <a:gd name="T55" fmla="*/ 11 h 57"/>
                  <a:gd name="T56" fmla="*/ 33 w 78"/>
                  <a:gd name="T57" fmla="*/ 7 h 57"/>
                  <a:gd name="T58" fmla="*/ 34 w 78"/>
                  <a:gd name="T59" fmla="*/ 8 h 57"/>
                  <a:gd name="T60" fmla="*/ 33 w 78"/>
                  <a:gd name="T61" fmla="*/ 9 h 57"/>
                  <a:gd name="T62" fmla="*/ 36 w 78"/>
                  <a:gd name="T63" fmla="*/ 9 h 57"/>
                  <a:gd name="T64" fmla="*/ 39 w 78"/>
                  <a:gd name="T65" fmla="*/ 7 h 57"/>
                  <a:gd name="T66" fmla="*/ 40 w 78"/>
                  <a:gd name="T67" fmla="*/ 8 h 57"/>
                  <a:gd name="T68" fmla="*/ 39 w 78"/>
                  <a:gd name="T69" fmla="*/ 8 h 57"/>
                  <a:gd name="T70" fmla="*/ 44 w 78"/>
                  <a:gd name="T71" fmla="*/ 8 h 57"/>
                  <a:gd name="T72" fmla="*/ 44 w 78"/>
                  <a:gd name="T73" fmla="*/ 8 h 57"/>
                  <a:gd name="T74" fmla="*/ 50 w 78"/>
                  <a:gd name="T75" fmla="*/ 9 h 57"/>
                  <a:gd name="T76" fmla="*/ 52 w 78"/>
                  <a:gd name="T77" fmla="*/ 8 h 57"/>
                  <a:gd name="T78" fmla="*/ 53 w 78"/>
                  <a:gd name="T79" fmla="*/ 9 h 57"/>
                  <a:gd name="T80" fmla="*/ 52 w 78"/>
                  <a:gd name="T81" fmla="*/ 9 h 57"/>
                  <a:gd name="T82" fmla="*/ 58 w 78"/>
                  <a:gd name="T83" fmla="*/ 11 h 57"/>
                  <a:gd name="T84" fmla="*/ 59 w 78"/>
                  <a:gd name="T85" fmla="*/ 10 h 57"/>
                  <a:gd name="T86" fmla="*/ 60 w 78"/>
                  <a:gd name="T87" fmla="*/ 11 h 57"/>
                  <a:gd name="T88" fmla="*/ 60 w 78"/>
                  <a:gd name="T89" fmla="*/ 11 h 57"/>
                  <a:gd name="T90" fmla="*/ 61 w 78"/>
                  <a:gd name="T91" fmla="*/ 12 h 57"/>
                  <a:gd name="T92" fmla="*/ 63 w 78"/>
                  <a:gd name="T93" fmla="*/ 13 h 57"/>
                  <a:gd name="T94" fmla="*/ 63 w 78"/>
                  <a:gd name="T95" fmla="*/ 14 h 57"/>
                  <a:gd name="T96" fmla="*/ 67 w 78"/>
                  <a:gd name="T97" fmla="*/ 19 h 57"/>
                  <a:gd name="T98" fmla="*/ 67 w 78"/>
                  <a:gd name="T99" fmla="*/ 18 h 57"/>
                  <a:gd name="T100" fmla="*/ 67 w 78"/>
                  <a:gd name="T101" fmla="*/ 18 h 57"/>
                  <a:gd name="T102" fmla="*/ 68 w 78"/>
                  <a:gd name="T103" fmla="*/ 10 h 57"/>
                  <a:gd name="T104" fmla="*/ 66 w 78"/>
                  <a:gd name="T105" fmla="*/ 8 h 57"/>
                  <a:gd name="T106" fmla="*/ 12 w 78"/>
                  <a:gd name="T107" fmla="*/ 14 h 57"/>
                  <a:gd name="T108" fmla="*/ 15 w 78"/>
                  <a:gd name="T109" fmla="*/ 48 h 57"/>
                  <a:gd name="T110" fmla="*/ 59 w 78"/>
                  <a:gd name="T111" fmla="*/ 52 h 57"/>
                  <a:gd name="T112" fmla="*/ 72 w 78"/>
                  <a:gd name="T113" fmla="*/ 19 h 57"/>
                  <a:gd name="T114" fmla="*/ 68 w 78"/>
                  <a:gd name="T115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" h="57">
                    <a:moveTo>
                      <a:pt x="68" y="20"/>
                    </a:moveTo>
                    <a:cubicBezTo>
                      <a:pt x="68" y="20"/>
                      <a:pt x="68" y="20"/>
                      <a:pt x="68" y="20"/>
                    </a:cubicBezTo>
                    <a:cubicBezTo>
                      <a:pt x="70" y="24"/>
                      <a:pt x="71" y="29"/>
                      <a:pt x="70" y="34"/>
                    </a:cubicBezTo>
                    <a:cubicBezTo>
                      <a:pt x="69" y="36"/>
                      <a:pt x="69" y="37"/>
                      <a:pt x="68" y="38"/>
                    </a:cubicBezTo>
                    <a:cubicBezTo>
                      <a:pt x="68" y="39"/>
                      <a:pt x="68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4" y="44"/>
                      <a:pt x="57" y="47"/>
                      <a:pt x="52" y="49"/>
                    </a:cubicBezTo>
                    <a:cubicBezTo>
                      <a:pt x="51" y="49"/>
                      <a:pt x="50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50"/>
                      <a:pt x="48" y="50"/>
                      <a:pt x="48" y="49"/>
                    </a:cubicBezTo>
                    <a:cubicBezTo>
                      <a:pt x="47" y="50"/>
                      <a:pt x="46" y="50"/>
                      <a:pt x="45" y="50"/>
                    </a:cubicBezTo>
                    <a:cubicBezTo>
                      <a:pt x="44" y="51"/>
                      <a:pt x="43" y="52"/>
                      <a:pt x="42" y="53"/>
                    </a:cubicBezTo>
                    <a:cubicBezTo>
                      <a:pt x="41" y="53"/>
                      <a:pt x="40" y="53"/>
                      <a:pt x="41" y="52"/>
                    </a:cubicBezTo>
                    <a:cubicBezTo>
                      <a:pt x="41" y="51"/>
                      <a:pt x="42" y="51"/>
                      <a:pt x="42" y="50"/>
                    </a:cubicBezTo>
                    <a:cubicBezTo>
                      <a:pt x="40" y="50"/>
                      <a:pt x="38" y="50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49"/>
                    </a:cubicBezTo>
                    <a:cubicBezTo>
                      <a:pt x="28" y="48"/>
                      <a:pt x="23" y="47"/>
                      <a:pt x="17" y="44"/>
                    </a:cubicBezTo>
                    <a:cubicBezTo>
                      <a:pt x="13" y="41"/>
                      <a:pt x="11" y="38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7"/>
                      <a:pt x="6" y="36"/>
                      <a:pt x="7" y="35"/>
                    </a:cubicBezTo>
                    <a:cubicBezTo>
                      <a:pt x="8" y="35"/>
                      <a:pt x="9" y="34"/>
                      <a:pt x="9" y="33"/>
                    </a:cubicBezTo>
                    <a:cubicBezTo>
                      <a:pt x="9" y="31"/>
                      <a:pt x="9" y="29"/>
                      <a:pt x="10" y="27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7" y="30"/>
                      <a:pt x="6" y="29"/>
                      <a:pt x="7" y="29"/>
                    </a:cubicBezTo>
                    <a:cubicBezTo>
                      <a:pt x="8" y="27"/>
                      <a:pt x="10" y="25"/>
                      <a:pt x="11" y="24"/>
                    </a:cubicBezTo>
                    <a:cubicBezTo>
                      <a:pt x="13" y="20"/>
                      <a:pt x="16" y="17"/>
                      <a:pt x="20" y="14"/>
                    </a:cubicBezTo>
                    <a:cubicBezTo>
                      <a:pt x="22" y="13"/>
                      <a:pt x="24" y="12"/>
                      <a:pt x="26" y="11"/>
                    </a:cubicBezTo>
                    <a:cubicBezTo>
                      <a:pt x="28" y="9"/>
                      <a:pt x="31" y="8"/>
                      <a:pt x="33" y="7"/>
                    </a:cubicBezTo>
                    <a:cubicBezTo>
                      <a:pt x="34" y="6"/>
                      <a:pt x="34" y="7"/>
                      <a:pt x="34" y="8"/>
                    </a:cubicBezTo>
                    <a:cubicBezTo>
                      <a:pt x="34" y="8"/>
                      <a:pt x="33" y="8"/>
                      <a:pt x="33" y="9"/>
                    </a:cubicBezTo>
                    <a:cubicBezTo>
                      <a:pt x="34" y="9"/>
                      <a:pt x="35" y="9"/>
                      <a:pt x="36" y="9"/>
                    </a:cubicBezTo>
                    <a:cubicBezTo>
                      <a:pt x="37" y="8"/>
                      <a:pt x="38" y="7"/>
                      <a:pt x="39" y="7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40" y="8"/>
                      <a:pt x="40" y="8"/>
                      <a:pt x="39" y="8"/>
                    </a:cubicBezTo>
                    <a:cubicBezTo>
                      <a:pt x="41" y="8"/>
                      <a:pt x="42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9"/>
                      <a:pt x="48" y="9"/>
                      <a:pt x="50" y="9"/>
                    </a:cubicBezTo>
                    <a:cubicBezTo>
                      <a:pt x="51" y="9"/>
                      <a:pt x="51" y="8"/>
                      <a:pt x="52" y="8"/>
                    </a:cubicBezTo>
                    <a:cubicBezTo>
                      <a:pt x="53" y="7"/>
                      <a:pt x="53" y="8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4" y="10"/>
                      <a:pt x="56" y="10"/>
                      <a:pt x="58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3"/>
                      <a:pt x="63" y="14"/>
                    </a:cubicBezTo>
                    <a:cubicBezTo>
                      <a:pt x="65" y="15"/>
                      <a:pt x="66" y="17"/>
                      <a:pt x="67" y="19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8" y="15"/>
                      <a:pt x="68" y="13"/>
                      <a:pt x="68" y="10"/>
                    </a:cubicBezTo>
                    <a:cubicBezTo>
                      <a:pt x="68" y="9"/>
                      <a:pt x="67" y="8"/>
                      <a:pt x="66" y="8"/>
                    </a:cubicBezTo>
                    <a:cubicBezTo>
                      <a:pt x="49" y="1"/>
                      <a:pt x="26" y="0"/>
                      <a:pt x="12" y="14"/>
                    </a:cubicBezTo>
                    <a:cubicBezTo>
                      <a:pt x="0" y="25"/>
                      <a:pt x="2" y="40"/>
                      <a:pt x="15" y="48"/>
                    </a:cubicBezTo>
                    <a:cubicBezTo>
                      <a:pt x="27" y="56"/>
                      <a:pt x="45" y="57"/>
                      <a:pt x="59" y="52"/>
                    </a:cubicBezTo>
                    <a:cubicBezTo>
                      <a:pt x="75" y="46"/>
                      <a:pt x="78" y="31"/>
                      <a:pt x="72" y="19"/>
                    </a:cubicBezTo>
                    <a:cubicBezTo>
                      <a:pt x="72" y="21"/>
                      <a:pt x="69" y="21"/>
                      <a:pt x="6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1" name="Freeform 2374"/>
              <p:cNvSpPr/>
              <p:nvPr/>
            </p:nvSpPr>
            <p:spPr bwMode="auto">
              <a:xfrm>
                <a:off x="-1853407" y="912811"/>
                <a:ext cx="15875" cy="77788"/>
              </a:xfrm>
              <a:custGeom>
                <a:avLst/>
                <a:gdLst>
                  <a:gd name="T0" fmla="*/ 4 w 6"/>
                  <a:gd name="T1" fmla="*/ 27 h 28"/>
                  <a:gd name="T2" fmla="*/ 6 w 6"/>
                  <a:gd name="T3" fmla="*/ 27 h 28"/>
                  <a:gd name="T4" fmla="*/ 6 w 6"/>
                  <a:gd name="T5" fmla="*/ 26 h 28"/>
                  <a:gd name="T6" fmla="*/ 6 w 6"/>
                  <a:gd name="T7" fmla="*/ 26 h 28"/>
                  <a:gd name="T8" fmla="*/ 5 w 6"/>
                  <a:gd name="T9" fmla="*/ 25 h 28"/>
                  <a:gd name="T10" fmla="*/ 6 w 6"/>
                  <a:gd name="T11" fmla="*/ 23 h 28"/>
                  <a:gd name="T12" fmla="*/ 6 w 6"/>
                  <a:gd name="T13" fmla="*/ 19 h 28"/>
                  <a:gd name="T14" fmla="*/ 3 w 6"/>
                  <a:gd name="T15" fmla="*/ 21 h 28"/>
                  <a:gd name="T16" fmla="*/ 2 w 6"/>
                  <a:gd name="T17" fmla="*/ 21 h 28"/>
                  <a:gd name="T18" fmla="*/ 6 w 6"/>
                  <a:gd name="T19" fmla="*/ 14 h 28"/>
                  <a:gd name="T20" fmla="*/ 6 w 6"/>
                  <a:gd name="T21" fmla="*/ 11 h 28"/>
                  <a:gd name="T22" fmla="*/ 2 w 6"/>
                  <a:gd name="T23" fmla="*/ 14 h 28"/>
                  <a:gd name="T24" fmla="*/ 1 w 6"/>
                  <a:gd name="T25" fmla="*/ 13 h 28"/>
                  <a:gd name="T26" fmla="*/ 6 w 6"/>
                  <a:gd name="T27" fmla="*/ 6 h 28"/>
                  <a:gd name="T28" fmla="*/ 5 w 6"/>
                  <a:gd name="T29" fmla="*/ 4 h 28"/>
                  <a:gd name="T30" fmla="*/ 4 w 6"/>
                  <a:gd name="T31" fmla="*/ 4 h 28"/>
                  <a:gd name="T32" fmla="*/ 3 w 6"/>
                  <a:gd name="T33" fmla="*/ 3 h 28"/>
                  <a:gd name="T34" fmla="*/ 5 w 6"/>
                  <a:gd name="T35" fmla="*/ 2 h 28"/>
                  <a:gd name="T36" fmla="*/ 5 w 6"/>
                  <a:gd name="T37" fmla="*/ 1 h 28"/>
                  <a:gd name="T38" fmla="*/ 4 w 6"/>
                  <a:gd name="T39" fmla="*/ 2 h 28"/>
                  <a:gd name="T40" fmla="*/ 0 w 6"/>
                  <a:gd name="T41" fmla="*/ 0 h 28"/>
                  <a:gd name="T42" fmla="*/ 0 w 6"/>
                  <a:gd name="T43" fmla="*/ 0 h 28"/>
                  <a:gd name="T44" fmla="*/ 1 w 6"/>
                  <a:gd name="T45" fmla="*/ 28 h 28"/>
                  <a:gd name="T46" fmla="*/ 4 w 6"/>
                  <a:gd name="T4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28">
                    <a:moveTo>
                      <a:pt x="4" y="27"/>
                    </a:moveTo>
                    <a:cubicBezTo>
                      <a:pt x="4" y="27"/>
                      <a:pt x="5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5"/>
                      <a:pt x="5" y="25"/>
                    </a:cubicBezTo>
                    <a:cubicBezTo>
                      <a:pt x="5" y="24"/>
                      <a:pt x="5" y="24"/>
                      <a:pt x="6" y="23"/>
                    </a:cubicBezTo>
                    <a:cubicBezTo>
                      <a:pt x="6" y="22"/>
                      <a:pt x="6" y="20"/>
                      <a:pt x="6" y="19"/>
                    </a:cubicBezTo>
                    <a:cubicBezTo>
                      <a:pt x="5" y="20"/>
                      <a:pt x="4" y="20"/>
                      <a:pt x="3" y="21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3" y="18"/>
                      <a:pt x="4" y="16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4" y="12"/>
                      <a:pt x="3" y="13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3" y="11"/>
                      <a:pt x="4" y="8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9"/>
                      <a:pt x="1" y="28"/>
                    </a:cubicBezTo>
                    <a:cubicBezTo>
                      <a:pt x="1" y="27"/>
                      <a:pt x="2" y="26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2" name="Freeform 2375"/>
              <p:cNvSpPr/>
              <p:nvPr/>
            </p:nvSpPr>
            <p:spPr bwMode="auto">
              <a:xfrm>
                <a:off x="-1845469" y="938211"/>
                <a:ext cx="7938" cy="7938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0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3" name="Freeform 2376"/>
              <p:cNvSpPr/>
              <p:nvPr/>
            </p:nvSpPr>
            <p:spPr bwMode="auto">
              <a:xfrm>
                <a:off x="-1842294" y="957261"/>
                <a:ext cx="4763" cy="7938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4" name="Freeform 2377"/>
              <p:cNvSpPr/>
              <p:nvPr/>
            </p:nvSpPr>
            <p:spPr bwMode="auto">
              <a:xfrm>
                <a:off x="-1853407" y="998536"/>
                <a:ext cx="23813" cy="327025"/>
              </a:xfrm>
              <a:custGeom>
                <a:avLst/>
                <a:gdLst>
                  <a:gd name="T0" fmla="*/ 1 w 9"/>
                  <a:gd name="T1" fmla="*/ 0 h 118"/>
                  <a:gd name="T2" fmla="*/ 1 w 9"/>
                  <a:gd name="T3" fmla="*/ 107 h 118"/>
                  <a:gd name="T4" fmla="*/ 0 w 9"/>
                  <a:gd name="T5" fmla="*/ 115 h 118"/>
                  <a:gd name="T6" fmla="*/ 0 w 9"/>
                  <a:gd name="T7" fmla="*/ 115 h 118"/>
                  <a:gd name="T8" fmla="*/ 1 w 9"/>
                  <a:gd name="T9" fmla="*/ 115 h 118"/>
                  <a:gd name="T10" fmla="*/ 1 w 9"/>
                  <a:gd name="T11" fmla="*/ 116 h 118"/>
                  <a:gd name="T12" fmla="*/ 1 w 9"/>
                  <a:gd name="T13" fmla="*/ 117 h 118"/>
                  <a:gd name="T14" fmla="*/ 5 w 9"/>
                  <a:gd name="T15" fmla="*/ 116 h 118"/>
                  <a:gd name="T16" fmla="*/ 5 w 9"/>
                  <a:gd name="T17" fmla="*/ 115 h 118"/>
                  <a:gd name="T18" fmla="*/ 6 w 9"/>
                  <a:gd name="T19" fmla="*/ 1 h 118"/>
                  <a:gd name="T20" fmla="*/ 2 w 9"/>
                  <a:gd name="T21" fmla="*/ 1 h 118"/>
                  <a:gd name="T22" fmla="*/ 1 w 9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8">
                    <a:moveTo>
                      <a:pt x="1" y="0"/>
                    </a:moveTo>
                    <a:cubicBezTo>
                      <a:pt x="2" y="35"/>
                      <a:pt x="4" y="71"/>
                      <a:pt x="1" y="107"/>
                    </a:cubicBezTo>
                    <a:cubicBezTo>
                      <a:pt x="1" y="110"/>
                      <a:pt x="1" y="112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1" y="116"/>
                    </a:cubicBezTo>
                    <a:cubicBezTo>
                      <a:pt x="1" y="116"/>
                      <a:pt x="1" y="117"/>
                      <a:pt x="1" y="117"/>
                    </a:cubicBezTo>
                    <a:cubicBezTo>
                      <a:pt x="2" y="118"/>
                      <a:pt x="5" y="118"/>
                      <a:pt x="5" y="116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77"/>
                      <a:pt x="7" y="39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5" name="Freeform 2378"/>
              <p:cNvSpPr/>
              <p:nvPr/>
            </p:nvSpPr>
            <p:spPr bwMode="auto">
              <a:xfrm>
                <a:off x="-1853407" y="893761"/>
                <a:ext cx="157163" cy="26988"/>
              </a:xfrm>
              <a:custGeom>
                <a:avLst/>
                <a:gdLst>
                  <a:gd name="T0" fmla="*/ 4 w 57"/>
                  <a:gd name="T1" fmla="*/ 9 h 10"/>
                  <a:gd name="T2" fmla="*/ 5 w 57"/>
                  <a:gd name="T3" fmla="*/ 8 h 10"/>
                  <a:gd name="T4" fmla="*/ 12 w 57"/>
                  <a:gd name="T5" fmla="*/ 7 h 10"/>
                  <a:gd name="T6" fmla="*/ 12 w 57"/>
                  <a:gd name="T7" fmla="*/ 7 h 10"/>
                  <a:gd name="T8" fmla="*/ 13 w 57"/>
                  <a:gd name="T9" fmla="*/ 7 h 10"/>
                  <a:gd name="T10" fmla="*/ 26 w 57"/>
                  <a:gd name="T11" fmla="*/ 7 h 10"/>
                  <a:gd name="T12" fmla="*/ 54 w 57"/>
                  <a:gd name="T13" fmla="*/ 8 h 10"/>
                  <a:gd name="T14" fmla="*/ 54 w 57"/>
                  <a:gd name="T15" fmla="*/ 8 h 10"/>
                  <a:gd name="T16" fmla="*/ 55 w 57"/>
                  <a:gd name="T17" fmla="*/ 8 h 10"/>
                  <a:gd name="T18" fmla="*/ 55 w 57"/>
                  <a:gd name="T19" fmla="*/ 6 h 10"/>
                  <a:gd name="T20" fmla="*/ 57 w 57"/>
                  <a:gd name="T21" fmla="*/ 3 h 10"/>
                  <a:gd name="T22" fmla="*/ 56 w 57"/>
                  <a:gd name="T23" fmla="*/ 3 h 10"/>
                  <a:gd name="T24" fmla="*/ 24 w 57"/>
                  <a:gd name="T25" fmla="*/ 2 h 10"/>
                  <a:gd name="T26" fmla="*/ 2 w 57"/>
                  <a:gd name="T27" fmla="*/ 4 h 10"/>
                  <a:gd name="T28" fmla="*/ 0 w 57"/>
                  <a:gd name="T29" fmla="*/ 7 h 10"/>
                  <a:gd name="T30" fmla="*/ 4 w 57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10">
                    <a:moveTo>
                      <a:pt x="4" y="9"/>
                    </a:moveTo>
                    <a:cubicBezTo>
                      <a:pt x="5" y="9"/>
                      <a:pt x="5" y="8"/>
                      <a:pt x="5" y="8"/>
                    </a:cubicBezTo>
                    <a:cubicBezTo>
                      <a:pt x="7" y="7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7" y="6"/>
                      <a:pt x="22" y="7"/>
                      <a:pt x="26" y="7"/>
                    </a:cubicBezTo>
                    <a:cubicBezTo>
                      <a:pt x="35" y="8"/>
                      <a:pt x="4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4"/>
                      <a:pt x="56" y="4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5" y="3"/>
                      <a:pt x="35" y="3"/>
                      <a:pt x="24" y="2"/>
                    </a:cubicBezTo>
                    <a:cubicBezTo>
                      <a:pt x="17" y="2"/>
                      <a:pt x="8" y="0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9"/>
                      <a:pt x="2" y="10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6" name="Freeform 2379"/>
              <p:cNvSpPr/>
              <p:nvPr/>
            </p:nvSpPr>
            <p:spPr bwMode="auto">
              <a:xfrm>
                <a:off x="-1853407" y="985836"/>
                <a:ext cx="150813" cy="23813"/>
              </a:xfrm>
              <a:custGeom>
                <a:avLst/>
                <a:gdLst>
                  <a:gd name="T0" fmla="*/ 55 w 55"/>
                  <a:gd name="T1" fmla="*/ 5 h 9"/>
                  <a:gd name="T2" fmla="*/ 50 w 55"/>
                  <a:gd name="T3" fmla="*/ 5 h 9"/>
                  <a:gd name="T4" fmla="*/ 50 w 55"/>
                  <a:gd name="T5" fmla="*/ 3 h 9"/>
                  <a:gd name="T6" fmla="*/ 49 w 55"/>
                  <a:gd name="T7" fmla="*/ 3 h 9"/>
                  <a:gd name="T8" fmla="*/ 48 w 55"/>
                  <a:gd name="T9" fmla="*/ 3 h 9"/>
                  <a:gd name="T10" fmla="*/ 47 w 55"/>
                  <a:gd name="T11" fmla="*/ 3 h 9"/>
                  <a:gd name="T12" fmla="*/ 47 w 55"/>
                  <a:gd name="T13" fmla="*/ 2 h 9"/>
                  <a:gd name="T14" fmla="*/ 44 w 55"/>
                  <a:gd name="T15" fmla="*/ 2 h 9"/>
                  <a:gd name="T16" fmla="*/ 40 w 55"/>
                  <a:gd name="T17" fmla="*/ 5 h 9"/>
                  <a:gd name="T18" fmla="*/ 39 w 55"/>
                  <a:gd name="T19" fmla="*/ 4 h 9"/>
                  <a:gd name="T20" fmla="*/ 41 w 55"/>
                  <a:gd name="T21" fmla="*/ 2 h 9"/>
                  <a:gd name="T22" fmla="*/ 36 w 55"/>
                  <a:gd name="T23" fmla="*/ 2 h 9"/>
                  <a:gd name="T24" fmla="*/ 35 w 55"/>
                  <a:gd name="T25" fmla="*/ 2 h 9"/>
                  <a:gd name="T26" fmla="*/ 34 w 55"/>
                  <a:gd name="T27" fmla="*/ 2 h 9"/>
                  <a:gd name="T28" fmla="*/ 28 w 55"/>
                  <a:gd name="T29" fmla="*/ 2 h 9"/>
                  <a:gd name="T30" fmla="*/ 26 w 55"/>
                  <a:gd name="T31" fmla="*/ 4 h 9"/>
                  <a:gd name="T32" fmla="*/ 25 w 55"/>
                  <a:gd name="T33" fmla="*/ 3 h 9"/>
                  <a:gd name="T34" fmla="*/ 26 w 55"/>
                  <a:gd name="T35" fmla="*/ 2 h 9"/>
                  <a:gd name="T36" fmla="*/ 19 w 55"/>
                  <a:gd name="T37" fmla="*/ 2 h 9"/>
                  <a:gd name="T38" fmla="*/ 17 w 55"/>
                  <a:gd name="T39" fmla="*/ 3 h 9"/>
                  <a:gd name="T40" fmla="*/ 16 w 55"/>
                  <a:gd name="T41" fmla="*/ 2 h 9"/>
                  <a:gd name="T42" fmla="*/ 17 w 55"/>
                  <a:gd name="T43" fmla="*/ 2 h 9"/>
                  <a:gd name="T44" fmla="*/ 13 w 55"/>
                  <a:gd name="T45" fmla="*/ 1 h 9"/>
                  <a:gd name="T46" fmla="*/ 10 w 55"/>
                  <a:gd name="T47" fmla="*/ 4 h 9"/>
                  <a:gd name="T48" fmla="*/ 9 w 55"/>
                  <a:gd name="T49" fmla="*/ 3 h 9"/>
                  <a:gd name="T50" fmla="*/ 11 w 55"/>
                  <a:gd name="T51" fmla="*/ 1 h 9"/>
                  <a:gd name="T52" fmla="*/ 6 w 55"/>
                  <a:gd name="T53" fmla="*/ 1 h 9"/>
                  <a:gd name="T54" fmla="*/ 4 w 55"/>
                  <a:gd name="T55" fmla="*/ 1 h 9"/>
                  <a:gd name="T56" fmla="*/ 1 w 55"/>
                  <a:gd name="T57" fmla="*/ 2 h 9"/>
                  <a:gd name="T58" fmla="*/ 1 w 55"/>
                  <a:gd name="T59" fmla="*/ 5 h 9"/>
                  <a:gd name="T60" fmla="*/ 2 w 55"/>
                  <a:gd name="T61" fmla="*/ 6 h 9"/>
                  <a:gd name="T62" fmla="*/ 6 w 55"/>
                  <a:gd name="T63" fmla="*/ 6 h 9"/>
                  <a:gd name="T64" fmla="*/ 52 w 55"/>
                  <a:gd name="T65" fmla="*/ 8 h 9"/>
                  <a:gd name="T66" fmla="*/ 55 w 55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" h="9">
                    <a:moveTo>
                      <a:pt x="55" y="5"/>
                    </a:moveTo>
                    <a:cubicBezTo>
                      <a:pt x="54" y="8"/>
                      <a:pt x="49" y="8"/>
                      <a:pt x="50" y="5"/>
                    </a:cubicBezTo>
                    <a:cubicBezTo>
                      <a:pt x="50" y="4"/>
                      <a:pt x="50" y="3"/>
                      <a:pt x="50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4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2"/>
                      <a:pt x="44" y="2"/>
                    </a:cubicBezTo>
                    <a:cubicBezTo>
                      <a:pt x="43" y="3"/>
                      <a:pt x="41" y="5"/>
                      <a:pt x="40" y="5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40" y="3"/>
                      <a:pt x="40" y="3"/>
                      <a:pt x="41" y="2"/>
                    </a:cubicBezTo>
                    <a:cubicBezTo>
                      <a:pt x="39" y="2"/>
                      <a:pt x="38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3"/>
                      <a:pt x="34" y="2"/>
                      <a:pt x="34" y="2"/>
                    </a:cubicBezTo>
                    <a:cubicBezTo>
                      <a:pt x="32" y="2"/>
                      <a:pt x="30" y="2"/>
                      <a:pt x="28" y="2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5" y="5"/>
                      <a:pt x="24" y="4"/>
                      <a:pt x="25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8" y="2"/>
                      <a:pt x="18" y="3"/>
                      <a:pt x="17" y="3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10" y="5"/>
                      <a:pt x="9" y="4"/>
                      <a:pt x="9" y="3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21" y="7"/>
                      <a:pt x="36" y="5"/>
                      <a:pt x="52" y="8"/>
                    </a:cubicBezTo>
                    <a:cubicBezTo>
                      <a:pt x="54" y="9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7" name="Freeform 2380"/>
              <p:cNvSpPr/>
              <p:nvPr/>
            </p:nvSpPr>
            <p:spPr bwMode="auto">
              <a:xfrm>
                <a:off x="-1737519" y="990599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8" name="Freeform 2381"/>
              <p:cNvSpPr/>
              <p:nvPr/>
            </p:nvSpPr>
            <p:spPr bwMode="auto">
              <a:xfrm>
                <a:off x="-1718469" y="901699"/>
                <a:ext cx="30163" cy="104775"/>
              </a:xfrm>
              <a:custGeom>
                <a:avLst/>
                <a:gdLst>
                  <a:gd name="T0" fmla="*/ 6 w 11"/>
                  <a:gd name="T1" fmla="*/ 3 h 38"/>
                  <a:gd name="T2" fmla="*/ 6 w 11"/>
                  <a:gd name="T3" fmla="*/ 5 h 38"/>
                  <a:gd name="T4" fmla="*/ 6 w 11"/>
                  <a:gd name="T5" fmla="*/ 6 h 38"/>
                  <a:gd name="T6" fmla="*/ 6 w 11"/>
                  <a:gd name="T7" fmla="*/ 7 h 38"/>
                  <a:gd name="T8" fmla="*/ 1 w 11"/>
                  <a:gd name="T9" fmla="*/ 33 h 38"/>
                  <a:gd name="T10" fmla="*/ 1 w 11"/>
                  <a:gd name="T11" fmla="*/ 35 h 38"/>
                  <a:gd name="T12" fmla="*/ 6 w 11"/>
                  <a:gd name="T13" fmla="*/ 35 h 38"/>
                  <a:gd name="T14" fmla="*/ 6 w 11"/>
                  <a:gd name="T15" fmla="*/ 35 h 38"/>
                  <a:gd name="T16" fmla="*/ 11 w 11"/>
                  <a:gd name="T17" fmla="*/ 3 h 38"/>
                  <a:gd name="T18" fmla="*/ 8 w 11"/>
                  <a:gd name="T19" fmla="*/ 0 h 38"/>
                  <a:gd name="T20" fmla="*/ 6 w 11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8">
                    <a:moveTo>
                      <a:pt x="6" y="3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16"/>
                      <a:pt x="2" y="24"/>
                      <a:pt x="1" y="33"/>
                    </a:cubicBezTo>
                    <a:cubicBezTo>
                      <a:pt x="1" y="33"/>
                      <a:pt x="1" y="34"/>
                      <a:pt x="1" y="35"/>
                    </a:cubicBezTo>
                    <a:cubicBezTo>
                      <a:pt x="0" y="38"/>
                      <a:pt x="5" y="38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24"/>
                      <a:pt x="11" y="14"/>
                      <a:pt x="11" y="3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7" y="1"/>
                      <a:pt x="6" y="1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9" name="Freeform 2382"/>
              <p:cNvSpPr/>
              <p:nvPr/>
            </p:nvSpPr>
            <p:spPr bwMode="auto">
              <a:xfrm>
                <a:off x="-2021682" y="1284286"/>
                <a:ext cx="176213" cy="130175"/>
              </a:xfrm>
              <a:custGeom>
                <a:avLst/>
                <a:gdLst>
                  <a:gd name="T0" fmla="*/ 40 w 64"/>
                  <a:gd name="T1" fmla="*/ 34 h 47"/>
                  <a:gd name="T2" fmla="*/ 57 w 64"/>
                  <a:gd name="T3" fmla="*/ 8 h 47"/>
                  <a:gd name="T4" fmla="*/ 57 w 64"/>
                  <a:gd name="T5" fmla="*/ 7 h 47"/>
                  <a:gd name="T6" fmla="*/ 43 w 64"/>
                  <a:gd name="T7" fmla="*/ 23 h 47"/>
                  <a:gd name="T8" fmla="*/ 25 w 64"/>
                  <a:gd name="T9" fmla="*/ 40 h 47"/>
                  <a:gd name="T10" fmla="*/ 54 w 64"/>
                  <a:gd name="T11" fmla="*/ 5 h 47"/>
                  <a:gd name="T12" fmla="*/ 53 w 64"/>
                  <a:gd name="T13" fmla="*/ 4 h 47"/>
                  <a:gd name="T14" fmla="*/ 27 w 64"/>
                  <a:gd name="T15" fmla="*/ 31 h 47"/>
                  <a:gd name="T16" fmla="*/ 20 w 64"/>
                  <a:gd name="T17" fmla="*/ 36 h 47"/>
                  <a:gd name="T18" fmla="*/ 46 w 64"/>
                  <a:gd name="T19" fmla="*/ 3 h 47"/>
                  <a:gd name="T20" fmla="*/ 46 w 64"/>
                  <a:gd name="T21" fmla="*/ 2 h 47"/>
                  <a:gd name="T22" fmla="*/ 19 w 64"/>
                  <a:gd name="T23" fmla="*/ 29 h 47"/>
                  <a:gd name="T24" fmla="*/ 23 w 64"/>
                  <a:gd name="T25" fmla="*/ 21 h 47"/>
                  <a:gd name="T26" fmla="*/ 38 w 64"/>
                  <a:gd name="T27" fmla="*/ 2 h 47"/>
                  <a:gd name="T28" fmla="*/ 37 w 64"/>
                  <a:gd name="T29" fmla="*/ 2 h 47"/>
                  <a:gd name="T30" fmla="*/ 33 w 64"/>
                  <a:gd name="T31" fmla="*/ 2 h 47"/>
                  <a:gd name="T32" fmla="*/ 33 w 64"/>
                  <a:gd name="T33" fmla="*/ 1 h 47"/>
                  <a:gd name="T34" fmla="*/ 23 w 64"/>
                  <a:gd name="T35" fmla="*/ 9 h 47"/>
                  <a:gd name="T36" fmla="*/ 28 w 64"/>
                  <a:gd name="T37" fmla="*/ 2 h 47"/>
                  <a:gd name="T38" fmla="*/ 20 w 64"/>
                  <a:gd name="T39" fmla="*/ 5 h 47"/>
                  <a:gd name="T40" fmla="*/ 1 w 64"/>
                  <a:gd name="T41" fmla="*/ 23 h 47"/>
                  <a:gd name="T42" fmla="*/ 4 w 64"/>
                  <a:gd name="T43" fmla="*/ 21 h 47"/>
                  <a:gd name="T44" fmla="*/ 21 w 64"/>
                  <a:gd name="T45" fmla="*/ 6 h 47"/>
                  <a:gd name="T46" fmla="*/ 25 w 64"/>
                  <a:gd name="T47" fmla="*/ 3 h 47"/>
                  <a:gd name="T48" fmla="*/ 3 w 64"/>
                  <a:gd name="T49" fmla="*/ 27 h 47"/>
                  <a:gd name="T50" fmla="*/ 2 w 64"/>
                  <a:gd name="T51" fmla="*/ 30 h 47"/>
                  <a:gd name="T52" fmla="*/ 29 w 64"/>
                  <a:gd name="T53" fmla="*/ 5 h 47"/>
                  <a:gd name="T54" fmla="*/ 30 w 64"/>
                  <a:gd name="T55" fmla="*/ 5 h 47"/>
                  <a:gd name="T56" fmla="*/ 14 w 64"/>
                  <a:gd name="T57" fmla="*/ 26 h 47"/>
                  <a:gd name="T58" fmla="*/ 9 w 64"/>
                  <a:gd name="T59" fmla="*/ 34 h 47"/>
                  <a:gd name="T60" fmla="*/ 10 w 64"/>
                  <a:gd name="T61" fmla="*/ 32 h 47"/>
                  <a:gd name="T62" fmla="*/ 16 w 64"/>
                  <a:gd name="T63" fmla="*/ 26 h 47"/>
                  <a:gd name="T64" fmla="*/ 35 w 64"/>
                  <a:gd name="T65" fmla="*/ 5 h 47"/>
                  <a:gd name="T66" fmla="*/ 12 w 64"/>
                  <a:gd name="T67" fmla="*/ 37 h 47"/>
                  <a:gd name="T68" fmla="*/ 42 w 64"/>
                  <a:gd name="T69" fmla="*/ 7 h 47"/>
                  <a:gd name="T70" fmla="*/ 31 w 64"/>
                  <a:gd name="T71" fmla="*/ 20 h 47"/>
                  <a:gd name="T72" fmla="*/ 18 w 64"/>
                  <a:gd name="T73" fmla="*/ 39 h 47"/>
                  <a:gd name="T74" fmla="*/ 50 w 64"/>
                  <a:gd name="T75" fmla="*/ 10 h 47"/>
                  <a:gd name="T76" fmla="*/ 23 w 64"/>
                  <a:gd name="T77" fmla="*/ 41 h 47"/>
                  <a:gd name="T78" fmla="*/ 54 w 64"/>
                  <a:gd name="T79" fmla="*/ 12 h 47"/>
                  <a:gd name="T80" fmla="*/ 43 w 64"/>
                  <a:gd name="T81" fmla="*/ 26 h 47"/>
                  <a:gd name="T82" fmla="*/ 29 w 64"/>
                  <a:gd name="T83" fmla="*/ 43 h 47"/>
                  <a:gd name="T84" fmla="*/ 29 w 64"/>
                  <a:gd name="T85" fmla="*/ 43 h 47"/>
                  <a:gd name="T86" fmla="*/ 47 w 64"/>
                  <a:gd name="T87" fmla="*/ 28 h 47"/>
                  <a:gd name="T88" fmla="*/ 35 w 64"/>
                  <a:gd name="T89" fmla="*/ 46 h 47"/>
                  <a:gd name="T90" fmla="*/ 39 w 64"/>
                  <a:gd name="T91" fmla="*/ 44 h 47"/>
                  <a:gd name="T92" fmla="*/ 41 w 64"/>
                  <a:gd name="T93" fmla="*/ 43 h 47"/>
                  <a:gd name="T94" fmla="*/ 43 w 64"/>
                  <a:gd name="T95" fmla="*/ 43 h 47"/>
                  <a:gd name="T96" fmla="*/ 55 w 64"/>
                  <a:gd name="T97" fmla="*/ 32 h 47"/>
                  <a:gd name="T98" fmla="*/ 49 w 64"/>
                  <a:gd name="T99" fmla="*/ 40 h 47"/>
                  <a:gd name="T100" fmla="*/ 61 w 64"/>
                  <a:gd name="T101" fmla="*/ 33 h 47"/>
                  <a:gd name="T102" fmla="*/ 62 w 64"/>
                  <a:gd name="T103" fmla="*/ 32 h 47"/>
                  <a:gd name="T104" fmla="*/ 54 w 64"/>
                  <a:gd name="T105" fmla="*/ 36 h 47"/>
                  <a:gd name="T106" fmla="*/ 61 w 64"/>
                  <a:gd name="T107" fmla="*/ 26 h 47"/>
                  <a:gd name="T108" fmla="*/ 60 w 64"/>
                  <a:gd name="T109" fmla="*/ 23 h 47"/>
                  <a:gd name="T110" fmla="*/ 57 w 64"/>
                  <a:gd name="T111" fmla="*/ 24 h 47"/>
                  <a:gd name="T112" fmla="*/ 38 w 64"/>
                  <a:gd name="T113" fmla="*/ 44 h 47"/>
                  <a:gd name="T114" fmla="*/ 38 w 64"/>
                  <a:gd name="T115" fmla="*/ 44 h 47"/>
                  <a:gd name="T116" fmla="*/ 62 w 64"/>
                  <a:gd name="T117" fmla="*/ 14 h 47"/>
                  <a:gd name="T118" fmla="*/ 62 w 64"/>
                  <a:gd name="T119" fmla="*/ 12 h 47"/>
                  <a:gd name="T120" fmla="*/ 61 w 64"/>
                  <a:gd name="T121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47">
                    <a:moveTo>
                      <a:pt x="48" y="26"/>
                    </a:moveTo>
                    <a:cubicBezTo>
                      <a:pt x="45" y="29"/>
                      <a:pt x="42" y="31"/>
                      <a:pt x="40" y="34"/>
                    </a:cubicBezTo>
                    <a:cubicBezTo>
                      <a:pt x="38" y="35"/>
                      <a:pt x="28" y="45"/>
                      <a:pt x="33" y="39"/>
                    </a:cubicBezTo>
                    <a:cubicBezTo>
                      <a:pt x="41" y="29"/>
                      <a:pt x="51" y="20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2" y="12"/>
                      <a:pt x="47" y="18"/>
                      <a:pt x="43" y="23"/>
                    </a:cubicBezTo>
                    <a:cubicBezTo>
                      <a:pt x="40" y="26"/>
                      <a:pt x="38" y="28"/>
                      <a:pt x="35" y="31"/>
                    </a:cubicBezTo>
                    <a:cubicBezTo>
                      <a:pt x="32" y="34"/>
                      <a:pt x="27" y="37"/>
                      <a:pt x="25" y="40"/>
                    </a:cubicBezTo>
                    <a:cubicBezTo>
                      <a:pt x="29" y="34"/>
                      <a:pt x="36" y="31"/>
                      <a:pt x="40" y="25"/>
                    </a:cubicBezTo>
                    <a:cubicBezTo>
                      <a:pt x="45" y="19"/>
                      <a:pt x="50" y="12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4"/>
                      <a:pt x="53" y="5"/>
                      <a:pt x="52" y="5"/>
                    </a:cubicBezTo>
                    <a:cubicBezTo>
                      <a:pt x="43" y="12"/>
                      <a:pt x="36" y="23"/>
                      <a:pt x="27" y="31"/>
                    </a:cubicBezTo>
                    <a:cubicBezTo>
                      <a:pt x="25" y="33"/>
                      <a:pt x="23" y="34"/>
                      <a:pt x="21" y="36"/>
                    </a:cubicBezTo>
                    <a:cubicBezTo>
                      <a:pt x="19" y="37"/>
                      <a:pt x="19" y="37"/>
                      <a:pt x="20" y="36"/>
                    </a:cubicBezTo>
                    <a:cubicBezTo>
                      <a:pt x="23" y="32"/>
                      <a:pt x="27" y="28"/>
                      <a:pt x="30" y="23"/>
                    </a:cubicBezTo>
                    <a:cubicBezTo>
                      <a:pt x="35" y="17"/>
                      <a:pt x="41" y="10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2"/>
                      <a:pt x="47" y="1"/>
                      <a:pt x="46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35" y="11"/>
                      <a:pt x="28" y="20"/>
                      <a:pt x="19" y="29"/>
                    </a:cubicBezTo>
                    <a:cubicBezTo>
                      <a:pt x="18" y="30"/>
                      <a:pt x="11" y="37"/>
                      <a:pt x="15" y="32"/>
                    </a:cubicBezTo>
                    <a:cubicBezTo>
                      <a:pt x="17" y="28"/>
                      <a:pt x="20" y="24"/>
                      <a:pt x="23" y="21"/>
                    </a:cubicBezTo>
                    <a:cubicBezTo>
                      <a:pt x="28" y="15"/>
                      <a:pt x="33" y="9"/>
                      <a:pt x="38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3" y="6"/>
                      <a:pt x="28" y="10"/>
                      <a:pt x="25" y="14"/>
                    </a:cubicBezTo>
                    <a:cubicBezTo>
                      <a:pt x="27" y="10"/>
                      <a:pt x="30" y="6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0"/>
                      <a:pt x="33" y="1"/>
                    </a:cubicBezTo>
                    <a:cubicBezTo>
                      <a:pt x="32" y="1"/>
                      <a:pt x="31" y="2"/>
                      <a:pt x="30" y="3"/>
                    </a:cubicBezTo>
                    <a:cubicBezTo>
                      <a:pt x="28" y="4"/>
                      <a:pt x="25" y="6"/>
                      <a:pt x="23" y="9"/>
                    </a:cubicBezTo>
                    <a:cubicBezTo>
                      <a:pt x="24" y="7"/>
                      <a:pt x="26" y="5"/>
                      <a:pt x="27" y="3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1"/>
                      <a:pt x="28" y="0"/>
                      <a:pt x="27" y="1"/>
                    </a:cubicBezTo>
                    <a:cubicBezTo>
                      <a:pt x="25" y="2"/>
                      <a:pt x="22" y="3"/>
                      <a:pt x="20" y="5"/>
                    </a:cubicBezTo>
                    <a:cubicBezTo>
                      <a:pt x="15" y="8"/>
                      <a:pt x="10" y="13"/>
                      <a:pt x="5" y="18"/>
                    </a:cubicBezTo>
                    <a:cubicBezTo>
                      <a:pt x="4" y="19"/>
                      <a:pt x="2" y="21"/>
                      <a:pt x="1" y="23"/>
                    </a:cubicBezTo>
                    <a:cubicBezTo>
                      <a:pt x="0" y="23"/>
                      <a:pt x="1" y="24"/>
                      <a:pt x="2" y="23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6" y="18"/>
                      <a:pt x="9" y="16"/>
                      <a:pt x="12" y="13"/>
                    </a:cubicBezTo>
                    <a:cubicBezTo>
                      <a:pt x="14" y="11"/>
                      <a:pt x="17" y="8"/>
                      <a:pt x="21" y="6"/>
                    </a:cubicBezTo>
                    <a:cubicBezTo>
                      <a:pt x="20" y="6"/>
                      <a:pt x="23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9" y="12"/>
                      <a:pt x="11" y="20"/>
                      <a:pt x="3" y="27"/>
                    </a:cubicBezTo>
                    <a:cubicBezTo>
                      <a:pt x="3" y="28"/>
                      <a:pt x="2" y="29"/>
                      <a:pt x="1" y="29"/>
                    </a:cubicBezTo>
                    <a:cubicBezTo>
                      <a:pt x="0" y="30"/>
                      <a:pt x="1" y="31"/>
                      <a:pt x="2" y="30"/>
                    </a:cubicBezTo>
                    <a:cubicBezTo>
                      <a:pt x="2" y="30"/>
                      <a:pt x="3" y="29"/>
                      <a:pt x="4" y="29"/>
                    </a:cubicBezTo>
                    <a:cubicBezTo>
                      <a:pt x="13" y="22"/>
                      <a:pt x="20" y="12"/>
                      <a:pt x="29" y="5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4"/>
                      <a:pt x="30" y="4"/>
                      <a:pt x="30" y="5"/>
                    </a:cubicBezTo>
                    <a:cubicBezTo>
                      <a:pt x="28" y="7"/>
                      <a:pt x="26" y="9"/>
                      <a:pt x="25" y="12"/>
                    </a:cubicBezTo>
                    <a:cubicBezTo>
                      <a:pt x="21" y="16"/>
                      <a:pt x="18" y="21"/>
                      <a:pt x="14" y="26"/>
                    </a:cubicBezTo>
                    <a:cubicBezTo>
                      <a:pt x="12" y="28"/>
                      <a:pt x="10" y="31"/>
                      <a:pt x="8" y="33"/>
                    </a:cubicBezTo>
                    <a:cubicBezTo>
                      <a:pt x="7" y="34"/>
                      <a:pt x="8" y="34"/>
                      <a:pt x="9" y="34"/>
                    </a:cubicBezTo>
                    <a:cubicBezTo>
                      <a:pt x="9" y="33"/>
                      <a:pt x="10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0"/>
                      <a:pt x="14" y="28"/>
                      <a:pt x="16" y="26"/>
                    </a:cubicBezTo>
                    <a:cubicBezTo>
                      <a:pt x="17" y="24"/>
                      <a:pt x="19" y="22"/>
                      <a:pt x="21" y="20"/>
                    </a:cubicBezTo>
                    <a:cubicBezTo>
                      <a:pt x="25" y="15"/>
                      <a:pt x="32" y="10"/>
                      <a:pt x="35" y="5"/>
                    </a:cubicBezTo>
                    <a:cubicBezTo>
                      <a:pt x="27" y="15"/>
                      <a:pt x="17" y="24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23" y="28"/>
                      <a:pt x="31" y="17"/>
                      <a:pt x="41" y="8"/>
                    </a:cubicBezTo>
                    <a:cubicBezTo>
                      <a:pt x="41" y="7"/>
                      <a:pt x="42" y="7"/>
                      <a:pt x="42" y="7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37" y="13"/>
                      <a:pt x="34" y="16"/>
                      <a:pt x="31" y="20"/>
                    </a:cubicBezTo>
                    <a:cubicBezTo>
                      <a:pt x="26" y="26"/>
                      <a:pt x="22" y="32"/>
                      <a:pt x="17" y="38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31" y="32"/>
                      <a:pt x="38" y="20"/>
                      <a:pt x="48" y="10"/>
                    </a:cubicBezTo>
                    <a:cubicBezTo>
                      <a:pt x="50" y="8"/>
                      <a:pt x="53" y="4"/>
                      <a:pt x="50" y="10"/>
                    </a:cubicBezTo>
                    <a:cubicBezTo>
                      <a:pt x="47" y="14"/>
                      <a:pt x="44" y="18"/>
                      <a:pt x="41" y="22"/>
                    </a:cubicBezTo>
                    <a:cubicBezTo>
                      <a:pt x="35" y="29"/>
                      <a:pt x="28" y="34"/>
                      <a:pt x="23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36" y="34"/>
                      <a:pt x="44" y="23"/>
                      <a:pt x="54" y="12"/>
                    </a:cubicBezTo>
                    <a:cubicBezTo>
                      <a:pt x="58" y="7"/>
                      <a:pt x="53" y="13"/>
                      <a:pt x="52" y="14"/>
                    </a:cubicBezTo>
                    <a:cubicBezTo>
                      <a:pt x="50" y="19"/>
                      <a:pt x="46" y="22"/>
                      <a:pt x="43" y="26"/>
                    </a:cubicBezTo>
                    <a:cubicBezTo>
                      <a:pt x="38" y="32"/>
                      <a:pt x="33" y="37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4"/>
                      <a:pt x="29" y="44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7" y="38"/>
                      <a:pt x="43" y="32"/>
                      <a:pt x="49" y="26"/>
                    </a:cubicBezTo>
                    <a:cubicBezTo>
                      <a:pt x="49" y="27"/>
                      <a:pt x="48" y="28"/>
                      <a:pt x="47" y="28"/>
                    </a:cubicBezTo>
                    <a:cubicBezTo>
                      <a:pt x="43" y="33"/>
                      <a:pt x="40" y="39"/>
                      <a:pt x="36" y="44"/>
                    </a:cubicBezTo>
                    <a:cubicBezTo>
                      <a:pt x="36" y="45"/>
                      <a:pt x="35" y="45"/>
                      <a:pt x="35" y="46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37" y="46"/>
                      <a:pt x="38" y="45"/>
                      <a:pt x="39" y="44"/>
                    </a:cubicBezTo>
                    <a:cubicBezTo>
                      <a:pt x="41" y="42"/>
                      <a:pt x="42" y="41"/>
                      <a:pt x="44" y="39"/>
                    </a:cubicBezTo>
                    <a:cubicBezTo>
                      <a:pt x="43" y="41"/>
                      <a:pt x="42" y="42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4"/>
                      <a:pt x="42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7" y="40"/>
                      <a:pt x="51" y="36"/>
                      <a:pt x="55" y="32"/>
                    </a:cubicBezTo>
                    <a:cubicBezTo>
                      <a:pt x="57" y="30"/>
                      <a:pt x="64" y="24"/>
                      <a:pt x="57" y="32"/>
                    </a:cubicBezTo>
                    <a:cubicBezTo>
                      <a:pt x="54" y="35"/>
                      <a:pt x="52" y="37"/>
                      <a:pt x="49" y="40"/>
                    </a:cubicBezTo>
                    <a:cubicBezTo>
                      <a:pt x="49" y="40"/>
                      <a:pt x="50" y="41"/>
                      <a:pt x="50" y="41"/>
                    </a:cubicBezTo>
                    <a:cubicBezTo>
                      <a:pt x="54" y="38"/>
                      <a:pt x="58" y="36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32"/>
                      <a:pt x="61" y="32"/>
                      <a:pt x="61" y="32"/>
                    </a:cubicBezTo>
                    <a:cubicBezTo>
                      <a:pt x="59" y="33"/>
                      <a:pt x="57" y="35"/>
                      <a:pt x="54" y="36"/>
                    </a:cubicBezTo>
                    <a:cubicBezTo>
                      <a:pt x="57" y="33"/>
                      <a:pt x="60" y="31"/>
                      <a:pt x="62" y="27"/>
                    </a:cubicBezTo>
                    <a:cubicBezTo>
                      <a:pt x="62" y="26"/>
                      <a:pt x="61" y="25"/>
                      <a:pt x="61" y="26"/>
                    </a:cubicBezTo>
                    <a:cubicBezTo>
                      <a:pt x="55" y="30"/>
                      <a:pt x="49" y="36"/>
                      <a:pt x="44" y="41"/>
                    </a:cubicBezTo>
                    <a:cubicBezTo>
                      <a:pt x="49" y="36"/>
                      <a:pt x="55" y="29"/>
                      <a:pt x="60" y="23"/>
                    </a:cubicBezTo>
                    <a:cubicBezTo>
                      <a:pt x="60" y="23"/>
                      <a:pt x="59" y="22"/>
                      <a:pt x="59" y="23"/>
                    </a:cubicBezTo>
                    <a:cubicBezTo>
                      <a:pt x="58" y="23"/>
                      <a:pt x="58" y="24"/>
                      <a:pt x="57" y="24"/>
                    </a:cubicBezTo>
                    <a:cubicBezTo>
                      <a:pt x="57" y="24"/>
                      <a:pt x="56" y="25"/>
                      <a:pt x="56" y="26"/>
                    </a:cubicBezTo>
                    <a:cubicBezTo>
                      <a:pt x="50" y="32"/>
                      <a:pt x="41" y="39"/>
                      <a:pt x="38" y="44"/>
                    </a:cubicBezTo>
                    <a:cubicBezTo>
                      <a:pt x="38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45" y="33"/>
                      <a:pt x="53" y="23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3"/>
                      <a:pt x="62" y="13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1" y="13"/>
                    </a:cubicBezTo>
                    <a:cubicBezTo>
                      <a:pt x="56" y="17"/>
                      <a:pt x="52" y="21"/>
                      <a:pt x="4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0" name="Freeform 2383"/>
              <p:cNvSpPr/>
              <p:nvPr/>
            </p:nvSpPr>
            <p:spPr bwMode="auto">
              <a:xfrm>
                <a:off x="-1851819" y="911224"/>
                <a:ext cx="152400" cy="87313"/>
              </a:xfrm>
              <a:custGeom>
                <a:avLst/>
                <a:gdLst>
                  <a:gd name="T0" fmla="*/ 42 w 55"/>
                  <a:gd name="T1" fmla="*/ 29 h 32"/>
                  <a:gd name="T2" fmla="*/ 42 w 55"/>
                  <a:gd name="T3" fmla="*/ 27 h 32"/>
                  <a:gd name="T4" fmla="*/ 51 w 55"/>
                  <a:gd name="T5" fmla="*/ 14 h 32"/>
                  <a:gd name="T6" fmla="*/ 54 w 55"/>
                  <a:gd name="T7" fmla="*/ 4 h 32"/>
                  <a:gd name="T8" fmla="*/ 54 w 55"/>
                  <a:gd name="T9" fmla="*/ 2 h 32"/>
                  <a:gd name="T10" fmla="*/ 53 w 55"/>
                  <a:gd name="T11" fmla="*/ 2 h 32"/>
                  <a:gd name="T12" fmla="*/ 45 w 55"/>
                  <a:gd name="T13" fmla="*/ 4 h 32"/>
                  <a:gd name="T14" fmla="*/ 23 w 55"/>
                  <a:gd name="T15" fmla="*/ 22 h 32"/>
                  <a:gd name="T16" fmla="*/ 39 w 55"/>
                  <a:gd name="T17" fmla="*/ 4 h 32"/>
                  <a:gd name="T18" fmla="*/ 19 w 55"/>
                  <a:gd name="T19" fmla="*/ 19 h 32"/>
                  <a:gd name="T20" fmla="*/ 32 w 55"/>
                  <a:gd name="T21" fmla="*/ 3 h 32"/>
                  <a:gd name="T22" fmla="*/ 10 w 55"/>
                  <a:gd name="T23" fmla="*/ 21 h 32"/>
                  <a:gd name="T24" fmla="*/ 24 w 55"/>
                  <a:gd name="T25" fmla="*/ 2 h 32"/>
                  <a:gd name="T26" fmla="*/ 7 w 55"/>
                  <a:gd name="T27" fmla="*/ 16 h 32"/>
                  <a:gd name="T28" fmla="*/ 5 w 55"/>
                  <a:gd name="T29" fmla="*/ 17 h 32"/>
                  <a:gd name="T30" fmla="*/ 16 w 55"/>
                  <a:gd name="T31" fmla="*/ 2 h 32"/>
                  <a:gd name="T32" fmla="*/ 7 w 55"/>
                  <a:gd name="T33" fmla="*/ 8 h 32"/>
                  <a:gd name="T34" fmla="*/ 4 w 55"/>
                  <a:gd name="T35" fmla="*/ 10 h 32"/>
                  <a:gd name="T36" fmla="*/ 12 w 55"/>
                  <a:gd name="T37" fmla="*/ 2 h 32"/>
                  <a:gd name="T38" fmla="*/ 11 w 55"/>
                  <a:gd name="T39" fmla="*/ 1 h 32"/>
                  <a:gd name="T40" fmla="*/ 4 w 55"/>
                  <a:gd name="T41" fmla="*/ 3 h 32"/>
                  <a:gd name="T42" fmla="*/ 3 w 55"/>
                  <a:gd name="T43" fmla="*/ 5 h 32"/>
                  <a:gd name="T44" fmla="*/ 7 w 55"/>
                  <a:gd name="T45" fmla="*/ 4 h 32"/>
                  <a:gd name="T46" fmla="*/ 5 w 55"/>
                  <a:gd name="T47" fmla="*/ 7 h 32"/>
                  <a:gd name="T48" fmla="*/ 1 w 55"/>
                  <a:gd name="T49" fmla="*/ 15 h 32"/>
                  <a:gd name="T50" fmla="*/ 8 w 55"/>
                  <a:gd name="T51" fmla="*/ 9 h 32"/>
                  <a:gd name="T52" fmla="*/ 5 w 55"/>
                  <a:gd name="T53" fmla="*/ 15 h 32"/>
                  <a:gd name="T54" fmla="*/ 2 w 55"/>
                  <a:gd name="T55" fmla="*/ 22 h 32"/>
                  <a:gd name="T56" fmla="*/ 11 w 55"/>
                  <a:gd name="T57" fmla="*/ 13 h 32"/>
                  <a:gd name="T58" fmla="*/ 19 w 55"/>
                  <a:gd name="T59" fmla="*/ 6 h 32"/>
                  <a:gd name="T60" fmla="*/ 4 w 55"/>
                  <a:gd name="T61" fmla="*/ 26 h 32"/>
                  <a:gd name="T62" fmla="*/ 5 w 55"/>
                  <a:gd name="T63" fmla="*/ 27 h 32"/>
                  <a:gd name="T64" fmla="*/ 29 w 55"/>
                  <a:gd name="T65" fmla="*/ 5 h 32"/>
                  <a:gd name="T66" fmla="*/ 10 w 55"/>
                  <a:gd name="T67" fmla="*/ 28 h 32"/>
                  <a:gd name="T68" fmla="*/ 9 w 55"/>
                  <a:gd name="T69" fmla="*/ 31 h 32"/>
                  <a:gd name="T70" fmla="*/ 32 w 55"/>
                  <a:gd name="T71" fmla="*/ 10 h 32"/>
                  <a:gd name="T72" fmla="*/ 16 w 55"/>
                  <a:gd name="T73" fmla="*/ 29 h 32"/>
                  <a:gd name="T74" fmla="*/ 16 w 55"/>
                  <a:gd name="T75" fmla="*/ 30 h 32"/>
                  <a:gd name="T76" fmla="*/ 42 w 55"/>
                  <a:gd name="T77" fmla="*/ 6 h 32"/>
                  <a:gd name="T78" fmla="*/ 24 w 55"/>
                  <a:gd name="T79" fmla="*/ 30 h 32"/>
                  <a:gd name="T80" fmla="*/ 27 w 55"/>
                  <a:gd name="T81" fmla="*/ 29 h 32"/>
                  <a:gd name="T82" fmla="*/ 43 w 55"/>
                  <a:gd name="T83" fmla="*/ 14 h 32"/>
                  <a:gd name="T84" fmla="*/ 33 w 55"/>
                  <a:gd name="T85" fmla="*/ 29 h 32"/>
                  <a:gd name="T86" fmla="*/ 35 w 55"/>
                  <a:gd name="T87" fmla="*/ 29 h 32"/>
                  <a:gd name="T88" fmla="*/ 43 w 55"/>
                  <a:gd name="T89" fmla="*/ 24 h 32"/>
                  <a:gd name="T90" fmla="*/ 38 w 55"/>
                  <a:gd name="T91" fmla="*/ 31 h 32"/>
                  <a:gd name="T92" fmla="*/ 43 w 55"/>
                  <a:gd name="T93" fmla="*/ 29 h 32"/>
                  <a:gd name="T94" fmla="*/ 46 w 55"/>
                  <a:gd name="T95" fmla="*/ 30 h 32"/>
                  <a:gd name="T96" fmla="*/ 48 w 55"/>
                  <a:gd name="T97" fmla="*/ 30 h 32"/>
                  <a:gd name="T98" fmla="*/ 47 w 55"/>
                  <a:gd name="T9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32">
                    <a:moveTo>
                      <a:pt x="47" y="26"/>
                    </a:moveTo>
                    <a:cubicBezTo>
                      <a:pt x="46" y="27"/>
                      <a:pt x="43" y="28"/>
                      <a:pt x="42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7"/>
                    </a:cubicBezTo>
                    <a:cubicBezTo>
                      <a:pt x="45" y="23"/>
                      <a:pt x="49" y="19"/>
                      <a:pt x="52" y="14"/>
                    </a:cubicBezTo>
                    <a:cubicBezTo>
                      <a:pt x="52" y="14"/>
                      <a:pt x="51" y="13"/>
                      <a:pt x="51" y="14"/>
                    </a:cubicBezTo>
                    <a:cubicBezTo>
                      <a:pt x="46" y="17"/>
                      <a:pt x="39" y="22"/>
                      <a:pt x="36" y="27"/>
                    </a:cubicBezTo>
                    <a:cubicBezTo>
                      <a:pt x="41" y="18"/>
                      <a:pt x="47" y="11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6" y="8"/>
                      <a:pt x="40" y="14"/>
                      <a:pt x="34" y="21"/>
                    </a:cubicBezTo>
                    <a:cubicBezTo>
                      <a:pt x="38" y="16"/>
                      <a:pt x="41" y="10"/>
                      <a:pt x="45" y="4"/>
                    </a:cubicBezTo>
                    <a:cubicBezTo>
                      <a:pt x="45" y="3"/>
                      <a:pt x="44" y="3"/>
                      <a:pt x="44" y="3"/>
                    </a:cubicBezTo>
                    <a:cubicBezTo>
                      <a:pt x="36" y="9"/>
                      <a:pt x="30" y="16"/>
                      <a:pt x="23" y="22"/>
                    </a:cubicBezTo>
                    <a:cubicBezTo>
                      <a:pt x="24" y="21"/>
                      <a:pt x="26" y="19"/>
                      <a:pt x="27" y="17"/>
                    </a:cubicBezTo>
                    <a:cubicBezTo>
                      <a:pt x="31" y="13"/>
                      <a:pt x="35" y="8"/>
                      <a:pt x="39" y="4"/>
                    </a:cubicBezTo>
                    <a:cubicBezTo>
                      <a:pt x="39" y="4"/>
                      <a:pt x="38" y="3"/>
                      <a:pt x="38" y="3"/>
                    </a:cubicBezTo>
                    <a:cubicBezTo>
                      <a:pt x="31" y="8"/>
                      <a:pt x="25" y="14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4" y="14"/>
                      <a:pt x="28" y="8"/>
                      <a:pt x="32" y="3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23" y="7"/>
                      <a:pt x="17" y="15"/>
                      <a:pt x="10" y="21"/>
                    </a:cubicBezTo>
                    <a:cubicBezTo>
                      <a:pt x="1" y="30"/>
                      <a:pt x="13" y="16"/>
                      <a:pt x="15" y="13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24" y="2"/>
                      <a:pt x="24" y="1"/>
                      <a:pt x="23" y="1"/>
                    </a:cubicBezTo>
                    <a:cubicBezTo>
                      <a:pt x="17" y="5"/>
                      <a:pt x="12" y="10"/>
                      <a:pt x="7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3" y="20"/>
                      <a:pt x="3" y="19"/>
                      <a:pt x="5" y="17"/>
                    </a:cubicBezTo>
                    <a:cubicBezTo>
                      <a:pt x="5" y="17"/>
                      <a:pt x="6" y="16"/>
                      <a:pt x="6" y="15"/>
                    </a:cubicBezTo>
                    <a:cubicBezTo>
                      <a:pt x="9" y="10"/>
                      <a:pt x="12" y="6"/>
                      <a:pt x="16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2" y="4"/>
                      <a:pt x="10" y="6"/>
                      <a:pt x="7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3" y="13"/>
                      <a:pt x="2" y="13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7" y="6"/>
                      <a:pt x="9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3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3" y="9"/>
                      <a:pt x="2" y="12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8" y="10"/>
                      <a:pt x="6" y="12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1" y="22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0"/>
                    </a:cubicBezTo>
                    <a:cubicBezTo>
                      <a:pt x="7" y="17"/>
                      <a:pt x="9" y="15"/>
                      <a:pt x="11" y="13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24" y="0"/>
                      <a:pt x="19" y="6"/>
                    </a:cubicBezTo>
                    <a:cubicBezTo>
                      <a:pt x="15" y="12"/>
                      <a:pt x="9" y="18"/>
                      <a:pt x="5" y="24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3" y="26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2" y="22"/>
                      <a:pt x="17" y="15"/>
                      <a:pt x="24" y="9"/>
                    </a:cubicBezTo>
                    <a:cubicBezTo>
                      <a:pt x="24" y="9"/>
                      <a:pt x="31" y="2"/>
                      <a:pt x="29" y="5"/>
                    </a:cubicBezTo>
                    <a:cubicBezTo>
                      <a:pt x="26" y="9"/>
                      <a:pt x="24" y="12"/>
                      <a:pt x="21" y="15"/>
                    </a:cubicBezTo>
                    <a:cubicBezTo>
                      <a:pt x="17" y="20"/>
                      <a:pt x="14" y="24"/>
                      <a:pt x="10" y="28"/>
                    </a:cubicBezTo>
                    <a:cubicBezTo>
                      <a:pt x="9" y="29"/>
                      <a:pt x="9" y="29"/>
                      <a:pt x="8" y="30"/>
                    </a:cubicBezTo>
                    <a:cubicBezTo>
                      <a:pt x="8" y="31"/>
                      <a:pt x="9" y="32"/>
                      <a:pt x="9" y="31"/>
                    </a:cubicBezTo>
                    <a:cubicBezTo>
                      <a:pt x="10" y="30"/>
                      <a:pt x="11" y="29"/>
                      <a:pt x="12" y="28"/>
                    </a:cubicBezTo>
                    <a:cubicBezTo>
                      <a:pt x="18" y="22"/>
                      <a:pt x="25" y="16"/>
                      <a:pt x="32" y="10"/>
                    </a:cubicBezTo>
                    <a:cubicBezTo>
                      <a:pt x="30" y="12"/>
                      <a:pt x="28" y="14"/>
                      <a:pt x="26" y="16"/>
                    </a:cubicBezTo>
                    <a:cubicBezTo>
                      <a:pt x="23" y="20"/>
                      <a:pt x="19" y="25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30"/>
                      <a:pt x="15" y="31"/>
                      <a:pt x="16" y="30"/>
                    </a:cubicBezTo>
                    <a:cubicBezTo>
                      <a:pt x="17" y="30"/>
                      <a:pt x="17" y="29"/>
                      <a:pt x="18" y="29"/>
                    </a:cubicBezTo>
                    <a:cubicBezTo>
                      <a:pt x="26" y="22"/>
                      <a:pt x="34" y="13"/>
                      <a:pt x="42" y="6"/>
                    </a:cubicBezTo>
                    <a:cubicBezTo>
                      <a:pt x="37" y="11"/>
                      <a:pt x="32" y="22"/>
                      <a:pt x="25" y="29"/>
                    </a:cubicBezTo>
                    <a:cubicBezTo>
                      <a:pt x="25" y="29"/>
                      <a:pt x="24" y="30"/>
                      <a:pt x="24" y="30"/>
                    </a:cubicBezTo>
                    <a:cubicBezTo>
                      <a:pt x="23" y="31"/>
                      <a:pt x="24" y="32"/>
                      <a:pt x="25" y="31"/>
                    </a:cubicBezTo>
                    <a:cubicBezTo>
                      <a:pt x="26" y="30"/>
                      <a:pt x="27" y="29"/>
                      <a:pt x="27" y="29"/>
                    </a:cubicBezTo>
                    <a:cubicBezTo>
                      <a:pt x="34" y="23"/>
                      <a:pt x="40" y="16"/>
                      <a:pt x="46" y="10"/>
                    </a:cubicBezTo>
                    <a:cubicBezTo>
                      <a:pt x="45" y="11"/>
                      <a:pt x="44" y="12"/>
                      <a:pt x="43" y="14"/>
                    </a:cubicBezTo>
                    <a:cubicBezTo>
                      <a:pt x="39" y="18"/>
                      <a:pt x="36" y="23"/>
                      <a:pt x="33" y="28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4" y="30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9" y="25"/>
                      <a:pt x="43" y="22"/>
                      <a:pt x="47" y="18"/>
                    </a:cubicBezTo>
                    <a:cubicBezTo>
                      <a:pt x="53" y="13"/>
                      <a:pt x="44" y="23"/>
                      <a:pt x="43" y="24"/>
                    </a:cubicBezTo>
                    <a:cubicBezTo>
                      <a:pt x="42" y="26"/>
                      <a:pt x="41" y="27"/>
                      <a:pt x="40" y="29"/>
                    </a:cubicBezTo>
                    <a:cubicBezTo>
                      <a:pt x="39" y="30"/>
                      <a:pt x="39" y="30"/>
                      <a:pt x="38" y="31"/>
                    </a:cubicBezTo>
                    <a:cubicBezTo>
                      <a:pt x="38" y="32"/>
                      <a:pt x="39" y="32"/>
                      <a:pt x="39" y="32"/>
                    </a:cubicBezTo>
                    <a:cubicBezTo>
                      <a:pt x="40" y="32"/>
                      <a:pt x="42" y="30"/>
                      <a:pt x="43" y="29"/>
                    </a:cubicBezTo>
                    <a:cubicBezTo>
                      <a:pt x="45" y="28"/>
                      <a:pt x="47" y="28"/>
                      <a:pt x="46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1"/>
                      <a:pt x="47" y="30"/>
                    </a:cubicBezTo>
                    <a:cubicBezTo>
                      <a:pt x="47" y="30"/>
                      <a:pt x="48" y="30"/>
                      <a:pt x="48" y="30"/>
                    </a:cubicBezTo>
                    <a:cubicBezTo>
                      <a:pt x="48" y="29"/>
                      <a:pt x="48" y="28"/>
                      <a:pt x="48" y="27"/>
                    </a:cubicBezTo>
                    <a:cubicBezTo>
                      <a:pt x="48" y="27"/>
                      <a:pt x="48" y="26"/>
                      <a:pt x="4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1" name="Freeform 2384"/>
              <p:cNvSpPr/>
              <p:nvPr/>
            </p:nvSpPr>
            <p:spPr bwMode="auto">
              <a:xfrm>
                <a:off x="-4852194" y="2633661"/>
                <a:ext cx="38100" cy="123825"/>
              </a:xfrm>
              <a:custGeom>
                <a:avLst/>
                <a:gdLst>
                  <a:gd name="T0" fmla="*/ 11 w 14"/>
                  <a:gd name="T1" fmla="*/ 45 h 45"/>
                  <a:gd name="T2" fmla="*/ 11 w 14"/>
                  <a:gd name="T3" fmla="*/ 44 h 45"/>
                  <a:gd name="T4" fmla="*/ 11 w 14"/>
                  <a:gd name="T5" fmla="*/ 44 h 45"/>
                  <a:gd name="T6" fmla="*/ 13 w 14"/>
                  <a:gd name="T7" fmla="*/ 41 h 45"/>
                  <a:gd name="T8" fmla="*/ 14 w 14"/>
                  <a:gd name="T9" fmla="*/ 41 h 45"/>
                  <a:gd name="T10" fmla="*/ 14 w 14"/>
                  <a:gd name="T11" fmla="*/ 39 h 45"/>
                  <a:gd name="T12" fmla="*/ 12 w 14"/>
                  <a:gd name="T13" fmla="*/ 39 h 45"/>
                  <a:gd name="T14" fmla="*/ 12 w 14"/>
                  <a:gd name="T15" fmla="*/ 38 h 45"/>
                  <a:gd name="T16" fmla="*/ 13 w 14"/>
                  <a:gd name="T17" fmla="*/ 37 h 45"/>
                  <a:gd name="T18" fmla="*/ 12 w 14"/>
                  <a:gd name="T19" fmla="*/ 34 h 45"/>
                  <a:gd name="T20" fmla="*/ 11 w 14"/>
                  <a:gd name="T21" fmla="*/ 34 h 45"/>
                  <a:gd name="T22" fmla="*/ 10 w 14"/>
                  <a:gd name="T23" fmla="*/ 33 h 45"/>
                  <a:gd name="T24" fmla="*/ 11 w 14"/>
                  <a:gd name="T25" fmla="*/ 32 h 45"/>
                  <a:gd name="T26" fmla="*/ 8 w 14"/>
                  <a:gd name="T27" fmla="*/ 24 h 45"/>
                  <a:gd name="T28" fmla="*/ 7 w 14"/>
                  <a:gd name="T29" fmla="*/ 22 h 45"/>
                  <a:gd name="T30" fmla="*/ 6 w 14"/>
                  <a:gd name="T31" fmla="*/ 18 h 45"/>
                  <a:gd name="T32" fmla="*/ 5 w 14"/>
                  <a:gd name="T33" fmla="*/ 18 h 45"/>
                  <a:gd name="T34" fmla="*/ 4 w 14"/>
                  <a:gd name="T35" fmla="*/ 17 h 45"/>
                  <a:gd name="T36" fmla="*/ 5 w 14"/>
                  <a:gd name="T37" fmla="*/ 16 h 45"/>
                  <a:gd name="T38" fmla="*/ 4 w 14"/>
                  <a:gd name="T39" fmla="*/ 12 h 45"/>
                  <a:gd name="T40" fmla="*/ 4 w 14"/>
                  <a:gd name="T41" fmla="*/ 12 h 45"/>
                  <a:gd name="T42" fmla="*/ 3 w 14"/>
                  <a:gd name="T43" fmla="*/ 11 h 45"/>
                  <a:gd name="T44" fmla="*/ 3 w 14"/>
                  <a:gd name="T45" fmla="*/ 11 h 45"/>
                  <a:gd name="T46" fmla="*/ 2 w 14"/>
                  <a:gd name="T47" fmla="*/ 7 h 45"/>
                  <a:gd name="T48" fmla="*/ 1 w 14"/>
                  <a:gd name="T49" fmla="*/ 7 h 45"/>
                  <a:gd name="T50" fmla="*/ 0 w 14"/>
                  <a:gd name="T51" fmla="*/ 6 h 45"/>
                  <a:gd name="T52" fmla="*/ 1 w 14"/>
                  <a:gd name="T53" fmla="*/ 5 h 45"/>
                  <a:gd name="T54" fmla="*/ 0 w 14"/>
                  <a:gd name="T55" fmla="*/ 0 h 45"/>
                  <a:gd name="T56" fmla="*/ 0 w 14"/>
                  <a:gd name="T57" fmla="*/ 16 h 45"/>
                  <a:gd name="T58" fmla="*/ 10 w 14"/>
                  <a:gd name="T59" fmla="*/ 44 h 45"/>
                  <a:gd name="T60" fmla="*/ 11 w 14"/>
                  <a:gd name="T6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45">
                    <a:moveTo>
                      <a:pt x="11" y="45"/>
                    </a:move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3" y="41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9"/>
                      <a:pt x="13" y="39"/>
                      <a:pt x="12" y="39"/>
                    </a:cubicBezTo>
                    <a:cubicBezTo>
                      <a:pt x="12" y="40"/>
                      <a:pt x="11" y="39"/>
                      <a:pt x="12" y="38"/>
                    </a:cubicBezTo>
                    <a:cubicBezTo>
                      <a:pt x="12" y="38"/>
                      <a:pt x="12" y="37"/>
                      <a:pt x="13" y="37"/>
                    </a:cubicBezTo>
                    <a:cubicBezTo>
                      <a:pt x="12" y="36"/>
                      <a:pt x="12" y="35"/>
                      <a:pt x="12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4"/>
                      <a:pt x="10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0" y="29"/>
                      <a:pt x="9" y="26"/>
                      <a:pt x="8" y="24"/>
                    </a:cubicBezTo>
                    <a:cubicBezTo>
                      <a:pt x="7" y="24"/>
                      <a:pt x="7" y="23"/>
                      <a:pt x="7" y="22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9"/>
                      <a:pt x="3" y="18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4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2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26"/>
                      <a:pt x="6" y="35"/>
                      <a:pt x="10" y="44"/>
                    </a:cubicBezTo>
                    <a:cubicBezTo>
                      <a:pt x="10" y="44"/>
                      <a:pt x="10" y="44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2" name="Freeform 2385"/>
              <p:cNvSpPr/>
              <p:nvPr/>
            </p:nvSpPr>
            <p:spPr bwMode="auto">
              <a:xfrm>
                <a:off x="-4852194" y="1911349"/>
                <a:ext cx="100013" cy="827088"/>
              </a:xfrm>
              <a:custGeom>
                <a:avLst/>
                <a:gdLst>
                  <a:gd name="T0" fmla="*/ 7 w 36"/>
                  <a:gd name="T1" fmla="*/ 13 h 299"/>
                  <a:gd name="T2" fmla="*/ 12 w 36"/>
                  <a:gd name="T3" fmla="*/ 19 h 299"/>
                  <a:gd name="T4" fmla="*/ 20 w 36"/>
                  <a:gd name="T5" fmla="*/ 38 h 299"/>
                  <a:gd name="T6" fmla="*/ 19 w 36"/>
                  <a:gd name="T7" fmla="*/ 40 h 299"/>
                  <a:gd name="T8" fmla="*/ 21 w 36"/>
                  <a:gd name="T9" fmla="*/ 46 h 299"/>
                  <a:gd name="T10" fmla="*/ 22 w 36"/>
                  <a:gd name="T11" fmla="*/ 56 h 299"/>
                  <a:gd name="T12" fmla="*/ 22 w 36"/>
                  <a:gd name="T13" fmla="*/ 57 h 299"/>
                  <a:gd name="T14" fmla="*/ 23 w 36"/>
                  <a:gd name="T15" fmla="*/ 66 h 299"/>
                  <a:gd name="T16" fmla="*/ 23 w 36"/>
                  <a:gd name="T17" fmla="*/ 68 h 299"/>
                  <a:gd name="T18" fmla="*/ 25 w 36"/>
                  <a:gd name="T19" fmla="*/ 80 h 299"/>
                  <a:gd name="T20" fmla="*/ 23 w 36"/>
                  <a:gd name="T21" fmla="*/ 83 h 299"/>
                  <a:gd name="T22" fmla="*/ 22 w 36"/>
                  <a:gd name="T23" fmla="*/ 92 h 299"/>
                  <a:gd name="T24" fmla="*/ 22 w 36"/>
                  <a:gd name="T25" fmla="*/ 104 h 299"/>
                  <a:gd name="T26" fmla="*/ 22 w 36"/>
                  <a:gd name="T27" fmla="*/ 113 h 299"/>
                  <a:gd name="T28" fmla="*/ 22 w 36"/>
                  <a:gd name="T29" fmla="*/ 122 h 299"/>
                  <a:gd name="T30" fmla="*/ 23 w 36"/>
                  <a:gd name="T31" fmla="*/ 138 h 299"/>
                  <a:gd name="T32" fmla="*/ 23 w 36"/>
                  <a:gd name="T33" fmla="*/ 146 h 299"/>
                  <a:gd name="T34" fmla="*/ 23 w 36"/>
                  <a:gd name="T35" fmla="*/ 147 h 299"/>
                  <a:gd name="T36" fmla="*/ 23 w 36"/>
                  <a:gd name="T37" fmla="*/ 159 h 299"/>
                  <a:gd name="T38" fmla="*/ 23 w 36"/>
                  <a:gd name="T39" fmla="*/ 165 h 299"/>
                  <a:gd name="T40" fmla="*/ 23 w 36"/>
                  <a:gd name="T41" fmla="*/ 171 h 299"/>
                  <a:gd name="T42" fmla="*/ 24 w 36"/>
                  <a:gd name="T43" fmla="*/ 177 h 299"/>
                  <a:gd name="T44" fmla="*/ 24 w 36"/>
                  <a:gd name="T45" fmla="*/ 183 h 299"/>
                  <a:gd name="T46" fmla="*/ 24 w 36"/>
                  <a:gd name="T47" fmla="*/ 191 h 299"/>
                  <a:gd name="T48" fmla="*/ 26 w 36"/>
                  <a:gd name="T49" fmla="*/ 192 h 299"/>
                  <a:gd name="T50" fmla="*/ 25 w 36"/>
                  <a:gd name="T51" fmla="*/ 201 h 299"/>
                  <a:gd name="T52" fmla="*/ 25 w 36"/>
                  <a:gd name="T53" fmla="*/ 211 h 299"/>
                  <a:gd name="T54" fmla="*/ 26 w 36"/>
                  <a:gd name="T55" fmla="*/ 231 h 299"/>
                  <a:gd name="T56" fmla="*/ 26 w 36"/>
                  <a:gd name="T57" fmla="*/ 233 h 299"/>
                  <a:gd name="T58" fmla="*/ 26 w 36"/>
                  <a:gd name="T59" fmla="*/ 245 h 299"/>
                  <a:gd name="T60" fmla="*/ 28 w 36"/>
                  <a:gd name="T61" fmla="*/ 273 h 299"/>
                  <a:gd name="T62" fmla="*/ 28 w 36"/>
                  <a:gd name="T63" fmla="*/ 274 h 299"/>
                  <a:gd name="T64" fmla="*/ 32 w 36"/>
                  <a:gd name="T65" fmla="*/ 296 h 299"/>
                  <a:gd name="T66" fmla="*/ 35 w 36"/>
                  <a:gd name="T67" fmla="*/ 298 h 299"/>
                  <a:gd name="T68" fmla="*/ 36 w 36"/>
                  <a:gd name="T69" fmla="*/ 298 h 299"/>
                  <a:gd name="T70" fmla="*/ 28 w 36"/>
                  <a:gd name="T71" fmla="*/ 115 h 299"/>
                  <a:gd name="T72" fmla="*/ 0 w 36"/>
                  <a:gd name="T73" fmla="*/ 0 h 299"/>
                  <a:gd name="T74" fmla="*/ 7 w 36"/>
                  <a:gd name="T75" fmla="*/ 1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99">
                    <a:moveTo>
                      <a:pt x="7" y="12"/>
                    </a:moveTo>
                    <a:cubicBezTo>
                      <a:pt x="7" y="12"/>
                      <a:pt x="8" y="12"/>
                      <a:pt x="7" y="13"/>
                    </a:cubicBezTo>
                    <a:cubicBezTo>
                      <a:pt x="9" y="15"/>
                      <a:pt x="10" y="17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25"/>
                      <a:pt x="17" y="32"/>
                      <a:pt x="19" y="38"/>
                    </a:cubicBezTo>
                    <a:cubicBezTo>
                      <a:pt x="19" y="38"/>
                      <a:pt x="19" y="38"/>
                      <a:pt x="20" y="38"/>
                    </a:cubicBezTo>
                    <a:cubicBezTo>
                      <a:pt x="20" y="38"/>
                      <a:pt x="21" y="39"/>
                      <a:pt x="20" y="39"/>
                    </a:cubicBezTo>
                    <a:cubicBezTo>
                      <a:pt x="20" y="39"/>
                      <a:pt x="20" y="40"/>
                      <a:pt x="19" y="40"/>
                    </a:cubicBezTo>
                    <a:cubicBezTo>
                      <a:pt x="20" y="42"/>
                      <a:pt x="20" y="44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9"/>
                      <a:pt x="21" y="52"/>
                      <a:pt x="22" y="54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7"/>
                      <a:pt x="22" y="57"/>
                    </a:cubicBezTo>
                    <a:cubicBezTo>
                      <a:pt x="22" y="60"/>
                      <a:pt x="23" y="63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5"/>
                      <a:pt x="24" y="66"/>
                      <a:pt x="24" y="67"/>
                    </a:cubicBezTo>
                    <a:cubicBezTo>
                      <a:pt x="23" y="67"/>
                      <a:pt x="23" y="68"/>
                      <a:pt x="23" y="68"/>
                    </a:cubicBezTo>
                    <a:cubicBezTo>
                      <a:pt x="23" y="72"/>
                      <a:pt x="23" y="77"/>
                      <a:pt x="23" y="82"/>
                    </a:cubicBezTo>
                    <a:cubicBezTo>
                      <a:pt x="23" y="81"/>
                      <a:pt x="24" y="80"/>
                      <a:pt x="25" y="80"/>
                    </a:cubicBezTo>
                    <a:cubicBezTo>
                      <a:pt x="25" y="79"/>
                      <a:pt x="26" y="80"/>
                      <a:pt x="26" y="81"/>
                    </a:cubicBezTo>
                    <a:cubicBezTo>
                      <a:pt x="25" y="81"/>
                      <a:pt x="24" y="82"/>
                      <a:pt x="23" y="83"/>
                    </a:cubicBezTo>
                    <a:cubicBezTo>
                      <a:pt x="23" y="83"/>
                      <a:pt x="23" y="84"/>
                      <a:pt x="23" y="84"/>
                    </a:cubicBezTo>
                    <a:cubicBezTo>
                      <a:pt x="22" y="87"/>
                      <a:pt x="22" y="89"/>
                      <a:pt x="22" y="92"/>
                    </a:cubicBezTo>
                    <a:cubicBezTo>
                      <a:pt x="22" y="96"/>
                      <a:pt x="22" y="100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7"/>
                      <a:pt x="22" y="110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2" y="116"/>
                      <a:pt x="22" y="119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7"/>
                      <a:pt x="22" y="132"/>
                      <a:pt x="23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3" y="143"/>
                      <a:pt x="23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7"/>
                      <a:pt x="23" y="147"/>
                      <a:pt x="23" y="147"/>
                    </a:cubicBezTo>
                    <a:cubicBezTo>
                      <a:pt x="23" y="151"/>
                      <a:pt x="23" y="154"/>
                      <a:pt x="23" y="158"/>
                    </a:cubicBezTo>
                    <a:cubicBezTo>
                      <a:pt x="23" y="158"/>
                      <a:pt x="23" y="158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61"/>
                      <a:pt x="23" y="163"/>
                      <a:pt x="23" y="165"/>
                    </a:cubicBezTo>
                    <a:cubicBezTo>
                      <a:pt x="24" y="165"/>
                      <a:pt x="25" y="166"/>
                      <a:pt x="26" y="166"/>
                    </a:cubicBezTo>
                    <a:cubicBezTo>
                      <a:pt x="29" y="167"/>
                      <a:pt x="27" y="172"/>
                      <a:pt x="23" y="171"/>
                    </a:cubicBezTo>
                    <a:cubicBezTo>
                      <a:pt x="23" y="171"/>
                      <a:pt x="23" y="171"/>
                      <a:pt x="23" y="171"/>
                    </a:cubicBezTo>
                    <a:cubicBezTo>
                      <a:pt x="23" y="173"/>
                      <a:pt x="24" y="175"/>
                      <a:pt x="24" y="177"/>
                    </a:cubicBezTo>
                    <a:cubicBezTo>
                      <a:pt x="25" y="177"/>
                      <a:pt x="26" y="178"/>
                      <a:pt x="27" y="179"/>
                    </a:cubicBezTo>
                    <a:cubicBezTo>
                      <a:pt x="29" y="181"/>
                      <a:pt x="27" y="185"/>
                      <a:pt x="24" y="183"/>
                    </a:cubicBezTo>
                    <a:cubicBezTo>
                      <a:pt x="24" y="183"/>
                      <a:pt x="24" y="183"/>
                      <a:pt x="24" y="183"/>
                    </a:cubicBezTo>
                    <a:cubicBezTo>
                      <a:pt x="24" y="186"/>
                      <a:pt x="24" y="189"/>
                      <a:pt x="24" y="191"/>
                    </a:cubicBezTo>
                    <a:cubicBezTo>
                      <a:pt x="25" y="191"/>
                      <a:pt x="25" y="191"/>
                      <a:pt x="26" y="191"/>
                    </a:cubicBezTo>
                    <a:cubicBezTo>
                      <a:pt x="26" y="190"/>
                      <a:pt x="27" y="191"/>
                      <a:pt x="26" y="192"/>
                    </a:cubicBezTo>
                    <a:cubicBezTo>
                      <a:pt x="26" y="192"/>
                      <a:pt x="25" y="193"/>
                      <a:pt x="24" y="193"/>
                    </a:cubicBezTo>
                    <a:cubicBezTo>
                      <a:pt x="24" y="196"/>
                      <a:pt x="24" y="198"/>
                      <a:pt x="25" y="201"/>
                    </a:cubicBezTo>
                    <a:cubicBezTo>
                      <a:pt x="25" y="204"/>
                      <a:pt x="25" y="207"/>
                      <a:pt x="25" y="210"/>
                    </a:cubicBezTo>
                    <a:cubicBezTo>
                      <a:pt x="25" y="210"/>
                      <a:pt x="25" y="210"/>
                      <a:pt x="25" y="211"/>
                    </a:cubicBezTo>
                    <a:cubicBezTo>
                      <a:pt x="25" y="217"/>
                      <a:pt x="25" y="224"/>
                      <a:pt x="26" y="231"/>
                    </a:cubicBezTo>
                    <a:cubicBezTo>
                      <a:pt x="26" y="231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6"/>
                      <a:pt x="26" y="240"/>
                      <a:pt x="26" y="244"/>
                    </a:cubicBezTo>
                    <a:cubicBezTo>
                      <a:pt x="27" y="244"/>
                      <a:pt x="27" y="244"/>
                      <a:pt x="26" y="245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4"/>
                      <a:pt x="27" y="264"/>
                      <a:pt x="28" y="273"/>
                    </a:cubicBezTo>
                    <a:cubicBezTo>
                      <a:pt x="28" y="273"/>
                      <a:pt x="28" y="274"/>
                      <a:pt x="28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9" y="281"/>
                      <a:pt x="30" y="289"/>
                      <a:pt x="31" y="296"/>
                    </a:cubicBezTo>
                    <a:cubicBezTo>
                      <a:pt x="31" y="296"/>
                      <a:pt x="31" y="296"/>
                      <a:pt x="32" y="296"/>
                    </a:cubicBezTo>
                    <a:cubicBezTo>
                      <a:pt x="33" y="296"/>
                      <a:pt x="34" y="296"/>
                      <a:pt x="34" y="297"/>
                    </a:cubicBezTo>
                    <a:cubicBezTo>
                      <a:pt x="35" y="297"/>
                      <a:pt x="35" y="298"/>
                      <a:pt x="35" y="298"/>
                    </a:cubicBezTo>
                    <a:cubicBezTo>
                      <a:pt x="36" y="299"/>
                      <a:pt x="36" y="299"/>
                      <a:pt x="36" y="299"/>
                    </a:cubicBezTo>
                    <a:cubicBezTo>
                      <a:pt x="36" y="299"/>
                      <a:pt x="36" y="299"/>
                      <a:pt x="36" y="298"/>
                    </a:cubicBezTo>
                    <a:cubicBezTo>
                      <a:pt x="32" y="272"/>
                      <a:pt x="32" y="244"/>
                      <a:pt x="30" y="217"/>
                    </a:cubicBezTo>
                    <a:cubicBezTo>
                      <a:pt x="29" y="183"/>
                      <a:pt x="28" y="149"/>
                      <a:pt x="28" y="115"/>
                    </a:cubicBezTo>
                    <a:cubicBezTo>
                      <a:pt x="27" y="89"/>
                      <a:pt x="30" y="63"/>
                      <a:pt x="24" y="37"/>
                    </a:cubicBezTo>
                    <a:cubicBezTo>
                      <a:pt x="20" y="23"/>
                      <a:pt x="13" y="8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5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3" name="Freeform 2386"/>
              <p:cNvSpPr/>
              <p:nvPr/>
            </p:nvSpPr>
            <p:spPr bwMode="auto">
              <a:xfrm>
                <a:off x="-4791869" y="2735261"/>
                <a:ext cx="6350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4" name="Freeform 2387"/>
              <p:cNvSpPr/>
              <p:nvPr/>
            </p:nvSpPr>
            <p:spPr bwMode="auto">
              <a:xfrm>
                <a:off x="-4822032" y="2730499"/>
                <a:ext cx="63500" cy="30163"/>
              </a:xfrm>
              <a:custGeom>
                <a:avLst/>
                <a:gdLst>
                  <a:gd name="T0" fmla="*/ 5 w 23"/>
                  <a:gd name="T1" fmla="*/ 9 h 11"/>
                  <a:gd name="T2" fmla="*/ 5 w 23"/>
                  <a:gd name="T3" fmla="*/ 11 h 11"/>
                  <a:gd name="T4" fmla="*/ 20 w 23"/>
                  <a:gd name="T5" fmla="*/ 5 h 11"/>
                  <a:gd name="T6" fmla="*/ 19 w 23"/>
                  <a:gd name="T7" fmla="*/ 4 h 11"/>
                  <a:gd name="T8" fmla="*/ 23 w 23"/>
                  <a:gd name="T9" fmla="*/ 1 h 11"/>
                  <a:gd name="T10" fmla="*/ 21 w 23"/>
                  <a:gd name="T11" fmla="*/ 0 h 11"/>
                  <a:gd name="T12" fmla="*/ 20 w 23"/>
                  <a:gd name="T13" fmla="*/ 0 h 11"/>
                  <a:gd name="T14" fmla="*/ 18 w 23"/>
                  <a:gd name="T15" fmla="*/ 1 h 11"/>
                  <a:gd name="T16" fmla="*/ 18 w 23"/>
                  <a:gd name="T17" fmla="*/ 1 h 11"/>
                  <a:gd name="T18" fmla="*/ 9 w 23"/>
                  <a:gd name="T19" fmla="*/ 4 h 11"/>
                  <a:gd name="T20" fmla="*/ 8 w 23"/>
                  <a:gd name="T21" fmla="*/ 4 h 11"/>
                  <a:gd name="T22" fmla="*/ 3 w 23"/>
                  <a:gd name="T23" fmla="*/ 6 h 11"/>
                  <a:gd name="T24" fmla="*/ 2 w 23"/>
                  <a:gd name="T25" fmla="*/ 6 h 11"/>
                  <a:gd name="T26" fmla="*/ 0 w 23"/>
                  <a:gd name="T27" fmla="*/ 9 h 11"/>
                  <a:gd name="T28" fmla="*/ 5 w 23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5" y="10"/>
                      <a:pt x="5" y="10"/>
                      <a:pt x="5" y="11"/>
                    </a:cubicBezTo>
                    <a:cubicBezTo>
                      <a:pt x="10" y="9"/>
                      <a:pt x="15" y="7"/>
                      <a:pt x="20" y="5"/>
                    </a:cubicBezTo>
                    <a:cubicBezTo>
                      <a:pt x="20" y="5"/>
                      <a:pt x="20" y="4"/>
                      <a:pt x="19" y="4"/>
                    </a:cubicBezTo>
                    <a:cubicBezTo>
                      <a:pt x="18" y="1"/>
                      <a:pt x="21" y="0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2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6"/>
                      <a:pt x="5" y="6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5" name="Freeform 2388"/>
              <p:cNvSpPr/>
              <p:nvPr/>
            </p:nvSpPr>
            <p:spPr bwMode="auto">
              <a:xfrm>
                <a:off x="-4825207" y="2746374"/>
                <a:ext cx="25400" cy="141288"/>
              </a:xfrm>
              <a:custGeom>
                <a:avLst/>
                <a:gdLst>
                  <a:gd name="T0" fmla="*/ 7 w 9"/>
                  <a:gd name="T1" fmla="*/ 49 h 51"/>
                  <a:gd name="T2" fmla="*/ 9 w 9"/>
                  <a:gd name="T3" fmla="*/ 50 h 51"/>
                  <a:gd name="T4" fmla="*/ 6 w 9"/>
                  <a:gd name="T5" fmla="*/ 5 h 51"/>
                  <a:gd name="T6" fmla="*/ 6 w 9"/>
                  <a:gd name="T7" fmla="*/ 3 h 51"/>
                  <a:gd name="T8" fmla="*/ 1 w 9"/>
                  <a:gd name="T9" fmla="*/ 3 h 51"/>
                  <a:gd name="T10" fmla="*/ 1 w 9"/>
                  <a:gd name="T11" fmla="*/ 3 h 51"/>
                  <a:gd name="T12" fmla="*/ 1 w 9"/>
                  <a:gd name="T13" fmla="*/ 4 h 51"/>
                  <a:gd name="T14" fmla="*/ 4 w 9"/>
                  <a:gd name="T15" fmla="*/ 51 h 51"/>
                  <a:gd name="T16" fmla="*/ 4 w 9"/>
                  <a:gd name="T17" fmla="*/ 51 h 51"/>
                  <a:gd name="T18" fmla="*/ 7 w 9"/>
                  <a:gd name="T19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1">
                    <a:moveTo>
                      <a:pt x="7" y="49"/>
                    </a:moveTo>
                    <a:cubicBezTo>
                      <a:pt x="7" y="50"/>
                      <a:pt x="8" y="50"/>
                      <a:pt x="9" y="50"/>
                    </a:cubicBezTo>
                    <a:cubicBezTo>
                      <a:pt x="7" y="35"/>
                      <a:pt x="5" y="20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2" y="0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19"/>
                      <a:pt x="2" y="35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106" name="Group 2590"/>
              <p:cNvGrpSpPr/>
              <p:nvPr/>
            </p:nvGrpSpPr>
            <p:grpSpPr bwMode="auto">
              <a:xfrm>
                <a:off x="-4852194" y="-269876"/>
                <a:ext cx="8470900" cy="3227388"/>
                <a:chOff x="153" y="-463"/>
                <a:chExt cx="5336" cy="2033"/>
              </a:xfrm>
              <a:grpFill/>
            </p:grpSpPr>
            <p:sp>
              <p:nvSpPr>
                <p:cNvPr id="7334" name="Freeform 2390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5" name="Freeform 2391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6" name="Freeform 2392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7" name="Freeform 2393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8" name="Freeform 2394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9" name="Freeform 2395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0" name="Freeform 2396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1" name="Freeform 2397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2" name="Freeform 2398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3" name="Freeform 2399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4" name="Freeform 2400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5" name="Freeform 2401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6" name="Freeform 2402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7" name="Freeform 2403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8" name="Freeform 2404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9" name="Freeform 2405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0" name="Freeform 2406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1" name="Freeform 2407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2" name="Freeform 2408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3" name="Freeform 2409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4" name="Freeform 2410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5" name="Freeform 2411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6" name="Freeform 2412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7" name="Freeform 2413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8" name="Freeform 2414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9" name="Freeform 2415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0" name="Freeform 2416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1" name="Freeform 2417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2" name="Freeform 2418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3" name="Freeform 2419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4" name="Freeform 2420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5" name="Freeform 2421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6" name="Freeform 2422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7" name="Freeform 2423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8" name="Freeform 2424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9" name="Freeform 2425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0" name="Freeform 2426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1" name="Freeform 2427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2" name="Freeform 2428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3" name="Freeform 2429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4" name="Freeform 2430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5" name="Freeform 2431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6" name="Freeform 2432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7" name="Freeform 2433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8" name="Freeform 2434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9" name="Freeform 2435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0" name="Freeform 2436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1" name="Freeform 2437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2" name="Freeform 2438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3" name="Freeform 2439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4" name="Freeform 2440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5" name="Freeform 2441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6" name="Freeform 2442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7" name="Freeform 2443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8" name="Freeform 2444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9" name="Freeform 2445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0" name="Freeform 2446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1" name="Freeform 2447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2" name="Freeform 2448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3" name="Freeform 2449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4" name="Freeform 2450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5" name="Freeform 2451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6" name="Freeform 2452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7" name="Freeform 2453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8" name="Freeform 2454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9" name="Freeform 2455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0" name="Freeform 2456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1" name="Freeform 2457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2" name="Freeform 2458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3" name="Freeform 2459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4" name="Freeform 2460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5" name="Freeform 2461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6" name="Freeform 2462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7" name="Freeform 2463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8" name="Freeform 2464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9" name="Freeform 2465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0" name="Freeform 2466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1" name="Freeform 2467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2" name="Freeform 2468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3" name="Freeform 2469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4" name="Freeform 2470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5" name="Freeform 2471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6" name="Freeform 2472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7" name="Freeform 2473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8" name="Freeform 2474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9" name="Freeform 2475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0" name="Freeform 2476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1" name="Freeform 2477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2" name="Freeform 2478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3" name="Freeform 2479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4" name="Freeform 2480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5" name="Freeform 2481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6" name="Freeform 2482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7" name="Freeform 2483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8" name="Freeform 2484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9" name="Freeform 2485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0" name="Freeform 2486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1" name="Freeform 2487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2" name="Freeform 2488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3" name="Freeform 2489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4" name="Freeform 2490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5" name="Freeform 2491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6" name="Freeform 2492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7" name="Freeform 2493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8" name="Freeform 2494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9" name="Freeform 2495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0" name="Freeform 2496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1" name="Freeform 2497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2" name="Freeform 2498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3" name="Freeform 2499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4" name="Freeform 2500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5" name="Freeform 2501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6" name="Freeform 2502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7" name="Freeform 2503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8" name="Freeform 2504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9" name="Freeform 2505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0" name="Freeform 2506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1" name="Freeform 2507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2" name="Freeform 2508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3" name="Freeform 2509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4" name="Freeform 2510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5" name="Freeform 2511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6" name="Freeform 2512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7" name="Freeform 2513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8" name="Freeform 2514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9" name="Freeform 2515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0" name="Freeform 2516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1" name="Freeform 2517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2" name="Freeform 2518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3" name="Freeform 2519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4" name="Freeform 2520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5" name="Freeform 2521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6" name="Freeform 2522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7" name="Freeform 2523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8" name="Freeform 2524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9" name="Freeform 2525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0" name="Freeform 2526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1" name="Freeform 2527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2" name="Freeform 2528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3" name="Freeform 2529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4" name="Freeform 2530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5" name="Freeform 2531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6" name="Freeform 2532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7" name="Freeform 2533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8" name="Freeform 2534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9" name="Freeform 2535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0" name="Freeform 2536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1" name="Freeform 2537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2" name="Freeform 2538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3" name="Freeform 2539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4" name="Freeform 2540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5" name="Freeform 2541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6" name="Freeform 2542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7" name="Freeform 2543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8" name="Freeform 2544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9" name="Freeform 2545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0" name="Freeform 2546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1" name="Freeform 2547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2" name="Freeform 2548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3" name="Freeform 2549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4" name="Freeform 2550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5" name="Freeform 2551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6" name="Freeform 2552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7" name="Freeform 2553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8" name="Freeform 2554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9" name="Freeform 2555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0" name="Freeform 2556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1" name="Freeform 2557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2" name="Freeform 2558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3" name="Freeform 2559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4" name="Freeform 2560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5" name="Freeform 2561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6" name="Freeform 2562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7" name="Freeform 2563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8" name="Freeform 2564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9" name="Freeform 2565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0" name="Freeform 2566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1" name="Freeform 2567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2" name="Freeform 2568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3" name="Freeform 2569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4" name="Freeform 2570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5" name="Freeform 2571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6" name="Freeform 2572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7" name="Freeform 2573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8" name="Freeform 2574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9" name="Freeform 2575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0" name="Freeform 2576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1" name="Freeform 2577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2" name="Freeform 2578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3" name="Freeform 2579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4" name="Freeform 2580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5" name="Freeform 2581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6" name="Freeform 2582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7" name="Freeform 2583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8" name="Freeform 2584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9" name="Freeform 2585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0" name="Freeform 2586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1" name="Freeform 2587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2" name="Freeform 2588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3" name="Freeform 2589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7" name="Group 2791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7134" name="Freeform 2591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5" name="Freeform 2592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6" name="Freeform 2593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7" name="Freeform 2594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8" name="Freeform 2595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9" name="Freeform 2596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0" name="Freeform 2597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1" name="Freeform 2598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2" name="Freeform 2599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3" name="Freeform 2600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4" name="Freeform 2601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5" name="Freeform 2602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6" name="Freeform 2603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7" name="Freeform 2604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8" name="Freeform 2605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9" name="Freeform 2606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0" name="Freeform 2607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1" name="Freeform 2608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2" name="Freeform 2609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3" name="Freeform 2610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4" name="Freeform 2611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5" name="Freeform 2612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6" name="Freeform 2613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7" name="Freeform 2614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8" name="Freeform 2615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9" name="Freeform 2616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0" name="Freeform 2617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1" name="Freeform 2618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2" name="Freeform 2619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3" name="Freeform 2620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4" name="Freeform 2621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5" name="Freeform 2622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6" name="Freeform 2623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7" name="Freeform 2624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8" name="Freeform 2625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9" name="Freeform 2626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0" name="Freeform 2627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1" name="Freeform 2628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2" name="Freeform 2629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3" name="Freeform 2630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4" name="Freeform 2631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5" name="Freeform 2632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6" name="Freeform 2633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7" name="Freeform 2634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8" name="Freeform 2635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9" name="Freeform 2636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0" name="Freeform 2637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1" name="Freeform 2638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2" name="Freeform 2639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3" name="Freeform 2640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4" name="Freeform 2641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5" name="Freeform 2642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6" name="Freeform 2643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7" name="Freeform 2644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8" name="Freeform 2645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9" name="Freeform 2646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0" name="Freeform 2647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1" name="Freeform 2648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2" name="Freeform 2649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3" name="Freeform 2650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4" name="Freeform 2651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5" name="Freeform 2652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6" name="Freeform 2653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7" name="Freeform 2654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8" name="Freeform 2655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9" name="Freeform 2656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0" name="Freeform 2657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1" name="Freeform 2658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2" name="Freeform 2659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3" name="Freeform 2660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4" name="Freeform 2661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5" name="Freeform 2662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6" name="Freeform 2663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7" name="Freeform 2664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8" name="Freeform 2665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9" name="Freeform 2666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0" name="Freeform 2667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1" name="Freeform 2668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2" name="Freeform 2669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3" name="Freeform 2670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4" name="Freeform 2671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5" name="Freeform 2672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6" name="Freeform 2673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7" name="Freeform 2674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8" name="Freeform 2675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9" name="Freeform 2676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0" name="Freeform 2677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1" name="Freeform 2678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2" name="Freeform 2679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3" name="Freeform 2680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4" name="Freeform 2681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5" name="Freeform 2682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6" name="Freeform 2683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7" name="Freeform 2684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8" name="Freeform 2685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9" name="Freeform 2686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0" name="Freeform 2687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1" name="Freeform 2688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2" name="Freeform 2689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3" name="Freeform 2690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4" name="Freeform 2691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5" name="Freeform 2692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6" name="Freeform 2693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7" name="Freeform 2694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8" name="Freeform 2695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9" name="Freeform 2696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0" name="Freeform 2697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1" name="Freeform 2698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2" name="Freeform 2699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3" name="Freeform 2700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4" name="Freeform 2701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5" name="Freeform 2702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6" name="Freeform 2703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7" name="Freeform 2704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8" name="Freeform 2705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9" name="Freeform 2706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0" name="Freeform 2707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1" name="Freeform 2708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2" name="Freeform 2709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3" name="Freeform 2710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4" name="Freeform 2711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5" name="Freeform 2712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6" name="Freeform 2713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7" name="Freeform 2714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8" name="Freeform 2715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9" name="Freeform 2716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0" name="Freeform 2717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1" name="Freeform 2718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2" name="Freeform 2719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3" name="Freeform 2720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4" name="Freeform 2721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5" name="Freeform 2722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6" name="Freeform 2723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7" name="Freeform 2724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8" name="Freeform 2725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9" name="Freeform 2726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0" name="Freeform 2727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1" name="Freeform 2728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2" name="Freeform 2729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3" name="Freeform 2730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4" name="Freeform 2731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5" name="Freeform 2732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6" name="Freeform 2733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7" name="Freeform 2734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8" name="Freeform 2735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9" name="Freeform 2736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0" name="Freeform 2737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1" name="Freeform 2738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2" name="Freeform 2739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3" name="Freeform 2740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4" name="Freeform 2741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5" name="Freeform 2742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6" name="Freeform 2743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7" name="Freeform 2744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8" name="Freeform 2745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9" name="Freeform 2746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0" name="Freeform 2747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1" name="Freeform 2748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2" name="Freeform 2749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3" name="Freeform 2750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4" name="Freeform 2751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5" name="Freeform 2752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6" name="Freeform 2753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7" name="Freeform 2754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8" name="Oval 2755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9" name="Freeform 2756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0" name="Freeform 2757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1" name="Freeform 2758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2" name="Freeform 2759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3" name="Freeform 276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4" name="Freeform 2761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5" name="Freeform 2762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6" name="Freeform 2763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7" name="Freeform 2764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8" name="Freeform 2765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9" name="Freeform 2766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0" name="Freeform 2767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1" name="Freeform 2768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2" name="Freeform 2769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3" name="Freeform 2770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4" name="Freeform 2771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5" name="Freeform 2772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6" name="Freeform 2773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7" name="Freeform 2774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8" name="Freeform 2775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9" name="Freeform 2776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0" name="Freeform 2777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1" name="Freeform 2778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2" name="Freeform 2779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3" name="Freeform 2780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4" name="Freeform 2781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5" name="Freeform 2782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6" name="Freeform 2783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7" name="Freeform 2784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8" name="Freeform 2785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9" name="Freeform 2786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0" name="Freeform 2787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1" name="Freeform 2788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2" name="Freeform 2789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3" name="Freeform 2790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8" name="Group 2992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6933" name="Freeform 2792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4" name="Freeform 2793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5" name="Freeform 2794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6" name="Freeform 2795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7" name="Oval 2796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8" name="Freeform 27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9" name="Freeform 2798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0" name="Freeform 2799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1" name="Freeform 2800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2" name="Freeform 2801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3" name="Freeform 2802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4" name="Freeform 2803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5" name="Freeform 2804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6" name="Freeform 2805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7" name="Freeform 2806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8" name="Freeform 2807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9" name="Freeform 2808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0" name="Freeform 2809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1" name="Freeform 2810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2" name="Freeform 2811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3" name="Freeform 2812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4" name="Oval 2813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5" name="Freeform 2814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6" name="Freeform 2815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7" name="Freeform 2816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8" name="Freeform 2817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9" name="Freeform 2818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0" name="Freeform 2819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1" name="Freeform 2820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2" name="Freeform 2821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3" name="Freeform 2822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" name="Freeform 2823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" name="Freeform 2824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" name="Freeform 2825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" name="Freeform 2826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" name="Freeform 2827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" name="Freeform 2828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" name="Freeform 2829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" name="Freeform 2830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" name="Freeform 2831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" name="Freeform 2832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" name="Freeform 2833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5" name="Freeform 2834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6" name="Freeform 2835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7" name="Freeform 2836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8" name="Freeform 2837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9" name="Freeform 2838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0" name="Freeform 2839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1" name="Freeform 2840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2" name="Freeform 2841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3" name="Freeform 2842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4" name="Freeform 2843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5" name="Freeform 2844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6" name="Freeform 2845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7" name="Freeform 2846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8" name="Freeform 2847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9" name="Freeform 2848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0" name="Freeform 2849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1" name="Freeform 2850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2" name="Freeform 2851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3" name="Freeform 2852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4" name="Freeform 2853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5" name="Freeform 2854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6" name="Freeform 2855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7" name="Freeform 2856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8" name="Freeform 2857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9" name="Freeform 2858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0" name="Freeform 2859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1" name="Freeform 2860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2" name="Freeform 2861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3" name="Freeform 2862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4" name="Freeform 2863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5" name="Freeform 2864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6" name="Freeform 2865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7" name="Freeform 2866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8" name="Freeform 2867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9" name="Freeform 2868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0" name="Freeform 2869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1" name="Freeform 2870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2" name="Freeform 2871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3" name="Freeform 2872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4" name="Freeform 2873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5" name="Freeform 2874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6" name="Freeform 2875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7" name="Freeform 2876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8" name="Freeform 2877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9" name="Freeform 2878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0" name="Freeform 2879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1" name="Freeform 2880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2" name="Freeform 2881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3" name="Freeform 2882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4" name="Freeform 2883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5" name="Freeform 2884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6" name="Freeform 2885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7" name="Freeform 2886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8" name="Freeform 2887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9" name="Freeform 2888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0" name="Freeform 2889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1" name="Freeform 2890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2" name="Freeform 2891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3" name="Freeform 2892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4" name="Freeform 2893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5" name="Freeform 2894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6" name="Freeform 2895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7" name="Freeform 2896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8" name="Freeform 2897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9" name="Freeform 2898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0" name="Freeform 2899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1" name="Freeform 2900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2" name="Freeform 2901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3" name="Freeform 2902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4" name="Freeform 2903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5" name="Freeform 2904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6" name="Freeform 2905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7" name="Freeform 2906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8" name="Freeform 2907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9" name="Freeform 2908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0" name="Freeform 2909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1" name="Freeform 2910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2" name="Freeform 2911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3" name="Freeform 2912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4" name="Freeform 2913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5" name="Freeform 2914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6" name="Rectangle 2915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7" name="Freeform 2916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8" name="Freeform 2917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9" name="Freeform 2918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0" name="Freeform 2919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1" name="Freeform 2920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2" name="Freeform 2921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3" name="Freeform 2922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4" name="Freeform 2923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5" name="Freeform 2924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6" name="Freeform 2925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7" name="Freeform 2926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8" name="Freeform 2927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9" name="Freeform 2928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0" name="Freeform 2929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1" name="Freeform 2930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2" name="Freeform 2931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3" name="Freeform 2932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4" name="Freeform 2933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6" name="Freeform 2934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7" name="Freeform 2935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8" name="Freeform 2936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9" name="Freeform 2937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0" name="Freeform 2938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1" name="Freeform 2939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2" name="Freeform 2940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3" name="Freeform 2941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4" name="Freeform 2942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5" name="Freeform 2943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6" name="Freeform 2944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7" name="Freeform 2945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8" name="Freeform 2946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9" name="Freeform 2947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0" name="Freeform 2948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1" name="Freeform 2949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2" name="Freeform 2950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3" name="Freeform 2951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4" name="Freeform 2952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5" name="Freeform 2953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6" name="Freeform 2954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7" name="Freeform 2955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8" name="Freeform 2956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9" name="Freeform 2957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0" name="Freeform 2958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1" name="Freeform 2959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2" name="Freeform 2960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3" name="Freeform 2961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4" name="Freeform 2962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5" name="Freeform 2963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6" name="Freeform 2964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7" name="Freeform 2965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8" name="Freeform 2966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9" name="Freeform 2967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0" name="Freeform 2968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1" name="Freeform 2969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2" name="Freeform 2970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3" name="Freeform 2971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4" name="Freeform 2972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5" name="Freeform 2973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6" name="Freeform 2974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7" name="Freeform 2975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8" name="Freeform 2976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9" name="Freeform 2977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0" name="Freeform 2978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1" name="Freeform 2979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2" name="Freeform 2980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3" name="Freeform 2981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4" name="Freeform 2982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5" name="Freeform 2983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6" name="Freeform 2984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7" name="Freeform 2985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8" name="Freeform 2986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9" name="Freeform 2987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0" name="Freeform 2988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1" name="Freeform 2989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2" name="Freeform 2990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3" name="Freeform 2991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09" name="Group 4198"/>
              <p:cNvGrpSpPr/>
              <p:nvPr/>
            </p:nvGrpSpPr>
            <p:grpSpPr bwMode="auto">
              <a:xfrm>
                <a:off x="-4852194" y="-569914"/>
                <a:ext cx="8639175" cy="3678238"/>
                <a:chOff x="153" y="-652"/>
                <a:chExt cx="5442" cy="2317"/>
              </a:xfrm>
              <a:grpFill/>
            </p:grpSpPr>
            <p:sp>
              <p:nvSpPr>
                <p:cNvPr id="6506" name="Freeform 3998"/>
                <p:cNvSpPr/>
                <p:nvPr/>
              </p:nvSpPr>
              <p:spPr bwMode="auto">
                <a:xfrm>
                  <a:off x="610" y="1028"/>
                  <a:ext cx="9" cy="28"/>
                </a:xfrm>
                <a:custGeom>
                  <a:avLst/>
                  <a:gdLst>
                    <a:gd name="T0" fmla="*/ 5 w 5"/>
                    <a:gd name="T1" fmla="*/ 16 h 16"/>
                    <a:gd name="T2" fmla="*/ 5 w 5"/>
                    <a:gd name="T3" fmla="*/ 3 h 16"/>
                    <a:gd name="T4" fmla="*/ 5 w 5"/>
                    <a:gd name="T5" fmla="*/ 1 h 16"/>
                    <a:gd name="T6" fmla="*/ 0 w 5"/>
                    <a:gd name="T7" fmla="*/ 2 h 16"/>
                    <a:gd name="T8" fmla="*/ 0 w 5"/>
                    <a:gd name="T9" fmla="*/ 8 h 16"/>
                    <a:gd name="T10" fmla="*/ 2 w 5"/>
                    <a:gd name="T11" fmla="*/ 8 h 16"/>
                    <a:gd name="T12" fmla="*/ 0 w 5"/>
                    <a:gd name="T13" fmla="*/ 13 h 16"/>
                    <a:gd name="T14" fmla="*/ 0 w 5"/>
                    <a:gd name="T15" fmla="*/ 13 h 16"/>
                    <a:gd name="T16" fmla="*/ 0 w 5"/>
                    <a:gd name="T17" fmla="*/ 16 h 16"/>
                    <a:gd name="T18" fmla="*/ 5 w 5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6">
                      <a:moveTo>
                        <a:pt x="5" y="16"/>
                      </a:moveTo>
                      <a:cubicBezTo>
                        <a:pt x="5" y="12"/>
                        <a:pt x="5" y="7"/>
                        <a:pt x="5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5" y="9"/>
                        <a:pt x="3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5"/>
                        <a:pt x="0" y="16"/>
                      </a:cubicBezTo>
                      <a:cubicBezTo>
                        <a:pt x="2" y="16"/>
                        <a:pt x="3" y="16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7" name="Freeform 3999"/>
                <p:cNvSpPr/>
                <p:nvPr/>
              </p:nvSpPr>
              <p:spPr bwMode="auto">
                <a:xfrm>
                  <a:off x="610" y="1103"/>
                  <a:ext cx="11" cy="35"/>
                </a:xfrm>
                <a:custGeom>
                  <a:avLst/>
                  <a:gdLst>
                    <a:gd name="T0" fmla="*/ 5 w 6"/>
                    <a:gd name="T1" fmla="*/ 20 h 20"/>
                    <a:gd name="T2" fmla="*/ 5 w 6"/>
                    <a:gd name="T3" fmla="*/ 1 h 20"/>
                    <a:gd name="T4" fmla="*/ 0 w 6"/>
                    <a:gd name="T5" fmla="*/ 1 h 20"/>
                    <a:gd name="T6" fmla="*/ 0 w 6"/>
                    <a:gd name="T7" fmla="*/ 7 h 20"/>
                    <a:gd name="T8" fmla="*/ 2 w 6"/>
                    <a:gd name="T9" fmla="*/ 8 h 20"/>
                    <a:gd name="T10" fmla="*/ 1 w 6"/>
                    <a:gd name="T11" fmla="*/ 13 h 20"/>
                    <a:gd name="T12" fmla="*/ 0 w 6"/>
                    <a:gd name="T13" fmla="*/ 13 h 20"/>
                    <a:gd name="T14" fmla="*/ 0 w 6"/>
                    <a:gd name="T15" fmla="*/ 20 h 20"/>
                    <a:gd name="T16" fmla="*/ 5 w 6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0">
                      <a:moveTo>
                        <a:pt x="5" y="20"/>
                      </a:moveTo>
                      <a:cubicBezTo>
                        <a:pt x="5" y="14"/>
                        <a:pt x="5" y="8"/>
                        <a:pt x="5" y="1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7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5"/>
                        <a:pt x="0" y="18"/>
                        <a:pt x="0" y="20"/>
                      </a:cubicBezTo>
                      <a:cubicBezTo>
                        <a:pt x="2" y="20"/>
                        <a:pt x="4" y="20"/>
                        <a:pt x="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1" name="Freeform 4000"/>
                <p:cNvSpPr/>
                <p:nvPr/>
              </p:nvSpPr>
              <p:spPr bwMode="auto">
                <a:xfrm>
                  <a:off x="610" y="1064"/>
                  <a:ext cx="9" cy="32"/>
                </a:xfrm>
                <a:custGeom>
                  <a:avLst/>
                  <a:gdLst>
                    <a:gd name="T0" fmla="*/ 5 w 5"/>
                    <a:gd name="T1" fmla="*/ 18 h 18"/>
                    <a:gd name="T2" fmla="*/ 5 w 5"/>
                    <a:gd name="T3" fmla="*/ 0 h 18"/>
                    <a:gd name="T4" fmla="*/ 0 w 5"/>
                    <a:gd name="T5" fmla="*/ 1 h 18"/>
                    <a:gd name="T6" fmla="*/ 0 w 5"/>
                    <a:gd name="T7" fmla="*/ 10 h 18"/>
                    <a:gd name="T8" fmla="*/ 2 w 5"/>
                    <a:gd name="T9" fmla="*/ 11 h 18"/>
                    <a:gd name="T10" fmla="*/ 0 w 5"/>
                    <a:gd name="T11" fmla="*/ 16 h 18"/>
                    <a:gd name="T12" fmla="*/ 0 w 5"/>
                    <a:gd name="T13" fmla="*/ 16 h 18"/>
                    <a:gd name="T14" fmla="*/ 0 w 5"/>
                    <a:gd name="T15" fmla="*/ 18 h 18"/>
                    <a:gd name="T16" fmla="*/ 5 w 5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8">
                      <a:moveTo>
                        <a:pt x="5" y="18"/>
                      </a:moveTo>
                      <a:cubicBezTo>
                        <a:pt x="5" y="12"/>
                        <a:pt x="5" y="6"/>
                        <a:pt x="5" y="0"/>
                      </a:cubicBez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0" y="4"/>
                        <a:pt x="0" y="7"/>
                        <a:pt x="0" y="10"/>
                      </a:cubicBezTo>
                      <a:cubicBezTo>
                        <a:pt x="1" y="10"/>
                        <a:pt x="1" y="10"/>
                        <a:pt x="2" y="11"/>
                      </a:cubicBezTo>
                      <a:cubicBezTo>
                        <a:pt x="5" y="12"/>
                        <a:pt x="3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8"/>
                      </a:cubicBezTo>
                      <a:cubicBezTo>
                        <a:pt x="2" y="17"/>
                        <a:pt x="3" y="18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2" name="Freeform 4001"/>
                <p:cNvSpPr/>
                <p:nvPr/>
              </p:nvSpPr>
              <p:spPr bwMode="auto">
                <a:xfrm>
                  <a:off x="610" y="1488"/>
                  <a:ext cx="13" cy="33"/>
                </a:xfrm>
                <a:custGeom>
                  <a:avLst/>
                  <a:gdLst>
                    <a:gd name="T0" fmla="*/ 5 w 7"/>
                    <a:gd name="T1" fmla="*/ 19 h 19"/>
                    <a:gd name="T2" fmla="*/ 5 w 7"/>
                    <a:gd name="T3" fmla="*/ 1 h 19"/>
                    <a:gd name="T4" fmla="*/ 0 w 7"/>
                    <a:gd name="T5" fmla="*/ 0 h 19"/>
                    <a:gd name="T6" fmla="*/ 0 w 7"/>
                    <a:gd name="T7" fmla="*/ 6 h 19"/>
                    <a:gd name="T8" fmla="*/ 3 w 7"/>
                    <a:gd name="T9" fmla="*/ 7 h 19"/>
                    <a:gd name="T10" fmla="*/ 2 w 7"/>
                    <a:gd name="T11" fmla="*/ 12 h 19"/>
                    <a:gd name="T12" fmla="*/ 0 w 7"/>
                    <a:gd name="T13" fmla="*/ 12 h 19"/>
                    <a:gd name="T14" fmla="*/ 0 w 7"/>
                    <a:gd name="T15" fmla="*/ 18 h 19"/>
                    <a:gd name="T16" fmla="*/ 1 w 7"/>
                    <a:gd name="T17" fmla="*/ 18 h 19"/>
                    <a:gd name="T18" fmla="*/ 5 w 7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9">
                      <a:moveTo>
                        <a:pt x="5" y="19"/>
                      </a:moveTo>
                      <a:cubicBezTo>
                        <a:pt x="5" y="13"/>
                        <a:pt x="5" y="7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7"/>
                        <a:pt x="3" y="7"/>
                        <a:pt x="3" y="7"/>
                      </a:cubicBezTo>
                      <a:cubicBezTo>
                        <a:pt x="7" y="8"/>
                        <a:pt x="5" y="13"/>
                        <a:pt x="2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4"/>
                        <a:pt x="0" y="16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4" y="18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3" name="Freeform 4002"/>
                <p:cNvSpPr/>
                <p:nvPr/>
              </p:nvSpPr>
              <p:spPr bwMode="auto">
                <a:xfrm>
                  <a:off x="610" y="984"/>
                  <a:ext cx="501" cy="669"/>
                </a:xfrm>
                <a:custGeom>
                  <a:avLst/>
                  <a:gdLst>
                    <a:gd name="T0" fmla="*/ 245 w 288"/>
                    <a:gd name="T1" fmla="*/ 4 h 384"/>
                    <a:gd name="T2" fmla="*/ 175 w 288"/>
                    <a:gd name="T3" fmla="*/ 4 h 384"/>
                    <a:gd name="T4" fmla="*/ 29 w 288"/>
                    <a:gd name="T5" fmla="*/ 4 h 384"/>
                    <a:gd name="T6" fmla="*/ 20 w 288"/>
                    <a:gd name="T7" fmla="*/ 4 h 384"/>
                    <a:gd name="T8" fmla="*/ 0 w 288"/>
                    <a:gd name="T9" fmla="*/ 21 h 384"/>
                    <a:gd name="T10" fmla="*/ 6 w 288"/>
                    <a:gd name="T11" fmla="*/ 20 h 384"/>
                    <a:gd name="T12" fmla="*/ 20 w 288"/>
                    <a:gd name="T13" fmla="*/ 9 h 384"/>
                    <a:gd name="T14" fmla="*/ 29 w 288"/>
                    <a:gd name="T15" fmla="*/ 9 h 384"/>
                    <a:gd name="T16" fmla="*/ 90 w 288"/>
                    <a:gd name="T17" fmla="*/ 9 h 384"/>
                    <a:gd name="T18" fmla="*/ 245 w 288"/>
                    <a:gd name="T19" fmla="*/ 9 h 384"/>
                    <a:gd name="T20" fmla="*/ 281 w 288"/>
                    <a:gd name="T21" fmla="*/ 24 h 384"/>
                    <a:gd name="T22" fmla="*/ 281 w 288"/>
                    <a:gd name="T23" fmla="*/ 56 h 384"/>
                    <a:gd name="T24" fmla="*/ 281 w 288"/>
                    <a:gd name="T25" fmla="*/ 348 h 384"/>
                    <a:gd name="T26" fmla="*/ 281 w 288"/>
                    <a:gd name="T27" fmla="*/ 363 h 384"/>
                    <a:gd name="T28" fmla="*/ 239 w 288"/>
                    <a:gd name="T29" fmla="*/ 378 h 384"/>
                    <a:gd name="T30" fmla="*/ 165 w 288"/>
                    <a:gd name="T31" fmla="*/ 378 h 384"/>
                    <a:gd name="T32" fmla="*/ 25 w 288"/>
                    <a:gd name="T33" fmla="*/ 378 h 384"/>
                    <a:gd name="T34" fmla="*/ 5 w 288"/>
                    <a:gd name="T35" fmla="*/ 363 h 384"/>
                    <a:gd name="T36" fmla="*/ 5 w 288"/>
                    <a:gd name="T37" fmla="*/ 357 h 384"/>
                    <a:gd name="T38" fmla="*/ 5 w 288"/>
                    <a:gd name="T39" fmla="*/ 351 h 384"/>
                    <a:gd name="T40" fmla="*/ 0 w 288"/>
                    <a:gd name="T41" fmla="*/ 351 h 384"/>
                    <a:gd name="T42" fmla="*/ 0 w 288"/>
                    <a:gd name="T43" fmla="*/ 355 h 384"/>
                    <a:gd name="T44" fmla="*/ 3 w 288"/>
                    <a:gd name="T45" fmla="*/ 356 h 384"/>
                    <a:gd name="T46" fmla="*/ 1 w 288"/>
                    <a:gd name="T47" fmla="*/ 361 h 384"/>
                    <a:gd name="T48" fmla="*/ 0 w 288"/>
                    <a:gd name="T49" fmla="*/ 360 h 384"/>
                    <a:gd name="T50" fmla="*/ 12 w 288"/>
                    <a:gd name="T51" fmla="*/ 382 h 384"/>
                    <a:gd name="T52" fmla="*/ 26 w 288"/>
                    <a:gd name="T53" fmla="*/ 383 h 384"/>
                    <a:gd name="T54" fmla="*/ 48 w 288"/>
                    <a:gd name="T55" fmla="*/ 383 h 384"/>
                    <a:gd name="T56" fmla="*/ 207 w 288"/>
                    <a:gd name="T57" fmla="*/ 383 h 384"/>
                    <a:gd name="T58" fmla="*/ 257 w 288"/>
                    <a:gd name="T59" fmla="*/ 383 h 384"/>
                    <a:gd name="T60" fmla="*/ 286 w 288"/>
                    <a:gd name="T61" fmla="*/ 363 h 384"/>
                    <a:gd name="T62" fmla="*/ 286 w 288"/>
                    <a:gd name="T63" fmla="*/ 106 h 384"/>
                    <a:gd name="T64" fmla="*/ 286 w 288"/>
                    <a:gd name="T65" fmla="*/ 44 h 384"/>
                    <a:gd name="T66" fmla="*/ 283 w 288"/>
                    <a:gd name="T67" fmla="*/ 14 h 384"/>
                    <a:gd name="T68" fmla="*/ 245 w 288"/>
                    <a:gd name="T69" fmla="*/ 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8" h="384">
                      <a:moveTo>
                        <a:pt x="245" y="4"/>
                      </a:moveTo>
                      <a:cubicBezTo>
                        <a:pt x="222" y="4"/>
                        <a:pt x="198" y="4"/>
                        <a:pt x="175" y="4"/>
                      </a:cubicBezTo>
                      <a:cubicBezTo>
                        <a:pt x="126" y="4"/>
                        <a:pt x="78" y="4"/>
                        <a:pt x="29" y="4"/>
                      </a:cubicBezTo>
                      <a:cubicBezTo>
                        <a:pt x="26" y="4"/>
                        <a:pt x="23" y="4"/>
                        <a:pt x="20" y="4"/>
                      </a:cubicBezTo>
                      <a:cubicBezTo>
                        <a:pt x="10" y="4"/>
                        <a:pt x="2" y="11"/>
                        <a:pt x="0" y="21"/>
                      </a:cubicBezTo>
                      <a:cubicBezTo>
                        <a:pt x="2" y="20"/>
                        <a:pt x="4" y="20"/>
                        <a:pt x="6" y="20"/>
                      </a:cubicBezTo>
                      <a:cubicBezTo>
                        <a:pt x="8" y="14"/>
                        <a:pt x="12" y="9"/>
                        <a:pt x="20" y="9"/>
                      </a:cubicBezTo>
                      <a:cubicBezTo>
                        <a:pt x="23" y="9"/>
                        <a:pt x="26" y="9"/>
                        <a:pt x="29" y="9"/>
                      </a:cubicBezTo>
                      <a:cubicBezTo>
                        <a:pt x="50" y="9"/>
                        <a:pt x="70" y="9"/>
                        <a:pt x="90" y="9"/>
                      </a:cubicBezTo>
                      <a:cubicBezTo>
                        <a:pt x="142" y="9"/>
                        <a:pt x="194" y="9"/>
                        <a:pt x="245" y="9"/>
                      </a:cubicBezTo>
                      <a:cubicBezTo>
                        <a:pt x="258" y="9"/>
                        <a:pt x="281" y="5"/>
                        <a:pt x="281" y="24"/>
                      </a:cubicBezTo>
                      <a:cubicBezTo>
                        <a:pt x="281" y="35"/>
                        <a:pt x="281" y="45"/>
                        <a:pt x="281" y="56"/>
                      </a:cubicBezTo>
                      <a:cubicBezTo>
                        <a:pt x="281" y="153"/>
                        <a:pt x="281" y="251"/>
                        <a:pt x="281" y="348"/>
                      </a:cubicBezTo>
                      <a:cubicBezTo>
                        <a:pt x="281" y="353"/>
                        <a:pt x="281" y="358"/>
                        <a:pt x="281" y="363"/>
                      </a:cubicBezTo>
                      <a:cubicBezTo>
                        <a:pt x="279" y="383"/>
                        <a:pt x="252" y="378"/>
                        <a:pt x="239" y="378"/>
                      </a:cubicBezTo>
                      <a:cubicBezTo>
                        <a:pt x="214" y="378"/>
                        <a:pt x="189" y="378"/>
                        <a:pt x="165" y="378"/>
                      </a:cubicBezTo>
                      <a:cubicBezTo>
                        <a:pt x="118" y="378"/>
                        <a:pt x="72" y="378"/>
                        <a:pt x="25" y="378"/>
                      </a:cubicBezTo>
                      <a:cubicBezTo>
                        <a:pt x="16" y="378"/>
                        <a:pt x="6" y="376"/>
                        <a:pt x="5" y="363"/>
                      </a:cubicBezTo>
                      <a:cubicBezTo>
                        <a:pt x="5" y="361"/>
                        <a:pt x="5" y="359"/>
                        <a:pt x="5" y="357"/>
                      </a:cubicBezTo>
                      <a:cubicBezTo>
                        <a:pt x="5" y="355"/>
                        <a:pt x="5" y="353"/>
                        <a:pt x="5" y="351"/>
                      </a:cubicBezTo>
                      <a:cubicBezTo>
                        <a:pt x="4" y="351"/>
                        <a:pt x="2" y="350"/>
                        <a:pt x="0" y="351"/>
                      </a:cubicBezTo>
                      <a:cubicBezTo>
                        <a:pt x="0" y="352"/>
                        <a:pt x="0" y="353"/>
                        <a:pt x="0" y="355"/>
                      </a:cubicBezTo>
                      <a:cubicBezTo>
                        <a:pt x="1" y="355"/>
                        <a:pt x="2" y="355"/>
                        <a:pt x="3" y="356"/>
                      </a:cubicBezTo>
                      <a:cubicBezTo>
                        <a:pt x="6" y="357"/>
                        <a:pt x="5" y="362"/>
                        <a:pt x="1" y="361"/>
                      </a:cubicBezTo>
                      <a:cubicBezTo>
                        <a:pt x="1" y="361"/>
                        <a:pt x="0" y="361"/>
                        <a:pt x="0" y="360"/>
                      </a:cubicBezTo>
                      <a:cubicBezTo>
                        <a:pt x="0" y="369"/>
                        <a:pt x="2" y="377"/>
                        <a:pt x="12" y="382"/>
                      </a:cubicBezTo>
                      <a:cubicBezTo>
                        <a:pt x="16" y="384"/>
                        <a:pt x="21" y="383"/>
                        <a:pt x="26" y="383"/>
                      </a:cubicBezTo>
                      <a:cubicBezTo>
                        <a:pt x="33" y="383"/>
                        <a:pt x="41" y="383"/>
                        <a:pt x="48" y="383"/>
                      </a:cubicBezTo>
                      <a:cubicBezTo>
                        <a:pt x="101" y="383"/>
                        <a:pt x="154" y="383"/>
                        <a:pt x="207" y="383"/>
                      </a:cubicBezTo>
                      <a:cubicBezTo>
                        <a:pt x="223" y="383"/>
                        <a:pt x="240" y="383"/>
                        <a:pt x="257" y="383"/>
                      </a:cubicBezTo>
                      <a:cubicBezTo>
                        <a:pt x="271" y="383"/>
                        <a:pt x="285" y="381"/>
                        <a:pt x="286" y="363"/>
                      </a:cubicBezTo>
                      <a:cubicBezTo>
                        <a:pt x="286" y="278"/>
                        <a:pt x="286" y="192"/>
                        <a:pt x="286" y="106"/>
                      </a:cubicBezTo>
                      <a:cubicBezTo>
                        <a:pt x="286" y="85"/>
                        <a:pt x="286" y="65"/>
                        <a:pt x="286" y="44"/>
                      </a:cubicBezTo>
                      <a:cubicBezTo>
                        <a:pt x="286" y="35"/>
                        <a:pt x="288" y="22"/>
                        <a:pt x="283" y="14"/>
                      </a:cubicBezTo>
                      <a:cubicBezTo>
                        <a:pt x="277" y="0"/>
                        <a:pt x="257" y="4"/>
                        <a:pt x="24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4" name="Freeform 4003"/>
                <p:cNvSpPr/>
                <p:nvPr/>
              </p:nvSpPr>
              <p:spPr bwMode="auto">
                <a:xfrm>
                  <a:off x="610" y="1146"/>
                  <a:ext cx="11" cy="25"/>
                </a:xfrm>
                <a:custGeom>
                  <a:avLst/>
                  <a:gdLst>
                    <a:gd name="T0" fmla="*/ 5 w 6"/>
                    <a:gd name="T1" fmla="*/ 14 h 14"/>
                    <a:gd name="T2" fmla="*/ 5 w 6"/>
                    <a:gd name="T3" fmla="*/ 1 h 14"/>
                    <a:gd name="T4" fmla="*/ 0 w 6"/>
                    <a:gd name="T5" fmla="*/ 0 h 14"/>
                    <a:gd name="T6" fmla="*/ 0 w 6"/>
                    <a:gd name="T7" fmla="*/ 7 h 14"/>
                    <a:gd name="T8" fmla="*/ 2 w 6"/>
                    <a:gd name="T9" fmla="*/ 8 h 14"/>
                    <a:gd name="T10" fmla="*/ 1 w 6"/>
                    <a:gd name="T11" fmla="*/ 13 h 14"/>
                    <a:gd name="T12" fmla="*/ 0 w 6"/>
                    <a:gd name="T13" fmla="*/ 13 h 14"/>
                    <a:gd name="T14" fmla="*/ 0 w 6"/>
                    <a:gd name="T15" fmla="*/ 14 h 14"/>
                    <a:gd name="T16" fmla="*/ 5 w 6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2" y="13"/>
                        <a:pt x="4" y="14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5" name="Freeform 4004"/>
                <p:cNvSpPr/>
                <p:nvPr/>
              </p:nvSpPr>
              <p:spPr bwMode="auto">
                <a:xfrm>
                  <a:off x="610" y="1301"/>
                  <a:ext cx="11" cy="27"/>
                </a:xfrm>
                <a:custGeom>
                  <a:avLst/>
                  <a:gdLst>
                    <a:gd name="T0" fmla="*/ 5 w 6"/>
                    <a:gd name="T1" fmla="*/ 1 h 15"/>
                    <a:gd name="T2" fmla="*/ 0 w 6"/>
                    <a:gd name="T3" fmla="*/ 1 h 15"/>
                    <a:gd name="T4" fmla="*/ 0 w 6"/>
                    <a:gd name="T5" fmla="*/ 4 h 15"/>
                    <a:gd name="T6" fmla="*/ 3 w 6"/>
                    <a:gd name="T7" fmla="*/ 5 h 15"/>
                    <a:gd name="T8" fmla="*/ 1 w 6"/>
                    <a:gd name="T9" fmla="*/ 10 h 15"/>
                    <a:gd name="T10" fmla="*/ 0 w 6"/>
                    <a:gd name="T11" fmla="*/ 10 h 15"/>
                    <a:gd name="T12" fmla="*/ 0 w 6"/>
                    <a:gd name="T13" fmla="*/ 14 h 15"/>
                    <a:gd name="T14" fmla="*/ 5 w 6"/>
                    <a:gd name="T15" fmla="*/ 15 h 15"/>
                    <a:gd name="T16" fmla="*/ 5 w 6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5">
                      <a:moveTo>
                        <a:pt x="5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6" y="6"/>
                        <a:pt x="5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0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6" name="Freeform 4005"/>
                <p:cNvSpPr/>
                <p:nvPr/>
              </p:nvSpPr>
              <p:spPr bwMode="auto">
                <a:xfrm>
                  <a:off x="610" y="1563"/>
                  <a:ext cx="9" cy="24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3 w 5"/>
                    <a:gd name="T5" fmla="*/ 0 h 14"/>
                    <a:gd name="T6" fmla="*/ 0 w 5"/>
                    <a:gd name="T7" fmla="*/ 0 h 14"/>
                    <a:gd name="T8" fmla="*/ 0 w 5"/>
                    <a:gd name="T9" fmla="*/ 3 h 14"/>
                    <a:gd name="T10" fmla="*/ 2 w 5"/>
                    <a:gd name="T11" fmla="*/ 4 h 14"/>
                    <a:gd name="T12" fmla="*/ 1 w 5"/>
                    <a:gd name="T13" fmla="*/ 9 h 14"/>
                    <a:gd name="T14" fmla="*/ 0 w 5"/>
                    <a:gd name="T15" fmla="*/ 9 h 14"/>
                    <a:gd name="T16" fmla="*/ 0 w 5"/>
                    <a:gd name="T17" fmla="*/ 14 h 14"/>
                    <a:gd name="T18" fmla="*/ 5 w 5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5"/>
                        <a:pt x="4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7" name="Freeform 4006"/>
                <p:cNvSpPr/>
                <p:nvPr/>
              </p:nvSpPr>
              <p:spPr bwMode="auto">
                <a:xfrm>
                  <a:off x="610" y="1334"/>
                  <a:ext cx="9" cy="21"/>
                </a:xfrm>
                <a:custGeom>
                  <a:avLst/>
                  <a:gdLst>
                    <a:gd name="T0" fmla="*/ 5 w 5"/>
                    <a:gd name="T1" fmla="*/ 1 h 12"/>
                    <a:gd name="T2" fmla="*/ 1 w 5"/>
                    <a:gd name="T3" fmla="*/ 0 h 12"/>
                    <a:gd name="T4" fmla="*/ 0 w 5"/>
                    <a:gd name="T5" fmla="*/ 0 h 12"/>
                    <a:gd name="T6" fmla="*/ 0 w 5"/>
                    <a:gd name="T7" fmla="*/ 4 h 12"/>
                    <a:gd name="T8" fmla="*/ 2 w 5"/>
                    <a:gd name="T9" fmla="*/ 4 h 12"/>
                    <a:gd name="T10" fmla="*/ 2 w 5"/>
                    <a:gd name="T11" fmla="*/ 10 h 12"/>
                    <a:gd name="T12" fmla="*/ 0 w 5"/>
                    <a:gd name="T13" fmla="*/ 9 h 12"/>
                    <a:gd name="T14" fmla="*/ 0 w 5"/>
                    <a:gd name="T15" fmla="*/ 11 h 12"/>
                    <a:gd name="T16" fmla="*/ 5 w 5"/>
                    <a:gd name="T17" fmla="*/ 12 h 12"/>
                    <a:gd name="T18" fmla="*/ 5 w 5"/>
                    <a:gd name="T1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5"/>
                        <a:pt x="5" y="10"/>
                        <a:pt x="2" y="10"/>
                      </a:cubicBezTo>
                      <a:cubicBezTo>
                        <a:pt x="1" y="10"/>
                        <a:pt x="1" y="9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2" y="11"/>
                        <a:pt x="4" y="11"/>
                        <a:pt x="5" y="12"/>
                      </a:cubicBezTo>
                      <a:cubicBezTo>
                        <a:pt x="5" y="8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8" name="Freeform 4007"/>
                <p:cNvSpPr/>
                <p:nvPr/>
              </p:nvSpPr>
              <p:spPr bwMode="auto">
                <a:xfrm>
                  <a:off x="610" y="1392"/>
                  <a:ext cx="9" cy="24"/>
                </a:xfrm>
                <a:custGeom>
                  <a:avLst/>
                  <a:gdLst>
                    <a:gd name="T0" fmla="*/ 5 w 5"/>
                    <a:gd name="T1" fmla="*/ 2 h 14"/>
                    <a:gd name="T2" fmla="*/ 0 w 5"/>
                    <a:gd name="T3" fmla="*/ 0 h 14"/>
                    <a:gd name="T4" fmla="*/ 0 w 5"/>
                    <a:gd name="T5" fmla="*/ 4 h 14"/>
                    <a:gd name="T6" fmla="*/ 2 w 5"/>
                    <a:gd name="T7" fmla="*/ 5 h 14"/>
                    <a:gd name="T8" fmla="*/ 1 w 5"/>
                    <a:gd name="T9" fmla="*/ 10 h 14"/>
                    <a:gd name="T10" fmla="*/ 0 w 5"/>
                    <a:gd name="T11" fmla="*/ 10 h 14"/>
                    <a:gd name="T12" fmla="*/ 0 w 5"/>
                    <a:gd name="T13" fmla="*/ 13 h 14"/>
                    <a:gd name="T14" fmla="*/ 5 w 5"/>
                    <a:gd name="T15" fmla="*/ 14 h 14"/>
                    <a:gd name="T16" fmla="*/ 5 w 5"/>
                    <a:gd name="T1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2"/>
                      </a:move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3"/>
                        <a:pt x="4" y="13"/>
                        <a:pt x="5" y="14"/>
                      </a:cubicBezTo>
                      <a:cubicBezTo>
                        <a:pt x="5" y="10"/>
                        <a:pt x="5" y="6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9" name="Freeform 4008"/>
                <p:cNvSpPr/>
                <p:nvPr/>
              </p:nvSpPr>
              <p:spPr bwMode="auto">
                <a:xfrm>
                  <a:off x="610" y="1528"/>
                  <a:ext cx="11" cy="28"/>
                </a:xfrm>
                <a:custGeom>
                  <a:avLst/>
                  <a:gdLst>
                    <a:gd name="T0" fmla="*/ 5 w 6"/>
                    <a:gd name="T1" fmla="*/ 16 h 16"/>
                    <a:gd name="T2" fmla="*/ 5 w 6"/>
                    <a:gd name="T3" fmla="*/ 1 h 16"/>
                    <a:gd name="T4" fmla="*/ 0 w 6"/>
                    <a:gd name="T5" fmla="*/ 0 h 16"/>
                    <a:gd name="T6" fmla="*/ 0 w 6"/>
                    <a:gd name="T7" fmla="*/ 4 h 16"/>
                    <a:gd name="T8" fmla="*/ 3 w 6"/>
                    <a:gd name="T9" fmla="*/ 4 h 16"/>
                    <a:gd name="T10" fmla="*/ 1 w 6"/>
                    <a:gd name="T11" fmla="*/ 9 h 16"/>
                    <a:gd name="T12" fmla="*/ 0 w 6"/>
                    <a:gd name="T13" fmla="*/ 9 h 16"/>
                    <a:gd name="T14" fmla="*/ 0 w 6"/>
                    <a:gd name="T15" fmla="*/ 15 h 16"/>
                    <a:gd name="T16" fmla="*/ 5 w 6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6">
                      <a:moveTo>
                        <a:pt x="5" y="16"/>
                      </a:moveTo>
                      <a:cubicBezTo>
                        <a:pt x="5" y="11"/>
                        <a:pt x="5" y="6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6" y="5"/>
                        <a:pt x="5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1"/>
                        <a:pt x="0" y="13"/>
                        <a:pt x="0" y="15"/>
                      </a:cubicBezTo>
                      <a:cubicBezTo>
                        <a:pt x="2" y="15"/>
                        <a:pt x="3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0" name="Freeform 4009"/>
                <p:cNvSpPr/>
                <p:nvPr/>
              </p:nvSpPr>
              <p:spPr bwMode="auto">
                <a:xfrm>
                  <a:off x="610" y="1362"/>
                  <a:ext cx="9" cy="23"/>
                </a:xfrm>
                <a:custGeom>
                  <a:avLst/>
                  <a:gdLst>
                    <a:gd name="T0" fmla="*/ 5 w 5"/>
                    <a:gd name="T1" fmla="*/ 2 h 13"/>
                    <a:gd name="T2" fmla="*/ 4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5 h 13"/>
                    <a:gd name="T10" fmla="*/ 1 w 5"/>
                    <a:gd name="T11" fmla="*/ 10 h 13"/>
                    <a:gd name="T12" fmla="*/ 0 w 5"/>
                    <a:gd name="T13" fmla="*/ 9 h 13"/>
                    <a:gd name="T14" fmla="*/ 0 w 5"/>
                    <a:gd name="T15" fmla="*/ 12 h 13"/>
                    <a:gd name="T16" fmla="*/ 5 w 5"/>
                    <a:gd name="T17" fmla="*/ 13 h 13"/>
                    <a:gd name="T18" fmla="*/ 5 w 5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3">
                      <a:moveTo>
                        <a:pt x="5" y="2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9"/>
                      </a:cubicBezTo>
                      <a:cubicBezTo>
                        <a:pt x="0" y="10"/>
                        <a:pt x="0" y="11"/>
                        <a:pt x="0" y="12"/>
                      </a:cubicBezTo>
                      <a:cubicBezTo>
                        <a:pt x="2" y="12"/>
                        <a:pt x="4" y="13"/>
                        <a:pt x="5" y="13"/>
                      </a:cubicBezTo>
                      <a:cubicBezTo>
                        <a:pt x="5" y="9"/>
                        <a:pt x="5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1" name="Freeform 4010"/>
                <p:cNvSpPr/>
                <p:nvPr/>
              </p:nvSpPr>
              <p:spPr bwMode="auto">
                <a:xfrm>
                  <a:off x="610" y="1239"/>
                  <a:ext cx="9" cy="26"/>
                </a:xfrm>
                <a:custGeom>
                  <a:avLst/>
                  <a:gdLst>
                    <a:gd name="T0" fmla="*/ 5 w 5"/>
                    <a:gd name="T1" fmla="*/ 3 h 15"/>
                    <a:gd name="T2" fmla="*/ 0 w 5"/>
                    <a:gd name="T3" fmla="*/ 0 h 15"/>
                    <a:gd name="T4" fmla="*/ 0 w 5"/>
                    <a:gd name="T5" fmla="*/ 4 h 15"/>
                    <a:gd name="T6" fmla="*/ 1 w 5"/>
                    <a:gd name="T7" fmla="*/ 4 h 15"/>
                    <a:gd name="T8" fmla="*/ 1 w 5"/>
                    <a:gd name="T9" fmla="*/ 10 h 15"/>
                    <a:gd name="T10" fmla="*/ 0 w 5"/>
                    <a:gd name="T11" fmla="*/ 10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3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5" y="5"/>
                        <a:pt x="5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1"/>
                        <a:pt x="5" y="7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2" name="Freeform 4011"/>
                <p:cNvSpPr/>
                <p:nvPr/>
              </p:nvSpPr>
              <p:spPr bwMode="auto">
                <a:xfrm>
                  <a:off x="610" y="1207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0 h 15"/>
                    <a:gd name="T4" fmla="*/ 0 w 5"/>
                    <a:gd name="T5" fmla="*/ 6 h 15"/>
                    <a:gd name="T6" fmla="*/ 2 w 5"/>
                    <a:gd name="T7" fmla="*/ 6 h 15"/>
                    <a:gd name="T8" fmla="*/ 2 w 5"/>
                    <a:gd name="T9" fmla="*/ 12 h 15"/>
                    <a:gd name="T10" fmla="*/ 0 w 5"/>
                    <a:gd name="T11" fmla="*/ 11 h 15"/>
                    <a:gd name="T12" fmla="*/ 0 w 5"/>
                    <a:gd name="T13" fmla="*/ 13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6"/>
                        <a:pt x="5" y="11"/>
                        <a:pt x="2" y="12"/>
                      </a:cubicBezTo>
                      <a:cubicBezTo>
                        <a:pt x="1" y="12"/>
                        <a:pt x="1" y="12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5"/>
                      </a:cubicBezTo>
                      <a:cubicBezTo>
                        <a:pt x="5" y="10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3" name="Freeform 4012"/>
                <p:cNvSpPr/>
                <p:nvPr/>
              </p:nvSpPr>
              <p:spPr bwMode="auto">
                <a:xfrm>
                  <a:off x="610" y="1423"/>
                  <a:ext cx="9" cy="25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0 w 5"/>
                    <a:gd name="T5" fmla="*/ 0 h 14"/>
                    <a:gd name="T6" fmla="*/ 0 w 5"/>
                    <a:gd name="T7" fmla="*/ 4 h 14"/>
                    <a:gd name="T8" fmla="*/ 2 w 5"/>
                    <a:gd name="T9" fmla="*/ 4 h 14"/>
                    <a:gd name="T10" fmla="*/ 2 w 5"/>
                    <a:gd name="T11" fmla="*/ 9 h 14"/>
                    <a:gd name="T12" fmla="*/ 0 w 5"/>
                    <a:gd name="T13" fmla="*/ 9 h 14"/>
                    <a:gd name="T14" fmla="*/ 0 w 5"/>
                    <a:gd name="T15" fmla="*/ 14 h 14"/>
                    <a:gd name="T16" fmla="*/ 5 w 5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4"/>
                        <a:pt x="5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4" name="Freeform 4013"/>
                <p:cNvSpPr/>
                <p:nvPr/>
              </p:nvSpPr>
              <p:spPr bwMode="auto">
                <a:xfrm>
                  <a:off x="610" y="1178"/>
                  <a:ext cx="9" cy="21"/>
                </a:xfrm>
                <a:custGeom>
                  <a:avLst/>
                  <a:gdLst>
                    <a:gd name="T0" fmla="*/ 5 w 5"/>
                    <a:gd name="T1" fmla="*/ 12 h 12"/>
                    <a:gd name="T2" fmla="*/ 5 w 5"/>
                    <a:gd name="T3" fmla="*/ 2 h 12"/>
                    <a:gd name="T4" fmla="*/ 0 w 5"/>
                    <a:gd name="T5" fmla="*/ 1 h 12"/>
                    <a:gd name="T6" fmla="*/ 0 w 5"/>
                    <a:gd name="T7" fmla="*/ 1 h 12"/>
                    <a:gd name="T8" fmla="*/ 0 w 5"/>
                    <a:gd name="T9" fmla="*/ 5 h 12"/>
                    <a:gd name="T10" fmla="*/ 2 w 5"/>
                    <a:gd name="T11" fmla="*/ 5 h 12"/>
                    <a:gd name="T12" fmla="*/ 0 w 5"/>
                    <a:gd name="T13" fmla="*/ 11 h 12"/>
                    <a:gd name="T14" fmla="*/ 0 w 5"/>
                    <a:gd name="T15" fmla="*/ 10 h 12"/>
                    <a:gd name="T16" fmla="*/ 0 w 5"/>
                    <a:gd name="T17" fmla="*/ 12 h 12"/>
                    <a:gd name="T18" fmla="*/ 5 w 5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2"/>
                      </a:moveTo>
                      <a:cubicBezTo>
                        <a:pt x="5" y="9"/>
                        <a:pt x="5" y="5"/>
                        <a:pt x="5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5" y="7"/>
                        <a:pt x="3" y="12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2" y="12"/>
                        <a:pt x="4" y="12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5" name="Freeform 4014"/>
                <p:cNvSpPr/>
                <p:nvPr/>
              </p:nvSpPr>
              <p:spPr bwMode="auto">
                <a:xfrm>
                  <a:off x="610" y="1455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1 h 15"/>
                    <a:gd name="T4" fmla="*/ 0 w 5"/>
                    <a:gd name="T5" fmla="*/ 5 h 15"/>
                    <a:gd name="T6" fmla="*/ 2 w 5"/>
                    <a:gd name="T7" fmla="*/ 6 h 15"/>
                    <a:gd name="T8" fmla="*/ 1 w 5"/>
                    <a:gd name="T9" fmla="*/ 11 h 15"/>
                    <a:gd name="T10" fmla="*/ 0 w 5"/>
                    <a:gd name="T11" fmla="*/ 11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7"/>
                        <a:pt x="4" y="12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2" y="14"/>
                        <a:pt x="3" y="15"/>
                        <a:pt x="5" y="15"/>
                      </a:cubicBezTo>
                      <a:cubicBezTo>
                        <a:pt x="5" y="11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6" name="Freeform 4015"/>
                <p:cNvSpPr/>
                <p:nvPr/>
              </p:nvSpPr>
              <p:spPr bwMode="auto">
                <a:xfrm>
                  <a:off x="610" y="1272"/>
                  <a:ext cx="9" cy="22"/>
                </a:xfrm>
                <a:custGeom>
                  <a:avLst/>
                  <a:gdLst>
                    <a:gd name="T0" fmla="*/ 5 w 5"/>
                    <a:gd name="T1" fmla="*/ 13 h 13"/>
                    <a:gd name="T2" fmla="*/ 5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4 h 13"/>
                    <a:gd name="T10" fmla="*/ 2 w 5"/>
                    <a:gd name="T11" fmla="*/ 9 h 13"/>
                    <a:gd name="T12" fmla="*/ 0 w 5"/>
                    <a:gd name="T13" fmla="*/ 9 h 13"/>
                    <a:gd name="T14" fmla="*/ 0 w 5"/>
                    <a:gd name="T15" fmla="*/ 13 h 13"/>
                    <a:gd name="T16" fmla="*/ 5 w 5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3">
                      <a:moveTo>
                        <a:pt x="5" y="13"/>
                      </a:moveTo>
                      <a:cubicBezTo>
                        <a:pt x="5" y="9"/>
                        <a:pt x="5" y="5"/>
                        <a:pt x="5" y="1"/>
                      </a:cubicBez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4"/>
                        <a:pt x="5" y="9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2" y="12"/>
                        <a:pt x="4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7" name="Freeform 4016"/>
                <p:cNvSpPr/>
                <p:nvPr/>
              </p:nvSpPr>
              <p:spPr bwMode="auto">
                <a:xfrm>
                  <a:off x="595" y="1019"/>
                  <a:ext cx="43" cy="33"/>
                </a:xfrm>
                <a:custGeom>
                  <a:avLst/>
                  <a:gdLst>
                    <a:gd name="T0" fmla="*/ 11 w 25"/>
                    <a:gd name="T1" fmla="*/ 13 h 19"/>
                    <a:gd name="T2" fmla="*/ 9 w 25"/>
                    <a:gd name="T3" fmla="*/ 13 h 19"/>
                    <a:gd name="T4" fmla="*/ 6 w 25"/>
                    <a:gd name="T5" fmla="*/ 10 h 19"/>
                    <a:gd name="T6" fmla="*/ 7 w 25"/>
                    <a:gd name="T7" fmla="*/ 8 h 19"/>
                    <a:gd name="T8" fmla="*/ 9 w 25"/>
                    <a:gd name="T9" fmla="*/ 7 h 19"/>
                    <a:gd name="T10" fmla="*/ 14 w 25"/>
                    <a:gd name="T11" fmla="*/ 6 h 19"/>
                    <a:gd name="T12" fmla="*/ 19 w 25"/>
                    <a:gd name="T13" fmla="*/ 7 h 19"/>
                    <a:gd name="T14" fmla="*/ 22 w 25"/>
                    <a:gd name="T15" fmla="*/ 2 h 19"/>
                    <a:gd name="T16" fmla="*/ 15 w 25"/>
                    <a:gd name="T17" fmla="*/ 0 h 19"/>
                    <a:gd name="T18" fmla="*/ 9 w 25"/>
                    <a:gd name="T19" fmla="*/ 1 h 19"/>
                    <a:gd name="T20" fmla="*/ 3 w 25"/>
                    <a:gd name="T21" fmla="*/ 5 h 19"/>
                    <a:gd name="T22" fmla="*/ 1 w 25"/>
                    <a:gd name="T23" fmla="*/ 12 h 19"/>
                    <a:gd name="T24" fmla="*/ 9 w 25"/>
                    <a:gd name="T25" fmla="*/ 18 h 19"/>
                    <a:gd name="T26" fmla="*/ 9 w 25"/>
                    <a:gd name="T27" fmla="*/ 18 h 19"/>
                    <a:gd name="T28" fmla="*/ 11 w 25"/>
                    <a:gd name="T2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9">
                      <a:moveTo>
                        <a:pt x="11" y="13"/>
                      </a:move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8" y="12"/>
                        <a:pt x="7" y="12"/>
                        <a:pt x="6" y="10"/>
                      </a:cubicBezTo>
                      <a:cubicBezTo>
                        <a:pt x="6" y="10"/>
                        <a:pt x="7" y="9"/>
                        <a:pt x="7" y="8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11" y="6"/>
                        <a:pt x="12" y="5"/>
                        <a:pt x="14" y="6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2" y="8"/>
                        <a:pt x="25" y="4"/>
                        <a:pt x="22" y="2"/>
                      </a:cubicBezTo>
                      <a:cubicBezTo>
                        <a:pt x="20" y="1"/>
                        <a:pt x="17" y="1"/>
                        <a:pt x="15" y="0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5"/>
                      </a:cubicBezTo>
                      <a:cubicBezTo>
                        <a:pt x="1" y="7"/>
                        <a:pt x="0" y="10"/>
                        <a:pt x="1" y="12"/>
                      </a:cubicBezTo>
                      <a:cubicBezTo>
                        <a:pt x="2" y="16"/>
                        <a:pt x="6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2" y="19"/>
                        <a:pt x="14" y="14"/>
                        <a:pt x="1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8" name="Freeform 4017"/>
                <p:cNvSpPr/>
                <p:nvPr/>
              </p:nvSpPr>
              <p:spPr bwMode="auto">
                <a:xfrm>
                  <a:off x="593" y="1056"/>
                  <a:ext cx="42" cy="38"/>
                </a:xfrm>
                <a:custGeom>
                  <a:avLst/>
                  <a:gdLst>
                    <a:gd name="T0" fmla="*/ 12 w 24"/>
                    <a:gd name="T1" fmla="*/ 16 h 22"/>
                    <a:gd name="T2" fmla="*/ 10 w 24"/>
                    <a:gd name="T3" fmla="*/ 15 h 22"/>
                    <a:gd name="T4" fmla="*/ 8 w 24"/>
                    <a:gd name="T5" fmla="*/ 6 h 22"/>
                    <a:gd name="T6" fmla="*/ 10 w 24"/>
                    <a:gd name="T7" fmla="*/ 6 h 22"/>
                    <a:gd name="T8" fmla="*/ 15 w 24"/>
                    <a:gd name="T9" fmla="*/ 5 h 22"/>
                    <a:gd name="T10" fmla="*/ 20 w 24"/>
                    <a:gd name="T11" fmla="*/ 6 h 22"/>
                    <a:gd name="T12" fmla="*/ 21 w 24"/>
                    <a:gd name="T13" fmla="*/ 1 h 22"/>
                    <a:gd name="T14" fmla="*/ 15 w 24"/>
                    <a:gd name="T15" fmla="*/ 0 h 22"/>
                    <a:gd name="T16" fmla="*/ 10 w 24"/>
                    <a:gd name="T17" fmla="*/ 0 h 22"/>
                    <a:gd name="T18" fmla="*/ 3 w 24"/>
                    <a:gd name="T19" fmla="*/ 3 h 22"/>
                    <a:gd name="T20" fmla="*/ 2 w 24"/>
                    <a:gd name="T21" fmla="*/ 14 h 22"/>
                    <a:gd name="T22" fmla="*/ 10 w 24"/>
                    <a:gd name="T23" fmla="*/ 21 h 22"/>
                    <a:gd name="T24" fmla="*/ 10 w 24"/>
                    <a:gd name="T25" fmla="*/ 21 h 22"/>
                    <a:gd name="T26" fmla="*/ 12 w 24"/>
                    <a:gd name="T27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2">
                      <a:moveTo>
                        <a:pt x="12" y="16"/>
                      </a:move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7" y="13"/>
                        <a:pt x="3" y="8"/>
                        <a:pt x="8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2" y="5"/>
                        <a:pt x="13" y="5"/>
                        <a:pt x="15" y="5"/>
                      </a:cubicBezTo>
                      <a:cubicBezTo>
                        <a:pt x="17" y="5"/>
                        <a:pt x="18" y="6"/>
                        <a:pt x="20" y="6"/>
                      </a:cubicBezTo>
                      <a:cubicBezTo>
                        <a:pt x="23" y="7"/>
                        <a:pt x="24" y="2"/>
                        <a:pt x="21" y="1"/>
                      </a:cubicBezTo>
                      <a:cubicBezTo>
                        <a:pt x="19" y="1"/>
                        <a:pt x="17" y="0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7" y="1"/>
                        <a:pt x="5" y="2"/>
                        <a:pt x="3" y="3"/>
                      </a:cubicBezTo>
                      <a:cubicBezTo>
                        <a:pt x="0" y="6"/>
                        <a:pt x="0" y="11"/>
                        <a:pt x="2" y="14"/>
                      </a:cubicBezTo>
                      <a:cubicBezTo>
                        <a:pt x="3" y="17"/>
                        <a:pt x="6" y="19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2"/>
                        <a:pt x="15" y="17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9" name="Freeform 4018"/>
                <p:cNvSpPr/>
                <p:nvPr/>
              </p:nvSpPr>
              <p:spPr bwMode="auto">
                <a:xfrm>
                  <a:off x="588" y="1094"/>
                  <a:ext cx="49" cy="31"/>
                </a:xfrm>
                <a:custGeom>
                  <a:avLst/>
                  <a:gdLst>
                    <a:gd name="T0" fmla="*/ 15 w 28"/>
                    <a:gd name="T1" fmla="*/ 13 h 18"/>
                    <a:gd name="T2" fmla="*/ 13 w 28"/>
                    <a:gd name="T3" fmla="*/ 12 h 18"/>
                    <a:gd name="T4" fmla="*/ 10 w 28"/>
                    <a:gd name="T5" fmla="*/ 11 h 18"/>
                    <a:gd name="T6" fmla="*/ 10 w 28"/>
                    <a:gd name="T7" fmla="*/ 7 h 18"/>
                    <a:gd name="T8" fmla="*/ 13 w 28"/>
                    <a:gd name="T9" fmla="*/ 6 h 18"/>
                    <a:gd name="T10" fmla="*/ 18 w 28"/>
                    <a:gd name="T11" fmla="*/ 6 h 18"/>
                    <a:gd name="T12" fmla="*/ 22 w 28"/>
                    <a:gd name="T13" fmla="*/ 8 h 18"/>
                    <a:gd name="T14" fmla="*/ 25 w 28"/>
                    <a:gd name="T15" fmla="*/ 3 h 18"/>
                    <a:gd name="T16" fmla="*/ 18 w 28"/>
                    <a:gd name="T17" fmla="*/ 1 h 18"/>
                    <a:gd name="T18" fmla="*/ 13 w 28"/>
                    <a:gd name="T19" fmla="*/ 1 h 18"/>
                    <a:gd name="T20" fmla="*/ 4 w 28"/>
                    <a:gd name="T21" fmla="*/ 6 h 18"/>
                    <a:gd name="T22" fmla="*/ 13 w 28"/>
                    <a:gd name="T23" fmla="*/ 18 h 18"/>
                    <a:gd name="T24" fmla="*/ 14 w 28"/>
                    <a:gd name="T25" fmla="*/ 18 h 18"/>
                    <a:gd name="T26" fmla="*/ 15 w 28"/>
                    <a:gd name="T27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18">
                      <a:moveTo>
                        <a:pt x="15" y="13"/>
                      </a:moveTo>
                      <a:cubicBezTo>
                        <a:pt x="15" y="13"/>
                        <a:pt x="14" y="12"/>
                        <a:pt x="13" y="12"/>
                      </a:cubicBezTo>
                      <a:cubicBezTo>
                        <a:pt x="12" y="12"/>
                        <a:pt x="11" y="11"/>
                        <a:pt x="10" y="11"/>
                      </a:cubicBezTo>
                      <a:cubicBezTo>
                        <a:pt x="8" y="10"/>
                        <a:pt x="8" y="9"/>
                        <a:pt x="10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5" y="5"/>
                        <a:pt x="17" y="6"/>
                        <a:pt x="18" y="6"/>
                      </a:cubicBezTo>
                      <a:cubicBezTo>
                        <a:pt x="20" y="7"/>
                        <a:pt x="21" y="7"/>
                        <a:pt x="22" y="8"/>
                      </a:cubicBezTo>
                      <a:cubicBezTo>
                        <a:pt x="25" y="10"/>
                        <a:pt x="28" y="5"/>
                        <a:pt x="25" y="3"/>
                      </a:cubicBezTo>
                      <a:cubicBezTo>
                        <a:pt x="23" y="2"/>
                        <a:pt x="21" y="1"/>
                        <a:pt x="18" y="1"/>
                      </a:cubicBezTo>
                      <a:cubicBezTo>
                        <a:pt x="16" y="1"/>
                        <a:pt x="15" y="0"/>
                        <a:pt x="13" y="1"/>
                      </a:cubicBezTo>
                      <a:cubicBezTo>
                        <a:pt x="10" y="1"/>
                        <a:pt x="6" y="2"/>
                        <a:pt x="4" y="6"/>
                      </a:cubicBezTo>
                      <a:cubicBezTo>
                        <a:pt x="0" y="12"/>
                        <a:pt x="7" y="16"/>
                        <a:pt x="13" y="18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7" y="18"/>
                        <a:pt x="19" y="13"/>
                        <a:pt x="1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0" name="Freeform 4019"/>
                <p:cNvSpPr/>
                <p:nvPr/>
              </p:nvSpPr>
              <p:spPr bwMode="auto">
                <a:xfrm>
                  <a:off x="593" y="1138"/>
                  <a:ext cx="42" cy="31"/>
                </a:xfrm>
                <a:custGeom>
                  <a:avLst/>
                  <a:gdLst>
                    <a:gd name="T0" fmla="*/ 12 w 24"/>
                    <a:gd name="T1" fmla="*/ 13 h 18"/>
                    <a:gd name="T2" fmla="*/ 10 w 24"/>
                    <a:gd name="T3" fmla="*/ 12 h 18"/>
                    <a:gd name="T4" fmla="*/ 6 w 24"/>
                    <a:gd name="T5" fmla="*/ 10 h 18"/>
                    <a:gd name="T6" fmla="*/ 6 w 24"/>
                    <a:gd name="T7" fmla="*/ 9 h 18"/>
                    <a:gd name="T8" fmla="*/ 7 w 24"/>
                    <a:gd name="T9" fmla="*/ 7 h 18"/>
                    <a:gd name="T10" fmla="*/ 10 w 24"/>
                    <a:gd name="T11" fmla="*/ 5 h 18"/>
                    <a:gd name="T12" fmla="*/ 15 w 24"/>
                    <a:gd name="T13" fmla="*/ 6 h 18"/>
                    <a:gd name="T14" fmla="*/ 18 w 24"/>
                    <a:gd name="T15" fmla="*/ 7 h 18"/>
                    <a:gd name="T16" fmla="*/ 21 w 24"/>
                    <a:gd name="T17" fmla="*/ 3 h 18"/>
                    <a:gd name="T18" fmla="*/ 15 w 24"/>
                    <a:gd name="T19" fmla="*/ 0 h 18"/>
                    <a:gd name="T20" fmla="*/ 10 w 24"/>
                    <a:gd name="T21" fmla="*/ 0 h 18"/>
                    <a:gd name="T22" fmla="*/ 2 w 24"/>
                    <a:gd name="T23" fmla="*/ 4 h 18"/>
                    <a:gd name="T24" fmla="*/ 1 w 24"/>
                    <a:gd name="T25" fmla="*/ 13 h 18"/>
                    <a:gd name="T26" fmla="*/ 10 w 24"/>
                    <a:gd name="T27" fmla="*/ 18 h 18"/>
                    <a:gd name="T28" fmla="*/ 11 w 24"/>
                    <a:gd name="T29" fmla="*/ 18 h 18"/>
                    <a:gd name="T30" fmla="*/ 12 w 24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8">
                      <a:moveTo>
                        <a:pt x="12" y="13"/>
                      </a:moveTo>
                      <a:cubicBezTo>
                        <a:pt x="12" y="13"/>
                        <a:pt x="11" y="13"/>
                        <a:pt x="10" y="12"/>
                      </a:cubicBezTo>
                      <a:cubicBezTo>
                        <a:pt x="8" y="12"/>
                        <a:pt x="7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8" y="6"/>
                        <a:pt x="9" y="6"/>
                        <a:pt x="10" y="5"/>
                      </a:cubicBezTo>
                      <a:cubicBezTo>
                        <a:pt x="12" y="5"/>
                        <a:pt x="14" y="5"/>
                        <a:pt x="15" y="6"/>
                      </a:cubicBezTo>
                      <a:cubicBezTo>
                        <a:pt x="16" y="6"/>
                        <a:pt x="17" y="7"/>
                        <a:pt x="18" y="7"/>
                      </a:cubicBezTo>
                      <a:cubicBezTo>
                        <a:pt x="21" y="9"/>
                        <a:pt x="24" y="5"/>
                        <a:pt x="21" y="3"/>
                      </a:cubicBezTo>
                      <a:cubicBezTo>
                        <a:pt x="19" y="2"/>
                        <a:pt x="17" y="1"/>
                        <a:pt x="15" y="0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7" y="1"/>
                        <a:pt x="4" y="2"/>
                        <a:pt x="2" y="4"/>
                      </a:cubicBezTo>
                      <a:cubicBezTo>
                        <a:pt x="1" y="7"/>
                        <a:pt x="0" y="10"/>
                        <a:pt x="1" y="13"/>
                      </a:cubicBezTo>
                      <a:cubicBezTo>
                        <a:pt x="3" y="16"/>
                        <a:pt x="7" y="17"/>
                        <a:pt x="10" y="18"/>
                      </a:cubicBez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4" y="18"/>
                        <a:pt x="16" y="13"/>
                        <a:pt x="1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1" name="Freeform 4020"/>
                <p:cNvSpPr/>
                <p:nvPr/>
              </p:nvSpPr>
              <p:spPr bwMode="auto">
                <a:xfrm>
                  <a:off x="590" y="1199"/>
                  <a:ext cx="45" cy="29"/>
                </a:xfrm>
                <a:custGeom>
                  <a:avLst/>
                  <a:gdLst>
                    <a:gd name="T0" fmla="*/ 14 w 26"/>
                    <a:gd name="T1" fmla="*/ 11 h 17"/>
                    <a:gd name="T2" fmla="*/ 12 w 26"/>
                    <a:gd name="T3" fmla="*/ 11 h 17"/>
                    <a:gd name="T4" fmla="*/ 9 w 26"/>
                    <a:gd name="T5" fmla="*/ 6 h 17"/>
                    <a:gd name="T6" fmla="*/ 12 w 26"/>
                    <a:gd name="T7" fmla="*/ 5 h 17"/>
                    <a:gd name="T8" fmla="*/ 17 w 26"/>
                    <a:gd name="T9" fmla="*/ 6 h 17"/>
                    <a:gd name="T10" fmla="*/ 20 w 26"/>
                    <a:gd name="T11" fmla="*/ 7 h 17"/>
                    <a:gd name="T12" fmla="*/ 23 w 26"/>
                    <a:gd name="T13" fmla="*/ 2 h 17"/>
                    <a:gd name="T14" fmla="*/ 17 w 26"/>
                    <a:gd name="T15" fmla="*/ 0 h 17"/>
                    <a:gd name="T16" fmla="*/ 12 w 26"/>
                    <a:gd name="T17" fmla="*/ 0 h 17"/>
                    <a:gd name="T18" fmla="*/ 4 w 26"/>
                    <a:gd name="T19" fmla="*/ 3 h 17"/>
                    <a:gd name="T20" fmla="*/ 12 w 26"/>
                    <a:gd name="T21" fmla="*/ 16 h 17"/>
                    <a:gd name="T22" fmla="*/ 14 w 26"/>
                    <a:gd name="T23" fmla="*/ 17 h 17"/>
                    <a:gd name="T24" fmla="*/ 14 w 26"/>
                    <a:gd name="T2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14" y="11"/>
                      </a:moveTo>
                      <a:cubicBezTo>
                        <a:pt x="13" y="11"/>
                        <a:pt x="13" y="11"/>
                        <a:pt x="12" y="11"/>
                      </a:cubicBezTo>
                      <a:cubicBezTo>
                        <a:pt x="9" y="10"/>
                        <a:pt x="6" y="8"/>
                        <a:pt x="9" y="6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4" y="5"/>
                        <a:pt x="16" y="5"/>
                        <a:pt x="17" y="6"/>
                      </a:cubicBezTo>
                      <a:cubicBezTo>
                        <a:pt x="18" y="6"/>
                        <a:pt x="19" y="7"/>
                        <a:pt x="20" y="7"/>
                      </a:cubicBezTo>
                      <a:cubicBezTo>
                        <a:pt x="23" y="8"/>
                        <a:pt x="26" y="4"/>
                        <a:pt x="23" y="2"/>
                      </a:cubicBezTo>
                      <a:cubicBezTo>
                        <a:pt x="21" y="2"/>
                        <a:pt x="19" y="1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  <a:cubicBezTo>
                        <a:pt x="9" y="0"/>
                        <a:pt x="6" y="1"/>
                        <a:pt x="4" y="3"/>
                      </a:cubicBezTo>
                      <a:cubicBezTo>
                        <a:pt x="0" y="9"/>
                        <a:pt x="6" y="16"/>
                        <a:pt x="12" y="16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7" y="16"/>
                        <a:pt x="17" y="11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2" name="Freeform 4021"/>
                <p:cNvSpPr/>
                <p:nvPr/>
              </p:nvSpPr>
              <p:spPr bwMode="auto">
                <a:xfrm>
                  <a:off x="593" y="1169"/>
                  <a:ext cx="40" cy="30"/>
                </a:xfrm>
                <a:custGeom>
                  <a:avLst/>
                  <a:gdLst>
                    <a:gd name="T0" fmla="*/ 12 w 23"/>
                    <a:gd name="T1" fmla="*/ 10 h 17"/>
                    <a:gd name="T2" fmla="*/ 10 w 23"/>
                    <a:gd name="T3" fmla="*/ 10 h 17"/>
                    <a:gd name="T4" fmla="*/ 10 w 23"/>
                    <a:gd name="T5" fmla="*/ 6 h 17"/>
                    <a:gd name="T6" fmla="*/ 10 w 23"/>
                    <a:gd name="T7" fmla="*/ 6 h 17"/>
                    <a:gd name="T8" fmla="*/ 15 w 23"/>
                    <a:gd name="T9" fmla="*/ 7 h 17"/>
                    <a:gd name="T10" fmla="*/ 18 w 23"/>
                    <a:gd name="T11" fmla="*/ 8 h 17"/>
                    <a:gd name="T12" fmla="*/ 20 w 23"/>
                    <a:gd name="T13" fmla="*/ 3 h 17"/>
                    <a:gd name="T14" fmla="*/ 15 w 23"/>
                    <a:gd name="T15" fmla="*/ 1 h 17"/>
                    <a:gd name="T16" fmla="*/ 10 w 23"/>
                    <a:gd name="T17" fmla="*/ 1 h 17"/>
                    <a:gd name="T18" fmla="*/ 6 w 23"/>
                    <a:gd name="T19" fmla="*/ 2 h 17"/>
                    <a:gd name="T20" fmla="*/ 10 w 23"/>
                    <a:gd name="T21" fmla="*/ 15 h 17"/>
                    <a:gd name="T22" fmla="*/ 10 w 23"/>
                    <a:gd name="T23" fmla="*/ 16 h 17"/>
                    <a:gd name="T24" fmla="*/ 12 w 23"/>
                    <a:gd name="T25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17">
                      <a:moveTo>
                        <a:pt x="12" y="10"/>
                      </a:move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8" y="8"/>
                        <a:pt x="7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2" y="5"/>
                        <a:pt x="14" y="6"/>
                        <a:pt x="15" y="7"/>
                      </a:cubicBezTo>
                      <a:cubicBezTo>
                        <a:pt x="16" y="7"/>
                        <a:pt x="17" y="7"/>
                        <a:pt x="18" y="8"/>
                      </a:cubicBezTo>
                      <a:cubicBezTo>
                        <a:pt x="20" y="10"/>
                        <a:pt x="23" y="5"/>
                        <a:pt x="20" y="3"/>
                      </a:cubicBezTo>
                      <a:cubicBezTo>
                        <a:pt x="19" y="2"/>
                        <a:pt x="17" y="2"/>
                        <a:pt x="15" y="1"/>
                      </a:cubicBezTo>
                      <a:cubicBezTo>
                        <a:pt x="14" y="1"/>
                        <a:pt x="12" y="0"/>
                        <a:pt x="10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0" y="7"/>
                        <a:pt x="4" y="13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3" y="17"/>
                        <a:pt x="15" y="12"/>
                        <a:pt x="1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3" name="Freeform 4022"/>
                <p:cNvSpPr/>
                <p:nvPr/>
              </p:nvSpPr>
              <p:spPr bwMode="auto">
                <a:xfrm>
                  <a:off x="588" y="1230"/>
                  <a:ext cx="45" cy="26"/>
                </a:xfrm>
                <a:custGeom>
                  <a:avLst/>
                  <a:gdLst>
                    <a:gd name="T0" fmla="*/ 14 w 26"/>
                    <a:gd name="T1" fmla="*/ 9 h 15"/>
                    <a:gd name="T2" fmla="*/ 13 w 26"/>
                    <a:gd name="T3" fmla="*/ 9 h 15"/>
                    <a:gd name="T4" fmla="*/ 10 w 26"/>
                    <a:gd name="T5" fmla="*/ 8 h 15"/>
                    <a:gd name="T6" fmla="*/ 8 w 26"/>
                    <a:gd name="T7" fmla="*/ 7 h 15"/>
                    <a:gd name="T8" fmla="*/ 8 w 26"/>
                    <a:gd name="T9" fmla="*/ 6 h 15"/>
                    <a:gd name="T10" fmla="*/ 13 w 26"/>
                    <a:gd name="T11" fmla="*/ 5 h 15"/>
                    <a:gd name="T12" fmla="*/ 18 w 26"/>
                    <a:gd name="T13" fmla="*/ 8 h 15"/>
                    <a:gd name="T14" fmla="*/ 20 w 26"/>
                    <a:gd name="T15" fmla="*/ 9 h 15"/>
                    <a:gd name="T16" fmla="*/ 23 w 26"/>
                    <a:gd name="T17" fmla="*/ 5 h 15"/>
                    <a:gd name="T18" fmla="*/ 18 w 26"/>
                    <a:gd name="T19" fmla="*/ 2 h 15"/>
                    <a:gd name="T20" fmla="*/ 13 w 26"/>
                    <a:gd name="T21" fmla="*/ 0 h 15"/>
                    <a:gd name="T22" fmla="*/ 4 w 26"/>
                    <a:gd name="T23" fmla="*/ 3 h 15"/>
                    <a:gd name="T24" fmla="*/ 13 w 26"/>
                    <a:gd name="T25" fmla="*/ 15 h 15"/>
                    <a:gd name="T26" fmla="*/ 14 w 26"/>
                    <a:gd name="T27" fmla="*/ 15 h 15"/>
                    <a:gd name="T28" fmla="*/ 14 w 26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15">
                      <a:moveTo>
                        <a:pt x="14" y="9"/>
                      </a:move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1" y="5"/>
                        <a:pt x="13" y="5"/>
                      </a:cubicBezTo>
                      <a:cubicBezTo>
                        <a:pt x="15" y="6"/>
                        <a:pt x="17" y="7"/>
                        <a:pt x="18" y="8"/>
                      </a:cubicBezTo>
                      <a:cubicBezTo>
                        <a:pt x="19" y="8"/>
                        <a:pt x="19" y="8"/>
                        <a:pt x="20" y="9"/>
                      </a:cubicBezTo>
                      <a:cubicBezTo>
                        <a:pt x="22" y="11"/>
                        <a:pt x="26" y="7"/>
                        <a:pt x="23" y="5"/>
                      </a:cubicBezTo>
                      <a:cubicBezTo>
                        <a:pt x="22" y="4"/>
                        <a:pt x="20" y="3"/>
                        <a:pt x="18" y="2"/>
                      </a:cubicBezTo>
                      <a:cubicBezTo>
                        <a:pt x="17" y="1"/>
                        <a:pt x="15" y="0"/>
                        <a:pt x="13" y="0"/>
                      </a:cubicBezTo>
                      <a:cubicBezTo>
                        <a:pt x="10" y="0"/>
                        <a:pt x="6" y="0"/>
                        <a:pt x="4" y="3"/>
                      </a:cubicBezTo>
                      <a:cubicBezTo>
                        <a:pt x="0" y="9"/>
                        <a:pt x="8" y="14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8" y="15"/>
                        <a:pt x="18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4" name="Freeform 4023"/>
                <p:cNvSpPr/>
                <p:nvPr/>
              </p:nvSpPr>
              <p:spPr bwMode="auto">
                <a:xfrm>
                  <a:off x="593" y="1263"/>
                  <a:ext cx="38" cy="24"/>
                </a:xfrm>
                <a:custGeom>
                  <a:avLst/>
                  <a:gdLst>
                    <a:gd name="T0" fmla="*/ 12 w 22"/>
                    <a:gd name="T1" fmla="*/ 9 h 14"/>
                    <a:gd name="T2" fmla="*/ 10 w 22"/>
                    <a:gd name="T3" fmla="*/ 9 h 14"/>
                    <a:gd name="T4" fmla="*/ 8 w 22"/>
                    <a:gd name="T5" fmla="*/ 8 h 14"/>
                    <a:gd name="T6" fmla="*/ 7 w 22"/>
                    <a:gd name="T7" fmla="*/ 7 h 14"/>
                    <a:gd name="T8" fmla="*/ 6 w 22"/>
                    <a:gd name="T9" fmla="*/ 7 h 14"/>
                    <a:gd name="T10" fmla="*/ 9 w 22"/>
                    <a:gd name="T11" fmla="*/ 5 h 14"/>
                    <a:gd name="T12" fmla="*/ 10 w 22"/>
                    <a:gd name="T13" fmla="*/ 5 h 14"/>
                    <a:gd name="T14" fmla="*/ 15 w 22"/>
                    <a:gd name="T15" fmla="*/ 6 h 14"/>
                    <a:gd name="T16" fmla="*/ 18 w 22"/>
                    <a:gd name="T17" fmla="*/ 7 h 14"/>
                    <a:gd name="T18" fmla="*/ 19 w 22"/>
                    <a:gd name="T19" fmla="*/ 2 h 14"/>
                    <a:gd name="T20" fmla="*/ 15 w 22"/>
                    <a:gd name="T21" fmla="*/ 1 h 14"/>
                    <a:gd name="T22" fmla="*/ 10 w 22"/>
                    <a:gd name="T23" fmla="*/ 0 h 14"/>
                    <a:gd name="T24" fmla="*/ 7 w 22"/>
                    <a:gd name="T25" fmla="*/ 1 h 14"/>
                    <a:gd name="T26" fmla="*/ 1 w 22"/>
                    <a:gd name="T27" fmla="*/ 6 h 14"/>
                    <a:gd name="T28" fmla="*/ 10 w 22"/>
                    <a:gd name="T29" fmla="*/ 14 h 14"/>
                    <a:gd name="T30" fmla="*/ 12 w 22"/>
                    <a:gd name="T31" fmla="*/ 14 h 14"/>
                    <a:gd name="T32" fmla="*/ 12 w 22"/>
                    <a:gd name="T33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4">
                      <a:moveTo>
                        <a:pt x="12" y="9"/>
                      </a:move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9" y="9"/>
                        <a:pt x="9" y="9"/>
                        <a:pt x="8" y="8"/>
                      </a:cubicBezTo>
                      <a:cubicBezTo>
                        <a:pt x="7" y="8"/>
                        <a:pt x="7" y="8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6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2" y="5"/>
                        <a:pt x="14" y="6"/>
                        <a:pt x="15" y="6"/>
                      </a:cubicBezTo>
                      <a:cubicBezTo>
                        <a:pt x="16" y="7"/>
                        <a:pt x="17" y="7"/>
                        <a:pt x="18" y="7"/>
                      </a:cubicBezTo>
                      <a:cubicBezTo>
                        <a:pt x="21" y="8"/>
                        <a:pt x="22" y="3"/>
                        <a:pt x="19" y="2"/>
                      </a:cubicBezTo>
                      <a:cubicBezTo>
                        <a:pt x="18" y="2"/>
                        <a:pt x="17" y="1"/>
                        <a:pt x="15" y="1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4" y="1"/>
                        <a:pt x="2" y="3"/>
                        <a:pt x="1" y="6"/>
                      </a:cubicBezTo>
                      <a:cubicBezTo>
                        <a:pt x="0" y="11"/>
                        <a:pt x="6" y="14"/>
                        <a:pt x="10" y="14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5" y="14"/>
                        <a:pt x="15" y="9"/>
                        <a:pt x="1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5" name="Freeform 4024"/>
                <p:cNvSpPr/>
                <p:nvPr/>
              </p:nvSpPr>
              <p:spPr bwMode="auto">
                <a:xfrm>
                  <a:off x="590" y="1293"/>
                  <a:ext cx="43" cy="28"/>
                </a:xfrm>
                <a:custGeom>
                  <a:avLst/>
                  <a:gdLst>
                    <a:gd name="T0" fmla="*/ 15 w 25"/>
                    <a:gd name="T1" fmla="*/ 10 h 16"/>
                    <a:gd name="T2" fmla="*/ 12 w 25"/>
                    <a:gd name="T3" fmla="*/ 9 h 16"/>
                    <a:gd name="T4" fmla="*/ 10 w 25"/>
                    <a:gd name="T5" fmla="*/ 8 h 16"/>
                    <a:gd name="T6" fmla="*/ 10 w 25"/>
                    <a:gd name="T7" fmla="*/ 6 h 16"/>
                    <a:gd name="T8" fmla="*/ 12 w 25"/>
                    <a:gd name="T9" fmla="*/ 6 h 16"/>
                    <a:gd name="T10" fmla="*/ 17 w 25"/>
                    <a:gd name="T11" fmla="*/ 6 h 16"/>
                    <a:gd name="T12" fmla="*/ 21 w 25"/>
                    <a:gd name="T13" fmla="*/ 8 h 16"/>
                    <a:gd name="T14" fmla="*/ 22 w 25"/>
                    <a:gd name="T15" fmla="*/ 2 h 16"/>
                    <a:gd name="T16" fmla="*/ 17 w 25"/>
                    <a:gd name="T17" fmla="*/ 1 h 16"/>
                    <a:gd name="T18" fmla="*/ 12 w 25"/>
                    <a:gd name="T19" fmla="*/ 1 h 16"/>
                    <a:gd name="T20" fmla="*/ 4 w 25"/>
                    <a:gd name="T21" fmla="*/ 4 h 16"/>
                    <a:gd name="T22" fmla="*/ 12 w 25"/>
                    <a:gd name="T23" fmla="*/ 15 h 16"/>
                    <a:gd name="T24" fmla="*/ 13 w 25"/>
                    <a:gd name="T25" fmla="*/ 15 h 16"/>
                    <a:gd name="T26" fmla="*/ 15 w 25"/>
                    <a:gd name="T27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6">
                      <a:moveTo>
                        <a:pt x="15" y="10"/>
                      </a:moveTo>
                      <a:cubicBezTo>
                        <a:pt x="14" y="10"/>
                        <a:pt x="13" y="10"/>
                        <a:pt x="12" y="9"/>
                      </a:cubicBezTo>
                      <a:cubicBezTo>
                        <a:pt x="11" y="9"/>
                        <a:pt x="11" y="9"/>
                        <a:pt x="10" y="8"/>
                      </a:cubicBezTo>
                      <a:cubicBezTo>
                        <a:pt x="8" y="7"/>
                        <a:pt x="8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4" y="5"/>
                        <a:pt x="15" y="6"/>
                        <a:pt x="17" y="6"/>
                      </a:cubicBezTo>
                      <a:cubicBezTo>
                        <a:pt x="19" y="7"/>
                        <a:pt x="20" y="7"/>
                        <a:pt x="21" y="8"/>
                      </a:cubicBezTo>
                      <a:cubicBezTo>
                        <a:pt x="24" y="9"/>
                        <a:pt x="25" y="4"/>
                        <a:pt x="22" y="2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1"/>
                        <a:pt x="14" y="0"/>
                        <a:pt x="12" y="1"/>
                      </a:cubicBezTo>
                      <a:cubicBezTo>
                        <a:pt x="9" y="1"/>
                        <a:pt x="6" y="2"/>
                        <a:pt x="4" y="4"/>
                      </a:cubicBezTo>
                      <a:cubicBezTo>
                        <a:pt x="0" y="10"/>
                        <a:pt x="7" y="13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7" y="16"/>
                        <a:pt x="18" y="11"/>
                        <a:pt x="1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6" name="Freeform 4025"/>
                <p:cNvSpPr/>
                <p:nvPr/>
              </p:nvSpPr>
              <p:spPr bwMode="auto">
                <a:xfrm>
                  <a:off x="595" y="1326"/>
                  <a:ext cx="38" cy="26"/>
                </a:xfrm>
                <a:custGeom>
                  <a:avLst/>
                  <a:gdLst>
                    <a:gd name="T0" fmla="*/ 11 w 22"/>
                    <a:gd name="T1" fmla="*/ 9 h 15"/>
                    <a:gd name="T2" fmla="*/ 9 w 22"/>
                    <a:gd name="T3" fmla="*/ 9 h 15"/>
                    <a:gd name="T4" fmla="*/ 6 w 22"/>
                    <a:gd name="T5" fmla="*/ 6 h 15"/>
                    <a:gd name="T6" fmla="*/ 9 w 22"/>
                    <a:gd name="T7" fmla="*/ 5 h 15"/>
                    <a:gd name="T8" fmla="*/ 10 w 22"/>
                    <a:gd name="T9" fmla="*/ 5 h 15"/>
                    <a:gd name="T10" fmla="*/ 14 w 22"/>
                    <a:gd name="T11" fmla="*/ 6 h 15"/>
                    <a:gd name="T12" fmla="*/ 17 w 22"/>
                    <a:gd name="T13" fmla="*/ 8 h 15"/>
                    <a:gd name="T14" fmla="*/ 19 w 22"/>
                    <a:gd name="T15" fmla="*/ 3 h 15"/>
                    <a:gd name="T16" fmla="*/ 14 w 22"/>
                    <a:gd name="T17" fmla="*/ 1 h 15"/>
                    <a:gd name="T18" fmla="*/ 9 w 22"/>
                    <a:gd name="T19" fmla="*/ 0 h 15"/>
                    <a:gd name="T20" fmla="*/ 7 w 22"/>
                    <a:gd name="T21" fmla="*/ 0 h 15"/>
                    <a:gd name="T22" fmla="*/ 1 w 22"/>
                    <a:gd name="T23" fmla="*/ 5 h 15"/>
                    <a:gd name="T24" fmla="*/ 9 w 22"/>
                    <a:gd name="T25" fmla="*/ 14 h 15"/>
                    <a:gd name="T26" fmla="*/ 11 w 22"/>
                    <a:gd name="T27" fmla="*/ 15 h 15"/>
                    <a:gd name="T28" fmla="*/ 11 w 22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15">
                      <a:moveTo>
                        <a:pt x="11" y="9"/>
                      </a:moveTo>
                      <a:cubicBezTo>
                        <a:pt x="11" y="9"/>
                        <a:pt x="10" y="9"/>
                        <a:pt x="9" y="9"/>
                      </a:cubicBezTo>
                      <a:cubicBezTo>
                        <a:pt x="7" y="8"/>
                        <a:pt x="6" y="7"/>
                        <a:pt x="6" y="6"/>
                      </a:cubicBezTo>
                      <a:cubicBezTo>
                        <a:pt x="6" y="5"/>
                        <a:pt x="8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3" y="6"/>
                        <a:pt x="14" y="6"/>
                      </a:cubicBezTo>
                      <a:cubicBezTo>
                        <a:pt x="15" y="7"/>
                        <a:pt x="16" y="7"/>
                        <a:pt x="17" y="8"/>
                      </a:cubicBezTo>
                      <a:cubicBezTo>
                        <a:pt x="20" y="9"/>
                        <a:pt x="22" y="4"/>
                        <a:pt x="19" y="3"/>
                      </a:cubicBezTo>
                      <a:cubicBezTo>
                        <a:pt x="17" y="2"/>
                        <a:pt x="16" y="1"/>
                        <a:pt x="14" y="1"/>
                      </a:cubicBez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4" y="1"/>
                        <a:pt x="2" y="2"/>
                        <a:pt x="1" y="5"/>
                      </a:cubicBezTo>
                      <a:cubicBezTo>
                        <a:pt x="0" y="10"/>
                        <a:pt x="5" y="13"/>
                        <a:pt x="9" y="14"/>
                      </a:cubicBezTo>
                      <a:cubicBezTo>
                        <a:pt x="10" y="14"/>
                        <a:pt x="10" y="15"/>
                        <a:pt x="11" y="15"/>
                      </a:cubicBezTo>
                      <a:cubicBezTo>
                        <a:pt x="14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7" name="Freeform 4026"/>
                <p:cNvSpPr/>
                <p:nvPr/>
              </p:nvSpPr>
              <p:spPr bwMode="auto">
                <a:xfrm>
                  <a:off x="591" y="1352"/>
                  <a:ext cx="44" cy="30"/>
                </a:xfrm>
                <a:custGeom>
                  <a:avLst/>
                  <a:gdLst>
                    <a:gd name="T0" fmla="*/ 13 w 25"/>
                    <a:gd name="T1" fmla="*/ 11 h 17"/>
                    <a:gd name="T2" fmla="*/ 11 w 25"/>
                    <a:gd name="T3" fmla="*/ 10 h 17"/>
                    <a:gd name="T4" fmla="*/ 9 w 25"/>
                    <a:gd name="T5" fmla="*/ 6 h 17"/>
                    <a:gd name="T6" fmla="*/ 11 w 25"/>
                    <a:gd name="T7" fmla="*/ 6 h 17"/>
                    <a:gd name="T8" fmla="*/ 15 w 25"/>
                    <a:gd name="T9" fmla="*/ 7 h 17"/>
                    <a:gd name="T10" fmla="*/ 16 w 25"/>
                    <a:gd name="T11" fmla="*/ 8 h 17"/>
                    <a:gd name="T12" fmla="*/ 20 w 25"/>
                    <a:gd name="T13" fmla="*/ 9 h 17"/>
                    <a:gd name="T14" fmla="*/ 22 w 25"/>
                    <a:gd name="T15" fmla="*/ 4 h 17"/>
                    <a:gd name="T16" fmla="*/ 16 w 25"/>
                    <a:gd name="T17" fmla="*/ 2 h 17"/>
                    <a:gd name="T18" fmla="*/ 11 w 25"/>
                    <a:gd name="T19" fmla="*/ 1 h 17"/>
                    <a:gd name="T20" fmla="*/ 4 w 25"/>
                    <a:gd name="T21" fmla="*/ 4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3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3" y="11"/>
                      </a:moveTo>
                      <a:cubicBezTo>
                        <a:pt x="13" y="11"/>
                        <a:pt x="12" y="10"/>
                        <a:pt x="11" y="10"/>
                      </a:cubicBezTo>
                      <a:cubicBezTo>
                        <a:pt x="9" y="9"/>
                        <a:pt x="7" y="7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2" y="6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8"/>
                      </a:cubicBezTo>
                      <a:cubicBezTo>
                        <a:pt x="18" y="8"/>
                        <a:pt x="19" y="9"/>
                        <a:pt x="20" y="9"/>
                      </a:cubicBezTo>
                      <a:cubicBezTo>
                        <a:pt x="24" y="10"/>
                        <a:pt x="25" y="5"/>
                        <a:pt x="22" y="4"/>
                      </a:cubicBezTo>
                      <a:cubicBezTo>
                        <a:pt x="20" y="4"/>
                        <a:pt x="18" y="3"/>
                        <a:pt x="16" y="2"/>
                      </a:cubicBez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0"/>
                        <a:pt x="6" y="1"/>
                        <a:pt x="4" y="4"/>
                      </a:cubicBezTo>
                      <a:cubicBezTo>
                        <a:pt x="0" y="9"/>
                        <a:pt x="6" y="14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5" y="17"/>
                        <a:pt x="16" y="12"/>
                        <a:pt x="1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8" name="Freeform 4027"/>
                <p:cNvSpPr/>
                <p:nvPr/>
              </p:nvSpPr>
              <p:spPr bwMode="auto">
                <a:xfrm>
                  <a:off x="586" y="1383"/>
                  <a:ext cx="49" cy="28"/>
                </a:xfrm>
                <a:custGeom>
                  <a:avLst/>
                  <a:gdLst>
                    <a:gd name="T0" fmla="*/ 16 w 28"/>
                    <a:gd name="T1" fmla="*/ 10 h 16"/>
                    <a:gd name="T2" fmla="*/ 14 w 28"/>
                    <a:gd name="T3" fmla="*/ 9 h 16"/>
                    <a:gd name="T4" fmla="*/ 11 w 28"/>
                    <a:gd name="T5" fmla="*/ 5 h 16"/>
                    <a:gd name="T6" fmla="*/ 14 w 28"/>
                    <a:gd name="T7" fmla="*/ 5 h 16"/>
                    <a:gd name="T8" fmla="*/ 19 w 28"/>
                    <a:gd name="T9" fmla="*/ 7 h 16"/>
                    <a:gd name="T10" fmla="*/ 22 w 28"/>
                    <a:gd name="T11" fmla="*/ 8 h 16"/>
                    <a:gd name="T12" fmla="*/ 25 w 28"/>
                    <a:gd name="T13" fmla="*/ 4 h 16"/>
                    <a:gd name="T14" fmla="*/ 19 w 28"/>
                    <a:gd name="T15" fmla="*/ 1 h 16"/>
                    <a:gd name="T16" fmla="*/ 14 w 28"/>
                    <a:gd name="T17" fmla="*/ 0 h 16"/>
                    <a:gd name="T18" fmla="*/ 7 w 28"/>
                    <a:gd name="T19" fmla="*/ 2 h 16"/>
                    <a:gd name="T20" fmla="*/ 14 w 28"/>
                    <a:gd name="T21" fmla="*/ 15 h 16"/>
                    <a:gd name="T22" fmla="*/ 15 w 28"/>
                    <a:gd name="T23" fmla="*/ 15 h 16"/>
                    <a:gd name="T24" fmla="*/ 16 w 28"/>
                    <a:gd name="T2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16">
                      <a:moveTo>
                        <a:pt x="16" y="10"/>
                      </a:moveTo>
                      <a:cubicBezTo>
                        <a:pt x="16" y="10"/>
                        <a:pt x="15" y="10"/>
                        <a:pt x="14" y="9"/>
                      </a:cubicBezTo>
                      <a:cubicBezTo>
                        <a:pt x="12" y="8"/>
                        <a:pt x="8" y="6"/>
                        <a:pt x="11" y="5"/>
                      </a:cubicBezTo>
                      <a:cubicBezTo>
                        <a:pt x="12" y="5"/>
                        <a:pt x="13" y="5"/>
                        <a:pt x="14" y="5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8" y="6"/>
                        <a:pt x="25" y="4"/>
                      </a:cubicBezTo>
                      <a:cubicBezTo>
                        <a:pt x="23" y="3"/>
                        <a:pt x="21" y="2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  <a:cubicBezTo>
                        <a:pt x="11" y="0"/>
                        <a:pt x="9" y="0"/>
                        <a:pt x="7" y="2"/>
                      </a:cubicBezTo>
                      <a:cubicBezTo>
                        <a:pt x="0" y="7"/>
                        <a:pt x="9" y="13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8" y="16"/>
                        <a:pt x="19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9" name="Freeform 4028"/>
                <p:cNvSpPr/>
                <p:nvPr/>
              </p:nvSpPr>
              <p:spPr bwMode="auto">
                <a:xfrm>
                  <a:off x="588" y="1415"/>
                  <a:ext cx="47" cy="26"/>
                </a:xfrm>
                <a:custGeom>
                  <a:avLst/>
                  <a:gdLst>
                    <a:gd name="T0" fmla="*/ 15 w 27"/>
                    <a:gd name="T1" fmla="*/ 9 h 15"/>
                    <a:gd name="T2" fmla="*/ 13 w 27"/>
                    <a:gd name="T3" fmla="*/ 9 h 15"/>
                    <a:gd name="T4" fmla="*/ 11 w 27"/>
                    <a:gd name="T5" fmla="*/ 5 h 15"/>
                    <a:gd name="T6" fmla="*/ 13 w 27"/>
                    <a:gd name="T7" fmla="*/ 5 h 15"/>
                    <a:gd name="T8" fmla="*/ 18 w 27"/>
                    <a:gd name="T9" fmla="*/ 6 h 15"/>
                    <a:gd name="T10" fmla="*/ 22 w 27"/>
                    <a:gd name="T11" fmla="*/ 8 h 15"/>
                    <a:gd name="T12" fmla="*/ 24 w 27"/>
                    <a:gd name="T13" fmla="*/ 4 h 15"/>
                    <a:gd name="T14" fmla="*/ 18 w 27"/>
                    <a:gd name="T15" fmla="*/ 1 h 15"/>
                    <a:gd name="T16" fmla="*/ 13 w 27"/>
                    <a:gd name="T17" fmla="*/ 0 h 15"/>
                    <a:gd name="T18" fmla="*/ 5 w 27"/>
                    <a:gd name="T19" fmla="*/ 3 h 15"/>
                    <a:gd name="T20" fmla="*/ 13 w 27"/>
                    <a:gd name="T21" fmla="*/ 14 h 15"/>
                    <a:gd name="T22" fmla="*/ 15 w 27"/>
                    <a:gd name="T23" fmla="*/ 14 h 15"/>
                    <a:gd name="T24" fmla="*/ 15 w 27"/>
                    <a:gd name="T2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5">
                      <a:moveTo>
                        <a:pt x="15" y="9"/>
                      </a:moveTo>
                      <a:cubicBezTo>
                        <a:pt x="15" y="9"/>
                        <a:pt x="14" y="9"/>
                        <a:pt x="13" y="9"/>
                      </a:cubicBezTo>
                      <a:cubicBezTo>
                        <a:pt x="10" y="8"/>
                        <a:pt x="7" y="6"/>
                        <a:pt x="11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5" y="5"/>
                        <a:pt x="17" y="5"/>
                        <a:pt x="18" y="6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7" y="6"/>
                        <a:pt x="24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5" y="3"/>
                      </a:cubicBezTo>
                      <a:cubicBezTo>
                        <a:pt x="0" y="8"/>
                        <a:pt x="8" y="13"/>
                        <a:pt x="13" y="14"/>
                      </a:cubicBezTo>
                      <a:cubicBezTo>
                        <a:pt x="14" y="14"/>
                        <a:pt x="14" y="14"/>
                        <a:pt x="15" y="14"/>
                      </a:cubicBezTo>
                      <a:cubicBezTo>
                        <a:pt x="18" y="15"/>
                        <a:pt x="18" y="9"/>
                        <a:pt x="1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0" name="Freeform 4029"/>
                <p:cNvSpPr/>
                <p:nvPr/>
              </p:nvSpPr>
              <p:spPr bwMode="auto">
                <a:xfrm>
                  <a:off x="595" y="1446"/>
                  <a:ext cx="42" cy="30"/>
                </a:xfrm>
                <a:custGeom>
                  <a:avLst/>
                  <a:gdLst>
                    <a:gd name="T0" fmla="*/ 11 w 24"/>
                    <a:gd name="T1" fmla="*/ 11 h 17"/>
                    <a:gd name="T2" fmla="*/ 9 w 24"/>
                    <a:gd name="T3" fmla="*/ 10 h 17"/>
                    <a:gd name="T4" fmla="*/ 7 w 24"/>
                    <a:gd name="T5" fmla="*/ 10 h 17"/>
                    <a:gd name="T6" fmla="*/ 6 w 24"/>
                    <a:gd name="T7" fmla="*/ 9 h 17"/>
                    <a:gd name="T8" fmla="*/ 6 w 24"/>
                    <a:gd name="T9" fmla="*/ 9 h 17"/>
                    <a:gd name="T10" fmla="*/ 6 w 24"/>
                    <a:gd name="T11" fmla="*/ 8 h 17"/>
                    <a:gd name="T12" fmla="*/ 6 w 24"/>
                    <a:gd name="T13" fmla="*/ 8 h 17"/>
                    <a:gd name="T14" fmla="*/ 8 w 24"/>
                    <a:gd name="T15" fmla="*/ 7 h 17"/>
                    <a:gd name="T16" fmla="*/ 9 w 24"/>
                    <a:gd name="T17" fmla="*/ 6 h 17"/>
                    <a:gd name="T18" fmla="*/ 14 w 24"/>
                    <a:gd name="T19" fmla="*/ 6 h 17"/>
                    <a:gd name="T20" fmla="*/ 17 w 24"/>
                    <a:gd name="T21" fmla="*/ 8 h 17"/>
                    <a:gd name="T22" fmla="*/ 22 w 24"/>
                    <a:gd name="T23" fmla="*/ 6 h 17"/>
                    <a:gd name="T24" fmla="*/ 14 w 24"/>
                    <a:gd name="T25" fmla="*/ 1 h 17"/>
                    <a:gd name="T26" fmla="*/ 9 w 24"/>
                    <a:gd name="T27" fmla="*/ 1 h 17"/>
                    <a:gd name="T28" fmla="*/ 4 w 24"/>
                    <a:gd name="T29" fmla="*/ 3 h 17"/>
                    <a:gd name="T30" fmla="*/ 1 w 24"/>
                    <a:gd name="T31" fmla="*/ 10 h 17"/>
                    <a:gd name="T32" fmla="*/ 9 w 24"/>
                    <a:gd name="T33" fmla="*/ 16 h 17"/>
                    <a:gd name="T34" fmla="*/ 10 w 24"/>
                    <a:gd name="T35" fmla="*/ 16 h 17"/>
                    <a:gd name="T36" fmla="*/ 11 w 24"/>
                    <a:gd name="T3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7">
                      <a:moveTo>
                        <a:pt x="11" y="11"/>
                      </a:moveTo>
                      <a:cubicBezTo>
                        <a:pt x="10" y="11"/>
                        <a:pt x="10" y="11"/>
                        <a:pt x="9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11" y="6"/>
                        <a:pt x="13" y="5"/>
                        <a:pt x="14" y="6"/>
                      </a:cubicBezTo>
                      <a:cubicBezTo>
                        <a:pt x="15" y="6"/>
                        <a:pt x="17" y="7"/>
                        <a:pt x="17" y="8"/>
                      </a:cubicBezTo>
                      <a:cubicBezTo>
                        <a:pt x="19" y="11"/>
                        <a:pt x="24" y="9"/>
                        <a:pt x="22" y="6"/>
                      </a:cubicBezTo>
                      <a:cubicBezTo>
                        <a:pt x="20" y="3"/>
                        <a:pt x="17" y="1"/>
                        <a:pt x="14" y="1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2" y="4"/>
                        <a:pt x="0" y="7"/>
                        <a:pt x="1" y="10"/>
                      </a:cubicBezTo>
                      <a:cubicBezTo>
                        <a:pt x="2" y="13"/>
                        <a:pt x="6" y="15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3" y="17"/>
                        <a:pt x="14" y="12"/>
                        <a:pt x="1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1" name="Freeform 4030"/>
                <p:cNvSpPr/>
                <p:nvPr/>
              </p:nvSpPr>
              <p:spPr bwMode="auto">
                <a:xfrm>
                  <a:off x="588" y="1479"/>
                  <a:ext cx="47" cy="31"/>
                </a:xfrm>
                <a:custGeom>
                  <a:avLst/>
                  <a:gdLst>
                    <a:gd name="T0" fmla="*/ 16 w 27"/>
                    <a:gd name="T1" fmla="*/ 12 h 18"/>
                    <a:gd name="T2" fmla="*/ 13 w 27"/>
                    <a:gd name="T3" fmla="*/ 11 h 18"/>
                    <a:gd name="T4" fmla="*/ 9 w 27"/>
                    <a:gd name="T5" fmla="*/ 7 h 18"/>
                    <a:gd name="T6" fmla="*/ 13 w 27"/>
                    <a:gd name="T7" fmla="*/ 5 h 18"/>
                    <a:gd name="T8" fmla="*/ 18 w 27"/>
                    <a:gd name="T9" fmla="*/ 6 h 18"/>
                    <a:gd name="T10" fmla="*/ 23 w 27"/>
                    <a:gd name="T11" fmla="*/ 9 h 18"/>
                    <a:gd name="T12" fmla="*/ 24 w 27"/>
                    <a:gd name="T13" fmla="*/ 4 h 18"/>
                    <a:gd name="T14" fmla="*/ 18 w 27"/>
                    <a:gd name="T15" fmla="*/ 1 h 18"/>
                    <a:gd name="T16" fmla="*/ 13 w 27"/>
                    <a:gd name="T17" fmla="*/ 0 h 18"/>
                    <a:gd name="T18" fmla="*/ 4 w 27"/>
                    <a:gd name="T19" fmla="*/ 5 h 18"/>
                    <a:gd name="T20" fmla="*/ 13 w 27"/>
                    <a:gd name="T21" fmla="*/ 17 h 18"/>
                    <a:gd name="T22" fmla="*/ 15 w 27"/>
                    <a:gd name="T23" fmla="*/ 17 h 18"/>
                    <a:gd name="T24" fmla="*/ 16 w 27"/>
                    <a:gd name="T2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8">
                      <a:moveTo>
                        <a:pt x="16" y="12"/>
                      </a:moveTo>
                      <a:cubicBezTo>
                        <a:pt x="16" y="12"/>
                        <a:pt x="14" y="12"/>
                        <a:pt x="13" y="11"/>
                      </a:cubicBezTo>
                      <a:cubicBezTo>
                        <a:pt x="10" y="11"/>
                        <a:pt x="8" y="9"/>
                        <a:pt x="9" y="7"/>
                      </a:cubicBezTo>
                      <a:cubicBezTo>
                        <a:pt x="10" y="6"/>
                        <a:pt x="11" y="5"/>
                        <a:pt x="13" y="5"/>
                      </a:cubicBezTo>
                      <a:cubicBezTo>
                        <a:pt x="15" y="5"/>
                        <a:pt x="16" y="6"/>
                        <a:pt x="18" y="6"/>
                      </a:cubicBezTo>
                      <a:cubicBezTo>
                        <a:pt x="20" y="7"/>
                        <a:pt x="22" y="8"/>
                        <a:pt x="23" y="9"/>
                      </a:cubicBezTo>
                      <a:cubicBezTo>
                        <a:pt x="26" y="10"/>
                        <a:pt x="27" y="5"/>
                        <a:pt x="24" y="4"/>
                      </a:cubicBezTo>
                      <a:cubicBezTo>
                        <a:pt x="22" y="3"/>
                        <a:pt x="20" y="2"/>
                        <a:pt x="18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4" y="5"/>
                      </a:cubicBezTo>
                      <a:cubicBezTo>
                        <a:pt x="0" y="12"/>
                        <a:pt x="8" y="15"/>
                        <a:pt x="13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8" y="18"/>
                        <a:pt x="20" y="13"/>
                        <a:pt x="1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2" name="Freeform 4031"/>
                <p:cNvSpPr/>
                <p:nvPr/>
              </p:nvSpPr>
              <p:spPr bwMode="auto">
                <a:xfrm>
                  <a:off x="591" y="1519"/>
                  <a:ext cx="42" cy="26"/>
                </a:xfrm>
                <a:custGeom>
                  <a:avLst/>
                  <a:gdLst>
                    <a:gd name="T0" fmla="*/ 14 w 24"/>
                    <a:gd name="T1" fmla="*/ 9 h 15"/>
                    <a:gd name="T2" fmla="*/ 11 w 24"/>
                    <a:gd name="T3" fmla="*/ 9 h 15"/>
                    <a:gd name="T4" fmla="*/ 9 w 24"/>
                    <a:gd name="T5" fmla="*/ 8 h 15"/>
                    <a:gd name="T6" fmla="*/ 7 w 24"/>
                    <a:gd name="T7" fmla="*/ 7 h 15"/>
                    <a:gd name="T8" fmla="*/ 7 w 24"/>
                    <a:gd name="T9" fmla="*/ 7 h 15"/>
                    <a:gd name="T10" fmla="*/ 9 w 24"/>
                    <a:gd name="T11" fmla="*/ 6 h 15"/>
                    <a:gd name="T12" fmla="*/ 11 w 24"/>
                    <a:gd name="T13" fmla="*/ 5 h 15"/>
                    <a:gd name="T14" fmla="*/ 16 w 24"/>
                    <a:gd name="T15" fmla="*/ 6 h 15"/>
                    <a:gd name="T16" fmla="*/ 20 w 24"/>
                    <a:gd name="T17" fmla="*/ 8 h 15"/>
                    <a:gd name="T18" fmla="*/ 21 w 24"/>
                    <a:gd name="T19" fmla="*/ 3 h 15"/>
                    <a:gd name="T20" fmla="*/ 16 w 24"/>
                    <a:gd name="T21" fmla="*/ 1 h 15"/>
                    <a:gd name="T22" fmla="*/ 12 w 24"/>
                    <a:gd name="T23" fmla="*/ 0 h 15"/>
                    <a:gd name="T24" fmla="*/ 11 w 24"/>
                    <a:gd name="T25" fmla="*/ 0 h 15"/>
                    <a:gd name="T26" fmla="*/ 3 w 24"/>
                    <a:gd name="T27" fmla="*/ 4 h 15"/>
                    <a:gd name="T28" fmla="*/ 11 w 24"/>
                    <a:gd name="T29" fmla="*/ 14 h 15"/>
                    <a:gd name="T30" fmla="*/ 12 w 24"/>
                    <a:gd name="T31" fmla="*/ 14 h 15"/>
                    <a:gd name="T32" fmla="*/ 14 w 24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15">
                      <a:moveTo>
                        <a:pt x="14" y="9"/>
                      </a:moveTo>
                      <a:cubicBezTo>
                        <a:pt x="13" y="9"/>
                        <a:pt x="12" y="9"/>
                        <a:pt x="11" y="9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5"/>
                        <a:pt x="10" y="5"/>
                        <a:pt x="11" y="5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8" y="7"/>
                        <a:pt x="19" y="7"/>
                        <a:pt x="20" y="8"/>
                      </a:cubicBezTo>
                      <a:cubicBezTo>
                        <a:pt x="23" y="9"/>
                        <a:pt x="24" y="4"/>
                        <a:pt x="21" y="3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8" y="0"/>
                        <a:pt x="4" y="1"/>
                        <a:pt x="3" y="4"/>
                      </a:cubicBezTo>
                      <a:cubicBezTo>
                        <a:pt x="0" y="9"/>
                        <a:pt x="6" y="13"/>
                        <a:pt x="11" y="14"/>
                      </a:cubicBezTo>
                      <a:cubicBezTo>
                        <a:pt x="11" y="14"/>
                        <a:pt x="12" y="14"/>
                        <a:pt x="12" y="14"/>
                      </a:cubicBezTo>
                      <a:cubicBezTo>
                        <a:pt x="16" y="15"/>
                        <a:pt x="17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3" name="Freeform 4032"/>
                <p:cNvSpPr/>
                <p:nvPr/>
              </p:nvSpPr>
              <p:spPr bwMode="auto">
                <a:xfrm>
                  <a:off x="595" y="1554"/>
                  <a:ext cx="42" cy="26"/>
                </a:xfrm>
                <a:custGeom>
                  <a:avLst/>
                  <a:gdLst>
                    <a:gd name="T0" fmla="*/ 11 w 24"/>
                    <a:gd name="T1" fmla="*/ 9 h 15"/>
                    <a:gd name="T2" fmla="*/ 9 w 24"/>
                    <a:gd name="T3" fmla="*/ 8 h 15"/>
                    <a:gd name="T4" fmla="*/ 8 w 24"/>
                    <a:gd name="T5" fmla="*/ 7 h 15"/>
                    <a:gd name="T6" fmla="*/ 7 w 24"/>
                    <a:gd name="T7" fmla="*/ 6 h 15"/>
                    <a:gd name="T8" fmla="*/ 8 w 24"/>
                    <a:gd name="T9" fmla="*/ 6 h 15"/>
                    <a:gd name="T10" fmla="*/ 9 w 24"/>
                    <a:gd name="T11" fmla="*/ 5 h 15"/>
                    <a:gd name="T12" fmla="*/ 12 w 24"/>
                    <a:gd name="T13" fmla="*/ 5 h 15"/>
                    <a:gd name="T14" fmla="*/ 14 w 24"/>
                    <a:gd name="T15" fmla="*/ 6 h 15"/>
                    <a:gd name="T16" fmla="*/ 19 w 24"/>
                    <a:gd name="T17" fmla="*/ 7 h 15"/>
                    <a:gd name="T18" fmla="*/ 20 w 24"/>
                    <a:gd name="T19" fmla="*/ 2 h 15"/>
                    <a:gd name="T20" fmla="*/ 14 w 24"/>
                    <a:gd name="T21" fmla="*/ 1 h 15"/>
                    <a:gd name="T22" fmla="*/ 9 w 24"/>
                    <a:gd name="T23" fmla="*/ 0 h 15"/>
                    <a:gd name="T24" fmla="*/ 3 w 24"/>
                    <a:gd name="T25" fmla="*/ 3 h 15"/>
                    <a:gd name="T26" fmla="*/ 9 w 24"/>
                    <a:gd name="T27" fmla="*/ 14 h 15"/>
                    <a:gd name="T28" fmla="*/ 10 w 24"/>
                    <a:gd name="T29" fmla="*/ 14 h 15"/>
                    <a:gd name="T30" fmla="*/ 11 w 24"/>
                    <a:gd name="T31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5">
                      <a:moveTo>
                        <a:pt x="11" y="9"/>
                      </a:moveTo>
                      <a:cubicBezTo>
                        <a:pt x="10" y="9"/>
                        <a:pt x="10" y="9"/>
                        <a:pt x="9" y="8"/>
                      </a:cubicBezTo>
                      <a:cubicBezTo>
                        <a:pt x="9" y="8"/>
                        <a:pt x="8" y="8"/>
                        <a:pt x="8" y="7"/>
                      </a:cubicBezTo>
                      <a:cubicBezTo>
                        <a:pt x="8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6" y="6"/>
                        <a:pt x="17" y="7"/>
                        <a:pt x="19" y="7"/>
                      </a:cubicBezTo>
                      <a:cubicBezTo>
                        <a:pt x="22" y="8"/>
                        <a:pt x="24" y="3"/>
                        <a:pt x="20" y="2"/>
                      </a:cubicBezTo>
                      <a:cubicBezTo>
                        <a:pt x="19" y="2"/>
                        <a:pt x="16" y="1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8"/>
                        <a:pt x="5" y="12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3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4" name="Freeform 4033"/>
                <p:cNvSpPr/>
                <p:nvPr/>
              </p:nvSpPr>
              <p:spPr bwMode="auto">
                <a:xfrm>
                  <a:off x="591" y="1585"/>
                  <a:ext cx="44" cy="30"/>
                </a:xfrm>
                <a:custGeom>
                  <a:avLst/>
                  <a:gdLst>
                    <a:gd name="T0" fmla="*/ 14 w 25"/>
                    <a:gd name="T1" fmla="*/ 11 h 17"/>
                    <a:gd name="T2" fmla="*/ 11 w 25"/>
                    <a:gd name="T3" fmla="*/ 10 h 17"/>
                    <a:gd name="T4" fmla="*/ 10 w 25"/>
                    <a:gd name="T5" fmla="*/ 9 h 17"/>
                    <a:gd name="T6" fmla="*/ 10 w 25"/>
                    <a:gd name="T7" fmla="*/ 6 h 17"/>
                    <a:gd name="T8" fmla="*/ 11 w 25"/>
                    <a:gd name="T9" fmla="*/ 6 h 17"/>
                    <a:gd name="T10" fmla="*/ 16 w 25"/>
                    <a:gd name="T11" fmla="*/ 6 h 17"/>
                    <a:gd name="T12" fmla="*/ 19 w 25"/>
                    <a:gd name="T13" fmla="*/ 8 h 17"/>
                    <a:gd name="T14" fmla="*/ 22 w 25"/>
                    <a:gd name="T15" fmla="*/ 4 h 17"/>
                    <a:gd name="T16" fmla="*/ 16 w 25"/>
                    <a:gd name="T17" fmla="*/ 1 h 17"/>
                    <a:gd name="T18" fmla="*/ 11 w 25"/>
                    <a:gd name="T19" fmla="*/ 1 h 17"/>
                    <a:gd name="T20" fmla="*/ 5 w 25"/>
                    <a:gd name="T21" fmla="*/ 3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4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4" y="11"/>
                      </a:moveTo>
                      <a:cubicBezTo>
                        <a:pt x="13" y="10"/>
                        <a:pt x="12" y="10"/>
                        <a:pt x="11" y="10"/>
                      </a:cubicBezTo>
                      <a:cubicBezTo>
                        <a:pt x="11" y="9"/>
                        <a:pt x="10" y="9"/>
                        <a:pt x="10" y="9"/>
                      </a:cubicBezTo>
                      <a:cubicBezTo>
                        <a:pt x="8" y="7"/>
                        <a:pt x="9" y="7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5" y="6"/>
                        <a:pt x="16" y="6"/>
                      </a:cubicBezTo>
                      <a:cubicBezTo>
                        <a:pt x="17" y="7"/>
                        <a:pt x="18" y="7"/>
                        <a:pt x="19" y="8"/>
                      </a:cubicBezTo>
                      <a:cubicBezTo>
                        <a:pt x="22" y="10"/>
                        <a:pt x="25" y="6"/>
                        <a:pt x="22" y="4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1" y="1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0" y="8"/>
                        <a:pt x="6" y="13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6" y="17"/>
                        <a:pt x="17" y="12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5" name="Freeform 4034"/>
                <p:cNvSpPr/>
                <p:nvPr/>
              </p:nvSpPr>
              <p:spPr bwMode="auto">
                <a:xfrm>
                  <a:off x="875" y="1113"/>
                  <a:ext cx="19" cy="16"/>
                </a:xfrm>
                <a:custGeom>
                  <a:avLst/>
                  <a:gdLst>
                    <a:gd name="T0" fmla="*/ 9 w 11"/>
                    <a:gd name="T1" fmla="*/ 9 h 9"/>
                    <a:gd name="T2" fmla="*/ 8 w 11"/>
                    <a:gd name="T3" fmla="*/ 1 h 9"/>
                    <a:gd name="T4" fmla="*/ 1 w 11"/>
                    <a:gd name="T5" fmla="*/ 8 h 9"/>
                    <a:gd name="T6" fmla="*/ 0 w 11"/>
                    <a:gd name="T7" fmla="*/ 9 h 9"/>
                    <a:gd name="T8" fmla="*/ 9 w 11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9" y="9"/>
                      </a:moveTo>
                      <a:cubicBezTo>
                        <a:pt x="10" y="6"/>
                        <a:pt x="11" y="3"/>
                        <a:pt x="8" y="1"/>
                      </a:cubicBezTo>
                      <a:cubicBezTo>
                        <a:pt x="5" y="0"/>
                        <a:pt x="1" y="6"/>
                        <a:pt x="1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3" y="9"/>
                        <a:pt x="6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6" name="Freeform 4035"/>
                <p:cNvSpPr>
                  <a:spLocks noEditPoints="1"/>
                </p:cNvSpPr>
                <p:nvPr/>
              </p:nvSpPr>
              <p:spPr bwMode="auto">
                <a:xfrm>
                  <a:off x="725" y="1105"/>
                  <a:ext cx="266" cy="94"/>
                </a:xfrm>
                <a:custGeom>
                  <a:avLst/>
                  <a:gdLst>
                    <a:gd name="T0" fmla="*/ 21 w 153"/>
                    <a:gd name="T1" fmla="*/ 11 h 54"/>
                    <a:gd name="T2" fmla="*/ 13 w 153"/>
                    <a:gd name="T3" fmla="*/ 53 h 54"/>
                    <a:gd name="T4" fmla="*/ 23 w 153"/>
                    <a:gd name="T5" fmla="*/ 30 h 54"/>
                    <a:gd name="T6" fmla="*/ 34 w 153"/>
                    <a:gd name="T7" fmla="*/ 14 h 54"/>
                    <a:gd name="T8" fmla="*/ 40 w 153"/>
                    <a:gd name="T9" fmla="*/ 19 h 54"/>
                    <a:gd name="T10" fmla="*/ 53 w 153"/>
                    <a:gd name="T11" fmla="*/ 40 h 54"/>
                    <a:gd name="T12" fmla="*/ 75 w 153"/>
                    <a:gd name="T13" fmla="*/ 28 h 54"/>
                    <a:gd name="T14" fmla="*/ 87 w 153"/>
                    <a:gd name="T15" fmla="*/ 46 h 54"/>
                    <a:gd name="T16" fmla="*/ 107 w 153"/>
                    <a:gd name="T17" fmla="*/ 40 h 54"/>
                    <a:gd name="T18" fmla="*/ 134 w 153"/>
                    <a:gd name="T19" fmla="*/ 29 h 54"/>
                    <a:gd name="T20" fmla="*/ 143 w 153"/>
                    <a:gd name="T21" fmla="*/ 45 h 54"/>
                    <a:gd name="T22" fmla="*/ 127 w 153"/>
                    <a:gd name="T23" fmla="*/ 41 h 54"/>
                    <a:gd name="T24" fmla="*/ 147 w 153"/>
                    <a:gd name="T25" fmla="*/ 48 h 54"/>
                    <a:gd name="T26" fmla="*/ 137 w 153"/>
                    <a:gd name="T27" fmla="*/ 25 h 54"/>
                    <a:gd name="T28" fmla="*/ 130 w 153"/>
                    <a:gd name="T29" fmla="*/ 24 h 54"/>
                    <a:gd name="T30" fmla="*/ 130 w 153"/>
                    <a:gd name="T31" fmla="*/ 27 h 54"/>
                    <a:gd name="T32" fmla="*/ 110 w 153"/>
                    <a:gd name="T33" fmla="*/ 38 h 54"/>
                    <a:gd name="T34" fmla="*/ 114 w 153"/>
                    <a:gd name="T35" fmla="*/ 20 h 54"/>
                    <a:gd name="T36" fmla="*/ 105 w 153"/>
                    <a:gd name="T37" fmla="*/ 37 h 54"/>
                    <a:gd name="T38" fmla="*/ 88 w 153"/>
                    <a:gd name="T39" fmla="*/ 20 h 54"/>
                    <a:gd name="T40" fmla="*/ 84 w 153"/>
                    <a:gd name="T41" fmla="*/ 18 h 54"/>
                    <a:gd name="T42" fmla="*/ 75 w 153"/>
                    <a:gd name="T43" fmla="*/ 23 h 54"/>
                    <a:gd name="T44" fmla="*/ 62 w 153"/>
                    <a:gd name="T45" fmla="*/ 21 h 54"/>
                    <a:gd name="T46" fmla="*/ 50 w 153"/>
                    <a:gd name="T47" fmla="*/ 38 h 54"/>
                    <a:gd name="T48" fmla="*/ 39 w 153"/>
                    <a:gd name="T49" fmla="*/ 35 h 54"/>
                    <a:gd name="T50" fmla="*/ 25 w 153"/>
                    <a:gd name="T51" fmla="*/ 19 h 54"/>
                    <a:gd name="T52" fmla="*/ 1 w 153"/>
                    <a:gd name="T53" fmla="*/ 24 h 54"/>
                    <a:gd name="T54" fmla="*/ 110 w 153"/>
                    <a:gd name="T55" fmla="*/ 29 h 54"/>
                    <a:gd name="T56" fmla="*/ 110 w 153"/>
                    <a:gd name="T57" fmla="*/ 33 h 54"/>
                    <a:gd name="T58" fmla="*/ 110 w 153"/>
                    <a:gd name="T59" fmla="*/ 32 h 54"/>
                    <a:gd name="T60" fmla="*/ 70 w 153"/>
                    <a:gd name="T61" fmla="*/ 30 h 54"/>
                    <a:gd name="T62" fmla="*/ 57 w 153"/>
                    <a:gd name="T63" fmla="*/ 37 h 54"/>
                    <a:gd name="T64" fmla="*/ 64 w 153"/>
                    <a:gd name="T65" fmla="*/ 26 h 54"/>
                    <a:gd name="T66" fmla="*/ 70 w 153"/>
                    <a:gd name="T67" fmla="*/ 30 h 54"/>
                    <a:gd name="T68" fmla="*/ 17 w 153"/>
                    <a:gd name="T69" fmla="*/ 4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" h="54">
                      <a:moveTo>
                        <a:pt x="5" y="26"/>
                      </a:moveTo>
                      <a:cubicBezTo>
                        <a:pt x="6" y="23"/>
                        <a:pt x="18" y="5"/>
                        <a:pt x="21" y="11"/>
                      </a:cubicBezTo>
                      <a:cubicBezTo>
                        <a:pt x="22" y="17"/>
                        <a:pt x="21" y="23"/>
                        <a:pt x="19" y="29"/>
                      </a:cubicBezTo>
                      <a:cubicBezTo>
                        <a:pt x="16" y="34"/>
                        <a:pt x="6" y="50"/>
                        <a:pt x="13" y="53"/>
                      </a:cubicBezTo>
                      <a:cubicBezTo>
                        <a:pt x="13" y="54"/>
                        <a:pt x="14" y="53"/>
                        <a:pt x="15" y="53"/>
                      </a:cubicBezTo>
                      <a:cubicBezTo>
                        <a:pt x="21" y="47"/>
                        <a:pt x="22" y="38"/>
                        <a:pt x="23" y="30"/>
                      </a:cubicBezTo>
                      <a:cubicBezTo>
                        <a:pt x="24" y="28"/>
                        <a:pt x="26" y="26"/>
                        <a:pt x="27" y="24"/>
                      </a:cubicBezTo>
                      <a:cubicBezTo>
                        <a:pt x="29" y="21"/>
                        <a:pt x="31" y="17"/>
                        <a:pt x="34" y="14"/>
                      </a:cubicBezTo>
                      <a:cubicBezTo>
                        <a:pt x="35" y="12"/>
                        <a:pt x="41" y="5"/>
                        <a:pt x="41" y="11"/>
                      </a:cubicBezTo>
                      <a:cubicBezTo>
                        <a:pt x="41" y="14"/>
                        <a:pt x="40" y="17"/>
                        <a:pt x="40" y="19"/>
                      </a:cubicBezTo>
                      <a:cubicBezTo>
                        <a:pt x="39" y="25"/>
                        <a:pt x="27" y="48"/>
                        <a:pt x="39" y="49"/>
                      </a:cubicBezTo>
                      <a:cubicBezTo>
                        <a:pt x="44" y="49"/>
                        <a:pt x="50" y="43"/>
                        <a:pt x="53" y="40"/>
                      </a:cubicBezTo>
                      <a:cubicBezTo>
                        <a:pt x="53" y="42"/>
                        <a:pt x="54" y="44"/>
                        <a:pt x="57" y="46"/>
                      </a:cubicBezTo>
                      <a:cubicBezTo>
                        <a:pt x="66" y="49"/>
                        <a:pt x="73" y="36"/>
                        <a:pt x="75" y="28"/>
                      </a:cubicBezTo>
                      <a:cubicBezTo>
                        <a:pt x="78" y="27"/>
                        <a:pt x="81" y="25"/>
                        <a:pt x="84" y="23"/>
                      </a:cubicBezTo>
                      <a:cubicBezTo>
                        <a:pt x="81" y="32"/>
                        <a:pt x="80" y="42"/>
                        <a:pt x="87" y="46"/>
                      </a:cubicBezTo>
                      <a:cubicBezTo>
                        <a:pt x="92" y="49"/>
                        <a:pt x="99" y="45"/>
                        <a:pt x="103" y="42"/>
                      </a:cubicBezTo>
                      <a:cubicBezTo>
                        <a:pt x="105" y="42"/>
                        <a:pt x="106" y="41"/>
                        <a:pt x="107" y="40"/>
                      </a:cubicBezTo>
                      <a:cubicBezTo>
                        <a:pt x="109" y="43"/>
                        <a:pt x="114" y="43"/>
                        <a:pt x="119" y="40"/>
                      </a:cubicBezTo>
                      <a:cubicBezTo>
                        <a:pt x="124" y="37"/>
                        <a:pt x="129" y="33"/>
                        <a:pt x="134" y="29"/>
                      </a:cubicBezTo>
                      <a:cubicBezTo>
                        <a:pt x="136" y="31"/>
                        <a:pt x="140" y="32"/>
                        <a:pt x="143" y="34"/>
                      </a:cubicBezTo>
                      <a:cubicBezTo>
                        <a:pt x="147" y="36"/>
                        <a:pt x="149" y="43"/>
                        <a:pt x="143" y="45"/>
                      </a:cubicBezTo>
                      <a:cubicBezTo>
                        <a:pt x="141" y="46"/>
                        <a:pt x="138" y="45"/>
                        <a:pt x="136" y="45"/>
                      </a:cubicBezTo>
                      <a:cubicBezTo>
                        <a:pt x="133" y="44"/>
                        <a:pt x="130" y="43"/>
                        <a:pt x="127" y="41"/>
                      </a:cubicBezTo>
                      <a:cubicBezTo>
                        <a:pt x="124" y="41"/>
                        <a:pt x="123" y="44"/>
                        <a:pt x="126" y="45"/>
                      </a:cubicBezTo>
                      <a:cubicBezTo>
                        <a:pt x="132" y="48"/>
                        <a:pt x="140" y="52"/>
                        <a:pt x="147" y="48"/>
                      </a:cubicBezTo>
                      <a:cubicBezTo>
                        <a:pt x="153" y="44"/>
                        <a:pt x="152" y="34"/>
                        <a:pt x="146" y="31"/>
                      </a:cubicBezTo>
                      <a:cubicBezTo>
                        <a:pt x="143" y="29"/>
                        <a:pt x="139" y="28"/>
                        <a:pt x="137" y="25"/>
                      </a:cubicBezTo>
                      <a:cubicBezTo>
                        <a:pt x="138" y="23"/>
                        <a:pt x="140" y="21"/>
                        <a:pt x="141" y="18"/>
                      </a:cubicBezTo>
                      <a:cubicBezTo>
                        <a:pt x="144" y="11"/>
                        <a:pt x="128" y="16"/>
                        <a:pt x="130" y="24"/>
                      </a:cubicBezTo>
                      <a:cubicBezTo>
                        <a:pt x="131" y="25"/>
                        <a:pt x="131" y="25"/>
                        <a:pt x="131" y="25"/>
                      </a:cubicBezTo>
                      <a:cubicBezTo>
                        <a:pt x="131" y="26"/>
                        <a:pt x="130" y="26"/>
                        <a:pt x="130" y="27"/>
                      </a:cubicBezTo>
                      <a:cubicBezTo>
                        <a:pt x="127" y="30"/>
                        <a:pt x="123" y="32"/>
                        <a:pt x="120" y="35"/>
                      </a:cubicBezTo>
                      <a:cubicBezTo>
                        <a:pt x="116" y="37"/>
                        <a:pt x="112" y="40"/>
                        <a:pt x="110" y="38"/>
                      </a:cubicBezTo>
                      <a:cubicBezTo>
                        <a:pt x="113" y="35"/>
                        <a:pt x="115" y="31"/>
                        <a:pt x="117" y="27"/>
                      </a:cubicBezTo>
                      <a:cubicBezTo>
                        <a:pt x="119" y="24"/>
                        <a:pt x="118" y="20"/>
                        <a:pt x="114" y="20"/>
                      </a:cubicBezTo>
                      <a:cubicBezTo>
                        <a:pt x="109" y="20"/>
                        <a:pt x="106" y="28"/>
                        <a:pt x="106" y="32"/>
                      </a:cubicBezTo>
                      <a:cubicBezTo>
                        <a:pt x="105" y="34"/>
                        <a:pt x="105" y="36"/>
                        <a:pt x="105" y="37"/>
                      </a:cubicBezTo>
                      <a:cubicBezTo>
                        <a:pt x="99" y="41"/>
                        <a:pt x="89" y="46"/>
                        <a:pt x="87" y="40"/>
                      </a:cubicBezTo>
                      <a:cubicBezTo>
                        <a:pt x="85" y="35"/>
                        <a:pt x="86" y="26"/>
                        <a:pt x="88" y="20"/>
                      </a:cubicBezTo>
                      <a:cubicBezTo>
                        <a:pt x="89" y="19"/>
                        <a:pt x="90" y="18"/>
                        <a:pt x="91" y="18"/>
                      </a:cubicBezTo>
                      <a:cubicBezTo>
                        <a:pt x="88" y="18"/>
                        <a:pt x="86" y="18"/>
                        <a:pt x="84" y="18"/>
                      </a:cubicBezTo>
                      <a:cubicBezTo>
                        <a:pt x="82" y="19"/>
                        <a:pt x="81" y="20"/>
                        <a:pt x="79" y="21"/>
                      </a:cubicBezTo>
                      <a:cubicBezTo>
                        <a:pt x="78" y="22"/>
                        <a:pt x="77" y="23"/>
                        <a:pt x="75" y="23"/>
                      </a:cubicBezTo>
                      <a:cubicBezTo>
                        <a:pt x="74" y="19"/>
                        <a:pt x="68" y="18"/>
                        <a:pt x="65" y="21"/>
                      </a:cubicBezTo>
                      <a:cubicBezTo>
                        <a:pt x="64" y="20"/>
                        <a:pt x="63" y="20"/>
                        <a:pt x="62" y="21"/>
                      </a:cubicBezTo>
                      <a:cubicBezTo>
                        <a:pt x="60" y="23"/>
                        <a:pt x="57" y="28"/>
                        <a:pt x="54" y="33"/>
                      </a:cubicBezTo>
                      <a:cubicBezTo>
                        <a:pt x="53" y="34"/>
                        <a:pt x="51" y="36"/>
                        <a:pt x="50" y="38"/>
                      </a:cubicBezTo>
                      <a:cubicBezTo>
                        <a:pt x="47" y="40"/>
                        <a:pt x="44" y="42"/>
                        <a:pt x="41" y="44"/>
                      </a:cubicBezTo>
                      <a:cubicBezTo>
                        <a:pt x="36" y="47"/>
                        <a:pt x="39" y="37"/>
                        <a:pt x="39" y="35"/>
                      </a:cubicBezTo>
                      <a:cubicBezTo>
                        <a:pt x="41" y="28"/>
                        <a:pt x="49" y="11"/>
                        <a:pt x="42" y="4"/>
                      </a:cubicBezTo>
                      <a:cubicBezTo>
                        <a:pt x="38" y="0"/>
                        <a:pt x="30" y="11"/>
                        <a:pt x="25" y="19"/>
                      </a:cubicBezTo>
                      <a:cubicBezTo>
                        <a:pt x="25" y="15"/>
                        <a:pt x="25" y="9"/>
                        <a:pt x="22" y="6"/>
                      </a:cubicBezTo>
                      <a:cubicBezTo>
                        <a:pt x="15" y="0"/>
                        <a:pt x="3" y="19"/>
                        <a:pt x="1" y="24"/>
                      </a:cubicBezTo>
                      <a:cubicBezTo>
                        <a:pt x="0" y="26"/>
                        <a:pt x="4" y="28"/>
                        <a:pt x="5" y="26"/>
                      </a:cubicBezTo>
                      <a:close/>
                      <a:moveTo>
                        <a:pt x="110" y="29"/>
                      </a:moveTo>
                      <a:cubicBezTo>
                        <a:pt x="111" y="26"/>
                        <a:pt x="112" y="25"/>
                        <a:pt x="113" y="26"/>
                      </a:cubicBezTo>
                      <a:cubicBezTo>
                        <a:pt x="112" y="29"/>
                        <a:pt x="111" y="31"/>
                        <a:pt x="110" y="33"/>
                      </a:cubicBezTo>
                      <a:cubicBezTo>
                        <a:pt x="110" y="33"/>
                        <a:pt x="109" y="33"/>
                        <a:pt x="109" y="33"/>
                      </a:cubicBezTo>
                      <a:cubicBezTo>
                        <a:pt x="109" y="33"/>
                        <a:pt x="109" y="32"/>
                        <a:pt x="110" y="32"/>
                      </a:cubicBezTo>
                      <a:cubicBezTo>
                        <a:pt x="110" y="31"/>
                        <a:pt x="110" y="30"/>
                        <a:pt x="110" y="29"/>
                      </a:cubicBezTo>
                      <a:close/>
                      <a:moveTo>
                        <a:pt x="70" y="30"/>
                      </a:moveTo>
                      <a:cubicBezTo>
                        <a:pt x="70" y="32"/>
                        <a:pt x="69" y="34"/>
                        <a:pt x="69" y="34"/>
                      </a:cubicBezTo>
                      <a:cubicBezTo>
                        <a:pt x="67" y="38"/>
                        <a:pt x="55" y="48"/>
                        <a:pt x="57" y="37"/>
                      </a:cubicBezTo>
                      <a:cubicBezTo>
                        <a:pt x="57" y="36"/>
                        <a:pt x="58" y="35"/>
                        <a:pt x="58" y="35"/>
                      </a:cubicBezTo>
                      <a:cubicBezTo>
                        <a:pt x="60" y="32"/>
                        <a:pt x="63" y="29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6" y="29"/>
                        <a:pt x="68" y="30"/>
                        <a:pt x="70" y="30"/>
                      </a:cubicBezTo>
                      <a:close/>
                      <a:moveTo>
                        <a:pt x="15" y="48"/>
                      </a:moveTo>
                      <a:cubicBezTo>
                        <a:pt x="15" y="46"/>
                        <a:pt x="16" y="44"/>
                        <a:pt x="17" y="42"/>
                      </a:cubicBezTo>
                      <a:cubicBezTo>
                        <a:pt x="16" y="44"/>
                        <a:pt x="14" y="51"/>
                        <a:pt x="15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7" name="Freeform 4036"/>
                <p:cNvSpPr/>
                <p:nvPr/>
              </p:nvSpPr>
              <p:spPr bwMode="auto">
                <a:xfrm>
                  <a:off x="854" y="1124"/>
                  <a:ext cx="64" cy="14"/>
                </a:xfrm>
                <a:custGeom>
                  <a:avLst/>
                  <a:gdLst>
                    <a:gd name="T0" fmla="*/ 17 w 37"/>
                    <a:gd name="T1" fmla="*/ 7 h 8"/>
                    <a:gd name="T2" fmla="*/ 34 w 37"/>
                    <a:gd name="T3" fmla="*/ 4 h 8"/>
                    <a:gd name="T4" fmla="*/ 33 w 37"/>
                    <a:gd name="T5" fmla="*/ 0 h 8"/>
                    <a:gd name="T6" fmla="*/ 21 w 37"/>
                    <a:gd name="T7" fmla="*/ 3 h 8"/>
                    <a:gd name="T8" fmla="*/ 12 w 37"/>
                    <a:gd name="T9" fmla="*/ 3 h 8"/>
                    <a:gd name="T10" fmla="*/ 3 w 37"/>
                    <a:gd name="T11" fmla="*/ 4 h 8"/>
                    <a:gd name="T12" fmla="*/ 4 w 37"/>
                    <a:gd name="T13" fmla="*/ 8 h 8"/>
                    <a:gd name="T14" fmla="*/ 10 w 37"/>
                    <a:gd name="T15" fmla="*/ 7 h 8"/>
                    <a:gd name="T16" fmla="*/ 17 w 37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8">
                      <a:moveTo>
                        <a:pt x="17" y="7"/>
                      </a:moveTo>
                      <a:cubicBezTo>
                        <a:pt x="23" y="6"/>
                        <a:pt x="28" y="6"/>
                        <a:pt x="34" y="4"/>
                      </a:cubicBezTo>
                      <a:cubicBezTo>
                        <a:pt x="37" y="4"/>
                        <a:pt x="36" y="0"/>
                        <a:pt x="33" y="0"/>
                      </a:cubicBezTo>
                      <a:cubicBezTo>
                        <a:pt x="29" y="2"/>
                        <a:pt x="25" y="2"/>
                        <a:pt x="21" y="3"/>
                      </a:cubicBezTo>
                      <a:cubicBezTo>
                        <a:pt x="18" y="3"/>
                        <a:pt x="15" y="3"/>
                        <a:pt x="12" y="3"/>
                      </a:cubicBezTo>
                      <a:cubicBezTo>
                        <a:pt x="9" y="4"/>
                        <a:pt x="6" y="4"/>
                        <a:pt x="3" y="4"/>
                      </a:cubicBezTo>
                      <a:cubicBezTo>
                        <a:pt x="0" y="5"/>
                        <a:pt x="1" y="8"/>
                        <a:pt x="4" y="8"/>
                      </a:cubicBezTo>
                      <a:cubicBezTo>
                        <a:pt x="6" y="8"/>
                        <a:pt x="8" y="8"/>
                        <a:pt x="10" y="7"/>
                      </a:cubicBezTo>
                      <a:cubicBezTo>
                        <a:pt x="12" y="7"/>
                        <a:pt x="14" y="7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8" name="Freeform 4037"/>
                <p:cNvSpPr/>
                <p:nvPr/>
              </p:nvSpPr>
              <p:spPr bwMode="auto">
                <a:xfrm>
                  <a:off x="2762" y="-369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0 h 11"/>
                    <a:gd name="T4" fmla="*/ 8 w 12"/>
                    <a:gd name="T5" fmla="*/ 2 h 11"/>
                    <a:gd name="T6" fmla="*/ 9 w 12"/>
                    <a:gd name="T7" fmla="*/ 3 h 11"/>
                    <a:gd name="T8" fmla="*/ 4 w 12"/>
                    <a:gd name="T9" fmla="*/ 6 h 11"/>
                    <a:gd name="T10" fmla="*/ 4 w 12"/>
                    <a:gd name="T11" fmla="*/ 4 h 11"/>
                    <a:gd name="T12" fmla="*/ 0 w 12"/>
                    <a:gd name="T13" fmla="*/ 7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2" y="1"/>
                        <a:pt x="12" y="0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10" y="6"/>
                        <a:pt x="6" y="9"/>
                        <a:pt x="4" y="6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9" name="Freeform 4038"/>
                <p:cNvSpPr/>
                <p:nvPr/>
              </p:nvSpPr>
              <p:spPr bwMode="auto">
                <a:xfrm>
                  <a:off x="2790" y="-387"/>
                  <a:ext cx="24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2 w 14"/>
                    <a:gd name="T3" fmla="*/ 0 h 12"/>
                    <a:gd name="T4" fmla="*/ 6 w 14"/>
                    <a:gd name="T5" fmla="*/ 3 h 12"/>
                    <a:gd name="T6" fmla="*/ 7 w 14"/>
                    <a:gd name="T7" fmla="*/ 5 h 12"/>
                    <a:gd name="T8" fmla="*/ 3 w 14"/>
                    <a:gd name="T9" fmla="*/ 8 h 12"/>
                    <a:gd name="T10" fmla="*/ 2 w 14"/>
                    <a:gd name="T11" fmla="*/ 6 h 12"/>
                    <a:gd name="T12" fmla="*/ 0 w 14"/>
                    <a:gd name="T13" fmla="*/ 7 h 12"/>
                    <a:gd name="T14" fmla="*/ 1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3" y="4"/>
                        <a:pt x="13" y="2"/>
                        <a:pt x="12" y="0"/>
                      </a:cubicBezTo>
                      <a:cubicBezTo>
                        <a:pt x="10" y="1"/>
                        <a:pt x="8" y="2"/>
                        <a:pt x="6" y="3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9" y="8"/>
                        <a:pt x="4" y="11"/>
                        <a:pt x="3" y="8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1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1" y="12"/>
                      </a:cubicBezTo>
                      <a:cubicBezTo>
                        <a:pt x="5" y="10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0" name="Freeform 4039"/>
                <p:cNvSpPr/>
                <p:nvPr/>
              </p:nvSpPr>
              <p:spPr bwMode="auto">
                <a:xfrm>
                  <a:off x="2817" y="-401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9 w 12"/>
                    <a:gd name="T3" fmla="*/ 0 h 11"/>
                    <a:gd name="T4" fmla="*/ 9 w 12"/>
                    <a:gd name="T5" fmla="*/ 0 h 11"/>
                    <a:gd name="T6" fmla="*/ 6 w 12"/>
                    <a:gd name="T7" fmla="*/ 2 h 11"/>
                    <a:gd name="T8" fmla="*/ 6 w 12"/>
                    <a:gd name="T9" fmla="*/ 4 h 11"/>
                    <a:gd name="T10" fmla="*/ 1 w 12"/>
                    <a:gd name="T11" fmla="*/ 5 h 11"/>
                    <a:gd name="T12" fmla="*/ 1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1" y="3"/>
                        <a:pt x="11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7" y="7"/>
                        <a:pt x="2" y="9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1" y="7"/>
                        <a:pt x="2" y="9"/>
                        <a:pt x="2" y="11"/>
                      </a:cubicBezTo>
                      <a:cubicBezTo>
                        <a:pt x="5" y="9"/>
                        <a:pt x="8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1" name="Freeform 4040"/>
                <p:cNvSpPr/>
                <p:nvPr/>
              </p:nvSpPr>
              <p:spPr bwMode="auto">
                <a:xfrm>
                  <a:off x="2736" y="-354"/>
                  <a:ext cx="20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0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4 w 12"/>
                    <a:gd name="T9" fmla="*/ 6 h 11"/>
                    <a:gd name="T10" fmla="*/ 3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2"/>
                        <a:pt x="10" y="0"/>
                      </a:cubicBezTo>
                      <a:cubicBezTo>
                        <a:pt x="9" y="1"/>
                        <a:pt x="8" y="1"/>
                        <a:pt x="7" y="2"/>
                      </a:cubicBezTo>
                      <a:cubicBezTo>
                        <a:pt x="7" y="3"/>
                        <a:pt x="8" y="3"/>
                        <a:pt x="8" y="4"/>
                      </a:cubicBezTo>
                      <a:cubicBezTo>
                        <a:pt x="10" y="7"/>
                        <a:pt x="5" y="9"/>
                        <a:pt x="4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2" name="Freeform 4041"/>
                <p:cNvSpPr/>
                <p:nvPr/>
              </p:nvSpPr>
              <p:spPr bwMode="auto">
                <a:xfrm>
                  <a:off x="2842" y="-416"/>
                  <a:ext cx="24" cy="19"/>
                </a:xfrm>
                <a:custGeom>
                  <a:avLst/>
                  <a:gdLst>
                    <a:gd name="T0" fmla="*/ 14 w 14"/>
                    <a:gd name="T1" fmla="*/ 5 h 11"/>
                    <a:gd name="T2" fmla="*/ 11 w 14"/>
                    <a:gd name="T3" fmla="*/ 0 h 11"/>
                    <a:gd name="T4" fmla="*/ 5 w 14"/>
                    <a:gd name="T5" fmla="*/ 3 h 11"/>
                    <a:gd name="T6" fmla="*/ 6 w 14"/>
                    <a:gd name="T7" fmla="*/ 6 h 11"/>
                    <a:gd name="T8" fmla="*/ 1 w 14"/>
                    <a:gd name="T9" fmla="*/ 7 h 11"/>
                    <a:gd name="T10" fmla="*/ 1 w 14"/>
                    <a:gd name="T11" fmla="*/ 6 h 11"/>
                    <a:gd name="T12" fmla="*/ 0 w 14"/>
                    <a:gd name="T13" fmla="*/ 7 h 11"/>
                    <a:gd name="T14" fmla="*/ 2 w 14"/>
                    <a:gd name="T15" fmla="*/ 11 h 11"/>
                    <a:gd name="T16" fmla="*/ 14 w 14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14" y="5"/>
                      </a:move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6" y="4"/>
                        <a:pt x="6" y="5"/>
                        <a:pt x="6" y="6"/>
                      </a:cubicBezTo>
                      <a:cubicBezTo>
                        <a:pt x="7" y="9"/>
                        <a:pt x="2" y="10"/>
                        <a:pt x="1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1" y="8"/>
                        <a:pt x="2" y="10"/>
                        <a:pt x="2" y="11"/>
                      </a:cubicBezTo>
                      <a:cubicBezTo>
                        <a:pt x="6" y="9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3" name="Freeform 4042"/>
                <p:cNvSpPr/>
                <p:nvPr/>
              </p:nvSpPr>
              <p:spPr bwMode="auto">
                <a:xfrm>
                  <a:off x="2939" y="-476"/>
                  <a:ext cx="30" cy="21"/>
                </a:xfrm>
                <a:custGeom>
                  <a:avLst/>
                  <a:gdLst>
                    <a:gd name="T0" fmla="*/ 15 w 17"/>
                    <a:gd name="T1" fmla="*/ 5 h 12"/>
                    <a:gd name="T2" fmla="*/ 17 w 17"/>
                    <a:gd name="T3" fmla="*/ 4 h 12"/>
                    <a:gd name="T4" fmla="*/ 13 w 17"/>
                    <a:gd name="T5" fmla="*/ 0 h 12"/>
                    <a:gd name="T6" fmla="*/ 8 w 17"/>
                    <a:gd name="T7" fmla="*/ 3 h 12"/>
                    <a:gd name="T8" fmla="*/ 8 w 17"/>
                    <a:gd name="T9" fmla="*/ 5 h 12"/>
                    <a:gd name="T10" fmla="*/ 3 w 17"/>
                    <a:gd name="T11" fmla="*/ 6 h 12"/>
                    <a:gd name="T12" fmla="*/ 3 w 17"/>
                    <a:gd name="T13" fmla="*/ 6 h 12"/>
                    <a:gd name="T14" fmla="*/ 0 w 17"/>
                    <a:gd name="T15" fmla="*/ 8 h 12"/>
                    <a:gd name="T16" fmla="*/ 3 w 17"/>
                    <a:gd name="T17" fmla="*/ 12 h 12"/>
                    <a:gd name="T18" fmla="*/ 15 w 17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2">
                      <a:moveTo>
                        <a:pt x="15" y="5"/>
                      </a:move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6" y="3"/>
                        <a:pt x="15" y="1"/>
                        <a:pt x="13" y="0"/>
                      </a:cubicBezTo>
                      <a:cubicBezTo>
                        <a:pt x="11" y="1"/>
                        <a:pt x="10" y="2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9" y="8"/>
                        <a:pt x="4" y="10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7"/>
                        <a:pt x="1" y="7"/>
                        <a:pt x="0" y="8"/>
                      </a:cubicBezTo>
                      <a:cubicBezTo>
                        <a:pt x="2" y="9"/>
                        <a:pt x="2" y="11"/>
                        <a:pt x="3" y="12"/>
                      </a:cubicBezTo>
                      <a:cubicBezTo>
                        <a:pt x="7" y="10"/>
                        <a:pt x="11" y="8"/>
                        <a:pt x="1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4" name="Freeform 4043"/>
                <p:cNvSpPr/>
                <p:nvPr/>
              </p:nvSpPr>
              <p:spPr bwMode="auto">
                <a:xfrm>
                  <a:off x="2708" y="-338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8 w 13"/>
                    <a:gd name="T5" fmla="*/ 2 h 12"/>
                    <a:gd name="T6" fmla="*/ 9 w 13"/>
                    <a:gd name="T7" fmla="*/ 4 h 12"/>
                    <a:gd name="T8" fmla="*/ 4 w 13"/>
                    <a:gd name="T9" fmla="*/ 6 h 12"/>
                    <a:gd name="T10" fmla="*/ 3 w 13"/>
                    <a:gd name="T11" fmla="*/ 4 h 12"/>
                    <a:gd name="T12" fmla="*/ 0 w 13"/>
                    <a:gd name="T13" fmla="*/ 7 h 12"/>
                    <a:gd name="T14" fmla="*/ 2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1"/>
                        <a:pt x="11" y="0"/>
                      </a:cubicBezTo>
                      <a:cubicBezTo>
                        <a:pt x="10" y="0"/>
                        <a:pt x="9" y="1"/>
                        <a:pt x="8" y="2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10" y="8"/>
                        <a:pt x="5" y="9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5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5" name="Freeform 4044"/>
                <p:cNvSpPr/>
                <p:nvPr/>
              </p:nvSpPr>
              <p:spPr bwMode="auto">
                <a:xfrm>
                  <a:off x="2906" y="-458"/>
                  <a:ext cx="31" cy="24"/>
                </a:xfrm>
                <a:custGeom>
                  <a:avLst/>
                  <a:gdLst>
                    <a:gd name="T0" fmla="*/ 18 w 18"/>
                    <a:gd name="T1" fmla="*/ 5 h 14"/>
                    <a:gd name="T2" fmla="*/ 15 w 18"/>
                    <a:gd name="T3" fmla="*/ 0 h 14"/>
                    <a:gd name="T4" fmla="*/ 7 w 18"/>
                    <a:gd name="T5" fmla="*/ 5 h 14"/>
                    <a:gd name="T6" fmla="*/ 7 w 18"/>
                    <a:gd name="T7" fmla="*/ 7 h 14"/>
                    <a:gd name="T8" fmla="*/ 2 w 18"/>
                    <a:gd name="T9" fmla="*/ 8 h 14"/>
                    <a:gd name="T10" fmla="*/ 2 w 18"/>
                    <a:gd name="T11" fmla="*/ 8 h 14"/>
                    <a:gd name="T12" fmla="*/ 0 w 18"/>
                    <a:gd name="T13" fmla="*/ 9 h 14"/>
                    <a:gd name="T14" fmla="*/ 2 w 18"/>
                    <a:gd name="T15" fmla="*/ 14 h 14"/>
                    <a:gd name="T16" fmla="*/ 18 w 18"/>
                    <a:gd name="T17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4">
                      <a:moveTo>
                        <a:pt x="18" y="5"/>
                      </a:moveTo>
                      <a:cubicBezTo>
                        <a:pt x="17" y="3"/>
                        <a:pt x="16" y="2"/>
                        <a:pt x="15" y="0"/>
                      </a:cubicBezTo>
                      <a:cubicBezTo>
                        <a:pt x="12" y="2"/>
                        <a:pt x="10" y="4"/>
                        <a:pt x="7" y="5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10"/>
                        <a:pt x="2" y="11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1" y="10"/>
                        <a:pt x="2" y="12"/>
                        <a:pt x="2" y="14"/>
                      </a:cubicBezTo>
                      <a:cubicBezTo>
                        <a:pt x="8" y="11"/>
                        <a:pt x="13" y="8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6" name="Freeform 4045"/>
                <p:cNvSpPr/>
                <p:nvPr/>
              </p:nvSpPr>
              <p:spPr bwMode="auto">
                <a:xfrm>
                  <a:off x="2870" y="-437"/>
                  <a:ext cx="33" cy="24"/>
                </a:xfrm>
                <a:custGeom>
                  <a:avLst/>
                  <a:gdLst>
                    <a:gd name="T0" fmla="*/ 19 w 19"/>
                    <a:gd name="T1" fmla="*/ 4 h 14"/>
                    <a:gd name="T2" fmla="*/ 17 w 19"/>
                    <a:gd name="T3" fmla="*/ 0 h 14"/>
                    <a:gd name="T4" fmla="*/ 11 w 19"/>
                    <a:gd name="T5" fmla="*/ 3 h 14"/>
                    <a:gd name="T6" fmla="*/ 12 w 19"/>
                    <a:gd name="T7" fmla="*/ 5 h 14"/>
                    <a:gd name="T8" fmla="*/ 7 w 19"/>
                    <a:gd name="T9" fmla="*/ 7 h 14"/>
                    <a:gd name="T10" fmla="*/ 7 w 19"/>
                    <a:gd name="T11" fmla="*/ 5 h 14"/>
                    <a:gd name="T12" fmla="*/ 0 w 19"/>
                    <a:gd name="T13" fmla="*/ 9 h 14"/>
                    <a:gd name="T14" fmla="*/ 2 w 19"/>
                    <a:gd name="T15" fmla="*/ 14 h 14"/>
                    <a:gd name="T16" fmla="*/ 19 w 19"/>
                    <a:gd name="T17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4">
                      <a:moveTo>
                        <a:pt x="19" y="4"/>
                      </a:moveTo>
                      <a:cubicBezTo>
                        <a:pt x="19" y="3"/>
                        <a:pt x="18" y="1"/>
                        <a:pt x="17" y="0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1" y="4"/>
                        <a:pt x="12" y="4"/>
                        <a:pt x="12" y="5"/>
                      </a:cubicBezTo>
                      <a:cubicBezTo>
                        <a:pt x="13" y="8"/>
                        <a:pt x="8" y="10"/>
                        <a:pt x="7" y="7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1" y="11"/>
                        <a:pt x="2" y="12"/>
                        <a:pt x="2" y="14"/>
                      </a:cubicBezTo>
                      <a:cubicBezTo>
                        <a:pt x="8" y="11"/>
                        <a:pt x="13" y="7"/>
                        <a:pt x="1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7" name="Freeform 4046"/>
                <p:cNvSpPr/>
                <p:nvPr/>
              </p:nvSpPr>
              <p:spPr bwMode="auto">
                <a:xfrm>
                  <a:off x="2657" y="-308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1 w 12"/>
                    <a:gd name="T5" fmla="*/ 0 h 11"/>
                    <a:gd name="T6" fmla="*/ 7 w 12"/>
                    <a:gd name="T7" fmla="*/ 2 h 11"/>
                    <a:gd name="T8" fmla="*/ 8 w 12"/>
                    <a:gd name="T9" fmla="*/ 4 h 11"/>
                    <a:gd name="T10" fmla="*/ 3 w 12"/>
                    <a:gd name="T11" fmla="*/ 6 h 11"/>
                    <a:gd name="T12" fmla="*/ 2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9" y="8"/>
                        <a:pt x="4" y="9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8" name="Freeform 4047"/>
                <p:cNvSpPr/>
                <p:nvPr/>
              </p:nvSpPr>
              <p:spPr bwMode="auto">
                <a:xfrm>
                  <a:off x="2438" y="-486"/>
                  <a:ext cx="805" cy="751"/>
                </a:xfrm>
                <a:custGeom>
                  <a:avLst/>
                  <a:gdLst>
                    <a:gd name="T0" fmla="*/ 0 w 463"/>
                    <a:gd name="T1" fmla="*/ 195 h 431"/>
                    <a:gd name="T2" fmla="*/ 6 w 463"/>
                    <a:gd name="T3" fmla="*/ 208 h 431"/>
                    <a:gd name="T4" fmla="*/ 17 w 463"/>
                    <a:gd name="T5" fmla="*/ 228 h 431"/>
                    <a:gd name="T6" fmla="*/ 97 w 463"/>
                    <a:gd name="T7" fmla="*/ 365 h 431"/>
                    <a:gd name="T8" fmla="*/ 122 w 463"/>
                    <a:gd name="T9" fmla="*/ 408 h 431"/>
                    <a:gd name="T10" fmla="*/ 154 w 463"/>
                    <a:gd name="T11" fmla="*/ 423 h 431"/>
                    <a:gd name="T12" fmla="*/ 377 w 463"/>
                    <a:gd name="T13" fmla="*/ 293 h 431"/>
                    <a:gd name="T14" fmla="*/ 430 w 463"/>
                    <a:gd name="T15" fmla="*/ 262 h 431"/>
                    <a:gd name="T16" fmla="*/ 455 w 463"/>
                    <a:gd name="T17" fmla="*/ 245 h 431"/>
                    <a:gd name="T18" fmla="*/ 444 w 463"/>
                    <a:gd name="T19" fmla="*/ 207 h 431"/>
                    <a:gd name="T20" fmla="*/ 409 w 463"/>
                    <a:gd name="T21" fmla="*/ 146 h 431"/>
                    <a:gd name="T22" fmla="*/ 336 w 463"/>
                    <a:gd name="T23" fmla="*/ 20 h 431"/>
                    <a:gd name="T24" fmla="*/ 331 w 463"/>
                    <a:gd name="T25" fmla="*/ 12 h 431"/>
                    <a:gd name="T26" fmla="*/ 306 w 463"/>
                    <a:gd name="T27" fmla="*/ 4 h 431"/>
                    <a:gd name="T28" fmla="*/ 309 w 463"/>
                    <a:gd name="T29" fmla="*/ 9 h 431"/>
                    <a:gd name="T30" fmla="*/ 326 w 463"/>
                    <a:gd name="T31" fmla="*/ 15 h 431"/>
                    <a:gd name="T32" fmla="*/ 331 w 463"/>
                    <a:gd name="T33" fmla="*/ 23 h 431"/>
                    <a:gd name="T34" fmla="*/ 362 w 463"/>
                    <a:gd name="T35" fmla="*/ 75 h 431"/>
                    <a:gd name="T36" fmla="*/ 440 w 463"/>
                    <a:gd name="T37" fmla="*/ 209 h 431"/>
                    <a:gd name="T38" fmla="*/ 445 w 463"/>
                    <a:gd name="T39" fmla="*/ 248 h 431"/>
                    <a:gd name="T40" fmla="*/ 417 w 463"/>
                    <a:gd name="T41" fmla="*/ 264 h 431"/>
                    <a:gd name="T42" fmla="*/ 165 w 463"/>
                    <a:gd name="T43" fmla="*/ 411 h 431"/>
                    <a:gd name="T44" fmla="*/ 151 w 463"/>
                    <a:gd name="T45" fmla="*/ 419 h 431"/>
                    <a:gd name="T46" fmla="*/ 117 w 463"/>
                    <a:gd name="T47" fmla="*/ 390 h 431"/>
                    <a:gd name="T48" fmla="*/ 80 w 463"/>
                    <a:gd name="T49" fmla="*/ 326 h 431"/>
                    <a:gd name="T50" fmla="*/ 10 w 463"/>
                    <a:gd name="T51" fmla="*/ 205 h 431"/>
                    <a:gd name="T52" fmla="*/ 13 w 463"/>
                    <a:gd name="T53" fmla="*/ 180 h 431"/>
                    <a:gd name="T54" fmla="*/ 19 w 463"/>
                    <a:gd name="T55" fmla="*/ 177 h 431"/>
                    <a:gd name="T56" fmla="*/ 23 w 463"/>
                    <a:gd name="T57" fmla="*/ 174 h 431"/>
                    <a:gd name="T58" fmla="*/ 21 w 463"/>
                    <a:gd name="T59" fmla="*/ 169 h 431"/>
                    <a:gd name="T60" fmla="*/ 18 w 463"/>
                    <a:gd name="T61" fmla="*/ 171 h 431"/>
                    <a:gd name="T62" fmla="*/ 18 w 463"/>
                    <a:gd name="T63" fmla="*/ 174 h 431"/>
                    <a:gd name="T64" fmla="*/ 13 w 463"/>
                    <a:gd name="T65" fmla="*/ 176 h 431"/>
                    <a:gd name="T66" fmla="*/ 13 w 463"/>
                    <a:gd name="T67" fmla="*/ 174 h 431"/>
                    <a:gd name="T68" fmla="*/ 0 w 463"/>
                    <a:gd name="T69" fmla="*/ 195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63" h="431">
                      <a:moveTo>
                        <a:pt x="0" y="195"/>
                      </a:moveTo>
                      <a:cubicBezTo>
                        <a:pt x="1" y="200"/>
                        <a:pt x="4" y="204"/>
                        <a:pt x="6" y="208"/>
                      </a:cubicBezTo>
                      <a:cubicBezTo>
                        <a:pt x="10" y="215"/>
                        <a:pt x="13" y="221"/>
                        <a:pt x="17" y="228"/>
                      </a:cubicBezTo>
                      <a:cubicBezTo>
                        <a:pt x="44" y="273"/>
                        <a:pt x="70" y="319"/>
                        <a:pt x="97" y="365"/>
                      </a:cubicBezTo>
                      <a:cubicBezTo>
                        <a:pt x="105" y="379"/>
                        <a:pt x="114" y="393"/>
                        <a:pt x="122" y="408"/>
                      </a:cubicBezTo>
                      <a:cubicBezTo>
                        <a:pt x="129" y="420"/>
                        <a:pt x="138" y="431"/>
                        <a:pt x="154" y="423"/>
                      </a:cubicBezTo>
                      <a:cubicBezTo>
                        <a:pt x="228" y="380"/>
                        <a:pt x="302" y="337"/>
                        <a:pt x="377" y="293"/>
                      </a:cubicBezTo>
                      <a:cubicBezTo>
                        <a:pt x="394" y="283"/>
                        <a:pt x="412" y="273"/>
                        <a:pt x="430" y="262"/>
                      </a:cubicBezTo>
                      <a:cubicBezTo>
                        <a:pt x="438" y="257"/>
                        <a:pt x="449" y="253"/>
                        <a:pt x="455" y="245"/>
                      </a:cubicBezTo>
                      <a:cubicBezTo>
                        <a:pt x="463" y="232"/>
                        <a:pt x="450" y="217"/>
                        <a:pt x="444" y="207"/>
                      </a:cubicBezTo>
                      <a:cubicBezTo>
                        <a:pt x="433" y="186"/>
                        <a:pt x="421" y="166"/>
                        <a:pt x="409" y="146"/>
                      </a:cubicBezTo>
                      <a:cubicBezTo>
                        <a:pt x="384" y="104"/>
                        <a:pt x="360" y="62"/>
                        <a:pt x="336" y="20"/>
                      </a:cubicBezTo>
                      <a:cubicBezTo>
                        <a:pt x="334" y="17"/>
                        <a:pt x="333" y="15"/>
                        <a:pt x="331" y="12"/>
                      </a:cubicBezTo>
                      <a:cubicBezTo>
                        <a:pt x="326" y="3"/>
                        <a:pt x="315" y="0"/>
                        <a:pt x="306" y="4"/>
                      </a:cubicBezTo>
                      <a:cubicBezTo>
                        <a:pt x="308" y="5"/>
                        <a:pt x="309" y="7"/>
                        <a:pt x="309" y="9"/>
                      </a:cubicBezTo>
                      <a:cubicBezTo>
                        <a:pt x="316" y="7"/>
                        <a:pt x="322" y="8"/>
                        <a:pt x="326" y="15"/>
                      </a:cubicBezTo>
                      <a:cubicBezTo>
                        <a:pt x="328" y="17"/>
                        <a:pt x="330" y="20"/>
                        <a:pt x="331" y="23"/>
                      </a:cubicBezTo>
                      <a:cubicBezTo>
                        <a:pt x="341" y="40"/>
                        <a:pt x="352" y="58"/>
                        <a:pt x="362" y="75"/>
                      </a:cubicBezTo>
                      <a:cubicBezTo>
                        <a:pt x="388" y="120"/>
                        <a:pt x="414" y="165"/>
                        <a:pt x="440" y="209"/>
                      </a:cubicBezTo>
                      <a:cubicBezTo>
                        <a:pt x="446" y="220"/>
                        <a:pt x="461" y="238"/>
                        <a:pt x="445" y="248"/>
                      </a:cubicBezTo>
                      <a:cubicBezTo>
                        <a:pt x="435" y="253"/>
                        <a:pt x="426" y="258"/>
                        <a:pt x="417" y="264"/>
                      </a:cubicBezTo>
                      <a:cubicBezTo>
                        <a:pt x="333" y="313"/>
                        <a:pt x="249" y="362"/>
                        <a:pt x="165" y="411"/>
                      </a:cubicBezTo>
                      <a:cubicBezTo>
                        <a:pt x="160" y="413"/>
                        <a:pt x="156" y="416"/>
                        <a:pt x="151" y="419"/>
                      </a:cubicBezTo>
                      <a:cubicBezTo>
                        <a:pt x="134" y="427"/>
                        <a:pt x="124" y="401"/>
                        <a:pt x="117" y="390"/>
                      </a:cubicBezTo>
                      <a:cubicBezTo>
                        <a:pt x="105" y="368"/>
                        <a:pt x="93" y="347"/>
                        <a:pt x="80" y="326"/>
                      </a:cubicBezTo>
                      <a:cubicBezTo>
                        <a:pt x="57" y="285"/>
                        <a:pt x="33" y="245"/>
                        <a:pt x="10" y="205"/>
                      </a:cubicBezTo>
                      <a:cubicBezTo>
                        <a:pt x="5" y="197"/>
                        <a:pt x="2" y="187"/>
                        <a:pt x="13" y="180"/>
                      </a:cubicBezTo>
                      <a:cubicBezTo>
                        <a:pt x="15" y="179"/>
                        <a:pt x="17" y="178"/>
                        <a:pt x="19" y="177"/>
                      </a:cubicBezTo>
                      <a:cubicBezTo>
                        <a:pt x="20" y="176"/>
                        <a:pt x="22" y="175"/>
                        <a:pt x="23" y="174"/>
                      </a:cubicBezTo>
                      <a:cubicBezTo>
                        <a:pt x="23" y="172"/>
                        <a:pt x="22" y="171"/>
                        <a:pt x="21" y="169"/>
                      </a:cubicBezTo>
                      <a:cubicBezTo>
                        <a:pt x="20" y="170"/>
                        <a:pt x="19" y="171"/>
                        <a:pt x="18" y="171"/>
                      </a:cubicBezTo>
                      <a:cubicBezTo>
                        <a:pt x="18" y="172"/>
                        <a:pt x="18" y="173"/>
                        <a:pt x="18" y="174"/>
                      </a:cubicBezTo>
                      <a:cubicBezTo>
                        <a:pt x="19" y="178"/>
                        <a:pt x="14" y="179"/>
                        <a:pt x="13" y="176"/>
                      </a:cubicBezTo>
                      <a:cubicBezTo>
                        <a:pt x="13" y="175"/>
                        <a:pt x="13" y="175"/>
                        <a:pt x="13" y="174"/>
                      </a:cubicBezTo>
                      <a:cubicBezTo>
                        <a:pt x="5" y="179"/>
                        <a:pt x="0" y="185"/>
                        <a:pt x="0" y="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9" name="Freeform 4048"/>
                <p:cNvSpPr/>
                <p:nvPr/>
              </p:nvSpPr>
              <p:spPr bwMode="auto">
                <a:xfrm>
                  <a:off x="2576" y="-261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7 w 13"/>
                    <a:gd name="T5" fmla="*/ 3 h 12"/>
                    <a:gd name="T6" fmla="*/ 8 w 13"/>
                    <a:gd name="T7" fmla="*/ 5 h 12"/>
                    <a:gd name="T8" fmla="*/ 3 w 13"/>
                    <a:gd name="T9" fmla="*/ 6 h 12"/>
                    <a:gd name="T10" fmla="*/ 2 w 13"/>
                    <a:gd name="T11" fmla="*/ 5 h 12"/>
                    <a:gd name="T12" fmla="*/ 0 w 13"/>
                    <a:gd name="T13" fmla="*/ 7 h 12"/>
                    <a:gd name="T14" fmla="*/ 1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2"/>
                        <a:pt x="11" y="0"/>
                      </a:cubicBezTo>
                      <a:cubicBezTo>
                        <a:pt x="10" y="1"/>
                        <a:pt x="8" y="2"/>
                        <a:pt x="7" y="3"/>
                      </a:cubicBezTo>
                      <a:cubicBezTo>
                        <a:pt x="7" y="3"/>
                        <a:pt x="7" y="4"/>
                        <a:pt x="8" y="5"/>
                      </a:cubicBezTo>
                      <a:cubicBezTo>
                        <a:pt x="9" y="8"/>
                        <a:pt x="3" y="9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0" y="9"/>
                        <a:pt x="1" y="10"/>
                        <a:pt x="1" y="12"/>
                      </a:cubicBezTo>
                      <a:cubicBezTo>
                        <a:pt x="5" y="10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0" name="Freeform 4049"/>
                <p:cNvSpPr/>
                <p:nvPr/>
              </p:nvSpPr>
              <p:spPr bwMode="auto">
                <a:xfrm>
                  <a:off x="2683" y="-322"/>
                  <a:ext cx="20" cy="19"/>
                </a:xfrm>
                <a:custGeom>
                  <a:avLst/>
                  <a:gdLst>
                    <a:gd name="T0" fmla="*/ 11 w 11"/>
                    <a:gd name="T1" fmla="*/ 5 h 11"/>
                    <a:gd name="T2" fmla="*/ 10 w 11"/>
                    <a:gd name="T3" fmla="*/ 1 h 11"/>
                    <a:gd name="T4" fmla="*/ 9 w 11"/>
                    <a:gd name="T5" fmla="*/ 0 h 11"/>
                    <a:gd name="T6" fmla="*/ 6 w 11"/>
                    <a:gd name="T7" fmla="*/ 2 h 11"/>
                    <a:gd name="T8" fmla="*/ 7 w 11"/>
                    <a:gd name="T9" fmla="*/ 4 h 11"/>
                    <a:gd name="T10" fmla="*/ 2 w 11"/>
                    <a:gd name="T11" fmla="*/ 7 h 11"/>
                    <a:gd name="T12" fmla="*/ 1 w 11"/>
                    <a:gd name="T13" fmla="*/ 5 h 11"/>
                    <a:gd name="T14" fmla="*/ 0 w 11"/>
                    <a:gd name="T15" fmla="*/ 5 h 11"/>
                    <a:gd name="T16" fmla="*/ 2 w 11"/>
                    <a:gd name="T17" fmla="*/ 11 h 11"/>
                    <a:gd name="T18" fmla="*/ 11 w 11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1">
                      <a:moveTo>
                        <a:pt x="11" y="5"/>
                      </a:moveTo>
                      <a:cubicBezTo>
                        <a:pt x="11" y="4"/>
                        <a:pt x="10" y="2"/>
                        <a:pt x="10" y="1"/>
                      </a:cubicBezTo>
                      <a:cubicBezTo>
                        <a:pt x="10" y="1"/>
                        <a:pt x="9" y="1"/>
                        <a:pt x="9" y="0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6" y="3"/>
                        <a:pt x="6" y="4"/>
                        <a:pt x="7" y="4"/>
                      </a:cubicBezTo>
                      <a:cubicBezTo>
                        <a:pt x="8" y="7"/>
                        <a:pt x="3" y="10"/>
                        <a:pt x="2" y="7"/>
                      </a:cubicBezTo>
                      <a:cubicBezTo>
                        <a:pt x="2" y="6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7"/>
                        <a:pt x="1" y="9"/>
                        <a:pt x="2" y="11"/>
                      </a:cubicBezTo>
                      <a:cubicBezTo>
                        <a:pt x="5" y="9"/>
                        <a:pt x="8" y="7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1" name="Freeform 4050"/>
                <p:cNvSpPr/>
                <p:nvPr/>
              </p:nvSpPr>
              <p:spPr bwMode="auto">
                <a:xfrm>
                  <a:off x="2541" y="-246"/>
                  <a:ext cx="29" cy="25"/>
                </a:xfrm>
                <a:custGeom>
                  <a:avLst/>
                  <a:gdLst>
                    <a:gd name="T0" fmla="*/ 2 w 17"/>
                    <a:gd name="T1" fmla="*/ 14 h 14"/>
                    <a:gd name="T2" fmla="*/ 17 w 17"/>
                    <a:gd name="T3" fmla="*/ 6 h 14"/>
                    <a:gd name="T4" fmla="*/ 15 w 17"/>
                    <a:gd name="T5" fmla="*/ 0 h 14"/>
                    <a:gd name="T6" fmla="*/ 10 w 17"/>
                    <a:gd name="T7" fmla="*/ 4 h 14"/>
                    <a:gd name="T8" fmla="*/ 11 w 17"/>
                    <a:gd name="T9" fmla="*/ 7 h 14"/>
                    <a:gd name="T10" fmla="*/ 6 w 17"/>
                    <a:gd name="T11" fmla="*/ 8 h 14"/>
                    <a:gd name="T12" fmla="*/ 5 w 17"/>
                    <a:gd name="T13" fmla="*/ 6 h 14"/>
                    <a:gd name="T14" fmla="*/ 0 w 17"/>
                    <a:gd name="T15" fmla="*/ 9 h 14"/>
                    <a:gd name="T16" fmla="*/ 1 w 17"/>
                    <a:gd name="T17" fmla="*/ 10 h 14"/>
                    <a:gd name="T18" fmla="*/ 2 w 17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2" y="14"/>
                      </a:moveTo>
                      <a:cubicBezTo>
                        <a:pt x="7" y="11"/>
                        <a:pt x="12" y="9"/>
                        <a:pt x="17" y="6"/>
                      </a:cubicBezTo>
                      <a:cubicBezTo>
                        <a:pt x="17" y="4"/>
                        <a:pt x="16" y="2"/>
                        <a:pt x="15" y="0"/>
                      </a:cubicBezTo>
                      <a:cubicBezTo>
                        <a:pt x="13" y="2"/>
                        <a:pt x="12" y="3"/>
                        <a:pt x="10" y="4"/>
                      </a:cubicBezTo>
                      <a:cubicBezTo>
                        <a:pt x="10" y="5"/>
                        <a:pt x="11" y="6"/>
                        <a:pt x="11" y="7"/>
                      </a:cubicBezTo>
                      <a:cubicBezTo>
                        <a:pt x="12" y="10"/>
                        <a:pt x="7" y="11"/>
                        <a:pt x="6" y="8"/>
                      </a:cubicBezTo>
                      <a:cubicBezTo>
                        <a:pt x="6" y="8"/>
                        <a:pt x="5" y="7"/>
                        <a:pt x="5" y="6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1"/>
                        <a:pt x="2" y="13"/>
                        <a:pt x="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2" name="Freeform 4051"/>
                <p:cNvSpPr/>
                <p:nvPr/>
              </p:nvSpPr>
              <p:spPr bwMode="auto">
                <a:xfrm>
                  <a:off x="2483" y="-207"/>
                  <a:ext cx="23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2 w 13"/>
                    <a:gd name="T3" fmla="*/ 3 h 12"/>
                    <a:gd name="T4" fmla="*/ 11 w 13"/>
                    <a:gd name="T5" fmla="*/ 0 h 12"/>
                    <a:gd name="T6" fmla="*/ 8 w 13"/>
                    <a:gd name="T7" fmla="*/ 2 h 12"/>
                    <a:gd name="T8" fmla="*/ 9 w 13"/>
                    <a:gd name="T9" fmla="*/ 4 h 12"/>
                    <a:gd name="T10" fmla="*/ 4 w 13"/>
                    <a:gd name="T11" fmla="*/ 5 h 12"/>
                    <a:gd name="T12" fmla="*/ 4 w 13"/>
                    <a:gd name="T13" fmla="*/ 5 h 12"/>
                    <a:gd name="T14" fmla="*/ 0 w 13"/>
                    <a:gd name="T15" fmla="*/ 7 h 12"/>
                    <a:gd name="T16" fmla="*/ 2 w 13"/>
                    <a:gd name="T17" fmla="*/ 12 h 12"/>
                    <a:gd name="T18" fmla="*/ 13 w 13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2"/>
                        <a:pt x="12" y="1"/>
                        <a:pt x="11" y="0"/>
                      </a:cubicBezTo>
                      <a:cubicBezTo>
                        <a:pt x="10" y="1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4"/>
                      </a:cubicBezTo>
                      <a:cubicBezTo>
                        <a:pt x="10" y="7"/>
                        <a:pt x="4" y="9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6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3" name="Freeform 4052"/>
                <p:cNvSpPr/>
                <p:nvPr/>
              </p:nvSpPr>
              <p:spPr bwMode="auto">
                <a:xfrm>
                  <a:off x="2511" y="-225"/>
                  <a:ext cx="25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3 w 14"/>
                    <a:gd name="T3" fmla="*/ 0 h 12"/>
                    <a:gd name="T4" fmla="*/ 9 w 14"/>
                    <a:gd name="T5" fmla="*/ 2 h 12"/>
                    <a:gd name="T6" fmla="*/ 10 w 14"/>
                    <a:gd name="T7" fmla="*/ 5 h 12"/>
                    <a:gd name="T8" fmla="*/ 5 w 14"/>
                    <a:gd name="T9" fmla="*/ 6 h 12"/>
                    <a:gd name="T10" fmla="*/ 5 w 14"/>
                    <a:gd name="T11" fmla="*/ 5 h 12"/>
                    <a:gd name="T12" fmla="*/ 0 w 14"/>
                    <a:gd name="T13" fmla="*/ 7 h 12"/>
                    <a:gd name="T14" fmla="*/ 2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4" y="3"/>
                        <a:pt x="14" y="1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11" y="8"/>
                        <a:pt x="6" y="9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3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2" y="12"/>
                      </a:cubicBezTo>
                      <a:cubicBezTo>
                        <a:pt x="6" y="10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4" name="Freeform 4053"/>
                <p:cNvSpPr/>
                <p:nvPr/>
              </p:nvSpPr>
              <p:spPr bwMode="auto">
                <a:xfrm>
                  <a:off x="2602" y="-277"/>
                  <a:ext cx="24" cy="19"/>
                </a:xfrm>
                <a:custGeom>
                  <a:avLst/>
                  <a:gdLst>
                    <a:gd name="T0" fmla="*/ 3 w 14"/>
                    <a:gd name="T1" fmla="*/ 11 h 11"/>
                    <a:gd name="T2" fmla="*/ 14 w 14"/>
                    <a:gd name="T3" fmla="*/ 5 h 11"/>
                    <a:gd name="T4" fmla="*/ 12 w 14"/>
                    <a:gd name="T5" fmla="*/ 0 h 11"/>
                    <a:gd name="T6" fmla="*/ 9 w 14"/>
                    <a:gd name="T7" fmla="*/ 2 h 11"/>
                    <a:gd name="T8" fmla="*/ 10 w 14"/>
                    <a:gd name="T9" fmla="*/ 4 h 11"/>
                    <a:gd name="T10" fmla="*/ 5 w 14"/>
                    <a:gd name="T11" fmla="*/ 6 h 11"/>
                    <a:gd name="T12" fmla="*/ 4 w 14"/>
                    <a:gd name="T13" fmla="*/ 4 h 11"/>
                    <a:gd name="T14" fmla="*/ 0 w 14"/>
                    <a:gd name="T15" fmla="*/ 7 h 11"/>
                    <a:gd name="T16" fmla="*/ 3 w 14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3" y="11"/>
                      </a:moveTo>
                      <a:cubicBezTo>
                        <a:pt x="7" y="9"/>
                        <a:pt x="10" y="7"/>
                        <a:pt x="14" y="5"/>
                      </a:cubicBezTo>
                      <a:cubicBezTo>
                        <a:pt x="14" y="3"/>
                        <a:pt x="13" y="1"/>
                        <a:pt x="12" y="0"/>
                      </a:cubicBezTo>
                      <a:cubicBezTo>
                        <a:pt x="11" y="0"/>
                        <a:pt x="10" y="1"/>
                        <a:pt x="9" y="2"/>
                      </a:cubicBezTo>
                      <a:cubicBezTo>
                        <a:pt x="9" y="3"/>
                        <a:pt x="9" y="3"/>
                        <a:pt x="10" y="4"/>
                      </a:cubicBezTo>
                      <a:cubicBezTo>
                        <a:pt x="11" y="7"/>
                        <a:pt x="7" y="9"/>
                        <a:pt x="5" y="6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3" y="5"/>
                        <a:pt x="2" y="6"/>
                        <a:pt x="0" y="7"/>
                      </a:cubicBezTo>
                      <a:cubicBezTo>
                        <a:pt x="2" y="8"/>
                        <a:pt x="3" y="10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5" name="Freeform 4054"/>
                <p:cNvSpPr/>
                <p:nvPr/>
              </p:nvSpPr>
              <p:spPr bwMode="auto">
                <a:xfrm>
                  <a:off x="2631" y="-293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1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3 w 12"/>
                    <a:gd name="T9" fmla="*/ 5 h 11"/>
                    <a:gd name="T10" fmla="*/ 2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7"/>
                        <a:pt x="4" y="9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6" name="Freeform 4055"/>
                <p:cNvSpPr/>
                <p:nvPr/>
              </p:nvSpPr>
              <p:spPr bwMode="auto">
                <a:xfrm>
                  <a:off x="2943" y="-486"/>
                  <a:ext cx="36" cy="31"/>
                </a:xfrm>
                <a:custGeom>
                  <a:avLst/>
                  <a:gdLst>
                    <a:gd name="T0" fmla="*/ 6 w 21"/>
                    <a:gd name="T1" fmla="*/ 11 h 18"/>
                    <a:gd name="T2" fmla="*/ 6 w 21"/>
                    <a:gd name="T3" fmla="*/ 9 h 18"/>
                    <a:gd name="T4" fmla="*/ 6 w 21"/>
                    <a:gd name="T5" fmla="*/ 6 h 18"/>
                    <a:gd name="T6" fmla="*/ 9 w 21"/>
                    <a:gd name="T7" fmla="*/ 6 h 18"/>
                    <a:gd name="T8" fmla="*/ 11 w 21"/>
                    <a:gd name="T9" fmla="*/ 6 h 18"/>
                    <a:gd name="T10" fmla="*/ 15 w 21"/>
                    <a:gd name="T11" fmla="*/ 10 h 18"/>
                    <a:gd name="T12" fmla="*/ 16 w 21"/>
                    <a:gd name="T13" fmla="*/ 15 h 18"/>
                    <a:gd name="T14" fmla="*/ 21 w 21"/>
                    <a:gd name="T15" fmla="*/ 15 h 18"/>
                    <a:gd name="T16" fmla="*/ 19 w 21"/>
                    <a:gd name="T17" fmla="*/ 9 h 18"/>
                    <a:gd name="T18" fmla="*/ 16 w 21"/>
                    <a:gd name="T19" fmla="*/ 4 h 18"/>
                    <a:gd name="T20" fmla="*/ 10 w 21"/>
                    <a:gd name="T21" fmla="*/ 0 h 18"/>
                    <a:gd name="T22" fmla="*/ 2 w 21"/>
                    <a:gd name="T23" fmla="*/ 2 h 18"/>
                    <a:gd name="T24" fmla="*/ 1 w 21"/>
                    <a:gd name="T25" fmla="*/ 12 h 18"/>
                    <a:gd name="T26" fmla="*/ 1 w 21"/>
                    <a:gd name="T27" fmla="*/ 12 h 18"/>
                    <a:gd name="T28" fmla="*/ 6 w 21"/>
                    <a:gd name="T29" fmla="*/ 1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" h="18"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9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7" y="5"/>
                        <a:pt x="8" y="5"/>
                        <a:pt x="9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3" y="7"/>
                        <a:pt x="14" y="9"/>
                        <a:pt x="15" y="10"/>
                      </a:cubicBezTo>
                      <a:cubicBezTo>
                        <a:pt x="15" y="12"/>
                        <a:pt x="16" y="13"/>
                        <a:pt x="16" y="15"/>
                      </a:cubicBezTo>
                      <a:cubicBezTo>
                        <a:pt x="16" y="18"/>
                        <a:pt x="21" y="18"/>
                        <a:pt x="21" y="15"/>
                      </a:cubicBezTo>
                      <a:cubicBezTo>
                        <a:pt x="21" y="13"/>
                        <a:pt x="20" y="11"/>
                        <a:pt x="19" y="9"/>
                      </a:cubicBezTo>
                      <a:cubicBezTo>
                        <a:pt x="19" y="7"/>
                        <a:pt x="18" y="5"/>
                        <a:pt x="16" y="4"/>
                      </a:cubicBezTo>
                      <a:cubicBezTo>
                        <a:pt x="14" y="2"/>
                        <a:pt x="12" y="1"/>
                        <a:pt x="10" y="0"/>
                      </a:cubicBezTo>
                      <a:cubicBezTo>
                        <a:pt x="7" y="0"/>
                        <a:pt x="4" y="0"/>
                        <a:pt x="2" y="2"/>
                      </a:cubicBezTo>
                      <a:cubicBezTo>
                        <a:pt x="0" y="5"/>
                        <a:pt x="0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7" name="Freeform 4056"/>
                <p:cNvSpPr/>
                <p:nvPr/>
              </p:nvSpPr>
              <p:spPr bwMode="auto">
                <a:xfrm>
                  <a:off x="2908" y="-472"/>
                  <a:ext cx="42" cy="35"/>
                </a:xfrm>
                <a:custGeom>
                  <a:avLst/>
                  <a:gdLst>
                    <a:gd name="T0" fmla="*/ 6 w 24"/>
                    <a:gd name="T1" fmla="*/ 15 h 20"/>
                    <a:gd name="T2" fmla="*/ 6 w 24"/>
                    <a:gd name="T3" fmla="*/ 13 h 20"/>
                    <a:gd name="T4" fmla="*/ 13 w 24"/>
                    <a:gd name="T5" fmla="*/ 7 h 20"/>
                    <a:gd name="T6" fmla="*/ 14 w 24"/>
                    <a:gd name="T7" fmla="*/ 8 h 20"/>
                    <a:gd name="T8" fmla="*/ 17 w 24"/>
                    <a:gd name="T9" fmla="*/ 13 h 20"/>
                    <a:gd name="T10" fmla="*/ 18 w 24"/>
                    <a:gd name="T11" fmla="*/ 17 h 20"/>
                    <a:gd name="T12" fmla="*/ 23 w 24"/>
                    <a:gd name="T13" fmla="*/ 16 h 20"/>
                    <a:gd name="T14" fmla="*/ 21 w 24"/>
                    <a:gd name="T15" fmla="*/ 10 h 20"/>
                    <a:gd name="T16" fmla="*/ 18 w 24"/>
                    <a:gd name="T17" fmla="*/ 6 h 20"/>
                    <a:gd name="T18" fmla="*/ 12 w 24"/>
                    <a:gd name="T19" fmla="*/ 1 h 20"/>
                    <a:gd name="T20" fmla="*/ 3 w 24"/>
                    <a:gd name="T21" fmla="*/ 5 h 20"/>
                    <a:gd name="T22" fmla="*/ 1 w 24"/>
                    <a:gd name="T23" fmla="*/ 16 h 20"/>
                    <a:gd name="T24" fmla="*/ 1 w 24"/>
                    <a:gd name="T25" fmla="*/ 16 h 20"/>
                    <a:gd name="T26" fmla="*/ 6 w 24"/>
                    <a:gd name="T27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0">
                      <a:moveTo>
                        <a:pt x="6" y="15"/>
                      </a:move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9"/>
                        <a:pt x="8" y="4"/>
                        <a:pt x="13" y="7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5" y="10"/>
                        <a:pt x="16" y="11"/>
                        <a:pt x="17" y="13"/>
                      </a:cubicBezTo>
                      <a:cubicBezTo>
                        <a:pt x="17" y="14"/>
                        <a:pt x="18" y="16"/>
                        <a:pt x="18" y="17"/>
                      </a:cubicBezTo>
                      <a:cubicBezTo>
                        <a:pt x="19" y="20"/>
                        <a:pt x="24" y="19"/>
                        <a:pt x="23" y="16"/>
                      </a:cubicBezTo>
                      <a:cubicBezTo>
                        <a:pt x="23" y="14"/>
                        <a:pt x="22" y="12"/>
                        <a:pt x="21" y="10"/>
                      </a:cubicBezTo>
                      <a:cubicBezTo>
                        <a:pt x="20" y="9"/>
                        <a:pt x="20" y="7"/>
                        <a:pt x="18" y="6"/>
                      </a:cubicBezTo>
                      <a:cubicBezTo>
                        <a:pt x="17" y="4"/>
                        <a:pt x="15" y="2"/>
                        <a:pt x="12" y="1"/>
                      </a:cubicBezTo>
                      <a:cubicBezTo>
                        <a:pt x="9" y="0"/>
                        <a:pt x="5" y="2"/>
                        <a:pt x="3" y="5"/>
                      </a:cubicBezTo>
                      <a:cubicBezTo>
                        <a:pt x="1" y="8"/>
                        <a:pt x="0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9"/>
                        <a:pt x="6" y="18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8" name="Freeform 4057"/>
                <p:cNvSpPr/>
                <p:nvPr/>
              </p:nvSpPr>
              <p:spPr bwMode="auto">
                <a:xfrm>
                  <a:off x="2878" y="-451"/>
                  <a:ext cx="35" cy="35"/>
                </a:xfrm>
                <a:custGeom>
                  <a:avLst/>
                  <a:gdLst>
                    <a:gd name="T0" fmla="*/ 7 w 20"/>
                    <a:gd name="T1" fmla="*/ 13 h 20"/>
                    <a:gd name="T2" fmla="*/ 6 w 20"/>
                    <a:gd name="T3" fmla="*/ 11 h 20"/>
                    <a:gd name="T4" fmla="*/ 6 w 20"/>
                    <a:gd name="T5" fmla="*/ 8 h 20"/>
                    <a:gd name="T6" fmla="*/ 9 w 20"/>
                    <a:gd name="T7" fmla="*/ 6 h 20"/>
                    <a:gd name="T8" fmla="*/ 12 w 20"/>
                    <a:gd name="T9" fmla="*/ 8 h 20"/>
                    <a:gd name="T10" fmla="*/ 14 w 20"/>
                    <a:gd name="T11" fmla="*/ 12 h 20"/>
                    <a:gd name="T12" fmla="*/ 14 w 20"/>
                    <a:gd name="T13" fmla="*/ 17 h 20"/>
                    <a:gd name="T14" fmla="*/ 20 w 20"/>
                    <a:gd name="T15" fmla="*/ 17 h 20"/>
                    <a:gd name="T16" fmla="*/ 18 w 20"/>
                    <a:gd name="T17" fmla="*/ 10 h 20"/>
                    <a:gd name="T18" fmla="*/ 16 w 20"/>
                    <a:gd name="T19" fmla="*/ 5 h 20"/>
                    <a:gd name="T20" fmla="*/ 8 w 20"/>
                    <a:gd name="T21" fmla="*/ 0 h 20"/>
                    <a:gd name="T22" fmla="*/ 2 w 20"/>
                    <a:gd name="T23" fmla="*/ 13 h 20"/>
                    <a:gd name="T24" fmla="*/ 2 w 20"/>
                    <a:gd name="T25" fmla="*/ 15 h 20"/>
                    <a:gd name="T26" fmla="*/ 7 w 20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0">
                      <a:moveTo>
                        <a:pt x="7" y="13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6" y="9"/>
                        <a:pt x="6" y="8"/>
                      </a:cubicBezTo>
                      <a:cubicBezTo>
                        <a:pt x="6" y="5"/>
                        <a:pt x="7" y="5"/>
                        <a:pt x="9" y="6"/>
                      </a:cubicBezTo>
                      <a:cubicBezTo>
                        <a:pt x="10" y="6"/>
                        <a:pt x="11" y="7"/>
                        <a:pt x="12" y="8"/>
                      </a:cubicBezTo>
                      <a:cubicBezTo>
                        <a:pt x="13" y="9"/>
                        <a:pt x="14" y="11"/>
                        <a:pt x="14" y="12"/>
                      </a:cubicBezTo>
                      <a:cubicBezTo>
                        <a:pt x="14" y="14"/>
                        <a:pt x="14" y="15"/>
                        <a:pt x="14" y="17"/>
                      </a:cubicBezTo>
                      <a:cubicBezTo>
                        <a:pt x="14" y="20"/>
                        <a:pt x="20" y="20"/>
                        <a:pt x="20" y="17"/>
                      </a:cubicBezTo>
                      <a:cubicBezTo>
                        <a:pt x="20" y="14"/>
                        <a:pt x="19" y="12"/>
                        <a:pt x="18" y="10"/>
                      </a:cubicBezTo>
                      <a:cubicBezTo>
                        <a:pt x="18" y="8"/>
                        <a:pt x="17" y="6"/>
                        <a:pt x="16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ubicBezTo>
                        <a:pt x="0" y="0"/>
                        <a:pt x="0" y="8"/>
                        <a:pt x="2" y="13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3" y="18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9" name="Freeform 4058"/>
                <p:cNvSpPr/>
                <p:nvPr/>
              </p:nvSpPr>
              <p:spPr bwMode="auto">
                <a:xfrm>
                  <a:off x="2840" y="-429"/>
                  <a:ext cx="35" cy="32"/>
                </a:xfrm>
                <a:custGeom>
                  <a:avLst/>
                  <a:gdLst>
                    <a:gd name="T0" fmla="*/ 7 w 20"/>
                    <a:gd name="T1" fmla="*/ 13 h 18"/>
                    <a:gd name="T2" fmla="*/ 6 w 20"/>
                    <a:gd name="T3" fmla="*/ 10 h 18"/>
                    <a:gd name="T4" fmla="*/ 6 w 20"/>
                    <a:gd name="T5" fmla="*/ 6 h 18"/>
                    <a:gd name="T6" fmla="*/ 7 w 20"/>
                    <a:gd name="T7" fmla="*/ 5 h 18"/>
                    <a:gd name="T8" fmla="*/ 9 w 20"/>
                    <a:gd name="T9" fmla="*/ 5 h 18"/>
                    <a:gd name="T10" fmla="*/ 12 w 20"/>
                    <a:gd name="T11" fmla="*/ 7 h 18"/>
                    <a:gd name="T12" fmla="*/ 15 w 20"/>
                    <a:gd name="T13" fmla="*/ 12 h 18"/>
                    <a:gd name="T14" fmla="*/ 15 w 20"/>
                    <a:gd name="T15" fmla="*/ 15 h 18"/>
                    <a:gd name="T16" fmla="*/ 20 w 20"/>
                    <a:gd name="T17" fmla="*/ 15 h 18"/>
                    <a:gd name="T18" fmla="*/ 19 w 20"/>
                    <a:gd name="T19" fmla="*/ 9 h 18"/>
                    <a:gd name="T20" fmla="*/ 17 w 20"/>
                    <a:gd name="T21" fmla="*/ 4 h 18"/>
                    <a:gd name="T22" fmla="*/ 9 w 20"/>
                    <a:gd name="T23" fmla="*/ 0 h 18"/>
                    <a:gd name="T24" fmla="*/ 2 w 20"/>
                    <a:gd name="T25" fmla="*/ 3 h 18"/>
                    <a:gd name="T26" fmla="*/ 2 w 20"/>
                    <a:gd name="T27" fmla="*/ 13 h 18"/>
                    <a:gd name="T28" fmla="*/ 2 w 20"/>
                    <a:gd name="T29" fmla="*/ 14 h 18"/>
                    <a:gd name="T30" fmla="*/ 7 w 20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18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7"/>
                        <a:pt x="6" y="6"/>
                      </a:cubicBezTo>
                      <a:cubicBezTo>
                        <a:pt x="6" y="6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6"/>
                        <a:pt x="12" y="7"/>
                      </a:cubicBezTo>
                      <a:cubicBezTo>
                        <a:pt x="14" y="8"/>
                        <a:pt x="14" y="10"/>
                        <a:pt x="15" y="12"/>
                      </a:cubicBezTo>
                      <a:cubicBezTo>
                        <a:pt x="15" y="13"/>
                        <a:pt x="15" y="14"/>
                        <a:pt x="15" y="15"/>
                      </a:cubicBezTo>
                      <a:cubicBezTo>
                        <a:pt x="15" y="18"/>
                        <a:pt x="20" y="18"/>
                        <a:pt x="20" y="15"/>
                      </a:cubicBezTo>
                      <a:cubicBezTo>
                        <a:pt x="20" y="13"/>
                        <a:pt x="20" y="11"/>
                        <a:pt x="19" y="9"/>
                      </a:cubicBezTo>
                      <a:cubicBezTo>
                        <a:pt x="19" y="7"/>
                        <a:pt x="18" y="6"/>
                        <a:pt x="17" y="4"/>
                      </a:cubicBezTo>
                      <a:cubicBezTo>
                        <a:pt x="15" y="2"/>
                        <a:pt x="12" y="0"/>
                        <a:pt x="9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0" y="6"/>
                        <a:pt x="1" y="10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0" name="Freeform 4059"/>
                <p:cNvSpPr/>
                <p:nvPr/>
              </p:nvSpPr>
              <p:spPr bwMode="auto">
                <a:xfrm>
                  <a:off x="2788" y="-401"/>
                  <a:ext cx="35" cy="35"/>
                </a:xfrm>
                <a:custGeom>
                  <a:avLst/>
                  <a:gdLst>
                    <a:gd name="T0" fmla="*/ 8 w 20"/>
                    <a:gd name="T1" fmla="*/ 13 h 20"/>
                    <a:gd name="T2" fmla="*/ 7 w 20"/>
                    <a:gd name="T3" fmla="*/ 11 h 20"/>
                    <a:gd name="T4" fmla="*/ 11 w 20"/>
                    <a:gd name="T5" fmla="*/ 6 h 20"/>
                    <a:gd name="T6" fmla="*/ 13 w 20"/>
                    <a:gd name="T7" fmla="*/ 8 h 20"/>
                    <a:gd name="T8" fmla="*/ 15 w 20"/>
                    <a:gd name="T9" fmla="*/ 13 h 20"/>
                    <a:gd name="T10" fmla="*/ 15 w 20"/>
                    <a:gd name="T11" fmla="*/ 16 h 20"/>
                    <a:gd name="T12" fmla="*/ 20 w 20"/>
                    <a:gd name="T13" fmla="*/ 16 h 20"/>
                    <a:gd name="T14" fmla="*/ 19 w 20"/>
                    <a:gd name="T15" fmla="*/ 11 h 20"/>
                    <a:gd name="T16" fmla="*/ 17 w 20"/>
                    <a:gd name="T17" fmla="*/ 6 h 20"/>
                    <a:gd name="T18" fmla="*/ 10 w 20"/>
                    <a:gd name="T19" fmla="*/ 1 h 20"/>
                    <a:gd name="T20" fmla="*/ 3 w 20"/>
                    <a:gd name="T21" fmla="*/ 14 h 20"/>
                    <a:gd name="T22" fmla="*/ 4 w 20"/>
                    <a:gd name="T23" fmla="*/ 16 h 20"/>
                    <a:gd name="T24" fmla="*/ 8 w 20"/>
                    <a:gd name="T25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0">
                      <a:moveTo>
                        <a:pt x="8" y="13"/>
                      </a:moveTo>
                      <a:cubicBezTo>
                        <a:pt x="8" y="13"/>
                        <a:pt x="8" y="12"/>
                        <a:pt x="7" y="11"/>
                      </a:cubicBezTo>
                      <a:cubicBezTo>
                        <a:pt x="7" y="9"/>
                        <a:pt x="7" y="5"/>
                        <a:pt x="11" y="6"/>
                      </a:cubicBezTo>
                      <a:cubicBezTo>
                        <a:pt x="11" y="7"/>
                        <a:pt x="12" y="8"/>
                        <a:pt x="13" y="8"/>
                      </a:cubicBezTo>
                      <a:cubicBezTo>
                        <a:pt x="14" y="10"/>
                        <a:pt x="14" y="12"/>
                        <a:pt x="15" y="13"/>
                      </a:cubicBezTo>
                      <a:cubicBezTo>
                        <a:pt x="15" y="14"/>
                        <a:pt x="15" y="16"/>
                        <a:pt x="15" y="16"/>
                      </a:cubicBezTo>
                      <a:cubicBezTo>
                        <a:pt x="15" y="20"/>
                        <a:pt x="20" y="20"/>
                        <a:pt x="20" y="16"/>
                      </a:cubicBezTo>
                      <a:cubicBezTo>
                        <a:pt x="20" y="15"/>
                        <a:pt x="20" y="13"/>
                        <a:pt x="19" y="11"/>
                      </a:cubicBezTo>
                      <a:cubicBezTo>
                        <a:pt x="19" y="9"/>
                        <a:pt x="18" y="7"/>
                        <a:pt x="17" y="6"/>
                      </a:cubicBezTo>
                      <a:cubicBezTo>
                        <a:pt x="15" y="3"/>
                        <a:pt x="13" y="1"/>
                        <a:pt x="10" y="1"/>
                      </a:cubicBezTo>
                      <a:cubicBezTo>
                        <a:pt x="3" y="0"/>
                        <a:pt x="0" y="8"/>
                        <a:pt x="3" y="14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5" y="19"/>
                        <a:pt x="10" y="16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1" name="Freeform 4060"/>
                <p:cNvSpPr/>
                <p:nvPr/>
              </p:nvSpPr>
              <p:spPr bwMode="auto">
                <a:xfrm>
                  <a:off x="2817" y="-415"/>
                  <a:ext cx="30" cy="34"/>
                </a:xfrm>
                <a:custGeom>
                  <a:avLst/>
                  <a:gdLst>
                    <a:gd name="T0" fmla="*/ 6 w 17"/>
                    <a:gd name="T1" fmla="*/ 12 h 19"/>
                    <a:gd name="T2" fmla="*/ 6 w 17"/>
                    <a:gd name="T3" fmla="*/ 10 h 19"/>
                    <a:gd name="T4" fmla="*/ 9 w 17"/>
                    <a:gd name="T5" fmla="*/ 8 h 19"/>
                    <a:gd name="T6" fmla="*/ 9 w 17"/>
                    <a:gd name="T7" fmla="*/ 8 h 19"/>
                    <a:gd name="T8" fmla="*/ 12 w 17"/>
                    <a:gd name="T9" fmla="*/ 13 h 19"/>
                    <a:gd name="T10" fmla="*/ 12 w 17"/>
                    <a:gd name="T11" fmla="*/ 16 h 19"/>
                    <a:gd name="T12" fmla="*/ 17 w 17"/>
                    <a:gd name="T13" fmla="*/ 16 h 19"/>
                    <a:gd name="T14" fmla="*/ 16 w 17"/>
                    <a:gd name="T15" fmla="*/ 10 h 19"/>
                    <a:gd name="T16" fmla="*/ 14 w 17"/>
                    <a:gd name="T17" fmla="*/ 6 h 19"/>
                    <a:gd name="T18" fmla="*/ 11 w 17"/>
                    <a:gd name="T19" fmla="*/ 3 h 19"/>
                    <a:gd name="T20" fmla="*/ 1 w 17"/>
                    <a:gd name="T21" fmla="*/ 13 h 19"/>
                    <a:gd name="T22" fmla="*/ 1 w 17"/>
                    <a:gd name="T23" fmla="*/ 13 h 19"/>
                    <a:gd name="T24" fmla="*/ 6 w 17"/>
                    <a:gd name="T25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6" y="12"/>
                      </a:move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8"/>
                        <a:pt x="7" y="6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9"/>
                        <a:pt x="11" y="11"/>
                        <a:pt x="12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1" y="19"/>
                        <a:pt x="17" y="19"/>
                        <a:pt x="17" y="16"/>
                      </a:cubicBezTo>
                      <a:cubicBezTo>
                        <a:pt x="17" y="14"/>
                        <a:pt x="17" y="12"/>
                        <a:pt x="16" y="10"/>
                      </a:cubicBezTo>
                      <a:cubicBezTo>
                        <a:pt x="16" y="9"/>
                        <a:pt x="15" y="7"/>
                        <a:pt x="14" y="6"/>
                      </a:cubicBezTo>
                      <a:cubicBezTo>
                        <a:pt x="13" y="4"/>
                        <a:pt x="12" y="3"/>
                        <a:pt x="11" y="3"/>
                      </a:cubicBezTo>
                      <a:cubicBezTo>
                        <a:pt x="4" y="0"/>
                        <a:pt x="0" y="7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7"/>
                        <a:pt x="7" y="15"/>
                        <a:pt x="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2" name="Freeform 4061"/>
                <p:cNvSpPr/>
                <p:nvPr/>
              </p:nvSpPr>
              <p:spPr bwMode="auto">
                <a:xfrm>
                  <a:off x="2765" y="-387"/>
                  <a:ext cx="28" cy="39"/>
                </a:xfrm>
                <a:custGeom>
                  <a:avLst/>
                  <a:gdLst>
                    <a:gd name="T0" fmla="*/ 7 w 16"/>
                    <a:gd name="T1" fmla="*/ 13 h 22"/>
                    <a:gd name="T2" fmla="*/ 6 w 16"/>
                    <a:gd name="T3" fmla="*/ 12 h 22"/>
                    <a:gd name="T4" fmla="*/ 6 w 16"/>
                    <a:gd name="T5" fmla="*/ 8 h 22"/>
                    <a:gd name="T6" fmla="*/ 6 w 16"/>
                    <a:gd name="T7" fmla="*/ 6 h 22"/>
                    <a:gd name="T8" fmla="*/ 6 w 16"/>
                    <a:gd name="T9" fmla="*/ 6 h 22"/>
                    <a:gd name="T10" fmla="*/ 10 w 16"/>
                    <a:gd name="T11" fmla="*/ 10 h 22"/>
                    <a:gd name="T12" fmla="*/ 10 w 16"/>
                    <a:gd name="T13" fmla="*/ 15 h 22"/>
                    <a:gd name="T14" fmla="*/ 10 w 16"/>
                    <a:gd name="T15" fmla="*/ 17 h 22"/>
                    <a:gd name="T16" fmla="*/ 15 w 16"/>
                    <a:gd name="T17" fmla="*/ 18 h 22"/>
                    <a:gd name="T18" fmla="*/ 15 w 16"/>
                    <a:gd name="T19" fmla="*/ 12 h 22"/>
                    <a:gd name="T20" fmla="*/ 14 w 16"/>
                    <a:gd name="T21" fmla="*/ 7 h 22"/>
                    <a:gd name="T22" fmla="*/ 7 w 16"/>
                    <a:gd name="T23" fmla="*/ 1 h 22"/>
                    <a:gd name="T24" fmla="*/ 2 w 16"/>
                    <a:gd name="T25" fmla="*/ 14 h 22"/>
                    <a:gd name="T26" fmla="*/ 2 w 16"/>
                    <a:gd name="T27" fmla="*/ 16 h 22"/>
                    <a:gd name="T28" fmla="*/ 7 w 16"/>
                    <a:gd name="T29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2">
                      <a:moveTo>
                        <a:pt x="7" y="13"/>
                      </a:moveTo>
                      <a:cubicBezTo>
                        <a:pt x="7" y="13"/>
                        <a:pt x="6" y="12"/>
                        <a:pt x="6" y="12"/>
                      </a:cubicBezTo>
                      <a:cubicBezTo>
                        <a:pt x="6" y="11"/>
                        <a:pt x="6" y="9"/>
                        <a:pt x="6" y="8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8" y="7"/>
                        <a:pt x="9" y="8"/>
                        <a:pt x="10" y="10"/>
                      </a:cubicBezTo>
                      <a:cubicBezTo>
                        <a:pt x="10" y="11"/>
                        <a:pt x="10" y="13"/>
                        <a:pt x="10" y="15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9" y="20"/>
                        <a:pt x="14" y="22"/>
                        <a:pt x="15" y="18"/>
                      </a:cubicBezTo>
                      <a:cubicBezTo>
                        <a:pt x="15" y="17"/>
                        <a:pt x="16" y="14"/>
                        <a:pt x="15" y="12"/>
                      </a:cubicBezTo>
                      <a:cubicBezTo>
                        <a:pt x="15" y="11"/>
                        <a:pt x="15" y="9"/>
                        <a:pt x="14" y="7"/>
                      </a:cubicBezTo>
                      <a:cubicBezTo>
                        <a:pt x="13" y="4"/>
                        <a:pt x="10" y="1"/>
                        <a:pt x="7" y="1"/>
                      </a:cubicBezTo>
                      <a:cubicBezTo>
                        <a:pt x="0" y="0"/>
                        <a:pt x="0" y="9"/>
                        <a:pt x="2" y="14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4" y="19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3" name="Freeform 4062"/>
                <p:cNvSpPr/>
                <p:nvPr/>
              </p:nvSpPr>
              <p:spPr bwMode="auto">
                <a:xfrm>
                  <a:off x="2737" y="-368"/>
                  <a:ext cx="30" cy="34"/>
                </a:xfrm>
                <a:custGeom>
                  <a:avLst/>
                  <a:gdLst>
                    <a:gd name="T0" fmla="*/ 7 w 17"/>
                    <a:gd name="T1" fmla="*/ 12 h 19"/>
                    <a:gd name="T2" fmla="*/ 6 w 17"/>
                    <a:gd name="T3" fmla="*/ 10 h 19"/>
                    <a:gd name="T4" fmla="*/ 6 w 17"/>
                    <a:gd name="T5" fmla="*/ 8 h 19"/>
                    <a:gd name="T6" fmla="*/ 6 w 17"/>
                    <a:gd name="T7" fmla="*/ 6 h 19"/>
                    <a:gd name="T8" fmla="*/ 6 w 17"/>
                    <a:gd name="T9" fmla="*/ 6 h 19"/>
                    <a:gd name="T10" fmla="*/ 9 w 17"/>
                    <a:gd name="T11" fmla="*/ 8 h 19"/>
                    <a:gd name="T12" fmla="*/ 9 w 17"/>
                    <a:gd name="T13" fmla="*/ 8 h 19"/>
                    <a:gd name="T14" fmla="*/ 11 w 17"/>
                    <a:gd name="T15" fmla="*/ 13 h 19"/>
                    <a:gd name="T16" fmla="*/ 12 w 17"/>
                    <a:gd name="T17" fmla="*/ 16 h 19"/>
                    <a:gd name="T18" fmla="*/ 17 w 17"/>
                    <a:gd name="T19" fmla="*/ 14 h 19"/>
                    <a:gd name="T20" fmla="*/ 16 w 17"/>
                    <a:gd name="T21" fmla="*/ 10 h 19"/>
                    <a:gd name="T22" fmla="*/ 14 w 17"/>
                    <a:gd name="T23" fmla="*/ 6 h 19"/>
                    <a:gd name="T24" fmla="*/ 12 w 17"/>
                    <a:gd name="T25" fmla="*/ 3 h 19"/>
                    <a:gd name="T26" fmla="*/ 4 w 17"/>
                    <a:gd name="T27" fmla="*/ 1 h 19"/>
                    <a:gd name="T28" fmla="*/ 2 w 17"/>
                    <a:gd name="T29" fmla="*/ 13 h 19"/>
                    <a:gd name="T30" fmla="*/ 3 w 17"/>
                    <a:gd name="T31" fmla="*/ 14 h 19"/>
                    <a:gd name="T32" fmla="*/ 7 w 17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9">
                      <a:moveTo>
                        <a:pt x="7" y="12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8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9"/>
                        <a:pt x="17" y="18"/>
                        <a:pt x="17" y="14"/>
                      </a:cubicBezTo>
                      <a:cubicBezTo>
                        <a:pt x="16" y="13"/>
                        <a:pt x="16" y="12"/>
                        <a:pt x="16" y="10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2" y="3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0" y="3"/>
                        <a:pt x="0" y="8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4" y="17"/>
                        <a:pt x="9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4" name="Freeform 4063"/>
                <p:cNvSpPr/>
                <p:nvPr/>
              </p:nvSpPr>
              <p:spPr bwMode="auto">
                <a:xfrm>
                  <a:off x="2711" y="-352"/>
                  <a:ext cx="32" cy="35"/>
                </a:xfrm>
                <a:custGeom>
                  <a:avLst/>
                  <a:gdLst>
                    <a:gd name="T0" fmla="*/ 7 w 18"/>
                    <a:gd name="T1" fmla="*/ 12 h 20"/>
                    <a:gd name="T2" fmla="*/ 6 w 18"/>
                    <a:gd name="T3" fmla="*/ 10 h 20"/>
                    <a:gd name="T4" fmla="*/ 6 w 18"/>
                    <a:gd name="T5" fmla="*/ 7 h 20"/>
                    <a:gd name="T6" fmla="*/ 8 w 18"/>
                    <a:gd name="T7" fmla="*/ 6 h 20"/>
                    <a:gd name="T8" fmla="*/ 9 w 18"/>
                    <a:gd name="T9" fmla="*/ 8 h 20"/>
                    <a:gd name="T10" fmla="*/ 11 w 18"/>
                    <a:gd name="T11" fmla="*/ 13 h 20"/>
                    <a:gd name="T12" fmla="*/ 12 w 18"/>
                    <a:gd name="T13" fmla="*/ 16 h 20"/>
                    <a:gd name="T14" fmla="*/ 17 w 18"/>
                    <a:gd name="T15" fmla="*/ 15 h 20"/>
                    <a:gd name="T16" fmla="*/ 16 w 18"/>
                    <a:gd name="T17" fmla="*/ 10 h 20"/>
                    <a:gd name="T18" fmla="*/ 14 w 18"/>
                    <a:gd name="T19" fmla="*/ 5 h 20"/>
                    <a:gd name="T20" fmla="*/ 6 w 18"/>
                    <a:gd name="T21" fmla="*/ 0 h 20"/>
                    <a:gd name="T22" fmla="*/ 1 w 18"/>
                    <a:gd name="T23" fmla="*/ 12 h 20"/>
                    <a:gd name="T24" fmla="*/ 2 w 18"/>
                    <a:gd name="T25" fmla="*/ 14 h 20"/>
                    <a:gd name="T26" fmla="*/ 7 w 18"/>
                    <a:gd name="T27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0">
                      <a:moveTo>
                        <a:pt x="7" y="12"/>
                      </a:moveTo>
                      <a:cubicBezTo>
                        <a:pt x="7" y="12"/>
                        <a:pt x="6" y="11"/>
                        <a:pt x="6" y="10"/>
                      </a:cubicBezTo>
                      <a:cubicBezTo>
                        <a:pt x="6" y="9"/>
                        <a:pt x="6" y="8"/>
                        <a:pt x="6" y="7"/>
                      </a:cubicBezTo>
                      <a:cubicBezTo>
                        <a:pt x="6" y="5"/>
                        <a:pt x="6" y="5"/>
                        <a:pt x="8" y="6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10" y="9"/>
                        <a:pt x="11" y="11"/>
                        <a:pt x="11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3" y="20"/>
                        <a:pt x="18" y="18"/>
                        <a:pt x="17" y="15"/>
                      </a:cubicBezTo>
                      <a:cubicBezTo>
                        <a:pt x="17" y="14"/>
                        <a:pt x="16" y="12"/>
                        <a:pt x="16" y="10"/>
                      </a:cubicBezTo>
                      <a:cubicBezTo>
                        <a:pt x="15" y="8"/>
                        <a:pt x="15" y="7"/>
                        <a:pt x="14" y="5"/>
                      </a:cubicBezTo>
                      <a:cubicBezTo>
                        <a:pt x="12" y="3"/>
                        <a:pt x="10" y="1"/>
                        <a:pt x="6" y="0"/>
                      </a:cubicBezTo>
                      <a:cubicBezTo>
                        <a:pt x="0" y="0"/>
                        <a:pt x="0" y="8"/>
                        <a:pt x="1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5" name="Freeform 4064"/>
                <p:cNvSpPr/>
                <p:nvPr/>
              </p:nvSpPr>
              <p:spPr bwMode="auto">
                <a:xfrm>
                  <a:off x="2683" y="-336"/>
                  <a:ext cx="30" cy="35"/>
                </a:xfrm>
                <a:custGeom>
                  <a:avLst/>
                  <a:gdLst>
                    <a:gd name="T0" fmla="*/ 7 w 17"/>
                    <a:gd name="T1" fmla="*/ 12 h 20"/>
                    <a:gd name="T2" fmla="*/ 6 w 17"/>
                    <a:gd name="T3" fmla="*/ 10 h 20"/>
                    <a:gd name="T4" fmla="*/ 7 w 17"/>
                    <a:gd name="T5" fmla="*/ 6 h 20"/>
                    <a:gd name="T6" fmla="*/ 9 w 17"/>
                    <a:gd name="T7" fmla="*/ 8 h 20"/>
                    <a:gd name="T8" fmla="*/ 10 w 17"/>
                    <a:gd name="T9" fmla="*/ 9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5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12 w 17"/>
                    <a:gd name="T21" fmla="*/ 4 h 20"/>
                    <a:gd name="T22" fmla="*/ 5 w 17"/>
                    <a:gd name="T23" fmla="*/ 1 h 20"/>
                    <a:gd name="T24" fmla="*/ 1 w 17"/>
                    <a:gd name="T25" fmla="*/ 13 h 20"/>
                    <a:gd name="T26" fmla="*/ 2 w 17"/>
                    <a:gd name="T27" fmla="*/ 15 h 20"/>
                    <a:gd name="T28" fmla="*/ 7 w 17"/>
                    <a:gd name="T29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0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6" y="6"/>
                        <a:pt x="7" y="6"/>
                      </a:cubicBezTo>
                      <a:cubicBezTo>
                        <a:pt x="8" y="6"/>
                        <a:pt x="9" y="7"/>
                        <a:pt x="9" y="8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10"/>
                        <a:pt x="11" y="12"/>
                        <a:pt x="11" y="13"/>
                      </a:cubicBezTo>
                      <a:cubicBezTo>
                        <a:pt x="11" y="14"/>
                        <a:pt x="11" y="16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6" y="12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3" y="4"/>
                        <a:pt x="12" y="4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1" y="3"/>
                        <a:pt x="0" y="9"/>
                        <a:pt x="1" y="13"/>
                      </a:cubicBezTo>
                      <a:cubicBezTo>
                        <a:pt x="2" y="13"/>
                        <a:pt x="2" y="14"/>
                        <a:pt x="2" y="15"/>
                      </a:cubicBezTo>
                      <a:cubicBezTo>
                        <a:pt x="3" y="18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6" name="Freeform 4065"/>
                <p:cNvSpPr/>
                <p:nvPr/>
              </p:nvSpPr>
              <p:spPr bwMode="auto">
                <a:xfrm>
                  <a:off x="2659" y="-322"/>
                  <a:ext cx="30" cy="36"/>
                </a:xfrm>
                <a:custGeom>
                  <a:avLst/>
                  <a:gdLst>
                    <a:gd name="T0" fmla="*/ 7 w 17"/>
                    <a:gd name="T1" fmla="*/ 12 h 21"/>
                    <a:gd name="T2" fmla="*/ 6 w 17"/>
                    <a:gd name="T3" fmla="*/ 10 h 21"/>
                    <a:gd name="T4" fmla="*/ 9 w 17"/>
                    <a:gd name="T5" fmla="*/ 6 h 21"/>
                    <a:gd name="T6" fmla="*/ 10 w 17"/>
                    <a:gd name="T7" fmla="*/ 8 h 21"/>
                    <a:gd name="T8" fmla="*/ 11 w 17"/>
                    <a:gd name="T9" fmla="*/ 12 h 21"/>
                    <a:gd name="T10" fmla="*/ 11 w 17"/>
                    <a:gd name="T11" fmla="*/ 13 h 21"/>
                    <a:gd name="T12" fmla="*/ 11 w 17"/>
                    <a:gd name="T13" fmla="*/ 18 h 21"/>
                    <a:gd name="T14" fmla="*/ 16 w 17"/>
                    <a:gd name="T15" fmla="*/ 17 h 21"/>
                    <a:gd name="T16" fmla="*/ 16 w 17"/>
                    <a:gd name="T17" fmla="*/ 11 h 21"/>
                    <a:gd name="T18" fmla="*/ 14 w 17"/>
                    <a:gd name="T19" fmla="*/ 5 h 21"/>
                    <a:gd name="T20" fmla="*/ 8 w 17"/>
                    <a:gd name="T21" fmla="*/ 1 h 21"/>
                    <a:gd name="T22" fmla="*/ 1 w 17"/>
                    <a:gd name="T23" fmla="*/ 13 h 21"/>
                    <a:gd name="T24" fmla="*/ 2 w 17"/>
                    <a:gd name="T25" fmla="*/ 14 h 21"/>
                    <a:gd name="T26" fmla="*/ 7 w 17"/>
                    <a:gd name="T27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1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7" y="5"/>
                        <a:pt x="9" y="6"/>
                      </a:cubicBezTo>
                      <a:cubicBezTo>
                        <a:pt x="9" y="7"/>
                        <a:pt x="10" y="7"/>
                        <a:pt x="10" y="8"/>
                      </a:cubicBezTo>
                      <a:cubicBezTo>
                        <a:pt x="10" y="9"/>
                        <a:pt x="11" y="11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5"/>
                        <a:pt x="11" y="16"/>
                        <a:pt x="11" y="18"/>
                      </a:cubicBezTo>
                      <a:cubicBezTo>
                        <a:pt x="12" y="21"/>
                        <a:pt x="17" y="20"/>
                        <a:pt x="16" y="17"/>
                      </a:cubicBezTo>
                      <a:cubicBezTo>
                        <a:pt x="16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5"/>
                      </a:cubicBezTo>
                      <a:cubicBezTo>
                        <a:pt x="13" y="3"/>
                        <a:pt x="11" y="1"/>
                        <a:pt x="8" y="1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7" name="Freeform 4066"/>
                <p:cNvSpPr/>
                <p:nvPr/>
              </p:nvSpPr>
              <p:spPr bwMode="auto">
                <a:xfrm>
                  <a:off x="2633" y="-312"/>
                  <a:ext cx="28" cy="40"/>
                </a:xfrm>
                <a:custGeom>
                  <a:avLst/>
                  <a:gdLst>
                    <a:gd name="T0" fmla="*/ 7 w 16"/>
                    <a:gd name="T1" fmla="*/ 15 h 23"/>
                    <a:gd name="T2" fmla="*/ 6 w 16"/>
                    <a:gd name="T3" fmla="*/ 13 h 23"/>
                    <a:gd name="T4" fmla="*/ 8 w 16"/>
                    <a:gd name="T5" fmla="*/ 8 h 23"/>
                    <a:gd name="T6" fmla="*/ 10 w 16"/>
                    <a:gd name="T7" fmla="*/ 11 h 23"/>
                    <a:gd name="T8" fmla="*/ 11 w 16"/>
                    <a:gd name="T9" fmla="*/ 16 h 23"/>
                    <a:gd name="T10" fmla="*/ 11 w 16"/>
                    <a:gd name="T11" fmla="*/ 20 h 23"/>
                    <a:gd name="T12" fmla="*/ 16 w 16"/>
                    <a:gd name="T13" fmla="*/ 20 h 23"/>
                    <a:gd name="T14" fmla="*/ 16 w 16"/>
                    <a:gd name="T15" fmla="*/ 13 h 23"/>
                    <a:gd name="T16" fmla="*/ 14 w 16"/>
                    <a:gd name="T17" fmla="*/ 8 h 23"/>
                    <a:gd name="T18" fmla="*/ 9 w 16"/>
                    <a:gd name="T19" fmla="*/ 3 h 23"/>
                    <a:gd name="T20" fmla="*/ 1 w 16"/>
                    <a:gd name="T21" fmla="*/ 16 h 23"/>
                    <a:gd name="T22" fmla="*/ 2 w 16"/>
                    <a:gd name="T23" fmla="*/ 16 h 23"/>
                    <a:gd name="T24" fmla="*/ 7 w 16"/>
                    <a:gd name="T25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7" y="15"/>
                      </a:moveTo>
                      <a:cubicBezTo>
                        <a:pt x="7" y="15"/>
                        <a:pt x="6" y="14"/>
                        <a:pt x="6" y="13"/>
                      </a:cubicBezTo>
                      <a:cubicBezTo>
                        <a:pt x="6" y="10"/>
                        <a:pt x="6" y="6"/>
                        <a:pt x="8" y="8"/>
                      </a:cubicBezTo>
                      <a:cubicBezTo>
                        <a:pt x="9" y="9"/>
                        <a:pt x="9" y="10"/>
                        <a:pt x="10" y="11"/>
                      </a:cubicBezTo>
                      <a:cubicBezTo>
                        <a:pt x="10" y="12"/>
                        <a:pt x="11" y="14"/>
                        <a:pt x="11" y="16"/>
                      </a:cubicBezTo>
                      <a:cubicBezTo>
                        <a:pt x="11" y="17"/>
                        <a:pt x="11" y="19"/>
                        <a:pt x="11" y="20"/>
                      </a:cubicBezTo>
                      <a:cubicBezTo>
                        <a:pt x="11" y="23"/>
                        <a:pt x="16" y="23"/>
                        <a:pt x="16" y="20"/>
                      </a:cubicBezTo>
                      <a:cubicBezTo>
                        <a:pt x="16" y="18"/>
                        <a:pt x="16" y="16"/>
                        <a:pt x="16" y="13"/>
                      </a:cubicBezTo>
                      <a:cubicBezTo>
                        <a:pt x="15" y="12"/>
                        <a:pt x="15" y="10"/>
                        <a:pt x="14" y="8"/>
                      </a:cubicBezTo>
                      <a:cubicBezTo>
                        <a:pt x="13" y="6"/>
                        <a:pt x="11" y="4"/>
                        <a:pt x="9" y="3"/>
                      </a:cubicBezTo>
                      <a:cubicBezTo>
                        <a:pt x="1" y="0"/>
                        <a:pt x="0" y="11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20"/>
                        <a:pt x="8" y="18"/>
                        <a:pt x="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8" name="Freeform 4067"/>
                <p:cNvSpPr/>
                <p:nvPr/>
              </p:nvSpPr>
              <p:spPr bwMode="auto">
                <a:xfrm>
                  <a:off x="2607" y="-294"/>
                  <a:ext cx="28" cy="38"/>
                </a:xfrm>
                <a:custGeom>
                  <a:avLst/>
                  <a:gdLst>
                    <a:gd name="T0" fmla="*/ 7 w 16"/>
                    <a:gd name="T1" fmla="*/ 14 h 22"/>
                    <a:gd name="T2" fmla="*/ 6 w 16"/>
                    <a:gd name="T3" fmla="*/ 12 h 22"/>
                    <a:gd name="T4" fmla="*/ 8 w 16"/>
                    <a:gd name="T5" fmla="*/ 8 h 22"/>
                    <a:gd name="T6" fmla="*/ 9 w 16"/>
                    <a:gd name="T7" fmla="*/ 10 h 22"/>
                    <a:gd name="T8" fmla="*/ 11 w 16"/>
                    <a:gd name="T9" fmla="*/ 15 h 22"/>
                    <a:gd name="T10" fmla="*/ 11 w 16"/>
                    <a:gd name="T11" fmla="*/ 19 h 22"/>
                    <a:gd name="T12" fmla="*/ 16 w 16"/>
                    <a:gd name="T13" fmla="*/ 19 h 22"/>
                    <a:gd name="T14" fmla="*/ 16 w 16"/>
                    <a:gd name="T15" fmla="*/ 12 h 22"/>
                    <a:gd name="T16" fmla="*/ 14 w 16"/>
                    <a:gd name="T17" fmla="*/ 7 h 22"/>
                    <a:gd name="T18" fmla="*/ 7 w 16"/>
                    <a:gd name="T19" fmla="*/ 2 h 22"/>
                    <a:gd name="T20" fmla="*/ 1 w 16"/>
                    <a:gd name="T21" fmla="*/ 14 h 22"/>
                    <a:gd name="T22" fmla="*/ 2 w 16"/>
                    <a:gd name="T23" fmla="*/ 16 h 22"/>
                    <a:gd name="T24" fmla="*/ 7 w 16"/>
                    <a:gd name="T25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2">
                      <a:moveTo>
                        <a:pt x="7" y="14"/>
                      </a:moveTo>
                      <a:cubicBezTo>
                        <a:pt x="6" y="13"/>
                        <a:pt x="6" y="13"/>
                        <a:pt x="6" y="12"/>
                      </a:cubicBezTo>
                      <a:cubicBezTo>
                        <a:pt x="5" y="9"/>
                        <a:pt x="5" y="5"/>
                        <a:pt x="8" y="8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1"/>
                        <a:pt x="11" y="13"/>
                        <a:pt x="11" y="15"/>
                      </a:cubicBezTo>
                      <a:cubicBezTo>
                        <a:pt x="11" y="16"/>
                        <a:pt x="11" y="18"/>
                        <a:pt x="11" y="19"/>
                      </a:cubicBezTo>
                      <a:cubicBezTo>
                        <a:pt x="11" y="22"/>
                        <a:pt x="16" y="22"/>
                        <a:pt x="16" y="19"/>
                      </a:cubicBezTo>
                      <a:cubicBezTo>
                        <a:pt x="16" y="17"/>
                        <a:pt x="16" y="15"/>
                        <a:pt x="16" y="12"/>
                      </a:cubicBezTo>
                      <a:cubicBezTo>
                        <a:pt x="15" y="10"/>
                        <a:pt x="15" y="9"/>
                        <a:pt x="14" y="7"/>
                      </a:cubicBezTo>
                      <a:cubicBezTo>
                        <a:pt x="12" y="5"/>
                        <a:pt x="10" y="3"/>
                        <a:pt x="7" y="2"/>
                      </a:cubicBezTo>
                      <a:cubicBezTo>
                        <a:pt x="0" y="0"/>
                        <a:pt x="0" y="9"/>
                        <a:pt x="1" y="14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4" y="19"/>
                        <a:pt x="8" y="17"/>
                        <a:pt x="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9" name="Freeform 4068"/>
                <p:cNvSpPr/>
                <p:nvPr/>
              </p:nvSpPr>
              <p:spPr bwMode="auto">
                <a:xfrm>
                  <a:off x="2577" y="-273"/>
                  <a:ext cx="32" cy="38"/>
                </a:xfrm>
                <a:custGeom>
                  <a:avLst/>
                  <a:gdLst>
                    <a:gd name="T0" fmla="*/ 7 w 18"/>
                    <a:gd name="T1" fmla="*/ 12 h 22"/>
                    <a:gd name="T2" fmla="*/ 6 w 18"/>
                    <a:gd name="T3" fmla="*/ 10 h 22"/>
                    <a:gd name="T4" fmla="*/ 6 w 18"/>
                    <a:gd name="T5" fmla="*/ 8 h 22"/>
                    <a:gd name="T6" fmla="*/ 6 w 18"/>
                    <a:gd name="T7" fmla="*/ 7 h 22"/>
                    <a:gd name="T8" fmla="*/ 6 w 18"/>
                    <a:gd name="T9" fmla="*/ 6 h 22"/>
                    <a:gd name="T10" fmla="*/ 6 w 18"/>
                    <a:gd name="T11" fmla="*/ 6 h 22"/>
                    <a:gd name="T12" fmla="*/ 7 w 18"/>
                    <a:gd name="T13" fmla="*/ 6 h 22"/>
                    <a:gd name="T14" fmla="*/ 8 w 18"/>
                    <a:gd name="T15" fmla="*/ 6 h 22"/>
                    <a:gd name="T16" fmla="*/ 10 w 18"/>
                    <a:gd name="T17" fmla="*/ 7 h 22"/>
                    <a:gd name="T18" fmla="*/ 12 w 18"/>
                    <a:gd name="T19" fmla="*/ 12 h 22"/>
                    <a:gd name="T20" fmla="*/ 12 w 18"/>
                    <a:gd name="T21" fmla="*/ 16 h 22"/>
                    <a:gd name="T22" fmla="*/ 17 w 18"/>
                    <a:gd name="T23" fmla="*/ 18 h 22"/>
                    <a:gd name="T24" fmla="*/ 17 w 18"/>
                    <a:gd name="T25" fmla="*/ 9 h 22"/>
                    <a:gd name="T26" fmla="*/ 14 w 18"/>
                    <a:gd name="T27" fmla="*/ 5 h 22"/>
                    <a:gd name="T28" fmla="*/ 11 w 18"/>
                    <a:gd name="T29" fmla="*/ 2 h 22"/>
                    <a:gd name="T30" fmla="*/ 3 w 18"/>
                    <a:gd name="T31" fmla="*/ 2 h 22"/>
                    <a:gd name="T32" fmla="*/ 1 w 18"/>
                    <a:gd name="T33" fmla="*/ 12 h 22"/>
                    <a:gd name="T34" fmla="*/ 2 w 18"/>
                    <a:gd name="T35" fmla="*/ 13 h 22"/>
                    <a:gd name="T36" fmla="*/ 7 w 18"/>
                    <a:gd name="T37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22">
                      <a:moveTo>
                        <a:pt x="7" y="12"/>
                      </a:move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7"/>
                      </a:cubicBezTo>
                      <a:cubicBezTo>
                        <a:pt x="11" y="9"/>
                        <a:pt x="12" y="10"/>
                        <a:pt x="12" y="12"/>
                      </a:cubicBezTo>
                      <a:cubicBezTo>
                        <a:pt x="13" y="13"/>
                        <a:pt x="13" y="15"/>
                        <a:pt x="12" y="16"/>
                      </a:cubicBezTo>
                      <a:cubicBezTo>
                        <a:pt x="11" y="19"/>
                        <a:pt x="15" y="22"/>
                        <a:pt x="17" y="18"/>
                      </a:cubicBezTo>
                      <a:cubicBezTo>
                        <a:pt x="18" y="15"/>
                        <a:pt x="18" y="12"/>
                        <a:pt x="17" y="9"/>
                      </a:cubicBezTo>
                      <a:cubicBezTo>
                        <a:pt x="17" y="8"/>
                        <a:pt x="16" y="6"/>
                        <a:pt x="14" y="5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0"/>
                        <a:pt x="5" y="0"/>
                        <a:pt x="3" y="2"/>
                      </a:cubicBezTo>
                      <a:cubicBezTo>
                        <a:pt x="0" y="5"/>
                        <a:pt x="1" y="9"/>
                        <a:pt x="1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6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0" name="Freeform 4069"/>
                <p:cNvSpPr/>
                <p:nvPr/>
              </p:nvSpPr>
              <p:spPr bwMode="auto">
                <a:xfrm>
                  <a:off x="2546" y="-258"/>
                  <a:ext cx="35" cy="37"/>
                </a:xfrm>
                <a:custGeom>
                  <a:avLst/>
                  <a:gdLst>
                    <a:gd name="T0" fmla="*/ 8 w 20"/>
                    <a:gd name="T1" fmla="*/ 14 h 21"/>
                    <a:gd name="T2" fmla="*/ 7 w 20"/>
                    <a:gd name="T3" fmla="*/ 11 h 21"/>
                    <a:gd name="T4" fmla="*/ 9 w 20"/>
                    <a:gd name="T5" fmla="*/ 5 h 21"/>
                    <a:gd name="T6" fmla="*/ 12 w 20"/>
                    <a:gd name="T7" fmla="*/ 7 h 21"/>
                    <a:gd name="T8" fmla="*/ 14 w 20"/>
                    <a:gd name="T9" fmla="*/ 13 h 21"/>
                    <a:gd name="T10" fmla="*/ 14 w 20"/>
                    <a:gd name="T11" fmla="*/ 18 h 21"/>
                    <a:gd name="T12" fmla="*/ 19 w 20"/>
                    <a:gd name="T13" fmla="*/ 17 h 21"/>
                    <a:gd name="T14" fmla="*/ 18 w 20"/>
                    <a:gd name="T15" fmla="*/ 10 h 21"/>
                    <a:gd name="T16" fmla="*/ 17 w 20"/>
                    <a:gd name="T17" fmla="*/ 5 h 21"/>
                    <a:gd name="T18" fmla="*/ 8 w 20"/>
                    <a:gd name="T19" fmla="*/ 0 h 21"/>
                    <a:gd name="T20" fmla="*/ 2 w 20"/>
                    <a:gd name="T21" fmla="*/ 13 h 21"/>
                    <a:gd name="T22" fmla="*/ 3 w 20"/>
                    <a:gd name="T23" fmla="*/ 15 h 21"/>
                    <a:gd name="T24" fmla="*/ 8 w 20"/>
                    <a:gd name="T2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8" y="14"/>
                      </a:moveTo>
                      <a:cubicBezTo>
                        <a:pt x="8" y="13"/>
                        <a:pt x="7" y="12"/>
                        <a:pt x="7" y="11"/>
                      </a:cubicBezTo>
                      <a:cubicBezTo>
                        <a:pt x="6" y="8"/>
                        <a:pt x="6" y="5"/>
                        <a:pt x="9" y="5"/>
                      </a:cubicBezTo>
                      <a:cubicBezTo>
                        <a:pt x="10" y="5"/>
                        <a:pt x="12" y="6"/>
                        <a:pt x="12" y="7"/>
                      </a:cubicBezTo>
                      <a:cubicBezTo>
                        <a:pt x="13" y="9"/>
                        <a:pt x="14" y="11"/>
                        <a:pt x="14" y="13"/>
                      </a:cubicBezTo>
                      <a:cubicBezTo>
                        <a:pt x="14" y="15"/>
                        <a:pt x="14" y="17"/>
                        <a:pt x="14" y="18"/>
                      </a:cubicBezTo>
                      <a:cubicBezTo>
                        <a:pt x="15" y="21"/>
                        <a:pt x="20" y="20"/>
                        <a:pt x="19" y="17"/>
                      </a:cubicBezTo>
                      <a:cubicBezTo>
                        <a:pt x="19" y="14"/>
                        <a:pt x="19" y="12"/>
                        <a:pt x="18" y="10"/>
                      </a:cubicBezTo>
                      <a:cubicBezTo>
                        <a:pt x="18" y="8"/>
                        <a:pt x="17" y="7"/>
                        <a:pt x="17" y="5"/>
                      </a:cubicBezTo>
                      <a:cubicBezTo>
                        <a:pt x="15" y="2"/>
                        <a:pt x="12" y="0"/>
                        <a:pt x="8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4"/>
                        <a:pt x="3" y="15"/>
                        <a:pt x="3" y="15"/>
                      </a:cubicBezTo>
                      <a:cubicBezTo>
                        <a:pt x="4" y="18"/>
                        <a:pt x="9" y="17"/>
                        <a:pt x="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1" name="Freeform 4070"/>
                <p:cNvSpPr/>
                <p:nvPr/>
              </p:nvSpPr>
              <p:spPr bwMode="auto">
                <a:xfrm>
                  <a:off x="2516" y="-239"/>
                  <a:ext cx="30" cy="35"/>
                </a:xfrm>
                <a:custGeom>
                  <a:avLst/>
                  <a:gdLst>
                    <a:gd name="T0" fmla="*/ 7 w 17"/>
                    <a:gd name="T1" fmla="*/ 13 h 20"/>
                    <a:gd name="T2" fmla="*/ 6 w 17"/>
                    <a:gd name="T3" fmla="*/ 10 h 20"/>
                    <a:gd name="T4" fmla="*/ 6 w 17"/>
                    <a:gd name="T5" fmla="*/ 8 h 20"/>
                    <a:gd name="T6" fmla="*/ 6 w 17"/>
                    <a:gd name="T7" fmla="*/ 6 h 20"/>
                    <a:gd name="T8" fmla="*/ 6 w 17"/>
                    <a:gd name="T9" fmla="*/ 5 h 20"/>
                    <a:gd name="T10" fmla="*/ 8 w 17"/>
                    <a:gd name="T11" fmla="*/ 6 h 20"/>
                    <a:gd name="T12" fmla="*/ 10 w 17"/>
                    <a:gd name="T13" fmla="*/ 8 h 20"/>
                    <a:gd name="T14" fmla="*/ 11 w 17"/>
                    <a:gd name="T15" fmla="*/ 13 h 20"/>
                    <a:gd name="T16" fmla="*/ 12 w 17"/>
                    <a:gd name="T17" fmla="*/ 17 h 20"/>
                    <a:gd name="T18" fmla="*/ 17 w 17"/>
                    <a:gd name="T19" fmla="*/ 16 h 20"/>
                    <a:gd name="T20" fmla="*/ 16 w 17"/>
                    <a:gd name="T21" fmla="*/ 10 h 20"/>
                    <a:gd name="T22" fmla="*/ 15 w 17"/>
                    <a:gd name="T23" fmla="*/ 6 h 20"/>
                    <a:gd name="T24" fmla="*/ 14 w 17"/>
                    <a:gd name="T25" fmla="*/ 5 h 20"/>
                    <a:gd name="T26" fmla="*/ 6 w 17"/>
                    <a:gd name="T27" fmla="*/ 0 h 20"/>
                    <a:gd name="T28" fmla="*/ 2 w 17"/>
                    <a:gd name="T29" fmla="*/ 13 h 20"/>
                    <a:gd name="T30" fmla="*/ 2 w 17"/>
                    <a:gd name="T31" fmla="*/ 14 h 20"/>
                    <a:gd name="T32" fmla="*/ 7 w 17"/>
                    <a:gd name="T3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20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8"/>
                      </a:cubicBezTo>
                      <a:cubicBezTo>
                        <a:pt x="11" y="9"/>
                        <a:pt x="11" y="11"/>
                        <a:pt x="11" y="13"/>
                      </a:cubicBezTo>
                      <a:cubicBezTo>
                        <a:pt x="11" y="14"/>
                        <a:pt x="12" y="16"/>
                        <a:pt x="12" y="17"/>
                      </a:cubicBezTo>
                      <a:cubicBezTo>
                        <a:pt x="12" y="20"/>
                        <a:pt x="17" y="19"/>
                        <a:pt x="17" y="16"/>
                      </a:cubicBezTo>
                      <a:cubicBezTo>
                        <a:pt x="16" y="14"/>
                        <a:pt x="16" y="12"/>
                        <a:pt x="16" y="10"/>
                      </a:cubicBezTo>
                      <a:cubicBezTo>
                        <a:pt x="16" y="9"/>
                        <a:pt x="15" y="7"/>
                        <a:pt x="15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2" name="Freeform 4071"/>
                <p:cNvSpPr/>
                <p:nvPr/>
              </p:nvSpPr>
              <p:spPr bwMode="auto">
                <a:xfrm>
                  <a:off x="2489" y="-219"/>
                  <a:ext cx="29" cy="34"/>
                </a:xfrm>
                <a:custGeom>
                  <a:avLst/>
                  <a:gdLst>
                    <a:gd name="T0" fmla="*/ 6 w 17"/>
                    <a:gd name="T1" fmla="*/ 11 h 20"/>
                    <a:gd name="T2" fmla="*/ 5 w 17"/>
                    <a:gd name="T3" fmla="*/ 9 h 20"/>
                    <a:gd name="T4" fmla="*/ 6 w 17"/>
                    <a:gd name="T5" fmla="*/ 7 h 20"/>
                    <a:gd name="T6" fmla="*/ 6 w 17"/>
                    <a:gd name="T7" fmla="*/ 6 h 20"/>
                    <a:gd name="T8" fmla="*/ 7 w 17"/>
                    <a:gd name="T9" fmla="*/ 6 h 20"/>
                    <a:gd name="T10" fmla="*/ 8 w 17"/>
                    <a:gd name="T11" fmla="*/ 7 h 20"/>
                    <a:gd name="T12" fmla="*/ 9 w 17"/>
                    <a:gd name="T13" fmla="*/ 10 h 20"/>
                    <a:gd name="T14" fmla="*/ 10 w 17"/>
                    <a:gd name="T15" fmla="*/ 12 h 20"/>
                    <a:gd name="T16" fmla="*/ 11 w 17"/>
                    <a:gd name="T17" fmla="*/ 17 h 20"/>
                    <a:gd name="T18" fmla="*/ 16 w 17"/>
                    <a:gd name="T19" fmla="*/ 15 h 20"/>
                    <a:gd name="T20" fmla="*/ 15 w 17"/>
                    <a:gd name="T21" fmla="*/ 9 h 20"/>
                    <a:gd name="T22" fmla="*/ 13 w 17"/>
                    <a:gd name="T23" fmla="*/ 4 h 20"/>
                    <a:gd name="T24" fmla="*/ 7 w 17"/>
                    <a:gd name="T25" fmla="*/ 1 h 20"/>
                    <a:gd name="T26" fmla="*/ 1 w 17"/>
                    <a:gd name="T27" fmla="*/ 12 h 20"/>
                    <a:gd name="T28" fmla="*/ 1 w 17"/>
                    <a:gd name="T29" fmla="*/ 12 h 20"/>
                    <a:gd name="T30" fmla="*/ 6 w 17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0">
                      <a:moveTo>
                        <a:pt x="6" y="11"/>
                      </a:moveTo>
                      <a:cubicBezTo>
                        <a:pt x="6" y="10"/>
                        <a:pt x="5" y="9"/>
                        <a:pt x="5" y="9"/>
                      </a:cubicBezTo>
                      <a:cubicBezTo>
                        <a:pt x="5" y="8"/>
                        <a:pt x="6" y="8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7"/>
                        <a:pt x="8" y="7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0"/>
                        <a:pt x="10" y="11"/>
                        <a:pt x="10" y="12"/>
                      </a:cubicBezTo>
                      <a:cubicBezTo>
                        <a:pt x="10" y="14"/>
                        <a:pt x="11" y="15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5" y="11"/>
                        <a:pt x="15" y="9"/>
                      </a:cubicBezTo>
                      <a:cubicBezTo>
                        <a:pt x="14" y="8"/>
                        <a:pt x="14" y="6"/>
                        <a:pt x="13" y="4"/>
                      </a:cubicBezTo>
                      <a:cubicBezTo>
                        <a:pt x="11" y="2"/>
                        <a:pt x="10" y="1"/>
                        <a:pt x="7" y="1"/>
                      </a:cubicBezTo>
                      <a:cubicBezTo>
                        <a:pt x="1" y="0"/>
                        <a:pt x="0" y="7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3" name="Freeform 4072"/>
                <p:cNvSpPr/>
                <p:nvPr/>
              </p:nvSpPr>
              <p:spPr bwMode="auto">
                <a:xfrm>
                  <a:off x="2459" y="-206"/>
                  <a:ext cx="30" cy="35"/>
                </a:xfrm>
                <a:custGeom>
                  <a:avLst/>
                  <a:gdLst>
                    <a:gd name="T0" fmla="*/ 6 w 17"/>
                    <a:gd name="T1" fmla="*/ 13 h 20"/>
                    <a:gd name="T2" fmla="*/ 6 w 17"/>
                    <a:gd name="T3" fmla="*/ 10 h 20"/>
                    <a:gd name="T4" fmla="*/ 6 w 17"/>
                    <a:gd name="T5" fmla="*/ 9 h 20"/>
                    <a:gd name="T6" fmla="*/ 8 w 17"/>
                    <a:gd name="T7" fmla="*/ 8 h 20"/>
                    <a:gd name="T8" fmla="*/ 9 w 17"/>
                    <a:gd name="T9" fmla="*/ 8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7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8 w 17"/>
                    <a:gd name="T21" fmla="*/ 2 h 20"/>
                    <a:gd name="T22" fmla="*/ 1 w 17"/>
                    <a:gd name="T23" fmla="*/ 13 h 20"/>
                    <a:gd name="T24" fmla="*/ 1 w 17"/>
                    <a:gd name="T25" fmla="*/ 15 h 20"/>
                    <a:gd name="T26" fmla="*/ 6 w 17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0">
                      <a:moveTo>
                        <a:pt x="6" y="13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7"/>
                        <a:pt x="7" y="7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1" y="20"/>
                        <a:pt x="16" y="20"/>
                        <a:pt x="16" y="17"/>
                      </a:cubicBezTo>
                      <a:cubicBezTo>
                        <a:pt x="17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2" y="4"/>
                        <a:pt x="11" y="3"/>
                        <a:pt x="8" y="2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2" y="18"/>
                        <a:pt x="7" y="17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4" name="Freeform 4073"/>
                <p:cNvSpPr/>
                <p:nvPr/>
              </p:nvSpPr>
              <p:spPr bwMode="auto">
                <a:xfrm>
                  <a:off x="3010" y="-199"/>
                  <a:ext cx="18" cy="14"/>
                </a:xfrm>
                <a:custGeom>
                  <a:avLst/>
                  <a:gdLst>
                    <a:gd name="T0" fmla="*/ 5 w 10"/>
                    <a:gd name="T1" fmla="*/ 8 h 8"/>
                    <a:gd name="T2" fmla="*/ 10 w 10"/>
                    <a:gd name="T3" fmla="*/ 4 h 8"/>
                    <a:gd name="T4" fmla="*/ 1 w 10"/>
                    <a:gd name="T5" fmla="*/ 1 h 8"/>
                    <a:gd name="T6" fmla="*/ 0 w 10"/>
                    <a:gd name="T7" fmla="*/ 1 h 8"/>
                    <a:gd name="T8" fmla="*/ 5 w 10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8">
                      <a:moveTo>
                        <a:pt x="5" y="8"/>
                      </a:moveTo>
                      <a:cubicBezTo>
                        <a:pt x="7" y="8"/>
                        <a:pt x="10" y="7"/>
                        <a:pt x="10" y="4"/>
                      </a:cubicBezTo>
                      <a:cubicBezTo>
                        <a:pt x="10" y="0"/>
                        <a:pt x="3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4"/>
                        <a:pt x="3" y="6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5" name="Freeform 4074"/>
                <p:cNvSpPr>
                  <a:spLocks noEditPoints="1"/>
                </p:cNvSpPr>
                <p:nvPr/>
              </p:nvSpPr>
              <p:spPr bwMode="auto">
                <a:xfrm>
                  <a:off x="2887" y="-317"/>
                  <a:ext cx="179" cy="247"/>
                </a:xfrm>
                <a:custGeom>
                  <a:avLst/>
                  <a:gdLst>
                    <a:gd name="T0" fmla="*/ 20 w 103"/>
                    <a:gd name="T1" fmla="*/ 1 h 142"/>
                    <a:gd name="T2" fmla="*/ 40 w 103"/>
                    <a:gd name="T3" fmla="*/ 11 h 142"/>
                    <a:gd name="T4" fmla="*/ 0 w 103"/>
                    <a:gd name="T5" fmla="*/ 25 h 142"/>
                    <a:gd name="T6" fmla="*/ 25 w 103"/>
                    <a:gd name="T7" fmla="*/ 23 h 142"/>
                    <a:gd name="T8" fmla="*/ 45 w 103"/>
                    <a:gd name="T9" fmla="*/ 24 h 142"/>
                    <a:gd name="T10" fmla="*/ 43 w 103"/>
                    <a:gd name="T11" fmla="*/ 32 h 142"/>
                    <a:gd name="T12" fmla="*/ 32 w 103"/>
                    <a:gd name="T13" fmla="*/ 53 h 142"/>
                    <a:gd name="T14" fmla="*/ 53 w 103"/>
                    <a:gd name="T15" fmla="*/ 67 h 142"/>
                    <a:gd name="T16" fmla="*/ 43 w 103"/>
                    <a:gd name="T17" fmla="*/ 86 h 142"/>
                    <a:gd name="T18" fmla="*/ 58 w 103"/>
                    <a:gd name="T19" fmla="*/ 100 h 142"/>
                    <a:gd name="T20" fmla="*/ 82 w 103"/>
                    <a:gd name="T21" fmla="*/ 118 h 142"/>
                    <a:gd name="T22" fmla="*/ 72 w 103"/>
                    <a:gd name="T23" fmla="*/ 134 h 142"/>
                    <a:gd name="T24" fmla="*/ 68 w 103"/>
                    <a:gd name="T25" fmla="*/ 118 h 142"/>
                    <a:gd name="T26" fmla="*/ 72 w 103"/>
                    <a:gd name="T27" fmla="*/ 139 h 142"/>
                    <a:gd name="T28" fmla="*/ 86 w 103"/>
                    <a:gd name="T29" fmla="*/ 118 h 142"/>
                    <a:gd name="T30" fmla="*/ 85 w 103"/>
                    <a:gd name="T31" fmla="*/ 113 h 142"/>
                    <a:gd name="T32" fmla="*/ 82 w 103"/>
                    <a:gd name="T33" fmla="*/ 113 h 142"/>
                    <a:gd name="T34" fmla="*/ 62 w 103"/>
                    <a:gd name="T35" fmla="*/ 102 h 142"/>
                    <a:gd name="T36" fmla="*/ 80 w 103"/>
                    <a:gd name="T37" fmla="*/ 96 h 142"/>
                    <a:gd name="T38" fmla="*/ 61 w 103"/>
                    <a:gd name="T39" fmla="*/ 97 h 142"/>
                    <a:gd name="T40" fmla="*/ 67 w 103"/>
                    <a:gd name="T41" fmla="*/ 74 h 142"/>
                    <a:gd name="T42" fmla="*/ 66 w 103"/>
                    <a:gd name="T43" fmla="*/ 69 h 142"/>
                    <a:gd name="T44" fmla="*/ 57 w 103"/>
                    <a:gd name="T45" fmla="*/ 65 h 142"/>
                    <a:gd name="T46" fmla="*/ 53 w 103"/>
                    <a:gd name="T47" fmla="*/ 52 h 142"/>
                    <a:gd name="T48" fmla="*/ 32 w 103"/>
                    <a:gd name="T49" fmla="*/ 49 h 142"/>
                    <a:gd name="T50" fmla="*/ 29 w 103"/>
                    <a:gd name="T51" fmla="*/ 39 h 142"/>
                    <a:gd name="T52" fmla="*/ 35 w 103"/>
                    <a:gd name="T53" fmla="*/ 19 h 142"/>
                    <a:gd name="T54" fmla="*/ 67 w 103"/>
                    <a:gd name="T55" fmla="*/ 98 h 142"/>
                    <a:gd name="T56" fmla="*/ 74 w 103"/>
                    <a:gd name="T57" fmla="*/ 99 h 142"/>
                    <a:gd name="T58" fmla="*/ 66 w 103"/>
                    <a:gd name="T59" fmla="*/ 99 h 142"/>
                    <a:gd name="T60" fmla="*/ 37 w 103"/>
                    <a:gd name="T61" fmla="*/ 56 h 142"/>
                    <a:gd name="T62" fmla="*/ 49 w 103"/>
                    <a:gd name="T63" fmla="*/ 56 h 142"/>
                    <a:gd name="T64" fmla="*/ 50 w 103"/>
                    <a:gd name="T65" fmla="*/ 63 h 142"/>
                    <a:gd name="T66" fmla="*/ 37 w 103"/>
                    <a:gd name="T67" fmla="*/ 56 h 142"/>
                    <a:gd name="T68" fmla="*/ 12 w 103"/>
                    <a:gd name="T69" fmla="*/ 23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42">
                      <a:moveTo>
                        <a:pt x="45" y="10"/>
                      </a:moveTo>
                      <a:cubicBezTo>
                        <a:pt x="48" y="1"/>
                        <a:pt x="25" y="0"/>
                        <a:pt x="20" y="1"/>
                      </a:cubicBezTo>
                      <a:cubicBezTo>
                        <a:pt x="17" y="1"/>
                        <a:pt x="17" y="5"/>
                        <a:pt x="20" y="5"/>
                      </a:cubicBezTo>
                      <a:cubicBezTo>
                        <a:pt x="23" y="4"/>
                        <a:pt x="45" y="6"/>
                        <a:pt x="40" y="11"/>
                      </a:cubicBezTo>
                      <a:cubicBezTo>
                        <a:pt x="37" y="15"/>
                        <a:pt x="30" y="17"/>
                        <a:pt x="25" y="19"/>
                      </a:cubicBezTo>
                      <a:cubicBezTo>
                        <a:pt x="18" y="19"/>
                        <a:pt x="0" y="18"/>
                        <a:pt x="0" y="25"/>
                      </a:cubicBezTo>
                      <a:cubicBezTo>
                        <a:pt x="0" y="26"/>
                        <a:pt x="1" y="27"/>
                        <a:pt x="2" y="27"/>
                      </a:cubicBezTo>
                      <a:cubicBezTo>
                        <a:pt x="9" y="30"/>
                        <a:pt x="18" y="26"/>
                        <a:pt x="25" y="23"/>
                      </a:cubicBezTo>
                      <a:cubicBezTo>
                        <a:pt x="28" y="23"/>
                        <a:pt x="30" y="23"/>
                        <a:pt x="32" y="23"/>
                      </a:cubicBezTo>
                      <a:cubicBezTo>
                        <a:pt x="37" y="23"/>
                        <a:pt x="41" y="23"/>
                        <a:pt x="45" y="24"/>
                      </a:cubicBezTo>
                      <a:cubicBezTo>
                        <a:pt x="47" y="24"/>
                        <a:pt x="56" y="25"/>
                        <a:pt x="51" y="28"/>
                      </a:cubicBezTo>
                      <a:cubicBezTo>
                        <a:pt x="48" y="30"/>
                        <a:pt x="46" y="31"/>
                        <a:pt x="43" y="32"/>
                      </a:cubicBezTo>
                      <a:cubicBezTo>
                        <a:pt x="38" y="34"/>
                        <a:pt x="12" y="35"/>
                        <a:pt x="17" y="46"/>
                      </a:cubicBezTo>
                      <a:cubicBezTo>
                        <a:pt x="19" y="50"/>
                        <a:pt x="27" y="52"/>
                        <a:pt x="32" y="53"/>
                      </a:cubicBezTo>
                      <a:cubicBezTo>
                        <a:pt x="30" y="55"/>
                        <a:pt x="29" y="57"/>
                        <a:pt x="29" y="60"/>
                      </a:cubicBezTo>
                      <a:cubicBezTo>
                        <a:pt x="30" y="69"/>
                        <a:pt x="46" y="69"/>
                        <a:pt x="53" y="67"/>
                      </a:cubicBezTo>
                      <a:cubicBezTo>
                        <a:pt x="56" y="69"/>
                        <a:pt x="59" y="70"/>
                        <a:pt x="62" y="72"/>
                      </a:cubicBezTo>
                      <a:cubicBezTo>
                        <a:pt x="53" y="74"/>
                        <a:pt x="44" y="78"/>
                        <a:pt x="43" y="86"/>
                      </a:cubicBezTo>
                      <a:cubicBezTo>
                        <a:pt x="43" y="92"/>
                        <a:pt x="51" y="96"/>
                        <a:pt x="55" y="98"/>
                      </a:cubicBezTo>
                      <a:cubicBezTo>
                        <a:pt x="56" y="99"/>
                        <a:pt x="57" y="100"/>
                        <a:pt x="58" y="100"/>
                      </a:cubicBezTo>
                      <a:cubicBezTo>
                        <a:pt x="57" y="104"/>
                        <a:pt x="60" y="108"/>
                        <a:pt x="65" y="111"/>
                      </a:cubicBezTo>
                      <a:cubicBezTo>
                        <a:pt x="70" y="113"/>
                        <a:pt x="76" y="116"/>
                        <a:pt x="82" y="118"/>
                      </a:cubicBezTo>
                      <a:cubicBezTo>
                        <a:pt x="82" y="121"/>
                        <a:pt x="82" y="124"/>
                        <a:pt x="83" y="128"/>
                      </a:cubicBezTo>
                      <a:cubicBezTo>
                        <a:pt x="83" y="133"/>
                        <a:pt x="77" y="138"/>
                        <a:pt x="72" y="134"/>
                      </a:cubicBezTo>
                      <a:cubicBezTo>
                        <a:pt x="71" y="133"/>
                        <a:pt x="70" y="130"/>
                        <a:pt x="70" y="128"/>
                      </a:cubicBezTo>
                      <a:cubicBezTo>
                        <a:pt x="69" y="125"/>
                        <a:pt x="68" y="121"/>
                        <a:pt x="68" y="118"/>
                      </a:cubicBezTo>
                      <a:cubicBezTo>
                        <a:pt x="67" y="115"/>
                        <a:pt x="63" y="116"/>
                        <a:pt x="64" y="119"/>
                      </a:cubicBezTo>
                      <a:cubicBezTo>
                        <a:pt x="65" y="126"/>
                        <a:pt x="66" y="135"/>
                        <a:pt x="72" y="139"/>
                      </a:cubicBezTo>
                      <a:cubicBezTo>
                        <a:pt x="78" y="142"/>
                        <a:pt x="86" y="136"/>
                        <a:pt x="86" y="130"/>
                      </a:cubicBezTo>
                      <a:cubicBezTo>
                        <a:pt x="87" y="126"/>
                        <a:pt x="85" y="122"/>
                        <a:pt x="86" y="118"/>
                      </a:cubicBezTo>
                      <a:cubicBezTo>
                        <a:pt x="89" y="119"/>
                        <a:pt x="92" y="119"/>
                        <a:pt x="95" y="119"/>
                      </a:cubicBezTo>
                      <a:cubicBezTo>
                        <a:pt x="103" y="117"/>
                        <a:pt x="90" y="106"/>
                        <a:pt x="85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3" y="114"/>
                        <a:pt x="82" y="113"/>
                        <a:pt x="82" y="113"/>
                      </a:cubicBezTo>
                      <a:cubicBezTo>
                        <a:pt x="78" y="112"/>
                        <a:pt x="74" y="111"/>
                        <a:pt x="70" y="109"/>
                      </a:cubicBezTo>
                      <a:cubicBezTo>
                        <a:pt x="66" y="107"/>
                        <a:pt x="62" y="104"/>
                        <a:pt x="62" y="102"/>
                      </a:cubicBezTo>
                      <a:cubicBezTo>
                        <a:pt x="66" y="103"/>
                        <a:pt x="70" y="103"/>
                        <a:pt x="76" y="103"/>
                      </a:cubicBezTo>
                      <a:cubicBezTo>
                        <a:pt x="79" y="102"/>
                        <a:pt x="82" y="100"/>
                        <a:pt x="80" y="96"/>
                      </a:cubicBezTo>
                      <a:cubicBezTo>
                        <a:pt x="77" y="92"/>
                        <a:pt x="69" y="94"/>
                        <a:pt x="65" y="95"/>
                      </a:cubicBezTo>
                      <a:cubicBezTo>
                        <a:pt x="63" y="96"/>
                        <a:pt x="62" y="96"/>
                        <a:pt x="61" y="97"/>
                      </a:cubicBezTo>
                      <a:cubicBezTo>
                        <a:pt x="54" y="94"/>
                        <a:pt x="45" y="88"/>
                        <a:pt x="49" y="83"/>
                      </a:cubicBezTo>
                      <a:cubicBezTo>
                        <a:pt x="52" y="78"/>
                        <a:pt x="60" y="76"/>
                        <a:pt x="67" y="74"/>
                      </a:cubicBezTo>
                      <a:cubicBezTo>
                        <a:pt x="68" y="74"/>
                        <a:pt x="69" y="75"/>
                        <a:pt x="70" y="75"/>
                      </a:cubicBezTo>
                      <a:cubicBezTo>
                        <a:pt x="69" y="73"/>
                        <a:pt x="67" y="71"/>
                        <a:pt x="66" y="69"/>
                      </a:cubicBezTo>
                      <a:cubicBezTo>
                        <a:pt x="64" y="69"/>
                        <a:pt x="63" y="68"/>
                        <a:pt x="61" y="67"/>
                      </a:cubicBezTo>
                      <a:cubicBezTo>
                        <a:pt x="60" y="66"/>
                        <a:pt x="59" y="66"/>
                        <a:pt x="57" y="65"/>
                      </a:cubicBezTo>
                      <a:cubicBezTo>
                        <a:pt x="61" y="61"/>
                        <a:pt x="58" y="55"/>
                        <a:pt x="55" y="54"/>
                      </a:cubicBezTo>
                      <a:cubicBezTo>
                        <a:pt x="55" y="53"/>
                        <a:pt x="54" y="52"/>
                        <a:pt x="53" y="52"/>
                      </a:cubicBezTo>
                      <a:cubicBezTo>
                        <a:pt x="50" y="51"/>
                        <a:pt x="44" y="50"/>
                        <a:pt x="39" y="51"/>
                      </a:cubicBezTo>
                      <a:cubicBezTo>
                        <a:pt x="36" y="51"/>
                        <a:pt x="34" y="50"/>
                        <a:pt x="32" y="49"/>
                      </a:cubicBezTo>
                      <a:cubicBezTo>
                        <a:pt x="29" y="49"/>
                        <a:pt x="25" y="47"/>
                        <a:pt x="22" y="45"/>
                      </a:cubicBezTo>
                      <a:cubicBezTo>
                        <a:pt x="17" y="42"/>
                        <a:pt x="27" y="40"/>
                        <a:pt x="29" y="39"/>
                      </a:cubicBezTo>
                      <a:cubicBezTo>
                        <a:pt x="36" y="37"/>
                        <a:pt x="55" y="36"/>
                        <a:pt x="58" y="26"/>
                      </a:cubicBezTo>
                      <a:cubicBezTo>
                        <a:pt x="59" y="20"/>
                        <a:pt x="45" y="19"/>
                        <a:pt x="35" y="19"/>
                      </a:cubicBezTo>
                      <a:cubicBezTo>
                        <a:pt x="40" y="17"/>
                        <a:pt x="44" y="14"/>
                        <a:pt x="45" y="10"/>
                      </a:cubicBezTo>
                      <a:close/>
                      <a:moveTo>
                        <a:pt x="67" y="98"/>
                      </a:moveTo>
                      <a:cubicBezTo>
                        <a:pt x="68" y="98"/>
                        <a:pt x="69" y="98"/>
                        <a:pt x="70" y="98"/>
                      </a:cubicBezTo>
                      <a:cubicBezTo>
                        <a:pt x="73" y="96"/>
                        <a:pt x="74" y="97"/>
                        <a:pt x="74" y="99"/>
                      </a:cubicBezTo>
                      <a:cubicBezTo>
                        <a:pt x="71" y="99"/>
                        <a:pt x="69" y="99"/>
                        <a:pt x="66" y="99"/>
                      </a:cubicBezTo>
                      <a:cubicBezTo>
                        <a:pt x="66" y="99"/>
                        <a:pt x="66" y="99"/>
                        <a:pt x="66" y="99"/>
                      </a:cubicBezTo>
                      <a:cubicBezTo>
                        <a:pt x="66" y="99"/>
                        <a:pt x="67" y="99"/>
                        <a:pt x="67" y="98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8" y="55"/>
                        <a:pt x="39" y="55"/>
                      </a:cubicBezTo>
                      <a:cubicBezTo>
                        <a:pt x="42" y="56"/>
                        <a:pt x="46" y="56"/>
                        <a:pt x="49" y="56"/>
                      </a:cubicBez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8" y="59"/>
                        <a:pt x="48" y="61"/>
                        <a:pt x="50" y="63"/>
                      </a:cubicBezTo>
                      <a:cubicBezTo>
                        <a:pt x="47" y="64"/>
                        <a:pt x="45" y="64"/>
                        <a:pt x="45" y="64"/>
                      </a:cubicBezTo>
                      <a:cubicBezTo>
                        <a:pt x="41" y="64"/>
                        <a:pt x="26" y="60"/>
                        <a:pt x="37" y="56"/>
                      </a:cubicBezTo>
                      <a:close/>
                      <a:moveTo>
                        <a:pt x="6" y="25"/>
                      </a:moveTo>
                      <a:cubicBezTo>
                        <a:pt x="8" y="24"/>
                        <a:pt x="10" y="24"/>
                        <a:pt x="12" y="23"/>
                      </a:cubicBezTo>
                      <a:cubicBezTo>
                        <a:pt x="9" y="24"/>
                        <a:pt x="3" y="26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6" name="Freeform 4075"/>
                <p:cNvSpPr/>
                <p:nvPr/>
              </p:nvSpPr>
              <p:spPr bwMode="auto">
                <a:xfrm>
                  <a:off x="2993" y="-213"/>
                  <a:ext cx="42" cy="54"/>
                </a:xfrm>
                <a:custGeom>
                  <a:avLst/>
                  <a:gdLst>
                    <a:gd name="T0" fmla="*/ 9 w 24"/>
                    <a:gd name="T1" fmla="*/ 15 h 31"/>
                    <a:gd name="T2" fmla="*/ 20 w 24"/>
                    <a:gd name="T3" fmla="*/ 29 h 31"/>
                    <a:gd name="T4" fmla="*/ 23 w 24"/>
                    <a:gd name="T5" fmla="*/ 26 h 31"/>
                    <a:gd name="T6" fmla="*/ 15 w 24"/>
                    <a:gd name="T7" fmla="*/ 16 h 31"/>
                    <a:gd name="T8" fmla="*/ 10 w 24"/>
                    <a:gd name="T9" fmla="*/ 9 h 31"/>
                    <a:gd name="T10" fmla="*/ 4 w 24"/>
                    <a:gd name="T11" fmla="*/ 2 h 31"/>
                    <a:gd name="T12" fmla="*/ 1 w 24"/>
                    <a:gd name="T13" fmla="*/ 5 h 31"/>
                    <a:gd name="T14" fmla="*/ 5 w 24"/>
                    <a:gd name="T15" fmla="*/ 9 h 31"/>
                    <a:gd name="T16" fmla="*/ 9 w 24"/>
                    <a:gd name="T1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31">
                      <a:moveTo>
                        <a:pt x="9" y="15"/>
                      </a:moveTo>
                      <a:cubicBezTo>
                        <a:pt x="12" y="20"/>
                        <a:pt x="16" y="25"/>
                        <a:pt x="20" y="29"/>
                      </a:cubicBezTo>
                      <a:cubicBezTo>
                        <a:pt x="22" y="31"/>
                        <a:pt x="24" y="28"/>
                        <a:pt x="23" y="26"/>
                      </a:cubicBezTo>
                      <a:cubicBezTo>
                        <a:pt x="20" y="23"/>
                        <a:pt x="17" y="20"/>
                        <a:pt x="15" y="16"/>
                      </a:cubicBezTo>
                      <a:cubicBezTo>
                        <a:pt x="13" y="14"/>
                        <a:pt x="11" y="12"/>
                        <a:pt x="10" y="9"/>
                      </a:cubicBezTo>
                      <a:cubicBezTo>
                        <a:pt x="8" y="7"/>
                        <a:pt x="6" y="4"/>
                        <a:pt x="4" y="2"/>
                      </a:cubicBezTo>
                      <a:cubicBezTo>
                        <a:pt x="2" y="0"/>
                        <a:pt x="0" y="3"/>
                        <a:pt x="1" y="5"/>
                      </a:cubicBezTo>
                      <a:cubicBezTo>
                        <a:pt x="3" y="6"/>
                        <a:pt x="4" y="8"/>
                        <a:pt x="5" y="9"/>
                      </a:cubicBezTo>
                      <a:cubicBezTo>
                        <a:pt x="6" y="11"/>
                        <a:pt x="8" y="13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7" name="Freeform 4076"/>
                <p:cNvSpPr>
                  <a:spLocks noEditPoints="1"/>
                </p:cNvSpPr>
                <p:nvPr/>
              </p:nvSpPr>
              <p:spPr bwMode="auto">
                <a:xfrm>
                  <a:off x="1403" y="-312"/>
                  <a:ext cx="566" cy="197"/>
                </a:xfrm>
                <a:custGeom>
                  <a:avLst/>
                  <a:gdLst>
                    <a:gd name="T0" fmla="*/ 24 w 325"/>
                    <a:gd name="T1" fmla="*/ 56 h 113"/>
                    <a:gd name="T2" fmla="*/ 4 w 325"/>
                    <a:gd name="T3" fmla="*/ 95 h 113"/>
                    <a:gd name="T4" fmla="*/ 1 w 325"/>
                    <a:gd name="T5" fmla="*/ 98 h 113"/>
                    <a:gd name="T6" fmla="*/ 0 w 325"/>
                    <a:gd name="T7" fmla="*/ 102 h 113"/>
                    <a:gd name="T8" fmla="*/ 61 w 325"/>
                    <a:gd name="T9" fmla="*/ 106 h 113"/>
                    <a:gd name="T10" fmla="*/ 85 w 325"/>
                    <a:gd name="T11" fmla="*/ 71 h 113"/>
                    <a:gd name="T12" fmla="*/ 299 w 325"/>
                    <a:gd name="T13" fmla="*/ 52 h 113"/>
                    <a:gd name="T14" fmla="*/ 294 w 325"/>
                    <a:gd name="T15" fmla="*/ 7 h 113"/>
                    <a:gd name="T16" fmla="*/ 89 w 325"/>
                    <a:gd name="T17" fmla="*/ 47 h 113"/>
                    <a:gd name="T18" fmla="*/ 20 w 325"/>
                    <a:gd name="T19" fmla="*/ 70 h 113"/>
                    <a:gd name="T20" fmla="*/ 33 w 325"/>
                    <a:gd name="T21" fmla="*/ 61 h 113"/>
                    <a:gd name="T22" fmla="*/ 16 w 325"/>
                    <a:gd name="T23" fmla="*/ 85 h 113"/>
                    <a:gd name="T24" fmla="*/ 57 w 325"/>
                    <a:gd name="T25" fmla="*/ 62 h 113"/>
                    <a:gd name="T26" fmla="*/ 37 w 325"/>
                    <a:gd name="T27" fmla="*/ 69 h 113"/>
                    <a:gd name="T28" fmla="*/ 27 w 325"/>
                    <a:gd name="T29" fmla="*/ 72 h 113"/>
                    <a:gd name="T30" fmla="*/ 50 w 325"/>
                    <a:gd name="T31" fmla="*/ 103 h 113"/>
                    <a:gd name="T32" fmla="*/ 57 w 325"/>
                    <a:gd name="T33" fmla="*/ 102 h 113"/>
                    <a:gd name="T34" fmla="*/ 52 w 325"/>
                    <a:gd name="T35" fmla="*/ 98 h 113"/>
                    <a:gd name="T36" fmla="*/ 57 w 325"/>
                    <a:gd name="T37" fmla="*/ 86 h 113"/>
                    <a:gd name="T38" fmla="*/ 52 w 325"/>
                    <a:gd name="T39" fmla="*/ 98 h 113"/>
                    <a:gd name="T40" fmla="*/ 48 w 325"/>
                    <a:gd name="T41" fmla="*/ 82 h 113"/>
                    <a:gd name="T42" fmla="*/ 16 w 325"/>
                    <a:gd name="T43" fmla="*/ 93 h 113"/>
                    <a:gd name="T44" fmla="*/ 60 w 325"/>
                    <a:gd name="T45" fmla="*/ 67 h 113"/>
                    <a:gd name="T46" fmla="*/ 78 w 325"/>
                    <a:gd name="T47" fmla="*/ 67 h 113"/>
                    <a:gd name="T48" fmla="*/ 84 w 325"/>
                    <a:gd name="T49" fmla="*/ 66 h 113"/>
                    <a:gd name="T50" fmla="*/ 80 w 325"/>
                    <a:gd name="T51" fmla="*/ 60 h 113"/>
                    <a:gd name="T52" fmla="*/ 85 w 325"/>
                    <a:gd name="T53" fmla="*/ 57 h 113"/>
                    <a:gd name="T54" fmla="*/ 84 w 325"/>
                    <a:gd name="T55" fmla="*/ 66 h 113"/>
                    <a:gd name="T56" fmla="*/ 267 w 325"/>
                    <a:gd name="T57" fmla="*/ 9 h 113"/>
                    <a:gd name="T58" fmla="*/ 319 w 325"/>
                    <a:gd name="T59" fmla="*/ 28 h 113"/>
                    <a:gd name="T60" fmla="*/ 233 w 325"/>
                    <a:gd name="T61" fmla="*/ 57 h 113"/>
                    <a:gd name="T62" fmla="*/ 89 w 325"/>
                    <a:gd name="T63" fmla="*/ 5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25" h="113">
                      <a:moveTo>
                        <a:pt x="76" y="56"/>
                      </a:moveTo>
                      <a:cubicBezTo>
                        <a:pt x="58" y="50"/>
                        <a:pt x="41" y="45"/>
                        <a:pt x="24" y="56"/>
                      </a:cubicBezTo>
                      <a:cubicBezTo>
                        <a:pt x="11" y="64"/>
                        <a:pt x="14" y="84"/>
                        <a:pt x="5" y="95"/>
                      </a:cubicBezTo>
                      <a:cubicBezTo>
                        <a:pt x="5" y="95"/>
                        <a:pt x="4" y="95"/>
                        <a:pt x="4" y="95"/>
                      </a:cubicBezTo>
                      <a:cubicBezTo>
                        <a:pt x="3" y="95"/>
                        <a:pt x="3" y="96"/>
                        <a:pt x="3" y="97"/>
                      </a:cubicBezTo>
                      <a:cubicBezTo>
                        <a:pt x="2" y="97"/>
                        <a:pt x="2" y="98"/>
                        <a:pt x="1" y="98"/>
                      </a:cubicBezTo>
                      <a:cubicBezTo>
                        <a:pt x="1" y="98"/>
                        <a:pt x="1" y="98"/>
                        <a:pt x="1" y="99"/>
                      </a:cubicBezTo>
                      <a:cubicBezTo>
                        <a:pt x="0" y="99"/>
                        <a:pt x="0" y="101"/>
                        <a:pt x="0" y="102"/>
                      </a:cubicBezTo>
                      <a:cubicBezTo>
                        <a:pt x="1" y="102"/>
                        <a:pt x="2" y="103"/>
                        <a:pt x="3" y="103"/>
                      </a:cubicBezTo>
                      <a:cubicBezTo>
                        <a:pt x="23" y="100"/>
                        <a:pt x="41" y="113"/>
                        <a:pt x="61" y="106"/>
                      </a:cubicBezTo>
                      <a:cubicBezTo>
                        <a:pt x="73" y="102"/>
                        <a:pt x="87" y="85"/>
                        <a:pt x="85" y="71"/>
                      </a:cubicBezTo>
                      <a:cubicBezTo>
                        <a:pt x="85" y="71"/>
                        <a:pt x="85" y="71"/>
                        <a:pt x="85" y="71"/>
                      </a:cubicBezTo>
                      <a:cubicBezTo>
                        <a:pt x="140" y="67"/>
                        <a:pt x="195" y="67"/>
                        <a:pt x="250" y="60"/>
                      </a:cubicBezTo>
                      <a:cubicBezTo>
                        <a:pt x="266" y="58"/>
                        <a:pt x="283" y="57"/>
                        <a:pt x="299" y="52"/>
                      </a:cubicBezTo>
                      <a:cubicBezTo>
                        <a:pt x="309" y="49"/>
                        <a:pt x="325" y="42"/>
                        <a:pt x="324" y="29"/>
                      </a:cubicBezTo>
                      <a:cubicBezTo>
                        <a:pt x="323" y="14"/>
                        <a:pt x="305" y="10"/>
                        <a:pt x="294" y="7"/>
                      </a:cubicBezTo>
                      <a:cubicBezTo>
                        <a:pt x="270" y="0"/>
                        <a:pt x="242" y="3"/>
                        <a:pt x="218" y="5"/>
                      </a:cubicBezTo>
                      <a:cubicBezTo>
                        <a:pt x="173" y="10"/>
                        <a:pt x="127" y="22"/>
                        <a:pt x="89" y="47"/>
                      </a:cubicBezTo>
                      <a:cubicBezTo>
                        <a:pt x="84" y="50"/>
                        <a:pt x="80" y="53"/>
                        <a:pt x="76" y="56"/>
                      </a:cubicBezTo>
                      <a:close/>
                      <a:moveTo>
                        <a:pt x="20" y="70"/>
                      </a:moveTo>
                      <a:cubicBezTo>
                        <a:pt x="26" y="53"/>
                        <a:pt x="44" y="53"/>
                        <a:pt x="60" y="57"/>
                      </a:cubicBezTo>
                      <a:cubicBezTo>
                        <a:pt x="51" y="56"/>
                        <a:pt x="42" y="57"/>
                        <a:pt x="33" y="61"/>
                      </a:cubicBezTo>
                      <a:cubicBezTo>
                        <a:pt x="28" y="64"/>
                        <a:pt x="24" y="68"/>
                        <a:pt x="20" y="73"/>
                      </a:cubicBezTo>
                      <a:cubicBezTo>
                        <a:pt x="18" y="76"/>
                        <a:pt x="17" y="81"/>
                        <a:pt x="16" y="85"/>
                      </a:cubicBezTo>
                      <a:cubicBezTo>
                        <a:pt x="17" y="80"/>
                        <a:pt x="18" y="75"/>
                        <a:pt x="20" y="70"/>
                      </a:cubicBezTo>
                      <a:close/>
                      <a:moveTo>
                        <a:pt x="57" y="62"/>
                      </a:move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48" y="62"/>
                        <a:pt x="42" y="66"/>
                        <a:pt x="37" y="69"/>
                      </a:cubicBezTo>
                      <a:cubicBezTo>
                        <a:pt x="31" y="72"/>
                        <a:pt x="27" y="76"/>
                        <a:pt x="23" y="80"/>
                      </a:cubicBezTo>
                      <a:cubicBezTo>
                        <a:pt x="24" y="77"/>
                        <a:pt x="26" y="75"/>
                        <a:pt x="27" y="72"/>
                      </a:cubicBezTo>
                      <a:cubicBezTo>
                        <a:pt x="34" y="63"/>
                        <a:pt x="46" y="61"/>
                        <a:pt x="57" y="62"/>
                      </a:cubicBezTo>
                      <a:close/>
                      <a:moveTo>
                        <a:pt x="50" y="103"/>
                      </a:moveTo>
                      <a:cubicBezTo>
                        <a:pt x="46" y="104"/>
                        <a:pt x="41" y="104"/>
                        <a:pt x="37" y="103"/>
                      </a:cubicBezTo>
                      <a:cubicBezTo>
                        <a:pt x="43" y="103"/>
                        <a:pt x="50" y="104"/>
                        <a:pt x="57" y="102"/>
                      </a:cubicBezTo>
                      <a:cubicBezTo>
                        <a:pt x="55" y="103"/>
                        <a:pt x="52" y="103"/>
                        <a:pt x="50" y="103"/>
                      </a:cubicBezTo>
                      <a:close/>
                      <a:moveTo>
                        <a:pt x="52" y="98"/>
                      </a:moveTo>
                      <a:cubicBezTo>
                        <a:pt x="43" y="100"/>
                        <a:pt x="34" y="98"/>
                        <a:pt x="24" y="97"/>
                      </a:cubicBezTo>
                      <a:cubicBezTo>
                        <a:pt x="35" y="93"/>
                        <a:pt x="46" y="87"/>
                        <a:pt x="57" y="86"/>
                      </a:cubicBezTo>
                      <a:cubicBezTo>
                        <a:pt x="63" y="85"/>
                        <a:pt x="70" y="84"/>
                        <a:pt x="75" y="81"/>
                      </a:cubicBezTo>
                      <a:cubicBezTo>
                        <a:pt x="70" y="89"/>
                        <a:pt x="62" y="95"/>
                        <a:pt x="52" y="98"/>
                      </a:cubicBezTo>
                      <a:close/>
                      <a:moveTo>
                        <a:pt x="77" y="69"/>
                      </a:moveTo>
                      <a:cubicBezTo>
                        <a:pt x="75" y="81"/>
                        <a:pt x="58" y="80"/>
                        <a:pt x="48" y="82"/>
                      </a:cubicBezTo>
                      <a:cubicBezTo>
                        <a:pt x="37" y="85"/>
                        <a:pt x="27" y="91"/>
                        <a:pt x="16" y="94"/>
                      </a:cubicBezTo>
                      <a:cubicBezTo>
                        <a:pt x="16" y="94"/>
                        <a:pt x="16" y="94"/>
                        <a:pt x="16" y="93"/>
                      </a:cubicBezTo>
                      <a:cubicBezTo>
                        <a:pt x="24" y="87"/>
                        <a:pt x="30" y="79"/>
                        <a:pt x="39" y="74"/>
                      </a:cubicBezTo>
                      <a:cubicBezTo>
                        <a:pt x="45" y="70"/>
                        <a:pt x="52" y="66"/>
                        <a:pt x="60" y="67"/>
                      </a:cubicBezTo>
                      <a:cubicBezTo>
                        <a:pt x="66" y="67"/>
                        <a:pt x="72" y="69"/>
                        <a:pt x="78" y="67"/>
                      </a:cubicBezTo>
                      <a:cubicBezTo>
                        <a:pt x="78" y="67"/>
                        <a:pt x="78" y="67"/>
                        <a:pt x="78" y="67"/>
                      </a:cubicBezTo>
                      <a:cubicBezTo>
                        <a:pt x="78" y="67"/>
                        <a:pt x="77" y="68"/>
                        <a:pt x="77" y="69"/>
                      </a:cubicBezTo>
                      <a:close/>
                      <a:moveTo>
                        <a:pt x="84" y="66"/>
                      </a:move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3" y="64"/>
                        <a:pt x="81" y="62"/>
                        <a:pt x="80" y="60"/>
                      </a:cubicBezTo>
                      <a:cubicBezTo>
                        <a:pt x="82" y="59"/>
                        <a:pt x="83" y="57"/>
                        <a:pt x="85" y="56"/>
                      </a:cubicBezTo>
                      <a:cubicBezTo>
                        <a:pt x="85" y="56"/>
                        <a:pt x="85" y="57"/>
                        <a:pt x="85" y="57"/>
                      </a:cubicBezTo>
                      <a:cubicBezTo>
                        <a:pt x="88" y="59"/>
                        <a:pt x="89" y="63"/>
                        <a:pt x="89" y="66"/>
                      </a:cubicBezTo>
                      <a:cubicBezTo>
                        <a:pt x="87" y="66"/>
                        <a:pt x="86" y="66"/>
                        <a:pt x="84" y="66"/>
                      </a:cubicBezTo>
                      <a:close/>
                      <a:moveTo>
                        <a:pt x="196" y="14"/>
                      </a:moveTo>
                      <a:cubicBezTo>
                        <a:pt x="219" y="10"/>
                        <a:pt x="243" y="7"/>
                        <a:pt x="267" y="9"/>
                      </a:cubicBezTo>
                      <a:cubicBezTo>
                        <a:pt x="277" y="9"/>
                        <a:pt x="288" y="10"/>
                        <a:pt x="298" y="13"/>
                      </a:cubicBezTo>
                      <a:cubicBezTo>
                        <a:pt x="306" y="16"/>
                        <a:pt x="317" y="19"/>
                        <a:pt x="319" y="28"/>
                      </a:cubicBezTo>
                      <a:cubicBezTo>
                        <a:pt x="323" y="43"/>
                        <a:pt x="294" y="49"/>
                        <a:pt x="284" y="50"/>
                      </a:cubicBezTo>
                      <a:cubicBezTo>
                        <a:pt x="267" y="53"/>
                        <a:pt x="250" y="55"/>
                        <a:pt x="233" y="57"/>
                      </a:cubicBezTo>
                      <a:cubicBezTo>
                        <a:pt x="187" y="62"/>
                        <a:pt x="140" y="62"/>
                        <a:pt x="94" y="66"/>
                      </a:cubicBezTo>
                      <a:cubicBezTo>
                        <a:pt x="94" y="61"/>
                        <a:pt x="93" y="57"/>
                        <a:pt x="89" y="53"/>
                      </a:cubicBezTo>
                      <a:cubicBezTo>
                        <a:pt x="121" y="32"/>
                        <a:pt x="158" y="20"/>
                        <a:pt x="19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8" name="Freeform 4077"/>
                <p:cNvSpPr>
                  <a:spLocks noEditPoints="1"/>
                </p:cNvSpPr>
                <p:nvPr/>
              </p:nvSpPr>
              <p:spPr bwMode="auto">
                <a:xfrm>
                  <a:off x="364" y="998"/>
                  <a:ext cx="106" cy="608"/>
                </a:xfrm>
                <a:custGeom>
                  <a:avLst/>
                  <a:gdLst>
                    <a:gd name="T0" fmla="*/ 56 w 61"/>
                    <a:gd name="T1" fmla="*/ 60 h 349"/>
                    <a:gd name="T2" fmla="*/ 51 w 61"/>
                    <a:gd name="T3" fmla="*/ 4 h 349"/>
                    <a:gd name="T4" fmla="*/ 50 w 61"/>
                    <a:gd name="T5" fmla="*/ 4 h 349"/>
                    <a:gd name="T6" fmla="*/ 1 w 61"/>
                    <a:gd name="T7" fmla="*/ 8 h 349"/>
                    <a:gd name="T8" fmla="*/ 0 w 61"/>
                    <a:gd name="T9" fmla="*/ 143 h 349"/>
                    <a:gd name="T10" fmla="*/ 2 w 61"/>
                    <a:gd name="T11" fmla="*/ 275 h 349"/>
                    <a:gd name="T12" fmla="*/ 2 w 61"/>
                    <a:gd name="T13" fmla="*/ 277 h 349"/>
                    <a:gd name="T14" fmla="*/ 29 w 61"/>
                    <a:gd name="T15" fmla="*/ 347 h 349"/>
                    <a:gd name="T16" fmla="*/ 35 w 61"/>
                    <a:gd name="T17" fmla="*/ 346 h 349"/>
                    <a:gd name="T18" fmla="*/ 59 w 61"/>
                    <a:gd name="T19" fmla="*/ 274 h 349"/>
                    <a:gd name="T20" fmla="*/ 60 w 61"/>
                    <a:gd name="T21" fmla="*/ 272 h 349"/>
                    <a:gd name="T22" fmla="*/ 58 w 61"/>
                    <a:gd name="T23" fmla="*/ 130 h 349"/>
                    <a:gd name="T24" fmla="*/ 37 w 61"/>
                    <a:gd name="T25" fmla="*/ 9 h 349"/>
                    <a:gd name="T26" fmla="*/ 38 w 61"/>
                    <a:gd name="T27" fmla="*/ 212 h 349"/>
                    <a:gd name="T28" fmla="*/ 32 w 61"/>
                    <a:gd name="T29" fmla="*/ 262 h 349"/>
                    <a:gd name="T30" fmla="*/ 27 w 61"/>
                    <a:gd name="T31" fmla="*/ 211 h 349"/>
                    <a:gd name="T32" fmla="*/ 23 w 61"/>
                    <a:gd name="T33" fmla="*/ 75 h 349"/>
                    <a:gd name="T34" fmla="*/ 5 w 61"/>
                    <a:gd name="T35" fmla="*/ 215 h 349"/>
                    <a:gd name="T36" fmla="*/ 5 w 61"/>
                    <a:gd name="T37" fmla="*/ 11 h 349"/>
                    <a:gd name="T38" fmla="*/ 17 w 61"/>
                    <a:gd name="T39" fmla="*/ 8 h 349"/>
                    <a:gd name="T40" fmla="*/ 20 w 61"/>
                    <a:gd name="T41" fmla="*/ 135 h 349"/>
                    <a:gd name="T42" fmla="*/ 20 w 61"/>
                    <a:gd name="T43" fmla="*/ 265 h 349"/>
                    <a:gd name="T44" fmla="*/ 7 w 61"/>
                    <a:gd name="T45" fmla="*/ 265 h 349"/>
                    <a:gd name="T46" fmla="*/ 32 w 61"/>
                    <a:gd name="T47" fmla="*/ 340 h 349"/>
                    <a:gd name="T48" fmla="*/ 39 w 61"/>
                    <a:gd name="T49" fmla="*/ 324 h 349"/>
                    <a:gd name="T50" fmla="*/ 41 w 61"/>
                    <a:gd name="T51" fmla="*/ 319 h 349"/>
                    <a:gd name="T52" fmla="*/ 25 w 61"/>
                    <a:gd name="T53" fmla="*/ 320 h 349"/>
                    <a:gd name="T54" fmla="*/ 8 w 61"/>
                    <a:gd name="T55" fmla="*/ 276 h 349"/>
                    <a:gd name="T56" fmla="*/ 10 w 61"/>
                    <a:gd name="T57" fmla="*/ 269 h 349"/>
                    <a:gd name="T58" fmla="*/ 20 w 61"/>
                    <a:gd name="T59" fmla="*/ 275 h 349"/>
                    <a:gd name="T60" fmla="*/ 20 w 61"/>
                    <a:gd name="T61" fmla="*/ 278 h 349"/>
                    <a:gd name="T62" fmla="*/ 21 w 61"/>
                    <a:gd name="T63" fmla="*/ 286 h 349"/>
                    <a:gd name="T64" fmla="*/ 21 w 61"/>
                    <a:gd name="T65" fmla="*/ 286 h 349"/>
                    <a:gd name="T66" fmla="*/ 30 w 61"/>
                    <a:gd name="T67" fmla="*/ 268 h 349"/>
                    <a:gd name="T68" fmla="*/ 41 w 61"/>
                    <a:gd name="T69" fmla="*/ 288 h 349"/>
                    <a:gd name="T70" fmla="*/ 46 w 61"/>
                    <a:gd name="T71" fmla="*/ 278 h 349"/>
                    <a:gd name="T72" fmla="*/ 41 w 61"/>
                    <a:gd name="T73" fmla="*/ 319 h 349"/>
                    <a:gd name="T74" fmla="*/ 49 w 61"/>
                    <a:gd name="T75" fmla="*/ 267 h 349"/>
                    <a:gd name="T76" fmla="*/ 43 w 61"/>
                    <a:gd name="T77" fmla="*/ 212 h 349"/>
                    <a:gd name="T78" fmla="*/ 42 w 61"/>
                    <a:gd name="T79" fmla="*/ 9 h 349"/>
                    <a:gd name="T80" fmla="*/ 51 w 61"/>
                    <a:gd name="T81" fmla="*/ 69 h 349"/>
                    <a:gd name="T82" fmla="*/ 55 w 61"/>
                    <a:gd name="T83" fmla="*/ 20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1" h="349">
                      <a:moveTo>
                        <a:pt x="58" y="130"/>
                      </a:moveTo>
                      <a:cubicBezTo>
                        <a:pt x="57" y="107"/>
                        <a:pt x="56" y="83"/>
                        <a:pt x="56" y="60"/>
                      </a:cubicBezTo>
                      <a:cubicBezTo>
                        <a:pt x="56" y="43"/>
                        <a:pt x="60" y="25"/>
                        <a:pt x="53" y="8"/>
                      </a:cubicBezTo>
                      <a:cubicBezTo>
                        <a:pt x="54" y="7"/>
                        <a:pt x="53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35" y="4"/>
                        <a:pt x="18" y="0"/>
                        <a:pt x="3" y="6"/>
                      </a:cubicBezTo>
                      <a:cubicBezTo>
                        <a:pt x="2" y="6"/>
                        <a:pt x="1" y="7"/>
                        <a:pt x="1" y="8"/>
                      </a:cubicBezTo>
                      <a:cubicBezTo>
                        <a:pt x="1" y="9"/>
                        <a:pt x="0" y="9"/>
                        <a:pt x="0" y="11"/>
                      </a:cubicBezTo>
                      <a:cubicBezTo>
                        <a:pt x="0" y="55"/>
                        <a:pt x="0" y="99"/>
                        <a:pt x="0" y="143"/>
                      </a:cubicBezTo>
                      <a:cubicBezTo>
                        <a:pt x="0" y="166"/>
                        <a:pt x="0" y="189"/>
                        <a:pt x="0" y="211"/>
                      </a:cubicBezTo>
                      <a:cubicBezTo>
                        <a:pt x="0" y="233"/>
                        <a:pt x="2" y="254"/>
                        <a:pt x="2" y="275"/>
                      </a:cubicBezTo>
                      <a:cubicBezTo>
                        <a:pt x="2" y="276"/>
                        <a:pt x="2" y="276"/>
                        <a:pt x="2" y="276"/>
                      </a:cubicBezTo>
                      <a:cubicBezTo>
                        <a:pt x="2" y="276"/>
                        <a:pt x="2" y="277"/>
                        <a:pt x="2" y="277"/>
                      </a:cubicBezTo>
                      <a:cubicBezTo>
                        <a:pt x="5" y="289"/>
                        <a:pt x="12" y="298"/>
                        <a:pt x="16" y="309"/>
                      </a:cubicBezTo>
                      <a:cubicBezTo>
                        <a:pt x="21" y="322"/>
                        <a:pt x="24" y="335"/>
                        <a:pt x="29" y="347"/>
                      </a:cubicBezTo>
                      <a:cubicBezTo>
                        <a:pt x="30" y="349"/>
                        <a:pt x="33" y="349"/>
                        <a:pt x="34" y="347"/>
                      </a:cubicBezTo>
                      <a:cubicBezTo>
                        <a:pt x="34" y="347"/>
                        <a:pt x="35" y="347"/>
                        <a:pt x="35" y="346"/>
                      </a:cubicBezTo>
                      <a:cubicBezTo>
                        <a:pt x="48" y="324"/>
                        <a:pt x="49" y="298"/>
                        <a:pt x="59" y="275"/>
                      </a:cubicBezTo>
                      <a:cubicBezTo>
                        <a:pt x="60" y="275"/>
                        <a:pt x="60" y="274"/>
                        <a:pt x="59" y="274"/>
                      </a:cubicBezTo>
                      <a:cubicBezTo>
                        <a:pt x="60" y="273"/>
                        <a:pt x="60" y="273"/>
                        <a:pt x="60" y="272"/>
                      </a:cubicBezTo>
                      <a:cubicBezTo>
                        <a:pt x="60" y="272"/>
                        <a:pt x="60" y="272"/>
                        <a:pt x="60" y="272"/>
                      </a:cubicBezTo>
                      <a:cubicBezTo>
                        <a:pt x="60" y="249"/>
                        <a:pt x="61" y="226"/>
                        <a:pt x="61" y="202"/>
                      </a:cubicBezTo>
                      <a:cubicBezTo>
                        <a:pt x="60" y="178"/>
                        <a:pt x="58" y="154"/>
                        <a:pt x="58" y="130"/>
                      </a:cubicBezTo>
                      <a:close/>
                      <a:moveTo>
                        <a:pt x="23" y="8"/>
                      </a:moveTo>
                      <a:cubicBezTo>
                        <a:pt x="27" y="8"/>
                        <a:pt x="32" y="8"/>
                        <a:pt x="37" y="9"/>
                      </a:cubicBezTo>
                      <a:cubicBezTo>
                        <a:pt x="37" y="54"/>
                        <a:pt x="38" y="99"/>
                        <a:pt x="39" y="144"/>
                      </a:cubicBezTo>
                      <a:cubicBezTo>
                        <a:pt x="39" y="166"/>
                        <a:pt x="38" y="189"/>
                        <a:pt x="38" y="212"/>
                      </a:cubicBezTo>
                      <a:cubicBezTo>
                        <a:pt x="37" y="230"/>
                        <a:pt x="40" y="248"/>
                        <a:pt x="41" y="266"/>
                      </a:cubicBezTo>
                      <a:cubicBezTo>
                        <a:pt x="39" y="264"/>
                        <a:pt x="36" y="262"/>
                        <a:pt x="32" y="262"/>
                      </a:cubicBezTo>
                      <a:cubicBezTo>
                        <a:pt x="29" y="262"/>
                        <a:pt x="27" y="264"/>
                        <a:pt x="25" y="266"/>
                      </a:cubicBezTo>
                      <a:cubicBezTo>
                        <a:pt x="26" y="248"/>
                        <a:pt x="27" y="229"/>
                        <a:pt x="27" y="211"/>
                      </a:cubicBezTo>
                      <a:cubicBezTo>
                        <a:pt x="27" y="188"/>
                        <a:pt x="26" y="165"/>
                        <a:pt x="25" y="142"/>
                      </a:cubicBezTo>
                      <a:cubicBezTo>
                        <a:pt x="25" y="120"/>
                        <a:pt x="25" y="98"/>
                        <a:pt x="23" y="75"/>
                      </a:cubicBezTo>
                      <a:cubicBezTo>
                        <a:pt x="20" y="53"/>
                        <a:pt x="18" y="30"/>
                        <a:pt x="23" y="8"/>
                      </a:cubicBezTo>
                      <a:close/>
                      <a:moveTo>
                        <a:pt x="5" y="215"/>
                      </a:moveTo>
                      <a:cubicBezTo>
                        <a:pt x="5" y="192"/>
                        <a:pt x="5" y="169"/>
                        <a:pt x="5" y="147"/>
                      </a:cubicBezTo>
                      <a:cubicBezTo>
                        <a:pt x="5" y="101"/>
                        <a:pt x="5" y="56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9" y="9"/>
                        <a:pt x="13" y="8"/>
                        <a:pt x="17" y="8"/>
                      </a:cubicBezTo>
                      <a:cubicBezTo>
                        <a:pt x="14" y="28"/>
                        <a:pt x="15" y="49"/>
                        <a:pt x="17" y="69"/>
                      </a:cubicBezTo>
                      <a:cubicBezTo>
                        <a:pt x="19" y="91"/>
                        <a:pt x="20" y="113"/>
                        <a:pt x="20" y="135"/>
                      </a:cubicBezTo>
                      <a:cubicBezTo>
                        <a:pt x="21" y="158"/>
                        <a:pt x="22" y="181"/>
                        <a:pt x="22" y="204"/>
                      </a:cubicBezTo>
                      <a:cubicBezTo>
                        <a:pt x="22" y="224"/>
                        <a:pt x="21" y="245"/>
                        <a:pt x="20" y="265"/>
                      </a:cubicBezTo>
                      <a:cubicBezTo>
                        <a:pt x="19" y="264"/>
                        <a:pt x="18" y="263"/>
                        <a:pt x="17" y="263"/>
                      </a:cubicBezTo>
                      <a:cubicBezTo>
                        <a:pt x="13" y="260"/>
                        <a:pt x="10" y="262"/>
                        <a:pt x="7" y="265"/>
                      </a:cubicBezTo>
                      <a:cubicBezTo>
                        <a:pt x="7" y="248"/>
                        <a:pt x="5" y="231"/>
                        <a:pt x="5" y="215"/>
                      </a:cubicBezTo>
                      <a:close/>
                      <a:moveTo>
                        <a:pt x="32" y="340"/>
                      </a:moveTo>
                      <a:cubicBezTo>
                        <a:pt x="30" y="335"/>
                        <a:pt x="28" y="330"/>
                        <a:pt x="27" y="325"/>
                      </a:cubicBezTo>
                      <a:cubicBezTo>
                        <a:pt x="31" y="324"/>
                        <a:pt x="35" y="324"/>
                        <a:pt x="39" y="324"/>
                      </a:cubicBezTo>
                      <a:cubicBezTo>
                        <a:pt x="37" y="330"/>
                        <a:pt x="35" y="335"/>
                        <a:pt x="32" y="340"/>
                      </a:cubicBezTo>
                      <a:close/>
                      <a:moveTo>
                        <a:pt x="41" y="319"/>
                      </a:moveTo>
                      <a:cubicBezTo>
                        <a:pt x="40" y="319"/>
                        <a:pt x="40" y="319"/>
                        <a:pt x="40" y="319"/>
                      </a:cubicBezTo>
                      <a:cubicBezTo>
                        <a:pt x="35" y="319"/>
                        <a:pt x="30" y="319"/>
                        <a:pt x="25" y="320"/>
                      </a:cubicBezTo>
                      <a:cubicBezTo>
                        <a:pt x="24" y="316"/>
                        <a:pt x="23" y="312"/>
                        <a:pt x="21" y="308"/>
                      </a:cubicBezTo>
                      <a:cubicBezTo>
                        <a:pt x="18" y="297"/>
                        <a:pt x="11" y="288"/>
                        <a:pt x="8" y="276"/>
                      </a:cubicBezTo>
                      <a:cubicBezTo>
                        <a:pt x="8" y="276"/>
                        <a:pt x="8" y="276"/>
                        <a:pt x="9" y="275"/>
                      </a:cubicBezTo>
                      <a:cubicBezTo>
                        <a:pt x="9" y="273"/>
                        <a:pt x="9" y="271"/>
                        <a:pt x="10" y="269"/>
                      </a:cubicBezTo>
                      <a:cubicBezTo>
                        <a:pt x="14" y="261"/>
                        <a:pt x="19" y="273"/>
                        <a:pt x="20" y="275"/>
                      </a:cubicBezTo>
                      <a:cubicBezTo>
                        <a:pt x="20" y="275"/>
                        <a:pt x="20" y="275"/>
                        <a:pt x="20" y="275"/>
                      </a:cubicBezTo>
                      <a:cubicBezTo>
                        <a:pt x="20" y="276"/>
                        <a:pt x="20" y="276"/>
                        <a:pt x="20" y="276"/>
                      </a:cubicBezTo>
                      <a:cubicBezTo>
                        <a:pt x="20" y="277"/>
                        <a:pt x="20" y="278"/>
                        <a:pt x="20" y="278"/>
                      </a:cubicBezTo>
                      <a:cubicBezTo>
                        <a:pt x="20" y="280"/>
                        <a:pt x="21" y="283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9"/>
                        <a:pt x="26" y="289"/>
                        <a:pt x="26" y="286"/>
                      </a:cubicBezTo>
                      <a:cubicBezTo>
                        <a:pt x="26" y="280"/>
                        <a:pt x="26" y="273"/>
                        <a:pt x="30" y="268"/>
                      </a:cubicBezTo>
                      <a:cubicBezTo>
                        <a:pt x="36" y="262"/>
                        <a:pt x="39" y="276"/>
                        <a:pt x="39" y="278"/>
                      </a:cubicBezTo>
                      <a:cubicBezTo>
                        <a:pt x="40" y="281"/>
                        <a:pt x="40" y="284"/>
                        <a:pt x="41" y="288"/>
                      </a:cubicBezTo>
                      <a:cubicBezTo>
                        <a:pt x="41" y="290"/>
                        <a:pt x="46" y="290"/>
                        <a:pt x="46" y="287"/>
                      </a:cubicBezTo>
                      <a:cubicBezTo>
                        <a:pt x="46" y="284"/>
                        <a:pt x="46" y="281"/>
                        <a:pt x="46" y="278"/>
                      </a:cubicBezTo>
                      <a:cubicBezTo>
                        <a:pt x="47" y="276"/>
                        <a:pt x="53" y="266"/>
                        <a:pt x="54" y="274"/>
                      </a:cubicBezTo>
                      <a:cubicBezTo>
                        <a:pt x="48" y="288"/>
                        <a:pt x="45" y="304"/>
                        <a:pt x="41" y="319"/>
                      </a:cubicBezTo>
                      <a:close/>
                      <a:moveTo>
                        <a:pt x="54" y="266"/>
                      </a:moveTo>
                      <a:cubicBezTo>
                        <a:pt x="53" y="265"/>
                        <a:pt x="51" y="265"/>
                        <a:pt x="49" y="267"/>
                      </a:cubicBezTo>
                      <a:cubicBezTo>
                        <a:pt x="48" y="267"/>
                        <a:pt x="47" y="268"/>
                        <a:pt x="46" y="269"/>
                      </a:cubicBezTo>
                      <a:cubicBezTo>
                        <a:pt x="46" y="250"/>
                        <a:pt x="42" y="231"/>
                        <a:pt x="43" y="212"/>
                      </a:cubicBezTo>
                      <a:cubicBezTo>
                        <a:pt x="44" y="189"/>
                        <a:pt x="44" y="166"/>
                        <a:pt x="44" y="144"/>
                      </a:cubicBezTo>
                      <a:cubicBezTo>
                        <a:pt x="44" y="99"/>
                        <a:pt x="42" y="54"/>
                        <a:pt x="42" y="9"/>
                      </a:cubicBezTo>
                      <a:cubicBezTo>
                        <a:pt x="44" y="9"/>
                        <a:pt x="46" y="10"/>
                        <a:pt x="48" y="10"/>
                      </a:cubicBezTo>
                      <a:cubicBezTo>
                        <a:pt x="56" y="27"/>
                        <a:pt x="51" y="50"/>
                        <a:pt x="51" y="69"/>
                      </a:cubicBezTo>
                      <a:cubicBezTo>
                        <a:pt x="52" y="92"/>
                        <a:pt x="52" y="114"/>
                        <a:pt x="53" y="136"/>
                      </a:cubicBezTo>
                      <a:cubicBezTo>
                        <a:pt x="53" y="159"/>
                        <a:pt x="55" y="182"/>
                        <a:pt x="55" y="206"/>
                      </a:cubicBezTo>
                      <a:cubicBezTo>
                        <a:pt x="56" y="226"/>
                        <a:pt x="55" y="246"/>
                        <a:pt x="54" y="2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9" name="Freeform 4078"/>
                <p:cNvSpPr>
                  <a:spLocks noEditPoints="1"/>
                </p:cNvSpPr>
                <p:nvPr/>
              </p:nvSpPr>
              <p:spPr bwMode="auto">
                <a:xfrm>
                  <a:off x="1442" y="56"/>
                  <a:ext cx="384" cy="353"/>
                </a:xfrm>
                <a:custGeom>
                  <a:avLst/>
                  <a:gdLst>
                    <a:gd name="T0" fmla="*/ 20 w 221"/>
                    <a:gd name="T1" fmla="*/ 139 h 203"/>
                    <a:gd name="T2" fmla="*/ 11 w 221"/>
                    <a:gd name="T3" fmla="*/ 184 h 203"/>
                    <a:gd name="T4" fmla="*/ 50 w 221"/>
                    <a:gd name="T5" fmla="*/ 197 h 203"/>
                    <a:gd name="T6" fmla="*/ 76 w 221"/>
                    <a:gd name="T7" fmla="*/ 196 h 203"/>
                    <a:gd name="T8" fmla="*/ 118 w 221"/>
                    <a:gd name="T9" fmla="*/ 198 h 203"/>
                    <a:gd name="T10" fmla="*/ 188 w 221"/>
                    <a:gd name="T11" fmla="*/ 198 h 203"/>
                    <a:gd name="T12" fmla="*/ 218 w 221"/>
                    <a:gd name="T13" fmla="*/ 163 h 203"/>
                    <a:gd name="T14" fmla="*/ 185 w 221"/>
                    <a:gd name="T15" fmla="*/ 114 h 203"/>
                    <a:gd name="T16" fmla="*/ 137 w 221"/>
                    <a:gd name="T17" fmla="*/ 71 h 203"/>
                    <a:gd name="T18" fmla="*/ 121 w 221"/>
                    <a:gd name="T19" fmla="*/ 38 h 203"/>
                    <a:gd name="T20" fmla="*/ 132 w 221"/>
                    <a:gd name="T21" fmla="*/ 7 h 203"/>
                    <a:gd name="T22" fmla="*/ 131 w 221"/>
                    <a:gd name="T23" fmla="*/ 3 h 203"/>
                    <a:gd name="T24" fmla="*/ 129 w 221"/>
                    <a:gd name="T25" fmla="*/ 2 h 203"/>
                    <a:gd name="T26" fmla="*/ 64 w 221"/>
                    <a:gd name="T27" fmla="*/ 4 h 203"/>
                    <a:gd name="T28" fmla="*/ 63 w 221"/>
                    <a:gd name="T29" fmla="*/ 8 h 203"/>
                    <a:gd name="T30" fmla="*/ 63 w 221"/>
                    <a:gd name="T31" fmla="*/ 10 h 203"/>
                    <a:gd name="T32" fmla="*/ 76 w 221"/>
                    <a:gd name="T33" fmla="*/ 45 h 203"/>
                    <a:gd name="T34" fmla="*/ 59 w 221"/>
                    <a:gd name="T35" fmla="*/ 84 h 203"/>
                    <a:gd name="T36" fmla="*/ 20 w 221"/>
                    <a:gd name="T37" fmla="*/ 139 h 203"/>
                    <a:gd name="T38" fmla="*/ 177 w 221"/>
                    <a:gd name="T39" fmla="*/ 117 h 203"/>
                    <a:gd name="T40" fmla="*/ 180 w 221"/>
                    <a:gd name="T41" fmla="*/ 116 h 203"/>
                    <a:gd name="T42" fmla="*/ 213 w 221"/>
                    <a:gd name="T43" fmla="*/ 167 h 203"/>
                    <a:gd name="T44" fmla="*/ 154 w 221"/>
                    <a:gd name="T45" fmla="*/ 195 h 203"/>
                    <a:gd name="T46" fmla="*/ 73 w 221"/>
                    <a:gd name="T47" fmla="*/ 191 h 203"/>
                    <a:gd name="T48" fmla="*/ 21 w 221"/>
                    <a:gd name="T49" fmla="*/ 186 h 203"/>
                    <a:gd name="T50" fmla="*/ 31 w 221"/>
                    <a:gd name="T51" fmla="*/ 132 h 203"/>
                    <a:gd name="T52" fmla="*/ 43 w 221"/>
                    <a:gd name="T53" fmla="*/ 116 h 203"/>
                    <a:gd name="T54" fmla="*/ 69 w 221"/>
                    <a:gd name="T55" fmla="*/ 109 h 203"/>
                    <a:gd name="T56" fmla="*/ 85 w 221"/>
                    <a:gd name="T57" fmla="*/ 120 h 203"/>
                    <a:gd name="T58" fmla="*/ 111 w 221"/>
                    <a:gd name="T59" fmla="*/ 134 h 203"/>
                    <a:gd name="T60" fmla="*/ 145 w 221"/>
                    <a:gd name="T61" fmla="*/ 116 h 203"/>
                    <a:gd name="T62" fmla="*/ 162 w 221"/>
                    <a:gd name="T63" fmla="*/ 122 h 203"/>
                    <a:gd name="T64" fmla="*/ 168 w 221"/>
                    <a:gd name="T65" fmla="*/ 121 h 203"/>
                    <a:gd name="T66" fmla="*/ 177 w 221"/>
                    <a:gd name="T67" fmla="*/ 117 h 203"/>
                    <a:gd name="T68" fmla="*/ 68 w 221"/>
                    <a:gd name="T69" fmla="*/ 9 h 203"/>
                    <a:gd name="T70" fmla="*/ 126 w 221"/>
                    <a:gd name="T71" fmla="*/ 7 h 203"/>
                    <a:gd name="T72" fmla="*/ 121 w 221"/>
                    <a:gd name="T73" fmla="*/ 59 h 203"/>
                    <a:gd name="T74" fmla="*/ 173 w 221"/>
                    <a:gd name="T75" fmla="*/ 110 h 203"/>
                    <a:gd name="T76" fmla="*/ 174 w 221"/>
                    <a:gd name="T77" fmla="*/ 111 h 203"/>
                    <a:gd name="T78" fmla="*/ 169 w 221"/>
                    <a:gd name="T79" fmla="*/ 114 h 203"/>
                    <a:gd name="T80" fmla="*/ 147 w 221"/>
                    <a:gd name="T81" fmla="*/ 111 h 203"/>
                    <a:gd name="T82" fmla="*/ 115 w 221"/>
                    <a:gd name="T83" fmla="*/ 127 h 203"/>
                    <a:gd name="T84" fmla="*/ 80 w 221"/>
                    <a:gd name="T85" fmla="*/ 108 h 203"/>
                    <a:gd name="T86" fmla="*/ 49 w 221"/>
                    <a:gd name="T87" fmla="*/ 108 h 203"/>
                    <a:gd name="T88" fmla="*/ 73 w 221"/>
                    <a:gd name="T89" fmla="*/ 74 h 203"/>
                    <a:gd name="T90" fmla="*/ 68 w 221"/>
                    <a:gd name="T91" fmla="*/ 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1" h="203">
                      <a:moveTo>
                        <a:pt x="20" y="139"/>
                      </a:moveTo>
                      <a:cubicBezTo>
                        <a:pt x="12" y="151"/>
                        <a:pt x="2" y="169"/>
                        <a:pt x="11" y="184"/>
                      </a:cubicBezTo>
                      <a:cubicBezTo>
                        <a:pt x="19" y="196"/>
                        <a:pt x="37" y="197"/>
                        <a:pt x="50" y="197"/>
                      </a:cubicBezTo>
                      <a:cubicBezTo>
                        <a:pt x="59" y="197"/>
                        <a:pt x="67" y="196"/>
                        <a:pt x="76" y="196"/>
                      </a:cubicBezTo>
                      <a:cubicBezTo>
                        <a:pt x="90" y="196"/>
                        <a:pt x="104" y="197"/>
                        <a:pt x="118" y="198"/>
                      </a:cubicBezTo>
                      <a:cubicBezTo>
                        <a:pt x="141" y="199"/>
                        <a:pt x="166" y="203"/>
                        <a:pt x="188" y="198"/>
                      </a:cubicBezTo>
                      <a:cubicBezTo>
                        <a:pt x="205" y="195"/>
                        <a:pt x="221" y="182"/>
                        <a:pt x="218" y="163"/>
                      </a:cubicBezTo>
                      <a:cubicBezTo>
                        <a:pt x="215" y="143"/>
                        <a:pt x="199" y="127"/>
                        <a:pt x="185" y="114"/>
                      </a:cubicBezTo>
                      <a:cubicBezTo>
                        <a:pt x="169" y="99"/>
                        <a:pt x="152" y="86"/>
                        <a:pt x="137" y="71"/>
                      </a:cubicBezTo>
                      <a:cubicBezTo>
                        <a:pt x="128" y="61"/>
                        <a:pt x="121" y="51"/>
                        <a:pt x="121" y="38"/>
                      </a:cubicBezTo>
                      <a:cubicBezTo>
                        <a:pt x="120" y="27"/>
                        <a:pt x="126" y="16"/>
                        <a:pt x="132" y="7"/>
                      </a:cubicBezTo>
                      <a:cubicBezTo>
                        <a:pt x="133" y="5"/>
                        <a:pt x="132" y="4"/>
                        <a:pt x="131" y="3"/>
                      </a:cubicBezTo>
                      <a:cubicBezTo>
                        <a:pt x="131" y="2"/>
                        <a:pt x="130" y="2"/>
                        <a:pt x="129" y="2"/>
                      </a:cubicBezTo>
                      <a:cubicBezTo>
                        <a:pt x="107" y="3"/>
                        <a:pt x="86" y="0"/>
                        <a:pt x="64" y="4"/>
                      </a:cubicBezTo>
                      <a:cubicBezTo>
                        <a:pt x="62" y="5"/>
                        <a:pt x="62" y="6"/>
                        <a:pt x="63" y="8"/>
                      </a:cubicBezTo>
                      <a:cubicBezTo>
                        <a:pt x="62" y="9"/>
                        <a:pt x="62" y="9"/>
                        <a:pt x="63" y="10"/>
                      </a:cubicBezTo>
                      <a:cubicBezTo>
                        <a:pt x="69" y="21"/>
                        <a:pt x="75" y="32"/>
                        <a:pt x="76" y="45"/>
                      </a:cubicBezTo>
                      <a:cubicBezTo>
                        <a:pt x="77" y="60"/>
                        <a:pt x="68" y="73"/>
                        <a:pt x="59" y="84"/>
                      </a:cubicBezTo>
                      <a:cubicBezTo>
                        <a:pt x="46" y="102"/>
                        <a:pt x="32" y="120"/>
                        <a:pt x="20" y="139"/>
                      </a:cubicBezTo>
                      <a:close/>
                      <a:moveTo>
                        <a:pt x="177" y="117"/>
                      </a:moveTo>
                      <a:cubicBezTo>
                        <a:pt x="178" y="117"/>
                        <a:pt x="179" y="117"/>
                        <a:pt x="180" y="116"/>
                      </a:cubicBezTo>
                      <a:cubicBezTo>
                        <a:pt x="195" y="129"/>
                        <a:pt x="212" y="147"/>
                        <a:pt x="213" y="167"/>
                      </a:cubicBezTo>
                      <a:cubicBezTo>
                        <a:pt x="216" y="196"/>
                        <a:pt x="173" y="196"/>
                        <a:pt x="154" y="195"/>
                      </a:cubicBezTo>
                      <a:cubicBezTo>
                        <a:pt x="127" y="194"/>
                        <a:pt x="100" y="190"/>
                        <a:pt x="73" y="191"/>
                      </a:cubicBezTo>
                      <a:cubicBezTo>
                        <a:pt x="56" y="192"/>
                        <a:pt x="36" y="195"/>
                        <a:pt x="21" y="186"/>
                      </a:cubicBezTo>
                      <a:cubicBezTo>
                        <a:pt x="0" y="174"/>
                        <a:pt x="22" y="144"/>
                        <a:pt x="31" y="132"/>
                      </a:cubicBezTo>
                      <a:cubicBezTo>
                        <a:pt x="35" y="126"/>
                        <a:pt x="39" y="121"/>
                        <a:pt x="43" y="116"/>
                      </a:cubicBezTo>
                      <a:cubicBezTo>
                        <a:pt x="51" y="112"/>
                        <a:pt x="59" y="107"/>
                        <a:pt x="69" y="109"/>
                      </a:cubicBezTo>
                      <a:cubicBezTo>
                        <a:pt x="76" y="110"/>
                        <a:pt x="81" y="116"/>
                        <a:pt x="85" y="120"/>
                      </a:cubicBezTo>
                      <a:cubicBezTo>
                        <a:pt x="92" y="129"/>
                        <a:pt x="99" y="136"/>
                        <a:pt x="111" y="134"/>
                      </a:cubicBezTo>
                      <a:cubicBezTo>
                        <a:pt x="125" y="131"/>
                        <a:pt x="130" y="114"/>
                        <a:pt x="145" y="116"/>
                      </a:cubicBezTo>
                      <a:cubicBezTo>
                        <a:pt x="151" y="117"/>
                        <a:pt x="156" y="121"/>
                        <a:pt x="162" y="122"/>
                      </a:cubicBezTo>
                      <a:cubicBezTo>
                        <a:pt x="164" y="122"/>
                        <a:pt x="166" y="122"/>
                        <a:pt x="168" y="121"/>
                      </a:cubicBezTo>
                      <a:cubicBezTo>
                        <a:pt x="170" y="120"/>
                        <a:pt x="175" y="116"/>
                        <a:pt x="177" y="117"/>
                      </a:cubicBezTo>
                      <a:close/>
                      <a:moveTo>
                        <a:pt x="68" y="9"/>
                      </a:moveTo>
                      <a:cubicBezTo>
                        <a:pt x="87" y="6"/>
                        <a:pt x="106" y="8"/>
                        <a:pt x="126" y="7"/>
                      </a:cubicBezTo>
                      <a:cubicBezTo>
                        <a:pt x="116" y="24"/>
                        <a:pt x="112" y="41"/>
                        <a:pt x="121" y="59"/>
                      </a:cubicBezTo>
                      <a:cubicBezTo>
                        <a:pt x="132" y="80"/>
                        <a:pt x="155" y="95"/>
                        <a:pt x="173" y="110"/>
                      </a:cubicBezTo>
                      <a:cubicBezTo>
                        <a:pt x="173" y="110"/>
                        <a:pt x="174" y="111"/>
                        <a:pt x="174" y="111"/>
                      </a:cubicBezTo>
                      <a:cubicBezTo>
                        <a:pt x="173" y="111"/>
                        <a:pt x="171" y="112"/>
                        <a:pt x="169" y="114"/>
                      </a:cubicBezTo>
                      <a:cubicBezTo>
                        <a:pt x="163" y="120"/>
                        <a:pt x="153" y="112"/>
                        <a:pt x="147" y="111"/>
                      </a:cubicBezTo>
                      <a:cubicBezTo>
                        <a:pt x="133" y="107"/>
                        <a:pt x="125" y="120"/>
                        <a:pt x="115" y="127"/>
                      </a:cubicBezTo>
                      <a:cubicBezTo>
                        <a:pt x="99" y="136"/>
                        <a:pt x="90" y="116"/>
                        <a:pt x="80" y="108"/>
                      </a:cubicBezTo>
                      <a:cubicBezTo>
                        <a:pt x="69" y="101"/>
                        <a:pt x="59" y="103"/>
                        <a:pt x="49" y="108"/>
                      </a:cubicBezTo>
                      <a:cubicBezTo>
                        <a:pt x="57" y="96"/>
                        <a:pt x="65" y="85"/>
                        <a:pt x="73" y="74"/>
                      </a:cubicBezTo>
                      <a:cubicBezTo>
                        <a:pt x="87" y="53"/>
                        <a:pt x="80" y="29"/>
                        <a:pt x="6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0" name="Freeform 4079"/>
                <p:cNvSpPr>
                  <a:spLocks noEditPoints="1"/>
                </p:cNvSpPr>
                <p:nvPr/>
              </p:nvSpPr>
              <p:spPr bwMode="auto">
                <a:xfrm>
                  <a:off x="3836" y="1059"/>
                  <a:ext cx="261" cy="302"/>
                </a:xfrm>
                <a:custGeom>
                  <a:avLst/>
                  <a:gdLst>
                    <a:gd name="T0" fmla="*/ 146 w 150"/>
                    <a:gd name="T1" fmla="*/ 113 h 173"/>
                    <a:gd name="T2" fmla="*/ 92 w 150"/>
                    <a:gd name="T3" fmla="*/ 43 h 173"/>
                    <a:gd name="T4" fmla="*/ 91 w 150"/>
                    <a:gd name="T5" fmla="*/ 4 h 173"/>
                    <a:gd name="T6" fmla="*/ 89 w 150"/>
                    <a:gd name="T7" fmla="*/ 2 h 173"/>
                    <a:gd name="T8" fmla="*/ 87 w 150"/>
                    <a:gd name="T9" fmla="*/ 1 h 173"/>
                    <a:gd name="T10" fmla="*/ 63 w 150"/>
                    <a:gd name="T11" fmla="*/ 1 h 173"/>
                    <a:gd name="T12" fmla="*/ 60 w 150"/>
                    <a:gd name="T13" fmla="*/ 2 h 173"/>
                    <a:gd name="T14" fmla="*/ 59 w 150"/>
                    <a:gd name="T15" fmla="*/ 4 h 173"/>
                    <a:gd name="T16" fmla="*/ 59 w 150"/>
                    <a:gd name="T17" fmla="*/ 43 h 173"/>
                    <a:gd name="T18" fmla="*/ 0 w 150"/>
                    <a:gd name="T19" fmla="*/ 101 h 173"/>
                    <a:gd name="T20" fmla="*/ 0 w 150"/>
                    <a:gd name="T21" fmla="*/ 103 h 173"/>
                    <a:gd name="T22" fmla="*/ 0 w 150"/>
                    <a:gd name="T23" fmla="*/ 107 h 173"/>
                    <a:gd name="T24" fmla="*/ 18 w 150"/>
                    <a:gd name="T25" fmla="*/ 155 h 173"/>
                    <a:gd name="T26" fmla="*/ 76 w 150"/>
                    <a:gd name="T27" fmla="*/ 173 h 173"/>
                    <a:gd name="T28" fmla="*/ 127 w 150"/>
                    <a:gd name="T29" fmla="*/ 154 h 173"/>
                    <a:gd name="T30" fmla="*/ 146 w 150"/>
                    <a:gd name="T31" fmla="*/ 113 h 173"/>
                    <a:gd name="T32" fmla="*/ 60 w 150"/>
                    <a:gd name="T33" fmla="*/ 48 h 173"/>
                    <a:gd name="T34" fmla="*/ 61 w 150"/>
                    <a:gd name="T35" fmla="*/ 48 h 173"/>
                    <a:gd name="T36" fmla="*/ 64 w 150"/>
                    <a:gd name="T37" fmla="*/ 47 h 173"/>
                    <a:gd name="T38" fmla="*/ 64 w 150"/>
                    <a:gd name="T39" fmla="*/ 6 h 173"/>
                    <a:gd name="T40" fmla="*/ 86 w 150"/>
                    <a:gd name="T41" fmla="*/ 6 h 173"/>
                    <a:gd name="T42" fmla="*/ 87 w 150"/>
                    <a:gd name="T43" fmla="*/ 46 h 173"/>
                    <a:gd name="T44" fmla="*/ 87 w 150"/>
                    <a:gd name="T45" fmla="*/ 47 h 173"/>
                    <a:gd name="T46" fmla="*/ 89 w 150"/>
                    <a:gd name="T47" fmla="*/ 48 h 173"/>
                    <a:gd name="T48" fmla="*/ 141 w 150"/>
                    <a:gd name="T49" fmla="*/ 100 h 173"/>
                    <a:gd name="T50" fmla="*/ 130 w 150"/>
                    <a:gd name="T51" fmla="*/ 101 h 173"/>
                    <a:gd name="T52" fmla="*/ 107 w 150"/>
                    <a:gd name="T53" fmla="*/ 99 h 173"/>
                    <a:gd name="T54" fmla="*/ 69 w 150"/>
                    <a:gd name="T55" fmla="*/ 98 h 173"/>
                    <a:gd name="T56" fmla="*/ 45 w 150"/>
                    <a:gd name="T57" fmla="*/ 97 h 173"/>
                    <a:gd name="T58" fmla="*/ 29 w 150"/>
                    <a:gd name="T59" fmla="*/ 94 h 173"/>
                    <a:gd name="T60" fmla="*/ 6 w 150"/>
                    <a:gd name="T61" fmla="*/ 97 h 173"/>
                    <a:gd name="T62" fmla="*/ 60 w 150"/>
                    <a:gd name="T63" fmla="*/ 48 h 173"/>
                    <a:gd name="T64" fmla="*/ 76 w 150"/>
                    <a:gd name="T65" fmla="*/ 168 h 173"/>
                    <a:gd name="T66" fmla="*/ 24 w 150"/>
                    <a:gd name="T67" fmla="*/ 153 h 173"/>
                    <a:gd name="T68" fmla="*/ 5 w 150"/>
                    <a:gd name="T69" fmla="*/ 110 h 173"/>
                    <a:gd name="T70" fmla="*/ 5 w 150"/>
                    <a:gd name="T71" fmla="*/ 104 h 173"/>
                    <a:gd name="T72" fmla="*/ 39 w 150"/>
                    <a:gd name="T73" fmla="*/ 101 h 173"/>
                    <a:gd name="T74" fmla="*/ 55 w 150"/>
                    <a:gd name="T75" fmla="*/ 106 h 173"/>
                    <a:gd name="T76" fmla="*/ 70 w 150"/>
                    <a:gd name="T77" fmla="*/ 103 h 173"/>
                    <a:gd name="T78" fmla="*/ 95 w 150"/>
                    <a:gd name="T79" fmla="*/ 100 h 173"/>
                    <a:gd name="T80" fmla="*/ 112 w 150"/>
                    <a:gd name="T81" fmla="*/ 109 h 173"/>
                    <a:gd name="T82" fmla="*/ 141 w 150"/>
                    <a:gd name="T83" fmla="*/ 105 h 173"/>
                    <a:gd name="T84" fmla="*/ 141 w 150"/>
                    <a:gd name="T85" fmla="*/ 105 h 173"/>
                    <a:gd name="T86" fmla="*/ 141 w 150"/>
                    <a:gd name="T87" fmla="*/ 111 h 173"/>
                    <a:gd name="T88" fmla="*/ 76 w 150"/>
                    <a:gd name="T89" fmla="*/ 16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0" h="173">
                      <a:moveTo>
                        <a:pt x="146" y="113"/>
                      </a:moveTo>
                      <a:cubicBezTo>
                        <a:pt x="150" y="79"/>
                        <a:pt x="128" y="43"/>
                        <a:pt x="92" y="43"/>
                      </a:cubicBezTo>
                      <a:cubicBezTo>
                        <a:pt x="92" y="30"/>
                        <a:pt x="94" y="17"/>
                        <a:pt x="91" y="4"/>
                      </a:cubicBezTo>
                      <a:cubicBezTo>
                        <a:pt x="90" y="3"/>
                        <a:pt x="90" y="2"/>
                        <a:pt x="89" y="2"/>
                      </a:cubicBezTo>
                      <a:cubicBezTo>
                        <a:pt x="89" y="1"/>
                        <a:pt x="88" y="0"/>
                        <a:pt x="87" y="1"/>
                      </a:cubicBezTo>
                      <a:cubicBezTo>
                        <a:pt x="79" y="1"/>
                        <a:pt x="71" y="3"/>
                        <a:pt x="63" y="1"/>
                      </a:cubicBezTo>
                      <a:cubicBezTo>
                        <a:pt x="62" y="0"/>
                        <a:pt x="61" y="1"/>
                        <a:pt x="60" y="2"/>
                      </a:cubicBezTo>
                      <a:cubicBezTo>
                        <a:pt x="60" y="2"/>
                        <a:pt x="59" y="3"/>
                        <a:pt x="59" y="4"/>
                      </a:cubicBezTo>
                      <a:cubicBezTo>
                        <a:pt x="58" y="17"/>
                        <a:pt x="62" y="30"/>
                        <a:pt x="59" y="43"/>
                      </a:cubicBezTo>
                      <a:cubicBezTo>
                        <a:pt x="29" y="41"/>
                        <a:pt x="3" y="72"/>
                        <a:pt x="0" y="101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5"/>
                        <a:pt x="0" y="106"/>
                        <a:pt x="0" y="107"/>
                      </a:cubicBezTo>
                      <a:cubicBezTo>
                        <a:pt x="0" y="125"/>
                        <a:pt x="6" y="142"/>
                        <a:pt x="18" y="155"/>
                      </a:cubicBezTo>
                      <a:cubicBezTo>
                        <a:pt x="32" y="170"/>
                        <a:pt x="56" y="173"/>
                        <a:pt x="76" y="173"/>
                      </a:cubicBezTo>
                      <a:cubicBezTo>
                        <a:pt x="94" y="173"/>
                        <a:pt x="113" y="166"/>
                        <a:pt x="127" y="154"/>
                      </a:cubicBezTo>
                      <a:cubicBezTo>
                        <a:pt x="139" y="143"/>
                        <a:pt x="144" y="128"/>
                        <a:pt x="146" y="113"/>
                      </a:cubicBezTo>
                      <a:close/>
                      <a:moveTo>
                        <a:pt x="60" y="48"/>
                      </a:moveTo>
                      <a:cubicBezTo>
                        <a:pt x="61" y="49"/>
                        <a:pt x="61" y="48"/>
                        <a:pt x="61" y="48"/>
                      </a:cubicBezTo>
                      <a:cubicBezTo>
                        <a:pt x="62" y="49"/>
                        <a:pt x="64" y="48"/>
                        <a:pt x="64" y="47"/>
                      </a:cubicBezTo>
                      <a:cubicBezTo>
                        <a:pt x="67" y="33"/>
                        <a:pt x="64" y="20"/>
                        <a:pt x="64" y="6"/>
                      </a:cubicBezTo>
                      <a:cubicBezTo>
                        <a:pt x="71" y="7"/>
                        <a:pt x="78" y="6"/>
                        <a:pt x="86" y="6"/>
                      </a:cubicBezTo>
                      <a:cubicBezTo>
                        <a:pt x="89" y="19"/>
                        <a:pt x="87" y="32"/>
                        <a:pt x="87" y="46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8" y="48"/>
                        <a:pt x="88" y="49"/>
                        <a:pt x="89" y="48"/>
                      </a:cubicBezTo>
                      <a:cubicBezTo>
                        <a:pt x="120" y="47"/>
                        <a:pt x="138" y="72"/>
                        <a:pt x="141" y="100"/>
                      </a:cubicBezTo>
                      <a:cubicBezTo>
                        <a:pt x="137" y="99"/>
                        <a:pt x="133" y="99"/>
                        <a:pt x="130" y="101"/>
                      </a:cubicBezTo>
                      <a:cubicBezTo>
                        <a:pt x="120" y="106"/>
                        <a:pt x="115" y="105"/>
                        <a:pt x="107" y="99"/>
                      </a:cubicBezTo>
                      <a:cubicBezTo>
                        <a:pt x="95" y="92"/>
                        <a:pt x="81" y="94"/>
                        <a:pt x="69" y="98"/>
                      </a:cubicBezTo>
                      <a:cubicBezTo>
                        <a:pt x="60" y="101"/>
                        <a:pt x="53" y="101"/>
                        <a:pt x="45" y="97"/>
                      </a:cubicBezTo>
                      <a:cubicBezTo>
                        <a:pt x="40" y="95"/>
                        <a:pt x="34" y="95"/>
                        <a:pt x="29" y="94"/>
                      </a:cubicBezTo>
                      <a:cubicBezTo>
                        <a:pt x="22" y="93"/>
                        <a:pt x="13" y="93"/>
                        <a:pt x="6" y="97"/>
                      </a:cubicBezTo>
                      <a:cubicBezTo>
                        <a:pt x="11" y="71"/>
                        <a:pt x="34" y="46"/>
                        <a:pt x="60" y="48"/>
                      </a:cubicBezTo>
                      <a:close/>
                      <a:moveTo>
                        <a:pt x="76" y="168"/>
                      </a:moveTo>
                      <a:cubicBezTo>
                        <a:pt x="58" y="169"/>
                        <a:pt x="37" y="165"/>
                        <a:pt x="24" y="153"/>
                      </a:cubicBezTo>
                      <a:cubicBezTo>
                        <a:pt x="12" y="142"/>
                        <a:pt x="6" y="125"/>
                        <a:pt x="5" y="110"/>
                      </a:cubicBezTo>
                      <a:cubicBezTo>
                        <a:pt x="5" y="108"/>
                        <a:pt x="5" y="106"/>
                        <a:pt x="5" y="104"/>
                      </a:cubicBezTo>
                      <a:cubicBezTo>
                        <a:pt x="14" y="96"/>
                        <a:pt x="29" y="99"/>
                        <a:pt x="39" y="101"/>
                      </a:cubicBezTo>
                      <a:cubicBezTo>
                        <a:pt x="44" y="102"/>
                        <a:pt x="49" y="105"/>
                        <a:pt x="55" y="106"/>
                      </a:cubicBezTo>
                      <a:cubicBezTo>
                        <a:pt x="60" y="107"/>
                        <a:pt x="65" y="105"/>
                        <a:pt x="70" y="103"/>
                      </a:cubicBezTo>
                      <a:cubicBezTo>
                        <a:pt x="78" y="101"/>
                        <a:pt x="86" y="99"/>
                        <a:pt x="95" y="100"/>
                      </a:cubicBezTo>
                      <a:cubicBezTo>
                        <a:pt x="101" y="101"/>
                        <a:pt x="106" y="106"/>
                        <a:pt x="112" y="109"/>
                      </a:cubicBezTo>
                      <a:cubicBezTo>
                        <a:pt x="123" y="114"/>
                        <a:pt x="131" y="102"/>
                        <a:pt x="141" y="105"/>
                      </a:cubicBezTo>
                      <a:cubicBezTo>
                        <a:pt x="141" y="105"/>
                        <a:pt x="141" y="105"/>
                        <a:pt x="141" y="105"/>
                      </a:cubicBezTo>
                      <a:cubicBezTo>
                        <a:pt x="141" y="107"/>
                        <a:pt x="141" y="109"/>
                        <a:pt x="141" y="111"/>
                      </a:cubicBezTo>
                      <a:cubicBezTo>
                        <a:pt x="138" y="146"/>
                        <a:pt x="109" y="167"/>
                        <a:pt x="76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1" name="Freeform 4080"/>
                <p:cNvSpPr>
                  <a:spLocks noEditPoints="1"/>
                </p:cNvSpPr>
                <p:nvPr/>
              </p:nvSpPr>
              <p:spPr bwMode="auto">
                <a:xfrm>
                  <a:off x="922" y="-129"/>
                  <a:ext cx="448" cy="502"/>
                </a:xfrm>
                <a:custGeom>
                  <a:avLst/>
                  <a:gdLst>
                    <a:gd name="T0" fmla="*/ 235 w 258"/>
                    <a:gd name="T1" fmla="*/ 227 h 288"/>
                    <a:gd name="T2" fmla="*/ 245 w 258"/>
                    <a:gd name="T3" fmla="*/ 182 h 288"/>
                    <a:gd name="T4" fmla="*/ 250 w 258"/>
                    <a:gd name="T5" fmla="*/ 114 h 288"/>
                    <a:gd name="T6" fmla="*/ 225 w 258"/>
                    <a:gd name="T7" fmla="*/ 77 h 288"/>
                    <a:gd name="T8" fmla="*/ 171 w 258"/>
                    <a:gd name="T9" fmla="*/ 71 h 288"/>
                    <a:gd name="T10" fmla="*/ 132 w 258"/>
                    <a:gd name="T11" fmla="*/ 18 h 288"/>
                    <a:gd name="T12" fmla="*/ 96 w 258"/>
                    <a:gd name="T13" fmla="*/ 87 h 288"/>
                    <a:gd name="T14" fmla="*/ 28 w 258"/>
                    <a:gd name="T15" fmla="*/ 79 h 288"/>
                    <a:gd name="T16" fmla="*/ 55 w 258"/>
                    <a:gd name="T17" fmla="*/ 153 h 288"/>
                    <a:gd name="T18" fmla="*/ 17 w 258"/>
                    <a:gd name="T19" fmla="*/ 198 h 288"/>
                    <a:gd name="T20" fmla="*/ 46 w 258"/>
                    <a:gd name="T21" fmla="*/ 227 h 288"/>
                    <a:gd name="T22" fmla="*/ 98 w 258"/>
                    <a:gd name="T23" fmla="*/ 224 h 288"/>
                    <a:gd name="T24" fmla="*/ 137 w 258"/>
                    <a:gd name="T25" fmla="*/ 287 h 288"/>
                    <a:gd name="T26" fmla="*/ 174 w 258"/>
                    <a:gd name="T27" fmla="*/ 217 h 288"/>
                    <a:gd name="T28" fmla="*/ 55 w 258"/>
                    <a:gd name="T29" fmla="*/ 145 h 288"/>
                    <a:gd name="T30" fmla="*/ 94 w 258"/>
                    <a:gd name="T31" fmla="*/ 92 h 288"/>
                    <a:gd name="T32" fmla="*/ 92 w 258"/>
                    <a:gd name="T33" fmla="*/ 126 h 288"/>
                    <a:gd name="T34" fmla="*/ 55 w 258"/>
                    <a:gd name="T35" fmla="*/ 145 h 288"/>
                    <a:gd name="T36" fmla="*/ 64 w 258"/>
                    <a:gd name="T37" fmla="*/ 152 h 288"/>
                    <a:gd name="T38" fmla="*/ 91 w 258"/>
                    <a:gd name="T39" fmla="*/ 132 h 288"/>
                    <a:gd name="T40" fmla="*/ 92 w 258"/>
                    <a:gd name="T41" fmla="*/ 172 h 288"/>
                    <a:gd name="T42" fmla="*/ 29 w 258"/>
                    <a:gd name="T43" fmla="*/ 220 h 288"/>
                    <a:gd name="T44" fmla="*/ 92 w 258"/>
                    <a:gd name="T45" fmla="*/ 178 h 288"/>
                    <a:gd name="T46" fmla="*/ 81 w 258"/>
                    <a:gd name="T47" fmla="*/ 217 h 288"/>
                    <a:gd name="T48" fmla="*/ 251 w 258"/>
                    <a:gd name="T49" fmla="*/ 205 h 288"/>
                    <a:gd name="T50" fmla="*/ 177 w 258"/>
                    <a:gd name="T51" fmla="*/ 213 h 288"/>
                    <a:gd name="T52" fmla="*/ 179 w 258"/>
                    <a:gd name="T53" fmla="*/ 178 h 288"/>
                    <a:gd name="T54" fmla="*/ 225 w 258"/>
                    <a:gd name="T55" fmla="*/ 168 h 288"/>
                    <a:gd name="T56" fmla="*/ 179 w 258"/>
                    <a:gd name="T57" fmla="*/ 132 h 288"/>
                    <a:gd name="T58" fmla="*/ 179 w 258"/>
                    <a:gd name="T59" fmla="*/ 172 h 288"/>
                    <a:gd name="T60" fmla="*/ 202 w 258"/>
                    <a:gd name="T61" fmla="*/ 85 h 288"/>
                    <a:gd name="T62" fmla="*/ 239 w 258"/>
                    <a:gd name="T63" fmla="*/ 121 h 288"/>
                    <a:gd name="T64" fmla="*/ 179 w 258"/>
                    <a:gd name="T65" fmla="*/ 126 h 288"/>
                    <a:gd name="T66" fmla="*/ 202 w 258"/>
                    <a:gd name="T67" fmla="*/ 85 h 288"/>
                    <a:gd name="T68" fmla="*/ 141 w 258"/>
                    <a:gd name="T69" fmla="*/ 105 h 288"/>
                    <a:gd name="T70" fmla="*/ 174 w 258"/>
                    <a:gd name="T71" fmla="*/ 123 h 288"/>
                    <a:gd name="T72" fmla="*/ 123 w 258"/>
                    <a:gd name="T73" fmla="*/ 29 h 288"/>
                    <a:gd name="T74" fmla="*/ 169 w 258"/>
                    <a:gd name="T75" fmla="*/ 89 h 288"/>
                    <a:gd name="T76" fmla="*/ 135 w 258"/>
                    <a:gd name="T77" fmla="*/ 103 h 288"/>
                    <a:gd name="T78" fmla="*/ 104 w 258"/>
                    <a:gd name="T79" fmla="*/ 77 h 288"/>
                    <a:gd name="T80" fmla="*/ 130 w 258"/>
                    <a:gd name="T81" fmla="*/ 105 h 288"/>
                    <a:gd name="T82" fmla="*/ 97 w 258"/>
                    <a:gd name="T83" fmla="*/ 123 h 288"/>
                    <a:gd name="T84" fmla="*/ 96 w 258"/>
                    <a:gd name="T85" fmla="*/ 152 h 288"/>
                    <a:gd name="T86" fmla="*/ 135 w 258"/>
                    <a:gd name="T87" fmla="*/ 108 h 288"/>
                    <a:gd name="T88" fmla="*/ 174 w 258"/>
                    <a:gd name="T89" fmla="*/ 175 h 288"/>
                    <a:gd name="T90" fmla="*/ 135 w 258"/>
                    <a:gd name="T91" fmla="*/ 196 h 288"/>
                    <a:gd name="T92" fmla="*/ 97 w 258"/>
                    <a:gd name="T93" fmla="*/ 175 h 288"/>
                    <a:gd name="T94" fmla="*/ 97 w 258"/>
                    <a:gd name="T95" fmla="*/ 182 h 288"/>
                    <a:gd name="T96" fmla="*/ 129 w 258"/>
                    <a:gd name="T97" fmla="*/ 199 h 288"/>
                    <a:gd name="T98" fmla="*/ 97 w 258"/>
                    <a:gd name="T99" fmla="*/ 182 h 288"/>
                    <a:gd name="T100" fmla="*/ 144 w 258"/>
                    <a:gd name="T101" fmla="*/ 278 h 288"/>
                    <a:gd name="T102" fmla="*/ 102 w 258"/>
                    <a:gd name="T103" fmla="*/ 220 h 288"/>
                    <a:gd name="T104" fmla="*/ 136 w 258"/>
                    <a:gd name="T105" fmla="*/ 202 h 288"/>
                    <a:gd name="T106" fmla="*/ 165 w 258"/>
                    <a:gd name="T107" fmla="*/ 235 h 288"/>
                    <a:gd name="T108" fmla="*/ 141 w 258"/>
                    <a:gd name="T109" fmla="*/ 199 h 288"/>
                    <a:gd name="T110" fmla="*/ 174 w 258"/>
                    <a:gd name="T111" fmla="*/ 1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83" y="220"/>
                      </a:moveTo>
                      <a:cubicBezTo>
                        <a:pt x="200" y="225"/>
                        <a:pt x="218" y="229"/>
                        <a:pt x="235" y="227"/>
                      </a:cubicBezTo>
                      <a:cubicBezTo>
                        <a:pt x="244" y="226"/>
                        <a:pt x="253" y="221"/>
                        <a:pt x="256" y="212"/>
                      </a:cubicBezTo>
                      <a:cubicBezTo>
                        <a:pt x="258" y="201"/>
                        <a:pt x="251" y="190"/>
                        <a:pt x="245" y="182"/>
                      </a:cubicBezTo>
                      <a:cubicBezTo>
                        <a:pt x="236" y="171"/>
                        <a:pt x="227" y="161"/>
                        <a:pt x="216" y="152"/>
                      </a:cubicBezTo>
                      <a:cubicBezTo>
                        <a:pt x="229" y="141"/>
                        <a:pt x="242" y="129"/>
                        <a:pt x="250" y="114"/>
                      </a:cubicBezTo>
                      <a:cubicBezTo>
                        <a:pt x="255" y="106"/>
                        <a:pt x="258" y="96"/>
                        <a:pt x="253" y="87"/>
                      </a:cubicBezTo>
                      <a:cubicBezTo>
                        <a:pt x="248" y="78"/>
                        <a:pt x="234" y="77"/>
                        <a:pt x="225" y="77"/>
                      </a:cubicBezTo>
                      <a:cubicBezTo>
                        <a:pt x="208" y="77"/>
                        <a:pt x="190" y="82"/>
                        <a:pt x="174" y="87"/>
                      </a:cubicBezTo>
                      <a:cubicBezTo>
                        <a:pt x="173" y="82"/>
                        <a:pt x="172" y="76"/>
                        <a:pt x="171" y="71"/>
                      </a:cubicBezTo>
                      <a:cubicBezTo>
                        <a:pt x="167" y="56"/>
                        <a:pt x="162" y="40"/>
                        <a:pt x="153" y="28"/>
                      </a:cubicBezTo>
                      <a:cubicBezTo>
                        <a:pt x="147" y="21"/>
                        <a:pt x="140" y="16"/>
                        <a:pt x="132" y="18"/>
                      </a:cubicBezTo>
                      <a:cubicBezTo>
                        <a:pt x="122" y="20"/>
                        <a:pt x="116" y="30"/>
                        <a:pt x="111" y="38"/>
                      </a:cubicBezTo>
                      <a:cubicBezTo>
                        <a:pt x="104" y="53"/>
                        <a:pt x="99" y="70"/>
                        <a:pt x="96" y="87"/>
                      </a:cubicBezTo>
                      <a:cubicBezTo>
                        <a:pt x="88" y="84"/>
                        <a:pt x="80" y="82"/>
                        <a:pt x="72" y="81"/>
                      </a:cubicBezTo>
                      <a:cubicBezTo>
                        <a:pt x="58" y="77"/>
                        <a:pt x="42" y="75"/>
                        <a:pt x="28" y="79"/>
                      </a:cubicBezTo>
                      <a:cubicBezTo>
                        <a:pt x="6" y="87"/>
                        <a:pt x="16" y="110"/>
                        <a:pt x="26" y="123"/>
                      </a:cubicBezTo>
                      <a:cubicBezTo>
                        <a:pt x="34" y="134"/>
                        <a:pt x="44" y="144"/>
                        <a:pt x="55" y="153"/>
                      </a:cubicBezTo>
                      <a:cubicBezTo>
                        <a:pt x="51" y="156"/>
                        <a:pt x="47" y="159"/>
                        <a:pt x="44" y="162"/>
                      </a:cubicBezTo>
                      <a:cubicBezTo>
                        <a:pt x="33" y="172"/>
                        <a:pt x="22" y="184"/>
                        <a:pt x="17" y="198"/>
                      </a:cubicBezTo>
                      <a:cubicBezTo>
                        <a:pt x="14" y="205"/>
                        <a:pt x="14" y="213"/>
                        <a:pt x="19" y="219"/>
                      </a:cubicBezTo>
                      <a:cubicBezTo>
                        <a:pt x="25" y="227"/>
                        <a:pt x="37" y="228"/>
                        <a:pt x="46" y="227"/>
                      </a:cubicBezTo>
                      <a:cubicBezTo>
                        <a:pt x="63" y="227"/>
                        <a:pt x="80" y="224"/>
                        <a:pt x="97" y="218"/>
                      </a:cubicBezTo>
                      <a:cubicBezTo>
                        <a:pt x="97" y="220"/>
                        <a:pt x="97" y="222"/>
                        <a:pt x="98" y="224"/>
                      </a:cubicBezTo>
                      <a:cubicBezTo>
                        <a:pt x="101" y="241"/>
                        <a:pt x="106" y="258"/>
                        <a:pt x="115" y="273"/>
                      </a:cubicBezTo>
                      <a:cubicBezTo>
                        <a:pt x="120" y="280"/>
                        <a:pt x="127" y="288"/>
                        <a:pt x="137" y="287"/>
                      </a:cubicBezTo>
                      <a:cubicBezTo>
                        <a:pt x="148" y="286"/>
                        <a:pt x="155" y="275"/>
                        <a:pt x="159" y="267"/>
                      </a:cubicBezTo>
                      <a:cubicBezTo>
                        <a:pt x="167" y="252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lose/>
                      <a:moveTo>
                        <a:pt x="55" y="145"/>
                      </a:moveTo>
                      <a:cubicBezTo>
                        <a:pt x="42" y="134"/>
                        <a:pt x="28" y="121"/>
                        <a:pt x="22" y="106"/>
                      </a:cubicBezTo>
                      <a:cubicBezTo>
                        <a:pt x="6" y="68"/>
                        <a:pt x="80" y="87"/>
                        <a:pt x="94" y="92"/>
                      </a:cubicBezTo>
                      <a:cubicBezTo>
                        <a:pt x="94" y="92"/>
                        <a:pt x="94" y="92"/>
                        <a:pt x="95" y="92"/>
                      </a:cubicBezTo>
                      <a:cubicBezTo>
                        <a:pt x="93" y="104"/>
                        <a:pt x="92" y="115"/>
                        <a:pt x="92" y="126"/>
                      </a:cubicBezTo>
                      <a:cubicBezTo>
                        <a:pt x="80" y="133"/>
                        <a:pt x="70" y="141"/>
                        <a:pt x="59" y="149"/>
                      </a:cubicBezTo>
                      <a:cubicBezTo>
                        <a:pt x="58" y="148"/>
                        <a:pt x="56" y="146"/>
                        <a:pt x="55" y="145"/>
                      </a:cubicBezTo>
                      <a:close/>
                      <a:moveTo>
                        <a:pt x="92" y="172"/>
                      </a:moveTo>
                      <a:cubicBezTo>
                        <a:pt x="82" y="166"/>
                        <a:pt x="73" y="159"/>
                        <a:pt x="64" y="152"/>
                      </a:cubicBezTo>
                      <a:cubicBezTo>
                        <a:pt x="65" y="151"/>
                        <a:pt x="66" y="151"/>
                        <a:pt x="66" y="150"/>
                      </a:cubicBezTo>
                      <a:cubicBezTo>
                        <a:pt x="74" y="144"/>
                        <a:pt x="83" y="138"/>
                        <a:pt x="91" y="132"/>
                      </a:cubicBezTo>
                      <a:cubicBezTo>
                        <a:pt x="91" y="139"/>
                        <a:pt x="91" y="146"/>
                        <a:pt x="91" y="152"/>
                      </a:cubicBezTo>
                      <a:cubicBezTo>
                        <a:pt x="91" y="159"/>
                        <a:pt x="91" y="165"/>
                        <a:pt x="92" y="172"/>
                      </a:cubicBezTo>
                      <a:close/>
                      <a:moveTo>
                        <a:pt x="81" y="217"/>
                      </a:moveTo>
                      <a:cubicBezTo>
                        <a:pt x="65" y="221"/>
                        <a:pt x="46" y="225"/>
                        <a:pt x="29" y="220"/>
                      </a:cubicBezTo>
                      <a:cubicBezTo>
                        <a:pt x="0" y="210"/>
                        <a:pt x="40" y="172"/>
                        <a:pt x="59" y="156"/>
                      </a:cubicBezTo>
                      <a:cubicBezTo>
                        <a:pt x="69" y="164"/>
                        <a:pt x="81" y="172"/>
                        <a:pt x="92" y="178"/>
                      </a:cubicBezTo>
                      <a:cubicBezTo>
                        <a:pt x="93" y="190"/>
                        <a:pt x="94" y="201"/>
                        <a:pt x="96" y="212"/>
                      </a:cubicBezTo>
                      <a:cubicBezTo>
                        <a:pt x="91" y="214"/>
                        <a:pt x="86" y="215"/>
                        <a:pt x="81" y="217"/>
                      </a:cubicBezTo>
                      <a:close/>
                      <a:moveTo>
                        <a:pt x="225" y="168"/>
                      </a:moveTo>
                      <a:cubicBezTo>
                        <a:pt x="235" y="178"/>
                        <a:pt x="248" y="190"/>
                        <a:pt x="251" y="205"/>
                      </a:cubicBezTo>
                      <a:cubicBezTo>
                        <a:pt x="253" y="220"/>
                        <a:pt x="235" y="222"/>
                        <a:pt x="225" y="222"/>
                      </a:cubicBezTo>
                      <a:cubicBezTo>
                        <a:pt x="208" y="222"/>
                        <a:pt x="192" y="218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7" y="201"/>
                        <a:pt x="178" y="190"/>
                        <a:pt x="179" y="178"/>
                      </a:cubicBezTo>
                      <a:cubicBezTo>
                        <a:pt x="190" y="171"/>
                        <a:pt x="201" y="164"/>
                        <a:pt x="211" y="156"/>
                      </a:cubicBezTo>
                      <a:cubicBezTo>
                        <a:pt x="216" y="159"/>
                        <a:pt x="220" y="164"/>
                        <a:pt x="225" y="168"/>
                      </a:cubicBezTo>
                      <a:close/>
                      <a:moveTo>
                        <a:pt x="179" y="139"/>
                      </a:moveTo>
                      <a:cubicBezTo>
                        <a:pt x="179" y="137"/>
                        <a:pt x="179" y="135"/>
                        <a:pt x="179" y="132"/>
                      </a:cubicBezTo>
                      <a:cubicBezTo>
                        <a:pt x="189" y="138"/>
                        <a:pt x="198" y="145"/>
                        <a:pt x="207" y="153"/>
                      </a:cubicBezTo>
                      <a:cubicBezTo>
                        <a:pt x="198" y="160"/>
                        <a:pt x="189" y="166"/>
                        <a:pt x="179" y="172"/>
                      </a:cubicBezTo>
                      <a:cubicBezTo>
                        <a:pt x="180" y="161"/>
                        <a:pt x="180" y="150"/>
                        <a:pt x="179" y="139"/>
                      </a:cubicBezTo>
                      <a:close/>
                      <a:moveTo>
                        <a:pt x="202" y="85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7"/>
                        <a:pt x="245" y="114"/>
                        <a:pt x="239" y="121"/>
                      </a:cubicBezTo>
                      <a:cubicBezTo>
                        <a:pt x="231" y="131"/>
                        <a:pt x="222" y="141"/>
                        <a:pt x="212" y="149"/>
                      </a:cubicBezTo>
                      <a:cubicBezTo>
                        <a:pt x="202" y="140"/>
                        <a:pt x="190" y="133"/>
                        <a:pt x="179" y="126"/>
                      </a:cubicBezTo>
                      <a:cubicBezTo>
                        <a:pt x="178" y="115"/>
                        <a:pt x="177" y="103"/>
                        <a:pt x="175" y="92"/>
                      </a:cubicBezTo>
                      <a:cubicBezTo>
                        <a:pt x="184" y="89"/>
                        <a:pt x="193" y="87"/>
                        <a:pt x="202" y="85"/>
                      </a:cubicBezTo>
                      <a:close/>
                      <a:moveTo>
                        <a:pt x="174" y="123"/>
                      </a:moveTo>
                      <a:cubicBezTo>
                        <a:pt x="163" y="116"/>
                        <a:pt x="152" y="111"/>
                        <a:pt x="141" y="105"/>
                      </a:cubicBezTo>
                      <a:cubicBezTo>
                        <a:pt x="150" y="101"/>
                        <a:pt x="160" y="97"/>
                        <a:pt x="170" y="94"/>
                      </a:cubicBezTo>
                      <a:cubicBezTo>
                        <a:pt x="172" y="103"/>
                        <a:pt x="173" y="113"/>
                        <a:pt x="174" y="123"/>
                      </a:cubicBezTo>
                      <a:close/>
                      <a:moveTo>
                        <a:pt x="104" y="77"/>
                      </a:moveTo>
                      <a:cubicBezTo>
                        <a:pt x="107" y="61"/>
                        <a:pt x="112" y="42"/>
                        <a:pt x="123" y="29"/>
                      </a:cubicBezTo>
                      <a:cubicBezTo>
                        <a:pt x="149" y="0"/>
                        <a:pt x="166" y="71"/>
                        <a:pt x="168" y="85"/>
                      </a:cubicBezTo>
                      <a:cubicBezTo>
                        <a:pt x="169" y="86"/>
                        <a:pt x="169" y="87"/>
                        <a:pt x="169" y="89"/>
                      </a:cubicBezTo>
                      <a:cubicBezTo>
                        <a:pt x="169" y="89"/>
                        <a:pt x="168" y="89"/>
                        <a:pt x="167" y="90"/>
                      </a:cubicBezTo>
                      <a:cubicBezTo>
                        <a:pt x="156" y="93"/>
                        <a:pt x="146" y="98"/>
                        <a:pt x="135" y="103"/>
                      </a:cubicBezTo>
                      <a:cubicBezTo>
                        <a:pt x="124" y="98"/>
                        <a:pt x="113" y="93"/>
                        <a:pt x="101" y="89"/>
                      </a:cubicBezTo>
                      <a:cubicBezTo>
                        <a:pt x="102" y="85"/>
                        <a:pt x="103" y="81"/>
                        <a:pt x="104" y="77"/>
                      </a:cubicBezTo>
                      <a:close/>
                      <a:moveTo>
                        <a:pt x="101" y="94"/>
                      </a:moveTo>
                      <a:cubicBezTo>
                        <a:pt x="110" y="97"/>
                        <a:pt x="120" y="101"/>
                        <a:pt x="130" y="105"/>
                      </a:cubicBezTo>
                      <a:cubicBezTo>
                        <a:pt x="119" y="111"/>
                        <a:pt x="108" y="117"/>
                        <a:pt x="98" y="123"/>
                      </a:cubicBezTo>
                      <a:cubicBezTo>
                        <a:pt x="98" y="123"/>
                        <a:pt x="97" y="123"/>
                        <a:pt x="97" y="123"/>
                      </a:cubicBezTo>
                      <a:cubicBezTo>
                        <a:pt x="98" y="113"/>
                        <a:pt x="99" y="104"/>
                        <a:pt x="101" y="94"/>
                      </a:cubicBezTo>
                      <a:close/>
                      <a:moveTo>
                        <a:pt x="96" y="152"/>
                      </a:moveTo>
                      <a:cubicBezTo>
                        <a:pt x="96" y="144"/>
                        <a:pt x="96" y="137"/>
                        <a:pt x="97" y="129"/>
                      </a:cubicBezTo>
                      <a:cubicBezTo>
                        <a:pt x="109" y="121"/>
                        <a:pt x="122" y="114"/>
                        <a:pt x="135" y="108"/>
                      </a:cubicBezTo>
                      <a:cubicBezTo>
                        <a:pt x="149" y="114"/>
                        <a:pt x="162" y="121"/>
                        <a:pt x="174" y="129"/>
                      </a:cubicBezTo>
                      <a:cubicBezTo>
                        <a:pt x="175" y="144"/>
                        <a:pt x="175" y="160"/>
                        <a:pt x="174" y="175"/>
                      </a:cubicBezTo>
                      <a:cubicBezTo>
                        <a:pt x="167" y="179"/>
                        <a:pt x="160" y="183"/>
                        <a:pt x="154" y="187"/>
                      </a:cubicBezTo>
                      <a:cubicBezTo>
                        <a:pt x="148" y="190"/>
                        <a:pt x="141" y="193"/>
                        <a:pt x="135" y="196"/>
                      </a:cubicBezTo>
                      <a:cubicBezTo>
                        <a:pt x="129" y="193"/>
                        <a:pt x="123" y="190"/>
                        <a:pt x="117" y="187"/>
                      </a:cubicBezTo>
                      <a:cubicBezTo>
                        <a:pt x="110" y="183"/>
                        <a:pt x="103" y="179"/>
                        <a:pt x="97" y="175"/>
                      </a:cubicBezTo>
                      <a:cubicBezTo>
                        <a:pt x="96" y="168"/>
                        <a:pt x="96" y="160"/>
                        <a:pt x="96" y="152"/>
                      </a:cubicBezTo>
                      <a:close/>
                      <a:moveTo>
                        <a:pt x="97" y="182"/>
                      </a:moveTo>
                      <a:cubicBezTo>
                        <a:pt x="103" y="185"/>
                        <a:pt x="109" y="188"/>
                        <a:pt x="114" y="191"/>
                      </a:cubicBezTo>
                      <a:cubicBezTo>
                        <a:pt x="119" y="194"/>
                        <a:pt x="124" y="196"/>
                        <a:pt x="129" y="199"/>
                      </a:cubicBezTo>
                      <a:cubicBezTo>
                        <a:pt x="120" y="203"/>
                        <a:pt x="110" y="207"/>
                        <a:pt x="100" y="210"/>
                      </a:cubicBezTo>
                      <a:cubicBezTo>
                        <a:pt x="99" y="201"/>
                        <a:pt x="98" y="191"/>
                        <a:pt x="97" y="182"/>
                      </a:cubicBezTo>
                      <a:close/>
                      <a:moveTo>
                        <a:pt x="165" y="235"/>
                      </a:moveTo>
                      <a:cubicBezTo>
                        <a:pt x="161" y="250"/>
                        <a:pt x="156" y="267"/>
                        <a:pt x="144" y="278"/>
                      </a:cubicBezTo>
                      <a:cubicBezTo>
                        <a:pt x="134" y="288"/>
                        <a:pt x="123" y="276"/>
                        <a:pt x="118" y="267"/>
                      </a:cubicBezTo>
                      <a:cubicBezTo>
                        <a:pt x="109" y="253"/>
                        <a:pt x="105" y="236"/>
                        <a:pt x="102" y="220"/>
                      </a:cubicBezTo>
                      <a:cubicBezTo>
                        <a:pt x="102" y="219"/>
                        <a:pt x="102" y="218"/>
                        <a:pt x="101" y="216"/>
                      </a:cubicBezTo>
                      <a:cubicBezTo>
                        <a:pt x="113" y="212"/>
                        <a:pt x="125" y="207"/>
                        <a:pt x="136" y="202"/>
                      </a:cubicBezTo>
                      <a:cubicBezTo>
                        <a:pt x="147" y="207"/>
                        <a:pt x="158" y="212"/>
                        <a:pt x="169" y="216"/>
                      </a:cubicBezTo>
                      <a:cubicBezTo>
                        <a:pt x="168" y="222"/>
                        <a:pt x="167" y="229"/>
                        <a:pt x="165" y="235"/>
                      </a:cubicBezTo>
                      <a:close/>
                      <a:moveTo>
                        <a:pt x="170" y="211"/>
                      </a:moveTo>
                      <a:cubicBezTo>
                        <a:pt x="160" y="207"/>
                        <a:pt x="151" y="203"/>
                        <a:pt x="141" y="199"/>
                      </a:cubicBezTo>
                      <a:cubicBezTo>
                        <a:pt x="147" y="196"/>
                        <a:pt x="151" y="194"/>
                        <a:pt x="156" y="191"/>
                      </a:cubicBezTo>
                      <a:cubicBezTo>
                        <a:pt x="162" y="188"/>
                        <a:pt x="168" y="185"/>
                        <a:pt x="174" y="181"/>
                      </a:cubicBezTo>
                      <a:cubicBezTo>
                        <a:pt x="173" y="191"/>
                        <a:pt x="172" y="201"/>
                        <a:pt x="170" y="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2" name="Freeform 4081"/>
                <p:cNvSpPr>
                  <a:spLocks noEditPoints="1"/>
                </p:cNvSpPr>
                <p:nvPr/>
              </p:nvSpPr>
              <p:spPr bwMode="auto">
                <a:xfrm>
                  <a:off x="3626" y="-446"/>
                  <a:ext cx="449" cy="502"/>
                </a:xfrm>
                <a:custGeom>
                  <a:avLst/>
                  <a:gdLst>
                    <a:gd name="T0" fmla="*/ 19 w 258"/>
                    <a:gd name="T1" fmla="*/ 219 h 288"/>
                    <a:gd name="T2" fmla="*/ 96 w 258"/>
                    <a:gd name="T3" fmla="*/ 218 h 288"/>
                    <a:gd name="T4" fmla="*/ 115 w 258"/>
                    <a:gd name="T5" fmla="*/ 272 h 288"/>
                    <a:gd name="T6" fmla="*/ 159 w 258"/>
                    <a:gd name="T7" fmla="*/ 266 h 288"/>
                    <a:gd name="T8" fmla="*/ 183 w 258"/>
                    <a:gd name="T9" fmla="*/ 220 h 288"/>
                    <a:gd name="T10" fmla="*/ 255 w 258"/>
                    <a:gd name="T11" fmla="*/ 211 h 288"/>
                    <a:gd name="T12" fmla="*/ 216 w 258"/>
                    <a:gd name="T13" fmla="*/ 151 h 288"/>
                    <a:gd name="T14" fmla="*/ 253 w 258"/>
                    <a:gd name="T15" fmla="*/ 87 h 288"/>
                    <a:gd name="T16" fmla="*/ 174 w 258"/>
                    <a:gd name="T17" fmla="*/ 87 h 288"/>
                    <a:gd name="T18" fmla="*/ 152 w 258"/>
                    <a:gd name="T19" fmla="*/ 27 h 288"/>
                    <a:gd name="T20" fmla="*/ 111 w 258"/>
                    <a:gd name="T21" fmla="*/ 37 h 288"/>
                    <a:gd name="T22" fmla="*/ 72 w 258"/>
                    <a:gd name="T23" fmla="*/ 80 h 288"/>
                    <a:gd name="T24" fmla="*/ 26 w 258"/>
                    <a:gd name="T25" fmla="*/ 122 h 288"/>
                    <a:gd name="T26" fmla="*/ 43 w 258"/>
                    <a:gd name="T27" fmla="*/ 162 h 288"/>
                    <a:gd name="T28" fmla="*/ 97 w 258"/>
                    <a:gd name="T29" fmla="*/ 181 h 288"/>
                    <a:gd name="T30" fmla="*/ 129 w 258"/>
                    <a:gd name="T31" fmla="*/ 198 h 288"/>
                    <a:gd name="T32" fmla="*/ 97 w 258"/>
                    <a:gd name="T33" fmla="*/ 181 h 288"/>
                    <a:gd name="T34" fmla="*/ 144 w 258"/>
                    <a:gd name="T35" fmla="*/ 278 h 288"/>
                    <a:gd name="T36" fmla="*/ 102 w 258"/>
                    <a:gd name="T37" fmla="*/ 220 h 288"/>
                    <a:gd name="T38" fmla="*/ 135 w 258"/>
                    <a:gd name="T39" fmla="*/ 201 h 288"/>
                    <a:gd name="T40" fmla="*/ 165 w 258"/>
                    <a:gd name="T41" fmla="*/ 234 h 288"/>
                    <a:gd name="T42" fmla="*/ 141 w 258"/>
                    <a:gd name="T43" fmla="*/ 198 h 288"/>
                    <a:gd name="T44" fmla="*/ 173 w 258"/>
                    <a:gd name="T45" fmla="*/ 181 h 288"/>
                    <a:gd name="T46" fmla="*/ 225 w 258"/>
                    <a:gd name="T47" fmla="*/ 167 h 288"/>
                    <a:gd name="T48" fmla="*/ 224 w 258"/>
                    <a:gd name="T49" fmla="*/ 222 h 288"/>
                    <a:gd name="T50" fmla="*/ 175 w 258"/>
                    <a:gd name="T51" fmla="*/ 212 h 288"/>
                    <a:gd name="T52" fmla="*/ 211 w 258"/>
                    <a:gd name="T53" fmla="*/ 155 h 288"/>
                    <a:gd name="T54" fmla="*/ 179 w 258"/>
                    <a:gd name="T55" fmla="*/ 139 h 288"/>
                    <a:gd name="T56" fmla="*/ 207 w 258"/>
                    <a:gd name="T57" fmla="*/ 152 h 288"/>
                    <a:gd name="T58" fmla="*/ 179 w 258"/>
                    <a:gd name="T59" fmla="*/ 139 h 288"/>
                    <a:gd name="T60" fmla="*/ 247 w 258"/>
                    <a:gd name="T61" fmla="*/ 88 h 288"/>
                    <a:gd name="T62" fmla="*/ 212 w 258"/>
                    <a:gd name="T63" fmla="*/ 148 h 288"/>
                    <a:gd name="T64" fmla="*/ 175 w 258"/>
                    <a:gd name="T65" fmla="*/ 92 h 288"/>
                    <a:gd name="T66" fmla="*/ 173 w 258"/>
                    <a:gd name="T67" fmla="*/ 122 h 288"/>
                    <a:gd name="T68" fmla="*/ 170 w 258"/>
                    <a:gd name="T69" fmla="*/ 93 h 288"/>
                    <a:gd name="T70" fmla="*/ 103 w 258"/>
                    <a:gd name="T71" fmla="*/ 76 h 288"/>
                    <a:gd name="T72" fmla="*/ 168 w 258"/>
                    <a:gd name="T73" fmla="*/ 84 h 288"/>
                    <a:gd name="T74" fmla="*/ 167 w 258"/>
                    <a:gd name="T75" fmla="*/ 89 h 288"/>
                    <a:gd name="T76" fmla="*/ 101 w 258"/>
                    <a:gd name="T77" fmla="*/ 88 h 288"/>
                    <a:gd name="T78" fmla="*/ 100 w 258"/>
                    <a:gd name="T79" fmla="*/ 93 h 288"/>
                    <a:gd name="T80" fmla="*/ 97 w 258"/>
                    <a:gd name="T81" fmla="*/ 122 h 288"/>
                    <a:gd name="T82" fmla="*/ 100 w 258"/>
                    <a:gd name="T83" fmla="*/ 93 h 288"/>
                    <a:gd name="T84" fmla="*/ 135 w 258"/>
                    <a:gd name="T85" fmla="*/ 107 h 288"/>
                    <a:gd name="T86" fmla="*/ 174 w 258"/>
                    <a:gd name="T87" fmla="*/ 175 h 288"/>
                    <a:gd name="T88" fmla="*/ 135 w 258"/>
                    <a:gd name="T89" fmla="*/ 195 h 288"/>
                    <a:gd name="T90" fmla="*/ 97 w 258"/>
                    <a:gd name="T91" fmla="*/ 175 h 288"/>
                    <a:gd name="T92" fmla="*/ 97 w 258"/>
                    <a:gd name="T93" fmla="*/ 128 h 288"/>
                    <a:gd name="T94" fmla="*/ 21 w 258"/>
                    <a:gd name="T95" fmla="*/ 105 h 288"/>
                    <a:gd name="T96" fmla="*/ 95 w 258"/>
                    <a:gd name="T97" fmla="*/ 92 h 288"/>
                    <a:gd name="T98" fmla="*/ 59 w 258"/>
                    <a:gd name="T99" fmla="*/ 148 h 288"/>
                    <a:gd name="T100" fmla="*/ 91 w 258"/>
                    <a:gd name="T101" fmla="*/ 171 h 288"/>
                    <a:gd name="T102" fmla="*/ 66 w 258"/>
                    <a:gd name="T103" fmla="*/ 149 h 288"/>
                    <a:gd name="T104" fmla="*/ 91 w 258"/>
                    <a:gd name="T105" fmla="*/ 152 h 288"/>
                    <a:gd name="T106" fmla="*/ 59 w 258"/>
                    <a:gd name="T107" fmla="*/ 155 h 288"/>
                    <a:gd name="T108" fmla="*/ 95 w 258"/>
                    <a:gd name="T109" fmla="*/ 212 h 288"/>
                    <a:gd name="T110" fmla="*/ 29 w 258"/>
                    <a:gd name="T111" fmla="*/ 2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6" y="197"/>
                      </a:moveTo>
                      <a:cubicBezTo>
                        <a:pt x="13" y="204"/>
                        <a:pt x="13" y="213"/>
                        <a:pt x="19" y="219"/>
                      </a:cubicBezTo>
                      <a:cubicBezTo>
                        <a:pt x="25" y="226"/>
                        <a:pt x="37" y="227"/>
                        <a:pt x="46" y="227"/>
                      </a:cubicBezTo>
                      <a:cubicBezTo>
                        <a:pt x="63" y="227"/>
                        <a:pt x="80" y="223"/>
                        <a:pt x="96" y="218"/>
                      </a:cubicBezTo>
                      <a:cubicBezTo>
                        <a:pt x="97" y="220"/>
                        <a:pt x="97" y="222"/>
                        <a:pt x="97" y="223"/>
                      </a:cubicBezTo>
                      <a:cubicBezTo>
                        <a:pt x="101" y="240"/>
                        <a:pt x="105" y="257"/>
                        <a:pt x="115" y="272"/>
                      </a:cubicBezTo>
                      <a:cubicBezTo>
                        <a:pt x="119" y="280"/>
                        <a:pt x="127" y="288"/>
                        <a:pt x="137" y="286"/>
                      </a:cubicBezTo>
                      <a:cubicBezTo>
                        <a:pt x="147" y="285"/>
                        <a:pt x="154" y="275"/>
                        <a:pt x="159" y="266"/>
                      </a:cubicBezTo>
                      <a:cubicBezTo>
                        <a:pt x="167" y="251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ubicBezTo>
                        <a:pt x="199" y="225"/>
                        <a:pt x="217" y="229"/>
                        <a:pt x="235" y="226"/>
                      </a:cubicBezTo>
                      <a:cubicBezTo>
                        <a:pt x="244" y="225"/>
                        <a:pt x="253" y="221"/>
                        <a:pt x="255" y="211"/>
                      </a:cubicBezTo>
                      <a:cubicBezTo>
                        <a:pt x="258" y="201"/>
                        <a:pt x="250" y="189"/>
                        <a:pt x="244" y="181"/>
                      </a:cubicBezTo>
                      <a:cubicBezTo>
                        <a:pt x="236" y="170"/>
                        <a:pt x="226" y="160"/>
                        <a:pt x="216" y="151"/>
                      </a:cubicBezTo>
                      <a:cubicBezTo>
                        <a:pt x="229" y="141"/>
                        <a:pt x="241" y="128"/>
                        <a:pt x="250" y="114"/>
                      </a:cubicBezTo>
                      <a:cubicBezTo>
                        <a:pt x="255" y="106"/>
                        <a:pt x="258" y="95"/>
                        <a:pt x="253" y="87"/>
                      </a:cubicBezTo>
                      <a:cubicBezTo>
                        <a:pt x="248" y="77"/>
                        <a:pt x="234" y="76"/>
                        <a:pt x="224" y="77"/>
                      </a:cubicBezTo>
                      <a:cubicBezTo>
                        <a:pt x="207" y="77"/>
                        <a:pt x="190" y="81"/>
                        <a:pt x="174" y="87"/>
                      </a:cubicBezTo>
                      <a:cubicBezTo>
                        <a:pt x="173" y="81"/>
                        <a:pt x="172" y="76"/>
                        <a:pt x="170" y="70"/>
                      </a:cubicBezTo>
                      <a:cubicBezTo>
                        <a:pt x="167" y="55"/>
                        <a:pt x="162" y="39"/>
                        <a:pt x="152" y="27"/>
                      </a:cubicBezTo>
                      <a:cubicBezTo>
                        <a:pt x="147" y="21"/>
                        <a:pt x="140" y="16"/>
                        <a:pt x="131" y="17"/>
                      </a:cubicBezTo>
                      <a:cubicBezTo>
                        <a:pt x="122" y="19"/>
                        <a:pt x="115" y="30"/>
                        <a:pt x="111" y="37"/>
                      </a:cubicBezTo>
                      <a:cubicBezTo>
                        <a:pt x="103" y="52"/>
                        <a:pt x="98" y="69"/>
                        <a:pt x="95" y="86"/>
                      </a:cubicBezTo>
                      <a:cubicBezTo>
                        <a:pt x="88" y="84"/>
                        <a:pt x="80" y="82"/>
                        <a:pt x="72" y="80"/>
                      </a:cubicBezTo>
                      <a:cubicBezTo>
                        <a:pt x="58" y="77"/>
                        <a:pt x="42" y="74"/>
                        <a:pt x="28" y="79"/>
                      </a:cubicBezTo>
                      <a:cubicBezTo>
                        <a:pt x="6" y="86"/>
                        <a:pt x="16" y="109"/>
                        <a:pt x="26" y="122"/>
                      </a:cubicBezTo>
                      <a:cubicBezTo>
                        <a:pt x="34" y="133"/>
                        <a:pt x="44" y="143"/>
                        <a:pt x="55" y="152"/>
                      </a:cubicBezTo>
                      <a:cubicBezTo>
                        <a:pt x="51" y="155"/>
                        <a:pt x="47" y="158"/>
                        <a:pt x="43" y="162"/>
                      </a:cubicBezTo>
                      <a:cubicBezTo>
                        <a:pt x="33" y="172"/>
                        <a:pt x="22" y="183"/>
                        <a:pt x="16" y="197"/>
                      </a:cubicBezTo>
                      <a:close/>
                      <a:moveTo>
                        <a:pt x="97" y="181"/>
                      </a:moveTo>
                      <a:cubicBezTo>
                        <a:pt x="103" y="184"/>
                        <a:pt x="108" y="188"/>
                        <a:pt x="114" y="191"/>
                      </a:cubicBezTo>
                      <a:cubicBezTo>
                        <a:pt x="119" y="193"/>
                        <a:pt x="124" y="196"/>
                        <a:pt x="129" y="198"/>
                      </a:cubicBezTo>
                      <a:cubicBezTo>
                        <a:pt x="119" y="203"/>
                        <a:pt x="110" y="206"/>
                        <a:pt x="100" y="210"/>
                      </a:cubicBezTo>
                      <a:cubicBezTo>
                        <a:pt x="99" y="200"/>
                        <a:pt x="98" y="191"/>
                        <a:pt x="97" y="181"/>
                      </a:cubicBezTo>
                      <a:close/>
                      <a:moveTo>
                        <a:pt x="165" y="234"/>
                      </a:moveTo>
                      <a:cubicBezTo>
                        <a:pt x="161" y="249"/>
                        <a:pt x="156" y="267"/>
                        <a:pt x="144" y="278"/>
                      </a:cubicBezTo>
                      <a:cubicBezTo>
                        <a:pt x="133" y="287"/>
                        <a:pt x="123" y="276"/>
                        <a:pt x="117" y="267"/>
                      </a:cubicBezTo>
                      <a:cubicBezTo>
                        <a:pt x="109" y="252"/>
                        <a:pt x="105" y="235"/>
                        <a:pt x="102" y="220"/>
                      </a:cubicBezTo>
                      <a:cubicBezTo>
                        <a:pt x="102" y="218"/>
                        <a:pt x="101" y="217"/>
                        <a:pt x="101" y="216"/>
                      </a:cubicBezTo>
                      <a:cubicBezTo>
                        <a:pt x="113" y="212"/>
                        <a:pt x="124" y="207"/>
                        <a:pt x="135" y="201"/>
                      </a:cubicBezTo>
                      <a:cubicBezTo>
                        <a:pt x="146" y="206"/>
                        <a:pt x="158" y="211"/>
                        <a:pt x="169" y="215"/>
                      </a:cubicBezTo>
                      <a:cubicBezTo>
                        <a:pt x="168" y="222"/>
                        <a:pt x="166" y="228"/>
                        <a:pt x="165" y="234"/>
                      </a:cubicBezTo>
                      <a:close/>
                      <a:moveTo>
                        <a:pt x="170" y="210"/>
                      </a:moveTo>
                      <a:cubicBezTo>
                        <a:pt x="160" y="207"/>
                        <a:pt x="151" y="203"/>
                        <a:pt x="141" y="198"/>
                      </a:cubicBezTo>
                      <a:cubicBezTo>
                        <a:pt x="146" y="196"/>
                        <a:pt x="151" y="193"/>
                        <a:pt x="156" y="191"/>
                      </a:cubicBezTo>
                      <a:cubicBezTo>
                        <a:pt x="162" y="187"/>
                        <a:pt x="168" y="184"/>
                        <a:pt x="173" y="181"/>
                      </a:cubicBezTo>
                      <a:cubicBezTo>
                        <a:pt x="173" y="191"/>
                        <a:pt x="171" y="200"/>
                        <a:pt x="170" y="210"/>
                      </a:cubicBezTo>
                      <a:close/>
                      <a:moveTo>
                        <a:pt x="225" y="167"/>
                      </a:moveTo>
                      <a:cubicBezTo>
                        <a:pt x="235" y="177"/>
                        <a:pt x="248" y="190"/>
                        <a:pt x="250" y="205"/>
                      </a:cubicBezTo>
                      <a:cubicBezTo>
                        <a:pt x="253" y="219"/>
                        <a:pt x="235" y="222"/>
                        <a:pt x="224" y="222"/>
                      </a:cubicBezTo>
                      <a:cubicBezTo>
                        <a:pt x="208" y="222"/>
                        <a:pt x="192" y="217"/>
                        <a:pt x="177" y="212"/>
                      </a:cubicBezTo>
                      <a:cubicBezTo>
                        <a:pt x="176" y="212"/>
                        <a:pt x="175" y="212"/>
                        <a:pt x="175" y="212"/>
                      </a:cubicBezTo>
                      <a:cubicBezTo>
                        <a:pt x="177" y="200"/>
                        <a:pt x="178" y="189"/>
                        <a:pt x="178" y="178"/>
                      </a:cubicBezTo>
                      <a:cubicBezTo>
                        <a:pt x="190" y="171"/>
                        <a:pt x="201" y="163"/>
                        <a:pt x="211" y="155"/>
                      </a:cubicBezTo>
                      <a:cubicBezTo>
                        <a:pt x="216" y="159"/>
                        <a:pt x="220" y="163"/>
                        <a:pt x="225" y="167"/>
                      </a:cubicBezTo>
                      <a:close/>
                      <a:moveTo>
                        <a:pt x="179" y="139"/>
                      </a:moveTo>
                      <a:cubicBezTo>
                        <a:pt x="179" y="136"/>
                        <a:pt x="179" y="134"/>
                        <a:pt x="179" y="131"/>
                      </a:cubicBezTo>
                      <a:cubicBezTo>
                        <a:pt x="189" y="138"/>
                        <a:pt x="198" y="145"/>
                        <a:pt x="207" y="152"/>
                      </a:cubicBezTo>
                      <a:cubicBezTo>
                        <a:pt x="198" y="159"/>
                        <a:pt x="189" y="166"/>
                        <a:pt x="179" y="172"/>
                      </a:cubicBezTo>
                      <a:cubicBezTo>
                        <a:pt x="179" y="161"/>
                        <a:pt x="179" y="150"/>
                        <a:pt x="179" y="139"/>
                      </a:cubicBezTo>
                      <a:close/>
                      <a:moveTo>
                        <a:pt x="202" y="84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6"/>
                        <a:pt x="245" y="113"/>
                        <a:pt x="239" y="121"/>
                      </a:cubicBezTo>
                      <a:cubicBezTo>
                        <a:pt x="231" y="131"/>
                        <a:pt x="222" y="140"/>
                        <a:pt x="212" y="148"/>
                      </a:cubicBezTo>
                      <a:cubicBezTo>
                        <a:pt x="201" y="140"/>
                        <a:pt x="190" y="132"/>
                        <a:pt x="178" y="125"/>
                      </a:cubicBezTo>
                      <a:cubicBezTo>
                        <a:pt x="178" y="114"/>
                        <a:pt x="177" y="103"/>
                        <a:pt x="175" y="92"/>
                      </a:cubicBezTo>
                      <a:cubicBezTo>
                        <a:pt x="184" y="89"/>
                        <a:pt x="193" y="86"/>
                        <a:pt x="202" y="84"/>
                      </a:cubicBezTo>
                      <a:close/>
                      <a:moveTo>
                        <a:pt x="173" y="122"/>
                      </a:moveTo>
                      <a:cubicBezTo>
                        <a:pt x="162" y="116"/>
                        <a:pt x="151" y="110"/>
                        <a:pt x="140" y="105"/>
                      </a:cubicBezTo>
                      <a:cubicBezTo>
                        <a:pt x="150" y="100"/>
                        <a:pt x="160" y="97"/>
                        <a:pt x="170" y="93"/>
                      </a:cubicBezTo>
                      <a:cubicBezTo>
                        <a:pt x="171" y="103"/>
                        <a:pt x="173" y="112"/>
                        <a:pt x="173" y="122"/>
                      </a:cubicBezTo>
                      <a:close/>
                      <a:moveTo>
                        <a:pt x="103" y="76"/>
                      </a:moveTo>
                      <a:cubicBezTo>
                        <a:pt x="107" y="60"/>
                        <a:pt x="112" y="42"/>
                        <a:pt x="123" y="29"/>
                      </a:cubicBezTo>
                      <a:cubicBezTo>
                        <a:pt x="148" y="0"/>
                        <a:pt x="165" y="70"/>
                        <a:pt x="168" y="84"/>
                      </a:cubicBezTo>
                      <a:cubicBezTo>
                        <a:pt x="168" y="85"/>
                        <a:pt x="169" y="87"/>
                        <a:pt x="169" y="88"/>
                      </a:cubicBezTo>
                      <a:cubicBezTo>
                        <a:pt x="168" y="89"/>
                        <a:pt x="168" y="89"/>
                        <a:pt x="167" y="89"/>
                      </a:cubicBezTo>
                      <a:cubicBezTo>
                        <a:pt x="156" y="93"/>
                        <a:pt x="145" y="97"/>
                        <a:pt x="135" y="102"/>
                      </a:cubicBezTo>
                      <a:cubicBezTo>
                        <a:pt x="124" y="97"/>
                        <a:pt x="113" y="92"/>
                        <a:pt x="101" y="88"/>
                      </a:cubicBezTo>
                      <a:cubicBezTo>
                        <a:pt x="102" y="84"/>
                        <a:pt x="103" y="80"/>
                        <a:pt x="103" y="76"/>
                      </a:cubicBezTo>
                      <a:close/>
                      <a:moveTo>
                        <a:pt x="100" y="93"/>
                      </a:moveTo>
                      <a:cubicBezTo>
                        <a:pt x="110" y="97"/>
                        <a:pt x="120" y="101"/>
                        <a:pt x="129" y="105"/>
                      </a:cubicBezTo>
                      <a:cubicBezTo>
                        <a:pt x="118" y="110"/>
                        <a:pt x="108" y="116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8" y="113"/>
                        <a:pt x="99" y="103"/>
                        <a:pt x="100" y="93"/>
                      </a:cubicBezTo>
                      <a:close/>
                      <a:moveTo>
                        <a:pt x="97" y="128"/>
                      </a:moveTo>
                      <a:cubicBezTo>
                        <a:pt x="109" y="121"/>
                        <a:pt x="122" y="114"/>
                        <a:pt x="135" y="107"/>
                      </a:cubicBezTo>
                      <a:cubicBezTo>
                        <a:pt x="148" y="114"/>
                        <a:pt x="161" y="121"/>
                        <a:pt x="174" y="128"/>
                      </a:cubicBezTo>
                      <a:cubicBezTo>
                        <a:pt x="175" y="144"/>
                        <a:pt x="175" y="159"/>
                        <a:pt x="174" y="175"/>
                      </a:cubicBezTo>
                      <a:cubicBezTo>
                        <a:pt x="167" y="179"/>
                        <a:pt x="160" y="182"/>
                        <a:pt x="153" y="186"/>
                      </a:cubicBezTo>
                      <a:cubicBezTo>
                        <a:pt x="147" y="189"/>
                        <a:pt x="141" y="193"/>
                        <a:pt x="135" y="195"/>
                      </a:cubicBezTo>
                      <a:cubicBezTo>
                        <a:pt x="129" y="192"/>
                        <a:pt x="123" y="189"/>
                        <a:pt x="117" y="186"/>
                      </a:cubicBezTo>
                      <a:cubicBezTo>
                        <a:pt x="110" y="182"/>
                        <a:pt x="103" y="179"/>
                        <a:pt x="97" y="175"/>
                      </a:cubicBezTo>
                      <a:cubicBezTo>
                        <a:pt x="96" y="167"/>
                        <a:pt x="96" y="159"/>
                        <a:pt x="96" y="152"/>
                      </a:cubicBezTo>
                      <a:cubicBezTo>
                        <a:pt x="96" y="144"/>
                        <a:pt x="96" y="136"/>
                        <a:pt x="97" y="128"/>
                      </a:cubicBezTo>
                      <a:close/>
                      <a:moveTo>
                        <a:pt x="54" y="144"/>
                      </a:moveTo>
                      <a:cubicBezTo>
                        <a:pt x="42" y="134"/>
                        <a:pt x="28" y="121"/>
                        <a:pt x="21" y="105"/>
                      </a:cubicBezTo>
                      <a:cubicBezTo>
                        <a:pt x="6" y="67"/>
                        <a:pt x="80" y="87"/>
                        <a:pt x="93" y="91"/>
                      </a:cubicBezTo>
                      <a:cubicBezTo>
                        <a:pt x="94" y="91"/>
                        <a:pt x="94" y="91"/>
                        <a:pt x="95" y="92"/>
                      </a:cubicBezTo>
                      <a:cubicBezTo>
                        <a:pt x="93" y="103"/>
                        <a:pt x="92" y="115"/>
                        <a:pt x="91" y="126"/>
                      </a:cubicBezTo>
                      <a:cubicBezTo>
                        <a:pt x="80" y="133"/>
                        <a:pt x="69" y="140"/>
                        <a:pt x="59" y="148"/>
                      </a:cubicBezTo>
                      <a:cubicBezTo>
                        <a:pt x="58" y="147"/>
                        <a:pt x="56" y="146"/>
                        <a:pt x="54" y="144"/>
                      </a:cubicBezTo>
                      <a:close/>
                      <a:moveTo>
                        <a:pt x="91" y="171"/>
                      </a:moveTo>
                      <a:cubicBezTo>
                        <a:pt x="82" y="165"/>
                        <a:pt x="72" y="159"/>
                        <a:pt x="63" y="152"/>
                      </a:cubicBezTo>
                      <a:cubicBezTo>
                        <a:pt x="64" y="151"/>
                        <a:pt x="65" y="150"/>
                        <a:pt x="66" y="149"/>
                      </a:cubicBezTo>
                      <a:cubicBezTo>
                        <a:pt x="74" y="143"/>
                        <a:pt x="82" y="137"/>
                        <a:pt x="91" y="132"/>
                      </a:cubicBezTo>
                      <a:cubicBezTo>
                        <a:pt x="91" y="139"/>
                        <a:pt x="91" y="145"/>
                        <a:pt x="91" y="152"/>
                      </a:cubicBezTo>
                      <a:cubicBezTo>
                        <a:pt x="91" y="158"/>
                        <a:pt x="91" y="165"/>
                        <a:pt x="91" y="171"/>
                      </a:cubicBezTo>
                      <a:close/>
                      <a:moveTo>
                        <a:pt x="59" y="155"/>
                      </a:moveTo>
                      <a:cubicBezTo>
                        <a:pt x="69" y="164"/>
                        <a:pt x="80" y="171"/>
                        <a:pt x="92" y="178"/>
                      </a:cubicBezTo>
                      <a:cubicBezTo>
                        <a:pt x="92" y="189"/>
                        <a:pt x="94" y="200"/>
                        <a:pt x="95" y="212"/>
                      </a:cubicBezTo>
                      <a:cubicBezTo>
                        <a:pt x="90" y="213"/>
                        <a:pt x="85" y="215"/>
                        <a:pt x="80" y="216"/>
                      </a:cubicBezTo>
                      <a:cubicBezTo>
                        <a:pt x="65" y="220"/>
                        <a:pt x="45" y="225"/>
                        <a:pt x="29" y="220"/>
                      </a:cubicBezTo>
                      <a:cubicBezTo>
                        <a:pt x="0" y="210"/>
                        <a:pt x="40" y="171"/>
                        <a:pt x="59" y="1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3" name="Freeform 4082"/>
                <p:cNvSpPr/>
                <p:nvPr/>
              </p:nvSpPr>
              <p:spPr bwMode="auto">
                <a:xfrm>
                  <a:off x="2725" y="1317"/>
                  <a:ext cx="111" cy="301"/>
                </a:xfrm>
                <a:custGeom>
                  <a:avLst/>
                  <a:gdLst>
                    <a:gd name="T0" fmla="*/ 48 w 64"/>
                    <a:gd name="T1" fmla="*/ 9 h 173"/>
                    <a:gd name="T2" fmla="*/ 13 w 64"/>
                    <a:gd name="T3" fmla="*/ 25 h 173"/>
                    <a:gd name="T4" fmla="*/ 5 w 64"/>
                    <a:gd name="T5" fmla="*/ 55 h 173"/>
                    <a:gd name="T6" fmla="*/ 1 w 64"/>
                    <a:gd name="T7" fmla="*/ 97 h 173"/>
                    <a:gd name="T8" fmla="*/ 6 w 64"/>
                    <a:gd name="T9" fmla="*/ 97 h 173"/>
                    <a:gd name="T10" fmla="*/ 17 w 64"/>
                    <a:gd name="T11" fmla="*/ 28 h 173"/>
                    <a:gd name="T12" fmla="*/ 39 w 64"/>
                    <a:gd name="T13" fmla="*/ 12 h 173"/>
                    <a:gd name="T14" fmla="*/ 57 w 64"/>
                    <a:gd name="T15" fmla="*/ 37 h 173"/>
                    <a:gd name="T16" fmla="*/ 57 w 64"/>
                    <a:gd name="T17" fmla="*/ 98 h 173"/>
                    <a:gd name="T18" fmla="*/ 55 w 64"/>
                    <a:gd name="T19" fmla="*/ 131 h 173"/>
                    <a:gd name="T20" fmla="*/ 43 w 64"/>
                    <a:gd name="T21" fmla="*/ 163 h 173"/>
                    <a:gd name="T22" fmla="*/ 25 w 64"/>
                    <a:gd name="T23" fmla="*/ 144 h 173"/>
                    <a:gd name="T24" fmla="*/ 22 w 64"/>
                    <a:gd name="T25" fmla="*/ 112 h 173"/>
                    <a:gd name="T26" fmla="*/ 25 w 64"/>
                    <a:gd name="T27" fmla="*/ 68 h 173"/>
                    <a:gd name="T28" fmla="*/ 28 w 64"/>
                    <a:gd name="T29" fmla="*/ 61 h 173"/>
                    <a:gd name="T30" fmla="*/ 44 w 64"/>
                    <a:gd name="T31" fmla="*/ 70 h 173"/>
                    <a:gd name="T32" fmla="*/ 44 w 64"/>
                    <a:gd name="T33" fmla="*/ 85 h 173"/>
                    <a:gd name="T34" fmla="*/ 40 w 64"/>
                    <a:gd name="T35" fmla="*/ 127 h 173"/>
                    <a:gd name="T36" fmla="*/ 45 w 64"/>
                    <a:gd name="T37" fmla="*/ 128 h 173"/>
                    <a:gd name="T38" fmla="*/ 49 w 64"/>
                    <a:gd name="T39" fmla="*/ 85 h 173"/>
                    <a:gd name="T40" fmla="*/ 38 w 64"/>
                    <a:gd name="T41" fmla="*/ 54 h 173"/>
                    <a:gd name="T42" fmla="*/ 18 w 64"/>
                    <a:gd name="T43" fmla="*/ 78 h 173"/>
                    <a:gd name="T44" fmla="*/ 19 w 64"/>
                    <a:gd name="T45" fmla="*/ 135 h 173"/>
                    <a:gd name="T46" fmla="*/ 35 w 64"/>
                    <a:gd name="T47" fmla="*/ 170 h 173"/>
                    <a:gd name="T48" fmla="*/ 60 w 64"/>
                    <a:gd name="T49" fmla="*/ 131 h 173"/>
                    <a:gd name="T50" fmla="*/ 64 w 64"/>
                    <a:gd name="T51" fmla="*/ 58 h 173"/>
                    <a:gd name="T52" fmla="*/ 48 w 64"/>
                    <a:gd name="T53" fmla="*/ 9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173">
                      <a:moveTo>
                        <a:pt x="48" y="9"/>
                      </a:moveTo>
                      <a:cubicBezTo>
                        <a:pt x="34" y="0"/>
                        <a:pt x="19" y="14"/>
                        <a:pt x="13" y="25"/>
                      </a:cubicBezTo>
                      <a:cubicBezTo>
                        <a:pt x="8" y="34"/>
                        <a:pt x="6" y="45"/>
                        <a:pt x="5" y="55"/>
                      </a:cubicBezTo>
                      <a:cubicBezTo>
                        <a:pt x="3" y="69"/>
                        <a:pt x="2" y="83"/>
                        <a:pt x="1" y="97"/>
                      </a:cubicBezTo>
                      <a:cubicBezTo>
                        <a:pt x="0" y="100"/>
                        <a:pt x="6" y="100"/>
                        <a:pt x="6" y="97"/>
                      </a:cubicBezTo>
                      <a:cubicBezTo>
                        <a:pt x="9" y="75"/>
                        <a:pt x="7" y="48"/>
                        <a:pt x="17" y="28"/>
                      </a:cubicBezTo>
                      <a:cubicBezTo>
                        <a:pt x="22" y="20"/>
                        <a:pt x="30" y="12"/>
                        <a:pt x="39" y="12"/>
                      </a:cubicBezTo>
                      <a:cubicBezTo>
                        <a:pt x="51" y="11"/>
                        <a:pt x="56" y="27"/>
                        <a:pt x="57" y="37"/>
                      </a:cubicBezTo>
                      <a:cubicBezTo>
                        <a:pt x="61" y="57"/>
                        <a:pt x="59" y="78"/>
                        <a:pt x="57" y="98"/>
                      </a:cubicBezTo>
                      <a:cubicBezTo>
                        <a:pt x="57" y="109"/>
                        <a:pt x="56" y="120"/>
                        <a:pt x="55" y="131"/>
                      </a:cubicBezTo>
                      <a:cubicBezTo>
                        <a:pt x="54" y="142"/>
                        <a:pt x="53" y="156"/>
                        <a:pt x="43" y="163"/>
                      </a:cubicBezTo>
                      <a:cubicBezTo>
                        <a:pt x="29" y="173"/>
                        <a:pt x="25" y="153"/>
                        <a:pt x="25" y="144"/>
                      </a:cubicBezTo>
                      <a:cubicBezTo>
                        <a:pt x="24" y="134"/>
                        <a:pt x="22" y="123"/>
                        <a:pt x="22" y="112"/>
                      </a:cubicBezTo>
                      <a:cubicBezTo>
                        <a:pt x="21" y="97"/>
                        <a:pt x="21" y="83"/>
                        <a:pt x="25" y="68"/>
                      </a:cubicBezTo>
                      <a:cubicBezTo>
                        <a:pt x="26" y="66"/>
                        <a:pt x="26" y="63"/>
                        <a:pt x="28" y="61"/>
                      </a:cubicBezTo>
                      <a:cubicBezTo>
                        <a:pt x="33" y="52"/>
                        <a:pt x="44" y="64"/>
                        <a:pt x="44" y="70"/>
                      </a:cubicBezTo>
                      <a:cubicBezTo>
                        <a:pt x="45" y="75"/>
                        <a:pt x="44" y="80"/>
                        <a:pt x="44" y="85"/>
                      </a:cubicBezTo>
                      <a:cubicBezTo>
                        <a:pt x="44" y="98"/>
                        <a:pt x="44" y="113"/>
                        <a:pt x="40" y="127"/>
                      </a:cubicBezTo>
                      <a:cubicBezTo>
                        <a:pt x="39" y="130"/>
                        <a:pt x="44" y="131"/>
                        <a:pt x="45" y="128"/>
                      </a:cubicBezTo>
                      <a:cubicBezTo>
                        <a:pt x="49" y="114"/>
                        <a:pt x="49" y="99"/>
                        <a:pt x="49" y="85"/>
                      </a:cubicBezTo>
                      <a:cubicBezTo>
                        <a:pt x="50" y="74"/>
                        <a:pt x="51" y="58"/>
                        <a:pt x="38" y="54"/>
                      </a:cubicBezTo>
                      <a:cubicBezTo>
                        <a:pt x="22" y="49"/>
                        <a:pt x="19" y="67"/>
                        <a:pt x="18" y="78"/>
                      </a:cubicBezTo>
                      <a:cubicBezTo>
                        <a:pt x="15" y="97"/>
                        <a:pt x="16" y="117"/>
                        <a:pt x="19" y="135"/>
                      </a:cubicBezTo>
                      <a:cubicBezTo>
                        <a:pt x="20" y="146"/>
                        <a:pt x="19" y="170"/>
                        <a:pt x="35" y="170"/>
                      </a:cubicBezTo>
                      <a:cubicBezTo>
                        <a:pt x="56" y="170"/>
                        <a:pt x="59" y="146"/>
                        <a:pt x="60" y="131"/>
                      </a:cubicBezTo>
                      <a:cubicBezTo>
                        <a:pt x="63" y="107"/>
                        <a:pt x="64" y="82"/>
                        <a:pt x="64" y="58"/>
                      </a:cubicBezTo>
                      <a:cubicBezTo>
                        <a:pt x="63" y="41"/>
                        <a:pt x="64" y="20"/>
                        <a:pt x="4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4" name="Freeform 4083"/>
                <p:cNvSpPr>
                  <a:spLocks noEditPoints="1"/>
                </p:cNvSpPr>
                <p:nvPr/>
              </p:nvSpPr>
              <p:spPr bwMode="auto">
                <a:xfrm>
                  <a:off x="510" y="-589"/>
                  <a:ext cx="692" cy="145"/>
                </a:xfrm>
                <a:custGeom>
                  <a:avLst/>
                  <a:gdLst>
                    <a:gd name="T0" fmla="*/ 89 w 398"/>
                    <a:gd name="T1" fmla="*/ 82 h 83"/>
                    <a:gd name="T2" fmla="*/ 371 w 398"/>
                    <a:gd name="T3" fmla="*/ 80 h 83"/>
                    <a:gd name="T4" fmla="*/ 398 w 398"/>
                    <a:gd name="T5" fmla="*/ 6 h 83"/>
                    <a:gd name="T6" fmla="*/ 298 w 398"/>
                    <a:gd name="T7" fmla="*/ 1 h 83"/>
                    <a:gd name="T8" fmla="*/ 3 w 398"/>
                    <a:gd name="T9" fmla="*/ 3 h 83"/>
                    <a:gd name="T10" fmla="*/ 3 w 398"/>
                    <a:gd name="T11" fmla="*/ 79 h 83"/>
                    <a:gd name="T12" fmla="*/ 198 w 398"/>
                    <a:gd name="T13" fmla="*/ 9 h 83"/>
                    <a:gd name="T14" fmla="*/ 393 w 398"/>
                    <a:gd name="T15" fmla="*/ 6 h 83"/>
                    <a:gd name="T16" fmla="*/ 384 w 398"/>
                    <a:gd name="T17" fmla="*/ 74 h 83"/>
                    <a:gd name="T18" fmla="*/ 378 w 398"/>
                    <a:gd name="T19" fmla="*/ 74 h 83"/>
                    <a:gd name="T20" fmla="*/ 369 w 398"/>
                    <a:gd name="T21" fmla="*/ 75 h 83"/>
                    <a:gd name="T22" fmla="*/ 363 w 398"/>
                    <a:gd name="T23" fmla="*/ 42 h 83"/>
                    <a:gd name="T24" fmla="*/ 353 w 398"/>
                    <a:gd name="T25" fmla="*/ 76 h 83"/>
                    <a:gd name="T26" fmla="*/ 348 w 398"/>
                    <a:gd name="T27" fmla="*/ 76 h 83"/>
                    <a:gd name="T28" fmla="*/ 337 w 398"/>
                    <a:gd name="T29" fmla="*/ 41 h 83"/>
                    <a:gd name="T30" fmla="*/ 311 w 398"/>
                    <a:gd name="T31" fmla="*/ 77 h 83"/>
                    <a:gd name="T32" fmla="*/ 306 w 398"/>
                    <a:gd name="T33" fmla="*/ 41 h 83"/>
                    <a:gd name="T34" fmla="*/ 294 w 398"/>
                    <a:gd name="T35" fmla="*/ 77 h 83"/>
                    <a:gd name="T36" fmla="*/ 289 w 398"/>
                    <a:gd name="T37" fmla="*/ 50 h 83"/>
                    <a:gd name="T38" fmla="*/ 282 w 398"/>
                    <a:gd name="T39" fmla="*/ 77 h 83"/>
                    <a:gd name="T40" fmla="*/ 275 w 398"/>
                    <a:gd name="T41" fmla="*/ 40 h 83"/>
                    <a:gd name="T42" fmla="*/ 262 w 398"/>
                    <a:gd name="T43" fmla="*/ 77 h 83"/>
                    <a:gd name="T44" fmla="*/ 257 w 398"/>
                    <a:gd name="T45" fmla="*/ 77 h 83"/>
                    <a:gd name="T46" fmla="*/ 251 w 398"/>
                    <a:gd name="T47" fmla="*/ 58 h 83"/>
                    <a:gd name="T48" fmla="*/ 246 w 398"/>
                    <a:gd name="T49" fmla="*/ 58 h 83"/>
                    <a:gd name="T50" fmla="*/ 235 w 398"/>
                    <a:gd name="T51" fmla="*/ 77 h 83"/>
                    <a:gd name="T52" fmla="*/ 230 w 398"/>
                    <a:gd name="T53" fmla="*/ 77 h 83"/>
                    <a:gd name="T54" fmla="*/ 221 w 398"/>
                    <a:gd name="T55" fmla="*/ 42 h 83"/>
                    <a:gd name="T56" fmla="*/ 215 w 398"/>
                    <a:gd name="T57" fmla="*/ 77 h 83"/>
                    <a:gd name="T58" fmla="*/ 201 w 398"/>
                    <a:gd name="T59" fmla="*/ 46 h 83"/>
                    <a:gd name="T60" fmla="*/ 194 w 398"/>
                    <a:gd name="T61" fmla="*/ 77 h 83"/>
                    <a:gd name="T62" fmla="*/ 185 w 398"/>
                    <a:gd name="T63" fmla="*/ 38 h 83"/>
                    <a:gd name="T64" fmla="*/ 178 w 398"/>
                    <a:gd name="T65" fmla="*/ 77 h 83"/>
                    <a:gd name="T66" fmla="*/ 168 w 398"/>
                    <a:gd name="T67" fmla="*/ 46 h 83"/>
                    <a:gd name="T68" fmla="*/ 164 w 398"/>
                    <a:gd name="T69" fmla="*/ 77 h 83"/>
                    <a:gd name="T70" fmla="*/ 153 w 398"/>
                    <a:gd name="T71" fmla="*/ 43 h 83"/>
                    <a:gd name="T72" fmla="*/ 145 w 398"/>
                    <a:gd name="T73" fmla="*/ 77 h 83"/>
                    <a:gd name="T74" fmla="*/ 138 w 398"/>
                    <a:gd name="T75" fmla="*/ 45 h 83"/>
                    <a:gd name="T76" fmla="*/ 132 w 398"/>
                    <a:gd name="T77" fmla="*/ 77 h 83"/>
                    <a:gd name="T78" fmla="*/ 120 w 398"/>
                    <a:gd name="T79" fmla="*/ 45 h 83"/>
                    <a:gd name="T80" fmla="*/ 115 w 398"/>
                    <a:gd name="T81" fmla="*/ 77 h 83"/>
                    <a:gd name="T82" fmla="*/ 104 w 398"/>
                    <a:gd name="T83" fmla="*/ 38 h 83"/>
                    <a:gd name="T84" fmla="*/ 84 w 398"/>
                    <a:gd name="T85" fmla="*/ 76 h 83"/>
                    <a:gd name="T86" fmla="*/ 78 w 398"/>
                    <a:gd name="T87" fmla="*/ 76 h 83"/>
                    <a:gd name="T88" fmla="*/ 64 w 398"/>
                    <a:gd name="T89" fmla="*/ 45 h 83"/>
                    <a:gd name="T90" fmla="*/ 46 w 398"/>
                    <a:gd name="T91" fmla="*/ 76 h 83"/>
                    <a:gd name="T92" fmla="*/ 41 w 398"/>
                    <a:gd name="T93" fmla="*/ 76 h 83"/>
                    <a:gd name="T94" fmla="*/ 20 w 398"/>
                    <a:gd name="T95" fmla="*/ 45 h 83"/>
                    <a:gd name="T96" fmla="*/ 6 w 398"/>
                    <a:gd name="T97" fmla="*/ 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83">
                      <a:moveTo>
                        <a:pt x="5" y="82"/>
                      </a:moveTo>
                      <a:cubicBezTo>
                        <a:pt x="6" y="82"/>
                        <a:pt x="6" y="83"/>
                        <a:pt x="7" y="83"/>
                      </a:cubicBezTo>
                      <a:cubicBezTo>
                        <a:pt x="34" y="79"/>
                        <a:pt x="62" y="81"/>
                        <a:pt x="89" y="82"/>
                      </a:cubicBezTo>
                      <a:cubicBezTo>
                        <a:pt x="118" y="82"/>
                        <a:pt x="146" y="82"/>
                        <a:pt x="175" y="82"/>
                      </a:cubicBezTo>
                      <a:cubicBezTo>
                        <a:pt x="226" y="82"/>
                        <a:pt x="276" y="82"/>
                        <a:pt x="326" y="82"/>
                      </a:cubicBezTo>
                      <a:cubicBezTo>
                        <a:pt x="341" y="81"/>
                        <a:pt x="356" y="81"/>
                        <a:pt x="371" y="80"/>
                      </a:cubicBezTo>
                      <a:cubicBezTo>
                        <a:pt x="378" y="80"/>
                        <a:pt x="385" y="80"/>
                        <a:pt x="392" y="79"/>
                      </a:cubicBezTo>
                      <a:cubicBezTo>
                        <a:pt x="393" y="80"/>
                        <a:pt x="396" y="79"/>
                        <a:pt x="396" y="77"/>
                      </a:cubicBezTo>
                      <a:cubicBezTo>
                        <a:pt x="396" y="53"/>
                        <a:pt x="398" y="30"/>
                        <a:pt x="398" y="6"/>
                      </a:cubicBezTo>
                      <a:cubicBezTo>
                        <a:pt x="398" y="5"/>
                        <a:pt x="398" y="5"/>
                        <a:pt x="397" y="4"/>
                      </a:cubicBezTo>
                      <a:cubicBezTo>
                        <a:pt x="398" y="3"/>
                        <a:pt x="397" y="1"/>
                        <a:pt x="395" y="1"/>
                      </a:cubicBezTo>
                      <a:cubicBezTo>
                        <a:pt x="363" y="1"/>
                        <a:pt x="330" y="0"/>
                        <a:pt x="298" y="1"/>
                      </a:cubicBezTo>
                      <a:cubicBezTo>
                        <a:pt x="266" y="2"/>
                        <a:pt x="234" y="5"/>
                        <a:pt x="202" y="4"/>
                      </a:cubicBezTo>
                      <a:cubicBezTo>
                        <a:pt x="169" y="3"/>
                        <a:pt x="137" y="1"/>
                        <a:pt x="104" y="1"/>
                      </a:cubicBezTo>
                      <a:cubicBezTo>
                        <a:pt x="70" y="2"/>
                        <a:pt x="37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1" y="30"/>
                        <a:pt x="3" y="55"/>
                        <a:pt x="3" y="79"/>
                      </a:cubicBezTo>
                      <a:cubicBezTo>
                        <a:pt x="3" y="81"/>
                        <a:pt x="4" y="81"/>
                        <a:pt x="5" y="82"/>
                      </a:cubicBezTo>
                      <a:close/>
                      <a:moveTo>
                        <a:pt x="101" y="6"/>
                      </a:moveTo>
                      <a:cubicBezTo>
                        <a:pt x="133" y="6"/>
                        <a:pt x="166" y="8"/>
                        <a:pt x="198" y="9"/>
                      </a:cubicBezTo>
                      <a:cubicBezTo>
                        <a:pt x="231" y="10"/>
                        <a:pt x="263" y="7"/>
                        <a:pt x="295" y="6"/>
                      </a:cubicBezTo>
                      <a:cubicBezTo>
                        <a:pt x="328" y="6"/>
                        <a:pt x="360" y="6"/>
                        <a:pt x="393" y="6"/>
                      </a:cubicBezTo>
                      <a:cubicBezTo>
                        <a:pt x="393" y="6"/>
                        <a:pt x="393" y="6"/>
                        <a:pt x="393" y="6"/>
                      </a:cubicBezTo>
                      <a:cubicBezTo>
                        <a:pt x="393" y="29"/>
                        <a:pt x="391" y="51"/>
                        <a:pt x="391" y="74"/>
                      </a:cubicBezTo>
                      <a:cubicBezTo>
                        <a:pt x="388" y="74"/>
                        <a:pt x="386" y="75"/>
                        <a:pt x="384" y="75"/>
                      </a:cubicBezTo>
                      <a:cubicBezTo>
                        <a:pt x="384" y="74"/>
                        <a:pt x="384" y="74"/>
                        <a:pt x="384" y="74"/>
                      </a:cubicBezTo>
                      <a:cubicBezTo>
                        <a:pt x="383" y="65"/>
                        <a:pt x="385" y="57"/>
                        <a:pt x="383" y="48"/>
                      </a:cubicBezTo>
                      <a:cubicBezTo>
                        <a:pt x="383" y="45"/>
                        <a:pt x="378" y="46"/>
                        <a:pt x="378" y="50"/>
                      </a:cubicBezTo>
                      <a:cubicBezTo>
                        <a:pt x="380" y="58"/>
                        <a:pt x="378" y="66"/>
                        <a:pt x="378" y="74"/>
                      </a:cubicBezTo>
                      <a:cubicBezTo>
                        <a:pt x="378" y="74"/>
                        <a:pt x="378" y="75"/>
                        <a:pt x="379" y="75"/>
                      </a:cubicBezTo>
                      <a:cubicBezTo>
                        <a:pt x="377" y="75"/>
                        <a:pt x="376" y="75"/>
                        <a:pt x="375" y="75"/>
                      </a:cubicBezTo>
                      <a:cubicBezTo>
                        <a:pt x="373" y="75"/>
                        <a:pt x="371" y="75"/>
                        <a:pt x="369" y="75"/>
                      </a:cubicBezTo>
                      <a:cubicBezTo>
                        <a:pt x="370" y="75"/>
                        <a:pt x="370" y="75"/>
                        <a:pt x="370" y="74"/>
                      </a:cubicBezTo>
                      <a:cubicBezTo>
                        <a:pt x="370" y="63"/>
                        <a:pt x="370" y="51"/>
                        <a:pt x="368" y="40"/>
                      </a:cubicBezTo>
                      <a:cubicBezTo>
                        <a:pt x="367" y="37"/>
                        <a:pt x="362" y="38"/>
                        <a:pt x="363" y="42"/>
                      </a:cubicBezTo>
                      <a:cubicBezTo>
                        <a:pt x="365" y="52"/>
                        <a:pt x="365" y="63"/>
                        <a:pt x="364" y="74"/>
                      </a:cubicBezTo>
                      <a:cubicBezTo>
                        <a:pt x="364" y="75"/>
                        <a:pt x="365" y="75"/>
                        <a:pt x="365" y="76"/>
                      </a:cubicBezTo>
                      <a:cubicBezTo>
                        <a:pt x="361" y="76"/>
                        <a:pt x="357" y="76"/>
                        <a:pt x="353" y="76"/>
                      </a:cubicBezTo>
                      <a:cubicBezTo>
                        <a:pt x="354" y="66"/>
                        <a:pt x="357" y="57"/>
                        <a:pt x="355" y="47"/>
                      </a:cubicBezTo>
                      <a:cubicBezTo>
                        <a:pt x="354" y="44"/>
                        <a:pt x="349" y="45"/>
                        <a:pt x="350" y="49"/>
                      </a:cubicBezTo>
                      <a:cubicBezTo>
                        <a:pt x="352" y="58"/>
                        <a:pt x="349" y="67"/>
                        <a:pt x="348" y="76"/>
                      </a:cubicBezTo>
                      <a:cubicBezTo>
                        <a:pt x="345" y="76"/>
                        <a:pt x="342" y="76"/>
                        <a:pt x="340" y="76"/>
                      </a:cubicBezTo>
                      <a:cubicBezTo>
                        <a:pt x="339" y="76"/>
                        <a:pt x="337" y="76"/>
                        <a:pt x="336" y="76"/>
                      </a:cubicBezTo>
                      <a:cubicBezTo>
                        <a:pt x="339" y="65"/>
                        <a:pt x="337" y="53"/>
                        <a:pt x="337" y="41"/>
                      </a:cubicBezTo>
                      <a:cubicBezTo>
                        <a:pt x="337" y="38"/>
                        <a:pt x="332" y="38"/>
                        <a:pt x="332" y="41"/>
                      </a:cubicBezTo>
                      <a:cubicBezTo>
                        <a:pt x="332" y="53"/>
                        <a:pt x="334" y="65"/>
                        <a:pt x="331" y="76"/>
                      </a:cubicBezTo>
                      <a:cubicBezTo>
                        <a:pt x="324" y="76"/>
                        <a:pt x="318" y="77"/>
                        <a:pt x="311" y="77"/>
                      </a:cubicBezTo>
                      <a:cubicBezTo>
                        <a:pt x="311" y="76"/>
                        <a:pt x="312" y="76"/>
                        <a:pt x="312" y="75"/>
                      </a:cubicBezTo>
                      <a:cubicBezTo>
                        <a:pt x="312" y="64"/>
                        <a:pt x="311" y="52"/>
                        <a:pt x="312" y="41"/>
                      </a:cubicBezTo>
                      <a:cubicBezTo>
                        <a:pt x="312" y="38"/>
                        <a:pt x="307" y="38"/>
                        <a:pt x="306" y="41"/>
                      </a:cubicBezTo>
                      <a:cubicBezTo>
                        <a:pt x="306" y="52"/>
                        <a:pt x="306" y="64"/>
                        <a:pt x="306" y="75"/>
                      </a:cubicBezTo>
                      <a:cubicBezTo>
                        <a:pt x="306" y="76"/>
                        <a:pt x="307" y="76"/>
                        <a:pt x="307" y="77"/>
                      </a:cubicBezTo>
                      <a:cubicBezTo>
                        <a:pt x="303" y="77"/>
                        <a:pt x="299" y="77"/>
                        <a:pt x="294" y="77"/>
                      </a:cubicBezTo>
                      <a:cubicBezTo>
                        <a:pt x="294" y="77"/>
                        <a:pt x="294" y="77"/>
                        <a:pt x="294" y="77"/>
                      </a:cubicBezTo>
                      <a:cubicBezTo>
                        <a:pt x="294" y="67"/>
                        <a:pt x="296" y="58"/>
                        <a:pt x="294" y="49"/>
                      </a:cubicBezTo>
                      <a:cubicBezTo>
                        <a:pt x="294" y="46"/>
                        <a:pt x="289" y="47"/>
                        <a:pt x="289" y="50"/>
                      </a:cubicBezTo>
                      <a:cubicBezTo>
                        <a:pt x="291" y="59"/>
                        <a:pt x="288" y="68"/>
                        <a:pt x="289" y="77"/>
                      </a:cubicBezTo>
                      <a:cubicBezTo>
                        <a:pt x="289" y="77"/>
                        <a:pt x="289" y="77"/>
                        <a:pt x="289" y="77"/>
                      </a:cubicBezTo>
                      <a:cubicBezTo>
                        <a:pt x="287" y="77"/>
                        <a:pt x="284" y="77"/>
                        <a:pt x="282" y="77"/>
                      </a:cubicBezTo>
                      <a:cubicBezTo>
                        <a:pt x="282" y="76"/>
                        <a:pt x="282" y="76"/>
                        <a:pt x="282" y="76"/>
                      </a:cubicBezTo>
                      <a:cubicBezTo>
                        <a:pt x="282" y="63"/>
                        <a:pt x="283" y="51"/>
                        <a:pt x="280" y="39"/>
                      </a:cubicBezTo>
                      <a:cubicBezTo>
                        <a:pt x="280" y="35"/>
                        <a:pt x="275" y="37"/>
                        <a:pt x="275" y="40"/>
                      </a:cubicBezTo>
                      <a:cubicBezTo>
                        <a:pt x="278" y="52"/>
                        <a:pt x="277" y="64"/>
                        <a:pt x="277" y="76"/>
                      </a:cubicBezTo>
                      <a:cubicBezTo>
                        <a:pt x="277" y="76"/>
                        <a:pt x="277" y="76"/>
                        <a:pt x="277" y="77"/>
                      </a:cubicBezTo>
                      <a:cubicBezTo>
                        <a:pt x="272" y="77"/>
                        <a:pt x="267" y="77"/>
                        <a:pt x="262" y="77"/>
                      </a:cubicBezTo>
                      <a:cubicBezTo>
                        <a:pt x="263" y="66"/>
                        <a:pt x="265" y="55"/>
                        <a:pt x="263" y="45"/>
                      </a:cubicBezTo>
                      <a:cubicBezTo>
                        <a:pt x="262" y="41"/>
                        <a:pt x="257" y="43"/>
                        <a:pt x="258" y="46"/>
                      </a:cubicBezTo>
                      <a:cubicBezTo>
                        <a:pt x="260" y="56"/>
                        <a:pt x="257" y="67"/>
                        <a:pt x="257" y="77"/>
                      </a:cubicBezTo>
                      <a:cubicBezTo>
                        <a:pt x="255" y="77"/>
                        <a:pt x="253" y="77"/>
                        <a:pt x="252" y="77"/>
                      </a:cubicBezTo>
                      <a:cubicBezTo>
                        <a:pt x="252" y="76"/>
                        <a:pt x="252" y="76"/>
                        <a:pt x="252" y="75"/>
                      </a:cubicBezTo>
                      <a:cubicBezTo>
                        <a:pt x="250" y="69"/>
                        <a:pt x="251" y="64"/>
                        <a:pt x="251" y="58"/>
                      </a:cubicBezTo>
                      <a:cubicBezTo>
                        <a:pt x="251" y="52"/>
                        <a:pt x="250" y="45"/>
                        <a:pt x="250" y="38"/>
                      </a:cubicBezTo>
                      <a:cubicBezTo>
                        <a:pt x="250" y="35"/>
                        <a:pt x="245" y="35"/>
                        <a:pt x="245" y="38"/>
                      </a:cubicBezTo>
                      <a:cubicBezTo>
                        <a:pt x="245" y="45"/>
                        <a:pt x="245" y="52"/>
                        <a:pt x="246" y="58"/>
                      </a:cubicBezTo>
                      <a:cubicBezTo>
                        <a:pt x="246" y="65"/>
                        <a:pt x="245" y="70"/>
                        <a:pt x="247" y="76"/>
                      </a:cubicBezTo>
                      <a:cubicBezTo>
                        <a:pt x="247" y="77"/>
                        <a:pt x="247" y="77"/>
                        <a:pt x="247" y="77"/>
                      </a:cubicBezTo>
                      <a:cubicBezTo>
                        <a:pt x="243" y="77"/>
                        <a:pt x="239" y="77"/>
                        <a:pt x="235" y="77"/>
                      </a:cubicBezTo>
                      <a:cubicBezTo>
                        <a:pt x="235" y="67"/>
                        <a:pt x="236" y="58"/>
                        <a:pt x="236" y="48"/>
                      </a:cubicBezTo>
                      <a:cubicBezTo>
                        <a:pt x="236" y="45"/>
                        <a:pt x="231" y="45"/>
                        <a:pt x="231" y="48"/>
                      </a:cubicBezTo>
                      <a:cubicBezTo>
                        <a:pt x="231" y="58"/>
                        <a:pt x="230" y="67"/>
                        <a:pt x="230" y="77"/>
                      </a:cubicBezTo>
                      <a:cubicBezTo>
                        <a:pt x="227" y="77"/>
                        <a:pt x="224" y="77"/>
                        <a:pt x="221" y="77"/>
                      </a:cubicBezTo>
                      <a:cubicBezTo>
                        <a:pt x="220" y="71"/>
                        <a:pt x="222" y="66"/>
                        <a:pt x="222" y="61"/>
                      </a:cubicBezTo>
                      <a:cubicBezTo>
                        <a:pt x="223" y="55"/>
                        <a:pt x="222" y="48"/>
                        <a:pt x="221" y="42"/>
                      </a:cubicBezTo>
                      <a:cubicBezTo>
                        <a:pt x="221" y="39"/>
                        <a:pt x="216" y="39"/>
                        <a:pt x="216" y="42"/>
                      </a:cubicBezTo>
                      <a:cubicBezTo>
                        <a:pt x="216" y="47"/>
                        <a:pt x="217" y="53"/>
                        <a:pt x="217" y="58"/>
                      </a:cubicBezTo>
                      <a:cubicBezTo>
                        <a:pt x="217" y="65"/>
                        <a:pt x="215" y="71"/>
                        <a:pt x="215" y="77"/>
                      </a:cubicBezTo>
                      <a:cubicBezTo>
                        <a:pt x="209" y="77"/>
                        <a:pt x="203" y="77"/>
                        <a:pt x="197" y="77"/>
                      </a:cubicBezTo>
                      <a:cubicBezTo>
                        <a:pt x="198" y="76"/>
                        <a:pt x="198" y="76"/>
                        <a:pt x="198" y="75"/>
                      </a:cubicBezTo>
                      <a:cubicBezTo>
                        <a:pt x="198" y="65"/>
                        <a:pt x="200" y="56"/>
                        <a:pt x="201" y="46"/>
                      </a:cubicBezTo>
                      <a:cubicBezTo>
                        <a:pt x="202" y="43"/>
                        <a:pt x="197" y="41"/>
                        <a:pt x="196" y="45"/>
                      </a:cubicBezTo>
                      <a:cubicBezTo>
                        <a:pt x="195" y="55"/>
                        <a:pt x="193" y="65"/>
                        <a:pt x="193" y="75"/>
                      </a:cubicBezTo>
                      <a:cubicBezTo>
                        <a:pt x="193" y="76"/>
                        <a:pt x="193" y="76"/>
                        <a:pt x="194" y="77"/>
                      </a:cubicBezTo>
                      <a:cubicBezTo>
                        <a:pt x="190" y="77"/>
                        <a:pt x="187" y="77"/>
                        <a:pt x="183" y="77"/>
                      </a:cubicBez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3" y="63"/>
                        <a:pt x="183" y="51"/>
                        <a:pt x="185" y="38"/>
                      </a:cubicBezTo>
                      <a:cubicBezTo>
                        <a:pt x="185" y="35"/>
                        <a:pt x="180" y="35"/>
                        <a:pt x="180" y="38"/>
                      </a:cubicBezTo>
                      <a:cubicBezTo>
                        <a:pt x="178" y="51"/>
                        <a:pt x="178" y="63"/>
                        <a:pt x="178" y="76"/>
                      </a:cubicBezTo>
                      <a:cubicBezTo>
                        <a:pt x="178" y="76"/>
                        <a:pt x="178" y="76"/>
                        <a:pt x="178" y="77"/>
                      </a:cubicBezTo>
                      <a:cubicBezTo>
                        <a:pt x="175" y="77"/>
                        <a:pt x="172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70" y="66"/>
                        <a:pt x="171" y="56"/>
                        <a:pt x="168" y="46"/>
                      </a:cubicBezTo>
                      <a:cubicBezTo>
                        <a:pt x="168" y="42"/>
                        <a:pt x="163" y="44"/>
                        <a:pt x="163" y="47"/>
                      </a:cubicBezTo>
                      <a:cubicBezTo>
                        <a:pt x="166" y="57"/>
                        <a:pt x="164" y="67"/>
                        <a:pt x="164" y="77"/>
                      </a:cubicBezTo>
                      <a:cubicBezTo>
                        <a:pt x="164" y="77"/>
                        <a:pt x="164" y="77"/>
                        <a:pt x="164" y="77"/>
                      </a:cubicBezTo>
                      <a:cubicBezTo>
                        <a:pt x="160" y="77"/>
                        <a:pt x="155" y="77"/>
                        <a:pt x="150" y="77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65"/>
                        <a:pt x="151" y="54"/>
                        <a:pt x="153" y="43"/>
                      </a:cubicBezTo>
                      <a:cubicBezTo>
                        <a:pt x="153" y="39"/>
                        <a:pt x="148" y="38"/>
                        <a:pt x="148" y="41"/>
                      </a:cubicBezTo>
                      <a:cubicBezTo>
                        <a:pt x="146" y="53"/>
                        <a:pt x="145" y="64"/>
                        <a:pt x="145" y="76"/>
                      </a:cubicBezTo>
                      <a:cubicBezTo>
                        <a:pt x="145" y="76"/>
                        <a:pt x="145" y="76"/>
                        <a:pt x="145" y="77"/>
                      </a:cubicBezTo>
                      <a:cubicBezTo>
                        <a:pt x="143" y="77"/>
                        <a:pt x="140" y="77"/>
                        <a:pt x="137" y="77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66"/>
                        <a:pt x="138" y="55"/>
                        <a:pt x="138" y="45"/>
                      </a:cubicBezTo>
                      <a:cubicBezTo>
                        <a:pt x="138" y="42"/>
                        <a:pt x="133" y="42"/>
                        <a:pt x="133" y="45"/>
                      </a:cubicBezTo>
                      <a:cubicBezTo>
                        <a:pt x="133" y="55"/>
                        <a:pt x="132" y="66"/>
                        <a:pt x="132" y="76"/>
                      </a:cubicBezTo>
                      <a:cubicBezTo>
                        <a:pt x="132" y="76"/>
                        <a:pt x="132" y="76"/>
                        <a:pt x="132" y="77"/>
                      </a:cubicBezTo>
                      <a:cubicBezTo>
                        <a:pt x="128" y="77"/>
                        <a:pt x="123" y="77"/>
                        <a:pt x="119" y="77"/>
                      </a:cubicBezTo>
                      <a:cubicBezTo>
                        <a:pt x="119" y="76"/>
                        <a:pt x="119" y="76"/>
                        <a:pt x="119" y="76"/>
                      </a:cubicBezTo>
                      <a:cubicBezTo>
                        <a:pt x="121" y="65"/>
                        <a:pt x="120" y="55"/>
                        <a:pt x="120" y="45"/>
                      </a:cubicBezTo>
                      <a:cubicBezTo>
                        <a:pt x="120" y="42"/>
                        <a:pt x="115" y="42"/>
                        <a:pt x="115" y="45"/>
                      </a:cubicBezTo>
                      <a:cubicBezTo>
                        <a:pt x="115" y="55"/>
                        <a:pt x="115" y="65"/>
                        <a:pt x="114" y="74"/>
                      </a:cubicBezTo>
                      <a:cubicBezTo>
                        <a:pt x="114" y="75"/>
                        <a:pt x="114" y="76"/>
                        <a:pt x="115" y="77"/>
                      </a:cubicBezTo>
                      <a:cubicBezTo>
                        <a:pt x="112" y="77"/>
                        <a:pt x="109" y="77"/>
                        <a:pt x="106" y="76"/>
                      </a:cubicBezTo>
                      <a:cubicBezTo>
                        <a:pt x="105" y="76"/>
                        <a:pt x="103" y="76"/>
                        <a:pt x="102" y="76"/>
                      </a:cubicBezTo>
                      <a:cubicBezTo>
                        <a:pt x="102" y="64"/>
                        <a:pt x="104" y="51"/>
                        <a:pt x="104" y="38"/>
                      </a:cubicBezTo>
                      <a:cubicBezTo>
                        <a:pt x="103" y="35"/>
                        <a:pt x="98" y="35"/>
                        <a:pt x="98" y="38"/>
                      </a:cubicBezTo>
                      <a:cubicBezTo>
                        <a:pt x="99" y="51"/>
                        <a:pt x="97" y="64"/>
                        <a:pt x="97" y="76"/>
                      </a:cubicBezTo>
                      <a:cubicBezTo>
                        <a:pt x="92" y="76"/>
                        <a:pt x="88" y="76"/>
                        <a:pt x="84" y="76"/>
                      </a:cubicBezTo>
                      <a:cubicBezTo>
                        <a:pt x="84" y="66"/>
                        <a:pt x="87" y="55"/>
                        <a:pt x="84" y="45"/>
                      </a:cubicBezTo>
                      <a:cubicBezTo>
                        <a:pt x="82" y="42"/>
                        <a:pt x="77" y="43"/>
                        <a:pt x="78" y="46"/>
                      </a:cubicBezTo>
                      <a:cubicBezTo>
                        <a:pt x="82" y="56"/>
                        <a:pt x="79" y="66"/>
                        <a:pt x="78" y="76"/>
                      </a:cubicBezTo>
                      <a:cubicBezTo>
                        <a:pt x="73" y="76"/>
                        <a:pt x="69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2" y="66"/>
                        <a:pt x="63" y="55"/>
                        <a:pt x="64" y="45"/>
                      </a:cubicBezTo>
                      <a:cubicBezTo>
                        <a:pt x="65" y="42"/>
                        <a:pt x="60" y="40"/>
                        <a:pt x="59" y="44"/>
                      </a:cubicBezTo>
                      <a:cubicBezTo>
                        <a:pt x="58" y="55"/>
                        <a:pt x="57" y="65"/>
                        <a:pt x="58" y="76"/>
                      </a:cubicBezTo>
                      <a:cubicBezTo>
                        <a:pt x="54" y="76"/>
                        <a:pt x="50" y="76"/>
                        <a:pt x="46" y="76"/>
                      </a:cubicBezTo>
                      <a:cubicBezTo>
                        <a:pt x="46" y="67"/>
                        <a:pt x="46" y="57"/>
                        <a:pt x="45" y="47"/>
                      </a:cubicBezTo>
                      <a:cubicBezTo>
                        <a:pt x="45" y="44"/>
                        <a:pt x="40" y="44"/>
                        <a:pt x="40" y="47"/>
                      </a:cubicBezTo>
                      <a:cubicBezTo>
                        <a:pt x="40" y="57"/>
                        <a:pt x="41" y="67"/>
                        <a:pt x="41" y="76"/>
                      </a:cubicBezTo>
                      <a:cubicBezTo>
                        <a:pt x="37" y="76"/>
                        <a:pt x="32" y="76"/>
                        <a:pt x="28" y="76"/>
                      </a:cubicBezTo>
                      <a:cubicBezTo>
                        <a:pt x="27" y="65"/>
                        <a:pt x="29" y="54"/>
                        <a:pt x="25" y="44"/>
                      </a:cubicBezTo>
                      <a:cubicBezTo>
                        <a:pt x="24" y="41"/>
                        <a:pt x="19" y="42"/>
                        <a:pt x="20" y="45"/>
                      </a:cubicBezTo>
                      <a:cubicBezTo>
                        <a:pt x="23" y="55"/>
                        <a:pt x="22" y="66"/>
                        <a:pt x="23" y="76"/>
                      </a:cubicBezTo>
                      <a:cubicBezTo>
                        <a:pt x="18" y="76"/>
                        <a:pt x="13" y="77"/>
                        <a:pt x="8" y="77"/>
                      </a:cubicBezTo>
                      <a:cubicBezTo>
                        <a:pt x="8" y="54"/>
                        <a:pt x="7" y="31"/>
                        <a:pt x="6" y="8"/>
                      </a:cubicBezTo>
                      <a:cubicBezTo>
                        <a:pt x="37" y="8"/>
                        <a:pt x="69" y="7"/>
                        <a:pt x="10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5" name="Freeform 4084"/>
                <p:cNvSpPr/>
                <p:nvPr/>
              </p:nvSpPr>
              <p:spPr bwMode="auto">
                <a:xfrm>
                  <a:off x="1063" y="-512"/>
                  <a:ext cx="10" cy="57"/>
                </a:xfrm>
                <a:custGeom>
                  <a:avLst/>
                  <a:gdLst>
                    <a:gd name="T0" fmla="*/ 5 w 6"/>
                    <a:gd name="T1" fmla="*/ 30 h 33"/>
                    <a:gd name="T2" fmla="*/ 6 w 6"/>
                    <a:gd name="T3" fmla="*/ 3 h 33"/>
                    <a:gd name="T4" fmla="*/ 1 w 6"/>
                    <a:gd name="T5" fmla="*/ 3 h 33"/>
                    <a:gd name="T6" fmla="*/ 0 w 6"/>
                    <a:gd name="T7" fmla="*/ 30 h 33"/>
                    <a:gd name="T8" fmla="*/ 5 w 6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3">
                      <a:moveTo>
                        <a:pt x="5" y="30"/>
                      </a:moveTo>
                      <a:cubicBezTo>
                        <a:pt x="5" y="21"/>
                        <a:pt x="6" y="12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ubicBezTo>
                        <a:pt x="0" y="12"/>
                        <a:pt x="0" y="21"/>
                        <a:pt x="0" y="30"/>
                      </a:cubicBezTo>
                      <a:cubicBezTo>
                        <a:pt x="0" y="33"/>
                        <a:pt x="5" y="33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6" name="Freeform 4085"/>
                <p:cNvSpPr>
                  <a:spLocks noEditPoints="1"/>
                </p:cNvSpPr>
                <p:nvPr/>
              </p:nvSpPr>
              <p:spPr bwMode="auto">
                <a:xfrm>
                  <a:off x="4549" y="1141"/>
                  <a:ext cx="653" cy="479"/>
                </a:xfrm>
                <a:custGeom>
                  <a:avLst/>
                  <a:gdLst>
                    <a:gd name="T0" fmla="*/ 340 w 375"/>
                    <a:gd name="T1" fmla="*/ 3 h 275"/>
                    <a:gd name="T2" fmla="*/ 252 w 375"/>
                    <a:gd name="T3" fmla="*/ 52 h 275"/>
                    <a:gd name="T4" fmla="*/ 2 w 375"/>
                    <a:gd name="T5" fmla="*/ 208 h 275"/>
                    <a:gd name="T6" fmla="*/ 42 w 375"/>
                    <a:gd name="T7" fmla="*/ 273 h 275"/>
                    <a:gd name="T8" fmla="*/ 116 w 375"/>
                    <a:gd name="T9" fmla="*/ 230 h 275"/>
                    <a:gd name="T10" fmla="*/ 355 w 375"/>
                    <a:gd name="T11" fmla="*/ 81 h 275"/>
                    <a:gd name="T12" fmla="*/ 332 w 375"/>
                    <a:gd name="T13" fmla="*/ 48 h 275"/>
                    <a:gd name="T14" fmla="*/ 348 w 375"/>
                    <a:gd name="T15" fmla="*/ 80 h 275"/>
                    <a:gd name="T16" fmla="*/ 321 w 375"/>
                    <a:gd name="T17" fmla="*/ 65 h 275"/>
                    <a:gd name="T18" fmla="*/ 324 w 375"/>
                    <a:gd name="T19" fmla="*/ 95 h 275"/>
                    <a:gd name="T20" fmla="*/ 319 w 375"/>
                    <a:gd name="T21" fmla="*/ 98 h 275"/>
                    <a:gd name="T22" fmla="*/ 284 w 375"/>
                    <a:gd name="T23" fmla="*/ 78 h 275"/>
                    <a:gd name="T24" fmla="*/ 299 w 375"/>
                    <a:gd name="T25" fmla="*/ 111 h 275"/>
                    <a:gd name="T26" fmla="*/ 273 w 375"/>
                    <a:gd name="T27" fmla="*/ 94 h 275"/>
                    <a:gd name="T28" fmla="*/ 284 w 375"/>
                    <a:gd name="T29" fmla="*/ 121 h 275"/>
                    <a:gd name="T30" fmla="*/ 256 w 375"/>
                    <a:gd name="T31" fmla="*/ 93 h 275"/>
                    <a:gd name="T32" fmla="*/ 274 w 375"/>
                    <a:gd name="T33" fmla="*/ 127 h 275"/>
                    <a:gd name="T34" fmla="*/ 241 w 375"/>
                    <a:gd name="T35" fmla="*/ 111 h 275"/>
                    <a:gd name="T36" fmla="*/ 251 w 375"/>
                    <a:gd name="T37" fmla="*/ 139 h 275"/>
                    <a:gd name="T38" fmla="*/ 226 w 375"/>
                    <a:gd name="T39" fmla="*/ 111 h 275"/>
                    <a:gd name="T40" fmla="*/ 248 w 375"/>
                    <a:gd name="T41" fmla="*/ 143 h 275"/>
                    <a:gd name="T42" fmla="*/ 219 w 375"/>
                    <a:gd name="T43" fmla="*/ 127 h 275"/>
                    <a:gd name="T44" fmla="*/ 218 w 375"/>
                    <a:gd name="T45" fmla="*/ 142 h 275"/>
                    <a:gd name="T46" fmla="*/ 213 w 375"/>
                    <a:gd name="T47" fmla="*/ 143 h 275"/>
                    <a:gd name="T48" fmla="*/ 205 w 375"/>
                    <a:gd name="T49" fmla="*/ 167 h 275"/>
                    <a:gd name="T50" fmla="*/ 201 w 375"/>
                    <a:gd name="T51" fmla="*/ 170 h 275"/>
                    <a:gd name="T52" fmla="*/ 193 w 375"/>
                    <a:gd name="T53" fmla="*/ 175 h 275"/>
                    <a:gd name="T54" fmla="*/ 189 w 375"/>
                    <a:gd name="T55" fmla="*/ 178 h 275"/>
                    <a:gd name="T56" fmla="*/ 182 w 375"/>
                    <a:gd name="T57" fmla="*/ 183 h 275"/>
                    <a:gd name="T58" fmla="*/ 177 w 375"/>
                    <a:gd name="T59" fmla="*/ 186 h 275"/>
                    <a:gd name="T60" fmla="*/ 165 w 375"/>
                    <a:gd name="T61" fmla="*/ 193 h 275"/>
                    <a:gd name="T62" fmla="*/ 161 w 375"/>
                    <a:gd name="T63" fmla="*/ 195 h 275"/>
                    <a:gd name="T64" fmla="*/ 154 w 375"/>
                    <a:gd name="T65" fmla="*/ 200 h 275"/>
                    <a:gd name="T66" fmla="*/ 150 w 375"/>
                    <a:gd name="T67" fmla="*/ 202 h 275"/>
                    <a:gd name="T68" fmla="*/ 139 w 375"/>
                    <a:gd name="T69" fmla="*/ 209 h 275"/>
                    <a:gd name="T70" fmla="*/ 134 w 375"/>
                    <a:gd name="T71" fmla="*/ 211 h 275"/>
                    <a:gd name="T72" fmla="*/ 124 w 375"/>
                    <a:gd name="T73" fmla="*/ 219 h 275"/>
                    <a:gd name="T74" fmla="*/ 120 w 375"/>
                    <a:gd name="T75" fmla="*/ 222 h 275"/>
                    <a:gd name="T76" fmla="*/ 89 w 375"/>
                    <a:gd name="T77" fmla="*/ 205 h 275"/>
                    <a:gd name="T78" fmla="*/ 92 w 375"/>
                    <a:gd name="T79" fmla="*/ 239 h 275"/>
                    <a:gd name="T80" fmla="*/ 87 w 375"/>
                    <a:gd name="T81" fmla="*/ 242 h 275"/>
                    <a:gd name="T82" fmla="*/ 57 w 375"/>
                    <a:gd name="T83" fmla="*/ 226 h 275"/>
                    <a:gd name="T84" fmla="*/ 42 w 375"/>
                    <a:gd name="T85" fmla="*/ 231 h 275"/>
                    <a:gd name="T86" fmla="*/ 45 w 375"/>
                    <a:gd name="T87" fmla="*/ 269 h 275"/>
                    <a:gd name="T88" fmla="*/ 171 w 375"/>
                    <a:gd name="T89" fmla="*/ 111 h 275"/>
                    <a:gd name="T90" fmla="*/ 335 w 375"/>
                    <a:gd name="T91" fmla="*/ 6 h 275"/>
                    <a:gd name="T92" fmla="*/ 363 w 375"/>
                    <a:gd name="T93" fmla="*/ 68 h 275"/>
                    <a:gd name="T94" fmla="*/ 358 w 375"/>
                    <a:gd name="T95" fmla="*/ 71 h 275"/>
                    <a:gd name="T96" fmla="*/ 351 w 375"/>
                    <a:gd name="T97" fmla="*/ 77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75" h="275">
                      <a:moveTo>
                        <a:pt x="372" y="68"/>
                      </a:moveTo>
                      <a:cubicBezTo>
                        <a:pt x="374" y="68"/>
                        <a:pt x="375" y="66"/>
                        <a:pt x="374" y="64"/>
                      </a:cubicBezTo>
                      <a:cubicBezTo>
                        <a:pt x="362" y="44"/>
                        <a:pt x="352" y="23"/>
                        <a:pt x="340" y="3"/>
                      </a:cubicBezTo>
                      <a:cubicBezTo>
                        <a:pt x="339" y="2"/>
                        <a:pt x="338" y="2"/>
                        <a:pt x="338" y="2"/>
                      </a:cubicBezTo>
                      <a:cubicBezTo>
                        <a:pt x="337" y="1"/>
                        <a:pt x="335" y="0"/>
                        <a:pt x="334" y="1"/>
                      </a:cubicBezTo>
                      <a:cubicBezTo>
                        <a:pt x="306" y="18"/>
                        <a:pt x="279" y="34"/>
                        <a:pt x="252" y="52"/>
                      </a:cubicBezTo>
                      <a:cubicBezTo>
                        <a:pt x="225" y="69"/>
                        <a:pt x="199" y="88"/>
                        <a:pt x="171" y="104"/>
                      </a:cubicBezTo>
                      <a:cubicBezTo>
                        <a:pt x="143" y="121"/>
                        <a:pt x="114" y="136"/>
                        <a:pt x="87" y="154"/>
                      </a:cubicBezTo>
                      <a:cubicBezTo>
                        <a:pt x="58" y="172"/>
                        <a:pt x="30" y="191"/>
                        <a:pt x="2" y="208"/>
                      </a:cubicBezTo>
                      <a:cubicBezTo>
                        <a:pt x="1" y="209"/>
                        <a:pt x="1" y="209"/>
                        <a:pt x="1" y="210"/>
                      </a:cubicBezTo>
                      <a:cubicBezTo>
                        <a:pt x="0" y="210"/>
                        <a:pt x="0" y="211"/>
                        <a:pt x="1" y="212"/>
                      </a:cubicBezTo>
                      <a:cubicBezTo>
                        <a:pt x="14" y="232"/>
                        <a:pt x="29" y="252"/>
                        <a:pt x="42" y="273"/>
                      </a:cubicBezTo>
                      <a:cubicBezTo>
                        <a:pt x="43" y="275"/>
                        <a:pt x="44" y="275"/>
                        <a:pt x="45" y="274"/>
                      </a:cubicBezTo>
                      <a:cubicBezTo>
                        <a:pt x="46" y="275"/>
                        <a:pt x="46" y="275"/>
                        <a:pt x="47" y="274"/>
                      </a:cubicBezTo>
                      <a:cubicBezTo>
                        <a:pt x="68" y="257"/>
                        <a:pt x="93" y="244"/>
                        <a:pt x="116" y="230"/>
                      </a:cubicBezTo>
                      <a:cubicBezTo>
                        <a:pt x="141" y="215"/>
                        <a:pt x="165" y="200"/>
                        <a:pt x="190" y="185"/>
                      </a:cubicBezTo>
                      <a:cubicBezTo>
                        <a:pt x="233" y="158"/>
                        <a:pt x="275" y="132"/>
                        <a:pt x="318" y="105"/>
                      </a:cubicBezTo>
                      <a:cubicBezTo>
                        <a:pt x="330" y="97"/>
                        <a:pt x="343" y="89"/>
                        <a:pt x="355" y="81"/>
                      </a:cubicBezTo>
                      <a:cubicBezTo>
                        <a:pt x="361" y="77"/>
                        <a:pt x="368" y="73"/>
                        <a:pt x="372" y="68"/>
                      </a:cubicBezTo>
                      <a:close/>
                      <a:moveTo>
                        <a:pt x="351" y="76"/>
                      </a:moveTo>
                      <a:cubicBezTo>
                        <a:pt x="345" y="66"/>
                        <a:pt x="339" y="56"/>
                        <a:pt x="332" y="48"/>
                      </a:cubicBezTo>
                      <a:cubicBezTo>
                        <a:pt x="329" y="46"/>
                        <a:pt x="326" y="50"/>
                        <a:pt x="328" y="52"/>
                      </a:cubicBezTo>
                      <a:cubicBezTo>
                        <a:pt x="336" y="60"/>
                        <a:pt x="341" y="69"/>
                        <a:pt x="346" y="79"/>
                      </a:cubicBezTo>
                      <a:cubicBezTo>
                        <a:pt x="347" y="79"/>
                        <a:pt x="347" y="79"/>
                        <a:pt x="348" y="80"/>
                      </a:cubicBezTo>
                      <a:cubicBezTo>
                        <a:pt x="344" y="82"/>
                        <a:pt x="341" y="84"/>
                        <a:pt x="338" y="86"/>
                      </a:cubicBezTo>
                      <a:cubicBezTo>
                        <a:pt x="334" y="77"/>
                        <a:pt x="331" y="68"/>
                        <a:pt x="324" y="61"/>
                      </a:cubicBezTo>
                      <a:cubicBezTo>
                        <a:pt x="322" y="59"/>
                        <a:pt x="318" y="62"/>
                        <a:pt x="321" y="65"/>
                      </a:cubicBezTo>
                      <a:cubicBezTo>
                        <a:pt x="327" y="71"/>
                        <a:pt x="330" y="81"/>
                        <a:pt x="334" y="89"/>
                      </a:cubicBezTo>
                      <a:cubicBezTo>
                        <a:pt x="331" y="90"/>
                        <a:pt x="329" y="92"/>
                        <a:pt x="326" y="94"/>
                      </a:cubicBezTo>
                      <a:cubicBezTo>
                        <a:pt x="326" y="94"/>
                        <a:pt x="325" y="95"/>
                        <a:pt x="324" y="95"/>
                      </a:cubicBezTo>
                      <a:cubicBezTo>
                        <a:pt x="320" y="84"/>
                        <a:pt x="312" y="75"/>
                        <a:pt x="305" y="65"/>
                      </a:cubicBezTo>
                      <a:cubicBezTo>
                        <a:pt x="304" y="62"/>
                        <a:pt x="299" y="65"/>
                        <a:pt x="301" y="68"/>
                      </a:cubicBezTo>
                      <a:cubicBezTo>
                        <a:pt x="307" y="78"/>
                        <a:pt x="316" y="87"/>
                        <a:pt x="319" y="98"/>
                      </a:cubicBezTo>
                      <a:cubicBezTo>
                        <a:pt x="313" y="102"/>
                        <a:pt x="308" y="105"/>
                        <a:pt x="302" y="109"/>
                      </a:cubicBezTo>
                      <a:cubicBezTo>
                        <a:pt x="302" y="108"/>
                        <a:pt x="302" y="108"/>
                        <a:pt x="302" y="107"/>
                      </a:cubicBezTo>
                      <a:cubicBezTo>
                        <a:pt x="296" y="98"/>
                        <a:pt x="289" y="88"/>
                        <a:pt x="284" y="78"/>
                      </a:cubicBezTo>
                      <a:cubicBezTo>
                        <a:pt x="282" y="75"/>
                        <a:pt x="278" y="78"/>
                        <a:pt x="280" y="81"/>
                      </a:cubicBezTo>
                      <a:cubicBezTo>
                        <a:pt x="285" y="91"/>
                        <a:pt x="291" y="100"/>
                        <a:pt x="297" y="110"/>
                      </a:cubicBezTo>
                      <a:cubicBezTo>
                        <a:pt x="298" y="111"/>
                        <a:pt x="298" y="111"/>
                        <a:pt x="299" y="111"/>
                      </a:cubicBezTo>
                      <a:cubicBezTo>
                        <a:pt x="295" y="113"/>
                        <a:pt x="292" y="116"/>
                        <a:pt x="288" y="118"/>
                      </a:cubicBezTo>
                      <a:cubicBezTo>
                        <a:pt x="288" y="118"/>
                        <a:pt x="288" y="118"/>
                        <a:pt x="288" y="118"/>
                      </a:cubicBezTo>
                      <a:cubicBezTo>
                        <a:pt x="283" y="110"/>
                        <a:pt x="280" y="101"/>
                        <a:pt x="273" y="94"/>
                      </a:cubicBezTo>
                      <a:cubicBezTo>
                        <a:pt x="271" y="92"/>
                        <a:pt x="268" y="96"/>
                        <a:pt x="270" y="98"/>
                      </a:cubicBezTo>
                      <a:cubicBezTo>
                        <a:pt x="276" y="105"/>
                        <a:pt x="278" y="113"/>
                        <a:pt x="284" y="120"/>
                      </a:cubicBezTo>
                      <a:cubicBezTo>
                        <a:pt x="284" y="121"/>
                        <a:pt x="284" y="121"/>
                        <a:pt x="284" y="121"/>
                      </a:cubicBezTo>
                      <a:cubicBezTo>
                        <a:pt x="282" y="122"/>
                        <a:pt x="280" y="123"/>
                        <a:pt x="278" y="124"/>
                      </a:cubicBezTo>
                      <a:cubicBezTo>
                        <a:pt x="278" y="124"/>
                        <a:pt x="277" y="124"/>
                        <a:pt x="277" y="123"/>
                      </a:cubicBezTo>
                      <a:cubicBezTo>
                        <a:pt x="271" y="113"/>
                        <a:pt x="265" y="102"/>
                        <a:pt x="256" y="93"/>
                      </a:cubicBezTo>
                      <a:cubicBezTo>
                        <a:pt x="254" y="90"/>
                        <a:pt x="250" y="94"/>
                        <a:pt x="253" y="97"/>
                      </a:cubicBezTo>
                      <a:cubicBezTo>
                        <a:pt x="261" y="105"/>
                        <a:pt x="267" y="116"/>
                        <a:pt x="273" y="126"/>
                      </a:cubicBezTo>
                      <a:cubicBezTo>
                        <a:pt x="273" y="126"/>
                        <a:pt x="273" y="127"/>
                        <a:pt x="274" y="127"/>
                      </a:cubicBezTo>
                      <a:cubicBezTo>
                        <a:pt x="269" y="130"/>
                        <a:pt x="265" y="132"/>
                        <a:pt x="261" y="135"/>
                      </a:cubicBezTo>
                      <a:cubicBezTo>
                        <a:pt x="256" y="125"/>
                        <a:pt x="252" y="115"/>
                        <a:pt x="245" y="107"/>
                      </a:cubicBezTo>
                      <a:cubicBezTo>
                        <a:pt x="242" y="105"/>
                        <a:pt x="239" y="108"/>
                        <a:pt x="241" y="111"/>
                      </a:cubicBezTo>
                      <a:cubicBezTo>
                        <a:pt x="248" y="118"/>
                        <a:pt x="252" y="129"/>
                        <a:pt x="257" y="138"/>
                      </a:cubicBezTo>
                      <a:cubicBezTo>
                        <a:pt x="255" y="139"/>
                        <a:pt x="253" y="139"/>
                        <a:pt x="252" y="140"/>
                      </a:cubicBezTo>
                      <a:cubicBezTo>
                        <a:pt x="252" y="140"/>
                        <a:pt x="252" y="139"/>
                        <a:pt x="251" y="139"/>
                      </a:cubicBezTo>
                      <a:cubicBezTo>
                        <a:pt x="247" y="135"/>
                        <a:pt x="245" y="130"/>
                        <a:pt x="242" y="125"/>
                      </a:cubicBezTo>
                      <a:cubicBezTo>
                        <a:pt x="238" y="119"/>
                        <a:pt x="234" y="114"/>
                        <a:pt x="230" y="109"/>
                      </a:cubicBezTo>
                      <a:cubicBezTo>
                        <a:pt x="229" y="106"/>
                        <a:pt x="224" y="108"/>
                        <a:pt x="226" y="111"/>
                      </a:cubicBezTo>
                      <a:cubicBezTo>
                        <a:pt x="230" y="117"/>
                        <a:pt x="233" y="122"/>
                        <a:pt x="237" y="128"/>
                      </a:cubicBezTo>
                      <a:cubicBezTo>
                        <a:pt x="241" y="133"/>
                        <a:pt x="243" y="138"/>
                        <a:pt x="247" y="143"/>
                      </a:cubicBezTo>
                      <a:cubicBezTo>
                        <a:pt x="248" y="143"/>
                        <a:pt x="248" y="143"/>
                        <a:pt x="248" y="143"/>
                      </a:cubicBezTo>
                      <a:cubicBezTo>
                        <a:pt x="245" y="145"/>
                        <a:pt x="241" y="147"/>
                        <a:pt x="238" y="149"/>
                      </a:cubicBezTo>
                      <a:cubicBezTo>
                        <a:pt x="233" y="141"/>
                        <a:pt x="229" y="132"/>
                        <a:pt x="224" y="124"/>
                      </a:cubicBezTo>
                      <a:cubicBezTo>
                        <a:pt x="222" y="121"/>
                        <a:pt x="217" y="124"/>
                        <a:pt x="219" y="127"/>
                      </a:cubicBezTo>
                      <a:cubicBezTo>
                        <a:pt x="224" y="135"/>
                        <a:pt x="229" y="143"/>
                        <a:pt x="234" y="152"/>
                      </a:cubicBezTo>
                      <a:cubicBezTo>
                        <a:pt x="231" y="153"/>
                        <a:pt x="228" y="155"/>
                        <a:pt x="226" y="157"/>
                      </a:cubicBezTo>
                      <a:cubicBezTo>
                        <a:pt x="222" y="152"/>
                        <a:pt x="221" y="147"/>
                        <a:pt x="218" y="142"/>
                      </a:cubicBezTo>
                      <a:cubicBezTo>
                        <a:pt x="216" y="137"/>
                        <a:pt x="211" y="132"/>
                        <a:pt x="208" y="127"/>
                      </a:cubicBezTo>
                      <a:cubicBezTo>
                        <a:pt x="206" y="124"/>
                        <a:pt x="202" y="126"/>
                        <a:pt x="203" y="129"/>
                      </a:cubicBezTo>
                      <a:cubicBezTo>
                        <a:pt x="206" y="134"/>
                        <a:pt x="210" y="138"/>
                        <a:pt x="213" y="143"/>
                      </a:cubicBezTo>
                      <a:cubicBezTo>
                        <a:pt x="216" y="148"/>
                        <a:pt x="218" y="154"/>
                        <a:pt x="221" y="159"/>
                      </a:cubicBezTo>
                      <a:cubicBezTo>
                        <a:pt x="216" y="163"/>
                        <a:pt x="211" y="166"/>
                        <a:pt x="206" y="169"/>
                      </a:cubicBezTo>
                      <a:cubicBezTo>
                        <a:pt x="206" y="168"/>
                        <a:pt x="206" y="168"/>
                        <a:pt x="205" y="167"/>
                      </a:cubicBezTo>
                      <a:cubicBezTo>
                        <a:pt x="200" y="159"/>
                        <a:pt x="197" y="150"/>
                        <a:pt x="193" y="141"/>
                      </a:cubicBezTo>
                      <a:cubicBezTo>
                        <a:pt x="192" y="138"/>
                        <a:pt x="187" y="139"/>
                        <a:pt x="188" y="142"/>
                      </a:cubicBezTo>
                      <a:cubicBezTo>
                        <a:pt x="192" y="152"/>
                        <a:pt x="196" y="161"/>
                        <a:pt x="201" y="170"/>
                      </a:cubicBezTo>
                      <a:cubicBezTo>
                        <a:pt x="201" y="170"/>
                        <a:pt x="202" y="171"/>
                        <a:pt x="203" y="171"/>
                      </a:cubicBezTo>
                      <a:cubicBezTo>
                        <a:pt x="200" y="173"/>
                        <a:pt x="197" y="175"/>
                        <a:pt x="194" y="176"/>
                      </a:cubicBezTo>
                      <a:cubicBezTo>
                        <a:pt x="194" y="176"/>
                        <a:pt x="193" y="176"/>
                        <a:pt x="193" y="175"/>
                      </a:cubicBezTo>
                      <a:cubicBezTo>
                        <a:pt x="187" y="165"/>
                        <a:pt x="180" y="154"/>
                        <a:pt x="175" y="143"/>
                      </a:cubicBezTo>
                      <a:cubicBezTo>
                        <a:pt x="174" y="140"/>
                        <a:pt x="169" y="143"/>
                        <a:pt x="171" y="146"/>
                      </a:cubicBezTo>
                      <a:cubicBezTo>
                        <a:pt x="176" y="157"/>
                        <a:pt x="182" y="168"/>
                        <a:pt x="189" y="178"/>
                      </a:cubicBezTo>
                      <a:cubicBezTo>
                        <a:pt x="189" y="178"/>
                        <a:pt x="189" y="179"/>
                        <a:pt x="190" y="179"/>
                      </a:cubicBezTo>
                      <a:cubicBezTo>
                        <a:pt x="187" y="181"/>
                        <a:pt x="185" y="182"/>
                        <a:pt x="182" y="184"/>
                      </a:cubicBezTo>
                      <a:cubicBezTo>
                        <a:pt x="182" y="184"/>
                        <a:pt x="182" y="184"/>
                        <a:pt x="182" y="183"/>
                      </a:cubicBezTo>
                      <a:cubicBezTo>
                        <a:pt x="177" y="175"/>
                        <a:pt x="172" y="165"/>
                        <a:pt x="165" y="158"/>
                      </a:cubicBezTo>
                      <a:cubicBezTo>
                        <a:pt x="162" y="155"/>
                        <a:pt x="159" y="159"/>
                        <a:pt x="161" y="161"/>
                      </a:cubicBezTo>
                      <a:cubicBezTo>
                        <a:pt x="168" y="168"/>
                        <a:pt x="172" y="178"/>
                        <a:pt x="177" y="186"/>
                      </a:cubicBezTo>
                      <a:cubicBezTo>
                        <a:pt x="178" y="186"/>
                        <a:pt x="178" y="186"/>
                        <a:pt x="178" y="186"/>
                      </a:cubicBezTo>
                      <a:cubicBezTo>
                        <a:pt x="174" y="189"/>
                        <a:pt x="170" y="191"/>
                        <a:pt x="166" y="194"/>
                      </a:cubicBezTo>
                      <a:cubicBezTo>
                        <a:pt x="166" y="193"/>
                        <a:pt x="165" y="193"/>
                        <a:pt x="165" y="193"/>
                      </a:cubicBezTo>
                      <a:cubicBezTo>
                        <a:pt x="159" y="183"/>
                        <a:pt x="154" y="173"/>
                        <a:pt x="150" y="163"/>
                      </a:cubicBezTo>
                      <a:cubicBezTo>
                        <a:pt x="149" y="160"/>
                        <a:pt x="144" y="162"/>
                        <a:pt x="145" y="165"/>
                      </a:cubicBezTo>
                      <a:cubicBezTo>
                        <a:pt x="149" y="175"/>
                        <a:pt x="155" y="186"/>
                        <a:pt x="161" y="195"/>
                      </a:cubicBezTo>
                      <a:cubicBezTo>
                        <a:pt x="161" y="196"/>
                        <a:pt x="161" y="196"/>
                        <a:pt x="162" y="196"/>
                      </a:cubicBezTo>
                      <a:cubicBezTo>
                        <a:pt x="159" y="198"/>
                        <a:pt x="157" y="199"/>
                        <a:pt x="155" y="201"/>
                      </a:cubicBezTo>
                      <a:cubicBezTo>
                        <a:pt x="154" y="200"/>
                        <a:pt x="154" y="200"/>
                        <a:pt x="154" y="200"/>
                      </a:cubicBezTo>
                      <a:cubicBezTo>
                        <a:pt x="149" y="191"/>
                        <a:pt x="144" y="182"/>
                        <a:pt x="139" y="173"/>
                      </a:cubicBezTo>
                      <a:cubicBezTo>
                        <a:pt x="137" y="170"/>
                        <a:pt x="133" y="173"/>
                        <a:pt x="135" y="176"/>
                      </a:cubicBezTo>
                      <a:cubicBezTo>
                        <a:pt x="140" y="185"/>
                        <a:pt x="144" y="194"/>
                        <a:pt x="150" y="202"/>
                      </a:cubicBezTo>
                      <a:cubicBezTo>
                        <a:pt x="150" y="203"/>
                        <a:pt x="150" y="203"/>
                        <a:pt x="150" y="203"/>
                      </a:cubicBezTo>
                      <a:cubicBezTo>
                        <a:pt x="147" y="205"/>
                        <a:pt x="143" y="208"/>
                        <a:pt x="139" y="210"/>
                      </a:cubicBezTo>
                      <a:cubicBezTo>
                        <a:pt x="139" y="210"/>
                        <a:pt x="139" y="209"/>
                        <a:pt x="139" y="209"/>
                      </a:cubicBezTo>
                      <a:cubicBezTo>
                        <a:pt x="135" y="200"/>
                        <a:pt x="129" y="192"/>
                        <a:pt x="123" y="183"/>
                      </a:cubicBezTo>
                      <a:cubicBezTo>
                        <a:pt x="122" y="180"/>
                        <a:pt x="117" y="183"/>
                        <a:pt x="119" y="186"/>
                      </a:cubicBezTo>
                      <a:cubicBezTo>
                        <a:pt x="124" y="194"/>
                        <a:pt x="130" y="202"/>
                        <a:pt x="134" y="211"/>
                      </a:cubicBezTo>
                      <a:cubicBezTo>
                        <a:pt x="134" y="211"/>
                        <a:pt x="135" y="212"/>
                        <a:pt x="135" y="212"/>
                      </a:cubicBezTo>
                      <a:cubicBezTo>
                        <a:pt x="133" y="214"/>
                        <a:pt x="130" y="215"/>
                        <a:pt x="128" y="217"/>
                      </a:cubicBezTo>
                      <a:cubicBezTo>
                        <a:pt x="127" y="217"/>
                        <a:pt x="126" y="218"/>
                        <a:pt x="124" y="219"/>
                      </a:cubicBezTo>
                      <a:cubicBezTo>
                        <a:pt x="118" y="208"/>
                        <a:pt x="113" y="196"/>
                        <a:pt x="106" y="186"/>
                      </a:cubicBezTo>
                      <a:cubicBezTo>
                        <a:pt x="104" y="183"/>
                        <a:pt x="99" y="186"/>
                        <a:pt x="101" y="188"/>
                      </a:cubicBezTo>
                      <a:cubicBezTo>
                        <a:pt x="109" y="199"/>
                        <a:pt x="113" y="211"/>
                        <a:pt x="120" y="222"/>
                      </a:cubicBezTo>
                      <a:cubicBezTo>
                        <a:pt x="116" y="224"/>
                        <a:pt x="113" y="226"/>
                        <a:pt x="109" y="228"/>
                      </a:cubicBezTo>
                      <a:cubicBezTo>
                        <a:pt x="104" y="219"/>
                        <a:pt x="100" y="208"/>
                        <a:pt x="92" y="202"/>
                      </a:cubicBezTo>
                      <a:cubicBezTo>
                        <a:pt x="89" y="199"/>
                        <a:pt x="86" y="203"/>
                        <a:pt x="89" y="205"/>
                      </a:cubicBezTo>
                      <a:cubicBezTo>
                        <a:pt x="96" y="212"/>
                        <a:pt x="100" y="222"/>
                        <a:pt x="104" y="231"/>
                      </a:cubicBezTo>
                      <a:cubicBezTo>
                        <a:pt x="100" y="234"/>
                        <a:pt x="96" y="236"/>
                        <a:pt x="92" y="239"/>
                      </a:cubicBezTo>
                      <a:cubicBezTo>
                        <a:pt x="92" y="239"/>
                        <a:pt x="92" y="239"/>
                        <a:pt x="92" y="239"/>
                      </a:cubicBezTo>
                      <a:cubicBezTo>
                        <a:pt x="85" y="231"/>
                        <a:pt x="80" y="221"/>
                        <a:pt x="76" y="212"/>
                      </a:cubicBezTo>
                      <a:cubicBezTo>
                        <a:pt x="75" y="209"/>
                        <a:pt x="70" y="210"/>
                        <a:pt x="71" y="214"/>
                      </a:cubicBezTo>
                      <a:cubicBezTo>
                        <a:pt x="75" y="224"/>
                        <a:pt x="80" y="233"/>
                        <a:pt x="87" y="242"/>
                      </a:cubicBezTo>
                      <a:cubicBezTo>
                        <a:pt x="84" y="244"/>
                        <a:pt x="80" y="246"/>
                        <a:pt x="77" y="248"/>
                      </a:cubicBezTo>
                      <a:cubicBezTo>
                        <a:pt x="72" y="240"/>
                        <a:pt x="66" y="232"/>
                        <a:pt x="61" y="224"/>
                      </a:cubicBezTo>
                      <a:cubicBezTo>
                        <a:pt x="59" y="221"/>
                        <a:pt x="55" y="224"/>
                        <a:pt x="57" y="226"/>
                      </a:cubicBezTo>
                      <a:cubicBezTo>
                        <a:pt x="62" y="235"/>
                        <a:pt x="67" y="243"/>
                        <a:pt x="73" y="251"/>
                      </a:cubicBezTo>
                      <a:cubicBezTo>
                        <a:pt x="69" y="253"/>
                        <a:pt x="65" y="255"/>
                        <a:pt x="62" y="258"/>
                      </a:cubicBezTo>
                      <a:cubicBezTo>
                        <a:pt x="55" y="249"/>
                        <a:pt x="51" y="239"/>
                        <a:pt x="42" y="231"/>
                      </a:cubicBezTo>
                      <a:cubicBezTo>
                        <a:pt x="40" y="229"/>
                        <a:pt x="36" y="233"/>
                        <a:pt x="39" y="235"/>
                      </a:cubicBezTo>
                      <a:cubicBezTo>
                        <a:pt x="47" y="242"/>
                        <a:pt x="51" y="252"/>
                        <a:pt x="57" y="260"/>
                      </a:cubicBezTo>
                      <a:cubicBezTo>
                        <a:pt x="53" y="263"/>
                        <a:pt x="49" y="266"/>
                        <a:pt x="45" y="269"/>
                      </a:cubicBezTo>
                      <a:cubicBezTo>
                        <a:pt x="33" y="249"/>
                        <a:pt x="20" y="231"/>
                        <a:pt x="7" y="211"/>
                      </a:cubicBezTo>
                      <a:cubicBezTo>
                        <a:pt x="33" y="195"/>
                        <a:pt x="60" y="177"/>
                        <a:pt x="86" y="160"/>
                      </a:cubicBezTo>
                      <a:cubicBezTo>
                        <a:pt x="114" y="142"/>
                        <a:pt x="142" y="127"/>
                        <a:pt x="171" y="111"/>
                      </a:cubicBezTo>
                      <a:cubicBezTo>
                        <a:pt x="199" y="95"/>
                        <a:pt x="225" y="76"/>
                        <a:pt x="252" y="58"/>
                      </a:cubicBezTo>
                      <a:cubicBezTo>
                        <a:pt x="279" y="40"/>
                        <a:pt x="307" y="23"/>
                        <a:pt x="335" y="6"/>
                      </a:cubicBezTo>
                      <a:cubicBezTo>
                        <a:pt x="335" y="6"/>
                        <a:pt x="335" y="6"/>
                        <a:pt x="335" y="6"/>
                      </a:cubicBezTo>
                      <a:cubicBezTo>
                        <a:pt x="347" y="25"/>
                        <a:pt x="357" y="45"/>
                        <a:pt x="368" y="65"/>
                      </a:cubicBezTo>
                      <a:cubicBezTo>
                        <a:pt x="367" y="66"/>
                        <a:pt x="365" y="68"/>
                        <a:pt x="363" y="69"/>
                      </a:cubicBezTo>
                      <a:cubicBezTo>
                        <a:pt x="363" y="69"/>
                        <a:pt x="363" y="69"/>
                        <a:pt x="363" y="68"/>
                      </a:cubicBezTo>
                      <a:cubicBezTo>
                        <a:pt x="357" y="61"/>
                        <a:pt x="355" y="53"/>
                        <a:pt x="349" y="47"/>
                      </a:cubicBezTo>
                      <a:cubicBezTo>
                        <a:pt x="347" y="44"/>
                        <a:pt x="343" y="48"/>
                        <a:pt x="345" y="50"/>
                      </a:cubicBezTo>
                      <a:cubicBezTo>
                        <a:pt x="351" y="57"/>
                        <a:pt x="353" y="65"/>
                        <a:pt x="358" y="71"/>
                      </a:cubicBezTo>
                      <a:cubicBezTo>
                        <a:pt x="358" y="72"/>
                        <a:pt x="359" y="72"/>
                        <a:pt x="359" y="72"/>
                      </a:cubicBezTo>
                      <a:cubicBezTo>
                        <a:pt x="358" y="73"/>
                        <a:pt x="357" y="73"/>
                        <a:pt x="356" y="74"/>
                      </a:cubicBezTo>
                      <a:cubicBezTo>
                        <a:pt x="354" y="75"/>
                        <a:pt x="353" y="76"/>
                        <a:pt x="351" y="77"/>
                      </a:cubicBezTo>
                      <a:cubicBezTo>
                        <a:pt x="351" y="77"/>
                        <a:pt x="351" y="76"/>
                        <a:pt x="351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7" name="Freeform 4086"/>
                <p:cNvSpPr/>
                <p:nvPr/>
              </p:nvSpPr>
              <p:spPr bwMode="auto">
                <a:xfrm>
                  <a:off x="5056" y="1270"/>
                  <a:ext cx="38" cy="56"/>
                </a:xfrm>
                <a:custGeom>
                  <a:avLst/>
                  <a:gdLst>
                    <a:gd name="T0" fmla="*/ 2 w 22"/>
                    <a:gd name="T1" fmla="*/ 6 h 32"/>
                    <a:gd name="T2" fmla="*/ 16 w 22"/>
                    <a:gd name="T3" fmla="*/ 29 h 32"/>
                    <a:gd name="T4" fmla="*/ 20 w 22"/>
                    <a:gd name="T5" fmla="*/ 26 h 32"/>
                    <a:gd name="T6" fmla="*/ 7 w 22"/>
                    <a:gd name="T7" fmla="*/ 3 h 32"/>
                    <a:gd name="T8" fmla="*/ 2 w 22"/>
                    <a:gd name="T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32">
                      <a:moveTo>
                        <a:pt x="2" y="6"/>
                      </a:moveTo>
                      <a:cubicBezTo>
                        <a:pt x="7" y="14"/>
                        <a:pt x="11" y="22"/>
                        <a:pt x="16" y="29"/>
                      </a:cubicBezTo>
                      <a:cubicBezTo>
                        <a:pt x="17" y="32"/>
                        <a:pt x="22" y="29"/>
                        <a:pt x="20" y="26"/>
                      </a:cubicBezTo>
                      <a:cubicBezTo>
                        <a:pt x="15" y="19"/>
                        <a:pt x="11" y="11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8" name="Freeform 4087"/>
                <p:cNvSpPr>
                  <a:spLocks noEditPoints="1"/>
                </p:cNvSpPr>
                <p:nvPr/>
              </p:nvSpPr>
              <p:spPr bwMode="auto">
                <a:xfrm>
                  <a:off x="4186" y="-596"/>
                  <a:ext cx="221" cy="335"/>
                </a:xfrm>
                <a:custGeom>
                  <a:avLst/>
                  <a:gdLst>
                    <a:gd name="T0" fmla="*/ 15 w 127"/>
                    <a:gd name="T1" fmla="*/ 183 h 192"/>
                    <a:gd name="T2" fmla="*/ 59 w 127"/>
                    <a:gd name="T3" fmla="*/ 187 h 192"/>
                    <a:gd name="T4" fmla="*/ 73 w 127"/>
                    <a:gd name="T5" fmla="*/ 154 h 192"/>
                    <a:gd name="T6" fmla="*/ 73 w 127"/>
                    <a:gd name="T7" fmla="*/ 153 h 192"/>
                    <a:gd name="T8" fmla="*/ 73 w 127"/>
                    <a:gd name="T9" fmla="*/ 39 h 192"/>
                    <a:gd name="T10" fmla="*/ 119 w 127"/>
                    <a:gd name="T11" fmla="*/ 41 h 192"/>
                    <a:gd name="T12" fmla="*/ 122 w 127"/>
                    <a:gd name="T13" fmla="*/ 38 h 192"/>
                    <a:gd name="T14" fmla="*/ 122 w 127"/>
                    <a:gd name="T15" fmla="*/ 38 h 192"/>
                    <a:gd name="T16" fmla="*/ 127 w 127"/>
                    <a:gd name="T17" fmla="*/ 6 h 192"/>
                    <a:gd name="T18" fmla="*/ 124 w 127"/>
                    <a:gd name="T19" fmla="*/ 3 h 192"/>
                    <a:gd name="T20" fmla="*/ 123 w 127"/>
                    <a:gd name="T21" fmla="*/ 3 h 192"/>
                    <a:gd name="T22" fmla="*/ 91 w 127"/>
                    <a:gd name="T23" fmla="*/ 2 h 192"/>
                    <a:gd name="T24" fmla="*/ 69 w 127"/>
                    <a:gd name="T25" fmla="*/ 4 h 192"/>
                    <a:gd name="T26" fmla="*/ 68 w 127"/>
                    <a:gd name="T27" fmla="*/ 7 h 192"/>
                    <a:gd name="T28" fmla="*/ 67 w 127"/>
                    <a:gd name="T29" fmla="*/ 8 h 192"/>
                    <a:gd name="T30" fmla="*/ 68 w 127"/>
                    <a:gd name="T31" fmla="*/ 35 h 192"/>
                    <a:gd name="T32" fmla="*/ 68 w 127"/>
                    <a:gd name="T33" fmla="*/ 38 h 192"/>
                    <a:gd name="T34" fmla="*/ 68 w 127"/>
                    <a:gd name="T35" fmla="*/ 145 h 192"/>
                    <a:gd name="T36" fmla="*/ 66 w 127"/>
                    <a:gd name="T37" fmla="*/ 143 h 192"/>
                    <a:gd name="T38" fmla="*/ 12 w 127"/>
                    <a:gd name="T39" fmla="*/ 149 h 192"/>
                    <a:gd name="T40" fmla="*/ 15 w 127"/>
                    <a:gd name="T41" fmla="*/ 183 h 192"/>
                    <a:gd name="T42" fmla="*/ 93 w 127"/>
                    <a:gd name="T43" fmla="*/ 7 h 192"/>
                    <a:gd name="T44" fmla="*/ 122 w 127"/>
                    <a:gd name="T45" fmla="*/ 8 h 192"/>
                    <a:gd name="T46" fmla="*/ 117 w 127"/>
                    <a:gd name="T47" fmla="*/ 36 h 192"/>
                    <a:gd name="T48" fmla="*/ 73 w 127"/>
                    <a:gd name="T49" fmla="*/ 34 h 192"/>
                    <a:gd name="T50" fmla="*/ 73 w 127"/>
                    <a:gd name="T51" fmla="*/ 8 h 192"/>
                    <a:gd name="T52" fmla="*/ 93 w 127"/>
                    <a:gd name="T53" fmla="*/ 7 h 192"/>
                    <a:gd name="T54" fmla="*/ 20 w 127"/>
                    <a:gd name="T55" fmla="*/ 149 h 192"/>
                    <a:gd name="T56" fmla="*/ 62 w 127"/>
                    <a:gd name="T57" fmla="*/ 147 h 192"/>
                    <a:gd name="T58" fmla="*/ 68 w 127"/>
                    <a:gd name="T59" fmla="*/ 155 h 192"/>
                    <a:gd name="T60" fmla="*/ 68 w 127"/>
                    <a:gd name="T61" fmla="*/ 155 h 192"/>
                    <a:gd name="T62" fmla="*/ 70 w 127"/>
                    <a:gd name="T63" fmla="*/ 169 h 192"/>
                    <a:gd name="T64" fmla="*/ 52 w 127"/>
                    <a:gd name="T65" fmla="*/ 184 h 192"/>
                    <a:gd name="T66" fmla="*/ 18 w 127"/>
                    <a:gd name="T67" fmla="*/ 179 h 192"/>
                    <a:gd name="T68" fmla="*/ 20 w 127"/>
                    <a:gd name="T69" fmla="*/ 149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7" h="192">
                      <a:moveTo>
                        <a:pt x="15" y="183"/>
                      </a:moveTo>
                      <a:cubicBezTo>
                        <a:pt x="27" y="191"/>
                        <a:pt x="46" y="192"/>
                        <a:pt x="59" y="187"/>
                      </a:cubicBezTo>
                      <a:cubicBezTo>
                        <a:pt x="75" y="181"/>
                        <a:pt x="78" y="166"/>
                        <a:pt x="73" y="154"/>
                      </a:cubicBezTo>
                      <a:cubicBezTo>
                        <a:pt x="73" y="154"/>
                        <a:pt x="73" y="153"/>
                        <a:pt x="73" y="153"/>
                      </a:cubicBezTo>
                      <a:cubicBezTo>
                        <a:pt x="76" y="116"/>
                        <a:pt x="74" y="77"/>
                        <a:pt x="73" y="39"/>
                      </a:cubicBezTo>
                      <a:cubicBezTo>
                        <a:pt x="88" y="41"/>
                        <a:pt x="104" y="38"/>
                        <a:pt x="119" y="41"/>
                      </a:cubicBezTo>
                      <a:cubicBezTo>
                        <a:pt x="121" y="42"/>
                        <a:pt x="122" y="40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3" y="27"/>
                        <a:pt x="127" y="17"/>
                        <a:pt x="127" y="6"/>
                      </a:cubicBezTo>
                      <a:cubicBezTo>
                        <a:pt x="127" y="4"/>
                        <a:pt x="125" y="3"/>
                        <a:pt x="124" y="3"/>
                      </a:cubicBezTo>
                      <a:cubicBezTo>
                        <a:pt x="124" y="3"/>
                        <a:pt x="123" y="3"/>
                        <a:pt x="123" y="3"/>
                      </a:cubicBezTo>
                      <a:cubicBezTo>
                        <a:pt x="112" y="3"/>
                        <a:pt x="102" y="3"/>
                        <a:pt x="91" y="2"/>
                      </a:cubicBezTo>
                      <a:cubicBezTo>
                        <a:pt x="84" y="2"/>
                        <a:pt x="75" y="0"/>
                        <a:pt x="69" y="4"/>
                      </a:cubicBezTo>
                      <a:cubicBezTo>
                        <a:pt x="68" y="5"/>
                        <a:pt x="67" y="6"/>
                        <a:pt x="68" y="7"/>
                      </a:cubicBezTo>
                      <a:cubicBezTo>
                        <a:pt x="67" y="7"/>
                        <a:pt x="67" y="7"/>
                        <a:pt x="67" y="8"/>
                      </a:cubicBezTo>
                      <a:cubicBezTo>
                        <a:pt x="67" y="17"/>
                        <a:pt x="68" y="26"/>
                        <a:pt x="68" y="35"/>
                      </a:cubicBezTo>
                      <a:cubicBezTo>
                        <a:pt x="67" y="36"/>
                        <a:pt x="67" y="37"/>
                        <a:pt x="68" y="38"/>
                      </a:cubicBezTo>
                      <a:cubicBezTo>
                        <a:pt x="69" y="74"/>
                        <a:pt x="71" y="110"/>
                        <a:pt x="68" y="145"/>
                      </a:cubicBezTo>
                      <a:cubicBezTo>
                        <a:pt x="68" y="144"/>
                        <a:pt x="67" y="143"/>
                        <a:pt x="66" y="143"/>
                      </a:cubicBezTo>
                      <a:cubicBezTo>
                        <a:pt x="49" y="137"/>
                        <a:pt x="26" y="135"/>
                        <a:pt x="12" y="149"/>
                      </a:cubicBezTo>
                      <a:cubicBezTo>
                        <a:pt x="0" y="160"/>
                        <a:pt x="2" y="175"/>
                        <a:pt x="15" y="183"/>
                      </a:cubicBezTo>
                      <a:close/>
                      <a:moveTo>
                        <a:pt x="93" y="7"/>
                      </a:moveTo>
                      <a:cubicBezTo>
                        <a:pt x="103" y="8"/>
                        <a:pt x="112" y="8"/>
                        <a:pt x="122" y="8"/>
                      </a:cubicBezTo>
                      <a:cubicBezTo>
                        <a:pt x="121" y="18"/>
                        <a:pt x="118" y="27"/>
                        <a:pt x="117" y="36"/>
                      </a:cubicBezTo>
                      <a:cubicBezTo>
                        <a:pt x="102" y="34"/>
                        <a:pt x="88" y="36"/>
                        <a:pt x="73" y="34"/>
                      </a:cubicBezTo>
                      <a:cubicBezTo>
                        <a:pt x="73" y="25"/>
                        <a:pt x="73" y="17"/>
                        <a:pt x="73" y="8"/>
                      </a:cubicBezTo>
                      <a:cubicBezTo>
                        <a:pt x="79" y="5"/>
                        <a:pt x="87" y="7"/>
                        <a:pt x="93" y="7"/>
                      </a:cubicBezTo>
                      <a:close/>
                      <a:moveTo>
                        <a:pt x="20" y="149"/>
                      </a:moveTo>
                      <a:cubicBezTo>
                        <a:pt x="31" y="141"/>
                        <a:pt x="48" y="143"/>
                        <a:pt x="62" y="147"/>
                      </a:cubicBezTo>
                      <a:cubicBezTo>
                        <a:pt x="64" y="149"/>
                        <a:pt x="66" y="152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70" y="159"/>
                        <a:pt x="71" y="164"/>
                        <a:pt x="70" y="169"/>
                      </a:cubicBezTo>
                      <a:cubicBezTo>
                        <a:pt x="68" y="177"/>
                        <a:pt x="59" y="182"/>
                        <a:pt x="52" y="184"/>
                      </a:cubicBezTo>
                      <a:cubicBezTo>
                        <a:pt x="41" y="186"/>
                        <a:pt x="28" y="184"/>
                        <a:pt x="18" y="179"/>
                      </a:cubicBezTo>
                      <a:cubicBezTo>
                        <a:pt x="4" y="171"/>
                        <a:pt x="9" y="157"/>
                        <a:pt x="20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9" name="Freeform 4088"/>
                <p:cNvSpPr>
                  <a:spLocks noEditPoints="1"/>
                </p:cNvSpPr>
                <p:nvPr/>
              </p:nvSpPr>
              <p:spPr bwMode="auto">
                <a:xfrm>
                  <a:off x="2169" y="1371"/>
                  <a:ext cx="415" cy="284"/>
                </a:xfrm>
                <a:custGeom>
                  <a:avLst/>
                  <a:gdLst>
                    <a:gd name="T0" fmla="*/ 177 w 239"/>
                    <a:gd name="T1" fmla="*/ 3 h 163"/>
                    <a:gd name="T2" fmla="*/ 59 w 239"/>
                    <a:gd name="T3" fmla="*/ 0 h 163"/>
                    <a:gd name="T4" fmla="*/ 2 w 239"/>
                    <a:gd name="T5" fmla="*/ 2 h 163"/>
                    <a:gd name="T6" fmla="*/ 1 w 239"/>
                    <a:gd name="T7" fmla="*/ 25 h 163"/>
                    <a:gd name="T8" fmla="*/ 8 w 239"/>
                    <a:gd name="T9" fmla="*/ 153 h 163"/>
                    <a:gd name="T10" fmla="*/ 13 w 239"/>
                    <a:gd name="T11" fmla="*/ 156 h 163"/>
                    <a:gd name="T12" fmla="*/ 120 w 239"/>
                    <a:gd name="T13" fmla="*/ 161 h 163"/>
                    <a:gd name="T14" fmla="*/ 236 w 239"/>
                    <a:gd name="T15" fmla="*/ 162 h 163"/>
                    <a:gd name="T16" fmla="*/ 236 w 239"/>
                    <a:gd name="T17" fmla="*/ 162 h 163"/>
                    <a:gd name="T18" fmla="*/ 236 w 239"/>
                    <a:gd name="T19" fmla="*/ 89 h 163"/>
                    <a:gd name="T20" fmla="*/ 236 w 239"/>
                    <a:gd name="T21" fmla="*/ 5 h 163"/>
                    <a:gd name="T22" fmla="*/ 56 w 239"/>
                    <a:gd name="T23" fmla="*/ 5 h 163"/>
                    <a:gd name="T24" fmla="*/ 181 w 239"/>
                    <a:gd name="T25" fmla="*/ 9 h 163"/>
                    <a:gd name="T26" fmla="*/ 173 w 239"/>
                    <a:gd name="T27" fmla="*/ 54 h 163"/>
                    <a:gd name="T28" fmla="*/ 123 w 239"/>
                    <a:gd name="T29" fmla="*/ 98 h 163"/>
                    <a:gd name="T30" fmla="*/ 58 w 239"/>
                    <a:gd name="T31" fmla="*/ 42 h 163"/>
                    <a:gd name="T32" fmla="*/ 56 w 239"/>
                    <a:gd name="T33" fmla="*/ 5 h 163"/>
                    <a:gd name="T34" fmla="*/ 13 w 239"/>
                    <a:gd name="T35" fmla="*/ 151 h 163"/>
                    <a:gd name="T36" fmla="*/ 6 w 239"/>
                    <a:gd name="T37" fmla="*/ 28 h 163"/>
                    <a:gd name="T38" fmla="*/ 54 w 239"/>
                    <a:gd name="T39" fmla="*/ 46 h 163"/>
                    <a:gd name="T40" fmla="*/ 93 w 239"/>
                    <a:gd name="T41" fmla="*/ 80 h 163"/>
                    <a:gd name="T42" fmla="*/ 15 w 239"/>
                    <a:gd name="T43" fmla="*/ 151 h 163"/>
                    <a:gd name="T44" fmla="*/ 67 w 239"/>
                    <a:gd name="T45" fmla="*/ 154 h 163"/>
                    <a:gd name="T46" fmla="*/ 51 w 239"/>
                    <a:gd name="T47" fmla="*/ 127 h 163"/>
                    <a:gd name="T48" fmla="*/ 97 w 239"/>
                    <a:gd name="T49" fmla="*/ 83 h 163"/>
                    <a:gd name="T50" fmla="*/ 124 w 239"/>
                    <a:gd name="T51" fmla="*/ 102 h 163"/>
                    <a:gd name="T52" fmla="*/ 143 w 239"/>
                    <a:gd name="T53" fmla="*/ 86 h 163"/>
                    <a:gd name="T54" fmla="*/ 229 w 239"/>
                    <a:gd name="T55" fmla="*/ 158 h 163"/>
                    <a:gd name="T56" fmla="*/ 232 w 239"/>
                    <a:gd name="T57" fmla="*/ 48 h 163"/>
                    <a:gd name="T58" fmla="*/ 231 w 239"/>
                    <a:gd name="T59" fmla="*/ 152 h 163"/>
                    <a:gd name="T60" fmla="*/ 176 w 239"/>
                    <a:gd name="T61" fmla="*/ 59 h 163"/>
                    <a:gd name="T62" fmla="*/ 232 w 239"/>
                    <a:gd name="T63" fmla="*/ 4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163">
                      <a:moveTo>
                        <a:pt x="233" y="2"/>
                      </a:moveTo>
                      <a:cubicBezTo>
                        <a:pt x="214" y="4"/>
                        <a:pt x="196" y="4"/>
                        <a:pt x="177" y="3"/>
                      </a:cubicBezTo>
                      <a:cubicBezTo>
                        <a:pt x="157" y="3"/>
                        <a:pt x="138" y="3"/>
                        <a:pt x="118" y="2"/>
                      </a:cubicBezTo>
                      <a:cubicBezTo>
                        <a:pt x="98" y="2"/>
                        <a:pt x="78" y="1"/>
                        <a:pt x="59" y="0"/>
                      </a:cubicBezTo>
                      <a:cubicBezTo>
                        <a:pt x="41" y="0"/>
                        <a:pt x="22" y="2"/>
                        <a:pt x="4" y="1"/>
                      </a:cubicBez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9"/>
                        <a:pt x="1" y="18"/>
                        <a:pt x="1" y="25"/>
                      </a:cubicBezTo>
                      <a:cubicBezTo>
                        <a:pt x="1" y="37"/>
                        <a:pt x="2" y="49"/>
                        <a:pt x="2" y="61"/>
                      </a:cubicBezTo>
                      <a:cubicBezTo>
                        <a:pt x="4" y="92"/>
                        <a:pt x="5" y="123"/>
                        <a:pt x="8" y="153"/>
                      </a:cubicBezTo>
                      <a:cubicBezTo>
                        <a:pt x="9" y="155"/>
                        <a:pt x="10" y="156"/>
                        <a:pt x="12" y="156"/>
                      </a:cubicBezTo>
                      <a:cubicBezTo>
                        <a:pt x="12" y="156"/>
                        <a:pt x="12" y="156"/>
                        <a:pt x="13" y="156"/>
                      </a:cubicBezTo>
                      <a:cubicBezTo>
                        <a:pt x="29" y="158"/>
                        <a:pt x="47" y="159"/>
                        <a:pt x="64" y="159"/>
                      </a:cubicBezTo>
                      <a:cubicBezTo>
                        <a:pt x="82" y="160"/>
                        <a:pt x="101" y="161"/>
                        <a:pt x="120" y="161"/>
                      </a:cubicBezTo>
                      <a:cubicBezTo>
                        <a:pt x="158" y="162"/>
                        <a:pt x="196" y="163"/>
                        <a:pt x="234" y="163"/>
                      </a:cubicBezTo>
                      <a:cubicBezTo>
                        <a:pt x="235" y="163"/>
                        <a:pt x="235" y="163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1"/>
                        <a:pt x="236" y="160"/>
                      </a:cubicBezTo>
                      <a:cubicBezTo>
                        <a:pt x="236" y="137"/>
                        <a:pt x="235" y="113"/>
                        <a:pt x="236" y="89"/>
                      </a:cubicBezTo>
                      <a:cubicBezTo>
                        <a:pt x="236" y="74"/>
                        <a:pt x="236" y="60"/>
                        <a:pt x="237" y="45"/>
                      </a:cubicBezTo>
                      <a:cubicBezTo>
                        <a:pt x="238" y="31"/>
                        <a:pt x="239" y="18"/>
                        <a:pt x="236" y="5"/>
                      </a:cubicBezTo>
                      <a:cubicBezTo>
                        <a:pt x="236" y="3"/>
                        <a:pt x="235" y="1"/>
                        <a:pt x="233" y="2"/>
                      </a:cubicBezTo>
                      <a:close/>
                      <a:moveTo>
                        <a:pt x="56" y="5"/>
                      </a:moveTo>
                      <a:cubicBezTo>
                        <a:pt x="76" y="6"/>
                        <a:pt x="97" y="7"/>
                        <a:pt x="118" y="7"/>
                      </a:cubicBezTo>
                      <a:cubicBezTo>
                        <a:pt x="139" y="8"/>
                        <a:pt x="160" y="8"/>
                        <a:pt x="181" y="9"/>
                      </a:cubicBezTo>
                      <a:cubicBezTo>
                        <a:pt x="198" y="9"/>
                        <a:pt x="214" y="9"/>
                        <a:pt x="230" y="7"/>
                      </a:cubicBezTo>
                      <a:cubicBezTo>
                        <a:pt x="211" y="23"/>
                        <a:pt x="192" y="38"/>
                        <a:pt x="173" y="54"/>
                      </a:cubicBezTo>
                      <a:cubicBezTo>
                        <a:pt x="163" y="63"/>
                        <a:pt x="152" y="72"/>
                        <a:pt x="141" y="81"/>
                      </a:cubicBezTo>
                      <a:cubicBezTo>
                        <a:pt x="135" y="86"/>
                        <a:pt x="128" y="91"/>
                        <a:pt x="123" y="98"/>
                      </a:cubicBezTo>
                      <a:cubicBezTo>
                        <a:pt x="123" y="98"/>
                        <a:pt x="122" y="98"/>
                        <a:pt x="122" y="98"/>
                      </a:cubicBezTo>
                      <a:cubicBezTo>
                        <a:pt x="100" y="80"/>
                        <a:pt x="80" y="60"/>
                        <a:pt x="58" y="42"/>
                      </a:cubicBezTo>
                      <a:cubicBezTo>
                        <a:pt x="43" y="30"/>
                        <a:pt x="28" y="18"/>
                        <a:pt x="13" y="6"/>
                      </a:cubicBezTo>
                      <a:cubicBezTo>
                        <a:pt x="27" y="7"/>
                        <a:pt x="42" y="5"/>
                        <a:pt x="56" y="5"/>
                      </a:cubicBezTo>
                      <a:close/>
                      <a:moveTo>
                        <a:pt x="15" y="151"/>
                      </a:moveTo>
                      <a:cubicBezTo>
                        <a:pt x="14" y="151"/>
                        <a:pt x="14" y="151"/>
                        <a:pt x="13" y="151"/>
                      </a:cubicBezTo>
                      <a:cubicBezTo>
                        <a:pt x="10" y="121"/>
                        <a:pt x="9" y="92"/>
                        <a:pt x="7" y="63"/>
                      </a:cubicBezTo>
                      <a:cubicBezTo>
                        <a:pt x="7" y="52"/>
                        <a:pt x="6" y="40"/>
                        <a:pt x="6" y="28"/>
                      </a:cubicBezTo>
                      <a:cubicBezTo>
                        <a:pt x="6" y="22"/>
                        <a:pt x="5" y="14"/>
                        <a:pt x="6" y="7"/>
                      </a:cubicBezTo>
                      <a:cubicBezTo>
                        <a:pt x="22" y="20"/>
                        <a:pt x="38" y="33"/>
                        <a:pt x="54" y="46"/>
                      </a:cubicBezTo>
                      <a:cubicBezTo>
                        <a:pt x="68" y="57"/>
                        <a:pt x="81" y="68"/>
                        <a:pt x="94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81" y="96"/>
                        <a:pt x="64" y="109"/>
                        <a:pt x="49" y="122"/>
                      </a:cubicBezTo>
                      <a:cubicBezTo>
                        <a:pt x="38" y="131"/>
                        <a:pt x="25" y="140"/>
                        <a:pt x="15" y="151"/>
                      </a:cubicBezTo>
                      <a:close/>
                      <a:moveTo>
                        <a:pt x="124" y="156"/>
                      </a:moveTo>
                      <a:cubicBezTo>
                        <a:pt x="105" y="155"/>
                        <a:pt x="86" y="155"/>
                        <a:pt x="67" y="154"/>
                      </a:cubicBezTo>
                      <a:cubicBezTo>
                        <a:pt x="52" y="154"/>
                        <a:pt x="36" y="153"/>
                        <a:pt x="21" y="152"/>
                      </a:cubicBezTo>
                      <a:cubicBezTo>
                        <a:pt x="30" y="143"/>
                        <a:pt x="41" y="135"/>
                        <a:pt x="51" y="127"/>
                      </a:cubicBezTo>
                      <a:cubicBezTo>
                        <a:pt x="67" y="114"/>
                        <a:pt x="84" y="100"/>
                        <a:pt x="97" y="84"/>
                      </a:cubicBezTo>
                      <a:cubicBezTo>
                        <a:pt x="97" y="84"/>
                        <a:pt x="97" y="84"/>
                        <a:pt x="97" y="83"/>
                      </a:cubicBezTo>
                      <a:cubicBezTo>
                        <a:pt x="105" y="90"/>
                        <a:pt x="112" y="97"/>
                        <a:pt x="120" y="103"/>
                      </a:cubicBezTo>
                      <a:cubicBezTo>
                        <a:pt x="122" y="104"/>
                        <a:pt x="124" y="104"/>
                        <a:pt x="124" y="102"/>
                      </a:cubicBezTo>
                      <a:cubicBezTo>
                        <a:pt x="125" y="102"/>
                        <a:pt x="126" y="102"/>
                        <a:pt x="126" y="101"/>
                      </a:cubicBezTo>
                      <a:cubicBezTo>
                        <a:pt x="131" y="96"/>
                        <a:pt x="138" y="91"/>
                        <a:pt x="143" y="86"/>
                      </a:cubicBezTo>
                      <a:cubicBezTo>
                        <a:pt x="146" y="83"/>
                        <a:pt x="149" y="81"/>
                        <a:pt x="152" y="78"/>
                      </a:cubicBezTo>
                      <a:cubicBezTo>
                        <a:pt x="180" y="101"/>
                        <a:pt x="205" y="130"/>
                        <a:pt x="229" y="158"/>
                      </a:cubicBezTo>
                      <a:cubicBezTo>
                        <a:pt x="194" y="158"/>
                        <a:pt x="159" y="157"/>
                        <a:pt x="124" y="156"/>
                      </a:cubicBezTo>
                      <a:close/>
                      <a:moveTo>
                        <a:pt x="232" y="48"/>
                      </a:moveTo>
                      <a:cubicBezTo>
                        <a:pt x="231" y="62"/>
                        <a:pt x="231" y="76"/>
                        <a:pt x="231" y="89"/>
                      </a:cubicBezTo>
                      <a:cubicBezTo>
                        <a:pt x="230" y="110"/>
                        <a:pt x="231" y="131"/>
                        <a:pt x="231" y="152"/>
                      </a:cubicBezTo>
                      <a:cubicBezTo>
                        <a:pt x="208" y="125"/>
                        <a:pt x="184" y="97"/>
                        <a:pt x="156" y="75"/>
                      </a:cubicBezTo>
                      <a:cubicBezTo>
                        <a:pt x="162" y="70"/>
                        <a:pt x="169" y="64"/>
                        <a:pt x="176" y="59"/>
                      </a:cubicBezTo>
                      <a:cubicBezTo>
                        <a:pt x="194" y="43"/>
                        <a:pt x="213" y="28"/>
                        <a:pt x="232" y="12"/>
                      </a:cubicBezTo>
                      <a:cubicBezTo>
                        <a:pt x="233" y="24"/>
                        <a:pt x="232" y="36"/>
                        <a:pt x="23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0" name="Freeform 4089"/>
                <p:cNvSpPr>
                  <a:spLocks noEditPoints="1"/>
                </p:cNvSpPr>
                <p:nvPr/>
              </p:nvSpPr>
              <p:spPr bwMode="auto">
                <a:xfrm>
                  <a:off x="5174" y="361"/>
                  <a:ext cx="421" cy="298"/>
                </a:xfrm>
                <a:custGeom>
                  <a:avLst/>
                  <a:gdLst>
                    <a:gd name="T0" fmla="*/ 207 w 242"/>
                    <a:gd name="T1" fmla="*/ 49 h 171"/>
                    <a:gd name="T2" fmla="*/ 172 w 242"/>
                    <a:gd name="T3" fmla="*/ 24 h 171"/>
                    <a:gd name="T4" fmla="*/ 107 w 242"/>
                    <a:gd name="T5" fmla="*/ 4 h 171"/>
                    <a:gd name="T6" fmla="*/ 63 w 242"/>
                    <a:gd name="T7" fmla="*/ 13 h 171"/>
                    <a:gd name="T8" fmla="*/ 11 w 242"/>
                    <a:gd name="T9" fmla="*/ 34 h 171"/>
                    <a:gd name="T10" fmla="*/ 1 w 242"/>
                    <a:gd name="T11" fmla="*/ 81 h 171"/>
                    <a:gd name="T12" fmla="*/ 20 w 242"/>
                    <a:gd name="T13" fmla="*/ 126 h 171"/>
                    <a:gd name="T14" fmla="*/ 32 w 242"/>
                    <a:gd name="T15" fmla="*/ 164 h 171"/>
                    <a:gd name="T16" fmla="*/ 34 w 242"/>
                    <a:gd name="T17" fmla="*/ 170 h 171"/>
                    <a:gd name="T18" fmla="*/ 127 w 242"/>
                    <a:gd name="T19" fmla="*/ 135 h 171"/>
                    <a:gd name="T20" fmla="*/ 168 w 242"/>
                    <a:gd name="T21" fmla="*/ 135 h 171"/>
                    <a:gd name="T22" fmla="*/ 222 w 242"/>
                    <a:gd name="T23" fmla="*/ 87 h 171"/>
                    <a:gd name="T24" fmla="*/ 217 w 242"/>
                    <a:gd name="T25" fmla="*/ 84 h 171"/>
                    <a:gd name="T26" fmla="*/ 217 w 242"/>
                    <a:gd name="T27" fmla="*/ 90 h 171"/>
                    <a:gd name="T28" fmla="*/ 192 w 242"/>
                    <a:gd name="T29" fmla="*/ 121 h 171"/>
                    <a:gd name="T30" fmla="*/ 169 w 242"/>
                    <a:gd name="T31" fmla="*/ 129 h 171"/>
                    <a:gd name="T32" fmla="*/ 164 w 242"/>
                    <a:gd name="T33" fmla="*/ 130 h 171"/>
                    <a:gd name="T34" fmla="*/ 129 w 242"/>
                    <a:gd name="T35" fmla="*/ 129 h 171"/>
                    <a:gd name="T36" fmla="*/ 125 w 242"/>
                    <a:gd name="T37" fmla="*/ 130 h 171"/>
                    <a:gd name="T38" fmla="*/ 89 w 242"/>
                    <a:gd name="T39" fmla="*/ 130 h 171"/>
                    <a:gd name="T40" fmla="*/ 44 w 242"/>
                    <a:gd name="T41" fmla="*/ 160 h 171"/>
                    <a:gd name="T42" fmla="*/ 65 w 242"/>
                    <a:gd name="T43" fmla="*/ 129 h 171"/>
                    <a:gd name="T44" fmla="*/ 34 w 242"/>
                    <a:gd name="T45" fmla="*/ 127 h 171"/>
                    <a:gd name="T46" fmla="*/ 32 w 242"/>
                    <a:gd name="T47" fmla="*/ 103 h 171"/>
                    <a:gd name="T48" fmla="*/ 32 w 242"/>
                    <a:gd name="T49" fmla="*/ 95 h 171"/>
                    <a:gd name="T50" fmla="*/ 24 w 242"/>
                    <a:gd name="T51" fmla="*/ 64 h 171"/>
                    <a:gd name="T52" fmla="*/ 27 w 242"/>
                    <a:gd name="T53" fmla="*/ 63 h 171"/>
                    <a:gd name="T54" fmla="*/ 14 w 242"/>
                    <a:gd name="T55" fmla="*/ 39 h 171"/>
                    <a:gd name="T56" fmla="*/ 45 w 242"/>
                    <a:gd name="T57" fmla="*/ 47 h 171"/>
                    <a:gd name="T58" fmla="*/ 51 w 242"/>
                    <a:gd name="T59" fmla="*/ 47 h 171"/>
                    <a:gd name="T60" fmla="*/ 61 w 242"/>
                    <a:gd name="T61" fmla="*/ 19 h 171"/>
                    <a:gd name="T62" fmla="*/ 91 w 242"/>
                    <a:gd name="T63" fmla="*/ 28 h 171"/>
                    <a:gd name="T64" fmla="*/ 104 w 242"/>
                    <a:gd name="T65" fmla="*/ 10 h 171"/>
                    <a:gd name="T66" fmla="*/ 127 w 242"/>
                    <a:gd name="T67" fmla="*/ 25 h 171"/>
                    <a:gd name="T68" fmla="*/ 167 w 242"/>
                    <a:gd name="T69" fmla="*/ 28 h 171"/>
                    <a:gd name="T70" fmla="*/ 172 w 242"/>
                    <a:gd name="T71" fmla="*/ 31 h 171"/>
                    <a:gd name="T72" fmla="*/ 201 w 242"/>
                    <a:gd name="T73" fmla="*/ 50 h 171"/>
                    <a:gd name="T74" fmla="*/ 205 w 242"/>
                    <a:gd name="T75" fmla="*/ 55 h 171"/>
                    <a:gd name="T76" fmla="*/ 217 w 242"/>
                    <a:gd name="T77" fmla="*/ 84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2" h="171">
                      <a:moveTo>
                        <a:pt x="232" y="62"/>
                      </a:moveTo>
                      <a:cubicBezTo>
                        <a:pt x="227" y="52"/>
                        <a:pt x="217" y="48"/>
                        <a:pt x="207" y="49"/>
                      </a:cubicBezTo>
                      <a:cubicBezTo>
                        <a:pt x="210" y="41"/>
                        <a:pt x="209" y="30"/>
                        <a:pt x="202" y="23"/>
                      </a:cubicBezTo>
                      <a:cubicBezTo>
                        <a:pt x="194" y="15"/>
                        <a:pt x="181" y="18"/>
                        <a:pt x="172" y="24"/>
                      </a:cubicBezTo>
                      <a:cubicBezTo>
                        <a:pt x="171" y="1"/>
                        <a:pt x="139" y="0"/>
                        <a:pt x="127" y="18"/>
                      </a:cubicBezTo>
                      <a:cubicBezTo>
                        <a:pt x="123" y="10"/>
                        <a:pt x="117" y="2"/>
                        <a:pt x="107" y="4"/>
                      </a:cubicBezTo>
                      <a:cubicBezTo>
                        <a:pt x="98" y="5"/>
                        <a:pt x="91" y="13"/>
                        <a:pt x="88" y="22"/>
                      </a:cubicBezTo>
                      <a:cubicBezTo>
                        <a:pt x="82" y="14"/>
                        <a:pt x="73" y="9"/>
                        <a:pt x="63" y="13"/>
                      </a:cubicBezTo>
                      <a:cubicBezTo>
                        <a:pt x="50" y="17"/>
                        <a:pt x="47" y="27"/>
                        <a:pt x="46" y="38"/>
                      </a:cubicBezTo>
                      <a:cubicBezTo>
                        <a:pt x="37" y="27"/>
                        <a:pt x="22" y="21"/>
                        <a:pt x="11" y="34"/>
                      </a:cubicBezTo>
                      <a:cubicBezTo>
                        <a:pt x="4" y="43"/>
                        <a:pt x="9" y="53"/>
                        <a:pt x="17" y="59"/>
                      </a:cubicBezTo>
                      <a:cubicBezTo>
                        <a:pt x="7" y="61"/>
                        <a:pt x="0" y="69"/>
                        <a:pt x="1" y="81"/>
                      </a:cubicBezTo>
                      <a:cubicBezTo>
                        <a:pt x="3" y="93"/>
                        <a:pt x="15" y="99"/>
                        <a:pt x="26" y="100"/>
                      </a:cubicBezTo>
                      <a:cubicBezTo>
                        <a:pt x="16" y="106"/>
                        <a:pt x="10" y="116"/>
                        <a:pt x="20" y="126"/>
                      </a:cubicBezTo>
                      <a:cubicBezTo>
                        <a:pt x="30" y="136"/>
                        <a:pt x="47" y="136"/>
                        <a:pt x="59" y="131"/>
                      </a:cubicBezTo>
                      <a:cubicBezTo>
                        <a:pt x="55" y="145"/>
                        <a:pt x="43" y="155"/>
                        <a:pt x="32" y="164"/>
                      </a:cubicBezTo>
                      <a:cubicBezTo>
                        <a:pt x="32" y="164"/>
                        <a:pt x="31" y="165"/>
                        <a:pt x="31" y="166"/>
                      </a:cubicBezTo>
                      <a:cubicBezTo>
                        <a:pt x="30" y="167"/>
                        <a:pt x="31" y="171"/>
                        <a:pt x="34" y="170"/>
                      </a:cubicBezTo>
                      <a:cubicBezTo>
                        <a:pt x="55" y="162"/>
                        <a:pt x="74" y="154"/>
                        <a:pt x="89" y="137"/>
                      </a:cubicBezTo>
                      <a:cubicBezTo>
                        <a:pt x="98" y="153"/>
                        <a:pt x="117" y="149"/>
                        <a:pt x="127" y="135"/>
                      </a:cubicBezTo>
                      <a:cubicBezTo>
                        <a:pt x="133" y="142"/>
                        <a:pt x="139" y="148"/>
                        <a:pt x="148" y="148"/>
                      </a:cubicBezTo>
                      <a:cubicBezTo>
                        <a:pt x="155" y="149"/>
                        <a:pt x="164" y="141"/>
                        <a:pt x="168" y="135"/>
                      </a:cubicBezTo>
                      <a:cubicBezTo>
                        <a:pt x="176" y="141"/>
                        <a:pt x="194" y="139"/>
                        <a:pt x="195" y="128"/>
                      </a:cubicBezTo>
                      <a:cubicBezTo>
                        <a:pt x="215" y="140"/>
                        <a:pt x="242" y="102"/>
                        <a:pt x="222" y="87"/>
                      </a:cubicBezTo>
                      <a:cubicBezTo>
                        <a:pt x="231" y="82"/>
                        <a:pt x="237" y="72"/>
                        <a:pt x="232" y="62"/>
                      </a:cubicBezTo>
                      <a:close/>
                      <a:moveTo>
                        <a:pt x="217" y="84"/>
                      </a:moveTo>
                      <a:cubicBezTo>
                        <a:pt x="216" y="84"/>
                        <a:pt x="216" y="85"/>
                        <a:pt x="216" y="86"/>
                      </a:cubicBezTo>
                      <a:cubicBezTo>
                        <a:pt x="215" y="87"/>
                        <a:pt x="215" y="89"/>
                        <a:pt x="217" y="90"/>
                      </a:cubicBezTo>
                      <a:cubicBezTo>
                        <a:pt x="237" y="101"/>
                        <a:pt x="210" y="137"/>
                        <a:pt x="195" y="121"/>
                      </a:cubicBezTo>
                      <a:cubicBezTo>
                        <a:pt x="194" y="121"/>
                        <a:pt x="193" y="120"/>
                        <a:pt x="192" y="121"/>
                      </a:cubicBezTo>
                      <a:cubicBezTo>
                        <a:pt x="190" y="121"/>
                        <a:pt x="189" y="122"/>
                        <a:pt x="189" y="124"/>
                      </a:cubicBezTo>
                      <a:cubicBezTo>
                        <a:pt x="193" y="135"/>
                        <a:pt x="175" y="135"/>
                        <a:pt x="169" y="129"/>
                      </a:cubicBezTo>
                      <a:cubicBezTo>
                        <a:pt x="169" y="128"/>
                        <a:pt x="168" y="128"/>
                        <a:pt x="167" y="128"/>
                      </a:cubicBezTo>
                      <a:cubicBezTo>
                        <a:pt x="166" y="128"/>
                        <a:pt x="165" y="129"/>
                        <a:pt x="164" y="130"/>
                      </a:cubicBezTo>
                      <a:cubicBezTo>
                        <a:pt x="161" y="136"/>
                        <a:pt x="155" y="142"/>
                        <a:pt x="148" y="143"/>
                      </a:cubicBezTo>
                      <a:cubicBezTo>
                        <a:pt x="140" y="144"/>
                        <a:pt x="133" y="134"/>
                        <a:pt x="129" y="129"/>
                      </a:cubicBezTo>
                      <a:cubicBezTo>
                        <a:pt x="128" y="128"/>
                        <a:pt x="127" y="128"/>
                        <a:pt x="126" y="128"/>
                      </a:cubicBezTo>
                      <a:cubicBezTo>
                        <a:pt x="126" y="129"/>
                        <a:pt x="125" y="129"/>
                        <a:pt x="125" y="130"/>
                      </a:cubicBezTo>
                      <a:cubicBezTo>
                        <a:pt x="117" y="144"/>
                        <a:pt x="99" y="148"/>
                        <a:pt x="92" y="131"/>
                      </a:cubicBezTo>
                      <a:cubicBezTo>
                        <a:pt x="91" y="130"/>
                        <a:pt x="90" y="130"/>
                        <a:pt x="89" y="130"/>
                      </a:cubicBezTo>
                      <a:cubicBezTo>
                        <a:pt x="89" y="130"/>
                        <a:pt x="88" y="130"/>
                        <a:pt x="87" y="131"/>
                      </a:cubicBezTo>
                      <a:cubicBezTo>
                        <a:pt x="75" y="146"/>
                        <a:pt x="61" y="154"/>
                        <a:pt x="44" y="160"/>
                      </a:cubicBezTo>
                      <a:cubicBezTo>
                        <a:pt x="54" y="152"/>
                        <a:pt x="63" y="142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8" y="127"/>
                        <a:pt x="65" y="123"/>
                        <a:pt x="62" y="124"/>
                      </a:cubicBezTo>
                      <a:cubicBezTo>
                        <a:pt x="53" y="129"/>
                        <a:pt x="44" y="130"/>
                        <a:pt x="34" y="127"/>
                      </a:cubicBezTo>
                      <a:cubicBezTo>
                        <a:pt x="27" y="126"/>
                        <a:pt x="19" y="121"/>
                        <a:pt x="20" y="112"/>
                      </a:cubicBezTo>
                      <a:cubicBezTo>
                        <a:pt x="21" y="107"/>
                        <a:pt x="28" y="105"/>
                        <a:pt x="32" y="103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6" y="100"/>
                        <a:pt x="35" y="95"/>
                        <a:pt x="32" y="95"/>
                      </a:cubicBezTo>
                      <a:cubicBezTo>
                        <a:pt x="23" y="96"/>
                        <a:pt x="13" y="93"/>
                        <a:pt x="8" y="84"/>
                      </a:cubicBezTo>
                      <a:cubicBezTo>
                        <a:pt x="1" y="73"/>
                        <a:pt x="13" y="62"/>
                        <a:pt x="24" y="64"/>
                      </a:cubicBezTo>
                      <a:cubicBezTo>
                        <a:pt x="25" y="64"/>
                        <a:pt x="26" y="64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1" y="64"/>
                        <a:pt x="32" y="59"/>
                        <a:pt x="29" y="58"/>
                      </a:cubicBezTo>
                      <a:cubicBezTo>
                        <a:pt x="20" y="57"/>
                        <a:pt x="10" y="49"/>
                        <a:pt x="14" y="39"/>
                      </a:cubicBezTo>
                      <a:cubicBezTo>
                        <a:pt x="16" y="33"/>
                        <a:pt x="25" y="31"/>
                        <a:pt x="31" y="32"/>
                      </a:cubicBezTo>
                      <a:cubicBezTo>
                        <a:pt x="38" y="34"/>
                        <a:pt x="43" y="41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50"/>
                        <a:pt x="50" y="50"/>
                        <a:pt x="51" y="47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35"/>
                        <a:pt x="51" y="26"/>
                        <a:pt x="61" y="19"/>
                      </a:cubicBezTo>
                      <a:cubicBezTo>
                        <a:pt x="72" y="12"/>
                        <a:pt x="82" y="20"/>
                        <a:pt x="86" y="29"/>
                      </a:cubicBezTo>
                      <a:cubicBezTo>
                        <a:pt x="88" y="32"/>
                        <a:pt x="91" y="30"/>
                        <a:pt x="91" y="28"/>
                      </a:cubicBezTo>
                      <a:cubicBezTo>
                        <a:pt x="92" y="28"/>
                        <a:pt x="92" y="28"/>
                        <a:pt x="92" y="27"/>
                      </a:cubicBezTo>
                      <a:cubicBezTo>
                        <a:pt x="93" y="20"/>
                        <a:pt x="97" y="14"/>
                        <a:pt x="104" y="10"/>
                      </a:cubicBezTo>
                      <a:cubicBezTo>
                        <a:pt x="114" y="4"/>
                        <a:pt x="121" y="16"/>
                        <a:pt x="125" y="24"/>
                      </a:cubicBezTo>
                      <a:cubicBezTo>
                        <a:pt x="125" y="25"/>
                        <a:pt x="126" y="26"/>
                        <a:pt x="127" y="25"/>
                      </a:cubicBezTo>
                      <a:cubicBezTo>
                        <a:pt x="128" y="25"/>
                        <a:pt x="129" y="25"/>
                        <a:pt x="130" y="24"/>
                      </a:cubicBezTo>
                      <a:cubicBezTo>
                        <a:pt x="138" y="7"/>
                        <a:pt x="168" y="4"/>
                        <a:pt x="167" y="28"/>
                      </a:cubicBezTo>
                      <a:cubicBezTo>
                        <a:pt x="167" y="29"/>
                        <a:pt x="167" y="30"/>
                        <a:pt x="168" y="30"/>
                      </a:cubicBezTo>
                      <a:cubicBezTo>
                        <a:pt x="169" y="31"/>
                        <a:pt x="171" y="32"/>
                        <a:pt x="172" y="31"/>
                      </a:cubicBezTo>
                      <a:cubicBezTo>
                        <a:pt x="179" y="24"/>
                        <a:pt x="190" y="20"/>
                        <a:pt x="199" y="27"/>
                      </a:cubicBezTo>
                      <a:cubicBezTo>
                        <a:pt x="205" y="32"/>
                        <a:pt x="205" y="43"/>
                        <a:pt x="201" y="50"/>
                      </a:cubicBezTo>
                      <a:cubicBezTo>
                        <a:pt x="200" y="51"/>
                        <a:pt x="201" y="52"/>
                        <a:pt x="202" y="53"/>
                      </a:cubicBezTo>
                      <a:cubicBezTo>
                        <a:pt x="202" y="55"/>
                        <a:pt x="203" y="56"/>
                        <a:pt x="205" y="55"/>
                      </a:cubicBezTo>
                      <a:cubicBezTo>
                        <a:pt x="213" y="52"/>
                        <a:pt x="221" y="55"/>
                        <a:pt x="226" y="63"/>
                      </a:cubicBezTo>
                      <a:cubicBezTo>
                        <a:pt x="232" y="71"/>
                        <a:pt x="226" y="80"/>
                        <a:pt x="217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1" name="Freeform 4090"/>
                <p:cNvSpPr>
                  <a:spLocks noEditPoints="1"/>
                </p:cNvSpPr>
                <p:nvPr/>
              </p:nvSpPr>
              <p:spPr bwMode="auto">
                <a:xfrm>
                  <a:off x="2075" y="-500"/>
                  <a:ext cx="365" cy="305"/>
                </a:xfrm>
                <a:custGeom>
                  <a:avLst/>
                  <a:gdLst>
                    <a:gd name="T0" fmla="*/ 4 w 210"/>
                    <a:gd name="T1" fmla="*/ 175 h 175"/>
                    <a:gd name="T2" fmla="*/ 70 w 210"/>
                    <a:gd name="T3" fmla="*/ 135 h 175"/>
                    <a:gd name="T4" fmla="*/ 184 w 210"/>
                    <a:gd name="T5" fmla="*/ 114 h 175"/>
                    <a:gd name="T6" fmla="*/ 209 w 210"/>
                    <a:gd name="T7" fmla="*/ 66 h 175"/>
                    <a:gd name="T8" fmla="*/ 184 w 210"/>
                    <a:gd name="T9" fmla="*/ 26 h 175"/>
                    <a:gd name="T10" fmla="*/ 76 w 210"/>
                    <a:gd name="T11" fmla="*/ 8 h 175"/>
                    <a:gd name="T12" fmla="*/ 25 w 210"/>
                    <a:gd name="T13" fmla="*/ 36 h 175"/>
                    <a:gd name="T14" fmla="*/ 12 w 210"/>
                    <a:gd name="T15" fmla="*/ 90 h 175"/>
                    <a:gd name="T16" fmla="*/ 34 w 210"/>
                    <a:gd name="T17" fmla="*/ 129 h 175"/>
                    <a:gd name="T18" fmla="*/ 5 w 210"/>
                    <a:gd name="T19" fmla="*/ 169 h 175"/>
                    <a:gd name="T20" fmla="*/ 5 w 210"/>
                    <a:gd name="T21" fmla="*/ 169 h 175"/>
                    <a:gd name="T22" fmla="*/ 3 w 210"/>
                    <a:gd name="T23" fmla="*/ 170 h 175"/>
                    <a:gd name="T24" fmla="*/ 4 w 210"/>
                    <a:gd name="T25" fmla="*/ 175 h 175"/>
                    <a:gd name="T26" fmla="*/ 39 w 210"/>
                    <a:gd name="T27" fmla="*/ 129 h 175"/>
                    <a:gd name="T28" fmla="*/ 39 w 210"/>
                    <a:gd name="T29" fmla="*/ 129 h 175"/>
                    <a:gd name="T30" fmla="*/ 38 w 210"/>
                    <a:gd name="T31" fmla="*/ 126 h 175"/>
                    <a:gd name="T32" fmla="*/ 17 w 210"/>
                    <a:gd name="T33" fmla="*/ 76 h 175"/>
                    <a:gd name="T34" fmla="*/ 47 w 210"/>
                    <a:gd name="T35" fmla="*/ 24 h 175"/>
                    <a:gd name="T36" fmla="*/ 110 w 210"/>
                    <a:gd name="T37" fmla="*/ 9 h 175"/>
                    <a:gd name="T38" fmla="*/ 164 w 210"/>
                    <a:gd name="T39" fmla="*/ 20 h 175"/>
                    <a:gd name="T40" fmla="*/ 201 w 210"/>
                    <a:gd name="T41" fmla="*/ 55 h 175"/>
                    <a:gd name="T42" fmla="*/ 183 w 210"/>
                    <a:gd name="T43" fmla="*/ 109 h 175"/>
                    <a:gd name="T44" fmla="*/ 69 w 210"/>
                    <a:gd name="T45" fmla="*/ 130 h 175"/>
                    <a:gd name="T46" fmla="*/ 68 w 210"/>
                    <a:gd name="T47" fmla="*/ 130 h 175"/>
                    <a:gd name="T48" fmla="*/ 66 w 210"/>
                    <a:gd name="T49" fmla="*/ 131 h 175"/>
                    <a:gd name="T50" fmla="*/ 16 w 210"/>
                    <a:gd name="T51" fmla="*/ 167 h 175"/>
                    <a:gd name="T52" fmla="*/ 39 w 210"/>
                    <a:gd name="T53" fmla="*/ 12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0" h="175">
                      <a:moveTo>
                        <a:pt x="4" y="175"/>
                      </a:move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2" y="139"/>
                        <a:pt x="184" y="114"/>
                      </a:cubicBezTo>
                      <a:cubicBezTo>
                        <a:pt x="199" y="103"/>
                        <a:pt x="210" y="85"/>
                        <a:pt x="209" y="66"/>
                      </a:cubicBezTo>
                      <a:cubicBezTo>
                        <a:pt x="208" y="50"/>
                        <a:pt x="197" y="36"/>
                        <a:pt x="184" y="26"/>
                      </a:cubicBez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7" y="12"/>
                        <a:pt x="37" y="20"/>
                        <a:pt x="25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4" y="175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8"/>
                        <a:pt x="39" y="127"/>
                        <a:pt x="38" y="126"/>
                      </a:cubicBezTo>
                      <a:cubicBezTo>
                        <a:pt x="23" y="112"/>
                        <a:pt x="15" y="96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0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8" y="130"/>
                        <a:pt x="68" y="130"/>
                      </a:cubicBezTo>
                      <a:cubicBezTo>
                        <a:pt x="68" y="130"/>
                        <a:pt x="67" y="130"/>
                        <a:pt x="66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8" y="143"/>
                        <a:pt x="39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2" name="Freeform 4091"/>
                <p:cNvSpPr>
                  <a:spLocks noEditPoints="1"/>
                </p:cNvSpPr>
                <p:nvPr/>
              </p:nvSpPr>
              <p:spPr bwMode="auto">
                <a:xfrm>
                  <a:off x="5115" y="1357"/>
                  <a:ext cx="367" cy="305"/>
                </a:xfrm>
                <a:custGeom>
                  <a:avLst/>
                  <a:gdLst>
                    <a:gd name="T0" fmla="*/ 185 w 211"/>
                    <a:gd name="T1" fmla="*/ 26 h 175"/>
                    <a:gd name="T2" fmla="*/ 76 w 211"/>
                    <a:gd name="T3" fmla="*/ 8 h 175"/>
                    <a:gd name="T4" fmla="*/ 26 w 211"/>
                    <a:gd name="T5" fmla="*/ 36 h 175"/>
                    <a:gd name="T6" fmla="*/ 12 w 211"/>
                    <a:gd name="T7" fmla="*/ 90 h 175"/>
                    <a:gd name="T8" fmla="*/ 34 w 211"/>
                    <a:gd name="T9" fmla="*/ 129 h 175"/>
                    <a:gd name="T10" fmla="*/ 5 w 211"/>
                    <a:gd name="T11" fmla="*/ 169 h 175"/>
                    <a:gd name="T12" fmla="*/ 5 w 211"/>
                    <a:gd name="T13" fmla="*/ 170 h 175"/>
                    <a:gd name="T14" fmla="*/ 3 w 211"/>
                    <a:gd name="T15" fmla="*/ 170 h 175"/>
                    <a:gd name="T16" fmla="*/ 5 w 211"/>
                    <a:gd name="T17" fmla="*/ 175 h 175"/>
                    <a:gd name="T18" fmla="*/ 70 w 211"/>
                    <a:gd name="T19" fmla="*/ 135 h 175"/>
                    <a:gd name="T20" fmla="*/ 185 w 211"/>
                    <a:gd name="T21" fmla="*/ 115 h 175"/>
                    <a:gd name="T22" fmla="*/ 209 w 211"/>
                    <a:gd name="T23" fmla="*/ 67 h 175"/>
                    <a:gd name="T24" fmla="*/ 185 w 211"/>
                    <a:gd name="T25" fmla="*/ 26 h 175"/>
                    <a:gd name="T26" fmla="*/ 183 w 211"/>
                    <a:gd name="T27" fmla="*/ 109 h 175"/>
                    <a:gd name="T28" fmla="*/ 69 w 211"/>
                    <a:gd name="T29" fmla="*/ 130 h 175"/>
                    <a:gd name="T30" fmla="*/ 68 w 211"/>
                    <a:gd name="T31" fmla="*/ 130 h 175"/>
                    <a:gd name="T32" fmla="*/ 67 w 211"/>
                    <a:gd name="T33" fmla="*/ 131 h 175"/>
                    <a:gd name="T34" fmla="*/ 16 w 211"/>
                    <a:gd name="T35" fmla="*/ 167 h 175"/>
                    <a:gd name="T36" fmla="*/ 39 w 211"/>
                    <a:gd name="T37" fmla="*/ 129 h 175"/>
                    <a:gd name="T38" fmla="*/ 39 w 211"/>
                    <a:gd name="T39" fmla="*/ 129 h 175"/>
                    <a:gd name="T40" fmla="*/ 39 w 211"/>
                    <a:gd name="T41" fmla="*/ 126 h 175"/>
                    <a:gd name="T42" fmla="*/ 17 w 211"/>
                    <a:gd name="T43" fmla="*/ 76 h 175"/>
                    <a:gd name="T44" fmla="*/ 47 w 211"/>
                    <a:gd name="T45" fmla="*/ 24 h 175"/>
                    <a:gd name="T46" fmla="*/ 111 w 211"/>
                    <a:gd name="T47" fmla="*/ 9 h 175"/>
                    <a:gd name="T48" fmla="*/ 164 w 211"/>
                    <a:gd name="T49" fmla="*/ 20 h 175"/>
                    <a:gd name="T50" fmla="*/ 201 w 211"/>
                    <a:gd name="T51" fmla="*/ 55 h 175"/>
                    <a:gd name="T52" fmla="*/ 183 w 211"/>
                    <a:gd name="T53" fmla="*/ 10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1" h="175">
                      <a:moveTo>
                        <a:pt x="185" y="26"/>
                      </a:move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8" y="12"/>
                        <a:pt x="37" y="20"/>
                        <a:pt x="26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70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5" y="175"/>
                      </a:cubicBez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3" y="140"/>
                        <a:pt x="185" y="115"/>
                      </a:cubicBezTo>
                      <a:cubicBezTo>
                        <a:pt x="199" y="103"/>
                        <a:pt x="211" y="86"/>
                        <a:pt x="209" y="67"/>
                      </a:cubicBezTo>
                      <a:cubicBezTo>
                        <a:pt x="208" y="50"/>
                        <a:pt x="197" y="36"/>
                        <a:pt x="185" y="26"/>
                      </a:cubicBezTo>
                      <a:close/>
                      <a:moveTo>
                        <a:pt x="183" y="109"/>
                      </a:move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9" y="130"/>
                        <a:pt x="68" y="130"/>
                      </a:cubicBezTo>
                      <a:cubicBezTo>
                        <a:pt x="68" y="130"/>
                        <a:pt x="67" y="130"/>
                        <a:pt x="67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9" y="143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28"/>
                        <a:pt x="39" y="127"/>
                        <a:pt x="39" y="126"/>
                      </a:cubicBezTo>
                      <a:cubicBezTo>
                        <a:pt x="23" y="112"/>
                        <a:pt x="15" y="97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1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4" name="Freeform 4092"/>
                <p:cNvSpPr>
                  <a:spLocks noEditPoints="1"/>
                </p:cNvSpPr>
                <p:nvPr/>
              </p:nvSpPr>
              <p:spPr bwMode="auto">
                <a:xfrm>
                  <a:off x="2348" y="436"/>
                  <a:ext cx="318" cy="557"/>
                </a:xfrm>
                <a:custGeom>
                  <a:avLst/>
                  <a:gdLst>
                    <a:gd name="T0" fmla="*/ 171 w 183"/>
                    <a:gd name="T1" fmla="*/ 137 h 320"/>
                    <a:gd name="T2" fmla="*/ 56 w 183"/>
                    <a:gd name="T3" fmla="*/ 13 h 320"/>
                    <a:gd name="T4" fmla="*/ 25 w 183"/>
                    <a:gd name="T5" fmla="*/ 173 h 320"/>
                    <a:gd name="T6" fmla="*/ 70 w 183"/>
                    <a:gd name="T7" fmla="*/ 269 h 320"/>
                    <a:gd name="T8" fmla="*/ 93 w 183"/>
                    <a:gd name="T9" fmla="*/ 319 h 320"/>
                    <a:gd name="T10" fmla="*/ 116 w 183"/>
                    <a:gd name="T11" fmla="*/ 270 h 320"/>
                    <a:gd name="T12" fmla="*/ 95 w 183"/>
                    <a:gd name="T13" fmla="*/ 314 h 320"/>
                    <a:gd name="T14" fmla="*/ 106 w 183"/>
                    <a:gd name="T15" fmla="*/ 303 h 320"/>
                    <a:gd name="T16" fmla="*/ 95 w 183"/>
                    <a:gd name="T17" fmla="*/ 314 h 320"/>
                    <a:gd name="T18" fmla="*/ 108 w 183"/>
                    <a:gd name="T19" fmla="*/ 298 h 320"/>
                    <a:gd name="T20" fmla="*/ 76 w 183"/>
                    <a:gd name="T21" fmla="*/ 298 h 320"/>
                    <a:gd name="T22" fmla="*/ 109 w 183"/>
                    <a:gd name="T23" fmla="*/ 290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5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8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6 h 320"/>
                    <a:gd name="T52" fmla="*/ 110 w 183"/>
                    <a:gd name="T53" fmla="*/ 267 h 320"/>
                    <a:gd name="T54" fmla="*/ 106 w 183"/>
                    <a:gd name="T55" fmla="*/ 268 h 320"/>
                    <a:gd name="T56" fmla="*/ 114 w 183"/>
                    <a:gd name="T57" fmla="*/ 155 h 320"/>
                    <a:gd name="T58" fmla="*/ 135 w 183"/>
                    <a:gd name="T59" fmla="*/ 130 h 320"/>
                    <a:gd name="T60" fmla="*/ 120 w 183"/>
                    <a:gd name="T61" fmla="*/ 129 h 320"/>
                    <a:gd name="T62" fmla="*/ 132 w 183"/>
                    <a:gd name="T63" fmla="*/ 112 h 320"/>
                    <a:gd name="T64" fmla="*/ 113 w 183"/>
                    <a:gd name="T65" fmla="*/ 118 h 320"/>
                    <a:gd name="T66" fmla="*/ 109 w 183"/>
                    <a:gd name="T67" fmla="*/ 97 h 320"/>
                    <a:gd name="T68" fmla="*/ 96 w 183"/>
                    <a:gd name="T69" fmla="*/ 97 h 320"/>
                    <a:gd name="T70" fmla="*/ 95 w 183"/>
                    <a:gd name="T71" fmla="*/ 114 h 320"/>
                    <a:gd name="T72" fmla="*/ 78 w 183"/>
                    <a:gd name="T73" fmla="*/ 103 h 320"/>
                    <a:gd name="T74" fmla="*/ 63 w 183"/>
                    <a:gd name="T75" fmla="*/ 95 h 320"/>
                    <a:gd name="T76" fmla="*/ 72 w 183"/>
                    <a:gd name="T77" fmla="*/ 112 h 320"/>
                    <a:gd name="T78" fmla="*/ 63 w 183"/>
                    <a:gd name="T79" fmla="*/ 120 h 320"/>
                    <a:gd name="T80" fmla="*/ 38 w 183"/>
                    <a:gd name="T81" fmla="*/ 114 h 320"/>
                    <a:gd name="T82" fmla="*/ 60 w 183"/>
                    <a:gd name="T83" fmla="*/ 125 h 320"/>
                    <a:gd name="T84" fmla="*/ 82 w 183"/>
                    <a:gd name="T85" fmla="*/ 190 h 320"/>
                    <a:gd name="T86" fmla="*/ 81 w 183"/>
                    <a:gd name="T87" fmla="*/ 269 h 320"/>
                    <a:gd name="T88" fmla="*/ 59 w 183"/>
                    <a:gd name="T89" fmla="*/ 208 h 320"/>
                    <a:gd name="T90" fmla="*/ 30 w 183"/>
                    <a:gd name="T91" fmla="*/ 40 h 320"/>
                    <a:gd name="T92" fmla="*/ 164 w 183"/>
                    <a:gd name="T93" fmla="*/ 141 h 320"/>
                    <a:gd name="T94" fmla="*/ 111 w 183"/>
                    <a:gd name="T95" fmla="*/ 265 h 320"/>
                    <a:gd name="T96" fmla="*/ 127 w 183"/>
                    <a:gd name="T97" fmla="*/ 129 h 320"/>
                    <a:gd name="T98" fmla="*/ 118 w 183"/>
                    <a:gd name="T99" fmla="*/ 117 h 320"/>
                    <a:gd name="T100" fmla="*/ 127 w 183"/>
                    <a:gd name="T101" fmla="*/ 111 h 320"/>
                    <a:gd name="T102" fmla="*/ 74 w 183"/>
                    <a:gd name="T103" fmla="*/ 106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19 h 320"/>
                    <a:gd name="T110" fmla="*/ 48 w 183"/>
                    <a:gd name="T111" fmla="*/ 116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137" y="194"/>
                      </a:moveTo>
                      <a:cubicBezTo>
                        <a:pt x="150" y="175"/>
                        <a:pt x="164" y="159"/>
                        <a:pt x="171" y="137"/>
                      </a:cubicBezTo>
                      <a:cubicBezTo>
                        <a:pt x="183" y="101"/>
                        <a:pt x="181" y="53"/>
                        <a:pt x="152" y="25"/>
                      </a:cubicBezTo>
                      <a:cubicBezTo>
                        <a:pt x="127" y="1"/>
                        <a:pt x="86" y="0"/>
                        <a:pt x="56" y="13"/>
                      </a:cubicBez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8" y="151"/>
                        <a:pt x="25" y="173"/>
                      </a:cubicBezTo>
                      <a:cubicBezTo>
                        <a:pt x="35" y="188"/>
                        <a:pt x="48" y="201"/>
                        <a:pt x="58" y="215"/>
                      </a:cubicBezTo>
                      <a:cubicBezTo>
                        <a:pt x="68" y="231"/>
                        <a:pt x="70" y="250"/>
                        <a:pt x="70" y="269"/>
                      </a:cubicBezTo>
                      <a:cubicBezTo>
                        <a:pt x="69" y="269"/>
                        <a:pt x="69" y="270"/>
                        <a:pt x="69" y="271"/>
                      </a:cubicBezTo>
                      <a:cubicBezTo>
                        <a:pt x="69" y="288"/>
                        <a:pt x="70" y="318"/>
                        <a:pt x="93" y="319"/>
                      </a:cubicBezTo>
                      <a:cubicBezTo>
                        <a:pt x="116" y="320"/>
                        <a:pt x="115" y="289"/>
                        <a:pt x="115" y="271"/>
                      </a:cubicBezTo>
                      <a:cubicBezTo>
                        <a:pt x="115" y="271"/>
                        <a:pt x="116" y="270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7" y="304"/>
                        <a:pt x="97" y="300"/>
                        <a:pt x="106" y="303"/>
                      </a:cubicBezTo>
                      <a:cubicBezTo>
                        <a:pt x="106" y="303"/>
                        <a:pt x="107" y="303"/>
                        <a:pt x="107" y="303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8"/>
                        <a:pt x="108" y="298"/>
                        <a:pt x="108" y="298"/>
                      </a:cubicBezTo>
                      <a:cubicBezTo>
                        <a:pt x="98" y="295"/>
                        <a:pt x="88" y="299"/>
                        <a:pt x="78" y="297"/>
                      </a:cubicBezTo>
                      <a:cubicBezTo>
                        <a:pt x="78" y="297"/>
                        <a:pt x="77" y="297"/>
                        <a:pt x="76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0"/>
                      </a:cubicBezTo>
                      <a:cubicBezTo>
                        <a:pt x="109" y="290"/>
                        <a:pt x="109" y="290"/>
                        <a:pt x="110" y="290"/>
                      </a:cubicBezTo>
                      <a:cubicBezTo>
                        <a:pt x="109" y="293"/>
                        <a:pt x="109" y="296"/>
                        <a:pt x="108" y="299"/>
                      </a:cubicBezTo>
                      <a:close/>
                      <a:moveTo>
                        <a:pt x="110" y="285"/>
                      </a:moveTo>
                      <a:cubicBezTo>
                        <a:pt x="110" y="285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3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4"/>
                        <a:pt x="98" y="273"/>
                        <a:pt x="110" y="273"/>
                      </a:cubicBezTo>
                      <a:cubicBezTo>
                        <a:pt x="110" y="277"/>
                        <a:pt x="110" y="281"/>
                        <a:pt x="110" y="285"/>
                      </a:cubicBezTo>
                      <a:close/>
                      <a:moveTo>
                        <a:pt x="88" y="198"/>
                      </a:moveTo>
                      <a:cubicBezTo>
                        <a:pt x="85" y="175"/>
                        <a:pt x="79" y="150"/>
                        <a:pt x="68" y="130"/>
                      </a:cubicBezTo>
                      <a:cubicBezTo>
                        <a:pt x="67" y="128"/>
                        <a:pt x="66" y="127"/>
                        <a:pt x="65" y="125"/>
                      </a:cubicBezTo>
                      <a:cubicBezTo>
                        <a:pt x="70" y="123"/>
                        <a:pt x="74" y="120"/>
                        <a:pt x="76" y="116"/>
                      </a:cubicBezTo>
                      <a:cubicBezTo>
                        <a:pt x="79" y="118"/>
                        <a:pt x="83" y="121"/>
                        <a:pt x="85" y="121"/>
                      </a:cubicBezTo>
                      <a:cubicBezTo>
                        <a:pt x="90" y="122"/>
                        <a:pt x="95" y="120"/>
                        <a:pt x="99" y="117"/>
                      </a:cubicBezTo>
                      <a:cubicBezTo>
                        <a:pt x="102" y="121"/>
                        <a:pt x="107" y="123"/>
                        <a:pt x="112" y="123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2" y="129"/>
                        <a:pt x="114" y="131"/>
                        <a:pt x="116" y="132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0"/>
                        <a:pt x="106" y="173"/>
                        <a:pt x="106" y="186"/>
                      </a:cubicBezTo>
                      <a:cubicBezTo>
                        <a:pt x="105" y="214"/>
                        <a:pt x="101" y="241"/>
                        <a:pt x="101" y="268"/>
                      </a:cubicBezTo>
                      <a:cubicBezTo>
                        <a:pt x="96" y="268"/>
                        <a:pt x="91" y="269"/>
                        <a:pt x="86" y="269"/>
                      </a:cubicBezTo>
                      <a:cubicBezTo>
                        <a:pt x="91" y="246"/>
                        <a:pt x="92" y="221"/>
                        <a:pt x="88" y="198"/>
                      </a:cubicBezTo>
                      <a:close/>
                      <a:moveTo>
                        <a:pt x="101" y="96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1"/>
                        <a:pt x="102" y="103"/>
                        <a:pt x="101" y="105"/>
                      </a:cubicBezTo>
                      <a:cubicBezTo>
                        <a:pt x="101" y="106"/>
                        <a:pt x="100" y="107"/>
                        <a:pt x="100" y="108"/>
                      </a:cubicBezTo>
                      <a:cubicBezTo>
                        <a:pt x="100" y="107"/>
                        <a:pt x="100" y="106"/>
                        <a:pt x="99" y="106"/>
                      </a:cubicBezTo>
                      <a:cubicBezTo>
                        <a:pt x="99" y="103"/>
                        <a:pt x="100" y="99"/>
                        <a:pt x="101" y="96"/>
                      </a:cubicBezTo>
                      <a:close/>
                      <a:moveTo>
                        <a:pt x="111" y="265"/>
                      </a:moveTo>
                      <a:cubicBezTo>
                        <a:pt x="110" y="266"/>
                        <a:pt x="110" y="266"/>
                        <a:pt x="110" y="267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6" y="268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0"/>
                        <a:pt x="121" y="135"/>
                      </a:cubicBezTo>
                      <a:cubicBezTo>
                        <a:pt x="127" y="136"/>
                        <a:pt x="133" y="135"/>
                        <a:pt x="135" y="130"/>
                      </a:cubicBezTo>
                      <a:cubicBezTo>
                        <a:pt x="135" y="127"/>
                        <a:pt x="135" y="122"/>
                        <a:pt x="131" y="122"/>
                      </a:cubicBezTo>
                      <a:cubicBezTo>
                        <a:pt x="127" y="122"/>
                        <a:pt x="123" y="125"/>
                        <a:pt x="120" y="129"/>
                      </a:cubicBezTo>
                      <a:cubicBezTo>
                        <a:pt x="118" y="127"/>
                        <a:pt x="117" y="126"/>
                        <a:pt x="117" y="123"/>
                      </a:cubicBezTo>
                      <a:cubicBezTo>
                        <a:pt x="124" y="122"/>
                        <a:pt x="129" y="117"/>
                        <a:pt x="132" y="112"/>
                      </a:cubicBezTo>
                      <a:cubicBezTo>
                        <a:pt x="134" y="109"/>
                        <a:pt x="136" y="101"/>
                        <a:pt x="131" y="100"/>
                      </a:cubicBezTo>
                      <a:cubicBezTo>
                        <a:pt x="123" y="97"/>
                        <a:pt x="116" y="109"/>
                        <a:pt x="113" y="118"/>
                      </a:cubicBezTo>
                      <a:cubicBezTo>
                        <a:pt x="109" y="118"/>
                        <a:pt x="105" y="116"/>
                        <a:pt x="103" y="113"/>
                      </a:cubicBezTo>
                      <a:cubicBezTo>
                        <a:pt x="107" y="108"/>
                        <a:pt x="109" y="102"/>
                        <a:pt x="109" y="97"/>
                      </a:cubicBezTo>
                      <a:cubicBezTo>
                        <a:pt x="109" y="93"/>
                        <a:pt x="108" y="88"/>
                        <a:pt x="103" y="88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2"/>
                        <a:pt x="94" y="108"/>
                        <a:pt x="96" y="113"/>
                      </a:cubicBezTo>
                      <a:cubicBezTo>
                        <a:pt x="96" y="113"/>
                        <a:pt x="96" y="114"/>
                        <a:pt x="95" y="114"/>
                      </a:cubicBezTo>
                      <a:cubicBezTo>
                        <a:pt x="91" y="119"/>
                        <a:pt x="84" y="115"/>
                        <a:pt x="78" y="111"/>
                      </a:cubicBezTo>
                      <a:cubicBezTo>
                        <a:pt x="79" y="108"/>
                        <a:pt x="79" y="106"/>
                        <a:pt x="78" y="103"/>
                      </a:cubicBezTo>
                      <a:cubicBezTo>
                        <a:pt x="78" y="98"/>
                        <a:pt x="77" y="93"/>
                        <a:pt x="72" y="90"/>
                      </a:cubicBezTo>
                      <a:cubicBezTo>
                        <a:pt x="69" y="88"/>
                        <a:pt x="63" y="91"/>
                        <a:pt x="63" y="95"/>
                      </a:cubicBezTo>
                      <a:cubicBezTo>
                        <a:pt x="62" y="100"/>
                        <a:pt x="65" y="104"/>
                        <a:pt x="68" y="108"/>
                      </a:cubicBezTo>
                      <a:cubicBezTo>
                        <a:pt x="69" y="110"/>
                        <a:pt x="71" y="111"/>
                        <a:pt x="72" y="112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7"/>
                        <a:pt x="67" y="119"/>
                        <a:pt x="63" y="120"/>
                      </a:cubicBezTo>
                      <a:cubicBezTo>
                        <a:pt x="58" y="111"/>
                        <a:pt x="51" y="102"/>
                        <a:pt x="43" y="104"/>
                      </a:cubicBezTo>
                      <a:cubicBezTo>
                        <a:pt x="39" y="105"/>
                        <a:pt x="36" y="110"/>
                        <a:pt x="38" y="114"/>
                      </a:cubicBezTo>
                      <a:cubicBezTo>
                        <a:pt x="41" y="120"/>
                        <a:pt x="49" y="123"/>
                        <a:pt x="55" y="125"/>
                      </a:cubicBezTo>
                      <a:cubicBezTo>
                        <a:pt x="57" y="125"/>
                        <a:pt x="58" y="125"/>
                        <a:pt x="60" y="125"/>
                      </a:cubicBezTo>
                      <a:cubicBezTo>
                        <a:pt x="60" y="126"/>
                        <a:pt x="61" y="127"/>
                        <a:pt x="61" y="128"/>
                      </a:cubicBezTo>
                      <a:cubicBezTo>
                        <a:pt x="72" y="147"/>
                        <a:pt x="77" y="169"/>
                        <a:pt x="82" y="190"/>
                      </a:cubicBezTo>
                      <a:cubicBezTo>
                        <a:pt x="87" y="216"/>
                        <a:pt x="86" y="243"/>
                        <a:pt x="80" y="268"/>
                      </a:cubicBezTo>
                      <a:cubicBezTo>
                        <a:pt x="80" y="268"/>
                        <a:pt x="80" y="268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6"/>
                        <a:pt x="72" y="227"/>
                        <a:pt x="59" y="208"/>
                      </a:cubicBezTo>
                      <a:cubicBezTo>
                        <a:pt x="45" y="188"/>
                        <a:pt x="27" y="172"/>
                        <a:pt x="17" y="150"/>
                      </a:cubicBezTo>
                      <a:cubicBezTo>
                        <a:pt x="0" y="115"/>
                        <a:pt x="6" y="70"/>
                        <a:pt x="30" y="40"/>
                      </a:cubicBezTo>
                      <a:cubicBezTo>
                        <a:pt x="55" y="9"/>
                        <a:pt x="102" y="1"/>
                        <a:pt x="137" y="20"/>
                      </a:cubicBezTo>
                      <a:cubicBezTo>
                        <a:pt x="178" y="43"/>
                        <a:pt x="178" y="102"/>
                        <a:pt x="164" y="141"/>
                      </a:cubicBezTo>
                      <a:cubicBezTo>
                        <a:pt x="156" y="164"/>
                        <a:pt x="139" y="180"/>
                        <a:pt x="127" y="201"/>
                      </a:cubicBezTo>
                      <a:cubicBezTo>
                        <a:pt x="116" y="220"/>
                        <a:pt x="113" y="243"/>
                        <a:pt x="111" y="265"/>
                      </a:cubicBezTo>
                      <a:close/>
                      <a:moveTo>
                        <a:pt x="127" y="130"/>
                      </a:move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30" y="127"/>
                        <a:pt x="130" y="129"/>
                        <a:pt x="127" y="130"/>
                      </a:cubicBezTo>
                      <a:close/>
                      <a:moveTo>
                        <a:pt x="118" y="117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4"/>
                        <a:pt x="122" y="116"/>
                        <a:pt x="118" y="117"/>
                      </a:cubicBezTo>
                      <a:close/>
                      <a:moveTo>
                        <a:pt x="74" y="106"/>
                      </a:moveTo>
                      <a:cubicBezTo>
                        <a:pt x="72" y="105"/>
                        <a:pt x="71" y="104"/>
                        <a:pt x="71" y="103"/>
                      </a:cubicBezTo>
                      <a:cubicBezTo>
                        <a:pt x="70" y="102"/>
                        <a:pt x="70" y="102"/>
                        <a:pt x="69" y="101"/>
                      </a:cubicBezTo>
                      <a:cubicBezTo>
                        <a:pt x="67" y="99"/>
                        <a:pt x="68" y="98"/>
                        <a:pt x="71" y="96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3"/>
                        <a:pt x="74" y="105"/>
                        <a:pt x="74" y="106"/>
                      </a:cubicBezTo>
                      <a:close/>
                      <a:moveTo>
                        <a:pt x="56" y="119"/>
                      </a:moveTo>
                      <a:cubicBezTo>
                        <a:pt x="56" y="119"/>
                        <a:pt x="55" y="119"/>
                        <a:pt x="55" y="119"/>
                      </a:cubicBezTo>
                      <a:cubicBezTo>
                        <a:pt x="52" y="118"/>
                        <a:pt x="50" y="117"/>
                        <a:pt x="48" y="116"/>
                      </a:cubicBezTo>
                      <a:cubicBezTo>
                        <a:pt x="47" y="116"/>
                        <a:pt x="47" y="115"/>
                        <a:pt x="46" y="115"/>
                      </a:cubicBezTo>
                      <a:cubicBezTo>
                        <a:pt x="43" y="114"/>
                        <a:pt x="43" y="112"/>
                        <a:pt x="45" y="109"/>
                      </a:cubicBezTo>
                      <a:cubicBezTo>
                        <a:pt x="50" y="110"/>
                        <a:pt x="53" y="114"/>
                        <a:pt x="56" y="1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5" name="Freeform 4093"/>
                <p:cNvSpPr>
                  <a:spLocks noEditPoints="1"/>
                </p:cNvSpPr>
                <p:nvPr/>
              </p:nvSpPr>
              <p:spPr bwMode="auto">
                <a:xfrm>
                  <a:off x="5249" y="746"/>
                  <a:ext cx="318" cy="557"/>
                </a:xfrm>
                <a:custGeom>
                  <a:avLst/>
                  <a:gdLst>
                    <a:gd name="T0" fmla="*/ 3 w 183"/>
                    <a:gd name="T1" fmla="*/ 96 h 320"/>
                    <a:gd name="T2" fmla="*/ 58 w 183"/>
                    <a:gd name="T3" fmla="*/ 216 h 320"/>
                    <a:gd name="T4" fmla="*/ 69 w 183"/>
                    <a:gd name="T5" fmla="*/ 272 h 320"/>
                    <a:gd name="T6" fmla="*/ 115 w 183"/>
                    <a:gd name="T7" fmla="*/ 272 h 320"/>
                    <a:gd name="T8" fmla="*/ 137 w 183"/>
                    <a:gd name="T9" fmla="*/ 194 h 320"/>
                    <a:gd name="T10" fmla="*/ 152 w 183"/>
                    <a:gd name="T11" fmla="*/ 26 h 320"/>
                    <a:gd name="T12" fmla="*/ 95 w 183"/>
                    <a:gd name="T13" fmla="*/ 314 h 320"/>
                    <a:gd name="T14" fmla="*/ 106 w 183"/>
                    <a:gd name="T15" fmla="*/ 304 h 320"/>
                    <a:gd name="T16" fmla="*/ 95 w 183"/>
                    <a:gd name="T17" fmla="*/ 314 h 320"/>
                    <a:gd name="T18" fmla="*/ 108 w 183"/>
                    <a:gd name="T19" fmla="*/ 299 h 320"/>
                    <a:gd name="T20" fmla="*/ 77 w 183"/>
                    <a:gd name="T21" fmla="*/ 298 h 320"/>
                    <a:gd name="T22" fmla="*/ 109 w 183"/>
                    <a:gd name="T23" fmla="*/ 291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6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9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7 h 320"/>
                    <a:gd name="T52" fmla="*/ 127 w 183"/>
                    <a:gd name="T53" fmla="*/ 201 h 320"/>
                    <a:gd name="T54" fmla="*/ 110 w 183"/>
                    <a:gd name="T55" fmla="*/ 268 h 320"/>
                    <a:gd name="T56" fmla="*/ 107 w 183"/>
                    <a:gd name="T57" fmla="*/ 269 h 320"/>
                    <a:gd name="T58" fmla="*/ 114 w 183"/>
                    <a:gd name="T59" fmla="*/ 155 h 320"/>
                    <a:gd name="T60" fmla="*/ 135 w 183"/>
                    <a:gd name="T61" fmla="*/ 130 h 320"/>
                    <a:gd name="T62" fmla="*/ 120 w 183"/>
                    <a:gd name="T63" fmla="*/ 129 h 320"/>
                    <a:gd name="T64" fmla="*/ 133 w 183"/>
                    <a:gd name="T65" fmla="*/ 112 h 320"/>
                    <a:gd name="T66" fmla="*/ 113 w 183"/>
                    <a:gd name="T67" fmla="*/ 119 h 320"/>
                    <a:gd name="T68" fmla="*/ 110 w 183"/>
                    <a:gd name="T69" fmla="*/ 97 h 320"/>
                    <a:gd name="T70" fmla="*/ 96 w 183"/>
                    <a:gd name="T71" fmla="*/ 97 h 320"/>
                    <a:gd name="T72" fmla="*/ 95 w 183"/>
                    <a:gd name="T73" fmla="*/ 115 h 320"/>
                    <a:gd name="T74" fmla="*/ 79 w 183"/>
                    <a:gd name="T75" fmla="*/ 104 h 320"/>
                    <a:gd name="T76" fmla="*/ 63 w 183"/>
                    <a:gd name="T77" fmla="*/ 95 h 320"/>
                    <a:gd name="T78" fmla="*/ 72 w 183"/>
                    <a:gd name="T79" fmla="*/ 113 h 320"/>
                    <a:gd name="T80" fmla="*/ 63 w 183"/>
                    <a:gd name="T81" fmla="*/ 120 h 320"/>
                    <a:gd name="T82" fmla="*/ 38 w 183"/>
                    <a:gd name="T83" fmla="*/ 114 h 320"/>
                    <a:gd name="T84" fmla="*/ 60 w 183"/>
                    <a:gd name="T85" fmla="*/ 126 h 320"/>
                    <a:gd name="T86" fmla="*/ 82 w 183"/>
                    <a:gd name="T87" fmla="*/ 191 h 320"/>
                    <a:gd name="T88" fmla="*/ 81 w 183"/>
                    <a:gd name="T89" fmla="*/ 269 h 320"/>
                    <a:gd name="T90" fmla="*/ 59 w 183"/>
                    <a:gd name="T91" fmla="*/ 208 h 320"/>
                    <a:gd name="T92" fmla="*/ 30 w 183"/>
                    <a:gd name="T93" fmla="*/ 41 h 320"/>
                    <a:gd name="T94" fmla="*/ 165 w 183"/>
                    <a:gd name="T95" fmla="*/ 141 h 320"/>
                    <a:gd name="T96" fmla="*/ 127 w 183"/>
                    <a:gd name="T97" fmla="*/ 130 h 320"/>
                    <a:gd name="T98" fmla="*/ 118 w 183"/>
                    <a:gd name="T99" fmla="*/ 118 h 320"/>
                    <a:gd name="T100" fmla="*/ 127 w 183"/>
                    <a:gd name="T101" fmla="*/ 111 h 320"/>
                    <a:gd name="T102" fmla="*/ 74 w 183"/>
                    <a:gd name="T103" fmla="*/ 107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20 h 320"/>
                    <a:gd name="T110" fmla="*/ 48 w 183"/>
                    <a:gd name="T111" fmla="*/ 117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56" y="14"/>
                      </a:move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9" y="151"/>
                        <a:pt x="25" y="174"/>
                      </a:cubicBezTo>
                      <a:cubicBezTo>
                        <a:pt x="35" y="188"/>
                        <a:pt x="48" y="201"/>
                        <a:pt x="58" y="216"/>
                      </a:cubicBezTo>
                      <a:cubicBezTo>
                        <a:pt x="68" y="232"/>
                        <a:pt x="70" y="251"/>
                        <a:pt x="70" y="269"/>
                      </a:cubicBezTo>
                      <a:cubicBezTo>
                        <a:pt x="70" y="270"/>
                        <a:pt x="69" y="271"/>
                        <a:pt x="69" y="272"/>
                      </a:cubicBezTo>
                      <a:cubicBezTo>
                        <a:pt x="69" y="289"/>
                        <a:pt x="70" y="319"/>
                        <a:pt x="93" y="319"/>
                      </a:cubicBezTo>
                      <a:cubicBezTo>
                        <a:pt x="116" y="320"/>
                        <a:pt x="115" y="289"/>
                        <a:pt x="115" y="272"/>
                      </a:cubicBezTo>
                      <a:cubicBezTo>
                        <a:pt x="116" y="271"/>
                        <a:pt x="116" y="271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ubicBezTo>
                        <a:pt x="150" y="175"/>
                        <a:pt x="164" y="160"/>
                        <a:pt x="171" y="138"/>
                      </a:cubicBezTo>
                      <a:cubicBezTo>
                        <a:pt x="183" y="102"/>
                        <a:pt x="181" y="53"/>
                        <a:pt x="152" y="26"/>
                      </a:cubicBezTo>
                      <a:cubicBezTo>
                        <a:pt x="127" y="2"/>
                        <a:pt x="86" y="0"/>
                        <a:pt x="56" y="1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8" y="305"/>
                        <a:pt x="97" y="301"/>
                        <a:pt x="106" y="304"/>
                      </a:cubicBezTo>
                      <a:cubicBezTo>
                        <a:pt x="107" y="304"/>
                        <a:pt x="107" y="304"/>
                        <a:pt x="107" y="304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9"/>
                        <a:pt x="108" y="299"/>
                        <a:pt x="108" y="299"/>
                      </a:cubicBezTo>
                      <a:cubicBezTo>
                        <a:pt x="98" y="296"/>
                        <a:pt x="88" y="300"/>
                        <a:pt x="78" y="298"/>
                      </a:cubicBezTo>
                      <a:cubicBezTo>
                        <a:pt x="78" y="298"/>
                        <a:pt x="77" y="298"/>
                        <a:pt x="77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1"/>
                      </a:cubicBezTo>
                      <a:cubicBezTo>
                        <a:pt x="109" y="291"/>
                        <a:pt x="109" y="291"/>
                        <a:pt x="110" y="290"/>
                      </a:cubicBezTo>
                      <a:cubicBezTo>
                        <a:pt x="110" y="293"/>
                        <a:pt x="109" y="296"/>
                        <a:pt x="108" y="299"/>
                      </a:cubicBezTo>
                      <a:close/>
                      <a:moveTo>
                        <a:pt x="110" y="286"/>
                      </a:moveTo>
                      <a:cubicBezTo>
                        <a:pt x="110" y="286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4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5"/>
                        <a:pt x="98" y="274"/>
                        <a:pt x="110" y="274"/>
                      </a:cubicBezTo>
                      <a:cubicBezTo>
                        <a:pt x="110" y="277"/>
                        <a:pt x="110" y="282"/>
                        <a:pt x="110" y="286"/>
                      </a:cubicBezTo>
                      <a:close/>
                      <a:moveTo>
                        <a:pt x="88" y="198"/>
                      </a:moveTo>
                      <a:cubicBezTo>
                        <a:pt x="85" y="176"/>
                        <a:pt x="79" y="150"/>
                        <a:pt x="68" y="130"/>
                      </a:cubicBezTo>
                      <a:cubicBezTo>
                        <a:pt x="67" y="129"/>
                        <a:pt x="66" y="127"/>
                        <a:pt x="65" y="125"/>
                      </a:cubicBezTo>
                      <a:cubicBezTo>
                        <a:pt x="70" y="124"/>
                        <a:pt x="74" y="121"/>
                        <a:pt x="76" y="116"/>
                      </a:cubicBezTo>
                      <a:cubicBezTo>
                        <a:pt x="79" y="119"/>
                        <a:pt x="83" y="121"/>
                        <a:pt x="86" y="122"/>
                      </a:cubicBezTo>
                      <a:cubicBezTo>
                        <a:pt x="91" y="123"/>
                        <a:pt x="95" y="121"/>
                        <a:pt x="99" y="117"/>
                      </a:cubicBezTo>
                      <a:cubicBezTo>
                        <a:pt x="103" y="121"/>
                        <a:pt x="107" y="123"/>
                        <a:pt x="112" y="124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3" y="130"/>
                        <a:pt x="114" y="131"/>
                        <a:pt x="116" y="133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1"/>
                        <a:pt x="106" y="174"/>
                        <a:pt x="106" y="187"/>
                      </a:cubicBezTo>
                      <a:cubicBezTo>
                        <a:pt x="105" y="214"/>
                        <a:pt x="102" y="241"/>
                        <a:pt x="101" y="269"/>
                      </a:cubicBezTo>
                      <a:cubicBezTo>
                        <a:pt x="96" y="269"/>
                        <a:pt x="91" y="269"/>
                        <a:pt x="86" y="269"/>
                      </a:cubicBezTo>
                      <a:cubicBezTo>
                        <a:pt x="91" y="246"/>
                        <a:pt x="92" y="222"/>
                        <a:pt x="88" y="198"/>
                      </a:cubicBezTo>
                      <a:close/>
                      <a:moveTo>
                        <a:pt x="101" y="97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2"/>
                        <a:pt x="102" y="104"/>
                        <a:pt x="101" y="106"/>
                      </a:cubicBezTo>
                      <a:cubicBezTo>
                        <a:pt x="101" y="107"/>
                        <a:pt x="100" y="107"/>
                        <a:pt x="100" y="108"/>
                      </a:cubicBezTo>
                      <a:cubicBezTo>
                        <a:pt x="100" y="108"/>
                        <a:pt x="100" y="107"/>
                        <a:pt x="100" y="106"/>
                      </a:cubicBezTo>
                      <a:cubicBezTo>
                        <a:pt x="99" y="103"/>
                        <a:pt x="100" y="100"/>
                        <a:pt x="101" y="97"/>
                      </a:cubicBezTo>
                      <a:close/>
                      <a:moveTo>
                        <a:pt x="165" y="141"/>
                      </a:moveTo>
                      <a:cubicBezTo>
                        <a:pt x="156" y="164"/>
                        <a:pt x="139" y="181"/>
                        <a:pt x="127" y="201"/>
                      </a:cubicBezTo>
                      <a:cubicBezTo>
                        <a:pt x="116" y="221"/>
                        <a:pt x="113" y="244"/>
                        <a:pt x="111" y="266"/>
                      </a:cubicBezTo>
                      <a:cubicBezTo>
                        <a:pt x="110" y="266"/>
                        <a:pt x="110" y="267"/>
                        <a:pt x="110" y="268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7" y="269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1"/>
                        <a:pt x="122" y="135"/>
                      </a:cubicBezTo>
                      <a:cubicBezTo>
                        <a:pt x="127" y="136"/>
                        <a:pt x="134" y="135"/>
                        <a:pt x="135" y="130"/>
                      </a:cubicBezTo>
                      <a:cubicBezTo>
                        <a:pt x="135" y="127"/>
                        <a:pt x="135" y="122"/>
                        <a:pt x="131" y="123"/>
                      </a:cubicBezTo>
                      <a:cubicBezTo>
                        <a:pt x="127" y="123"/>
                        <a:pt x="123" y="126"/>
                        <a:pt x="120" y="129"/>
                      </a:cubicBezTo>
                      <a:cubicBezTo>
                        <a:pt x="118" y="128"/>
                        <a:pt x="117" y="126"/>
                        <a:pt x="117" y="124"/>
                      </a:cubicBezTo>
                      <a:cubicBezTo>
                        <a:pt x="124" y="123"/>
                        <a:pt x="129" y="118"/>
                        <a:pt x="133" y="112"/>
                      </a:cubicBezTo>
                      <a:cubicBezTo>
                        <a:pt x="134" y="109"/>
                        <a:pt x="136" y="102"/>
                        <a:pt x="132" y="100"/>
                      </a:cubicBezTo>
                      <a:cubicBezTo>
                        <a:pt x="123" y="97"/>
                        <a:pt x="116" y="109"/>
                        <a:pt x="113" y="119"/>
                      </a:cubicBezTo>
                      <a:cubicBezTo>
                        <a:pt x="109" y="119"/>
                        <a:pt x="106" y="117"/>
                        <a:pt x="103" y="114"/>
                      </a:cubicBezTo>
                      <a:cubicBezTo>
                        <a:pt x="107" y="109"/>
                        <a:pt x="110" y="103"/>
                        <a:pt x="110" y="97"/>
                      </a:cubicBezTo>
                      <a:cubicBezTo>
                        <a:pt x="110" y="94"/>
                        <a:pt x="108" y="88"/>
                        <a:pt x="103" y="89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3"/>
                        <a:pt x="94" y="108"/>
                        <a:pt x="97" y="113"/>
                      </a:cubicBezTo>
                      <a:cubicBezTo>
                        <a:pt x="96" y="114"/>
                        <a:pt x="96" y="114"/>
                        <a:pt x="95" y="115"/>
                      </a:cubicBezTo>
                      <a:cubicBezTo>
                        <a:pt x="91" y="119"/>
                        <a:pt x="84" y="116"/>
                        <a:pt x="78" y="111"/>
                      </a:cubicBezTo>
                      <a:cubicBezTo>
                        <a:pt x="79" y="109"/>
                        <a:pt x="79" y="106"/>
                        <a:pt x="79" y="104"/>
                      </a:cubicBezTo>
                      <a:cubicBezTo>
                        <a:pt x="78" y="99"/>
                        <a:pt x="77" y="94"/>
                        <a:pt x="73" y="91"/>
                      </a:cubicBezTo>
                      <a:cubicBezTo>
                        <a:pt x="69" y="88"/>
                        <a:pt x="64" y="92"/>
                        <a:pt x="63" y="95"/>
                      </a:cubicBezTo>
                      <a:cubicBezTo>
                        <a:pt x="62" y="101"/>
                        <a:pt x="65" y="105"/>
                        <a:pt x="68" y="109"/>
                      </a:cubicBezTo>
                      <a:cubicBezTo>
                        <a:pt x="69" y="110"/>
                        <a:pt x="71" y="111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8"/>
                        <a:pt x="67" y="120"/>
                        <a:pt x="63" y="120"/>
                      </a:cubicBezTo>
                      <a:cubicBezTo>
                        <a:pt x="58" y="112"/>
                        <a:pt x="51" y="102"/>
                        <a:pt x="43" y="104"/>
                      </a:cubicBezTo>
                      <a:cubicBezTo>
                        <a:pt x="39" y="105"/>
                        <a:pt x="37" y="110"/>
                        <a:pt x="38" y="114"/>
                      </a:cubicBezTo>
                      <a:cubicBezTo>
                        <a:pt x="42" y="120"/>
                        <a:pt x="49" y="123"/>
                        <a:pt x="55" y="125"/>
                      </a:cubicBezTo>
                      <a:cubicBezTo>
                        <a:pt x="57" y="125"/>
                        <a:pt x="58" y="126"/>
                        <a:pt x="60" y="126"/>
                      </a:cubicBezTo>
                      <a:cubicBezTo>
                        <a:pt x="60" y="127"/>
                        <a:pt x="61" y="128"/>
                        <a:pt x="61" y="129"/>
                      </a:cubicBezTo>
                      <a:cubicBezTo>
                        <a:pt x="72" y="148"/>
                        <a:pt x="77" y="169"/>
                        <a:pt x="82" y="191"/>
                      </a:cubicBezTo>
                      <a:cubicBezTo>
                        <a:pt x="87" y="216"/>
                        <a:pt x="86" y="243"/>
                        <a:pt x="81" y="268"/>
                      </a:cubicBezTo>
                      <a:cubicBezTo>
                        <a:pt x="80" y="268"/>
                        <a:pt x="81" y="269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7"/>
                        <a:pt x="72" y="227"/>
                        <a:pt x="59" y="208"/>
                      </a:cubicBezTo>
                      <a:cubicBezTo>
                        <a:pt x="45" y="189"/>
                        <a:pt x="27" y="172"/>
                        <a:pt x="17" y="150"/>
                      </a:cubicBezTo>
                      <a:cubicBezTo>
                        <a:pt x="1" y="115"/>
                        <a:pt x="6" y="70"/>
                        <a:pt x="30" y="41"/>
                      </a:cubicBezTo>
                      <a:cubicBezTo>
                        <a:pt x="55" y="9"/>
                        <a:pt x="102" y="1"/>
                        <a:pt x="137" y="21"/>
                      </a:cubicBezTo>
                      <a:cubicBezTo>
                        <a:pt x="178" y="43"/>
                        <a:pt x="178" y="102"/>
                        <a:pt x="165" y="141"/>
                      </a:cubicBezTo>
                      <a:close/>
                      <a:moveTo>
                        <a:pt x="127" y="130"/>
                      </a:move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27"/>
                        <a:pt x="130" y="130"/>
                        <a:pt x="127" y="130"/>
                      </a:cubicBezTo>
                      <a:close/>
                      <a:moveTo>
                        <a:pt x="118" y="118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5"/>
                        <a:pt x="122" y="117"/>
                        <a:pt x="118" y="118"/>
                      </a:cubicBezTo>
                      <a:close/>
                      <a:moveTo>
                        <a:pt x="74" y="107"/>
                      </a:moveTo>
                      <a:cubicBezTo>
                        <a:pt x="73" y="106"/>
                        <a:pt x="72" y="105"/>
                        <a:pt x="71" y="104"/>
                      </a:cubicBezTo>
                      <a:cubicBezTo>
                        <a:pt x="70" y="103"/>
                        <a:pt x="70" y="102"/>
                        <a:pt x="69" y="101"/>
                      </a:cubicBezTo>
                      <a:cubicBezTo>
                        <a:pt x="68" y="100"/>
                        <a:pt x="68" y="98"/>
                        <a:pt x="71" y="97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4"/>
                        <a:pt x="74" y="105"/>
                        <a:pt x="74" y="107"/>
                      </a:cubicBezTo>
                      <a:close/>
                      <a:moveTo>
                        <a:pt x="56" y="120"/>
                      </a:moveTo>
                      <a:cubicBezTo>
                        <a:pt x="56" y="120"/>
                        <a:pt x="55" y="120"/>
                        <a:pt x="55" y="119"/>
                      </a:cubicBezTo>
                      <a:cubicBezTo>
                        <a:pt x="52" y="119"/>
                        <a:pt x="50" y="118"/>
                        <a:pt x="48" y="117"/>
                      </a:cubicBezTo>
                      <a:cubicBezTo>
                        <a:pt x="47" y="116"/>
                        <a:pt x="47" y="116"/>
                        <a:pt x="46" y="116"/>
                      </a:cubicBezTo>
                      <a:cubicBezTo>
                        <a:pt x="44" y="114"/>
                        <a:pt x="43" y="112"/>
                        <a:pt x="45" y="109"/>
                      </a:cubicBezTo>
                      <a:cubicBezTo>
                        <a:pt x="50" y="110"/>
                        <a:pt x="53" y="115"/>
                        <a:pt x="56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6" name="Freeform 4094"/>
                <p:cNvSpPr>
                  <a:spLocks noEditPoints="1"/>
                </p:cNvSpPr>
                <p:nvPr/>
              </p:nvSpPr>
              <p:spPr bwMode="auto">
                <a:xfrm>
                  <a:off x="3278" y="155"/>
                  <a:ext cx="390" cy="413"/>
                </a:xfrm>
                <a:custGeom>
                  <a:avLst/>
                  <a:gdLst>
                    <a:gd name="T0" fmla="*/ 144 w 224"/>
                    <a:gd name="T1" fmla="*/ 6 h 237"/>
                    <a:gd name="T2" fmla="*/ 142 w 224"/>
                    <a:gd name="T3" fmla="*/ 2 h 237"/>
                    <a:gd name="T4" fmla="*/ 121 w 224"/>
                    <a:gd name="T5" fmla="*/ 31 h 237"/>
                    <a:gd name="T6" fmla="*/ 112 w 224"/>
                    <a:gd name="T7" fmla="*/ 31 h 237"/>
                    <a:gd name="T8" fmla="*/ 21 w 224"/>
                    <a:gd name="T9" fmla="*/ 73 h 237"/>
                    <a:gd name="T10" fmla="*/ 14 w 224"/>
                    <a:gd name="T11" fmla="*/ 171 h 237"/>
                    <a:gd name="T12" fmla="*/ 53 w 224"/>
                    <a:gd name="T13" fmla="*/ 217 h 237"/>
                    <a:gd name="T14" fmla="*/ 107 w 224"/>
                    <a:gd name="T15" fmla="*/ 222 h 237"/>
                    <a:gd name="T16" fmla="*/ 103 w 224"/>
                    <a:gd name="T17" fmla="*/ 232 h 237"/>
                    <a:gd name="T18" fmla="*/ 108 w 224"/>
                    <a:gd name="T19" fmla="*/ 234 h 237"/>
                    <a:gd name="T20" fmla="*/ 110 w 224"/>
                    <a:gd name="T21" fmla="*/ 231 h 237"/>
                    <a:gd name="T22" fmla="*/ 110 w 224"/>
                    <a:gd name="T23" fmla="*/ 231 h 237"/>
                    <a:gd name="T24" fmla="*/ 115 w 224"/>
                    <a:gd name="T25" fmla="*/ 231 h 237"/>
                    <a:gd name="T26" fmla="*/ 115 w 224"/>
                    <a:gd name="T27" fmla="*/ 231 h 237"/>
                    <a:gd name="T28" fmla="*/ 119 w 224"/>
                    <a:gd name="T29" fmla="*/ 229 h 237"/>
                    <a:gd name="T30" fmla="*/ 119 w 224"/>
                    <a:gd name="T31" fmla="*/ 227 h 237"/>
                    <a:gd name="T32" fmla="*/ 122 w 224"/>
                    <a:gd name="T33" fmla="*/ 223 h 237"/>
                    <a:gd name="T34" fmla="*/ 172 w 224"/>
                    <a:gd name="T35" fmla="*/ 226 h 237"/>
                    <a:gd name="T36" fmla="*/ 209 w 224"/>
                    <a:gd name="T37" fmla="*/ 182 h 237"/>
                    <a:gd name="T38" fmla="*/ 204 w 224"/>
                    <a:gd name="T39" fmla="*/ 70 h 237"/>
                    <a:gd name="T40" fmla="*/ 127 w 224"/>
                    <a:gd name="T41" fmla="*/ 31 h 237"/>
                    <a:gd name="T42" fmla="*/ 144 w 224"/>
                    <a:gd name="T43" fmla="*/ 6 h 237"/>
                    <a:gd name="T44" fmla="*/ 179 w 224"/>
                    <a:gd name="T45" fmla="*/ 52 h 237"/>
                    <a:gd name="T46" fmla="*/ 209 w 224"/>
                    <a:gd name="T47" fmla="*/ 167 h 237"/>
                    <a:gd name="T48" fmla="*/ 179 w 224"/>
                    <a:gd name="T49" fmla="*/ 216 h 237"/>
                    <a:gd name="T50" fmla="*/ 116 w 224"/>
                    <a:gd name="T51" fmla="*/ 214 h 237"/>
                    <a:gd name="T52" fmla="*/ 113 w 224"/>
                    <a:gd name="T53" fmla="*/ 215 h 237"/>
                    <a:gd name="T54" fmla="*/ 113 w 224"/>
                    <a:gd name="T55" fmla="*/ 215 h 237"/>
                    <a:gd name="T56" fmla="*/ 110 w 224"/>
                    <a:gd name="T57" fmla="*/ 216 h 237"/>
                    <a:gd name="T58" fmla="*/ 110 w 224"/>
                    <a:gd name="T59" fmla="*/ 216 h 237"/>
                    <a:gd name="T60" fmla="*/ 73 w 224"/>
                    <a:gd name="T61" fmla="*/ 220 h 237"/>
                    <a:gd name="T62" fmla="*/ 39 w 224"/>
                    <a:gd name="T63" fmla="*/ 198 h 237"/>
                    <a:gd name="T64" fmla="*/ 10 w 224"/>
                    <a:gd name="T65" fmla="*/ 138 h 237"/>
                    <a:gd name="T66" fmla="*/ 68 w 224"/>
                    <a:gd name="T67" fmla="*/ 44 h 237"/>
                    <a:gd name="T68" fmla="*/ 120 w 224"/>
                    <a:gd name="T69" fmla="*/ 36 h 237"/>
                    <a:gd name="T70" fmla="*/ 119 w 224"/>
                    <a:gd name="T71" fmla="*/ 57 h 237"/>
                    <a:gd name="T72" fmla="*/ 95 w 224"/>
                    <a:gd name="T73" fmla="*/ 51 h 237"/>
                    <a:gd name="T74" fmla="*/ 93 w 224"/>
                    <a:gd name="T75" fmla="*/ 56 h 237"/>
                    <a:gd name="T76" fmla="*/ 153 w 224"/>
                    <a:gd name="T77" fmla="*/ 55 h 237"/>
                    <a:gd name="T78" fmla="*/ 152 w 224"/>
                    <a:gd name="T79" fmla="*/ 50 h 237"/>
                    <a:gd name="T80" fmla="*/ 124 w 224"/>
                    <a:gd name="T81" fmla="*/ 57 h 237"/>
                    <a:gd name="T82" fmla="*/ 125 w 224"/>
                    <a:gd name="T83" fmla="*/ 36 h 237"/>
                    <a:gd name="T84" fmla="*/ 179 w 224"/>
                    <a:gd name="T85" fmla="*/ 5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4" h="237">
                      <a:moveTo>
                        <a:pt x="144" y="6"/>
                      </a:moveTo>
                      <a:cubicBezTo>
                        <a:pt x="147" y="4"/>
                        <a:pt x="145" y="0"/>
                        <a:pt x="142" y="2"/>
                      </a:cubicBezTo>
                      <a:cubicBezTo>
                        <a:pt x="131" y="8"/>
                        <a:pt x="125" y="19"/>
                        <a:pt x="121" y="31"/>
                      </a:cubicBezTo>
                      <a:cubicBezTo>
                        <a:pt x="118" y="31"/>
                        <a:pt x="115" y="31"/>
                        <a:pt x="112" y="31"/>
                      </a:cubicBezTo>
                      <a:cubicBezTo>
                        <a:pt x="77" y="32"/>
                        <a:pt x="42" y="44"/>
                        <a:pt x="21" y="73"/>
                      </a:cubicBezTo>
                      <a:cubicBezTo>
                        <a:pt x="1" y="101"/>
                        <a:pt x="0" y="140"/>
                        <a:pt x="14" y="171"/>
                      </a:cubicBezTo>
                      <a:cubicBezTo>
                        <a:pt x="23" y="189"/>
                        <a:pt x="37" y="206"/>
                        <a:pt x="53" y="217"/>
                      </a:cubicBezTo>
                      <a:cubicBezTo>
                        <a:pt x="70" y="229"/>
                        <a:pt x="89" y="227"/>
                        <a:pt x="107" y="222"/>
                      </a:cubicBezTo>
                      <a:cubicBezTo>
                        <a:pt x="106" y="225"/>
                        <a:pt x="105" y="229"/>
                        <a:pt x="103" y="232"/>
                      </a:cubicBezTo>
                      <a:cubicBezTo>
                        <a:pt x="102" y="235"/>
                        <a:pt x="106" y="237"/>
                        <a:pt x="108" y="234"/>
                      </a:cubicBezTo>
                      <a:cubicBezTo>
                        <a:pt x="108" y="233"/>
                        <a:pt x="109" y="232"/>
                        <a:pt x="110" y="231"/>
                      </a:cubicBezTo>
                      <a:cubicBezTo>
                        <a:pt x="110" y="231"/>
                        <a:pt x="110" y="231"/>
                        <a:pt x="110" y="231"/>
                      </a:cubicBezTo>
                      <a:cubicBezTo>
                        <a:pt x="111" y="234"/>
                        <a:pt x="114" y="234"/>
                        <a:pt x="115" y="231"/>
                      </a:cubicBezTo>
                      <a:cubicBezTo>
                        <a:pt x="115" y="231"/>
                        <a:pt x="115" y="231"/>
                        <a:pt x="115" y="231"/>
                      </a:cubicBezTo>
                      <a:cubicBezTo>
                        <a:pt x="117" y="232"/>
                        <a:pt x="119" y="231"/>
                        <a:pt x="119" y="229"/>
                      </a:cubicBezTo>
                      <a:cubicBezTo>
                        <a:pt x="119" y="228"/>
                        <a:pt x="119" y="228"/>
                        <a:pt x="119" y="227"/>
                      </a:cubicBezTo>
                      <a:cubicBezTo>
                        <a:pt x="121" y="227"/>
                        <a:pt x="123" y="225"/>
                        <a:pt x="122" y="223"/>
                      </a:cubicBezTo>
                      <a:cubicBezTo>
                        <a:pt x="137" y="231"/>
                        <a:pt x="155" y="234"/>
                        <a:pt x="172" y="226"/>
                      </a:cubicBezTo>
                      <a:cubicBezTo>
                        <a:pt x="191" y="218"/>
                        <a:pt x="201" y="201"/>
                        <a:pt x="209" y="182"/>
                      </a:cubicBezTo>
                      <a:cubicBezTo>
                        <a:pt x="223" y="148"/>
                        <a:pt x="224" y="103"/>
                        <a:pt x="204" y="70"/>
                      </a:cubicBezTo>
                      <a:cubicBezTo>
                        <a:pt x="187" y="44"/>
                        <a:pt x="156" y="33"/>
                        <a:pt x="127" y="31"/>
                      </a:cubicBezTo>
                      <a:cubicBezTo>
                        <a:pt x="130" y="21"/>
                        <a:pt x="135" y="11"/>
                        <a:pt x="144" y="6"/>
                      </a:cubicBezTo>
                      <a:close/>
                      <a:moveTo>
                        <a:pt x="179" y="52"/>
                      </a:moveTo>
                      <a:cubicBezTo>
                        <a:pt x="216" y="76"/>
                        <a:pt x="219" y="128"/>
                        <a:pt x="209" y="167"/>
                      </a:cubicBezTo>
                      <a:cubicBezTo>
                        <a:pt x="204" y="185"/>
                        <a:pt x="195" y="204"/>
                        <a:pt x="179" y="216"/>
                      </a:cubicBezTo>
                      <a:cubicBezTo>
                        <a:pt x="160" y="231"/>
                        <a:pt x="135" y="226"/>
                        <a:pt x="116" y="214"/>
                      </a:cubicBezTo>
                      <a:cubicBezTo>
                        <a:pt x="115" y="214"/>
                        <a:pt x="114" y="214"/>
                        <a:pt x="113" y="215"/>
                      </a:cubicBezTo>
                      <a:cubicBezTo>
                        <a:pt x="113" y="215"/>
                        <a:pt x="113" y="215"/>
                        <a:pt x="113" y="215"/>
                      </a:cubicBezTo>
                      <a:cubicBezTo>
                        <a:pt x="112" y="215"/>
                        <a:pt x="111" y="215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98" y="220"/>
                        <a:pt x="86" y="222"/>
                        <a:pt x="73" y="220"/>
                      </a:cubicBezTo>
                      <a:cubicBezTo>
                        <a:pt x="60" y="218"/>
                        <a:pt x="48" y="208"/>
                        <a:pt x="39" y="198"/>
                      </a:cubicBezTo>
                      <a:cubicBezTo>
                        <a:pt x="24" y="182"/>
                        <a:pt x="13" y="161"/>
                        <a:pt x="10" y="138"/>
                      </a:cubicBezTo>
                      <a:cubicBezTo>
                        <a:pt x="5" y="97"/>
                        <a:pt x="29" y="59"/>
                        <a:pt x="68" y="44"/>
                      </a:cubicBezTo>
                      <a:cubicBezTo>
                        <a:pt x="84" y="38"/>
                        <a:pt x="102" y="35"/>
                        <a:pt x="120" y="36"/>
                      </a:cubicBezTo>
                      <a:cubicBezTo>
                        <a:pt x="119" y="43"/>
                        <a:pt x="119" y="50"/>
                        <a:pt x="119" y="57"/>
                      </a:cubicBezTo>
                      <a:cubicBezTo>
                        <a:pt x="111" y="57"/>
                        <a:pt x="103" y="55"/>
                        <a:pt x="95" y="51"/>
                      </a:cubicBezTo>
                      <a:cubicBezTo>
                        <a:pt x="92" y="50"/>
                        <a:pt x="90" y="54"/>
                        <a:pt x="93" y="56"/>
                      </a:cubicBezTo>
                      <a:cubicBezTo>
                        <a:pt x="113" y="66"/>
                        <a:pt x="133" y="63"/>
                        <a:pt x="153" y="55"/>
                      </a:cubicBezTo>
                      <a:cubicBezTo>
                        <a:pt x="156" y="54"/>
                        <a:pt x="155" y="49"/>
                        <a:pt x="152" y="50"/>
                      </a:cubicBezTo>
                      <a:cubicBezTo>
                        <a:pt x="143" y="54"/>
                        <a:pt x="134" y="56"/>
                        <a:pt x="124" y="57"/>
                      </a:cubicBezTo>
                      <a:cubicBezTo>
                        <a:pt x="124" y="51"/>
                        <a:pt x="124" y="43"/>
                        <a:pt x="125" y="36"/>
                      </a:cubicBezTo>
                      <a:cubicBezTo>
                        <a:pt x="145" y="37"/>
                        <a:pt x="163" y="42"/>
                        <a:pt x="179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8" name="Freeform 4095"/>
                <p:cNvSpPr>
                  <a:spLocks noEditPoints="1"/>
                </p:cNvSpPr>
                <p:nvPr/>
              </p:nvSpPr>
              <p:spPr bwMode="auto">
                <a:xfrm>
                  <a:off x="1410" y="-549"/>
                  <a:ext cx="79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3 w 45"/>
                    <a:gd name="T3" fmla="*/ 38 h 38"/>
                    <a:gd name="T4" fmla="*/ 44 w 45"/>
                    <a:gd name="T5" fmla="*/ 21 h 38"/>
                    <a:gd name="T6" fmla="*/ 28 w 45"/>
                    <a:gd name="T7" fmla="*/ 3 h 38"/>
                    <a:gd name="T8" fmla="*/ 22 w 45"/>
                    <a:gd name="T9" fmla="*/ 38 h 38"/>
                    <a:gd name="T10" fmla="*/ 25 w 45"/>
                    <a:gd name="T11" fmla="*/ 7 h 38"/>
                    <a:gd name="T12" fmla="*/ 38 w 45"/>
                    <a:gd name="T13" fmla="*/ 21 h 38"/>
                    <a:gd name="T14" fmla="*/ 23 w 45"/>
                    <a:gd name="T15" fmla="*/ 32 h 38"/>
                    <a:gd name="T16" fmla="*/ 25 w 45"/>
                    <a:gd name="T17" fmla="*/ 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7"/>
                        <a:pt x="42" y="31"/>
                        <a:pt x="44" y="21"/>
                      </a:cubicBezTo>
                      <a:cubicBezTo>
                        <a:pt x="45" y="11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25" y="7"/>
                      </a:moveTo>
                      <a:cubicBezTo>
                        <a:pt x="33" y="8"/>
                        <a:pt x="39" y="13"/>
                        <a:pt x="38" y="21"/>
                      </a:cubicBezTo>
                      <a:cubicBezTo>
                        <a:pt x="37" y="28"/>
                        <a:pt x="30" y="32"/>
                        <a:pt x="23" y="32"/>
                      </a:cubicBezTo>
                      <a:cubicBezTo>
                        <a:pt x="9" y="29"/>
                        <a:pt x="10" y="7"/>
                        <a:pt x="2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0" name="Freeform 4096"/>
                <p:cNvSpPr>
                  <a:spLocks noEditPoints="1"/>
                </p:cNvSpPr>
                <p:nvPr/>
              </p:nvSpPr>
              <p:spPr bwMode="auto">
                <a:xfrm>
                  <a:off x="1348" y="-470"/>
                  <a:ext cx="215" cy="61"/>
                </a:xfrm>
                <a:custGeom>
                  <a:avLst/>
                  <a:gdLst>
                    <a:gd name="T0" fmla="*/ 2 w 124"/>
                    <a:gd name="T1" fmla="*/ 30 h 35"/>
                    <a:gd name="T2" fmla="*/ 4 w 124"/>
                    <a:gd name="T3" fmla="*/ 31 h 35"/>
                    <a:gd name="T4" fmla="*/ 119 w 124"/>
                    <a:gd name="T5" fmla="*/ 34 h 35"/>
                    <a:gd name="T6" fmla="*/ 121 w 124"/>
                    <a:gd name="T7" fmla="*/ 34 h 35"/>
                    <a:gd name="T8" fmla="*/ 124 w 124"/>
                    <a:gd name="T9" fmla="*/ 32 h 35"/>
                    <a:gd name="T10" fmla="*/ 124 w 124"/>
                    <a:gd name="T11" fmla="*/ 7 h 35"/>
                    <a:gd name="T12" fmla="*/ 124 w 124"/>
                    <a:gd name="T13" fmla="*/ 7 h 35"/>
                    <a:gd name="T14" fmla="*/ 122 w 124"/>
                    <a:gd name="T15" fmla="*/ 5 h 35"/>
                    <a:gd name="T16" fmla="*/ 72 w 124"/>
                    <a:gd name="T17" fmla="*/ 1 h 35"/>
                    <a:gd name="T18" fmla="*/ 3 w 124"/>
                    <a:gd name="T19" fmla="*/ 1 h 35"/>
                    <a:gd name="T20" fmla="*/ 1 w 124"/>
                    <a:gd name="T21" fmla="*/ 2 h 35"/>
                    <a:gd name="T22" fmla="*/ 0 w 124"/>
                    <a:gd name="T23" fmla="*/ 4 h 35"/>
                    <a:gd name="T24" fmla="*/ 1 w 124"/>
                    <a:gd name="T25" fmla="*/ 28 h 35"/>
                    <a:gd name="T26" fmla="*/ 2 w 124"/>
                    <a:gd name="T27" fmla="*/ 30 h 35"/>
                    <a:gd name="T28" fmla="*/ 65 w 124"/>
                    <a:gd name="T29" fmla="*/ 6 h 35"/>
                    <a:gd name="T30" fmla="*/ 119 w 124"/>
                    <a:gd name="T31" fmla="*/ 10 h 35"/>
                    <a:gd name="T32" fmla="*/ 119 w 124"/>
                    <a:gd name="T33" fmla="*/ 29 h 35"/>
                    <a:gd name="T34" fmla="*/ 6 w 124"/>
                    <a:gd name="T35" fmla="*/ 26 h 35"/>
                    <a:gd name="T36" fmla="*/ 5 w 124"/>
                    <a:gd name="T37" fmla="*/ 7 h 35"/>
                    <a:gd name="T38" fmla="*/ 65 w 124"/>
                    <a:gd name="T39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4" h="35">
                      <a:moveTo>
                        <a:pt x="2" y="30"/>
                      </a:moveTo>
                      <a:cubicBezTo>
                        <a:pt x="2" y="30"/>
                        <a:pt x="3" y="31"/>
                        <a:pt x="4" y="31"/>
                      </a:cubicBezTo>
                      <a:cubicBezTo>
                        <a:pt x="42" y="31"/>
                        <a:pt x="81" y="34"/>
                        <a:pt x="119" y="34"/>
                      </a:cubicBezTo>
                      <a:cubicBezTo>
                        <a:pt x="120" y="34"/>
                        <a:pt x="120" y="34"/>
                        <a:pt x="121" y="34"/>
                      </a:cubicBezTo>
                      <a:cubicBezTo>
                        <a:pt x="122" y="35"/>
                        <a:pt x="124" y="34"/>
                        <a:pt x="124" y="32"/>
                      </a:cubicBezTo>
                      <a:cubicBezTo>
                        <a:pt x="124" y="24"/>
                        <a:pt x="124" y="15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6"/>
                        <a:pt x="124" y="5"/>
                        <a:pt x="122" y="5"/>
                      </a:cubicBezTo>
                      <a:cubicBezTo>
                        <a:pt x="106" y="2"/>
                        <a:pt x="89" y="2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12"/>
                        <a:pt x="1" y="20"/>
                        <a:pt x="1" y="28"/>
                      </a:cubicBezTo>
                      <a:cubicBezTo>
                        <a:pt x="1" y="29"/>
                        <a:pt x="1" y="30"/>
                        <a:pt x="2" y="30"/>
                      </a:cubicBezTo>
                      <a:close/>
                      <a:moveTo>
                        <a:pt x="65" y="6"/>
                      </a:moveTo>
                      <a:cubicBezTo>
                        <a:pt x="83" y="7"/>
                        <a:pt x="101" y="7"/>
                        <a:pt x="119" y="10"/>
                      </a:cubicBezTo>
                      <a:cubicBezTo>
                        <a:pt x="119" y="16"/>
                        <a:pt x="119" y="23"/>
                        <a:pt x="119" y="29"/>
                      </a:cubicBezTo>
                      <a:cubicBezTo>
                        <a:pt x="81" y="29"/>
                        <a:pt x="44" y="26"/>
                        <a:pt x="6" y="26"/>
                      </a:cubicBezTo>
                      <a:cubicBezTo>
                        <a:pt x="6" y="19"/>
                        <a:pt x="5" y="13"/>
                        <a:pt x="5" y="7"/>
                      </a:cubicBezTo>
                      <a:cubicBezTo>
                        <a:pt x="25" y="6"/>
                        <a:pt x="45" y="6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1" name="Freeform 4097"/>
                <p:cNvSpPr>
                  <a:spLocks noEditPoints="1"/>
                </p:cNvSpPr>
                <p:nvPr/>
              </p:nvSpPr>
              <p:spPr bwMode="auto">
                <a:xfrm>
                  <a:off x="1421" y="-395"/>
                  <a:ext cx="56" cy="52"/>
                </a:xfrm>
                <a:custGeom>
                  <a:avLst/>
                  <a:gdLst>
                    <a:gd name="T0" fmla="*/ 19 w 32"/>
                    <a:gd name="T1" fmla="*/ 29 h 30"/>
                    <a:gd name="T2" fmla="*/ 31 w 32"/>
                    <a:gd name="T3" fmla="*/ 13 h 30"/>
                    <a:gd name="T4" fmla="*/ 14 w 32"/>
                    <a:gd name="T5" fmla="*/ 1 h 30"/>
                    <a:gd name="T6" fmla="*/ 14 w 32"/>
                    <a:gd name="T7" fmla="*/ 1 h 30"/>
                    <a:gd name="T8" fmla="*/ 1 w 32"/>
                    <a:gd name="T9" fmla="*/ 16 h 30"/>
                    <a:gd name="T10" fmla="*/ 19 w 32"/>
                    <a:gd name="T11" fmla="*/ 29 h 30"/>
                    <a:gd name="T12" fmla="*/ 6 w 32"/>
                    <a:gd name="T13" fmla="*/ 16 h 30"/>
                    <a:gd name="T14" fmla="*/ 14 w 32"/>
                    <a:gd name="T15" fmla="*/ 6 h 30"/>
                    <a:gd name="T16" fmla="*/ 15 w 32"/>
                    <a:gd name="T17" fmla="*/ 6 h 30"/>
                    <a:gd name="T18" fmla="*/ 18 w 32"/>
                    <a:gd name="T19" fmla="*/ 24 h 30"/>
                    <a:gd name="T20" fmla="*/ 6 w 32"/>
                    <a:gd name="T2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0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4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0"/>
                        <a:pt x="19" y="29"/>
                      </a:cubicBezTo>
                      <a:close/>
                      <a:moveTo>
                        <a:pt x="6" y="16"/>
                      </a:moveTo>
                      <a:cubicBezTo>
                        <a:pt x="5" y="11"/>
                        <a:pt x="8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27" y="4"/>
                        <a:pt x="30" y="22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2" name="Freeform 4098"/>
                <p:cNvSpPr>
                  <a:spLocks noEditPoints="1"/>
                </p:cNvSpPr>
                <p:nvPr/>
              </p:nvSpPr>
              <p:spPr bwMode="auto">
                <a:xfrm>
                  <a:off x="2177" y="-99"/>
                  <a:ext cx="167" cy="157"/>
                </a:xfrm>
                <a:custGeom>
                  <a:avLst/>
                  <a:gdLst>
                    <a:gd name="T0" fmla="*/ 4 w 96"/>
                    <a:gd name="T1" fmla="*/ 72 h 90"/>
                    <a:gd name="T2" fmla="*/ 4 w 96"/>
                    <a:gd name="T3" fmla="*/ 73 h 90"/>
                    <a:gd name="T4" fmla="*/ 4 w 96"/>
                    <a:gd name="T5" fmla="*/ 76 h 90"/>
                    <a:gd name="T6" fmla="*/ 20 w 96"/>
                    <a:gd name="T7" fmla="*/ 89 h 90"/>
                    <a:gd name="T8" fmla="*/ 21 w 96"/>
                    <a:gd name="T9" fmla="*/ 90 h 90"/>
                    <a:gd name="T10" fmla="*/ 23 w 96"/>
                    <a:gd name="T11" fmla="*/ 89 h 90"/>
                    <a:gd name="T12" fmla="*/ 49 w 96"/>
                    <a:gd name="T13" fmla="*/ 64 h 90"/>
                    <a:gd name="T14" fmla="*/ 72 w 96"/>
                    <a:gd name="T15" fmla="*/ 89 h 90"/>
                    <a:gd name="T16" fmla="*/ 73 w 96"/>
                    <a:gd name="T17" fmla="*/ 89 h 90"/>
                    <a:gd name="T18" fmla="*/ 76 w 96"/>
                    <a:gd name="T19" fmla="*/ 89 h 90"/>
                    <a:gd name="T20" fmla="*/ 94 w 96"/>
                    <a:gd name="T21" fmla="*/ 72 h 90"/>
                    <a:gd name="T22" fmla="*/ 94 w 96"/>
                    <a:gd name="T23" fmla="*/ 69 h 90"/>
                    <a:gd name="T24" fmla="*/ 93 w 96"/>
                    <a:gd name="T25" fmla="*/ 68 h 90"/>
                    <a:gd name="T26" fmla="*/ 70 w 96"/>
                    <a:gd name="T27" fmla="*/ 43 h 90"/>
                    <a:gd name="T28" fmla="*/ 95 w 96"/>
                    <a:gd name="T29" fmla="*/ 22 h 90"/>
                    <a:gd name="T30" fmla="*/ 95 w 96"/>
                    <a:gd name="T31" fmla="*/ 21 h 90"/>
                    <a:gd name="T32" fmla="*/ 95 w 96"/>
                    <a:gd name="T33" fmla="*/ 17 h 90"/>
                    <a:gd name="T34" fmla="*/ 78 w 96"/>
                    <a:gd name="T35" fmla="*/ 1 h 90"/>
                    <a:gd name="T36" fmla="*/ 77 w 96"/>
                    <a:gd name="T37" fmla="*/ 1 h 90"/>
                    <a:gd name="T38" fmla="*/ 77 w 96"/>
                    <a:gd name="T39" fmla="*/ 0 h 90"/>
                    <a:gd name="T40" fmla="*/ 77 w 96"/>
                    <a:gd name="T41" fmla="*/ 0 h 90"/>
                    <a:gd name="T42" fmla="*/ 75 w 96"/>
                    <a:gd name="T43" fmla="*/ 1 h 90"/>
                    <a:gd name="T44" fmla="*/ 46 w 96"/>
                    <a:gd name="T45" fmla="*/ 28 h 90"/>
                    <a:gd name="T46" fmla="*/ 24 w 96"/>
                    <a:gd name="T47" fmla="*/ 2 h 90"/>
                    <a:gd name="T48" fmla="*/ 22 w 96"/>
                    <a:gd name="T49" fmla="*/ 1 h 90"/>
                    <a:gd name="T50" fmla="*/ 22 w 96"/>
                    <a:gd name="T51" fmla="*/ 1 h 90"/>
                    <a:gd name="T52" fmla="*/ 22 w 96"/>
                    <a:gd name="T53" fmla="*/ 1 h 90"/>
                    <a:gd name="T54" fmla="*/ 21 w 96"/>
                    <a:gd name="T55" fmla="*/ 1 h 90"/>
                    <a:gd name="T56" fmla="*/ 2 w 96"/>
                    <a:gd name="T57" fmla="*/ 15 h 90"/>
                    <a:gd name="T58" fmla="*/ 1 w 96"/>
                    <a:gd name="T59" fmla="*/ 17 h 90"/>
                    <a:gd name="T60" fmla="*/ 1 w 96"/>
                    <a:gd name="T61" fmla="*/ 19 h 90"/>
                    <a:gd name="T62" fmla="*/ 28 w 96"/>
                    <a:gd name="T63" fmla="*/ 48 h 90"/>
                    <a:gd name="T64" fmla="*/ 4 w 96"/>
                    <a:gd name="T65" fmla="*/ 72 h 90"/>
                    <a:gd name="T66" fmla="*/ 34 w 96"/>
                    <a:gd name="T67" fmla="*/ 50 h 90"/>
                    <a:gd name="T68" fmla="*/ 34 w 96"/>
                    <a:gd name="T69" fmla="*/ 49 h 90"/>
                    <a:gd name="T70" fmla="*/ 34 w 96"/>
                    <a:gd name="T71" fmla="*/ 46 h 90"/>
                    <a:gd name="T72" fmla="*/ 7 w 96"/>
                    <a:gd name="T73" fmla="*/ 18 h 90"/>
                    <a:gd name="T74" fmla="*/ 22 w 96"/>
                    <a:gd name="T75" fmla="*/ 7 h 90"/>
                    <a:gd name="T76" fmla="*/ 44 w 96"/>
                    <a:gd name="T77" fmla="*/ 33 h 90"/>
                    <a:gd name="T78" fmla="*/ 47 w 96"/>
                    <a:gd name="T79" fmla="*/ 34 h 90"/>
                    <a:gd name="T80" fmla="*/ 48 w 96"/>
                    <a:gd name="T81" fmla="*/ 33 h 90"/>
                    <a:gd name="T82" fmla="*/ 76 w 96"/>
                    <a:gd name="T83" fmla="*/ 7 h 90"/>
                    <a:gd name="T84" fmla="*/ 90 w 96"/>
                    <a:gd name="T85" fmla="*/ 20 h 90"/>
                    <a:gd name="T86" fmla="*/ 65 w 96"/>
                    <a:gd name="T87" fmla="*/ 40 h 90"/>
                    <a:gd name="T88" fmla="*/ 65 w 96"/>
                    <a:gd name="T89" fmla="*/ 45 h 90"/>
                    <a:gd name="T90" fmla="*/ 65 w 96"/>
                    <a:gd name="T91" fmla="*/ 45 h 90"/>
                    <a:gd name="T92" fmla="*/ 88 w 96"/>
                    <a:gd name="T93" fmla="*/ 70 h 90"/>
                    <a:gd name="T94" fmla="*/ 74 w 96"/>
                    <a:gd name="T95" fmla="*/ 83 h 90"/>
                    <a:gd name="T96" fmla="*/ 51 w 96"/>
                    <a:gd name="T97" fmla="*/ 59 h 90"/>
                    <a:gd name="T98" fmla="*/ 50 w 96"/>
                    <a:gd name="T99" fmla="*/ 58 h 90"/>
                    <a:gd name="T100" fmla="*/ 47 w 96"/>
                    <a:gd name="T101" fmla="*/ 59 h 90"/>
                    <a:gd name="T102" fmla="*/ 21 w 96"/>
                    <a:gd name="T103" fmla="*/ 84 h 90"/>
                    <a:gd name="T104" fmla="*/ 9 w 96"/>
                    <a:gd name="T105" fmla="*/ 74 h 90"/>
                    <a:gd name="T106" fmla="*/ 34 w 96"/>
                    <a:gd name="T107" fmla="*/ 5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6" h="90">
                      <a:moveTo>
                        <a:pt x="4" y="72"/>
                      </a:moveTo>
                      <a:cubicBezTo>
                        <a:pt x="4" y="72"/>
                        <a:pt x="4" y="73"/>
                        <a:pt x="4" y="73"/>
                      </a:cubicBezTo>
                      <a:cubicBezTo>
                        <a:pt x="3" y="74"/>
                        <a:pt x="3" y="75"/>
                        <a:pt x="4" y="76"/>
                      </a:cubicBezTo>
                      <a:cubicBezTo>
                        <a:pt x="9" y="81"/>
                        <a:pt x="14" y="85"/>
                        <a:pt x="20" y="89"/>
                      </a:cubicBezTo>
                      <a:cubicBezTo>
                        <a:pt x="21" y="89"/>
                        <a:pt x="21" y="89"/>
                        <a:pt x="21" y="90"/>
                      </a:cubicBez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31" y="80"/>
                        <a:pt x="41" y="72"/>
                        <a:pt x="49" y="64"/>
                      </a:cubicBezTo>
                      <a:cubicBezTo>
                        <a:pt x="57" y="72"/>
                        <a:pt x="63" y="82"/>
                        <a:pt x="72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4" y="90"/>
                        <a:pt x="75" y="90"/>
                        <a:pt x="76" y="89"/>
                      </a:cubicBezTo>
                      <a:cubicBezTo>
                        <a:pt x="82" y="83"/>
                        <a:pt x="89" y="78"/>
                        <a:pt x="94" y="72"/>
                      </a:cubicBezTo>
                      <a:cubicBezTo>
                        <a:pt x="94" y="71"/>
                        <a:pt x="94" y="70"/>
                        <a:pt x="94" y="69"/>
                      </a:cubicBezTo>
                      <a:cubicBezTo>
                        <a:pt x="94" y="69"/>
                        <a:pt x="94" y="69"/>
                        <a:pt x="93" y="68"/>
                      </a:cubicBezTo>
                      <a:cubicBezTo>
                        <a:pt x="85" y="60"/>
                        <a:pt x="78" y="51"/>
                        <a:pt x="70" y="43"/>
                      </a:cubicBezTo>
                      <a:cubicBezTo>
                        <a:pt x="78" y="36"/>
                        <a:pt x="86" y="29"/>
                        <a:pt x="95" y="22"/>
                      </a:cubicBezTo>
                      <a:cubicBezTo>
                        <a:pt x="95" y="22"/>
                        <a:pt x="95" y="21"/>
                        <a:pt x="95" y="21"/>
                      </a:cubicBezTo>
                      <a:cubicBezTo>
                        <a:pt x="96" y="20"/>
                        <a:pt x="96" y="18"/>
                        <a:pt x="95" y="17"/>
                      </a:cubicBezTo>
                      <a:cubicBezTo>
                        <a:pt x="90" y="12"/>
                        <a:pt x="83" y="7"/>
                        <a:pt x="78" y="1"/>
                      </a:cubicBezTo>
                      <a:cubicBezTo>
                        <a:pt x="78" y="1"/>
                        <a:pt x="78" y="1"/>
                        <a:pt x="77" y="1"/>
                      </a:cubicBezTo>
                      <a:cubicBezTo>
                        <a:pt x="77" y="1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7" y="0"/>
                        <a:pt x="76" y="0"/>
                        <a:pt x="75" y="1"/>
                      </a:cubicBezTo>
                      <a:cubicBezTo>
                        <a:pt x="65" y="9"/>
                        <a:pt x="56" y="19"/>
                        <a:pt x="46" y="28"/>
                      </a:cubicBezTo>
                      <a:cubicBezTo>
                        <a:pt x="39" y="19"/>
                        <a:pt x="32" y="10"/>
                        <a:pt x="24" y="2"/>
                      </a:cubicBezTo>
                      <a:cubicBezTo>
                        <a:pt x="24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4" y="6"/>
                        <a:pt x="9" y="11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1" y="28"/>
                        <a:pt x="19" y="39"/>
                        <a:pt x="28" y="48"/>
                      </a:cubicBezTo>
                      <a:cubicBezTo>
                        <a:pt x="21" y="57"/>
                        <a:pt x="11" y="63"/>
                        <a:pt x="4" y="72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5" y="48"/>
                        <a:pt x="35" y="47"/>
                        <a:pt x="34" y="46"/>
                      </a:cubicBezTo>
                      <a:cubicBezTo>
                        <a:pt x="25" y="37"/>
                        <a:pt x="17" y="27"/>
                        <a:pt x="7" y="18"/>
                      </a:cubicBezTo>
                      <a:cubicBezTo>
                        <a:pt x="12" y="15"/>
                        <a:pt x="17" y="11"/>
                        <a:pt x="22" y="7"/>
                      </a:cubicBezTo>
                      <a:cubicBezTo>
                        <a:pt x="29" y="16"/>
                        <a:pt x="36" y="25"/>
                        <a:pt x="44" y="33"/>
                      </a:cubicBezTo>
                      <a:cubicBezTo>
                        <a:pt x="45" y="34"/>
                        <a:pt x="46" y="34"/>
                        <a:pt x="47" y="34"/>
                      </a:cubicBezTo>
                      <a:cubicBezTo>
                        <a:pt x="47" y="34"/>
                        <a:pt x="48" y="34"/>
                        <a:pt x="48" y="33"/>
                      </a:cubicBezTo>
                      <a:cubicBezTo>
                        <a:pt x="57" y="25"/>
                        <a:pt x="66" y="15"/>
                        <a:pt x="76" y="7"/>
                      </a:cubicBezTo>
                      <a:cubicBezTo>
                        <a:pt x="80" y="11"/>
                        <a:pt x="85" y="15"/>
                        <a:pt x="90" y="20"/>
                      </a:cubicBezTo>
                      <a:cubicBezTo>
                        <a:pt x="81" y="26"/>
                        <a:pt x="73" y="34"/>
                        <a:pt x="65" y="40"/>
                      </a:cubicBezTo>
                      <a:cubicBezTo>
                        <a:pt x="63" y="42"/>
                        <a:pt x="64" y="44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73" y="53"/>
                        <a:pt x="80" y="62"/>
                        <a:pt x="88" y="70"/>
                      </a:cubicBezTo>
                      <a:cubicBezTo>
                        <a:pt x="84" y="75"/>
                        <a:pt x="79" y="79"/>
                        <a:pt x="74" y="83"/>
                      </a:cubicBezTo>
                      <a:cubicBezTo>
                        <a:pt x="66" y="76"/>
                        <a:pt x="59" y="66"/>
                        <a:pt x="51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8" y="58"/>
                        <a:pt x="47" y="59"/>
                      </a:cubicBezTo>
                      <a:cubicBezTo>
                        <a:pt x="39" y="67"/>
                        <a:pt x="29" y="75"/>
                        <a:pt x="21" y="84"/>
                      </a:cubicBezTo>
                      <a:cubicBezTo>
                        <a:pt x="17" y="81"/>
                        <a:pt x="13" y="77"/>
                        <a:pt x="9" y="74"/>
                      </a:cubicBezTo>
                      <a:cubicBezTo>
                        <a:pt x="17" y="65"/>
                        <a:pt x="27" y="59"/>
                        <a:pt x="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3" name="Freeform 4099"/>
                <p:cNvSpPr>
                  <a:spLocks noEditPoints="1"/>
                </p:cNvSpPr>
                <p:nvPr/>
              </p:nvSpPr>
              <p:spPr bwMode="auto">
                <a:xfrm>
                  <a:off x="4209" y="941"/>
                  <a:ext cx="184" cy="57"/>
                </a:xfrm>
                <a:custGeom>
                  <a:avLst/>
                  <a:gdLst>
                    <a:gd name="T0" fmla="*/ 2 w 106"/>
                    <a:gd name="T1" fmla="*/ 2 h 33"/>
                    <a:gd name="T2" fmla="*/ 1 w 106"/>
                    <a:gd name="T3" fmla="*/ 3 h 33"/>
                    <a:gd name="T4" fmla="*/ 0 w 106"/>
                    <a:gd name="T5" fmla="*/ 29 h 33"/>
                    <a:gd name="T6" fmla="*/ 2 w 106"/>
                    <a:gd name="T7" fmla="*/ 31 h 33"/>
                    <a:gd name="T8" fmla="*/ 3 w 106"/>
                    <a:gd name="T9" fmla="*/ 31 h 33"/>
                    <a:gd name="T10" fmla="*/ 19 w 106"/>
                    <a:gd name="T11" fmla="*/ 31 h 33"/>
                    <a:gd name="T12" fmla="*/ 49 w 106"/>
                    <a:gd name="T13" fmla="*/ 31 h 33"/>
                    <a:gd name="T14" fmla="*/ 102 w 106"/>
                    <a:gd name="T15" fmla="*/ 33 h 33"/>
                    <a:gd name="T16" fmla="*/ 104 w 106"/>
                    <a:gd name="T17" fmla="*/ 31 h 33"/>
                    <a:gd name="T18" fmla="*/ 104 w 106"/>
                    <a:gd name="T19" fmla="*/ 31 h 33"/>
                    <a:gd name="T20" fmla="*/ 104 w 106"/>
                    <a:gd name="T21" fmla="*/ 31 h 33"/>
                    <a:gd name="T22" fmla="*/ 104 w 106"/>
                    <a:gd name="T23" fmla="*/ 30 h 33"/>
                    <a:gd name="T24" fmla="*/ 106 w 106"/>
                    <a:gd name="T25" fmla="*/ 6 h 33"/>
                    <a:gd name="T26" fmla="*/ 105 w 106"/>
                    <a:gd name="T27" fmla="*/ 4 h 33"/>
                    <a:gd name="T28" fmla="*/ 103 w 106"/>
                    <a:gd name="T29" fmla="*/ 3 h 33"/>
                    <a:gd name="T30" fmla="*/ 54 w 106"/>
                    <a:gd name="T31" fmla="*/ 2 h 33"/>
                    <a:gd name="T32" fmla="*/ 22 w 106"/>
                    <a:gd name="T33" fmla="*/ 1 h 33"/>
                    <a:gd name="T34" fmla="*/ 5 w 106"/>
                    <a:gd name="T35" fmla="*/ 1 h 33"/>
                    <a:gd name="T36" fmla="*/ 2 w 106"/>
                    <a:gd name="T37" fmla="*/ 2 h 33"/>
                    <a:gd name="T38" fmla="*/ 6 w 106"/>
                    <a:gd name="T39" fmla="*/ 6 h 33"/>
                    <a:gd name="T40" fmla="*/ 19 w 106"/>
                    <a:gd name="T41" fmla="*/ 7 h 33"/>
                    <a:gd name="T42" fmla="*/ 52 w 106"/>
                    <a:gd name="T43" fmla="*/ 7 h 33"/>
                    <a:gd name="T44" fmla="*/ 101 w 106"/>
                    <a:gd name="T45" fmla="*/ 8 h 33"/>
                    <a:gd name="T46" fmla="*/ 99 w 106"/>
                    <a:gd name="T47" fmla="*/ 27 h 33"/>
                    <a:gd name="T48" fmla="*/ 47 w 106"/>
                    <a:gd name="T49" fmla="*/ 26 h 33"/>
                    <a:gd name="T50" fmla="*/ 17 w 106"/>
                    <a:gd name="T51" fmla="*/ 26 h 33"/>
                    <a:gd name="T52" fmla="*/ 5 w 106"/>
                    <a:gd name="T53" fmla="*/ 26 h 33"/>
                    <a:gd name="T54" fmla="*/ 6 w 106"/>
                    <a:gd name="T5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6" h="33">
                      <a:moveTo>
                        <a:pt x="2" y="2"/>
                      </a:moveTo>
                      <a:cubicBezTo>
                        <a:pt x="2" y="2"/>
                        <a:pt x="1" y="2"/>
                        <a:pt x="1" y="3"/>
                      </a:cubicBezTo>
                      <a:cubicBezTo>
                        <a:pt x="1" y="12"/>
                        <a:pt x="0" y="20"/>
                        <a:pt x="0" y="29"/>
                      </a:cubicBezTo>
                      <a:cubicBezTo>
                        <a:pt x="0" y="30"/>
                        <a:pt x="0" y="31"/>
                        <a:pt x="2" y="31"/>
                      </a:cubicBezTo>
                      <a:cubicBezTo>
                        <a:pt x="2" y="31"/>
                        <a:pt x="2" y="31"/>
                        <a:pt x="3" y="31"/>
                      </a:cubicBezTo>
                      <a:cubicBezTo>
                        <a:pt x="8" y="30"/>
                        <a:pt x="14" y="31"/>
                        <a:pt x="19" y="31"/>
                      </a:cubicBezTo>
                      <a:cubicBezTo>
                        <a:pt x="29" y="31"/>
                        <a:pt x="39" y="31"/>
                        <a:pt x="49" y="31"/>
                      </a:cubicBezTo>
                      <a:cubicBezTo>
                        <a:pt x="67" y="32"/>
                        <a:pt x="84" y="33"/>
                        <a:pt x="102" y="33"/>
                      </a:cubicBezTo>
                      <a:cubicBezTo>
                        <a:pt x="103" y="33"/>
                        <a:pt x="104" y="32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0"/>
                        <a:pt x="104" y="30"/>
                      </a:cubicBezTo>
                      <a:cubicBezTo>
                        <a:pt x="105" y="22"/>
                        <a:pt x="106" y="14"/>
                        <a:pt x="106" y="6"/>
                      </a:cubicBezTo>
                      <a:cubicBezTo>
                        <a:pt x="106" y="5"/>
                        <a:pt x="105" y="4"/>
                        <a:pt x="105" y="4"/>
                      </a:cubicBezTo>
                      <a:cubicBezTo>
                        <a:pt x="104" y="3"/>
                        <a:pt x="104" y="3"/>
                        <a:pt x="103" y="3"/>
                      </a:cubicBezTo>
                      <a:cubicBezTo>
                        <a:pt x="87" y="2"/>
                        <a:pt x="70" y="2"/>
                        <a:pt x="54" y="2"/>
                      </a:cubicBezTo>
                      <a:cubicBezTo>
                        <a:pt x="43" y="2"/>
                        <a:pt x="32" y="2"/>
                        <a:pt x="22" y="1"/>
                      </a:cubicBezTo>
                      <a:cubicBezTo>
                        <a:pt x="16" y="1"/>
                        <a:pt x="10" y="2"/>
                        <a:pt x="5" y="1"/>
                      </a:cubicBezTo>
                      <a:cubicBezTo>
                        <a:pt x="3" y="0"/>
                        <a:pt x="3" y="1"/>
                        <a:pt x="2" y="2"/>
                      </a:cubicBezTo>
                      <a:close/>
                      <a:moveTo>
                        <a:pt x="6" y="6"/>
                      </a:moveTo>
                      <a:cubicBezTo>
                        <a:pt x="10" y="7"/>
                        <a:pt x="15" y="6"/>
                        <a:pt x="19" y="7"/>
                      </a:cubicBezTo>
                      <a:cubicBezTo>
                        <a:pt x="30" y="7"/>
                        <a:pt x="41" y="7"/>
                        <a:pt x="52" y="7"/>
                      </a:cubicBezTo>
                      <a:cubicBezTo>
                        <a:pt x="68" y="8"/>
                        <a:pt x="85" y="7"/>
                        <a:pt x="101" y="8"/>
                      </a:cubicBezTo>
                      <a:cubicBezTo>
                        <a:pt x="101" y="15"/>
                        <a:pt x="100" y="21"/>
                        <a:pt x="99" y="27"/>
                      </a:cubicBezTo>
                      <a:cubicBezTo>
                        <a:pt x="82" y="27"/>
                        <a:pt x="65" y="27"/>
                        <a:pt x="47" y="26"/>
                      </a:cubicBezTo>
                      <a:cubicBezTo>
                        <a:pt x="37" y="26"/>
                        <a:pt x="27" y="26"/>
                        <a:pt x="17" y="26"/>
                      </a:cubicBezTo>
                      <a:cubicBezTo>
                        <a:pt x="13" y="26"/>
                        <a:pt x="9" y="25"/>
                        <a:pt x="5" y="26"/>
                      </a:cubicBezTo>
                      <a:cubicBezTo>
                        <a:pt x="5" y="19"/>
                        <a:pt x="6" y="13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4" name="Freeform 4100"/>
                <p:cNvSpPr>
                  <a:spLocks noEditPoints="1"/>
                </p:cNvSpPr>
                <p:nvPr/>
              </p:nvSpPr>
              <p:spPr bwMode="auto">
                <a:xfrm>
                  <a:off x="1857" y="-519"/>
                  <a:ext cx="136" cy="148"/>
                </a:xfrm>
                <a:custGeom>
                  <a:avLst/>
                  <a:gdLst>
                    <a:gd name="T0" fmla="*/ 1 w 78"/>
                    <a:gd name="T1" fmla="*/ 53 h 85"/>
                    <a:gd name="T2" fmla="*/ 3 w 78"/>
                    <a:gd name="T3" fmla="*/ 55 h 85"/>
                    <a:gd name="T4" fmla="*/ 3 w 78"/>
                    <a:gd name="T5" fmla="*/ 55 h 85"/>
                    <a:gd name="T6" fmla="*/ 27 w 78"/>
                    <a:gd name="T7" fmla="*/ 55 h 85"/>
                    <a:gd name="T8" fmla="*/ 27 w 78"/>
                    <a:gd name="T9" fmla="*/ 81 h 85"/>
                    <a:gd name="T10" fmla="*/ 28 w 78"/>
                    <a:gd name="T11" fmla="*/ 83 h 85"/>
                    <a:gd name="T12" fmla="*/ 30 w 78"/>
                    <a:gd name="T13" fmla="*/ 84 h 85"/>
                    <a:gd name="T14" fmla="*/ 49 w 78"/>
                    <a:gd name="T15" fmla="*/ 85 h 85"/>
                    <a:gd name="T16" fmla="*/ 52 w 78"/>
                    <a:gd name="T17" fmla="*/ 82 h 85"/>
                    <a:gd name="T18" fmla="*/ 52 w 78"/>
                    <a:gd name="T19" fmla="*/ 81 h 85"/>
                    <a:gd name="T20" fmla="*/ 52 w 78"/>
                    <a:gd name="T21" fmla="*/ 58 h 85"/>
                    <a:gd name="T22" fmla="*/ 74 w 78"/>
                    <a:gd name="T23" fmla="*/ 58 h 85"/>
                    <a:gd name="T24" fmla="*/ 75 w 78"/>
                    <a:gd name="T25" fmla="*/ 58 h 85"/>
                    <a:gd name="T26" fmla="*/ 77 w 78"/>
                    <a:gd name="T27" fmla="*/ 56 h 85"/>
                    <a:gd name="T28" fmla="*/ 78 w 78"/>
                    <a:gd name="T29" fmla="*/ 36 h 85"/>
                    <a:gd name="T30" fmla="*/ 78 w 78"/>
                    <a:gd name="T31" fmla="*/ 36 h 85"/>
                    <a:gd name="T32" fmla="*/ 78 w 78"/>
                    <a:gd name="T33" fmla="*/ 35 h 85"/>
                    <a:gd name="T34" fmla="*/ 78 w 78"/>
                    <a:gd name="T35" fmla="*/ 35 h 85"/>
                    <a:gd name="T36" fmla="*/ 76 w 78"/>
                    <a:gd name="T37" fmla="*/ 34 h 85"/>
                    <a:gd name="T38" fmla="*/ 54 w 78"/>
                    <a:gd name="T39" fmla="*/ 32 h 85"/>
                    <a:gd name="T40" fmla="*/ 54 w 78"/>
                    <a:gd name="T41" fmla="*/ 4 h 85"/>
                    <a:gd name="T42" fmla="*/ 54 w 78"/>
                    <a:gd name="T43" fmla="*/ 2 h 85"/>
                    <a:gd name="T44" fmla="*/ 51 w 78"/>
                    <a:gd name="T45" fmla="*/ 1 h 85"/>
                    <a:gd name="T46" fmla="*/ 31 w 78"/>
                    <a:gd name="T47" fmla="*/ 1 h 85"/>
                    <a:gd name="T48" fmla="*/ 30 w 78"/>
                    <a:gd name="T49" fmla="*/ 1 h 85"/>
                    <a:gd name="T50" fmla="*/ 29 w 78"/>
                    <a:gd name="T51" fmla="*/ 3 h 85"/>
                    <a:gd name="T52" fmla="*/ 28 w 78"/>
                    <a:gd name="T53" fmla="*/ 31 h 85"/>
                    <a:gd name="T54" fmla="*/ 4 w 78"/>
                    <a:gd name="T55" fmla="*/ 30 h 85"/>
                    <a:gd name="T56" fmla="*/ 2 w 78"/>
                    <a:gd name="T57" fmla="*/ 31 h 85"/>
                    <a:gd name="T58" fmla="*/ 0 w 78"/>
                    <a:gd name="T59" fmla="*/ 33 h 85"/>
                    <a:gd name="T60" fmla="*/ 1 w 78"/>
                    <a:gd name="T61" fmla="*/ 53 h 85"/>
                    <a:gd name="T62" fmla="*/ 6 w 78"/>
                    <a:gd name="T63" fmla="*/ 35 h 85"/>
                    <a:gd name="T64" fmla="*/ 31 w 78"/>
                    <a:gd name="T65" fmla="*/ 36 h 85"/>
                    <a:gd name="T66" fmla="*/ 33 w 78"/>
                    <a:gd name="T67" fmla="*/ 36 h 85"/>
                    <a:gd name="T68" fmla="*/ 34 w 78"/>
                    <a:gd name="T69" fmla="*/ 33 h 85"/>
                    <a:gd name="T70" fmla="*/ 34 w 78"/>
                    <a:gd name="T71" fmla="*/ 6 h 85"/>
                    <a:gd name="T72" fmla="*/ 49 w 78"/>
                    <a:gd name="T73" fmla="*/ 6 h 85"/>
                    <a:gd name="T74" fmla="*/ 49 w 78"/>
                    <a:gd name="T75" fmla="*/ 35 h 85"/>
                    <a:gd name="T76" fmla="*/ 49 w 78"/>
                    <a:gd name="T77" fmla="*/ 35 h 85"/>
                    <a:gd name="T78" fmla="*/ 51 w 78"/>
                    <a:gd name="T79" fmla="*/ 37 h 85"/>
                    <a:gd name="T80" fmla="*/ 73 w 78"/>
                    <a:gd name="T81" fmla="*/ 38 h 85"/>
                    <a:gd name="T82" fmla="*/ 72 w 78"/>
                    <a:gd name="T83" fmla="*/ 53 h 85"/>
                    <a:gd name="T84" fmla="*/ 50 w 78"/>
                    <a:gd name="T85" fmla="*/ 53 h 85"/>
                    <a:gd name="T86" fmla="*/ 48 w 78"/>
                    <a:gd name="T87" fmla="*/ 54 h 85"/>
                    <a:gd name="T88" fmla="*/ 47 w 78"/>
                    <a:gd name="T89" fmla="*/ 56 h 85"/>
                    <a:gd name="T90" fmla="*/ 47 w 78"/>
                    <a:gd name="T91" fmla="*/ 80 h 85"/>
                    <a:gd name="T92" fmla="*/ 32 w 78"/>
                    <a:gd name="T93" fmla="*/ 79 h 85"/>
                    <a:gd name="T94" fmla="*/ 32 w 78"/>
                    <a:gd name="T95" fmla="*/ 52 h 85"/>
                    <a:gd name="T96" fmla="*/ 31 w 78"/>
                    <a:gd name="T97" fmla="*/ 50 h 85"/>
                    <a:gd name="T98" fmla="*/ 30 w 78"/>
                    <a:gd name="T99" fmla="*/ 50 h 85"/>
                    <a:gd name="T100" fmla="*/ 6 w 78"/>
                    <a:gd name="T101" fmla="*/ 50 h 85"/>
                    <a:gd name="T102" fmla="*/ 6 w 78"/>
                    <a:gd name="T103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" h="85">
                      <a:moveTo>
                        <a:pt x="1" y="53"/>
                      </a:moveTo>
                      <a:cubicBezTo>
                        <a:pt x="1" y="55"/>
                        <a:pt x="2" y="55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11" y="56"/>
                        <a:pt x="19" y="55"/>
                        <a:pt x="27" y="55"/>
                      </a:cubicBezTo>
                      <a:cubicBezTo>
                        <a:pt x="27" y="64"/>
                        <a:pt x="28" y="72"/>
                        <a:pt x="27" y="81"/>
                      </a:cubicBezTo>
                      <a:cubicBezTo>
                        <a:pt x="27" y="82"/>
                        <a:pt x="27" y="83"/>
                        <a:pt x="28" y="83"/>
                      </a:cubicBezTo>
                      <a:cubicBezTo>
                        <a:pt x="28" y="84"/>
                        <a:pt x="29" y="84"/>
                        <a:pt x="30" y="84"/>
                      </a:cubicBezTo>
                      <a:cubicBezTo>
                        <a:pt x="37" y="84"/>
                        <a:pt x="43" y="85"/>
                        <a:pt x="49" y="85"/>
                      </a:cubicBezTo>
                      <a:cubicBezTo>
                        <a:pt x="51" y="85"/>
                        <a:pt x="52" y="83"/>
                        <a:pt x="52" y="82"/>
                      </a:cubicBezTo>
                      <a:cubicBezTo>
                        <a:pt x="52" y="82"/>
                        <a:pt x="52" y="81"/>
                        <a:pt x="52" y="81"/>
                      </a:cubicBezTo>
                      <a:cubicBezTo>
                        <a:pt x="51" y="74"/>
                        <a:pt x="52" y="66"/>
                        <a:pt x="52" y="58"/>
                      </a:cubicBezTo>
                      <a:cubicBezTo>
                        <a:pt x="60" y="58"/>
                        <a:pt x="67" y="59"/>
                        <a:pt x="74" y="58"/>
                      </a:cubicBezTo>
                      <a:cubicBezTo>
                        <a:pt x="75" y="58"/>
                        <a:pt x="75" y="58"/>
                        <a:pt x="75" y="58"/>
                      </a:cubicBezTo>
                      <a:cubicBezTo>
                        <a:pt x="76" y="58"/>
                        <a:pt x="77" y="57"/>
                        <a:pt x="77" y="56"/>
                      </a:cubicBezTo>
                      <a:cubicBezTo>
                        <a:pt x="77" y="49"/>
                        <a:pt x="78" y="43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7" y="34"/>
                        <a:pt x="76" y="34"/>
                      </a:cubicBezTo>
                      <a:cubicBezTo>
                        <a:pt x="69" y="32"/>
                        <a:pt x="61" y="33"/>
                        <a:pt x="54" y="32"/>
                      </a:cubicBezTo>
                      <a:cubicBezTo>
                        <a:pt x="54" y="23"/>
                        <a:pt x="55" y="13"/>
                        <a:pt x="54" y="4"/>
                      </a:cubicBezTo>
                      <a:cubicBezTo>
                        <a:pt x="54" y="3"/>
                        <a:pt x="54" y="3"/>
                        <a:pt x="54" y="2"/>
                      </a:cubicBezTo>
                      <a:cubicBezTo>
                        <a:pt x="53" y="2"/>
                        <a:pt x="53" y="1"/>
                        <a:pt x="51" y="1"/>
                      </a:cubicBezTo>
                      <a:cubicBezTo>
                        <a:pt x="45" y="1"/>
                        <a:pt x="38" y="0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12"/>
                        <a:pt x="28" y="22"/>
                        <a:pt x="28" y="31"/>
                      </a:cubicBezTo>
                      <a:cubicBezTo>
                        <a:pt x="20" y="31"/>
                        <a:pt x="12" y="30"/>
                        <a:pt x="4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1" y="31"/>
                        <a:pt x="0" y="32"/>
                        <a:pt x="0" y="33"/>
                      </a:cubicBezTo>
                      <a:cubicBezTo>
                        <a:pt x="1" y="40"/>
                        <a:pt x="0" y="47"/>
                        <a:pt x="1" y="53"/>
                      </a:cubicBezTo>
                      <a:close/>
                      <a:moveTo>
                        <a:pt x="6" y="35"/>
                      </a:moveTo>
                      <a:cubicBezTo>
                        <a:pt x="14" y="35"/>
                        <a:pt x="23" y="36"/>
                        <a:pt x="31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5"/>
                        <a:pt x="34" y="35"/>
                        <a:pt x="34" y="33"/>
                      </a:cubicBezTo>
                      <a:cubicBezTo>
                        <a:pt x="33" y="24"/>
                        <a:pt x="33" y="15"/>
                        <a:pt x="34" y="6"/>
                      </a:cubicBezTo>
                      <a:cubicBezTo>
                        <a:pt x="39" y="5"/>
                        <a:pt x="44" y="6"/>
                        <a:pt x="49" y="6"/>
                      </a:cubicBezTo>
                      <a:cubicBezTo>
                        <a:pt x="49" y="16"/>
                        <a:pt x="49" y="2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6"/>
                        <a:pt x="50" y="37"/>
                        <a:pt x="51" y="37"/>
                      </a:cubicBezTo>
                      <a:cubicBezTo>
                        <a:pt x="58" y="38"/>
                        <a:pt x="65" y="37"/>
                        <a:pt x="73" y="38"/>
                      </a:cubicBezTo>
                      <a:cubicBezTo>
                        <a:pt x="72" y="43"/>
                        <a:pt x="72" y="48"/>
                        <a:pt x="72" y="53"/>
                      </a:cubicBezTo>
                      <a:cubicBezTo>
                        <a:pt x="64" y="54"/>
                        <a:pt x="57" y="53"/>
                        <a:pt x="50" y="53"/>
                      </a:cubicBezTo>
                      <a:cubicBezTo>
                        <a:pt x="49" y="53"/>
                        <a:pt x="48" y="53"/>
                        <a:pt x="48" y="54"/>
                      </a:cubicBezTo>
                      <a:cubicBezTo>
                        <a:pt x="48" y="54"/>
                        <a:pt x="47" y="55"/>
                        <a:pt x="47" y="56"/>
                      </a:cubicBezTo>
                      <a:cubicBezTo>
                        <a:pt x="47" y="64"/>
                        <a:pt x="46" y="72"/>
                        <a:pt x="47" y="80"/>
                      </a:cubicBezTo>
                      <a:cubicBezTo>
                        <a:pt x="42" y="79"/>
                        <a:pt x="37" y="79"/>
                        <a:pt x="32" y="79"/>
                      </a:cubicBezTo>
                      <a:cubicBezTo>
                        <a:pt x="33" y="70"/>
                        <a:pt x="32" y="61"/>
                        <a:pt x="32" y="52"/>
                      </a:cubicBezTo>
                      <a:cubicBezTo>
                        <a:pt x="32" y="51"/>
                        <a:pt x="32" y="51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2" y="50"/>
                        <a:pt x="14" y="51"/>
                        <a:pt x="6" y="50"/>
                      </a:cubicBezTo>
                      <a:cubicBezTo>
                        <a:pt x="5" y="45"/>
                        <a:pt x="6" y="40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3" name="Freeform 4101"/>
                <p:cNvSpPr>
                  <a:spLocks noEditPoints="1"/>
                </p:cNvSpPr>
                <p:nvPr/>
              </p:nvSpPr>
              <p:spPr bwMode="auto">
                <a:xfrm>
                  <a:off x="3706" y="338"/>
                  <a:ext cx="402" cy="660"/>
                </a:xfrm>
                <a:custGeom>
                  <a:avLst/>
                  <a:gdLst>
                    <a:gd name="T0" fmla="*/ 221 w 231"/>
                    <a:gd name="T1" fmla="*/ 323 h 379"/>
                    <a:gd name="T2" fmla="*/ 222 w 231"/>
                    <a:gd name="T3" fmla="*/ 320 h 379"/>
                    <a:gd name="T4" fmla="*/ 229 w 231"/>
                    <a:gd name="T5" fmla="*/ 43 h 379"/>
                    <a:gd name="T6" fmla="*/ 226 w 231"/>
                    <a:gd name="T7" fmla="*/ 20 h 379"/>
                    <a:gd name="T8" fmla="*/ 214 w 231"/>
                    <a:gd name="T9" fmla="*/ 18 h 379"/>
                    <a:gd name="T10" fmla="*/ 200 w 231"/>
                    <a:gd name="T11" fmla="*/ 0 h 379"/>
                    <a:gd name="T12" fmla="*/ 114 w 231"/>
                    <a:gd name="T13" fmla="*/ 27 h 379"/>
                    <a:gd name="T14" fmla="*/ 9 w 231"/>
                    <a:gd name="T15" fmla="*/ 65 h 379"/>
                    <a:gd name="T16" fmla="*/ 4 w 231"/>
                    <a:gd name="T17" fmla="*/ 341 h 379"/>
                    <a:gd name="T18" fmla="*/ 68 w 231"/>
                    <a:gd name="T19" fmla="*/ 366 h 379"/>
                    <a:gd name="T20" fmla="*/ 219 w 231"/>
                    <a:gd name="T21" fmla="*/ 27 h 379"/>
                    <a:gd name="T22" fmla="*/ 225 w 231"/>
                    <a:gd name="T23" fmla="*/ 26 h 379"/>
                    <a:gd name="T24" fmla="*/ 225 w 231"/>
                    <a:gd name="T25" fmla="*/ 60 h 379"/>
                    <a:gd name="T26" fmla="*/ 218 w 231"/>
                    <a:gd name="T27" fmla="*/ 298 h 379"/>
                    <a:gd name="T28" fmla="*/ 211 w 231"/>
                    <a:gd name="T29" fmla="*/ 315 h 379"/>
                    <a:gd name="T30" fmla="*/ 213 w 231"/>
                    <a:gd name="T31" fmla="*/ 256 h 379"/>
                    <a:gd name="T32" fmla="*/ 219 w 231"/>
                    <a:gd name="T33" fmla="*/ 27 h 379"/>
                    <a:gd name="T34" fmla="*/ 214 w 231"/>
                    <a:gd name="T35" fmla="*/ 23 h 379"/>
                    <a:gd name="T36" fmla="*/ 214 w 231"/>
                    <a:gd name="T37" fmla="*/ 47 h 379"/>
                    <a:gd name="T38" fmla="*/ 212 w 231"/>
                    <a:gd name="T39" fmla="*/ 158 h 379"/>
                    <a:gd name="T40" fmla="*/ 207 w 231"/>
                    <a:gd name="T41" fmla="*/ 312 h 379"/>
                    <a:gd name="T42" fmla="*/ 205 w 231"/>
                    <a:gd name="T43" fmla="*/ 308 h 379"/>
                    <a:gd name="T44" fmla="*/ 200 w 231"/>
                    <a:gd name="T45" fmla="*/ 12 h 379"/>
                    <a:gd name="T46" fmla="*/ 202 w 231"/>
                    <a:gd name="T47" fmla="*/ 13 h 379"/>
                    <a:gd name="T48" fmla="*/ 201 w 231"/>
                    <a:gd name="T49" fmla="*/ 48 h 379"/>
                    <a:gd name="T50" fmla="*/ 199 w 231"/>
                    <a:gd name="T51" fmla="*/ 134 h 379"/>
                    <a:gd name="T52" fmla="*/ 198 w 231"/>
                    <a:gd name="T53" fmla="*/ 296 h 379"/>
                    <a:gd name="T54" fmla="*/ 202 w 231"/>
                    <a:gd name="T55" fmla="*/ 183 h 379"/>
                    <a:gd name="T56" fmla="*/ 206 w 231"/>
                    <a:gd name="T57" fmla="*/ 18 h 379"/>
                    <a:gd name="T58" fmla="*/ 209 w 231"/>
                    <a:gd name="T59" fmla="*/ 21 h 379"/>
                    <a:gd name="T60" fmla="*/ 206 w 231"/>
                    <a:gd name="T61" fmla="*/ 145 h 379"/>
                    <a:gd name="T62" fmla="*/ 201 w 231"/>
                    <a:gd name="T63" fmla="*/ 303 h 379"/>
                    <a:gd name="T64" fmla="*/ 198 w 231"/>
                    <a:gd name="T65" fmla="*/ 296 h 379"/>
                    <a:gd name="T66" fmla="*/ 69 w 231"/>
                    <a:gd name="T67" fmla="*/ 336 h 379"/>
                    <a:gd name="T68" fmla="*/ 163 w 231"/>
                    <a:gd name="T69" fmla="*/ 309 h 379"/>
                    <a:gd name="T70" fmla="*/ 197 w 231"/>
                    <a:gd name="T71" fmla="*/ 305 h 379"/>
                    <a:gd name="T72" fmla="*/ 17 w 231"/>
                    <a:gd name="T73" fmla="*/ 356 h 379"/>
                    <a:gd name="T74" fmla="*/ 14 w 231"/>
                    <a:gd name="T75" fmla="*/ 350 h 379"/>
                    <a:gd name="T76" fmla="*/ 12 w 231"/>
                    <a:gd name="T77" fmla="*/ 346 h 379"/>
                    <a:gd name="T78" fmla="*/ 101 w 231"/>
                    <a:gd name="T79" fmla="*/ 317 h 379"/>
                    <a:gd name="T80" fmla="*/ 192 w 231"/>
                    <a:gd name="T81" fmla="*/ 293 h 379"/>
                    <a:gd name="T82" fmla="*/ 160 w 231"/>
                    <a:gd name="T83" fmla="*/ 306 h 379"/>
                    <a:gd name="T84" fmla="*/ 67 w 231"/>
                    <a:gd name="T85" fmla="*/ 332 h 379"/>
                    <a:gd name="T86" fmla="*/ 9 w 231"/>
                    <a:gd name="T87" fmla="*/ 212 h 379"/>
                    <a:gd name="T88" fmla="*/ 117 w 231"/>
                    <a:gd name="T89" fmla="*/ 31 h 379"/>
                    <a:gd name="T90" fmla="*/ 195 w 231"/>
                    <a:gd name="T91" fmla="*/ 45 h 379"/>
                    <a:gd name="T92" fmla="*/ 192 w 231"/>
                    <a:gd name="T93" fmla="*/ 281 h 379"/>
                    <a:gd name="T94" fmla="*/ 162 w 231"/>
                    <a:gd name="T95" fmla="*/ 296 h 379"/>
                    <a:gd name="T96" fmla="*/ 8 w 231"/>
                    <a:gd name="T97" fmla="*/ 338 h 379"/>
                    <a:gd name="T98" fmla="*/ 8 w 231"/>
                    <a:gd name="T99" fmla="*/ 347 h 379"/>
                    <a:gd name="T100" fmla="*/ 8 w 231"/>
                    <a:gd name="T101" fmla="*/ 347 h 379"/>
                    <a:gd name="T102" fmla="*/ 25 w 231"/>
                    <a:gd name="T103" fmla="*/ 366 h 379"/>
                    <a:gd name="T104" fmla="*/ 105 w 231"/>
                    <a:gd name="T105" fmla="*/ 337 h 379"/>
                    <a:gd name="T106" fmla="*/ 204 w 231"/>
                    <a:gd name="T107" fmla="*/ 315 h 379"/>
                    <a:gd name="T108" fmla="*/ 117 w 231"/>
                    <a:gd name="T109" fmla="*/ 340 h 379"/>
                    <a:gd name="T110" fmla="*/ 26 w 231"/>
                    <a:gd name="T111" fmla="*/ 365 h 379"/>
                    <a:gd name="T112" fmla="*/ 33 w 231"/>
                    <a:gd name="T113" fmla="*/ 370 h 379"/>
                    <a:gd name="T114" fmla="*/ 55 w 231"/>
                    <a:gd name="T115" fmla="*/ 362 h 379"/>
                    <a:gd name="T116" fmla="*/ 175 w 231"/>
                    <a:gd name="T117" fmla="*/ 327 h 379"/>
                    <a:gd name="T118" fmla="*/ 208 w 231"/>
                    <a:gd name="T119" fmla="*/ 319 h 379"/>
                    <a:gd name="T120" fmla="*/ 127 w 231"/>
                    <a:gd name="T121" fmla="*/ 346 h 379"/>
                    <a:gd name="T122" fmla="*/ 34 w 231"/>
                    <a:gd name="T123" fmla="*/ 37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31" h="379">
                      <a:moveTo>
                        <a:pt x="127" y="351"/>
                      </a:moveTo>
                      <a:cubicBezTo>
                        <a:pt x="159" y="342"/>
                        <a:pt x="191" y="335"/>
                        <a:pt x="221" y="323"/>
                      </a:cubicBezTo>
                      <a:cubicBezTo>
                        <a:pt x="222" y="323"/>
                        <a:pt x="223" y="322"/>
                        <a:pt x="222" y="321"/>
                      </a:cubicBezTo>
                      <a:cubicBezTo>
                        <a:pt x="222" y="321"/>
                        <a:pt x="222" y="320"/>
                        <a:pt x="222" y="320"/>
                      </a:cubicBezTo>
                      <a:cubicBezTo>
                        <a:pt x="222" y="280"/>
                        <a:pt x="225" y="240"/>
                        <a:pt x="226" y="200"/>
                      </a:cubicBezTo>
                      <a:cubicBezTo>
                        <a:pt x="227" y="148"/>
                        <a:pt x="229" y="95"/>
                        <a:pt x="229" y="43"/>
                      </a:cubicBezTo>
                      <a:cubicBezTo>
                        <a:pt x="229" y="36"/>
                        <a:pt x="231" y="27"/>
                        <a:pt x="228" y="21"/>
                      </a:cubicBezTo>
                      <a:cubicBezTo>
                        <a:pt x="228" y="20"/>
                        <a:pt x="227" y="20"/>
                        <a:pt x="226" y="20"/>
                      </a:cubicBezTo>
                      <a:cubicBezTo>
                        <a:pt x="226" y="20"/>
                        <a:pt x="225" y="20"/>
                        <a:pt x="225" y="21"/>
                      </a:cubicBezTo>
                      <a:cubicBezTo>
                        <a:pt x="222" y="23"/>
                        <a:pt x="216" y="20"/>
                        <a:pt x="214" y="18"/>
                      </a:cubicBezTo>
                      <a:cubicBezTo>
                        <a:pt x="208" y="15"/>
                        <a:pt x="203" y="8"/>
                        <a:pt x="201" y="2"/>
                      </a:cubicBezTo>
                      <a:cubicBezTo>
                        <a:pt x="201" y="1"/>
                        <a:pt x="201" y="1"/>
                        <a:pt x="200" y="0"/>
                      </a:cubicBezTo>
                      <a:cubicBezTo>
                        <a:pt x="200" y="0"/>
                        <a:pt x="199" y="0"/>
                        <a:pt x="199" y="0"/>
                      </a:cubicBezTo>
                      <a:cubicBezTo>
                        <a:pt x="170" y="9"/>
                        <a:pt x="142" y="18"/>
                        <a:pt x="114" y="27"/>
                      </a:cubicBezTo>
                      <a:cubicBezTo>
                        <a:pt x="80" y="38"/>
                        <a:pt x="44" y="49"/>
                        <a:pt x="11" y="63"/>
                      </a:cubicBezTo>
                      <a:cubicBezTo>
                        <a:pt x="10" y="64"/>
                        <a:pt x="9" y="64"/>
                        <a:pt x="9" y="65"/>
                      </a:cubicBezTo>
                      <a:cubicBezTo>
                        <a:pt x="5" y="113"/>
                        <a:pt x="6" y="162"/>
                        <a:pt x="5" y="210"/>
                      </a:cubicBezTo>
                      <a:cubicBezTo>
                        <a:pt x="4" y="253"/>
                        <a:pt x="2" y="297"/>
                        <a:pt x="4" y="341"/>
                      </a:cubicBezTo>
                      <a:cubicBezTo>
                        <a:pt x="0" y="356"/>
                        <a:pt x="18" y="379"/>
                        <a:pt x="34" y="374"/>
                      </a:cubicBezTo>
                      <a:cubicBezTo>
                        <a:pt x="45" y="373"/>
                        <a:pt x="57" y="369"/>
                        <a:pt x="68" y="366"/>
                      </a:cubicBezTo>
                      <a:cubicBezTo>
                        <a:pt x="88" y="361"/>
                        <a:pt x="108" y="356"/>
                        <a:pt x="127" y="351"/>
                      </a:cubicBezTo>
                      <a:close/>
                      <a:moveTo>
                        <a:pt x="219" y="27"/>
                      </a:moveTo>
                      <a:cubicBezTo>
                        <a:pt x="219" y="26"/>
                        <a:pt x="219" y="26"/>
                        <a:pt x="219" y="25"/>
                      </a:cubicBezTo>
                      <a:cubicBezTo>
                        <a:pt x="221" y="26"/>
                        <a:pt x="223" y="26"/>
                        <a:pt x="225" y="26"/>
                      </a:cubicBezTo>
                      <a:cubicBezTo>
                        <a:pt x="225" y="28"/>
                        <a:pt x="225" y="32"/>
                        <a:pt x="225" y="35"/>
                      </a:cubicBezTo>
                      <a:cubicBezTo>
                        <a:pt x="225" y="43"/>
                        <a:pt x="225" y="52"/>
                        <a:pt x="225" y="60"/>
                      </a:cubicBezTo>
                      <a:cubicBezTo>
                        <a:pt x="224" y="86"/>
                        <a:pt x="224" y="113"/>
                        <a:pt x="223" y="139"/>
                      </a:cubicBezTo>
                      <a:cubicBezTo>
                        <a:pt x="222" y="192"/>
                        <a:pt x="220" y="245"/>
                        <a:pt x="218" y="298"/>
                      </a:cubicBezTo>
                      <a:cubicBezTo>
                        <a:pt x="218" y="304"/>
                        <a:pt x="218" y="311"/>
                        <a:pt x="218" y="318"/>
                      </a:cubicBezTo>
                      <a:cubicBezTo>
                        <a:pt x="215" y="317"/>
                        <a:pt x="213" y="317"/>
                        <a:pt x="211" y="315"/>
                      </a:cubicBezTo>
                      <a:cubicBezTo>
                        <a:pt x="211" y="315"/>
                        <a:pt x="211" y="315"/>
                        <a:pt x="211" y="315"/>
                      </a:cubicBezTo>
                      <a:cubicBezTo>
                        <a:pt x="211" y="295"/>
                        <a:pt x="212" y="275"/>
                        <a:pt x="213" y="256"/>
                      </a:cubicBezTo>
                      <a:cubicBezTo>
                        <a:pt x="214" y="226"/>
                        <a:pt x="215" y="197"/>
                        <a:pt x="216" y="167"/>
                      </a:cubicBezTo>
                      <a:cubicBezTo>
                        <a:pt x="218" y="121"/>
                        <a:pt x="215" y="73"/>
                        <a:pt x="219" y="27"/>
                      </a:cubicBezTo>
                      <a:close/>
                      <a:moveTo>
                        <a:pt x="213" y="48"/>
                      </a:moveTo>
                      <a:cubicBezTo>
                        <a:pt x="213" y="40"/>
                        <a:pt x="213" y="31"/>
                        <a:pt x="214" y="23"/>
                      </a:cubicBezTo>
                      <a:cubicBezTo>
                        <a:pt x="214" y="24"/>
                        <a:pt x="214" y="24"/>
                        <a:pt x="215" y="24"/>
                      </a:cubicBezTo>
                      <a:cubicBezTo>
                        <a:pt x="213" y="31"/>
                        <a:pt x="214" y="40"/>
                        <a:pt x="214" y="47"/>
                      </a:cubicBezTo>
                      <a:cubicBezTo>
                        <a:pt x="213" y="63"/>
                        <a:pt x="213" y="78"/>
                        <a:pt x="213" y="93"/>
                      </a:cubicBezTo>
                      <a:cubicBezTo>
                        <a:pt x="213" y="115"/>
                        <a:pt x="213" y="137"/>
                        <a:pt x="212" y="158"/>
                      </a:cubicBezTo>
                      <a:cubicBezTo>
                        <a:pt x="210" y="209"/>
                        <a:pt x="208" y="261"/>
                        <a:pt x="207" y="312"/>
                      </a:cubicBezTo>
                      <a:cubicBezTo>
                        <a:pt x="207" y="312"/>
                        <a:pt x="207" y="312"/>
                        <a:pt x="207" y="312"/>
                      </a:cubicBezTo>
                      <a:cubicBezTo>
                        <a:pt x="206" y="311"/>
                        <a:pt x="206" y="311"/>
                        <a:pt x="205" y="310"/>
                      </a:cubicBezTo>
                      <a:cubicBezTo>
                        <a:pt x="205" y="309"/>
                        <a:pt x="205" y="309"/>
                        <a:pt x="205" y="308"/>
                      </a:cubicBezTo>
                      <a:cubicBezTo>
                        <a:pt x="206" y="222"/>
                        <a:pt x="211" y="135"/>
                        <a:pt x="213" y="48"/>
                      </a:cubicBezTo>
                      <a:close/>
                      <a:moveTo>
                        <a:pt x="200" y="12"/>
                      </a:moveTo>
                      <a:cubicBezTo>
                        <a:pt x="200" y="11"/>
                        <a:pt x="201" y="11"/>
                        <a:pt x="201" y="11"/>
                      </a:cubicBezTo>
                      <a:cubicBezTo>
                        <a:pt x="201" y="12"/>
                        <a:pt x="202" y="12"/>
                        <a:pt x="202" y="13"/>
                      </a:cubicBezTo>
                      <a:cubicBezTo>
                        <a:pt x="202" y="13"/>
                        <a:pt x="202" y="14"/>
                        <a:pt x="202" y="14"/>
                      </a:cubicBezTo>
                      <a:cubicBezTo>
                        <a:pt x="201" y="25"/>
                        <a:pt x="201" y="37"/>
                        <a:pt x="201" y="48"/>
                      </a:cubicBezTo>
                      <a:cubicBezTo>
                        <a:pt x="200" y="74"/>
                        <a:pt x="200" y="99"/>
                        <a:pt x="199" y="124"/>
                      </a:cubicBezTo>
                      <a:cubicBezTo>
                        <a:pt x="199" y="127"/>
                        <a:pt x="199" y="131"/>
                        <a:pt x="199" y="134"/>
                      </a:cubicBezTo>
                      <a:cubicBezTo>
                        <a:pt x="199" y="93"/>
                        <a:pt x="199" y="52"/>
                        <a:pt x="200" y="12"/>
                      </a:cubicBezTo>
                      <a:close/>
                      <a:moveTo>
                        <a:pt x="198" y="296"/>
                      </a:moveTo>
                      <a:cubicBezTo>
                        <a:pt x="200" y="284"/>
                        <a:pt x="199" y="272"/>
                        <a:pt x="200" y="260"/>
                      </a:cubicBezTo>
                      <a:cubicBezTo>
                        <a:pt x="200" y="234"/>
                        <a:pt x="201" y="208"/>
                        <a:pt x="202" y="183"/>
                      </a:cubicBezTo>
                      <a:cubicBezTo>
                        <a:pt x="203" y="132"/>
                        <a:pt x="204" y="81"/>
                        <a:pt x="206" y="30"/>
                      </a:cubicBezTo>
                      <a:cubicBezTo>
                        <a:pt x="206" y="26"/>
                        <a:pt x="206" y="22"/>
                        <a:pt x="206" y="18"/>
                      </a:cubicBezTo>
                      <a:cubicBezTo>
                        <a:pt x="207" y="19"/>
                        <a:pt x="208" y="20"/>
                        <a:pt x="209" y="21"/>
                      </a:cubicBezTo>
                      <a:cubicBezTo>
                        <a:pt x="209" y="21"/>
                        <a:pt x="209" y="21"/>
                        <a:pt x="209" y="21"/>
                      </a:cubicBezTo>
                      <a:cubicBezTo>
                        <a:pt x="207" y="41"/>
                        <a:pt x="208" y="63"/>
                        <a:pt x="208" y="83"/>
                      </a:cubicBezTo>
                      <a:cubicBezTo>
                        <a:pt x="207" y="104"/>
                        <a:pt x="207" y="124"/>
                        <a:pt x="206" y="145"/>
                      </a:cubicBezTo>
                      <a:cubicBezTo>
                        <a:pt x="204" y="191"/>
                        <a:pt x="203" y="238"/>
                        <a:pt x="202" y="284"/>
                      </a:cubicBezTo>
                      <a:cubicBezTo>
                        <a:pt x="201" y="291"/>
                        <a:pt x="201" y="297"/>
                        <a:pt x="201" y="303"/>
                      </a:cubicBezTo>
                      <a:cubicBezTo>
                        <a:pt x="200" y="301"/>
                        <a:pt x="199" y="299"/>
                        <a:pt x="198" y="297"/>
                      </a:cubicBezTo>
                      <a:cubicBezTo>
                        <a:pt x="198" y="297"/>
                        <a:pt x="198" y="296"/>
                        <a:pt x="198" y="296"/>
                      </a:cubicBezTo>
                      <a:close/>
                      <a:moveTo>
                        <a:pt x="14" y="350"/>
                      </a:moveTo>
                      <a:cubicBezTo>
                        <a:pt x="31" y="342"/>
                        <a:pt x="51" y="340"/>
                        <a:pt x="69" y="336"/>
                      </a:cubicBezTo>
                      <a:cubicBezTo>
                        <a:pt x="81" y="333"/>
                        <a:pt x="94" y="329"/>
                        <a:pt x="106" y="325"/>
                      </a:cubicBezTo>
                      <a:cubicBezTo>
                        <a:pt x="125" y="320"/>
                        <a:pt x="144" y="315"/>
                        <a:pt x="163" y="309"/>
                      </a:cubicBezTo>
                      <a:cubicBezTo>
                        <a:pt x="173" y="307"/>
                        <a:pt x="185" y="304"/>
                        <a:pt x="195" y="300"/>
                      </a:cubicBezTo>
                      <a:cubicBezTo>
                        <a:pt x="196" y="302"/>
                        <a:pt x="197" y="304"/>
                        <a:pt x="197" y="305"/>
                      </a:cubicBezTo>
                      <a:cubicBezTo>
                        <a:pt x="166" y="313"/>
                        <a:pt x="135" y="324"/>
                        <a:pt x="104" y="333"/>
                      </a:cubicBezTo>
                      <a:cubicBezTo>
                        <a:pt x="75" y="341"/>
                        <a:pt x="46" y="350"/>
                        <a:pt x="17" y="356"/>
                      </a:cubicBezTo>
                      <a:cubicBezTo>
                        <a:pt x="16" y="354"/>
                        <a:pt x="15" y="352"/>
                        <a:pt x="14" y="350"/>
                      </a:cubicBezTo>
                      <a:cubicBezTo>
                        <a:pt x="14" y="350"/>
                        <a:pt x="14" y="350"/>
                        <a:pt x="14" y="350"/>
                      </a:cubicBezTo>
                      <a:close/>
                      <a:moveTo>
                        <a:pt x="12" y="346"/>
                      </a:move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12" y="345"/>
                        <a:pt x="11" y="343"/>
                        <a:pt x="11" y="342"/>
                      </a:cubicBezTo>
                      <a:cubicBezTo>
                        <a:pt x="41" y="335"/>
                        <a:pt x="71" y="325"/>
                        <a:pt x="101" y="317"/>
                      </a:cubicBezTo>
                      <a:cubicBezTo>
                        <a:pt x="121" y="311"/>
                        <a:pt x="140" y="306"/>
                        <a:pt x="160" y="301"/>
                      </a:cubicBezTo>
                      <a:cubicBezTo>
                        <a:pt x="170" y="298"/>
                        <a:pt x="181" y="294"/>
                        <a:pt x="192" y="293"/>
                      </a:cubicBezTo>
                      <a:cubicBezTo>
                        <a:pt x="192" y="294"/>
                        <a:pt x="193" y="295"/>
                        <a:pt x="193" y="296"/>
                      </a:cubicBezTo>
                      <a:cubicBezTo>
                        <a:pt x="183" y="300"/>
                        <a:pt x="171" y="303"/>
                        <a:pt x="160" y="306"/>
                      </a:cubicBezTo>
                      <a:cubicBezTo>
                        <a:pt x="141" y="311"/>
                        <a:pt x="123" y="316"/>
                        <a:pt x="104" y="321"/>
                      </a:cubicBezTo>
                      <a:cubicBezTo>
                        <a:pt x="91" y="325"/>
                        <a:pt x="79" y="329"/>
                        <a:pt x="67" y="332"/>
                      </a:cubicBezTo>
                      <a:cubicBezTo>
                        <a:pt x="49" y="336"/>
                        <a:pt x="29" y="339"/>
                        <a:pt x="12" y="346"/>
                      </a:cubicBezTo>
                      <a:close/>
                      <a:moveTo>
                        <a:pt x="9" y="212"/>
                      </a:moveTo>
                      <a:cubicBezTo>
                        <a:pt x="10" y="164"/>
                        <a:pt x="10" y="115"/>
                        <a:pt x="14" y="67"/>
                      </a:cubicBezTo>
                      <a:cubicBezTo>
                        <a:pt x="47" y="53"/>
                        <a:pt x="82" y="42"/>
                        <a:pt x="117" y="31"/>
                      </a:cubicBezTo>
                      <a:cubicBezTo>
                        <a:pt x="143" y="22"/>
                        <a:pt x="170" y="14"/>
                        <a:pt x="196" y="5"/>
                      </a:cubicBezTo>
                      <a:cubicBezTo>
                        <a:pt x="195" y="18"/>
                        <a:pt x="195" y="32"/>
                        <a:pt x="195" y="45"/>
                      </a:cubicBezTo>
                      <a:cubicBezTo>
                        <a:pt x="195" y="73"/>
                        <a:pt x="195" y="101"/>
                        <a:pt x="194" y="129"/>
                      </a:cubicBezTo>
                      <a:cubicBezTo>
                        <a:pt x="194" y="179"/>
                        <a:pt x="195" y="231"/>
                        <a:pt x="192" y="281"/>
                      </a:cubicBezTo>
                      <a:cubicBezTo>
                        <a:pt x="191" y="284"/>
                        <a:pt x="191" y="286"/>
                        <a:pt x="191" y="289"/>
                      </a:cubicBezTo>
                      <a:cubicBezTo>
                        <a:pt x="181" y="289"/>
                        <a:pt x="171" y="293"/>
                        <a:pt x="162" y="296"/>
                      </a:cubicBezTo>
                      <a:cubicBezTo>
                        <a:pt x="142" y="301"/>
                        <a:pt x="122" y="306"/>
                        <a:pt x="102" y="312"/>
                      </a:cubicBezTo>
                      <a:cubicBezTo>
                        <a:pt x="71" y="320"/>
                        <a:pt x="40" y="331"/>
                        <a:pt x="8" y="338"/>
                      </a:cubicBezTo>
                      <a:cubicBezTo>
                        <a:pt x="7" y="296"/>
                        <a:pt x="9" y="254"/>
                        <a:pt x="9" y="212"/>
                      </a:cubicBezTo>
                      <a:close/>
                      <a:moveTo>
                        <a:pt x="8" y="347"/>
                      </a:moveTo>
                      <a:cubicBezTo>
                        <a:pt x="11" y="354"/>
                        <a:pt x="14" y="361"/>
                        <a:pt x="19" y="366"/>
                      </a:cubicBezTo>
                      <a:cubicBezTo>
                        <a:pt x="13" y="361"/>
                        <a:pt x="9" y="354"/>
                        <a:pt x="8" y="347"/>
                      </a:cubicBezTo>
                      <a:close/>
                      <a:moveTo>
                        <a:pt x="26" y="365"/>
                      </a:moveTo>
                      <a:cubicBezTo>
                        <a:pt x="26" y="365"/>
                        <a:pt x="25" y="366"/>
                        <a:pt x="25" y="366"/>
                      </a:cubicBezTo>
                      <a:cubicBezTo>
                        <a:pt x="23" y="364"/>
                        <a:pt x="21" y="362"/>
                        <a:pt x="19" y="360"/>
                      </a:cubicBezTo>
                      <a:cubicBezTo>
                        <a:pt x="48" y="354"/>
                        <a:pt x="77" y="346"/>
                        <a:pt x="105" y="337"/>
                      </a:cubicBezTo>
                      <a:cubicBezTo>
                        <a:pt x="136" y="328"/>
                        <a:pt x="168" y="317"/>
                        <a:pt x="200" y="309"/>
                      </a:cubicBezTo>
                      <a:cubicBezTo>
                        <a:pt x="201" y="311"/>
                        <a:pt x="202" y="313"/>
                        <a:pt x="204" y="315"/>
                      </a:cubicBezTo>
                      <a:cubicBezTo>
                        <a:pt x="195" y="316"/>
                        <a:pt x="186" y="320"/>
                        <a:pt x="177" y="322"/>
                      </a:cubicBezTo>
                      <a:cubicBezTo>
                        <a:pt x="157" y="328"/>
                        <a:pt x="137" y="334"/>
                        <a:pt x="117" y="340"/>
                      </a:cubicBezTo>
                      <a:cubicBezTo>
                        <a:pt x="97" y="346"/>
                        <a:pt x="77" y="352"/>
                        <a:pt x="57" y="357"/>
                      </a:cubicBezTo>
                      <a:cubicBezTo>
                        <a:pt x="47" y="360"/>
                        <a:pt x="35" y="365"/>
                        <a:pt x="26" y="365"/>
                      </a:cubicBezTo>
                      <a:close/>
                      <a:moveTo>
                        <a:pt x="34" y="370"/>
                      </a:moveTo>
                      <a:cubicBezTo>
                        <a:pt x="34" y="370"/>
                        <a:pt x="34" y="370"/>
                        <a:pt x="33" y="370"/>
                      </a:cubicBezTo>
                      <a:cubicBezTo>
                        <a:pt x="33" y="369"/>
                        <a:pt x="33" y="369"/>
                        <a:pt x="32" y="369"/>
                      </a:cubicBezTo>
                      <a:cubicBezTo>
                        <a:pt x="40" y="367"/>
                        <a:pt x="48" y="364"/>
                        <a:pt x="55" y="362"/>
                      </a:cubicBezTo>
                      <a:cubicBezTo>
                        <a:pt x="75" y="357"/>
                        <a:pt x="95" y="351"/>
                        <a:pt x="115" y="345"/>
                      </a:cubicBezTo>
                      <a:cubicBezTo>
                        <a:pt x="135" y="339"/>
                        <a:pt x="155" y="333"/>
                        <a:pt x="175" y="327"/>
                      </a:cubicBezTo>
                      <a:cubicBezTo>
                        <a:pt x="186" y="325"/>
                        <a:pt x="197" y="320"/>
                        <a:pt x="207" y="319"/>
                      </a:cubicBezTo>
                      <a:cubicBezTo>
                        <a:pt x="207" y="319"/>
                        <a:pt x="208" y="319"/>
                        <a:pt x="208" y="319"/>
                      </a:cubicBezTo>
                      <a:cubicBezTo>
                        <a:pt x="210" y="320"/>
                        <a:pt x="212" y="321"/>
                        <a:pt x="214" y="321"/>
                      </a:cubicBezTo>
                      <a:cubicBezTo>
                        <a:pt x="186" y="332"/>
                        <a:pt x="155" y="338"/>
                        <a:pt x="127" y="346"/>
                      </a:cubicBezTo>
                      <a:cubicBezTo>
                        <a:pt x="107" y="352"/>
                        <a:pt x="87" y="357"/>
                        <a:pt x="67" y="362"/>
                      </a:cubicBezTo>
                      <a:cubicBezTo>
                        <a:pt x="56" y="365"/>
                        <a:pt x="45" y="368"/>
                        <a:pt x="34" y="3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4" name="Freeform 4102"/>
                <p:cNvSpPr>
                  <a:spLocks noEditPoints="1"/>
                </p:cNvSpPr>
                <p:nvPr/>
              </p:nvSpPr>
              <p:spPr bwMode="auto">
                <a:xfrm>
                  <a:off x="2878" y="664"/>
                  <a:ext cx="487" cy="503"/>
                </a:xfrm>
                <a:custGeom>
                  <a:avLst/>
                  <a:gdLst>
                    <a:gd name="T0" fmla="*/ 201 w 280"/>
                    <a:gd name="T1" fmla="*/ 115 h 289"/>
                    <a:gd name="T2" fmla="*/ 262 w 280"/>
                    <a:gd name="T3" fmla="*/ 65 h 289"/>
                    <a:gd name="T4" fmla="*/ 277 w 280"/>
                    <a:gd name="T5" fmla="*/ 23 h 289"/>
                    <a:gd name="T6" fmla="*/ 247 w 280"/>
                    <a:gd name="T7" fmla="*/ 2 h 289"/>
                    <a:gd name="T8" fmla="*/ 197 w 280"/>
                    <a:gd name="T9" fmla="*/ 28 h 289"/>
                    <a:gd name="T10" fmla="*/ 144 w 280"/>
                    <a:gd name="T11" fmla="*/ 79 h 289"/>
                    <a:gd name="T12" fmla="*/ 38 w 280"/>
                    <a:gd name="T13" fmla="*/ 213 h 289"/>
                    <a:gd name="T14" fmla="*/ 38 w 280"/>
                    <a:gd name="T15" fmla="*/ 214 h 289"/>
                    <a:gd name="T16" fmla="*/ 2 w 280"/>
                    <a:gd name="T17" fmla="*/ 245 h 289"/>
                    <a:gd name="T18" fmla="*/ 2 w 280"/>
                    <a:gd name="T19" fmla="*/ 245 h 289"/>
                    <a:gd name="T20" fmla="*/ 0 w 280"/>
                    <a:gd name="T21" fmla="*/ 248 h 289"/>
                    <a:gd name="T22" fmla="*/ 6 w 280"/>
                    <a:gd name="T23" fmla="*/ 264 h 289"/>
                    <a:gd name="T24" fmla="*/ 2 w 280"/>
                    <a:gd name="T25" fmla="*/ 282 h 289"/>
                    <a:gd name="T26" fmla="*/ 1 w 280"/>
                    <a:gd name="T27" fmla="*/ 285 h 289"/>
                    <a:gd name="T28" fmla="*/ 5 w 280"/>
                    <a:gd name="T29" fmla="*/ 287 h 289"/>
                    <a:gd name="T30" fmla="*/ 33 w 280"/>
                    <a:gd name="T31" fmla="*/ 277 h 289"/>
                    <a:gd name="T32" fmla="*/ 36 w 280"/>
                    <a:gd name="T33" fmla="*/ 275 h 289"/>
                    <a:gd name="T34" fmla="*/ 58 w 280"/>
                    <a:gd name="T35" fmla="*/ 231 h 289"/>
                    <a:gd name="T36" fmla="*/ 59 w 280"/>
                    <a:gd name="T37" fmla="*/ 230 h 289"/>
                    <a:gd name="T38" fmla="*/ 121 w 280"/>
                    <a:gd name="T39" fmla="*/ 178 h 289"/>
                    <a:gd name="T40" fmla="*/ 201 w 280"/>
                    <a:gd name="T41" fmla="*/ 115 h 289"/>
                    <a:gd name="T42" fmla="*/ 195 w 280"/>
                    <a:gd name="T43" fmla="*/ 37 h 289"/>
                    <a:gd name="T44" fmla="*/ 227 w 280"/>
                    <a:gd name="T45" fmla="*/ 14 h 289"/>
                    <a:gd name="T46" fmla="*/ 273 w 280"/>
                    <a:gd name="T47" fmla="*/ 27 h 289"/>
                    <a:gd name="T48" fmla="*/ 245 w 280"/>
                    <a:gd name="T49" fmla="*/ 76 h 289"/>
                    <a:gd name="T50" fmla="*/ 217 w 280"/>
                    <a:gd name="T51" fmla="*/ 97 h 289"/>
                    <a:gd name="T52" fmla="*/ 159 w 280"/>
                    <a:gd name="T53" fmla="*/ 141 h 289"/>
                    <a:gd name="T54" fmla="*/ 127 w 280"/>
                    <a:gd name="T55" fmla="*/ 105 h 289"/>
                    <a:gd name="T56" fmla="*/ 195 w 280"/>
                    <a:gd name="T57" fmla="*/ 37 h 289"/>
                    <a:gd name="T58" fmla="*/ 124 w 280"/>
                    <a:gd name="T59" fmla="*/ 109 h 289"/>
                    <a:gd name="T60" fmla="*/ 154 w 280"/>
                    <a:gd name="T61" fmla="*/ 144 h 289"/>
                    <a:gd name="T62" fmla="*/ 150 w 280"/>
                    <a:gd name="T63" fmla="*/ 148 h 289"/>
                    <a:gd name="T64" fmla="*/ 119 w 280"/>
                    <a:gd name="T65" fmla="*/ 114 h 289"/>
                    <a:gd name="T66" fmla="*/ 124 w 280"/>
                    <a:gd name="T67" fmla="*/ 109 h 289"/>
                    <a:gd name="T68" fmla="*/ 32 w 280"/>
                    <a:gd name="T69" fmla="*/ 271 h 289"/>
                    <a:gd name="T70" fmla="*/ 10 w 280"/>
                    <a:gd name="T71" fmla="*/ 276 h 289"/>
                    <a:gd name="T72" fmla="*/ 11 w 280"/>
                    <a:gd name="T73" fmla="*/ 267 h 289"/>
                    <a:gd name="T74" fmla="*/ 6 w 280"/>
                    <a:gd name="T75" fmla="*/ 248 h 289"/>
                    <a:gd name="T76" fmla="*/ 40 w 280"/>
                    <a:gd name="T77" fmla="*/ 219 h 289"/>
                    <a:gd name="T78" fmla="*/ 54 w 280"/>
                    <a:gd name="T79" fmla="*/ 228 h 289"/>
                    <a:gd name="T80" fmla="*/ 32 w 280"/>
                    <a:gd name="T81" fmla="*/ 271 h 289"/>
                    <a:gd name="T82" fmla="*/ 58 w 280"/>
                    <a:gd name="T83" fmla="*/ 225 h 289"/>
                    <a:gd name="T84" fmla="*/ 44 w 280"/>
                    <a:gd name="T85" fmla="*/ 215 h 289"/>
                    <a:gd name="T86" fmla="*/ 114 w 280"/>
                    <a:gd name="T87" fmla="*/ 121 h 289"/>
                    <a:gd name="T88" fmla="*/ 115 w 280"/>
                    <a:gd name="T89" fmla="*/ 119 h 289"/>
                    <a:gd name="T90" fmla="*/ 145 w 280"/>
                    <a:gd name="T91" fmla="*/ 152 h 289"/>
                    <a:gd name="T92" fmla="*/ 131 w 280"/>
                    <a:gd name="T93" fmla="*/ 163 h 289"/>
                    <a:gd name="T94" fmla="*/ 58 w 280"/>
                    <a:gd name="T95" fmla="*/ 225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289">
                      <a:moveTo>
                        <a:pt x="201" y="115"/>
                      </a:moveTo>
                      <a:cubicBezTo>
                        <a:pt x="222" y="99"/>
                        <a:pt x="245" y="86"/>
                        <a:pt x="262" y="65"/>
                      </a:cubicBezTo>
                      <a:cubicBezTo>
                        <a:pt x="272" y="54"/>
                        <a:pt x="280" y="38"/>
                        <a:pt x="277" y="23"/>
                      </a:cubicBezTo>
                      <a:cubicBezTo>
                        <a:pt x="274" y="7"/>
                        <a:pt x="261" y="0"/>
                        <a:pt x="247" y="2"/>
                      </a:cubicBezTo>
                      <a:cubicBezTo>
                        <a:pt x="228" y="4"/>
                        <a:pt x="211" y="16"/>
                        <a:pt x="197" y="28"/>
                      </a:cubicBezTo>
                      <a:cubicBezTo>
                        <a:pt x="178" y="44"/>
                        <a:pt x="161" y="61"/>
                        <a:pt x="144" y="79"/>
                      </a:cubicBezTo>
                      <a:cubicBezTo>
                        <a:pt x="105" y="120"/>
                        <a:pt x="68" y="165"/>
                        <a:pt x="38" y="213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25" y="223"/>
                        <a:pt x="14" y="234"/>
                        <a:pt x="2" y="245"/>
                      </a:cubicBezTo>
                      <a:cubicBezTo>
                        <a:pt x="2" y="245"/>
                        <a:pt x="2" y="245"/>
                        <a:pt x="2" y="245"/>
                      </a:cubicBezTo>
                      <a:cubicBezTo>
                        <a:pt x="0" y="246"/>
                        <a:pt x="0" y="247"/>
                        <a:pt x="0" y="248"/>
                      </a:cubicBezTo>
                      <a:cubicBezTo>
                        <a:pt x="2" y="254"/>
                        <a:pt x="6" y="258"/>
                        <a:pt x="6" y="264"/>
                      </a:cubicBezTo>
                      <a:cubicBezTo>
                        <a:pt x="7" y="270"/>
                        <a:pt x="6" y="277"/>
                        <a:pt x="2" y="282"/>
                      </a:cubicBezTo>
                      <a:cubicBezTo>
                        <a:pt x="1" y="283"/>
                        <a:pt x="1" y="284"/>
                        <a:pt x="1" y="285"/>
                      </a:cubicBezTo>
                      <a:cubicBezTo>
                        <a:pt x="1" y="287"/>
                        <a:pt x="3" y="289"/>
                        <a:pt x="5" y="287"/>
                      </a:cubicBezTo>
                      <a:cubicBezTo>
                        <a:pt x="12" y="280"/>
                        <a:pt x="22" y="272"/>
                        <a:pt x="33" y="277"/>
                      </a:cubicBezTo>
                      <a:cubicBezTo>
                        <a:pt x="34" y="278"/>
                        <a:pt x="36" y="277"/>
                        <a:pt x="36" y="275"/>
                      </a:cubicBezTo>
                      <a:cubicBezTo>
                        <a:pt x="45" y="261"/>
                        <a:pt x="49" y="245"/>
                        <a:pt x="58" y="231"/>
                      </a:cubicBezTo>
                      <a:cubicBezTo>
                        <a:pt x="58" y="231"/>
                        <a:pt x="59" y="231"/>
                        <a:pt x="59" y="230"/>
                      </a:cubicBezTo>
                      <a:cubicBezTo>
                        <a:pt x="79" y="212"/>
                        <a:pt x="100" y="195"/>
                        <a:pt x="121" y="178"/>
                      </a:cubicBezTo>
                      <a:cubicBezTo>
                        <a:pt x="147" y="156"/>
                        <a:pt x="174" y="135"/>
                        <a:pt x="201" y="115"/>
                      </a:cubicBezTo>
                      <a:close/>
                      <a:moveTo>
                        <a:pt x="195" y="37"/>
                      </a:moveTo>
                      <a:cubicBezTo>
                        <a:pt x="204" y="28"/>
                        <a:pt x="215" y="20"/>
                        <a:pt x="227" y="14"/>
                      </a:cubicBezTo>
                      <a:cubicBezTo>
                        <a:pt x="244" y="5"/>
                        <a:pt x="269" y="1"/>
                        <a:pt x="273" y="27"/>
                      </a:cubicBezTo>
                      <a:cubicBezTo>
                        <a:pt x="275" y="46"/>
                        <a:pt x="258" y="64"/>
                        <a:pt x="245" y="76"/>
                      </a:cubicBezTo>
                      <a:cubicBezTo>
                        <a:pt x="236" y="84"/>
                        <a:pt x="227" y="90"/>
                        <a:pt x="217" y="97"/>
                      </a:cubicBezTo>
                      <a:cubicBezTo>
                        <a:pt x="197" y="111"/>
                        <a:pt x="178" y="126"/>
                        <a:pt x="159" y="141"/>
                      </a:cubicBezTo>
                      <a:cubicBezTo>
                        <a:pt x="154" y="125"/>
                        <a:pt x="143" y="111"/>
                        <a:pt x="127" y="105"/>
                      </a:cubicBezTo>
                      <a:cubicBezTo>
                        <a:pt x="148" y="81"/>
                        <a:pt x="171" y="58"/>
                        <a:pt x="195" y="37"/>
                      </a:cubicBezTo>
                      <a:close/>
                      <a:moveTo>
                        <a:pt x="124" y="109"/>
                      </a:moveTo>
                      <a:cubicBezTo>
                        <a:pt x="139" y="114"/>
                        <a:pt x="151" y="129"/>
                        <a:pt x="154" y="144"/>
                      </a:cubicBezTo>
                      <a:cubicBezTo>
                        <a:pt x="153" y="146"/>
                        <a:pt x="151" y="147"/>
                        <a:pt x="150" y="148"/>
                      </a:cubicBezTo>
                      <a:cubicBezTo>
                        <a:pt x="148" y="132"/>
                        <a:pt x="133" y="121"/>
                        <a:pt x="119" y="114"/>
                      </a:cubicBezTo>
                      <a:cubicBezTo>
                        <a:pt x="120" y="113"/>
                        <a:pt x="122" y="111"/>
                        <a:pt x="124" y="109"/>
                      </a:cubicBezTo>
                      <a:close/>
                      <a:moveTo>
                        <a:pt x="32" y="271"/>
                      </a:moveTo>
                      <a:cubicBezTo>
                        <a:pt x="25" y="268"/>
                        <a:pt x="17" y="271"/>
                        <a:pt x="10" y="276"/>
                      </a:cubicBezTo>
                      <a:cubicBezTo>
                        <a:pt x="11" y="273"/>
                        <a:pt x="11" y="270"/>
                        <a:pt x="11" y="267"/>
                      </a:cubicBezTo>
                      <a:cubicBezTo>
                        <a:pt x="11" y="260"/>
                        <a:pt x="9" y="254"/>
                        <a:pt x="6" y="248"/>
                      </a:cubicBezTo>
                      <a:cubicBezTo>
                        <a:pt x="17" y="238"/>
                        <a:pt x="28" y="228"/>
                        <a:pt x="40" y="219"/>
                      </a:cubicBezTo>
                      <a:cubicBezTo>
                        <a:pt x="45" y="222"/>
                        <a:pt x="50" y="225"/>
                        <a:pt x="54" y="228"/>
                      </a:cubicBezTo>
                      <a:cubicBezTo>
                        <a:pt x="45" y="242"/>
                        <a:pt x="41" y="258"/>
                        <a:pt x="32" y="271"/>
                      </a:cubicBezTo>
                      <a:close/>
                      <a:moveTo>
                        <a:pt x="58" y="225"/>
                      </a:moveTo>
                      <a:cubicBezTo>
                        <a:pt x="53" y="221"/>
                        <a:pt x="48" y="218"/>
                        <a:pt x="44" y="215"/>
                      </a:cubicBezTo>
                      <a:cubicBezTo>
                        <a:pt x="64" y="182"/>
                        <a:pt x="88" y="151"/>
                        <a:pt x="114" y="121"/>
                      </a:cubicBezTo>
                      <a:cubicBezTo>
                        <a:pt x="114" y="120"/>
                        <a:pt x="115" y="119"/>
                        <a:pt x="115" y="119"/>
                      </a:cubicBezTo>
                      <a:cubicBezTo>
                        <a:pt x="130" y="125"/>
                        <a:pt x="145" y="135"/>
                        <a:pt x="145" y="152"/>
                      </a:cubicBezTo>
                      <a:cubicBezTo>
                        <a:pt x="140" y="156"/>
                        <a:pt x="135" y="159"/>
                        <a:pt x="131" y="163"/>
                      </a:cubicBezTo>
                      <a:cubicBezTo>
                        <a:pt x="106" y="183"/>
                        <a:pt x="81" y="203"/>
                        <a:pt x="58" y="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5" name="Freeform 4103"/>
                <p:cNvSpPr/>
                <p:nvPr/>
              </p:nvSpPr>
              <p:spPr bwMode="auto">
                <a:xfrm>
                  <a:off x="2913" y="1089"/>
                  <a:ext cx="26" cy="31"/>
                </a:xfrm>
                <a:custGeom>
                  <a:avLst/>
                  <a:gdLst>
                    <a:gd name="T0" fmla="*/ 9 w 15"/>
                    <a:gd name="T1" fmla="*/ 2 h 18"/>
                    <a:gd name="T2" fmla="*/ 1 w 15"/>
                    <a:gd name="T3" fmla="*/ 13 h 18"/>
                    <a:gd name="T4" fmla="*/ 6 w 15"/>
                    <a:gd name="T5" fmla="*/ 15 h 18"/>
                    <a:gd name="T6" fmla="*/ 13 w 15"/>
                    <a:gd name="T7" fmla="*/ 6 h 18"/>
                    <a:gd name="T8" fmla="*/ 9 w 15"/>
                    <a:gd name="T9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8">
                      <a:moveTo>
                        <a:pt x="9" y="2"/>
                      </a:moveTo>
                      <a:cubicBezTo>
                        <a:pt x="6" y="6"/>
                        <a:pt x="3" y="8"/>
                        <a:pt x="1" y="13"/>
                      </a:cubicBezTo>
                      <a:cubicBezTo>
                        <a:pt x="0" y="16"/>
                        <a:pt x="5" y="18"/>
                        <a:pt x="6" y="15"/>
                      </a:cubicBezTo>
                      <a:cubicBezTo>
                        <a:pt x="8" y="11"/>
                        <a:pt x="11" y="9"/>
                        <a:pt x="13" y="6"/>
                      </a:cubicBezTo>
                      <a:cubicBezTo>
                        <a:pt x="15" y="3"/>
                        <a:pt x="11" y="0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5" name="Freeform 4104"/>
                <p:cNvSpPr>
                  <a:spLocks noEditPoints="1"/>
                </p:cNvSpPr>
                <p:nvPr/>
              </p:nvSpPr>
              <p:spPr bwMode="auto">
                <a:xfrm>
                  <a:off x="3770" y="1465"/>
                  <a:ext cx="173" cy="200"/>
                </a:xfrm>
                <a:custGeom>
                  <a:avLst/>
                  <a:gdLst>
                    <a:gd name="T0" fmla="*/ 76 w 99"/>
                    <a:gd name="T1" fmla="*/ 4 h 115"/>
                    <a:gd name="T2" fmla="*/ 49 w 99"/>
                    <a:gd name="T3" fmla="*/ 32 h 115"/>
                    <a:gd name="T4" fmla="*/ 29 w 99"/>
                    <a:gd name="T5" fmla="*/ 5 h 115"/>
                    <a:gd name="T6" fmla="*/ 4 w 99"/>
                    <a:gd name="T7" fmla="*/ 15 h 115"/>
                    <a:gd name="T8" fmla="*/ 11 w 99"/>
                    <a:gd name="T9" fmla="*/ 55 h 115"/>
                    <a:gd name="T10" fmla="*/ 44 w 99"/>
                    <a:gd name="T11" fmla="*/ 112 h 115"/>
                    <a:gd name="T12" fmla="*/ 45 w 99"/>
                    <a:gd name="T13" fmla="*/ 113 h 115"/>
                    <a:gd name="T14" fmla="*/ 49 w 99"/>
                    <a:gd name="T15" fmla="*/ 113 h 115"/>
                    <a:gd name="T16" fmla="*/ 49 w 99"/>
                    <a:gd name="T17" fmla="*/ 113 h 115"/>
                    <a:gd name="T18" fmla="*/ 87 w 99"/>
                    <a:gd name="T19" fmla="*/ 55 h 115"/>
                    <a:gd name="T20" fmla="*/ 98 w 99"/>
                    <a:gd name="T21" fmla="*/ 18 h 115"/>
                    <a:gd name="T22" fmla="*/ 76 w 99"/>
                    <a:gd name="T23" fmla="*/ 4 h 115"/>
                    <a:gd name="T24" fmla="*/ 92 w 99"/>
                    <a:gd name="T25" fmla="*/ 30 h 115"/>
                    <a:gd name="T26" fmla="*/ 75 w 99"/>
                    <a:gd name="T27" fmla="*/ 66 h 115"/>
                    <a:gd name="T28" fmla="*/ 47 w 99"/>
                    <a:gd name="T29" fmla="*/ 107 h 115"/>
                    <a:gd name="T30" fmla="*/ 25 w 99"/>
                    <a:gd name="T31" fmla="*/ 71 h 115"/>
                    <a:gd name="T32" fmla="*/ 9 w 99"/>
                    <a:gd name="T33" fmla="*/ 32 h 115"/>
                    <a:gd name="T34" fmla="*/ 26 w 99"/>
                    <a:gd name="T35" fmla="*/ 9 h 115"/>
                    <a:gd name="T36" fmla="*/ 45 w 99"/>
                    <a:gd name="T37" fmla="*/ 37 h 115"/>
                    <a:gd name="T38" fmla="*/ 47 w 99"/>
                    <a:gd name="T39" fmla="*/ 38 h 115"/>
                    <a:gd name="T40" fmla="*/ 52 w 99"/>
                    <a:gd name="T41" fmla="*/ 38 h 115"/>
                    <a:gd name="T42" fmla="*/ 75 w 99"/>
                    <a:gd name="T43" fmla="*/ 10 h 115"/>
                    <a:gd name="T44" fmla="*/ 92 w 99"/>
                    <a:gd name="T45" fmla="*/ 3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9" h="115">
                      <a:moveTo>
                        <a:pt x="76" y="4"/>
                      </a:moveTo>
                      <a:cubicBezTo>
                        <a:pt x="62" y="7"/>
                        <a:pt x="55" y="20"/>
                        <a:pt x="49" y="32"/>
                      </a:cubicBezTo>
                      <a:cubicBezTo>
                        <a:pt x="45" y="22"/>
                        <a:pt x="39" y="9"/>
                        <a:pt x="29" y="5"/>
                      </a:cubicBezTo>
                      <a:cubicBezTo>
                        <a:pt x="19" y="0"/>
                        <a:pt x="8" y="5"/>
                        <a:pt x="4" y="15"/>
                      </a:cubicBezTo>
                      <a:cubicBezTo>
                        <a:pt x="0" y="28"/>
                        <a:pt x="6" y="44"/>
                        <a:pt x="11" y="55"/>
                      </a:cubicBezTo>
                      <a:cubicBezTo>
                        <a:pt x="21" y="75"/>
                        <a:pt x="32" y="93"/>
                        <a:pt x="44" y="112"/>
                      </a:cubicBezTo>
                      <a:cubicBezTo>
                        <a:pt x="44" y="113"/>
                        <a:pt x="45" y="113"/>
                        <a:pt x="45" y="113"/>
                      </a:cubicBezTo>
                      <a:cubicBezTo>
                        <a:pt x="46" y="115"/>
                        <a:pt x="48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63" y="95"/>
                        <a:pt x="76" y="76"/>
                        <a:pt x="87" y="55"/>
                      </a:cubicBezTo>
                      <a:cubicBezTo>
                        <a:pt x="93" y="44"/>
                        <a:pt x="99" y="31"/>
                        <a:pt x="98" y="18"/>
                      </a:cubicBezTo>
                      <a:cubicBezTo>
                        <a:pt x="97" y="7"/>
                        <a:pt x="86" y="2"/>
                        <a:pt x="76" y="4"/>
                      </a:cubicBezTo>
                      <a:close/>
                      <a:moveTo>
                        <a:pt x="92" y="30"/>
                      </a:moveTo>
                      <a:cubicBezTo>
                        <a:pt x="89" y="43"/>
                        <a:pt x="82" y="55"/>
                        <a:pt x="75" y="66"/>
                      </a:cubicBezTo>
                      <a:cubicBezTo>
                        <a:pt x="66" y="80"/>
                        <a:pt x="57" y="94"/>
                        <a:pt x="47" y="107"/>
                      </a:cubicBezTo>
                      <a:cubicBezTo>
                        <a:pt x="39" y="95"/>
                        <a:pt x="32" y="84"/>
                        <a:pt x="25" y="71"/>
                      </a:cubicBezTo>
                      <a:cubicBezTo>
                        <a:pt x="19" y="58"/>
                        <a:pt x="11" y="46"/>
                        <a:pt x="9" y="32"/>
                      </a:cubicBezTo>
                      <a:cubicBezTo>
                        <a:pt x="7" y="20"/>
                        <a:pt x="10" y="4"/>
                        <a:pt x="26" y="9"/>
                      </a:cubicBezTo>
                      <a:cubicBezTo>
                        <a:pt x="36" y="12"/>
                        <a:pt x="41" y="28"/>
                        <a:pt x="45" y="37"/>
                      </a:cubicBezTo>
                      <a:cubicBezTo>
                        <a:pt x="46" y="37"/>
                        <a:pt x="47" y="38"/>
                        <a:pt x="47" y="38"/>
                      </a:cubicBezTo>
                      <a:cubicBezTo>
                        <a:pt x="48" y="40"/>
                        <a:pt x="51" y="40"/>
                        <a:pt x="52" y="38"/>
                      </a:cubicBezTo>
                      <a:cubicBezTo>
                        <a:pt x="57" y="27"/>
                        <a:pt x="62" y="14"/>
                        <a:pt x="75" y="10"/>
                      </a:cubicBezTo>
                      <a:cubicBezTo>
                        <a:pt x="91" y="5"/>
                        <a:pt x="94" y="18"/>
                        <a:pt x="9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6" name="Freeform 4105"/>
                <p:cNvSpPr>
                  <a:spLocks noEditPoints="1"/>
                </p:cNvSpPr>
                <p:nvPr/>
              </p:nvSpPr>
              <p:spPr bwMode="auto">
                <a:xfrm>
                  <a:off x="4746" y="491"/>
                  <a:ext cx="348" cy="188"/>
                </a:xfrm>
                <a:custGeom>
                  <a:avLst/>
                  <a:gdLst>
                    <a:gd name="T0" fmla="*/ 139 w 200"/>
                    <a:gd name="T1" fmla="*/ 107 h 108"/>
                    <a:gd name="T2" fmla="*/ 141 w 200"/>
                    <a:gd name="T3" fmla="*/ 107 h 108"/>
                    <a:gd name="T4" fmla="*/ 199 w 200"/>
                    <a:gd name="T5" fmla="*/ 55 h 108"/>
                    <a:gd name="T6" fmla="*/ 200 w 200"/>
                    <a:gd name="T7" fmla="*/ 52 h 108"/>
                    <a:gd name="T8" fmla="*/ 199 w 200"/>
                    <a:gd name="T9" fmla="*/ 51 h 108"/>
                    <a:gd name="T10" fmla="*/ 166 w 200"/>
                    <a:gd name="T11" fmla="*/ 23 h 108"/>
                    <a:gd name="T12" fmla="*/ 135 w 200"/>
                    <a:gd name="T13" fmla="*/ 0 h 108"/>
                    <a:gd name="T14" fmla="*/ 133 w 200"/>
                    <a:gd name="T15" fmla="*/ 0 h 108"/>
                    <a:gd name="T16" fmla="*/ 131 w 200"/>
                    <a:gd name="T17" fmla="*/ 3 h 108"/>
                    <a:gd name="T18" fmla="*/ 130 w 200"/>
                    <a:gd name="T19" fmla="*/ 29 h 108"/>
                    <a:gd name="T20" fmla="*/ 3 w 200"/>
                    <a:gd name="T21" fmla="*/ 27 h 108"/>
                    <a:gd name="T22" fmla="*/ 0 w 200"/>
                    <a:gd name="T23" fmla="*/ 29 h 108"/>
                    <a:gd name="T24" fmla="*/ 1 w 200"/>
                    <a:gd name="T25" fmla="*/ 32 h 108"/>
                    <a:gd name="T26" fmla="*/ 10 w 200"/>
                    <a:gd name="T27" fmla="*/ 84 h 108"/>
                    <a:gd name="T28" fmla="*/ 11 w 200"/>
                    <a:gd name="T29" fmla="*/ 86 h 108"/>
                    <a:gd name="T30" fmla="*/ 13 w 200"/>
                    <a:gd name="T31" fmla="*/ 87 h 108"/>
                    <a:gd name="T32" fmla="*/ 135 w 200"/>
                    <a:gd name="T33" fmla="*/ 82 h 108"/>
                    <a:gd name="T34" fmla="*/ 135 w 200"/>
                    <a:gd name="T35" fmla="*/ 105 h 108"/>
                    <a:gd name="T36" fmla="*/ 139 w 200"/>
                    <a:gd name="T37" fmla="*/ 107 h 108"/>
                    <a:gd name="T38" fmla="*/ 16 w 200"/>
                    <a:gd name="T39" fmla="*/ 82 h 108"/>
                    <a:gd name="T40" fmla="*/ 8 w 200"/>
                    <a:gd name="T41" fmla="*/ 33 h 108"/>
                    <a:gd name="T42" fmla="*/ 132 w 200"/>
                    <a:gd name="T43" fmla="*/ 34 h 108"/>
                    <a:gd name="T44" fmla="*/ 134 w 200"/>
                    <a:gd name="T45" fmla="*/ 33 h 108"/>
                    <a:gd name="T46" fmla="*/ 135 w 200"/>
                    <a:gd name="T47" fmla="*/ 31 h 108"/>
                    <a:gd name="T48" fmla="*/ 136 w 200"/>
                    <a:gd name="T49" fmla="*/ 7 h 108"/>
                    <a:gd name="T50" fmla="*/ 164 w 200"/>
                    <a:gd name="T51" fmla="*/ 28 h 108"/>
                    <a:gd name="T52" fmla="*/ 194 w 200"/>
                    <a:gd name="T53" fmla="*/ 53 h 108"/>
                    <a:gd name="T54" fmla="*/ 140 w 200"/>
                    <a:gd name="T55" fmla="*/ 100 h 108"/>
                    <a:gd name="T56" fmla="*/ 140 w 200"/>
                    <a:gd name="T57" fmla="*/ 80 h 108"/>
                    <a:gd name="T58" fmla="*/ 140 w 200"/>
                    <a:gd name="T59" fmla="*/ 78 h 108"/>
                    <a:gd name="T60" fmla="*/ 138 w 200"/>
                    <a:gd name="T61" fmla="*/ 77 h 108"/>
                    <a:gd name="T62" fmla="*/ 16 w 200"/>
                    <a:gd name="T63" fmla="*/ 8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108">
                      <a:moveTo>
                        <a:pt x="139" y="107"/>
                      </a:moveTo>
                      <a:cubicBezTo>
                        <a:pt x="139" y="108"/>
                        <a:pt x="140" y="108"/>
                        <a:pt x="141" y="107"/>
                      </a:cubicBezTo>
                      <a:cubicBezTo>
                        <a:pt x="160" y="88"/>
                        <a:pt x="181" y="73"/>
                        <a:pt x="199" y="55"/>
                      </a:cubicBezTo>
                      <a:cubicBezTo>
                        <a:pt x="200" y="54"/>
                        <a:pt x="200" y="53"/>
                        <a:pt x="200" y="52"/>
                      </a:cubicBezTo>
                      <a:cubicBezTo>
                        <a:pt x="200" y="52"/>
                        <a:pt x="200" y="51"/>
                        <a:pt x="199" y="51"/>
                      </a:cubicBezTo>
                      <a:cubicBezTo>
                        <a:pt x="190" y="41"/>
                        <a:pt x="177" y="32"/>
                        <a:pt x="166" y="23"/>
                      </a:cubicBezTo>
                      <a:cubicBezTo>
                        <a:pt x="156" y="15"/>
                        <a:pt x="146" y="8"/>
                        <a:pt x="135" y="0"/>
                      </a:cubicBezTo>
                      <a:cubicBezTo>
                        <a:pt x="135" y="0"/>
                        <a:pt x="134" y="0"/>
                        <a:pt x="133" y="0"/>
                      </a:cubicBezTo>
                      <a:cubicBezTo>
                        <a:pt x="132" y="0"/>
                        <a:pt x="130" y="1"/>
                        <a:pt x="131" y="3"/>
                      </a:cubicBezTo>
                      <a:cubicBezTo>
                        <a:pt x="132" y="11"/>
                        <a:pt x="130" y="20"/>
                        <a:pt x="130" y="29"/>
                      </a:cubicBezTo>
                      <a:cubicBezTo>
                        <a:pt x="88" y="29"/>
                        <a:pt x="45" y="34"/>
                        <a:pt x="3" y="27"/>
                      </a:cubicBezTo>
                      <a:cubicBezTo>
                        <a:pt x="2" y="26"/>
                        <a:pt x="0" y="28"/>
                        <a:pt x="0" y="29"/>
                      </a:cubicBezTo>
                      <a:cubicBezTo>
                        <a:pt x="0" y="30"/>
                        <a:pt x="0" y="31"/>
                        <a:pt x="1" y="32"/>
                      </a:cubicBezTo>
                      <a:cubicBezTo>
                        <a:pt x="13" y="45"/>
                        <a:pt x="15" y="67"/>
                        <a:pt x="10" y="84"/>
                      </a:cubicBezTo>
                      <a:cubicBezTo>
                        <a:pt x="10" y="85"/>
                        <a:pt x="10" y="86"/>
                        <a:pt x="11" y="86"/>
                      </a:cubicBezTo>
                      <a:cubicBezTo>
                        <a:pt x="11" y="87"/>
                        <a:pt x="12" y="87"/>
                        <a:pt x="13" y="87"/>
                      </a:cubicBezTo>
                      <a:cubicBezTo>
                        <a:pt x="54" y="87"/>
                        <a:pt x="94" y="83"/>
                        <a:pt x="135" y="82"/>
                      </a:cubicBezTo>
                      <a:cubicBezTo>
                        <a:pt x="135" y="90"/>
                        <a:pt x="135" y="97"/>
                        <a:pt x="135" y="105"/>
                      </a:cubicBezTo>
                      <a:cubicBezTo>
                        <a:pt x="135" y="107"/>
                        <a:pt x="137" y="108"/>
                        <a:pt x="139" y="107"/>
                      </a:cubicBezTo>
                      <a:close/>
                      <a:moveTo>
                        <a:pt x="16" y="82"/>
                      </a:moveTo>
                      <a:cubicBezTo>
                        <a:pt x="20" y="66"/>
                        <a:pt x="18" y="47"/>
                        <a:pt x="8" y="33"/>
                      </a:cubicBezTo>
                      <a:cubicBezTo>
                        <a:pt x="50" y="38"/>
                        <a:pt x="91" y="34"/>
                        <a:pt x="132" y="34"/>
                      </a:cubicBezTo>
                      <a:cubicBezTo>
                        <a:pt x="133" y="34"/>
                        <a:pt x="134" y="33"/>
                        <a:pt x="134" y="33"/>
                      </a:cubicBezTo>
                      <a:cubicBezTo>
                        <a:pt x="135" y="32"/>
                        <a:pt x="135" y="32"/>
                        <a:pt x="135" y="31"/>
                      </a:cubicBezTo>
                      <a:cubicBezTo>
                        <a:pt x="135" y="23"/>
                        <a:pt x="137" y="15"/>
                        <a:pt x="136" y="7"/>
                      </a:cubicBezTo>
                      <a:cubicBezTo>
                        <a:pt x="146" y="14"/>
                        <a:pt x="155" y="21"/>
                        <a:pt x="164" y="28"/>
                      </a:cubicBezTo>
                      <a:cubicBezTo>
                        <a:pt x="174" y="36"/>
                        <a:pt x="185" y="44"/>
                        <a:pt x="194" y="53"/>
                      </a:cubicBezTo>
                      <a:cubicBezTo>
                        <a:pt x="177" y="69"/>
                        <a:pt x="157" y="84"/>
                        <a:pt x="140" y="100"/>
                      </a:cubicBezTo>
                      <a:cubicBezTo>
                        <a:pt x="140" y="93"/>
                        <a:pt x="140" y="87"/>
                        <a:pt x="140" y="80"/>
                      </a:cubicBezTo>
                      <a:cubicBezTo>
                        <a:pt x="140" y="79"/>
                        <a:pt x="140" y="78"/>
                        <a:pt x="140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97" y="77"/>
                        <a:pt x="57" y="82"/>
                        <a:pt x="16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7" name="Freeform 4106"/>
                <p:cNvSpPr>
                  <a:spLocks noEditPoints="1"/>
                </p:cNvSpPr>
                <p:nvPr/>
              </p:nvSpPr>
              <p:spPr bwMode="auto">
                <a:xfrm>
                  <a:off x="4428" y="-652"/>
                  <a:ext cx="834" cy="1041"/>
                </a:xfrm>
                <a:custGeom>
                  <a:avLst/>
                  <a:gdLst>
                    <a:gd name="T0" fmla="*/ 126 w 480"/>
                    <a:gd name="T1" fmla="*/ 564 h 597"/>
                    <a:gd name="T2" fmla="*/ 478 w 480"/>
                    <a:gd name="T3" fmla="*/ 446 h 597"/>
                    <a:gd name="T4" fmla="*/ 444 w 480"/>
                    <a:gd name="T5" fmla="*/ 210 h 597"/>
                    <a:gd name="T6" fmla="*/ 163 w 480"/>
                    <a:gd name="T7" fmla="*/ 52 h 597"/>
                    <a:gd name="T8" fmla="*/ 9 w 480"/>
                    <a:gd name="T9" fmla="*/ 386 h 597"/>
                    <a:gd name="T10" fmla="*/ 45 w 480"/>
                    <a:gd name="T11" fmla="*/ 479 h 597"/>
                    <a:gd name="T12" fmla="*/ 68 w 480"/>
                    <a:gd name="T13" fmla="*/ 364 h 597"/>
                    <a:gd name="T14" fmla="*/ 69 w 480"/>
                    <a:gd name="T15" fmla="*/ 487 h 597"/>
                    <a:gd name="T16" fmla="*/ 110 w 480"/>
                    <a:gd name="T17" fmla="*/ 543 h 597"/>
                    <a:gd name="T18" fmla="*/ 80 w 480"/>
                    <a:gd name="T19" fmla="*/ 402 h 597"/>
                    <a:gd name="T20" fmla="*/ 139 w 480"/>
                    <a:gd name="T21" fmla="*/ 517 h 597"/>
                    <a:gd name="T22" fmla="*/ 131 w 480"/>
                    <a:gd name="T23" fmla="*/ 561 h 597"/>
                    <a:gd name="T24" fmla="*/ 228 w 480"/>
                    <a:gd name="T25" fmla="*/ 342 h 597"/>
                    <a:gd name="T26" fmla="*/ 307 w 480"/>
                    <a:gd name="T27" fmla="*/ 425 h 597"/>
                    <a:gd name="T28" fmla="*/ 165 w 480"/>
                    <a:gd name="T29" fmla="*/ 379 h 597"/>
                    <a:gd name="T30" fmla="*/ 166 w 480"/>
                    <a:gd name="T31" fmla="*/ 343 h 597"/>
                    <a:gd name="T32" fmla="*/ 241 w 480"/>
                    <a:gd name="T33" fmla="*/ 293 h 597"/>
                    <a:gd name="T34" fmla="*/ 249 w 480"/>
                    <a:gd name="T35" fmla="*/ 298 h 597"/>
                    <a:gd name="T36" fmla="*/ 286 w 480"/>
                    <a:gd name="T37" fmla="*/ 288 h 597"/>
                    <a:gd name="T38" fmla="*/ 301 w 480"/>
                    <a:gd name="T39" fmla="*/ 284 h 597"/>
                    <a:gd name="T40" fmla="*/ 310 w 480"/>
                    <a:gd name="T41" fmla="*/ 285 h 597"/>
                    <a:gd name="T42" fmla="*/ 341 w 480"/>
                    <a:gd name="T43" fmla="*/ 558 h 597"/>
                    <a:gd name="T44" fmla="*/ 319 w 480"/>
                    <a:gd name="T45" fmla="*/ 291 h 597"/>
                    <a:gd name="T46" fmla="*/ 327 w 480"/>
                    <a:gd name="T47" fmla="*/ 284 h 597"/>
                    <a:gd name="T48" fmla="*/ 351 w 480"/>
                    <a:gd name="T49" fmla="*/ 278 h 597"/>
                    <a:gd name="T50" fmla="*/ 361 w 480"/>
                    <a:gd name="T51" fmla="*/ 282 h 597"/>
                    <a:gd name="T52" fmla="*/ 317 w 480"/>
                    <a:gd name="T53" fmla="*/ 281 h 597"/>
                    <a:gd name="T54" fmla="*/ 346 w 480"/>
                    <a:gd name="T55" fmla="*/ 557 h 597"/>
                    <a:gd name="T56" fmla="*/ 466 w 480"/>
                    <a:gd name="T57" fmla="*/ 349 h 597"/>
                    <a:gd name="T58" fmla="*/ 367 w 480"/>
                    <a:gd name="T59" fmla="*/ 282 h 597"/>
                    <a:gd name="T60" fmla="*/ 389 w 480"/>
                    <a:gd name="T61" fmla="*/ 284 h 597"/>
                    <a:gd name="T62" fmla="*/ 440 w 480"/>
                    <a:gd name="T63" fmla="*/ 218 h 597"/>
                    <a:gd name="T64" fmla="*/ 235 w 480"/>
                    <a:gd name="T65" fmla="*/ 291 h 597"/>
                    <a:gd name="T66" fmla="*/ 302 w 480"/>
                    <a:gd name="T67" fmla="*/ 208 h 597"/>
                    <a:gd name="T68" fmla="*/ 408 w 480"/>
                    <a:gd name="T69" fmla="*/ 188 h 597"/>
                    <a:gd name="T70" fmla="*/ 296 w 480"/>
                    <a:gd name="T71" fmla="*/ 160 h 597"/>
                    <a:gd name="T72" fmla="*/ 309 w 480"/>
                    <a:gd name="T73" fmla="*/ 158 h 597"/>
                    <a:gd name="T74" fmla="*/ 326 w 480"/>
                    <a:gd name="T75" fmla="*/ 180 h 597"/>
                    <a:gd name="T76" fmla="*/ 296 w 480"/>
                    <a:gd name="T77" fmla="*/ 195 h 597"/>
                    <a:gd name="T78" fmla="*/ 316 w 480"/>
                    <a:gd name="T79" fmla="*/ 157 h 597"/>
                    <a:gd name="T80" fmla="*/ 324 w 480"/>
                    <a:gd name="T81" fmla="*/ 157 h 597"/>
                    <a:gd name="T82" fmla="*/ 323 w 480"/>
                    <a:gd name="T83" fmla="*/ 155 h 597"/>
                    <a:gd name="T84" fmla="*/ 330 w 480"/>
                    <a:gd name="T85" fmla="*/ 155 h 597"/>
                    <a:gd name="T86" fmla="*/ 336 w 480"/>
                    <a:gd name="T87" fmla="*/ 158 h 597"/>
                    <a:gd name="T88" fmla="*/ 347 w 480"/>
                    <a:gd name="T89" fmla="*/ 160 h 597"/>
                    <a:gd name="T90" fmla="*/ 353 w 480"/>
                    <a:gd name="T91" fmla="*/ 159 h 597"/>
                    <a:gd name="T92" fmla="*/ 361 w 480"/>
                    <a:gd name="T93" fmla="*/ 161 h 597"/>
                    <a:gd name="T94" fmla="*/ 325 w 480"/>
                    <a:gd name="T95" fmla="*/ 99 h 597"/>
                    <a:gd name="T96" fmla="*/ 295 w 480"/>
                    <a:gd name="T97" fmla="*/ 152 h 597"/>
                    <a:gd name="T98" fmla="*/ 134 w 480"/>
                    <a:gd name="T99" fmla="*/ 442 h 597"/>
                    <a:gd name="T100" fmla="*/ 285 w 480"/>
                    <a:gd name="T101" fmla="*/ 106 h 597"/>
                    <a:gd name="T102" fmla="*/ 242 w 480"/>
                    <a:gd name="T103" fmla="*/ 49 h 597"/>
                    <a:gd name="T104" fmla="*/ 168 w 480"/>
                    <a:gd name="T105" fmla="*/ 55 h 597"/>
                    <a:gd name="T106" fmla="*/ 184 w 480"/>
                    <a:gd name="T107" fmla="*/ 79 h 597"/>
                    <a:gd name="T108" fmla="*/ 285 w 480"/>
                    <a:gd name="T109" fmla="*/ 101 h 597"/>
                    <a:gd name="T110" fmla="*/ 132 w 480"/>
                    <a:gd name="T111" fmla="*/ 363 h 597"/>
                    <a:gd name="T112" fmla="*/ 30 w 480"/>
                    <a:gd name="T113" fmla="*/ 260 h 597"/>
                    <a:gd name="T114" fmla="*/ 75 w 480"/>
                    <a:gd name="T115" fmla="*/ 27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80" h="597">
                      <a:moveTo>
                        <a:pt x="24" y="480"/>
                      </a:moveTo>
                      <a:cubicBezTo>
                        <a:pt x="24" y="480"/>
                        <a:pt x="24" y="480"/>
                        <a:pt x="24" y="481"/>
                      </a:cubicBezTo>
                      <a:cubicBezTo>
                        <a:pt x="28" y="493"/>
                        <a:pt x="33" y="507"/>
                        <a:pt x="46" y="513"/>
                      </a:cubicBezTo>
                      <a:cubicBezTo>
                        <a:pt x="58" y="519"/>
                        <a:pt x="76" y="508"/>
                        <a:pt x="86" y="519"/>
                      </a:cubicBezTo>
                      <a:cubicBezTo>
                        <a:pt x="86" y="519"/>
                        <a:pt x="87" y="520"/>
                        <a:pt x="88" y="520"/>
                      </a:cubicBezTo>
                      <a:cubicBezTo>
                        <a:pt x="88" y="520"/>
                        <a:pt x="89" y="521"/>
                        <a:pt x="89" y="522"/>
                      </a:cubicBezTo>
                      <a:cubicBezTo>
                        <a:pt x="99" y="538"/>
                        <a:pt x="110" y="552"/>
                        <a:pt x="126" y="564"/>
                      </a:cubicBezTo>
                      <a:cubicBezTo>
                        <a:pt x="156" y="585"/>
                        <a:pt x="196" y="588"/>
                        <a:pt x="233" y="589"/>
                      </a:cubicBezTo>
                      <a:cubicBezTo>
                        <a:pt x="259" y="589"/>
                        <a:pt x="285" y="589"/>
                        <a:pt x="311" y="591"/>
                      </a:cubicBezTo>
                      <a:cubicBezTo>
                        <a:pt x="337" y="593"/>
                        <a:pt x="361" y="597"/>
                        <a:pt x="385" y="588"/>
                      </a:cubicBezTo>
                      <a:cubicBezTo>
                        <a:pt x="415" y="577"/>
                        <a:pt x="437" y="553"/>
                        <a:pt x="452" y="526"/>
                      </a:cubicBezTo>
                      <a:cubicBezTo>
                        <a:pt x="453" y="525"/>
                        <a:pt x="453" y="525"/>
                        <a:pt x="453" y="524"/>
                      </a:cubicBezTo>
                      <a:cubicBezTo>
                        <a:pt x="457" y="518"/>
                        <a:pt x="460" y="512"/>
                        <a:pt x="463" y="505"/>
                      </a:cubicBezTo>
                      <a:cubicBezTo>
                        <a:pt x="471" y="486"/>
                        <a:pt x="476" y="467"/>
                        <a:pt x="478" y="446"/>
                      </a:cubicBezTo>
                      <a:cubicBezTo>
                        <a:pt x="480" y="419"/>
                        <a:pt x="476" y="392"/>
                        <a:pt x="473" y="365"/>
                      </a:cubicBezTo>
                      <a:cubicBezTo>
                        <a:pt x="471" y="345"/>
                        <a:pt x="470" y="324"/>
                        <a:pt x="468" y="303"/>
                      </a:cubicBezTo>
                      <a:cubicBezTo>
                        <a:pt x="469" y="303"/>
                        <a:pt x="469" y="303"/>
                        <a:pt x="468" y="302"/>
                      </a:cubicBezTo>
                      <a:cubicBezTo>
                        <a:pt x="468" y="299"/>
                        <a:pt x="468" y="296"/>
                        <a:pt x="467" y="292"/>
                      </a:cubicBezTo>
                      <a:cubicBezTo>
                        <a:pt x="464" y="270"/>
                        <a:pt x="459" y="248"/>
                        <a:pt x="451" y="226"/>
                      </a:cubicBezTo>
                      <a:cubicBezTo>
                        <a:pt x="449" y="221"/>
                        <a:pt x="447" y="216"/>
                        <a:pt x="444" y="212"/>
                      </a:cubicBezTo>
                      <a:cubicBezTo>
                        <a:pt x="444" y="211"/>
                        <a:pt x="444" y="211"/>
                        <a:pt x="444" y="210"/>
                      </a:cubicBezTo>
                      <a:cubicBezTo>
                        <a:pt x="426" y="175"/>
                        <a:pt x="400" y="146"/>
                        <a:pt x="369" y="121"/>
                      </a:cubicBezTo>
                      <a:cubicBezTo>
                        <a:pt x="341" y="99"/>
                        <a:pt x="309" y="82"/>
                        <a:pt x="274" y="74"/>
                      </a:cubicBezTo>
                      <a:cubicBezTo>
                        <a:pt x="273" y="67"/>
                        <a:pt x="272" y="57"/>
                        <a:pt x="267" y="52"/>
                      </a:cubicBezTo>
                      <a:cubicBezTo>
                        <a:pt x="259" y="43"/>
                        <a:pt x="247" y="45"/>
                        <a:pt x="237" y="43"/>
                      </a:cubicBezTo>
                      <a:cubicBezTo>
                        <a:pt x="223" y="40"/>
                        <a:pt x="222" y="17"/>
                        <a:pt x="212" y="10"/>
                      </a:cubicBezTo>
                      <a:cubicBezTo>
                        <a:pt x="198" y="0"/>
                        <a:pt x="186" y="13"/>
                        <a:pt x="180" y="24"/>
                      </a:cubicBezTo>
                      <a:cubicBezTo>
                        <a:pt x="175" y="34"/>
                        <a:pt x="168" y="42"/>
                        <a:pt x="163" y="52"/>
                      </a:cubicBezTo>
                      <a:cubicBezTo>
                        <a:pt x="158" y="63"/>
                        <a:pt x="161" y="73"/>
                        <a:pt x="162" y="83"/>
                      </a:cubicBezTo>
                      <a:cubicBezTo>
                        <a:pt x="162" y="83"/>
                        <a:pt x="162" y="83"/>
                        <a:pt x="161" y="83"/>
                      </a:cubicBezTo>
                      <a:cubicBezTo>
                        <a:pt x="138" y="87"/>
                        <a:pt x="115" y="92"/>
                        <a:pt x="95" y="105"/>
                      </a:cubicBezTo>
                      <a:cubicBezTo>
                        <a:pt x="77" y="116"/>
                        <a:pt x="65" y="134"/>
                        <a:pt x="58" y="153"/>
                      </a:cubicBezTo>
                      <a:cubicBezTo>
                        <a:pt x="48" y="177"/>
                        <a:pt x="41" y="202"/>
                        <a:pt x="34" y="226"/>
                      </a:cubicBezTo>
                      <a:cubicBezTo>
                        <a:pt x="26" y="253"/>
                        <a:pt x="19" y="280"/>
                        <a:pt x="14" y="307"/>
                      </a:cubicBezTo>
                      <a:cubicBezTo>
                        <a:pt x="10" y="333"/>
                        <a:pt x="9" y="359"/>
                        <a:pt x="9" y="386"/>
                      </a:cubicBezTo>
                      <a:cubicBezTo>
                        <a:pt x="9" y="400"/>
                        <a:pt x="7" y="413"/>
                        <a:pt x="4" y="426"/>
                      </a:cubicBezTo>
                      <a:cubicBezTo>
                        <a:pt x="1" y="437"/>
                        <a:pt x="0" y="448"/>
                        <a:pt x="3" y="459"/>
                      </a:cubicBezTo>
                      <a:cubicBezTo>
                        <a:pt x="6" y="469"/>
                        <a:pt x="14" y="476"/>
                        <a:pt x="24" y="480"/>
                      </a:cubicBezTo>
                      <a:close/>
                      <a:moveTo>
                        <a:pt x="60" y="510"/>
                      </a:moveTo>
                      <a:cubicBezTo>
                        <a:pt x="41" y="511"/>
                        <a:pt x="35" y="496"/>
                        <a:pt x="30" y="481"/>
                      </a:cubicBezTo>
                      <a:cubicBezTo>
                        <a:pt x="32" y="481"/>
                        <a:pt x="35" y="481"/>
                        <a:pt x="38" y="481"/>
                      </a:cubicBezTo>
                      <a:cubicBezTo>
                        <a:pt x="41" y="481"/>
                        <a:pt x="43" y="480"/>
                        <a:pt x="45" y="479"/>
                      </a:cubicBezTo>
                      <a:cubicBezTo>
                        <a:pt x="44" y="486"/>
                        <a:pt x="47" y="492"/>
                        <a:pt x="54" y="498"/>
                      </a:cubicBezTo>
                      <a:cubicBezTo>
                        <a:pt x="60" y="504"/>
                        <a:pt x="70" y="503"/>
                        <a:pt x="77" y="508"/>
                      </a:cubicBezTo>
                      <a:cubicBezTo>
                        <a:pt x="77" y="508"/>
                        <a:pt x="77" y="508"/>
                        <a:pt x="77" y="508"/>
                      </a:cubicBezTo>
                      <a:cubicBezTo>
                        <a:pt x="78" y="509"/>
                        <a:pt x="78" y="509"/>
                        <a:pt x="78" y="510"/>
                      </a:cubicBezTo>
                      <a:cubicBezTo>
                        <a:pt x="72" y="509"/>
                        <a:pt x="66" y="510"/>
                        <a:pt x="60" y="510"/>
                      </a:cubicBezTo>
                      <a:close/>
                      <a:moveTo>
                        <a:pt x="61" y="412"/>
                      </a:moveTo>
                      <a:cubicBezTo>
                        <a:pt x="61" y="396"/>
                        <a:pt x="65" y="380"/>
                        <a:pt x="68" y="364"/>
                      </a:cubicBezTo>
                      <a:cubicBezTo>
                        <a:pt x="72" y="337"/>
                        <a:pt x="71" y="311"/>
                        <a:pt x="77" y="285"/>
                      </a:cubicBezTo>
                      <a:cubicBezTo>
                        <a:pt x="78" y="302"/>
                        <a:pt x="79" y="318"/>
                        <a:pt x="80" y="335"/>
                      </a:cubicBezTo>
                      <a:cubicBezTo>
                        <a:pt x="80" y="336"/>
                        <a:pt x="80" y="338"/>
                        <a:pt x="79" y="339"/>
                      </a:cubicBezTo>
                      <a:cubicBezTo>
                        <a:pt x="79" y="339"/>
                        <a:pt x="79" y="339"/>
                        <a:pt x="79" y="340"/>
                      </a:cubicBezTo>
                      <a:cubicBezTo>
                        <a:pt x="79" y="363"/>
                        <a:pt x="76" y="385"/>
                        <a:pt x="74" y="408"/>
                      </a:cubicBezTo>
                      <a:cubicBezTo>
                        <a:pt x="71" y="434"/>
                        <a:pt x="70" y="460"/>
                        <a:pt x="69" y="486"/>
                      </a:cubicBezTo>
                      <a:cubicBezTo>
                        <a:pt x="69" y="486"/>
                        <a:pt x="69" y="487"/>
                        <a:pt x="69" y="487"/>
                      </a:cubicBezTo>
                      <a:cubicBezTo>
                        <a:pt x="70" y="491"/>
                        <a:pt x="71" y="496"/>
                        <a:pt x="73" y="500"/>
                      </a:cubicBezTo>
                      <a:cubicBezTo>
                        <a:pt x="60" y="495"/>
                        <a:pt x="44" y="492"/>
                        <a:pt x="52" y="476"/>
                      </a:cubicBezTo>
                      <a:cubicBezTo>
                        <a:pt x="52" y="476"/>
                        <a:pt x="52" y="475"/>
                        <a:pt x="52" y="475"/>
                      </a:cubicBezTo>
                      <a:cubicBezTo>
                        <a:pt x="60" y="469"/>
                        <a:pt x="65" y="457"/>
                        <a:pt x="65" y="446"/>
                      </a:cubicBezTo>
                      <a:cubicBezTo>
                        <a:pt x="65" y="435"/>
                        <a:pt x="62" y="424"/>
                        <a:pt x="61" y="412"/>
                      </a:cubicBezTo>
                      <a:close/>
                      <a:moveTo>
                        <a:pt x="124" y="556"/>
                      </a:moveTo>
                      <a:cubicBezTo>
                        <a:pt x="119" y="552"/>
                        <a:pt x="115" y="548"/>
                        <a:pt x="110" y="543"/>
                      </a:cubicBezTo>
                      <a:cubicBezTo>
                        <a:pt x="101" y="534"/>
                        <a:pt x="97" y="522"/>
                        <a:pt x="88" y="512"/>
                      </a:cubicBezTo>
                      <a:cubicBezTo>
                        <a:pt x="87" y="511"/>
                        <a:pt x="86" y="510"/>
                        <a:pt x="84" y="508"/>
                      </a:cubicBezTo>
                      <a:cubicBezTo>
                        <a:pt x="84" y="508"/>
                        <a:pt x="84" y="508"/>
                        <a:pt x="84" y="507"/>
                      </a:cubicBezTo>
                      <a:cubicBezTo>
                        <a:pt x="83" y="506"/>
                        <a:pt x="82" y="505"/>
                        <a:pt x="81" y="505"/>
                      </a:cubicBezTo>
                      <a:cubicBezTo>
                        <a:pt x="81" y="505"/>
                        <a:pt x="81" y="504"/>
                        <a:pt x="81" y="504"/>
                      </a:cubicBezTo>
                      <a:cubicBezTo>
                        <a:pt x="77" y="499"/>
                        <a:pt x="76" y="492"/>
                        <a:pt x="74" y="486"/>
                      </a:cubicBezTo>
                      <a:cubicBezTo>
                        <a:pt x="75" y="458"/>
                        <a:pt x="77" y="430"/>
                        <a:pt x="80" y="402"/>
                      </a:cubicBezTo>
                      <a:cubicBezTo>
                        <a:pt x="81" y="383"/>
                        <a:pt x="83" y="365"/>
                        <a:pt x="84" y="347"/>
                      </a:cubicBezTo>
                      <a:cubicBezTo>
                        <a:pt x="95" y="363"/>
                        <a:pt x="113" y="374"/>
                        <a:pt x="133" y="368"/>
                      </a:cubicBezTo>
                      <a:cubicBezTo>
                        <a:pt x="133" y="368"/>
                        <a:pt x="133" y="368"/>
                        <a:pt x="133" y="368"/>
                      </a:cubicBezTo>
                      <a:cubicBezTo>
                        <a:pt x="133" y="376"/>
                        <a:pt x="133" y="383"/>
                        <a:pt x="133" y="391"/>
                      </a:cubicBezTo>
                      <a:cubicBezTo>
                        <a:pt x="133" y="404"/>
                        <a:pt x="132" y="417"/>
                        <a:pt x="131" y="430"/>
                      </a:cubicBezTo>
                      <a:cubicBezTo>
                        <a:pt x="129" y="443"/>
                        <a:pt x="127" y="456"/>
                        <a:pt x="126" y="469"/>
                      </a:cubicBezTo>
                      <a:cubicBezTo>
                        <a:pt x="126" y="486"/>
                        <a:pt x="130" y="503"/>
                        <a:pt x="139" y="517"/>
                      </a:cubicBezTo>
                      <a:cubicBezTo>
                        <a:pt x="141" y="520"/>
                        <a:pt x="142" y="522"/>
                        <a:pt x="144" y="525"/>
                      </a:cubicBezTo>
                      <a:cubicBezTo>
                        <a:pt x="144" y="535"/>
                        <a:pt x="138" y="559"/>
                        <a:pt x="124" y="556"/>
                      </a:cubicBezTo>
                      <a:close/>
                      <a:moveTo>
                        <a:pt x="371" y="587"/>
                      </a:moveTo>
                      <a:cubicBezTo>
                        <a:pt x="354" y="591"/>
                        <a:pt x="335" y="588"/>
                        <a:pt x="318" y="586"/>
                      </a:cubicBezTo>
                      <a:cubicBezTo>
                        <a:pt x="299" y="584"/>
                        <a:pt x="281" y="584"/>
                        <a:pt x="262" y="584"/>
                      </a:cubicBezTo>
                      <a:cubicBezTo>
                        <a:pt x="233" y="584"/>
                        <a:pt x="205" y="584"/>
                        <a:pt x="177" y="579"/>
                      </a:cubicBezTo>
                      <a:cubicBezTo>
                        <a:pt x="160" y="575"/>
                        <a:pt x="145" y="570"/>
                        <a:pt x="131" y="561"/>
                      </a:cubicBezTo>
                      <a:cubicBezTo>
                        <a:pt x="142" y="557"/>
                        <a:pt x="147" y="542"/>
                        <a:pt x="149" y="530"/>
                      </a:cubicBezTo>
                      <a:cubicBezTo>
                        <a:pt x="176" y="559"/>
                        <a:pt x="220" y="568"/>
                        <a:pt x="257" y="570"/>
                      </a:cubicBezTo>
                      <a:cubicBezTo>
                        <a:pt x="322" y="573"/>
                        <a:pt x="386" y="557"/>
                        <a:pt x="444" y="530"/>
                      </a:cubicBezTo>
                      <a:cubicBezTo>
                        <a:pt x="427" y="557"/>
                        <a:pt x="402" y="580"/>
                        <a:pt x="371" y="587"/>
                      </a:cubicBezTo>
                      <a:close/>
                      <a:moveTo>
                        <a:pt x="226" y="312"/>
                      </a:moveTo>
                      <a:cubicBezTo>
                        <a:pt x="227" y="312"/>
                        <a:pt x="229" y="311"/>
                        <a:pt x="230" y="310"/>
                      </a:cubicBezTo>
                      <a:cubicBezTo>
                        <a:pt x="224" y="322"/>
                        <a:pt x="217" y="339"/>
                        <a:pt x="228" y="342"/>
                      </a:cubicBezTo>
                      <a:cubicBezTo>
                        <a:pt x="245" y="345"/>
                        <a:pt x="243" y="315"/>
                        <a:pt x="243" y="306"/>
                      </a:cubicBezTo>
                      <a:cubicBezTo>
                        <a:pt x="243" y="306"/>
                        <a:pt x="243" y="306"/>
                        <a:pt x="243" y="306"/>
                      </a:cubicBezTo>
                      <a:cubicBezTo>
                        <a:pt x="263" y="299"/>
                        <a:pt x="284" y="295"/>
                        <a:pt x="306" y="292"/>
                      </a:cubicBezTo>
                      <a:cubicBezTo>
                        <a:pt x="309" y="292"/>
                        <a:pt x="311" y="291"/>
                        <a:pt x="314" y="291"/>
                      </a:cubicBezTo>
                      <a:cubicBezTo>
                        <a:pt x="314" y="291"/>
                        <a:pt x="314" y="292"/>
                        <a:pt x="314" y="292"/>
                      </a:cubicBezTo>
                      <a:cubicBezTo>
                        <a:pt x="319" y="313"/>
                        <a:pt x="315" y="334"/>
                        <a:pt x="313" y="355"/>
                      </a:cubicBezTo>
                      <a:cubicBezTo>
                        <a:pt x="311" y="378"/>
                        <a:pt x="309" y="401"/>
                        <a:pt x="307" y="425"/>
                      </a:cubicBezTo>
                      <a:cubicBezTo>
                        <a:pt x="305" y="448"/>
                        <a:pt x="304" y="472"/>
                        <a:pt x="303" y="496"/>
                      </a:cubicBezTo>
                      <a:cubicBezTo>
                        <a:pt x="302" y="518"/>
                        <a:pt x="296" y="540"/>
                        <a:pt x="295" y="563"/>
                      </a:cubicBezTo>
                      <a:cubicBezTo>
                        <a:pt x="295" y="563"/>
                        <a:pt x="295" y="564"/>
                        <a:pt x="295" y="564"/>
                      </a:cubicBezTo>
                      <a:cubicBezTo>
                        <a:pt x="295" y="564"/>
                        <a:pt x="295" y="564"/>
                        <a:pt x="295" y="564"/>
                      </a:cubicBezTo>
                      <a:cubicBezTo>
                        <a:pt x="254" y="567"/>
                        <a:pt x="210" y="564"/>
                        <a:pt x="175" y="543"/>
                      </a:cubicBezTo>
                      <a:cubicBezTo>
                        <a:pt x="174" y="543"/>
                        <a:pt x="173" y="543"/>
                        <a:pt x="172" y="542"/>
                      </a:cubicBezTo>
                      <a:cubicBezTo>
                        <a:pt x="167" y="488"/>
                        <a:pt x="163" y="433"/>
                        <a:pt x="165" y="379"/>
                      </a:cubicBezTo>
                      <a:cubicBezTo>
                        <a:pt x="165" y="369"/>
                        <a:pt x="165" y="360"/>
                        <a:pt x="166" y="350"/>
                      </a:cubicBezTo>
                      <a:cubicBezTo>
                        <a:pt x="166" y="350"/>
                        <a:pt x="166" y="350"/>
                        <a:pt x="166" y="350"/>
                      </a:cubicBezTo>
                      <a:cubicBezTo>
                        <a:pt x="182" y="332"/>
                        <a:pt x="204" y="322"/>
                        <a:pt x="226" y="312"/>
                      </a:cubicBezTo>
                      <a:close/>
                      <a:moveTo>
                        <a:pt x="166" y="343"/>
                      </a:moveTo>
                      <a:cubicBezTo>
                        <a:pt x="166" y="342"/>
                        <a:pt x="166" y="342"/>
                        <a:pt x="166" y="342"/>
                      </a:cubicBezTo>
                      <a:cubicBezTo>
                        <a:pt x="167" y="341"/>
                        <a:pt x="168" y="340"/>
                        <a:pt x="170" y="339"/>
                      </a:cubicBezTo>
                      <a:cubicBezTo>
                        <a:pt x="168" y="340"/>
                        <a:pt x="167" y="341"/>
                        <a:pt x="166" y="343"/>
                      </a:cubicBezTo>
                      <a:close/>
                      <a:moveTo>
                        <a:pt x="231" y="321"/>
                      </a:moveTo>
                      <a:cubicBezTo>
                        <a:pt x="233" y="317"/>
                        <a:pt x="235" y="312"/>
                        <a:pt x="238" y="308"/>
                      </a:cubicBezTo>
                      <a:cubicBezTo>
                        <a:pt x="238" y="316"/>
                        <a:pt x="239" y="332"/>
                        <a:pt x="232" y="336"/>
                      </a:cubicBezTo>
                      <a:cubicBezTo>
                        <a:pt x="225" y="341"/>
                        <a:pt x="230" y="323"/>
                        <a:pt x="231" y="321"/>
                      </a:cubicBezTo>
                      <a:close/>
                      <a:moveTo>
                        <a:pt x="238" y="296"/>
                      </a:moveTo>
                      <a:cubicBezTo>
                        <a:pt x="238" y="296"/>
                        <a:pt x="238" y="295"/>
                        <a:pt x="239" y="295"/>
                      </a:cubicBezTo>
                      <a:cubicBezTo>
                        <a:pt x="239" y="294"/>
                        <a:pt x="240" y="293"/>
                        <a:pt x="241" y="293"/>
                      </a:cubicBezTo>
                      <a:cubicBezTo>
                        <a:pt x="241" y="294"/>
                        <a:pt x="241" y="294"/>
                        <a:pt x="241" y="295"/>
                      </a:cubicBezTo>
                      <a:cubicBezTo>
                        <a:pt x="241" y="295"/>
                        <a:pt x="241" y="295"/>
                        <a:pt x="241" y="295"/>
                      </a:cubicBezTo>
                      <a:cubicBezTo>
                        <a:pt x="240" y="295"/>
                        <a:pt x="239" y="296"/>
                        <a:pt x="238" y="296"/>
                      </a:cubicBezTo>
                      <a:close/>
                      <a:moveTo>
                        <a:pt x="249" y="298"/>
                      </a:moveTo>
                      <a:cubicBezTo>
                        <a:pt x="255" y="296"/>
                        <a:pt x="261" y="294"/>
                        <a:pt x="268" y="292"/>
                      </a:cubicBezTo>
                      <a:cubicBezTo>
                        <a:pt x="268" y="293"/>
                        <a:pt x="268" y="293"/>
                        <a:pt x="268" y="293"/>
                      </a:cubicBezTo>
                      <a:cubicBezTo>
                        <a:pt x="261" y="295"/>
                        <a:pt x="255" y="296"/>
                        <a:pt x="249" y="298"/>
                      </a:cubicBezTo>
                      <a:close/>
                      <a:moveTo>
                        <a:pt x="273" y="292"/>
                      </a:moveTo>
                      <a:cubicBezTo>
                        <a:pt x="273" y="292"/>
                        <a:pt x="273" y="291"/>
                        <a:pt x="273" y="291"/>
                      </a:cubicBezTo>
                      <a:cubicBezTo>
                        <a:pt x="275" y="290"/>
                        <a:pt x="278" y="290"/>
                        <a:pt x="280" y="289"/>
                      </a:cubicBezTo>
                      <a:cubicBezTo>
                        <a:pt x="280" y="290"/>
                        <a:pt x="280" y="290"/>
                        <a:pt x="280" y="291"/>
                      </a:cubicBezTo>
                      <a:cubicBezTo>
                        <a:pt x="278" y="291"/>
                        <a:pt x="275" y="292"/>
                        <a:pt x="273" y="292"/>
                      </a:cubicBezTo>
                      <a:close/>
                      <a:moveTo>
                        <a:pt x="286" y="290"/>
                      </a:moveTo>
                      <a:cubicBezTo>
                        <a:pt x="286" y="289"/>
                        <a:pt x="286" y="288"/>
                        <a:pt x="286" y="288"/>
                      </a:cubicBezTo>
                      <a:cubicBezTo>
                        <a:pt x="288" y="287"/>
                        <a:pt x="290" y="287"/>
                        <a:pt x="291" y="286"/>
                      </a:cubicBezTo>
                      <a:cubicBezTo>
                        <a:pt x="291" y="287"/>
                        <a:pt x="291" y="288"/>
                        <a:pt x="291" y="289"/>
                      </a:cubicBezTo>
                      <a:cubicBezTo>
                        <a:pt x="289" y="289"/>
                        <a:pt x="288" y="290"/>
                        <a:pt x="286" y="290"/>
                      </a:cubicBezTo>
                      <a:close/>
                      <a:moveTo>
                        <a:pt x="300" y="288"/>
                      </a:moveTo>
                      <a:cubicBezTo>
                        <a:pt x="299" y="288"/>
                        <a:pt x="298" y="288"/>
                        <a:pt x="297" y="288"/>
                      </a:cubicBezTo>
                      <a:cubicBezTo>
                        <a:pt x="297" y="287"/>
                        <a:pt x="297" y="286"/>
                        <a:pt x="297" y="285"/>
                      </a:cubicBezTo>
                      <a:cubicBezTo>
                        <a:pt x="298" y="285"/>
                        <a:pt x="299" y="285"/>
                        <a:pt x="301" y="284"/>
                      </a:cubicBezTo>
                      <a:cubicBezTo>
                        <a:pt x="301" y="285"/>
                        <a:pt x="301" y="285"/>
                        <a:pt x="300" y="285"/>
                      </a:cubicBezTo>
                      <a:cubicBezTo>
                        <a:pt x="300" y="286"/>
                        <a:pt x="300" y="287"/>
                        <a:pt x="300" y="288"/>
                      </a:cubicBezTo>
                      <a:close/>
                      <a:moveTo>
                        <a:pt x="305" y="287"/>
                      </a:moveTo>
                      <a:cubicBezTo>
                        <a:pt x="306" y="286"/>
                        <a:pt x="306" y="285"/>
                        <a:pt x="306" y="283"/>
                      </a:cubicBezTo>
                      <a:cubicBezTo>
                        <a:pt x="306" y="283"/>
                        <a:pt x="306" y="283"/>
                        <a:pt x="307" y="283"/>
                      </a:cubicBezTo>
                      <a:cubicBezTo>
                        <a:pt x="308" y="283"/>
                        <a:pt x="310" y="283"/>
                        <a:pt x="311" y="282"/>
                      </a:cubicBezTo>
                      <a:cubicBezTo>
                        <a:pt x="311" y="283"/>
                        <a:pt x="311" y="284"/>
                        <a:pt x="310" y="285"/>
                      </a:cubicBezTo>
                      <a:cubicBezTo>
                        <a:pt x="310" y="285"/>
                        <a:pt x="310" y="286"/>
                        <a:pt x="310" y="286"/>
                      </a:cubicBezTo>
                      <a:cubicBezTo>
                        <a:pt x="308" y="286"/>
                        <a:pt x="307" y="287"/>
                        <a:pt x="305" y="287"/>
                      </a:cubicBezTo>
                      <a:close/>
                      <a:moveTo>
                        <a:pt x="365" y="287"/>
                      </a:moveTo>
                      <a:cubicBezTo>
                        <a:pt x="366" y="308"/>
                        <a:pt x="362" y="329"/>
                        <a:pt x="361" y="349"/>
                      </a:cubicBezTo>
                      <a:cubicBezTo>
                        <a:pt x="359" y="372"/>
                        <a:pt x="357" y="395"/>
                        <a:pt x="356" y="417"/>
                      </a:cubicBezTo>
                      <a:cubicBezTo>
                        <a:pt x="354" y="441"/>
                        <a:pt x="353" y="465"/>
                        <a:pt x="350" y="488"/>
                      </a:cubicBezTo>
                      <a:cubicBezTo>
                        <a:pt x="347" y="511"/>
                        <a:pt x="345" y="535"/>
                        <a:pt x="341" y="558"/>
                      </a:cubicBezTo>
                      <a:cubicBezTo>
                        <a:pt x="341" y="558"/>
                        <a:pt x="341" y="558"/>
                        <a:pt x="341" y="558"/>
                      </a:cubicBezTo>
                      <a:cubicBezTo>
                        <a:pt x="327" y="561"/>
                        <a:pt x="314" y="562"/>
                        <a:pt x="300" y="564"/>
                      </a:cubicBezTo>
                      <a:cubicBezTo>
                        <a:pt x="300" y="563"/>
                        <a:pt x="300" y="563"/>
                        <a:pt x="300" y="563"/>
                      </a:cubicBezTo>
                      <a:cubicBezTo>
                        <a:pt x="302" y="540"/>
                        <a:pt x="307" y="518"/>
                        <a:pt x="308" y="496"/>
                      </a:cubicBezTo>
                      <a:cubicBezTo>
                        <a:pt x="309" y="472"/>
                        <a:pt x="310" y="448"/>
                        <a:pt x="312" y="425"/>
                      </a:cubicBezTo>
                      <a:cubicBezTo>
                        <a:pt x="314" y="401"/>
                        <a:pt x="316" y="378"/>
                        <a:pt x="318" y="355"/>
                      </a:cubicBezTo>
                      <a:cubicBezTo>
                        <a:pt x="320" y="334"/>
                        <a:pt x="324" y="312"/>
                        <a:pt x="319" y="291"/>
                      </a:cubicBezTo>
                      <a:cubicBezTo>
                        <a:pt x="319" y="290"/>
                        <a:pt x="319" y="290"/>
                        <a:pt x="319" y="290"/>
                      </a:cubicBezTo>
                      <a:cubicBezTo>
                        <a:pt x="334" y="288"/>
                        <a:pt x="350" y="287"/>
                        <a:pt x="365" y="287"/>
                      </a:cubicBezTo>
                      <a:close/>
                      <a:moveTo>
                        <a:pt x="327" y="284"/>
                      </a:moveTo>
                      <a:cubicBezTo>
                        <a:pt x="327" y="283"/>
                        <a:pt x="327" y="281"/>
                        <a:pt x="327" y="280"/>
                      </a:cubicBezTo>
                      <a:cubicBezTo>
                        <a:pt x="329" y="280"/>
                        <a:pt x="331" y="279"/>
                        <a:pt x="333" y="279"/>
                      </a:cubicBezTo>
                      <a:cubicBezTo>
                        <a:pt x="333" y="281"/>
                        <a:pt x="333" y="282"/>
                        <a:pt x="333" y="283"/>
                      </a:cubicBezTo>
                      <a:cubicBezTo>
                        <a:pt x="331" y="284"/>
                        <a:pt x="329" y="284"/>
                        <a:pt x="327" y="284"/>
                      </a:cubicBezTo>
                      <a:close/>
                      <a:moveTo>
                        <a:pt x="338" y="283"/>
                      </a:moveTo>
                      <a:cubicBezTo>
                        <a:pt x="338" y="282"/>
                        <a:pt x="339" y="280"/>
                        <a:pt x="339" y="279"/>
                      </a:cubicBezTo>
                      <a:cubicBezTo>
                        <a:pt x="339" y="279"/>
                        <a:pt x="340" y="279"/>
                        <a:pt x="341" y="279"/>
                      </a:cubicBezTo>
                      <a:cubicBezTo>
                        <a:pt x="341" y="280"/>
                        <a:pt x="341" y="281"/>
                        <a:pt x="341" y="283"/>
                      </a:cubicBezTo>
                      <a:cubicBezTo>
                        <a:pt x="340" y="283"/>
                        <a:pt x="339" y="283"/>
                        <a:pt x="338" y="283"/>
                      </a:cubicBezTo>
                      <a:close/>
                      <a:moveTo>
                        <a:pt x="346" y="278"/>
                      </a:moveTo>
                      <a:cubicBezTo>
                        <a:pt x="348" y="278"/>
                        <a:pt x="349" y="278"/>
                        <a:pt x="351" y="278"/>
                      </a:cubicBezTo>
                      <a:cubicBezTo>
                        <a:pt x="351" y="280"/>
                        <a:pt x="351" y="281"/>
                        <a:pt x="351" y="282"/>
                      </a:cubicBezTo>
                      <a:cubicBezTo>
                        <a:pt x="349" y="282"/>
                        <a:pt x="348" y="282"/>
                        <a:pt x="346" y="282"/>
                      </a:cubicBezTo>
                      <a:cubicBezTo>
                        <a:pt x="346" y="281"/>
                        <a:pt x="346" y="280"/>
                        <a:pt x="346" y="278"/>
                      </a:cubicBezTo>
                      <a:close/>
                      <a:moveTo>
                        <a:pt x="356" y="282"/>
                      </a:moveTo>
                      <a:cubicBezTo>
                        <a:pt x="356" y="281"/>
                        <a:pt x="356" y="280"/>
                        <a:pt x="356" y="278"/>
                      </a:cubicBezTo>
                      <a:cubicBezTo>
                        <a:pt x="358" y="279"/>
                        <a:pt x="360" y="279"/>
                        <a:pt x="361" y="279"/>
                      </a:cubicBezTo>
                      <a:cubicBezTo>
                        <a:pt x="361" y="280"/>
                        <a:pt x="361" y="281"/>
                        <a:pt x="361" y="282"/>
                      </a:cubicBezTo>
                      <a:cubicBezTo>
                        <a:pt x="361" y="282"/>
                        <a:pt x="360" y="282"/>
                        <a:pt x="360" y="282"/>
                      </a:cubicBezTo>
                      <a:cubicBezTo>
                        <a:pt x="358" y="282"/>
                        <a:pt x="357" y="282"/>
                        <a:pt x="356" y="282"/>
                      </a:cubicBezTo>
                      <a:close/>
                      <a:moveTo>
                        <a:pt x="322" y="284"/>
                      </a:moveTo>
                      <a:cubicBezTo>
                        <a:pt x="321" y="284"/>
                        <a:pt x="321" y="285"/>
                        <a:pt x="321" y="285"/>
                      </a:cubicBezTo>
                      <a:cubicBezTo>
                        <a:pt x="320" y="285"/>
                        <a:pt x="318" y="285"/>
                        <a:pt x="316" y="285"/>
                      </a:cubicBezTo>
                      <a:cubicBezTo>
                        <a:pt x="316" y="284"/>
                        <a:pt x="316" y="283"/>
                        <a:pt x="317" y="282"/>
                      </a:cubicBezTo>
                      <a:cubicBezTo>
                        <a:pt x="317" y="281"/>
                        <a:pt x="317" y="281"/>
                        <a:pt x="317" y="281"/>
                      </a:cubicBezTo>
                      <a:cubicBezTo>
                        <a:pt x="319" y="281"/>
                        <a:pt x="320" y="281"/>
                        <a:pt x="322" y="281"/>
                      </a:cubicBezTo>
                      <a:cubicBezTo>
                        <a:pt x="322" y="282"/>
                        <a:pt x="322" y="283"/>
                        <a:pt x="322" y="284"/>
                      </a:cubicBezTo>
                      <a:close/>
                      <a:moveTo>
                        <a:pt x="466" y="349"/>
                      </a:moveTo>
                      <a:cubicBezTo>
                        <a:pt x="468" y="376"/>
                        <a:pt x="473" y="403"/>
                        <a:pt x="473" y="430"/>
                      </a:cubicBezTo>
                      <a:cubicBezTo>
                        <a:pt x="473" y="454"/>
                        <a:pt x="468" y="477"/>
                        <a:pt x="460" y="499"/>
                      </a:cubicBezTo>
                      <a:cubicBezTo>
                        <a:pt x="457" y="506"/>
                        <a:pt x="453" y="514"/>
                        <a:pt x="449" y="522"/>
                      </a:cubicBezTo>
                      <a:cubicBezTo>
                        <a:pt x="416" y="538"/>
                        <a:pt x="382" y="550"/>
                        <a:pt x="346" y="557"/>
                      </a:cubicBezTo>
                      <a:cubicBezTo>
                        <a:pt x="350" y="535"/>
                        <a:pt x="352" y="514"/>
                        <a:pt x="355" y="492"/>
                      </a:cubicBezTo>
                      <a:cubicBezTo>
                        <a:pt x="358" y="470"/>
                        <a:pt x="359" y="447"/>
                        <a:pt x="361" y="424"/>
                      </a:cubicBezTo>
                      <a:cubicBezTo>
                        <a:pt x="362" y="401"/>
                        <a:pt x="363" y="378"/>
                        <a:pt x="365" y="356"/>
                      </a:cubicBezTo>
                      <a:cubicBezTo>
                        <a:pt x="367" y="333"/>
                        <a:pt x="371" y="310"/>
                        <a:pt x="370" y="288"/>
                      </a:cubicBezTo>
                      <a:cubicBezTo>
                        <a:pt x="378" y="288"/>
                        <a:pt x="387" y="289"/>
                        <a:pt x="395" y="290"/>
                      </a:cubicBezTo>
                      <a:cubicBezTo>
                        <a:pt x="418" y="294"/>
                        <a:pt x="445" y="291"/>
                        <a:pt x="463" y="309"/>
                      </a:cubicBezTo>
                      <a:cubicBezTo>
                        <a:pt x="464" y="322"/>
                        <a:pt x="465" y="335"/>
                        <a:pt x="466" y="349"/>
                      </a:cubicBezTo>
                      <a:close/>
                      <a:moveTo>
                        <a:pt x="367" y="282"/>
                      </a:moveTo>
                      <a:cubicBezTo>
                        <a:pt x="367" y="282"/>
                        <a:pt x="367" y="282"/>
                        <a:pt x="367" y="282"/>
                      </a:cubicBezTo>
                      <a:cubicBezTo>
                        <a:pt x="367" y="281"/>
                        <a:pt x="367" y="280"/>
                        <a:pt x="367" y="279"/>
                      </a:cubicBezTo>
                      <a:cubicBezTo>
                        <a:pt x="368" y="279"/>
                        <a:pt x="369" y="279"/>
                        <a:pt x="371" y="279"/>
                      </a:cubicBezTo>
                      <a:cubicBezTo>
                        <a:pt x="371" y="280"/>
                        <a:pt x="371" y="281"/>
                        <a:pt x="371" y="281"/>
                      </a:cubicBezTo>
                      <a:cubicBezTo>
                        <a:pt x="371" y="281"/>
                        <a:pt x="371" y="282"/>
                        <a:pt x="371" y="282"/>
                      </a:cubicBezTo>
                      <a:cubicBezTo>
                        <a:pt x="370" y="282"/>
                        <a:pt x="368" y="282"/>
                        <a:pt x="367" y="282"/>
                      </a:cubicBezTo>
                      <a:close/>
                      <a:moveTo>
                        <a:pt x="384" y="284"/>
                      </a:moveTo>
                      <a:cubicBezTo>
                        <a:pt x="382" y="283"/>
                        <a:pt x="379" y="283"/>
                        <a:pt x="376" y="283"/>
                      </a:cubicBezTo>
                      <a:cubicBezTo>
                        <a:pt x="376" y="282"/>
                        <a:pt x="376" y="281"/>
                        <a:pt x="376" y="280"/>
                      </a:cubicBezTo>
                      <a:cubicBezTo>
                        <a:pt x="379" y="281"/>
                        <a:pt x="382" y="281"/>
                        <a:pt x="384" y="282"/>
                      </a:cubicBezTo>
                      <a:cubicBezTo>
                        <a:pt x="384" y="282"/>
                        <a:pt x="384" y="283"/>
                        <a:pt x="384" y="283"/>
                      </a:cubicBezTo>
                      <a:cubicBezTo>
                        <a:pt x="384" y="283"/>
                        <a:pt x="384" y="284"/>
                        <a:pt x="384" y="284"/>
                      </a:cubicBezTo>
                      <a:close/>
                      <a:moveTo>
                        <a:pt x="389" y="284"/>
                      </a:moveTo>
                      <a:cubicBezTo>
                        <a:pt x="390" y="284"/>
                        <a:pt x="390" y="284"/>
                        <a:pt x="390" y="283"/>
                      </a:cubicBezTo>
                      <a:cubicBezTo>
                        <a:pt x="390" y="283"/>
                        <a:pt x="390" y="283"/>
                        <a:pt x="390" y="283"/>
                      </a:cubicBezTo>
                      <a:cubicBezTo>
                        <a:pt x="390" y="283"/>
                        <a:pt x="391" y="283"/>
                        <a:pt x="392" y="283"/>
                      </a:cubicBezTo>
                      <a:cubicBezTo>
                        <a:pt x="397" y="284"/>
                        <a:pt x="402" y="286"/>
                        <a:pt x="407" y="287"/>
                      </a:cubicBezTo>
                      <a:cubicBezTo>
                        <a:pt x="406" y="287"/>
                        <a:pt x="404" y="286"/>
                        <a:pt x="402" y="286"/>
                      </a:cubicBezTo>
                      <a:cubicBezTo>
                        <a:pt x="398" y="286"/>
                        <a:pt x="394" y="285"/>
                        <a:pt x="389" y="284"/>
                      </a:cubicBezTo>
                      <a:close/>
                      <a:moveTo>
                        <a:pt x="440" y="218"/>
                      </a:moveTo>
                      <a:cubicBezTo>
                        <a:pt x="441" y="219"/>
                        <a:pt x="441" y="219"/>
                        <a:pt x="442" y="219"/>
                      </a:cubicBezTo>
                      <a:cubicBezTo>
                        <a:pt x="453" y="244"/>
                        <a:pt x="459" y="271"/>
                        <a:pt x="462" y="298"/>
                      </a:cubicBezTo>
                      <a:cubicBezTo>
                        <a:pt x="440" y="288"/>
                        <a:pt x="416" y="284"/>
                        <a:pt x="393" y="278"/>
                      </a:cubicBezTo>
                      <a:cubicBezTo>
                        <a:pt x="366" y="271"/>
                        <a:pt x="339" y="272"/>
                        <a:pt x="312" y="277"/>
                      </a:cubicBezTo>
                      <a:cubicBezTo>
                        <a:pt x="290" y="281"/>
                        <a:pt x="268" y="286"/>
                        <a:pt x="246" y="293"/>
                      </a:cubicBezTo>
                      <a:cubicBezTo>
                        <a:pt x="246" y="291"/>
                        <a:pt x="246" y="289"/>
                        <a:pt x="243" y="288"/>
                      </a:cubicBezTo>
                      <a:cubicBezTo>
                        <a:pt x="240" y="287"/>
                        <a:pt x="236" y="289"/>
                        <a:pt x="235" y="291"/>
                      </a:cubicBezTo>
                      <a:cubicBezTo>
                        <a:pt x="233" y="293"/>
                        <a:pt x="233" y="296"/>
                        <a:pt x="233" y="298"/>
                      </a:cubicBezTo>
                      <a:cubicBezTo>
                        <a:pt x="209" y="307"/>
                        <a:pt x="187" y="319"/>
                        <a:pt x="167" y="335"/>
                      </a:cubicBezTo>
                      <a:cubicBezTo>
                        <a:pt x="170" y="303"/>
                        <a:pt x="183" y="270"/>
                        <a:pt x="195" y="241"/>
                      </a:cubicBezTo>
                      <a:cubicBezTo>
                        <a:pt x="201" y="227"/>
                        <a:pt x="209" y="215"/>
                        <a:pt x="219" y="205"/>
                      </a:cubicBezTo>
                      <a:cubicBezTo>
                        <a:pt x="231" y="193"/>
                        <a:pt x="246" y="185"/>
                        <a:pt x="261" y="178"/>
                      </a:cubicBezTo>
                      <a:cubicBezTo>
                        <a:pt x="272" y="173"/>
                        <a:pt x="283" y="168"/>
                        <a:pt x="295" y="166"/>
                      </a:cubicBezTo>
                      <a:cubicBezTo>
                        <a:pt x="293" y="181"/>
                        <a:pt x="285" y="212"/>
                        <a:pt x="302" y="208"/>
                      </a:cubicBezTo>
                      <a:cubicBezTo>
                        <a:pt x="308" y="207"/>
                        <a:pt x="310" y="200"/>
                        <a:pt x="310" y="192"/>
                      </a:cubicBezTo>
                      <a:cubicBezTo>
                        <a:pt x="315" y="202"/>
                        <a:pt x="322" y="211"/>
                        <a:pt x="332" y="206"/>
                      </a:cubicBezTo>
                      <a:cubicBezTo>
                        <a:pt x="342" y="201"/>
                        <a:pt x="340" y="189"/>
                        <a:pt x="334" y="181"/>
                      </a:cubicBezTo>
                      <a:cubicBezTo>
                        <a:pt x="328" y="174"/>
                        <a:pt x="320" y="167"/>
                        <a:pt x="311" y="163"/>
                      </a:cubicBezTo>
                      <a:cubicBezTo>
                        <a:pt x="312" y="163"/>
                        <a:pt x="313" y="163"/>
                        <a:pt x="313" y="163"/>
                      </a:cubicBezTo>
                      <a:cubicBezTo>
                        <a:pt x="331" y="161"/>
                        <a:pt x="347" y="164"/>
                        <a:pt x="363" y="169"/>
                      </a:cubicBezTo>
                      <a:cubicBezTo>
                        <a:pt x="378" y="174"/>
                        <a:pt x="394" y="180"/>
                        <a:pt x="408" y="188"/>
                      </a:cubicBezTo>
                      <a:cubicBezTo>
                        <a:pt x="417" y="194"/>
                        <a:pt x="425" y="202"/>
                        <a:pt x="434" y="209"/>
                      </a:cubicBezTo>
                      <a:cubicBezTo>
                        <a:pt x="436" y="212"/>
                        <a:pt x="438" y="215"/>
                        <a:pt x="440" y="218"/>
                      </a:cubicBezTo>
                      <a:close/>
                      <a:moveTo>
                        <a:pt x="174" y="282"/>
                      </a:moveTo>
                      <a:cubicBezTo>
                        <a:pt x="178" y="267"/>
                        <a:pt x="183" y="252"/>
                        <a:pt x="191" y="238"/>
                      </a:cubicBezTo>
                      <a:cubicBezTo>
                        <a:pt x="184" y="252"/>
                        <a:pt x="179" y="267"/>
                        <a:pt x="174" y="282"/>
                      </a:cubicBezTo>
                      <a:close/>
                      <a:moveTo>
                        <a:pt x="286" y="163"/>
                      </a:moveTo>
                      <a:cubicBezTo>
                        <a:pt x="290" y="162"/>
                        <a:pt x="293" y="161"/>
                        <a:pt x="296" y="160"/>
                      </a:cubicBezTo>
                      <a:cubicBezTo>
                        <a:pt x="296" y="160"/>
                        <a:pt x="296" y="160"/>
                        <a:pt x="296" y="160"/>
                      </a:cubicBezTo>
                      <a:cubicBezTo>
                        <a:pt x="293" y="161"/>
                        <a:pt x="289" y="162"/>
                        <a:pt x="286" y="163"/>
                      </a:cubicBezTo>
                      <a:close/>
                      <a:moveTo>
                        <a:pt x="309" y="158"/>
                      </a:moveTo>
                      <a:cubicBezTo>
                        <a:pt x="308" y="158"/>
                        <a:pt x="308" y="158"/>
                        <a:pt x="307" y="158"/>
                      </a:cubicBezTo>
                      <a:cubicBezTo>
                        <a:pt x="307" y="158"/>
                        <a:pt x="307" y="158"/>
                        <a:pt x="307" y="157"/>
                      </a:cubicBezTo>
                      <a:cubicBezTo>
                        <a:pt x="307" y="157"/>
                        <a:pt x="308" y="157"/>
                        <a:pt x="309" y="157"/>
                      </a:cubicBezTo>
                      <a:cubicBezTo>
                        <a:pt x="309" y="157"/>
                        <a:pt x="309" y="158"/>
                        <a:pt x="309" y="158"/>
                      </a:cubicBezTo>
                      <a:cubicBezTo>
                        <a:pt x="309" y="158"/>
                        <a:pt x="309" y="158"/>
                        <a:pt x="309" y="158"/>
                      </a:cubicBezTo>
                      <a:close/>
                      <a:moveTo>
                        <a:pt x="326" y="180"/>
                      </a:moveTo>
                      <a:cubicBezTo>
                        <a:pt x="329" y="184"/>
                        <a:pt x="332" y="188"/>
                        <a:pt x="334" y="192"/>
                      </a:cubicBezTo>
                      <a:cubicBezTo>
                        <a:pt x="335" y="197"/>
                        <a:pt x="331" y="202"/>
                        <a:pt x="327" y="202"/>
                      </a:cubicBezTo>
                      <a:cubicBezTo>
                        <a:pt x="319" y="203"/>
                        <a:pt x="314" y="188"/>
                        <a:pt x="313" y="183"/>
                      </a:cubicBezTo>
                      <a:cubicBezTo>
                        <a:pt x="310" y="178"/>
                        <a:pt x="309" y="172"/>
                        <a:pt x="307" y="167"/>
                      </a:cubicBezTo>
                      <a:cubicBezTo>
                        <a:pt x="314" y="170"/>
                        <a:pt x="320" y="175"/>
                        <a:pt x="326" y="180"/>
                      </a:cubicBezTo>
                      <a:close/>
                      <a:moveTo>
                        <a:pt x="301" y="153"/>
                      </a:moveTo>
                      <a:cubicBezTo>
                        <a:pt x="302" y="151"/>
                        <a:pt x="304" y="151"/>
                        <a:pt x="305" y="151"/>
                      </a:cubicBezTo>
                      <a:cubicBezTo>
                        <a:pt x="307" y="151"/>
                        <a:pt x="308" y="151"/>
                        <a:pt x="308" y="151"/>
                      </a:cubicBezTo>
                      <a:cubicBezTo>
                        <a:pt x="305" y="152"/>
                        <a:pt x="303" y="152"/>
                        <a:pt x="301" y="153"/>
                      </a:cubicBezTo>
                      <a:close/>
                      <a:moveTo>
                        <a:pt x="303" y="180"/>
                      </a:moveTo>
                      <a:cubicBezTo>
                        <a:pt x="304" y="186"/>
                        <a:pt x="306" y="197"/>
                        <a:pt x="302" y="202"/>
                      </a:cubicBezTo>
                      <a:cubicBezTo>
                        <a:pt x="298" y="207"/>
                        <a:pt x="296" y="197"/>
                        <a:pt x="296" y="195"/>
                      </a:cubicBezTo>
                      <a:cubicBezTo>
                        <a:pt x="296" y="190"/>
                        <a:pt x="297" y="185"/>
                        <a:pt x="298" y="181"/>
                      </a:cubicBezTo>
                      <a:cubicBezTo>
                        <a:pt x="299" y="176"/>
                        <a:pt x="300" y="172"/>
                        <a:pt x="301" y="167"/>
                      </a:cubicBezTo>
                      <a:cubicBezTo>
                        <a:pt x="302" y="171"/>
                        <a:pt x="303" y="176"/>
                        <a:pt x="303" y="180"/>
                      </a:cubicBezTo>
                      <a:close/>
                      <a:moveTo>
                        <a:pt x="314" y="156"/>
                      </a:moveTo>
                      <a:cubicBezTo>
                        <a:pt x="315" y="156"/>
                        <a:pt x="315" y="156"/>
                        <a:pt x="316" y="156"/>
                      </a:cubicBezTo>
                      <a:cubicBezTo>
                        <a:pt x="316" y="156"/>
                        <a:pt x="316" y="156"/>
                        <a:pt x="316" y="156"/>
                      </a:cubicBezTo>
                      <a:cubicBezTo>
                        <a:pt x="316" y="156"/>
                        <a:pt x="316" y="156"/>
                        <a:pt x="316" y="157"/>
                      </a:cubicBezTo>
                      <a:cubicBezTo>
                        <a:pt x="316" y="157"/>
                        <a:pt x="317" y="157"/>
                        <a:pt x="317" y="157"/>
                      </a:cubicBezTo>
                      <a:cubicBezTo>
                        <a:pt x="316" y="157"/>
                        <a:pt x="316" y="157"/>
                        <a:pt x="316" y="157"/>
                      </a:cubicBezTo>
                      <a:cubicBezTo>
                        <a:pt x="315" y="157"/>
                        <a:pt x="315" y="157"/>
                        <a:pt x="314" y="157"/>
                      </a:cubicBezTo>
                      <a:cubicBezTo>
                        <a:pt x="314" y="157"/>
                        <a:pt x="314" y="157"/>
                        <a:pt x="314" y="156"/>
                      </a:cubicBezTo>
                      <a:close/>
                      <a:moveTo>
                        <a:pt x="324" y="156"/>
                      </a:moveTo>
                      <a:cubicBezTo>
                        <a:pt x="324" y="156"/>
                        <a:pt x="324" y="156"/>
                        <a:pt x="324" y="156"/>
                      </a:cubicBezTo>
                      <a:cubicBezTo>
                        <a:pt x="323" y="157"/>
                        <a:pt x="323" y="157"/>
                        <a:pt x="324" y="157"/>
                      </a:cubicBezTo>
                      <a:cubicBezTo>
                        <a:pt x="323" y="157"/>
                        <a:pt x="323" y="157"/>
                        <a:pt x="323" y="157"/>
                      </a:cubicBezTo>
                      <a:cubicBezTo>
                        <a:pt x="323" y="157"/>
                        <a:pt x="322" y="157"/>
                        <a:pt x="322" y="157"/>
                      </a:cubicBezTo>
                      <a:cubicBezTo>
                        <a:pt x="322" y="157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1" y="156"/>
                      </a:cubicBezTo>
                      <a:cubicBezTo>
                        <a:pt x="321" y="156"/>
                        <a:pt x="321" y="156"/>
                        <a:pt x="321" y="156"/>
                      </a:cubicBezTo>
                      <a:cubicBezTo>
                        <a:pt x="322" y="155"/>
                        <a:pt x="323" y="155"/>
                        <a:pt x="323" y="155"/>
                      </a:cubicBezTo>
                      <a:cubicBezTo>
                        <a:pt x="323" y="155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4" y="156"/>
                      </a:cubicBezTo>
                      <a:cubicBezTo>
                        <a:pt x="323" y="155"/>
                        <a:pt x="323" y="156"/>
                        <a:pt x="324" y="156"/>
                      </a:cubicBezTo>
                      <a:close/>
                      <a:moveTo>
                        <a:pt x="329" y="157"/>
                      </a:moveTo>
                      <a:cubicBezTo>
                        <a:pt x="329" y="156"/>
                        <a:pt x="329" y="156"/>
                        <a:pt x="329" y="155"/>
                      </a:cubicBezTo>
                      <a:cubicBezTo>
                        <a:pt x="329" y="155"/>
                        <a:pt x="330" y="155"/>
                        <a:pt x="330" y="155"/>
                      </a:cubicBezTo>
                      <a:cubicBezTo>
                        <a:pt x="330" y="156"/>
                        <a:pt x="330" y="156"/>
                        <a:pt x="330" y="156"/>
                      </a:cubicBezTo>
                      <a:cubicBezTo>
                        <a:pt x="331" y="157"/>
                        <a:pt x="331" y="157"/>
                        <a:pt x="331" y="157"/>
                      </a:cubicBezTo>
                      <a:cubicBezTo>
                        <a:pt x="330" y="157"/>
                        <a:pt x="329" y="157"/>
                        <a:pt x="329" y="157"/>
                      </a:cubicBezTo>
                      <a:close/>
                      <a:moveTo>
                        <a:pt x="336" y="156"/>
                      </a:moveTo>
                      <a:cubicBezTo>
                        <a:pt x="337" y="156"/>
                        <a:pt x="338" y="156"/>
                        <a:pt x="339" y="156"/>
                      </a:cubicBezTo>
                      <a:cubicBezTo>
                        <a:pt x="339" y="157"/>
                        <a:pt x="339" y="157"/>
                        <a:pt x="339" y="158"/>
                      </a:cubicBezTo>
                      <a:cubicBezTo>
                        <a:pt x="338" y="158"/>
                        <a:pt x="337" y="158"/>
                        <a:pt x="336" y="158"/>
                      </a:cubicBezTo>
                      <a:cubicBezTo>
                        <a:pt x="336" y="157"/>
                        <a:pt x="336" y="156"/>
                        <a:pt x="336" y="156"/>
                      </a:cubicBezTo>
                      <a:close/>
                      <a:moveTo>
                        <a:pt x="347" y="160"/>
                      </a:moveTo>
                      <a:cubicBezTo>
                        <a:pt x="346" y="159"/>
                        <a:pt x="345" y="159"/>
                        <a:pt x="344" y="159"/>
                      </a:cubicBezTo>
                      <a:cubicBezTo>
                        <a:pt x="344" y="158"/>
                        <a:pt x="344" y="158"/>
                        <a:pt x="344" y="157"/>
                      </a:cubicBezTo>
                      <a:cubicBezTo>
                        <a:pt x="345" y="157"/>
                        <a:pt x="347" y="157"/>
                        <a:pt x="348" y="158"/>
                      </a:cubicBezTo>
                      <a:cubicBezTo>
                        <a:pt x="348" y="158"/>
                        <a:pt x="347" y="159"/>
                        <a:pt x="347" y="160"/>
                      </a:cubicBezTo>
                      <a:cubicBezTo>
                        <a:pt x="347" y="160"/>
                        <a:pt x="347" y="160"/>
                        <a:pt x="347" y="160"/>
                      </a:cubicBezTo>
                      <a:close/>
                      <a:moveTo>
                        <a:pt x="353" y="161"/>
                      </a:moveTo>
                      <a:cubicBezTo>
                        <a:pt x="353" y="161"/>
                        <a:pt x="353" y="161"/>
                        <a:pt x="352" y="161"/>
                      </a:cubicBezTo>
                      <a:cubicBezTo>
                        <a:pt x="353" y="160"/>
                        <a:pt x="353" y="160"/>
                        <a:pt x="353" y="160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60"/>
                        <a:pt x="353" y="160"/>
                      </a:cubicBezTo>
                      <a:cubicBezTo>
                        <a:pt x="353" y="160"/>
                        <a:pt x="353" y="161"/>
                        <a:pt x="353" y="161"/>
                      </a:cubicBezTo>
                      <a:close/>
                      <a:moveTo>
                        <a:pt x="361" y="163"/>
                      </a:moveTo>
                      <a:cubicBezTo>
                        <a:pt x="360" y="163"/>
                        <a:pt x="360" y="163"/>
                        <a:pt x="359" y="163"/>
                      </a:cubicBezTo>
                      <a:cubicBezTo>
                        <a:pt x="359" y="162"/>
                        <a:pt x="359" y="161"/>
                        <a:pt x="359" y="161"/>
                      </a:cubicBezTo>
                      <a:cubicBezTo>
                        <a:pt x="359" y="161"/>
                        <a:pt x="359" y="161"/>
                        <a:pt x="359" y="161"/>
                      </a:cubicBezTo>
                      <a:cubicBezTo>
                        <a:pt x="359" y="161"/>
                        <a:pt x="360" y="161"/>
                        <a:pt x="361" y="161"/>
                      </a:cubicBezTo>
                      <a:cubicBezTo>
                        <a:pt x="361" y="162"/>
                        <a:pt x="361" y="163"/>
                        <a:pt x="361" y="163"/>
                      </a:cubicBezTo>
                      <a:close/>
                      <a:moveTo>
                        <a:pt x="364" y="164"/>
                      </a:moveTo>
                      <a:cubicBezTo>
                        <a:pt x="365" y="164"/>
                        <a:pt x="365" y="164"/>
                        <a:pt x="366" y="163"/>
                      </a:cubicBezTo>
                      <a:cubicBezTo>
                        <a:pt x="370" y="165"/>
                        <a:pt x="375" y="167"/>
                        <a:pt x="379" y="169"/>
                      </a:cubicBezTo>
                      <a:cubicBezTo>
                        <a:pt x="375" y="168"/>
                        <a:pt x="371" y="166"/>
                        <a:pt x="367" y="165"/>
                      </a:cubicBezTo>
                      <a:cubicBezTo>
                        <a:pt x="366" y="165"/>
                        <a:pt x="365" y="164"/>
                        <a:pt x="364" y="164"/>
                      </a:cubicBezTo>
                      <a:close/>
                      <a:moveTo>
                        <a:pt x="325" y="99"/>
                      </a:moveTo>
                      <a:cubicBezTo>
                        <a:pt x="329" y="101"/>
                        <a:pt x="334" y="104"/>
                        <a:pt x="338" y="106"/>
                      </a:cubicBezTo>
                      <a:cubicBezTo>
                        <a:pt x="376" y="129"/>
                        <a:pt x="409" y="161"/>
                        <a:pt x="431" y="198"/>
                      </a:cubicBezTo>
                      <a:cubicBezTo>
                        <a:pt x="425" y="193"/>
                        <a:pt x="418" y="188"/>
                        <a:pt x="411" y="184"/>
                      </a:cubicBezTo>
                      <a:cubicBezTo>
                        <a:pt x="388" y="166"/>
                        <a:pt x="362" y="152"/>
                        <a:pt x="331" y="150"/>
                      </a:cubicBezTo>
                      <a:cubicBezTo>
                        <a:pt x="325" y="150"/>
                        <a:pt x="319" y="150"/>
                        <a:pt x="313" y="151"/>
                      </a:cubicBezTo>
                      <a:cubicBezTo>
                        <a:pt x="312" y="148"/>
                        <a:pt x="310" y="146"/>
                        <a:pt x="306" y="145"/>
                      </a:cubicBezTo>
                      <a:cubicBezTo>
                        <a:pt x="301" y="145"/>
                        <a:pt x="297" y="148"/>
                        <a:pt x="295" y="152"/>
                      </a:cubicBezTo>
                      <a:cubicBezTo>
                        <a:pt x="295" y="153"/>
                        <a:pt x="295" y="154"/>
                        <a:pt x="295" y="154"/>
                      </a:cubicBezTo>
                      <a:cubicBezTo>
                        <a:pt x="263" y="162"/>
                        <a:pt x="233" y="180"/>
                        <a:pt x="211" y="202"/>
                      </a:cubicBezTo>
                      <a:cubicBezTo>
                        <a:pt x="178" y="234"/>
                        <a:pt x="167" y="280"/>
                        <a:pt x="163" y="325"/>
                      </a:cubicBezTo>
                      <a:cubicBezTo>
                        <a:pt x="158" y="381"/>
                        <a:pt x="159" y="438"/>
                        <a:pt x="163" y="494"/>
                      </a:cubicBezTo>
                      <a:cubicBezTo>
                        <a:pt x="164" y="509"/>
                        <a:pt x="165" y="524"/>
                        <a:pt x="167" y="538"/>
                      </a:cubicBezTo>
                      <a:cubicBezTo>
                        <a:pt x="155" y="530"/>
                        <a:pt x="145" y="519"/>
                        <a:pt x="139" y="506"/>
                      </a:cubicBezTo>
                      <a:cubicBezTo>
                        <a:pt x="129" y="486"/>
                        <a:pt x="132" y="464"/>
                        <a:pt x="134" y="442"/>
                      </a:cubicBezTo>
                      <a:cubicBezTo>
                        <a:pt x="138" y="415"/>
                        <a:pt x="137" y="389"/>
                        <a:pt x="139" y="362"/>
                      </a:cubicBezTo>
                      <a:cubicBezTo>
                        <a:pt x="139" y="349"/>
                        <a:pt x="142" y="336"/>
                        <a:pt x="143" y="323"/>
                      </a:cubicBezTo>
                      <a:cubicBezTo>
                        <a:pt x="144" y="311"/>
                        <a:pt x="143" y="298"/>
                        <a:pt x="141" y="285"/>
                      </a:cubicBezTo>
                      <a:cubicBezTo>
                        <a:pt x="137" y="259"/>
                        <a:pt x="130" y="234"/>
                        <a:pt x="134" y="207"/>
                      </a:cubicBezTo>
                      <a:cubicBezTo>
                        <a:pt x="138" y="180"/>
                        <a:pt x="153" y="158"/>
                        <a:pt x="173" y="140"/>
                      </a:cubicBezTo>
                      <a:cubicBezTo>
                        <a:pt x="192" y="124"/>
                        <a:pt x="216" y="115"/>
                        <a:pt x="241" y="110"/>
                      </a:cubicBezTo>
                      <a:cubicBezTo>
                        <a:pt x="255" y="108"/>
                        <a:pt x="270" y="108"/>
                        <a:pt x="285" y="106"/>
                      </a:cubicBezTo>
                      <a:cubicBezTo>
                        <a:pt x="299" y="105"/>
                        <a:pt x="311" y="102"/>
                        <a:pt x="324" y="99"/>
                      </a:cubicBezTo>
                      <a:cubicBezTo>
                        <a:pt x="324" y="99"/>
                        <a:pt x="324" y="99"/>
                        <a:pt x="325" y="99"/>
                      </a:cubicBezTo>
                      <a:close/>
                      <a:moveTo>
                        <a:pt x="248" y="49"/>
                      </a:moveTo>
                      <a:cubicBezTo>
                        <a:pt x="255" y="50"/>
                        <a:pt x="261" y="52"/>
                        <a:pt x="265" y="59"/>
                      </a:cubicBezTo>
                      <a:cubicBezTo>
                        <a:pt x="268" y="63"/>
                        <a:pt x="268" y="68"/>
                        <a:pt x="269" y="73"/>
                      </a:cubicBezTo>
                      <a:cubicBezTo>
                        <a:pt x="263" y="72"/>
                        <a:pt x="256" y="71"/>
                        <a:pt x="250" y="71"/>
                      </a:cubicBezTo>
                      <a:cubicBezTo>
                        <a:pt x="251" y="62"/>
                        <a:pt x="247" y="55"/>
                        <a:pt x="242" y="49"/>
                      </a:cubicBezTo>
                      <a:cubicBezTo>
                        <a:pt x="244" y="49"/>
                        <a:pt x="246" y="49"/>
                        <a:pt x="248" y="49"/>
                      </a:cubicBezTo>
                      <a:close/>
                      <a:moveTo>
                        <a:pt x="245" y="70"/>
                      </a:moveTo>
                      <a:cubicBezTo>
                        <a:pt x="226" y="69"/>
                        <a:pt x="207" y="72"/>
                        <a:pt x="189" y="78"/>
                      </a:cubicBezTo>
                      <a:cubicBezTo>
                        <a:pt x="189" y="65"/>
                        <a:pt x="185" y="41"/>
                        <a:pt x="197" y="32"/>
                      </a:cubicBezTo>
                      <a:cubicBezTo>
                        <a:pt x="205" y="26"/>
                        <a:pt x="218" y="38"/>
                        <a:pt x="224" y="42"/>
                      </a:cubicBezTo>
                      <a:cubicBezTo>
                        <a:pt x="235" y="49"/>
                        <a:pt x="246" y="57"/>
                        <a:pt x="245" y="70"/>
                      </a:cubicBezTo>
                      <a:close/>
                      <a:moveTo>
                        <a:pt x="168" y="55"/>
                      </a:moveTo>
                      <a:cubicBezTo>
                        <a:pt x="171" y="47"/>
                        <a:pt x="178" y="40"/>
                        <a:pt x="181" y="32"/>
                      </a:cubicBezTo>
                      <a:cubicBezTo>
                        <a:pt x="184" y="25"/>
                        <a:pt x="189" y="17"/>
                        <a:pt x="195" y="13"/>
                      </a:cubicBezTo>
                      <a:cubicBezTo>
                        <a:pt x="202" y="9"/>
                        <a:pt x="209" y="13"/>
                        <a:pt x="213" y="19"/>
                      </a:cubicBezTo>
                      <a:cubicBezTo>
                        <a:pt x="216" y="23"/>
                        <a:pt x="218" y="28"/>
                        <a:pt x="220" y="33"/>
                      </a:cubicBezTo>
                      <a:cubicBezTo>
                        <a:pt x="214" y="28"/>
                        <a:pt x="207" y="25"/>
                        <a:pt x="201" y="25"/>
                      </a:cubicBezTo>
                      <a:cubicBezTo>
                        <a:pt x="180" y="26"/>
                        <a:pt x="183" y="65"/>
                        <a:pt x="183" y="78"/>
                      </a:cubicBezTo>
                      <a:cubicBezTo>
                        <a:pt x="183" y="78"/>
                        <a:pt x="184" y="79"/>
                        <a:pt x="184" y="79"/>
                      </a:cubicBezTo>
                      <a:cubicBezTo>
                        <a:pt x="178" y="81"/>
                        <a:pt x="173" y="83"/>
                        <a:pt x="168" y="86"/>
                      </a:cubicBezTo>
                      <a:cubicBezTo>
                        <a:pt x="166" y="76"/>
                        <a:pt x="163" y="65"/>
                        <a:pt x="168" y="55"/>
                      </a:cubicBezTo>
                      <a:close/>
                      <a:moveTo>
                        <a:pt x="199" y="80"/>
                      </a:moveTo>
                      <a:cubicBezTo>
                        <a:pt x="215" y="76"/>
                        <a:pt x="231" y="74"/>
                        <a:pt x="247" y="76"/>
                      </a:cubicBezTo>
                      <a:cubicBezTo>
                        <a:pt x="247" y="76"/>
                        <a:pt x="248" y="76"/>
                        <a:pt x="248" y="76"/>
                      </a:cubicBezTo>
                      <a:cubicBezTo>
                        <a:pt x="272" y="78"/>
                        <a:pt x="296" y="85"/>
                        <a:pt x="317" y="95"/>
                      </a:cubicBezTo>
                      <a:cubicBezTo>
                        <a:pt x="307" y="98"/>
                        <a:pt x="296" y="100"/>
                        <a:pt x="285" y="101"/>
                      </a:cubicBezTo>
                      <a:cubicBezTo>
                        <a:pt x="271" y="103"/>
                        <a:pt x="257" y="103"/>
                        <a:pt x="243" y="105"/>
                      </a:cubicBezTo>
                      <a:cubicBezTo>
                        <a:pt x="221" y="108"/>
                        <a:pt x="201" y="115"/>
                        <a:pt x="183" y="127"/>
                      </a:cubicBezTo>
                      <a:cubicBezTo>
                        <a:pt x="145" y="151"/>
                        <a:pt x="124" y="192"/>
                        <a:pt x="128" y="236"/>
                      </a:cubicBezTo>
                      <a:cubicBezTo>
                        <a:pt x="130" y="261"/>
                        <a:pt x="137" y="285"/>
                        <a:pt x="138" y="310"/>
                      </a:cubicBezTo>
                      <a:cubicBezTo>
                        <a:pt x="138" y="323"/>
                        <a:pt x="136" y="336"/>
                        <a:pt x="135" y="349"/>
                      </a:cubicBezTo>
                      <a:cubicBezTo>
                        <a:pt x="134" y="354"/>
                        <a:pt x="134" y="359"/>
                        <a:pt x="133" y="363"/>
                      </a:cubicBezTo>
                      <a:cubicBezTo>
                        <a:pt x="133" y="363"/>
                        <a:pt x="132" y="363"/>
                        <a:pt x="132" y="363"/>
                      </a:cubicBezTo>
                      <a:cubicBezTo>
                        <a:pt x="111" y="369"/>
                        <a:pt x="94" y="355"/>
                        <a:pt x="84" y="338"/>
                      </a:cubicBezTo>
                      <a:cubicBezTo>
                        <a:pt x="85" y="332"/>
                        <a:pt x="85" y="325"/>
                        <a:pt x="84" y="318"/>
                      </a:cubicBezTo>
                      <a:cubicBezTo>
                        <a:pt x="83" y="269"/>
                        <a:pt x="73" y="220"/>
                        <a:pt x="92" y="172"/>
                      </a:cubicBezTo>
                      <a:cubicBezTo>
                        <a:pt x="110" y="126"/>
                        <a:pt x="152" y="93"/>
                        <a:pt x="199" y="80"/>
                      </a:cubicBezTo>
                      <a:close/>
                      <a:moveTo>
                        <a:pt x="10" y="421"/>
                      </a:moveTo>
                      <a:cubicBezTo>
                        <a:pt x="16" y="396"/>
                        <a:pt x="14" y="370"/>
                        <a:pt x="15" y="343"/>
                      </a:cubicBezTo>
                      <a:cubicBezTo>
                        <a:pt x="16" y="315"/>
                        <a:pt x="23" y="287"/>
                        <a:pt x="30" y="260"/>
                      </a:cubicBezTo>
                      <a:cubicBezTo>
                        <a:pt x="37" y="233"/>
                        <a:pt x="45" y="207"/>
                        <a:pt x="53" y="180"/>
                      </a:cubicBezTo>
                      <a:cubicBezTo>
                        <a:pt x="60" y="157"/>
                        <a:pt x="69" y="135"/>
                        <a:pt x="87" y="118"/>
                      </a:cubicBezTo>
                      <a:cubicBezTo>
                        <a:pt x="106" y="99"/>
                        <a:pt x="136" y="92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54" y="93"/>
                        <a:pt x="145" y="99"/>
                        <a:pt x="136" y="105"/>
                      </a:cubicBezTo>
                      <a:cubicBezTo>
                        <a:pt x="106" y="128"/>
                        <a:pt x="85" y="163"/>
                        <a:pt x="78" y="201"/>
                      </a:cubicBezTo>
                      <a:cubicBezTo>
                        <a:pt x="73" y="224"/>
                        <a:pt x="74" y="247"/>
                        <a:pt x="75" y="270"/>
                      </a:cubicBezTo>
                      <a:cubicBezTo>
                        <a:pt x="75" y="271"/>
                        <a:pt x="75" y="271"/>
                        <a:pt x="75" y="271"/>
                      </a:cubicBezTo>
                      <a:cubicBezTo>
                        <a:pt x="67" y="295"/>
                        <a:pt x="66" y="320"/>
                        <a:pt x="64" y="345"/>
                      </a:cubicBezTo>
                      <a:cubicBezTo>
                        <a:pt x="63" y="369"/>
                        <a:pt x="53" y="394"/>
                        <a:pt x="57" y="418"/>
                      </a:cubicBezTo>
                      <a:cubicBezTo>
                        <a:pt x="60" y="439"/>
                        <a:pt x="66" y="473"/>
                        <a:pt x="36" y="476"/>
                      </a:cubicBezTo>
                      <a:cubicBezTo>
                        <a:pt x="26" y="477"/>
                        <a:pt x="16" y="471"/>
                        <a:pt x="11" y="463"/>
                      </a:cubicBezTo>
                      <a:cubicBezTo>
                        <a:pt x="3" y="450"/>
                        <a:pt x="7" y="434"/>
                        <a:pt x="10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8" name="Freeform 4107"/>
                <p:cNvSpPr>
                  <a:spLocks noEditPoints="1"/>
                </p:cNvSpPr>
                <p:nvPr/>
              </p:nvSpPr>
              <p:spPr bwMode="auto">
                <a:xfrm>
                  <a:off x="457" y="549"/>
                  <a:ext cx="68" cy="59"/>
                </a:xfrm>
                <a:custGeom>
                  <a:avLst/>
                  <a:gdLst>
                    <a:gd name="T0" fmla="*/ 9 w 39"/>
                    <a:gd name="T1" fmla="*/ 32 h 34"/>
                    <a:gd name="T2" fmla="*/ 28 w 39"/>
                    <a:gd name="T3" fmla="*/ 22 h 34"/>
                    <a:gd name="T4" fmla="*/ 39 w 39"/>
                    <a:gd name="T5" fmla="*/ 3 h 34"/>
                    <a:gd name="T6" fmla="*/ 37 w 39"/>
                    <a:gd name="T7" fmla="*/ 1 h 34"/>
                    <a:gd name="T8" fmla="*/ 33 w 39"/>
                    <a:gd name="T9" fmla="*/ 1 h 34"/>
                    <a:gd name="T10" fmla="*/ 19 w 39"/>
                    <a:gd name="T11" fmla="*/ 5 h 34"/>
                    <a:gd name="T12" fmla="*/ 10 w 39"/>
                    <a:gd name="T13" fmla="*/ 15 h 34"/>
                    <a:gd name="T14" fmla="*/ 9 w 39"/>
                    <a:gd name="T15" fmla="*/ 32 h 34"/>
                    <a:gd name="T16" fmla="*/ 18 w 39"/>
                    <a:gd name="T17" fmla="*/ 13 h 34"/>
                    <a:gd name="T18" fmla="*/ 28 w 39"/>
                    <a:gd name="T19" fmla="*/ 8 h 34"/>
                    <a:gd name="T20" fmla="*/ 33 w 39"/>
                    <a:gd name="T21" fmla="*/ 7 h 34"/>
                    <a:gd name="T22" fmla="*/ 26 w 39"/>
                    <a:gd name="T23" fmla="*/ 16 h 34"/>
                    <a:gd name="T24" fmla="*/ 11 w 39"/>
                    <a:gd name="T25" fmla="*/ 27 h 34"/>
                    <a:gd name="T26" fmla="*/ 18 w 39"/>
                    <a:gd name="T27" fmla="*/ 1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34">
                      <a:moveTo>
                        <a:pt x="9" y="32"/>
                      </a:moveTo>
                      <a:cubicBezTo>
                        <a:pt x="16" y="34"/>
                        <a:pt x="24" y="26"/>
                        <a:pt x="28" y="22"/>
                      </a:cubicBezTo>
                      <a:cubicBezTo>
                        <a:pt x="32" y="17"/>
                        <a:pt x="39" y="10"/>
                        <a:pt x="39" y="3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6" y="0"/>
                        <a:pt x="34" y="0"/>
                        <a:pt x="33" y="1"/>
                      </a:cubicBezTo>
                      <a:cubicBezTo>
                        <a:pt x="29" y="4"/>
                        <a:pt x="24" y="2"/>
                        <a:pt x="19" y="5"/>
                      </a:cubicBezTo>
                      <a:cubicBezTo>
                        <a:pt x="15" y="6"/>
                        <a:pt x="13" y="11"/>
                        <a:pt x="10" y="15"/>
                      </a:cubicBezTo>
                      <a:cubicBezTo>
                        <a:pt x="6" y="19"/>
                        <a:pt x="0" y="30"/>
                        <a:pt x="9" y="32"/>
                      </a:cubicBezTo>
                      <a:close/>
                      <a:moveTo>
                        <a:pt x="18" y="13"/>
                      </a:moveTo>
                      <a:cubicBezTo>
                        <a:pt x="21" y="9"/>
                        <a:pt x="23" y="8"/>
                        <a:pt x="28" y="8"/>
                      </a:cubicBezTo>
                      <a:cubicBezTo>
                        <a:pt x="30" y="8"/>
                        <a:pt x="31" y="8"/>
                        <a:pt x="33" y="7"/>
                      </a:cubicBezTo>
                      <a:cubicBezTo>
                        <a:pt x="31" y="10"/>
                        <a:pt x="28" y="14"/>
                        <a:pt x="26" y="16"/>
                      </a:cubicBezTo>
                      <a:cubicBezTo>
                        <a:pt x="23" y="20"/>
                        <a:pt x="17" y="27"/>
                        <a:pt x="11" y="27"/>
                      </a:cubicBezTo>
                      <a:cubicBezTo>
                        <a:pt x="6" y="28"/>
                        <a:pt x="17" y="15"/>
                        <a:pt x="1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9" name="Freeform 4108"/>
                <p:cNvSpPr>
                  <a:spLocks noEditPoints="1"/>
                </p:cNvSpPr>
                <p:nvPr/>
              </p:nvSpPr>
              <p:spPr bwMode="auto">
                <a:xfrm>
                  <a:off x="153" y="35"/>
                  <a:ext cx="605" cy="873"/>
                </a:xfrm>
                <a:custGeom>
                  <a:avLst/>
                  <a:gdLst>
                    <a:gd name="T0" fmla="*/ 107 w 348"/>
                    <a:gd name="T1" fmla="*/ 436 h 501"/>
                    <a:gd name="T2" fmla="*/ 9 w 348"/>
                    <a:gd name="T3" fmla="*/ 485 h 501"/>
                    <a:gd name="T4" fmla="*/ 253 w 348"/>
                    <a:gd name="T5" fmla="*/ 486 h 501"/>
                    <a:gd name="T6" fmla="*/ 181 w 348"/>
                    <a:gd name="T7" fmla="*/ 392 h 501"/>
                    <a:gd name="T8" fmla="*/ 220 w 348"/>
                    <a:gd name="T9" fmla="*/ 19 h 501"/>
                    <a:gd name="T10" fmla="*/ 191 w 348"/>
                    <a:gd name="T11" fmla="*/ 31 h 501"/>
                    <a:gd name="T12" fmla="*/ 201 w 348"/>
                    <a:gd name="T13" fmla="*/ 41 h 501"/>
                    <a:gd name="T14" fmla="*/ 203 w 348"/>
                    <a:gd name="T15" fmla="*/ 53 h 501"/>
                    <a:gd name="T16" fmla="*/ 169 w 348"/>
                    <a:gd name="T17" fmla="*/ 51 h 501"/>
                    <a:gd name="T18" fmla="*/ 167 w 348"/>
                    <a:gd name="T19" fmla="*/ 77 h 501"/>
                    <a:gd name="T20" fmla="*/ 227 w 348"/>
                    <a:gd name="T21" fmla="*/ 92 h 501"/>
                    <a:gd name="T22" fmla="*/ 226 w 348"/>
                    <a:gd name="T23" fmla="*/ 98 h 501"/>
                    <a:gd name="T24" fmla="*/ 232 w 348"/>
                    <a:gd name="T25" fmla="*/ 126 h 501"/>
                    <a:gd name="T26" fmla="*/ 160 w 348"/>
                    <a:gd name="T27" fmla="*/ 77 h 501"/>
                    <a:gd name="T28" fmla="*/ 125 w 348"/>
                    <a:gd name="T29" fmla="*/ 204 h 501"/>
                    <a:gd name="T30" fmla="*/ 108 w 348"/>
                    <a:gd name="T31" fmla="*/ 276 h 501"/>
                    <a:gd name="T32" fmla="*/ 190 w 348"/>
                    <a:gd name="T33" fmla="*/ 290 h 501"/>
                    <a:gd name="T34" fmla="*/ 251 w 348"/>
                    <a:gd name="T35" fmla="*/ 210 h 501"/>
                    <a:gd name="T36" fmla="*/ 232 w 348"/>
                    <a:gd name="T37" fmla="*/ 158 h 501"/>
                    <a:gd name="T38" fmla="*/ 246 w 348"/>
                    <a:gd name="T39" fmla="*/ 197 h 501"/>
                    <a:gd name="T40" fmla="*/ 268 w 348"/>
                    <a:gd name="T41" fmla="*/ 162 h 501"/>
                    <a:gd name="T42" fmla="*/ 296 w 348"/>
                    <a:gd name="T43" fmla="*/ 190 h 501"/>
                    <a:gd name="T44" fmla="*/ 0 w 348"/>
                    <a:gd name="T45" fmla="*/ 322 h 501"/>
                    <a:gd name="T46" fmla="*/ 149 w 348"/>
                    <a:gd name="T47" fmla="*/ 441 h 501"/>
                    <a:gd name="T48" fmla="*/ 173 w 348"/>
                    <a:gd name="T49" fmla="*/ 494 h 501"/>
                    <a:gd name="T50" fmla="*/ 26 w 348"/>
                    <a:gd name="T51" fmla="*/ 468 h 501"/>
                    <a:gd name="T52" fmla="*/ 149 w 348"/>
                    <a:gd name="T53" fmla="*/ 441 h 501"/>
                    <a:gd name="T54" fmla="*/ 120 w 348"/>
                    <a:gd name="T55" fmla="*/ 397 h 501"/>
                    <a:gd name="T56" fmla="*/ 196 w 348"/>
                    <a:gd name="T57" fmla="*/ 33 h 501"/>
                    <a:gd name="T58" fmla="*/ 304 w 348"/>
                    <a:gd name="T59" fmla="*/ 190 h 501"/>
                    <a:gd name="T60" fmla="*/ 259 w 348"/>
                    <a:gd name="T61" fmla="*/ 153 h 501"/>
                    <a:gd name="T62" fmla="*/ 247 w 348"/>
                    <a:gd name="T63" fmla="*/ 175 h 501"/>
                    <a:gd name="T64" fmla="*/ 234 w 348"/>
                    <a:gd name="T65" fmla="*/ 175 h 501"/>
                    <a:gd name="T66" fmla="*/ 207 w 348"/>
                    <a:gd name="T67" fmla="*/ 262 h 501"/>
                    <a:gd name="T68" fmla="*/ 111 w 348"/>
                    <a:gd name="T69" fmla="*/ 286 h 501"/>
                    <a:gd name="T70" fmla="*/ 134 w 348"/>
                    <a:gd name="T71" fmla="*/ 190 h 501"/>
                    <a:gd name="T72" fmla="*/ 144 w 348"/>
                    <a:gd name="T73" fmla="*/ 81 h 501"/>
                    <a:gd name="T74" fmla="*/ 243 w 348"/>
                    <a:gd name="T75" fmla="*/ 124 h 501"/>
                    <a:gd name="T76" fmla="*/ 230 w 348"/>
                    <a:gd name="T77" fmla="*/ 105 h 501"/>
                    <a:gd name="T78" fmla="*/ 221 w 348"/>
                    <a:gd name="T79" fmla="*/ 87 h 501"/>
                    <a:gd name="T80" fmla="*/ 160 w 348"/>
                    <a:gd name="T81" fmla="*/ 70 h 501"/>
                    <a:gd name="T82" fmla="*/ 175 w 348"/>
                    <a:gd name="T83" fmla="*/ 55 h 501"/>
                    <a:gd name="T84" fmla="*/ 213 w 348"/>
                    <a:gd name="T85" fmla="*/ 54 h 501"/>
                    <a:gd name="T86" fmla="*/ 209 w 348"/>
                    <a:gd name="T87" fmla="*/ 45 h 501"/>
                    <a:gd name="T88" fmla="*/ 311 w 348"/>
                    <a:gd name="T89" fmla="*/ 202 h 501"/>
                    <a:gd name="T90" fmla="*/ 209 w 348"/>
                    <a:gd name="T91" fmla="*/ 38 h 501"/>
                    <a:gd name="T92" fmla="*/ 315 w 348"/>
                    <a:gd name="T93" fmla="*/ 284 h 501"/>
                    <a:gd name="T94" fmla="*/ 65 w 348"/>
                    <a:gd name="T95" fmla="*/ 368 h 501"/>
                    <a:gd name="T96" fmla="*/ 47 w 348"/>
                    <a:gd name="T97" fmla="*/ 375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48" h="501">
                      <a:moveTo>
                        <a:pt x="37" y="396"/>
                      </a:moveTo>
                      <a:cubicBezTo>
                        <a:pt x="46" y="403"/>
                        <a:pt x="53" y="395"/>
                        <a:pt x="58" y="385"/>
                      </a:cubicBezTo>
                      <a:cubicBezTo>
                        <a:pt x="75" y="393"/>
                        <a:pt x="95" y="395"/>
                        <a:pt x="115" y="396"/>
                      </a:cubicBezTo>
                      <a:cubicBezTo>
                        <a:pt x="112" y="409"/>
                        <a:pt x="103" y="423"/>
                        <a:pt x="107" y="436"/>
                      </a:cubicBezTo>
                      <a:cubicBezTo>
                        <a:pt x="107" y="436"/>
                        <a:pt x="107" y="436"/>
                        <a:pt x="107" y="436"/>
                      </a:cubicBezTo>
                      <a:cubicBezTo>
                        <a:pt x="96" y="439"/>
                        <a:pt x="84" y="440"/>
                        <a:pt x="73" y="443"/>
                      </a:cubicBezTo>
                      <a:cubicBezTo>
                        <a:pt x="56" y="447"/>
                        <a:pt x="39" y="453"/>
                        <a:pt x="25" y="462"/>
                      </a:cubicBezTo>
                      <a:cubicBezTo>
                        <a:pt x="20" y="466"/>
                        <a:pt x="4" y="477"/>
                        <a:pt x="9" y="485"/>
                      </a:cubicBezTo>
                      <a:cubicBezTo>
                        <a:pt x="14" y="492"/>
                        <a:pt x="29" y="493"/>
                        <a:pt x="37" y="494"/>
                      </a:cubicBezTo>
                      <a:cubicBezTo>
                        <a:pt x="68" y="498"/>
                        <a:pt x="100" y="500"/>
                        <a:pt x="132" y="500"/>
                      </a:cubicBezTo>
                      <a:cubicBezTo>
                        <a:pt x="164" y="501"/>
                        <a:pt x="197" y="500"/>
                        <a:pt x="229" y="495"/>
                      </a:cubicBezTo>
                      <a:cubicBezTo>
                        <a:pt x="237" y="493"/>
                        <a:pt x="247" y="492"/>
                        <a:pt x="253" y="486"/>
                      </a:cubicBezTo>
                      <a:cubicBezTo>
                        <a:pt x="260" y="480"/>
                        <a:pt x="254" y="472"/>
                        <a:pt x="248" y="468"/>
                      </a:cubicBezTo>
                      <a:cubicBezTo>
                        <a:pt x="221" y="448"/>
                        <a:pt x="183" y="441"/>
                        <a:pt x="150" y="436"/>
                      </a:cubicBezTo>
                      <a:cubicBezTo>
                        <a:pt x="152" y="422"/>
                        <a:pt x="149" y="409"/>
                        <a:pt x="144" y="397"/>
                      </a:cubicBezTo>
                      <a:cubicBezTo>
                        <a:pt x="156" y="396"/>
                        <a:pt x="169" y="395"/>
                        <a:pt x="181" y="392"/>
                      </a:cubicBezTo>
                      <a:cubicBezTo>
                        <a:pt x="210" y="386"/>
                        <a:pt x="238" y="374"/>
                        <a:pt x="262" y="356"/>
                      </a:cubicBezTo>
                      <a:cubicBezTo>
                        <a:pt x="320" y="315"/>
                        <a:pt x="348" y="238"/>
                        <a:pt x="335" y="169"/>
                      </a:cubicBezTo>
                      <a:cubicBezTo>
                        <a:pt x="329" y="137"/>
                        <a:pt x="315" y="105"/>
                        <a:pt x="296" y="78"/>
                      </a:cubicBezTo>
                      <a:cubicBezTo>
                        <a:pt x="276" y="51"/>
                        <a:pt x="250" y="33"/>
                        <a:pt x="220" y="19"/>
                      </a:cubicBezTo>
                      <a:cubicBezTo>
                        <a:pt x="220" y="19"/>
                        <a:pt x="220" y="18"/>
                        <a:pt x="219" y="18"/>
                      </a:cubicBezTo>
                      <a:cubicBezTo>
                        <a:pt x="220" y="14"/>
                        <a:pt x="219" y="11"/>
                        <a:pt x="214" y="8"/>
                      </a:cubicBezTo>
                      <a:cubicBezTo>
                        <a:pt x="198" y="0"/>
                        <a:pt x="196" y="22"/>
                        <a:pt x="192" y="31"/>
                      </a:cubicBezTo>
                      <a:cubicBezTo>
                        <a:pt x="191" y="31"/>
                        <a:pt x="191" y="31"/>
                        <a:pt x="191" y="31"/>
                      </a:cubicBezTo>
                      <a:cubicBezTo>
                        <a:pt x="126" y="9"/>
                        <a:pt x="51" y="25"/>
                        <a:pt x="0" y="71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6" y="72"/>
                        <a:pt x="12" y="67"/>
                        <a:pt x="19" y="62"/>
                      </a:cubicBezTo>
                      <a:cubicBezTo>
                        <a:pt x="72" y="23"/>
                        <a:pt x="142" y="17"/>
                        <a:pt x="201" y="41"/>
                      </a:cubicBezTo>
                      <a:cubicBezTo>
                        <a:pt x="198" y="42"/>
                        <a:pt x="196" y="43"/>
                        <a:pt x="193" y="45"/>
                      </a:cubicBezTo>
                      <a:cubicBezTo>
                        <a:pt x="190" y="48"/>
                        <a:pt x="194" y="53"/>
                        <a:pt x="197" y="54"/>
                      </a:cubicBezTo>
                      <a:cubicBezTo>
                        <a:pt x="199" y="54"/>
                        <a:pt x="200" y="54"/>
                        <a:pt x="201" y="54"/>
                      </a:cubicBezTo>
                      <a:cubicBezTo>
                        <a:pt x="202" y="54"/>
                        <a:pt x="203" y="54"/>
                        <a:pt x="203" y="53"/>
                      </a:cubicBezTo>
                      <a:cubicBezTo>
                        <a:pt x="205" y="53"/>
                        <a:pt x="206" y="54"/>
                        <a:pt x="206" y="56"/>
                      </a:cubicBezTo>
                      <a:cubicBezTo>
                        <a:pt x="200" y="57"/>
                        <a:pt x="193" y="53"/>
                        <a:pt x="188" y="51"/>
                      </a:cubicBezTo>
                      <a:cubicBezTo>
                        <a:pt x="184" y="49"/>
                        <a:pt x="177" y="40"/>
                        <a:pt x="172" y="44"/>
                      </a:cubicBezTo>
                      <a:cubicBezTo>
                        <a:pt x="170" y="46"/>
                        <a:pt x="169" y="48"/>
                        <a:pt x="169" y="51"/>
                      </a:cubicBezTo>
                      <a:cubicBezTo>
                        <a:pt x="168" y="54"/>
                        <a:pt x="172" y="59"/>
                        <a:pt x="167" y="60"/>
                      </a:cubicBezTo>
                      <a:cubicBezTo>
                        <a:pt x="161" y="60"/>
                        <a:pt x="155" y="57"/>
                        <a:pt x="150" y="57"/>
                      </a:cubicBezTo>
                      <a:cubicBezTo>
                        <a:pt x="139" y="56"/>
                        <a:pt x="139" y="68"/>
                        <a:pt x="147" y="72"/>
                      </a:cubicBezTo>
                      <a:cubicBezTo>
                        <a:pt x="153" y="74"/>
                        <a:pt x="161" y="76"/>
                        <a:pt x="167" y="77"/>
                      </a:cubicBezTo>
                      <a:cubicBezTo>
                        <a:pt x="170" y="77"/>
                        <a:pt x="172" y="75"/>
                        <a:pt x="175" y="74"/>
                      </a:cubicBezTo>
                      <a:cubicBezTo>
                        <a:pt x="182" y="69"/>
                        <a:pt x="189" y="67"/>
                        <a:pt x="196" y="74"/>
                      </a:cubicBezTo>
                      <a:cubicBezTo>
                        <a:pt x="203" y="80"/>
                        <a:pt x="202" y="91"/>
                        <a:pt x="210" y="96"/>
                      </a:cubicBezTo>
                      <a:cubicBezTo>
                        <a:pt x="216" y="101"/>
                        <a:pt x="221" y="91"/>
                        <a:pt x="227" y="92"/>
                      </a:cubicBezTo>
                      <a:cubicBezTo>
                        <a:pt x="231" y="93"/>
                        <a:pt x="235" y="95"/>
                        <a:pt x="238" y="97"/>
                      </a:cubicBezTo>
                      <a:cubicBezTo>
                        <a:pt x="240" y="98"/>
                        <a:pt x="242" y="99"/>
                        <a:pt x="243" y="101"/>
                      </a:cubicBezTo>
                      <a:cubicBezTo>
                        <a:pt x="244" y="102"/>
                        <a:pt x="248" y="111"/>
                        <a:pt x="241" y="108"/>
                      </a:cubicBezTo>
                      <a:cubicBezTo>
                        <a:pt x="236" y="105"/>
                        <a:pt x="233" y="99"/>
                        <a:pt x="226" y="98"/>
                      </a:cubicBezTo>
                      <a:cubicBezTo>
                        <a:pt x="221" y="98"/>
                        <a:pt x="219" y="101"/>
                        <a:pt x="219" y="106"/>
                      </a:cubicBezTo>
                      <a:cubicBezTo>
                        <a:pt x="219" y="112"/>
                        <a:pt x="227" y="115"/>
                        <a:pt x="232" y="117"/>
                      </a:cubicBezTo>
                      <a:cubicBezTo>
                        <a:pt x="232" y="117"/>
                        <a:pt x="233" y="118"/>
                        <a:pt x="233" y="118"/>
                      </a:cubicBezTo>
                      <a:cubicBezTo>
                        <a:pt x="237" y="120"/>
                        <a:pt x="237" y="122"/>
                        <a:pt x="232" y="126"/>
                      </a:cubicBezTo>
                      <a:cubicBezTo>
                        <a:pt x="232" y="126"/>
                        <a:pt x="231" y="126"/>
                        <a:pt x="231" y="126"/>
                      </a:cubicBezTo>
                      <a:cubicBezTo>
                        <a:pt x="222" y="122"/>
                        <a:pt x="213" y="118"/>
                        <a:pt x="204" y="113"/>
                      </a:cubicBezTo>
                      <a:cubicBezTo>
                        <a:pt x="193" y="108"/>
                        <a:pt x="185" y="101"/>
                        <a:pt x="178" y="92"/>
                      </a:cubicBezTo>
                      <a:cubicBezTo>
                        <a:pt x="173" y="86"/>
                        <a:pt x="167" y="80"/>
                        <a:pt x="160" y="77"/>
                      </a:cubicBezTo>
                      <a:cubicBezTo>
                        <a:pt x="151" y="74"/>
                        <a:pt x="142" y="75"/>
                        <a:pt x="134" y="77"/>
                      </a:cubicBezTo>
                      <a:cubicBezTo>
                        <a:pt x="105" y="84"/>
                        <a:pt x="57" y="118"/>
                        <a:pt x="73" y="153"/>
                      </a:cubicBezTo>
                      <a:cubicBezTo>
                        <a:pt x="82" y="170"/>
                        <a:pt x="108" y="166"/>
                        <a:pt x="122" y="174"/>
                      </a:cubicBezTo>
                      <a:cubicBezTo>
                        <a:pt x="134" y="181"/>
                        <a:pt x="129" y="194"/>
                        <a:pt x="125" y="204"/>
                      </a:cubicBezTo>
                      <a:cubicBezTo>
                        <a:pt x="123" y="208"/>
                        <a:pt x="122" y="212"/>
                        <a:pt x="121" y="216"/>
                      </a:cubicBezTo>
                      <a:cubicBezTo>
                        <a:pt x="120" y="222"/>
                        <a:pt x="122" y="227"/>
                        <a:pt x="123" y="233"/>
                      </a:cubicBezTo>
                      <a:cubicBezTo>
                        <a:pt x="123" y="241"/>
                        <a:pt x="116" y="250"/>
                        <a:pt x="113" y="257"/>
                      </a:cubicBezTo>
                      <a:cubicBezTo>
                        <a:pt x="111" y="263"/>
                        <a:pt x="109" y="269"/>
                        <a:pt x="108" y="276"/>
                      </a:cubicBezTo>
                      <a:cubicBezTo>
                        <a:pt x="106" y="286"/>
                        <a:pt x="104" y="299"/>
                        <a:pt x="108" y="310"/>
                      </a:cubicBezTo>
                      <a:cubicBezTo>
                        <a:pt x="112" y="320"/>
                        <a:pt x="122" y="322"/>
                        <a:pt x="132" y="321"/>
                      </a:cubicBezTo>
                      <a:cubicBezTo>
                        <a:pt x="141" y="319"/>
                        <a:pt x="149" y="314"/>
                        <a:pt x="157" y="308"/>
                      </a:cubicBezTo>
                      <a:cubicBezTo>
                        <a:pt x="167" y="300"/>
                        <a:pt x="178" y="295"/>
                        <a:pt x="190" y="290"/>
                      </a:cubicBezTo>
                      <a:cubicBezTo>
                        <a:pt x="198" y="286"/>
                        <a:pt x="205" y="282"/>
                        <a:pt x="210" y="275"/>
                      </a:cubicBezTo>
                      <a:cubicBezTo>
                        <a:pt x="216" y="266"/>
                        <a:pt x="209" y="255"/>
                        <a:pt x="219" y="248"/>
                      </a:cubicBezTo>
                      <a:cubicBezTo>
                        <a:pt x="230" y="241"/>
                        <a:pt x="245" y="240"/>
                        <a:pt x="252" y="227"/>
                      </a:cubicBezTo>
                      <a:cubicBezTo>
                        <a:pt x="255" y="222"/>
                        <a:pt x="254" y="215"/>
                        <a:pt x="251" y="210"/>
                      </a:cubicBezTo>
                      <a:cubicBezTo>
                        <a:pt x="248" y="205"/>
                        <a:pt x="244" y="202"/>
                        <a:pt x="242" y="197"/>
                      </a:cubicBezTo>
                      <a:cubicBezTo>
                        <a:pt x="239" y="191"/>
                        <a:pt x="241" y="184"/>
                        <a:pt x="240" y="178"/>
                      </a:cubicBezTo>
                      <a:cubicBezTo>
                        <a:pt x="239" y="174"/>
                        <a:pt x="237" y="170"/>
                        <a:pt x="236" y="167"/>
                      </a:cubicBezTo>
                      <a:cubicBezTo>
                        <a:pt x="234" y="164"/>
                        <a:pt x="233" y="161"/>
                        <a:pt x="232" y="158"/>
                      </a:cubicBezTo>
                      <a:cubicBezTo>
                        <a:pt x="232" y="158"/>
                        <a:pt x="232" y="157"/>
                        <a:pt x="232" y="156"/>
                      </a:cubicBezTo>
                      <a:cubicBezTo>
                        <a:pt x="230" y="152"/>
                        <a:pt x="232" y="150"/>
                        <a:pt x="237" y="150"/>
                      </a:cubicBezTo>
                      <a:cubicBezTo>
                        <a:pt x="242" y="159"/>
                        <a:pt x="242" y="172"/>
                        <a:pt x="241" y="181"/>
                      </a:cubicBezTo>
                      <a:cubicBezTo>
                        <a:pt x="241" y="187"/>
                        <a:pt x="242" y="193"/>
                        <a:pt x="246" y="197"/>
                      </a:cubicBezTo>
                      <a:cubicBezTo>
                        <a:pt x="250" y="202"/>
                        <a:pt x="259" y="201"/>
                        <a:pt x="264" y="200"/>
                      </a:cubicBezTo>
                      <a:cubicBezTo>
                        <a:pt x="270" y="199"/>
                        <a:pt x="279" y="196"/>
                        <a:pt x="280" y="190"/>
                      </a:cubicBezTo>
                      <a:cubicBezTo>
                        <a:pt x="283" y="182"/>
                        <a:pt x="277" y="175"/>
                        <a:pt x="273" y="169"/>
                      </a:cubicBezTo>
                      <a:cubicBezTo>
                        <a:pt x="271" y="167"/>
                        <a:pt x="270" y="165"/>
                        <a:pt x="268" y="162"/>
                      </a:cubicBezTo>
                      <a:cubicBezTo>
                        <a:pt x="267" y="161"/>
                        <a:pt x="267" y="160"/>
                        <a:pt x="266" y="159"/>
                      </a:cubicBezTo>
                      <a:cubicBezTo>
                        <a:pt x="266" y="159"/>
                        <a:pt x="261" y="147"/>
                        <a:pt x="267" y="150"/>
                      </a:cubicBezTo>
                      <a:cubicBezTo>
                        <a:pt x="275" y="154"/>
                        <a:pt x="278" y="166"/>
                        <a:pt x="282" y="173"/>
                      </a:cubicBezTo>
                      <a:cubicBezTo>
                        <a:pt x="286" y="179"/>
                        <a:pt x="291" y="185"/>
                        <a:pt x="296" y="190"/>
                      </a:cubicBezTo>
                      <a:cubicBezTo>
                        <a:pt x="305" y="197"/>
                        <a:pt x="307" y="206"/>
                        <a:pt x="310" y="217"/>
                      </a:cubicBezTo>
                      <a:cubicBezTo>
                        <a:pt x="310" y="217"/>
                        <a:pt x="310" y="218"/>
                        <a:pt x="310" y="218"/>
                      </a:cubicBezTo>
                      <a:cubicBezTo>
                        <a:pt x="302" y="293"/>
                        <a:pt x="243" y="353"/>
                        <a:pt x="170" y="369"/>
                      </a:cubicBezTo>
                      <a:cubicBezTo>
                        <a:pt x="108" y="383"/>
                        <a:pt x="44" y="364"/>
                        <a:pt x="0" y="322"/>
                      </a:cubicBezTo>
                      <a:cubicBezTo>
                        <a:pt x="0" y="329"/>
                        <a:pt x="0" y="329"/>
                        <a:pt x="0" y="329"/>
                      </a:cubicBezTo>
                      <a:cubicBezTo>
                        <a:pt x="14" y="343"/>
                        <a:pt x="31" y="354"/>
                        <a:pt x="49" y="362"/>
                      </a:cubicBezTo>
                      <a:cubicBezTo>
                        <a:pt x="46" y="370"/>
                        <a:pt x="26" y="388"/>
                        <a:pt x="37" y="396"/>
                      </a:cubicBezTo>
                      <a:close/>
                      <a:moveTo>
                        <a:pt x="149" y="441"/>
                      </a:moveTo>
                      <a:cubicBezTo>
                        <a:pt x="170" y="444"/>
                        <a:pt x="191" y="448"/>
                        <a:pt x="212" y="456"/>
                      </a:cubicBezTo>
                      <a:cubicBezTo>
                        <a:pt x="224" y="460"/>
                        <a:pt x="244" y="466"/>
                        <a:pt x="251" y="478"/>
                      </a:cubicBezTo>
                      <a:cubicBezTo>
                        <a:pt x="255" y="486"/>
                        <a:pt x="228" y="490"/>
                        <a:pt x="224" y="490"/>
                      </a:cubicBezTo>
                      <a:cubicBezTo>
                        <a:pt x="207" y="493"/>
                        <a:pt x="190" y="494"/>
                        <a:pt x="173" y="494"/>
                      </a:cubicBezTo>
                      <a:cubicBezTo>
                        <a:pt x="136" y="496"/>
                        <a:pt x="99" y="495"/>
                        <a:pt x="63" y="491"/>
                      </a:cubicBezTo>
                      <a:cubicBezTo>
                        <a:pt x="51" y="490"/>
                        <a:pt x="40" y="490"/>
                        <a:pt x="29" y="488"/>
                      </a:cubicBezTo>
                      <a:cubicBezTo>
                        <a:pt x="24" y="487"/>
                        <a:pt x="18" y="486"/>
                        <a:pt x="14" y="483"/>
                      </a:cubicBezTo>
                      <a:cubicBezTo>
                        <a:pt x="10" y="480"/>
                        <a:pt x="24" y="470"/>
                        <a:pt x="26" y="468"/>
                      </a:cubicBezTo>
                      <a:cubicBezTo>
                        <a:pt x="40" y="458"/>
                        <a:pt x="57" y="452"/>
                        <a:pt x="74" y="448"/>
                      </a:cubicBezTo>
                      <a:cubicBezTo>
                        <a:pt x="86" y="445"/>
                        <a:pt x="98" y="444"/>
                        <a:pt x="110" y="440"/>
                      </a:cubicBezTo>
                      <a:cubicBezTo>
                        <a:pt x="123" y="441"/>
                        <a:pt x="135" y="443"/>
                        <a:pt x="148" y="441"/>
                      </a:cubicBezTo>
                      <a:cubicBezTo>
                        <a:pt x="148" y="441"/>
                        <a:pt x="149" y="441"/>
                        <a:pt x="149" y="441"/>
                      </a:cubicBezTo>
                      <a:close/>
                      <a:moveTo>
                        <a:pt x="145" y="436"/>
                      </a:moveTo>
                      <a:cubicBezTo>
                        <a:pt x="134" y="438"/>
                        <a:pt x="123" y="436"/>
                        <a:pt x="112" y="435"/>
                      </a:cubicBezTo>
                      <a:cubicBezTo>
                        <a:pt x="112" y="435"/>
                        <a:pt x="112" y="435"/>
                        <a:pt x="112" y="434"/>
                      </a:cubicBezTo>
                      <a:cubicBezTo>
                        <a:pt x="108" y="422"/>
                        <a:pt x="117" y="409"/>
                        <a:pt x="120" y="397"/>
                      </a:cubicBezTo>
                      <a:cubicBezTo>
                        <a:pt x="121" y="397"/>
                        <a:pt x="121" y="397"/>
                        <a:pt x="122" y="397"/>
                      </a:cubicBezTo>
                      <a:cubicBezTo>
                        <a:pt x="128" y="397"/>
                        <a:pt x="133" y="397"/>
                        <a:pt x="139" y="397"/>
                      </a:cubicBezTo>
                      <a:cubicBezTo>
                        <a:pt x="143" y="409"/>
                        <a:pt x="148" y="423"/>
                        <a:pt x="145" y="436"/>
                      </a:cubicBezTo>
                      <a:close/>
                      <a:moveTo>
                        <a:pt x="196" y="33"/>
                      </a:moveTo>
                      <a:cubicBezTo>
                        <a:pt x="199" y="27"/>
                        <a:pt x="200" y="11"/>
                        <a:pt x="209" y="12"/>
                      </a:cubicBezTo>
                      <a:cubicBezTo>
                        <a:pt x="221" y="15"/>
                        <a:pt x="208" y="31"/>
                        <a:pt x="204" y="36"/>
                      </a:cubicBezTo>
                      <a:cubicBezTo>
                        <a:pt x="201" y="35"/>
                        <a:pt x="199" y="34"/>
                        <a:pt x="196" y="33"/>
                      </a:cubicBezTo>
                      <a:close/>
                      <a:moveTo>
                        <a:pt x="304" y="190"/>
                      </a:moveTo>
                      <a:cubicBezTo>
                        <a:pt x="300" y="185"/>
                        <a:pt x="295" y="182"/>
                        <a:pt x="291" y="177"/>
                      </a:cubicBezTo>
                      <a:cubicBezTo>
                        <a:pt x="288" y="172"/>
                        <a:pt x="285" y="166"/>
                        <a:pt x="281" y="160"/>
                      </a:cubicBezTo>
                      <a:cubicBezTo>
                        <a:pt x="279" y="155"/>
                        <a:pt x="274" y="146"/>
                        <a:pt x="268" y="145"/>
                      </a:cubicBezTo>
                      <a:cubicBezTo>
                        <a:pt x="262" y="143"/>
                        <a:pt x="259" y="147"/>
                        <a:pt x="259" y="153"/>
                      </a:cubicBezTo>
                      <a:cubicBezTo>
                        <a:pt x="258" y="159"/>
                        <a:pt x="265" y="166"/>
                        <a:pt x="268" y="171"/>
                      </a:cubicBezTo>
                      <a:cubicBezTo>
                        <a:pt x="271" y="175"/>
                        <a:pt x="274" y="179"/>
                        <a:pt x="276" y="184"/>
                      </a:cubicBezTo>
                      <a:cubicBezTo>
                        <a:pt x="279" y="194"/>
                        <a:pt x="263" y="195"/>
                        <a:pt x="258" y="196"/>
                      </a:cubicBezTo>
                      <a:cubicBezTo>
                        <a:pt x="245" y="197"/>
                        <a:pt x="247" y="184"/>
                        <a:pt x="247" y="175"/>
                      </a:cubicBezTo>
                      <a:cubicBezTo>
                        <a:pt x="247" y="167"/>
                        <a:pt x="246" y="157"/>
                        <a:pt x="243" y="150"/>
                      </a:cubicBezTo>
                      <a:cubicBezTo>
                        <a:pt x="240" y="145"/>
                        <a:pt x="236" y="140"/>
                        <a:pt x="230" y="143"/>
                      </a:cubicBezTo>
                      <a:cubicBezTo>
                        <a:pt x="224" y="147"/>
                        <a:pt x="226" y="157"/>
                        <a:pt x="228" y="162"/>
                      </a:cubicBezTo>
                      <a:cubicBezTo>
                        <a:pt x="230" y="166"/>
                        <a:pt x="232" y="171"/>
                        <a:pt x="234" y="175"/>
                      </a:cubicBezTo>
                      <a:cubicBezTo>
                        <a:pt x="236" y="181"/>
                        <a:pt x="235" y="186"/>
                        <a:pt x="236" y="192"/>
                      </a:cubicBezTo>
                      <a:cubicBezTo>
                        <a:pt x="236" y="203"/>
                        <a:pt x="248" y="209"/>
                        <a:pt x="248" y="220"/>
                      </a:cubicBezTo>
                      <a:cubicBezTo>
                        <a:pt x="248" y="235"/>
                        <a:pt x="224" y="238"/>
                        <a:pt x="215" y="245"/>
                      </a:cubicBezTo>
                      <a:cubicBezTo>
                        <a:pt x="209" y="250"/>
                        <a:pt x="207" y="254"/>
                        <a:pt x="207" y="262"/>
                      </a:cubicBezTo>
                      <a:cubicBezTo>
                        <a:pt x="207" y="277"/>
                        <a:pt x="195" y="282"/>
                        <a:pt x="182" y="287"/>
                      </a:cubicBezTo>
                      <a:cubicBezTo>
                        <a:pt x="171" y="292"/>
                        <a:pt x="162" y="298"/>
                        <a:pt x="152" y="305"/>
                      </a:cubicBezTo>
                      <a:cubicBezTo>
                        <a:pt x="144" y="311"/>
                        <a:pt x="133" y="317"/>
                        <a:pt x="123" y="316"/>
                      </a:cubicBezTo>
                      <a:cubicBezTo>
                        <a:pt x="109" y="314"/>
                        <a:pt x="110" y="296"/>
                        <a:pt x="111" y="286"/>
                      </a:cubicBezTo>
                      <a:cubicBezTo>
                        <a:pt x="113" y="273"/>
                        <a:pt x="117" y="259"/>
                        <a:pt x="123" y="248"/>
                      </a:cubicBezTo>
                      <a:cubicBezTo>
                        <a:pt x="125" y="244"/>
                        <a:pt x="127" y="240"/>
                        <a:pt x="127" y="236"/>
                      </a:cubicBezTo>
                      <a:cubicBezTo>
                        <a:pt x="128" y="230"/>
                        <a:pt x="126" y="224"/>
                        <a:pt x="126" y="218"/>
                      </a:cubicBezTo>
                      <a:cubicBezTo>
                        <a:pt x="127" y="209"/>
                        <a:pt x="133" y="200"/>
                        <a:pt x="134" y="190"/>
                      </a:cubicBezTo>
                      <a:cubicBezTo>
                        <a:pt x="138" y="172"/>
                        <a:pt x="119" y="166"/>
                        <a:pt x="104" y="163"/>
                      </a:cubicBezTo>
                      <a:cubicBezTo>
                        <a:pt x="93" y="161"/>
                        <a:pt x="81" y="159"/>
                        <a:pt x="76" y="146"/>
                      </a:cubicBezTo>
                      <a:cubicBezTo>
                        <a:pt x="72" y="135"/>
                        <a:pt x="79" y="122"/>
                        <a:pt x="86" y="113"/>
                      </a:cubicBezTo>
                      <a:cubicBezTo>
                        <a:pt x="100" y="96"/>
                        <a:pt x="122" y="83"/>
                        <a:pt x="144" y="81"/>
                      </a:cubicBezTo>
                      <a:cubicBezTo>
                        <a:pt x="166" y="78"/>
                        <a:pt x="175" y="101"/>
                        <a:pt x="191" y="112"/>
                      </a:cubicBezTo>
                      <a:cubicBezTo>
                        <a:pt x="204" y="121"/>
                        <a:pt x="218" y="125"/>
                        <a:pt x="231" y="132"/>
                      </a:cubicBezTo>
                      <a:cubicBezTo>
                        <a:pt x="232" y="132"/>
                        <a:pt x="233" y="132"/>
                        <a:pt x="234" y="131"/>
                      </a:cubicBezTo>
                      <a:cubicBezTo>
                        <a:pt x="238" y="131"/>
                        <a:pt x="243" y="129"/>
                        <a:pt x="243" y="124"/>
                      </a:cubicBezTo>
                      <a:cubicBezTo>
                        <a:pt x="242" y="117"/>
                        <a:pt x="237" y="114"/>
                        <a:pt x="231" y="111"/>
                      </a:cubicBezTo>
                      <a:cubicBezTo>
                        <a:pt x="229" y="110"/>
                        <a:pt x="227" y="110"/>
                        <a:pt x="226" y="108"/>
                      </a:cubicBezTo>
                      <a:cubicBezTo>
                        <a:pt x="226" y="107"/>
                        <a:pt x="226" y="105"/>
                        <a:pt x="227" y="104"/>
                      </a:cubicBezTo>
                      <a:cubicBezTo>
                        <a:pt x="228" y="104"/>
                        <a:pt x="229" y="105"/>
                        <a:pt x="230" y="105"/>
                      </a:cubicBezTo>
                      <a:cubicBezTo>
                        <a:pt x="233" y="107"/>
                        <a:pt x="235" y="110"/>
                        <a:pt x="237" y="111"/>
                      </a:cubicBezTo>
                      <a:cubicBezTo>
                        <a:pt x="242" y="115"/>
                        <a:pt x="247" y="114"/>
                        <a:pt x="250" y="108"/>
                      </a:cubicBezTo>
                      <a:cubicBezTo>
                        <a:pt x="255" y="97"/>
                        <a:pt x="235" y="88"/>
                        <a:pt x="227" y="87"/>
                      </a:cubicBezTo>
                      <a:cubicBezTo>
                        <a:pt x="225" y="87"/>
                        <a:pt x="223" y="87"/>
                        <a:pt x="221" y="87"/>
                      </a:cubicBezTo>
                      <a:cubicBezTo>
                        <a:pt x="216" y="90"/>
                        <a:pt x="214" y="95"/>
                        <a:pt x="209" y="88"/>
                      </a:cubicBezTo>
                      <a:cubicBezTo>
                        <a:pt x="204" y="79"/>
                        <a:pt x="203" y="71"/>
                        <a:pt x="194" y="66"/>
                      </a:cubicBezTo>
                      <a:cubicBezTo>
                        <a:pt x="187" y="62"/>
                        <a:pt x="180" y="65"/>
                        <a:pt x="174" y="68"/>
                      </a:cubicBezTo>
                      <a:cubicBezTo>
                        <a:pt x="169" y="71"/>
                        <a:pt x="166" y="72"/>
                        <a:pt x="160" y="70"/>
                      </a:cubicBezTo>
                      <a:cubicBezTo>
                        <a:pt x="156" y="69"/>
                        <a:pt x="148" y="69"/>
                        <a:pt x="146" y="64"/>
                      </a:cubicBezTo>
                      <a:cubicBezTo>
                        <a:pt x="145" y="60"/>
                        <a:pt x="161" y="64"/>
                        <a:pt x="163" y="64"/>
                      </a:cubicBezTo>
                      <a:cubicBezTo>
                        <a:pt x="167" y="65"/>
                        <a:pt x="173" y="65"/>
                        <a:pt x="175" y="60"/>
                      </a:cubicBezTo>
                      <a:cubicBezTo>
                        <a:pt x="176" y="59"/>
                        <a:pt x="175" y="57"/>
                        <a:pt x="175" y="55"/>
                      </a:cubicBezTo>
                      <a:cubicBezTo>
                        <a:pt x="174" y="54"/>
                        <a:pt x="173" y="47"/>
                        <a:pt x="177" y="49"/>
                      </a:cubicBezTo>
                      <a:cubicBezTo>
                        <a:pt x="179" y="50"/>
                        <a:pt x="181" y="52"/>
                        <a:pt x="182" y="53"/>
                      </a:cubicBezTo>
                      <a:cubicBezTo>
                        <a:pt x="189" y="58"/>
                        <a:pt x="199" y="62"/>
                        <a:pt x="208" y="62"/>
                      </a:cubicBezTo>
                      <a:cubicBezTo>
                        <a:pt x="212" y="61"/>
                        <a:pt x="214" y="58"/>
                        <a:pt x="213" y="54"/>
                      </a:cubicBezTo>
                      <a:cubicBezTo>
                        <a:pt x="213" y="52"/>
                        <a:pt x="211" y="50"/>
                        <a:pt x="209" y="49"/>
                      </a:cubicBezTo>
                      <a:cubicBezTo>
                        <a:pt x="207" y="48"/>
                        <a:pt x="207" y="48"/>
                        <a:pt x="205" y="48"/>
                      </a:cubicBezTo>
                      <a:cubicBezTo>
                        <a:pt x="205" y="48"/>
                        <a:pt x="198" y="48"/>
                        <a:pt x="198" y="48"/>
                      </a:cubicBezTo>
                      <a:cubicBezTo>
                        <a:pt x="201" y="46"/>
                        <a:pt x="205" y="46"/>
                        <a:pt x="209" y="45"/>
                      </a:cubicBezTo>
                      <a:cubicBezTo>
                        <a:pt x="209" y="45"/>
                        <a:pt x="209" y="45"/>
                        <a:pt x="209" y="45"/>
                      </a:cubicBezTo>
                      <a:cubicBezTo>
                        <a:pt x="223" y="51"/>
                        <a:pt x="236" y="59"/>
                        <a:pt x="248" y="68"/>
                      </a:cubicBezTo>
                      <a:cubicBezTo>
                        <a:pt x="287" y="100"/>
                        <a:pt x="311" y="149"/>
                        <a:pt x="311" y="200"/>
                      </a:cubicBezTo>
                      <a:cubicBezTo>
                        <a:pt x="311" y="201"/>
                        <a:pt x="311" y="201"/>
                        <a:pt x="311" y="202"/>
                      </a:cubicBezTo>
                      <a:cubicBezTo>
                        <a:pt x="309" y="198"/>
                        <a:pt x="307" y="194"/>
                        <a:pt x="304" y="190"/>
                      </a:cubicBezTo>
                      <a:close/>
                      <a:moveTo>
                        <a:pt x="166" y="375"/>
                      </a:moveTo>
                      <a:cubicBezTo>
                        <a:pt x="250" y="360"/>
                        <a:pt x="316" y="286"/>
                        <a:pt x="316" y="200"/>
                      </a:cubicBezTo>
                      <a:cubicBezTo>
                        <a:pt x="316" y="129"/>
                        <a:pt x="272" y="67"/>
                        <a:pt x="209" y="38"/>
                      </a:cubicBezTo>
                      <a:cubicBezTo>
                        <a:pt x="211" y="35"/>
                        <a:pt x="216" y="29"/>
                        <a:pt x="218" y="23"/>
                      </a:cubicBezTo>
                      <a:cubicBezTo>
                        <a:pt x="240" y="35"/>
                        <a:pt x="262" y="47"/>
                        <a:pt x="279" y="65"/>
                      </a:cubicBezTo>
                      <a:cubicBezTo>
                        <a:pt x="297" y="84"/>
                        <a:pt x="309" y="108"/>
                        <a:pt x="319" y="132"/>
                      </a:cubicBezTo>
                      <a:cubicBezTo>
                        <a:pt x="339" y="182"/>
                        <a:pt x="337" y="235"/>
                        <a:pt x="315" y="284"/>
                      </a:cubicBezTo>
                      <a:cubicBezTo>
                        <a:pt x="290" y="339"/>
                        <a:pt x="239" y="374"/>
                        <a:pt x="182" y="387"/>
                      </a:cubicBezTo>
                      <a:cubicBezTo>
                        <a:pt x="164" y="391"/>
                        <a:pt x="146" y="392"/>
                        <a:pt x="127" y="392"/>
                      </a:cubicBezTo>
                      <a:cubicBezTo>
                        <a:pt x="105" y="391"/>
                        <a:pt x="81" y="390"/>
                        <a:pt x="60" y="381"/>
                      </a:cubicBezTo>
                      <a:cubicBezTo>
                        <a:pt x="62" y="376"/>
                        <a:pt x="64" y="371"/>
                        <a:pt x="65" y="368"/>
                      </a:cubicBezTo>
                      <a:cubicBezTo>
                        <a:pt x="98" y="379"/>
                        <a:pt x="132" y="382"/>
                        <a:pt x="166" y="375"/>
                      </a:cubicBezTo>
                      <a:close/>
                      <a:moveTo>
                        <a:pt x="61" y="366"/>
                      </a:moveTo>
                      <a:cubicBezTo>
                        <a:pt x="57" y="375"/>
                        <a:pt x="46" y="400"/>
                        <a:pt x="40" y="392"/>
                      </a:cubicBezTo>
                      <a:cubicBezTo>
                        <a:pt x="37" y="388"/>
                        <a:pt x="45" y="378"/>
                        <a:pt x="47" y="375"/>
                      </a:cubicBezTo>
                      <a:cubicBezTo>
                        <a:pt x="49" y="371"/>
                        <a:pt x="52" y="368"/>
                        <a:pt x="54" y="364"/>
                      </a:cubicBezTo>
                      <a:cubicBezTo>
                        <a:pt x="56" y="364"/>
                        <a:pt x="58" y="365"/>
                        <a:pt x="61" y="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0" name="Freeform 4109"/>
                <p:cNvSpPr/>
                <p:nvPr/>
              </p:nvSpPr>
              <p:spPr bwMode="auto">
                <a:xfrm>
                  <a:off x="2151" y="732"/>
                  <a:ext cx="4" cy="7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3 h 4"/>
                    <a:gd name="T4" fmla="*/ 2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1" name="Freeform 4110"/>
                <p:cNvSpPr/>
                <p:nvPr/>
              </p:nvSpPr>
              <p:spPr bwMode="auto">
                <a:xfrm>
                  <a:off x="2130" y="704"/>
                  <a:ext cx="162" cy="428"/>
                </a:xfrm>
                <a:custGeom>
                  <a:avLst/>
                  <a:gdLst>
                    <a:gd name="T0" fmla="*/ 79 w 93"/>
                    <a:gd name="T1" fmla="*/ 246 h 246"/>
                    <a:gd name="T2" fmla="*/ 79 w 93"/>
                    <a:gd name="T3" fmla="*/ 246 h 246"/>
                    <a:gd name="T4" fmla="*/ 79 w 93"/>
                    <a:gd name="T5" fmla="*/ 246 h 246"/>
                    <a:gd name="T6" fmla="*/ 80 w 93"/>
                    <a:gd name="T7" fmla="*/ 243 h 246"/>
                    <a:gd name="T8" fmla="*/ 82 w 93"/>
                    <a:gd name="T9" fmla="*/ 242 h 246"/>
                    <a:gd name="T10" fmla="*/ 78 w 93"/>
                    <a:gd name="T11" fmla="*/ 238 h 246"/>
                    <a:gd name="T12" fmla="*/ 74 w 93"/>
                    <a:gd name="T13" fmla="*/ 234 h 246"/>
                    <a:gd name="T14" fmla="*/ 74 w 93"/>
                    <a:gd name="T15" fmla="*/ 234 h 246"/>
                    <a:gd name="T16" fmla="*/ 22 w 93"/>
                    <a:gd name="T17" fmla="*/ 133 h 246"/>
                    <a:gd name="T18" fmla="*/ 9 w 93"/>
                    <a:gd name="T19" fmla="*/ 69 h 246"/>
                    <a:gd name="T20" fmla="*/ 9 w 93"/>
                    <a:gd name="T21" fmla="*/ 70 h 246"/>
                    <a:gd name="T22" fmla="*/ 8 w 93"/>
                    <a:gd name="T23" fmla="*/ 69 h 246"/>
                    <a:gd name="T24" fmla="*/ 9 w 93"/>
                    <a:gd name="T25" fmla="*/ 68 h 246"/>
                    <a:gd name="T26" fmla="*/ 9 w 93"/>
                    <a:gd name="T27" fmla="*/ 63 h 246"/>
                    <a:gd name="T28" fmla="*/ 10 w 93"/>
                    <a:gd name="T29" fmla="*/ 31 h 246"/>
                    <a:gd name="T30" fmla="*/ 11 w 93"/>
                    <a:gd name="T31" fmla="*/ 27 h 246"/>
                    <a:gd name="T32" fmla="*/ 9 w 93"/>
                    <a:gd name="T33" fmla="*/ 30 h 246"/>
                    <a:gd name="T34" fmla="*/ 7 w 93"/>
                    <a:gd name="T35" fmla="*/ 29 h 246"/>
                    <a:gd name="T36" fmla="*/ 12 w 93"/>
                    <a:gd name="T37" fmla="*/ 22 h 246"/>
                    <a:gd name="T38" fmla="*/ 12 w 93"/>
                    <a:gd name="T39" fmla="*/ 21 h 246"/>
                    <a:gd name="T40" fmla="*/ 12 w 93"/>
                    <a:gd name="T41" fmla="*/ 21 h 246"/>
                    <a:gd name="T42" fmla="*/ 11 w 93"/>
                    <a:gd name="T43" fmla="*/ 22 h 246"/>
                    <a:gd name="T44" fmla="*/ 10 w 93"/>
                    <a:gd name="T45" fmla="*/ 21 h 246"/>
                    <a:gd name="T46" fmla="*/ 23 w 93"/>
                    <a:gd name="T47" fmla="*/ 4 h 246"/>
                    <a:gd name="T48" fmla="*/ 24 w 93"/>
                    <a:gd name="T49" fmla="*/ 5 h 246"/>
                    <a:gd name="T50" fmla="*/ 17 w 93"/>
                    <a:gd name="T51" fmla="*/ 11 h 246"/>
                    <a:gd name="T52" fmla="*/ 22 w 93"/>
                    <a:gd name="T53" fmla="*/ 8 h 246"/>
                    <a:gd name="T54" fmla="*/ 22 w 93"/>
                    <a:gd name="T55" fmla="*/ 8 h 246"/>
                    <a:gd name="T56" fmla="*/ 23 w 93"/>
                    <a:gd name="T57" fmla="*/ 8 h 246"/>
                    <a:gd name="T58" fmla="*/ 48 w 93"/>
                    <a:gd name="T59" fmla="*/ 40 h 246"/>
                    <a:gd name="T60" fmla="*/ 61 w 93"/>
                    <a:gd name="T61" fmla="*/ 90 h 246"/>
                    <a:gd name="T62" fmla="*/ 80 w 93"/>
                    <a:gd name="T63" fmla="*/ 193 h 246"/>
                    <a:gd name="T64" fmla="*/ 80 w 93"/>
                    <a:gd name="T65" fmla="*/ 194 h 246"/>
                    <a:gd name="T66" fmla="*/ 80 w 93"/>
                    <a:gd name="T67" fmla="*/ 195 h 246"/>
                    <a:gd name="T68" fmla="*/ 81 w 93"/>
                    <a:gd name="T69" fmla="*/ 201 h 246"/>
                    <a:gd name="T70" fmla="*/ 81 w 93"/>
                    <a:gd name="T71" fmla="*/ 200 h 246"/>
                    <a:gd name="T72" fmla="*/ 82 w 93"/>
                    <a:gd name="T73" fmla="*/ 201 h 246"/>
                    <a:gd name="T74" fmla="*/ 81 w 93"/>
                    <a:gd name="T75" fmla="*/ 203 h 246"/>
                    <a:gd name="T76" fmla="*/ 86 w 93"/>
                    <a:gd name="T77" fmla="*/ 227 h 246"/>
                    <a:gd name="T78" fmla="*/ 87 w 93"/>
                    <a:gd name="T79" fmla="*/ 227 h 246"/>
                    <a:gd name="T80" fmla="*/ 89 w 93"/>
                    <a:gd name="T81" fmla="*/ 232 h 246"/>
                    <a:gd name="T82" fmla="*/ 87 w 93"/>
                    <a:gd name="T83" fmla="*/ 232 h 246"/>
                    <a:gd name="T84" fmla="*/ 88 w 93"/>
                    <a:gd name="T85" fmla="*/ 237 h 246"/>
                    <a:gd name="T86" fmla="*/ 88 w 93"/>
                    <a:gd name="T87" fmla="*/ 237 h 246"/>
                    <a:gd name="T88" fmla="*/ 89 w 93"/>
                    <a:gd name="T89" fmla="*/ 237 h 246"/>
                    <a:gd name="T90" fmla="*/ 91 w 93"/>
                    <a:gd name="T91" fmla="*/ 236 h 246"/>
                    <a:gd name="T92" fmla="*/ 91 w 93"/>
                    <a:gd name="T93" fmla="*/ 236 h 246"/>
                    <a:gd name="T94" fmla="*/ 93 w 93"/>
                    <a:gd name="T95" fmla="*/ 236 h 246"/>
                    <a:gd name="T96" fmla="*/ 93 w 93"/>
                    <a:gd name="T97" fmla="*/ 236 h 246"/>
                    <a:gd name="T98" fmla="*/ 62 w 93"/>
                    <a:gd name="T99" fmla="*/ 73 h 246"/>
                    <a:gd name="T100" fmla="*/ 48 w 93"/>
                    <a:gd name="T101" fmla="*/ 25 h 246"/>
                    <a:gd name="T102" fmla="*/ 22 w 93"/>
                    <a:gd name="T103" fmla="*/ 3 h 246"/>
                    <a:gd name="T104" fmla="*/ 4 w 93"/>
                    <a:gd name="T105" fmla="*/ 36 h 246"/>
                    <a:gd name="T106" fmla="*/ 11 w 93"/>
                    <a:gd name="T107" fmla="*/ 111 h 246"/>
                    <a:gd name="T108" fmla="*/ 68 w 93"/>
                    <a:gd name="T109" fmla="*/ 235 h 246"/>
                    <a:gd name="T110" fmla="*/ 79 w 93"/>
                    <a:gd name="T111" fmla="*/ 24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3" h="246">
                      <a:moveTo>
                        <a:pt x="79" y="246"/>
                      </a:move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5"/>
                        <a:pt x="79" y="244"/>
                        <a:pt x="80" y="243"/>
                      </a:cubicBezTo>
                      <a:cubicBezTo>
                        <a:pt x="81" y="243"/>
                        <a:pt x="81" y="242"/>
                        <a:pt x="82" y="242"/>
                      </a:cubicBezTo>
                      <a:cubicBezTo>
                        <a:pt x="80" y="240"/>
                        <a:pt x="79" y="239"/>
                        <a:pt x="78" y="238"/>
                      </a:cubicBezTo>
                      <a:cubicBezTo>
                        <a:pt x="76" y="239"/>
                        <a:pt x="72" y="237"/>
                        <a:pt x="74" y="234"/>
                      </a:cubicBezTo>
                      <a:cubicBezTo>
                        <a:pt x="74" y="234"/>
                        <a:pt x="74" y="234"/>
                        <a:pt x="74" y="234"/>
                      </a:cubicBezTo>
                      <a:cubicBezTo>
                        <a:pt x="49" y="205"/>
                        <a:pt x="33" y="170"/>
                        <a:pt x="22" y="133"/>
                      </a:cubicBezTo>
                      <a:cubicBezTo>
                        <a:pt x="16" y="112"/>
                        <a:pt x="11" y="91"/>
                        <a:pt x="9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8" y="69"/>
                        <a:pt x="8" y="69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6"/>
                        <a:pt x="9" y="64"/>
                        <a:pt x="9" y="63"/>
                      </a:cubicBezTo>
                      <a:cubicBezTo>
                        <a:pt x="8" y="52"/>
                        <a:pt x="8" y="41"/>
                        <a:pt x="10" y="31"/>
                      </a:cubicBezTo>
                      <a:cubicBezTo>
                        <a:pt x="10" y="30"/>
                        <a:pt x="10" y="28"/>
                        <a:pt x="11" y="27"/>
                      </a:cubicBezTo>
                      <a:cubicBezTo>
                        <a:pt x="10" y="28"/>
                        <a:pt x="9" y="29"/>
                        <a:pt x="9" y="30"/>
                      </a:cubicBezTo>
                      <a:cubicBezTo>
                        <a:pt x="8" y="30"/>
                        <a:pt x="7" y="30"/>
                        <a:pt x="7" y="29"/>
                      </a:cubicBezTo>
                      <a:cubicBezTo>
                        <a:pt x="9" y="27"/>
                        <a:pt x="10" y="24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1"/>
                        <a:pt x="11" y="22"/>
                      </a:cubicBezTo>
                      <a:cubicBezTo>
                        <a:pt x="11" y="22"/>
                        <a:pt x="10" y="22"/>
                        <a:pt x="10" y="21"/>
                      </a:cubicBezTo>
                      <a:cubicBezTo>
                        <a:pt x="13" y="14"/>
                        <a:pt x="17" y="8"/>
                        <a:pt x="23" y="4"/>
                      </a:cubicBezTo>
                      <a:cubicBezTo>
                        <a:pt x="24" y="3"/>
                        <a:pt x="25" y="4"/>
                        <a:pt x="24" y="5"/>
                      </a:cubicBezTo>
                      <a:cubicBezTo>
                        <a:pt x="22" y="7"/>
                        <a:pt x="19" y="9"/>
                        <a:pt x="17" y="11"/>
                      </a:cubicBezTo>
                      <a:cubicBezTo>
                        <a:pt x="19" y="10"/>
                        <a:pt x="20" y="9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37" y="5"/>
                        <a:pt x="45" y="31"/>
                        <a:pt x="48" y="40"/>
                      </a:cubicBezTo>
                      <a:cubicBezTo>
                        <a:pt x="53" y="57"/>
                        <a:pt x="57" y="74"/>
                        <a:pt x="61" y="90"/>
                      </a:cubicBezTo>
                      <a:cubicBezTo>
                        <a:pt x="69" y="124"/>
                        <a:pt x="74" y="159"/>
                        <a:pt x="80" y="193"/>
                      </a:cubicBezTo>
                      <a:cubicBezTo>
                        <a:pt x="80" y="193"/>
                        <a:pt x="81" y="194"/>
                        <a:pt x="80" y="194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7"/>
                        <a:pt x="81" y="199"/>
                        <a:pt x="81" y="201"/>
                      </a:cubicBezTo>
                      <a:cubicBezTo>
                        <a:pt x="81" y="201"/>
                        <a:pt x="81" y="200"/>
                        <a:pt x="81" y="200"/>
                      </a:cubicBezTo>
                      <a:cubicBezTo>
                        <a:pt x="82" y="200"/>
                        <a:pt x="83" y="201"/>
                        <a:pt x="82" y="201"/>
                      </a:cubicBezTo>
                      <a:cubicBezTo>
                        <a:pt x="82" y="202"/>
                        <a:pt x="82" y="202"/>
                        <a:pt x="81" y="203"/>
                      </a:cubicBezTo>
                      <a:cubicBezTo>
                        <a:pt x="83" y="211"/>
                        <a:pt x="84" y="219"/>
                        <a:pt x="86" y="227"/>
                      </a:cubicBezTo>
                      <a:cubicBezTo>
                        <a:pt x="86" y="227"/>
                        <a:pt x="87" y="227"/>
                        <a:pt x="87" y="227"/>
                      </a:cubicBezTo>
                      <a:cubicBezTo>
                        <a:pt x="90" y="226"/>
                        <a:pt x="92" y="231"/>
                        <a:pt x="89" y="232"/>
                      </a:cubicBezTo>
                      <a:cubicBezTo>
                        <a:pt x="88" y="232"/>
                        <a:pt x="87" y="232"/>
                        <a:pt x="87" y="232"/>
                      </a:cubicBezTo>
                      <a:cubicBezTo>
                        <a:pt x="87" y="234"/>
                        <a:pt x="87" y="236"/>
                        <a:pt x="88" y="237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8" y="237"/>
                        <a:pt x="89" y="237"/>
                        <a:pt x="89" y="237"/>
                      </a:cubicBezTo>
                      <a:cubicBezTo>
                        <a:pt x="90" y="236"/>
                        <a:pt x="90" y="236"/>
                        <a:pt x="91" y="236"/>
                      </a:cubicBezTo>
                      <a:cubicBezTo>
                        <a:pt x="91" y="236"/>
                        <a:pt x="91" y="236"/>
                        <a:pt x="91" y="236"/>
                      </a:cubicBezTo>
                      <a:cubicBezTo>
                        <a:pt x="92" y="236"/>
                        <a:pt x="92" y="236"/>
                        <a:pt x="93" y="236"/>
                      </a:cubicBezTo>
                      <a:cubicBezTo>
                        <a:pt x="93" y="236"/>
                        <a:pt x="93" y="236"/>
                        <a:pt x="93" y="236"/>
                      </a:cubicBezTo>
                      <a:cubicBezTo>
                        <a:pt x="82" y="181"/>
                        <a:pt x="75" y="127"/>
                        <a:pt x="62" y="73"/>
                      </a:cubicBezTo>
                      <a:cubicBezTo>
                        <a:pt x="58" y="57"/>
                        <a:pt x="55" y="40"/>
                        <a:pt x="48" y="25"/>
                      </a:cubicBezTo>
                      <a:cubicBezTo>
                        <a:pt x="44" y="16"/>
                        <a:pt x="35" y="0"/>
                        <a:pt x="22" y="3"/>
                      </a:cubicBezTo>
                      <a:cubicBezTo>
                        <a:pt x="8" y="6"/>
                        <a:pt x="6" y="24"/>
                        <a:pt x="4" y="36"/>
                      </a:cubicBezTo>
                      <a:cubicBezTo>
                        <a:pt x="0" y="60"/>
                        <a:pt x="6" y="88"/>
                        <a:pt x="11" y="111"/>
                      </a:cubicBezTo>
                      <a:cubicBezTo>
                        <a:pt x="21" y="156"/>
                        <a:pt x="38" y="199"/>
                        <a:pt x="68" y="235"/>
                      </a:cubicBezTo>
                      <a:cubicBezTo>
                        <a:pt x="71" y="239"/>
                        <a:pt x="75" y="243"/>
                        <a:pt x="79" y="2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2" name="Freeform 4111"/>
                <p:cNvSpPr/>
                <p:nvPr/>
              </p:nvSpPr>
              <p:spPr bwMode="auto">
                <a:xfrm>
                  <a:off x="2268" y="1115"/>
                  <a:ext cx="21" cy="17"/>
                </a:xfrm>
                <a:custGeom>
                  <a:avLst/>
                  <a:gdLst>
                    <a:gd name="T0" fmla="*/ 3 w 12"/>
                    <a:gd name="T1" fmla="*/ 8 h 10"/>
                    <a:gd name="T2" fmla="*/ 3 w 12"/>
                    <a:gd name="T3" fmla="*/ 8 h 10"/>
                    <a:gd name="T4" fmla="*/ 6 w 12"/>
                    <a:gd name="T5" fmla="*/ 5 h 10"/>
                    <a:gd name="T6" fmla="*/ 9 w 12"/>
                    <a:gd name="T7" fmla="*/ 6 h 10"/>
                    <a:gd name="T8" fmla="*/ 10 w 12"/>
                    <a:gd name="T9" fmla="*/ 7 h 10"/>
                    <a:gd name="T10" fmla="*/ 10 w 12"/>
                    <a:gd name="T11" fmla="*/ 7 h 10"/>
                    <a:gd name="T12" fmla="*/ 10 w 12"/>
                    <a:gd name="T13" fmla="*/ 3 h 10"/>
                    <a:gd name="T14" fmla="*/ 10 w 12"/>
                    <a:gd name="T15" fmla="*/ 3 h 10"/>
                    <a:gd name="T16" fmla="*/ 12 w 12"/>
                    <a:gd name="T17" fmla="*/ 0 h 10"/>
                    <a:gd name="T18" fmla="*/ 10 w 12"/>
                    <a:gd name="T19" fmla="*/ 1 h 10"/>
                    <a:gd name="T20" fmla="*/ 9 w 12"/>
                    <a:gd name="T21" fmla="*/ 1 h 10"/>
                    <a:gd name="T22" fmla="*/ 3 w 12"/>
                    <a:gd name="T23" fmla="*/ 6 h 10"/>
                    <a:gd name="T24" fmla="*/ 1 w 12"/>
                    <a:gd name="T25" fmla="*/ 7 h 10"/>
                    <a:gd name="T26" fmla="*/ 0 w 12"/>
                    <a:gd name="T27" fmla="*/ 10 h 10"/>
                    <a:gd name="T28" fmla="*/ 3 w 12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8" y="5"/>
                        <a:pt x="9" y="5"/>
                        <a:pt x="9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9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1" y="1"/>
                        <a:pt x="12" y="0"/>
                      </a:cubicBezTo>
                      <a:cubicBezTo>
                        <a:pt x="11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3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0" y="9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3" name="Freeform 4112"/>
                <p:cNvSpPr/>
                <p:nvPr/>
              </p:nvSpPr>
              <p:spPr bwMode="auto">
                <a:xfrm>
                  <a:off x="2362" y="1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4" name="Freeform 4113"/>
                <p:cNvSpPr/>
                <p:nvPr/>
              </p:nvSpPr>
              <p:spPr bwMode="auto">
                <a:xfrm>
                  <a:off x="2351" y="1251"/>
                  <a:ext cx="4" cy="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5" name="Freeform 4114"/>
                <p:cNvSpPr/>
                <p:nvPr/>
              </p:nvSpPr>
              <p:spPr bwMode="auto">
                <a:xfrm>
                  <a:off x="2356" y="1254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6" name="Freeform 4115"/>
                <p:cNvSpPr/>
                <p:nvPr/>
              </p:nvSpPr>
              <p:spPr bwMode="auto">
                <a:xfrm>
                  <a:off x="2256" y="1129"/>
                  <a:ext cx="92" cy="118"/>
                </a:xfrm>
                <a:custGeom>
                  <a:avLst/>
                  <a:gdLst>
                    <a:gd name="T0" fmla="*/ 50 w 53"/>
                    <a:gd name="T1" fmla="*/ 65 h 68"/>
                    <a:gd name="T2" fmla="*/ 49 w 53"/>
                    <a:gd name="T3" fmla="*/ 63 h 68"/>
                    <a:gd name="T4" fmla="*/ 48 w 53"/>
                    <a:gd name="T5" fmla="*/ 62 h 68"/>
                    <a:gd name="T6" fmla="*/ 42 w 53"/>
                    <a:gd name="T7" fmla="*/ 59 h 68"/>
                    <a:gd name="T8" fmla="*/ 27 w 53"/>
                    <a:gd name="T9" fmla="*/ 56 h 68"/>
                    <a:gd name="T10" fmla="*/ 9 w 53"/>
                    <a:gd name="T11" fmla="*/ 18 h 68"/>
                    <a:gd name="T12" fmla="*/ 10 w 53"/>
                    <a:gd name="T13" fmla="*/ 0 h 68"/>
                    <a:gd name="T14" fmla="*/ 7 w 53"/>
                    <a:gd name="T15" fmla="*/ 2 h 68"/>
                    <a:gd name="T16" fmla="*/ 7 w 53"/>
                    <a:gd name="T17" fmla="*/ 2 h 68"/>
                    <a:gd name="T18" fmla="*/ 7 w 53"/>
                    <a:gd name="T19" fmla="*/ 2 h 68"/>
                    <a:gd name="T20" fmla="*/ 12 w 53"/>
                    <a:gd name="T21" fmla="*/ 54 h 68"/>
                    <a:gd name="T22" fmla="*/ 53 w 53"/>
                    <a:gd name="T23" fmla="*/ 68 h 68"/>
                    <a:gd name="T24" fmla="*/ 51 w 53"/>
                    <a:gd name="T25" fmla="*/ 66 h 68"/>
                    <a:gd name="T26" fmla="*/ 50 w 53"/>
                    <a:gd name="T27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" h="68">
                      <a:moveTo>
                        <a:pt x="50" y="65"/>
                      </a:moveTo>
                      <a:cubicBezTo>
                        <a:pt x="50" y="64"/>
                        <a:pt x="49" y="64"/>
                        <a:pt x="49" y="63"/>
                      </a:cubicBezTo>
                      <a:cubicBezTo>
                        <a:pt x="49" y="63"/>
                        <a:pt x="48" y="62"/>
                        <a:pt x="48" y="62"/>
                      </a:cubicBezTo>
                      <a:cubicBezTo>
                        <a:pt x="46" y="60"/>
                        <a:pt x="44" y="59"/>
                        <a:pt x="42" y="59"/>
                      </a:cubicBezTo>
                      <a:cubicBezTo>
                        <a:pt x="37" y="58"/>
                        <a:pt x="32" y="57"/>
                        <a:pt x="27" y="56"/>
                      </a:cubicBezTo>
                      <a:cubicBezTo>
                        <a:pt x="9" y="52"/>
                        <a:pt x="7" y="34"/>
                        <a:pt x="9" y="18"/>
                      </a:cubicBezTo>
                      <a:cubicBezTo>
                        <a:pt x="9" y="13"/>
                        <a:pt x="9" y="7"/>
                        <a:pt x="10" y="0"/>
                      </a:cubicBezTo>
                      <a:cubicBezTo>
                        <a:pt x="9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2" y="21"/>
                        <a:pt x="0" y="38"/>
                        <a:pt x="12" y="54"/>
                      </a:cubicBezTo>
                      <a:cubicBezTo>
                        <a:pt x="22" y="66"/>
                        <a:pt x="41" y="60"/>
                        <a:pt x="53" y="68"/>
                      </a:cubicBezTo>
                      <a:cubicBezTo>
                        <a:pt x="53" y="68"/>
                        <a:pt x="52" y="67"/>
                        <a:pt x="51" y="66"/>
                      </a:cubicBezTo>
                      <a:cubicBezTo>
                        <a:pt x="51" y="66"/>
                        <a:pt x="51" y="66"/>
                        <a:pt x="5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7" name="Freeform 4116"/>
                <p:cNvSpPr/>
                <p:nvPr/>
              </p:nvSpPr>
              <p:spPr bwMode="auto">
                <a:xfrm>
                  <a:off x="2285" y="1108"/>
                  <a:ext cx="89" cy="148"/>
                </a:xfrm>
                <a:custGeom>
                  <a:avLst/>
                  <a:gdLst>
                    <a:gd name="T0" fmla="*/ 2 w 51"/>
                    <a:gd name="T1" fmla="*/ 4 h 85"/>
                    <a:gd name="T2" fmla="*/ 0 w 51"/>
                    <a:gd name="T3" fmla="*/ 7 h 85"/>
                    <a:gd name="T4" fmla="*/ 3 w 51"/>
                    <a:gd name="T5" fmla="*/ 5 h 85"/>
                    <a:gd name="T6" fmla="*/ 35 w 51"/>
                    <a:gd name="T7" fmla="*/ 25 h 85"/>
                    <a:gd name="T8" fmla="*/ 37 w 51"/>
                    <a:gd name="T9" fmla="*/ 28 h 85"/>
                    <a:gd name="T10" fmla="*/ 40 w 51"/>
                    <a:gd name="T11" fmla="*/ 34 h 85"/>
                    <a:gd name="T12" fmla="*/ 41 w 51"/>
                    <a:gd name="T13" fmla="*/ 48 h 85"/>
                    <a:gd name="T14" fmla="*/ 43 w 51"/>
                    <a:gd name="T15" fmla="*/ 76 h 85"/>
                    <a:gd name="T16" fmla="*/ 42 w 51"/>
                    <a:gd name="T17" fmla="*/ 78 h 85"/>
                    <a:gd name="T18" fmla="*/ 41 w 51"/>
                    <a:gd name="T19" fmla="*/ 80 h 85"/>
                    <a:gd name="T20" fmla="*/ 39 w 51"/>
                    <a:gd name="T21" fmla="*/ 82 h 85"/>
                    <a:gd name="T22" fmla="*/ 40 w 51"/>
                    <a:gd name="T23" fmla="*/ 83 h 85"/>
                    <a:gd name="T24" fmla="*/ 40 w 51"/>
                    <a:gd name="T25" fmla="*/ 84 h 85"/>
                    <a:gd name="T26" fmla="*/ 41 w 51"/>
                    <a:gd name="T27" fmla="*/ 84 h 85"/>
                    <a:gd name="T28" fmla="*/ 43 w 51"/>
                    <a:gd name="T29" fmla="*/ 84 h 85"/>
                    <a:gd name="T30" fmla="*/ 44 w 51"/>
                    <a:gd name="T31" fmla="*/ 84 h 85"/>
                    <a:gd name="T32" fmla="*/ 44 w 51"/>
                    <a:gd name="T33" fmla="*/ 84 h 85"/>
                    <a:gd name="T34" fmla="*/ 45 w 51"/>
                    <a:gd name="T35" fmla="*/ 81 h 85"/>
                    <a:gd name="T36" fmla="*/ 41 w 51"/>
                    <a:gd name="T37" fmla="*/ 23 h 85"/>
                    <a:gd name="T38" fmla="*/ 4 w 51"/>
                    <a:gd name="T39" fmla="*/ 4 h 85"/>
                    <a:gd name="T40" fmla="*/ 2 w 51"/>
                    <a:gd name="T41" fmla="*/ 4 h 85"/>
                    <a:gd name="T42" fmla="*/ 2 w 51"/>
                    <a:gd name="T4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85">
                      <a:moveTo>
                        <a:pt x="2" y="4"/>
                      </a:move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6"/>
                        <a:pt x="1" y="5"/>
                        <a:pt x="3" y="5"/>
                      </a:cubicBezTo>
                      <a:cubicBezTo>
                        <a:pt x="16" y="6"/>
                        <a:pt x="29" y="13"/>
                        <a:pt x="35" y="25"/>
                      </a:cubicBezTo>
                      <a:cubicBezTo>
                        <a:pt x="36" y="26"/>
                        <a:pt x="37" y="27"/>
                        <a:pt x="37" y="28"/>
                      </a:cubicBezTo>
                      <a:cubicBezTo>
                        <a:pt x="38" y="30"/>
                        <a:pt x="39" y="32"/>
                        <a:pt x="40" y="34"/>
                      </a:cubicBezTo>
                      <a:cubicBezTo>
                        <a:pt x="41" y="39"/>
                        <a:pt x="41" y="43"/>
                        <a:pt x="41" y="48"/>
                      </a:cubicBezTo>
                      <a:cubicBezTo>
                        <a:pt x="41" y="57"/>
                        <a:pt x="40" y="67"/>
                        <a:pt x="43" y="76"/>
                      </a:cubicBezTo>
                      <a:cubicBezTo>
                        <a:pt x="43" y="77"/>
                        <a:pt x="43" y="78"/>
                        <a:pt x="42" y="78"/>
                      </a:cubicBezTo>
                      <a:cubicBezTo>
                        <a:pt x="42" y="79"/>
                        <a:pt x="42" y="79"/>
                        <a:pt x="41" y="80"/>
                      </a:cubicBezTo>
                      <a:cubicBezTo>
                        <a:pt x="41" y="81"/>
                        <a:pt x="40" y="82"/>
                        <a:pt x="39" y="82"/>
                      </a:cubicBezTo>
                      <a:cubicBezTo>
                        <a:pt x="39" y="82"/>
                        <a:pt x="39" y="83"/>
                        <a:pt x="40" y="83"/>
                      </a:cubicBezTo>
                      <a:cubicBezTo>
                        <a:pt x="40" y="83"/>
                        <a:pt x="40" y="83"/>
                        <a:pt x="40" y="84"/>
                      </a:cubicBezTo>
                      <a:cubicBezTo>
                        <a:pt x="40" y="84"/>
                        <a:pt x="40" y="84"/>
                        <a:pt x="41" y="84"/>
                      </a:cubicBezTo>
                      <a:cubicBezTo>
                        <a:pt x="42" y="85"/>
                        <a:pt x="43" y="85"/>
                        <a:pt x="43" y="84"/>
                      </a:cubicBezTo>
                      <a:cubicBezTo>
                        <a:pt x="43" y="84"/>
                        <a:pt x="44" y="84"/>
                        <a:pt x="44" y="84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3"/>
                        <a:pt x="45" y="82"/>
                        <a:pt x="45" y="81"/>
                      </a:cubicBezTo>
                      <a:cubicBezTo>
                        <a:pt x="40" y="62"/>
                        <a:pt x="51" y="42"/>
                        <a:pt x="41" y="23"/>
                      </a:cubicBezTo>
                      <a:cubicBezTo>
                        <a:pt x="35" y="11"/>
                        <a:pt x="17" y="0"/>
                        <a:pt x="4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8" name="Freeform 4117"/>
                <p:cNvSpPr/>
                <p:nvPr/>
              </p:nvSpPr>
              <p:spPr bwMode="auto">
                <a:xfrm>
                  <a:off x="2278" y="1124"/>
                  <a:ext cx="66" cy="104"/>
                </a:xfrm>
                <a:custGeom>
                  <a:avLst/>
                  <a:gdLst>
                    <a:gd name="T0" fmla="*/ 2 w 38"/>
                    <a:gd name="T1" fmla="*/ 3 h 60"/>
                    <a:gd name="T2" fmla="*/ 1 w 38"/>
                    <a:gd name="T3" fmla="*/ 23 h 60"/>
                    <a:gd name="T4" fmla="*/ 1 w 38"/>
                    <a:gd name="T5" fmla="*/ 23 h 60"/>
                    <a:gd name="T6" fmla="*/ 1 w 38"/>
                    <a:gd name="T7" fmla="*/ 23 h 60"/>
                    <a:gd name="T8" fmla="*/ 2 w 38"/>
                    <a:gd name="T9" fmla="*/ 26 h 60"/>
                    <a:gd name="T10" fmla="*/ 11 w 38"/>
                    <a:gd name="T11" fmla="*/ 43 h 60"/>
                    <a:gd name="T12" fmla="*/ 23 w 38"/>
                    <a:gd name="T13" fmla="*/ 55 h 60"/>
                    <a:gd name="T14" fmla="*/ 38 w 38"/>
                    <a:gd name="T15" fmla="*/ 60 h 60"/>
                    <a:gd name="T16" fmla="*/ 15 w 38"/>
                    <a:gd name="T17" fmla="*/ 40 h 60"/>
                    <a:gd name="T18" fmla="*/ 6 w 38"/>
                    <a:gd name="T19" fmla="*/ 20 h 60"/>
                    <a:gd name="T20" fmla="*/ 4 w 38"/>
                    <a:gd name="T21" fmla="*/ 2 h 60"/>
                    <a:gd name="T22" fmla="*/ 3 w 38"/>
                    <a:gd name="T23" fmla="*/ 1 h 60"/>
                    <a:gd name="T24" fmla="*/ 0 w 38"/>
                    <a:gd name="T25" fmla="*/ 0 h 60"/>
                    <a:gd name="T26" fmla="*/ 2 w 38"/>
                    <a:gd name="T27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8" h="60">
                      <a:moveTo>
                        <a:pt x="2" y="3"/>
                      </a:moveTo>
                      <a:cubicBezTo>
                        <a:pt x="2" y="9"/>
                        <a:pt x="1" y="16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5"/>
                        <a:pt x="2" y="26"/>
                      </a:cubicBezTo>
                      <a:cubicBezTo>
                        <a:pt x="3" y="32"/>
                        <a:pt x="7" y="38"/>
                        <a:pt x="11" y="43"/>
                      </a:cubicBezTo>
                      <a:cubicBezTo>
                        <a:pt x="14" y="48"/>
                        <a:pt x="19" y="51"/>
                        <a:pt x="23" y="55"/>
                      </a:cubicBezTo>
                      <a:cubicBezTo>
                        <a:pt x="28" y="56"/>
                        <a:pt x="34" y="57"/>
                        <a:pt x="38" y="60"/>
                      </a:cubicBezTo>
                      <a:cubicBezTo>
                        <a:pt x="30" y="54"/>
                        <a:pt x="22" y="49"/>
                        <a:pt x="15" y="40"/>
                      </a:cubicBezTo>
                      <a:cubicBezTo>
                        <a:pt x="11" y="34"/>
                        <a:pt x="7" y="28"/>
                        <a:pt x="6" y="20"/>
                      </a:cubicBezTo>
                      <a:cubicBezTo>
                        <a:pt x="6" y="14"/>
                        <a:pt x="7" y="8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1"/>
                        <a:pt x="2" y="1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9" name="Freeform 4118"/>
                <p:cNvSpPr/>
                <p:nvPr/>
              </p:nvSpPr>
              <p:spPr bwMode="auto">
                <a:xfrm>
                  <a:off x="2339" y="123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0" name="Freeform 4119"/>
                <p:cNvSpPr/>
                <p:nvPr/>
              </p:nvSpPr>
              <p:spPr bwMode="auto">
                <a:xfrm>
                  <a:off x="2344" y="1244"/>
                  <a:ext cx="12" cy="7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1 h 4"/>
                    <a:gd name="T4" fmla="*/ 3 w 7"/>
                    <a:gd name="T5" fmla="*/ 0 h 4"/>
                    <a:gd name="T6" fmla="*/ 0 w 7"/>
                    <a:gd name="T7" fmla="*/ 0 h 4"/>
                    <a:gd name="T8" fmla="*/ 2 w 7"/>
                    <a:gd name="T9" fmla="*/ 2 h 4"/>
                    <a:gd name="T10" fmla="*/ 3 w 7"/>
                    <a:gd name="T11" fmla="*/ 3 h 4"/>
                    <a:gd name="T12" fmla="*/ 4 w 7"/>
                    <a:gd name="T13" fmla="*/ 4 h 4"/>
                    <a:gd name="T14" fmla="*/ 5 w 7"/>
                    <a:gd name="T15" fmla="*/ 4 h 4"/>
                    <a:gd name="T16" fmla="*/ 7 w 7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7" y="2"/>
                      </a:moveTo>
                      <a:cubicBezTo>
                        <a:pt x="6" y="3"/>
                        <a:pt x="4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3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1" name="Freeform 4120"/>
                <p:cNvSpPr/>
                <p:nvPr/>
              </p:nvSpPr>
              <p:spPr bwMode="auto">
                <a:xfrm>
                  <a:off x="2283" y="1120"/>
                  <a:ext cx="67" cy="115"/>
                </a:xfrm>
                <a:custGeom>
                  <a:avLst/>
                  <a:gdLst>
                    <a:gd name="T0" fmla="*/ 3 w 38"/>
                    <a:gd name="T1" fmla="*/ 5 h 66"/>
                    <a:gd name="T2" fmla="*/ 19 w 38"/>
                    <a:gd name="T3" fmla="*/ 32 h 66"/>
                    <a:gd name="T4" fmla="*/ 35 w 38"/>
                    <a:gd name="T5" fmla="*/ 63 h 66"/>
                    <a:gd name="T6" fmla="*/ 38 w 38"/>
                    <a:gd name="T7" fmla="*/ 66 h 66"/>
                    <a:gd name="T8" fmla="*/ 37 w 38"/>
                    <a:gd name="T9" fmla="*/ 54 h 66"/>
                    <a:gd name="T10" fmla="*/ 22 w 38"/>
                    <a:gd name="T11" fmla="*/ 22 h 66"/>
                    <a:gd name="T12" fmla="*/ 15 w 38"/>
                    <a:gd name="T13" fmla="*/ 6 h 66"/>
                    <a:gd name="T14" fmla="*/ 4 w 38"/>
                    <a:gd name="T15" fmla="*/ 3 h 66"/>
                    <a:gd name="T16" fmla="*/ 1 w 38"/>
                    <a:gd name="T17" fmla="*/ 0 h 66"/>
                    <a:gd name="T18" fmla="*/ 1 w 38"/>
                    <a:gd name="T19" fmla="*/ 4 h 66"/>
                    <a:gd name="T20" fmla="*/ 3 w 38"/>
                    <a:gd name="T21" fmla="*/ 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66">
                      <a:moveTo>
                        <a:pt x="3" y="5"/>
                      </a:moveTo>
                      <a:cubicBezTo>
                        <a:pt x="15" y="5"/>
                        <a:pt x="16" y="23"/>
                        <a:pt x="19" y="32"/>
                      </a:cubicBezTo>
                      <a:cubicBezTo>
                        <a:pt x="23" y="43"/>
                        <a:pt x="31" y="52"/>
                        <a:pt x="35" y="63"/>
                      </a:cubicBezTo>
                      <a:cubicBezTo>
                        <a:pt x="36" y="64"/>
                        <a:pt x="37" y="65"/>
                        <a:pt x="38" y="66"/>
                      </a:cubicBezTo>
                      <a:cubicBezTo>
                        <a:pt x="37" y="62"/>
                        <a:pt x="37" y="58"/>
                        <a:pt x="37" y="54"/>
                      </a:cubicBezTo>
                      <a:cubicBezTo>
                        <a:pt x="32" y="44"/>
                        <a:pt x="25" y="34"/>
                        <a:pt x="22" y="22"/>
                      </a:cubicBezTo>
                      <a:cubicBezTo>
                        <a:pt x="21" y="17"/>
                        <a:pt x="19" y="10"/>
                        <a:pt x="15" y="6"/>
                      </a:cubicBezTo>
                      <a:cubicBezTo>
                        <a:pt x="12" y="4"/>
                        <a:pt x="8" y="3"/>
                        <a:pt x="4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2" name="Freeform 4121"/>
                <p:cNvSpPr/>
                <p:nvPr/>
              </p:nvSpPr>
              <p:spPr bwMode="auto">
                <a:xfrm>
                  <a:off x="2350" y="1242"/>
                  <a:ext cx="8" cy="7"/>
                </a:xfrm>
                <a:custGeom>
                  <a:avLst/>
                  <a:gdLst>
                    <a:gd name="T0" fmla="*/ 1 w 5"/>
                    <a:gd name="T1" fmla="*/ 0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2 h 4"/>
                    <a:gd name="T8" fmla="*/ 4 w 5"/>
                    <a:gd name="T9" fmla="*/ 3 h 4"/>
                    <a:gd name="T10" fmla="*/ 5 w 5"/>
                    <a:gd name="T11" fmla="*/ 1 h 4"/>
                    <a:gd name="T12" fmla="*/ 1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4"/>
                        <a:pt x="3" y="4"/>
                        <a:pt x="4" y="3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4" y="2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3" name="Freeform 4122"/>
                <p:cNvSpPr/>
                <p:nvPr/>
              </p:nvSpPr>
              <p:spPr bwMode="auto">
                <a:xfrm>
                  <a:off x="2285" y="1117"/>
                  <a:ext cx="75" cy="129"/>
                </a:xfrm>
                <a:custGeom>
                  <a:avLst/>
                  <a:gdLst>
                    <a:gd name="T0" fmla="*/ 3 w 43"/>
                    <a:gd name="T1" fmla="*/ 5 h 74"/>
                    <a:gd name="T2" fmla="*/ 14 w 43"/>
                    <a:gd name="T3" fmla="*/ 8 h 74"/>
                    <a:gd name="T4" fmla="*/ 34 w 43"/>
                    <a:gd name="T5" fmla="*/ 28 h 74"/>
                    <a:gd name="T6" fmla="*/ 36 w 43"/>
                    <a:gd name="T7" fmla="*/ 56 h 74"/>
                    <a:gd name="T8" fmla="*/ 37 w 43"/>
                    <a:gd name="T9" fmla="*/ 68 h 74"/>
                    <a:gd name="T10" fmla="*/ 38 w 43"/>
                    <a:gd name="T11" fmla="*/ 69 h 74"/>
                    <a:gd name="T12" fmla="*/ 38 w 43"/>
                    <a:gd name="T13" fmla="*/ 72 h 74"/>
                    <a:gd name="T14" fmla="*/ 38 w 43"/>
                    <a:gd name="T15" fmla="*/ 72 h 74"/>
                    <a:gd name="T16" fmla="*/ 42 w 43"/>
                    <a:gd name="T17" fmla="*/ 73 h 74"/>
                    <a:gd name="T18" fmla="*/ 43 w 43"/>
                    <a:gd name="T19" fmla="*/ 71 h 74"/>
                    <a:gd name="T20" fmla="*/ 41 w 43"/>
                    <a:gd name="T21" fmla="*/ 43 h 74"/>
                    <a:gd name="T22" fmla="*/ 37 w 43"/>
                    <a:gd name="T23" fmla="*/ 23 h 74"/>
                    <a:gd name="T24" fmla="*/ 35 w 43"/>
                    <a:gd name="T25" fmla="*/ 20 h 74"/>
                    <a:gd name="T26" fmla="*/ 3 w 43"/>
                    <a:gd name="T27" fmla="*/ 0 h 74"/>
                    <a:gd name="T28" fmla="*/ 0 w 43"/>
                    <a:gd name="T29" fmla="*/ 2 h 74"/>
                    <a:gd name="T30" fmla="*/ 0 w 43"/>
                    <a:gd name="T31" fmla="*/ 2 h 74"/>
                    <a:gd name="T32" fmla="*/ 3 w 43"/>
                    <a:gd name="T33" fmla="*/ 5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74">
                      <a:moveTo>
                        <a:pt x="3" y="5"/>
                      </a:moveTo>
                      <a:cubicBezTo>
                        <a:pt x="7" y="5"/>
                        <a:pt x="11" y="6"/>
                        <a:pt x="14" y="8"/>
                      </a:cubicBezTo>
                      <a:cubicBezTo>
                        <a:pt x="23" y="11"/>
                        <a:pt x="30" y="18"/>
                        <a:pt x="34" y="28"/>
                      </a:cubicBezTo>
                      <a:cubicBezTo>
                        <a:pt x="37" y="37"/>
                        <a:pt x="36" y="47"/>
                        <a:pt x="36" y="56"/>
                      </a:cubicBezTo>
                      <a:cubicBezTo>
                        <a:pt x="36" y="60"/>
                        <a:pt x="36" y="64"/>
                        <a:pt x="37" y="68"/>
                      </a:cubicBezTo>
                      <a:cubicBezTo>
                        <a:pt x="37" y="68"/>
                        <a:pt x="38" y="69"/>
                        <a:pt x="38" y="69"/>
                      </a:cubicBezTo>
                      <a:cubicBezTo>
                        <a:pt x="38" y="70"/>
                        <a:pt x="38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4"/>
                        <a:pt x="41" y="74"/>
                        <a:pt x="42" y="73"/>
                      </a:cubicBezTo>
                      <a:cubicBezTo>
                        <a:pt x="43" y="73"/>
                        <a:pt x="43" y="72"/>
                        <a:pt x="43" y="71"/>
                      </a:cubicBezTo>
                      <a:cubicBezTo>
                        <a:pt x="40" y="62"/>
                        <a:pt x="41" y="52"/>
                        <a:pt x="41" y="43"/>
                      </a:cubicBezTo>
                      <a:cubicBezTo>
                        <a:pt x="40" y="36"/>
                        <a:pt x="40" y="30"/>
                        <a:pt x="37" y="23"/>
                      </a:cubicBezTo>
                      <a:cubicBezTo>
                        <a:pt x="37" y="22"/>
                        <a:pt x="36" y="21"/>
                        <a:pt x="35" y="20"/>
                      </a:cubicBezTo>
                      <a:cubicBezTo>
                        <a:pt x="29" y="8"/>
                        <a:pt x="16" y="1"/>
                        <a:pt x="3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4" name="Freeform 4123"/>
                <p:cNvSpPr/>
                <p:nvPr/>
              </p:nvSpPr>
              <p:spPr bwMode="auto">
                <a:xfrm>
                  <a:off x="2271" y="1124"/>
                  <a:ext cx="80" cy="120"/>
                </a:xfrm>
                <a:custGeom>
                  <a:avLst/>
                  <a:gdLst>
                    <a:gd name="T0" fmla="*/ 46 w 46"/>
                    <a:gd name="T1" fmla="*/ 68 h 69"/>
                    <a:gd name="T2" fmla="*/ 46 w 46"/>
                    <a:gd name="T3" fmla="*/ 65 h 69"/>
                    <a:gd name="T4" fmla="*/ 45 w 46"/>
                    <a:gd name="T5" fmla="*/ 64 h 69"/>
                    <a:gd name="T6" fmla="*/ 42 w 46"/>
                    <a:gd name="T7" fmla="*/ 61 h 69"/>
                    <a:gd name="T8" fmla="*/ 42 w 46"/>
                    <a:gd name="T9" fmla="*/ 60 h 69"/>
                    <a:gd name="T10" fmla="*/ 27 w 46"/>
                    <a:gd name="T11" fmla="*/ 55 h 69"/>
                    <a:gd name="T12" fmla="*/ 19 w 46"/>
                    <a:gd name="T13" fmla="*/ 52 h 69"/>
                    <a:gd name="T14" fmla="*/ 5 w 46"/>
                    <a:gd name="T15" fmla="*/ 23 h 69"/>
                    <a:gd name="T16" fmla="*/ 5 w 46"/>
                    <a:gd name="T17" fmla="*/ 23 h 69"/>
                    <a:gd name="T18" fmla="*/ 5 w 46"/>
                    <a:gd name="T19" fmla="*/ 23 h 69"/>
                    <a:gd name="T20" fmla="*/ 6 w 46"/>
                    <a:gd name="T21" fmla="*/ 3 h 69"/>
                    <a:gd name="T22" fmla="*/ 4 w 46"/>
                    <a:gd name="T23" fmla="*/ 0 h 69"/>
                    <a:gd name="T24" fmla="*/ 1 w 46"/>
                    <a:gd name="T25" fmla="*/ 3 h 69"/>
                    <a:gd name="T26" fmla="*/ 1 w 46"/>
                    <a:gd name="T27" fmla="*/ 3 h 69"/>
                    <a:gd name="T28" fmla="*/ 0 w 46"/>
                    <a:gd name="T29" fmla="*/ 21 h 69"/>
                    <a:gd name="T30" fmla="*/ 8 w 46"/>
                    <a:gd name="T31" fmla="*/ 47 h 69"/>
                    <a:gd name="T32" fmla="*/ 21 w 46"/>
                    <a:gd name="T33" fmla="*/ 58 h 69"/>
                    <a:gd name="T34" fmla="*/ 33 w 46"/>
                    <a:gd name="T35" fmla="*/ 62 h 69"/>
                    <a:gd name="T36" fmla="*/ 39 w 46"/>
                    <a:gd name="T37" fmla="*/ 65 h 69"/>
                    <a:gd name="T38" fmla="*/ 40 w 46"/>
                    <a:gd name="T39" fmla="*/ 66 h 69"/>
                    <a:gd name="T40" fmla="*/ 41 w 46"/>
                    <a:gd name="T41" fmla="*/ 68 h 69"/>
                    <a:gd name="T42" fmla="*/ 42 w 46"/>
                    <a:gd name="T43" fmla="*/ 69 h 69"/>
                    <a:gd name="T44" fmla="*/ 45 w 46"/>
                    <a:gd name="T45" fmla="*/ 69 h 69"/>
                    <a:gd name="T46" fmla="*/ 46 w 46"/>
                    <a:gd name="T47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69">
                      <a:moveTo>
                        <a:pt x="46" y="68"/>
                      </a:moveTo>
                      <a:cubicBezTo>
                        <a:pt x="46" y="67"/>
                        <a:pt x="46" y="66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4" y="63"/>
                        <a:pt x="43" y="62"/>
                        <a:pt x="42" y="61"/>
                      </a:cubicBezTo>
                      <a:cubicBezTo>
                        <a:pt x="42" y="61"/>
                        <a:pt x="42" y="60"/>
                        <a:pt x="42" y="60"/>
                      </a:cubicBezTo>
                      <a:cubicBezTo>
                        <a:pt x="38" y="57"/>
                        <a:pt x="32" y="56"/>
                        <a:pt x="27" y="55"/>
                      </a:cubicBezTo>
                      <a:cubicBezTo>
                        <a:pt x="25" y="54"/>
                        <a:pt x="22" y="53"/>
                        <a:pt x="19" y="52"/>
                      </a:cubicBezTo>
                      <a:cubicBezTo>
                        <a:pt x="9" y="46"/>
                        <a:pt x="6" y="35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16"/>
                        <a:pt x="6" y="9"/>
                        <a:pt x="6" y="3"/>
                      </a:cubicBezTo>
                      <a:cubicBezTo>
                        <a:pt x="6" y="1"/>
                        <a:pt x="6" y="1"/>
                        <a:pt x="4" y="0"/>
                      </a:cubicBezTo>
                      <a:cubicBezTo>
                        <a:pt x="3" y="0"/>
                        <a:pt x="1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0"/>
                        <a:pt x="0" y="16"/>
                        <a:pt x="0" y="21"/>
                      </a:cubicBezTo>
                      <a:cubicBezTo>
                        <a:pt x="0" y="30"/>
                        <a:pt x="2" y="39"/>
                        <a:pt x="8" y="47"/>
                      </a:cubicBezTo>
                      <a:cubicBezTo>
                        <a:pt x="11" y="52"/>
                        <a:pt x="15" y="56"/>
                        <a:pt x="21" y="58"/>
                      </a:cubicBezTo>
                      <a:cubicBezTo>
                        <a:pt x="24" y="60"/>
                        <a:pt x="29" y="61"/>
                        <a:pt x="33" y="62"/>
                      </a:cubicBezTo>
                      <a:cubicBezTo>
                        <a:pt x="35" y="62"/>
                        <a:pt x="37" y="63"/>
                        <a:pt x="39" y="65"/>
                      </a:cubicBezTo>
                      <a:cubicBezTo>
                        <a:pt x="39" y="65"/>
                        <a:pt x="40" y="66"/>
                        <a:pt x="40" y="66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3" y="69"/>
                        <a:pt x="44" y="69"/>
                        <a:pt x="45" y="69"/>
                      </a:cubicBezTo>
                      <a:cubicBezTo>
                        <a:pt x="45" y="69"/>
                        <a:pt x="46" y="68"/>
                        <a:pt x="4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5" name="Freeform 4124"/>
                <p:cNvSpPr/>
                <p:nvPr/>
              </p:nvSpPr>
              <p:spPr bwMode="auto">
                <a:xfrm>
                  <a:off x="2256" y="1098"/>
                  <a:ext cx="34" cy="22"/>
                </a:xfrm>
                <a:custGeom>
                  <a:avLst/>
                  <a:gdLst>
                    <a:gd name="T0" fmla="*/ 15 w 20"/>
                    <a:gd name="T1" fmla="*/ 6 h 13"/>
                    <a:gd name="T2" fmla="*/ 17 w 20"/>
                    <a:gd name="T3" fmla="*/ 6 h 13"/>
                    <a:gd name="T4" fmla="*/ 15 w 20"/>
                    <a:gd name="T5" fmla="*/ 1 h 13"/>
                    <a:gd name="T6" fmla="*/ 14 w 20"/>
                    <a:gd name="T7" fmla="*/ 1 h 13"/>
                    <a:gd name="T8" fmla="*/ 10 w 20"/>
                    <a:gd name="T9" fmla="*/ 2 h 13"/>
                    <a:gd name="T10" fmla="*/ 8 w 20"/>
                    <a:gd name="T11" fmla="*/ 4 h 13"/>
                    <a:gd name="T12" fmla="*/ 7 w 20"/>
                    <a:gd name="T13" fmla="*/ 3 h 13"/>
                    <a:gd name="T14" fmla="*/ 2 w 20"/>
                    <a:gd name="T15" fmla="*/ 8 h 13"/>
                    <a:gd name="T16" fmla="*/ 2 w 20"/>
                    <a:gd name="T17" fmla="*/ 8 h 13"/>
                    <a:gd name="T18" fmla="*/ 6 w 20"/>
                    <a:gd name="T19" fmla="*/ 12 h 13"/>
                    <a:gd name="T20" fmla="*/ 6 w 20"/>
                    <a:gd name="T21" fmla="*/ 11 h 13"/>
                    <a:gd name="T22" fmla="*/ 15 w 20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3">
                      <a:moveTo>
                        <a:pt x="15" y="6"/>
                      </a:moveTo>
                      <a:cubicBezTo>
                        <a:pt x="15" y="6"/>
                        <a:pt x="16" y="6"/>
                        <a:pt x="17" y="6"/>
                      </a:cubicBezTo>
                      <a:cubicBezTo>
                        <a:pt x="20" y="5"/>
                        <a:pt x="18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5" y="4"/>
                        <a:pt x="4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4" y="13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8"/>
                        <a:pt x="11" y="7"/>
                        <a:pt x="1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6" name="Freeform 4125"/>
                <p:cNvSpPr/>
                <p:nvPr/>
              </p:nvSpPr>
              <p:spPr bwMode="auto">
                <a:xfrm>
                  <a:off x="2148" y="709"/>
                  <a:ext cx="26" cy="33"/>
                </a:xfrm>
                <a:custGeom>
                  <a:avLst/>
                  <a:gdLst>
                    <a:gd name="T0" fmla="*/ 2 w 15"/>
                    <a:gd name="T1" fmla="*/ 17 h 19"/>
                    <a:gd name="T2" fmla="*/ 4 w 15"/>
                    <a:gd name="T3" fmla="*/ 13 h 19"/>
                    <a:gd name="T4" fmla="*/ 7 w 15"/>
                    <a:gd name="T5" fmla="*/ 8 h 19"/>
                    <a:gd name="T6" fmla="*/ 14 w 15"/>
                    <a:gd name="T7" fmla="*/ 2 h 19"/>
                    <a:gd name="T8" fmla="*/ 13 w 15"/>
                    <a:gd name="T9" fmla="*/ 1 h 19"/>
                    <a:gd name="T10" fmla="*/ 0 w 15"/>
                    <a:gd name="T11" fmla="*/ 18 h 19"/>
                    <a:gd name="T12" fmla="*/ 1 w 15"/>
                    <a:gd name="T13" fmla="*/ 19 h 19"/>
                    <a:gd name="T14" fmla="*/ 2 w 15"/>
                    <a:gd name="T15" fmla="*/ 18 h 19"/>
                    <a:gd name="T16" fmla="*/ 2 w 15"/>
                    <a:gd name="T17" fmla="*/ 17 h 19"/>
                    <a:gd name="T18" fmla="*/ 2 w 15"/>
                    <a:gd name="T1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9">
                      <a:moveTo>
                        <a:pt x="2" y="17"/>
                      </a:moveTo>
                      <a:cubicBezTo>
                        <a:pt x="3" y="15"/>
                        <a:pt x="3" y="14"/>
                        <a:pt x="4" y="13"/>
                      </a:cubicBezTo>
                      <a:cubicBezTo>
                        <a:pt x="5" y="11"/>
                        <a:pt x="6" y="10"/>
                        <a:pt x="7" y="8"/>
                      </a:cubicBezTo>
                      <a:cubicBezTo>
                        <a:pt x="9" y="6"/>
                        <a:pt x="12" y="4"/>
                        <a:pt x="14" y="2"/>
                      </a:cubicBezTo>
                      <a:cubicBezTo>
                        <a:pt x="15" y="1"/>
                        <a:pt x="14" y="0"/>
                        <a:pt x="13" y="1"/>
                      </a:cubicBezTo>
                      <a:cubicBezTo>
                        <a:pt x="7" y="5"/>
                        <a:pt x="3" y="11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7" name="Freeform 4126"/>
                <p:cNvSpPr>
                  <a:spLocks noEditPoints="1"/>
                </p:cNvSpPr>
                <p:nvPr/>
              </p:nvSpPr>
              <p:spPr bwMode="auto">
                <a:xfrm>
                  <a:off x="2143" y="718"/>
                  <a:ext cx="134" cy="388"/>
                </a:xfrm>
                <a:custGeom>
                  <a:avLst/>
                  <a:gdLst>
                    <a:gd name="T0" fmla="*/ 9 w 77"/>
                    <a:gd name="T1" fmla="*/ 64 h 223"/>
                    <a:gd name="T2" fmla="*/ 12 w 77"/>
                    <a:gd name="T3" fmla="*/ 70 h 223"/>
                    <a:gd name="T4" fmla="*/ 24 w 77"/>
                    <a:gd name="T5" fmla="*/ 63 h 223"/>
                    <a:gd name="T6" fmla="*/ 15 w 77"/>
                    <a:gd name="T7" fmla="*/ 78 h 223"/>
                    <a:gd name="T8" fmla="*/ 14 w 77"/>
                    <a:gd name="T9" fmla="*/ 91 h 223"/>
                    <a:gd name="T10" fmla="*/ 28 w 77"/>
                    <a:gd name="T11" fmla="*/ 79 h 223"/>
                    <a:gd name="T12" fmla="*/ 38 w 77"/>
                    <a:gd name="T13" fmla="*/ 70 h 223"/>
                    <a:gd name="T14" fmla="*/ 19 w 77"/>
                    <a:gd name="T15" fmla="*/ 107 h 223"/>
                    <a:gd name="T16" fmla="*/ 42 w 77"/>
                    <a:gd name="T17" fmla="*/ 82 h 223"/>
                    <a:gd name="T18" fmla="*/ 36 w 77"/>
                    <a:gd name="T19" fmla="*/ 106 h 223"/>
                    <a:gd name="T20" fmla="*/ 44 w 77"/>
                    <a:gd name="T21" fmla="*/ 105 h 223"/>
                    <a:gd name="T22" fmla="*/ 36 w 77"/>
                    <a:gd name="T23" fmla="*/ 123 h 223"/>
                    <a:gd name="T24" fmla="*/ 40 w 77"/>
                    <a:gd name="T25" fmla="*/ 129 h 223"/>
                    <a:gd name="T26" fmla="*/ 45 w 77"/>
                    <a:gd name="T27" fmla="*/ 138 h 223"/>
                    <a:gd name="T28" fmla="*/ 58 w 77"/>
                    <a:gd name="T29" fmla="*/ 132 h 223"/>
                    <a:gd name="T30" fmla="*/ 60 w 77"/>
                    <a:gd name="T31" fmla="*/ 139 h 223"/>
                    <a:gd name="T32" fmla="*/ 52 w 77"/>
                    <a:gd name="T33" fmla="*/ 164 h 223"/>
                    <a:gd name="T34" fmla="*/ 61 w 77"/>
                    <a:gd name="T35" fmla="*/ 163 h 223"/>
                    <a:gd name="T36" fmla="*/ 52 w 77"/>
                    <a:gd name="T37" fmla="*/ 196 h 223"/>
                    <a:gd name="T38" fmla="*/ 69 w 77"/>
                    <a:gd name="T39" fmla="*/ 181 h 223"/>
                    <a:gd name="T40" fmla="*/ 60 w 77"/>
                    <a:gd name="T41" fmla="*/ 211 h 223"/>
                    <a:gd name="T42" fmla="*/ 72 w 77"/>
                    <a:gd name="T43" fmla="*/ 205 h 223"/>
                    <a:gd name="T44" fmla="*/ 68 w 77"/>
                    <a:gd name="T45" fmla="*/ 219 h 223"/>
                    <a:gd name="T46" fmla="*/ 73 w 77"/>
                    <a:gd name="T47" fmla="*/ 222 h 223"/>
                    <a:gd name="T48" fmla="*/ 76 w 77"/>
                    <a:gd name="T49" fmla="*/ 212 h 223"/>
                    <a:gd name="T50" fmla="*/ 74 w 77"/>
                    <a:gd name="T51" fmla="*/ 207 h 223"/>
                    <a:gd name="T52" fmla="*/ 66 w 77"/>
                    <a:gd name="T53" fmla="*/ 209 h 223"/>
                    <a:gd name="T54" fmla="*/ 63 w 77"/>
                    <a:gd name="T55" fmla="*/ 207 h 223"/>
                    <a:gd name="T56" fmla="*/ 72 w 77"/>
                    <a:gd name="T57" fmla="*/ 185 h 223"/>
                    <a:gd name="T58" fmla="*/ 60 w 77"/>
                    <a:gd name="T59" fmla="*/ 190 h 223"/>
                    <a:gd name="T60" fmla="*/ 67 w 77"/>
                    <a:gd name="T61" fmla="*/ 163 h 223"/>
                    <a:gd name="T62" fmla="*/ 53 w 77"/>
                    <a:gd name="T63" fmla="*/ 174 h 223"/>
                    <a:gd name="T64" fmla="*/ 46 w 77"/>
                    <a:gd name="T65" fmla="*/ 168 h 223"/>
                    <a:gd name="T66" fmla="*/ 51 w 77"/>
                    <a:gd name="T67" fmla="*/ 149 h 223"/>
                    <a:gd name="T68" fmla="*/ 53 w 77"/>
                    <a:gd name="T69" fmla="*/ 124 h 223"/>
                    <a:gd name="T70" fmla="*/ 54 w 77"/>
                    <a:gd name="T71" fmla="*/ 111 h 223"/>
                    <a:gd name="T72" fmla="*/ 40 w 77"/>
                    <a:gd name="T73" fmla="*/ 114 h 223"/>
                    <a:gd name="T74" fmla="*/ 52 w 77"/>
                    <a:gd name="T75" fmla="*/ 82 h 223"/>
                    <a:gd name="T76" fmla="*/ 48 w 77"/>
                    <a:gd name="T77" fmla="*/ 73 h 223"/>
                    <a:gd name="T78" fmla="*/ 34 w 77"/>
                    <a:gd name="T79" fmla="*/ 72 h 223"/>
                    <a:gd name="T80" fmla="*/ 37 w 77"/>
                    <a:gd name="T81" fmla="*/ 50 h 223"/>
                    <a:gd name="T82" fmla="*/ 38 w 77"/>
                    <a:gd name="T83" fmla="*/ 33 h 223"/>
                    <a:gd name="T84" fmla="*/ 21 w 77"/>
                    <a:gd name="T85" fmla="*/ 38 h 223"/>
                    <a:gd name="T86" fmla="*/ 23 w 77"/>
                    <a:gd name="T87" fmla="*/ 20 h 223"/>
                    <a:gd name="T88" fmla="*/ 24 w 77"/>
                    <a:gd name="T89" fmla="*/ 5 h 223"/>
                    <a:gd name="T90" fmla="*/ 9 w 77"/>
                    <a:gd name="T91" fmla="*/ 11 h 223"/>
                    <a:gd name="T92" fmla="*/ 6 w 77"/>
                    <a:gd name="T93" fmla="*/ 11 h 223"/>
                    <a:gd name="T94" fmla="*/ 5 w 77"/>
                    <a:gd name="T95" fmla="*/ 13 h 223"/>
                    <a:gd name="T96" fmla="*/ 10 w 77"/>
                    <a:gd name="T97" fmla="*/ 11 h 223"/>
                    <a:gd name="T98" fmla="*/ 7 w 77"/>
                    <a:gd name="T99" fmla="*/ 22 h 223"/>
                    <a:gd name="T100" fmla="*/ 4 w 77"/>
                    <a:gd name="T101" fmla="*/ 34 h 223"/>
                    <a:gd name="T102" fmla="*/ 4 w 77"/>
                    <a:gd name="T103" fmla="*/ 40 h 223"/>
                    <a:gd name="T104" fmla="*/ 14 w 77"/>
                    <a:gd name="T105" fmla="*/ 36 h 223"/>
                    <a:gd name="T106" fmla="*/ 24 w 77"/>
                    <a:gd name="T107" fmla="*/ 29 h 223"/>
                    <a:gd name="T108" fmla="*/ 2 w 77"/>
                    <a:gd name="T109" fmla="*/ 61 h 223"/>
                    <a:gd name="T110" fmla="*/ 24 w 77"/>
                    <a:gd name="T111" fmla="*/ 55 h 223"/>
                    <a:gd name="T112" fmla="*/ 24 w 77"/>
                    <a:gd name="T113" fmla="*/ 55 h 223"/>
                    <a:gd name="T114" fmla="*/ 9 w 77"/>
                    <a:gd name="T115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" h="223">
                      <a:moveTo>
                        <a:pt x="26" y="36"/>
                      </a:moveTo>
                      <a:cubicBezTo>
                        <a:pt x="29" y="33"/>
                        <a:pt x="25" y="41"/>
                        <a:pt x="25" y="41"/>
                      </a:cubicBezTo>
                      <a:cubicBezTo>
                        <a:pt x="23" y="44"/>
                        <a:pt x="21" y="47"/>
                        <a:pt x="19" y="50"/>
                      </a:cubicBezTo>
                      <a:cubicBezTo>
                        <a:pt x="15" y="55"/>
                        <a:pt x="12" y="59"/>
                        <a:pt x="8" y="63"/>
                      </a:cubicBezTo>
                      <a:cubicBezTo>
                        <a:pt x="8" y="64"/>
                        <a:pt x="9" y="65"/>
                        <a:pt x="9" y="64"/>
                      </a:cubicBezTo>
                      <a:cubicBezTo>
                        <a:pt x="13" y="59"/>
                        <a:pt x="18" y="54"/>
                        <a:pt x="22" y="49"/>
                      </a:cubicBezTo>
                      <a:cubicBezTo>
                        <a:pt x="24" y="46"/>
                        <a:pt x="27" y="43"/>
                        <a:pt x="30" y="40"/>
                      </a:cubicBezTo>
                      <a:cubicBezTo>
                        <a:pt x="31" y="39"/>
                        <a:pt x="37" y="31"/>
                        <a:pt x="35" y="37"/>
                      </a:cubicBezTo>
                      <a:cubicBezTo>
                        <a:pt x="33" y="40"/>
                        <a:pt x="32" y="42"/>
                        <a:pt x="31" y="45"/>
                      </a:cubicBezTo>
                      <a:cubicBezTo>
                        <a:pt x="22" y="52"/>
                        <a:pt x="15" y="61"/>
                        <a:pt x="12" y="70"/>
                      </a:cubicBezTo>
                      <a:cubicBezTo>
                        <a:pt x="11" y="71"/>
                        <a:pt x="12" y="72"/>
                        <a:pt x="13" y="71"/>
                      </a:cubicBezTo>
                      <a:cubicBezTo>
                        <a:pt x="20" y="63"/>
                        <a:pt x="26" y="55"/>
                        <a:pt x="31" y="46"/>
                      </a:cubicBezTo>
                      <a:cubicBezTo>
                        <a:pt x="32" y="46"/>
                        <a:pt x="32" y="45"/>
                        <a:pt x="33" y="44"/>
                      </a:cubicBezTo>
                      <a:cubicBezTo>
                        <a:pt x="36" y="41"/>
                        <a:pt x="38" y="39"/>
                        <a:pt x="35" y="44"/>
                      </a:cubicBezTo>
                      <a:cubicBezTo>
                        <a:pt x="32" y="51"/>
                        <a:pt x="28" y="57"/>
                        <a:pt x="24" y="63"/>
                      </a:cubicBezTo>
                      <a:cubicBezTo>
                        <a:pt x="23" y="65"/>
                        <a:pt x="22" y="66"/>
                        <a:pt x="20" y="68"/>
                      </a:cubicBezTo>
                      <a:cubicBezTo>
                        <a:pt x="17" y="72"/>
                        <a:pt x="14" y="77"/>
                        <a:pt x="12" y="81"/>
                      </a:cubicBezTo>
                      <a:cubicBezTo>
                        <a:pt x="11" y="81"/>
                        <a:pt x="12" y="82"/>
                        <a:pt x="13" y="82"/>
                      </a:cubicBezTo>
                      <a:cubicBezTo>
                        <a:pt x="13" y="81"/>
                        <a:pt x="14" y="80"/>
                        <a:pt x="15" y="79"/>
                      </a:cubicBezTo>
                      <a:cubicBezTo>
                        <a:pt x="15" y="79"/>
                        <a:pt x="15" y="79"/>
                        <a:pt x="15" y="78"/>
                      </a:cubicBezTo>
                      <a:cubicBezTo>
                        <a:pt x="21" y="70"/>
                        <a:pt x="26" y="61"/>
                        <a:pt x="34" y="54"/>
                      </a:cubicBezTo>
                      <a:cubicBezTo>
                        <a:pt x="38" y="51"/>
                        <a:pt x="34" y="60"/>
                        <a:pt x="34" y="61"/>
                      </a:cubicBezTo>
                      <a:cubicBezTo>
                        <a:pt x="33" y="62"/>
                        <a:pt x="33" y="63"/>
                        <a:pt x="32" y="64"/>
                      </a:cubicBezTo>
                      <a:cubicBezTo>
                        <a:pt x="25" y="72"/>
                        <a:pt x="19" y="82"/>
                        <a:pt x="13" y="90"/>
                      </a:cubicBezTo>
                      <a:cubicBezTo>
                        <a:pt x="12" y="91"/>
                        <a:pt x="13" y="92"/>
                        <a:pt x="14" y="91"/>
                      </a:cubicBezTo>
                      <a:cubicBezTo>
                        <a:pt x="20" y="83"/>
                        <a:pt x="28" y="74"/>
                        <a:pt x="33" y="65"/>
                      </a:cubicBezTo>
                      <a:cubicBezTo>
                        <a:pt x="35" y="63"/>
                        <a:pt x="36" y="62"/>
                        <a:pt x="38" y="61"/>
                      </a:cubicBezTo>
                      <a:cubicBezTo>
                        <a:pt x="39" y="59"/>
                        <a:pt x="36" y="66"/>
                        <a:pt x="35" y="68"/>
                      </a:cubicBezTo>
                      <a:cubicBezTo>
                        <a:pt x="33" y="71"/>
                        <a:pt x="31" y="74"/>
                        <a:pt x="29" y="78"/>
                      </a:cubicBezTo>
                      <a:cubicBezTo>
                        <a:pt x="29" y="78"/>
                        <a:pt x="29" y="79"/>
                        <a:pt x="28" y="79"/>
                      </a:cubicBezTo>
                      <a:cubicBezTo>
                        <a:pt x="26" y="82"/>
                        <a:pt x="24" y="85"/>
                        <a:pt x="23" y="88"/>
                      </a:cubicBezTo>
                      <a:cubicBezTo>
                        <a:pt x="21" y="91"/>
                        <a:pt x="19" y="94"/>
                        <a:pt x="18" y="96"/>
                      </a:cubicBezTo>
                      <a:cubicBezTo>
                        <a:pt x="17" y="97"/>
                        <a:pt x="18" y="98"/>
                        <a:pt x="19" y="97"/>
                      </a:cubicBezTo>
                      <a:cubicBezTo>
                        <a:pt x="22" y="91"/>
                        <a:pt x="26" y="86"/>
                        <a:pt x="29" y="80"/>
                      </a:cubicBezTo>
                      <a:cubicBezTo>
                        <a:pt x="32" y="77"/>
                        <a:pt x="35" y="73"/>
                        <a:pt x="38" y="70"/>
                      </a:cubicBezTo>
                      <a:cubicBezTo>
                        <a:pt x="41" y="66"/>
                        <a:pt x="45" y="63"/>
                        <a:pt x="41" y="72"/>
                      </a:cubicBezTo>
                      <a:cubicBezTo>
                        <a:pt x="39" y="76"/>
                        <a:pt x="37" y="80"/>
                        <a:pt x="35" y="84"/>
                      </a:cubicBezTo>
                      <a:cubicBezTo>
                        <a:pt x="30" y="90"/>
                        <a:pt x="26" y="96"/>
                        <a:pt x="22" y="102"/>
                      </a:cubicBezTo>
                      <a:cubicBezTo>
                        <a:pt x="21" y="103"/>
                        <a:pt x="21" y="104"/>
                        <a:pt x="21" y="104"/>
                      </a:cubicBezTo>
                      <a:cubicBezTo>
                        <a:pt x="21" y="105"/>
                        <a:pt x="20" y="106"/>
                        <a:pt x="19" y="107"/>
                      </a:cubicBezTo>
                      <a:cubicBezTo>
                        <a:pt x="19" y="107"/>
                        <a:pt x="20" y="108"/>
                        <a:pt x="21" y="107"/>
                      </a:cubicBezTo>
                      <a:cubicBezTo>
                        <a:pt x="25" y="100"/>
                        <a:pt x="30" y="93"/>
                        <a:pt x="35" y="86"/>
                      </a:cubicBezTo>
                      <a:cubicBezTo>
                        <a:pt x="36" y="84"/>
                        <a:pt x="37" y="83"/>
                        <a:pt x="38" y="82"/>
                      </a:cubicBezTo>
                      <a:cubicBezTo>
                        <a:pt x="40" y="79"/>
                        <a:pt x="43" y="76"/>
                        <a:pt x="46" y="74"/>
                      </a:cubicBezTo>
                      <a:cubicBezTo>
                        <a:pt x="45" y="75"/>
                        <a:pt x="43" y="80"/>
                        <a:pt x="42" y="82"/>
                      </a:cubicBezTo>
                      <a:cubicBezTo>
                        <a:pt x="34" y="96"/>
                        <a:pt x="25" y="108"/>
                        <a:pt x="19" y="123"/>
                      </a:cubicBezTo>
                      <a:cubicBezTo>
                        <a:pt x="19" y="124"/>
                        <a:pt x="20" y="124"/>
                        <a:pt x="20" y="124"/>
                      </a:cubicBezTo>
                      <a:cubicBezTo>
                        <a:pt x="31" y="111"/>
                        <a:pt x="38" y="95"/>
                        <a:pt x="50" y="84"/>
                      </a:cubicBezTo>
                      <a:cubicBezTo>
                        <a:pt x="47" y="86"/>
                        <a:pt x="45" y="92"/>
                        <a:pt x="43" y="95"/>
                      </a:cubicBezTo>
                      <a:cubicBezTo>
                        <a:pt x="41" y="99"/>
                        <a:pt x="38" y="102"/>
                        <a:pt x="36" y="106"/>
                      </a:cubicBezTo>
                      <a:cubicBezTo>
                        <a:pt x="31" y="113"/>
                        <a:pt x="27" y="119"/>
                        <a:pt x="25" y="127"/>
                      </a:cubicBezTo>
                      <a:cubicBezTo>
                        <a:pt x="24" y="128"/>
                        <a:pt x="25" y="128"/>
                        <a:pt x="26" y="127"/>
                      </a:cubicBezTo>
                      <a:cubicBezTo>
                        <a:pt x="33" y="115"/>
                        <a:pt x="39" y="102"/>
                        <a:pt x="49" y="92"/>
                      </a:cubicBezTo>
                      <a:cubicBezTo>
                        <a:pt x="54" y="87"/>
                        <a:pt x="49" y="96"/>
                        <a:pt x="49" y="96"/>
                      </a:cubicBezTo>
                      <a:cubicBezTo>
                        <a:pt x="48" y="100"/>
                        <a:pt x="46" y="102"/>
                        <a:pt x="44" y="105"/>
                      </a:cubicBezTo>
                      <a:cubicBezTo>
                        <a:pt x="40" y="111"/>
                        <a:pt x="37" y="117"/>
                        <a:pt x="34" y="124"/>
                      </a:cubicBezTo>
                      <a:cubicBezTo>
                        <a:pt x="32" y="127"/>
                        <a:pt x="30" y="131"/>
                        <a:pt x="28" y="135"/>
                      </a:cubicBezTo>
                      <a:cubicBezTo>
                        <a:pt x="28" y="135"/>
                        <a:pt x="29" y="136"/>
                        <a:pt x="29" y="135"/>
                      </a:cubicBezTo>
                      <a:cubicBezTo>
                        <a:pt x="31" y="132"/>
                        <a:pt x="33" y="128"/>
                        <a:pt x="35" y="124"/>
                      </a:cubicBezTo>
                      <a:cubicBezTo>
                        <a:pt x="35" y="124"/>
                        <a:pt x="35" y="123"/>
                        <a:pt x="36" y="123"/>
                      </a:cubicBezTo>
                      <a:cubicBezTo>
                        <a:pt x="38" y="118"/>
                        <a:pt x="41" y="114"/>
                        <a:pt x="45" y="111"/>
                      </a:cubicBezTo>
                      <a:cubicBezTo>
                        <a:pt x="46" y="109"/>
                        <a:pt x="50" y="106"/>
                        <a:pt x="51" y="104"/>
                      </a:cubicBezTo>
                      <a:cubicBezTo>
                        <a:pt x="47" y="119"/>
                        <a:pt x="35" y="131"/>
                        <a:pt x="28" y="144"/>
                      </a:cubicBezTo>
                      <a:cubicBezTo>
                        <a:pt x="28" y="145"/>
                        <a:pt x="29" y="145"/>
                        <a:pt x="29" y="145"/>
                      </a:cubicBezTo>
                      <a:cubicBezTo>
                        <a:pt x="33" y="140"/>
                        <a:pt x="37" y="134"/>
                        <a:pt x="40" y="129"/>
                      </a:cubicBezTo>
                      <a:cubicBezTo>
                        <a:pt x="43" y="125"/>
                        <a:pt x="46" y="121"/>
                        <a:pt x="49" y="117"/>
                      </a:cubicBezTo>
                      <a:cubicBezTo>
                        <a:pt x="51" y="114"/>
                        <a:pt x="54" y="111"/>
                        <a:pt x="52" y="117"/>
                      </a:cubicBezTo>
                      <a:cubicBezTo>
                        <a:pt x="49" y="130"/>
                        <a:pt x="37" y="140"/>
                        <a:pt x="32" y="153"/>
                      </a:cubicBezTo>
                      <a:cubicBezTo>
                        <a:pt x="32" y="154"/>
                        <a:pt x="33" y="154"/>
                        <a:pt x="34" y="153"/>
                      </a:cubicBezTo>
                      <a:cubicBezTo>
                        <a:pt x="37" y="148"/>
                        <a:pt x="41" y="143"/>
                        <a:pt x="45" y="138"/>
                      </a:cubicBezTo>
                      <a:cubicBezTo>
                        <a:pt x="47" y="135"/>
                        <a:pt x="49" y="133"/>
                        <a:pt x="51" y="130"/>
                      </a:cubicBezTo>
                      <a:cubicBezTo>
                        <a:pt x="53" y="127"/>
                        <a:pt x="53" y="125"/>
                        <a:pt x="52" y="129"/>
                      </a:cubicBezTo>
                      <a:cubicBezTo>
                        <a:pt x="48" y="141"/>
                        <a:pt x="40" y="150"/>
                        <a:pt x="34" y="160"/>
                      </a:cubicBezTo>
                      <a:cubicBezTo>
                        <a:pt x="34" y="161"/>
                        <a:pt x="35" y="162"/>
                        <a:pt x="35" y="161"/>
                      </a:cubicBezTo>
                      <a:cubicBezTo>
                        <a:pt x="43" y="152"/>
                        <a:pt x="49" y="141"/>
                        <a:pt x="58" y="132"/>
                      </a:cubicBezTo>
                      <a:cubicBezTo>
                        <a:pt x="57" y="133"/>
                        <a:pt x="55" y="139"/>
                        <a:pt x="54" y="140"/>
                      </a:cubicBezTo>
                      <a:cubicBezTo>
                        <a:pt x="52" y="144"/>
                        <a:pt x="50" y="147"/>
                        <a:pt x="48" y="150"/>
                      </a:cubicBezTo>
                      <a:cubicBezTo>
                        <a:pt x="45" y="155"/>
                        <a:pt x="42" y="160"/>
                        <a:pt x="40" y="166"/>
                      </a:cubicBezTo>
                      <a:cubicBezTo>
                        <a:pt x="40" y="166"/>
                        <a:pt x="41" y="167"/>
                        <a:pt x="41" y="166"/>
                      </a:cubicBezTo>
                      <a:cubicBezTo>
                        <a:pt x="49" y="159"/>
                        <a:pt x="53" y="148"/>
                        <a:pt x="60" y="139"/>
                      </a:cubicBezTo>
                      <a:cubicBezTo>
                        <a:pt x="63" y="136"/>
                        <a:pt x="61" y="139"/>
                        <a:pt x="60" y="141"/>
                      </a:cubicBezTo>
                      <a:cubicBezTo>
                        <a:pt x="59" y="145"/>
                        <a:pt x="56" y="149"/>
                        <a:pt x="54" y="153"/>
                      </a:cubicBezTo>
                      <a:cubicBezTo>
                        <a:pt x="50" y="160"/>
                        <a:pt x="46" y="166"/>
                        <a:pt x="43" y="173"/>
                      </a:cubicBezTo>
                      <a:cubicBezTo>
                        <a:pt x="43" y="173"/>
                        <a:pt x="43" y="174"/>
                        <a:pt x="44" y="173"/>
                      </a:cubicBezTo>
                      <a:cubicBezTo>
                        <a:pt x="47" y="171"/>
                        <a:pt x="50" y="167"/>
                        <a:pt x="52" y="164"/>
                      </a:cubicBezTo>
                      <a:cubicBezTo>
                        <a:pt x="54" y="161"/>
                        <a:pt x="61" y="154"/>
                        <a:pt x="61" y="151"/>
                      </a:cubicBezTo>
                      <a:cubicBezTo>
                        <a:pt x="59" y="163"/>
                        <a:pt x="51" y="173"/>
                        <a:pt x="46" y="184"/>
                      </a:cubicBezTo>
                      <a:cubicBezTo>
                        <a:pt x="46" y="185"/>
                        <a:pt x="47" y="185"/>
                        <a:pt x="47" y="185"/>
                      </a:cubicBezTo>
                      <a:cubicBezTo>
                        <a:pt x="50" y="181"/>
                        <a:pt x="52" y="176"/>
                        <a:pt x="55" y="172"/>
                      </a:cubicBezTo>
                      <a:cubicBezTo>
                        <a:pt x="57" y="170"/>
                        <a:pt x="60" y="165"/>
                        <a:pt x="61" y="163"/>
                      </a:cubicBezTo>
                      <a:cubicBezTo>
                        <a:pt x="58" y="173"/>
                        <a:pt x="52" y="183"/>
                        <a:pt x="47" y="193"/>
                      </a:cubicBezTo>
                      <a:cubicBezTo>
                        <a:pt x="47" y="193"/>
                        <a:pt x="48" y="194"/>
                        <a:pt x="48" y="193"/>
                      </a:cubicBezTo>
                      <a:cubicBezTo>
                        <a:pt x="55" y="184"/>
                        <a:pt x="60" y="175"/>
                        <a:pt x="66" y="166"/>
                      </a:cubicBezTo>
                      <a:cubicBezTo>
                        <a:pt x="64" y="170"/>
                        <a:pt x="62" y="176"/>
                        <a:pt x="60" y="180"/>
                      </a:cubicBezTo>
                      <a:cubicBezTo>
                        <a:pt x="57" y="185"/>
                        <a:pt x="54" y="191"/>
                        <a:pt x="52" y="196"/>
                      </a:cubicBezTo>
                      <a:cubicBezTo>
                        <a:pt x="51" y="197"/>
                        <a:pt x="52" y="197"/>
                        <a:pt x="53" y="197"/>
                      </a:cubicBezTo>
                      <a:cubicBezTo>
                        <a:pt x="57" y="189"/>
                        <a:pt x="62" y="182"/>
                        <a:pt x="66" y="175"/>
                      </a:cubicBezTo>
                      <a:cubicBezTo>
                        <a:pt x="62" y="181"/>
                        <a:pt x="58" y="190"/>
                        <a:pt x="56" y="198"/>
                      </a:cubicBezTo>
                      <a:cubicBezTo>
                        <a:pt x="56" y="199"/>
                        <a:pt x="56" y="199"/>
                        <a:pt x="57" y="199"/>
                      </a:cubicBezTo>
                      <a:cubicBezTo>
                        <a:pt x="60" y="194"/>
                        <a:pt x="68" y="187"/>
                        <a:pt x="69" y="181"/>
                      </a:cubicBezTo>
                      <a:cubicBezTo>
                        <a:pt x="68" y="190"/>
                        <a:pt x="61" y="197"/>
                        <a:pt x="59" y="205"/>
                      </a:cubicBezTo>
                      <a:cubicBezTo>
                        <a:pt x="59" y="206"/>
                        <a:pt x="60" y="206"/>
                        <a:pt x="60" y="205"/>
                      </a:cubicBezTo>
                      <a:cubicBezTo>
                        <a:pt x="63" y="202"/>
                        <a:pt x="65" y="199"/>
                        <a:pt x="67" y="196"/>
                      </a:cubicBezTo>
                      <a:cubicBezTo>
                        <a:pt x="67" y="195"/>
                        <a:pt x="73" y="184"/>
                        <a:pt x="70" y="191"/>
                      </a:cubicBezTo>
                      <a:cubicBezTo>
                        <a:pt x="66" y="198"/>
                        <a:pt x="62" y="203"/>
                        <a:pt x="60" y="211"/>
                      </a:cubicBezTo>
                      <a:cubicBezTo>
                        <a:pt x="60" y="212"/>
                        <a:pt x="61" y="212"/>
                        <a:pt x="61" y="212"/>
                      </a:cubicBezTo>
                      <a:cubicBezTo>
                        <a:pt x="64" y="209"/>
                        <a:pt x="66" y="205"/>
                        <a:pt x="68" y="202"/>
                      </a:cubicBezTo>
                      <a:cubicBezTo>
                        <a:pt x="66" y="205"/>
                        <a:pt x="64" y="210"/>
                        <a:pt x="63" y="214"/>
                      </a:cubicBezTo>
                      <a:cubicBezTo>
                        <a:pt x="63" y="214"/>
                        <a:pt x="63" y="215"/>
                        <a:pt x="64" y="214"/>
                      </a:cubicBezTo>
                      <a:cubicBezTo>
                        <a:pt x="67" y="211"/>
                        <a:pt x="69" y="208"/>
                        <a:pt x="72" y="205"/>
                      </a:cubicBezTo>
                      <a:cubicBezTo>
                        <a:pt x="69" y="208"/>
                        <a:pt x="67" y="214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7" y="217"/>
                        <a:pt x="68" y="217"/>
                        <a:pt x="68" y="216"/>
                      </a:cubicBezTo>
                      <a:cubicBezTo>
                        <a:pt x="68" y="217"/>
                        <a:pt x="68" y="217"/>
                        <a:pt x="67" y="218"/>
                      </a:cubicBezTo>
                      <a:cubicBezTo>
                        <a:pt x="67" y="218"/>
                        <a:pt x="67" y="219"/>
                        <a:pt x="68" y="219"/>
                      </a:cubicBezTo>
                      <a:cubicBezTo>
                        <a:pt x="69" y="218"/>
                        <a:pt x="70" y="218"/>
                        <a:pt x="71" y="218"/>
                      </a:cubicBezTo>
                      <a:cubicBezTo>
                        <a:pt x="70" y="218"/>
                        <a:pt x="71" y="219"/>
                        <a:pt x="71" y="219"/>
                      </a:cubicBezTo>
                      <a:cubicBezTo>
                        <a:pt x="74" y="217"/>
                        <a:pt x="75" y="218"/>
                        <a:pt x="72" y="221"/>
                      </a:cubicBezTo>
                      <a:cubicBezTo>
                        <a:pt x="72" y="221"/>
                        <a:pt x="72" y="221"/>
                        <a:pt x="72" y="221"/>
                      </a:cubicBezTo>
                      <a:cubicBezTo>
                        <a:pt x="72" y="222"/>
                        <a:pt x="73" y="223"/>
                        <a:pt x="73" y="222"/>
                      </a:cubicBezTo>
                      <a:cubicBezTo>
                        <a:pt x="74" y="221"/>
                        <a:pt x="75" y="221"/>
                        <a:pt x="75" y="220"/>
                      </a:cubicBezTo>
                      <a:cubicBezTo>
                        <a:pt x="75" y="219"/>
                        <a:pt x="76" y="219"/>
                        <a:pt x="76" y="217"/>
                      </a:cubicBezTo>
                      <a:cubicBezTo>
                        <a:pt x="76" y="217"/>
                        <a:pt x="76" y="216"/>
                        <a:pt x="75" y="217"/>
                      </a:cubicBezTo>
                      <a:cubicBezTo>
                        <a:pt x="71" y="218"/>
                        <a:pt x="76" y="215"/>
                        <a:pt x="77" y="213"/>
                      </a:cubicBezTo>
                      <a:cubicBezTo>
                        <a:pt x="77" y="213"/>
                        <a:pt x="77" y="212"/>
                        <a:pt x="76" y="212"/>
                      </a:cubicBezTo>
                      <a:cubicBezTo>
                        <a:pt x="74" y="214"/>
                        <a:pt x="71" y="215"/>
                        <a:pt x="70" y="216"/>
                      </a:cubicBezTo>
                      <a:cubicBezTo>
                        <a:pt x="71" y="215"/>
                        <a:pt x="72" y="213"/>
                        <a:pt x="73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4" y="210"/>
                        <a:pt x="75" y="209"/>
                        <a:pt x="75" y="208"/>
                      </a:cubicBezTo>
                      <a:cubicBezTo>
                        <a:pt x="76" y="207"/>
                        <a:pt x="75" y="207"/>
                        <a:pt x="74" y="207"/>
                      </a:cubicBezTo>
                      <a:cubicBezTo>
                        <a:pt x="73" y="209"/>
                        <a:pt x="66" y="219"/>
                        <a:pt x="69" y="213"/>
                      </a:cubicBezTo>
                      <a:cubicBezTo>
                        <a:pt x="71" y="210"/>
                        <a:pt x="73" y="207"/>
                        <a:pt x="74" y="203"/>
                      </a:cubicBezTo>
                      <a:cubicBezTo>
                        <a:pt x="74" y="203"/>
                        <a:pt x="73" y="202"/>
                        <a:pt x="72" y="203"/>
                      </a:cubicBezTo>
                      <a:cubicBezTo>
                        <a:pt x="71" y="204"/>
                        <a:pt x="69" y="206"/>
                        <a:pt x="68" y="208"/>
                      </a:cubicBezTo>
                      <a:cubicBezTo>
                        <a:pt x="67" y="209"/>
                        <a:pt x="63" y="216"/>
                        <a:pt x="66" y="209"/>
                      </a:cubicBezTo>
                      <a:cubicBezTo>
                        <a:pt x="68" y="204"/>
                        <a:pt x="72" y="199"/>
                        <a:pt x="74" y="195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6" y="193"/>
                        <a:pt x="75" y="192"/>
                        <a:pt x="74" y="192"/>
                      </a:cubicBezTo>
                      <a:cubicBezTo>
                        <a:pt x="74" y="192"/>
                        <a:pt x="74" y="193"/>
                        <a:pt x="74" y="193"/>
                      </a:cubicBezTo>
                      <a:cubicBezTo>
                        <a:pt x="69" y="197"/>
                        <a:pt x="67" y="202"/>
                        <a:pt x="63" y="207"/>
                      </a:cubicBezTo>
                      <a:cubicBezTo>
                        <a:pt x="60" y="212"/>
                        <a:pt x="66" y="200"/>
                        <a:pt x="67" y="199"/>
                      </a:cubicBezTo>
                      <a:cubicBezTo>
                        <a:pt x="69" y="195"/>
                        <a:pt x="71" y="191"/>
                        <a:pt x="73" y="187"/>
                      </a:cubicBezTo>
                      <a:cubicBezTo>
                        <a:pt x="73" y="187"/>
                        <a:pt x="73" y="187"/>
                        <a:pt x="73" y="186"/>
                      </a:cubicBezTo>
                      <a:cubicBezTo>
                        <a:pt x="74" y="186"/>
                        <a:pt x="73" y="185"/>
                        <a:pt x="73" y="185"/>
                      </a:cubicBezTo>
                      <a:cubicBezTo>
                        <a:pt x="73" y="185"/>
                        <a:pt x="73" y="185"/>
                        <a:pt x="72" y="185"/>
                      </a:cubicBezTo>
                      <a:cubicBezTo>
                        <a:pt x="69" y="190"/>
                        <a:pt x="62" y="197"/>
                        <a:pt x="61" y="203"/>
                      </a:cubicBezTo>
                      <a:cubicBezTo>
                        <a:pt x="63" y="194"/>
                        <a:pt x="69" y="188"/>
                        <a:pt x="71" y="179"/>
                      </a:cubicBezTo>
                      <a:cubicBezTo>
                        <a:pt x="71" y="178"/>
                        <a:pt x="70" y="178"/>
                        <a:pt x="70" y="179"/>
                      </a:cubicBezTo>
                      <a:cubicBezTo>
                        <a:pt x="68" y="182"/>
                        <a:pt x="65" y="185"/>
                        <a:pt x="63" y="188"/>
                      </a:cubicBezTo>
                      <a:cubicBezTo>
                        <a:pt x="61" y="191"/>
                        <a:pt x="55" y="202"/>
                        <a:pt x="60" y="190"/>
                      </a:cubicBezTo>
                      <a:cubicBezTo>
                        <a:pt x="63" y="184"/>
                        <a:pt x="66" y="179"/>
                        <a:pt x="68" y="172"/>
                      </a:cubicBezTo>
                      <a:cubicBezTo>
                        <a:pt x="69" y="172"/>
                        <a:pt x="68" y="171"/>
                        <a:pt x="67" y="172"/>
                      </a:cubicBezTo>
                      <a:cubicBezTo>
                        <a:pt x="65" y="175"/>
                        <a:pt x="63" y="178"/>
                        <a:pt x="60" y="182"/>
                      </a:cubicBezTo>
                      <a:cubicBezTo>
                        <a:pt x="63" y="176"/>
                        <a:pt x="66" y="170"/>
                        <a:pt x="68" y="164"/>
                      </a:cubicBezTo>
                      <a:cubicBezTo>
                        <a:pt x="69" y="163"/>
                        <a:pt x="68" y="162"/>
                        <a:pt x="67" y="163"/>
                      </a:cubicBezTo>
                      <a:cubicBezTo>
                        <a:pt x="61" y="170"/>
                        <a:pt x="56" y="179"/>
                        <a:pt x="51" y="187"/>
                      </a:cubicBezTo>
                      <a:cubicBezTo>
                        <a:pt x="56" y="179"/>
                        <a:pt x="61" y="169"/>
                        <a:pt x="63" y="160"/>
                      </a:cubicBezTo>
                      <a:cubicBezTo>
                        <a:pt x="63" y="159"/>
                        <a:pt x="62" y="159"/>
                        <a:pt x="62" y="160"/>
                      </a:cubicBezTo>
                      <a:cubicBezTo>
                        <a:pt x="59" y="164"/>
                        <a:pt x="56" y="168"/>
                        <a:pt x="54" y="172"/>
                      </a:cubicBezTo>
                      <a:cubicBezTo>
                        <a:pt x="53" y="172"/>
                        <a:pt x="53" y="173"/>
                        <a:pt x="53" y="174"/>
                      </a:cubicBezTo>
                      <a:cubicBezTo>
                        <a:pt x="57" y="166"/>
                        <a:pt x="61" y="158"/>
                        <a:pt x="63" y="149"/>
                      </a:cubicBezTo>
                      <a:cubicBezTo>
                        <a:pt x="63" y="148"/>
                        <a:pt x="63" y="148"/>
                        <a:pt x="62" y="148"/>
                      </a:cubicBezTo>
                      <a:cubicBezTo>
                        <a:pt x="59" y="151"/>
                        <a:pt x="57" y="155"/>
                        <a:pt x="54" y="159"/>
                      </a:cubicBezTo>
                      <a:cubicBezTo>
                        <a:pt x="53" y="161"/>
                        <a:pt x="51" y="163"/>
                        <a:pt x="50" y="165"/>
                      </a:cubicBezTo>
                      <a:cubicBezTo>
                        <a:pt x="50" y="165"/>
                        <a:pt x="43" y="176"/>
                        <a:pt x="46" y="168"/>
                      </a:cubicBezTo>
                      <a:cubicBezTo>
                        <a:pt x="52" y="157"/>
                        <a:pt x="60" y="148"/>
                        <a:pt x="63" y="136"/>
                      </a:cubicBezTo>
                      <a:cubicBezTo>
                        <a:pt x="63" y="135"/>
                        <a:pt x="63" y="135"/>
                        <a:pt x="62" y="135"/>
                      </a:cubicBezTo>
                      <a:cubicBezTo>
                        <a:pt x="54" y="142"/>
                        <a:pt x="50" y="152"/>
                        <a:pt x="45" y="161"/>
                      </a:cubicBezTo>
                      <a:cubicBezTo>
                        <a:pt x="39" y="169"/>
                        <a:pt x="44" y="160"/>
                        <a:pt x="45" y="159"/>
                      </a:cubicBezTo>
                      <a:cubicBezTo>
                        <a:pt x="47" y="155"/>
                        <a:pt x="49" y="152"/>
                        <a:pt x="51" y="149"/>
                      </a:cubicBezTo>
                      <a:cubicBezTo>
                        <a:pt x="54" y="143"/>
                        <a:pt x="58" y="137"/>
                        <a:pt x="60" y="131"/>
                      </a:cubicBezTo>
                      <a:cubicBezTo>
                        <a:pt x="60" y="130"/>
                        <a:pt x="59" y="130"/>
                        <a:pt x="59" y="130"/>
                      </a:cubicBezTo>
                      <a:cubicBezTo>
                        <a:pt x="53" y="134"/>
                        <a:pt x="49" y="139"/>
                        <a:pt x="45" y="145"/>
                      </a:cubicBezTo>
                      <a:cubicBezTo>
                        <a:pt x="49" y="138"/>
                        <a:pt x="53" y="132"/>
                        <a:pt x="54" y="125"/>
                      </a:cubicBezTo>
                      <a:cubicBezTo>
                        <a:pt x="55" y="124"/>
                        <a:pt x="54" y="123"/>
                        <a:pt x="53" y="124"/>
                      </a:cubicBezTo>
                      <a:cubicBezTo>
                        <a:pt x="49" y="130"/>
                        <a:pt x="44" y="136"/>
                        <a:pt x="40" y="142"/>
                      </a:cubicBezTo>
                      <a:cubicBezTo>
                        <a:pt x="39" y="144"/>
                        <a:pt x="38" y="146"/>
                        <a:pt x="36" y="147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7" y="146"/>
                        <a:pt x="39" y="143"/>
                        <a:pt x="40" y="141"/>
                      </a:cubicBezTo>
                      <a:cubicBezTo>
                        <a:pt x="46" y="131"/>
                        <a:pt x="54" y="122"/>
                        <a:pt x="54" y="111"/>
                      </a:cubicBezTo>
                      <a:cubicBezTo>
                        <a:pt x="55" y="110"/>
                        <a:pt x="54" y="110"/>
                        <a:pt x="53" y="110"/>
                      </a:cubicBezTo>
                      <a:cubicBezTo>
                        <a:pt x="50" y="114"/>
                        <a:pt x="46" y="118"/>
                        <a:pt x="43" y="122"/>
                      </a:cubicBezTo>
                      <a:cubicBezTo>
                        <a:pt x="47" y="116"/>
                        <a:pt x="51" y="109"/>
                        <a:pt x="53" y="102"/>
                      </a:cubicBezTo>
                      <a:cubicBezTo>
                        <a:pt x="53" y="101"/>
                        <a:pt x="52" y="101"/>
                        <a:pt x="52" y="101"/>
                      </a:cubicBezTo>
                      <a:cubicBezTo>
                        <a:pt x="47" y="105"/>
                        <a:pt x="44" y="110"/>
                        <a:pt x="40" y="114"/>
                      </a:cubicBezTo>
                      <a:cubicBezTo>
                        <a:pt x="41" y="112"/>
                        <a:pt x="43" y="110"/>
                        <a:pt x="44" y="108"/>
                      </a:cubicBezTo>
                      <a:cubicBezTo>
                        <a:pt x="48" y="102"/>
                        <a:pt x="52" y="96"/>
                        <a:pt x="53" y="88"/>
                      </a:cubicBezTo>
                      <a:cubicBezTo>
                        <a:pt x="53" y="87"/>
                        <a:pt x="52" y="87"/>
                        <a:pt x="52" y="88"/>
                      </a:cubicBezTo>
                      <a:cubicBezTo>
                        <a:pt x="49" y="90"/>
                        <a:pt x="47" y="92"/>
                        <a:pt x="45" y="95"/>
                      </a:cubicBezTo>
                      <a:cubicBezTo>
                        <a:pt x="47" y="91"/>
                        <a:pt x="50" y="87"/>
                        <a:pt x="52" y="82"/>
                      </a:cubicBezTo>
                      <a:cubicBezTo>
                        <a:pt x="52" y="81"/>
                        <a:pt x="51" y="81"/>
                        <a:pt x="51" y="81"/>
                      </a:cubicBezTo>
                      <a:cubicBezTo>
                        <a:pt x="38" y="92"/>
                        <a:pt x="31" y="108"/>
                        <a:pt x="21" y="121"/>
                      </a:cubicBezTo>
                      <a:cubicBezTo>
                        <a:pt x="23" y="119"/>
                        <a:pt x="25" y="114"/>
                        <a:pt x="26" y="111"/>
                      </a:cubicBezTo>
                      <a:cubicBezTo>
                        <a:pt x="29" y="106"/>
                        <a:pt x="31" y="102"/>
                        <a:pt x="34" y="98"/>
                      </a:cubicBezTo>
                      <a:cubicBezTo>
                        <a:pt x="39" y="90"/>
                        <a:pt x="44" y="82"/>
                        <a:pt x="48" y="73"/>
                      </a:cubicBezTo>
                      <a:cubicBezTo>
                        <a:pt x="49" y="72"/>
                        <a:pt x="48" y="71"/>
                        <a:pt x="47" y="72"/>
                      </a:cubicBezTo>
                      <a:cubicBezTo>
                        <a:pt x="44" y="74"/>
                        <a:pt x="41" y="76"/>
                        <a:pt x="39" y="79"/>
                      </a:cubicBezTo>
                      <a:cubicBezTo>
                        <a:pt x="41" y="74"/>
                        <a:pt x="43" y="70"/>
                        <a:pt x="45" y="65"/>
                      </a:cubicBezTo>
                      <a:cubicBezTo>
                        <a:pt x="45" y="64"/>
                        <a:pt x="44" y="64"/>
                        <a:pt x="44" y="64"/>
                      </a:cubicBezTo>
                      <a:cubicBezTo>
                        <a:pt x="40" y="66"/>
                        <a:pt x="37" y="69"/>
                        <a:pt x="34" y="72"/>
                      </a:cubicBezTo>
                      <a:cubicBezTo>
                        <a:pt x="37" y="68"/>
                        <a:pt x="39" y="63"/>
                        <a:pt x="40" y="59"/>
                      </a:cubicBezTo>
                      <a:cubicBezTo>
                        <a:pt x="40" y="58"/>
                        <a:pt x="39" y="58"/>
                        <a:pt x="39" y="58"/>
                      </a:cubicBezTo>
                      <a:cubicBezTo>
                        <a:pt x="37" y="59"/>
                        <a:pt x="36" y="60"/>
                        <a:pt x="35" y="61"/>
                      </a:cubicBezTo>
                      <a:cubicBezTo>
                        <a:pt x="37" y="58"/>
                        <a:pt x="38" y="54"/>
                        <a:pt x="38" y="51"/>
                      </a:cubicBezTo>
                      <a:cubicBezTo>
                        <a:pt x="38" y="50"/>
                        <a:pt x="37" y="50"/>
                        <a:pt x="37" y="50"/>
                      </a:cubicBezTo>
                      <a:cubicBezTo>
                        <a:pt x="35" y="52"/>
                        <a:pt x="32" y="54"/>
                        <a:pt x="30" y="56"/>
                      </a:cubicBezTo>
                      <a:cubicBezTo>
                        <a:pt x="34" y="51"/>
                        <a:pt x="36" y="45"/>
                        <a:pt x="39" y="40"/>
                      </a:cubicBezTo>
                      <a:cubicBezTo>
                        <a:pt x="39" y="39"/>
                        <a:pt x="38" y="38"/>
                        <a:pt x="38" y="39"/>
                      </a:cubicBezTo>
                      <a:cubicBezTo>
                        <a:pt x="36" y="40"/>
                        <a:pt x="35" y="41"/>
                        <a:pt x="33" y="42"/>
                      </a:cubicBezTo>
                      <a:cubicBezTo>
                        <a:pt x="35" y="39"/>
                        <a:pt x="37" y="36"/>
                        <a:pt x="38" y="33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3" y="35"/>
                        <a:pt x="29" y="39"/>
                        <a:pt x="25" y="43"/>
                      </a:cubicBezTo>
                      <a:cubicBezTo>
                        <a:pt x="28" y="39"/>
                        <a:pt x="30" y="36"/>
                        <a:pt x="31" y="32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27" y="33"/>
                        <a:pt x="24" y="36"/>
                        <a:pt x="21" y="38"/>
                      </a:cubicBezTo>
                      <a:cubicBezTo>
                        <a:pt x="24" y="35"/>
                        <a:pt x="26" y="31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2" y="28"/>
                        <a:pt x="20" y="30"/>
                        <a:pt x="18" y="32"/>
                      </a:cubicBezTo>
                      <a:cubicBezTo>
                        <a:pt x="20" y="28"/>
                        <a:pt x="22" y="25"/>
                        <a:pt x="24" y="21"/>
                      </a:cubicBezTo>
                      <a:cubicBezTo>
                        <a:pt x="24" y="20"/>
                        <a:pt x="24" y="19"/>
                        <a:pt x="23" y="20"/>
                      </a:cubicBezTo>
                      <a:cubicBezTo>
                        <a:pt x="22" y="21"/>
                        <a:pt x="20" y="22"/>
                        <a:pt x="19" y="23"/>
                      </a:cubicBezTo>
                      <a:cubicBezTo>
                        <a:pt x="22" y="19"/>
                        <a:pt x="24" y="15"/>
                        <a:pt x="26" y="10"/>
                      </a:cubicBezTo>
                      <a:cubicBezTo>
                        <a:pt x="26" y="10"/>
                        <a:pt x="25" y="9"/>
                        <a:pt x="25" y="9"/>
                      </a:cubicBezTo>
                      <a:cubicBezTo>
                        <a:pt x="24" y="10"/>
                        <a:pt x="23" y="11"/>
                        <a:pt x="22" y="12"/>
                      </a:cubicBezTo>
                      <a:cubicBezTo>
                        <a:pt x="23" y="9"/>
                        <a:pt x="24" y="7"/>
                        <a:pt x="24" y="5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0" y="6"/>
                        <a:pt x="18" y="8"/>
                        <a:pt x="16" y="10"/>
                      </a:cubicBezTo>
                      <a:cubicBezTo>
                        <a:pt x="17" y="8"/>
                        <a:pt x="19" y="6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5" y="5"/>
                        <a:pt x="12" y="8"/>
                        <a:pt x="9" y="11"/>
                      </a:cubicBezTo>
                      <a:cubicBezTo>
                        <a:pt x="11" y="8"/>
                        <a:pt x="13" y="4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4"/>
                        <a:pt x="9" y="7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6"/>
                        <a:pt x="2" y="19"/>
                        <a:pt x="0" y="21"/>
                      </a:cubicBezTo>
                      <a:cubicBezTo>
                        <a:pt x="0" y="22"/>
                        <a:pt x="1" y="22"/>
                        <a:pt x="2" y="22"/>
                      </a:cubicBezTo>
                      <a:cubicBezTo>
                        <a:pt x="2" y="21"/>
                        <a:pt x="3" y="20"/>
                        <a:pt x="4" y="19"/>
                      </a:cubicBezTo>
                      <a:cubicBezTo>
                        <a:pt x="6" y="16"/>
                        <a:pt x="8" y="14"/>
                        <a:pt x="10" y="11"/>
                      </a:cubicBezTo>
                      <a:cubicBezTo>
                        <a:pt x="11" y="10"/>
                        <a:pt x="17" y="6"/>
                        <a:pt x="18" y="5"/>
                      </a:cubicBezTo>
                      <a:cubicBezTo>
                        <a:pt x="15" y="12"/>
                        <a:pt x="8" y="18"/>
                        <a:pt x="3" y="23"/>
                      </a:cubicBezTo>
                      <a:cubicBezTo>
                        <a:pt x="3" y="24"/>
                        <a:pt x="3" y="25"/>
                        <a:pt x="4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9" y="20"/>
                        <a:pt x="11" y="18"/>
                        <a:pt x="13" y="15"/>
                      </a:cubicBezTo>
                      <a:cubicBezTo>
                        <a:pt x="15" y="13"/>
                        <a:pt x="25" y="1"/>
                        <a:pt x="21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2" y="19"/>
                        <a:pt x="6" y="25"/>
                        <a:pt x="3" y="33"/>
                      </a:cubicBezTo>
                      <a:cubicBezTo>
                        <a:pt x="3" y="34"/>
                        <a:pt x="4" y="34"/>
                        <a:pt x="4" y="34"/>
                      </a:cubicBezTo>
                      <a:cubicBezTo>
                        <a:pt x="9" y="27"/>
                        <a:pt x="16" y="21"/>
                        <a:pt x="20" y="14"/>
                      </a:cubicBezTo>
                      <a:cubicBezTo>
                        <a:pt x="21" y="13"/>
                        <a:pt x="22" y="12"/>
                        <a:pt x="24" y="12"/>
                      </a:cubicBezTo>
                      <a:cubicBezTo>
                        <a:pt x="25" y="11"/>
                        <a:pt x="21" y="17"/>
                        <a:pt x="21" y="18"/>
                      </a:cubicBezTo>
                      <a:cubicBezTo>
                        <a:pt x="18" y="23"/>
                        <a:pt x="15" y="27"/>
                        <a:pt x="11" y="31"/>
                      </a:cubicBezTo>
                      <a:cubicBezTo>
                        <a:pt x="9" y="33"/>
                        <a:pt x="6" y="37"/>
                        <a:pt x="4" y="40"/>
                      </a:cubicBezTo>
                      <a:cubicBezTo>
                        <a:pt x="3" y="41"/>
                        <a:pt x="4" y="41"/>
                        <a:pt x="5" y="41"/>
                      </a:cubicBezTo>
                      <a:cubicBezTo>
                        <a:pt x="8" y="37"/>
                        <a:pt x="11" y="34"/>
                        <a:pt x="14" y="30"/>
                      </a:cubicBezTo>
                      <a:cubicBezTo>
                        <a:pt x="16" y="28"/>
                        <a:pt x="18" y="26"/>
                        <a:pt x="20" y="24"/>
                      </a:cubicBezTo>
                      <a:cubicBezTo>
                        <a:pt x="25" y="19"/>
                        <a:pt x="17" y="31"/>
                        <a:pt x="16" y="32"/>
                      </a:cubicBezTo>
                      <a:cubicBezTo>
                        <a:pt x="15" y="34"/>
                        <a:pt x="15" y="35"/>
                        <a:pt x="14" y="36"/>
                      </a:cubicBezTo>
                      <a:cubicBezTo>
                        <a:pt x="9" y="41"/>
                        <a:pt x="6" y="45"/>
                        <a:pt x="2" y="50"/>
                      </a:cubicBezTo>
                      <a:cubicBezTo>
                        <a:pt x="2" y="51"/>
                        <a:pt x="3" y="52"/>
                        <a:pt x="3" y="51"/>
                      </a:cubicBezTo>
                      <a:cubicBezTo>
                        <a:pt x="7" y="47"/>
                        <a:pt x="11" y="42"/>
                        <a:pt x="15" y="37"/>
                      </a:cubicBezTo>
                      <a:cubicBezTo>
                        <a:pt x="15" y="36"/>
                        <a:pt x="15" y="36"/>
                        <a:pt x="16" y="36"/>
                      </a:cubicBezTo>
                      <a:cubicBezTo>
                        <a:pt x="17" y="35"/>
                        <a:pt x="24" y="28"/>
                        <a:pt x="24" y="29"/>
                      </a:cubicBezTo>
                      <a:cubicBezTo>
                        <a:pt x="23" y="33"/>
                        <a:pt x="20" y="38"/>
                        <a:pt x="17" y="41"/>
                      </a:cubicBezTo>
                      <a:cubicBezTo>
                        <a:pt x="13" y="47"/>
                        <a:pt x="7" y="53"/>
                        <a:pt x="2" y="60"/>
                      </a:cubicBezTo>
                      <a:cubicBezTo>
                        <a:pt x="2" y="60"/>
                        <a:pt x="2" y="60"/>
                        <a:pt x="1" y="61"/>
                      </a:cubicBezTo>
                      <a:cubicBezTo>
                        <a:pt x="1" y="61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1"/>
                      </a:cubicBezTo>
                      <a:cubicBezTo>
                        <a:pt x="10" y="52"/>
                        <a:pt x="17" y="43"/>
                        <a:pt x="26" y="36"/>
                      </a:cubicBezTo>
                      <a:close/>
                      <a:moveTo>
                        <a:pt x="28" y="121"/>
                      </a:moveTo>
                      <a:cubicBezTo>
                        <a:pt x="30" y="117"/>
                        <a:pt x="33" y="112"/>
                        <a:pt x="36" y="108"/>
                      </a:cubicBezTo>
                      <a:cubicBezTo>
                        <a:pt x="33" y="113"/>
                        <a:pt x="30" y="117"/>
                        <a:pt x="28" y="121"/>
                      </a:cubicBezTo>
                      <a:close/>
                      <a:moveTo>
                        <a:pt x="24" y="55"/>
                      </a:moveTo>
                      <a:cubicBezTo>
                        <a:pt x="21" y="59"/>
                        <a:pt x="18" y="62"/>
                        <a:pt x="15" y="66"/>
                      </a:cubicBezTo>
                      <a:cubicBezTo>
                        <a:pt x="11" y="71"/>
                        <a:pt x="15" y="66"/>
                        <a:pt x="16" y="65"/>
                      </a:cubicBezTo>
                      <a:cubicBezTo>
                        <a:pt x="19" y="59"/>
                        <a:pt x="23" y="55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6" y="52"/>
                        <a:pt x="25" y="53"/>
                        <a:pt x="24" y="55"/>
                      </a:cubicBezTo>
                      <a:close/>
                      <a:moveTo>
                        <a:pt x="9" y="25"/>
                      </a:moveTo>
                      <a:cubicBezTo>
                        <a:pt x="9" y="26"/>
                        <a:pt x="8" y="27"/>
                        <a:pt x="8" y="27"/>
                      </a:cubicBezTo>
                      <a:cubicBezTo>
                        <a:pt x="10" y="24"/>
                        <a:pt x="13" y="21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3"/>
                        <a:pt x="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8" name="Freeform 4127"/>
                <p:cNvSpPr/>
                <p:nvPr/>
              </p:nvSpPr>
              <p:spPr bwMode="auto">
                <a:xfrm>
                  <a:off x="3927" y="-146"/>
                  <a:ext cx="367" cy="289"/>
                </a:xfrm>
                <a:custGeom>
                  <a:avLst/>
                  <a:gdLst>
                    <a:gd name="T0" fmla="*/ 1 w 211"/>
                    <a:gd name="T1" fmla="*/ 165 h 166"/>
                    <a:gd name="T2" fmla="*/ 0 w 211"/>
                    <a:gd name="T3" fmla="*/ 166 h 166"/>
                    <a:gd name="T4" fmla="*/ 2 w 211"/>
                    <a:gd name="T5" fmla="*/ 166 h 166"/>
                    <a:gd name="T6" fmla="*/ 3 w 211"/>
                    <a:gd name="T7" fmla="*/ 165 h 166"/>
                    <a:gd name="T8" fmla="*/ 12 w 211"/>
                    <a:gd name="T9" fmla="*/ 163 h 166"/>
                    <a:gd name="T10" fmla="*/ 50 w 211"/>
                    <a:gd name="T11" fmla="*/ 130 h 166"/>
                    <a:gd name="T12" fmla="*/ 104 w 211"/>
                    <a:gd name="T13" fmla="*/ 89 h 166"/>
                    <a:gd name="T14" fmla="*/ 211 w 211"/>
                    <a:gd name="T15" fmla="*/ 5 h 166"/>
                    <a:gd name="T16" fmla="*/ 211 w 211"/>
                    <a:gd name="T17" fmla="*/ 5 h 166"/>
                    <a:gd name="T18" fmla="*/ 211 w 211"/>
                    <a:gd name="T19" fmla="*/ 5 h 166"/>
                    <a:gd name="T20" fmla="*/ 211 w 211"/>
                    <a:gd name="T21" fmla="*/ 1 h 166"/>
                    <a:gd name="T22" fmla="*/ 208 w 211"/>
                    <a:gd name="T23" fmla="*/ 1 h 166"/>
                    <a:gd name="T24" fmla="*/ 103 w 211"/>
                    <a:gd name="T25" fmla="*/ 82 h 166"/>
                    <a:gd name="T26" fmla="*/ 50 w 211"/>
                    <a:gd name="T27" fmla="*/ 124 h 166"/>
                    <a:gd name="T28" fmla="*/ 1 w 211"/>
                    <a:gd name="T29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1" h="166">
                      <a:moveTo>
                        <a:pt x="1" y="165"/>
                      </a:moveTo>
                      <a:cubicBezTo>
                        <a:pt x="1" y="166"/>
                        <a:pt x="0" y="166"/>
                        <a:pt x="0" y="166"/>
                      </a:cubicBezTo>
                      <a:cubicBezTo>
                        <a:pt x="1" y="166"/>
                        <a:pt x="2" y="166"/>
                        <a:pt x="2" y="166"/>
                      </a:cubicBezTo>
                      <a:cubicBezTo>
                        <a:pt x="2" y="166"/>
                        <a:pt x="3" y="165"/>
                        <a:pt x="3" y="165"/>
                      </a:cubicBezTo>
                      <a:cubicBezTo>
                        <a:pt x="5" y="164"/>
                        <a:pt x="9" y="163"/>
                        <a:pt x="12" y="163"/>
                      </a:cubicBezTo>
                      <a:cubicBezTo>
                        <a:pt x="25" y="152"/>
                        <a:pt x="37" y="141"/>
                        <a:pt x="50" y="130"/>
                      </a:cubicBezTo>
                      <a:cubicBezTo>
                        <a:pt x="68" y="116"/>
                        <a:pt x="86" y="102"/>
                        <a:pt x="104" y="89"/>
                      </a:cubicBezTo>
                      <a:cubicBezTo>
                        <a:pt x="139" y="61"/>
                        <a:pt x="176" y="33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09" y="4"/>
                        <a:pt x="210" y="2"/>
                        <a:pt x="211" y="1"/>
                      </a:cubicBezTo>
                      <a:cubicBezTo>
                        <a:pt x="210" y="0"/>
                        <a:pt x="209" y="0"/>
                        <a:pt x="208" y="1"/>
                      </a:cubicBezTo>
                      <a:cubicBezTo>
                        <a:pt x="173" y="28"/>
                        <a:pt x="138" y="55"/>
                        <a:pt x="103" y="82"/>
                      </a:cubicBezTo>
                      <a:cubicBezTo>
                        <a:pt x="85" y="96"/>
                        <a:pt x="67" y="110"/>
                        <a:pt x="50" y="124"/>
                      </a:cubicBezTo>
                      <a:cubicBezTo>
                        <a:pt x="33" y="137"/>
                        <a:pt x="17" y="152"/>
                        <a:pt x="1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9" name="Freeform 4128"/>
                <p:cNvSpPr/>
                <p:nvPr/>
              </p:nvSpPr>
              <p:spPr bwMode="auto">
                <a:xfrm>
                  <a:off x="4290" y="-146"/>
                  <a:ext cx="65" cy="73"/>
                </a:xfrm>
                <a:custGeom>
                  <a:avLst/>
                  <a:gdLst>
                    <a:gd name="T0" fmla="*/ 2 w 37"/>
                    <a:gd name="T1" fmla="*/ 5 h 42"/>
                    <a:gd name="T2" fmla="*/ 2 w 37"/>
                    <a:gd name="T3" fmla="*/ 5 h 42"/>
                    <a:gd name="T4" fmla="*/ 12 w 37"/>
                    <a:gd name="T5" fmla="*/ 13 h 42"/>
                    <a:gd name="T6" fmla="*/ 13 w 37"/>
                    <a:gd name="T7" fmla="*/ 12 h 42"/>
                    <a:gd name="T8" fmla="*/ 15 w 37"/>
                    <a:gd name="T9" fmla="*/ 17 h 42"/>
                    <a:gd name="T10" fmla="*/ 15 w 37"/>
                    <a:gd name="T11" fmla="*/ 17 h 42"/>
                    <a:gd name="T12" fmla="*/ 23 w 37"/>
                    <a:gd name="T13" fmla="*/ 29 h 42"/>
                    <a:gd name="T14" fmla="*/ 24 w 37"/>
                    <a:gd name="T15" fmla="*/ 29 h 42"/>
                    <a:gd name="T16" fmla="*/ 27 w 37"/>
                    <a:gd name="T17" fmla="*/ 33 h 42"/>
                    <a:gd name="T18" fmla="*/ 26 w 37"/>
                    <a:gd name="T19" fmla="*/ 34 h 42"/>
                    <a:gd name="T20" fmla="*/ 30 w 37"/>
                    <a:gd name="T21" fmla="*/ 39 h 42"/>
                    <a:gd name="T22" fmla="*/ 30 w 37"/>
                    <a:gd name="T23" fmla="*/ 38 h 42"/>
                    <a:gd name="T24" fmla="*/ 35 w 37"/>
                    <a:gd name="T25" fmla="*/ 39 h 42"/>
                    <a:gd name="T26" fmla="*/ 34 w 37"/>
                    <a:gd name="T27" fmla="*/ 42 h 42"/>
                    <a:gd name="T28" fmla="*/ 35 w 37"/>
                    <a:gd name="T29" fmla="*/ 38 h 42"/>
                    <a:gd name="T30" fmla="*/ 5 w 37"/>
                    <a:gd name="T31" fmla="*/ 1 h 42"/>
                    <a:gd name="T32" fmla="*/ 2 w 37"/>
                    <a:gd name="T33" fmla="*/ 1 h 42"/>
                    <a:gd name="T34" fmla="*/ 2 w 37"/>
                    <a:gd name="T35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7" h="42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6" y="7"/>
                        <a:pt x="9" y="10"/>
                        <a:pt x="12" y="13"/>
                      </a:cubicBezTo>
                      <a:cubicBezTo>
                        <a:pt x="12" y="13"/>
                        <a:pt x="13" y="13"/>
                        <a:pt x="13" y="12"/>
                      </a:cubicBezTo>
                      <a:cubicBezTo>
                        <a:pt x="16" y="11"/>
                        <a:pt x="18" y="16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21"/>
                        <a:pt x="21" y="25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6" y="27"/>
                        <a:pt x="30" y="31"/>
                        <a:pt x="27" y="33"/>
                      </a:cubicBezTo>
                      <a:cubicBezTo>
                        <a:pt x="27" y="33"/>
                        <a:pt x="27" y="33"/>
                        <a:pt x="26" y="34"/>
                      </a:cubicBezTo>
                      <a:cubicBezTo>
                        <a:pt x="27" y="35"/>
                        <a:pt x="29" y="37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2" y="35"/>
                        <a:pt x="37" y="36"/>
                        <a:pt x="35" y="39"/>
                      </a:cubicBezTo>
                      <a:cubicBezTo>
                        <a:pt x="35" y="40"/>
                        <a:pt x="34" y="41"/>
                        <a:pt x="34" y="42"/>
                      </a:cubicBezTo>
                      <a:cubicBezTo>
                        <a:pt x="35" y="42"/>
                        <a:pt x="37" y="40"/>
                        <a:pt x="35" y="38"/>
                      </a:cubicBezTo>
                      <a:cubicBezTo>
                        <a:pt x="26" y="25"/>
                        <a:pt x="19" y="9"/>
                        <a:pt x="5" y="1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4" name="Freeform 4129"/>
                <p:cNvSpPr/>
                <p:nvPr/>
              </p:nvSpPr>
              <p:spPr bwMode="auto">
                <a:xfrm>
                  <a:off x="3993" y="-85"/>
                  <a:ext cx="362" cy="303"/>
                </a:xfrm>
                <a:custGeom>
                  <a:avLst/>
                  <a:gdLst>
                    <a:gd name="T0" fmla="*/ 201 w 208"/>
                    <a:gd name="T1" fmla="*/ 3 h 174"/>
                    <a:gd name="T2" fmla="*/ 201 w 208"/>
                    <a:gd name="T3" fmla="*/ 4 h 174"/>
                    <a:gd name="T4" fmla="*/ 155 w 208"/>
                    <a:gd name="T5" fmla="*/ 42 h 174"/>
                    <a:gd name="T6" fmla="*/ 103 w 208"/>
                    <a:gd name="T7" fmla="*/ 85 h 174"/>
                    <a:gd name="T8" fmla="*/ 50 w 208"/>
                    <a:gd name="T9" fmla="*/ 130 h 174"/>
                    <a:gd name="T10" fmla="*/ 2 w 208"/>
                    <a:gd name="T11" fmla="*/ 166 h 174"/>
                    <a:gd name="T12" fmla="*/ 0 w 208"/>
                    <a:gd name="T13" fmla="*/ 174 h 174"/>
                    <a:gd name="T14" fmla="*/ 1 w 208"/>
                    <a:gd name="T15" fmla="*/ 174 h 174"/>
                    <a:gd name="T16" fmla="*/ 56 w 208"/>
                    <a:gd name="T17" fmla="*/ 132 h 174"/>
                    <a:gd name="T18" fmla="*/ 111 w 208"/>
                    <a:gd name="T19" fmla="*/ 85 h 174"/>
                    <a:gd name="T20" fmla="*/ 166 w 208"/>
                    <a:gd name="T21" fmla="*/ 41 h 174"/>
                    <a:gd name="T22" fmla="*/ 205 w 208"/>
                    <a:gd name="T23" fmla="*/ 7 h 174"/>
                    <a:gd name="T24" fmla="*/ 206 w 208"/>
                    <a:gd name="T25" fmla="*/ 4 h 174"/>
                    <a:gd name="T26" fmla="*/ 201 w 208"/>
                    <a:gd name="T27" fmla="*/ 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8" h="174">
                      <a:moveTo>
                        <a:pt x="201" y="3"/>
                      </a:moveTo>
                      <a:cubicBezTo>
                        <a:pt x="201" y="3"/>
                        <a:pt x="201" y="3"/>
                        <a:pt x="201" y="4"/>
                      </a:cubicBezTo>
                      <a:cubicBezTo>
                        <a:pt x="191" y="20"/>
                        <a:pt x="170" y="31"/>
                        <a:pt x="155" y="42"/>
                      </a:cubicBezTo>
                      <a:cubicBezTo>
                        <a:pt x="138" y="56"/>
                        <a:pt x="120" y="70"/>
                        <a:pt x="103" y="85"/>
                      </a:cubicBezTo>
                      <a:cubicBezTo>
                        <a:pt x="85" y="100"/>
                        <a:pt x="68" y="115"/>
                        <a:pt x="50" y="130"/>
                      </a:cubicBezTo>
                      <a:cubicBezTo>
                        <a:pt x="35" y="142"/>
                        <a:pt x="18" y="154"/>
                        <a:pt x="2" y="166"/>
                      </a:cubicBezTo>
                      <a:cubicBezTo>
                        <a:pt x="3" y="168"/>
                        <a:pt x="2" y="171"/>
                        <a:pt x="0" y="174"/>
                      </a:cubicBezTo>
                      <a:cubicBezTo>
                        <a:pt x="0" y="174"/>
                        <a:pt x="0" y="174"/>
                        <a:pt x="1" y="174"/>
                      </a:cubicBezTo>
                      <a:cubicBezTo>
                        <a:pt x="19" y="159"/>
                        <a:pt x="38" y="146"/>
                        <a:pt x="56" y="132"/>
                      </a:cubicBezTo>
                      <a:cubicBezTo>
                        <a:pt x="75" y="116"/>
                        <a:pt x="93" y="100"/>
                        <a:pt x="111" y="85"/>
                      </a:cubicBezTo>
                      <a:cubicBezTo>
                        <a:pt x="129" y="70"/>
                        <a:pt x="148" y="55"/>
                        <a:pt x="166" y="41"/>
                      </a:cubicBezTo>
                      <a:cubicBezTo>
                        <a:pt x="179" y="30"/>
                        <a:pt x="195" y="22"/>
                        <a:pt x="205" y="7"/>
                      </a:cubicBezTo>
                      <a:cubicBezTo>
                        <a:pt x="205" y="6"/>
                        <a:pt x="206" y="5"/>
                        <a:pt x="206" y="4"/>
                      </a:cubicBezTo>
                      <a:cubicBezTo>
                        <a:pt x="208" y="1"/>
                        <a:pt x="203" y="0"/>
                        <a:pt x="20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5" name="Freeform 4130"/>
                <p:cNvSpPr/>
                <p:nvPr/>
              </p:nvSpPr>
              <p:spPr bwMode="auto">
                <a:xfrm>
                  <a:off x="3930" y="138"/>
                  <a:ext cx="32" cy="28"/>
                </a:xfrm>
                <a:custGeom>
                  <a:avLst/>
                  <a:gdLst>
                    <a:gd name="T0" fmla="*/ 1 w 18"/>
                    <a:gd name="T1" fmla="*/ 7 h 16"/>
                    <a:gd name="T2" fmla="*/ 1 w 18"/>
                    <a:gd name="T3" fmla="*/ 7 h 16"/>
                    <a:gd name="T4" fmla="*/ 3 w 18"/>
                    <a:gd name="T5" fmla="*/ 7 h 16"/>
                    <a:gd name="T6" fmla="*/ 8 w 18"/>
                    <a:gd name="T7" fmla="*/ 5 h 16"/>
                    <a:gd name="T8" fmla="*/ 10 w 18"/>
                    <a:gd name="T9" fmla="*/ 16 h 16"/>
                    <a:gd name="T10" fmla="*/ 9 w 18"/>
                    <a:gd name="T11" fmla="*/ 16 h 16"/>
                    <a:gd name="T12" fmla="*/ 18 w 18"/>
                    <a:gd name="T13" fmla="*/ 10 h 16"/>
                    <a:gd name="T14" fmla="*/ 18 w 18"/>
                    <a:gd name="T15" fmla="*/ 6 h 16"/>
                    <a:gd name="T16" fmla="*/ 10 w 18"/>
                    <a:gd name="T17" fmla="*/ 0 h 16"/>
                    <a:gd name="T18" fmla="*/ 1 w 18"/>
                    <a:gd name="T19" fmla="*/ 2 h 16"/>
                    <a:gd name="T20" fmla="*/ 0 w 18"/>
                    <a:gd name="T21" fmla="*/ 3 h 16"/>
                    <a:gd name="T22" fmla="*/ 1 w 18"/>
                    <a:gd name="T2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5" y="6"/>
                        <a:pt x="6" y="5"/>
                        <a:pt x="8" y="5"/>
                      </a:cubicBezTo>
                      <a:cubicBezTo>
                        <a:pt x="18" y="3"/>
                        <a:pt x="11" y="15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12" y="14"/>
                        <a:pt x="15" y="12"/>
                        <a:pt x="18" y="10"/>
                      </a:cubicBezTo>
                      <a:cubicBezTo>
                        <a:pt x="18" y="9"/>
                        <a:pt x="18" y="8"/>
                        <a:pt x="18" y="6"/>
                      </a:cubicBezTo>
                      <a:cubicBezTo>
                        <a:pt x="17" y="1"/>
                        <a:pt x="14" y="0"/>
                        <a:pt x="10" y="0"/>
                      </a:cubicBezTo>
                      <a:cubicBezTo>
                        <a:pt x="7" y="0"/>
                        <a:pt x="3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" y="3"/>
                        <a:pt x="3" y="5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6" name="Freeform 4131"/>
                <p:cNvSpPr/>
                <p:nvPr/>
              </p:nvSpPr>
              <p:spPr bwMode="auto">
                <a:xfrm>
                  <a:off x="3929" y="164"/>
                  <a:ext cx="69" cy="56"/>
                </a:xfrm>
                <a:custGeom>
                  <a:avLst/>
                  <a:gdLst>
                    <a:gd name="T0" fmla="*/ 39 w 40"/>
                    <a:gd name="T1" fmla="*/ 23 h 32"/>
                    <a:gd name="T2" fmla="*/ 35 w 40"/>
                    <a:gd name="T3" fmla="*/ 19 h 32"/>
                    <a:gd name="T4" fmla="*/ 31 w 40"/>
                    <a:gd name="T5" fmla="*/ 18 h 32"/>
                    <a:gd name="T6" fmla="*/ 26 w 40"/>
                    <a:gd name="T7" fmla="*/ 22 h 32"/>
                    <a:gd name="T8" fmla="*/ 23 w 40"/>
                    <a:gd name="T9" fmla="*/ 18 h 32"/>
                    <a:gd name="T10" fmla="*/ 30 w 40"/>
                    <a:gd name="T11" fmla="*/ 12 h 32"/>
                    <a:gd name="T12" fmla="*/ 28 w 40"/>
                    <a:gd name="T13" fmla="*/ 3 h 32"/>
                    <a:gd name="T14" fmla="*/ 21 w 40"/>
                    <a:gd name="T15" fmla="*/ 0 h 32"/>
                    <a:gd name="T16" fmla="*/ 13 w 40"/>
                    <a:gd name="T17" fmla="*/ 6 h 32"/>
                    <a:gd name="T18" fmla="*/ 9 w 40"/>
                    <a:gd name="T19" fmla="*/ 3 h 32"/>
                    <a:gd name="T20" fmla="*/ 3 w 40"/>
                    <a:gd name="T21" fmla="*/ 8 h 32"/>
                    <a:gd name="T22" fmla="*/ 3 w 40"/>
                    <a:gd name="T23" fmla="*/ 8 h 32"/>
                    <a:gd name="T24" fmla="*/ 3 w 40"/>
                    <a:gd name="T25" fmla="*/ 8 h 32"/>
                    <a:gd name="T26" fmla="*/ 2 w 40"/>
                    <a:gd name="T27" fmla="*/ 9 h 32"/>
                    <a:gd name="T28" fmla="*/ 6 w 40"/>
                    <a:gd name="T29" fmla="*/ 13 h 32"/>
                    <a:gd name="T30" fmla="*/ 22 w 40"/>
                    <a:gd name="T31" fmla="*/ 5 h 32"/>
                    <a:gd name="T32" fmla="*/ 20 w 40"/>
                    <a:gd name="T33" fmla="*/ 18 h 32"/>
                    <a:gd name="T34" fmla="*/ 14 w 40"/>
                    <a:gd name="T35" fmla="*/ 25 h 32"/>
                    <a:gd name="T36" fmla="*/ 14 w 40"/>
                    <a:gd name="T37" fmla="*/ 25 h 32"/>
                    <a:gd name="T38" fmla="*/ 14 w 40"/>
                    <a:gd name="T39" fmla="*/ 25 h 32"/>
                    <a:gd name="T40" fmla="*/ 14 w 40"/>
                    <a:gd name="T41" fmla="*/ 25 h 32"/>
                    <a:gd name="T42" fmla="*/ 17 w 40"/>
                    <a:gd name="T43" fmla="*/ 29 h 32"/>
                    <a:gd name="T44" fmla="*/ 24 w 40"/>
                    <a:gd name="T45" fmla="*/ 24 h 32"/>
                    <a:gd name="T46" fmla="*/ 33 w 40"/>
                    <a:gd name="T47" fmla="*/ 28 h 32"/>
                    <a:gd name="T48" fmla="*/ 34 w 40"/>
                    <a:gd name="T49" fmla="*/ 27 h 32"/>
                    <a:gd name="T50" fmla="*/ 36 w 40"/>
                    <a:gd name="T51" fmla="*/ 32 h 32"/>
                    <a:gd name="T52" fmla="*/ 37 w 40"/>
                    <a:gd name="T53" fmla="*/ 31 h 32"/>
                    <a:gd name="T54" fmla="*/ 37 w 40"/>
                    <a:gd name="T55" fmla="*/ 31 h 32"/>
                    <a:gd name="T56" fmla="*/ 39 w 40"/>
                    <a:gd name="T57" fmla="*/ 2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0" h="32">
                      <a:moveTo>
                        <a:pt x="39" y="23"/>
                      </a:moveTo>
                      <a:cubicBezTo>
                        <a:pt x="39" y="21"/>
                        <a:pt x="38" y="20"/>
                        <a:pt x="35" y="19"/>
                      </a:cubicBezTo>
                      <a:cubicBezTo>
                        <a:pt x="34" y="19"/>
                        <a:pt x="33" y="18"/>
                        <a:pt x="31" y="18"/>
                      </a:cubicBezTo>
                      <a:cubicBezTo>
                        <a:pt x="30" y="19"/>
                        <a:pt x="28" y="21"/>
                        <a:pt x="26" y="22"/>
                      </a:cubicBezTo>
                      <a:cubicBezTo>
                        <a:pt x="24" y="24"/>
                        <a:pt x="20" y="20"/>
                        <a:pt x="23" y="18"/>
                      </a:cubicBezTo>
                      <a:cubicBezTo>
                        <a:pt x="26" y="16"/>
                        <a:pt x="28" y="14"/>
                        <a:pt x="30" y="12"/>
                      </a:cubicBezTo>
                      <a:cubicBezTo>
                        <a:pt x="31" y="9"/>
                        <a:pt x="31" y="6"/>
                        <a:pt x="28" y="3"/>
                      </a:cubicBezTo>
                      <a:cubicBezTo>
                        <a:pt x="26" y="1"/>
                        <a:pt x="24" y="0"/>
                        <a:pt x="21" y="0"/>
                      </a:cubicBezTo>
                      <a:cubicBezTo>
                        <a:pt x="18" y="2"/>
                        <a:pt x="15" y="4"/>
                        <a:pt x="13" y="6"/>
                      </a:cubicBezTo>
                      <a:cubicBezTo>
                        <a:pt x="10" y="8"/>
                        <a:pt x="8" y="5"/>
                        <a:pt x="9" y="3"/>
                      </a:cubicBezTo>
                      <a:cubicBezTo>
                        <a:pt x="7" y="5"/>
                        <a:pt x="5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2" y="9"/>
                      </a:cubicBezTo>
                      <a:cubicBezTo>
                        <a:pt x="0" y="11"/>
                        <a:pt x="4" y="14"/>
                        <a:pt x="6" y="13"/>
                      </a:cubicBezTo>
                      <a:cubicBezTo>
                        <a:pt x="11" y="9"/>
                        <a:pt x="16" y="5"/>
                        <a:pt x="22" y="5"/>
                      </a:cubicBezTo>
                      <a:cubicBezTo>
                        <a:pt x="30" y="6"/>
                        <a:pt x="22" y="16"/>
                        <a:pt x="20" y="18"/>
                      </a:cubicBezTo>
                      <a:cubicBezTo>
                        <a:pt x="18" y="20"/>
                        <a:pt x="16" y="22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2" y="27"/>
                        <a:pt x="15" y="31"/>
                        <a:pt x="17" y="29"/>
                      </a:cubicBezTo>
                      <a:cubicBezTo>
                        <a:pt x="19" y="27"/>
                        <a:pt x="22" y="25"/>
                        <a:pt x="24" y="24"/>
                      </a:cubicBezTo>
                      <a:cubicBezTo>
                        <a:pt x="27" y="23"/>
                        <a:pt x="38" y="22"/>
                        <a:pt x="33" y="28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6" y="27"/>
                        <a:pt x="37" y="30"/>
                        <a:pt x="36" y="32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9" y="28"/>
                        <a:pt x="40" y="25"/>
                        <a:pt x="3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7" name="Freeform 4132"/>
                <p:cNvSpPr/>
                <p:nvPr/>
              </p:nvSpPr>
              <p:spPr bwMode="auto">
                <a:xfrm>
                  <a:off x="3857" y="143"/>
                  <a:ext cx="79" cy="118"/>
                </a:xfrm>
                <a:custGeom>
                  <a:avLst/>
                  <a:gdLst>
                    <a:gd name="T0" fmla="*/ 4 w 45"/>
                    <a:gd name="T1" fmla="*/ 63 h 68"/>
                    <a:gd name="T2" fmla="*/ 7 w 45"/>
                    <a:gd name="T3" fmla="*/ 63 h 68"/>
                    <a:gd name="T4" fmla="*/ 16 w 45"/>
                    <a:gd name="T5" fmla="*/ 49 h 68"/>
                    <a:gd name="T6" fmla="*/ 15 w 45"/>
                    <a:gd name="T7" fmla="*/ 47 h 68"/>
                    <a:gd name="T8" fmla="*/ 18 w 45"/>
                    <a:gd name="T9" fmla="*/ 43 h 68"/>
                    <a:gd name="T10" fmla="*/ 20 w 45"/>
                    <a:gd name="T11" fmla="*/ 45 h 68"/>
                    <a:gd name="T12" fmla="*/ 26 w 45"/>
                    <a:gd name="T13" fmla="*/ 35 h 68"/>
                    <a:gd name="T14" fmla="*/ 43 w 45"/>
                    <a:gd name="T15" fmla="*/ 4 h 68"/>
                    <a:gd name="T16" fmla="*/ 43 w 45"/>
                    <a:gd name="T17" fmla="*/ 4 h 68"/>
                    <a:gd name="T18" fmla="*/ 42 w 45"/>
                    <a:gd name="T19" fmla="*/ 0 h 68"/>
                    <a:gd name="T20" fmla="*/ 40 w 45"/>
                    <a:gd name="T21" fmla="*/ 0 h 68"/>
                    <a:gd name="T22" fmla="*/ 39 w 45"/>
                    <a:gd name="T23" fmla="*/ 1 h 68"/>
                    <a:gd name="T24" fmla="*/ 22 w 45"/>
                    <a:gd name="T25" fmla="*/ 32 h 68"/>
                    <a:gd name="T26" fmla="*/ 1 w 45"/>
                    <a:gd name="T27" fmla="*/ 65 h 68"/>
                    <a:gd name="T28" fmla="*/ 3 w 45"/>
                    <a:gd name="T29" fmla="*/ 68 h 68"/>
                    <a:gd name="T30" fmla="*/ 4 w 45"/>
                    <a:gd name="T31" fmla="*/ 6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68">
                      <a:moveTo>
                        <a:pt x="4" y="63"/>
                      </a:moveTo>
                      <a:cubicBezTo>
                        <a:pt x="5" y="63"/>
                        <a:pt x="6" y="63"/>
                        <a:pt x="7" y="63"/>
                      </a:cubicBezTo>
                      <a:cubicBezTo>
                        <a:pt x="10" y="58"/>
                        <a:pt x="13" y="54"/>
                        <a:pt x="16" y="49"/>
                      </a:cubicBezTo>
                      <a:cubicBezTo>
                        <a:pt x="16" y="48"/>
                        <a:pt x="15" y="48"/>
                        <a:pt x="15" y="47"/>
                      </a:cubicBezTo>
                      <a:cubicBezTo>
                        <a:pt x="12" y="45"/>
                        <a:pt x="15" y="41"/>
                        <a:pt x="18" y="43"/>
                      </a:cubicBezTo>
                      <a:cubicBezTo>
                        <a:pt x="18" y="44"/>
                        <a:pt x="19" y="44"/>
                        <a:pt x="20" y="45"/>
                      </a:cubicBezTo>
                      <a:cubicBezTo>
                        <a:pt x="22" y="41"/>
                        <a:pt x="24" y="38"/>
                        <a:pt x="26" y="35"/>
                      </a:cubicBezTo>
                      <a:cubicBezTo>
                        <a:pt x="33" y="25"/>
                        <a:pt x="36" y="13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5" y="2"/>
                        <a:pt x="44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1"/>
                      </a:cubicBezTo>
                      <a:cubicBezTo>
                        <a:pt x="32" y="10"/>
                        <a:pt x="29" y="21"/>
                        <a:pt x="22" y="32"/>
                      </a:cubicBezTo>
                      <a:cubicBezTo>
                        <a:pt x="15" y="43"/>
                        <a:pt x="7" y="53"/>
                        <a:pt x="1" y="65"/>
                      </a:cubicBezTo>
                      <a:cubicBezTo>
                        <a:pt x="0" y="67"/>
                        <a:pt x="1" y="68"/>
                        <a:pt x="3" y="68"/>
                      </a:cubicBezTo>
                      <a:cubicBezTo>
                        <a:pt x="2" y="67"/>
                        <a:pt x="2" y="64"/>
                        <a:pt x="4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8" name="Freeform 4133"/>
                <p:cNvSpPr/>
                <p:nvPr/>
              </p:nvSpPr>
              <p:spPr bwMode="auto">
                <a:xfrm>
                  <a:off x="3861" y="211"/>
                  <a:ext cx="132" cy="52"/>
                </a:xfrm>
                <a:custGeom>
                  <a:avLst/>
                  <a:gdLst>
                    <a:gd name="T0" fmla="*/ 73 w 76"/>
                    <a:gd name="T1" fmla="*/ 0 h 30"/>
                    <a:gd name="T2" fmla="*/ 72 w 76"/>
                    <a:gd name="T3" fmla="*/ 1 h 30"/>
                    <a:gd name="T4" fmla="*/ 28 w 76"/>
                    <a:gd name="T5" fmla="*/ 17 h 30"/>
                    <a:gd name="T6" fmla="*/ 23 w 76"/>
                    <a:gd name="T7" fmla="*/ 20 h 30"/>
                    <a:gd name="T8" fmla="*/ 23 w 76"/>
                    <a:gd name="T9" fmla="*/ 19 h 30"/>
                    <a:gd name="T10" fmla="*/ 5 w 76"/>
                    <a:gd name="T11" fmla="*/ 24 h 30"/>
                    <a:gd name="T12" fmla="*/ 2 w 76"/>
                    <a:gd name="T13" fmla="*/ 24 h 30"/>
                    <a:gd name="T14" fmla="*/ 1 w 76"/>
                    <a:gd name="T15" fmla="*/ 29 h 30"/>
                    <a:gd name="T16" fmla="*/ 3 w 76"/>
                    <a:gd name="T17" fmla="*/ 30 h 30"/>
                    <a:gd name="T18" fmla="*/ 74 w 76"/>
                    <a:gd name="T19" fmla="*/ 5 h 30"/>
                    <a:gd name="T20" fmla="*/ 75 w 76"/>
                    <a:gd name="T21" fmla="*/ 5 h 30"/>
                    <a:gd name="T22" fmla="*/ 73 w 76"/>
                    <a:gd name="T2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30">
                      <a:moveTo>
                        <a:pt x="73" y="0"/>
                      </a:moveTo>
                      <a:cubicBezTo>
                        <a:pt x="73" y="0"/>
                        <a:pt x="72" y="0"/>
                        <a:pt x="72" y="1"/>
                      </a:cubicBezTo>
                      <a:cubicBezTo>
                        <a:pt x="57" y="4"/>
                        <a:pt x="42" y="12"/>
                        <a:pt x="28" y="17"/>
                      </a:cubicBezTo>
                      <a:cubicBezTo>
                        <a:pt x="28" y="20"/>
                        <a:pt x="25" y="22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17" y="21"/>
                        <a:pt x="11" y="23"/>
                        <a:pt x="5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0" y="25"/>
                        <a:pt x="0" y="28"/>
                        <a:pt x="1" y="29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28" y="26"/>
                        <a:pt x="49" y="11"/>
                        <a:pt x="74" y="5"/>
                      </a:cubicBezTo>
                      <a:cubicBezTo>
                        <a:pt x="74" y="5"/>
                        <a:pt x="75" y="5"/>
                        <a:pt x="75" y="5"/>
                      </a:cubicBezTo>
                      <a:cubicBezTo>
                        <a:pt x="76" y="3"/>
                        <a:pt x="75" y="0"/>
                        <a:pt x="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9" name="Freeform 4134"/>
                <p:cNvSpPr/>
                <p:nvPr/>
              </p:nvSpPr>
              <p:spPr bwMode="auto">
                <a:xfrm>
                  <a:off x="3878" y="214"/>
                  <a:ext cx="31" cy="35"/>
                </a:xfrm>
                <a:custGeom>
                  <a:avLst/>
                  <a:gdLst>
                    <a:gd name="T0" fmla="*/ 8 w 18"/>
                    <a:gd name="T1" fmla="*/ 4 h 20"/>
                    <a:gd name="T2" fmla="*/ 6 w 18"/>
                    <a:gd name="T3" fmla="*/ 2 h 20"/>
                    <a:gd name="T4" fmla="*/ 3 w 18"/>
                    <a:gd name="T5" fmla="*/ 6 h 20"/>
                    <a:gd name="T6" fmla="*/ 4 w 18"/>
                    <a:gd name="T7" fmla="*/ 8 h 20"/>
                    <a:gd name="T8" fmla="*/ 13 w 18"/>
                    <a:gd name="T9" fmla="*/ 17 h 20"/>
                    <a:gd name="T10" fmla="*/ 13 w 18"/>
                    <a:gd name="T11" fmla="*/ 18 h 20"/>
                    <a:gd name="T12" fmla="*/ 18 w 18"/>
                    <a:gd name="T13" fmla="*/ 15 h 20"/>
                    <a:gd name="T14" fmla="*/ 17 w 18"/>
                    <a:gd name="T15" fmla="*/ 15 h 20"/>
                    <a:gd name="T16" fmla="*/ 8 w 18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0">
                      <a:moveTo>
                        <a:pt x="8" y="4"/>
                      </a:moveTo>
                      <a:cubicBezTo>
                        <a:pt x="7" y="3"/>
                        <a:pt x="6" y="3"/>
                        <a:pt x="6" y="2"/>
                      </a:cubicBezTo>
                      <a:cubicBezTo>
                        <a:pt x="3" y="0"/>
                        <a:pt x="0" y="4"/>
                        <a:pt x="3" y="6"/>
                      </a:cubicBezTo>
                      <a:cubicBezTo>
                        <a:pt x="3" y="7"/>
                        <a:pt x="4" y="7"/>
                        <a:pt x="4" y="8"/>
                      </a:cubicBezTo>
                      <a:cubicBezTo>
                        <a:pt x="7" y="11"/>
                        <a:pt x="10" y="14"/>
                        <a:pt x="13" y="17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20"/>
                        <a:pt x="18" y="18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1"/>
                        <a:pt x="11" y="7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0" name="Freeform 4135"/>
                <p:cNvSpPr/>
                <p:nvPr/>
              </p:nvSpPr>
              <p:spPr bwMode="auto">
                <a:xfrm>
                  <a:off x="3943" y="-127"/>
                  <a:ext cx="379" cy="305"/>
                </a:xfrm>
                <a:custGeom>
                  <a:avLst/>
                  <a:gdLst>
                    <a:gd name="T0" fmla="*/ 113 w 218"/>
                    <a:gd name="T1" fmla="*/ 82 h 175"/>
                    <a:gd name="T2" fmla="*/ 60 w 218"/>
                    <a:gd name="T3" fmla="*/ 126 h 175"/>
                    <a:gd name="T4" fmla="*/ 11 w 218"/>
                    <a:gd name="T5" fmla="*/ 162 h 175"/>
                    <a:gd name="T6" fmla="*/ 2 w 218"/>
                    <a:gd name="T7" fmla="*/ 168 h 175"/>
                    <a:gd name="T8" fmla="*/ 1 w 218"/>
                    <a:gd name="T9" fmla="*/ 169 h 175"/>
                    <a:gd name="T10" fmla="*/ 1 w 218"/>
                    <a:gd name="T11" fmla="*/ 170 h 175"/>
                    <a:gd name="T12" fmla="*/ 5 w 218"/>
                    <a:gd name="T13" fmla="*/ 173 h 175"/>
                    <a:gd name="T14" fmla="*/ 13 w 218"/>
                    <a:gd name="T15" fmla="*/ 167 h 175"/>
                    <a:gd name="T16" fmla="*/ 58 w 218"/>
                    <a:gd name="T17" fmla="*/ 135 h 175"/>
                    <a:gd name="T18" fmla="*/ 58 w 218"/>
                    <a:gd name="T19" fmla="*/ 134 h 175"/>
                    <a:gd name="T20" fmla="*/ 59 w 218"/>
                    <a:gd name="T21" fmla="*/ 134 h 175"/>
                    <a:gd name="T22" fmla="*/ 70 w 218"/>
                    <a:gd name="T23" fmla="*/ 125 h 175"/>
                    <a:gd name="T24" fmla="*/ 70 w 218"/>
                    <a:gd name="T25" fmla="*/ 125 h 175"/>
                    <a:gd name="T26" fmla="*/ 70 w 218"/>
                    <a:gd name="T27" fmla="*/ 124 h 175"/>
                    <a:gd name="T28" fmla="*/ 111 w 218"/>
                    <a:gd name="T29" fmla="*/ 91 h 175"/>
                    <a:gd name="T30" fmla="*/ 162 w 218"/>
                    <a:gd name="T31" fmla="*/ 48 h 175"/>
                    <a:gd name="T32" fmla="*/ 215 w 218"/>
                    <a:gd name="T33" fmla="*/ 6 h 175"/>
                    <a:gd name="T34" fmla="*/ 215 w 218"/>
                    <a:gd name="T35" fmla="*/ 6 h 175"/>
                    <a:gd name="T36" fmla="*/ 213 w 218"/>
                    <a:gd name="T37" fmla="*/ 1 h 175"/>
                    <a:gd name="T38" fmla="*/ 212 w 218"/>
                    <a:gd name="T39" fmla="*/ 2 h 175"/>
                    <a:gd name="T40" fmla="*/ 163 w 218"/>
                    <a:gd name="T41" fmla="*/ 39 h 175"/>
                    <a:gd name="T42" fmla="*/ 113 w 218"/>
                    <a:gd name="T43" fmla="*/ 82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18" h="175">
                      <a:moveTo>
                        <a:pt x="113" y="82"/>
                      </a:moveTo>
                      <a:cubicBezTo>
                        <a:pt x="95" y="97"/>
                        <a:pt x="78" y="112"/>
                        <a:pt x="60" y="126"/>
                      </a:cubicBezTo>
                      <a:cubicBezTo>
                        <a:pt x="44" y="139"/>
                        <a:pt x="27" y="150"/>
                        <a:pt x="11" y="162"/>
                      </a:cubicBezTo>
                      <a:cubicBezTo>
                        <a:pt x="8" y="164"/>
                        <a:pt x="5" y="166"/>
                        <a:pt x="2" y="168"/>
                      </a:cubicBezTo>
                      <a:cubicBezTo>
                        <a:pt x="2" y="168"/>
                        <a:pt x="2" y="169"/>
                        <a:pt x="1" y="169"/>
                      </a:cubicBezTo>
                      <a:cubicBezTo>
                        <a:pt x="1" y="169"/>
                        <a:pt x="1" y="170"/>
                        <a:pt x="1" y="170"/>
                      </a:cubicBezTo>
                      <a:cubicBezTo>
                        <a:pt x="0" y="172"/>
                        <a:pt x="2" y="175"/>
                        <a:pt x="5" y="173"/>
                      </a:cubicBezTo>
                      <a:cubicBezTo>
                        <a:pt x="7" y="171"/>
                        <a:pt x="10" y="169"/>
                        <a:pt x="13" y="167"/>
                      </a:cubicBezTo>
                      <a:cubicBezTo>
                        <a:pt x="28" y="156"/>
                        <a:pt x="43" y="146"/>
                        <a:pt x="58" y="135"/>
                      </a:cubicBezTo>
                      <a:cubicBezTo>
                        <a:pt x="57" y="135"/>
                        <a:pt x="58" y="134"/>
                        <a:pt x="58" y="134"/>
                      </a:cubicBezTo>
                      <a:cubicBezTo>
                        <a:pt x="58" y="134"/>
                        <a:pt x="59" y="134"/>
                        <a:pt x="59" y="134"/>
                      </a:cubicBezTo>
                      <a:cubicBezTo>
                        <a:pt x="63" y="131"/>
                        <a:pt x="66" y="128"/>
                        <a:pt x="70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84" y="113"/>
                        <a:pt x="98" y="102"/>
                        <a:pt x="111" y="91"/>
                      </a:cubicBezTo>
                      <a:cubicBezTo>
                        <a:pt x="128" y="77"/>
                        <a:pt x="146" y="63"/>
                        <a:pt x="162" y="48"/>
                      </a:cubicBezTo>
                      <a:cubicBezTo>
                        <a:pt x="178" y="32"/>
                        <a:pt x="195" y="17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5"/>
                        <a:pt x="216" y="0"/>
                        <a:pt x="213" y="1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194" y="12"/>
                        <a:pt x="178" y="25"/>
                        <a:pt x="163" y="39"/>
                      </a:cubicBezTo>
                      <a:cubicBezTo>
                        <a:pt x="147" y="54"/>
                        <a:pt x="130" y="68"/>
                        <a:pt x="11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1" name="Freeform 4136"/>
                <p:cNvSpPr/>
                <p:nvPr/>
              </p:nvSpPr>
              <p:spPr bwMode="auto">
                <a:xfrm>
                  <a:off x="3963" y="-99"/>
                  <a:ext cx="380" cy="305"/>
                </a:xfrm>
                <a:custGeom>
                  <a:avLst/>
                  <a:gdLst>
                    <a:gd name="T0" fmla="*/ 51 w 218"/>
                    <a:gd name="T1" fmla="*/ 127 h 175"/>
                    <a:gd name="T2" fmla="*/ 10 w 218"/>
                    <a:gd name="T3" fmla="*/ 163 h 175"/>
                    <a:gd name="T4" fmla="*/ 3 w 218"/>
                    <a:gd name="T5" fmla="*/ 169 h 175"/>
                    <a:gd name="T6" fmla="*/ 6 w 218"/>
                    <a:gd name="T7" fmla="*/ 173 h 175"/>
                    <a:gd name="T8" fmla="*/ 11 w 218"/>
                    <a:gd name="T9" fmla="*/ 169 h 175"/>
                    <a:gd name="T10" fmla="*/ 55 w 218"/>
                    <a:gd name="T11" fmla="*/ 131 h 175"/>
                    <a:gd name="T12" fmla="*/ 109 w 218"/>
                    <a:gd name="T13" fmla="*/ 90 h 175"/>
                    <a:gd name="T14" fmla="*/ 214 w 218"/>
                    <a:gd name="T15" fmla="*/ 7 h 175"/>
                    <a:gd name="T16" fmla="*/ 215 w 218"/>
                    <a:gd name="T17" fmla="*/ 6 h 175"/>
                    <a:gd name="T18" fmla="*/ 212 w 218"/>
                    <a:gd name="T19" fmla="*/ 2 h 175"/>
                    <a:gd name="T20" fmla="*/ 211 w 218"/>
                    <a:gd name="T21" fmla="*/ 2 h 175"/>
                    <a:gd name="T22" fmla="*/ 106 w 218"/>
                    <a:gd name="T23" fmla="*/ 86 h 175"/>
                    <a:gd name="T24" fmla="*/ 51 w 218"/>
                    <a:gd name="T25" fmla="*/ 12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8" h="175">
                      <a:moveTo>
                        <a:pt x="51" y="127"/>
                      </a:moveTo>
                      <a:cubicBezTo>
                        <a:pt x="36" y="138"/>
                        <a:pt x="24" y="152"/>
                        <a:pt x="10" y="163"/>
                      </a:cubicBezTo>
                      <a:cubicBezTo>
                        <a:pt x="8" y="165"/>
                        <a:pt x="6" y="167"/>
                        <a:pt x="3" y="169"/>
                      </a:cubicBezTo>
                      <a:cubicBezTo>
                        <a:pt x="0" y="171"/>
                        <a:pt x="4" y="175"/>
                        <a:pt x="6" y="173"/>
                      </a:cubicBezTo>
                      <a:cubicBezTo>
                        <a:pt x="8" y="172"/>
                        <a:pt x="10" y="170"/>
                        <a:pt x="11" y="169"/>
                      </a:cubicBezTo>
                      <a:cubicBezTo>
                        <a:pt x="26" y="157"/>
                        <a:pt x="39" y="143"/>
                        <a:pt x="55" y="131"/>
                      </a:cubicBezTo>
                      <a:cubicBezTo>
                        <a:pt x="73" y="118"/>
                        <a:pt x="91" y="104"/>
                        <a:pt x="109" y="90"/>
                      </a:cubicBezTo>
                      <a:cubicBezTo>
                        <a:pt x="144" y="63"/>
                        <a:pt x="179" y="34"/>
                        <a:pt x="214" y="7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4"/>
                        <a:pt x="214" y="0"/>
                        <a:pt x="212" y="2"/>
                      </a:cubicBezTo>
                      <a:cubicBezTo>
                        <a:pt x="212" y="2"/>
                        <a:pt x="212" y="2"/>
                        <a:pt x="211" y="2"/>
                      </a:cubicBezTo>
                      <a:cubicBezTo>
                        <a:pt x="176" y="30"/>
                        <a:pt x="141" y="59"/>
                        <a:pt x="106" y="86"/>
                      </a:cubicBezTo>
                      <a:cubicBezTo>
                        <a:pt x="88" y="100"/>
                        <a:pt x="70" y="114"/>
                        <a:pt x="51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2" name="Freeform 4137"/>
                <p:cNvSpPr/>
                <p:nvPr/>
              </p:nvSpPr>
              <p:spPr bwMode="auto">
                <a:xfrm>
                  <a:off x="3969" y="-113"/>
                  <a:ext cx="356" cy="287"/>
                </a:xfrm>
                <a:custGeom>
                  <a:avLst/>
                  <a:gdLst>
                    <a:gd name="T0" fmla="*/ 46 w 205"/>
                    <a:gd name="T1" fmla="*/ 132 h 165"/>
                    <a:gd name="T2" fmla="*/ 30 w 205"/>
                    <a:gd name="T3" fmla="*/ 139 h 165"/>
                    <a:gd name="T4" fmla="*/ 19 w 205"/>
                    <a:gd name="T5" fmla="*/ 145 h 165"/>
                    <a:gd name="T6" fmla="*/ 28 w 205"/>
                    <a:gd name="T7" fmla="*/ 149 h 165"/>
                    <a:gd name="T8" fmla="*/ 15 w 205"/>
                    <a:gd name="T9" fmla="*/ 155 h 165"/>
                    <a:gd name="T10" fmla="*/ 4 w 205"/>
                    <a:gd name="T11" fmla="*/ 158 h 165"/>
                    <a:gd name="T12" fmla="*/ 7 w 205"/>
                    <a:gd name="T13" fmla="*/ 161 h 165"/>
                    <a:gd name="T14" fmla="*/ 16 w 205"/>
                    <a:gd name="T15" fmla="*/ 162 h 165"/>
                    <a:gd name="T16" fmla="*/ 22 w 205"/>
                    <a:gd name="T17" fmla="*/ 156 h 165"/>
                    <a:gd name="T18" fmla="*/ 22 w 205"/>
                    <a:gd name="T19" fmla="*/ 152 h 165"/>
                    <a:gd name="T20" fmla="*/ 25 w 205"/>
                    <a:gd name="T21" fmla="*/ 146 h 165"/>
                    <a:gd name="T22" fmla="*/ 39 w 205"/>
                    <a:gd name="T23" fmla="*/ 140 h 165"/>
                    <a:gd name="T24" fmla="*/ 54 w 205"/>
                    <a:gd name="T25" fmla="*/ 129 h 165"/>
                    <a:gd name="T26" fmla="*/ 65 w 205"/>
                    <a:gd name="T27" fmla="*/ 121 h 165"/>
                    <a:gd name="T28" fmla="*/ 64 w 205"/>
                    <a:gd name="T29" fmla="*/ 116 h 165"/>
                    <a:gd name="T30" fmla="*/ 74 w 205"/>
                    <a:gd name="T31" fmla="*/ 109 h 165"/>
                    <a:gd name="T32" fmla="*/ 79 w 205"/>
                    <a:gd name="T33" fmla="*/ 103 h 165"/>
                    <a:gd name="T34" fmla="*/ 94 w 205"/>
                    <a:gd name="T35" fmla="*/ 97 h 165"/>
                    <a:gd name="T36" fmla="*/ 103 w 205"/>
                    <a:gd name="T37" fmla="*/ 92 h 165"/>
                    <a:gd name="T38" fmla="*/ 110 w 205"/>
                    <a:gd name="T39" fmla="*/ 86 h 165"/>
                    <a:gd name="T40" fmla="*/ 111 w 205"/>
                    <a:gd name="T41" fmla="*/ 82 h 165"/>
                    <a:gd name="T42" fmla="*/ 116 w 205"/>
                    <a:gd name="T43" fmla="*/ 75 h 165"/>
                    <a:gd name="T44" fmla="*/ 123 w 205"/>
                    <a:gd name="T45" fmla="*/ 69 h 165"/>
                    <a:gd name="T46" fmla="*/ 138 w 205"/>
                    <a:gd name="T47" fmla="*/ 63 h 165"/>
                    <a:gd name="T48" fmla="*/ 148 w 205"/>
                    <a:gd name="T49" fmla="*/ 57 h 165"/>
                    <a:gd name="T50" fmla="*/ 153 w 205"/>
                    <a:gd name="T51" fmla="*/ 52 h 165"/>
                    <a:gd name="T52" fmla="*/ 162 w 205"/>
                    <a:gd name="T53" fmla="*/ 46 h 165"/>
                    <a:gd name="T54" fmla="*/ 168 w 205"/>
                    <a:gd name="T55" fmla="*/ 39 h 165"/>
                    <a:gd name="T56" fmla="*/ 175 w 205"/>
                    <a:gd name="T57" fmla="*/ 33 h 165"/>
                    <a:gd name="T58" fmla="*/ 184 w 205"/>
                    <a:gd name="T59" fmla="*/ 26 h 165"/>
                    <a:gd name="T60" fmla="*/ 188 w 205"/>
                    <a:gd name="T61" fmla="*/ 20 h 165"/>
                    <a:gd name="T62" fmla="*/ 201 w 205"/>
                    <a:gd name="T63" fmla="*/ 14 h 165"/>
                    <a:gd name="T64" fmla="*/ 204 w 205"/>
                    <a:gd name="T65" fmla="*/ 9 h 165"/>
                    <a:gd name="T66" fmla="*/ 198 w 205"/>
                    <a:gd name="T67" fmla="*/ 3 h 165"/>
                    <a:gd name="T68" fmla="*/ 196 w 205"/>
                    <a:gd name="T69" fmla="*/ 3 h 165"/>
                    <a:gd name="T70" fmla="*/ 192 w 205"/>
                    <a:gd name="T71" fmla="*/ 8 h 165"/>
                    <a:gd name="T72" fmla="*/ 188 w 205"/>
                    <a:gd name="T73" fmla="*/ 13 h 165"/>
                    <a:gd name="T74" fmla="*/ 182 w 205"/>
                    <a:gd name="T75" fmla="*/ 16 h 165"/>
                    <a:gd name="T76" fmla="*/ 177 w 205"/>
                    <a:gd name="T77" fmla="*/ 21 h 165"/>
                    <a:gd name="T78" fmla="*/ 165 w 205"/>
                    <a:gd name="T79" fmla="*/ 27 h 165"/>
                    <a:gd name="T80" fmla="*/ 171 w 205"/>
                    <a:gd name="T81" fmla="*/ 33 h 165"/>
                    <a:gd name="T82" fmla="*/ 165 w 205"/>
                    <a:gd name="T83" fmla="*/ 38 h 165"/>
                    <a:gd name="T84" fmla="*/ 159 w 205"/>
                    <a:gd name="T85" fmla="*/ 46 h 165"/>
                    <a:gd name="T86" fmla="*/ 144 w 205"/>
                    <a:gd name="T87" fmla="*/ 49 h 165"/>
                    <a:gd name="T88" fmla="*/ 137 w 205"/>
                    <a:gd name="T89" fmla="*/ 53 h 165"/>
                    <a:gd name="T90" fmla="*/ 127 w 205"/>
                    <a:gd name="T91" fmla="*/ 61 h 165"/>
                    <a:gd name="T92" fmla="*/ 119 w 205"/>
                    <a:gd name="T93" fmla="*/ 67 h 165"/>
                    <a:gd name="T94" fmla="*/ 109 w 205"/>
                    <a:gd name="T95" fmla="*/ 75 h 165"/>
                    <a:gd name="T96" fmla="*/ 102 w 205"/>
                    <a:gd name="T97" fmla="*/ 82 h 165"/>
                    <a:gd name="T98" fmla="*/ 93 w 205"/>
                    <a:gd name="T99" fmla="*/ 89 h 165"/>
                    <a:gd name="T100" fmla="*/ 85 w 205"/>
                    <a:gd name="T101" fmla="*/ 96 h 165"/>
                    <a:gd name="T102" fmla="*/ 76 w 205"/>
                    <a:gd name="T103" fmla="*/ 102 h 165"/>
                    <a:gd name="T104" fmla="*/ 77 w 205"/>
                    <a:gd name="T105" fmla="*/ 107 h 165"/>
                    <a:gd name="T106" fmla="*/ 74 w 205"/>
                    <a:gd name="T107" fmla="*/ 113 h 165"/>
                    <a:gd name="T108" fmla="*/ 55 w 205"/>
                    <a:gd name="T109" fmla="*/ 117 h 165"/>
                    <a:gd name="T110" fmla="*/ 44 w 205"/>
                    <a:gd name="T111" fmla="*/ 126 h 165"/>
                    <a:gd name="T112" fmla="*/ 43 w 205"/>
                    <a:gd name="T113" fmla="*/ 127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05" h="165">
                      <a:moveTo>
                        <a:pt x="43" y="127"/>
                      </a:moveTo>
                      <a:cubicBezTo>
                        <a:pt x="46" y="128"/>
                        <a:pt x="48" y="128"/>
                        <a:pt x="51" y="129"/>
                      </a:cubicBezTo>
                      <a:cubicBezTo>
                        <a:pt x="50" y="131"/>
                        <a:pt x="49" y="132"/>
                        <a:pt x="46" y="132"/>
                      </a:cubicBezTo>
                      <a:cubicBezTo>
                        <a:pt x="44" y="133"/>
                        <a:pt x="42" y="134"/>
                        <a:pt x="40" y="134"/>
                      </a:cubicBezTo>
                      <a:cubicBezTo>
                        <a:pt x="36" y="135"/>
                        <a:pt x="33" y="135"/>
                        <a:pt x="30" y="138"/>
                      </a:cubicBezTo>
                      <a:cubicBezTo>
                        <a:pt x="29" y="138"/>
                        <a:pt x="29" y="139"/>
                        <a:pt x="30" y="139"/>
                      </a:cubicBezTo>
                      <a:cubicBezTo>
                        <a:pt x="31" y="139"/>
                        <a:pt x="33" y="140"/>
                        <a:pt x="34" y="140"/>
                      </a:cubicBezTo>
                      <a:cubicBezTo>
                        <a:pt x="40" y="141"/>
                        <a:pt x="33" y="142"/>
                        <a:pt x="32" y="142"/>
                      </a:cubicBezTo>
                      <a:cubicBezTo>
                        <a:pt x="27" y="143"/>
                        <a:pt x="23" y="143"/>
                        <a:pt x="19" y="145"/>
                      </a:cubicBezTo>
                      <a:cubicBezTo>
                        <a:pt x="18" y="145"/>
                        <a:pt x="18" y="146"/>
                        <a:pt x="19" y="146"/>
                      </a:cubicBezTo>
                      <a:cubicBezTo>
                        <a:pt x="20" y="147"/>
                        <a:pt x="21" y="147"/>
                        <a:pt x="23" y="147"/>
                      </a:cubicBezTo>
                      <a:cubicBezTo>
                        <a:pt x="24" y="148"/>
                        <a:pt x="32" y="147"/>
                        <a:pt x="28" y="149"/>
                      </a:cubicBezTo>
                      <a:cubicBezTo>
                        <a:pt x="23" y="152"/>
                        <a:pt x="16" y="150"/>
                        <a:pt x="10" y="152"/>
                      </a:cubicBezTo>
                      <a:cubicBezTo>
                        <a:pt x="9" y="152"/>
                        <a:pt x="10" y="153"/>
                        <a:pt x="10" y="153"/>
                      </a:cubicBezTo>
                      <a:cubicBezTo>
                        <a:pt x="12" y="154"/>
                        <a:pt x="14" y="154"/>
                        <a:pt x="15" y="155"/>
                      </a:cubicBezTo>
                      <a:cubicBezTo>
                        <a:pt x="17" y="155"/>
                        <a:pt x="21" y="155"/>
                        <a:pt x="17" y="156"/>
                      </a:cubicBezTo>
                      <a:cubicBezTo>
                        <a:pt x="12" y="157"/>
                        <a:pt x="8" y="156"/>
                        <a:pt x="4" y="156"/>
                      </a:cubicBezTo>
                      <a:cubicBezTo>
                        <a:pt x="4" y="156"/>
                        <a:pt x="3" y="157"/>
                        <a:pt x="4" y="158"/>
                      </a:cubicBezTo>
                      <a:cubicBezTo>
                        <a:pt x="5" y="159"/>
                        <a:pt x="6" y="159"/>
                        <a:pt x="8" y="160"/>
                      </a:cubicBezTo>
                      <a:cubicBezTo>
                        <a:pt x="13" y="161"/>
                        <a:pt x="13" y="161"/>
                        <a:pt x="8" y="160"/>
                      </a:cubicBezTo>
                      <a:cubicBezTo>
                        <a:pt x="8" y="160"/>
                        <a:pt x="7" y="161"/>
                        <a:pt x="7" y="161"/>
                      </a:cubicBezTo>
                      <a:cubicBezTo>
                        <a:pt x="9" y="163"/>
                        <a:pt x="9" y="162"/>
                        <a:pt x="11" y="164"/>
                      </a:cubicBezTo>
                      <a:cubicBezTo>
                        <a:pt x="12" y="165"/>
                        <a:pt x="12" y="163"/>
                        <a:pt x="12" y="163"/>
                      </a:cubicBezTo>
                      <a:cubicBezTo>
                        <a:pt x="7" y="160"/>
                        <a:pt x="14" y="162"/>
                        <a:pt x="16" y="162"/>
                      </a:cubicBezTo>
                      <a:cubicBezTo>
                        <a:pt x="17" y="162"/>
                        <a:pt x="17" y="161"/>
                        <a:pt x="16" y="160"/>
                      </a:cubicBezTo>
                      <a:cubicBezTo>
                        <a:pt x="13" y="159"/>
                        <a:pt x="0" y="157"/>
                        <a:pt x="11" y="157"/>
                      </a:cubicBezTo>
                      <a:cubicBezTo>
                        <a:pt x="15" y="157"/>
                        <a:pt x="18" y="157"/>
                        <a:pt x="22" y="156"/>
                      </a:cubicBezTo>
                      <a:cubicBezTo>
                        <a:pt x="23" y="156"/>
                        <a:pt x="22" y="155"/>
                        <a:pt x="22" y="155"/>
                      </a:cubicBezTo>
                      <a:cubicBezTo>
                        <a:pt x="21" y="155"/>
                        <a:pt x="9" y="153"/>
                        <a:pt x="14" y="152"/>
                      </a:cubicBezTo>
                      <a:cubicBezTo>
                        <a:pt x="17" y="152"/>
                        <a:pt x="19" y="152"/>
                        <a:pt x="22" y="152"/>
                      </a:cubicBezTo>
                      <a:cubicBezTo>
                        <a:pt x="26" y="151"/>
                        <a:pt x="29" y="151"/>
                        <a:pt x="32" y="148"/>
                      </a:cubicBezTo>
                      <a:cubicBezTo>
                        <a:pt x="33" y="148"/>
                        <a:pt x="33" y="147"/>
                        <a:pt x="32" y="147"/>
                      </a:cubicBezTo>
                      <a:cubicBezTo>
                        <a:pt x="30" y="147"/>
                        <a:pt x="28" y="147"/>
                        <a:pt x="25" y="146"/>
                      </a:cubicBezTo>
                      <a:cubicBezTo>
                        <a:pt x="16" y="146"/>
                        <a:pt x="24" y="144"/>
                        <a:pt x="27" y="144"/>
                      </a:cubicBezTo>
                      <a:cubicBezTo>
                        <a:pt x="31" y="143"/>
                        <a:pt x="35" y="143"/>
                        <a:pt x="39" y="142"/>
                      </a:cubicBezTo>
                      <a:cubicBezTo>
                        <a:pt x="40" y="141"/>
                        <a:pt x="40" y="141"/>
                        <a:pt x="39" y="140"/>
                      </a:cubicBezTo>
                      <a:cubicBezTo>
                        <a:pt x="38" y="140"/>
                        <a:pt x="30" y="138"/>
                        <a:pt x="34" y="137"/>
                      </a:cubicBezTo>
                      <a:cubicBezTo>
                        <a:pt x="37" y="135"/>
                        <a:pt x="41" y="135"/>
                        <a:pt x="45" y="134"/>
                      </a:cubicBezTo>
                      <a:cubicBezTo>
                        <a:pt x="48" y="133"/>
                        <a:pt x="51" y="132"/>
                        <a:pt x="54" y="129"/>
                      </a:cubicBezTo>
                      <a:cubicBezTo>
                        <a:pt x="54" y="129"/>
                        <a:pt x="54" y="128"/>
                        <a:pt x="53" y="128"/>
                      </a:cubicBezTo>
                      <a:cubicBezTo>
                        <a:pt x="47" y="127"/>
                        <a:pt x="42" y="126"/>
                        <a:pt x="52" y="125"/>
                      </a:cubicBezTo>
                      <a:cubicBezTo>
                        <a:pt x="57" y="124"/>
                        <a:pt x="61" y="123"/>
                        <a:pt x="65" y="121"/>
                      </a:cubicBezTo>
                      <a:cubicBezTo>
                        <a:pt x="66" y="121"/>
                        <a:pt x="66" y="120"/>
                        <a:pt x="65" y="120"/>
                      </a:cubicBezTo>
                      <a:cubicBezTo>
                        <a:pt x="64" y="120"/>
                        <a:pt x="62" y="119"/>
                        <a:pt x="60" y="119"/>
                      </a:cubicBezTo>
                      <a:cubicBezTo>
                        <a:pt x="54" y="117"/>
                        <a:pt x="63" y="116"/>
                        <a:pt x="64" y="116"/>
                      </a:cubicBezTo>
                      <a:cubicBezTo>
                        <a:pt x="69" y="116"/>
                        <a:pt x="73" y="115"/>
                        <a:pt x="77" y="113"/>
                      </a:cubicBezTo>
                      <a:cubicBezTo>
                        <a:pt x="78" y="113"/>
                        <a:pt x="78" y="112"/>
                        <a:pt x="77" y="112"/>
                      </a:cubicBezTo>
                      <a:cubicBezTo>
                        <a:pt x="74" y="111"/>
                        <a:pt x="66" y="110"/>
                        <a:pt x="74" y="109"/>
                      </a:cubicBezTo>
                      <a:cubicBezTo>
                        <a:pt x="78" y="108"/>
                        <a:pt x="82" y="108"/>
                        <a:pt x="86" y="107"/>
                      </a:cubicBezTo>
                      <a:cubicBezTo>
                        <a:pt x="86" y="106"/>
                        <a:pt x="86" y="106"/>
                        <a:pt x="86" y="105"/>
                      </a:cubicBezTo>
                      <a:cubicBezTo>
                        <a:pt x="83" y="105"/>
                        <a:pt x="81" y="104"/>
                        <a:pt x="79" y="103"/>
                      </a:cubicBezTo>
                      <a:cubicBezTo>
                        <a:pt x="79" y="103"/>
                        <a:pt x="85" y="102"/>
                        <a:pt x="85" y="102"/>
                      </a:cubicBezTo>
                      <a:cubicBezTo>
                        <a:pt x="89" y="101"/>
                        <a:pt x="92" y="100"/>
                        <a:pt x="95" y="98"/>
                      </a:cubicBezTo>
                      <a:cubicBezTo>
                        <a:pt x="95" y="98"/>
                        <a:pt x="95" y="97"/>
                        <a:pt x="94" y="97"/>
                      </a:cubicBezTo>
                      <a:cubicBezTo>
                        <a:pt x="87" y="98"/>
                        <a:pt x="90" y="95"/>
                        <a:pt x="94" y="95"/>
                      </a:cubicBezTo>
                      <a:cubicBezTo>
                        <a:pt x="97" y="94"/>
                        <a:pt x="100" y="94"/>
                        <a:pt x="102" y="93"/>
                      </a:cubicBezTo>
                      <a:cubicBezTo>
                        <a:pt x="103" y="93"/>
                        <a:pt x="103" y="92"/>
                        <a:pt x="103" y="92"/>
                      </a:cubicBezTo>
                      <a:cubicBezTo>
                        <a:pt x="101" y="91"/>
                        <a:pt x="100" y="91"/>
                        <a:pt x="98" y="90"/>
                      </a:cubicBezTo>
                      <a:cubicBezTo>
                        <a:pt x="93" y="89"/>
                        <a:pt x="99" y="89"/>
                        <a:pt x="101" y="88"/>
                      </a:cubicBezTo>
                      <a:cubicBezTo>
                        <a:pt x="104" y="88"/>
                        <a:pt x="107" y="88"/>
                        <a:pt x="110" y="86"/>
                      </a:cubicBezTo>
                      <a:cubicBezTo>
                        <a:pt x="111" y="86"/>
                        <a:pt x="111" y="85"/>
                        <a:pt x="110" y="85"/>
                      </a:cubicBezTo>
                      <a:cubicBezTo>
                        <a:pt x="109" y="85"/>
                        <a:pt x="107" y="84"/>
                        <a:pt x="105" y="83"/>
                      </a:cubicBezTo>
                      <a:cubicBezTo>
                        <a:pt x="107" y="82"/>
                        <a:pt x="109" y="82"/>
                        <a:pt x="111" y="82"/>
                      </a:cubicBezTo>
                      <a:cubicBezTo>
                        <a:pt x="114" y="81"/>
                        <a:pt x="116" y="81"/>
                        <a:pt x="119" y="79"/>
                      </a:cubicBezTo>
                      <a:cubicBezTo>
                        <a:pt x="120" y="79"/>
                        <a:pt x="120" y="78"/>
                        <a:pt x="119" y="78"/>
                      </a:cubicBezTo>
                      <a:cubicBezTo>
                        <a:pt x="117" y="77"/>
                        <a:pt x="109" y="75"/>
                        <a:pt x="116" y="75"/>
                      </a:cubicBezTo>
                      <a:cubicBezTo>
                        <a:pt x="120" y="74"/>
                        <a:pt x="124" y="74"/>
                        <a:pt x="128" y="72"/>
                      </a:cubicBezTo>
                      <a:cubicBezTo>
                        <a:pt x="129" y="72"/>
                        <a:pt x="129" y="71"/>
                        <a:pt x="128" y="71"/>
                      </a:cubicBezTo>
                      <a:cubicBezTo>
                        <a:pt x="126" y="70"/>
                        <a:pt x="125" y="70"/>
                        <a:pt x="123" y="69"/>
                      </a:cubicBezTo>
                      <a:cubicBezTo>
                        <a:pt x="118" y="68"/>
                        <a:pt x="127" y="67"/>
                        <a:pt x="127" y="67"/>
                      </a:cubicBezTo>
                      <a:cubicBezTo>
                        <a:pt x="131" y="67"/>
                        <a:pt x="135" y="67"/>
                        <a:pt x="139" y="64"/>
                      </a:cubicBezTo>
                      <a:cubicBezTo>
                        <a:pt x="139" y="64"/>
                        <a:pt x="139" y="63"/>
                        <a:pt x="138" y="63"/>
                      </a:cubicBezTo>
                      <a:cubicBezTo>
                        <a:pt x="136" y="63"/>
                        <a:pt x="130" y="61"/>
                        <a:pt x="129" y="61"/>
                      </a:cubicBezTo>
                      <a:cubicBezTo>
                        <a:pt x="132" y="60"/>
                        <a:pt x="135" y="60"/>
                        <a:pt x="138" y="60"/>
                      </a:cubicBezTo>
                      <a:cubicBezTo>
                        <a:pt x="142" y="59"/>
                        <a:pt x="145" y="59"/>
                        <a:pt x="148" y="57"/>
                      </a:cubicBezTo>
                      <a:cubicBezTo>
                        <a:pt x="149" y="57"/>
                        <a:pt x="148" y="56"/>
                        <a:pt x="148" y="56"/>
                      </a:cubicBezTo>
                      <a:cubicBezTo>
                        <a:pt x="146" y="55"/>
                        <a:pt x="140" y="53"/>
                        <a:pt x="140" y="53"/>
                      </a:cubicBezTo>
                      <a:cubicBezTo>
                        <a:pt x="144" y="52"/>
                        <a:pt x="148" y="53"/>
                        <a:pt x="153" y="52"/>
                      </a:cubicBezTo>
                      <a:cubicBezTo>
                        <a:pt x="153" y="52"/>
                        <a:pt x="153" y="51"/>
                        <a:pt x="153" y="51"/>
                      </a:cubicBezTo>
                      <a:cubicBezTo>
                        <a:pt x="150" y="49"/>
                        <a:pt x="143" y="49"/>
                        <a:pt x="150" y="48"/>
                      </a:cubicBezTo>
                      <a:cubicBezTo>
                        <a:pt x="154" y="48"/>
                        <a:pt x="158" y="47"/>
                        <a:pt x="162" y="46"/>
                      </a:cubicBezTo>
                      <a:cubicBezTo>
                        <a:pt x="162" y="46"/>
                        <a:pt x="162" y="45"/>
                        <a:pt x="162" y="45"/>
                      </a:cubicBezTo>
                      <a:cubicBezTo>
                        <a:pt x="161" y="45"/>
                        <a:pt x="151" y="42"/>
                        <a:pt x="156" y="41"/>
                      </a:cubicBezTo>
                      <a:cubicBezTo>
                        <a:pt x="160" y="40"/>
                        <a:pt x="164" y="40"/>
                        <a:pt x="168" y="39"/>
                      </a:cubicBezTo>
                      <a:cubicBezTo>
                        <a:pt x="168" y="39"/>
                        <a:pt x="169" y="38"/>
                        <a:pt x="168" y="38"/>
                      </a:cubicBezTo>
                      <a:cubicBezTo>
                        <a:pt x="166" y="37"/>
                        <a:pt x="154" y="33"/>
                        <a:pt x="163" y="34"/>
                      </a:cubicBezTo>
                      <a:cubicBezTo>
                        <a:pt x="167" y="34"/>
                        <a:pt x="171" y="35"/>
                        <a:pt x="175" y="33"/>
                      </a:cubicBezTo>
                      <a:cubicBezTo>
                        <a:pt x="176" y="32"/>
                        <a:pt x="176" y="32"/>
                        <a:pt x="175" y="31"/>
                      </a:cubicBezTo>
                      <a:cubicBezTo>
                        <a:pt x="173" y="30"/>
                        <a:pt x="164" y="28"/>
                        <a:pt x="170" y="27"/>
                      </a:cubicBezTo>
                      <a:cubicBezTo>
                        <a:pt x="175" y="27"/>
                        <a:pt x="179" y="27"/>
                        <a:pt x="184" y="26"/>
                      </a:cubicBezTo>
                      <a:cubicBezTo>
                        <a:pt x="185" y="25"/>
                        <a:pt x="184" y="25"/>
                        <a:pt x="184" y="24"/>
                      </a:cubicBezTo>
                      <a:cubicBezTo>
                        <a:pt x="173" y="22"/>
                        <a:pt x="186" y="22"/>
                        <a:pt x="188" y="21"/>
                      </a:cubicBezTo>
                      <a:cubicBezTo>
                        <a:pt x="189" y="21"/>
                        <a:pt x="189" y="20"/>
                        <a:pt x="188" y="20"/>
                      </a:cubicBezTo>
                      <a:cubicBezTo>
                        <a:pt x="179" y="17"/>
                        <a:pt x="191" y="17"/>
                        <a:pt x="194" y="17"/>
                      </a:cubicBezTo>
                      <a:cubicBezTo>
                        <a:pt x="194" y="17"/>
                        <a:pt x="194" y="16"/>
                        <a:pt x="194" y="16"/>
                      </a:cubicBezTo>
                      <a:cubicBezTo>
                        <a:pt x="184" y="13"/>
                        <a:pt x="198" y="14"/>
                        <a:pt x="201" y="14"/>
                      </a:cubicBezTo>
                      <a:cubicBezTo>
                        <a:pt x="201" y="14"/>
                        <a:pt x="202" y="13"/>
                        <a:pt x="201" y="13"/>
                      </a:cubicBezTo>
                      <a:cubicBezTo>
                        <a:pt x="199" y="10"/>
                        <a:pt x="197" y="10"/>
                        <a:pt x="194" y="9"/>
                      </a:cubicBezTo>
                      <a:cubicBezTo>
                        <a:pt x="197" y="10"/>
                        <a:pt x="200" y="10"/>
                        <a:pt x="204" y="9"/>
                      </a:cubicBezTo>
                      <a:cubicBezTo>
                        <a:pt x="205" y="9"/>
                        <a:pt x="204" y="8"/>
                        <a:pt x="204" y="8"/>
                      </a:cubicBezTo>
                      <a:cubicBezTo>
                        <a:pt x="202" y="7"/>
                        <a:pt x="194" y="5"/>
                        <a:pt x="198" y="4"/>
                      </a:cubicBezTo>
                      <a:cubicBezTo>
                        <a:pt x="198" y="4"/>
                        <a:pt x="198" y="3"/>
                        <a:pt x="198" y="3"/>
                      </a:cubicBezTo>
                      <a:cubicBezTo>
                        <a:pt x="197" y="1"/>
                        <a:pt x="198" y="2"/>
                        <a:pt x="196" y="1"/>
                      </a:cubicBezTo>
                      <a:cubicBezTo>
                        <a:pt x="196" y="0"/>
                        <a:pt x="195" y="1"/>
                        <a:pt x="196" y="2"/>
                      </a:cubicBezTo>
                      <a:cubicBezTo>
                        <a:pt x="196" y="2"/>
                        <a:pt x="196" y="3"/>
                        <a:pt x="196" y="3"/>
                      </a:cubicBezTo>
                      <a:cubicBezTo>
                        <a:pt x="195" y="3"/>
                        <a:pt x="195" y="4"/>
                        <a:pt x="195" y="4"/>
                      </a:cubicBezTo>
                      <a:cubicBezTo>
                        <a:pt x="197" y="6"/>
                        <a:pt x="197" y="5"/>
                        <a:pt x="199" y="7"/>
                      </a:cubicBezTo>
                      <a:cubicBezTo>
                        <a:pt x="205" y="10"/>
                        <a:pt x="194" y="8"/>
                        <a:pt x="192" y="8"/>
                      </a:cubicBezTo>
                      <a:cubicBezTo>
                        <a:pt x="191" y="8"/>
                        <a:pt x="191" y="9"/>
                        <a:pt x="192" y="9"/>
                      </a:cubicBezTo>
                      <a:cubicBezTo>
                        <a:pt x="192" y="10"/>
                        <a:pt x="199" y="13"/>
                        <a:pt x="198" y="13"/>
                      </a:cubicBezTo>
                      <a:cubicBezTo>
                        <a:pt x="195" y="13"/>
                        <a:pt x="191" y="13"/>
                        <a:pt x="188" y="13"/>
                      </a:cubicBezTo>
                      <a:cubicBezTo>
                        <a:pt x="187" y="12"/>
                        <a:pt x="187" y="13"/>
                        <a:pt x="187" y="14"/>
                      </a:cubicBezTo>
                      <a:cubicBezTo>
                        <a:pt x="188" y="15"/>
                        <a:pt x="189" y="16"/>
                        <a:pt x="191" y="16"/>
                      </a:cubicBezTo>
                      <a:cubicBezTo>
                        <a:pt x="188" y="16"/>
                        <a:pt x="185" y="16"/>
                        <a:pt x="182" y="16"/>
                      </a:cubicBezTo>
                      <a:cubicBezTo>
                        <a:pt x="181" y="16"/>
                        <a:pt x="181" y="17"/>
                        <a:pt x="181" y="17"/>
                      </a:cubicBezTo>
                      <a:cubicBezTo>
                        <a:pt x="183" y="19"/>
                        <a:pt x="183" y="20"/>
                        <a:pt x="185" y="20"/>
                      </a:cubicBezTo>
                      <a:cubicBezTo>
                        <a:pt x="183" y="20"/>
                        <a:pt x="179" y="21"/>
                        <a:pt x="177" y="21"/>
                      </a:cubicBezTo>
                      <a:cubicBezTo>
                        <a:pt x="176" y="21"/>
                        <a:pt x="176" y="22"/>
                        <a:pt x="176" y="22"/>
                      </a:cubicBezTo>
                      <a:cubicBezTo>
                        <a:pt x="179" y="24"/>
                        <a:pt x="184" y="25"/>
                        <a:pt x="178" y="26"/>
                      </a:cubicBezTo>
                      <a:cubicBezTo>
                        <a:pt x="174" y="26"/>
                        <a:pt x="169" y="26"/>
                        <a:pt x="165" y="27"/>
                      </a:cubicBezTo>
                      <a:cubicBezTo>
                        <a:pt x="164" y="27"/>
                        <a:pt x="164" y="28"/>
                        <a:pt x="164" y="28"/>
                      </a:cubicBezTo>
                      <a:cubicBezTo>
                        <a:pt x="167" y="30"/>
                        <a:pt x="166" y="29"/>
                        <a:pt x="168" y="30"/>
                      </a:cubicBezTo>
                      <a:cubicBezTo>
                        <a:pt x="168" y="30"/>
                        <a:pt x="176" y="32"/>
                        <a:pt x="171" y="33"/>
                      </a:cubicBezTo>
                      <a:cubicBezTo>
                        <a:pt x="167" y="34"/>
                        <a:pt x="162" y="32"/>
                        <a:pt x="157" y="33"/>
                      </a:cubicBezTo>
                      <a:cubicBezTo>
                        <a:pt x="157" y="33"/>
                        <a:pt x="157" y="34"/>
                        <a:pt x="157" y="34"/>
                      </a:cubicBezTo>
                      <a:cubicBezTo>
                        <a:pt x="158" y="35"/>
                        <a:pt x="164" y="39"/>
                        <a:pt x="165" y="38"/>
                      </a:cubicBezTo>
                      <a:cubicBezTo>
                        <a:pt x="161" y="40"/>
                        <a:pt x="156" y="39"/>
                        <a:pt x="151" y="41"/>
                      </a:cubicBezTo>
                      <a:cubicBezTo>
                        <a:pt x="151" y="41"/>
                        <a:pt x="151" y="42"/>
                        <a:pt x="151" y="42"/>
                      </a:cubicBezTo>
                      <a:cubicBezTo>
                        <a:pt x="153" y="44"/>
                        <a:pt x="156" y="45"/>
                        <a:pt x="159" y="46"/>
                      </a:cubicBezTo>
                      <a:cubicBezTo>
                        <a:pt x="157" y="46"/>
                        <a:pt x="155" y="47"/>
                        <a:pt x="153" y="47"/>
                      </a:cubicBezTo>
                      <a:cubicBezTo>
                        <a:pt x="150" y="47"/>
                        <a:pt x="147" y="47"/>
                        <a:pt x="144" y="47"/>
                      </a:cubicBezTo>
                      <a:cubicBezTo>
                        <a:pt x="144" y="47"/>
                        <a:pt x="144" y="48"/>
                        <a:pt x="144" y="49"/>
                      </a:cubicBezTo>
                      <a:cubicBezTo>
                        <a:pt x="145" y="49"/>
                        <a:pt x="150" y="51"/>
                        <a:pt x="150" y="51"/>
                      </a:cubicBezTo>
                      <a:cubicBezTo>
                        <a:pt x="146" y="52"/>
                        <a:pt x="141" y="51"/>
                        <a:pt x="137" y="52"/>
                      </a:cubicBezTo>
                      <a:cubicBezTo>
                        <a:pt x="136" y="52"/>
                        <a:pt x="136" y="53"/>
                        <a:pt x="137" y="53"/>
                      </a:cubicBezTo>
                      <a:cubicBezTo>
                        <a:pt x="139" y="55"/>
                        <a:pt x="138" y="54"/>
                        <a:pt x="140" y="55"/>
                      </a:cubicBezTo>
                      <a:cubicBezTo>
                        <a:pt x="144" y="56"/>
                        <a:pt x="143" y="58"/>
                        <a:pt x="140" y="58"/>
                      </a:cubicBezTo>
                      <a:cubicBezTo>
                        <a:pt x="135" y="59"/>
                        <a:pt x="131" y="59"/>
                        <a:pt x="127" y="61"/>
                      </a:cubicBezTo>
                      <a:cubicBezTo>
                        <a:pt x="127" y="61"/>
                        <a:pt x="126" y="62"/>
                        <a:pt x="127" y="62"/>
                      </a:cubicBezTo>
                      <a:cubicBezTo>
                        <a:pt x="129" y="63"/>
                        <a:pt x="140" y="64"/>
                        <a:pt x="132" y="66"/>
                      </a:cubicBezTo>
                      <a:cubicBezTo>
                        <a:pt x="128" y="66"/>
                        <a:pt x="123" y="66"/>
                        <a:pt x="119" y="67"/>
                      </a:cubicBezTo>
                      <a:cubicBezTo>
                        <a:pt x="118" y="67"/>
                        <a:pt x="118" y="68"/>
                        <a:pt x="119" y="68"/>
                      </a:cubicBezTo>
                      <a:cubicBezTo>
                        <a:pt x="121" y="70"/>
                        <a:pt x="129" y="71"/>
                        <a:pt x="123" y="73"/>
                      </a:cubicBezTo>
                      <a:cubicBezTo>
                        <a:pt x="118" y="74"/>
                        <a:pt x="113" y="73"/>
                        <a:pt x="109" y="75"/>
                      </a:cubicBezTo>
                      <a:cubicBezTo>
                        <a:pt x="108" y="75"/>
                        <a:pt x="108" y="76"/>
                        <a:pt x="109" y="76"/>
                      </a:cubicBezTo>
                      <a:cubicBezTo>
                        <a:pt x="109" y="76"/>
                        <a:pt x="117" y="79"/>
                        <a:pt x="114" y="80"/>
                      </a:cubicBezTo>
                      <a:cubicBezTo>
                        <a:pt x="110" y="81"/>
                        <a:pt x="106" y="81"/>
                        <a:pt x="102" y="82"/>
                      </a:cubicBezTo>
                      <a:cubicBezTo>
                        <a:pt x="102" y="82"/>
                        <a:pt x="102" y="83"/>
                        <a:pt x="102" y="83"/>
                      </a:cubicBezTo>
                      <a:cubicBezTo>
                        <a:pt x="106" y="85"/>
                        <a:pt x="109" y="86"/>
                        <a:pt x="103" y="87"/>
                      </a:cubicBezTo>
                      <a:cubicBezTo>
                        <a:pt x="99" y="87"/>
                        <a:pt x="96" y="88"/>
                        <a:pt x="93" y="89"/>
                      </a:cubicBezTo>
                      <a:cubicBezTo>
                        <a:pt x="93" y="89"/>
                        <a:pt x="93" y="90"/>
                        <a:pt x="93" y="90"/>
                      </a:cubicBezTo>
                      <a:cubicBezTo>
                        <a:pt x="96" y="91"/>
                        <a:pt x="104" y="92"/>
                        <a:pt x="96" y="93"/>
                      </a:cubicBezTo>
                      <a:cubicBezTo>
                        <a:pt x="93" y="94"/>
                        <a:pt x="89" y="94"/>
                        <a:pt x="85" y="96"/>
                      </a:cubicBezTo>
                      <a:cubicBezTo>
                        <a:pt x="85" y="96"/>
                        <a:pt x="84" y="96"/>
                        <a:pt x="85" y="97"/>
                      </a:cubicBezTo>
                      <a:cubicBezTo>
                        <a:pt x="87" y="98"/>
                        <a:pt x="89" y="99"/>
                        <a:pt x="92" y="99"/>
                      </a:cubicBezTo>
                      <a:cubicBezTo>
                        <a:pt x="87" y="99"/>
                        <a:pt x="81" y="101"/>
                        <a:pt x="76" y="102"/>
                      </a:cubicBezTo>
                      <a:cubicBezTo>
                        <a:pt x="76" y="103"/>
                        <a:pt x="76" y="103"/>
                        <a:pt x="76" y="104"/>
                      </a:cubicBezTo>
                      <a:cubicBezTo>
                        <a:pt x="77" y="104"/>
                        <a:pt x="79" y="105"/>
                        <a:pt x="80" y="105"/>
                      </a:cubicBezTo>
                      <a:cubicBezTo>
                        <a:pt x="86" y="107"/>
                        <a:pt x="79" y="107"/>
                        <a:pt x="77" y="107"/>
                      </a:cubicBezTo>
                      <a:cubicBezTo>
                        <a:pt x="73" y="108"/>
                        <a:pt x="69" y="109"/>
                        <a:pt x="65" y="110"/>
                      </a:cubicBezTo>
                      <a:cubicBezTo>
                        <a:pt x="65" y="110"/>
                        <a:pt x="65" y="111"/>
                        <a:pt x="65" y="111"/>
                      </a:cubicBezTo>
                      <a:cubicBezTo>
                        <a:pt x="68" y="112"/>
                        <a:pt x="73" y="114"/>
                        <a:pt x="74" y="113"/>
                      </a:cubicBezTo>
                      <a:cubicBezTo>
                        <a:pt x="69" y="116"/>
                        <a:pt x="61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8"/>
                      </a:cubicBezTo>
                      <a:cubicBezTo>
                        <a:pt x="60" y="121"/>
                        <a:pt x="67" y="121"/>
                        <a:pt x="56" y="123"/>
                      </a:cubicBezTo>
                      <a:cubicBezTo>
                        <a:pt x="52" y="123"/>
                        <a:pt x="48" y="124"/>
                        <a:pt x="44" y="126"/>
                      </a:cubicBezTo>
                      <a:cubicBezTo>
                        <a:pt x="44" y="126"/>
                        <a:pt x="43" y="126"/>
                        <a:pt x="43" y="126"/>
                      </a:cubicBezTo>
                      <a:cubicBezTo>
                        <a:pt x="43" y="126"/>
                        <a:pt x="42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3" name="Freeform 4138"/>
                <p:cNvSpPr/>
                <p:nvPr/>
              </p:nvSpPr>
              <p:spPr bwMode="auto">
                <a:xfrm>
                  <a:off x="3296" y="-479"/>
                  <a:ext cx="149" cy="442"/>
                </a:xfrm>
                <a:custGeom>
                  <a:avLst/>
                  <a:gdLst>
                    <a:gd name="T0" fmla="*/ 1 w 86"/>
                    <a:gd name="T1" fmla="*/ 2 h 254"/>
                    <a:gd name="T2" fmla="*/ 41 w 86"/>
                    <a:gd name="T3" fmla="*/ 129 h 254"/>
                    <a:gd name="T4" fmla="*/ 62 w 86"/>
                    <a:gd name="T5" fmla="*/ 193 h 254"/>
                    <a:gd name="T6" fmla="*/ 84 w 86"/>
                    <a:gd name="T7" fmla="*/ 254 h 254"/>
                    <a:gd name="T8" fmla="*/ 85 w 86"/>
                    <a:gd name="T9" fmla="*/ 254 h 254"/>
                    <a:gd name="T10" fmla="*/ 85 w 86"/>
                    <a:gd name="T11" fmla="*/ 252 h 254"/>
                    <a:gd name="T12" fmla="*/ 85 w 86"/>
                    <a:gd name="T13" fmla="*/ 251 h 254"/>
                    <a:gd name="T14" fmla="*/ 86 w 86"/>
                    <a:gd name="T15" fmla="*/ 242 h 254"/>
                    <a:gd name="T16" fmla="*/ 68 w 86"/>
                    <a:gd name="T17" fmla="*/ 195 h 254"/>
                    <a:gd name="T18" fmla="*/ 47 w 86"/>
                    <a:gd name="T19" fmla="*/ 131 h 254"/>
                    <a:gd name="T20" fmla="*/ 6 w 86"/>
                    <a:gd name="T21" fmla="*/ 1 h 254"/>
                    <a:gd name="T22" fmla="*/ 6 w 86"/>
                    <a:gd name="T23" fmla="*/ 1 h 254"/>
                    <a:gd name="T24" fmla="*/ 5 w 86"/>
                    <a:gd name="T25" fmla="*/ 1 h 254"/>
                    <a:gd name="T26" fmla="*/ 1 w 86"/>
                    <a:gd name="T27" fmla="*/ 0 h 254"/>
                    <a:gd name="T28" fmla="*/ 1 w 86"/>
                    <a:gd name="T29" fmla="*/ 2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" h="254">
                      <a:moveTo>
                        <a:pt x="1" y="2"/>
                      </a:moveTo>
                      <a:cubicBezTo>
                        <a:pt x="14" y="45"/>
                        <a:pt x="28" y="87"/>
                        <a:pt x="41" y="129"/>
                      </a:cubicBezTo>
                      <a:cubicBezTo>
                        <a:pt x="48" y="150"/>
                        <a:pt x="55" y="172"/>
                        <a:pt x="62" y="193"/>
                      </a:cubicBezTo>
                      <a:cubicBezTo>
                        <a:pt x="69" y="214"/>
                        <a:pt x="78" y="233"/>
                        <a:pt x="84" y="254"/>
                      </a:cubicBezTo>
                      <a:cubicBezTo>
                        <a:pt x="85" y="254"/>
                        <a:pt x="85" y="254"/>
                        <a:pt x="85" y="254"/>
                      </a:cubicBezTo>
                      <a:cubicBezTo>
                        <a:pt x="85" y="253"/>
                        <a:pt x="85" y="253"/>
                        <a:pt x="85" y="252"/>
                      </a:cubicBezTo>
                      <a:cubicBezTo>
                        <a:pt x="85" y="252"/>
                        <a:pt x="85" y="252"/>
                        <a:pt x="85" y="251"/>
                      </a:cubicBezTo>
                      <a:cubicBezTo>
                        <a:pt x="85" y="249"/>
                        <a:pt x="85" y="245"/>
                        <a:pt x="86" y="242"/>
                      </a:cubicBezTo>
                      <a:cubicBezTo>
                        <a:pt x="80" y="226"/>
                        <a:pt x="74" y="211"/>
                        <a:pt x="68" y="195"/>
                      </a:cubicBezTo>
                      <a:cubicBezTo>
                        <a:pt x="61" y="174"/>
                        <a:pt x="54" y="152"/>
                        <a:pt x="47" y="131"/>
                      </a:cubicBezTo>
                      <a:cubicBezTo>
                        <a:pt x="33" y="87"/>
                        <a:pt x="20" y="44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2"/>
                        <a:pt x="2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4" name="Freeform 4139"/>
                <p:cNvSpPr/>
                <p:nvPr/>
              </p:nvSpPr>
              <p:spPr bwMode="auto">
                <a:xfrm>
                  <a:off x="3297" y="-516"/>
                  <a:ext cx="87" cy="40"/>
                </a:xfrm>
                <a:custGeom>
                  <a:avLst/>
                  <a:gdLst>
                    <a:gd name="T0" fmla="*/ 4 w 50"/>
                    <a:gd name="T1" fmla="*/ 22 h 23"/>
                    <a:gd name="T2" fmla="*/ 5 w 50"/>
                    <a:gd name="T3" fmla="*/ 22 h 23"/>
                    <a:gd name="T4" fmla="*/ 15 w 50"/>
                    <a:gd name="T5" fmla="*/ 16 h 23"/>
                    <a:gd name="T6" fmla="*/ 15 w 50"/>
                    <a:gd name="T7" fmla="*/ 14 h 23"/>
                    <a:gd name="T8" fmla="*/ 20 w 50"/>
                    <a:gd name="T9" fmla="*/ 14 h 23"/>
                    <a:gd name="T10" fmla="*/ 20 w 50"/>
                    <a:gd name="T11" fmla="*/ 14 h 23"/>
                    <a:gd name="T12" fmla="*/ 34 w 50"/>
                    <a:gd name="T13" fmla="*/ 10 h 23"/>
                    <a:gd name="T14" fmla="*/ 34 w 50"/>
                    <a:gd name="T15" fmla="*/ 10 h 23"/>
                    <a:gd name="T16" fmla="*/ 39 w 50"/>
                    <a:gd name="T17" fmla="*/ 8 h 23"/>
                    <a:gd name="T18" fmla="*/ 40 w 50"/>
                    <a:gd name="T19" fmla="*/ 9 h 23"/>
                    <a:gd name="T20" fmla="*/ 45 w 50"/>
                    <a:gd name="T21" fmla="*/ 8 h 23"/>
                    <a:gd name="T22" fmla="*/ 45 w 50"/>
                    <a:gd name="T23" fmla="*/ 7 h 23"/>
                    <a:gd name="T24" fmla="*/ 48 w 50"/>
                    <a:gd name="T25" fmla="*/ 3 h 23"/>
                    <a:gd name="T26" fmla="*/ 50 w 50"/>
                    <a:gd name="T27" fmla="*/ 5 h 23"/>
                    <a:gd name="T28" fmla="*/ 47 w 50"/>
                    <a:gd name="T29" fmla="*/ 2 h 23"/>
                    <a:gd name="T30" fmla="*/ 1 w 50"/>
                    <a:gd name="T31" fmla="*/ 18 h 23"/>
                    <a:gd name="T32" fmla="*/ 0 w 50"/>
                    <a:gd name="T33" fmla="*/ 21 h 23"/>
                    <a:gd name="T34" fmla="*/ 4 w 50"/>
                    <a:gd name="T3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" h="23">
                      <a:moveTo>
                        <a:pt x="4" y="22"/>
                      </a:move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8" y="19"/>
                        <a:pt x="12" y="17"/>
                        <a:pt x="15" y="16"/>
                      </a:cubicBezTo>
                      <a:cubicBezTo>
                        <a:pt x="15" y="15"/>
                        <a:pt x="15" y="15"/>
                        <a:pt x="15" y="14"/>
                      </a:cubicBezTo>
                      <a:cubicBezTo>
                        <a:pt x="15" y="11"/>
                        <a:pt x="20" y="11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5" y="12"/>
                        <a:pt x="30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3" y="7"/>
                        <a:pt x="38" y="5"/>
                        <a:pt x="39" y="8"/>
                      </a:cubicBezTo>
                      <a:cubicBezTo>
                        <a:pt x="39" y="8"/>
                        <a:pt x="39" y="9"/>
                        <a:pt x="40" y="9"/>
                      </a:cubicBezTo>
                      <a:cubicBezTo>
                        <a:pt x="41" y="9"/>
                        <a:pt x="43" y="8"/>
                        <a:pt x="45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2" y="4"/>
                        <a:pt x="46" y="0"/>
                        <a:pt x="48" y="3"/>
                      </a:cubicBezTo>
                      <a:cubicBezTo>
                        <a:pt x="49" y="3"/>
                        <a:pt x="49" y="4"/>
                        <a:pt x="50" y="5"/>
                      </a:cubicBezTo>
                      <a:cubicBezTo>
                        <a:pt x="50" y="3"/>
                        <a:pt x="49" y="1"/>
                        <a:pt x="47" y="2"/>
                      </a:cubicBezTo>
                      <a:cubicBezTo>
                        <a:pt x="31" y="6"/>
                        <a:pt x="14" y="7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1" y="22"/>
                        <a:pt x="3" y="23"/>
                        <a:pt x="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5" name="Freeform 4140"/>
                <p:cNvSpPr/>
                <p:nvPr/>
              </p:nvSpPr>
              <p:spPr bwMode="auto">
                <a:xfrm>
                  <a:off x="3370" y="-516"/>
                  <a:ext cx="166" cy="443"/>
                </a:xfrm>
                <a:custGeom>
                  <a:avLst/>
                  <a:gdLst>
                    <a:gd name="T0" fmla="*/ 3 w 95"/>
                    <a:gd name="T1" fmla="*/ 7 h 254"/>
                    <a:gd name="T2" fmla="*/ 3 w 95"/>
                    <a:gd name="T3" fmla="*/ 8 h 254"/>
                    <a:gd name="T4" fmla="*/ 24 w 95"/>
                    <a:gd name="T5" fmla="*/ 63 h 254"/>
                    <a:gd name="T6" fmla="*/ 46 w 95"/>
                    <a:gd name="T7" fmla="*/ 127 h 254"/>
                    <a:gd name="T8" fmla="*/ 70 w 95"/>
                    <a:gd name="T9" fmla="*/ 192 h 254"/>
                    <a:gd name="T10" fmla="*/ 88 w 95"/>
                    <a:gd name="T11" fmla="*/ 249 h 254"/>
                    <a:gd name="T12" fmla="*/ 95 w 95"/>
                    <a:gd name="T13" fmla="*/ 254 h 254"/>
                    <a:gd name="T14" fmla="*/ 95 w 95"/>
                    <a:gd name="T15" fmla="*/ 254 h 254"/>
                    <a:gd name="T16" fmla="*/ 74 w 95"/>
                    <a:gd name="T17" fmla="*/ 187 h 254"/>
                    <a:gd name="T18" fmla="*/ 49 w 95"/>
                    <a:gd name="T19" fmla="*/ 119 h 254"/>
                    <a:gd name="T20" fmla="*/ 26 w 95"/>
                    <a:gd name="T21" fmla="*/ 53 h 254"/>
                    <a:gd name="T22" fmla="*/ 8 w 95"/>
                    <a:gd name="T23" fmla="*/ 5 h 254"/>
                    <a:gd name="T24" fmla="*/ 6 w 95"/>
                    <a:gd name="T25" fmla="*/ 3 h 254"/>
                    <a:gd name="T26" fmla="*/ 3 w 95"/>
                    <a:gd name="T27" fmla="*/ 7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254">
                      <a:moveTo>
                        <a:pt x="3" y="7"/>
                      </a:move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16" y="22"/>
                        <a:pt x="18" y="46"/>
                        <a:pt x="24" y="63"/>
                      </a:cubicBezTo>
                      <a:cubicBezTo>
                        <a:pt x="32" y="85"/>
                        <a:pt x="39" y="106"/>
                        <a:pt x="46" y="127"/>
                      </a:cubicBezTo>
                      <a:cubicBezTo>
                        <a:pt x="54" y="149"/>
                        <a:pt x="63" y="170"/>
                        <a:pt x="70" y="192"/>
                      </a:cubicBezTo>
                      <a:cubicBezTo>
                        <a:pt x="77" y="211"/>
                        <a:pt x="82" y="230"/>
                        <a:pt x="88" y="249"/>
                      </a:cubicBezTo>
                      <a:cubicBezTo>
                        <a:pt x="91" y="249"/>
                        <a:pt x="93" y="251"/>
                        <a:pt x="95" y="254"/>
                      </a:cubicBezTo>
                      <a:cubicBezTo>
                        <a:pt x="95" y="254"/>
                        <a:pt x="95" y="254"/>
                        <a:pt x="95" y="254"/>
                      </a:cubicBezTo>
                      <a:cubicBezTo>
                        <a:pt x="88" y="232"/>
                        <a:pt x="82" y="209"/>
                        <a:pt x="74" y="187"/>
                      </a:cubicBezTo>
                      <a:cubicBezTo>
                        <a:pt x="66" y="164"/>
                        <a:pt x="57" y="142"/>
                        <a:pt x="49" y="119"/>
                      </a:cubicBezTo>
                      <a:cubicBezTo>
                        <a:pt x="41" y="97"/>
                        <a:pt x="34" y="75"/>
                        <a:pt x="26" y="53"/>
                      </a:cubicBezTo>
                      <a:cubicBezTo>
                        <a:pt x="21" y="37"/>
                        <a:pt x="19" y="19"/>
                        <a:pt x="8" y="5"/>
                      </a:cubicBezTo>
                      <a:cubicBezTo>
                        <a:pt x="7" y="4"/>
                        <a:pt x="7" y="3"/>
                        <a:pt x="6" y="3"/>
                      </a:cubicBezTo>
                      <a:cubicBezTo>
                        <a:pt x="4" y="0"/>
                        <a:pt x="0" y="4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6" name="Freeform 4141"/>
                <p:cNvSpPr/>
                <p:nvPr/>
              </p:nvSpPr>
              <p:spPr bwMode="auto">
                <a:xfrm>
                  <a:off x="3443" y="-68"/>
                  <a:ext cx="28" cy="30"/>
                </a:xfrm>
                <a:custGeom>
                  <a:avLst/>
                  <a:gdLst>
                    <a:gd name="T0" fmla="*/ 4 w 16"/>
                    <a:gd name="T1" fmla="*/ 16 h 17"/>
                    <a:gd name="T2" fmla="*/ 5 w 16"/>
                    <a:gd name="T3" fmla="*/ 17 h 17"/>
                    <a:gd name="T4" fmla="*/ 5 w 16"/>
                    <a:gd name="T5" fmla="*/ 15 h 17"/>
                    <a:gd name="T6" fmla="*/ 5 w 16"/>
                    <a:gd name="T7" fmla="*/ 9 h 17"/>
                    <a:gd name="T8" fmla="*/ 16 w 16"/>
                    <a:gd name="T9" fmla="*/ 12 h 17"/>
                    <a:gd name="T10" fmla="*/ 16 w 16"/>
                    <a:gd name="T11" fmla="*/ 12 h 17"/>
                    <a:gd name="T12" fmla="*/ 13 w 16"/>
                    <a:gd name="T13" fmla="*/ 2 h 17"/>
                    <a:gd name="T14" fmla="*/ 9 w 16"/>
                    <a:gd name="T15" fmla="*/ 1 h 17"/>
                    <a:gd name="T16" fmla="*/ 1 w 16"/>
                    <a:gd name="T17" fmla="*/ 6 h 17"/>
                    <a:gd name="T18" fmla="*/ 0 w 16"/>
                    <a:gd name="T19" fmla="*/ 15 h 17"/>
                    <a:gd name="T20" fmla="*/ 0 w 16"/>
                    <a:gd name="T21" fmla="*/ 16 h 17"/>
                    <a:gd name="T22" fmla="*/ 4 w 16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7">
                      <a:moveTo>
                        <a:pt x="4" y="16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5"/>
                      </a:cubicBezTo>
                      <a:cubicBezTo>
                        <a:pt x="5" y="13"/>
                        <a:pt x="5" y="11"/>
                        <a:pt x="5" y="9"/>
                      </a:cubicBezTo>
                      <a:cubicBezTo>
                        <a:pt x="6" y="0"/>
                        <a:pt x="15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9"/>
                        <a:pt x="14" y="6"/>
                        <a:pt x="13" y="2"/>
                      </a:cubicBezTo>
                      <a:cubicBezTo>
                        <a:pt x="12" y="2"/>
                        <a:pt x="11" y="1"/>
                        <a:pt x="9" y="1"/>
                      </a:cubicBezTo>
                      <a:cubicBezTo>
                        <a:pt x="5" y="0"/>
                        <a:pt x="2" y="3"/>
                        <a:pt x="1" y="6"/>
                      </a:cubicBezTo>
                      <a:cubicBezTo>
                        <a:pt x="0" y="9"/>
                        <a:pt x="0" y="13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5"/>
                        <a:pt x="3" y="15"/>
                        <a:pt x="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7" name="Freeform 4142"/>
                <p:cNvSpPr/>
                <p:nvPr/>
              </p:nvSpPr>
              <p:spPr bwMode="auto">
                <a:xfrm>
                  <a:off x="3473" y="-82"/>
                  <a:ext cx="63" cy="58"/>
                </a:xfrm>
                <a:custGeom>
                  <a:avLst/>
                  <a:gdLst>
                    <a:gd name="T0" fmla="*/ 29 w 36"/>
                    <a:gd name="T1" fmla="*/ 0 h 33"/>
                    <a:gd name="T2" fmla="*/ 24 w 36"/>
                    <a:gd name="T3" fmla="*/ 3 h 33"/>
                    <a:gd name="T4" fmla="*/ 22 w 36"/>
                    <a:gd name="T5" fmla="*/ 6 h 33"/>
                    <a:gd name="T6" fmla="*/ 24 w 36"/>
                    <a:gd name="T7" fmla="*/ 12 h 33"/>
                    <a:gd name="T8" fmla="*/ 19 w 36"/>
                    <a:gd name="T9" fmla="*/ 14 h 33"/>
                    <a:gd name="T10" fmla="*/ 16 w 36"/>
                    <a:gd name="T11" fmla="*/ 5 h 33"/>
                    <a:gd name="T12" fmla="*/ 7 w 36"/>
                    <a:gd name="T13" fmla="*/ 4 h 33"/>
                    <a:gd name="T14" fmla="*/ 1 w 36"/>
                    <a:gd name="T15" fmla="*/ 10 h 33"/>
                    <a:gd name="T16" fmla="*/ 4 w 36"/>
                    <a:gd name="T17" fmla="*/ 20 h 33"/>
                    <a:gd name="T18" fmla="*/ 0 w 36"/>
                    <a:gd name="T19" fmla="*/ 23 h 33"/>
                    <a:gd name="T20" fmla="*/ 3 w 36"/>
                    <a:gd name="T21" fmla="*/ 30 h 33"/>
                    <a:gd name="T22" fmla="*/ 3 w 36"/>
                    <a:gd name="T23" fmla="*/ 30 h 33"/>
                    <a:gd name="T24" fmla="*/ 3 w 36"/>
                    <a:gd name="T25" fmla="*/ 30 h 33"/>
                    <a:gd name="T26" fmla="*/ 4 w 36"/>
                    <a:gd name="T27" fmla="*/ 30 h 33"/>
                    <a:gd name="T28" fmla="*/ 8 w 36"/>
                    <a:gd name="T29" fmla="*/ 28 h 33"/>
                    <a:gd name="T30" fmla="*/ 7 w 36"/>
                    <a:gd name="T31" fmla="*/ 10 h 33"/>
                    <a:gd name="T32" fmla="*/ 18 w 36"/>
                    <a:gd name="T33" fmla="*/ 16 h 33"/>
                    <a:gd name="T34" fmla="*/ 22 w 36"/>
                    <a:gd name="T35" fmla="*/ 25 h 33"/>
                    <a:gd name="T36" fmla="*/ 22 w 36"/>
                    <a:gd name="T37" fmla="*/ 25 h 33"/>
                    <a:gd name="T38" fmla="*/ 22 w 36"/>
                    <a:gd name="T39" fmla="*/ 25 h 33"/>
                    <a:gd name="T40" fmla="*/ 23 w 36"/>
                    <a:gd name="T41" fmla="*/ 25 h 33"/>
                    <a:gd name="T42" fmla="*/ 27 w 36"/>
                    <a:gd name="T43" fmla="*/ 23 h 33"/>
                    <a:gd name="T44" fmla="*/ 25 w 36"/>
                    <a:gd name="T45" fmla="*/ 15 h 33"/>
                    <a:gd name="T46" fmla="*/ 31 w 36"/>
                    <a:gd name="T47" fmla="*/ 8 h 33"/>
                    <a:gd name="T48" fmla="*/ 32 w 36"/>
                    <a:gd name="T49" fmla="*/ 7 h 33"/>
                    <a:gd name="T50" fmla="*/ 36 w 36"/>
                    <a:gd name="T51" fmla="*/ 7 h 33"/>
                    <a:gd name="T52" fmla="*/ 36 w 36"/>
                    <a:gd name="T53" fmla="*/ 5 h 33"/>
                    <a:gd name="T54" fmla="*/ 36 w 36"/>
                    <a:gd name="T55" fmla="*/ 5 h 33"/>
                    <a:gd name="T56" fmla="*/ 29 w 36"/>
                    <a:gd name="T5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3">
                      <a:moveTo>
                        <a:pt x="29" y="0"/>
                      </a:moveTo>
                      <a:cubicBezTo>
                        <a:pt x="27" y="0"/>
                        <a:pt x="26" y="1"/>
                        <a:pt x="24" y="3"/>
                      </a:cubicBezTo>
                      <a:cubicBezTo>
                        <a:pt x="23" y="4"/>
                        <a:pt x="23" y="5"/>
                        <a:pt x="22" y="6"/>
                      </a:cubicBezTo>
                      <a:cubicBezTo>
                        <a:pt x="23" y="8"/>
                        <a:pt x="23" y="10"/>
                        <a:pt x="24" y="12"/>
                      </a:cubicBezTo>
                      <a:cubicBezTo>
                        <a:pt x="25" y="15"/>
                        <a:pt x="20" y="17"/>
                        <a:pt x="19" y="14"/>
                      </a:cubicBezTo>
                      <a:cubicBezTo>
                        <a:pt x="18" y="11"/>
                        <a:pt x="17" y="8"/>
                        <a:pt x="16" y="5"/>
                      </a:cubicBezTo>
                      <a:cubicBezTo>
                        <a:pt x="14" y="4"/>
                        <a:pt x="11" y="3"/>
                        <a:pt x="7" y="4"/>
                      </a:cubicBezTo>
                      <a:cubicBezTo>
                        <a:pt x="4" y="5"/>
                        <a:pt x="2" y="7"/>
                        <a:pt x="1" y="10"/>
                      </a:cubicBezTo>
                      <a:cubicBezTo>
                        <a:pt x="2" y="13"/>
                        <a:pt x="3" y="16"/>
                        <a:pt x="4" y="20"/>
                      </a:cubicBezTo>
                      <a:cubicBezTo>
                        <a:pt x="5" y="22"/>
                        <a:pt x="2" y="24"/>
                        <a:pt x="0" y="23"/>
                      </a:cubicBezTo>
                      <a:cubicBezTo>
                        <a:pt x="1" y="25"/>
                        <a:pt x="2" y="27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5" y="33"/>
                        <a:pt x="9" y="31"/>
                        <a:pt x="8" y="28"/>
                      </a:cubicBezTo>
                      <a:cubicBezTo>
                        <a:pt x="6" y="23"/>
                        <a:pt x="5" y="16"/>
                        <a:pt x="7" y="10"/>
                      </a:cubicBezTo>
                      <a:cubicBezTo>
                        <a:pt x="10" y="3"/>
                        <a:pt x="17" y="15"/>
                        <a:pt x="18" y="16"/>
                      </a:cubicBezTo>
                      <a:cubicBezTo>
                        <a:pt x="20" y="19"/>
                        <a:pt x="21" y="22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4" y="28"/>
                        <a:pt x="28" y="26"/>
                        <a:pt x="27" y="23"/>
                      </a:cubicBezTo>
                      <a:cubicBezTo>
                        <a:pt x="26" y="20"/>
                        <a:pt x="26" y="18"/>
                        <a:pt x="25" y="15"/>
                      </a:cubicBezTo>
                      <a:cubicBezTo>
                        <a:pt x="25" y="12"/>
                        <a:pt x="27" y="2"/>
                        <a:pt x="31" y="8"/>
                      </a:cubicBezTo>
                      <a:cubicBezTo>
                        <a:pt x="31" y="8"/>
                        <a:pt x="31" y="7"/>
                        <a:pt x="32" y="7"/>
                      </a:cubicBezTo>
                      <a:cubicBezTo>
                        <a:pt x="32" y="4"/>
                        <a:pt x="35" y="5"/>
                        <a:pt x="36" y="7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4" y="2"/>
                        <a:pt x="32" y="0"/>
                        <a:pt x="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8" name="Freeform 4143"/>
                <p:cNvSpPr/>
                <p:nvPr/>
              </p:nvSpPr>
              <p:spPr bwMode="auto">
                <a:xfrm>
                  <a:off x="3443" y="-42"/>
                  <a:ext cx="89" cy="112"/>
                </a:xfrm>
                <a:custGeom>
                  <a:avLst/>
                  <a:gdLst>
                    <a:gd name="T0" fmla="*/ 47 w 51"/>
                    <a:gd name="T1" fmla="*/ 59 h 64"/>
                    <a:gd name="T2" fmla="*/ 48 w 51"/>
                    <a:gd name="T3" fmla="*/ 55 h 64"/>
                    <a:gd name="T4" fmla="*/ 38 w 51"/>
                    <a:gd name="T5" fmla="*/ 42 h 64"/>
                    <a:gd name="T6" fmla="*/ 36 w 51"/>
                    <a:gd name="T7" fmla="*/ 43 h 64"/>
                    <a:gd name="T8" fmla="*/ 33 w 51"/>
                    <a:gd name="T9" fmla="*/ 39 h 64"/>
                    <a:gd name="T10" fmla="*/ 35 w 51"/>
                    <a:gd name="T11" fmla="*/ 38 h 64"/>
                    <a:gd name="T12" fmla="*/ 28 w 51"/>
                    <a:gd name="T13" fmla="*/ 28 h 64"/>
                    <a:gd name="T14" fmla="*/ 5 w 51"/>
                    <a:gd name="T15" fmla="*/ 2 h 64"/>
                    <a:gd name="T16" fmla="*/ 4 w 51"/>
                    <a:gd name="T17" fmla="*/ 1 h 64"/>
                    <a:gd name="T18" fmla="*/ 0 w 51"/>
                    <a:gd name="T19" fmla="*/ 1 h 64"/>
                    <a:gd name="T20" fmla="*/ 0 w 51"/>
                    <a:gd name="T21" fmla="*/ 3 h 64"/>
                    <a:gd name="T22" fmla="*/ 0 w 51"/>
                    <a:gd name="T23" fmla="*/ 4 h 64"/>
                    <a:gd name="T24" fmla="*/ 23 w 51"/>
                    <a:gd name="T25" fmla="*/ 31 h 64"/>
                    <a:gd name="T26" fmla="*/ 47 w 51"/>
                    <a:gd name="T27" fmla="*/ 63 h 64"/>
                    <a:gd name="T28" fmla="*/ 51 w 51"/>
                    <a:gd name="T29" fmla="*/ 61 h 64"/>
                    <a:gd name="T30" fmla="*/ 47 w 51"/>
                    <a:gd name="T31" fmla="*/ 5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64">
                      <a:moveTo>
                        <a:pt x="47" y="59"/>
                      </a:moveTo>
                      <a:cubicBezTo>
                        <a:pt x="47" y="58"/>
                        <a:pt x="48" y="56"/>
                        <a:pt x="48" y="55"/>
                      </a:cubicBezTo>
                      <a:cubicBezTo>
                        <a:pt x="44" y="51"/>
                        <a:pt x="41" y="47"/>
                        <a:pt x="38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3" y="45"/>
                        <a:pt x="30" y="41"/>
                        <a:pt x="33" y="39"/>
                      </a:cubicBezTo>
                      <a:cubicBezTo>
                        <a:pt x="33" y="39"/>
                        <a:pt x="34" y="38"/>
                        <a:pt x="35" y="38"/>
                      </a:cubicBezTo>
                      <a:cubicBezTo>
                        <a:pt x="32" y="35"/>
                        <a:pt x="30" y="31"/>
                        <a:pt x="28" y="28"/>
                      </a:cubicBezTo>
                      <a:cubicBezTo>
                        <a:pt x="21" y="19"/>
                        <a:pt x="11" y="12"/>
                        <a:pt x="5" y="2"/>
                      </a:cubicBezTo>
                      <a:cubicBezTo>
                        <a:pt x="5" y="2"/>
                        <a:pt x="5" y="2"/>
                        <a:pt x="4" y="1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6" y="14"/>
                        <a:pt x="16" y="21"/>
                        <a:pt x="23" y="31"/>
                      </a:cubicBezTo>
                      <a:cubicBezTo>
                        <a:pt x="31" y="41"/>
                        <a:pt x="38" y="53"/>
                        <a:pt x="47" y="63"/>
                      </a:cubicBezTo>
                      <a:cubicBezTo>
                        <a:pt x="49" y="64"/>
                        <a:pt x="51" y="63"/>
                        <a:pt x="51" y="61"/>
                      </a:cubicBezTo>
                      <a:cubicBezTo>
                        <a:pt x="50" y="62"/>
                        <a:pt x="47" y="61"/>
                        <a:pt x="47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9" name="Freeform 4144"/>
                <p:cNvSpPr/>
                <p:nvPr/>
              </p:nvSpPr>
              <p:spPr bwMode="auto">
                <a:xfrm>
                  <a:off x="3525" y="-75"/>
                  <a:ext cx="19" cy="141"/>
                </a:xfrm>
                <a:custGeom>
                  <a:avLst/>
                  <a:gdLst>
                    <a:gd name="T0" fmla="*/ 2 w 11"/>
                    <a:gd name="T1" fmla="*/ 3 h 81"/>
                    <a:gd name="T2" fmla="*/ 1 w 11"/>
                    <a:gd name="T3" fmla="*/ 4 h 81"/>
                    <a:gd name="T4" fmla="*/ 2 w 11"/>
                    <a:gd name="T5" fmla="*/ 52 h 81"/>
                    <a:gd name="T6" fmla="*/ 3 w 11"/>
                    <a:gd name="T7" fmla="*/ 57 h 81"/>
                    <a:gd name="T8" fmla="*/ 2 w 11"/>
                    <a:gd name="T9" fmla="*/ 57 h 81"/>
                    <a:gd name="T10" fmla="*/ 1 w 11"/>
                    <a:gd name="T11" fmla="*/ 74 h 81"/>
                    <a:gd name="T12" fmla="*/ 0 w 11"/>
                    <a:gd name="T13" fmla="*/ 78 h 81"/>
                    <a:gd name="T14" fmla="*/ 4 w 11"/>
                    <a:gd name="T15" fmla="*/ 80 h 81"/>
                    <a:gd name="T16" fmla="*/ 5 w 11"/>
                    <a:gd name="T17" fmla="*/ 79 h 81"/>
                    <a:gd name="T18" fmla="*/ 7 w 11"/>
                    <a:gd name="T19" fmla="*/ 4 h 81"/>
                    <a:gd name="T20" fmla="*/ 6 w 11"/>
                    <a:gd name="T21" fmla="*/ 3 h 81"/>
                    <a:gd name="T22" fmla="*/ 2 w 11"/>
                    <a:gd name="T23" fmla="*/ 3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1">
                      <a:moveTo>
                        <a:pt x="2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20"/>
                        <a:pt x="2" y="36"/>
                        <a:pt x="2" y="52"/>
                      </a:cubicBezTo>
                      <a:cubicBezTo>
                        <a:pt x="5" y="52"/>
                        <a:pt x="6" y="56"/>
                        <a:pt x="3" y="57"/>
                      </a:cubicBezTo>
                      <a:cubicBezTo>
                        <a:pt x="3" y="57"/>
                        <a:pt x="2" y="57"/>
                        <a:pt x="2" y="57"/>
                      </a:cubicBezTo>
                      <a:cubicBezTo>
                        <a:pt x="2" y="63"/>
                        <a:pt x="2" y="68"/>
                        <a:pt x="1" y="74"/>
                      </a:cubicBezTo>
                      <a:cubicBezTo>
                        <a:pt x="1" y="75"/>
                        <a:pt x="0" y="77"/>
                        <a:pt x="0" y="78"/>
                      </a:cubicBezTo>
                      <a:cubicBezTo>
                        <a:pt x="0" y="80"/>
                        <a:pt x="3" y="81"/>
                        <a:pt x="4" y="80"/>
                      </a:cubicBezTo>
                      <a:cubicBezTo>
                        <a:pt x="5" y="80"/>
                        <a:pt x="5" y="79"/>
                        <a:pt x="5" y="79"/>
                      </a:cubicBezTo>
                      <a:cubicBezTo>
                        <a:pt x="11" y="54"/>
                        <a:pt x="4" y="29"/>
                        <a:pt x="7" y="4"/>
                      </a:cubicBezTo>
                      <a:cubicBezTo>
                        <a:pt x="7" y="4"/>
                        <a:pt x="6" y="3"/>
                        <a:pt x="6" y="3"/>
                      </a:cubicBezTo>
                      <a:cubicBezTo>
                        <a:pt x="5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0" name="Freeform 4145"/>
                <p:cNvSpPr/>
                <p:nvPr/>
              </p:nvSpPr>
              <p:spPr bwMode="auto">
                <a:xfrm>
                  <a:off x="3496" y="14"/>
                  <a:ext cx="40" cy="23"/>
                </a:xfrm>
                <a:custGeom>
                  <a:avLst/>
                  <a:gdLst>
                    <a:gd name="T0" fmla="*/ 5 w 23"/>
                    <a:gd name="T1" fmla="*/ 6 h 13"/>
                    <a:gd name="T2" fmla="*/ 3 w 23"/>
                    <a:gd name="T3" fmla="*/ 7 h 13"/>
                    <a:gd name="T4" fmla="*/ 6 w 23"/>
                    <a:gd name="T5" fmla="*/ 11 h 13"/>
                    <a:gd name="T6" fmla="*/ 8 w 23"/>
                    <a:gd name="T7" fmla="*/ 10 h 13"/>
                    <a:gd name="T8" fmla="*/ 19 w 23"/>
                    <a:gd name="T9" fmla="*/ 6 h 13"/>
                    <a:gd name="T10" fmla="*/ 20 w 23"/>
                    <a:gd name="T11" fmla="*/ 6 h 13"/>
                    <a:gd name="T12" fmla="*/ 19 w 23"/>
                    <a:gd name="T13" fmla="*/ 1 h 13"/>
                    <a:gd name="T14" fmla="*/ 18 w 23"/>
                    <a:gd name="T15" fmla="*/ 1 h 13"/>
                    <a:gd name="T16" fmla="*/ 5 w 23"/>
                    <a:gd name="T17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3">
                      <a:moveTo>
                        <a:pt x="5" y="6"/>
                      </a:move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0" y="9"/>
                        <a:pt x="3" y="13"/>
                        <a:pt x="6" y="11"/>
                      </a:cubicBezTo>
                      <a:cubicBezTo>
                        <a:pt x="6" y="11"/>
                        <a:pt x="7" y="11"/>
                        <a:pt x="8" y="10"/>
                      </a:cubicBezTo>
                      <a:cubicBezTo>
                        <a:pt x="11" y="8"/>
                        <a:pt x="15" y="7"/>
                        <a:pt x="19" y="6"/>
                      </a:cubicBezTo>
                      <a:cubicBezTo>
                        <a:pt x="19" y="6"/>
                        <a:pt x="20" y="6"/>
                        <a:pt x="20" y="6"/>
                      </a:cubicBezTo>
                      <a:cubicBezTo>
                        <a:pt x="23" y="5"/>
                        <a:pt x="22" y="1"/>
                        <a:pt x="19" y="1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4" y="2"/>
                        <a:pt x="9" y="4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1" name="Freeform 4146"/>
                <p:cNvSpPr/>
                <p:nvPr/>
              </p:nvSpPr>
              <p:spPr bwMode="auto">
                <a:xfrm>
                  <a:off x="3323" y="-496"/>
                  <a:ext cx="159" cy="456"/>
                </a:xfrm>
                <a:custGeom>
                  <a:avLst/>
                  <a:gdLst>
                    <a:gd name="T0" fmla="*/ 42 w 91"/>
                    <a:gd name="T1" fmla="*/ 125 h 262"/>
                    <a:gd name="T2" fmla="*/ 65 w 91"/>
                    <a:gd name="T3" fmla="*/ 190 h 262"/>
                    <a:gd name="T4" fmla="*/ 82 w 91"/>
                    <a:gd name="T5" fmla="*/ 248 h 262"/>
                    <a:gd name="T6" fmla="*/ 85 w 91"/>
                    <a:gd name="T7" fmla="*/ 258 h 262"/>
                    <a:gd name="T8" fmla="*/ 85 w 91"/>
                    <a:gd name="T9" fmla="*/ 259 h 262"/>
                    <a:gd name="T10" fmla="*/ 86 w 91"/>
                    <a:gd name="T11" fmla="*/ 261 h 262"/>
                    <a:gd name="T12" fmla="*/ 90 w 91"/>
                    <a:gd name="T13" fmla="*/ 258 h 262"/>
                    <a:gd name="T14" fmla="*/ 87 w 91"/>
                    <a:gd name="T15" fmla="*/ 248 h 262"/>
                    <a:gd name="T16" fmla="*/ 72 w 91"/>
                    <a:gd name="T17" fmla="*/ 195 h 262"/>
                    <a:gd name="T18" fmla="*/ 72 w 91"/>
                    <a:gd name="T19" fmla="*/ 194 h 262"/>
                    <a:gd name="T20" fmla="*/ 72 w 91"/>
                    <a:gd name="T21" fmla="*/ 193 h 262"/>
                    <a:gd name="T22" fmla="*/ 67 w 91"/>
                    <a:gd name="T23" fmla="*/ 180 h 262"/>
                    <a:gd name="T24" fmla="*/ 67 w 91"/>
                    <a:gd name="T25" fmla="*/ 179 h 262"/>
                    <a:gd name="T26" fmla="*/ 67 w 91"/>
                    <a:gd name="T27" fmla="*/ 179 h 262"/>
                    <a:gd name="T28" fmla="*/ 49 w 91"/>
                    <a:gd name="T29" fmla="*/ 129 h 262"/>
                    <a:gd name="T30" fmla="*/ 26 w 91"/>
                    <a:gd name="T31" fmla="*/ 67 h 262"/>
                    <a:gd name="T32" fmla="*/ 5 w 91"/>
                    <a:gd name="T33" fmla="*/ 3 h 262"/>
                    <a:gd name="T34" fmla="*/ 5 w 91"/>
                    <a:gd name="T35" fmla="*/ 3 h 262"/>
                    <a:gd name="T36" fmla="*/ 0 w 91"/>
                    <a:gd name="T37" fmla="*/ 3 h 262"/>
                    <a:gd name="T38" fmla="*/ 0 w 91"/>
                    <a:gd name="T39" fmla="*/ 5 h 262"/>
                    <a:gd name="T40" fmla="*/ 19 w 91"/>
                    <a:gd name="T41" fmla="*/ 63 h 262"/>
                    <a:gd name="T42" fmla="*/ 42 w 91"/>
                    <a:gd name="T43" fmla="*/ 12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262">
                      <a:moveTo>
                        <a:pt x="42" y="125"/>
                      </a:moveTo>
                      <a:cubicBezTo>
                        <a:pt x="50" y="147"/>
                        <a:pt x="58" y="168"/>
                        <a:pt x="65" y="190"/>
                      </a:cubicBezTo>
                      <a:cubicBezTo>
                        <a:pt x="72" y="209"/>
                        <a:pt x="76" y="229"/>
                        <a:pt x="82" y="248"/>
                      </a:cubicBezTo>
                      <a:cubicBezTo>
                        <a:pt x="83" y="252"/>
                        <a:pt x="84" y="255"/>
                        <a:pt x="85" y="258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60"/>
                        <a:pt x="86" y="260"/>
                        <a:pt x="86" y="261"/>
                      </a:cubicBezTo>
                      <a:cubicBezTo>
                        <a:pt x="88" y="262"/>
                        <a:pt x="91" y="260"/>
                        <a:pt x="90" y="258"/>
                      </a:cubicBezTo>
                      <a:cubicBezTo>
                        <a:pt x="89" y="254"/>
                        <a:pt x="88" y="251"/>
                        <a:pt x="87" y="248"/>
                      </a:cubicBezTo>
                      <a:cubicBezTo>
                        <a:pt x="82" y="230"/>
                        <a:pt x="78" y="212"/>
                        <a:pt x="72" y="195"/>
                      </a:cubicBezTo>
                      <a:cubicBezTo>
                        <a:pt x="72" y="195"/>
                        <a:pt x="72" y="195"/>
                        <a:pt x="72" y="194"/>
                      </a:cubicBezTo>
                      <a:cubicBezTo>
                        <a:pt x="72" y="194"/>
                        <a:pt x="72" y="194"/>
                        <a:pt x="72" y="193"/>
                      </a:cubicBezTo>
                      <a:cubicBezTo>
                        <a:pt x="70" y="189"/>
                        <a:pt x="69" y="184"/>
                        <a:pt x="67" y="180"/>
                      </a:cubicBezTo>
                      <a:cubicBezTo>
                        <a:pt x="67" y="180"/>
                        <a:pt x="67" y="180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1" y="163"/>
                        <a:pt x="55" y="146"/>
                        <a:pt x="49" y="129"/>
                      </a:cubicBezTo>
                      <a:cubicBezTo>
                        <a:pt x="42" y="108"/>
                        <a:pt x="35" y="88"/>
                        <a:pt x="26" y="67"/>
                      </a:cubicBezTo>
                      <a:cubicBezTo>
                        <a:pt x="17" y="46"/>
                        <a:pt x="8" y="25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0"/>
                        <a:pt x="0" y="0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3" y="25"/>
                        <a:pt x="11" y="44"/>
                        <a:pt x="19" y="63"/>
                      </a:cubicBezTo>
                      <a:cubicBezTo>
                        <a:pt x="27" y="83"/>
                        <a:pt x="35" y="104"/>
                        <a:pt x="42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2" name="Freeform 4147"/>
                <p:cNvSpPr/>
                <p:nvPr/>
              </p:nvSpPr>
              <p:spPr bwMode="auto">
                <a:xfrm>
                  <a:off x="3355" y="-507"/>
                  <a:ext cx="161" cy="455"/>
                </a:xfrm>
                <a:custGeom>
                  <a:avLst/>
                  <a:gdLst>
                    <a:gd name="T0" fmla="*/ 64 w 93"/>
                    <a:gd name="T1" fmla="*/ 198 h 261"/>
                    <a:gd name="T2" fmla="*/ 84 w 93"/>
                    <a:gd name="T3" fmla="*/ 249 h 261"/>
                    <a:gd name="T4" fmla="*/ 87 w 93"/>
                    <a:gd name="T5" fmla="*/ 258 h 261"/>
                    <a:gd name="T6" fmla="*/ 92 w 93"/>
                    <a:gd name="T7" fmla="*/ 256 h 261"/>
                    <a:gd name="T8" fmla="*/ 90 w 93"/>
                    <a:gd name="T9" fmla="*/ 250 h 261"/>
                    <a:gd name="T10" fmla="*/ 69 w 93"/>
                    <a:gd name="T11" fmla="*/ 197 h 261"/>
                    <a:gd name="T12" fmla="*/ 49 w 93"/>
                    <a:gd name="T13" fmla="*/ 132 h 261"/>
                    <a:gd name="T14" fmla="*/ 7 w 93"/>
                    <a:gd name="T15" fmla="*/ 4 h 261"/>
                    <a:gd name="T16" fmla="*/ 6 w 93"/>
                    <a:gd name="T17" fmla="*/ 3 h 261"/>
                    <a:gd name="T18" fmla="*/ 1 w 93"/>
                    <a:gd name="T19" fmla="*/ 5 h 261"/>
                    <a:gd name="T20" fmla="*/ 1 w 93"/>
                    <a:gd name="T21" fmla="*/ 5 h 261"/>
                    <a:gd name="T22" fmla="*/ 44 w 93"/>
                    <a:gd name="T23" fmla="*/ 133 h 261"/>
                    <a:gd name="T24" fmla="*/ 64 w 93"/>
                    <a:gd name="T25" fmla="*/ 19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3" h="261">
                      <a:moveTo>
                        <a:pt x="64" y="198"/>
                      </a:moveTo>
                      <a:cubicBezTo>
                        <a:pt x="69" y="216"/>
                        <a:pt x="78" y="232"/>
                        <a:pt x="84" y="249"/>
                      </a:cubicBezTo>
                      <a:cubicBezTo>
                        <a:pt x="85" y="252"/>
                        <a:pt x="86" y="255"/>
                        <a:pt x="87" y="258"/>
                      </a:cubicBezTo>
                      <a:cubicBezTo>
                        <a:pt x="88" y="261"/>
                        <a:pt x="93" y="259"/>
                        <a:pt x="92" y="256"/>
                      </a:cubicBezTo>
                      <a:cubicBezTo>
                        <a:pt x="91" y="254"/>
                        <a:pt x="91" y="252"/>
                        <a:pt x="90" y="250"/>
                      </a:cubicBezTo>
                      <a:cubicBezTo>
                        <a:pt x="84" y="232"/>
                        <a:pt x="74" y="215"/>
                        <a:pt x="69" y="197"/>
                      </a:cubicBezTo>
                      <a:cubicBezTo>
                        <a:pt x="63" y="175"/>
                        <a:pt x="56" y="153"/>
                        <a:pt x="49" y="132"/>
                      </a:cubicBezTo>
                      <a:cubicBezTo>
                        <a:pt x="35" y="89"/>
                        <a:pt x="20" y="47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5" y="48"/>
                        <a:pt x="30" y="90"/>
                        <a:pt x="44" y="133"/>
                      </a:cubicBezTo>
                      <a:cubicBezTo>
                        <a:pt x="51" y="155"/>
                        <a:pt x="58" y="177"/>
                        <a:pt x="6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3" name="Freeform 4148"/>
                <p:cNvSpPr/>
                <p:nvPr/>
              </p:nvSpPr>
              <p:spPr bwMode="auto">
                <a:xfrm>
                  <a:off x="3334" y="-493"/>
                  <a:ext cx="158" cy="423"/>
                </a:xfrm>
                <a:custGeom>
                  <a:avLst/>
                  <a:gdLst>
                    <a:gd name="T0" fmla="*/ 73 w 91"/>
                    <a:gd name="T1" fmla="*/ 191 h 243"/>
                    <a:gd name="T2" fmla="*/ 73 w 91"/>
                    <a:gd name="T3" fmla="*/ 209 h 243"/>
                    <a:gd name="T4" fmla="*/ 75 w 91"/>
                    <a:gd name="T5" fmla="*/ 221 h 243"/>
                    <a:gd name="T6" fmla="*/ 82 w 91"/>
                    <a:gd name="T7" fmla="*/ 214 h 243"/>
                    <a:gd name="T8" fmla="*/ 83 w 91"/>
                    <a:gd name="T9" fmla="*/ 228 h 243"/>
                    <a:gd name="T10" fmla="*/ 82 w 91"/>
                    <a:gd name="T11" fmla="*/ 240 h 243"/>
                    <a:gd name="T12" fmla="*/ 87 w 91"/>
                    <a:gd name="T13" fmla="*/ 238 h 243"/>
                    <a:gd name="T14" fmla="*/ 90 w 91"/>
                    <a:gd name="T15" fmla="*/ 230 h 243"/>
                    <a:gd name="T16" fmla="*/ 87 w 91"/>
                    <a:gd name="T17" fmla="*/ 222 h 243"/>
                    <a:gd name="T18" fmla="*/ 82 w 91"/>
                    <a:gd name="T19" fmla="*/ 221 h 243"/>
                    <a:gd name="T20" fmla="*/ 79 w 91"/>
                    <a:gd name="T21" fmla="*/ 216 h 243"/>
                    <a:gd name="T22" fmla="*/ 78 w 91"/>
                    <a:gd name="T23" fmla="*/ 201 h 243"/>
                    <a:gd name="T24" fmla="*/ 72 w 91"/>
                    <a:gd name="T25" fmla="*/ 183 h 243"/>
                    <a:gd name="T26" fmla="*/ 69 w 91"/>
                    <a:gd name="T27" fmla="*/ 170 h 243"/>
                    <a:gd name="T28" fmla="*/ 64 w 91"/>
                    <a:gd name="T29" fmla="*/ 169 h 243"/>
                    <a:gd name="T30" fmla="*/ 60 w 91"/>
                    <a:gd name="T31" fmla="*/ 157 h 243"/>
                    <a:gd name="T32" fmla="*/ 57 w 91"/>
                    <a:gd name="T33" fmla="*/ 151 h 243"/>
                    <a:gd name="T34" fmla="*/ 56 w 91"/>
                    <a:gd name="T35" fmla="*/ 134 h 243"/>
                    <a:gd name="T36" fmla="*/ 54 w 91"/>
                    <a:gd name="T37" fmla="*/ 125 h 243"/>
                    <a:gd name="T38" fmla="*/ 51 w 91"/>
                    <a:gd name="T39" fmla="*/ 115 h 243"/>
                    <a:gd name="T40" fmla="*/ 47 w 91"/>
                    <a:gd name="T41" fmla="*/ 113 h 243"/>
                    <a:gd name="T42" fmla="*/ 42 w 91"/>
                    <a:gd name="T43" fmla="*/ 106 h 243"/>
                    <a:gd name="T44" fmla="*/ 40 w 91"/>
                    <a:gd name="T45" fmla="*/ 98 h 243"/>
                    <a:gd name="T46" fmla="*/ 39 w 91"/>
                    <a:gd name="T47" fmla="*/ 81 h 243"/>
                    <a:gd name="T48" fmla="*/ 37 w 91"/>
                    <a:gd name="T49" fmla="*/ 70 h 243"/>
                    <a:gd name="T50" fmla="*/ 34 w 91"/>
                    <a:gd name="T51" fmla="*/ 64 h 243"/>
                    <a:gd name="T52" fmla="*/ 31 w 91"/>
                    <a:gd name="T53" fmla="*/ 54 h 243"/>
                    <a:gd name="T54" fmla="*/ 27 w 91"/>
                    <a:gd name="T55" fmla="*/ 45 h 243"/>
                    <a:gd name="T56" fmla="*/ 23 w 91"/>
                    <a:gd name="T57" fmla="*/ 36 h 243"/>
                    <a:gd name="T58" fmla="*/ 20 w 91"/>
                    <a:gd name="T59" fmla="*/ 25 h 243"/>
                    <a:gd name="T60" fmla="*/ 16 w 91"/>
                    <a:gd name="T61" fmla="*/ 20 h 243"/>
                    <a:gd name="T62" fmla="*/ 14 w 91"/>
                    <a:gd name="T63" fmla="*/ 6 h 243"/>
                    <a:gd name="T64" fmla="*/ 11 w 91"/>
                    <a:gd name="T65" fmla="*/ 1 h 243"/>
                    <a:gd name="T66" fmla="*/ 3 w 91"/>
                    <a:gd name="T67" fmla="*/ 4 h 243"/>
                    <a:gd name="T68" fmla="*/ 2 w 91"/>
                    <a:gd name="T69" fmla="*/ 7 h 243"/>
                    <a:gd name="T70" fmla="*/ 6 w 91"/>
                    <a:gd name="T71" fmla="*/ 12 h 243"/>
                    <a:gd name="T72" fmla="*/ 9 w 91"/>
                    <a:gd name="T73" fmla="*/ 17 h 243"/>
                    <a:gd name="T74" fmla="*/ 10 w 91"/>
                    <a:gd name="T75" fmla="*/ 24 h 243"/>
                    <a:gd name="T76" fmla="*/ 13 w 91"/>
                    <a:gd name="T77" fmla="*/ 31 h 243"/>
                    <a:gd name="T78" fmla="*/ 14 w 91"/>
                    <a:gd name="T79" fmla="*/ 44 h 243"/>
                    <a:gd name="T80" fmla="*/ 22 w 91"/>
                    <a:gd name="T81" fmla="*/ 40 h 243"/>
                    <a:gd name="T82" fmla="*/ 25 w 91"/>
                    <a:gd name="T83" fmla="*/ 47 h 243"/>
                    <a:gd name="T84" fmla="*/ 30 w 91"/>
                    <a:gd name="T85" fmla="*/ 56 h 243"/>
                    <a:gd name="T86" fmla="*/ 28 w 91"/>
                    <a:gd name="T87" fmla="*/ 71 h 243"/>
                    <a:gd name="T88" fmla="*/ 29 w 91"/>
                    <a:gd name="T89" fmla="*/ 79 h 243"/>
                    <a:gd name="T90" fmla="*/ 33 w 91"/>
                    <a:gd name="T91" fmla="*/ 91 h 243"/>
                    <a:gd name="T92" fmla="*/ 36 w 91"/>
                    <a:gd name="T93" fmla="*/ 101 h 243"/>
                    <a:gd name="T94" fmla="*/ 40 w 91"/>
                    <a:gd name="T95" fmla="*/ 113 h 243"/>
                    <a:gd name="T96" fmla="*/ 45 w 91"/>
                    <a:gd name="T97" fmla="*/ 122 h 243"/>
                    <a:gd name="T98" fmla="*/ 48 w 91"/>
                    <a:gd name="T99" fmla="*/ 132 h 243"/>
                    <a:gd name="T100" fmla="*/ 52 w 91"/>
                    <a:gd name="T101" fmla="*/ 142 h 243"/>
                    <a:gd name="T102" fmla="*/ 55 w 91"/>
                    <a:gd name="T103" fmla="*/ 153 h 243"/>
                    <a:gd name="T104" fmla="*/ 60 w 91"/>
                    <a:gd name="T105" fmla="*/ 154 h 243"/>
                    <a:gd name="T106" fmla="*/ 64 w 91"/>
                    <a:gd name="T107" fmla="*/ 158 h 243"/>
                    <a:gd name="T108" fmla="*/ 61 w 91"/>
                    <a:gd name="T109" fmla="*/ 178 h 243"/>
                    <a:gd name="T110" fmla="*/ 66 w 91"/>
                    <a:gd name="T111" fmla="*/ 191 h 243"/>
                    <a:gd name="T112" fmla="*/ 67 w 91"/>
                    <a:gd name="T113" fmla="*/ 19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1" h="243">
                      <a:moveTo>
                        <a:pt x="67" y="193"/>
                      </a:moveTo>
                      <a:cubicBezTo>
                        <a:pt x="69" y="190"/>
                        <a:pt x="70" y="188"/>
                        <a:pt x="71" y="186"/>
                      </a:cubicBezTo>
                      <a:cubicBezTo>
                        <a:pt x="73" y="187"/>
                        <a:pt x="73" y="189"/>
                        <a:pt x="73" y="191"/>
                      </a:cubicBezTo>
                      <a:cubicBezTo>
                        <a:pt x="73" y="193"/>
                        <a:pt x="73" y="196"/>
                        <a:pt x="72" y="198"/>
                      </a:cubicBezTo>
                      <a:cubicBezTo>
                        <a:pt x="72" y="202"/>
                        <a:pt x="71" y="205"/>
                        <a:pt x="72" y="209"/>
                      </a:cubicBezTo>
                      <a:cubicBezTo>
                        <a:pt x="72" y="209"/>
                        <a:pt x="73" y="209"/>
                        <a:pt x="73" y="209"/>
                      </a:cubicBezTo>
                      <a:cubicBezTo>
                        <a:pt x="74" y="208"/>
                        <a:pt x="75" y="206"/>
                        <a:pt x="76" y="205"/>
                      </a:cubicBezTo>
                      <a:cubicBezTo>
                        <a:pt x="79" y="200"/>
                        <a:pt x="77" y="207"/>
                        <a:pt x="77" y="208"/>
                      </a:cubicBezTo>
                      <a:cubicBezTo>
                        <a:pt x="76" y="213"/>
                        <a:pt x="75" y="217"/>
                        <a:pt x="75" y="221"/>
                      </a:cubicBezTo>
                      <a:cubicBezTo>
                        <a:pt x="75" y="222"/>
                        <a:pt x="76" y="222"/>
                        <a:pt x="76" y="222"/>
                      </a:cubicBezTo>
                      <a:cubicBezTo>
                        <a:pt x="78" y="221"/>
                        <a:pt x="78" y="220"/>
                        <a:pt x="79" y="219"/>
                      </a:cubicBezTo>
                      <a:cubicBezTo>
                        <a:pt x="80" y="217"/>
                        <a:pt x="82" y="209"/>
                        <a:pt x="82" y="214"/>
                      </a:cubicBezTo>
                      <a:cubicBezTo>
                        <a:pt x="83" y="220"/>
                        <a:pt x="79" y="226"/>
                        <a:pt x="79" y="232"/>
                      </a:cubicBezTo>
                      <a:cubicBezTo>
                        <a:pt x="79" y="233"/>
                        <a:pt x="79" y="233"/>
                        <a:pt x="80" y="232"/>
                      </a:cubicBezTo>
                      <a:cubicBezTo>
                        <a:pt x="81" y="231"/>
                        <a:pt x="82" y="230"/>
                        <a:pt x="83" y="228"/>
                      </a:cubicBezTo>
                      <a:cubicBezTo>
                        <a:pt x="84" y="227"/>
                        <a:pt x="86" y="223"/>
                        <a:pt x="85" y="227"/>
                      </a:cubicBezTo>
                      <a:cubicBezTo>
                        <a:pt x="84" y="231"/>
                        <a:pt x="82" y="235"/>
                        <a:pt x="81" y="239"/>
                      </a:cubicBezTo>
                      <a:cubicBezTo>
                        <a:pt x="81" y="240"/>
                        <a:pt x="82" y="240"/>
                        <a:pt x="82" y="240"/>
                      </a:cubicBezTo>
                      <a:cubicBezTo>
                        <a:pt x="84" y="239"/>
                        <a:pt x="84" y="238"/>
                        <a:pt x="85" y="237"/>
                      </a:cubicBezTo>
                      <a:cubicBezTo>
                        <a:pt x="88" y="233"/>
                        <a:pt x="88" y="232"/>
                        <a:pt x="86" y="237"/>
                      </a:cubicBezTo>
                      <a:cubicBezTo>
                        <a:pt x="86" y="237"/>
                        <a:pt x="86" y="238"/>
                        <a:pt x="87" y="238"/>
                      </a:cubicBezTo>
                      <a:cubicBezTo>
                        <a:pt x="89" y="237"/>
                        <a:pt x="88" y="237"/>
                        <a:pt x="91" y="235"/>
                      </a:cubicBezTo>
                      <a:cubicBezTo>
                        <a:pt x="91" y="235"/>
                        <a:pt x="91" y="234"/>
                        <a:pt x="90" y="234"/>
                      </a:cubicBezTo>
                      <a:cubicBezTo>
                        <a:pt x="86" y="237"/>
                        <a:pt x="90" y="232"/>
                        <a:pt x="90" y="230"/>
                      </a:cubicBezTo>
                      <a:cubicBezTo>
                        <a:pt x="90" y="229"/>
                        <a:pt x="89" y="229"/>
                        <a:pt x="89" y="229"/>
                      </a:cubicBezTo>
                      <a:cubicBezTo>
                        <a:pt x="87" y="232"/>
                        <a:pt x="80" y="243"/>
                        <a:pt x="85" y="233"/>
                      </a:cubicBezTo>
                      <a:cubicBezTo>
                        <a:pt x="86" y="229"/>
                        <a:pt x="87" y="226"/>
                        <a:pt x="87" y="222"/>
                      </a:cubicBezTo>
                      <a:cubicBezTo>
                        <a:pt x="87" y="222"/>
                        <a:pt x="86" y="222"/>
                        <a:pt x="86" y="222"/>
                      </a:cubicBezTo>
                      <a:cubicBezTo>
                        <a:pt x="85" y="223"/>
                        <a:pt x="80" y="233"/>
                        <a:pt x="80" y="228"/>
                      </a:cubicBezTo>
                      <a:cubicBezTo>
                        <a:pt x="81" y="226"/>
                        <a:pt x="82" y="223"/>
                        <a:pt x="82" y="221"/>
                      </a:cubicBezTo>
                      <a:cubicBezTo>
                        <a:pt x="84" y="217"/>
                        <a:pt x="84" y="214"/>
                        <a:pt x="83" y="210"/>
                      </a:cubicBezTo>
                      <a:cubicBezTo>
                        <a:pt x="83" y="209"/>
                        <a:pt x="82" y="209"/>
                        <a:pt x="82" y="210"/>
                      </a:cubicBezTo>
                      <a:cubicBezTo>
                        <a:pt x="81" y="212"/>
                        <a:pt x="80" y="214"/>
                        <a:pt x="79" y="216"/>
                      </a:cubicBezTo>
                      <a:cubicBezTo>
                        <a:pt x="75" y="225"/>
                        <a:pt x="77" y="216"/>
                        <a:pt x="77" y="214"/>
                      </a:cubicBezTo>
                      <a:cubicBezTo>
                        <a:pt x="78" y="209"/>
                        <a:pt x="79" y="205"/>
                        <a:pt x="79" y="201"/>
                      </a:cubicBezTo>
                      <a:cubicBezTo>
                        <a:pt x="79" y="201"/>
                        <a:pt x="78" y="200"/>
                        <a:pt x="78" y="201"/>
                      </a:cubicBezTo>
                      <a:cubicBezTo>
                        <a:pt x="77" y="202"/>
                        <a:pt x="73" y="208"/>
                        <a:pt x="73" y="205"/>
                      </a:cubicBezTo>
                      <a:cubicBezTo>
                        <a:pt x="73" y="201"/>
                        <a:pt x="74" y="197"/>
                        <a:pt x="74" y="194"/>
                      </a:cubicBezTo>
                      <a:cubicBezTo>
                        <a:pt x="75" y="190"/>
                        <a:pt x="74" y="186"/>
                        <a:pt x="72" y="183"/>
                      </a:cubicBezTo>
                      <a:cubicBezTo>
                        <a:pt x="72" y="183"/>
                        <a:pt x="71" y="183"/>
                        <a:pt x="71" y="183"/>
                      </a:cubicBezTo>
                      <a:cubicBezTo>
                        <a:pt x="68" y="188"/>
                        <a:pt x="66" y="194"/>
                        <a:pt x="68" y="183"/>
                      </a:cubicBezTo>
                      <a:cubicBezTo>
                        <a:pt x="68" y="179"/>
                        <a:pt x="70" y="175"/>
                        <a:pt x="69" y="170"/>
                      </a:cubicBezTo>
                      <a:cubicBezTo>
                        <a:pt x="69" y="169"/>
                        <a:pt x="68" y="169"/>
                        <a:pt x="68" y="169"/>
                      </a:cubicBezTo>
                      <a:cubicBezTo>
                        <a:pt x="67" y="171"/>
                        <a:pt x="66" y="172"/>
                        <a:pt x="65" y="173"/>
                      </a:cubicBezTo>
                      <a:cubicBezTo>
                        <a:pt x="61" y="179"/>
                        <a:pt x="64" y="170"/>
                        <a:pt x="64" y="169"/>
                      </a:cubicBezTo>
                      <a:cubicBezTo>
                        <a:pt x="65" y="165"/>
                        <a:pt x="66" y="160"/>
                        <a:pt x="65" y="156"/>
                      </a:cubicBezTo>
                      <a:cubicBezTo>
                        <a:pt x="65" y="155"/>
                        <a:pt x="64" y="155"/>
                        <a:pt x="64" y="155"/>
                      </a:cubicBezTo>
                      <a:cubicBezTo>
                        <a:pt x="63" y="158"/>
                        <a:pt x="59" y="165"/>
                        <a:pt x="60" y="157"/>
                      </a:cubicBezTo>
                      <a:cubicBezTo>
                        <a:pt x="61" y="153"/>
                        <a:pt x="62" y="150"/>
                        <a:pt x="62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0" y="147"/>
                        <a:pt x="58" y="149"/>
                        <a:pt x="57" y="151"/>
                      </a:cubicBezTo>
                      <a:cubicBezTo>
                        <a:pt x="57" y="151"/>
                        <a:pt x="57" y="145"/>
                        <a:pt x="57" y="144"/>
                      </a:cubicBezTo>
                      <a:cubicBezTo>
                        <a:pt x="58" y="141"/>
                        <a:pt x="58" y="138"/>
                        <a:pt x="58" y="134"/>
                      </a:cubicBezTo>
                      <a:cubicBezTo>
                        <a:pt x="57" y="134"/>
                        <a:pt x="56" y="134"/>
                        <a:pt x="56" y="134"/>
                      </a:cubicBezTo>
                      <a:cubicBezTo>
                        <a:pt x="54" y="142"/>
                        <a:pt x="53" y="137"/>
                        <a:pt x="54" y="134"/>
                      </a:cubicBezTo>
                      <a:cubicBezTo>
                        <a:pt x="54" y="131"/>
                        <a:pt x="55" y="128"/>
                        <a:pt x="55" y="125"/>
                      </a:cubicBezTo>
                      <a:cubicBezTo>
                        <a:pt x="56" y="125"/>
                        <a:pt x="55" y="124"/>
                        <a:pt x="54" y="125"/>
                      </a:cubicBezTo>
                      <a:cubicBezTo>
                        <a:pt x="53" y="126"/>
                        <a:pt x="52" y="127"/>
                        <a:pt x="51" y="128"/>
                      </a:cubicBezTo>
                      <a:cubicBezTo>
                        <a:pt x="48" y="132"/>
                        <a:pt x="50" y="127"/>
                        <a:pt x="50" y="125"/>
                      </a:cubicBezTo>
                      <a:cubicBezTo>
                        <a:pt x="51" y="122"/>
                        <a:pt x="52" y="119"/>
                        <a:pt x="51" y="115"/>
                      </a:cubicBezTo>
                      <a:cubicBezTo>
                        <a:pt x="51" y="115"/>
                        <a:pt x="51" y="115"/>
                        <a:pt x="50" y="115"/>
                      </a:cubicBezTo>
                      <a:cubicBezTo>
                        <a:pt x="49" y="117"/>
                        <a:pt x="48" y="118"/>
                        <a:pt x="47" y="119"/>
                      </a:cubicBezTo>
                      <a:cubicBezTo>
                        <a:pt x="47" y="117"/>
                        <a:pt x="47" y="115"/>
                        <a:pt x="47" y="113"/>
                      </a:cubicBezTo>
                      <a:cubicBezTo>
                        <a:pt x="48" y="110"/>
                        <a:pt x="48" y="108"/>
                        <a:pt x="48" y="105"/>
                      </a:cubicBezTo>
                      <a:cubicBezTo>
                        <a:pt x="48" y="104"/>
                        <a:pt x="47" y="104"/>
                        <a:pt x="47" y="104"/>
                      </a:cubicBezTo>
                      <a:cubicBezTo>
                        <a:pt x="45" y="106"/>
                        <a:pt x="41" y="112"/>
                        <a:pt x="42" y="106"/>
                      </a:cubicBezTo>
                      <a:cubicBezTo>
                        <a:pt x="43" y="102"/>
                        <a:pt x="45" y="98"/>
                        <a:pt x="44" y="94"/>
                      </a:cubicBezTo>
                      <a:cubicBezTo>
                        <a:pt x="44" y="93"/>
                        <a:pt x="44" y="93"/>
                        <a:pt x="43" y="94"/>
                      </a:cubicBezTo>
                      <a:cubicBezTo>
                        <a:pt x="42" y="95"/>
                        <a:pt x="41" y="96"/>
                        <a:pt x="40" y="98"/>
                      </a:cubicBezTo>
                      <a:cubicBezTo>
                        <a:pt x="37" y="102"/>
                        <a:pt x="39" y="94"/>
                        <a:pt x="39" y="94"/>
                      </a:cubicBezTo>
                      <a:cubicBezTo>
                        <a:pt x="40" y="90"/>
                        <a:pt x="41" y="86"/>
                        <a:pt x="40" y="81"/>
                      </a:cubicBezTo>
                      <a:cubicBezTo>
                        <a:pt x="40" y="81"/>
                        <a:pt x="39" y="81"/>
                        <a:pt x="39" y="81"/>
                      </a:cubicBezTo>
                      <a:cubicBezTo>
                        <a:pt x="38" y="83"/>
                        <a:pt x="34" y="88"/>
                        <a:pt x="34" y="89"/>
                      </a:cubicBezTo>
                      <a:cubicBezTo>
                        <a:pt x="34" y="86"/>
                        <a:pt x="35" y="83"/>
                        <a:pt x="36" y="81"/>
                      </a:cubicBezTo>
                      <a:cubicBezTo>
                        <a:pt x="37" y="77"/>
                        <a:pt x="38" y="74"/>
                        <a:pt x="37" y="70"/>
                      </a:cubicBezTo>
                      <a:cubicBezTo>
                        <a:pt x="37" y="69"/>
                        <a:pt x="36" y="69"/>
                        <a:pt x="36" y="70"/>
                      </a:cubicBezTo>
                      <a:cubicBezTo>
                        <a:pt x="35" y="71"/>
                        <a:pt x="30" y="76"/>
                        <a:pt x="30" y="77"/>
                      </a:cubicBezTo>
                      <a:cubicBezTo>
                        <a:pt x="31" y="72"/>
                        <a:pt x="33" y="68"/>
                        <a:pt x="34" y="64"/>
                      </a:cubicBezTo>
                      <a:cubicBezTo>
                        <a:pt x="34" y="63"/>
                        <a:pt x="33" y="63"/>
                        <a:pt x="33" y="63"/>
                      </a:cubicBezTo>
                      <a:cubicBezTo>
                        <a:pt x="30" y="65"/>
                        <a:pt x="27" y="72"/>
                        <a:pt x="29" y="65"/>
                      </a:cubicBezTo>
                      <a:cubicBezTo>
                        <a:pt x="30" y="61"/>
                        <a:pt x="31" y="58"/>
                        <a:pt x="31" y="54"/>
                      </a:cubicBezTo>
                      <a:cubicBezTo>
                        <a:pt x="31" y="53"/>
                        <a:pt x="31" y="53"/>
                        <a:pt x="30" y="53"/>
                      </a:cubicBezTo>
                      <a:cubicBezTo>
                        <a:pt x="30" y="53"/>
                        <a:pt x="24" y="62"/>
                        <a:pt x="24" y="57"/>
                      </a:cubicBezTo>
                      <a:cubicBezTo>
                        <a:pt x="25" y="53"/>
                        <a:pt x="26" y="49"/>
                        <a:pt x="27" y="45"/>
                      </a:cubicBezTo>
                      <a:cubicBezTo>
                        <a:pt x="27" y="45"/>
                        <a:pt x="26" y="44"/>
                        <a:pt x="26" y="45"/>
                      </a:cubicBezTo>
                      <a:cubicBezTo>
                        <a:pt x="24" y="46"/>
                        <a:pt x="17" y="56"/>
                        <a:pt x="20" y="48"/>
                      </a:cubicBezTo>
                      <a:cubicBezTo>
                        <a:pt x="22" y="44"/>
                        <a:pt x="24" y="41"/>
                        <a:pt x="23" y="36"/>
                      </a:cubicBezTo>
                      <a:cubicBezTo>
                        <a:pt x="23" y="36"/>
                        <a:pt x="22" y="35"/>
                        <a:pt x="22" y="36"/>
                      </a:cubicBezTo>
                      <a:cubicBezTo>
                        <a:pt x="20" y="37"/>
                        <a:pt x="15" y="45"/>
                        <a:pt x="17" y="39"/>
                      </a:cubicBezTo>
                      <a:cubicBezTo>
                        <a:pt x="18" y="34"/>
                        <a:pt x="19" y="30"/>
                        <a:pt x="20" y="25"/>
                      </a:cubicBezTo>
                      <a:cubicBezTo>
                        <a:pt x="20" y="25"/>
                        <a:pt x="19" y="25"/>
                        <a:pt x="18" y="25"/>
                      </a:cubicBezTo>
                      <a:cubicBezTo>
                        <a:pt x="12" y="35"/>
                        <a:pt x="16" y="22"/>
                        <a:pt x="17" y="20"/>
                      </a:cubicBezTo>
                      <a:cubicBezTo>
                        <a:pt x="17" y="20"/>
                        <a:pt x="16" y="19"/>
                        <a:pt x="16" y="20"/>
                      </a:cubicBezTo>
                      <a:cubicBezTo>
                        <a:pt x="9" y="27"/>
                        <a:pt x="14" y="16"/>
                        <a:pt x="15" y="14"/>
                      </a:cubicBezTo>
                      <a:cubicBezTo>
                        <a:pt x="15" y="13"/>
                        <a:pt x="14" y="12"/>
                        <a:pt x="14" y="13"/>
                      </a:cubicBezTo>
                      <a:cubicBezTo>
                        <a:pt x="8" y="21"/>
                        <a:pt x="13" y="8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0" y="6"/>
                        <a:pt x="9" y="8"/>
                        <a:pt x="7" y="10"/>
                      </a:cubicBezTo>
                      <a:cubicBezTo>
                        <a:pt x="9" y="8"/>
                        <a:pt x="10" y="5"/>
                        <a:pt x="11" y="1"/>
                      </a:cubicBezTo>
                      <a:cubicBezTo>
                        <a:pt x="11" y="0"/>
                        <a:pt x="10" y="0"/>
                        <a:pt x="10" y="1"/>
                      </a:cubicBezTo>
                      <a:cubicBezTo>
                        <a:pt x="8" y="2"/>
                        <a:pt x="4" y="9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1" y="5"/>
                        <a:pt x="2" y="4"/>
                        <a:pt x="0" y="5"/>
                      </a:cubicBezTo>
                      <a:cubicBezTo>
                        <a:pt x="0" y="6"/>
                        <a:pt x="0" y="7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6" y="6"/>
                        <a:pt x="5" y="7"/>
                        <a:pt x="7" y="5"/>
                      </a:cubicBezTo>
                      <a:cubicBezTo>
                        <a:pt x="12" y="0"/>
                        <a:pt x="7" y="10"/>
                        <a:pt x="6" y="12"/>
                      </a:cubicBezTo>
                      <a:cubicBezTo>
                        <a:pt x="6" y="13"/>
                        <a:pt x="6" y="13"/>
                        <a:pt x="7" y="13"/>
                      </a:cubicBezTo>
                      <a:cubicBezTo>
                        <a:pt x="7" y="12"/>
                        <a:pt x="12" y="7"/>
                        <a:pt x="12" y="8"/>
                      </a:cubicBezTo>
                      <a:cubicBezTo>
                        <a:pt x="12" y="11"/>
                        <a:pt x="10" y="14"/>
                        <a:pt x="9" y="17"/>
                      </a:cubicBezTo>
                      <a:cubicBezTo>
                        <a:pt x="8" y="18"/>
                        <a:pt x="9" y="19"/>
                        <a:pt x="10" y="18"/>
                      </a:cubicBezTo>
                      <a:cubicBezTo>
                        <a:pt x="11" y="18"/>
                        <a:pt x="12" y="17"/>
                        <a:pt x="13" y="16"/>
                      </a:cubicBezTo>
                      <a:cubicBezTo>
                        <a:pt x="12" y="18"/>
                        <a:pt x="11" y="22"/>
                        <a:pt x="10" y="24"/>
                      </a:cubicBezTo>
                      <a:cubicBezTo>
                        <a:pt x="10" y="25"/>
                        <a:pt x="10" y="26"/>
                        <a:pt x="11" y="25"/>
                      </a:cubicBezTo>
                      <a:cubicBezTo>
                        <a:pt x="12" y="24"/>
                        <a:pt x="14" y="24"/>
                        <a:pt x="15" y="23"/>
                      </a:cubicBezTo>
                      <a:cubicBezTo>
                        <a:pt x="14" y="24"/>
                        <a:pt x="13" y="29"/>
                        <a:pt x="13" y="31"/>
                      </a:cubicBezTo>
                      <a:cubicBezTo>
                        <a:pt x="13" y="31"/>
                        <a:pt x="13" y="32"/>
                        <a:pt x="14" y="31"/>
                      </a:cubicBezTo>
                      <a:cubicBezTo>
                        <a:pt x="16" y="30"/>
                        <a:pt x="19" y="26"/>
                        <a:pt x="18" y="31"/>
                      </a:cubicBezTo>
                      <a:cubicBezTo>
                        <a:pt x="17" y="35"/>
                        <a:pt x="15" y="39"/>
                        <a:pt x="14" y="44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8" y="43"/>
                        <a:pt x="17" y="44"/>
                        <a:pt x="19" y="42"/>
                      </a:cubicBezTo>
                      <a:cubicBezTo>
                        <a:pt x="18" y="42"/>
                        <a:pt x="22" y="35"/>
                        <a:pt x="22" y="40"/>
                      </a:cubicBezTo>
                      <a:cubicBezTo>
                        <a:pt x="21" y="44"/>
                        <a:pt x="18" y="48"/>
                        <a:pt x="17" y="53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20" y="53"/>
                        <a:pt x="25" y="49"/>
                        <a:pt x="25" y="47"/>
                      </a:cubicBezTo>
                      <a:cubicBezTo>
                        <a:pt x="25" y="52"/>
                        <a:pt x="22" y="56"/>
                        <a:pt x="23" y="62"/>
                      </a:cubicBezTo>
                      <a:cubicBezTo>
                        <a:pt x="23" y="62"/>
                        <a:pt x="23" y="62"/>
                        <a:pt x="24" y="62"/>
                      </a:cubicBezTo>
                      <a:cubicBezTo>
                        <a:pt x="26" y="61"/>
                        <a:pt x="28" y="58"/>
                        <a:pt x="30" y="56"/>
                      </a:cubicBezTo>
                      <a:cubicBezTo>
                        <a:pt x="30" y="58"/>
                        <a:pt x="29" y="60"/>
                        <a:pt x="29" y="62"/>
                      </a:cubicBezTo>
                      <a:cubicBezTo>
                        <a:pt x="28" y="65"/>
                        <a:pt x="27" y="67"/>
                        <a:pt x="26" y="70"/>
                      </a:cubicBezTo>
                      <a:cubicBezTo>
                        <a:pt x="26" y="71"/>
                        <a:pt x="27" y="71"/>
                        <a:pt x="28" y="71"/>
                      </a:cubicBezTo>
                      <a:cubicBezTo>
                        <a:pt x="28" y="70"/>
                        <a:pt x="32" y="66"/>
                        <a:pt x="32" y="66"/>
                      </a:cubicBezTo>
                      <a:cubicBezTo>
                        <a:pt x="31" y="70"/>
                        <a:pt x="29" y="74"/>
                        <a:pt x="28" y="79"/>
                      </a:cubicBezTo>
                      <a:cubicBezTo>
                        <a:pt x="28" y="79"/>
                        <a:pt x="29" y="80"/>
                        <a:pt x="29" y="79"/>
                      </a:cubicBezTo>
                      <a:cubicBezTo>
                        <a:pt x="32" y="78"/>
                        <a:pt x="31" y="79"/>
                        <a:pt x="33" y="76"/>
                      </a:cubicBezTo>
                      <a:cubicBezTo>
                        <a:pt x="35" y="74"/>
                        <a:pt x="36" y="75"/>
                        <a:pt x="35" y="78"/>
                      </a:cubicBezTo>
                      <a:cubicBezTo>
                        <a:pt x="34" y="83"/>
                        <a:pt x="33" y="86"/>
                        <a:pt x="33" y="91"/>
                      </a:cubicBezTo>
                      <a:cubicBezTo>
                        <a:pt x="33" y="91"/>
                        <a:pt x="34" y="92"/>
                        <a:pt x="34" y="91"/>
                      </a:cubicBezTo>
                      <a:cubicBezTo>
                        <a:pt x="36" y="89"/>
                        <a:pt x="40" y="80"/>
                        <a:pt x="39" y="88"/>
                      </a:cubicBezTo>
                      <a:cubicBezTo>
                        <a:pt x="39" y="92"/>
                        <a:pt x="37" y="97"/>
                        <a:pt x="36" y="101"/>
                      </a:cubicBezTo>
                      <a:cubicBezTo>
                        <a:pt x="36" y="101"/>
                        <a:pt x="37" y="102"/>
                        <a:pt x="37" y="101"/>
                      </a:cubicBezTo>
                      <a:cubicBezTo>
                        <a:pt x="40" y="100"/>
                        <a:pt x="44" y="93"/>
                        <a:pt x="43" y="99"/>
                      </a:cubicBezTo>
                      <a:cubicBezTo>
                        <a:pt x="42" y="104"/>
                        <a:pt x="40" y="108"/>
                        <a:pt x="40" y="113"/>
                      </a:cubicBezTo>
                      <a:cubicBezTo>
                        <a:pt x="40" y="114"/>
                        <a:pt x="41" y="114"/>
                        <a:pt x="41" y="114"/>
                      </a:cubicBezTo>
                      <a:cubicBezTo>
                        <a:pt x="41" y="114"/>
                        <a:pt x="47" y="107"/>
                        <a:pt x="47" y="110"/>
                      </a:cubicBezTo>
                      <a:cubicBezTo>
                        <a:pt x="46" y="114"/>
                        <a:pt x="45" y="118"/>
                        <a:pt x="45" y="122"/>
                      </a:cubicBezTo>
                      <a:cubicBezTo>
                        <a:pt x="45" y="122"/>
                        <a:pt x="46" y="122"/>
                        <a:pt x="46" y="122"/>
                      </a:cubicBezTo>
                      <a:cubicBezTo>
                        <a:pt x="49" y="119"/>
                        <a:pt x="51" y="117"/>
                        <a:pt x="50" y="123"/>
                      </a:cubicBezTo>
                      <a:cubicBezTo>
                        <a:pt x="49" y="126"/>
                        <a:pt x="48" y="129"/>
                        <a:pt x="48" y="132"/>
                      </a:cubicBezTo>
                      <a:cubicBezTo>
                        <a:pt x="48" y="133"/>
                        <a:pt x="49" y="133"/>
                        <a:pt x="49" y="133"/>
                      </a:cubicBezTo>
                      <a:cubicBezTo>
                        <a:pt x="51" y="130"/>
                        <a:pt x="55" y="123"/>
                        <a:pt x="53" y="131"/>
                      </a:cubicBezTo>
                      <a:cubicBezTo>
                        <a:pt x="52" y="135"/>
                        <a:pt x="52" y="138"/>
                        <a:pt x="52" y="142"/>
                      </a:cubicBezTo>
                      <a:cubicBezTo>
                        <a:pt x="51" y="143"/>
                        <a:pt x="52" y="143"/>
                        <a:pt x="53" y="143"/>
                      </a:cubicBezTo>
                      <a:cubicBezTo>
                        <a:pt x="55" y="141"/>
                        <a:pt x="56" y="140"/>
                        <a:pt x="57" y="137"/>
                      </a:cubicBezTo>
                      <a:cubicBezTo>
                        <a:pt x="56" y="141"/>
                        <a:pt x="55" y="148"/>
                        <a:pt x="55" y="153"/>
                      </a:cubicBezTo>
                      <a:cubicBezTo>
                        <a:pt x="55" y="154"/>
                        <a:pt x="56" y="154"/>
                        <a:pt x="56" y="154"/>
                      </a:cubicBezTo>
                      <a:cubicBezTo>
                        <a:pt x="57" y="153"/>
                        <a:pt x="58" y="151"/>
                        <a:pt x="59" y="150"/>
                      </a:cubicBezTo>
                      <a:cubicBezTo>
                        <a:pt x="63" y="145"/>
                        <a:pt x="60" y="152"/>
                        <a:pt x="60" y="154"/>
                      </a:cubicBezTo>
                      <a:cubicBezTo>
                        <a:pt x="59" y="158"/>
                        <a:pt x="58" y="162"/>
                        <a:pt x="58" y="166"/>
                      </a:cubicBezTo>
                      <a:cubicBezTo>
                        <a:pt x="58" y="166"/>
                        <a:pt x="59" y="167"/>
                        <a:pt x="59" y="166"/>
                      </a:cubicBezTo>
                      <a:cubicBezTo>
                        <a:pt x="61" y="164"/>
                        <a:pt x="64" y="160"/>
                        <a:pt x="64" y="158"/>
                      </a:cubicBezTo>
                      <a:cubicBezTo>
                        <a:pt x="65" y="164"/>
                        <a:pt x="62" y="171"/>
                        <a:pt x="61" y="177"/>
                      </a:cubicBezTo>
                      <a:cubicBezTo>
                        <a:pt x="61" y="177"/>
                        <a:pt x="61" y="177"/>
                        <a:pt x="61" y="177"/>
                      </a:cubicBezTo>
                      <a:cubicBezTo>
                        <a:pt x="61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7" y="174"/>
                        <a:pt x="69" y="168"/>
                        <a:pt x="67" y="178"/>
                      </a:cubicBezTo>
                      <a:cubicBezTo>
                        <a:pt x="66" y="183"/>
                        <a:pt x="65" y="187"/>
                        <a:pt x="66" y="191"/>
                      </a:cubicBezTo>
                      <a:cubicBezTo>
                        <a:pt x="66" y="192"/>
                        <a:pt x="66" y="192"/>
                        <a:pt x="66" y="192"/>
                      </a:cubicBezTo>
                      <a:cubicBezTo>
                        <a:pt x="66" y="193"/>
                        <a:pt x="66" y="193"/>
                        <a:pt x="66" y="193"/>
                      </a:cubicBezTo>
                      <a:cubicBezTo>
                        <a:pt x="67" y="193"/>
                        <a:pt x="67" y="193"/>
                        <a:pt x="67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4" name="Freeform 4149"/>
                <p:cNvSpPr/>
                <p:nvPr/>
              </p:nvSpPr>
              <p:spPr bwMode="auto">
                <a:xfrm>
                  <a:off x="4343" y="357"/>
                  <a:ext cx="118" cy="14"/>
                </a:xfrm>
                <a:custGeom>
                  <a:avLst/>
                  <a:gdLst>
                    <a:gd name="T0" fmla="*/ 5 w 68"/>
                    <a:gd name="T1" fmla="*/ 7 h 8"/>
                    <a:gd name="T2" fmla="*/ 5 w 68"/>
                    <a:gd name="T3" fmla="*/ 8 h 8"/>
                    <a:gd name="T4" fmla="*/ 63 w 68"/>
                    <a:gd name="T5" fmla="*/ 7 h 8"/>
                    <a:gd name="T6" fmla="*/ 65 w 68"/>
                    <a:gd name="T7" fmla="*/ 4 h 8"/>
                    <a:gd name="T8" fmla="*/ 68 w 68"/>
                    <a:gd name="T9" fmla="*/ 3 h 8"/>
                    <a:gd name="T10" fmla="*/ 66 w 68"/>
                    <a:gd name="T11" fmla="*/ 1 h 8"/>
                    <a:gd name="T12" fmla="*/ 2 w 68"/>
                    <a:gd name="T13" fmla="*/ 4 h 8"/>
                    <a:gd name="T14" fmla="*/ 0 w 68"/>
                    <a:gd name="T15" fmla="*/ 7 h 8"/>
                    <a:gd name="T16" fmla="*/ 5 w 68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8">
                      <a:moveTo>
                        <a:pt x="5" y="7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5" y="5"/>
                        <a:pt x="44" y="7"/>
                        <a:pt x="63" y="7"/>
                      </a:cubicBezTo>
                      <a:cubicBezTo>
                        <a:pt x="64" y="6"/>
                        <a:pt x="64" y="5"/>
                        <a:pt x="65" y="4"/>
                      </a:cubicBezTo>
                      <a:cubicBezTo>
                        <a:pt x="66" y="2"/>
                        <a:pt x="67" y="2"/>
                        <a:pt x="68" y="3"/>
                      </a:cubicBezTo>
                      <a:cubicBezTo>
                        <a:pt x="68" y="2"/>
                        <a:pt x="67" y="1"/>
                        <a:pt x="66" y="1"/>
                      </a:cubicBezTo>
                      <a:cubicBezTo>
                        <a:pt x="44" y="2"/>
                        <a:pt x="23" y="0"/>
                        <a:pt x="2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1" y="6"/>
                        <a:pt x="3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5" name="Freeform 4150"/>
                <p:cNvSpPr/>
                <p:nvPr/>
              </p:nvSpPr>
              <p:spPr bwMode="auto">
                <a:xfrm>
                  <a:off x="4256" y="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6" name="Freeform 4151"/>
                <p:cNvSpPr/>
                <p:nvPr/>
              </p:nvSpPr>
              <p:spPr bwMode="auto">
                <a:xfrm>
                  <a:off x="4236" y="361"/>
                  <a:ext cx="383" cy="348"/>
                </a:xfrm>
                <a:custGeom>
                  <a:avLst/>
                  <a:gdLst>
                    <a:gd name="T0" fmla="*/ 183 w 220"/>
                    <a:gd name="T1" fmla="*/ 111 h 200"/>
                    <a:gd name="T2" fmla="*/ 119 w 220"/>
                    <a:gd name="T3" fmla="*/ 35 h 200"/>
                    <a:gd name="T4" fmla="*/ 129 w 220"/>
                    <a:gd name="T5" fmla="*/ 1 h 200"/>
                    <a:gd name="T6" fmla="*/ 124 w 220"/>
                    <a:gd name="T7" fmla="*/ 5 h 200"/>
                    <a:gd name="T8" fmla="*/ 171 w 220"/>
                    <a:gd name="T9" fmla="*/ 107 h 200"/>
                    <a:gd name="T10" fmla="*/ 178 w 220"/>
                    <a:gd name="T11" fmla="*/ 109 h 200"/>
                    <a:gd name="T12" fmla="*/ 195 w 220"/>
                    <a:gd name="T13" fmla="*/ 130 h 200"/>
                    <a:gd name="T14" fmla="*/ 196 w 220"/>
                    <a:gd name="T15" fmla="*/ 131 h 200"/>
                    <a:gd name="T16" fmla="*/ 203 w 220"/>
                    <a:gd name="T17" fmla="*/ 184 h 200"/>
                    <a:gd name="T18" fmla="*/ 197 w 220"/>
                    <a:gd name="T19" fmla="*/ 187 h 200"/>
                    <a:gd name="T20" fmla="*/ 191 w 220"/>
                    <a:gd name="T21" fmla="*/ 189 h 200"/>
                    <a:gd name="T22" fmla="*/ 187 w 220"/>
                    <a:gd name="T23" fmla="*/ 192 h 200"/>
                    <a:gd name="T24" fmla="*/ 185 w 220"/>
                    <a:gd name="T25" fmla="*/ 191 h 200"/>
                    <a:gd name="T26" fmla="*/ 183 w 220"/>
                    <a:gd name="T27" fmla="*/ 191 h 200"/>
                    <a:gd name="T28" fmla="*/ 177 w 220"/>
                    <a:gd name="T29" fmla="*/ 193 h 200"/>
                    <a:gd name="T30" fmla="*/ 176 w 220"/>
                    <a:gd name="T31" fmla="*/ 192 h 200"/>
                    <a:gd name="T32" fmla="*/ 166 w 220"/>
                    <a:gd name="T33" fmla="*/ 193 h 200"/>
                    <a:gd name="T34" fmla="*/ 153 w 220"/>
                    <a:gd name="T35" fmla="*/ 192 h 200"/>
                    <a:gd name="T36" fmla="*/ 145 w 220"/>
                    <a:gd name="T37" fmla="*/ 193 h 200"/>
                    <a:gd name="T38" fmla="*/ 144 w 220"/>
                    <a:gd name="T39" fmla="*/ 192 h 200"/>
                    <a:gd name="T40" fmla="*/ 122 w 220"/>
                    <a:gd name="T41" fmla="*/ 192 h 200"/>
                    <a:gd name="T42" fmla="*/ 122 w 220"/>
                    <a:gd name="T43" fmla="*/ 190 h 200"/>
                    <a:gd name="T44" fmla="*/ 107 w 220"/>
                    <a:gd name="T45" fmla="*/ 190 h 200"/>
                    <a:gd name="T46" fmla="*/ 82 w 220"/>
                    <a:gd name="T47" fmla="*/ 188 h 200"/>
                    <a:gd name="T48" fmla="*/ 71 w 220"/>
                    <a:gd name="T49" fmla="*/ 188 h 200"/>
                    <a:gd name="T50" fmla="*/ 65 w 220"/>
                    <a:gd name="T51" fmla="*/ 189 h 200"/>
                    <a:gd name="T52" fmla="*/ 27 w 220"/>
                    <a:gd name="T53" fmla="*/ 187 h 200"/>
                    <a:gd name="T54" fmla="*/ 25 w 220"/>
                    <a:gd name="T55" fmla="*/ 186 h 200"/>
                    <a:gd name="T56" fmla="*/ 18 w 220"/>
                    <a:gd name="T57" fmla="*/ 183 h 200"/>
                    <a:gd name="T58" fmla="*/ 16 w 220"/>
                    <a:gd name="T59" fmla="*/ 183 h 200"/>
                    <a:gd name="T60" fmla="*/ 12 w 220"/>
                    <a:gd name="T61" fmla="*/ 177 h 200"/>
                    <a:gd name="T62" fmla="*/ 10 w 220"/>
                    <a:gd name="T63" fmla="*/ 177 h 200"/>
                    <a:gd name="T64" fmla="*/ 11 w 220"/>
                    <a:gd name="T65" fmla="*/ 165 h 200"/>
                    <a:gd name="T66" fmla="*/ 8 w 220"/>
                    <a:gd name="T67" fmla="*/ 166 h 200"/>
                    <a:gd name="T68" fmla="*/ 15 w 220"/>
                    <a:gd name="T69" fmla="*/ 153 h 200"/>
                    <a:gd name="T70" fmla="*/ 11 w 220"/>
                    <a:gd name="T71" fmla="*/ 154 h 200"/>
                    <a:gd name="T72" fmla="*/ 14 w 220"/>
                    <a:gd name="T73" fmla="*/ 151 h 200"/>
                    <a:gd name="T74" fmla="*/ 28 w 220"/>
                    <a:gd name="T75" fmla="*/ 131 h 200"/>
                    <a:gd name="T76" fmla="*/ 22 w 220"/>
                    <a:gd name="T77" fmla="*/ 134 h 200"/>
                    <a:gd name="T78" fmla="*/ 40 w 220"/>
                    <a:gd name="T79" fmla="*/ 115 h 200"/>
                    <a:gd name="T80" fmla="*/ 30 w 220"/>
                    <a:gd name="T81" fmla="*/ 122 h 200"/>
                    <a:gd name="T82" fmla="*/ 38 w 220"/>
                    <a:gd name="T83" fmla="*/ 109 h 200"/>
                    <a:gd name="T84" fmla="*/ 71 w 220"/>
                    <a:gd name="T85" fmla="*/ 71 h 200"/>
                    <a:gd name="T86" fmla="*/ 66 w 220"/>
                    <a:gd name="T87" fmla="*/ 5 h 200"/>
                    <a:gd name="T88" fmla="*/ 61 w 220"/>
                    <a:gd name="T89" fmla="*/ 8 h 200"/>
                    <a:gd name="T90" fmla="*/ 58 w 220"/>
                    <a:gd name="T91" fmla="*/ 82 h 200"/>
                    <a:gd name="T92" fmla="*/ 9 w 220"/>
                    <a:gd name="T93" fmla="*/ 181 h 200"/>
                    <a:gd name="T94" fmla="*/ 74 w 220"/>
                    <a:gd name="T95" fmla="*/ 194 h 200"/>
                    <a:gd name="T96" fmla="*/ 187 w 220"/>
                    <a:gd name="T97" fmla="*/ 19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0" h="200">
                      <a:moveTo>
                        <a:pt x="217" y="161"/>
                      </a:moveTo>
                      <a:cubicBezTo>
                        <a:pt x="214" y="141"/>
                        <a:pt x="198" y="125"/>
                        <a:pt x="183" y="111"/>
                      </a:cubicBezTo>
                      <a:cubicBezTo>
                        <a:pt x="168" y="96"/>
                        <a:pt x="150" y="83"/>
                        <a:pt x="135" y="68"/>
                      </a:cubicBezTo>
                      <a:cubicBezTo>
                        <a:pt x="126" y="59"/>
                        <a:pt x="120" y="48"/>
                        <a:pt x="119" y="35"/>
                      </a:cubicBezTo>
                      <a:cubicBezTo>
                        <a:pt x="119" y="24"/>
                        <a:pt x="125" y="14"/>
                        <a:pt x="130" y="4"/>
                      </a:cubicBezTo>
                      <a:cubicBezTo>
                        <a:pt x="131" y="3"/>
                        <a:pt x="131" y="1"/>
                        <a:pt x="129" y="1"/>
                      </a:cubicBezTo>
                      <a:cubicBezTo>
                        <a:pt x="128" y="0"/>
                        <a:pt x="127" y="0"/>
                        <a:pt x="126" y="2"/>
                      </a:cubicBezTo>
                      <a:cubicBezTo>
                        <a:pt x="125" y="3"/>
                        <a:pt x="125" y="4"/>
                        <a:pt x="124" y="5"/>
                      </a:cubicBezTo>
                      <a:cubicBezTo>
                        <a:pt x="115" y="21"/>
                        <a:pt x="110" y="38"/>
                        <a:pt x="120" y="56"/>
                      </a:cubicBezTo>
                      <a:cubicBezTo>
                        <a:pt x="131" y="77"/>
                        <a:pt x="154" y="92"/>
                        <a:pt x="171" y="107"/>
                      </a:cubicBezTo>
                      <a:cubicBezTo>
                        <a:pt x="172" y="107"/>
                        <a:pt x="172" y="108"/>
                        <a:pt x="173" y="109"/>
                      </a:cubicBezTo>
                      <a:cubicBezTo>
                        <a:pt x="174" y="108"/>
                        <a:pt x="176" y="109"/>
                        <a:pt x="178" y="109"/>
                      </a:cubicBezTo>
                      <a:cubicBezTo>
                        <a:pt x="180" y="110"/>
                        <a:pt x="180" y="112"/>
                        <a:pt x="178" y="113"/>
                      </a:cubicBezTo>
                      <a:cubicBezTo>
                        <a:pt x="184" y="118"/>
                        <a:pt x="190" y="124"/>
                        <a:pt x="195" y="130"/>
                      </a:cubicBezTo>
                      <a:cubicBezTo>
                        <a:pt x="195" y="130"/>
                        <a:pt x="195" y="130"/>
                        <a:pt x="195" y="130"/>
                      </a:cubicBezTo>
                      <a:cubicBezTo>
                        <a:pt x="196" y="129"/>
                        <a:pt x="196" y="130"/>
                        <a:pt x="196" y="131"/>
                      </a:cubicBezTo>
                      <a:cubicBezTo>
                        <a:pt x="204" y="141"/>
                        <a:pt x="211" y="152"/>
                        <a:pt x="212" y="164"/>
                      </a:cubicBezTo>
                      <a:cubicBezTo>
                        <a:pt x="213" y="173"/>
                        <a:pt x="209" y="179"/>
                        <a:pt x="203" y="184"/>
                      </a:cubicBezTo>
                      <a:cubicBezTo>
                        <a:pt x="201" y="185"/>
                        <a:pt x="199" y="187"/>
                        <a:pt x="197" y="188"/>
                      </a:cubicBezTo>
                      <a:cubicBezTo>
                        <a:pt x="197" y="189"/>
                        <a:pt x="196" y="188"/>
                        <a:pt x="197" y="187"/>
                      </a:cubicBezTo>
                      <a:cubicBezTo>
                        <a:pt x="195" y="188"/>
                        <a:pt x="193" y="189"/>
                        <a:pt x="192" y="189"/>
                      </a:cubicBezTo>
                      <a:cubicBezTo>
                        <a:pt x="191" y="189"/>
                        <a:pt x="191" y="189"/>
                        <a:pt x="191" y="189"/>
                      </a:cubicBezTo>
                      <a:cubicBezTo>
                        <a:pt x="190" y="190"/>
                        <a:pt x="189" y="192"/>
                        <a:pt x="188" y="192"/>
                      </a:cubicBezTo>
                      <a:cubicBezTo>
                        <a:pt x="187" y="193"/>
                        <a:pt x="187" y="192"/>
                        <a:pt x="187" y="192"/>
                      </a:cubicBezTo>
                      <a:cubicBezTo>
                        <a:pt x="188" y="191"/>
                        <a:pt x="188" y="190"/>
                        <a:pt x="189" y="190"/>
                      </a:cubicBezTo>
                      <a:cubicBezTo>
                        <a:pt x="188" y="190"/>
                        <a:pt x="186" y="190"/>
                        <a:pt x="185" y="191"/>
                      </a:cubicBezTo>
                      <a:cubicBezTo>
                        <a:pt x="185" y="191"/>
                        <a:pt x="184" y="191"/>
                        <a:pt x="184" y="192"/>
                      </a:cubicBezTo>
                      <a:cubicBezTo>
                        <a:pt x="183" y="192"/>
                        <a:pt x="183" y="192"/>
                        <a:pt x="183" y="191"/>
                      </a:cubicBezTo>
                      <a:cubicBezTo>
                        <a:pt x="181" y="191"/>
                        <a:pt x="180" y="191"/>
                        <a:pt x="179" y="192"/>
                      </a:cubicBezTo>
                      <a:cubicBezTo>
                        <a:pt x="178" y="192"/>
                        <a:pt x="177" y="193"/>
                        <a:pt x="177" y="193"/>
                      </a:cubicBezTo>
                      <a:cubicBezTo>
                        <a:pt x="176" y="194"/>
                        <a:pt x="175" y="193"/>
                        <a:pt x="176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3" y="192"/>
                        <a:pt x="170" y="192"/>
                        <a:pt x="167" y="192"/>
                      </a:cubicBezTo>
                      <a:cubicBezTo>
                        <a:pt x="166" y="193"/>
                        <a:pt x="166" y="193"/>
                        <a:pt x="166" y="193"/>
                      </a:cubicBezTo>
                      <a:cubicBezTo>
                        <a:pt x="165" y="194"/>
                        <a:pt x="164" y="193"/>
                        <a:pt x="165" y="192"/>
                      </a:cubicBezTo>
                      <a:cubicBezTo>
                        <a:pt x="160" y="192"/>
                        <a:pt x="156" y="192"/>
                        <a:pt x="153" y="192"/>
                      </a:cubicBezTo>
                      <a:cubicBezTo>
                        <a:pt x="150" y="192"/>
                        <a:pt x="148" y="192"/>
                        <a:pt x="146" y="192"/>
                      </a:cubicBezTo>
                      <a:cubicBezTo>
                        <a:pt x="146" y="192"/>
                        <a:pt x="145" y="193"/>
                        <a:pt x="145" y="193"/>
                      </a:cubicBezTo>
                      <a:cubicBezTo>
                        <a:pt x="144" y="194"/>
                        <a:pt x="143" y="193"/>
                        <a:pt x="144" y="192"/>
                      </a:cubicBezTo>
                      <a:cubicBezTo>
                        <a:pt x="144" y="192"/>
                        <a:pt x="144" y="192"/>
                        <a:pt x="144" y="192"/>
                      </a:cubicBezTo>
                      <a:cubicBezTo>
                        <a:pt x="137" y="191"/>
                        <a:pt x="130" y="191"/>
                        <a:pt x="123" y="190"/>
                      </a:cubicBezTo>
                      <a:cubicBezTo>
                        <a:pt x="123" y="191"/>
                        <a:pt x="123" y="191"/>
                        <a:pt x="122" y="192"/>
                      </a:cubicBezTo>
                      <a:cubicBezTo>
                        <a:pt x="122" y="192"/>
                        <a:pt x="121" y="191"/>
                        <a:pt x="121" y="191"/>
                      </a:cubicBezTo>
                      <a:cubicBezTo>
                        <a:pt x="121" y="191"/>
                        <a:pt x="122" y="190"/>
                        <a:pt x="122" y="190"/>
                      </a:cubicBezTo>
                      <a:cubicBezTo>
                        <a:pt x="117" y="190"/>
                        <a:pt x="113" y="190"/>
                        <a:pt x="108" y="189"/>
                      </a:cubicBezTo>
                      <a:cubicBezTo>
                        <a:pt x="108" y="190"/>
                        <a:pt x="108" y="190"/>
                        <a:pt x="107" y="190"/>
                      </a:cubicBezTo>
                      <a:cubicBezTo>
                        <a:pt x="107" y="190"/>
                        <a:pt x="106" y="190"/>
                        <a:pt x="106" y="189"/>
                      </a:cubicBezTo>
                      <a:cubicBezTo>
                        <a:pt x="98" y="189"/>
                        <a:pt x="90" y="188"/>
                        <a:pt x="82" y="188"/>
                      </a:cubicBezTo>
                      <a:cubicBezTo>
                        <a:pt x="82" y="188"/>
                        <a:pt x="82" y="188"/>
                        <a:pt x="82" y="188"/>
                      </a:cubicBezTo>
                      <a:cubicBezTo>
                        <a:pt x="78" y="188"/>
                        <a:pt x="75" y="188"/>
                        <a:pt x="71" y="188"/>
                      </a:cubicBezTo>
                      <a:cubicBezTo>
                        <a:pt x="69" y="189"/>
                        <a:pt x="67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4" y="189"/>
                        <a:pt x="64" y="189"/>
                        <a:pt x="64" y="189"/>
                      </a:cubicBezTo>
                      <a:cubicBezTo>
                        <a:pt x="52" y="190"/>
                        <a:pt x="38" y="191"/>
                        <a:pt x="27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8"/>
                        <a:pt x="25" y="187"/>
                        <a:pt x="25" y="186"/>
                      </a:cubicBezTo>
                      <a:cubicBezTo>
                        <a:pt x="23" y="186"/>
                        <a:pt x="21" y="185"/>
                        <a:pt x="19" y="184"/>
                      </a:cubicBezTo>
                      <a:cubicBezTo>
                        <a:pt x="19" y="184"/>
                        <a:pt x="19" y="183"/>
                        <a:pt x="18" y="183"/>
                      </a:cubicBezTo>
                      <a:cubicBezTo>
                        <a:pt x="18" y="183"/>
                        <a:pt x="18" y="184"/>
                        <a:pt x="17" y="184"/>
                      </a:cubicBezTo>
                      <a:cubicBezTo>
                        <a:pt x="17" y="184"/>
                        <a:pt x="16" y="184"/>
                        <a:pt x="16" y="183"/>
                      </a:cubicBezTo>
                      <a:cubicBezTo>
                        <a:pt x="16" y="183"/>
                        <a:pt x="17" y="182"/>
                        <a:pt x="17" y="182"/>
                      </a:cubicBezTo>
                      <a:cubicBezTo>
                        <a:pt x="15" y="181"/>
                        <a:pt x="13" y="179"/>
                        <a:pt x="12" y="177"/>
                      </a:cubicBezTo>
                      <a:cubicBezTo>
                        <a:pt x="12" y="177"/>
                        <a:pt x="12" y="177"/>
                        <a:pt x="11" y="178"/>
                      </a:cubicBezTo>
                      <a:cubicBezTo>
                        <a:pt x="11" y="178"/>
                        <a:pt x="10" y="178"/>
                        <a:pt x="10" y="177"/>
                      </a:cubicBezTo>
                      <a:cubicBezTo>
                        <a:pt x="11" y="176"/>
                        <a:pt x="11" y="176"/>
                        <a:pt x="12" y="175"/>
                      </a:cubicBezTo>
                      <a:cubicBezTo>
                        <a:pt x="10" y="172"/>
                        <a:pt x="10" y="169"/>
                        <a:pt x="11" y="165"/>
                      </a:cubicBezTo>
                      <a:cubicBezTo>
                        <a:pt x="10" y="166"/>
                        <a:pt x="9" y="166"/>
                        <a:pt x="8" y="167"/>
                      </a:cubicBezTo>
                      <a:cubicBezTo>
                        <a:pt x="8" y="167"/>
                        <a:pt x="7" y="166"/>
                        <a:pt x="8" y="166"/>
                      </a:cubicBezTo>
                      <a:cubicBezTo>
                        <a:pt x="9" y="164"/>
                        <a:pt x="10" y="163"/>
                        <a:pt x="11" y="162"/>
                      </a:cubicBezTo>
                      <a:cubicBezTo>
                        <a:pt x="12" y="159"/>
                        <a:pt x="13" y="156"/>
                        <a:pt x="15" y="153"/>
                      </a:cubicBezTo>
                      <a:cubicBezTo>
                        <a:pt x="14" y="154"/>
                        <a:pt x="13" y="154"/>
                        <a:pt x="12" y="155"/>
                      </a:cubicBezTo>
                      <a:cubicBezTo>
                        <a:pt x="11" y="156"/>
                        <a:pt x="11" y="155"/>
                        <a:pt x="11" y="154"/>
                      </a:cubicBezTo>
                      <a:cubicBezTo>
                        <a:pt x="12" y="153"/>
                        <a:pt x="13" y="153"/>
                        <a:pt x="14" y="152"/>
                      </a:cubicBezTo>
                      <a:cubicBezTo>
                        <a:pt x="14" y="151"/>
                        <a:pt x="14" y="151"/>
                        <a:pt x="14" y="151"/>
                      </a:cubicBezTo>
                      <a:cubicBezTo>
                        <a:pt x="16" y="149"/>
                        <a:pt x="17" y="148"/>
                        <a:pt x="18" y="146"/>
                      </a:cubicBezTo>
                      <a:cubicBezTo>
                        <a:pt x="21" y="140"/>
                        <a:pt x="25" y="135"/>
                        <a:pt x="28" y="131"/>
                      </a:cubicBezTo>
                      <a:cubicBezTo>
                        <a:pt x="26" y="133"/>
                        <a:pt x="24" y="134"/>
                        <a:pt x="22" y="135"/>
                      </a:cubicBezTo>
                      <a:cubicBezTo>
                        <a:pt x="22" y="136"/>
                        <a:pt x="21" y="135"/>
                        <a:pt x="22" y="134"/>
                      </a:cubicBezTo>
                      <a:cubicBezTo>
                        <a:pt x="26" y="130"/>
                        <a:pt x="30" y="126"/>
                        <a:pt x="35" y="122"/>
                      </a:cubicBezTo>
                      <a:cubicBezTo>
                        <a:pt x="37" y="120"/>
                        <a:pt x="38" y="117"/>
                        <a:pt x="40" y="115"/>
                      </a:cubicBezTo>
                      <a:cubicBezTo>
                        <a:pt x="37" y="117"/>
                        <a:pt x="34" y="120"/>
                        <a:pt x="31" y="123"/>
                      </a:cubicBezTo>
                      <a:cubicBezTo>
                        <a:pt x="31" y="124"/>
                        <a:pt x="30" y="123"/>
                        <a:pt x="30" y="122"/>
                      </a:cubicBezTo>
                      <a:cubicBezTo>
                        <a:pt x="33" y="119"/>
                        <a:pt x="36" y="117"/>
                        <a:pt x="39" y="114"/>
                      </a:cubicBezTo>
                      <a:cubicBezTo>
                        <a:pt x="37" y="114"/>
                        <a:pt x="35" y="111"/>
                        <a:pt x="38" y="109"/>
                      </a:cubicBezTo>
                      <a:cubicBezTo>
                        <a:pt x="41" y="108"/>
                        <a:pt x="44" y="106"/>
                        <a:pt x="48" y="105"/>
                      </a:cubicBezTo>
                      <a:cubicBezTo>
                        <a:pt x="56" y="94"/>
                        <a:pt x="64" y="83"/>
                        <a:pt x="71" y="71"/>
                      </a:cubicBezTo>
                      <a:cubicBezTo>
                        <a:pt x="85" y="50"/>
                        <a:pt x="78" y="27"/>
                        <a:pt x="66" y="6"/>
                      </a:cubicBezTo>
                      <a:cubicBezTo>
                        <a:pt x="66" y="6"/>
                        <a:pt x="66" y="6"/>
                        <a:pt x="66" y="5"/>
                      </a:cubicBezTo>
                      <a:cubicBezTo>
                        <a:pt x="64" y="3"/>
                        <a:pt x="62" y="4"/>
                        <a:pt x="61" y="5"/>
                      </a:cubicBezTo>
                      <a:cubicBezTo>
                        <a:pt x="61" y="6"/>
                        <a:pt x="61" y="7"/>
                        <a:pt x="61" y="8"/>
                      </a:cubicBezTo>
                      <a:cubicBezTo>
                        <a:pt x="68" y="19"/>
                        <a:pt x="73" y="30"/>
                        <a:pt x="74" y="43"/>
                      </a:cubicBezTo>
                      <a:cubicBezTo>
                        <a:pt x="75" y="58"/>
                        <a:pt x="66" y="70"/>
                        <a:pt x="58" y="82"/>
                      </a:cubicBezTo>
                      <a:cubicBezTo>
                        <a:pt x="45" y="100"/>
                        <a:pt x="31" y="118"/>
                        <a:pt x="18" y="136"/>
                      </a:cubicBezTo>
                      <a:cubicBezTo>
                        <a:pt x="10" y="149"/>
                        <a:pt x="0" y="167"/>
                        <a:pt x="9" y="181"/>
                      </a:cubicBezTo>
                      <a:cubicBezTo>
                        <a:pt x="17" y="194"/>
                        <a:pt x="36" y="195"/>
                        <a:pt x="49" y="195"/>
                      </a:cubicBezTo>
                      <a:cubicBezTo>
                        <a:pt x="57" y="195"/>
                        <a:pt x="66" y="194"/>
                        <a:pt x="74" y="194"/>
                      </a:cubicBezTo>
                      <a:cubicBezTo>
                        <a:pt x="88" y="193"/>
                        <a:pt x="103" y="194"/>
                        <a:pt x="117" y="195"/>
                      </a:cubicBezTo>
                      <a:cubicBezTo>
                        <a:pt x="140" y="197"/>
                        <a:pt x="164" y="200"/>
                        <a:pt x="187" y="196"/>
                      </a:cubicBezTo>
                      <a:cubicBezTo>
                        <a:pt x="204" y="192"/>
                        <a:pt x="220" y="180"/>
                        <a:pt x="217" y="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7" name="Freeform 4152"/>
                <p:cNvSpPr/>
                <p:nvPr/>
              </p:nvSpPr>
              <p:spPr bwMode="auto">
                <a:xfrm>
                  <a:off x="4276" y="589"/>
                  <a:ext cx="7" cy="7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0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8" name="Freeform 4153"/>
                <p:cNvSpPr/>
                <p:nvPr/>
              </p:nvSpPr>
              <p:spPr bwMode="auto">
                <a:xfrm>
                  <a:off x="4297" y="531"/>
                  <a:ext cx="252" cy="63"/>
                </a:xfrm>
                <a:custGeom>
                  <a:avLst/>
                  <a:gdLst>
                    <a:gd name="T0" fmla="*/ 110 w 145"/>
                    <a:gd name="T1" fmla="*/ 10 h 36"/>
                    <a:gd name="T2" fmla="*/ 78 w 145"/>
                    <a:gd name="T3" fmla="*/ 26 h 36"/>
                    <a:gd name="T4" fmla="*/ 43 w 145"/>
                    <a:gd name="T5" fmla="*/ 8 h 36"/>
                    <a:gd name="T6" fmla="*/ 13 w 145"/>
                    <a:gd name="T7" fmla="*/ 7 h 36"/>
                    <a:gd name="T8" fmla="*/ 3 w 145"/>
                    <a:gd name="T9" fmla="*/ 11 h 36"/>
                    <a:gd name="T10" fmla="*/ 4 w 145"/>
                    <a:gd name="T11" fmla="*/ 16 h 36"/>
                    <a:gd name="T12" fmla="*/ 25 w 145"/>
                    <a:gd name="T13" fmla="*/ 5 h 36"/>
                    <a:gd name="T14" fmla="*/ 25 w 145"/>
                    <a:gd name="T15" fmla="*/ 6 h 36"/>
                    <a:gd name="T16" fmla="*/ 21 w 145"/>
                    <a:gd name="T17" fmla="*/ 9 h 36"/>
                    <a:gd name="T18" fmla="*/ 28 w 145"/>
                    <a:gd name="T19" fmla="*/ 8 h 36"/>
                    <a:gd name="T20" fmla="*/ 34 w 145"/>
                    <a:gd name="T21" fmla="*/ 6 h 36"/>
                    <a:gd name="T22" fmla="*/ 34 w 145"/>
                    <a:gd name="T23" fmla="*/ 7 h 36"/>
                    <a:gd name="T24" fmla="*/ 33 w 145"/>
                    <a:gd name="T25" fmla="*/ 8 h 36"/>
                    <a:gd name="T26" fmla="*/ 36 w 145"/>
                    <a:gd name="T27" fmla="*/ 9 h 36"/>
                    <a:gd name="T28" fmla="*/ 41 w 145"/>
                    <a:gd name="T29" fmla="*/ 7 h 36"/>
                    <a:gd name="T30" fmla="*/ 42 w 145"/>
                    <a:gd name="T31" fmla="*/ 8 h 36"/>
                    <a:gd name="T32" fmla="*/ 39 w 145"/>
                    <a:gd name="T33" fmla="*/ 11 h 36"/>
                    <a:gd name="T34" fmla="*/ 43 w 145"/>
                    <a:gd name="T35" fmla="*/ 14 h 36"/>
                    <a:gd name="T36" fmla="*/ 44 w 145"/>
                    <a:gd name="T37" fmla="*/ 13 h 36"/>
                    <a:gd name="T38" fmla="*/ 45 w 145"/>
                    <a:gd name="T39" fmla="*/ 14 h 36"/>
                    <a:gd name="T40" fmla="*/ 44 w 145"/>
                    <a:gd name="T41" fmla="*/ 15 h 36"/>
                    <a:gd name="T42" fmla="*/ 48 w 145"/>
                    <a:gd name="T43" fmla="*/ 20 h 36"/>
                    <a:gd name="T44" fmla="*/ 49 w 145"/>
                    <a:gd name="T45" fmla="*/ 20 h 36"/>
                    <a:gd name="T46" fmla="*/ 49 w 145"/>
                    <a:gd name="T47" fmla="*/ 20 h 36"/>
                    <a:gd name="T48" fmla="*/ 50 w 145"/>
                    <a:gd name="T49" fmla="*/ 21 h 36"/>
                    <a:gd name="T50" fmla="*/ 49 w 145"/>
                    <a:gd name="T51" fmla="*/ 21 h 36"/>
                    <a:gd name="T52" fmla="*/ 57 w 145"/>
                    <a:gd name="T53" fmla="*/ 28 h 36"/>
                    <a:gd name="T54" fmla="*/ 57 w 145"/>
                    <a:gd name="T55" fmla="*/ 28 h 36"/>
                    <a:gd name="T56" fmla="*/ 58 w 145"/>
                    <a:gd name="T57" fmla="*/ 29 h 36"/>
                    <a:gd name="T58" fmla="*/ 73 w 145"/>
                    <a:gd name="T59" fmla="*/ 33 h 36"/>
                    <a:gd name="T60" fmla="*/ 84 w 145"/>
                    <a:gd name="T61" fmla="*/ 25 h 36"/>
                    <a:gd name="T62" fmla="*/ 85 w 145"/>
                    <a:gd name="T63" fmla="*/ 26 h 36"/>
                    <a:gd name="T64" fmla="*/ 79 w 145"/>
                    <a:gd name="T65" fmla="*/ 31 h 36"/>
                    <a:gd name="T66" fmla="*/ 96 w 145"/>
                    <a:gd name="T67" fmla="*/ 19 h 36"/>
                    <a:gd name="T68" fmla="*/ 101 w 145"/>
                    <a:gd name="T69" fmla="*/ 14 h 36"/>
                    <a:gd name="T70" fmla="*/ 102 w 145"/>
                    <a:gd name="T71" fmla="*/ 15 h 36"/>
                    <a:gd name="T72" fmla="*/ 101 w 145"/>
                    <a:gd name="T73" fmla="*/ 16 h 36"/>
                    <a:gd name="T74" fmla="*/ 109 w 145"/>
                    <a:gd name="T75" fmla="*/ 15 h 36"/>
                    <a:gd name="T76" fmla="*/ 111 w 145"/>
                    <a:gd name="T77" fmla="*/ 16 h 36"/>
                    <a:gd name="T78" fmla="*/ 112 w 145"/>
                    <a:gd name="T79" fmla="*/ 15 h 36"/>
                    <a:gd name="T80" fmla="*/ 112 w 145"/>
                    <a:gd name="T81" fmla="*/ 16 h 36"/>
                    <a:gd name="T82" fmla="*/ 121 w 145"/>
                    <a:gd name="T83" fmla="*/ 20 h 36"/>
                    <a:gd name="T84" fmla="*/ 124 w 145"/>
                    <a:gd name="T85" fmla="*/ 18 h 36"/>
                    <a:gd name="T86" fmla="*/ 125 w 145"/>
                    <a:gd name="T87" fmla="*/ 19 h 36"/>
                    <a:gd name="T88" fmla="*/ 123 w 145"/>
                    <a:gd name="T89" fmla="*/ 21 h 36"/>
                    <a:gd name="T90" fmla="*/ 125 w 145"/>
                    <a:gd name="T91" fmla="*/ 21 h 36"/>
                    <a:gd name="T92" fmla="*/ 131 w 145"/>
                    <a:gd name="T93" fmla="*/ 21 h 36"/>
                    <a:gd name="T94" fmla="*/ 140 w 145"/>
                    <a:gd name="T95" fmla="*/ 16 h 36"/>
                    <a:gd name="T96" fmla="*/ 143 w 145"/>
                    <a:gd name="T97" fmla="*/ 14 h 36"/>
                    <a:gd name="T98" fmla="*/ 144 w 145"/>
                    <a:gd name="T99" fmla="*/ 15 h 36"/>
                    <a:gd name="T100" fmla="*/ 143 w 145"/>
                    <a:gd name="T101" fmla="*/ 16 h 36"/>
                    <a:gd name="T102" fmla="*/ 143 w 145"/>
                    <a:gd name="T103" fmla="*/ 15 h 36"/>
                    <a:gd name="T104" fmla="*/ 143 w 145"/>
                    <a:gd name="T105" fmla="*/ 11 h 36"/>
                    <a:gd name="T106" fmla="*/ 138 w 145"/>
                    <a:gd name="T107" fmla="*/ 11 h 36"/>
                    <a:gd name="T108" fmla="*/ 132 w 145"/>
                    <a:gd name="T109" fmla="*/ 14 h 36"/>
                    <a:gd name="T110" fmla="*/ 110 w 145"/>
                    <a:gd name="T111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5" h="36">
                      <a:moveTo>
                        <a:pt x="110" y="10"/>
                      </a:moveTo>
                      <a:cubicBezTo>
                        <a:pt x="96" y="7"/>
                        <a:pt x="89" y="19"/>
                        <a:pt x="78" y="26"/>
                      </a:cubicBezTo>
                      <a:cubicBezTo>
                        <a:pt x="62" y="36"/>
                        <a:pt x="54" y="15"/>
                        <a:pt x="43" y="8"/>
                      </a:cubicBezTo>
                      <a:cubicBezTo>
                        <a:pt x="33" y="0"/>
                        <a:pt x="23" y="3"/>
                        <a:pt x="13" y="7"/>
                      </a:cubicBezTo>
                      <a:cubicBezTo>
                        <a:pt x="9" y="8"/>
                        <a:pt x="6" y="10"/>
                        <a:pt x="3" y="11"/>
                      </a:cubicBezTo>
                      <a:cubicBezTo>
                        <a:pt x="0" y="13"/>
                        <a:pt x="2" y="16"/>
                        <a:pt x="4" y="16"/>
                      </a:cubicBezTo>
                      <a:cubicBezTo>
                        <a:pt x="10" y="11"/>
                        <a:pt x="17" y="7"/>
                        <a:pt x="25" y="5"/>
                      </a:cubicBezTo>
                      <a:cubicBezTo>
                        <a:pt x="26" y="5"/>
                        <a:pt x="26" y="6"/>
                        <a:pt x="25" y="6"/>
                      </a:cubicBezTo>
                      <a:cubicBezTo>
                        <a:pt x="24" y="7"/>
                        <a:pt x="23" y="8"/>
                        <a:pt x="21" y="9"/>
                      </a:cubicBezTo>
                      <a:cubicBezTo>
                        <a:pt x="23" y="8"/>
                        <a:pt x="25" y="8"/>
                        <a:pt x="28" y="8"/>
                      </a:cubicBezTo>
                      <a:cubicBezTo>
                        <a:pt x="29" y="7"/>
                        <a:pt x="32" y="6"/>
                        <a:pt x="34" y="6"/>
                      </a:cubicBezTo>
                      <a:cubicBezTo>
                        <a:pt x="34" y="6"/>
                        <a:pt x="35" y="6"/>
                        <a:pt x="34" y="7"/>
                      </a:cubicBezTo>
                      <a:cubicBezTo>
                        <a:pt x="34" y="7"/>
                        <a:pt x="33" y="8"/>
                        <a:pt x="33" y="8"/>
                      </a:cubicBezTo>
                      <a:cubicBezTo>
                        <a:pt x="34" y="8"/>
                        <a:pt x="35" y="9"/>
                        <a:pt x="36" y="9"/>
                      </a:cubicBezTo>
                      <a:cubicBezTo>
                        <a:pt x="38" y="8"/>
                        <a:pt x="40" y="7"/>
                        <a:pt x="41" y="7"/>
                      </a:cubicBezTo>
                      <a:cubicBezTo>
                        <a:pt x="42" y="6"/>
                        <a:pt x="42" y="7"/>
                        <a:pt x="42" y="8"/>
                      </a:cubicBezTo>
                      <a:cubicBezTo>
                        <a:pt x="41" y="9"/>
                        <a:pt x="40" y="10"/>
                        <a:pt x="39" y="11"/>
                      </a:cubicBezTo>
                      <a:cubicBezTo>
                        <a:pt x="40" y="12"/>
                        <a:pt x="42" y="13"/>
                        <a:pt x="43" y="14"/>
                      </a:cubicBezTo>
                      <a:cubicBezTo>
                        <a:pt x="43" y="13"/>
                        <a:pt x="43" y="13"/>
                        <a:pt x="44" y="13"/>
                      </a:cubicBezTo>
                      <a:cubicBezTo>
                        <a:pt x="44" y="12"/>
                        <a:pt x="45" y="13"/>
                        <a:pt x="45" y="14"/>
                      </a:cubicBezTo>
                      <a:cubicBezTo>
                        <a:pt x="45" y="14"/>
                        <a:pt x="44" y="15"/>
                        <a:pt x="44" y="15"/>
                      </a:cubicBezTo>
                      <a:cubicBezTo>
                        <a:pt x="45" y="17"/>
                        <a:pt x="47" y="18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0" y="19"/>
                        <a:pt x="51" y="20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52" y="24"/>
                        <a:pt x="54" y="26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8" y="29"/>
                        <a:pt x="58" y="29"/>
                      </a:cubicBezTo>
                      <a:cubicBezTo>
                        <a:pt x="62" y="32"/>
                        <a:pt x="67" y="34"/>
                        <a:pt x="73" y="33"/>
                      </a:cubicBezTo>
                      <a:cubicBezTo>
                        <a:pt x="77" y="31"/>
                        <a:pt x="80" y="28"/>
                        <a:pt x="84" y="25"/>
                      </a:cubicBezTo>
                      <a:cubicBezTo>
                        <a:pt x="84" y="25"/>
                        <a:pt x="85" y="25"/>
                        <a:pt x="85" y="26"/>
                      </a:cubicBezTo>
                      <a:cubicBezTo>
                        <a:pt x="83" y="28"/>
                        <a:pt x="81" y="30"/>
                        <a:pt x="79" y="31"/>
                      </a:cubicBezTo>
                      <a:cubicBezTo>
                        <a:pt x="86" y="28"/>
                        <a:pt x="90" y="22"/>
                        <a:pt x="96" y="19"/>
                      </a:cubicBezTo>
                      <a:cubicBezTo>
                        <a:pt x="97" y="17"/>
                        <a:pt x="99" y="15"/>
                        <a:pt x="101" y="14"/>
                      </a:cubicBezTo>
                      <a:cubicBezTo>
                        <a:pt x="102" y="13"/>
                        <a:pt x="102" y="14"/>
                        <a:pt x="102" y="15"/>
                      </a:cubicBezTo>
                      <a:cubicBezTo>
                        <a:pt x="102" y="15"/>
                        <a:pt x="101" y="16"/>
                        <a:pt x="101" y="16"/>
                      </a:cubicBezTo>
                      <a:cubicBezTo>
                        <a:pt x="103" y="15"/>
                        <a:pt x="106" y="15"/>
                        <a:pt x="109" y="15"/>
                      </a:cubicBezTo>
                      <a:cubicBezTo>
                        <a:pt x="110" y="15"/>
                        <a:pt x="110" y="15"/>
                        <a:pt x="111" y="16"/>
                      </a:cubicBezTo>
                      <a:cubicBezTo>
                        <a:pt x="111" y="16"/>
                        <a:pt x="111" y="16"/>
                        <a:pt x="112" y="15"/>
                      </a:cubicBezTo>
                      <a:cubicBezTo>
                        <a:pt x="112" y="15"/>
                        <a:pt x="113" y="16"/>
                        <a:pt x="112" y="16"/>
                      </a:cubicBezTo>
                      <a:cubicBezTo>
                        <a:pt x="116" y="17"/>
                        <a:pt x="118" y="19"/>
                        <a:pt x="121" y="20"/>
                      </a:cubicBezTo>
                      <a:cubicBezTo>
                        <a:pt x="122" y="19"/>
                        <a:pt x="123" y="19"/>
                        <a:pt x="124" y="18"/>
                      </a:cubicBezTo>
                      <a:cubicBezTo>
                        <a:pt x="124" y="18"/>
                        <a:pt x="125" y="18"/>
                        <a:pt x="125" y="19"/>
                      </a:cubicBezTo>
                      <a:cubicBezTo>
                        <a:pt x="124" y="20"/>
                        <a:pt x="124" y="20"/>
                        <a:pt x="123" y="21"/>
                      </a:cubicBezTo>
                      <a:cubicBezTo>
                        <a:pt x="124" y="21"/>
                        <a:pt x="125" y="21"/>
                        <a:pt x="125" y="21"/>
                      </a:cubicBezTo>
                      <a:cubicBezTo>
                        <a:pt x="127" y="22"/>
                        <a:pt x="130" y="21"/>
                        <a:pt x="131" y="21"/>
                      </a:cubicBezTo>
                      <a:cubicBezTo>
                        <a:pt x="134" y="20"/>
                        <a:pt x="138" y="15"/>
                        <a:pt x="140" y="16"/>
                      </a:cubicBezTo>
                      <a:cubicBezTo>
                        <a:pt x="141" y="15"/>
                        <a:pt x="142" y="14"/>
                        <a:pt x="143" y="14"/>
                      </a:cubicBezTo>
                      <a:cubicBezTo>
                        <a:pt x="143" y="13"/>
                        <a:pt x="144" y="14"/>
                        <a:pt x="144" y="15"/>
                      </a:cubicBezTo>
                      <a:cubicBezTo>
                        <a:pt x="143" y="15"/>
                        <a:pt x="143" y="15"/>
                        <a:pt x="143" y="16"/>
                      </a:cubicBezTo>
                      <a:cubicBezTo>
                        <a:pt x="143" y="16"/>
                        <a:pt x="143" y="16"/>
                        <a:pt x="143" y="15"/>
                      </a:cubicBezTo>
                      <a:cubicBezTo>
                        <a:pt x="145" y="14"/>
                        <a:pt x="145" y="12"/>
                        <a:pt x="143" y="11"/>
                      </a:cubicBezTo>
                      <a:cubicBezTo>
                        <a:pt x="141" y="11"/>
                        <a:pt x="139" y="10"/>
                        <a:pt x="138" y="11"/>
                      </a:cubicBezTo>
                      <a:cubicBezTo>
                        <a:pt x="136" y="11"/>
                        <a:pt x="134" y="12"/>
                        <a:pt x="132" y="14"/>
                      </a:cubicBezTo>
                      <a:cubicBezTo>
                        <a:pt x="127" y="19"/>
                        <a:pt x="117" y="12"/>
                        <a:pt x="11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9" name="Freeform 4154"/>
                <p:cNvSpPr/>
                <p:nvPr/>
              </p:nvSpPr>
              <p:spPr bwMode="auto">
                <a:xfrm>
                  <a:off x="4311" y="544"/>
                  <a:ext cx="26" cy="13"/>
                </a:xfrm>
                <a:custGeom>
                  <a:avLst/>
                  <a:gdLst>
                    <a:gd name="T0" fmla="*/ 10 w 15"/>
                    <a:gd name="T1" fmla="*/ 3 h 8"/>
                    <a:gd name="T2" fmla="*/ 15 w 15"/>
                    <a:gd name="T3" fmla="*/ 0 h 8"/>
                    <a:gd name="T4" fmla="*/ 5 w 15"/>
                    <a:gd name="T5" fmla="*/ 4 h 8"/>
                    <a:gd name="T6" fmla="*/ 0 w 15"/>
                    <a:gd name="T7" fmla="*/ 8 h 8"/>
                    <a:gd name="T8" fmla="*/ 9 w 15"/>
                    <a:gd name="T9" fmla="*/ 4 h 8"/>
                    <a:gd name="T10" fmla="*/ 10 w 15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8">
                      <a:moveTo>
                        <a:pt x="10" y="3"/>
                      </a:moveTo>
                      <a:cubicBezTo>
                        <a:pt x="11" y="2"/>
                        <a:pt x="15" y="0"/>
                        <a:pt x="15" y="0"/>
                      </a:cubicBezTo>
                      <a:cubicBezTo>
                        <a:pt x="11" y="1"/>
                        <a:pt x="8" y="2"/>
                        <a:pt x="5" y="4"/>
                      </a:cubicBezTo>
                      <a:cubicBezTo>
                        <a:pt x="3" y="5"/>
                        <a:pt x="1" y="7"/>
                        <a:pt x="0" y="8"/>
                      </a:cubicBezTo>
                      <a:cubicBezTo>
                        <a:pt x="3" y="6"/>
                        <a:pt x="6" y="5"/>
                        <a:pt x="9" y="4"/>
                      </a:cubicBezTo>
                      <a:cubicBezTo>
                        <a:pt x="9" y="3"/>
                        <a:pt x="10" y="3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0" name="Freeform 4155"/>
                <p:cNvSpPr/>
                <p:nvPr/>
              </p:nvSpPr>
              <p:spPr bwMode="auto">
                <a:xfrm>
                  <a:off x="4429" y="58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1" name="Freeform 4156"/>
                <p:cNvSpPr/>
                <p:nvPr/>
              </p:nvSpPr>
              <p:spPr bwMode="auto">
                <a:xfrm>
                  <a:off x="4351" y="5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2" name="Freeform 4157"/>
                <p:cNvSpPr/>
                <p:nvPr/>
              </p:nvSpPr>
              <p:spPr bwMode="auto">
                <a:xfrm>
                  <a:off x="4362" y="547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3" name="Freeform 4158"/>
                <p:cNvSpPr>
                  <a:spLocks noEditPoints="1"/>
                </p:cNvSpPr>
                <p:nvPr/>
              </p:nvSpPr>
              <p:spPr bwMode="auto">
                <a:xfrm>
                  <a:off x="4249" y="540"/>
                  <a:ext cx="356" cy="159"/>
                </a:xfrm>
                <a:custGeom>
                  <a:avLst/>
                  <a:gdLst>
                    <a:gd name="T0" fmla="*/ 152 w 205"/>
                    <a:gd name="T1" fmla="*/ 48 h 91"/>
                    <a:gd name="T2" fmla="*/ 140 w 205"/>
                    <a:gd name="T3" fmla="*/ 46 h 91"/>
                    <a:gd name="T4" fmla="*/ 109 w 205"/>
                    <a:gd name="T5" fmla="*/ 64 h 91"/>
                    <a:gd name="T6" fmla="*/ 132 w 205"/>
                    <a:gd name="T7" fmla="*/ 31 h 91"/>
                    <a:gd name="T8" fmla="*/ 140 w 205"/>
                    <a:gd name="T9" fmla="*/ 11 h 91"/>
                    <a:gd name="T10" fmla="*/ 61 w 205"/>
                    <a:gd name="T11" fmla="*/ 83 h 91"/>
                    <a:gd name="T12" fmla="*/ 129 w 205"/>
                    <a:gd name="T13" fmla="*/ 9 h 91"/>
                    <a:gd name="T14" fmla="*/ 113 w 205"/>
                    <a:gd name="T15" fmla="*/ 21 h 91"/>
                    <a:gd name="T16" fmla="*/ 45 w 205"/>
                    <a:gd name="T17" fmla="*/ 74 h 91"/>
                    <a:gd name="T18" fmla="*/ 42 w 205"/>
                    <a:gd name="T19" fmla="*/ 64 h 91"/>
                    <a:gd name="T20" fmla="*/ 86 w 205"/>
                    <a:gd name="T21" fmla="*/ 24 h 91"/>
                    <a:gd name="T22" fmla="*/ 43 w 205"/>
                    <a:gd name="T23" fmla="*/ 50 h 91"/>
                    <a:gd name="T24" fmla="*/ 73 w 205"/>
                    <a:gd name="T25" fmla="*/ 18 h 91"/>
                    <a:gd name="T26" fmla="*/ 73 w 205"/>
                    <a:gd name="T27" fmla="*/ 9 h 91"/>
                    <a:gd name="T28" fmla="*/ 4 w 205"/>
                    <a:gd name="T29" fmla="*/ 61 h 91"/>
                    <a:gd name="T30" fmla="*/ 44 w 205"/>
                    <a:gd name="T31" fmla="*/ 18 h 91"/>
                    <a:gd name="T32" fmla="*/ 62 w 205"/>
                    <a:gd name="T33" fmla="*/ 1 h 91"/>
                    <a:gd name="T34" fmla="*/ 32 w 205"/>
                    <a:gd name="T35" fmla="*/ 11 h 91"/>
                    <a:gd name="T36" fmla="*/ 51 w 205"/>
                    <a:gd name="T37" fmla="*/ 2 h 91"/>
                    <a:gd name="T38" fmla="*/ 21 w 205"/>
                    <a:gd name="T39" fmla="*/ 28 h 91"/>
                    <a:gd name="T40" fmla="*/ 55 w 205"/>
                    <a:gd name="T41" fmla="*/ 7 h 91"/>
                    <a:gd name="T42" fmla="*/ 5 w 205"/>
                    <a:gd name="T43" fmla="*/ 52 h 91"/>
                    <a:gd name="T44" fmla="*/ 67 w 205"/>
                    <a:gd name="T45" fmla="*/ 4 h 91"/>
                    <a:gd name="T46" fmla="*/ 4 w 205"/>
                    <a:gd name="T47" fmla="*/ 62 h 91"/>
                    <a:gd name="T48" fmla="*/ 5 w 205"/>
                    <a:gd name="T49" fmla="*/ 72 h 91"/>
                    <a:gd name="T50" fmla="*/ 64 w 205"/>
                    <a:gd name="T51" fmla="*/ 28 h 91"/>
                    <a:gd name="T52" fmla="*/ 78 w 205"/>
                    <a:gd name="T53" fmla="*/ 28 h 91"/>
                    <a:gd name="T54" fmla="*/ 19 w 205"/>
                    <a:gd name="T55" fmla="*/ 84 h 91"/>
                    <a:gd name="T56" fmla="*/ 64 w 205"/>
                    <a:gd name="T57" fmla="*/ 55 h 91"/>
                    <a:gd name="T58" fmla="*/ 104 w 205"/>
                    <a:gd name="T59" fmla="*/ 28 h 91"/>
                    <a:gd name="T60" fmla="*/ 48 w 205"/>
                    <a:gd name="T61" fmla="*/ 83 h 91"/>
                    <a:gd name="T62" fmla="*/ 57 w 205"/>
                    <a:gd name="T63" fmla="*/ 85 h 91"/>
                    <a:gd name="T64" fmla="*/ 130 w 205"/>
                    <a:gd name="T65" fmla="*/ 20 h 91"/>
                    <a:gd name="T66" fmla="*/ 75 w 205"/>
                    <a:gd name="T67" fmla="*/ 85 h 91"/>
                    <a:gd name="T68" fmla="*/ 136 w 205"/>
                    <a:gd name="T69" fmla="*/ 34 h 91"/>
                    <a:gd name="T70" fmla="*/ 129 w 205"/>
                    <a:gd name="T71" fmla="*/ 48 h 91"/>
                    <a:gd name="T72" fmla="*/ 99 w 205"/>
                    <a:gd name="T73" fmla="*/ 86 h 91"/>
                    <a:gd name="T74" fmla="*/ 175 w 205"/>
                    <a:gd name="T75" fmla="*/ 20 h 91"/>
                    <a:gd name="T76" fmla="*/ 115 w 205"/>
                    <a:gd name="T77" fmla="*/ 89 h 91"/>
                    <a:gd name="T78" fmla="*/ 157 w 205"/>
                    <a:gd name="T79" fmla="*/ 52 h 91"/>
                    <a:gd name="T80" fmla="*/ 174 w 205"/>
                    <a:gd name="T81" fmla="*/ 44 h 91"/>
                    <a:gd name="T82" fmla="*/ 137 w 205"/>
                    <a:gd name="T83" fmla="*/ 89 h 91"/>
                    <a:gd name="T84" fmla="*/ 181 w 205"/>
                    <a:gd name="T85" fmla="*/ 48 h 91"/>
                    <a:gd name="T86" fmla="*/ 189 w 205"/>
                    <a:gd name="T87" fmla="*/ 51 h 91"/>
                    <a:gd name="T88" fmla="*/ 158 w 205"/>
                    <a:gd name="T89" fmla="*/ 89 h 91"/>
                    <a:gd name="T90" fmla="*/ 188 w 205"/>
                    <a:gd name="T91" fmla="*/ 61 h 91"/>
                    <a:gd name="T92" fmla="*/ 172 w 205"/>
                    <a:gd name="T93" fmla="*/ 89 h 91"/>
                    <a:gd name="T94" fmla="*/ 177 w 205"/>
                    <a:gd name="T95" fmla="*/ 89 h 91"/>
                    <a:gd name="T96" fmla="*/ 195 w 205"/>
                    <a:gd name="T97" fmla="*/ 72 h 91"/>
                    <a:gd name="T98" fmla="*/ 185 w 205"/>
                    <a:gd name="T99" fmla="*/ 85 h 91"/>
                    <a:gd name="T100" fmla="*/ 190 w 205"/>
                    <a:gd name="T101" fmla="*/ 85 h 91"/>
                    <a:gd name="T102" fmla="*/ 203 w 205"/>
                    <a:gd name="T103" fmla="*/ 60 h 91"/>
                    <a:gd name="T104" fmla="*/ 174 w 205"/>
                    <a:gd name="T105" fmla="*/ 86 h 91"/>
                    <a:gd name="T106" fmla="*/ 198 w 205"/>
                    <a:gd name="T107" fmla="*/ 43 h 91"/>
                    <a:gd name="T108" fmla="*/ 167 w 205"/>
                    <a:gd name="T109" fmla="*/ 59 h 91"/>
                    <a:gd name="T110" fmla="*/ 144 w 205"/>
                    <a:gd name="T111" fmla="*/ 71 h 91"/>
                    <a:gd name="T112" fmla="*/ 74 w 205"/>
                    <a:gd name="T113" fmla="*/ 59 h 91"/>
                    <a:gd name="T114" fmla="*/ 193 w 205"/>
                    <a:gd name="T1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5" h="91">
                      <a:moveTo>
                        <a:pt x="144" y="71"/>
                      </a:moveTo>
                      <a:cubicBezTo>
                        <a:pt x="147" y="67"/>
                        <a:pt x="149" y="64"/>
                        <a:pt x="152" y="60"/>
                      </a:cubicBezTo>
                      <a:cubicBezTo>
                        <a:pt x="162" y="49"/>
                        <a:pt x="172" y="37"/>
                        <a:pt x="183" y="26"/>
                      </a:cubicBezTo>
                      <a:cubicBezTo>
                        <a:pt x="183" y="26"/>
                        <a:pt x="183" y="25"/>
                        <a:pt x="182" y="25"/>
                      </a:cubicBezTo>
                      <a:cubicBezTo>
                        <a:pt x="170" y="33"/>
                        <a:pt x="159" y="42"/>
                        <a:pt x="148" y="52"/>
                      </a:cubicBezTo>
                      <a:cubicBezTo>
                        <a:pt x="149" y="51"/>
                        <a:pt x="150" y="49"/>
                        <a:pt x="152" y="48"/>
                      </a:cubicBezTo>
                      <a:cubicBezTo>
                        <a:pt x="159" y="38"/>
                        <a:pt x="172" y="29"/>
                        <a:pt x="177" y="17"/>
                      </a:cubicBezTo>
                      <a:cubicBezTo>
                        <a:pt x="177" y="17"/>
                        <a:pt x="176" y="16"/>
                        <a:pt x="176" y="17"/>
                      </a:cubicBezTo>
                      <a:cubicBezTo>
                        <a:pt x="164" y="28"/>
                        <a:pt x="151" y="40"/>
                        <a:pt x="139" y="51"/>
                      </a:cubicBezTo>
                      <a:cubicBezTo>
                        <a:pt x="133" y="57"/>
                        <a:pt x="126" y="62"/>
                        <a:pt x="121" y="67"/>
                      </a:cubicBezTo>
                      <a:cubicBezTo>
                        <a:pt x="121" y="67"/>
                        <a:pt x="121" y="67"/>
                        <a:pt x="122" y="66"/>
                      </a:cubicBezTo>
                      <a:cubicBezTo>
                        <a:pt x="127" y="59"/>
                        <a:pt x="134" y="53"/>
                        <a:pt x="140" y="46"/>
                      </a:cubicBezTo>
                      <a:cubicBezTo>
                        <a:pt x="150" y="34"/>
                        <a:pt x="163" y="24"/>
                        <a:pt x="171" y="11"/>
                      </a:cubicBezTo>
                      <a:cubicBezTo>
                        <a:pt x="171" y="10"/>
                        <a:pt x="171" y="10"/>
                        <a:pt x="172" y="10"/>
                      </a:cubicBezTo>
                      <a:cubicBezTo>
                        <a:pt x="172" y="9"/>
                        <a:pt x="171" y="8"/>
                        <a:pt x="171" y="9"/>
                      </a:cubicBezTo>
                      <a:cubicBezTo>
                        <a:pt x="170" y="9"/>
                        <a:pt x="169" y="10"/>
                        <a:pt x="168" y="11"/>
                      </a:cubicBezTo>
                      <a:cubicBezTo>
                        <a:pt x="155" y="22"/>
                        <a:pt x="143" y="34"/>
                        <a:pt x="130" y="45"/>
                      </a:cubicBezTo>
                      <a:cubicBezTo>
                        <a:pt x="123" y="51"/>
                        <a:pt x="116" y="57"/>
                        <a:pt x="109" y="64"/>
                      </a:cubicBezTo>
                      <a:cubicBezTo>
                        <a:pt x="114" y="59"/>
                        <a:pt x="119" y="54"/>
                        <a:pt x="125" y="49"/>
                      </a:cubicBezTo>
                      <a:cubicBezTo>
                        <a:pt x="135" y="39"/>
                        <a:pt x="144" y="28"/>
                        <a:pt x="151" y="16"/>
                      </a:cubicBezTo>
                      <a:cubicBezTo>
                        <a:pt x="152" y="15"/>
                        <a:pt x="152" y="15"/>
                        <a:pt x="153" y="14"/>
                      </a:cubicBezTo>
                      <a:cubicBezTo>
                        <a:pt x="153" y="13"/>
                        <a:pt x="152" y="13"/>
                        <a:pt x="152" y="13"/>
                      </a:cubicBezTo>
                      <a:cubicBezTo>
                        <a:pt x="151" y="14"/>
                        <a:pt x="150" y="14"/>
                        <a:pt x="149" y="15"/>
                      </a:cubicBezTo>
                      <a:cubicBezTo>
                        <a:pt x="144" y="21"/>
                        <a:pt x="139" y="26"/>
                        <a:pt x="132" y="31"/>
                      </a:cubicBezTo>
                      <a:cubicBezTo>
                        <a:pt x="125" y="37"/>
                        <a:pt x="118" y="44"/>
                        <a:pt x="111" y="50"/>
                      </a:cubicBezTo>
                      <a:cubicBezTo>
                        <a:pt x="105" y="56"/>
                        <a:pt x="99" y="61"/>
                        <a:pt x="93" y="67"/>
                      </a:cubicBezTo>
                      <a:cubicBezTo>
                        <a:pt x="93" y="67"/>
                        <a:pt x="94" y="66"/>
                        <a:pt x="94" y="66"/>
                      </a:cubicBezTo>
                      <a:cubicBezTo>
                        <a:pt x="100" y="59"/>
                        <a:pt x="106" y="54"/>
                        <a:pt x="112" y="48"/>
                      </a:cubicBezTo>
                      <a:cubicBezTo>
                        <a:pt x="117" y="41"/>
                        <a:pt x="121" y="34"/>
                        <a:pt x="127" y="28"/>
                      </a:cubicBezTo>
                      <a:cubicBezTo>
                        <a:pt x="132" y="23"/>
                        <a:pt x="137" y="18"/>
                        <a:pt x="140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0" y="10"/>
                        <a:pt x="140" y="10"/>
                      </a:cubicBezTo>
                      <a:cubicBezTo>
                        <a:pt x="139" y="11"/>
                        <a:pt x="139" y="11"/>
                        <a:pt x="139" y="11"/>
                      </a:cubicBezTo>
                      <a:cubicBezTo>
                        <a:pt x="126" y="20"/>
                        <a:pt x="115" y="32"/>
                        <a:pt x="104" y="43"/>
                      </a:cubicBezTo>
                      <a:cubicBezTo>
                        <a:pt x="92" y="55"/>
                        <a:pt x="78" y="66"/>
                        <a:pt x="66" y="78"/>
                      </a:cubicBezTo>
                      <a:cubicBezTo>
                        <a:pt x="65" y="80"/>
                        <a:pt x="63" y="82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4" y="80"/>
                        <a:pt x="68" y="76"/>
                        <a:pt x="71" y="73"/>
                      </a:cubicBezTo>
                      <a:cubicBezTo>
                        <a:pt x="78" y="66"/>
                        <a:pt x="85" y="60"/>
                        <a:pt x="92" y="54"/>
                      </a:cubicBezTo>
                      <a:cubicBezTo>
                        <a:pt x="106" y="41"/>
                        <a:pt x="117" y="25"/>
                        <a:pt x="129" y="11"/>
                      </a:cubicBezTo>
                      <a:cubicBezTo>
                        <a:pt x="129" y="11"/>
                        <a:pt x="130" y="10"/>
                        <a:pt x="130" y="10"/>
                      </a:cubicBezTo>
                      <a:cubicBezTo>
                        <a:pt x="130" y="9"/>
                        <a:pt x="130" y="8"/>
                        <a:pt x="129" y="9"/>
                      </a:cubicBezTo>
                      <a:cubicBezTo>
                        <a:pt x="127" y="10"/>
                        <a:pt x="125" y="12"/>
                        <a:pt x="124" y="14"/>
                      </a:cubicBezTo>
                      <a:cubicBezTo>
                        <a:pt x="121" y="17"/>
                        <a:pt x="118" y="20"/>
                        <a:pt x="115" y="23"/>
                      </a:cubicBezTo>
                      <a:cubicBezTo>
                        <a:pt x="109" y="28"/>
                        <a:pt x="103" y="32"/>
                        <a:pt x="97" y="37"/>
                      </a:cubicBezTo>
                      <a:cubicBezTo>
                        <a:pt x="96" y="38"/>
                        <a:pt x="94" y="40"/>
                        <a:pt x="93" y="41"/>
                      </a:cubicBezTo>
                      <a:cubicBezTo>
                        <a:pt x="98" y="36"/>
                        <a:pt x="103" y="31"/>
                        <a:pt x="107" y="26"/>
                      </a:cubicBezTo>
                      <a:cubicBezTo>
                        <a:pt x="109" y="25"/>
                        <a:pt x="111" y="23"/>
                        <a:pt x="113" y="21"/>
                      </a:cubicBezTo>
                      <a:cubicBezTo>
                        <a:pt x="113" y="20"/>
                        <a:pt x="112" y="20"/>
                        <a:pt x="112" y="20"/>
                      </a:cubicBezTo>
                      <a:cubicBezTo>
                        <a:pt x="108" y="23"/>
                        <a:pt x="105" y="26"/>
                        <a:pt x="101" y="28"/>
                      </a:cubicBezTo>
                      <a:cubicBezTo>
                        <a:pt x="93" y="34"/>
                        <a:pt x="84" y="40"/>
                        <a:pt x="77" y="47"/>
                      </a:cubicBezTo>
                      <a:cubicBezTo>
                        <a:pt x="65" y="57"/>
                        <a:pt x="54" y="67"/>
                        <a:pt x="42" y="78"/>
                      </a:cubicBezTo>
                      <a:cubicBezTo>
                        <a:pt x="42" y="78"/>
                        <a:pt x="35" y="84"/>
                        <a:pt x="36" y="83"/>
                      </a:cubicBezTo>
                      <a:cubicBezTo>
                        <a:pt x="39" y="80"/>
                        <a:pt x="42" y="77"/>
                        <a:pt x="45" y="74"/>
                      </a:cubicBezTo>
                      <a:cubicBezTo>
                        <a:pt x="50" y="68"/>
                        <a:pt x="57" y="63"/>
                        <a:pt x="62" y="58"/>
                      </a:cubicBezTo>
                      <a:cubicBezTo>
                        <a:pt x="68" y="53"/>
                        <a:pt x="72" y="47"/>
                        <a:pt x="77" y="42"/>
                      </a:cubicBezTo>
                      <a:cubicBezTo>
                        <a:pt x="82" y="38"/>
                        <a:pt x="87" y="34"/>
                        <a:pt x="90" y="28"/>
                      </a:cubicBezTo>
                      <a:cubicBezTo>
                        <a:pt x="90" y="27"/>
                        <a:pt x="90" y="27"/>
                        <a:pt x="89" y="27"/>
                      </a:cubicBezTo>
                      <a:cubicBezTo>
                        <a:pt x="78" y="34"/>
                        <a:pt x="68" y="43"/>
                        <a:pt x="58" y="51"/>
                      </a:cubicBezTo>
                      <a:cubicBezTo>
                        <a:pt x="53" y="56"/>
                        <a:pt x="47" y="59"/>
                        <a:pt x="42" y="64"/>
                      </a:cubicBezTo>
                      <a:cubicBezTo>
                        <a:pt x="35" y="69"/>
                        <a:pt x="30" y="76"/>
                        <a:pt x="23" y="81"/>
                      </a:cubicBezTo>
                      <a:cubicBezTo>
                        <a:pt x="18" y="84"/>
                        <a:pt x="22" y="81"/>
                        <a:pt x="23" y="80"/>
                      </a:cubicBezTo>
                      <a:cubicBezTo>
                        <a:pt x="26" y="77"/>
                        <a:pt x="29" y="74"/>
                        <a:pt x="32" y="71"/>
                      </a:cubicBezTo>
                      <a:cubicBezTo>
                        <a:pt x="38" y="66"/>
                        <a:pt x="45" y="61"/>
                        <a:pt x="52" y="56"/>
                      </a:cubicBezTo>
                      <a:cubicBezTo>
                        <a:pt x="64" y="46"/>
                        <a:pt x="74" y="35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5" y="23"/>
                        <a:pt x="85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58" y="37"/>
                        <a:pt x="38" y="60"/>
                        <a:pt x="14" y="77"/>
                      </a:cubicBezTo>
                      <a:cubicBezTo>
                        <a:pt x="8" y="81"/>
                        <a:pt x="17" y="73"/>
                        <a:pt x="18" y="72"/>
                      </a:cubicBezTo>
                      <a:cubicBezTo>
                        <a:pt x="20" y="70"/>
                        <a:pt x="23" y="67"/>
                        <a:pt x="26" y="65"/>
                      </a:cubicBezTo>
                      <a:cubicBezTo>
                        <a:pt x="32" y="60"/>
                        <a:pt x="37" y="55"/>
                        <a:pt x="43" y="50"/>
                      </a:cubicBezTo>
                      <a:cubicBezTo>
                        <a:pt x="55" y="39"/>
                        <a:pt x="66" y="27"/>
                        <a:pt x="77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9" y="15"/>
                        <a:pt x="78" y="14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6" y="16"/>
                        <a:pt x="75" y="16"/>
                        <a:pt x="75" y="17"/>
                      </a:cubicBezTo>
                      <a:cubicBezTo>
                        <a:pt x="74" y="17"/>
                        <a:pt x="74" y="17"/>
                        <a:pt x="73" y="18"/>
                      </a:cubicBezTo>
                      <a:cubicBezTo>
                        <a:pt x="60" y="29"/>
                        <a:pt x="47" y="39"/>
                        <a:pt x="34" y="50"/>
                      </a:cubicBezTo>
                      <a:cubicBezTo>
                        <a:pt x="28" y="54"/>
                        <a:pt x="22" y="59"/>
                        <a:pt x="16" y="64"/>
                      </a:cubicBezTo>
                      <a:cubicBezTo>
                        <a:pt x="13" y="66"/>
                        <a:pt x="9" y="69"/>
                        <a:pt x="6" y="72"/>
                      </a:cubicBezTo>
                      <a:cubicBezTo>
                        <a:pt x="8" y="70"/>
                        <a:pt x="10" y="67"/>
                        <a:pt x="12" y="65"/>
                      </a:cubicBezTo>
                      <a:cubicBezTo>
                        <a:pt x="31" y="45"/>
                        <a:pt x="56" y="33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3" y="8"/>
                        <a:pt x="72" y="7"/>
                        <a:pt x="72" y="8"/>
                      </a:cubicBez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59" y="17"/>
                        <a:pt x="48" y="26"/>
                        <a:pt x="36" y="35"/>
                      </a:cubicBezTo>
                      <a:cubicBezTo>
                        <a:pt x="31" y="39"/>
                        <a:pt x="25" y="44"/>
                        <a:pt x="20" y="49"/>
                      </a:cubicBezTo>
                      <a:cubicBezTo>
                        <a:pt x="15" y="53"/>
                        <a:pt x="7" y="58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24" y="41"/>
                        <a:pt x="48" y="27"/>
                        <a:pt x="67" y="6"/>
                      </a:cubicBezTo>
                      <a:cubicBezTo>
                        <a:pt x="68" y="5"/>
                        <a:pt x="69" y="4"/>
                        <a:pt x="70" y="3"/>
                      </a:cubicBezTo>
                      <a:cubicBezTo>
                        <a:pt x="70" y="2"/>
                        <a:pt x="70" y="1"/>
                        <a:pt x="69" y="2"/>
                      </a:cubicBezTo>
                      <a:cubicBezTo>
                        <a:pt x="68" y="2"/>
                        <a:pt x="66" y="3"/>
                        <a:pt x="64" y="4"/>
                      </a:cubicBezTo>
                      <a:cubicBezTo>
                        <a:pt x="57" y="8"/>
                        <a:pt x="51" y="13"/>
                        <a:pt x="44" y="18"/>
                      </a:cubicBezTo>
                      <a:cubicBezTo>
                        <a:pt x="34" y="27"/>
                        <a:pt x="23" y="35"/>
                        <a:pt x="12" y="44"/>
                      </a:cubicBezTo>
                      <a:cubicBezTo>
                        <a:pt x="13" y="44"/>
                        <a:pt x="13" y="43"/>
                        <a:pt x="14" y="42"/>
                      </a:cubicBezTo>
                      <a:cubicBezTo>
                        <a:pt x="18" y="37"/>
                        <a:pt x="24" y="32"/>
                        <a:pt x="30" y="28"/>
                      </a:cubicBezTo>
                      <a:cubicBezTo>
                        <a:pt x="41" y="21"/>
                        <a:pt x="51" y="12"/>
                        <a:pt x="61" y="3"/>
                      </a:cubicBezTo>
                      <a:cubicBezTo>
                        <a:pt x="61" y="3"/>
                        <a:pt x="62" y="2"/>
                        <a:pt x="62" y="2"/>
                      </a:cubicBezTo>
                      <a:cubicBezTo>
                        <a:pt x="63" y="1"/>
                        <a:pt x="62" y="1"/>
                        <a:pt x="62" y="1"/>
                      </a:cubicBezTo>
                      <a:cubicBezTo>
                        <a:pt x="60" y="1"/>
                        <a:pt x="57" y="2"/>
                        <a:pt x="56" y="3"/>
                      </a:cubicBezTo>
                      <a:cubicBezTo>
                        <a:pt x="49" y="6"/>
                        <a:pt x="43" y="9"/>
                        <a:pt x="38" y="13"/>
                      </a:cubicBezTo>
                      <a:cubicBezTo>
                        <a:pt x="41" y="10"/>
                        <a:pt x="45" y="7"/>
                        <a:pt x="49" y="4"/>
                      </a:cubicBezTo>
                      <a:cubicBezTo>
                        <a:pt x="51" y="3"/>
                        <a:pt x="52" y="2"/>
                        <a:pt x="53" y="1"/>
                      </a:cubicBezTo>
                      <a:cubicBezTo>
                        <a:pt x="54" y="1"/>
                        <a:pt x="54" y="0"/>
                        <a:pt x="53" y="0"/>
                      </a:cubicBezTo>
                      <a:cubicBezTo>
                        <a:pt x="45" y="2"/>
                        <a:pt x="38" y="6"/>
                        <a:pt x="32" y="11"/>
                      </a:cubicBezTo>
                      <a:cubicBezTo>
                        <a:pt x="29" y="14"/>
                        <a:pt x="26" y="16"/>
                        <a:pt x="23" y="19"/>
                      </a:cubicBezTo>
                      <a:cubicBezTo>
                        <a:pt x="23" y="20"/>
                        <a:pt x="24" y="21"/>
                        <a:pt x="24" y="20"/>
                      </a:cubicBezTo>
                      <a:cubicBezTo>
                        <a:pt x="27" y="17"/>
                        <a:pt x="30" y="14"/>
                        <a:pt x="33" y="12"/>
                      </a:cubicBezTo>
                      <a:cubicBezTo>
                        <a:pt x="34" y="11"/>
                        <a:pt x="35" y="11"/>
                        <a:pt x="36" y="10"/>
                      </a:cubicBezTo>
                      <a:cubicBezTo>
                        <a:pt x="37" y="9"/>
                        <a:pt x="39" y="7"/>
                        <a:pt x="41" y="6"/>
                      </a:cubicBezTo>
                      <a:cubicBezTo>
                        <a:pt x="44" y="4"/>
                        <a:pt x="47" y="3"/>
                        <a:pt x="51" y="2"/>
                      </a:cubicBezTo>
                      <a:cubicBezTo>
                        <a:pt x="51" y="2"/>
                        <a:pt x="47" y="4"/>
                        <a:pt x="46" y="5"/>
                      </a:cubicBezTo>
                      <a:cubicBezTo>
                        <a:pt x="46" y="5"/>
                        <a:pt x="45" y="5"/>
                        <a:pt x="45" y="6"/>
                      </a:cubicBezTo>
                      <a:cubicBezTo>
                        <a:pt x="39" y="10"/>
                        <a:pt x="33" y="15"/>
                        <a:pt x="28" y="19"/>
                      </a:cubicBezTo>
                      <a:cubicBezTo>
                        <a:pt x="23" y="23"/>
                        <a:pt x="19" y="27"/>
                        <a:pt x="15" y="31"/>
                      </a:cubicBezTo>
                      <a:cubicBezTo>
                        <a:pt x="14" y="32"/>
                        <a:pt x="15" y="33"/>
                        <a:pt x="15" y="32"/>
                      </a:cubicBezTo>
                      <a:cubicBezTo>
                        <a:pt x="17" y="31"/>
                        <a:pt x="19" y="30"/>
                        <a:pt x="21" y="28"/>
                      </a:cubicBezTo>
                      <a:cubicBezTo>
                        <a:pt x="27" y="24"/>
                        <a:pt x="33" y="19"/>
                        <a:pt x="39" y="14"/>
                      </a:cubicBezTo>
                      <a:cubicBezTo>
                        <a:pt x="42" y="11"/>
                        <a:pt x="46" y="9"/>
                        <a:pt x="50" y="7"/>
                      </a:cubicBezTo>
                      <a:cubicBezTo>
                        <a:pt x="53" y="5"/>
                        <a:pt x="56" y="4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8" y="4"/>
                        <a:pt x="55" y="7"/>
                        <a:pt x="55" y="7"/>
                      </a:cubicBezTo>
                      <a:cubicBezTo>
                        <a:pt x="45" y="16"/>
                        <a:pt x="35" y="23"/>
                        <a:pt x="24" y="30"/>
                      </a:cubicBezTo>
                      <a:cubicBezTo>
                        <a:pt x="19" y="34"/>
                        <a:pt x="15" y="38"/>
                        <a:pt x="11" y="43"/>
                      </a:cubicBezTo>
                      <a:cubicBezTo>
                        <a:pt x="10" y="45"/>
                        <a:pt x="9" y="46"/>
                        <a:pt x="7" y="48"/>
                      </a:cubicBezTo>
                      <a:cubicBezTo>
                        <a:pt x="7" y="48"/>
                        <a:pt x="7" y="48"/>
                        <a:pt x="7" y="49"/>
                      </a:cubicBezTo>
                      <a:cubicBezTo>
                        <a:pt x="6" y="50"/>
                        <a:pt x="5" y="50"/>
                        <a:pt x="4" y="51"/>
                      </a:cubicBezTo>
                      <a:cubicBezTo>
                        <a:pt x="4" y="52"/>
                        <a:pt x="4" y="53"/>
                        <a:pt x="5" y="52"/>
                      </a:cubicBezTo>
                      <a:cubicBezTo>
                        <a:pt x="6" y="51"/>
                        <a:pt x="7" y="51"/>
                        <a:pt x="8" y="50"/>
                      </a:cubicBezTo>
                      <a:cubicBezTo>
                        <a:pt x="18" y="41"/>
                        <a:pt x="28" y="32"/>
                        <a:pt x="39" y="24"/>
                      </a:cubicBezTo>
                      <a:cubicBezTo>
                        <a:pt x="44" y="19"/>
                        <a:pt x="50" y="15"/>
                        <a:pt x="56" y="11"/>
                      </a:cubicBezTo>
                      <a:cubicBezTo>
                        <a:pt x="58" y="9"/>
                        <a:pt x="60" y="8"/>
                        <a:pt x="63" y="6"/>
                      </a:cubicBezTo>
                      <a:cubicBezTo>
                        <a:pt x="64" y="6"/>
                        <a:pt x="64" y="5"/>
                        <a:pt x="65" y="5"/>
                      </a:cubicBezTo>
                      <a:cubicBezTo>
                        <a:pt x="66" y="5"/>
                        <a:pt x="67" y="4"/>
                        <a:pt x="67" y="4"/>
                      </a:cubicBezTo>
                      <a:cubicBezTo>
                        <a:pt x="67" y="4"/>
                        <a:pt x="67" y="5"/>
                        <a:pt x="66" y="5"/>
                      </a:cubicBezTo>
                      <a:cubicBezTo>
                        <a:pt x="65" y="6"/>
                        <a:pt x="64" y="7"/>
                        <a:pt x="63" y="8"/>
                      </a:cubicBezTo>
                      <a:cubicBezTo>
                        <a:pt x="45" y="27"/>
                        <a:pt x="23" y="41"/>
                        <a:pt x="4" y="59"/>
                      </a:cubicBezTo>
                      <a:cubicBezTo>
                        <a:pt x="3" y="60"/>
                        <a:pt x="2" y="61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3"/>
                        <a:pt x="3" y="63"/>
                        <a:pt x="4" y="62"/>
                      </a:cubicBezTo>
                      <a:cubicBezTo>
                        <a:pt x="15" y="56"/>
                        <a:pt x="24" y="47"/>
                        <a:pt x="33" y="39"/>
                      </a:cubicBezTo>
                      <a:cubicBezTo>
                        <a:pt x="40" y="33"/>
                        <a:pt x="47" y="28"/>
                        <a:pt x="54" y="23"/>
                      </a:cubicBezTo>
                      <a:cubicBezTo>
                        <a:pt x="58" y="20"/>
                        <a:pt x="61" y="17"/>
                        <a:pt x="65" y="15"/>
                      </a:cubicBezTo>
                      <a:cubicBezTo>
                        <a:pt x="66" y="14"/>
                        <a:pt x="68" y="12"/>
                        <a:pt x="70" y="11"/>
                      </a:cubicBezTo>
                      <a:cubicBezTo>
                        <a:pt x="72" y="9"/>
                        <a:pt x="64" y="18"/>
                        <a:pt x="66" y="16"/>
                      </a:cubicBezTo>
                      <a:cubicBezTo>
                        <a:pt x="48" y="38"/>
                        <a:pt x="22" y="50"/>
                        <a:pt x="5" y="72"/>
                      </a:cubicBezTo>
                      <a:cubicBezTo>
                        <a:pt x="4" y="73"/>
                        <a:pt x="4" y="73"/>
                        <a:pt x="3" y="74"/>
                      </a:cubicBezTo>
                      <a:cubicBezTo>
                        <a:pt x="3" y="75"/>
                        <a:pt x="4" y="75"/>
                        <a:pt x="4" y="75"/>
                      </a:cubicBezTo>
                      <a:cubicBezTo>
                        <a:pt x="5" y="74"/>
                        <a:pt x="5" y="74"/>
                        <a:pt x="5" y="74"/>
                      </a:cubicBezTo>
                      <a:cubicBezTo>
                        <a:pt x="18" y="64"/>
                        <a:pt x="30" y="54"/>
                        <a:pt x="43" y="45"/>
                      </a:cubicBezTo>
                      <a:cubicBezTo>
                        <a:pt x="49" y="40"/>
                        <a:pt x="55" y="35"/>
                        <a:pt x="61" y="30"/>
                      </a:cubicBezTo>
                      <a:cubicBezTo>
                        <a:pt x="62" y="30"/>
                        <a:pt x="63" y="29"/>
                        <a:pt x="64" y="28"/>
                      </a:cubicBezTo>
                      <a:cubicBezTo>
                        <a:pt x="56" y="36"/>
                        <a:pt x="48" y="44"/>
                        <a:pt x="40" y="51"/>
                      </a:cubicBezTo>
                      <a:cubicBezTo>
                        <a:pt x="30" y="60"/>
                        <a:pt x="18" y="68"/>
                        <a:pt x="10" y="79"/>
                      </a:cubicBezTo>
                      <a:cubicBezTo>
                        <a:pt x="10" y="79"/>
                        <a:pt x="9" y="80"/>
                        <a:pt x="9" y="80"/>
                      </a:cubicBezTo>
                      <a:cubicBezTo>
                        <a:pt x="9" y="81"/>
                        <a:pt x="10" y="81"/>
                        <a:pt x="10" y="81"/>
                      </a:cubicBezTo>
                      <a:cubicBezTo>
                        <a:pt x="11" y="81"/>
                        <a:pt x="11" y="80"/>
                        <a:pt x="11" y="80"/>
                      </a:cubicBezTo>
                      <a:cubicBezTo>
                        <a:pt x="35" y="65"/>
                        <a:pt x="54" y="43"/>
                        <a:pt x="78" y="28"/>
                      </a:cubicBezTo>
                      <a:cubicBezTo>
                        <a:pt x="78" y="28"/>
                        <a:pt x="84" y="25"/>
                        <a:pt x="83" y="26"/>
                      </a:cubicBezTo>
                      <a:cubicBezTo>
                        <a:pt x="79" y="28"/>
                        <a:pt x="77" y="31"/>
                        <a:pt x="74" y="34"/>
                      </a:cubicBezTo>
                      <a:cubicBezTo>
                        <a:pt x="68" y="40"/>
                        <a:pt x="62" y="46"/>
                        <a:pt x="56" y="51"/>
                      </a:cubicBezTo>
                      <a:cubicBezTo>
                        <a:pt x="43" y="62"/>
                        <a:pt x="29" y="71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8" y="85"/>
                        <a:pt x="19" y="84"/>
                      </a:cubicBezTo>
                      <a:cubicBezTo>
                        <a:pt x="19" y="84"/>
                        <a:pt x="19" y="84"/>
                        <a:pt x="20" y="84"/>
                      </a:cubicBezTo>
                      <a:cubicBezTo>
                        <a:pt x="31" y="78"/>
                        <a:pt x="40" y="67"/>
                        <a:pt x="50" y="59"/>
                      </a:cubicBezTo>
                      <a:cubicBezTo>
                        <a:pt x="61" y="51"/>
                        <a:pt x="71" y="41"/>
                        <a:pt x="82" y="33"/>
                      </a:cubicBezTo>
                      <a:cubicBezTo>
                        <a:pt x="83" y="32"/>
                        <a:pt x="87" y="30"/>
                        <a:pt x="88" y="29"/>
                      </a:cubicBezTo>
                      <a:cubicBezTo>
                        <a:pt x="86" y="33"/>
                        <a:pt x="82" y="37"/>
                        <a:pt x="79" y="40"/>
                      </a:cubicBezTo>
                      <a:cubicBezTo>
                        <a:pt x="73" y="44"/>
                        <a:pt x="69" y="50"/>
                        <a:pt x="64" y="55"/>
                      </a:cubicBezTo>
                      <a:cubicBezTo>
                        <a:pt x="54" y="65"/>
                        <a:pt x="43" y="73"/>
                        <a:pt x="34" y="84"/>
                      </a:cubicBezTo>
                      <a:cubicBezTo>
                        <a:pt x="33" y="85"/>
                        <a:pt x="34" y="86"/>
                        <a:pt x="34" y="85"/>
                      </a:cubicBezTo>
                      <a:cubicBezTo>
                        <a:pt x="46" y="78"/>
                        <a:pt x="55" y="68"/>
                        <a:pt x="65" y="59"/>
                      </a:cubicBezTo>
                      <a:cubicBezTo>
                        <a:pt x="78" y="48"/>
                        <a:pt x="91" y="38"/>
                        <a:pt x="104" y="28"/>
                      </a:cubicBezTo>
                      <a:cubicBezTo>
                        <a:pt x="104" y="27"/>
                        <a:pt x="104" y="27"/>
                        <a:pt x="105" y="27"/>
                      </a:cubicBezTo>
                      <a:cubicBezTo>
                        <a:pt x="104" y="27"/>
                        <a:pt x="104" y="27"/>
                        <a:pt x="104" y="28"/>
                      </a:cubicBezTo>
                      <a:cubicBezTo>
                        <a:pt x="102" y="30"/>
                        <a:pt x="100" y="32"/>
                        <a:pt x="98" y="34"/>
                      </a:cubicBezTo>
                      <a:cubicBezTo>
                        <a:pt x="92" y="40"/>
                        <a:pt x="86" y="46"/>
                        <a:pt x="80" y="52"/>
                      </a:cubicBezTo>
                      <a:cubicBezTo>
                        <a:pt x="68" y="63"/>
                        <a:pt x="56" y="73"/>
                        <a:pt x="44" y="84"/>
                      </a:cubicBezTo>
                      <a:cubicBezTo>
                        <a:pt x="44" y="85"/>
                        <a:pt x="44" y="86"/>
                        <a:pt x="45" y="85"/>
                      </a:cubicBezTo>
                      <a:cubicBezTo>
                        <a:pt x="46" y="85"/>
                        <a:pt x="47" y="84"/>
                        <a:pt x="47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60" y="74"/>
                        <a:pt x="72" y="64"/>
                        <a:pt x="83" y="53"/>
                      </a:cubicBezTo>
                      <a:cubicBezTo>
                        <a:pt x="90" y="46"/>
                        <a:pt x="97" y="39"/>
                        <a:pt x="105" y="33"/>
                      </a:cubicBezTo>
                      <a:cubicBezTo>
                        <a:pt x="110" y="29"/>
                        <a:pt x="114" y="25"/>
                        <a:pt x="119" y="21"/>
                      </a:cubicBezTo>
                      <a:cubicBezTo>
                        <a:pt x="118" y="22"/>
                        <a:pt x="117" y="23"/>
                        <a:pt x="116" y="24"/>
                      </a:cubicBezTo>
                      <a:cubicBezTo>
                        <a:pt x="110" y="31"/>
                        <a:pt x="104" y="39"/>
                        <a:pt x="98" y="46"/>
                      </a:cubicBezTo>
                      <a:cubicBezTo>
                        <a:pt x="85" y="60"/>
                        <a:pt x="70" y="71"/>
                        <a:pt x="57" y="85"/>
                      </a:cubicBezTo>
                      <a:cubicBezTo>
                        <a:pt x="57" y="85"/>
                        <a:pt x="57" y="86"/>
                        <a:pt x="57" y="86"/>
                      </a:cubicBezTo>
                      <a:cubicBezTo>
                        <a:pt x="57" y="86"/>
                        <a:pt x="57" y="86"/>
                        <a:pt x="58" y="86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64" y="83"/>
                        <a:pt x="68" y="79"/>
                        <a:pt x="72" y="74"/>
                      </a:cubicBezTo>
                      <a:cubicBezTo>
                        <a:pt x="78" y="68"/>
                        <a:pt x="85" y="62"/>
                        <a:pt x="91" y="57"/>
                      </a:cubicBezTo>
                      <a:cubicBezTo>
                        <a:pt x="105" y="45"/>
                        <a:pt x="117" y="32"/>
                        <a:pt x="130" y="20"/>
                      </a:cubicBezTo>
                      <a:cubicBezTo>
                        <a:pt x="131" y="18"/>
                        <a:pt x="137" y="15"/>
                        <a:pt x="138" y="13"/>
                      </a:cubicBezTo>
                      <a:cubicBezTo>
                        <a:pt x="136" y="18"/>
                        <a:pt x="131" y="22"/>
                        <a:pt x="128" y="25"/>
                      </a:cubicBezTo>
                      <a:cubicBezTo>
                        <a:pt x="122" y="31"/>
                        <a:pt x="118" y="38"/>
                        <a:pt x="112" y="45"/>
                      </a:cubicBezTo>
                      <a:cubicBezTo>
                        <a:pt x="107" y="51"/>
                        <a:pt x="101" y="57"/>
                        <a:pt x="95" y="63"/>
                      </a:cubicBezTo>
                      <a:cubicBezTo>
                        <a:pt x="89" y="70"/>
                        <a:pt x="83" y="78"/>
                        <a:pt x="75" y="84"/>
                      </a:cubicBezTo>
                      <a:cubicBezTo>
                        <a:pt x="74" y="84"/>
                        <a:pt x="74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81" y="82"/>
                        <a:pt x="86" y="77"/>
                        <a:pt x="91" y="72"/>
                      </a:cubicBezTo>
                      <a:cubicBezTo>
                        <a:pt x="97" y="65"/>
                        <a:pt x="103" y="59"/>
                        <a:pt x="110" y="53"/>
                      </a:cubicBezTo>
                      <a:cubicBezTo>
                        <a:pt x="124" y="41"/>
                        <a:pt x="137" y="29"/>
                        <a:pt x="150" y="16"/>
                      </a:cubicBezTo>
                      <a:cubicBezTo>
                        <a:pt x="146" y="20"/>
                        <a:pt x="141" y="29"/>
                        <a:pt x="136" y="34"/>
                      </a:cubicBezTo>
                      <a:cubicBezTo>
                        <a:pt x="131" y="40"/>
                        <a:pt x="126" y="46"/>
                        <a:pt x="120" y="52"/>
                      </a:cubicBezTo>
                      <a:cubicBezTo>
                        <a:pt x="109" y="62"/>
                        <a:pt x="98" y="72"/>
                        <a:pt x="90" y="84"/>
                      </a:cubicBezTo>
                      <a:cubicBezTo>
                        <a:pt x="89" y="85"/>
                        <a:pt x="90" y="86"/>
                        <a:pt x="91" y="85"/>
                      </a:cubicBezTo>
                      <a:cubicBezTo>
                        <a:pt x="91" y="84"/>
                        <a:pt x="92" y="84"/>
                        <a:pt x="93" y="83"/>
                      </a:cubicBezTo>
                      <a:cubicBezTo>
                        <a:pt x="93" y="84"/>
                        <a:pt x="94" y="83"/>
                        <a:pt x="95" y="80"/>
                      </a:cubicBezTo>
                      <a:cubicBezTo>
                        <a:pt x="105" y="68"/>
                        <a:pt x="117" y="58"/>
                        <a:pt x="129" y="48"/>
                      </a:cubicBezTo>
                      <a:cubicBezTo>
                        <a:pt x="142" y="36"/>
                        <a:pt x="155" y="23"/>
                        <a:pt x="169" y="12"/>
                      </a:cubicBezTo>
                      <a:cubicBezTo>
                        <a:pt x="164" y="16"/>
                        <a:pt x="158" y="24"/>
                        <a:pt x="152" y="30"/>
                      </a:cubicBezTo>
                      <a:cubicBezTo>
                        <a:pt x="146" y="36"/>
                        <a:pt x="141" y="43"/>
                        <a:pt x="135" y="50"/>
                      </a:cubicBezTo>
                      <a:cubicBezTo>
                        <a:pt x="129" y="56"/>
                        <a:pt x="123" y="63"/>
                        <a:pt x="117" y="70"/>
                      </a:cubicBezTo>
                      <a:cubicBezTo>
                        <a:pt x="112" y="76"/>
                        <a:pt x="105" y="80"/>
                        <a:pt x="100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7"/>
                        <a:pt x="100" y="87"/>
                        <a:pt x="100" y="87"/>
                      </a:cubicBezTo>
                      <a:cubicBezTo>
                        <a:pt x="101" y="87"/>
                        <a:pt x="101" y="87"/>
                        <a:pt x="101" y="86"/>
                      </a:cubicBezTo>
                      <a:cubicBezTo>
                        <a:pt x="112" y="79"/>
                        <a:pt x="120" y="69"/>
                        <a:pt x="130" y="60"/>
                      </a:cubicBezTo>
                      <a:cubicBezTo>
                        <a:pt x="142" y="50"/>
                        <a:pt x="152" y="40"/>
                        <a:pt x="164" y="30"/>
                      </a:cubicBezTo>
                      <a:cubicBezTo>
                        <a:pt x="166" y="28"/>
                        <a:pt x="168" y="26"/>
                        <a:pt x="170" y="24"/>
                      </a:cubicBezTo>
                      <a:cubicBezTo>
                        <a:pt x="172" y="22"/>
                        <a:pt x="173" y="21"/>
                        <a:pt x="175" y="20"/>
                      </a:cubicBezTo>
                      <a:cubicBezTo>
                        <a:pt x="173" y="21"/>
                        <a:pt x="172" y="23"/>
                        <a:pt x="171" y="25"/>
                      </a:cubicBezTo>
                      <a:cubicBezTo>
                        <a:pt x="166" y="30"/>
                        <a:pt x="161" y="35"/>
                        <a:pt x="156" y="40"/>
                      </a:cubicBezTo>
                      <a:cubicBezTo>
                        <a:pt x="148" y="49"/>
                        <a:pt x="140" y="59"/>
                        <a:pt x="131" y="69"/>
                      </a:cubicBezTo>
                      <a:cubicBezTo>
                        <a:pt x="126" y="75"/>
                        <a:pt x="120" y="81"/>
                        <a:pt x="115" y="87"/>
                      </a:cubicBezTo>
                      <a:cubicBezTo>
                        <a:pt x="115" y="87"/>
                        <a:pt x="114" y="88"/>
                        <a:pt x="114" y="88"/>
                      </a:cubicBezTo>
                      <a:cubicBezTo>
                        <a:pt x="114" y="88"/>
                        <a:pt x="115" y="89"/>
                        <a:pt x="115" y="89"/>
                      </a:cubicBezTo>
                      <a:cubicBezTo>
                        <a:pt x="116" y="88"/>
                        <a:pt x="116" y="88"/>
                        <a:pt x="116" y="87"/>
                      </a:cubicBezTo>
                      <a:cubicBezTo>
                        <a:pt x="123" y="80"/>
                        <a:pt x="131" y="72"/>
                        <a:pt x="138" y="64"/>
                      </a:cubicBezTo>
                      <a:cubicBezTo>
                        <a:pt x="148" y="54"/>
                        <a:pt x="159" y="43"/>
                        <a:pt x="171" y="35"/>
                      </a:cubicBezTo>
                      <a:cubicBezTo>
                        <a:pt x="173" y="33"/>
                        <a:pt x="175" y="31"/>
                        <a:pt x="178" y="29"/>
                      </a:cubicBezTo>
                      <a:cubicBezTo>
                        <a:pt x="184" y="25"/>
                        <a:pt x="176" y="31"/>
                        <a:pt x="175" y="33"/>
                      </a:cubicBezTo>
                      <a:cubicBezTo>
                        <a:pt x="169" y="39"/>
                        <a:pt x="163" y="45"/>
                        <a:pt x="157" y="52"/>
                      </a:cubicBezTo>
                      <a:cubicBezTo>
                        <a:pt x="153" y="57"/>
                        <a:pt x="149" y="62"/>
                        <a:pt x="145" y="67"/>
                      </a:cubicBezTo>
                      <a:cubicBezTo>
                        <a:pt x="140" y="74"/>
                        <a:pt x="133" y="79"/>
                        <a:pt x="127" y="86"/>
                      </a:cubicBezTo>
                      <a:cubicBezTo>
                        <a:pt x="127" y="86"/>
                        <a:pt x="127" y="87"/>
                        <a:pt x="128" y="87"/>
                      </a:cubicBezTo>
                      <a:cubicBezTo>
                        <a:pt x="146" y="74"/>
                        <a:pt x="159" y="56"/>
                        <a:pt x="174" y="41"/>
                      </a:cubicBezTo>
                      <a:cubicBezTo>
                        <a:pt x="178" y="37"/>
                        <a:pt x="182" y="33"/>
                        <a:pt x="186" y="29"/>
                      </a:cubicBezTo>
                      <a:cubicBezTo>
                        <a:pt x="182" y="34"/>
                        <a:pt x="178" y="39"/>
                        <a:pt x="174" y="44"/>
                      </a:cubicBezTo>
                      <a:cubicBezTo>
                        <a:pt x="165" y="54"/>
                        <a:pt x="157" y="65"/>
                        <a:pt x="149" y="75"/>
                      </a:cubicBezTo>
                      <a:cubicBezTo>
                        <a:pt x="147" y="78"/>
                        <a:pt x="145" y="80"/>
                        <a:pt x="143" y="82"/>
                      </a:cubicBezTo>
                      <a:cubicBezTo>
                        <a:pt x="142" y="83"/>
                        <a:pt x="142" y="84"/>
                        <a:pt x="141" y="85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8" y="88"/>
                        <a:pt x="138" y="88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6" y="90"/>
                        <a:pt x="137" y="91"/>
                        <a:pt x="138" y="90"/>
                      </a:cubicBezTo>
                      <a:cubicBezTo>
                        <a:pt x="138" y="90"/>
                        <a:pt x="139" y="89"/>
                        <a:pt x="139" y="89"/>
                      </a:cubicBezTo>
                      <a:cubicBezTo>
                        <a:pt x="139" y="89"/>
                        <a:pt x="140" y="88"/>
                        <a:pt x="140" y="88"/>
                      </a:cubicBezTo>
                      <a:cubicBezTo>
                        <a:pt x="140" y="88"/>
                        <a:pt x="140" y="88"/>
                        <a:pt x="140" y="88"/>
                      </a:cubicBezTo>
                      <a:cubicBezTo>
                        <a:pt x="144" y="83"/>
                        <a:pt x="149" y="78"/>
                        <a:pt x="153" y="74"/>
                      </a:cubicBezTo>
                      <a:cubicBezTo>
                        <a:pt x="162" y="65"/>
                        <a:pt x="172" y="57"/>
                        <a:pt x="181" y="48"/>
                      </a:cubicBezTo>
                      <a:cubicBezTo>
                        <a:pt x="183" y="46"/>
                        <a:pt x="185" y="44"/>
                        <a:pt x="187" y="42"/>
                      </a:cubicBezTo>
                      <a:cubicBezTo>
                        <a:pt x="188" y="41"/>
                        <a:pt x="193" y="35"/>
                        <a:pt x="189" y="41"/>
                      </a:cubicBezTo>
                      <a:cubicBezTo>
                        <a:pt x="185" y="46"/>
                        <a:pt x="181" y="52"/>
                        <a:pt x="176" y="57"/>
                      </a:cubicBezTo>
                      <a:cubicBezTo>
                        <a:pt x="168" y="67"/>
                        <a:pt x="159" y="76"/>
                        <a:pt x="151" y="86"/>
                      </a:cubicBezTo>
                      <a:cubicBezTo>
                        <a:pt x="150" y="86"/>
                        <a:pt x="151" y="87"/>
                        <a:pt x="151" y="87"/>
                      </a:cubicBezTo>
                      <a:cubicBezTo>
                        <a:pt x="165" y="76"/>
                        <a:pt x="177" y="63"/>
                        <a:pt x="189" y="51"/>
                      </a:cubicBezTo>
                      <a:cubicBezTo>
                        <a:pt x="191" y="49"/>
                        <a:pt x="194" y="47"/>
                        <a:pt x="195" y="45"/>
                      </a:cubicBezTo>
                      <a:cubicBezTo>
                        <a:pt x="193" y="50"/>
                        <a:pt x="189" y="54"/>
                        <a:pt x="185" y="58"/>
                      </a:cubicBezTo>
                      <a:cubicBezTo>
                        <a:pt x="179" y="66"/>
                        <a:pt x="174" y="73"/>
                        <a:pt x="167" y="80"/>
                      </a:cubicBezTo>
                      <a:cubicBezTo>
                        <a:pt x="167" y="81"/>
                        <a:pt x="166" y="82"/>
                        <a:pt x="165" y="83"/>
                      </a:cubicBezTo>
                      <a:cubicBezTo>
                        <a:pt x="162" y="85"/>
                        <a:pt x="160" y="87"/>
                        <a:pt x="158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57" y="90"/>
                        <a:pt x="158" y="91"/>
                        <a:pt x="159" y="90"/>
                      </a:cubicBezTo>
                      <a:cubicBezTo>
                        <a:pt x="159" y="90"/>
                        <a:pt x="159" y="90"/>
                        <a:pt x="160" y="89"/>
                      </a:cubicBezTo>
                      <a:cubicBezTo>
                        <a:pt x="160" y="89"/>
                        <a:pt x="160" y="89"/>
                        <a:pt x="161" y="89"/>
                      </a:cubicBezTo>
                      <a:cubicBezTo>
                        <a:pt x="161" y="89"/>
                        <a:pt x="162" y="88"/>
                        <a:pt x="163" y="87"/>
                      </a:cubicBezTo>
                      <a:cubicBezTo>
                        <a:pt x="165" y="85"/>
                        <a:pt x="167" y="83"/>
                        <a:pt x="169" y="81"/>
                      </a:cubicBezTo>
                      <a:cubicBezTo>
                        <a:pt x="176" y="75"/>
                        <a:pt x="182" y="67"/>
                        <a:pt x="188" y="61"/>
                      </a:cubicBezTo>
                      <a:cubicBezTo>
                        <a:pt x="190" y="60"/>
                        <a:pt x="200" y="50"/>
                        <a:pt x="196" y="56"/>
                      </a:cubicBezTo>
                      <a:cubicBezTo>
                        <a:pt x="193" y="60"/>
                        <a:pt x="189" y="64"/>
                        <a:pt x="186" y="67"/>
                      </a:cubicBezTo>
                      <a:cubicBezTo>
                        <a:pt x="180" y="74"/>
                        <a:pt x="175" y="82"/>
                        <a:pt x="169" y="89"/>
                      </a:cubicBezTo>
                      <a:cubicBezTo>
                        <a:pt x="169" y="89"/>
                        <a:pt x="169" y="89"/>
                        <a:pt x="169" y="89"/>
                      </a:cubicBezTo>
                      <a:cubicBezTo>
                        <a:pt x="168" y="90"/>
                        <a:pt x="169" y="91"/>
                        <a:pt x="170" y="90"/>
                      </a:cubicBezTo>
                      <a:cubicBezTo>
                        <a:pt x="170" y="90"/>
                        <a:pt x="171" y="89"/>
                        <a:pt x="172" y="89"/>
                      </a:cubicBezTo>
                      <a:cubicBezTo>
                        <a:pt x="180" y="81"/>
                        <a:pt x="188" y="73"/>
                        <a:pt x="196" y="64"/>
                      </a:cubicBezTo>
                      <a:cubicBezTo>
                        <a:pt x="196" y="64"/>
                        <a:pt x="201" y="57"/>
                        <a:pt x="199" y="62"/>
                      </a:cubicBezTo>
                      <a:cubicBezTo>
                        <a:pt x="198" y="63"/>
                        <a:pt x="198" y="64"/>
                        <a:pt x="197" y="66"/>
                      </a:cubicBezTo>
                      <a:cubicBezTo>
                        <a:pt x="190" y="73"/>
                        <a:pt x="182" y="80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9"/>
                        <a:pt x="176" y="89"/>
                        <a:pt x="177" y="89"/>
                      </a:cubicBezTo>
                      <a:cubicBezTo>
                        <a:pt x="177" y="88"/>
                        <a:pt x="178" y="88"/>
                        <a:pt x="178" y="88"/>
                      </a:cubicBezTo>
                      <a:cubicBezTo>
                        <a:pt x="186" y="82"/>
                        <a:pt x="193" y="75"/>
                        <a:pt x="198" y="66"/>
                      </a:cubicBezTo>
                      <a:cubicBezTo>
                        <a:pt x="198" y="66"/>
                        <a:pt x="199" y="65"/>
                        <a:pt x="199" y="65"/>
                      </a:cubicBezTo>
                      <a:cubicBezTo>
                        <a:pt x="200" y="64"/>
                        <a:pt x="201" y="63"/>
                        <a:pt x="201" y="63"/>
                      </a:cubicBezTo>
                      <a:cubicBezTo>
                        <a:pt x="201" y="63"/>
                        <a:pt x="201" y="64"/>
                        <a:pt x="200" y="65"/>
                      </a:cubicBezTo>
                      <a:cubicBezTo>
                        <a:pt x="199" y="68"/>
                        <a:pt x="197" y="70"/>
                        <a:pt x="195" y="72"/>
                      </a:cubicBezTo>
                      <a:cubicBezTo>
                        <a:pt x="192" y="78"/>
                        <a:pt x="187" y="82"/>
                        <a:pt x="182" y="87"/>
                      </a:cubicBezTo>
                      <a:cubicBezTo>
                        <a:pt x="181" y="87"/>
                        <a:pt x="181" y="88"/>
                        <a:pt x="180" y="89"/>
                      </a:cubicBezTo>
                      <a:cubicBezTo>
                        <a:pt x="180" y="89"/>
                        <a:pt x="180" y="90"/>
                        <a:pt x="181" y="89"/>
                      </a:cubicBezTo>
                      <a:cubicBezTo>
                        <a:pt x="182" y="89"/>
                        <a:pt x="183" y="87"/>
                        <a:pt x="184" y="86"/>
                      </a:cubicBezTo>
                      <a:cubicBezTo>
                        <a:pt x="184" y="86"/>
                        <a:pt x="184" y="86"/>
                        <a:pt x="185" y="86"/>
                      </a:cubicBezTo>
                      <a:cubicBezTo>
                        <a:pt x="185" y="86"/>
                        <a:pt x="185" y="86"/>
                        <a:pt x="185" y="85"/>
                      </a:cubicBezTo>
                      <a:cubicBezTo>
                        <a:pt x="186" y="85"/>
                        <a:pt x="186" y="85"/>
                        <a:pt x="187" y="84"/>
                      </a:cubicBezTo>
                      <a:cubicBezTo>
                        <a:pt x="191" y="80"/>
                        <a:pt x="194" y="76"/>
                        <a:pt x="198" y="72"/>
                      </a:cubicBezTo>
                      <a:cubicBezTo>
                        <a:pt x="200" y="70"/>
                        <a:pt x="205" y="63"/>
                        <a:pt x="201" y="72"/>
                      </a:cubicBezTo>
                      <a:cubicBezTo>
                        <a:pt x="199" y="77"/>
                        <a:pt x="194" y="81"/>
                        <a:pt x="190" y="84"/>
                      </a:cubicBezTo>
                      <a:cubicBezTo>
                        <a:pt x="190" y="84"/>
                        <a:pt x="190" y="84"/>
                        <a:pt x="190" y="84"/>
                      </a:cubicBezTo>
                      <a:cubicBezTo>
                        <a:pt x="189" y="85"/>
                        <a:pt x="190" y="86"/>
                        <a:pt x="190" y="85"/>
                      </a:cubicBezTo>
                      <a:cubicBezTo>
                        <a:pt x="192" y="84"/>
                        <a:pt x="194" y="82"/>
                        <a:pt x="196" y="81"/>
                      </a:cubicBezTo>
                      <a:cubicBezTo>
                        <a:pt x="200" y="77"/>
                        <a:pt x="203" y="72"/>
                        <a:pt x="205" y="66"/>
                      </a:cubicBezTo>
                      <a:cubicBezTo>
                        <a:pt x="205" y="65"/>
                        <a:pt x="204" y="65"/>
                        <a:pt x="204" y="65"/>
                      </a:cubicBezTo>
                      <a:cubicBezTo>
                        <a:pt x="201" y="67"/>
                        <a:pt x="199" y="70"/>
                        <a:pt x="197" y="72"/>
                      </a:cubicBezTo>
                      <a:cubicBezTo>
                        <a:pt x="200" y="68"/>
                        <a:pt x="202" y="65"/>
                        <a:pt x="204" y="61"/>
                      </a:cubicBezTo>
                      <a:cubicBezTo>
                        <a:pt x="204" y="60"/>
                        <a:pt x="203" y="59"/>
                        <a:pt x="203" y="60"/>
                      </a:cubicBezTo>
                      <a:cubicBezTo>
                        <a:pt x="202" y="61"/>
                        <a:pt x="201" y="62"/>
                        <a:pt x="200" y="63"/>
                      </a:cubicBezTo>
                      <a:cubicBezTo>
                        <a:pt x="201" y="61"/>
                        <a:pt x="201" y="60"/>
                        <a:pt x="202" y="58"/>
                      </a:cubicBezTo>
                      <a:cubicBezTo>
                        <a:pt x="202" y="57"/>
                        <a:pt x="201" y="57"/>
                        <a:pt x="201" y="57"/>
                      </a:cubicBezTo>
                      <a:cubicBezTo>
                        <a:pt x="195" y="63"/>
                        <a:pt x="190" y="69"/>
                        <a:pt x="184" y="75"/>
                      </a:cubicBezTo>
                      <a:cubicBezTo>
                        <a:pt x="181" y="78"/>
                        <a:pt x="178" y="80"/>
                        <a:pt x="176" y="83"/>
                      </a:cubicBezTo>
                      <a:cubicBezTo>
                        <a:pt x="175" y="84"/>
                        <a:pt x="174" y="85"/>
                        <a:pt x="174" y="86"/>
                      </a:cubicBezTo>
                      <a:cubicBezTo>
                        <a:pt x="178" y="80"/>
                        <a:pt x="182" y="74"/>
                        <a:pt x="187" y="68"/>
                      </a:cubicBezTo>
                      <a:cubicBezTo>
                        <a:pt x="191" y="63"/>
                        <a:pt x="196" y="58"/>
                        <a:pt x="199" y="52"/>
                      </a:cubicBezTo>
                      <a:cubicBezTo>
                        <a:pt x="200" y="52"/>
                        <a:pt x="199" y="51"/>
                        <a:pt x="198" y="51"/>
                      </a:cubicBezTo>
                      <a:cubicBezTo>
                        <a:pt x="190" y="57"/>
                        <a:pt x="182" y="65"/>
                        <a:pt x="175" y="73"/>
                      </a:cubicBezTo>
                      <a:cubicBezTo>
                        <a:pt x="176" y="72"/>
                        <a:pt x="176" y="71"/>
                        <a:pt x="177" y="71"/>
                      </a:cubicBezTo>
                      <a:cubicBezTo>
                        <a:pt x="183" y="61"/>
                        <a:pt x="192" y="54"/>
                        <a:pt x="198" y="43"/>
                      </a:cubicBezTo>
                      <a:cubicBezTo>
                        <a:pt x="198" y="43"/>
                        <a:pt x="197" y="42"/>
                        <a:pt x="197" y="43"/>
                      </a:cubicBezTo>
                      <a:cubicBezTo>
                        <a:pt x="189" y="49"/>
                        <a:pt x="183" y="56"/>
                        <a:pt x="176" y="63"/>
                      </a:cubicBezTo>
                      <a:cubicBezTo>
                        <a:pt x="169" y="70"/>
                        <a:pt x="160" y="77"/>
                        <a:pt x="153" y="85"/>
                      </a:cubicBezTo>
                      <a:cubicBezTo>
                        <a:pt x="167" y="69"/>
                        <a:pt x="182" y="54"/>
                        <a:pt x="193" y="36"/>
                      </a:cubicBezTo>
                      <a:cubicBezTo>
                        <a:pt x="194" y="36"/>
                        <a:pt x="193" y="35"/>
                        <a:pt x="192" y="36"/>
                      </a:cubicBezTo>
                      <a:cubicBezTo>
                        <a:pt x="183" y="42"/>
                        <a:pt x="175" y="52"/>
                        <a:pt x="167" y="59"/>
                      </a:cubicBezTo>
                      <a:cubicBezTo>
                        <a:pt x="162" y="64"/>
                        <a:pt x="157" y="68"/>
                        <a:pt x="152" y="73"/>
                      </a:cubicBezTo>
                      <a:cubicBezTo>
                        <a:pt x="164" y="58"/>
                        <a:pt x="176" y="42"/>
                        <a:pt x="189" y="28"/>
                      </a:cubicBezTo>
                      <a:cubicBezTo>
                        <a:pt x="189" y="28"/>
                        <a:pt x="189" y="28"/>
                        <a:pt x="189" y="28"/>
                      </a:cubicBezTo>
                      <a:cubicBezTo>
                        <a:pt x="189" y="27"/>
                        <a:pt x="189" y="26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71" y="39"/>
                        <a:pt x="158" y="56"/>
                        <a:pt x="144" y="71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8" y="30"/>
                        <a:pt x="16" y="32"/>
                        <a:pt x="20" y="28"/>
                      </a:cubicBezTo>
                      <a:close/>
                      <a:moveTo>
                        <a:pt x="52" y="78"/>
                      </a:moveTo>
                      <a:cubicBezTo>
                        <a:pt x="53" y="78"/>
                        <a:pt x="53" y="77"/>
                        <a:pt x="53" y="77"/>
                      </a:cubicBezTo>
                      <a:cubicBezTo>
                        <a:pt x="60" y="71"/>
                        <a:pt x="67" y="65"/>
                        <a:pt x="74" y="59"/>
                      </a:cubicBezTo>
                      <a:cubicBezTo>
                        <a:pt x="75" y="58"/>
                        <a:pt x="77" y="56"/>
                        <a:pt x="79" y="54"/>
                      </a:cubicBezTo>
                      <a:cubicBezTo>
                        <a:pt x="73" y="61"/>
                        <a:pt x="66" y="67"/>
                        <a:pt x="59" y="73"/>
                      </a:cubicBezTo>
                      <a:cubicBezTo>
                        <a:pt x="57" y="75"/>
                        <a:pt x="54" y="76"/>
                        <a:pt x="52" y="78"/>
                      </a:cubicBezTo>
                      <a:close/>
                      <a:moveTo>
                        <a:pt x="181" y="84"/>
                      </a:moveTo>
                      <a:cubicBezTo>
                        <a:pt x="173" y="91"/>
                        <a:pt x="185" y="80"/>
                        <a:pt x="187" y="78"/>
                      </a:cubicBezTo>
                      <a:cubicBezTo>
                        <a:pt x="189" y="76"/>
                        <a:pt x="191" y="73"/>
                        <a:pt x="193" y="71"/>
                      </a:cubicBezTo>
                      <a:cubicBezTo>
                        <a:pt x="190" y="76"/>
                        <a:pt x="186" y="80"/>
                        <a:pt x="181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4" name="Freeform 4159"/>
                <p:cNvSpPr/>
                <p:nvPr/>
              </p:nvSpPr>
              <p:spPr bwMode="auto">
                <a:xfrm>
                  <a:off x="1941" y="-111"/>
                  <a:ext cx="16" cy="81"/>
                </a:xfrm>
                <a:custGeom>
                  <a:avLst/>
                  <a:gdLst>
                    <a:gd name="T0" fmla="*/ 4 w 9"/>
                    <a:gd name="T1" fmla="*/ 46 h 47"/>
                    <a:gd name="T2" fmla="*/ 6 w 9"/>
                    <a:gd name="T3" fmla="*/ 45 h 47"/>
                    <a:gd name="T4" fmla="*/ 6 w 9"/>
                    <a:gd name="T5" fmla="*/ 4 h 47"/>
                    <a:gd name="T6" fmla="*/ 4 w 9"/>
                    <a:gd name="T7" fmla="*/ 4 h 47"/>
                    <a:gd name="T8" fmla="*/ 3 w 9"/>
                    <a:gd name="T9" fmla="*/ 0 h 47"/>
                    <a:gd name="T10" fmla="*/ 1 w 9"/>
                    <a:gd name="T11" fmla="*/ 2 h 47"/>
                    <a:gd name="T12" fmla="*/ 2 w 9"/>
                    <a:gd name="T13" fmla="*/ 41 h 47"/>
                    <a:gd name="T14" fmla="*/ 3 w 9"/>
                    <a:gd name="T15" fmla="*/ 41 h 47"/>
                    <a:gd name="T16" fmla="*/ 4 w 9"/>
                    <a:gd name="T17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7">
                      <a:moveTo>
                        <a:pt x="4" y="46"/>
                      </a:moveTo>
                      <a:cubicBezTo>
                        <a:pt x="5" y="47"/>
                        <a:pt x="6" y="46"/>
                        <a:pt x="6" y="45"/>
                      </a:cubicBezTo>
                      <a:cubicBezTo>
                        <a:pt x="9" y="31"/>
                        <a:pt x="6" y="18"/>
                        <a:pt x="6" y="4"/>
                      </a:cubicBezTo>
                      <a:cubicBezTo>
                        <a:pt x="6" y="4"/>
                        <a:pt x="5" y="4"/>
                        <a:pt x="4" y="4"/>
                      </a:cubicBezTo>
                      <a:cubicBezTo>
                        <a:pt x="2" y="3"/>
                        <a:pt x="2" y="2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15"/>
                        <a:pt x="4" y="28"/>
                        <a:pt x="2" y="41"/>
                      </a:cubicBezTo>
                      <a:cubicBezTo>
                        <a:pt x="2" y="41"/>
                        <a:pt x="2" y="41"/>
                        <a:pt x="3" y="41"/>
                      </a:cubicBezTo>
                      <a:cubicBezTo>
                        <a:pt x="6" y="42"/>
                        <a:pt x="6" y="46"/>
                        <a:pt x="4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5" name="Freeform 4160"/>
                <p:cNvSpPr/>
                <p:nvPr/>
              </p:nvSpPr>
              <p:spPr bwMode="auto">
                <a:xfrm>
                  <a:off x="1944" y="-115"/>
                  <a:ext cx="53" cy="12"/>
                </a:xfrm>
                <a:custGeom>
                  <a:avLst/>
                  <a:gdLst>
                    <a:gd name="T0" fmla="*/ 27 w 30"/>
                    <a:gd name="T1" fmla="*/ 1 h 7"/>
                    <a:gd name="T2" fmla="*/ 4 w 30"/>
                    <a:gd name="T3" fmla="*/ 1 h 7"/>
                    <a:gd name="T4" fmla="*/ 1 w 30"/>
                    <a:gd name="T5" fmla="*/ 2 h 7"/>
                    <a:gd name="T6" fmla="*/ 2 w 30"/>
                    <a:gd name="T7" fmla="*/ 6 h 7"/>
                    <a:gd name="T8" fmla="*/ 4 w 30"/>
                    <a:gd name="T9" fmla="*/ 6 h 7"/>
                    <a:gd name="T10" fmla="*/ 26 w 30"/>
                    <a:gd name="T11" fmla="*/ 6 h 7"/>
                    <a:gd name="T12" fmla="*/ 26 w 30"/>
                    <a:gd name="T13" fmla="*/ 5 h 7"/>
                    <a:gd name="T14" fmla="*/ 30 w 30"/>
                    <a:gd name="T15" fmla="*/ 2 h 7"/>
                    <a:gd name="T16" fmla="*/ 27 w 30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7">
                      <a:moveTo>
                        <a:pt x="27" y="1"/>
                      </a:moveTo>
                      <a:cubicBezTo>
                        <a:pt x="19" y="1"/>
                        <a:pt x="11" y="3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12" y="7"/>
                        <a:pt x="19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8" y="1"/>
                        <a:pt x="30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6" name="Freeform 4161"/>
                <p:cNvSpPr/>
                <p:nvPr/>
              </p:nvSpPr>
              <p:spPr bwMode="auto">
                <a:xfrm>
                  <a:off x="1988" y="-113"/>
                  <a:ext cx="15" cy="80"/>
                </a:xfrm>
                <a:custGeom>
                  <a:avLst/>
                  <a:gdLst>
                    <a:gd name="T0" fmla="*/ 1 w 9"/>
                    <a:gd name="T1" fmla="*/ 4 h 46"/>
                    <a:gd name="T2" fmla="*/ 1 w 9"/>
                    <a:gd name="T3" fmla="*/ 5 h 46"/>
                    <a:gd name="T4" fmla="*/ 2 w 9"/>
                    <a:gd name="T5" fmla="*/ 45 h 46"/>
                    <a:gd name="T6" fmla="*/ 2 w 9"/>
                    <a:gd name="T7" fmla="*/ 46 h 46"/>
                    <a:gd name="T8" fmla="*/ 5 w 9"/>
                    <a:gd name="T9" fmla="*/ 42 h 46"/>
                    <a:gd name="T10" fmla="*/ 7 w 9"/>
                    <a:gd name="T11" fmla="*/ 42 h 46"/>
                    <a:gd name="T12" fmla="*/ 6 w 9"/>
                    <a:gd name="T13" fmla="*/ 3 h 46"/>
                    <a:gd name="T14" fmla="*/ 5 w 9"/>
                    <a:gd name="T15" fmla="*/ 1 h 46"/>
                    <a:gd name="T16" fmla="*/ 1 w 9"/>
                    <a:gd name="T1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6">
                      <a:moveTo>
                        <a:pt x="1" y="4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4" y="18"/>
                        <a:pt x="2" y="32"/>
                        <a:pt x="2" y="45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5"/>
                        <a:pt x="2" y="43"/>
                        <a:pt x="5" y="42"/>
                      </a:cubicBezTo>
                      <a:cubicBezTo>
                        <a:pt x="5" y="42"/>
                        <a:pt x="6" y="42"/>
                        <a:pt x="7" y="42"/>
                      </a:cubicBezTo>
                      <a:cubicBezTo>
                        <a:pt x="8" y="29"/>
                        <a:pt x="9" y="16"/>
                        <a:pt x="6" y="3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7" name="Freeform 4162"/>
                <p:cNvSpPr/>
                <p:nvPr/>
              </p:nvSpPr>
              <p:spPr bwMode="auto">
                <a:xfrm>
                  <a:off x="1842" y="-42"/>
                  <a:ext cx="109" cy="105"/>
                </a:xfrm>
                <a:custGeom>
                  <a:avLst/>
                  <a:gdLst>
                    <a:gd name="T0" fmla="*/ 6 w 63"/>
                    <a:gd name="T1" fmla="*/ 55 h 60"/>
                    <a:gd name="T2" fmla="*/ 60 w 63"/>
                    <a:gd name="T3" fmla="*/ 7 h 60"/>
                    <a:gd name="T4" fmla="*/ 61 w 63"/>
                    <a:gd name="T5" fmla="*/ 6 h 60"/>
                    <a:gd name="T6" fmla="*/ 60 w 63"/>
                    <a:gd name="T7" fmla="*/ 1 h 60"/>
                    <a:gd name="T8" fmla="*/ 59 w 63"/>
                    <a:gd name="T9" fmla="*/ 1 h 60"/>
                    <a:gd name="T10" fmla="*/ 0 w 63"/>
                    <a:gd name="T11" fmla="*/ 60 h 60"/>
                    <a:gd name="T12" fmla="*/ 0 w 63"/>
                    <a:gd name="T13" fmla="*/ 59 h 60"/>
                    <a:gd name="T14" fmla="*/ 6 w 63"/>
                    <a:gd name="T15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0">
                      <a:moveTo>
                        <a:pt x="6" y="55"/>
                      </a:moveTo>
                      <a:cubicBezTo>
                        <a:pt x="10" y="29"/>
                        <a:pt x="33" y="4"/>
                        <a:pt x="60" y="7"/>
                      </a:cubicBezTo>
                      <a:cubicBezTo>
                        <a:pt x="60" y="7"/>
                        <a:pt x="60" y="7"/>
                        <a:pt x="61" y="6"/>
                      </a:cubicBezTo>
                      <a:cubicBezTo>
                        <a:pt x="63" y="6"/>
                        <a:pt x="63" y="2"/>
                        <a:pt x="60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28" y="0"/>
                        <a:pt x="2" y="30"/>
                        <a:pt x="0" y="60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2" y="57"/>
                        <a:pt x="4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8" name="Freeform 4163"/>
                <p:cNvSpPr/>
                <p:nvPr/>
              </p:nvSpPr>
              <p:spPr bwMode="auto">
                <a:xfrm>
                  <a:off x="2075" y="110"/>
                  <a:ext cx="7" cy="8"/>
                </a:xfrm>
                <a:custGeom>
                  <a:avLst/>
                  <a:gdLst>
                    <a:gd name="T0" fmla="*/ 1 w 4"/>
                    <a:gd name="T1" fmla="*/ 3 h 5"/>
                    <a:gd name="T2" fmla="*/ 1 w 4"/>
                    <a:gd name="T3" fmla="*/ 3 h 5"/>
                    <a:gd name="T4" fmla="*/ 0 w 4"/>
                    <a:gd name="T5" fmla="*/ 5 h 5"/>
                    <a:gd name="T6" fmla="*/ 1 w 4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1" y="3"/>
                      </a:moveTo>
                      <a:cubicBezTo>
                        <a:pt x="4" y="0"/>
                        <a:pt x="3" y="1"/>
                        <a:pt x="1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4"/>
                        <a:pt x="1" y="4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9" name="Freeform 4164"/>
                <p:cNvSpPr/>
                <p:nvPr/>
              </p:nvSpPr>
              <p:spPr bwMode="auto">
                <a:xfrm>
                  <a:off x="1840" y="-40"/>
                  <a:ext cx="261" cy="228"/>
                </a:xfrm>
                <a:custGeom>
                  <a:avLst/>
                  <a:gdLst>
                    <a:gd name="T0" fmla="*/ 87 w 150"/>
                    <a:gd name="T1" fmla="*/ 4 h 131"/>
                    <a:gd name="T2" fmla="*/ 90 w 150"/>
                    <a:gd name="T3" fmla="*/ 6 h 131"/>
                    <a:gd name="T4" fmla="*/ 141 w 150"/>
                    <a:gd name="T5" fmla="*/ 57 h 131"/>
                    <a:gd name="T6" fmla="*/ 142 w 150"/>
                    <a:gd name="T7" fmla="*/ 57 h 131"/>
                    <a:gd name="T8" fmla="*/ 141 w 150"/>
                    <a:gd name="T9" fmla="*/ 62 h 131"/>
                    <a:gd name="T10" fmla="*/ 141 w 150"/>
                    <a:gd name="T11" fmla="*/ 68 h 131"/>
                    <a:gd name="T12" fmla="*/ 136 w 150"/>
                    <a:gd name="T13" fmla="*/ 87 h 131"/>
                    <a:gd name="T14" fmla="*/ 140 w 150"/>
                    <a:gd name="T15" fmla="*/ 85 h 131"/>
                    <a:gd name="T16" fmla="*/ 140 w 150"/>
                    <a:gd name="T17" fmla="*/ 86 h 131"/>
                    <a:gd name="T18" fmla="*/ 133 w 150"/>
                    <a:gd name="T19" fmla="*/ 94 h 131"/>
                    <a:gd name="T20" fmla="*/ 114 w 150"/>
                    <a:gd name="T21" fmla="*/ 114 h 131"/>
                    <a:gd name="T22" fmla="*/ 110 w 150"/>
                    <a:gd name="T23" fmla="*/ 117 h 131"/>
                    <a:gd name="T24" fmla="*/ 109 w 150"/>
                    <a:gd name="T25" fmla="*/ 117 h 131"/>
                    <a:gd name="T26" fmla="*/ 76 w 150"/>
                    <a:gd name="T27" fmla="*/ 125 h 131"/>
                    <a:gd name="T28" fmla="*/ 52 w 150"/>
                    <a:gd name="T29" fmla="*/ 123 h 131"/>
                    <a:gd name="T30" fmla="*/ 52 w 150"/>
                    <a:gd name="T31" fmla="*/ 123 h 131"/>
                    <a:gd name="T32" fmla="*/ 51 w 150"/>
                    <a:gd name="T33" fmla="*/ 123 h 131"/>
                    <a:gd name="T34" fmla="*/ 41 w 150"/>
                    <a:gd name="T35" fmla="*/ 120 h 131"/>
                    <a:gd name="T36" fmla="*/ 41 w 150"/>
                    <a:gd name="T37" fmla="*/ 121 h 131"/>
                    <a:gd name="T38" fmla="*/ 40 w 150"/>
                    <a:gd name="T39" fmla="*/ 120 h 131"/>
                    <a:gd name="T40" fmla="*/ 40 w 150"/>
                    <a:gd name="T41" fmla="*/ 119 h 131"/>
                    <a:gd name="T42" fmla="*/ 30 w 150"/>
                    <a:gd name="T43" fmla="*/ 115 h 131"/>
                    <a:gd name="T44" fmla="*/ 30 w 150"/>
                    <a:gd name="T45" fmla="*/ 115 h 131"/>
                    <a:gd name="T46" fmla="*/ 29 w 150"/>
                    <a:gd name="T47" fmla="*/ 114 h 131"/>
                    <a:gd name="T48" fmla="*/ 26 w 150"/>
                    <a:gd name="T49" fmla="*/ 111 h 131"/>
                    <a:gd name="T50" fmla="*/ 25 w 150"/>
                    <a:gd name="T51" fmla="*/ 112 h 131"/>
                    <a:gd name="T52" fmla="*/ 24 w 150"/>
                    <a:gd name="T53" fmla="*/ 111 h 131"/>
                    <a:gd name="T54" fmla="*/ 25 w 150"/>
                    <a:gd name="T55" fmla="*/ 111 h 131"/>
                    <a:gd name="T56" fmla="*/ 24 w 150"/>
                    <a:gd name="T57" fmla="*/ 110 h 131"/>
                    <a:gd name="T58" fmla="*/ 19 w 150"/>
                    <a:gd name="T59" fmla="*/ 105 h 131"/>
                    <a:gd name="T60" fmla="*/ 18 w 150"/>
                    <a:gd name="T61" fmla="*/ 106 h 131"/>
                    <a:gd name="T62" fmla="*/ 17 w 150"/>
                    <a:gd name="T63" fmla="*/ 105 h 131"/>
                    <a:gd name="T64" fmla="*/ 18 w 150"/>
                    <a:gd name="T65" fmla="*/ 104 h 131"/>
                    <a:gd name="T66" fmla="*/ 14 w 150"/>
                    <a:gd name="T67" fmla="*/ 98 h 131"/>
                    <a:gd name="T68" fmla="*/ 14 w 150"/>
                    <a:gd name="T69" fmla="*/ 98 h 131"/>
                    <a:gd name="T70" fmla="*/ 13 w 150"/>
                    <a:gd name="T71" fmla="*/ 97 h 131"/>
                    <a:gd name="T72" fmla="*/ 13 w 150"/>
                    <a:gd name="T73" fmla="*/ 96 h 131"/>
                    <a:gd name="T74" fmla="*/ 12 w 150"/>
                    <a:gd name="T75" fmla="*/ 93 h 131"/>
                    <a:gd name="T76" fmla="*/ 10 w 150"/>
                    <a:gd name="T77" fmla="*/ 95 h 131"/>
                    <a:gd name="T78" fmla="*/ 9 w 150"/>
                    <a:gd name="T79" fmla="*/ 94 h 131"/>
                    <a:gd name="T80" fmla="*/ 11 w 150"/>
                    <a:gd name="T81" fmla="*/ 91 h 131"/>
                    <a:gd name="T82" fmla="*/ 7 w 150"/>
                    <a:gd name="T83" fmla="*/ 79 h 131"/>
                    <a:gd name="T84" fmla="*/ 6 w 150"/>
                    <a:gd name="T85" fmla="*/ 80 h 131"/>
                    <a:gd name="T86" fmla="*/ 5 w 150"/>
                    <a:gd name="T87" fmla="*/ 79 h 131"/>
                    <a:gd name="T88" fmla="*/ 7 w 150"/>
                    <a:gd name="T89" fmla="*/ 75 h 131"/>
                    <a:gd name="T90" fmla="*/ 6 w 150"/>
                    <a:gd name="T91" fmla="*/ 72 h 131"/>
                    <a:gd name="T92" fmla="*/ 4 w 150"/>
                    <a:gd name="T93" fmla="*/ 74 h 131"/>
                    <a:gd name="T94" fmla="*/ 3 w 150"/>
                    <a:gd name="T95" fmla="*/ 73 h 131"/>
                    <a:gd name="T96" fmla="*/ 6 w 150"/>
                    <a:gd name="T97" fmla="*/ 70 h 131"/>
                    <a:gd name="T98" fmla="*/ 6 w 150"/>
                    <a:gd name="T99" fmla="*/ 67 h 131"/>
                    <a:gd name="T100" fmla="*/ 6 w 150"/>
                    <a:gd name="T101" fmla="*/ 61 h 131"/>
                    <a:gd name="T102" fmla="*/ 5 w 150"/>
                    <a:gd name="T103" fmla="*/ 61 h 131"/>
                    <a:gd name="T104" fmla="*/ 0 w 150"/>
                    <a:gd name="T105" fmla="*/ 60 h 131"/>
                    <a:gd name="T106" fmla="*/ 0 w 150"/>
                    <a:gd name="T107" fmla="*/ 64 h 131"/>
                    <a:gd name="T108" fmla="*/ 19 w 150"/>
                    <a:gd name="T109" fmla="*/ 112 h 131"/>
                    <a:gd name="T110" fmla="*/ 76 w 150"/>
                    <a:gd name="T111" fmla="*/ 130 h 131"/>
                    <a:gd name="T112" fmla="*/ 127 w 150"/>
                    <a:gd name="T113" fmla="*/ 111 h 131"/>
                    <a:gd name="T114" fmla="*/ 146 w 150"/>
                    <a:gd name="T115" fmla="*/ 70 h 131"/>
                    <a:gd name="T116" fmla="*/ 92 w 150"/>
                    <a:gd name="T117" fmla="*/ 0 h 131"/>
                    <a:gd name="T118" fmla="*/ 90 w 150"/>
                    <a:gd name="T119" fmla="*/ 0 h 131"/>
                    <a:gd name="T120" fmla="*/ 87 w 150"/>
                    <a:gd name="T121" fmla="*/ 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0" h="131">
                      <a:moveTo>
                        <a:pt x="87" y="4"/>
                      </a:moveTo>
                      <a:cubicBezTo>
                        <a:pt x="88" y="5"/>
                        <a:pt x="89" y="6"/>
                        <a:pt x="90" y="6"/>
                      </a:cubicBezTo>
                      <a:cubicBezTo>
                        <a:pt x="120" y="4"/>
                        <a:pt x="139" y="29"/>
                        <a:pt x="141" y="57"/>
                      </a:cubicBezTo>
                      <a:cubicBezTo>
                        <a:pt x="141" y="57"/>
                        <a:pt x="142" y="57"/>
                        <a:pt x="142" y="57"/>
                      </a:cubicBezTo>
                      <a:cubicBezTo>
                        <a:pt x="145" y="58"/>
                        <a:pt x="144" y="63"/>
                        <a:pt x="141" y="62"/>
                      </a:cubicBezTo>
                      <a:cubicBezTo>
                        <a:pt x="141" y="64"/>
                        <a:pt x="141" y="66"/>
                        <a:pt x="141" y="68"/>
                      </a:cubicBezTo>
                      <a:cubicBezTo>
                        <a:pt x="140" y="75"/>
                        <a:pt x="139" y="81"/>
                        <a:pt x="136" y="87"/>
                      </a:cubicBezTo>
                      <a:cubicBezTo>
                        <a:pt x="137" y="87"/>
                        <a:pt x="138" y="86"/>
                        <a:pt x="140" y="85"/>
                      </a:cubicBezTo>
                      <a:cubicBezTo>
                        <a:pt x="140" y="85"/>
                        <a:pt x="141" y="85"/>
                        <a:pt x="140" y="86"/>
                      </a:cubicBezTo>
                      <a:cubicBezTo>
                        <a:pt x="138" y="89"/>
                        <a:pt x="136" y="91"/>
                        <a:pt x="133" y="94"/>
                      </a:cubicBezTo>
                      <a:cubicBezTo>
                        <a:pt x="128" y="102"/>
                        <a:pt x="122" y="109"/>
                        <a:pt x="114" y="114"/>
                      </a:cubicBezTo>
                      <a:cubicBezTo>
                        <a:pt x="113" y="115"/>
                        <a:pt x="111" y="116"/>
                        <a:pt x="110" y="117"/>
                      </a:cubicBezTo>
                      <a:cubicBezTo>
                        <a:pt x="109" y="118"/>
                        <a:pt x="109" y="117"/>
                        <a:pt x="109" y="117"/>
                      </a:cubicBezTo>
                      <a:cubicBezTo>
                        <a:pt x="99" y="122"/>
                        <a:pt x="88" y="125"/>
                        <a:pt x="76" y="125"/>
                      </a:cubicBezTo>
                      <a:cubicBezTo>
                        <a:pt x="68" y="126"/>
                        <a:pt x="60" y="125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1" y="124"/>
                        <a:pt x="51" y="123"/>
                        <a:pt x="51" y="123"/>
                      </a:cubicBezTo>
                      <a:cubicBezTo>
                        <a:pt x="48" y="122"/>
                        <a:pt x="44" y="121"/>
                        <a:pt x="41" y="120"/>
                      </a:cubicBezTo>
                      <a:cubicBezTo>
                        <a:pt x="41" y="120"/>
                        <a:pt x="41" y="120"/>
                        <a:pt x="41" y="121"/>
                      </a:cubicBezTo>
                      <a:cubicBezTo>
                        <a:pt x="40" y="121"/>
                        <a:pt x="39" y="121"/>
                        <a:pt x="40" y="120"/>
                      </a:cubicBezTo>
                      <a:cubicBezTo>
                        <a:pt x="40" y="120"/>
                        <a:pt x="40" y="120"/>
                        <a:pt x="40" y="119"/>
                      </a:cubicBezTo>
                      <a:cubicBezTo>
                        <a:pt x="37" y="118"/>
                        <a:pt x="33" y="117"/>
                        <a:pt x="30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29" y="115"/>
                        <a:pt x="29" y="114"/>
                      </a:cubicBezTo>
                      <a:cubicBezTo>
                        <a:pt x="28" y="113"/>
                        <a:pt x="27" y="112"/>
                        <a:pt x="26" y="111"/>
                      </a:cubicBezTo>
                      <a:cubicBezTo>
                        <a:pt x="26" y="112"/>
                        <a:pt x="25" y="112"/>
                        <a:pt x="25" y="112"/>
                      </a:cubicBezTo>
                      <a:cubicBezTo>
                        <a:pt x="24" y="113"/>
                        <a:pt x="24" y="112"/>
                        <a:pt x="24" y="111"/>
                      </a:cubicBezTo>
                      <a:cubicBezTo>
                        <a:pt x="24" y="111"/>
                        <a:pt x="24" y="111"/>
                        <a:pt x="25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2" y="109"/>
                        <a:pt x="21" y="107"/>
                        <a:pt x="19" y="105"/>
                      </a:cubicBezTo>
                      <a:cubicBezTo>
                        <a:pt x="19" y="105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7" y="105"/>
                      </a:cubicBezTo>
                      <a:cubicBezTo>
                        <a:pt x="17" y="105"/>
                        <a:pt x="18" y="104"/>
                        <a:pt x="18" y="104"/>
                      </a:cubicBezTo>
                      <a:cubicBezTo>
                        <a:pt x="17" y="102"/>
                        <a:pt x="15" y="100"/>
                        <a:pt x="14" y="98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3" y="99"/>
                        <a:pt x="12" y="98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3" y="95"/>
                        <a:pt x="12" y="94"/>
                        <a:pt x="12" y="93"/>
                      </a:cubicBezTo>
                      <a:cubicBezTo>
                        <a:pt x="11" y="94"/>
                        <a:pt x="11" y="94"/>
                        <a:pt x="10" y="95"/>
                      </a:cubicBezTo>
                      <a:cubicBezTo>
                        <a:pt x="10" y="95"/>
                        <a:pt x="9" y="95"/>
                        <a:pt x="9" y="94"/>
                      </a:cubicBezTo>
                      <a:cubicBezTo>
                        <a:pt x="10" y="93"/>
                        <a:pt x="10" y="92"/>
                        <a:pt x="11" y="91"/>
                      </a:cubicBezTo>
                      <a:cubicBezTo>
                        <a:pt x="9" y="87"/>
                        <a:pt x="8" y="83"/>
                        <a:pt x="7" y="79"/>
                      </a:cubicBezTo>
                      <a:cubicBezTo>
                        <a:pt x="7" y="79"/>
                        <a:pt x="6" y="80"/>
                        <a:pt x="6" y="80"/>
                      </a:cubicBezTo>
                      <a:cubicBezTo>
                        <a:pt x="5" y="80"/>
                        <a:pt x="5" y="80"/>
                        <a:pt x="5" y="79"/>
                      </a:cubicBezTo>
                      <a:cubicBezTo>
                        <a:pt x="5" y="78"/>
                        <a:pt x="6" y="77"/>
                        <a:pt x="7" y="75"/>
                      </a:cubicBezTo>
                      <a:cubicBezTo>
                        <a:pt x="7" y="74"/>
                        <a:pt x="6" y="73"/>
                        <a:pt x="6" y="72"/>
                      </a:cubicBezTo>
                      <a:cubicBezTo>
                        <a:pt x="6" y="73"/>
                        <a:pt x="5" y="73"/>
                        <a:pt x="4" y="74"/>
                      </a:cubicBezTo>
                      <a:cubicBezTo>
                        <a:pt x="4" y="74"/>
                        <a:pt x="3" y="74"/>
                        <a:pt x="3" y="73"/>
                      </a:cubicBezTo>
                      <a:cubicBezTo>
                        <a:pt x="4" y="72"/>
                        <a:pt x="5" y="71"/>
                        <a:pt x="6" y="70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5" y="65"/>
                        <a:pt x="6" y="63"/>
                        <a:pt x="6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3" y="63"/>
                        <a:pt x="1" y="62"/>
                        <a:pt x="0" y="60"/>
                      </a:cubicBezTo>
                      <a:cubicBezTo>
                        <a:pt x="0" y="62"/>
                        <a:pt x="0" y="63"/>
                        <a:pt x="0" y="64"/>
                      </a:cubicBezTo>
                      <a:cubicBezTo>
                        <a:pt x="1" y="82"/>
                        <a:pt x="7" y="99"/>
                        <a:pt x="19" y="112"/>
                      </a:cubicBezTo>
                      <a:cubicBezTo>
                        <a:pt x="33" y="127"/>
                        <a:pt x="57" y="131"/>
                        <a:pt x="76" y="130"/>
                      </a:cubicBezTo>
                      <a:cubicBezTo>
                        <a:pt x="94" y="130"/>
                        <a:pt x="113" y="123"/>
                        <a:pt x="127" y="111"/>
                      </a:cubicBezTo>
                      <a:cubicBezTo>
                        <a:pt x="139" y="100"/>
                        <a:pt x="144" y="85"/>
                        <a:pt x="146" y="70"/>
                      </a:cubicBezTo>
                      <a:cubicBezTo>
                        <a:pt x="150" y="36"/>
                        <a:pt x="128" y="1"/>
                        <a:pt x="92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87" y="1"/>
                        <a:pt x="87" y="3"/>
                        <a:pt x="8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0" name="Freeform 4165"/>
                <p:cNvSpPr/>
                <p:nvPr/>
              </p:nvSpPr>
              <p:spPr bwMode="auto">
                <a:xfrm>
                  <a:off x="2052" y="70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3 w 5"/>
                    <a:gd name="T5" fmla="*/ 2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1"/>
                        <a:pt x="3" y="2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5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1" name="Freeform 4166"/>
                <p:cNvSpPr/>
                <p:nvPr/>
              </p:nvSpPr>
              <p:spPr bwMode="auto">
                <a:xfrm>
                  <a:off x="1866" y="54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2" name="Freeform 4167"/>
                <p:cNvSpPr/>
                <p:nvPr/>
              </p:nvSpPr>
              <p:spPr bwMode="auto">
                <a:xfrm>
                  <a:off x="1941" y="59"/>
                  <a:ext cx="12" cy="11"/>
                </a:xfrm>
                <a:custGeom>
                  <a:avLst/>
                  <a:gdLst>
                    <a:gd name="T0" fmla="*/ 0 w 7"/>
                    <a:gd name="T1" fmla="*/ 6 h 6"/>
                    <a:gd name="T2" fmla="*/ 2 w 7"/>
                    <a:gd name="T3" fmla="*/ 6 h 6"/>
                    <a:gd name="T4" fmla="*/ 0 w 7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7" y="0"/>
                        <a:pt x="3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3" name="Freeform 4168"/>
                <p:cNvSpPr/>
                <p:nvPr/>
              </p:nvSpPr>
              <p:spPr bwMode="auto">
                <a:xfrm>
                  <a:off x="1840" y="45"/>
                  <a:ext cx="252" cy="32"/>
                </a:xfrm>
                <a:custGeom>
                  <a:avLst/>
                  <a:gdLst>
                    <a:gd name="T0" fmla="*/ 5 w 145"/>
                    <a:gd name="T1" fmla="*/ 12 h 18"/>
                    <a:gd name="T2" fmla="*/ 6 w 145"/>
                    <a:gd name="T3" fmla="*/ 12 h 18"/>
                    <a:gd name="T4" fmla="*/ 13 w 145"/>
                    <a:gd name="T5" fmla="*/ 8 h 18"/>
                    <a:gd name="T6" fmla="*/ 19 w 145"/>
                    <a:gd name="T7" fmla="*/ 3 h 18"/>
                    <a:gd name="T8" fmla="*/ 20 w 145"/>
                    <a:gd name="T9" fmla="*/ 4 h 18"/>
                    <a:gd name="T10" fmla="*/ 18 w 145"/>
                    <a:gd name="T11" fmla="*/ 7 h 18"/>
                    <a:gd name="T12" fmla="*/ 24 w 145"/>
                    <a:gd name="T13" fmla="*/ 7 h 18"/>
                    <a:gd name="T14" fmla="*/ 24 w 145"/>
                    <a:gd name="T15" fmla="*/ 7 h 18"/>
                    <a:gd name="T16" fmla="*/ 25 w 145"/>
                    <a:gd name="T17" fmla="*/ 7 h 18"/>
                    <a:gd name="T18" fmla="*/ 39 w 145"/>
                    <a:gd name="T19" fmla="*/ 9 h 18"/>
                    <a:gd name="T20" fmla="*/ 40 w 145"/>
                    <a:gd name="T21" fmla="*/ 9 h 18"/>
                    <a:gd name="T22" fmla="*/ 40 w 145"/>
                    <a:gd name="T23" fmla="*/ 9 h 18"/>
                    <a:gd name="T24" fmla="*/ 41 w 145"/>
                    <a:gd name="T25" fmla="*/ 9 h 18"/>
                    <a:gd name="T26" fmla="*/ 47 w 145"/>
                    <a:gd name="T27" fmla="*/ 12 h 18"/>
                    <a:gd name="T28" fmla="*/ 48 w 145"/>
                    <a:gd name="T29" fmla="*/ 12 h 18"/>
                    <a:gd name="T30" fmla="*/ 55 w 145"/>
                    <a:gd name="T31" fmla="*/ 14 h 18"/>
                    <a:gd name="T32" fmla="*/ 56 w 145"/>
                    <a:gd name="T33" fmla="*/ 14 h 18"/>
                    <a:gd name="T34" fmla="*/ 64 w 145"/>
                    <a:gd name="T35" fmla="*/ 9 h 18"/>
                    <a:gd name="T36" fmla="*/ 65 w 145"/>
                    <a:gd name="T37" fmla="*/ 10 h 18"/>
                    <a:gd name="T38" fmla="*/ 62 w 145"/>
                    <a:gd name="T39" fmla="*/ 14 h 18"/>
                    <a:gd name="T40" fmla="*/ 71 w 145"/>
                    <a:gd name="T41" fmla="*/ 11 h 18"/>
                    <a:gd name="T42" fmla="*/ 91 w 145"/>
                    <a:gd name="T43" fmla="*/ 8 h 18"/>
                    <a:gd name="T44" fmla="*/ 92 w 145"/>
                    <a:gd name="T45" fmla="*/ 7 h 18"/>
                    <a:gd name="T46" fmla="*/ 93 w 145"/>
                    <a:gd name="T47" fmla="*/ 8 h 18"/>
                    <a:gd name="T48" fmla="*/ 95 w 145"/>
                    <a:gd name="T49" fmla="*/ 8 h 18"/>
                    <a:gd name="T50" fmla="*/ 97 w 145"/>
                    <a:gd name="T51" fmla="*/ 9 h 18"/>
                    <a:gd name="T52" fmla="*/ 98 w 145"/>
                    <a:gd name="T53" fmla="*/ 8 h 18"/>
                    <a:gd name="T54" fmla="*/ 99 w 145"/>
                    <a:gd name="T55" fmla="*/ 9 h 18"/>
                    <a:gd name="T56" fmla="*/ 113 w 145"/>
                    <a:gd name="T57" fmla="*/ 17 h 18"/>
                    <a:gd name="T58" fmla="*/ 116 w 145"/>
                    <a:gd name="T59" fmla="*/ 14 h 18"/>
                    <a:gd name="T60" fmla="*/ 117 w 145"/>
                    <a:gd name="T61" fmla="*/ 15 h 18"/>
                    <a:gd name="T62" fmla="*/ 115 w 145"/>
                    <a:gd name="T63" fmla="*/ 18 h 18"/>
                    <a:gd name="T64" fmla="*/ 118 w 145"/>
                    <a:gd name="T65" fmla="*/ 18 h 18"/>
                    <a:gd name="T66" fmla="*/ 129 w 145"/>
                    <a:gd name="T67" fmla="*/ 12 h 18"/>
                    <a:gd name="T68" fmla="*/ 130 w 145"/>
                    <a:gd name="T69" fmla="*/ 13 h 18"/>
                    <a:gd name="T70" fmla="*/ 128 w 145"/>
                    <a:gd name="T71" fmla="*/ 15 h 18"/>
                    <a:gd name="T72" fmla="*/ 141 w 145"/>
                    <a:gd name="T73" fmla="*/ 13 h 18"/>
                    <a:gd name="T74" fmla="*/ 141 w 145"/>
                    <a:gd name="T75" fmla="*/ 13 h 18"/>
                    <a:gd name="T76" fmla="*/ 142 w 145"/>
                    <a:gd name="T77" fmla="*/ 8 h 18"/>
                    <a:gd name="T78" fmla="*/ 141 w 145"/>
                    <a:gd name="T79" fmla="*/ 8 h 18"/>
                    <a:gd name="T80" fmla="*/ 130 w 145"/>
                    <a:gd name="T81" fmla="*/ 9 h 18"/>
                    <a:gd name="T82" fmla="*/ 107 w 145"/>
                    <a:gd name="T83" fmla="*/ 7 h 18"/>
                    <a:gd name="T84" fmla="*/ 69 w 145"/>
                    <a:gd name="T85" fmla="*/ 6 h 18"/>
                    <a:gd name="T86" fmla="*/ 45 w 145"/>
                    <a:gd name="T87" fmla="*/ 6 h 18"/>
                    <a:gd name="T88" fmla="*/ 29 w 145"/>
                    <a:gd name="T89" fmla="*/ 2 h 18"/>
                    <a:gd name="T90" fmla="*/ 7 w 145"/>
                    <a:gd name="T91" fmla="*/ 5 h 18"/>
                    <a:gd name="T92" fmla="*/ 1 w 145"/>
                    <a:gd name="T93" fmla="*/ 9 h 18"/>
                    <a:gd name="T94" fmla="*/ 1 w 145"/>
                    <a:gd name="T95" fmla="*/ 10 h 18"/>
                    <a:gd name="T96" fmla="*/ 0 w 145"/>
                    <a:gd name="T97" fmla="*/ 11 h 18"/>
                    <a:gd name="T98" fmla="*/ 5 w 145"/>
                    <a:gd name="T99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5" h="18">
                      <a:moveTo>
                        <a:pt x="5" y="12"/>
                      </a:move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8" y="10"/>
                        <a:pt x="10" y="9"/>
                        <a:pt x="13" y="8"/>
                      </a:cubicBezTo>
                      <a:cubicBezTo>
                        <a:pt x="15" y="6"/>
                        <a:pt x="17" y="5"/>
                        <a:pt x="19" y="3"/>
                      </a:cubicBezTo>
                      <a:cubicBezTo>
                        <a:pt x="20" y="3"/>
                        <a:pt x="20" y="3"/>
                        <a:pt x="20" y="4"/>
                      </a:cubicBezTo>
                      <a:cubicBezTo>
                        <a:pt x="19" y="5"/>
                        <a:pt x="19" y="6"/>
                        <a:pt x="18" y="7"/>
                      </a:cubicBezTo>
                      <a:cubicBezTo>
                        <a:pt x="20" y="7"/>
                        <a:pt x="22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30" y="7"/>
                        <a:pt x="35" y="8"/>
                        <a:pt x="39" y="9"/>
                      </a:cubicBezTo>
                      <a:cubicBezTo>
                        <a:pt x="39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3" y="10"/>
                        <a:pt x="45" y="11"/>
                        <a:pt x="47" y="12"/>
                      </a:cubicBezTo>
                      <a:cubicBezTo>
                        <a:pt x="47" y="12"/>
                        <a:pt x="47" y="12"/>
                        <a:pt x="48" y="12"/>
                      </a:cubicBezTo>
                      <a:cubicBezTo>
                        <a:pt x="50" y="13"/>
                        <a:pt x="52" y="14"/>
                        <a:pt x="55" y="14"/>
                      </a:cubicBez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9" y="12"/>
                        <a:pt x="61" y="11"/>
                        <a:pt x="64" y="9"/>
                      </a:cubicBezTo>
                      <a:cubicBezTo>
                        <a:pt x="65" y="9"/>
                        <a:pt x="65" y="9"/>
                        <a:pt x="65" y="10"/>
                      </a:cubicBezTo>
                      <a:cubicBezTo>
                        <a:pt x="64" y="11"/>
                        <a:pt x="63" y="13"/>
                        <a:pt x="62" y="14"/>
                      </a:cubicBezTo>
                      <a:cubicBezTo>
                        <a:pt x="65" y="13"/>
                        <a:pt x="68" y="12"/>
                        <a:pt x="71" y="11"/>
                      </a:cubicBezTo>
                      <a:cubicBezTo>
                        <a:pt x="77" y="9"/>
                        <a:pt x="84" y="7"/>
                        <a:pt x="91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3" y="7"/>
                        <a:pt x="93" y="8"/>
                      </a:cubicBezTo>
                      <a:cubicBezTo>
                        <a:pt x="93" y="8"/>
                        <a:pt x="94" y="8"/>
                        <a:pt x="95" y="8"/>
                      </a:cubicBezTo>
                      <a:cubicBezTo>
                        <a:pt x="96" y="8"/>
                        <a:pt x="97" y="8"/>
                        <a:pt x="97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8"/>
                        <a:pt x="99" y="9"/>
                        <a:pt x="99" y="9"/>
                      </a:cubicBezTo>
                      <a:cubicBezTo>
                        <a:pt x="104" y="11"/>
                        <a:pt x="108" y="14"/>
                        <a:pt x="113" y="17"/>
                      </a:cubicBezTo>
                      <a:cubicBezTo>
                        <a:pt x="114" y="16"/>
                        <a:pt x="115" y="15"/>
                        <a:pt x="116" y="14"/>
                      </a:cubicBezTo>
                      <a:cubicBezTo>
                        <a:pt x="117" y="14"/>
                        <a:pt x="117" y="15"/>
                        <a:pt x="117" y="15"/>
                      </a:cubicBezTo>
                      <a:cubicBezTo>
                        <a:pt x="116" y="16"/>
                        <a:pt x="116" y="17"/>
                        <a:pt x="115" y="18"/>
                      </a:cubicBezTo>
                      <a:cubicBezTo>
                        <a:pt x="116" y="18"/>
                        <a:pt x="117" y="18"/>
                        <a:pt x="118" y="18"/>
                      </a:cubicBezTo>
                      <a:cubicBezTo>
                        <a:pt x="122" y="15"/>
                        <a:pt x="125" y="13"/>
                        <a:pt x="129" y="12"/>
                      </a:cubicBezTo>
                      <a:cubicBezTo>
                        <a:pt x="130" y="11"/>
                        <a:pt x="130" y="12"/>
                        <a:pt x="130" y="13"/>
                      </a:cubicBezTo>
                      <a:cubicBezTo>
                        <a:pt x="129" y="14"/>
                        <a:pt x="128" y="15"/>
                        <a:pt x="128" y="15"/>
                      </a:cubicBezTo>
                      <a:cubicBezTo>
                        <a:pt x="132" y="14"/>
                        <a:pt x="136" y="12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4" y="14"/>
                        <a:pt x="145" y="9"/>
                        <a:pt x="142" y="8"/>
                      </a:cubicBezTo>
                      <a:cubicBezTo>
                        <a:pt x="142" y="8"/>
                        <a:pt x="141" y="8"/>
                        <a:pt x="141" y="8"/>
                      </a:cubicBezTo>
                      <a:cubicBezTo>
                        <a:pt x="137" y="7"/>
                        <a:pt x="134" y="8"/>
                        <a:pt x="130" y="9"/>
                      </a:cubicBezTo>
                      <a:cubicBezTo>
                        <a:pt x="121" y="14"/>
                        <a:pt x="116" y="13"/>
                        <a:pt x="107" y="7"/>
                      </a:cubicBezTo>
                      <a:cubicBezTo>
                        <a:pt x="96" y="0"/>
                        <a:pt x="82" y="2"/>
                        <a:pt x="69" y="6"/>
                      </a:cubicBezTo>
                      <a:cubicBezTo>
                        <a:pt x="60" y="9"/>
                        <a:pt x="54" y="9"/>
                        <a:pt x="45" y="6"/>
                      </a:cubicBezTo>
                      <a:cubicBezTo>
                        <a:pt x="40" y="4"/>
                        <a:pt x="35" y="3"/>
                        <a:pt x="29" y="2"/>
                      </a:cubicBezTo>
                      <a:cubicBezTo>
                        <a:pt x="22" y="1"/>
                        <a:pt x="13" y="1"/>
                        <a:pt x="7" y="5"/>
                      </a:cubicBezTo>
                      <a:cubicBezTo>
                        <a:pt x="5" y="6"/>
                        <a:pt x="3" y="7"/>
                        <a:pt x="1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1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4" name="Freeform 4169"/>
                <p:cNvSpPr/>
                <p:nvPr/>
              </p:nvSpPr>
              <p:spPr bwMode="auto">
                <a:xfrm>
                  <a:off x="1845" y="51"/>
                  <a:ext cx="240" cy="128"/>
                </a:xfrm>
                <a:custGeom>
                  <a:avLst/>
                  <a:gdLst>
                    <a:gd name="T0" fmla="*/ 137 w 138"/>
                    <a:gd name="T1" fmla="*/ 24 h 74"/>
                    <a:gd name="T2" fmla="*/ 84 w 138"/>
                    <a:gd name="T3" fmla="*/ 69 h 74"/>
                    <a:gd name="T4" fmla="*/ 136 w 138"/>
                    <a:gd name="T5" fmla="*/ 16 h 74"/>
                    <a:gd name="T6" fmla="*/ 103 w 138"/>
                    <a:gd name="T7" fmla="*/ 41 h 74"/>
                    <a:gd name="T8" fmla="*/ 77 w 138"/>
                    <a:gd name="T9" fmla="*/ 58 h 74"/>
                    <a:gd name="T10" fmla="*/ 97 w 138"/>
                    <a:gd name="T11" fmla="*/ 39 h 74"/>
                    <a:gd name="T12" fmla="*/ 115 w 138"/>
                    <a:gd name="T13" fmla="*/ 15 h 74"/>
                    <a:gd name="T14" fmla="*/ 112 w 138"/>
                    <a:gd name="T15" fmla="*/ 15 h 74"/>
                    <a:gd name="T16" fmla="*/ 79 w 138"/>
                    <a:gd name="T17" fmla="*/ 37 h 74"/>
                    <a:gd name="T18" fmla="*/ 103 w 138"/>
                    <a:gd name="T19" fmla="*/ 10 h 74"/>
                    <a:gd name="T20" fmla="*/ 45 w 138"/>
                    <a:gd name="T21" fmla="*/ 50 h 74"/>
                    <a:gd name="T22" fmla="*/ 95 w 138"/>
                    <a:gd name="T23" fmla="*/ 5 h 74"/>
                    <a:gd name="T24" fmla="*/ 90 w 138"/>
                    <a:gd name="T25" fmla="*/ 5 h 74"/>
                    <a:gd name="T26" fmla="*/ 28 w 138"/>
                    <a:gd name="T27" fmla="*/ 53 h 74"/>
                    <a:gd name="T28" fmla="*/ 78 w 138"/>
                    <a:gd name="T29" fmla="*/ 7 h 74"/>
                    <a:gd name="T30" fmla="*/ 23 w 138"/>
                    <a:gd name="T31" fmla="*/ 43 h 74"/>
                    <a:gd name="T32" fmla="*/ 61 w 138"/>
                    <a:gd name="T33" fmla="*/ 6 h 74"/>
                    <a:gd name="T34" fmla="*/ 17 w 138"/>
                    <a:gd name="T35" fmla="*/ 40 h 74"/>
                    <a:gd name="T36" fmla="*/ 44 w 138"/>
                    <a:gd name="T37" fmla="*/ 9 h 74"/>
                    <a:gd name="T38" fmla="*/ 38 w 138"/>
                    <a:gd name="T39" fmla="*/ 7 h 74"/>
                    <a:gd name="T40" fmla="*/ 24 w 138"/>
                    <a:gd name="T41" fmla="*/ 17 h 74"/>
                    <a:gd name="T42" fmla="*/ 30 w 138"/>
                    <a:gd name="T43" fmla="*/ 6 h 74"/>
                    <a:gd name="T44" fmla="*/ 12 w 138"/>
                    <a:gd name="T45" fmla="*/ 15 h 74"/>
                    <a:gd name="T46" fmla="*/ 21 w 138"/>
                    <a:gd name="T47" fmla="*/ 4 h 74"/>
                    <a:gd name="T48" fmla="*/ 17 w 138"/>
                    <a:gd name="T49" fmla="*/ 1 h 74"/>
                    <a:gd name="T50" fmla="*/ 4 w 138"/>
                    <a:gd name="T51" fmla="*/ 12 h 74"/>
                    <a:gd name="T52" fmla="*/ 13 w 138"/>
                    <a:gd name="T53" fmla="*/ 4 h 74"/>
                    <a:gd name="T54" fmla="*/ 1 w 138"/>
                    <a:gd name="T55" fmla="*/ 22 h 74"/>
                    <a:gd name="T56" fmla="*/ 17 w 138"/>
                    <a:gd name="T57" fmla="*/ 9 h 74"/>
                    <a:gd name="T58" fmla="*/ 4 w 138"/>
                    <a:gd name="T59" fmla="*/ 27 h 74"/>
                    <a:gd name="T60" fmla="*/ 6 w 138"/>
                    <a:gd name="T61" fmla="*/ 33 h 74"/>
                    <a:gd name="T62" fmla="*/ 34 w 138"/>
                    <a:gd name="T63" fmla="*/ 11 h 74"/>
                    <a:gd name="T64" fmla="*/ 9 w 138"/>
                    <a:gd name="T65" fmla="*/ 41 h 74"/>
                    <a:gd name="T66" fmla="*/ 23 w 138"/>
                    <a:gd name="T67" fmla="*/ 33 h 74"/>
                    <a:gd name="T68" fmla="*/ 11 w 138"/>
                    <a:gd name="T69" fmla="*/ 46 h 74"/>
                    <a:gd name="T70" fmla="*/ 55 w 138"/>
                    <a:gd name="T71" fmla="*/ 11 h 74"/>
                    <a:gd name="T72" fmla="*/ 14 w 138"/>
                    <a:gd name="T73" fmla="*/ 53 h 74"/>
                    <a:gd name="T74" fmla="*/ 74 w 138"/>
                    <a:gd name="T75" fmla="*/ 8 h 74"/>
                    <a:gd name="T76" fmla="*/ 21 w 138"/>
                    <a:gd name="T77" fmla="*/ 59 h 74"/>
                    <a:gd name="T78" fmla="*/ 74 w 138"/>
                    <a:gd name="T79" fmla="*/ 16 h 74"/>
                    <a:gd name="T80" fmla="*/ 26 w 138"/>
                    <a:gd name="T81" fmla="*/ 62 h 74"/>
                    <a:gd name="T82" fmla="*/ 59 w 138"/>
                    <a:gd name="T83" fmla="*/ 33 h 74"/>
                    <a:gd name="T84" fmla="*/ 31 w 138"/>
                    <a:gd name="T85" fmla="*/ 64 h 74"/>
                    <a:gd name="T86" fmla="*/ 85 w 138"/>
                    <a:gd name="T87" fmla="*/ 25 h 74"/>
                    <a:gd name="T88" fmla="*/ 37 w 138"/>
                    <a:gd name="T89" fmla="*/ 68 h 74"/>
                    <a:gd name="T90" fmla="*/ 95 w 138"/>
                    <a:gd name="T91" fmla="*/ 27 h 74"/>
                    <a:gd name="T92" fmla="*/ 61 w 138"/>
                    <a:gd name="T93" fmla="*/ 60 h 74"/>
                    <a:gd name="T94" fmla="*/ 49 w 138"/>
                    <a:gd name="T95" fmla="*/ 71 h 74"/>
                    <a:gd name="T96" fmla="*/ 58 w 138"/>
                    <a:gd name="T97" fmla="*/ 65 h 74"/>
                    <a:gd name="T98" fmla="*/ 119 w 138"/>
                    <a:gd name="T99" fmla="*/ 14 h 74"/>
                    <a:gd name="T100" fmla="*/ 59 w 138"/>
                    <a:gd name="T101" fmla="*/ 72 h 74"/>
                    <a:gd name="T102" fmla="*/ 68 w 138"/>
                    <a:gd name="T103" fmla="*/ 72 h 74"/>
                    <a:gd name="T104" fmla="*/ 111 w 138"/>
                    <a:gd name="T105" fmla="*/ 41 h 74"/>
                    <a:gd name="T106" fmla="*/ 134 w 138"/>
                    <a:gd name="T107" fmla="*/ 27 h 74"/>
                    <a:gd name="T108" fmla="*/ 95 w 138"/>
                    <a:gd name="T109" fmla="*/ 67 h 74"/>
                    <a:gd name="T110" fmla="*/ 132 w 138"/>
                    <a:gd name="T111" fmla="*/ 39 h 74"/>
                    <a:gd name="T112" fmla="*/ 107 w 138"/>
                    <a:gd name="T113" fmla="*/ 65 h 74"/>
                    <a:gd name="T114" fmla="*/ 137 w 138"/>
                    <a:gd name="T115" fmla="*/ 34 h 74"/>
                    <a:gd name="T116" fmla="*/ 105 w 138"/>
                    <a:gd name="T117" fmla="*/ 6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" h="74">
                      <a:moveTo>
                        <a:pt x="105" y="60"/>
                      </a:moveTo>
                      <a:cubicBezTo>
                        <a:pt x="103" y="61"/>
                        <a:pt x="93" y="69"/>
                        <a:pt x="99" y="62"/>
                      </a:cubicBezTo>
                      <a:cubicBezTo>
                        <a:pt x="106" y="55"/>
                        <a:pt x="114" y="47"/>
                        <a:pt x="121" y="41"/>
                      </a:cubicBezTo>
                      <a:cubicBezTo>
                        <a:pt x="127" y="36"/>
                        <a:pt x="134" y="32"/>
                        <a:pt x="137" y="24"/>
                      </a:cubicBezTo>
                      <a:cubicBezTo>
                        <a:pt x="137" y="24"/>
                        <a:pt x="136" y="23"/>
                        <a:pt x="136" y="24"/>
                      </a:cubicBezTo>
                      <a:cubicBezTo>
                        <a:pt x="128" y="31"/>
                        <a:pt x="119" y="37"/>
                        <a:pt x="111" y="45"/>
                      </a:cubicBezTo>
                      <a:cubicBezTo>
                        <a:pt x="106" y="49"/>
                        <a:pt x="102" y="53"/>
                        <a:pt x="97" y="57"/>
                      </a:cubicBezTo>
                      <a:cubicBezTo>
                        <a:pt x="93" y="61"/>
                        <a:pt x="86" y="67"/>
                        <a:pt x="84" y="69"/>
                      </a:cubicBezTo>
                      <a:cubicBezTo>
                        <a:pt x="101" y="53"/>
                        <a:pt x="118" y="37"/>
                        <a:pt x="134" y="20"/>
                      </a:cubicBezTo>
                      <a:cubicBezTo>
                        <a:pt x="135" y="20"/>
                        <a:pt x="135" y="20"/>
                        <a:pt x="135" y="19"/>
                      </a:cubicBez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8" y="16"/>
                        <a:pt x="137" y="15"/>
                        <a:pt x="136" y="16"/>
                      </a:cubicBezTo>
                      <a:cubicBezTo>
                        <a:pt x="125" y="25"/>
                        <a:pt x="114" y="35"/>
                        <a:pt x="102" y="45"/>
                      </a:cubicBezTo>
                      <a:cubicBezTo>
                        <a:pt x="97" y="50"/>
                        <a:pt x="91" y="54"/>
                        <a:pt x="86" y="59"/>
                      </a:cubicBezTo>
                      <a:cubicBezTo>
                        <a:pt x="82" y="62"/>
                        <a:pt x="79" y="64"/>
                        <a:pt x="76" y="66"/>
                      </a:cubicBezTo>
                      <a:cubicBezTo>
                        <a:pt x="85" y="58"/>
                        <a:pt x="94" y="50"/>
                        <a:pt x="103" y="41"/>
                      </a:cubicBezTo>
                      <a:cubicBezTo>
                        <a:pt x="113" y="32"/>
                        <a:pt x="124" y="23"/>
                        <a:pt x="133" y="12"/>
                      </a:cubicBezTo>
                      <a:cubicBezTo>
                        <a:pt x="134" y="12"/>
                        <a:pt x="133" y="11"/>
                        <a:pt x="132" y="11"/>
                      </a:cubicBezTo>
                      <a:cubicBezTo>
                        <a:pt x="121" y="22"/>
                        <a:pt x="109" y="32"/>
                        <a:pt x="97" y="41"/>
                      </a:cubicBezTo>
                      <a:cubicBezTo>
                        <a:pt x="91" y="47"/>
                        <a:pt x="84" y="52"/>
                        <a:pt x="77" y="58"/>
                      </a:cubicBezTo>
                      <a:cubicBezTo>
                        <a:pt x="73" y="60"/>
                        <a:pt x="70" y="63"/>
                        <a:pt x="66" y="65"/>
                      </a:cubicBezTo>
                      <a:cubicBezTo>
                        <a:pt x="65" y="66"/>
                        <a:pt x="63" y="68"/>
                        <a:pt x="62" y="69"/>
                      </a:cubicBezTo>
                      <a:cubicBezTo>
                        <a:pt x="62" y="69"/>
                        <a:pt x="63" y="69"/>
                        <a:pt x="63" y="68"/>
                      </a:cubicBezTo>
                      <a:cubicBezTo>
                        <a:pt x="74" y="58"/>
                        <a:pt x="86" y="49"/>
                        <a:pt x="97" y="39"/>
                      </a:cubicBezTo>
                      <a:cubicBezTo>
                        <a:pt x="106" y="30"/>
                        <a:pt x="116" y="22"/>
                        <a:pt x="125" y="12"/>
                      </a:cubicBezTo>
                      <a:cubicBezTo>
                        <a:pt x="125" y="12"/>
                        <a:pt x="126" y="11"/>
                        <a:pt x="127" y="10"/>
                      </a:cubicBezTo>
                      <a:cubicBezTo>
                        <a:pt x="127" y="9"/>
                        <a:pt x="127" y="8"/>
                        <a:pt x="126" y="9"/>
                      </a:cubicBezTo>
                      <a:cubicBezTo>
                        <a:pt x="122" y="10"/>
                        <a:pt x="119" y="12"/>
                        <a:pt x="115" y="15"/>
                      </a:cubicBezTo>
                      <a:cubicBezTo>
                        <a:pt x="108" y="21"/>
                        <a:pt x="102" y="28"/>
                        <a:pt x="95" y="33"/>
                      </a:cubicBezTo>
                      <a:cubicBezTo>
                        <a:pt x="85" y="41"/>
                        <a:pt x="75" y="50"/>
                        <a:pt x="65" y="58"/>
                      </a:cubicBezTo>
                      <a:cubicBezTo>
                        <a:pt x="71" y="52"/>
                        <a:pt x="76" y="46"/>
                        <a:pt x="83" y="41"/>
                      </a:cubicBezTo>
                      <a:cubicBezTo>
                        <a:pt x="93" y="33"/>
                        <a:pt x="104" y="25"/>
                        <a:pt x="112" y="15"/>
                      </a:cubicBezTo>
                      <a:cubicBezTo>
                        <a:pt x="113" y="14"/>
                        <a:pt x="113" y="13"/>
                        <a:pt x="114" y="12"/>
                      </a:cubicBezTo>
                      <a:cubicBezTo>
                        <a:pt x="114" y="12"/>
                        <a:pt x="114" y="11"/>
                        <a:pt x="113" y="11"/>
                      </a:cubicBezTo>
                      <a:cubicBezTo>
                        <a:pt x="112" y="12"/>
                        <a:pt x="111" y="13"/>
                        <a:pt x="110" y="14"/>
                      </a:cubicBezTo>
                      <a:cubicBezTo>
                        <a:pt x="99" y="21"/>
                        <a:pt x="90" y="30"/>
                        <a:pt x="79" y="37"/>
                      </a:cubicBezTo>
                      <a:cubicBezTo>
                        <a:pt x="71" y="42"/>
                        <a:pt x="63" y="48"/>
                        <a:pt x="56" y="53"/>
                      </a:cubicBezTo>
                      <a:cubicBezTo>
                        <a:pt x="59" y="50"/>
                        <a:pt x="63" y="46"/>
                        <a:pt x="66" y="43"/>
                      </a:cubicBezTo>
                      <a:cubicBezTo>
                        <a:pt x="78" y="31"/>
                        <a:pt x="91" y="22"/>
                        <a:pt x="104" y="11"/>
                      </a:cubicBezTo>
                      <a:cubicBezTo>
                        <a:pt x="104" y="11"/>
                        <a:pt x="103" y="10"/>
                        <a:pt x="103" y="10"/>
                      </a:cubicBezTo>
                      <a:cubicBezTo>
                        <a:pt x="92" y="15"/>
                        <a:pt x="83" y="24"/>
                        <a:pt x="73" y="32"/>
                      </a:cubicBezTo>
                      <a:cubicBezTo>
                        <a:pt x="61" y="41"/>
                        <a:pt x="49" y="51"/>
                        <a:pt x="36" y="60"/>
                      </a:cubicBezTo>
                      <a:cubicBezTo>
                        <a:pt x="30" y="64"/>
                        <a:pt x="36" y="59"/>
                        <a:pt x="37" y="58"/>
                      </a:cubicBezTo>
                      <a:cubicBezTo>
                        <a:pt x="39" y="55"/>
                        <a:pt x="42" y="53"/>
                        <a:pt x="45" y="50"/>
                      </a:cubicBezTo>
                      <a:cubicBezTo>
                        <a:pt x="50" y="46"/>
                        <a:pt x="55" y="42"/>
                        <a:pt x="60" y="37"/>
                      </a:cubicBezTo>
                      <a:cubicBezTo>
                        <a:pt x="72" y="27"/>
                        <a:pt x="84" y="17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5" y="5"/>
                        <a:pt x="95" y="5"/>
                      </a:cubicBezTo>
                      <a:cubicBezTo>
                        <a:pt x="95" y="5"/>
                        <a:pt x="95" y="5"/>
                        <a:pt x="94" y="6"/>
                      </a:cubicBezTo>
                      <a:cubicBezTo>
                        <a:pt x="85" y="11"/>
                        <a:pt x="77" y="17"/>
                        <a:pt x="68" y="23"/>
                      </a:cubicBezTo>
                      <a:cubicBezTo>
                        <a:pt x="71" y="21"/>
                        <a:pt x="73" y="19"/>
                        <a:pt x="76" y="17"/>
                      </a:cubicBezTo>
                      <a:cubicBezTo>
                        <a:pt x="81" y="13"/>
                        <a:pt x="86" y="10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8" y="5"/>
                      </a:cubicBezTo>
                      <a:cubicBezTo>
                        <a:pt x="67" y="19"/>
                        <a:pt x="48" y="36"/>
                        <a:pt x="28" y="53"/>
                      </a:cubicBezTo>
                      <a:cubicBezTo>
                        <a:pt x="28" y="53"/>
                        <a:pt x="28" y="54"/>
                        <a:pt x="27" y="54"/>
                      </a:cubicBezTo>
                      <a:cubicBezTo>
                        <a:pt x="28" y="53"/>
                        <a:pt x="29" y="52"/>
                        <a:pt x="30" y="51"/>
                      </a:cubicBezTo>
                      <a:cubicBezTo>
                        <a:pt x="35" y="45"/>
                        <a:pt x="40" y="40"/>
                        <a:pt x="45" y="35"/>
                      </a:cubicBezTo>
                      <a:cubicBezTo>
                        <a:pt x="55" y="26"/>
                        <a:pt x="66" y="16"/>
                        <a:pt x="78" y="7"/>
                      </a:cubicBezTo>
                      <a:cubicBezTo>
                        <a:pt x="78" y="7"/>
                        <a:pt x="77" y="6"/>
                        <a:pt x="77" y="6"/>
                      </a:cubicBezTo>
                      <a:cubicBezTo>
                        <a:pt x="54" y="14"/>
                        <a:pt x="39" y="35"/>
                        <a:pt x="20" y="49"/>
                      </a:cubicBezTo>
                      <a:cubicBezTo>
                        <a:pt x="20" y="49"/>
                        <a:pt x="17" y="51"/>
                        <a:pt x="16" y="52"/>
                      </a:cubicBezTo>
                      <a:cubicBezTo>
                        <a:pt x="18" y="48"/>
                        <a:pt x="21" y="46"/>
                        <a:pt x="23" y="43"/>
                      </a:cubicBezTo>
                      <a:cubicBezTo>
                        <a:pt x="28" y="38"/>
                        <a:pt x="33" y="34"/>
                        <a:pt x="38" y="30"/>
                      </a:cubicBezTo>
                      <a:cubicBezTo>
                        <a:pt x="45" y="24"/>
                        <a:pt x="53" y="18"/>
                        <a:pt x="59" y="11"/>
                      </a:cubicBezTo>
                      <a:cubicBezTo>
                        <a:pt x="60" y="10"/>
                        <a:pt x="61" y="8"/>
                        <a:pt x="62" y="7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58" y="8"/>
                        <a:pt x="56" y="9"/>
                        <a:pt x="53" y="11"/>
                      </a:cubicBezTo>
                      <a:cubicBezTo>
                        <a:pt x="41" y="20"/>
                        <a:pt x="30" y="32"/>
                        <a:pt x="17" y="41"/>
                      </a:cubicBezTo>
                      <a:cubicBezTo>
                        <a:pt x="15" y="42"/>
                        <a:pt x="14" y="43"/>
                        <a:pt x="12" y="44"/>
                      </a:cubicBezTo>
                      <a:cubicBezTo>
                        <a:pt x="14" y="43"/>
                        <a:pt x="15" y="41"/>
                        <a:pt x="17" y="40"/>
                      </a:cubicBezTo>
                      <a:cubicBezTo>
                        <a:pt x="20" y="37"/>
                        <a:pt x="23" y="35"/>
                        <a:pt x="26" y="32"/>
                      </a:cubicBezTo>
                      <a:cubicBezTo>
                        <a:pt x="33" y="25"/>
                        <a:pt x="39" y="17"/>
                        <a:pt x="45" y="10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1" y="17"/>
                        <a:pt x="20" y="30"/>
                        <a:pt x="9" y="40"/>
                      </a:cubicBezTo>
                      <a:cubicBezTo>
                        <a:pt x="13" y="36"/>
                        <a:pt x="19" y="29"/>
                        <a:pt x="24" y="23"/>
                      </a:cubicBezTo>
                      <a:cubicBezTo>
                        <a:pt x="29" y="18"/>
                        <a:pt x="34" y="13"/>
                        <a:pt x="38" y="7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9"/>
                        <a:pt x="28" y="13"/>
                        <a:pt x="24" y="17"/>
                      </a:cubicBezTo>
                      <a:cubicBezTo>
                        <a:pt x="22" y="20"/>
                        <a:pt x="19" y="22"/>
                        <a:pt x="17" y="25"/>
                      </a:cubicBezTo>
                      <a:cubicBezTo>
                        <a:pt x="14" y="27"/>
                        <a:pt x="10" y="30"/>
                        <a:pt x="9" y="32"/>
                      </a:cubicBezTo>
                      <a:cubicBezTo>
                        <a:pt x="12" y="26"/>
                        <a:pt x="16" y="21"/>
                        <a:pt x="21" y="17"/>
                      </a:cubicBezTo>
                      <a:cubicBezTo>
                        <a:pt x="25" y="14"/>
                        <a:pt x="28" y="11"/>
                        <a:pt x="30" y="6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1" y="9"/>
                        <a:pt x="14" y="16"/>
                        <a:pt x="8" y="23"/>
                      </a:cubicBezTo>
                      <a:cubicBezTo>
                        <a:pt x="4" y="26"/>
                        <a:pt x="5" y="24"/>
                        <a:pt x="7" y="20"/>
                      </a:cubicBezTo>
                      <a:cubicBezTo>
                        <a:pt x="9" y="18"/>
                        <a:pt x="11" y="17"/>
                        <a:pt x="12" y="15"/>
                      </a:cubicBezTo>
                      <a:cubicBezTo>
                        <a:pt x="16" y="12"/>
                        <a:pt x="19" y="9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7"/>
                        <a:pt x="10" y="11"/>
                        <a:pt x="6" y="16"/>
                      </a:cubicBezTo>
                      <a:cubicBezTo>
                        <a:pt x="7" y="14"/>
                        <a:pt x="8" y="13"/>
                        <a:pt x="9" y="11"/>
                      </a:cubicBez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6" y="3"/>
                        <a:pt x="16" y="2"/>
                        <a:pt x="17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4" y="2"/>
                        <a:pt x="12" y="3"/>
                        <a:pt x="10" y="5"/>
                      </a:cubicBezTo>
                      <a:cubicBezTo>
                        <a:pt x="8" y="7"/>
                        <a:pt x="5" y="9"/>
                        <a:pt x="3" y="11"/>
                      </a:cubicBezTo>
                      <a:cubicBezTo>
                        <a:pt x="2" y="12"/>
                        <a:pt x="3" y="13"/>
                        <a:pt x="4" y="12"/>
                      </a:cubicBezTo>
                      <a:cubicBezTo>
                        <a:pt x="6" y="10"/>
                        <a:pt x="8" y="8"/>
                        <a:pt x="10" y="6"/>
                      </a:cubicBezTo>
                      <a:cubicBezTo>
                        <a:pt x="11" y="6"/>
                        <a:pt x="12" y="5"/>
                        <a:pt x="12" y="4"/>
                      </a:cubicBezTo>
                      <a:cubicBezTo>
                        <a:pt x="13" y="4"/>
                        <a:pt x="14" y="3"/>
                        <a:pt x="15" y="2"/>
                      </a:cubicBezTo>
                      <a:cubicBezTo>
                        <a:pt x="14" y="3"/>
                        <a:pt x="14" y="3"/>
                        <a:pt x="13" y="4"/>
                      </a:cubicBezTo>
                      <a:cubicBezTo>
                        <a:pt x="12" y="6"/>
                        <a:pt x="11" y="7"/>
                        <a:pt x="10" y="8"/>
                      </a:cubicBezTo>
                      <a:cubicBezTo>
                        <a:pt x="8" y="12"/>
                        <a:pt x="5" y="14"/>
                        <a:pt x="3" y="18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2"/>
                        <a:pt x="1" y="22"/>
                        <a:pt x="1" y="22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6" y="18"/>
                        <a:pt x="8" y="15"/>
                        <a:pt x="10" y="13"/>
                      </a:cubicBezTo>
                      <a:cubicBezTo>
                        <a:pt x="12" y="11"/>
                        <a:pt x="15" y="9"/>
                        <a:pt x="17" y="7"/>
                      </a:cubicBezTo>
                      <a:cubicBezTo>
                        <a:pt x="23" y="3"/>
                        <a:pt x="17" y="8"/>
                        <a:pt x="17" y="9"/>
                      </a:cubicBezTo>
                      <a:cubicBezTo>
                        <a:pt x="12" y="14"/>
                        <a:pt x="7" y="18"/>
                        <a:pt x="4" y="23"/>
                      </a:cubicBezTo>
                      <a:cubicBezTo>
                        <a:pt x="3" y="25"/>
                        <a:pt x="2" y="26"/>
                        <a:pt x="2" y="27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7"/>
                        <a:pt x="4" y="27"/>
                      </a:cubicBezTo>
                      <a:cubicBezTo>
                        <a:pt x="12" y="21"/>
                        <a:pt x="19" y="13"/>
                        <a:pt x="28" y="7"/>
                      </a:cubicBezTo>
                      <a:cubicBezTo>
                        <a:pt x="27" y="8"/>
                        <a:pt x="23" y="13"/>
                        <a:pt x="22" y="15"/>
                      </a:cubicBezTo>
                      <a:cubicBezTo>
                        <a:pt x="19" y="17"/>
                        <a:pt x="17" y="19"/>
                        <a:pt x="15" y="21"/>
                      </a:cubicBezTo>
                      <a:cubicBezTo>
                        <a:pt x="12" y="25"/>
                        <a:pt x="9" y="29"/>
                        <a:pt x="6" y="33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12" y="31"/>
                        <a:pt x="17" y="26"/>
                        <a:pt x="21" y="22"/>
                      </a:cubicBezTo>
                      <a:cubicBezTo>
                        <a:pt x="24" y="19"/>
                        <a:pt x="27" y="17"/>
                        <a:pt x="29" y="14"/>
                      </a:cubicBezTo>
                      <a:cubicBezTo>
                        <a:pt x="30" y="13"/>
                        <a:pt x="38" y="5"/>
                        <a:pt x="34" y="11"/>
                      </a:cubicBezTo>
                      <a:cubicBezTo>
                        <a:pt x="27" y="21"/>
                        <a:pt x="16" y="29"/>
                        <a:pt x="8" y="39"/>
                      </a:cubicBezTo>
                      <a:cubicBezTo>
                        <a:pt x="7" y="40"/>
                        <a:pt x="7" y="41"/>
                        <a:pt x="6" y="42"/>
                      </a:cubicBez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8" y="42"/>
                        <a:pt x="8" y="42"/>
                        <a:pt x="9" y="41"/>
                      </a:cubicBezTo>
                      <a:cubicBezTo>
                        <a:pt x="14" y="37"/>
                        <a:pt x="19" y="32"/>
                        <a:pt x="25" y="27"/>
                      </a:cubicBezTo>
                      <a:cubicBezTo>
                        <a:pt x="27" y="24"/>
                        <a:pt x="30" y="21"/>
                        <a:pt x="33" y="19"/>
                      </a:cubicBezTo>
                      <a:cubicBezTo>
                        <a:pt x="36" y="16"/>
                        <a:pt x="47" y="5"/>
                        <a:pt x="38" y="16"/>
                      </a:cubicBezTo>
                      <a:cubicBezTo>
                        <a:pt x="34" y="22"/>
                        <a:pt x="29" y="28"/>
                        <a:pt x="23" y="33"/>
                      </a:cubicBezTo>
                      <a:cubicBezTo>
                        <a:pt x="19" y="37"/>
                        <a:pt x="14" y="40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9" y="46"/>
                        <a:pt x="10" y="47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20" y="41"/>
                        <a:pt x="27" y="35"/>
                        <a:pt x="34" y="29"/>
                      </a:cubicBezTo>
                      <a:cubicBezTo>
                        <a:pt x="38" y="25"/>
                        <a:pt x="42" y="22"/>
                        <a:pt x="46" y="18"/>
                      </a:cubicBezTo>
                      <a:cubicBezTo>
                        <a:pt x="49" y="16"/>
                        <a:pt x="52" y="14"/>
                        <a:pt x="55" y="12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8" y="10"/>
                        <a:pt x="62" y="5"/>
                        <a:pt x="57" y="11"/>
                      </a:cubicBezTo>
                      <a:cubicBezTo>
                        <a:pt x="57" y="11"/>
                        <a:pt x="57" y="11"/>
                        <a:pt x="57" y="12"/>
                      </a:cubicBezTo>
                      <a:cubicBezTo>
                        <a:pt x="44" y="26"/>
                        <a:pt x="25" y="34"/>
                        <a:pt x="15" y="52"/>
                      </a:cubicBezTo>
                      <a:cubicBezTo>
                        <a:pt x="15" y="52"/>
                        <a:pt x="14" y="53"/>
                        <a:pt x="14" y="53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ubicBezTo>
                        <a:pt x="15" y="54"/>
                        <a:pt x="16" y="53"/>
                        <a:pt x="16" y="53"/>
                      </a:cubicBezTo>
                      <a:cubicBezTo>
                        <a:pt x="35" y="41"/>
                        <a:pt x="49" y="22"/>
                        <a:pt x="68" y="11"/>
                      </a:cubicBezTo>
                      <a:cubicBezTo>
                        <a:pt x="69" y="11"/>
                        <a:pt x="77" y="6"/>
                        <a:pt x="74" y="8"/>
                      </a:cubicBezTo>
                      <a:cubicBezTo>
                        <a:pt x="72" y="10"/>
                        <a:pt x="69" y="12"/>
                        <a:pt x="67" y="14"/>
                      </a:cubicBezTo>
                      <a:cubicBezTo>
                        <a:pt x="62" y="19"/>
                        <a:pt x="56" y="23"/>
                        <a:pt x="51" y="28"/>
                      </a:cubicBezTo>
                      <a:cubicBezTo>
                        <a:pt x="40" y="38"/>
                        <a:pt x="31" y="48"/>
                        <a:pt x="22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60"/>
                        <a:pt x="21" y="61"/>
                        <a:pt x="22" y="60"/>
                      </a:cubicBezTo>
                      <a:cubicBezTo>
                        <a:pt x="22" y="60"/>
                        <a:pt x="23" y="60"/>
                        <a:pt x="23" y="59"/>
                      </a:cubicBezTo>
                      <a:cubicBezTo>
                        <a:pt x="34" y="50"/>
                        <a:pt x="44" y="41"/>
                        <a:pt x="55" y="31"/>
                      </a:cubicBezTo>
                      <a:cubicBezTo>
                        <a:pt x="61" y="26"/>
                        <a:pt x="67" y="21"/>
                        <a:pt x="74" y="16"/>
                      </a:cubicBezTo>
                      <a:cubicBezTo>
                        <a:pt x="77" y="14"/>
                        <a:pt x="81" y="11"/>
                        <a:pt x="84" y="9"/>
                      </a:cubicBezTo>
                      <a:cubicBezTo>
                        <a:pt x="92" y="4"/>
                        <a:pt x="83" y="10"/>
                        <a:pt x="81" y="11"/>
                      </a:cubicBezTo>
                      <a:cubicBezTo>
                        <a:pt x="72" y="19"/>
                        <a:pt x="63" y="26"/>
                        <a:pt x="55" y="34"/>
                      </a:cubicBezTo>
                      <a:cubicBezTo>
                        <a:pt x="45" y="44"/>
                        <a:pt x="34" y="51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7" y="52"/>
                        <a:pt x="48" y="42"/>
                        <a:pt x="59" y="33"/>
                      </a:cubicBezTo>
                      <a:cubicBezTo>
                        <a:pt x="65" y="28"/>
                        <a:pt x="71" y="22"/>
                        <a:pt x="78" y="18"/>
                      </a:cubicBezTo>
                      <a:cubicBezTo>
                        <a:pt x="82" y="14"/>
                        <a:pt x="90" y="10"/>
                        <a:pt x="92" y="8"/>
                      </a:cubicBezTo>
                      <a:cubicBezTo>
                        <a:pt x="81" y="18"/>
                        <a:pt x="69" y="28"/>
                        <a:pt x="57" y="38"/>
                      </a:cubicBezTo>
                      <a:cubicBezTo>
                        <a:pt x="48" y="47"/>
                        <a:pt x="38" y="53"/>
                        <a:pt x="31" y="64"/>
                      </a:cubicBezTo>
                      <a:cubicBezTo>
                        <a:pt x="30" y="64"/>
                        <a:pt x="31" y="65"/>
                        <a:pt x="31" y="64"/>
                      </a:cubicBezTo>
                      <a:cubicBezTo>
                        <a:pt x="43" y="57"/>
                        <a:pt x="54" y="48"/>
                        <a:pt x="64" y="40"/>
                      </a:cubicBezTo>
                      <a:cubicBezTo>
                        <a:pt x="76" y="31"/>
                        <a:pt x="88" y="20"/>
                        <a:pt x="101" y="13"/>
                      </a:cubicBezTo>
                      <a:cubicBezTo>
                        <a:pt x="95" y="16"/>
                        <a:pt x="90" y="21"/>
                        <a:pt x="85" y="25"/>
                      </a:cubicBezTo>
                      <a:cubicBezTo>
                        <a:pt x="79" y="31"/>
                        <a:pt x="72" y="36"/>
                        <a:pt x="65" y="42"/>
                      </a:cubicBezTo>
                      <a:cubicBezTo>
                        <a:pt x="59" y="47"/>
                        <a:pt x="54" y="54"/>
                        <a:pt x="48" y="59"/>
                      </a:cubicBezTo>
                      <a:cubicBezTo>
                        <a:pt x="44" y="62"/>
                        <a:pt x="40" y="64"/>
                        <a:pt x="37" y="67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9"/>
                        <a:pt x="37" y="69"/>
                        <a:pt x="38" y="69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52" y="57"/>
                        <a:pt x="66" y="48"/>
                        <a:pt x="80" y="38"/>
                      </a:cubicBezTo>
                      <a:cubicBezTo>
                        <a:pt x="85" y="34"/>
                        <a:pt x="90" y="31"/>
                        <a:pt x="95" y="27"/>
                      </a:cubicBezTo>
                      <a:cubicBezTo>
                        <a:pt x="98" y="24"/>
                        <a:pt x="102" y="20"/>
                        <a:pt x="106" y="17"/>
                      </a:cubicBezTo>
                      <a:cubicBezTo>
                        <a:pt x="110" y="15"/>
                        <a:pt x="113" y="12"/>
                        <a:pt x="108" y="17"/>
                      </a:cubicBezTo>
                      <a:cubicBezTo>
                        <a:pt x="100" y="28"/>
                        <a:pt x="88" y="35"/>
                        <a:pt x="78" y="44"/>
                      </a:cubicBezTo>
                      <a:cubicBezTo>
                        <a:pt x="72" y="48"/>
                        <a:pt x="67" y="54"/>
                        <a:pt x="61" y="60"/>
                      </a:cubicBezTo>
                      <a:cubicBezTo>
                        <a:pt x="58" y="63"/>
                        <a:pt x="55" y="65"/>
                        <a:pt x="52" y="68"/>
                      </a:cubicBezTo>
                      <a:cubicBezTo>
                        <a:pt x="51" y="69"/>
                        <a:pt x="49" y="69"/>
                        <a:pt x="48" y="70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2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50" y="71"/>
                        <a:pt x="51" y="70"/>
                        <a:pt x="51" y="70"/>
                      </a:cubicBezTo>
                      <a:cubicBezTo>
                        <a:pt x="52" y="70"/>
                        <a:pt x="53" y="70"/>
                        <a:pt x="54" y="68"/>
                      </a:cubicBezTo>
                      <a:cubicBezTo>
                        <a:pt x="55" y="67"/>
                        <a:pt x="57" y="66"/>
                        <a:pt x="58" y="65"/>
                      </a:cubicBezTo>
                      <a:cubicBezTo>
                        <a:pt x="70" y="56"/>
                        <a:pt x="80" y="47"/>
                        <a:pt x="91" y="38"/>
                      </a:cubicBezTo>
                      <a:cubicBezTo>
                        <a:pt x="96" y="33"/>
                        <a:pt x="102" y="29"/>
                        <a:pt x="107" y="24"/>
                      </a:cubicBezTo>
                      <a:cubicBezTo>
                        <a:pt x="110" y="22"/>
                        <a:pt x="112" y="19"/>
                        <a:pt x="115" y="17"/>
                      </a:cubicBezTo>
                      <a:cubicBezTo>
                        <a:pt x="116" y="16"/>
                        <a:pt x="118" y="15"/>
                        <a:pt x="119" y="14"/>
                      </a:cubicBezTo>
                      <a:cubicBezTo>
                        <a:pt x="122" y="13"/>
                        <a:pt x="124" y="12"/>
                        <a:pt x="124" y="11"/>
                      </a:cubicBezTo>
                      <a:cubicBezTo>
                        <a:pt x="124" y="12"/>
                        <a:pt x="123" y="13"/>
                        <a:pt x="122" y="13"/>
                      </a:cubicBezTo>
                      <a:cubicBezTo>
                        <a:pt x="104" y="36"/>
                        <a:pt x="78" y="51"/>
                        <a:pt x="58" y="71"/>
                      </a:cubicBezTo>
                      <a:cubicBezTo>
                        <a:pt x="58" y="72"/>
                        <a:pt x="59" y="73"/>
                        <a:pt x="59" y="72"/>
                      </a:cubicBezTo>
                      <a:cubicBezTo>
                        <a:pt x="81" y="56"/>
                        <a:pt x="103" y="39"/>
                        <a:pt x="124" y="21"/>
                      </a:cubicBezTo>
                      <a:cubicBezTo>
                        <a:pt x="122" y="23"/>
                        <a:pt x="120" y="25"/>
                        <a:pt x="118" y="26"/>
                      </a:cubicBezTo>
                      <a:cubicBezTo>
                        <a:pt x="112" y="32"/>
                        <a:pt x="106" y="37"/>
                        <a:pt x="100" y="42"/>
                      </a:cubicBezTo>
                      <a:cubicBezTo>
                        <a:pt x="90" y="52"/>
                        <a:pt x="78" y="62"/>
                        <a:pt x="68" y="72"/>
                      </a:cubicBezTo>
                      <a:cubicBezTo>
                        <a:pt x="67" y="73"/>
                        <a:pt x="68" y="74"/>
                        <a:pt x="69" y="73"/>
                      </a:cubicBezTo>
                      <a:cubicBezTo>
                        <a:pt x="90" y="59"/>
                        <a:pt x="108" y="41"/>
                        <a:pt x="128" y="25"/>
                      </a:cubicBezTo>
                      <a:cubicBezTo>
                        <a:pt x="128" y="25"/>
                        <a:pt x="127" y="25"/>
                        <a:pt x="127" y="25"/>
                      </a:cubicBezTo>
                      <a:cubicBezTo>
                        <a:pt x="122" y="31"/>
                        <a:pt x="117" y="36"/>
                        <a:pt x="111" y="41"/>
                      </a:cubicBezTo>
                      <a:cubicBezTo>
                        <a:pt x="101" y="51"/>
                        <a:pt x="91" y="61"/>
                        <a:pt x="81" y="70"/>
                      </a:cubicBezTo>
                      <a:cubicBezTo>
                        <a:pt x="80" y="71"/>
                        <a:pt x="81" y="72"/>
                        <a:pt x="82" y="71"/>
                      </a:cubicBezTo>
                      <a:cubicBezTo>
                        <a:pt x="99" y="60"/>
                        <a:pt x="113" y="43"/>
                        <a:pt x="130" y="30"/>
                      </a:cubicBezTo>
                      <a:cubicBezTo>
                        <a:pt x="131" y="29"/>
                        <a:pt x="133" y="28"/>
                        <a:pt x="134" y="27"/>
                      </a:cubicBezTo>
                      <a:cubicBezTo>
                        <a:pt x="133" y="28"/>
                        <a:pt x="131" y="31"/>
                        <a:pt x="129" y="33"/>
                      </a:cubicBezTo>
                      <a:cubicBezTo>
                        <a:pt x="126" y="36"/>
                        <a:pt x="122" y="39"/>
                        <a:pt x="119" y="42"/>
                      </a:cubicBezTo>
                      <a:cubicBezTo>
                        <a:pt x="110" y="49"/>
                        <a:pt x="102" y="58"/>
                        <a:pt x="94" y="66"/>
                      </a:cubicBezTo>
                      <a:cubicBezTo>
                        <a:pt x="93" y="67"/>
                        <a:pt x="94" y="67"/>
                        <a:pt x="95" y="67"/>
                      </a:cubicBezTo>
                      <a:cubicBezTo>
                        <a:pt x="107" y="61"/>
                        <a:pt x="117" y="51"/>
                        <a:pt x="127" y="42"/>
                      </a:cubicBezTo>
                      <a:cubicBezTo>
                        <a:pt x="128" y="41"/>
                        <a:pt x="131" y="39"/>
                        <a:pt x="133" y="37"/>
                      </a:cubicBezTo>
                      <a:cubicBezTo>
                        <a:pt x="135" y="35"/>
                        <a:pt x="136" y="34"/>
                        <a:pt x="133" y="37"/>
                      </a:cubicBezTo>
                      <a:cubicBezTo>
                        <a:pt x="133" y="38"/>
                        <a:pt x="132" y="38"/>
                        <a:pt x="132" y="39"/>
                      </a:cubicBezTo>
                      <a:cubicBezTo>
                        <a:pt x="129" y="41"/>
                        <a:pt x="126" y="44"/>
                        <a:pt x="123" y="46"/>
                      </a:cubicBezTo>
                      <a:cubicBezTo>
                        <a:pt x="117" y="52"/>
                        <a:pt x="112" y="59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ubicBezTo>
                        <a:pt x="106" y="65"/>
                        <a:pt x="106" y="66"/>
                        <a:pt x="107" y="65"/>
                      </a:cubicBezTo>
                      <a:cubicBezTo>
                        <a:pt x="108" y="64"/>
                        <a:pt x="110" y="63"/>
                        <a:pt x="111" y="62"/>
                      </a:cubicBezTo>
                      <a:cubicBezTo>
                        <a:pt x="115" y="58"/>
                        <a:pt x="119" y="53"/>
                        <a:pt x="123" y="49"/>
                      </a:cubicBezTo>
                      <a:cubicBezTo>
                        <a:pt x="125" y="46"/>
                        <a:pt x="128" y="44"/>
                        <a:pt x="130" y="42"/>
                      </a:cubicBezTo>
                      <a:cubicBezTo>
                        <a:pt x="133" y="39"/>
                        <a:pt x="135" y="37"/>
                        <a:pt x="137" y="34"/>
                      </a:cubicBezTo>
                      <a:cubicBezTo>
                        <a:pt x="138" y="33"/>
                        <a:pt x="137" y="33"/>
                        <a:pt x="137" y="33"/>
                      </a:cubicBezTo>
                      <a:cubicBezTo>
                        <a:pt x="135" y="34"/>
                        <a:pt x="134" y="35"/>
                        <a:pt x="133" y="35"/>
                      </a:cubicBezTo>
                      <a:cubicBezTo>
                        <a:pt x="127" y="40"/>
                        <a:pt x="122" y="45"/>
                        <a:pt x="117" y="50"/>
                      </a:cubicBezTo>
                      <a:cubicBezTo>
                        <a:pt x="113" y="53"/>
                        <a:pt x="109" y="57"/>
                        <a:pt x="10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5" name="Freeform 4170"/>
                <p:cNvSpPr/>
                <p:nvPr/>
              </p:nvSpPr>
              <p:spPr bwMode="auto">
                <a:xfrm>
                  <a:off x="1979" y="5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6" name="Freeform 4171"/>
                <p:cNvSpPr/>
                <p:nvPr/>
              </p:nvSpPr>
              <p:spPr bwMode="auto">
                <a:xfrm>
                  <a:off x="2000" y="5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7" name="Freeform 4172"/>
                <p:cNvSpPr/>
                <p:nvPr/>
              </p:nvSpPr>
              <p:spPr bwMode="auto">
                <a:xfrm>
                  <a:off x="1925" y="505"/>
                  <a:ext cx="136" cy="100"/>
                </a:xfrm>
                <a:custGeom>
                  <a:avLst/>
                  <a:gdLst>
                    <a:gd name="T0" fmla="*/ 68 w 78"/>
                    <a:gd name="T1" fmla="*/ 20 h 57"/>
                    <a:gd name="T2" fmla="*/ 68 w 78"/>
                    <a:gd name="T3" fmla="*/ 20 h 57"/>
                    <a:gd name="T4" fmla="*/ 70 w 78"/>
                    <a:gd name="T5" fmla="*/ 34 h 57"/>
                    <a:gd name="T6" fmla="*/ 68 w 78"/>
                    <a:gd name="T7" fmla="*/ 38 h 57"/>
                    <a:gd name="T8" fmla="*/ 67 w 78"/>
                    <a:gd name="T9" fmla="*/ 39 h 57"/>
                    <a:gd name="T10" fmla="*/ 67 w 78"/>
                    <a:gd name="T11" fmla="*/ 39 h 57"/>
                    <a:gd name="T12" fmla="*/ 52 w 78"/>
                    <a:gd name="T13" fmla="*/ 49 h 57"/>
                    <a:gd name="T14" fmla="*/ 49 w 78"/>
                    <a:gd name="T15" fmla="*/ 49 h 57"/>
                    <a:gd name="T16" fmla="*/ 49 w 78"/>
                    <a:gd name="T17" fmla="*/ 49 h 57"/>
                    <a:gd name="T18" fmla="*/ 48 w 78"/>
                    <a:gd name="T19" fmla="*/ 49 h 57"/>
                    <a:gd name="T20" fmla="*/ 45 w 78"/>
                    <a:gd name="T21" fmla="*/ 50 h 57"/>
                    <a:gd name="T22" fmla="*/ 42 w 78"/>
                    <a:gd name="T23" fmla="*/ 53 h 57"/>
                    <a:gd name="T24" fmla="*/ 41 w 78"/>
                    <a:gd name="T25" fmla="*/ 52 h 57"/>
                    <a:gd name="T26" fmla="*/ 42 w 78"/>
                    <a:gd name="T27" fmla="*/ 50 h 57"/>
                    <a:gd name="T28" fmla="*/ 35 w 78"/>
                    <a:gd name="T29" fmla="*/ 49 h 57"/>
                    <a:gd name="T30" fmla="*/ 35 w 78"/>
                    <a:gd name="T31" fmla="*/ 49 h 57"/>
                    <a:gd name="T32" fmla="*/ 35 w 78"/>
                    <a:gd name="T33" fmla="*/ 49 h 57"/>
                    <a:gd name="T34" fmla="*/ 17 w 78"/>
                    <a:gd name="T35" fmla="*/ 44 h 57"/>
                    <a:gd name="T36" fmla="*/ 10 w 78"/>
                    <a:gd name="T37" fmla="*/ 35 h 57"/>
                    <a:gd name="T38" fmla="*/ 8 w 78"/>
                    <a:gd name="T39" fmla="*/ 36 h 57"/>
                    <a:gd name="T40" fmla="*/ 7 w 78"/>
                    <a:gd name="T41" fmla="*/ 35 h 57"/>
                    <a:gd name="T42" fmla="*/ 9 w 78"/>
                    <a:gd name="T43" fmla="*/ 33 h 57"/>
                    <a:gd name="T44" fmla="*/ 10 w 78"/>
                    <a:gd name="T45" fmla="*/ 27 h 57"/>
                    <a:gd name="T46" fmla="*/ 8 w 78"/>
                    <a:gd name="T47" fmla="*/ 29 h 57"/>
                    <a:gd name="T48" fmla="*/ 7 w 78"/>
                    <a:gd name="T49" fmla="*/ 29 h 57"/>
                    <a:gd name="T50" fmla="*/ 11 w 78"/>
                    <a:gd name="T51" fmla="*/ 24 h 57"/>
                    <a:gd name="T52" fmla="*/ 20 w 78"/>
                    <a:gd name="T53" fmla="*/ 14 h 57"/>
                    <a:gd name="T54" fmla="*/ 26 w 78"/>
                    <a:gd name="T55" fmla="*/ 11 h 57"/>
                    <a:gd name="T56" fmla="*/ 33 w 78"/>
                    <a:gd name="T57" fmla="*/ 7 h 57"/>
                    <a:gd name="T58" fmla="*/ 34 w 78"/>
                    <a:gd name="T59" fmla="*/ 8 h 57"/>
                    <a:gd name="T60" fmla="*/ 33 w 78"/>
                    <a:gd name="T61" fmla="*/ 9 h 57"/>
                    <a:gd name="T62" fmla="*/ 36 w 78"/>
                    <a:gd name="T63" fmla="*/ 9 h 57"/>
                    <a:gd name="T64" fmla="*/ 39 w 78"/>
                    <a:gd name="T65" fmla="*/ 7 h 57"/>
                    <a:gd name="T66" fmla="*/ 40 w 78"/>
                    <a:gd name="T67" fmla="*/ 8 h 57"/>
                    <a:gd name="T68" fmla="*/ 39 w 78"/>
                    <a:gd name="T69" fmla="*/ 8 h 57"/>
                    <a:gd name="T70" fmla="*/ 44 w 78"/>
                    <a:gd name="T71" fmla="*/ 8 h 57"/>
                    <a:gd name="T72" fmla="*/ 44 w 78"/>
                    <a:gd name="T73" fmla="*/ 8 h 57"/>
                    <a:gd name="T74" fmla="*/ 50 w 78"/>
                    <a:gd name="T75" fmla="*/ 9 h 57"/>
                    <a:gd name="T76" fmla="*/ 52 w 78"/>
                    <a:gd name="T77" fmla="*/ 8 h 57"/>
                    <a:gd name="T78" fmla="*/ 53 w 78"/>
                    <a:gd name="T79" fmla="*/ 9 h 57"/>
                    <a:gd name="T80" fmla="*/ 52 w 78"/>
                    <a:gd name="T81" fmla="*/ 9 h 57"/>
                    <a:gd name="T82" fmla="*/ 58 w 78"/>
                    <a:gd name="T83" fmla="*/ 11 h 57"/>
                    <a:gd name="T84" fmla="*/ 59 w 78"/>
                    <a:gd name="T85" fmla="*/ 10 h 57"/>
                    <a:gd name="T86" fmla="*/ 60 w 78"/>
                    <a:gd name="T87" fmla="*/ 11 h 57"/>
                    <a:gd name="T88" fmla="*/ 60 w 78"/>
                    <a:gd name="T89" fmla="*/ 11 h 57"/>
                    <a:gd name="T90" fmla="*/ 61 w 78"/>
                    <a:gd name="T91" fmla="*/ 12 h 57"/>
                    <a:gd name="T92" fmla="*/ 63 w 78"/>
                    <a:gd name="T93" fmla="*/ 13 h 57"/>
                    <a:gd name="T94" fmla="*/ 63 w 78"/>
                    <a:gd name="T95" fmla="*/ 14 h 57"/>
                    <a:gd name="T96" fmla="*/ 67 w 78"/>
                    <a:gd name="T97" fmla="*/ 19 h 57"/>
                    <a:gd name="T98" fmla="*/ 67 w 78"/>
                    <a:gd name="T99" fmla="*/ 18 h 57"/>
                    <a:gd name="T100" fmla="*/ 67 w 78"/>
                    <a:gd name="T101" fmla="*/ 18 h 57"/>
                    <a:gd name="T102" fmla="*/ 68 w 78"/>
                    <a:gd name="T103" fmla="*/ 10 h 57"/>
                    <a:gd name="T104" fmla="*/ 66 w 78"/>
                    <a:gd name="T105" fmla="*/ 8 h 57"/>
                    <a:gd name="T106" fmla="*/ 12 w 78"/>
                    <a:gd name="T107" fmla="*/ 14 h 57"/>
                    <a:gd name="T108" fmla="*/ 15 w 78"/>
                    <a:gd name="T109" fmla="*/ 48 h 57"/>
                    <a:gd name="T110" fmla="*/ 59 w 78"/>
                    <a:gd name="T111" fmla="*/ 52 h 57"/>
                    <a:gd name="T112" fmla="*/ 72 w 78"/>
                    <a:gd name="T113" fmla="*/ 19 h 57"/>
                    <a:gd name="T114" fmla="*/ 68 w 78"/>
                    <a:gd name="T115" fmla="*/ 2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57"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70" y="24"/>
                        <a:pt x="71" y="29"/>
                        <a:pt x="70" y="34"/>
                      </a:cubicBezTo>
                      <a:cubicBezTo>
                        <a:pt x="69" y="36"/>
                        <a:pt x="69" y="37"/>
                        <a:pt x="68" y="38"/>
                      </a:cubicBezTo>
                      <a:cubicBezTo>
                        <a:pt x="68" y="39"/>
                        <a:pt x="68" y="39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4" y="44"/>
                        <a:pt x="57" y="47"/>
                        <a:pt x="52" y="49"/>
                      </a:cubicBezTo>
                      <a:cubicBezTo>
                        <a:pt x="51" y="49"/>
                        <a:pt x="50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8" y="50"/>
                        <a:pt x="48" y="50"/>
                        <a:pt x="48" y="49"/>
                      </a:cubicBezTo>
                      <a:cubicBezTo>
                        <a:pt x="47" y="50"/>
                        <a:pt x="46" y="50"/>
                        <a:pt x="45" y="50"/>
                      </a:cubicBezTo>
                      <a:cubicBezTo>
                        <a:pt x="44" y="51"/>
                        <a:pt x="43" y="52"/>
                        <a:pt x="42" y="53"/>
                      </a:cubicBezTo>
                      <a:cubicBezTo>
                        <a:pt x="41" y="53"/>
                        <a:pt x="40" y="53"/>
                        <a:pt x="41" y="52"/>
                      </a:cubicBezTo>
                      <a:cubicBezTo>
                        <a:pt x="41" y="51"/>
                        <a:pt x="42" y="51"/>
                        <a:pt x="42" y="50"/>
                      </a:cubicBezTo>
                      <a:cubicBezTo>
                        <a:pt x="40" y="50"/>
                        <a:pt x="38" y="50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5" y="49"/>
                      </a:cubicBezTo>
                      <a:cubicBezTo>
                        <a:pt x="28" y="48"/>
                        <a:pt x="23" y="47"/>
                        <a:pt x="17" y="44"/>
                      </a:cubicBezTo>
                      <a:cubicBezTo>
                        <a:pt x="13" y="41"/>
                        <a:pt x="11" y="38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7"/>
                        <a:pt x="6" y="36"/>
                        <a:pt x="7" y="35"/>
                      </a:cubicBezTo>
                      <a:cubicBezTo>
                        <a:pt x="8" y="35"/>
                        <a:pt x="9" y="34"/>
                        <a:pt x="9" y="33"/>
                      </a:cubicBezTo>
                      <a:cubicBezTo>
                        <a:pt x="9" y="31"/>
                        <a:pt x="9" y="29"/>
                        <a:pt x="10" y="27"/>
                      </a:cubicBezTo>
                      <a:cubicBezTo>
                        <a:pt x="9" y="28"/>
                        <a:pt x="8" y="29"/>
                        <a:pt x="8" y="29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8" y="27"/>
                        <a:pt x="10" y="25"/>
                        <a:pt x="11" y="24"/>
                      </a:cubicBezTo>
                      <a:cubicBezTo>
                        <a:pt x="13" y="20"/>
                        <a:pt x="16" y="17"/>
                        <a:pt x="20" y="14"/>
                      </a:cubicBezTo>
                      <a:cubicBezTo>
                        <a:pt x="22" y="13"/>
                        <a:pt x="24" y="12"/>
                        <a:pt x="26" y="11"/>
                      </a:cubicBezTo>
                      <a:cubicBezTo>
                        <a:pt x="28" y="9"/>
                        <a:pt x="31" y="8"/>
                        <a:pt x="33" y="7"/>
                      </a:cubicBezTo>
                      <a:cubicBezTo>
                        <a:pt x="34" y="6"/>
                        <a:pt x="34" y="7"/>
                        <a:pt x="34" y="8"/>
                      </a:cubicBezTo>
                      <a:cubicBezTo>
                        <a:pt x="34" y="8"/>
                        <a:pt x="33" y="8"/>
                        <a:pt x="33" y="9"/>
                      </a:cubicBezTo>
                      <a:cubicBezTo>
                        <a:pt x="34" y="9"/>
                        <a:pt x="35" y="9"/>
                        <a:pt x="36" y="9"/>
                      </a:cubicBezTo>
                      <a:cubicBezTo>
                        <a:pt x="37" y="8"/>
                        <a:pt x="38" y="7"/>
                        <a:pt x="39" y="7"/>
                      </a:cubicBezTo>
                      <a:cubicBezTo>
                        <a:pt x="40" y="6"/>
                        <a:pt x="40" y="7"/>
                        <a:pt x="40" y="8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41" y="8"/>
                        <a:pt x="42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6" y="9"/>
                        <a:pt x="48" y="9"/>
                        <a:pt x="50" y="9"/>
                      </a:cubicBezTo>
                      <a:cubicBezTo>
                        <a:pt x="51" y="9"/>
                        <a:pt x="51" y="8"/>
                        <a:pt x="52" y="8"/>
                      </a:cubicBezTo>
                      <a:cubicBezTo>
                        <a:pt x="53" y="7"/>
                        <a:pt x="53" y="8"/>
                        <a:pt x="53" y="9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4" y="10"/>
                        <a:pt x="56" y="10"/>
                        <a:pt x="58" y="11"/>
                      </a:cubicBez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10"/>
                        <a:pt x="60" y="10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0" y="11"/>
                        <a:pt x="61" y="12"/>
                        <a:pt x="61" y="12"/>
                      </a:cubicBezTo>
                      <a:cubicBezTo>
                        <a:pt x="62" y="12"/>
                        <a:pt x="62" y="12"/>
                        <a:pt x="63" y="13"/>
                      </a:cubicBezTo>
                      <a:cubicBezTo>
                        <a:pt x="63" y="13"/>
                        <a:pt x="64" y="13"/>
                        <a:pt x="63" y="14"/>
                      </a:cubicBezTo>
                      <a:cubicBezTo>
                        <a:pt x="65" y="15"/>
                        <a:pt x="66" y="17"/>
                        <a:pt x="67" y="19"/>
                      </a:cubicBezTo>
                      <a:cubicBezTo>
                        <a:pt x="67" y="19"/>
                        <a:pt x="67" y="18"/>
                        <a:pt x="67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68" y="15"/>
                        <a:pt x="68" y="13"/>
                        <a:pt x="68" y="10"/>
                      </a:cubicBezTo>
                      <a:cubicBezTo>
                        <a:pt x="68" y="9"/>
                        <a:pt x="67" y="8"/>
                        <a:pt x="66" y="8"/>
                      </a:cubicBezTo>
                      <a:cubicBezTo>
                        <a:pt x="49" y="1"/>
                        <a:pt x="26" y="0"/>
                        <a:pt x="12" y="14"/>
                      </a:cubicBezTo>
                      <a:cubicBezTo>
                        <a:pt x="0" y="25"/>
                        <a:pt x="2" y="40"/>
                        <a:pt x="15" y="48"/>
                      </a:cubicBezTo>
                      <a:cubicBezTo>
                        <a:pt x="27" y="56"/>
                        <a:pt x="45" y="57"/>
                        <a:pt x="59" y="52"/>
                      </a:cubicBezTo>
                      <a:cubicBezTo>
                        <a:pt x="75" y="46"/>
                        <a:pt x="78" y="31"/>
                        <a:pt x="72" y="19"/>
                      </a:cubicBezTo>
                      <a:cubicBezTo>
                        <a:pt x="72" y="21"/>
                        <a:pt x="69" y="21"/>
                        <a:pt x="6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8" name="Freeform 4173"/>
                <p:cNvSpPr/>
                <p:nvPr/>
              </p:nvSpPr>
              <p:spPr bwMode="auto">
                <a:xfrm>
                  <a:off x="2042" y="282"/>
                  <a:ext cx="10" cy="49"/>
                </a:xfrm>
                <a:custGeom>
                  <a:avLst/>
                  <a:gdLst>
                    <a:gd name="T0" fmla="*/ 4 w 6"/>
                    <a:gd name="T1" fmla="*/ 27 h 28"/>
                    <a:gd name="T2" fmla="*/ 6 w 6"/>
                    <a:gd name="T3" fmla="*/ 27 h 28"/>
                    <a:gd name="T4" fmla="*/ 6 w 6"/>
                    <a:gd name="T5" fmla="*/ 26 h 28"/>
                    <a:gd name="T6" fmla="*/ 6 w 6"/>
                    <a:gd name="T7" fmla="*/ 26 h 28"/>
                    <a:gd name="T8" fmla="*/ 5 w 6"/>
                    <a:gd name="T9" fmla="*/ 25 h 28"/>
                    <a:gd name="T10" fmla="*/ 6 w 6"/>
                    <a:gd name="T11" fmla="*/ 23 h 28"/>
                    <a:gd name="T12" fmla="*/ 6 w 6"/>
                    <a:gd name="T13" fmla="*/ 19 h 28"/>
                    <a:gd name="T14" fmla="*/ 3 w 6"/>
                    <a:gd name="T15" fmla="*/ 21 h 28"/>
                    <a:gd name="T16" fmla="*/ 2 w 6"/>
                    <a:gd name="T17" fmla="*/ 21 h 28"/>
                    <a:gd name="T18" fmla="*/ 6 w 6"/>
                    <a:gd name="T19" fmla="*/ 14 h 28"/>
                    <a:gd name="T20" fmla="*/ 6 w 6"/>
                    <a:gd name="T21" fmla="*/ 11 h 28"/>
                    <a:gd name="T22" fmla="*/ 2 w 6"/>
                    <a:gd name="T23" fmla="*/ 14 h 28"/>
                    <a:gd name="T24" fmla="*/ 1 w 6"/>
                    <a:gd name="T25" fmla="*/ 13 h 28"/>
                    <a:gd name="T26" fmla="*/ 6 w 6"/>
                    <a:gd name="T27" fmla="*/ 6 h 28"/>
                    <a:gd name="T28" fmla="*/ 5 w 6"/>
                    <a:gd name="T29" fmla="*/ 4 h 28"/>
                    <a:gd name="T30" fmla="*/ 4 w 6"/>
                    <a:gd name="T31" fmla="*/ 4 h 28"/>
                    <a:gd name="T32" fmla="*/ 3 w 6"/>
                    <a:gd name="T33" fmla="*/ 3 h 28"/>
                    <a:gd name="T34" fmla="*/ 5 w 6"/>
                    <a:gd name="T35" fmla="*/ 2 h 28"/>
                    <a:gd name="T36" fmla="*/ 5 w 6"/>
                    <a:gd name="T37" fmla="*/ 1 h 28"/>
                    <a:gd name="T38" fmla="*/ 4 w 6"/>
                    <a:gd name="T39" fmla="*/ 2 h 28"/>
                    <a:gd name="T40" fmla="*/ 0 w 6"/>
                    <a:gd name="T41" fmla="*/ 0 h 28"/>
                    <a:gd name="T42" fmla="*/ 0 w 6"/>
                    <a:gd name="T43" fmla="*/ 0 h 28"/>
                    <a:gd name="T44" fmla="*/ 1 w 6"/>
                    <a:gd name="T45" fmla="*/ 28 h 28"/>
                    <a:gd name="T46" fmla="*/ 4 w 6"/>
                    <a:gd name="T4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28">
                      <a:moveTo>
                        <a:pt x="4" y="27"/>
                      </a:moveTo>
                      <a:cubicBezTo>
                        <a:pt x="4" y="27"/>
                        <a:pt x="5" y="27"/>
                        <a:pt x="6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6" y="22"/>
                        <a:pt x="6" y="20"/>
                        <a:pt x="6" y="19"/>
                      </a:cubicBezTo>
                      <a:cubicBezTo>
                        <a:pt x="5" y="20"/>
                        <a:pt x="4" y="20"/>
                        <a:pt x="3" y="21"/>
                      </a:cubicBezTo>
                      <a:cubicBezTo>
                        <a:pt x="3" y="22"/>
                        <a:pt x="2" y="21"/>
                        <a:pt x="2" y="21"/>
                      </a:cubicBezTo>
                      <a:cubicBezTo>
                        <a:pt x="3" y="18"/>
                        <a:pt x="4" y="16"/>
                        <a:pt x="6" y="14"/>
                      </a:cubicBezTo>
                      <a:cubicBezTo>
                        <a:pt x="6" y="13"/>
                        <a:pt x="6" y="12"/>
                        <a:pt x="6" y="11"/>
                      </a:cubicBezTo>
                      <a:cubicBezTo>
                        <a:pt x="4" y="12"/>
                        <a:pt x="3" y="13"/>
                        <a:pt x="2" y="14"/>
                      </a:cubicBezTo>
                      <a:cubicBezTo>
                        <a:pt x="2" y="14"/>
                        <a:pt x="1" y="13"/>
                        <a:pt x="1" y="13"/>
                      </a:cubicBezTo>
                      <a:cubicBezTo>
                        <a:pt x="3" y="11"/>
                        <a:pt x="4" y="8"/>
                        <a:pt x="6" y="6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9"/>
                        <a:pt x="1" y="28"/>
                      </a:cubicBezTo>
                      <a:cubicBezTo>
                        <a:pt x="1" y="27"/>
                        <a:pt x="2" y="26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9" name="Freeform 4174"/>
                <p:cNvSpPr/>
                <p:nvPr/>
              </p:nvSpPr>
              <p:spPr bwMode="auto">
                <a:xfrm>
                  <a:off x="2047" y="298"/>
                  <a:ext cx="5" cy="5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0 h 3"/>
                    <a:gd name="T6" fmla="*/ 2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0" y="3"/>
                        <a:pt x="1" y="3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0" name="Freeform 4175"/>
                <p:cNvSpPr/>
                <p:nvPr/>
              </p:nvSpPr>
              <p:spPr bwMode="auto">
                <a:xfrm>
                  <a:off x="2049" y="310"/>
                  <a:ext cx="3" cy="5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1" name="Freeform 4176"/>
                <p:cNvSpPr/>
                <p:nvPr/>
              </p:nvSpPr>
              <p:spPr bwMode="auto">
                <a:xfrm>
                  <a:off x="2042" y="336"/>
                  <a:ext cx="15" cy="206"/>
                </a:xfrm>
                <a:custGeom>
                  <a:avLst/>
                  <a:gdLst>
                    <a:gd name="T0" fmla="*/ 1 w 9"/>
                    <a:gd name="T1" fmla="*/ 0 h 118"/>
                    <a:gd name="T2" fmla="*/ 1 w 9"/>
                    <a:gd name="T3" fmla="*/ 107 h 118"/>
                    <a:gd name="T4" fmla="*/ 0 w 9"/>
                    <a:gd name="T5" fmla="*/ 115 h 118"/>
                    <a:gd name="T6" fmla="*/ 0 w 9"/>
                    <a:gd name="T7" fmla="*/ 115 h 118"/>
                    <a:gd name="T8" fmla="*/ 1 w 9"/>
                    <a:gd name="T9" fmla="*/ 115 h 118"/>
                    <a:gd name="T10" fmla="*/ 1 w 9"/>
                    <a:gd name="T11" fmla="*/ 116 h 118"/>
                    <a:gd name="T12" fmla="*/ 1 w 9"/>
                    <a:gd name="T13" fmla="*/ 117 h 118"/>
                    <a:gd name="T14" fmla="*/ 5 w 9"/>
                    <a:gd name="T15" fmla="*/ 116 h 118"/>
                    <a:gd name="T16" fmla="*/ 5 w 9"/>
                    <a:gd name="T17" fmla="*/ 115 h 118"/>
                    <a:gd name="T18" fmla="*/ 6 w 9"/>
                    <a:gd name="T19" fmla="*/ 1 h 118"/>
                    <a:gd name="T20" fmla="*/ 2 w 9"/>
                    <a:gd name="T21" fmla="*/ 1 h 118"/>
                    <a:gd name="T22" fmla="*/ 1 w 9"/>
                    <a:gd name="T2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18">
                      <a:moveTo>
                        <a:pt x="1" y="0"/>
                      </a:moveTo>
                      <a:cubicBezTo>
                        <a:pt x="2" y="35"/>
                        <a:pt x="4" y="71"/>
                        <a:pt x="1" y="107"/>
                      </a:cubicBezTo>
                      <a:cubicBezTo>
                        <a:pt x="1" y="110"/>
                        <a:pt x="1" y="112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5"/>
                        <a:pt x="0" y="115"/>
                        <a:pt x="1" y="115"/>
                      </a:cubicBezTo>
                      <a:cubicBezTo>
                        <a:pt x="1" y="115"/>
                        <a:pt x="2" y="115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2" y="118"/>
                        <a:pt x="5" y="118"/>
                        <a:pt x="5" y="116"/>
                      </a:cubicBezTo>
                      <a:cubicBezTo>
                        <a:pt x="5" y="115"/>
                        <a:pt x="5" y="115"/>
                        <a:pt x="5" y="115"/>
                      </a:cubicBezTo>
                      <a:cubicBezTo>
                        <a:pt x="9" y="77"/>
                        <a:pt x="7" y="39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2" name="Freeform 4177"/>
                <p:cNvSpPr/>
                <p:nvPr/>
              </p:nvSpPr>
              <p:spPr bwMode="auto">
                <a:xfrm>
                  <a:off x="2042" y="270"/>
                  <a:ext cx="99" cy="17"/>
                </a:xfrm>
                <a:custGeom>
                  <a:avLst/>
                  <a:gdLst>
                    <a:gd name="T0" fmla="*/ 4 w 57"/>
                    <a:gd name="T1" fmla="*/ 9 h 10"/>
                    <a:gd name="T2" fmla="*/ 5 w 57"/>
                    <a:gd name="T3" fmla="*/ 8 h 10"/>
                    <a:gd name="T4" fmla="*/ 12 w 57"/>
                    <a:gd name="T5" fmla="*/ 7 h 10"/>
                    <a:gd name="T6" fmla="*/ 12 w 57"/>
                    <a:gd name="T7" fmla="*/ 7 h 10"/>
                    <a:gd name="T8" fmla="*/ 13 w 57"/>
                    <a:gd name="T9" fmla="*/ 7 h 10"/>
                    <a:gd name="T10" fmla="*/ 26 w 57"/>
                    <a:gd name="T11" fmla="*/ 7 h 10"/>
                    <a:gd name="T12" fmla="*/ 54 w 57"/>
                    <a:gd name="T13" fmla="*/ 8 h 10"/>
                    <a:gd name="T14" fmla="*/ 54 w 57"/>
                    <a:gd name="T15" fmla="*/ 8 h 10"/>
                    <a:gd name="T16" fmla="*/ 55 w 57"/>
                    <a:gd name="T17" fmla="*/ 8 h 10"/>
                    <a:gd name="T18" fmla="*/ 55 w 57"/>
                    <a:gd name="T19" fmla="*/ 6 h 10"/>
                    <a:gd name="T20" fmla="*/ 57 w 57"/>
                    <a:gd name="T21" fmla="*/ 3 h 10"/>
                    <a:gd name="T22" fmla="*/ 56 w 57"/>
                    <a:gd name="T23" fmla="*/ 3 h 10"/>
                    <a:gd name="T24" fmla="*/ 24 w 57"/>
                    <a:gd name="T25" fmla="*/ 2 h 10"/>
                    <a:gd name="T26" fmla="*/ 2 w 57"/>
                    <a:gd name="T27" fmla="*/ 4 h 10"/>
                    <a:gd name="T28" fmla="*/ 0 w 57"/>
                    <a:gd name="T29" fmla="*/ 7 h 10"/>
                    <a:gd name="T30" fmla="*/ 4 w 57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10">
                      <a:moveTo>
                        <a:pt x="4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7" y="7"/>
                        <a:pt x="10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3" y="7"/>
                      </a:cubicBezTo>
                      <a:cubicBezTo>
                        <a:pt x="17" y="6"/>
                        <a:pt x="22" y="7"/>
                        <a:pt x="26" y="7"/>
                      </a:cubicBezTo>
                      <a:cubicBezTo>
                        <a:pt x="35" y="8"/>
                        <a:pt x="45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7"/>
                        <a:pt x="55" y="7"/>
                        <a:pt x="55" y="6"/>
                      </a:cubicBezTo>
                      <a:cubicBezTo>
                        <a:pt x="55" y="4"/>
                        <a:pt x="56" y="4"/>
                        <a:pt x="57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45" y="3"/>
                        <a:pt x="35" y="3"/>
                        <a:pt x="24" y="2"/>
                      </a:cubicBezTo>
                      <a:cubicBezTo>
                        <a:pt x="17" y="2"/>
                        <a:pt x="8" y="0"/>
                        <a:pt x="2" y="4"/>
                      </a:cubicBez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9"/>
                        <a:pt x="2" y="10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3" name="Freeform 4178"/>
                <p:cNvSpPr/>
                <p:nvPr/>
              </p:nvSpPr>
              <p:spPr bwMode="auto">
                <a:xfrm>
                  <a:off x="2042" y="328"/>
                  <a:ext cx="95" cy="15"/>
                </a:xfrm>
                <a:custGeom>
                  <a:avLst/>
                  <a:gdLst>
                    <a:gd name="T0" fmla="*/ 55 w 55"/>
                    <a:gd name="T1" fmla="*/ 5 h 9"/>
                    <a:gd name="T2" fmla="*/ 50 w 55"/>
                    <a:gd name="T3" fmla="*/ 5 h 9"/>
                    <a:gd name="T4" fmla="*/ 50 w 55"/>
                    <a:gd name="T5" fmla="*/ 3 h 9"/>
                    <a:gd name="T6" fmla="*/ 49 w 55"/>
                    <a:gd name="T7" fmla="*/ 3 h 9"/>
                    <a:gd name="T8" fmla="*/ 48 w 55"/>
                    <a:gd name="T9" fmla="*/ 3 h 9"/>
                    <a:gd name="T10" fmla="*/ 47 w 55"/>
                    <a:gd name="T11" fmla="*/ 3 h 9"/>
                    <a:gd name="T12" fmla="*/ 47 w 55"/>
                    <a:gd name="T13" fmla="*/ 2 h 9"/>
                    <a:gd name="T14" fmla="*/ 44 w 55"/>
                    <a:gd name="T15" fmla="*/ 2 h 9"/>
                    <a:gd name="T16" fmla="*/ 40 w 55"/>
                    <a:gd name="T17" fmla="*/ 5 h 9"/>
                    <a:gd name="T18" fmla="*/ 39 w 55"/>
                    <a:gd name="T19" fmla="*/ 4 h 9"/>
                    <a:gd name="T20" fmla="*/ 41 w 55"/>
                    <a:gd name="T21" fmla="*/ 2 h 9"/>
                    <a:gd name="T22" fmla="*/ 36 w 55"/>
                    <a:gd name="T23" fmla="*/ 2 h 9"/>
                    <a:gd name="T24" fmla="*/ 35 w 55"/>
                    <a:gd name="T25" fmla="*/ 2 h 9"/>
                    <a:gd name="T26" fmla="*/ 34 w 55"/>
                    <a:gd name="T27" fmla="*/ 2 h 9"/>
                    <a:gd name="T28" fmla="*/ 28 w 55"/>
                    <a:gd name="T29" fmla="*/ 2 h 9"/>
                    <a:gd name="T30" fmla="*/ 26 w 55"/>
                    <a:gd name="T31" fmla="*/ 4 h 9"/>
                    <a:gd name="T32" fmla="*/ 25 w 55"/>
                    <a:gd name="T33" fmla="*/ 3 h 9"/>
                    <a:gd name="T34" fmla="*/ 26 w 55"/>
                    <a:gd name="T35" fmla="*/ 2 h 9"/>
                    <a:gd name="T36" fmla="*/ 19 w 55"/>
                    <a:gd name="T37" fmla="*/ 2 h 9"/>
                    <a:gd name="T38" fmla="*/ 17 w 55"/>
                    <a:gd name="T39" fmla="*/ 3 h 9"/>
                    <a:gd name="T40" fmla="*/ 16 w 55"/>
                    <a:gd name="T41" fmla="*/ 2 h 9"/>
                    <a:gd name="T42" fmla="*/ 17 w 55"/>
                    <a:gd name="T43" fmla="*/ 2 h 9"/>
                    <a:gd name="T44" fmla="*/ 13 w 55"/>
                    <a:gd name="T45" fmla="*/ 1 h 9"/>
                    <a:gd name="T46" fmla="*/ 10 w 55"/>
                    <a:gd name="T47" fmla="*/ 4 h 9"/>
                    <a:gd name="T48" fmla="*/ 9 w 55"/>
                    <a:gd name="T49" fmla="*/ 3 h 9"/>
                    <a:gd name="T50" fmla="*/ 11 w 55"/>
                    <a:gd name="T51" fmla="*/ 1 h 9"/>
                    <a:gd name="T52" fmla="*/ 6 w 55"/>
                    <a:gd name="T53" fmla="*/ 1 h 9"/>
                    <a:gd name="T54" fmla="*/ 4 w 55"/>
                    <a:gd name="T55" fmla="*/ 1 h 9"/>
                    <a:gd name="T56" fmla="*/ 1 w 55"/>
                    <a:gd name="T57" fmla="*/ 2 h 9"/>
                    <a:gd name="T58" fmla="*/ 1 w 55"/>
                    <a:gd name="T59" fmla="*/ 5 h 9"/>
                    <a:gd name="T60" fmla="*/ 2 w 55"/>
                    <a:gd name="T61" fmla="*/ 6 h 9"/>
                    <a:gd name="T62" fmla="*/ 6 w 55"/>
                    <a:gd name="T63" fmla="*/ 6 h 9"/>
                    <a:gd name="T64" fmla="*/ 52 w 55"/>
                    <a:gd name="T65" fmla="*/ 8 h 9"/>
                    <a:gd name="T66" fmla="*/ 55 w 55"/>
                    <a:gd name="T6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" h="9">
                      <a:moveTo>
                        <a:pt x="55" y="5"/>
                      </a:moveTo>
                      <a:cubicBezTo>
                        <a:pt x="54" y="8"/>
                        <a:pt x="49" y="8"/>
                        <a:pt x="50" y="5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4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5" y="2"/>
                        <a:pt x="44" y="2"/>
                      </a:cubicBezTo>
                      <a:cubicBezTo>
                        <a:pt x="43" y="3"/>
                        <a:pt x="41" y="5"/>
                        <a:pt x="40" y="5"/>
                      </a:cubicBezTo>
                      <a:cubicBezTo>
                        <a:pt x="40" y="5"/>
                        <a:pt x="39" y="5"/>
                        <a:pt x="39" y="4"/>
                      </a:cubicBezTo>
                      <a:cubicBezTo>
                        <a:pt x="40" y="3"/>
                        <a:pt x="40" y="3"/>
                        <a:pt x="41" y="2"/>
                      </a:cubicBezTo>
                      <a:cubicBezTo>
                        <a:pt x="39" y="2"/>
                        <a:pt x="38" y="2"/>
                        <a:pt x="36" y="2"/>
                      </a:cubicBezTo>
                      <a:cubicBezTo>
                        <a:pt x="36" y="2"/>
                        <a:pt x="35" y="2"/>
                        <a:pt x="35" y="2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2" y="2"/>
                        <a:pt x="30" y="2"/>
                        <a:pt x="28" y="2"/>
                      </a:cubicBezTo>
                      <a:cubicBezTo>
                        <a:pt x="28" y="2"/>
                        <a:pt x="27" y="3"/>
                        <a:pt x="26" y="4"/>
                      </a:cubicBezTo>
                      <a:cubicBezTo>
                        <a:pt x="25" y="5"/>
                        <a:pt x="24" y="4"/>
                        <a:pt x="25" y="3"/>
                      </a:cubicBez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4" y="2"/>
                        <a:pt x="21" y="2"/>
                        <a:pt x="19" y="2"/>
                      </a:cubicBezTo>
                      <a:cubicBezTo>
                        <a:pt x="18" y="2"/>
                        <a:pt x="18" y="3"/>
                        <a:pt x="17" y="3"/>
                      </a:cubicBezTo>
                      <a:cubicBezTo>
                        <a:pt x="16" y="4"/>
                        <a:pt x="16" y="3"/>
                        <a:pt x="16" y="2"/>
                      </a:cubicBezTo>
                      <a:cubicBezTo>
                        <a:pt x="16" y="2"/>
                        <a:pt x="17" y="2"/>
                        <a:pt x="17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2" y="2"/>
                        <a:pt x="11" y="3"/>
                        <a:pt x="10" y="4"/>
                      </a:cubicBezTo>
                      <a:cubicBezTo>
                        <a:pt x="10" y="5"/>
                        <a:pt x="9" y="4"/>
                        <a:pt x="9" y="3"/>
                      </a:cubicBezTo>
                      <a:cubicBezTo>
                        <a:pt x="10" y="2"/>
                        <a:pt x="10" y="2"/>
                        <a:pt x="11" y="1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6" y="6"/>
                      </a:cubicBezTo>
                      <a:cubicBezTo>
                        <a:pt x="21" y="7"/>
                        <a:pt x="36" y="5"/>
                        <a:pt x="52" y="8"/>
                      </a:cubicBezTo>
                      <a:cubicBezTo>
                        <a:pt x="54" y="9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4" name="Freeform 4179"/>
                <p:cNvSpPr/>
                <p:nvPr/>
              </p:nvSpPr>
              <p:spPr bwMode="auto">
                <a:xfrm>
                  <a:off x="2115" y="33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5" name="Freeform 4180"/>
                <p:cNvSpPr/>
                <p:nvPr/>
              </p:nvSpPr>
              <p:spPr bwMode="auto">
                <a:xfrm>
                  <a:off x="2127" y="275"/>
                  <a:ext cx="19" cy="66"/>
                </a:xfrm>
                <a:custGeom>
                  <a:avLst/>
                  <a:gdLst>
                    <a:gd name="T0" fmla="*/ 6 w 11"/>
                    <a:gd name="T1" fmla="*/ 3 h 38"/>
                    <a:gd name="T2" fmla="*/ 6 w 11"/>
                    <a:gd name="T3" fmla="*/ 5 h 38"/>
                    <a:gd name="T4" fmla="*/ 6 w 11"/>
                    <a:gd name="T5" fmla="*/ 6 h 38"/>
                    <a:gd name="T6" fmla="*/ 6 w 11"/>
                    <a:gd name="T7" fmla="*/ 7 h 38"/>
                    <a:gd name="T8" fmla="*/ 1 w 11"/>
                    <a:gd name="T9" fmla="*/ 33 h 38"/>
                    <a:gd name="T10" fmla="*/ 1 w 11"/>
                    <a:gd name="T11" fmla="*/ 35 h 38"/>
                    <a:gd name="T12" fmla="*/ 6 w 11"/>
                    <a:gd name="T13" fmla="*/ 35 h 38"/>
                    <a:gd name="T14" fmla="*/ 6 w 11"/>
                    <a:gd name="T15" fmla="*/ 35 h 38"/>
                    <a:gd name="T16" fmla="*/ 11 w 11"/>
                    <a:gd name="T17" fmla="*/ 3 h 38"/>
                    <a:gd name="T18" fmla="*/ 8 w 11"/>
                    <a:gd name="T19" fmla="*/ 0 h 38"/>
                    <a:gd name="T20" fmla="*/ 6 w 11"/>
                    <a:gd name="T2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38">
                      <a:moveTo>
                        <a:pt x="6" y="3"/>
                      </a:move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7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5" y="16"/>
                        <a:pt x="2" y="24"/>
                        <a:pt x="1" y="33"/>
                      </a:cubicBezTo>
                      <a:cubicBezTo>
                        <a:pt x="1" y="33"/>
                        <a:pt x="1" y="34"/>
                        <a:pt x="1" y="35"/>
                      </a:cubicBezTo>
                      <a:cubicBezTo>
                        <a:pt x="0" y="38"/>
                        <a:pt x="5" y="38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7" y="24"/>
                        <a:pt x="11" y="14"/>
                        <a:pt x="11" y="3"/>
                      </a:cubicBezTo>
                      <a:cubicBezTo>
                        <a:pt x="11" y="1"/>
                        <a:pt x="9" y="0"/>
                        <a:pt x="8" y="0"/>
                      </a:cubicBezTo>
                      <a:cubicBezTo>
                        <a:pt x="7" y="1"/>
                        <a:pt x="6" y="1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6" name="Freeform 4181"/>
                <p:cNvSpPr/>
                <p:nvPr/>
              </p:nvSpPr>
              <p:spPr bwMode="auto">
                <a:xfrm>
                  <a:off x="1936" y="516"/>
                  <a:ext cx="111" cy="82"/>
                </a:xfrm>
                <a:custGeom>
                  <a:avLst/>
                  <a:gdLst>
                    <a:gd name="T0" fmla="*/ 40 w 64"/>
                    <a:gd name="T1" fmla="*/ 34 h 47"/>
                    <a:gd name="T2" fmla="*/ 57 w 64"/>
                    <a:gd name="T3" fmla="*/ 8 h 47"/>
                    <a:gd name="T4" fmla="*/ 57 w 64"/>
                    <a:gd name="T5" fmla="*/ 7 h 47"/>
                    <a:gd name="T6" fmla="*/ 43 w 64"/>
                    <a:gd name="T7" fmla="*/ 23 h 47"/>
                    <a:gd name="T8" fmla="*/ 25 w 64"/>
                    <a:gd name="T9" fmla="*/ 40 h 47"/>
                    <a:gd name="T10" fmla="*/ 54 w 64"/>
                    <a:gd name="T11" fmla="*/ 5 h 47"/>
                    <a:gd name="T12" fmla="*/ 53 w 64"/>
                    <a:gd name="T13" fmla="*/ 4 h 47"/>
                    <a:gd name="T14" fmla="*/ 27 w 64"/>
                    <a:gd name="T15" fmla="*/ 31 h 47"/>
                    <a:gd name="T16" fmla="*/ 20 w 64"/>
                    <a:gd name="T17" fmla="*/ 36 h 47"/>
                    <a:gd name="T18" fmla="*/ 46 w 64"/>
                    <a:gd name="T19" fmla="*/ 3 h 47"/>
                    <a:gd name="T20" fmla="*/ 46 w 64"/>
                    <a:gd name="T21" fmla="*/ 2 h 47"/>
                    <a:gd name="T22" fmla="*/ 19 w 64"/>
                    <a:gd name="T23" fmla="*/ 29 h 47"/>
                    <a:gd name="T24" fmla="*/ 23 w 64"/>
                    <a:gd name="T25" fmla="*/ 21 h 47"/>
                    <a:gd name="T26" fmla="*/ 38 w 64"/>
                    <a:gd name="T27" fmla="*/ 2 h 47"/>
                    <a:gd name="T28" fmla="*/ 37 w 64"/>
                    <a:gd name="T29" fmla="*/ 2 h 47"/>
                    <a:gd name="T30" fmla="*/ 33 w 64"/>
                    <a:gd name="T31" fmla="*/ 2 h 47"/>
                    <a:gd name="T32" fmla="*/ 33 w 64"/>
                    <a:gd name="T33" fmla="*/ 1 h 47"/>
                    <a:gd name="T34" fmla="*/ 23 w 64"/>
                    <a:gd name="T35" fmla="*/ 9 h 47"/>
                    <a:gd name="T36" fmla="*/ 28 w 64"/>
                    <a:gd name="T37" fmla="*/ 2 h 47"/>
                    <a:gd name="T38" fmla="*/ 20 w 64"/>
                    <a:gd name="T39" fmla="*/ 5 h 47"/>
                    <a:gd name="T40" fmla="*/ 1 w 64"/>
                    <a:gd name="T41" fmla="*/ 23 h 47"/>
                    <a:gd name="T42" fmla="*/ 4 w 64"/>
                    <a:gd name="T43" fmla="*/ 21 h 47"/>
                    <a:gd name="T44" fmla="*/ 21 w 64"/>
                    <a:gd name="T45" fmla="*/ 6 h 47"/>
                    <a:gd name="T46" fmla="*/ 25 w 64"/>
                    <a:gd name="T47" fmla="*/ 3 h 47"/>
                    <a:gd name="T48" fmla="*/ 3 w 64"/>
                    <a:gd name="T49" fmla="*/ 27 h 47"/>
                    <a:gd name="T50" fmla="*/ 2 w 64"/>
                    <a:gd name="T51" fmla="*/ 30 h 47"/>
                    <a:gd name="T52" fmla="*/ 29 w 64"/>
                    <a:gd name="T53" fmla="*/ 5 h 47"/>
                    <a:gd name="T54" fmla="*/ 30 w 64"/>
                    <a:gd name="T55" fmla="*/ 5 h 47"/>
                    <a:gd name="T56" fmla="*/ 14 w 64"/>
                    <a:gd name="T57" fmla="*/ 26 h 47"/>
                    <a:gd name="T58" fmla="*/ 9 w 64"/>
                    <a:gd name="T59" fmla="*/ 34 h 47"/>
                    <a:gd name="T60" fmla="*/ 10 w 64"/>
                    <a:gd name="T61" fmla="*/ 32 h 47"/>
                    <a:gd name="T62" fmla="*/ 16 w 64"/>
                    <a:gd name="T63" fmla="*/ 26 h 47"/>
                    <a:gd name="T64" fmla="*/ 35 w 64"/>
                    <a:gd name="T65" fmla="*/ 5 h 47"/>
                    <a:gd name="T66" fmla="*/ 12 w 64"/>
                    <a:gd name="T67" fmla="*/ 37 h 47"/>
                    <a:gd name="T68" fmla="*/ 42 w 64"/>
                    <a:gd name="T69" fmla="*/ 7 h 47"/>
                    <a:gd name="T70" fmla="*/ 31 w 64"/>
                    <a:gd name="T71" fmla="*/ 20 h 47"/>
                    <a:gd name="T72" fmla="*/ 18 w 64"/>
                    <a:gd name="T73" fmla="*/ 39 h 47"/>
                    <a:gd name="T74" fmla="*/ 50 w 64"/>
                    <a:gd name="T75" fmla="*/ 10 h 47"/>
                    <a:gd name="T76" fmla="*/ 23 w 64"/>
                    <a:gd name="T77" fmla="*/ 41 h 47"/>
                    <a:gd name="T78" fmla="*/ 54 w 64"/>
                    <a:gd name="T79" fmla="*/ 12 h 47"/>
                    <a:gd name="T80" fmla="*/ 43 w 64"/>
                    <a:gd name="T81" fmla="*/ 26 h 47"/>
                    <a:gd name="T82" fmla="*/ 29 w 64"/>
                    <a:gd name="T83" fmla="*/ 43 h 47"/>
                    <a:gd name="T84" fmla="*/ 29 w 64"/>
                    <a:gd name="T85" fmla="*/ 43 h 47"/>
                    <a:gd name="T86" fmla="*/ 47 w 64"/>
                    <a:gd name="T87" fmla="*/ 28 h 47"/>
                    <a:gd name="T88" fmla="*/ 35 w 64"/>
                    <a:gd name="T89" fmla="*/ 46 h 47"/>
                    <a:gd name="T90" fmla="*/ 39 w 64"/>
                    <a:gd name="T91" fmla="*/ 44 h 47"/>
                    <a:gd name="T92" fmla="*/ 41 w 64"/>
                    <a:gd name="T93" fmla="*/ 43 h 47"/>
                    <a:gd name="T94" fmla="*/ 43 w 64"/>
                    <a:gd name="T95" fmla="*/ 43 h 47"/>
                    <a:gd name="T96" fmla="*/ 55 w 64"/>
                    <a:gd name="T97" fmla="*/ 32 h 47"/>
                    <a:gd name="T98" fmla="*/ 49 w 64"/>
                    <a:gd name="T99" fmla="*/ 40 h 47"/>
                    <a:gd name="T100" fmla="*/ 61 w 64"/>
                    <a:gd name="T101" fmla="*/ 33 h 47"/>
                    <a:gd name="T102" fmla="*/ 62 w 64"/>
                    <a:gd name="T103" fmla="*/ 32 h 47"/>
                    <a:gd name="T104" fmla="*/ 54 w 64"/>
                    <a:gd name="T105" fmla="*/ 36 h 47"/>
                    <a:gd name="T106" fmla="*/ 61 w 64"/>
                    <a:gd name="T107" fmla="*/ 26 h 47"/>
                    <a:gd name="T108" fmla="*/ 60 w 64"/>
                    <a:gd name="T109" fmla="*/ 23 h 47"/>
                    <a:gd name="T110" fmla="*/ 57 w 64"/>
                    <a:gd name="T111" fmla="*/ 24 h 47"/>
                    <a:gd name="T112" fmla="*/ 38 w 64"/>
                    <a:gd name="T113" fmla="*/ 44 h 47"/>
                    <a:gd name="T114" fmla="*/ 38 w 64"/>
                    <a:gd name="T115" fmla="*/ 44 h 47"/>
                    <a:gd name="T116" fmla="*/ 62 w 64"/>
                    <a:gd name="T117" fmla="*/ 14 h 47"/>
                    <a:gd name="T118" fmla="*/ 62 w 64"/>
                    <a:gd name="T119" fmla="*/ 12 h 47"/>
                    <a:gd name="T120" fmla="*/ 61 w 64"/>
                    <a:gd name="T121" fmla="*/ 1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47">
                      <a:moveTo>
                        <a:pt x="48" y="26"/>
                      </a:moveTo>
                      <a:cubicBezTo>
                        <a:pt x="45" y="29"/>
                        <a:pt x="42" y="31"/>
                        <a:pt x="40" y="34"/>
                      </a:cubicBezTo>
                      <a:cubicBezTo>
                        <a:pt x="38" y="35"/>
                        <a:pt x="28" y="45"/>
                        <a:pt x="33" y="39"/>
                      </a:cubicBezTo>
                      <a:cubicBezTo>
                        <a:pt x="41" y="29"/>
                        <a:pt x="51" y="20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2" y="12"/>
                        <a:pt x="47" y="18"/>
                        <a:pt x="43" y="23"/>
                      </a:cubicBezTo>
                      <a:cubicBezTo>
                        <a:pt x="40" y="26"/>
                        <a:pt x="38" y="28"/>
                        <a:pt x="35" y="31"/>
                      </a:cubicBezTo>
                      <a:cubicBezTo>
                        <a:pt x="32" y="34"/>
                        <a:pt x="27" y="37"/>
                        <a:pt x="25" y="40"/>
                      </a:cubicBezTo>
                      <a:cubicBezTo>
                        <a:pt x="29" y="34"/>
                        <a:pt x="36" y="31"/>
                        <a:pt x="40" y="25"/>
                      </a:cubicBezTo>
                      <a:cubicBezTo>
                        <a:pt x="45" y="19"/>
                        <a:pt x="50" y="12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4"/>
                        <a:pt x="53" y="4"/>
                        <a:pt x="53" y="4"/>
                      </a:cubicBezTo>
                      <a:cubicBezTo>
                        <a:pt x="53" y="4"/>
                        <a:pt x="53" y="5"/>
                        <a:pt x="52" y="5"/>
                      </a:cubicBezTo>
                      <a:cubicBezTo>
                        <a:pt x="43" y="12"/>
                        <a:pt x="36" y="23"/>
                        <a:pt x="27" y="31"/>
                      </a:cubicBezTo>
                      <a:cubicBezTo>
                        <a:pt x="25" y="33"/>
                        <a:pt x="23" y="34"/>
                        <a:pt x="21" y="36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3" y="32"/>
                        <a:pt x="27" y="28"/>
                        <a:pt x="30" y="23"/>
                      </a:cubicBezTo>
                      <a:cubicBezTo>
                        <a:pt x="35" y="17"/>
                        <a:pt x="41" y="10"/>
                        <a:pt x="46" y="3"/>
                      </a:cubicBezTo>
                      <a:cubicBezTo>
                        <a:pt x="46" y="3"/>
                        <a:pt x="47" y="3"/>
                        <a:pt x="47" y="3"/>
                      </a:cubicBezTo>
                      <a:cubicBezTo>
                        <a:pt x="47" y="2"/>
                        <a:pt x="47" y="1"/>
                        <a:pt x="46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35" y="11"/>
                        <a:pt x="28" y="20"/>
                        <a:pt x="19" y="29"/>
                      </a:cubicBezTo>
                      <a:cubicBezTo>
                        <a:pt x="18" y="30"/>
                        <a:pt x="11" y="37"/>
                        <a:pt x="15" y="32"/>
                      </a:cubicBezTo>
                      <a:cubicBezTo>
                        <a:pt x="17" y="28"/>
                        <a:pt x="20" y="24"/>
                        <a:pt x="23" y="21"/>
                      </a:cubicBezTo>
                      <a:cubicBezTo>
                        <a:pt x="28" y="15"/>
                        <a:pt x="33" y="9"/>
                        <a:pt x="38" y="4"/>
                      </a:cubicBezTo>
                      <a:cubicBezTo>
                        <a:pt x="38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3" y="6"/>
                        <a:pt x="28" y="10"/>
                        <a:pt x="25" y="14"/>
                      </a:cubicBezTo>
                      <a:cubicBezTo>
                        <a:pt x="27" y="10"/>
                        <a:pt x="30" y="6"/>
                        <a:pt x="33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1"/>
                        <a:pt x="34" y="0"/>
                        <a:pt x="33" y="1"/>
                      </a:cubicBezTo>
                      <a:cubicBezTo>
                        <a:pt x="32" y="1"/>
                        <a:pt x="31" y="2"/>
                        <a:pt x="30" y="3"/>
                      </a:cubicBezTo>
                      <a:cubicBezTo>
                        <a:pt x="28" y="4"/>
                        <a:pt x="25" y="6"/>
                        <a:pt x="23" y="9"/>
                      </a:cubicBezTo>
                      <a:cubicBezTo>
                        <a:pt x="24" y="7"/>
                        <a:pt x="26" y="5"/>
                        <a:pt x="27" y="3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1"/>
                        <a:pt x="28" y="0"/>
                        <a:pt x="27" y="1"/>
                      </a:cubicBezTo>
                      <a:cubicBezTo>
                        <a:pt x="25" y="2"/>
                        <a:pt x="22" y="3"/>
                        <a:pt x="20" y="5"/>
                      </a:cubicBezTo>
                      <a:cubicBezTo>
                        <a:pt x="15" y="8"/>
                        <a:pt x="10" y="13"/>
                        <a:pt x="5" y="18"/>
                      </a:cubicBezTo>
                      <a:cubicBezTo>
                        <a:pt x="4" y="19"/>
                        <a:pt x="2" y="21"/>
                        <a:pt x="1" y="23"/>
                      </a:cubicBezTo>
                      <a:cubicBezTo>
                        <a:pt x="0" y="23"/>
                        <a:pt x="1" y="24"/>
                        <a:pt x="2" y="23"/>
                      </a:cubicBezTo>
                      <a:cubicBezTo>
                        <a:pt x="2" y="23"/>
                        <a:pt x="3" y="22"/>
                        <a:pt x="4" y="21"/>
                      </a:cubicBezTo>
                      <a:cubicBezTo>
                        <a:pt x="6" y="18"/>
                        <a:pt x="9" y="16"/>
                        <a:pt x="12" y="13"/>
                      </a:cubicBezTo>
                      <a:cubicBezTo>
                        <a:pt x="14" y="11"/>
                        <a:pt x="17" y="8"/>
                        <a:pt x="21" y="6"/>
                      </a:cubicBezTo>
                      <a:cubicBezTo>
                        <a:pt x="20" y="6"/>
                        <a:pt x="23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12"/>
                        <a:pt x="11" y="20"/>
                        <a:pt x="3" y="27"/>
                      </a:cubicBezTo>
                      <a:cubicBezTo>
                        <a:pt x="3" y="28"/>
                        <a:pt x="2" y="29"/>
                        <a:pt x="1" y="29"/>
                      </a:cubicBezTo>
                      <a:cubicBezTo>
                        <a:pt x="0" y="30"/>
                        <a:pt x="1" y="31"/>
                        <a:pt x="2" y="30"/>
                      </a:cubicBezTo>
                      <a:cubicBezTo>
                        <a:pt x="2" y="30"/>
                        <a:pt x="3" y="29"/>
                        <a:pt x="4" y="29"/>
                      </a:cubicBezTo>
                      <a:cubicBezTo>
                        <a:pt x="13" y="22"/>
                        <a:pt x="20" y="12"/>
                        <a:pt x="29" y="5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4"/>
                        <a:pt x="30" y="4"/>
                        <a:pt x="30" y="5"/>
                      </a:cubicBezTo>
                      <a:cubicBezTo>
                        <a:pt x="28" y="7"/>
                        <a:pt x="26" y="9"/>
                        <a:pt x="25" y="12"/>
                      </a:cubicBezTo>
                      <a:cubicBezTo>
                        <a:pt x="21" y="16"/>
                        <a:pt x="18" y="21"/>
                        <a:pt x="14" y="26"/>
                      </a:cubicBezTo>
                      <a:cubicBezTo>
                        <a:pt x="12" y="28"/>
                        <a:pt x="10" y="31"/>
                        <a:pt x="8" y="33"/>
                      </a:cubicBezTo>
                      <a:cubicBezTo>
                        <a:pt x="7" y="34"/>
                        <a:pt x="8" y="34"/>
                        <a:pt x="9" y="34"/>
                      </a:cubicBezTo>
                      <a:cubicBezTo>
                        <a:pt x="9" y="33"/>
                        <a:pt x="10" y="33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0"/>
                        <a:pt x="14" y="28"/>
                        <a:pt x="16" y="26"/>
                      </a:cubicBezTo>
                      <a:cubicBezTo>
                        <a:pt x="17" y="24"/>
                        <a:pt x="19" y="22"/>
                        <a:pt x="21" y="20"/>
                      </a:cubicBezTo>
                      <a:cubicBezTo>
                        <a:pt x="25" y="15"/>
                        <a:pt x="32" y="10"/>
                        <a:pt x="35" y="5"/>
                      </a:cubicBezTo>
                      <a:cubicBezTo>
                        <a:pt x="27" y="15"/>
                        <a:pt x="17" y="24"/>
                        <a:pt x="11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23" y="28"/>
                        <a:pt x="31" y="17"/>
                        <a:pt x="41" y="8"/>
                      </a:cubicBezTo>
                      <a:cubicBezTo>
                        <a:pt x="41" y="7"/>
                        <a:pt x="42" y="7"/>
                        <a:pt x="42" y="7"/>
                      </a:cubicBezTo>
                      <a:cubicBezTo>
                        <a:pt x="41" y="8"/>
                        <a:pt x="40" y="9"/>
                        <a:pt x="40" y="10"/>
                      </a:cubicBezTo>
                      <a:cubicBezTo>
                        <a:pt x="37" y="13"/>
                        <a:pt x="34" y="16"/>
                        <a:pt x="31" y="20"/>
                      </a:cubicBezTo>
                      <a:cubicBezTo>
                        <a:pt x="26" y="26"/>
                        <a:pt x="22" y="32"/>
                        <a:pt x="17" y="38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31" y="32"/>
                        <a:pt x="38" y="20"/>
                        <a:pt x="48" y="10"/>
                      </a:cubicBezTo>
                      <a:cubicBezTo>
                        <a:pt x="50" y="8"/>
                        <a:pt x="53" y="4"/>
                        <a:pt x="50" y="10"/>
                      </a:cubicBezTo>
                      <a:cubicBezTo>
                        <a:pt x="47" y="14"/>
                        <a:pt x="44" y="18"/>
                        <a:pt x="41" y="22"/>
                      </a:cubicBezTo>
                      <a:cubicBezTo>
                        <a:pt x="35" y="29"/>
                        <a:pt x="28" y="34"/>
                        <a:pt x="23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36" y="34"/>
                        <a:pt x="44" y="23"/>
                        <a:pt x="54" y="12"/>
                      </a:cubicBezTo>
                      <a:cubicBezTo>
                        <a:pt x="58" y="7"/>
                        <a:pt x="53" y="13"/>
                        <a:pt x="52" y="14"/>
                      </a:cubicBezTo>
                      <a:cubicBezTo>
                        <a:pt x="50" y="19"/>
                        <a:pt x="46" y="22"/>
                        <a:pt x="43" y="26"/>
                      </a:cubicBezTo>
                      <a:cubicBezTo>
                        <a:pt x="38" y="32"/>
                        <a:pt x="33" y="37"/>
                        <a:pt x="28" y="43"/>
                      </a:cubicBezTo>
                      <a:cubicBezTo>
                        <a:pt x="28" y="43"/>
                        <a:pt x="28" y="43"/>
                        <a:pt x="29" y="43"/>
                      </a:cubicBezTo>
                      <a:cubicBezTo>
                        <a:pt x="29" y="44"/>
                        <a:pt x="29" y="44"/>
                        <a:pt x="29" y="43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7" y="38"/>
                        <a:pt x="43" y="32"/>
                        <a:pt x="49" y="26"/>
                      </a:cubicBezTo>
                      <a:cubicBezTo>
                        <a:pt x="49" y="27"/>
                        <a:pt x="48" y="28"/>
                        <a:pt x="47" y="28"/>
                      </a:cubicBezTo>
                      <a:cubicBezTo>
                        <a:pt x="43" y="33"/>
                        <a:pt x="40" y="39"/>
                        <a:pt x="36" y="44"/>
                      </a:cubicBezTo>
                      <a:cubicBezTo>
                        <a:pt x="36" y="45"/>
                        <a:pt x="35" y="45"/>
                        <a:pt x="35" y="46"/>
                      </a:cubicBezTo>
                      <a:cubicBezTo>
                        <a:pt x="34" y="47"/>
                        <a:pt x="35" y="47"/>
                        <a:pt x="36" y="47"/>
                      </a:cubicBezTo>
                      <a:cubicBezTo>
                        <a:pt x="37" y="46"/>
                        <a:pt x="38" y="45"/>
                        <a:pt x="39" y="44"/>
                      </a:cubicBezTo>
                      <a:cubicBezTo>
                        <a:pt x="41" y="42"/>
                        <a:pt x="42" y="41"/>
                        <a:pt x="44" y="39"/>
                      </a:cubicBezTo>
                      <a:cubicBezTo>
                        <a:pt x="43" y="41"/>
                        <a:pt x="42" y="42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2" y="44"/>
                        <a:pt x="42" y="44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7" y="40"/>
                        <a:pt x="51" y="36"/>
                        <a:pt x="55" y="32"/>
                      </a:cubicBezTo>
                      <a:cubicBezTo>
                        <a:pt x="57" y="30"/>
                        <a:pt x="64" y="24"/>
                        <a:pt x="57" y="32"/>
                      </a:cubicBezTo>
                      <a:cubicBezTo>
                        <a:pt x="54" y="35"/>
                        <a:pt x="52" y="37"/>
                        <a:pt x="49" y="40"/>
                      </a:cubicBezTo>
                      <a:cubicBezTo>
                        <a:pt x="49" y="40"/>
                        <a:pt x="50" y="41"/>
                        <a:pt x="50" y="41"/>
                      </a:cubicBezTo>
                      <a:cubicBezTo>
                        <a:pt x="54" y="38"/>
                        <a:pt x="58" y="36"/>
                        <a:pt x="61" y="33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2" y="33"/>
                        <a:pt x="62" y="33"/>
                        <a:pt x="62" y="32"/>
                      </a:cubicBezTo>
                      <a:cubicBezTo>
                        <a:pt x="62" y="32"/>
                        <a:pt x="61" y="32"/>
                        <a:pt x="61" y="32"/>
                      </a:cubicBezTo>
                      <a:cubicBezTo>
                        <a:pt x="59" y="33"/>
                        <a:pt x="57" y="35"/>
                        <a:pt x="54" y="36"/>
                      </a:cubicBezTo>
                      <a:cubicBezTo>
                        <a:pt x="57" y="33"/>
                        <a:pt x="60" y="31"/>
                        <a:pt x="62" y="27"/>
                      </a:cubicBezTo>
                      <a:cubicBezTo>
                        <a:pt x="62" y="26"/>
                        <a:pt x="61" y="25"/>
                        <a:pt x="61" y="26"/>
                      </a:cubicBezTo>
                      <a:cubicBezTo>
                        <a:pt x="55" y="30"/>
                        <a:pt x="49" y="36"/>
                        <a:pt x="44" y="41"/>
                      </a:cubicBezTo>
                      <a:cubicBezTo>
                        <a:pt x="49" y="36"/>
                        <a:pt x="55" y="29"/>
                        <a:pt x="60" y="23"/>
                      </a:cubicBezTo>
                      <a:cubicBezTo>
                        <a:pt x="60" y="23"/>
                        <a:pt x="59" y="22"/>
                        <a:pt x="59" y="23"/>
                      </a:cubicBezTo>
                      <a:cubicBezTo>
                        <a:pt x="58" y="23"/>
                        <a:pt x="58" y="24"/>
                        <a:pt x="57" y="24"/>
                      </a:cubicBezTo>
                      <a:cubicBezTo>
                        <a:pt x="57" y="24"/>
                        <a:pt x="56" y="25"/>
                        <a:pt x="56" y="26"/>
                      </a:cubicBezTo>
                      <a:cubicBezTo>
                        <a:pt x="50" y="32"/>
                        <a:pt x="41" y="39"/>
                        <a:pt x="38" y="44"/>
                      </a:cubicBezTo>
                      <a:cubicBezTo>
                        <a:pt x="38" y="44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4"/>
                      </a:cubicBezTo>
                      <a:cubicBezTo>
                        <a:pt x="45" y="33"/>
                        <a:pt x="53" y="23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3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3"/>
                        <a:pt x="61" y="13"/>
                      </a:cubicBezTo>
                      <a:cubicBezTo>
                        <a:pt x="56" y="17"/>
                        <a:pt x="52" y="21"/>
                        <a:pt x="48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7" name="Freeform 4182"/>
                <p:cNvSpPr/>
                <p:nvPr/>
              </p:nvSpPr>
              <p:spPr bwMode="auto">
                <a:xfrm>
                  <a:off x="2043" y="281"/>
                  <a:ext cx="96" cy="55"/>
                </a:xfrm>
                <a:custGeom>
                  <a:avLst/>
                  <a:gdLst>
                    <a:gd name="T0" fmla="*/ 42 w 55"/>
                    <a:gd name="T1" fmla="*/ 29 h 32"/>
                    <a:gd name="T2" fmla="*/ 42 w 55"/>
                    <a:gd name="T3" fmla="*/ 27 h 32"/>
                    <a:gd name="T4" fmla="*/ 51 w 55"/>
                    <a:gd name="T5" fmla="*/ 14 h 32"/>
                    <a:gd name="T6" fmla="*/ 54 w 55"/>
                    <a:gd name="T7" fmla="*/ 4 h 32"/>
                    <a:gd name="T8" fmla="*/ 54 w 55"/>
                    <a:gd name="T9" fmla="*/ 2 h 32"/>
                    <a:gd name="T10" fmla="*/ 53 w 55"/>
                    <a:gd name="T11" fmla="*/ 2 h 32"/>
                    <a:gd name="T12" fmla="*/ 45 w 55"/>
                    <a:gd name="T13" fmla="*/ 4 h 32"/>
                    <a:gd name="T14" fmla="*/ 23 w 55"/>
                    <a:gd name="T15" fmla="*/ 22 h 32"/>
                    <a:gd name="T16" fmla="*/ 39 w 55"/>
                    <a:gd name="T17" fmla="*/ 4 h 32"/>
                    <a:gd name="T18" fmla="*/ 19 w 55"/>
                    <a:gd name="T19" fmla="*/ 19 h 32"/>
                    <a:gd name="T20" fmla="*/ 32 w 55"/>
                    <a:gd name="T21" fmla="*/ 3 h 32"/>
                    <a:gd name="T22" fmla="*/ 10 w 55"/>
                    <a:gd name="T23" fmla="*/ 21 h 32"/>
                    <a:gd name="T24" fmla="*/ 24 w 55"/>
                    <a:gd name="T25" fmla="*/ 2 h 32"/>
                    <a:gd name="T26" fmla="*/ 7 w 55"/>
                    <a:gd name="T27" fmla="*/ 16 h 32"/>
                    <a:gd name="T28" fmla="*/ 5 w 55"/>
                    <a:gd name="T29" fmla="*/ 17 h 32"/>
                    <a:gd name="T30" fmla="*/ 16 w 55"/>
                    <a:gd name="T31" fmla="*/ 2 h 32"/>
                    <a:gd name="T32" fmla="*/ 7 w 55"/>
                    <a:gd name="T33" fmla="*/ 8 h 32"/>
                    <a:gd name="T34" fmla="*/ 4 w 55"/>
                    <a:gd name="T35" fmla="*/ 10 h 32"/>
                    <a:gd name="T36" fmla="*/ 12 w 55"/>
                    <a:gd name="T37" fmla="*/ 2 h 32"/>
                    <a:gd name="T38" fmla="*/ 11 w 55"/>
                    <a:gd name="T39" fmla="*/ 1 h 32"/>
                    <a:gd name="T40" fmla="*/ 4 w 55"/>
                    <a:gd name="T41" fmla="*/ 3 h 32"/>
                    <a:gd name="T42" fmla="*/ 3 w 55"/>
                    <a:gd name="T43" fmla="*/ 5 h 32"/>
                    <a:gd name="T44" fmla="*/ 7 w 55"/>
                    <a:gd name="T45" fmla="*/ 4 h 32"/>
                    <a:gd name="T46" fmla="*/ 5 w 55"/>
                    <a:gd name="T47" fmla="*/ 7 h 32"/>
                    <a:gd name="T48" fmla="*/ 1 w 55"/>
                    <a:gd name="T49" fmla="*/ 15 h 32"/>
                    <a:gd name="T50" fmla="*/ 8 w 55"/>
                    <a:gd name="T51" fmla="*/ 9 h 32"/>
                    <a:gd name="T52" fmla="*/ 5 w 55"/>
                    <a:gd name="T53" fmla="*/ 15 h 32"/>
                    <a:gd name="T54" fmla="*/ 2 w 55"/>
                    <a:gd name="T55" fmla="*/ 22 h 32"/>
                    <a:gd name="T56" fmla="*/ 11 w 55"/>
                    <a:gd name="T57" fmla="*/ 13 h 32"/>
                    <a:gd name="T58" fmla="*/ 19 w 55"/>
                    <a:gd name="T59" fmla="*/ 6 h 32"/>
                    <a:gd name="T60" fmla="*/ 4 w 55"/>
                    <a:gd name="T61" fmla="*/ 26 h 32"/>
                    <a:gd name="T62" fmla="*/ 5 w 55"/>
                    <a:gd name="T63" fmla="*/ 27 h 32"/>
                    <a:gd name="T64" fmla="*/ 29 w 55"/>
                    <a:gd name="T65" fmla="*/ 5 h 32"/>
                    <a:gd name="T66" fmla="*/ 10 w 55"/>
                    <a:gd name="T67" fmla="*/ 28 h 32"/>
                    <a:gd name="T68" fmla="*/ 9 w 55"/>
                    <a:gd name="T69" fmla="*/ 31 h 32"/>
                    <a:gd name="T70" fmla="*/ 32 w 55"/>
                    <a:gd name="T71" fmla="*/ 10 h 32"/>
                    <a:gd name="T72" fmla="*/ 16 w 55"/>
                    <a:gd name="T73" fmla="*/ 29 h 32"/>
                    <a:gd name="T74" fmla="*/ 16 w 55"/>
                    <a:gd name="T75" fmla="*/ 30 h 32"/>
                    <a:gd name="T76" fmla="*/ 42 w 55"/>
                    <a:gd name="T77" fmla="*/ 6 h 32"/>
                    <a:gd name="T78" fmla="*/ 24 w 55"/>
                    <a:gd name="T79" fmla="*/ 30 h 32"/>
                    <a:gd name="T80" fmla="*/ 27 w 55"/>
                    <a:gd name="T81" fmla="*/ 29 h 32"/>
                    <a:gd name="T82" fmla="*/ 43 w 55"/>
                    <a:gd name="T83" fmla="*/ 14 h 32"/>
                    <a:gd name="T84" fmla="*/ 33 w 55"/>
                    <a:gd name="T85" fmla="*/ 29 h 32"/>
                    <a:gd name="T86" fmla="*/ 35 w 55"/>
                    <a:gd name="T87" fmla="*/ 29 h 32"/>
                    <a:gd name="T88" fmla="*/ 43 w 55"/>
                    <a:gd name="T89" fmla="*/ 24 h 32"/>
                    <a:gd name="T90" fmla="*/ 38 w 55"/>
                    <a:gd name="T91" fmla="*/ 31 h 32"/>
                    <a:gd name="T92" fmla="*/ 43 w 55"/>
                    <a:gd name="T93" fmla="*/ 29 h 32"/>
                    <a:gd name="T94" fmla="*/ 46 w 55"/>
                    <a:gd name="T95" fmla="*/ 30 h 32"/>
                    <a:gd name="T96" fmla="*/ 48 w 55"/>
                    <a:gd name="T97" fmla="*/ 30 h 32"/>
                    <a:gd name="T98" fmla="*/ 47 w 55"/>
                    <a:gd name="T9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32">
                      <a:moveTo>
                        <a:pt x="47" y="26"/>
                      </a:moveTo>
                      <a:cubicBezTo>
                        <a:pt x="46" y="27"/>
                        <a:pt x="43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7"/>
                      </a:cubicBezTo>
                      <a:cubicBezTo>
                        <a:pt x="45" y="23"/>
                        <a:pt x="49" y="19"/>
                        <a:pt x="52" y="14"/>
                      </a:cubicBezTo>
                      <a:cubicBezTo>
                        <a:pt x="52" y="14"/>
                        <a:pt x="51" y="13"/>
                        <a:pt x="51" y="14"/>
                      </a:cubicBezTo>
                      <a:cubicBezTo>
                        <a:pt x="46" y="17"/>
                        <a:pt x="39" y="22"/>
                        <a:pt x="36" y="27"/>
                      </a:cubicBezTo>
                      <a:cubicBezTo>
                        <a:pt x="41" y="18"/>
                        <a:pt x="47" y="11"/>
                        <a:pt x="54" y="4"/>
                      </a:cubicBezTo>
                      <a:cubicBezTo>
                        <a:pt x="54" y="4"/>
                        <a:pt x="54" y="3"/>
                        <a:pt x="54" y="3"/>
                      </a:cubicBezTo>
                      <a:cubicBezTo>
                        <a:pt x="55" y="3"/>
                        <a:pt x="54" y="2"/>
                        <a:pt x="54" y="2"/>
                      </a:cubicBezTo>
                      <a:cubicBezTo>
                        <a:pt x="54" y="2"/>
                        <a:pt x="54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46" y="8"/>
                        <a:pt x="40" y="14"/>
                        <a:pt x="34" y="21"/>
                      </a:cubicBezTo>
                      <a:cubicBezTo>
                        <a:pt x="38" y="16"/>
                        <a:pt x="41" y="10"/>
                        <a:pt x="45" y="4"/>
                      </a:cubicBezTo>
                      <a:cubicBezTo>
                        <a:pt x="45" y="3"/>
                        <a:pt x="44" y="3"/>
                        <a:pt x="44" y="3"/>
                      </a:cubicBezTo>
                      <a:cubicBezTo>
                        <a:pt x="36" y="9"/>
                        <a:pt x="30" y="16"/>
                        <a:pt x="23" y="22"/>
                      </a:cubicBezTo>
                      <a:cubicBezTo>
                        <a:pt x="24" y="21"/>
                        <a:pt x="26" y="19"/>
                        <a:pt x="27" y="17"/>
                      </a:cubicBezTo>
                      <a:cubicBezTo>
                        <a:pt x="31" y="13"/>
                        <a:pt x="35" y="8"/>
                        <a:pt x="39" y="4"/>
                      </a:cubicBezTo>
                      <a:cubicBezTo>
                        <a:pt x="39" y="4"/>
                        <a:pt x="38" y="3"/>
                        <a:pt x="38" y="3"/>
                      </a:cubicBezTo>
                      <a:cubicBezTo>
                        <a:pt x="31" y="8"/>
                        <a:pt x="25" y="14"/>
                        <a:pt x="19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ubicBezTo>
                        <a:pt x="24" y="14"/>
                        <a:pt x="28" y="8"/>
                        <a:pt x="32" y="3"/>
                      </a:cubicBezTo>
                      <a:cubicBezTo>
                        <a:pt x="32" y="3"/>
                        <a:pt x="31" y="2"/>
                        <a:pt x="31" y="2"/>
                      </a:cubicBezTo>
                      <a:cubicBezTo>
                        <a:pt x="23" y="7"/>
                        <a:pt x="17" y="15"/>
                        <a:pt x="10" y="21"/>
                      </a:cubicBezTo>
                      <a:cubicBezTo>
                        <a:pt x="1" y="30"/>
                        <a:pt x="13" y="16"/>
                        <a:pt x="15" y="13"/>
                      </a:cubicBezTo>
                      <a:cubicBezTo>
                        <a:pt x="18" y="10"/>
                        <a:pt x="21" y="6"/>
                        <a:pt x="24" y="2"/>
                      </a:cubicBezTo>
                      <a:cubicBezTo>
                        <a:pt x="24" y="2"/>
                        <a:pt x="24" y="1"/>
                        <a:pt x="23" y="1"/>
                      </a:cubicBezTo>
                      <a:cubicBezTo>
                        <a:pt x="17" y="5"/>
                        <a:pt x="12" y="10"/>
                        <a:pt x="7" y="16"/>
                      </a:cubicBezTo>
                      <a:cubicBezTo>
                        <a:pt x="6" y="17"/>
                        <a:pt x="5" y="17"/>
                        <a:pt x="5" y="18"/>
                      </a:cubicBezTo>
                      <a:cubicBezTo>
                        <a:pt x="3" y="20"/>
                        <a:pt x="3" y="19"/>
                        <a:pt x="5" y="17"/>
                      </a:cubicBezTo>
                      <a:cubicBezTo>
                        <a:pt x="5" y="17"/>
                        <a:pt x="6" y="16"/>
                        <a:pt x="6" y="15"/>
                      </a:cubicBezTo>
                      <a:cubicBezTo>
                        <a:pt x="9" y="10"/>
                        <a:pt x="12" y="6"/>
                        <a:pt x="16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2" y="4"/>
                        <a:pt x="10" y="6"/>
                        <a:pt x="7" y="8"/>
                      </a:cubicBezTo>
                      <a:cubicBezTo>
                        <a:pt x="7" y="9"/>
                        <a:pt x="6" y="10"/>
                        <a:pt x="5" y="11"/>
                      </a:cubicBezTo>
                      <a:cubicBezTo>
                        <a:pt x="3" y="13"/>
                        <a:pt x="2" y="13"/>
                        <a:pt x="4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7" y="6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2"/>
                        <a:pt x="7" y="3"/>
                        <a:pt x="4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5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5"/>
                        <a:pt x="5" y="6"/>
                        <a:pt x="5" y="7"/>
                      </a:cubicBezTo>
                      <a:cubicBezTo>
                        <a:pt x="3" y="9"/>
                        <a:pt x="2" y="12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4"/>
                        <a:pt x="3" y="13"/>
                        <a:pt x="5" y="12"/>
                      </a:cubicBezTo>
                      <a:cubicBezTo>
                        <a:pt x="6" y="11"/>
                        <a:pt x="7" y="10"/>
                        <a:pt x="8" y="9"/>
                      </a:cubicBezTo>
                      <a:cubicBezTo>
                        <a:pt x="8" y="9"/>
                        <a:pt x="9" y="8"/>
                        <a:pt x="10" y="7"/>
                      </a:cubicBezTo>
                      <a:cubicBezTo>
                        <a:pt x="8" y="10"/>
                        <a:pt x="6" y="12"/>
                        <a:pt x="5" y="15"/>
                      </a:cubicBezTo>
                      <a:cubicBezTo>
                        <a:pt x="3" y="17"/>
                        <a:pt x="2" y="19"/>
                        <a:pt x="1" y="22"/>
                      </a:cubicBezTo>
                      <a:cubicBezTo>
                        <a:pt x="1" y="22"/>
                        <a:pt x="2" y="23"/>
                        <a:pt x="2" y="22"/>
                      </a:cubicBezTo>
                      <a:cubicBezTo>
                        <a:pt x="3" y="21"/>
                        <a:pt x="4" y="21"/>
                        <a:pt x="5" y="20"/>
                      </a:cubicBezTo>
                      <a:cubicBezTo>
                        <a:pt x="7" y="17"/>
                        <a:pt x="9" y="15"/>
                        <a:pt x="11" y="13"/>
                      </a:cubicBezTo>
                      <a:cubicBezTo>
                        <a:pt x="13" y="11"/>
                        <a:pt x="14" y="10"/>
                        <a:pt x="15" y="9"/>
                      </a:cubicBezTo>
                      <a:cubicBezTo>
                        <a:pt x="17" y="8"/>
                        <a:pt x="24" y="0"/>
                        <a:pt x="19" y="6"/>
                      </a:cubicBezTo>
                      <a:cubicBezTo>
                        <a:pt x="15" y="12"/>
                        <a:pt x="9" y="18"/>
                        <a:pt x="5" y="24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3" y="26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12" y="22"/>
                        <a:pt x="17" y="15"/>
                        <a:pt x="24" y="9"/>
                      </a:cubicBezTo>
                      <a:cubicBezTo>
                        <a:pt x="24" y="9"/>
                        <a:pt x="31" y="2"/>
                        <a:pt x="29" y="5"/>
                      </a:cubicBezTo>
                      <a:cubicBezTo>
                        <a:pt x="26" y="9"/>
                        <a:pt x="24" y="12"/>
                        <a:pt x="21" y="15"/>
                      </a:cubicBezTo>
                      <a:cubicBezTo>
                        <a:pt x="17" y="20"/>
                        <a:pt x="14" y="24"/>
                        <a:pt x="10" y="28"/>
                      </a:cubicBezTo>
                      <a:cubicBezTo>
                        <a:pt x="9" y="29"/>
                        <a:pt x="9" y="29"/>
                        <a:pt x="8" y="30"/>
                      </a:cubicBezTo>
                      <a:cubicBezTo>
                        <a:pt x="8" y="31"/>
                        <a:pt x="9" y="32"/>
                        <a:pt x="9" y="31"/>
                      </a:cubicBezTo>
                      <a:cubicBezTo>
                        <a:pt x="10" y="30"/>
                        <a:pt x="11" y="29"/>
                        <a:pt x="12" y="28"/>
                      </a:cubicBezTo>
                      <a:cubicBezTo>
                        <a:pt x="18" y="22"/>
                        <a:pt x="25" y="16"/>
                        <a:pt x="32" y="10"/>
                      </a:cubicBezTo>
                      <a:cubicBezTo>
                        <a:pt x="30" y="12"/>
                        <a:pt x="28" y="14"/>
                        <a:pt x="26" y="16"/>
                      </a:cubicBezTo>
                      <a:cubicBezTo>
                        <a:pt x="23" y="20"/>
                        <a:pt x="19" y="25"/>
                        <a:pt x="16" y="29"/>
                      </a:cubicBezTo>
                      <a:cubicBezTo>
                        <a:pt x="16" y="29"/>
                        <a:pt x="15" y="29"/>
                        <a:pt x="15" y="29"/>
                      </a:cubicBezTo>
                      <a:cubicBezTo>
                        <a:pt x="15" y="30"/>
                        <a:pt x="15" y="31"/>
                        <a:pt x="16" y="30"/>
                      </a:cubicBezTo>
                      <a:cubicBezTo>
                        <a:pt x="17" y="30"/>
                        <a:pt x="17" y="29"/>
                        <a:pt x="18" y="29"/>
                      </a:cubicBezTo>
                      <a:cubicBezTo>
                        <a:pt x="26" y="22"/>
                        <a:pt x="34" y="13"/>
                        <a:pt x="42" y="6"/>
                      </a:cubicBezTo>
                      <a:cubicBezTo>
                        <a:pt x="37" y="11"/>
                        <a:pt x="32" y="22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3" y="31"/>
                        <a:pt x="24" y="32"/>
                        <a:pt x="25" y="31"/>
                      </a:cubicBezTo>
                      <a:cubicBezTo>
                        <a:pt x="26" y="30"/>
                        <a:pt x="27" y="29"/>
                        <a:pt x="27" y="29"/>
                      </a:cubicBezTo>
                      <a:cubicBezTo>
                        <a:pt x="34" y="23"/>
                        <a:pt x="40" y="16"/>
                        <a:pt x="46" y="10"/>
                      </a:cubicBezTo>
                      <a:cubicBezTo>
                        <a:pt x="45" y="11"/>
                        <a:pt x="44" y="12"/>
                        <a:pt x="43" y="14"/>
                      </a:cubicBezTo>
                      <a:cubicBezTo>
                        <a:pt x="39" y="18"/>
                        <a:pt x="36" y="23"/>
                        <a:pt x="33" y="28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30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9" y="25"/>
                        <a:pt x="43" y="22"/>
                        <a:pt x="47" y="18"/>
                      </a:cubicBezTo>
                      <a:cubicBezTo>
                        <a:pt x="53" y="13"/>
                        <a:pt x="44" y="23"/>
                        <a:pt x="43" y="24"/>
                      </a:cubicBezTo>
                      <a:cubicBezTo>
                        <a:pt x="42" y="26"/>
                        <a:pt x="41" y="27"/>
                        <a:pt x="40" y="29"/>
                      </a:cubicBezTo>
                      <a:cubicBezTo>
                        <a:pt x="39" y="30"/>
                        <a:pt x="39" y="30"/>
                        <a:pt x="38" y="31"/>
                      </a:cubicBezTo>
                      <a:cubicBezTo>
                        <a:pt x="38" y="32"/>
                        <a:pt x="39" y="32"/>
                        <a:pt x="39" y="32"/>
                      </a:cubicBezTo>
                      <a:cubicBezTo>
                        <a:pt x="40" y="32"/>
                        <a:pt x="42" y="30"/>
                        <a:pt x="43" y="29"/>
                      </a:cubicBezTo>
                      <a:cubicBezTo>
                        <a:pt x="45" y="28"/>
                        <a:pt x="47" y="28"/>
                        <a:pt x="46" y="29"/>
                      </a:cubicBezTo>
                      <a:cubicBezTo>
                        <a:pt x="46" y="29"/>
                        <a:pt x="46" y="29"/>
                        <a:pt x="46" y="30"/>
                      </a:cubicBez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8" y="30"/>
                        <a:pt x="48" y="30"/>
                      </a:cubicBezTo>
                      <a:cubicBezTo>
                        <a:pt x="48" y="29"/>
                        <a:pt x="48" y="28"/>
                        <a:pt x="48" y="27"/>
                      </a:cubicBezTo>
                      <a:cubicBezTo>
                        <a:pt x="48" y="27"/>
                        <a:pt x="48" y="26"/>
                        <a:pt x="4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8" name="Freeform 4183"/>
                <p:cNvSpPr/>
                <p:nvPr/>
              </p:nvSpPr>
              <p:spPr bwMode="auto">
                <a:xfrm>
                  <a:off x="153" y="1366"/>
                  <a:ext cx="24" cy="78"/>
                </a:xfrm>
                <a:custGeom>
                  <a:avLst/>
                  <a:gdLst>
                    <a:gd name="T0" fmla="*/ 11 w 14"/>
                    <a:gd name="T1" fmla="*/ 45 h 45"/>
                    <a:gd name="T2" fmla="*/ 11 w 14"/>
                    <a:gd name="T3" fmla="*/ 44 h 45"/>
                    <a:gd name="T4" fmla="*/ 11 w 14"/>
                    <a:gd name="T5" fmla="*/ 44 h 45"/>
                    <a:gd name="T6" fmla="*/ 13 w 14"/>
                    <a:gd name="T7" fmla="*/ 41 h 45"/>
                    <a:gd name="T8" fmla="*/ 14 w 14"/>
                    <a:gd name="T9" fmla="*/ 41 h 45"/>
                    <a:gd name="T10" fmla="*/ 14 w 14"/>
                    <a:gd name="T11" fmla="*/ 39 h 45"/>
                    <a:gd name="T12" fmla="*/ 12 w 14"/>
                    <a:gd name="T13" fmla="*/ 39 h 45"/>
                    <a:gd name="T14" fmla="*/ 12 w 14"/>
                    <a:gd name="T15" fmla="*/ 38 h 45"/>
                    <a:gd name="T16" fmla="*/ 13 w 14"/>
                    <a:gd name="T17" fmla="*/ 37 h 45"/>
                    <a:gd name="T18" fmla="*/ 12 w 14"/>
                    <a:gd name="T19" fmla="*/ 34 h 45"/>
                    <a:gd name="T20" fmla="*/ 11 w 14"/>
                    <a:gd name="T21" fmla="*/ 34 h 45"/>
                    <a:gd name="T22" fmla="*/ 10 w 14"/>
                    <a:gd name="T23" fmla="*/ 33 h 45"/>
                    <a:gd name="T24" fmla="*/ 11 w 14"/>
                    <a:gd name="T25" fmla="*/ 32 h 45"/>
                    <a:gd name="T26" fmla="*/ 8 w 14"/>
                    <a:gd name="T27" fmla="*/ 24 h 45"/>
                    <a:gd name="T28" fmla="*/ 7 w 14"/>
                    <a:gd name="T29" fmla="*/ 22 h 45"/>
                    <a:gd name="T30" fmla="*/ 6 w 14"/>
                    <a:gd name="T31" fmla="*/ 18 h 45"/>
                    <a:gd name="T32" fmla="*/ 5 w 14"/>
                    <a:gd name="T33" fmla="*/ 18 h 45"/>
                    <a:gd name="T34" fmla="*/ 4 w 14"/>
                    <a:gd name="T35" fmla="*/ 17 h 45"/>
                    <a:gd name="T36" fmla="*/ 5 w 14"/>
                    <a:gd name="T37" fmla="*/ 16 h 45"/>
                    <a:gd name="T38" fmla="*/ 4 w 14"/>
                    <a:gd name="T39" fmla="*/ 12 h 45"/>
                    <a:gd name="T40" fmla="*/ 4 w 14"/>
                    <a:gd name="T41" fmla="*/ 12 h 45"/>
                    <a:gd name="T42" fmla="*/ 3 w 14"/>
                    <a:gd name="T43" fmla="*/ 11 h 45"/>
                    <a:gd name="T44" fmla="*/ 3 w 14"/>
                    <a:gd name="T45" fmla="*/ 11 h 45"/>
                    <a:gd name="T46" fmla="*/ 2 w 14"/>
                    <a:gd name="T47" fmla="*/ 7 h 45"/>
                    <a:gd name="T48" fmla="*/ 1 w 14"/>
                    <a:gd name="T49" fmla="*/ 7 h 45"/>
                    <a:gd name="T50" fmla="*/ 0 w 14"/>
                    <a:gd name="T51" fmla="*/ 6 h 45"/>
                    <a:gd name="T52" fmla="*/ 1 w 14"/>
                    <a:gd name="T53" fmla="*/ 5 h 45"/>
                    <a:gd name="T54" fmla="*/ 0 w 14"/>
                    <a:gd name="T55" fmla="*/ 0 h 45"/>
                    <a:gd name="T56" fmla="*/ 0 w 14"/>
                    <a:gd name="T57" fmla="*/ 16 h 45"/>
                    <a:gd name="T58" fmla="*/ 10 w 14"/>
                    <a:gd name="T59" fmla="*/ 44 h 45"/>
                    <a:gd name="T60" fmla="*/ 11 w 14"/>
                    <a:gd name="T6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4" h="45">
                      <a:moveTo>
                        <a:pt x="11" y="45"/>
                      </a:move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2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2" y="39"/>
                      </a:cubicBezTo>
                      <a:cubicBezTo>
                        <a:pt x="12" y="40"/>
                        <a:pt x="11" y="39"/>
                        <a:pt x="12" y="38"/>
                      </a:cubicBezTo>
                      <a:cubicBezTo>
                        <a:pt x="12" y="38"/>
                        <a:pt x="12" y="37"/>
                        <a:pt x="13" y="37"/>
                      </a:cubicBezTo>
                      <a:cubicBezTo>
                        <a:pt x="12" y="36"/>
                        <a:pt x="12" y="35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0" y="34"/>
                        <a:pt x="9" y="34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29"/>
                        <a:pt x="9" y="26"/>
                        <a:pt x="8" y="24"/>
                      </a:cubicBezTo>
                      <a:cubicBezTo>
                        <a:pt x="7" y="24"/>
                        <a:pt x="7" y="23"/>
                        <a:pt x="7" y="22"/>
                      </a:cubicBezTo>
                      <a:cubicBezTo>
                        <a:pt x="7" y="21"/>
                        <a:pt x="6" y="19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9"/>
                        <a:pt x="3" y="18"/>
                        <a:pt x="4" y="17"/>
                      </a:cubicBezTo>
                      <a:cubicBezTo>
                        <a:pt x="4" y="17"/>
                        <a:pt x="5" y="16"/>
                        <a:pt x="5" y="16"/>
                      </a:cubicBezTo>
                      <a:cubicBezTo>
                        <a:pt x="5" y="15"/>
                        <a:pt x="4" y="14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2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2" y="8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3"/>
                        <a:pt x="0" y="2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26"/>
                        <a:pt x="6" y="35"/>
                        <a:pt x="10" y="44"/>
                      </a:cubicBezTo>
                      <a:cubicBezTo>
                        <a:pt x="10" y="44"/>
                        <a:pt x="10" y="44"/>
                        <a:pt x="1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9" name="Freeform 4184"/>
                <p:cNvSpPr/>
                <p:nvPr/>
              </p:nvSpPr>
              <p:spPr bwMode="auto">
                <a:xfrm>
                  <a:off x="153" y="911"/>
                  <a:ext cx="63" cy="521"/>
                </a:xfrm>
                <a:custGeom>
                  <a:avLst/>
                  <a:gdLst>
                    <a:gd name="T0" fmla="*/ 7 w 36"/>
                    <a:gd name="T1" fmla="*/ 13 h 299"/>
                    <a:gd name="T2" fmla="*/ 12 w 36"/>
                    <a:gd name="T3" fmla="*/ 19 h 299"/>
                    <a:gd name="T4" fmla="*/ 20 w 36"/>
                    <a:gd name="T5" fmla="*/ 38 h 299"/>
                    <a:gd name="T6" fmla="*/ 19 w 36"/>
                    <a:gd name="T7" fmla="*/ 40 h 299"/>
                    <a:gd name="T8" fmla="*/ 21 w 36"/>
                    <a:gd name="T9" fmla="*/ 46 h 299"/>
                    <a:gd name="T10" fmla="*/ 22 w 36"/>
                    <a:gd name="T11" fmla="*/ 56 h 299"/>
                    <a:gd name="T12" fmla="*/ 22 w 36"/>
                    <a:gd name="T13" fmla="*/ 57 h 299"/>
                    <a:gd name="T14" fmla="*/ 23 w 36"/>
                    <a:gd name="T15" fmla="*/ 66 h 299"/>
                    <a:gd name="T16" fmla="*/ 23 w 36"/>
                    <a:gd name="T17" fmla="*/ 68 h 299"/>
                    <a:gd name="T18" fmla="*/ 25 w 36"/>
                    <a:gd name="T19" fmla="*/ 80 h 299"/>
                    <a:gd name="T20" fmla="*/ 23 w 36"/>
                    <a:gd name="T21" fmla="*/ 83 h 299"/>
                    <a:gd name="T22" fmla="*/ 22 w 36"/>
                    <a:gd name="T23" fmla="*/ 92 h 299"/>
                    <a:gd name="T24" fmla="*/ 22 w 36"/>
                    <a:gd name="T25" fmla="*/ 104 h 299"/>
                    <a:gd name="T26" fmla="*/ 22 w 36"/>
                    <a:gd name="T27" fmla="*/ 113 h 299"/>
                    <a:gd name="T28" fmla="*/ 22 w 36"/>
                    <a:gd name="T29" fmla="*/ 122 h 299"/>
                    <a:gd name="T30" fmla="*/ 23 w 36"/>
                    <a:gd name="T31" fmla="*/ 138 h 299"/>
                    <a:gd name="T32" fmla="*/ 23 w 36"/>
                    <a:gd name="T33" fmla="*/ 146 h 299"/>
                    <a:gd name="T34" fmla="*/ 23 w 36"/>
                    <a:gd name="T35" fmla="*/ 147 h 299"/>
                    <a:gd name="T36" fmla="*/ 23 w 36"/>
                    <a:gd name="T37" fmla="*/ 159 h 299"/>
                    <a:gd name="T38" fmla="*/ 23 w 36"/>
                    <a:gd name="T39" fmla="*/ 165 h 299"/>
                    <a:gd name="T40" fmla="*/ 23 w 36"/>
                    <a:gd name="T41" fmla="*/ 171 h 299"/>
                    <a:gd name="T42" fmla="*/ 24 w 36"/>
                    <a:gd name="T43" fmla="*/ 177 h 299"/>
                    <a:gd name="T44" fmla="*/ 24 w 36"/>
                    <a:gd name="T45" fmla="*/ 183 h 299"/>
                    <a:gd name="T46" fmla="*/ 24 w 36"/>
                    <a:gd name="T47" fmla="*/ 191 h 299"/>
                    <a:gd name="T48" fmla="*/ 26 w 36"/>
                    <a:gd name="T49" fmla="*/ 192 h 299"/>
                    <a:gd name="T50" fmla="*/ 25 w 36"/>
                    <a:gd name="T51" fmla="*/ 201 h 299"/>
                    <a:gd name="T52" fmla="*/ 25 w 36"/>
                    <a:gd name="T53" fmla="*/ 211 h 299"/>
                    <a:gd name="T54" fmla="*/ 26 w 36"/>
                    <a:gd name="T55" fmla="*/ 231 h 299"/>
                    <a:gd name="T56" fmla="*/ 26 w 36"/>
                    <a:gd name="T57" fmla="*/ 233 h 299"/>
                    <a:gd name="T58" fmla="*/ 26 w 36"/>
                    <a:gd name="T59" fmla="*/ 245 h 299"/>
                    <a:gd name="T60" fmla="*/ 28 w 36"/>
                    <a:gd name="T61" fmla="*/ 273 h 299"/>
                    <a:gd name="T62" fmla="*/ 28 w 36"/>
                    <a:gd name="T63" fmla="*/ 274 h 299"/>
                    <a:gd name="T64" fmla="*/ 32 w 36"/>
                    <a:gd name="T65" fmla="*/ 296 h 299"/>
                    <a:gd name="T66" fmla="*/ 35 w 36"/>
                    <a:gd name="T67" fmla="*/ 298 h 299"/>
                    <a:gd name="T68" fmla="*/ 36 w 36"/>
                    <a:gd name="T69" fmla="*/ 298 h 299"/>
                    <a:gd name="T70" fmla="*/ 28 w 36"/>
                    <a:gd name="T71" fmla="*/ 115 h 299"/>
                    <a:gd name="T72" fmla="*/ 0 w 36"/>
                    <a:gd name="T73" fmla="*/ 0 h 299"/>
                    <a:gd name="T74" fmla="*/ 7 w 36"/>
                    <a:gd name="T75" fmla="*/ 12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299">
                      <a:moveTo>
                        <a:pt x="7" y="12"/>
                      </a:moveTo>
                      <a:cubicBezTo>
                        <a:pt x="7" y="12"/>
                        <a:pt x="8" y="12"/>
                        <a:pt x="7" y="13"/>
                      </a:cubicBezTo>
                      <a:cubicBezTo>
                        <a:pt x="9" y="15"/>
                        <a:pt x="10" y="17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25"/>
                        <a:pt x="17" y="32"/>
                        <a:pt x="19" y="38"/>
                      </a:cubicBezTo>
                      <a:cubicBezTo>
                        <a:pt x="19" y="38"/>
                        <a:pt x="19" y="38"/>
                        <a:pt x="20" y="38"/>
                      </a:cubicBezTo>
                      <a:cubicBezTo>
                        <a:pt x="20" y="38"/>
                        <a:pt x="21" y="39"/>
                        <a:pt x="20" y="39"/>
                      </a:cubicBezTo>
                      <a:cubicBezTo>
                        <a:pt x="20" y="39"/>
                        <a:pt x="20" y="40"/>
                        <a:pt x="19" y="40"/>
                      </a:cubicBezTo>
                      <a:cubicBezTo>
                        <a:pt x="20" y="42"/>
                        <a:pt x="20" y="44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9"/>
                        <a:pt x="21" y="52"/>
                        <a:pt x="22" y="54"/>
                      </a:cubicBezTo>
                      <a:cubicBezTo>
                        <a:pt x="22" y="55"/>
                        <a:pt x="22" y="55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7"/>
                        <a:pt x="22" y="57"/>
                      </a:cubicBezTo>
                      <a:cubicBezTo>
                        <a:pt x="22" y="60"/>
                        <a:pt x="23" y="63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5"/>
                        <a:pt x="24" y="66"/>
                        <a:pt x="24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3" y="72"/>
                        <a:pt x="23" y="77"/>
                        <a:pt x="23" y="82"/>
                      </a:cubicBezTo>
                      <a:cubicBezTo>
                        <a:pt x="23" y="81"/>
                        <a:pt x="24" y="80"/>
                        <a:pt x="25" y="80"/>
                      </a:cubicBezTo>
                      <a:cubicBezTo>
                        <a:pt x="25" y="79"/>
                        <a:pt x="26" y="80"/>
                        <a:pt x="26" y="81"/>
                      </a:cubicBezTo>
                      <a:cubicBezTo>
                        <a:pt x="25" y="81"/>
                        <a:pt x="24" y="82"/>
                        <a:pt x="23" y="83"/>
                      </a:cubicBezTo>
                      <a:cubicBezTo>
                        <a:pt x="23" y="83"/>
                        <a:pt x="23" y="84"/>
                        <a:pt x="23" y="84"/>
                      </a:cubicBezTo>
                      <a:cubicBezTo>
                        <a:pt x="22" y="87"/>
                        <a:pt x="22" y="89"/>
                        <a:pt x="22" y="92"/>
                      </a:cubicBezTo>
                      <a:cubicBezTo>
                        <a:pt x="22" y="96"/>
                        <a:pt x="22" y="100"/>
                        <a:pt x="22" y="104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7"/>
                        <a:pt x="22" y="110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6"/>
                        <a:pt x="22" y="119"/>
                        <a:pt x="22" y="122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2" y="127"/>
                        <a:pt x="22" y="132"/>
                        <a:pt x="23" y="137"/>
                      </a:cubicBezTo>
                      <a:cubicBezTo>
                        <a:pt x="23" y="137"/>
                        <a:pt x="23" y="138"/>
                        <a:pt x="23" y="138"/>
                      </a:cubicBezTo>
                      <a:cubicBezTo>
                        <a:pt x="23" y="138"/>
                        <a:pt x="23" y="138"/>
                        <a:pt x="23" y="138"/>
                      </a:cubicBezTo>
                      <a:cubicBezTo>
                        <a:pt x="23" y="141"/>
                        <a:pt x="23" y="143"/>
                        <a:pt x="23" y="146"/>
                      </a:cubicBezTo>
                      <a:cubicBezTo>
                        <a:pt x="23" y="146"/>
                        <a:pt x="23" y="146"/>
                        <a:pt x="23" y="147"/>
                      </a:cubicBezTo>
                      <a:cubicBezTo>
                        <a:pt x="23" y="147"/>
                        <a:pt x="23" y="147"/>
                        <a:pt x="23" y="147"/>
                      </a:cubicBezTo>
                      <a:cubicBezTo>
                        <a:pt x="23" y="151"/>
                        <a:pt x="23" y="154"/>
                        <a:pt x="23" y="158"/>
                      </a:cubicBezTo>
                      <a:cubicBezTo>
                        <a:pt x="23" y="158"/>
                        <a:pt x="23" y="158"/>
                        <a:pt x="23" y="159"/>
                      </a:cubicBezTo>
                      <a:cubicBezTo>
                        <a:pt x="23" y="159"/>
                        <a:pt x="23" y="159"/>
                        <a:pt x="23" y="159"/>
                      </a:cubicBezTo>
                      <a:cubicBezTo>
                        <a:pt x="23" y="161"/>
                        <a:pt x="23" y="163"/>
                        <a:pt x="23" y="165"/>
                      </a:cubicBezTo>
                      <a:cubicBezTo>
                        <a:pt x="24" y="165"/>
                        <a:pt x="25" y="166"/>
                        <a:pt x="26" y="166"/>
                      </a:cubicBezTo>
                      <a:cubicBezTo>
                        <a:pt x="29" y="167"/>
                        <a:pt x="27" y="172"/>
                        <a:pt x="23" y="171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3"/>
                        <a:pt x="24" y="175"/>
                        <a:pt x="24" y="177"/>
                      </a:cubicBezTo>
                      <a:cubicBezTo>
                        <a:pt x="25" y="177"/>
                        <a:pt x="26" y="178"/>
                        <a:pt x="27" y="179"/>
                      </a:cubicBezTo>
                      <a:cubicBezTo>
                        <a:pt x="29" y="181"/>
                        <a:pt x="27" y="185"/>
                        <a:pt x="24" y="183"/>
                      </a:cubicBezTo>
                      <a:cubicBezTo>
                        <a:pt x="24" y="183"/>
                        <a:pt x="24" y="183"/>
                        <a:pt x="24" y="183"/>
                      </a:cubicBezTo>
                      <a:cubicBezTo>
                        <a:pt x="24" y="186"/>
                        <a:pt x="24" y="189"/>
                        <a:pt x="24" y="191"/>
                      </a:cubicBezTo>
                      <a:cubicBezTo>
                        <a:pt x="25" y="191"/>
                        <a:pt x="25" y="191"/>
                        <a:pt x="26" y="191"/>
                      </a:cubicBezTo>
                      <a:cubicBezTo>
                        <a:pt x="26" y="190"/>
                        <a:pt x="27" y="191"/>
                        <a:pt x="26" y="192"/>
                      </a:cubicBezTo>
                      <a:cubicBezTo>
                        <a:pt x="26" y="192"/>
                        <a:pt x="25" y="193"/>
                        <a:pt x="24" y="193"/>
                      </a:cubicBezTo>
                      <a:cubicBezTo>
                        <a:pt x="24" y="196"/>
                        <a:pt x="24" y="198"/>
                        <a:pt x="25" y="201"/>
                      </a:cubicBezTo>
                      <a:cubicBezTo>
                        <a:pt x="25" y="204"/>
                        <a:pt x="25" y="207"/>
                        <a:pt x="25" y="210"/>
                      </a:cubicBezTo>
                      <a:cubicBezTo>
                        <a:pt x="25" y="210"/>
                        <a:pt x="25" y="210"/>
                        <a:pt x="25" y="211"/>
                      </a:cubicBezTo>
                      <a:cubicBezTo>
                        <a:pt x="25" y="217"/>
                        <a:pt x="25" y="224"/>
                        <a:pt x="26" y="231"/>
                      </a:cubicBezTo>
                      <a:cubicBezTo>
                        <a:pt x="26" y="231"/>
                        <a:pt x="26" y="231"/>
                        <a:pt x="26" y="231"/>
                      </a:cubicBezTo>
                      <a:cubicBezTo>
                        <a:pt x="27" y="231"/>
                        <a:pt x="27" y="232"/>
                        <a:pt x="26" y="233"/>
                      </a:cubicBezTo>
                      <a:cubicBezTo>
                        <a:pt x="26" y="233"/>
                        <a:pt x="26" y="233"/>
                        <a:pt x="26" y="233"/>
                      </a:cubicBezTo>
                      <a:cubicBezTo>
                        <a:pt x="26" y="236"/>
                        <a:pt x="26" y="240"/>
                        <a:pt x="26" y="244"/>
                      </a:cubicBezTo>
                      <a:cubicBezTo>
                        <a:pt x="27" y="244"/>
                        <a:pt x="27" y="244"/>
                        <a:pt x="26" y="245"/>
                      </a:cubicBezTo>
                      <a:cubicBezTo>
                        <a:pt x="26" y="245"/>
                        <a:pt x="26" y="245"/>
                        <a:pt x="26" y="245"/>
                      </a:cubicBezTo>
                      <a:cubicBezTo>
                        <a:pt x="27" y="254"/>
                        <a:pt x="27" y="264"/>
                        <a:pt x="28" y="273"/>
                      </a:cubicBezTo>
                      <a:cubicBezTo>
                        <a:pt x="28" y="273"/>
                        <a:pt x="28" y="274"/>
                        <a:pt x="28" y="274"/>
                      </a:cubicBezTo>
                      <a:cubicBezTo>
                        <a:pt x="28" y="274"/>
                        <a:pt x="28" y="274"/>
                        <a:pt x="28" y="274"/>
                      </a:cubicBezTo>
                      <a:cubicBezTo>
                        <a:pt x="29" y="281"/>
                        <a:pt x="30" y="289"/>
                        <a:pt x="31" y="296"/>
                      </a:cubicBezTo>
                      <a:cubicBezTo>
                        <a:pt x="31" y="296"/>
                        <a:pt x="31" y="296"/>
                        <a:pt x="32" y="296"/>
                      </a:cubicBezTo>
                      <a:cubicBezTo>
                        <a:pt x="33" y="296"/>
                        <a:pt x="34" y="296"/>
                        <a:pt x="34" y="297"/>
                      </a:cubicBezTo>
                      <a:cubicBezTo>
                        <a:pt x="35" y="297"/>
                        <a:pt x="35" y="298"/>
                        <a:pt x="35" y="298"/>
                      </a:cubicBezTo>
                      <a:cubicBezTo>
                        <a:pt x="36" y="299"/>
                        <a:pt x="36" y="299"/>
                        <a:pt x="36" y="299"/>
                      </a:cubicBezTo>
                      <a:cubicBezTo>
                        <a:pt x="36" y="299"/>
                        <a:pt x="36" y="299"/>
                        <a:pt x="36" y="298"/>
                      </a:cubicBezTo>
                      <a:cubicBezTo>
                        <a:pt x="32" y="272"/>
                        <a:pt x="32" y="244"/>
                        <a:pt x="30" y="217"/>
                      </a:cubicBezTo>
                      <a:cubicBezTo>
                        <a:pt x="29" y="183"/>
                        <a:pt x="28" y="149"/>
                        <a:pt x="28" y="115"/>
                      </a:cubicBezTo>
                      <a:cubicBezTo>
                        <a:pt x="27" y="89"/>
                        <a:pt x="30" y="63"/>
                        <a:pt x="24" y="37"/>
                      </a:cubicBezTo>
                      <a:cubicBezTo>
                        <a:pt x="20" y="23"/>
                        <a:pt x="13" y="8"/>
                        <a:pt x="0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8"/>
                        <a:pt x="5" y="10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0" name="Freeform 4185"/>
                <p:cNvSpPr/>
                <p:nvPr/>
              </p:nvSpPr>
              <p:spPr bwMode="auto">
                <a:xfrm>
                  <a:off x="191" y="14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1" name="Freeform 4186"/>
                <p:cNvSpPr/>
                <p:nvPr/>
              </p:nvSpPr>
              <p:spPr bwMode="auto">
                <a:xfrm>
                  <a:off x="172" y="1427"/>
                  <a:ext cx="40" cy="19"/>
                </a:xfrm>
                <a:custGeom>
                  <a:avLst/>
                  <a:gdLst>
                    <a:gd name="T0" fmla="*/ 5 w 23"/>
                    <a:gd name="T1" fmla="*/ 9 h 11"/>
                    <a:gd name="T2" fmla="*/ 5 w 23"/>
                    <a:gd name="T3" fmla="*/ 11 h 11"/>
                    <a:gd name="T4" fmla="*/ 20 w 23"/>
                    <a:gd name="T5" fmla="*/ 5 h 11"/>
                    <a:gd name="T6" fmla="*/ 19 w 23"/>
                    <a:gd name="T7" fmla="*/ 4 h 11"/>
                    <a:gd name="T8" fmla="*/ 23 w 23"/>
                    <a:gd name="T9" fmla="*/ 1 h 11"/>
                    <a:gd name="T10" fmla="*/ 21 w 23"/>
                    <a:gd name="T11" fmla="*/ 0 h 11"/>
                    <a:gd name="T12" fmla="*/ 20 w 23"/>
                    <a:gd name="T13" fmla="*/ 0 h 11"/>
                    <a:gd name="T14" fmla="*/ 18 w 23"/>
                    <a:gd name="T15" fmla="*/ 1 h 11"/>
                    <a:gd name="T16" fmla="*/ 18 w 23"/>
                    <a:gd name="T17" fmla="*/ 1 h 11"/>
                    <a:gd name="T18" fmla="*/ 9 w 23"/>
                    <a:gd name="T19" fmla="*/ 4 h 11"/>
                    <a:gd name="T20" fmla="*/ 8 w 23"/>
                    <a:gd name="T21" fmla="*/ 4 h 11"/>
                    <a:gd name="T22" fmla="*/ 3 w 23"/>
                    <a:gd name="T23" fmla="*/ 6 h 11"/>
                    <a:gd name="T24" fmla="*/ 2 w 23"/>
                    <a:gd name="T25" fmla="*/ 6 h 11"/>
                    <a:gd name="T26" fmla="*/ 0 w 23"/>
                    <a:gd name="T27" fmla="*/ 9 h 11"/>
                    <a:gd name="T28" fmla="*/ 5 w 23"/>
                    <a:gd name="T2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5" y="10"/>
                        <a:pt x="5" y="10"/>
                        <a:pt x="5" y="11"/>
                      </a:cubicBezTo>
                      <a:cubicBezTo>
                        <a:pt x="10" y="9"/>
                        <a:pt x="15" y="7"/>
                        <a:pt x="20" y="5"/>
                      </a:cubicBezTo>
                      <a:cubicBezTo>
                        <a:pt x="20" y="5"/>
                        <a:pt x="20" y="4"/>
                        <a:pt x="19" y="4"/>
                      </a:cubicBezTo>
                      <a:cubicBezTo>
                        <a:pt x="18" y="1"/>
                        <a:pt x="21" y="0"/>
                        <a:pt x="23" y="1"/>
                      </a:cubicBezTo>
                      <a:cubicBezTo>
                        <a:pt x="23" y="0"/>
                        <a:pt x="22" y="0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2"/>
                        <a:pt x="12" y="3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7" y="4"/>
                        <a:pt x="5" y="5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1" y="6"/>
                        <a:pt x="5" y="6"/>
                        <a:pt x="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2" name="Freeform 4187"/>
                <p:cNvSpPr/>
                <p:nvPr/>
              </p:nvSpPr>
              <p:spPr bwMode="auto">
                <a:xfrm>
                  <a:off x="170" y="1437"/>
                  <a:ext cx="16" cy="89"/>
                </a:xfrm>
                <a:custGeom>
                  <a:avLst/>
                  <a:gdLst>
                    <a:gd name="T0" fmla="*/ 7 w 9"/>
                    <a:gd name="T1" fmla="*/ 49 h 51"/>
                    <a:gd name="T2" fmla="*/ 9 w 9"/>
                    <a:gd name="T3" fmla="*/ 50 h 51"/>
                    <a:gd name="T4" fmla="*/ 6 w 9"/>
                    <a:gd name="T5" fmla="*/ 5 h 51"/>
                    <a:gd name="T6" fmla="*/ 6 w 9"/>
                    <a:gd name="T7" fmla="*/ 3 h 51"/>
                    <a:gd name="T8" fmla="*/ 1 w 9"/>
                    <a:gd name="T9" fmla="*/ 3 h 51"/>
                    <a:gd name="T10" fmla="*/ 1 w 9"/>
                    <a:gd name="T11" fmla="*/ 3 h 51"/>
                    <a:gd name="T12" fmla="*/ 1 w 9"/>
                    <a:gd name="T13" fmla="*/ 4 h 51"/>
                    <a:gd name="T14" fmla="*/ 4 w 9"/>
                    <a:gd name="T15" fmla="*/ 51 h 51"/>
                    <a:gd name="T16" fmla="*/ 4 w 9"/>
                    <a:gd name="T17" fmla="*/ 51 h 51"/>
                    <a:gd name="T18" fmla="*/ 7 w 9"/>
                    <a:gd name="T19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51">
                      <a:moveTo>
                        <a:pt x="7" y="49"/>
                      </a:moveTo>
                      <a:cubicBezTo>
                        <a:pt x="7" y="50"/>
                        <a:pt x="8" y="50"/>
                        <a:pt x="9" y="50"/>
                      </a:cubicBezTo>
                      <a:cubicBezTo>
                        <a:pt x="7" y="35"/>
                        <a:pt x="5" y="20"/>
                        <a:pt x="6" y="5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0"/>
                        <a:pt x="2" y="0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19"/>
                        <a:pt x="2" y="35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0"/>
                        <a:pt x="5" y="49"/>
                        <a:pt x="7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3" name="Freeform 4188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4" name="Freeform 4189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5" name="Freeform 4190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6" name="Freeform 4191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7" name="Freeform 4192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8" name="Freeform 4193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9" name="Freeform 4194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0" name="Freeform 4195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1" name="Freeform 4196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2" name="Freeform 4197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0" name="Group 4399"/>
              <p:cNvGrpSpPr/>
              <p:nvPr/>
            </p:nvGrpSpPr>
            <p:grpSpPr bwMode="auto">
              <a:xfrm>
                <a:off x="-4852194" y="-269876"/>
                <a:ext cx="8470900" cy="3014663"/>
                <a:chOff x="153" y="-463"/>
                <a:chExt cx="5336" cy="1899"/>
              </a:xfrm>
              <a:grpFill/>
            </p:grpSpPr>
            <p:sp>
              <p:nvSpPr>
                <p:cNvPr id="6060" name="Freeform 4199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1" name="Freeform 4200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2" name="Freeform 4201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3" name="Freeform 4202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4" name="Freeform 4203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5" name="Freeform 4204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6" name="Freeform 4205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7" name="Freeform 4206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8" name="Freeform 4207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9" name="Freeform 4208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0" name="Freeform 4209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1" name="Freeform 4210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2" name="Freeform 4211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3" name="Freeform 4212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7" name="Freeform 4213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8" name="Freeform 4214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0" name="Freeform 4215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3" name="Freeform 4216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4" name="Freeform 4217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5" name="Freeform 4218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6" name="Freeform 4219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7" name="Freeform 4220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8" name="Freeform 4221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9" name="Freeform 4222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0" name="Freeform 4223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1" name="Freeform 4224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2" name="Freeform 4225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3" name="Freeform 4226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4" name="Freeform 4227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49" name="Freeform 4228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0" name="Freeform 4229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1" name="Freeform 4230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2" name="Freeform 4231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3" name="Freeform 4232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4" name="Freeform 4233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5" name="Freeform 4234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6" name="Freeform 4235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7" name="Freeform 4236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8" name="Freeform 4237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9" name="Freeform 4238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0" name="Freeform 4239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1" name="Freeform 4240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2" name="Freeform 4241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3" name="Freeform 4242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4" name="Freeform 4243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5" name="Freeform 4244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6" name="Freeform 4245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7" name="Freeform 4246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8" name="Freeform 4247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9" name="Freeform 4248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0" name="Freeform 4249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1" name="Freeform 4250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2" name="Freeform 4251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3" name="Freeform 4252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4" name="Freeform 4253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5" name="Freeform 4254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6" name="Freeform 4255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7" name="Freeform 4256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8" name="Freeform 4257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9" name="Freeform 4258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0" name="Freeform 4259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1" name="Freeform 4260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2" name="Freeform 4261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3" name="Freeform 4262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4" name="Freeform 4263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5" name="Freeform 4264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6" name="Freeform 4265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7" name="Freeform 4266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8" name="Freeform 4267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2" name="Freeform 4268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3" name="Freeform 4269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4" name="Freeform 4270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5" name="Freeform 4271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6" name="Freeform 4272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7" name="Freeform 4273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8" name="Freeform 4274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9" name="Freeform 4275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0" name="Freeform 4276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1" name="Freeform 4277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2" name="Freeform 4278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3" name="Freeform 4279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4" name="Freeform 4280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5" name="Freeform 4281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6" name="Freeform 4282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7" name="Freeform 4283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8" name="Freeform 4284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9" name="Freeform 4285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0" name="Freeform 4286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1" name="Freeform 4287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2" name="Freeform 4288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3" name="Freeform 4289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4" name="Freeform 4290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5" name="Freeform 4291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6" name="Freeform 4292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7" name="Freeform 4293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8" name="Freeform 4294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9" name="Freeform 4295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0" name="Freeform 4296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1" name="Freeform 4297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2" name="Freeform 4298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7" name="Freeform 4299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8" name="Freeform 4300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9" name="Freeform 4301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0" name="Freeform 4302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3" name="Freeform 4303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4" name="Freeform 4304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6" name="Freeform 4305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8" name="Freeform 4306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9" name="Freeform 4307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0" name="Freeform 4308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1" name="Freeform 4309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3" name="Freeform 4310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4" name="Freeform 4311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5" name="Freeform 4312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6" name="Freeform 4313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8" name="Freeform 4314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0" name="Freeform 4315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1" name="Freeform 4316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2" name="Freeform 4317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3" name="Freeform 4318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5" name="Freeform 4319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7" name="Freeform 4320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8" name="Freeform 4321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1" name="Freeform 4322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2" name="Freeform 4323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3" name="Freeform 4324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5" name="Freeform 4325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7" name="Freeform 4326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9" name="Freeform 4327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5" name="Freeform 4328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7" name="Freeform 4329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8" name="Freeform 4330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9" name="Freeform 4331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0" name="Freeform 4332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1" name="Freeform 4333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2" name="Freeform 4334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3" name="Freeform 4335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4" name="Freeform 4336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5" name="Freeform 4337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6" name="Freeform 4338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7" name="Freeform 4339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8" name="Freeform 4340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9" name="Freeform 4341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0" name="Freeform 4342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1" name="Freeform 4343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2" name="Freeform 4344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3" name="Freeform 4345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4" name="Freeform 4346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5" name="Freeform 4347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6" name="Freeform 4348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7" name="Freeform 4349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8" name="Freeform 4350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9" name="Freeform 4351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0" name="Freeform 4352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1" name="Freeform 4353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2" name="Freeform 4354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3" name="Freeform 4355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4" name="Freeform 4356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5" name="Freeform 4357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6" name="Freeform 4358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7" name="Freeform 4359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8" name="Freeform 4360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9" name="Freeform 4361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0" name="Freeform 4362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1" name="Freeform 4363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2" name="Freeform 4364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3" name="Freeform 4365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4" name="Freeform 4366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4" name="Freeform 4367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5" name="Freeform 4368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6" name="Freeform 4369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7" name="Freeform 4370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8" name="Freeform 4371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9" name="Freeform 4372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0" name="Freeform 4373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1" name="Freeform 4374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2" name="Freeform 4375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3" name="Freeform 4376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4" name="Freeform 4377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5" name="Freeform 4378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6" name="Freeform 4379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7" name="Freeform 4380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8" name="Freeform 4381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9" name="Freeform 4382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0" name="Freeform 4383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1" name="Freeform 4384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2" name="Freeform 4385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3" name="Freeform 4386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4" name="Freeform 4387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5" name="Freeform 4388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6" name="Freeform 4389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7" name="Freeform 4390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8" name="Freeform 4391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9" name="Freeform 4392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0" name="Freeform 4393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1" name="Freeform 4394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2" name="Freeform 4395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3" name="Freeform 4396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4" name="Freeform 4397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5" name="Freeform 4398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1" name="Group 4600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5485" name="Freeform 4400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6" name="Freeform 4401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7" name="Freeform 4402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3" name="Freeform 4403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5" name="Freeform 4404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6" name="Freeform 4405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7" name="Freeform 4406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8" name="Freeform 4407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9" name="Freeform 4408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0" name="Freeform 4409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1" name="Freeform 4410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2" name="Freeform 4411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3" name="Freeform 4412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4" name="Freeform 4413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5" name="Freeform 4414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6" name="Freeform 4415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7" name="Freeform 4416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8" name="Freeform 4417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9" name="Freeform 4418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0" name="Freeform 4419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1" name="Freeform 4420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2" name="Freeform 4421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3" name="Freeform 4422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4" name="Freeform 4423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5" name="Freeform 4424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6" name="Freeform 4425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7" name="Freeform 4426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8" name="Freeform 4427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9" name="Freeform 4428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0" name="Freeform 4429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1" name="Freeform 4430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2" name="Freeform 4431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3" name="Freeform 4432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4" name="Freeform 4433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5" name="Freeform 4434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6" name="Freeform 4435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7" name="Freeform 4436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8" name="Freeform 4437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9" name="Freeform 4438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0" name="Freeform 4439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1" name="Freeform 4440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2" name="Freeform 4441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2" name="Freeform 4442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3" name="Freeform 4443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4" name="Freeform 4444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5" name="Freeform 4445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6" name="Freeform 4446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7" name="Freeform 4447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8" name="Freeform 4448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4" name="Freeform 4449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5" name="Freeform 4450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6" name="Freeform 4451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7" name="Freeform 4452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8" name="Freeform 4453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9" name="Freeform 4454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0" name="Freeform 4455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1" name="Freeform 4456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2" name="Freeform 4457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3" name="Freeform 4458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4" name="Freeform 4459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5" name="Freeform 4460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6" name="Freeform 4461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7" name="Freeform 4462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8" name="Freeform 4463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9" name="Freeform 4464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0" name="Freeform 4465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1" name="Freeform 4466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2" name="Freeform 4467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3" name="Freeform 4468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4" name="Freeform 4469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5" name="Freeform 4470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6" name="Freeform 4471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7" name="Freeform 4472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1" name="Freeform 4473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2" name="Freeform 4474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3" name="Freeform 4475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4" name="Freeform 4476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5" name="Freeform 4477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6" name="Freeform 4478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7" name="Freeform 4479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8" name="Freeform 4480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9" name="Freeform 4481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0" name="Freeform 4482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1" name="Freeform 4483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2" name="Freeform 4484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3" name="Freeform 4485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4" name="Freeform 4486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5" name="Freeform 4487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6" name="Freeform 4488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7" name="Freeform 4489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8" name="Freeform 4490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9" name="Freeform 4491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0" name="Freeform 4492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1" name="Freeform 4493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2" name="Freeform 4494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3" name="Freeform 4495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4" name="Freeform 4496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5" name="Freeform 4497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6" name="Freeform 4498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7" name="Freeform 4499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8" name="Freeform 4500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9" name="Freeform 4501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0" name="Freeform 4502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1" name="Freeform 4503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2" name="Freeform 4504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3" name="Freeform 4505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4" name="Freeform 4506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5" name="Freeform 4507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6" name="Freeform 4508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7" name="Freeform 4509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8" name="Freeform 4510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9" name="Freeform 4511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0" name="Freeform 4512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1" name="Freeform 4513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2" name="Freeform 4514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3" name="Freeform 4515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4" name="Freeform 4516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5" name="Freeform 4517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6" name="Freeform 4518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7" name="Freeform 4519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8" name="Freeform 4520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9" name="Freeform 4521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0" name="Freeform 4522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1" name="Freeform 4523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2" name="Freeform 4524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3" name="Freeform 4525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4" name="Freeform 4526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5" name="Freeform 4527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6" name="Freeform 4528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7" name="Freeform 4529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8" name="Freeform 4530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9" name="Freeform 4531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0" name="Freeform 4532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1" name="Freeform 4533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2" name="Freeform 4534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3" name="Freeform 4535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4" name="Freeform 4536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5" name="Freeform 4537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6" name="Freeform 4538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7" name="Freeform 4539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8" name="Freeform 4540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9" name="Freeform 4541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0" name="Freeform 4542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1" name="Freeform 4543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2" name="Freeform 4544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3" name="Freeform 4545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4" name="Freeform 4546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5" name="Freeform 4547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6" name="Freeform 4548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7" name="Freeform 4549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8" name="Freeform 455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9" name="Freeform 4551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0" name="Freeform 4552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1" name="Freeform 4553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2" name="Oval 4554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3" name="Freeform 4555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4" name="Freeform 4556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5" name="Freeform 4557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6" name="Freeform 4558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7" name="Freeform 4559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8" name="Freeform 4560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9" name="Freeform 4561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0" name="Freeform 4562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1" name="Freeform 4563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2" name="Freeform 4564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4" name="Freeform 4565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3" name="Freeform 4566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4" name="Freeform 4567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5" name="Freeform 4568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5" name="Freeform 4569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6" name="Freeform 4570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7" name="Freeform 4571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8" name="Freeform 4572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9" name="Freeform 4573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0" name="Freeform 4574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1" name="Freeform 4575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2" name="Freeform 4576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3" name="Freeform 4577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4" name="Freeform 4578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5" name="Freeform 4579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6" name="Freeform 4580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7" name="Freeform 4581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8" name="Freeform 4582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9" name="Freeform 4583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0" name="Freeform 4584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1" name="Freeform 4585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2" name="Freeform 4586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3" name="Freeform 4587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4" name="Freeform 4588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5" name="Freeform 4589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6" name="Freeform 4590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7" name="Freeform 4591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8" name="Freeform 4592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9" name="Freeform 4593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4" name="Oval 4594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5" name="Freeform 4595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6" name="Freeform 4596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7" name="Freeform 45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8" name="Freeform 4598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9" name="Freeform 4599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12" name="Group 4801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5198" name="Freeform 4601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9" name="Freeform 4602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0" name="Freeform 4603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1" name="Freeform 4604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2" name="Freeform 4605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3" name="Freeform 4606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4" name="Freeform 4607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5" name="Freeform 4608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6" name="Freeform 4609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7" name="Freeform 4610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8" name="Freeform 4611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9" name="Oval 4612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0" name="Freeform 4613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1" name="Freeform 4614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2" name="Freeform 4615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3" name="Freeform 4616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4" name="Freeform 4617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5" name="Freeform 4618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6" name="Freeform 4619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7" name="Freeform 4620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8" name="Freeform 4621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9" name="Freeform 4622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0" name="Freeform 4623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1" name="Freeform 4624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2" name="Freeform 4625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3" name="Freeform 4626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4" name="Freeform 4627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5" name="Freeform 4628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6" name="Freeform 4629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7" name="Freeform 4630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8" name="Freeform 4631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9" name="Freeform 4632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0" name="Freeform 4633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1" name="Freeform 4634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2" name="Freeform 4635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3" name="Freeform 4636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4" name="Freeform 4637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5" name="Freeform 4638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6" name="Freeform 4639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7" name="Freeform 4640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8" name="Freeform 4641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9" name="Freeform 4642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0" name="Freeform 4643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1" name="Freeform 4644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2" name="Freeform 4645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3" name="Freeform 4646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4" name="Freeform 4647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5" name="Freeform 4648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6" name="Freeform 4649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7" name="Freeform 4650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8" name="Freeform 4651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9" name="Freeform 4652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0" name="Freeform 4653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1" name="Freeform 4654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2" name="Freeform 4655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3" name="Freeform 4656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4" name="Freeform 4657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5" name="Freeform 4658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6" name="Freeform 4659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7" name="Freeform 4660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8" name="Freeform 4661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9" name="Freeform 4662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0" name="Freeform 4663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1" name="Freeform 4664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2" name="Freeform 4665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3" name="Freeform 4666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4" name="Freeform 4667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5" name="Freeform 4668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6" name="Freeform 4669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7" name="Freeform 4670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8" name="Freeform 4671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9" name="Freeform 4672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0" name="Freeform 4673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1" name="Freeform 4674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2" name="Freeform 4675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3" name="Freeform 4676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4" name="Freeform 4677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5" name="Freeform 4678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6" name="Freeform 4679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7" name="Freeform 4680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8" name="Freeform 4681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9" name="Freeform 4682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0" name="Freeform 4683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1" name="Freeform 4684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2" name="Freeform 4685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3" name="Freeform 4686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4" name="Freeform 4687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5" name="Freeform 4688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6" name="Freeform 4689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7" name="Freeform 4690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8" name="Freeform 4691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9" name="Freeform 4692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0" name="Freeform 4693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1" name="Freeform 4694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2" name="Freeform 4695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3" name="Freeform 4696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4" name="Freeform 4697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5" name="Freeform 4698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6" name="Freeform 4699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7" name="Freeform 4700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8" name="Freeform 4701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9" name="Freeform 4702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0" name="Freeform 4703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1" name="Freeform 4704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2" name="Freeform 4705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3" name="Freeform 4706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4" name="Freeform 4707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5" name="Freeform 4708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6" name="Freeform 4709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7" name="Freeform 4710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8" name="Freeform 4711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9" name="Freeform 4712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0" name="Freeform 4713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1" name="Rectangle 4714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2" name="Freeform 4715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3" name="Freeform 4716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4" name="Freeform 4717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5" name="Freeform 4718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6" name="Freeform 4719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7" name="Freeform 4720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8" name="Freeform 4721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9" name="Freeform 4722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0" name="Freeform 4723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1" name="Freeform 4724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2" name="Freeform 4725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3" name="Freeform 4726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4" name="Freeform 4727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5" name="Freeform 4728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6" name="Freeform 4729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7" name="Freeform 4730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8" name="Freeform 4731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9" name="Freeform 4732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0" name="Freeform 4733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1" name="Freeform 4734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2" name="Freeform 4735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3" name="Freeform 4736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4" name="Freeform 4737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5" name="Freeform 4738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6" name="Freeform 4739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7" name="Freeform 4740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8" name="Freeform 4741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9" name="Freeform 4742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0" name="Freeform 4743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1" name="Freeform 4744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2" name="Freeform 4745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3" name="Freeform 4746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4" name="Freeform 4747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5" name="Freeform 4748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6" name="Freeform 4749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7" name="Freeform 4750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8" name="Freeform 4751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9" name="Freeform 4752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0" name="Freeform 4753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1" name="Freeform 4754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2" name="Freeform 4755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3" name="Freeform 4756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4" name="Freeform 4757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5" name="Freeform 4758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6" name="Freeform 4759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7" name="Freeform 4760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8" name="Freeform 4761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9" name="Freeform 4762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0" name="Freeform 4763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1" name="Freeform 4764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2" name="Freeform 4765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3" name="Freeform 4766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4" name="Freeform 4767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5" name="Freeform 4768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6" name="Freeform 4769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7" name="Freeform 4770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8" name="Freeform 4771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9" name="Freeform 4772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0" name="Freeform 4773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1" name="Freeform 4774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2" name="Freeform 4775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3" name="Freeform 4776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4" name="Freeform 4777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5" name="Freeform 4778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6" name="Freeform 4779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7" name="Freeform 4780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8" name="Freeform 4781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9" name="Freeform 4782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0" name="Freeform 4783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1" name="Freeform 4784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2" name="Freeform 4785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3" name="Freeform 4786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4" name="Freeform 4787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5" name="Freeform 4788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6" name="Freeform 4789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7" name="Freeform 4790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8" name="Freeform 4791"/>
                <p:cNvSpPr/>
                <p:nvPr/>
              </p:nvSpPr>
              <p:spPr bwMode="auto">
                <a:xfrm>
                  <a:off x="1263" y="1331"/>
                  <a:ext cx="118" cy="77"/>
                </a:xfrm>
                <a:custGeom>
                  <a:avLst/>
                  <a:gdLst>
                    <a:gd name="T0" fmla="*/ 66 w 68"/>
                    <a:gd name="T1" fmla="*/ 39 h 44"/>
                    <a:gd name="T2" fmla="*/ 60 w 68"/>
                    <a:gd name="T3" fmla="*/ 35 h 44"/>
                    <a:gd name="T4" fmla="*/ 55 w 68"/>
                    <a:gd name="T5" fmla="*/ 33 h 44"/>
                    <a:gd name="T6" fmla="*/ 55 w 68"/>
                    <a:gd name="T7" fmla="*/ 33 h 44"/>
                    <a:gd name="T8" fmla="*/ 36 w 68"/>
                    <a:gd name="T9" fmla="*/ 33 h 44"/>
                    <a:gd name="T10" fmla="*/ 6 w 68"/>
                    <a:gd name="T11" fmla="*/ 5 h 44"/>
                    <a:gd name="T12" fmla="*/ 5 w 68"/>
                    <a:gd name="T13" fmla="*/ 3 h 44"/>
                    <a:gd name="T14" fmla="*/ 0 w 68"/>
                    <a:gd name="T15" fmla="*/ 3 h 44"/>
                    <a:gd name="T16" fmla="*/ 0 w 68"/>
                    <a:gd name="T17" fmla="*/ 4 h 44"/>
                    <a:gd name="T18" fmla="*/ 22 w 68"/>
                    <a:gd name="T19" fmla="*/ 37 h 44"/>
                    <a:gd name="T20" fmla="*/ 62 w 68"/>
                    <a:gd name="T21" fmla="*/ 43 h 44"/>
                    <a:gd name="T22" fmla="*/ 64 w 68"/>
                    <a:gd name="T23" fmla="*/ 43 h 44"/>
                    <a:gd name="T24" fmla="*/ 66 w 68"/>
                    <a:gd name="T25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44">
                      <a:moveTo>
                        <a:pt x="66" y="39"/>
                      </a:moveTo>
                      <a:cubicBezTo>
                        <a:pt x="64" y="37"/>
                        <a:pt x="62" y="36"/>
                        <a:pt x="60" y="35"/>
                      </a:cubicBezTo>
                      <a:cubicBezTo>
                        <a:pt x="59" y="34"/>
                        <a:pt x="57" y="34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49" y="32"/>
                        <a:pt x="42" y="33"/>
                        <a:pt x="36" y="33"/>
                      </a:cubicBezTo>
                      <a:cubicBezTo>
                        <a:pt x="18" y="35"/>
                        <a:pt x="11" y="20"/>
                        <a:pt x="6" y="5"/>
                      </a:cubicBez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5" y="0"/>
                        <a:pt x="1" y="1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17"/>
                        <a:pt x="9" y="31"/>
                        <a:pt x="22" y="37"/>
                      </a:cubicBezTo>
                      <a:cubicBezTo>
                        <a:pt x="34" y="43"/>
                        <a:pt x="52" y="32"/>
                        <a:pt x="62" y="43"/>
                      </a:cubicBezTo>
                      <a:cubicBezTo>
                        <a:pt x="63" y="43"/>
                        <a:pt x="63" y="43"/>
                        <a:pt x="64" y="43"/>
                      </a:cubicBezTo>
                      <a:cubicBezTo>
                        <a:pt x="66" y="44"/>
                        <a:pt x="68" y="41"/>
                        <a:pt x="6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9" name="Freeform 4792"/>
                <p:cNvSpPr/>
                <p:nvPr/>
              </p:nvSpPr>
              <p:spPr bwMode="auto">
                <a:xfrm>
                  <a:off x="1360" y="1085"/>
                  <a:ext cx="94" cy="67"/>
                </a:xfrm>
                <a:custGeom>
                  <a:avLst/>
                  <a:gdLst>
                    <a:gd name="T0" fmla="*/ 52 w 54"/>
                    <a:gd name="T1" fmla="*/ 28 h 38"/>
                    <a:gd name="T2" fmla="*/ 5 w 54"/>
                    <a:gd name="T3" fmla="*/ 3 h 38"/>
                    <a:gd name="T4" fmla="*/ 5 w 54"/>
                    <a:gd name="T5" fmla="*/ 3 h 38"/>
                    <a:gd name="T6" fmla="*/ 0 w 54"/>
                    <a:gd name="T7" fmla="*/ 4 h 38"/>
                    <a:gd name="T8" fmla="*/ 0 w 54"/>
                    <a:gd name="T9" fmla="*/ 4 h 38"/>
                    <a:gd name="T10" fmla="*/ 0 w 54"/>
                    <a:gd name="T11" fmla="*/ 5 h 38"/>
                    <a:gd name="T12" fmla="*/ 5 w 54"/>
                    <a:gd name="T13" fmla="*/ 12 h 38"/>
                    <a:gd name="T14" fmla="*/ 53 w 54"/>
                    <a:gd name="T15" fmla="*/ 33 h 38"/>
                    <a:gd name="T16" fmla="*/ 54 w 54"/>
                    <a:gd name="T17" fmla="*/ 32 h 38"/>
                    <a:gd name="T18" fmla="*/ 54 w 54"/>
                    <a:gd name="T19" fmla="*/ 28 h 38"/>
                    <a:gd name="T20" fmla="*/ 52 w 54"/>
                    <a:gd name="T21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38">
                      <a:moveTo>
                        <a:pt x="52" y="28"/>
                      </a:moveTo>
                      <a:cubicBezTo>
                        <a:pt x="32" y="33"/>
                        <a:pt x="14" y="2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3" y="10"/>
                        <a:pt x="5" y="12"/>
                      </a:cubicBezTo>
                      <a:cubicBezTo>
                        <a:pt x="16" y="27"/>
                        <a:pt x="34" y="38"/>
                        <a:pt x="53" y="33"/>
                      </a:cubicBezTo>
                      <a:cubicBezTo>
                        <a:pt x="53" y="33"/>
                        <a:pt x="54" y="32"/>
                        <a:pt x="54" y="32"/>
                      </a:cubicBezTo>
                      <a:cubicBezTo>
                        <a:pt x="54" y="31"/>
                        <a:pt x="54" y="29"/>
                        <a:pt x="54" y="28"/>
                      </a:cubicBezTo>
                      <a:cubicBezTo>
                        <a:pt x="53" y="27"/>
                        <a:pt x="53" y="27"/>
                        <a:pt x="5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1" name="Freeform 4793"/>
                <p:cNvSpPr/>
                <p:nvPr/>
              </p:nvSpPr>
              <p:spPr bwMode="auto">
                <a:xfrm>
                  <a:off x="1668" y="148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3" name="Freeform 4794"/>
                <p:cNvSpPr/>
                <p:nvPr/>
              </p:nvSpPr>
              <p:spPr bwMode="auto">
                <a:xfrm>
                  <a:off x="1438" y="664"/>
                  <a:ext cx="562" cy="834"/>
                </a:xfrm>
                <a:custGeom>
                  <a:avLst/>
                  <a:gdLst>
                    <a:gd name="T0" fmla="*/ 231 w 323"/>
                    <a:gd name="T1" fmla="*/ 462 h 479"/>
                    <a:gd name="T2" fmla="*/ 222 w 323"/>
                    <a:gd name="T3" fmla="*/ 464 h 479"/>
                    <a:gd name="T4" fmla="*/ 216 w 323"/>
                    <a:gd name="T5" fmla="*/ 465 h 479"/>
                    <a:gd name="T6" fmla="*/ 171 w 323"/>
                    <a:gd name="T7" fmla="*/ 471 h 479"/>
                    <a:gd name="T8" fmla="*/ 167 w 323"/>
                    <a:gd name="T9" fmla="*/ 471 h 479"/>
                    <a:gd name="T10" fmla="*/ 162 w 323"/>
                    <a:gd name="T11" fmla="*/ 471 h 479"/>
                    <a:gd name="T12" fmla="*/ 144 w 323"/>
                    <a:gd name="T13" fmla="*/ 471 h 479"/>
                    <a:gd name="T14" fmla="*/ 141 w 323"/>
                    <a:gd name="T15" fmla="*/ 471 h 479"/>
                    <a:gd name="T16" fmla="*/ 130 w 323"/>
                    <a:gd name="T17" fmla="*/ 473 h 479"/>
                    <a:gd name="T18" fmla="*/ 131 w 323"/>
                    <a:gd name="T19" fmla="*/ 471 h 479"/>
                    <a:gd name="T20" fmla="*/ 121 w 323"/>
                    <a:gd name="T21" fmla="*/ 472 h 479"/>
                    <a:gd name="T22" fmla="*/ 121 w 323"/>
                    <a:gd name="T23" fmla="*/ 470 h 479"/>
                    <a:gd name="T24" fmla="*/ 112 w 323"/>
                    <a:gd name="T25" fmla="*/ 471 h 479"/>
                    <a:gd name="T26" fmla="*/ 112 w 323"/>
                    <a:gd name="T27" fmla="*/ 469 h 479"/>
                    <a:gd name="T28" fmla="*/ 105 w 323"/>
                    <a:gd name="T29" fmla="*/ 469 h 479"/>
                    <a:gd name="T30" fmla="*/ 98 w 323"/>
                    <a:gd name="T31" fmla="*/ 467 h 479"/>
                    <a:gd name="T32" fmla="*/ 96 w 323"/>
                    <a:gd name="T33" fmla="*/ 467 h 479"/>
                    <a:gd name="T34" fmla="*/ 87 w 323"/>
                    <a:gd name="T35" fmla="*/ 466 h 479"/>
                    <a:gd name="T36" fmla="*/ 86 w 323"/>
                    <a:gd name="T37" fmla="*/ 465 h 479"/>
                    <a:gd name="T38" fmla="*/ 75 w 323"/>
                    <a:gd name="T39" fmla="*/ 464 h 479"/>
                    <a:gd name="T40" fmla="*/ 76 w 323"/>
                    <a:gd name="T41" fmla="*/ 462 h 479"/>
                    <a:gd name="T42" fmla="*/ 68 w 323"/>
                    <a:gd name="T43" fmla="*/ 459 h 479"/>
                    <a:gd name="T44" fmla="*/ 60 w 323"/>
                    <a:gd name="T45" fmla="*/ 455 h 479"/>
                    <a:gd name="T46" fmla="*/ 56 w 323"/>
                    <a:gd name="T47" fmla="*/ 455 h 479"/>
                    <a:gd name="T48" fmla="*/ 56 w 323"/>
                    <a:gd name="T49" fmla="*/ 455 h 479"/>
                    <a:gd name="T50" fmla="*/ 56 w 323"/>
                    <a:gd name="T51" fmla="*/ 453 h 479"/>
                    <a:gd name="T52" fmla="*/ 49 w 323"/>
                    <a:gd name="T53" fmla="*/ 454 h 479"/>
                    <a:gd name="T54" fmla="*/ 51 w 323"/>
                    <a:gd name="T55" fmla="*/ 451 h 479"/>
                    <a:gd name="T56" fmla="*/ 48 w 323"/>
                    <a:gd name="T57" fmla="*/ 449 h 479"/>
                    <a:gd name="T58" fmla="*/ 48 w 323"/>
                    <a:gd name="T59" fmla="*/ 450 h 479"/>
                    <a:gd name="T60" fmla="*/ 42 w 323"/>
                    <a:gd name="T61" fmla="*/ 445 h 479"/>
                    <a:gd name="T62" fmla="*/ 10 w 323"/>
                    <a:gd name="T63" fmla="*/ 346 h 479"/>
                    <a:gd name="T64" fmla="*/ 18 w 323"/>
                    <a:gd name="T65" fmla="*/ 226 h 479"/>
                    <a:gd name="T66" fmla="*/ 10 w 323"/>
                    <a:gd name="T67" fmla="*/ 110 h 479"/>
                    <a:gd name="T68" fmla="*/ 116 w 323"/>
                    <a:gd name="T69" fmla="*/ 17 h 479"/>
                    <a:gd name="T70" fmla="*/ 200 w 323"/>
                    <a:gd name="T71" fmla="*/ 5 h 479"/>
                    <a:gd name="T72" fmla="*/ 198 w 323"/>
                    <a:gd name="T73" fmla="*/ 0 h 479"/>
                    <a:gd name="T74" fmla="*/ 161 w 323"/>
                    <a:gd name="T75" fmla="*/ 8 h 479"/>
                    <a:gd name="T76" fmla="*/ 58 w 323"/>
                    <a:gd name="T77" fmla="*/ 33 h 479"/>
                    <a:gd name="T78" fmla="*/ 13 w 323"/>
                    <a:gd name="T79" fmla="*/ 217 h 479"/>
                    <a:gd name="T80" fmla="*/ 9 w 323"/>
                    <a:gd name="T81" fmla="*/ 270 h 479"/>
                    <a:gd name="T82" fmla="*/ 8 w 323"/>
                    <a:gd name="T83" fmla="*/ 298 h 479"/>
                    <a:gd name="T84" fmla="*/ 2 w 323"/>
                    <a:gd name="T85" fmla="*/ 376 h 479"/>
                    <a:gd name="T86" fmla="*/ 20 w 323"/>
                    <a:gd name="T87" fmla="*/ 431 h 479"/>
                    <a:gd name="T88" fmla="*/ 25 w 323"/>
                    <a:gd name="T89" fmla="*/ 431 h 479"/>
                    <a:gd name="T90" fmla="*/ 130 w 323"/>
                    <a:gd name="T91" fmla="*/ 476 h 479"/>
                    <a:gd name="T92" fmla="*/ 322 w 323"/>
                    <a:gd name="T93" fmla="*/ 435 h 479"/>
                    <a:gd name="T94" fmla="*/ 302 w 323"/>
                    <a:gd name="T95" fmla="*/ 439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3" h="479">
                      <a:moveTo>
                        <a:pt x="302" y="439"/>
                      </a:moveTo>
                      <a:cubicBezTo>
                        <a:pt x="279" y="449"/>
                        <a:pt x="255" y="456"/>
                        <a:pt x="231" y="462"/>
                      </a:cubicBezTo>
                      <a:cubicBezTo>
                        <a:pt x="229" y="463"/>
                        <a:pt x="228" y="463"/>
                        <a:pt x="226" y="463"/>
                      </a:cubicBezTo>
                      <a:cubicBezTo>
                        <a:pt x="225" y="463"/>
                        <a:pt x="223" y="464"/>
                        <a:pt x="222" y="464"/>
                      </a:cubicBezTo>
                      <a:cubicBezTo>
                        <a:pt x="221" y="465"/>
                        <a:pt x="221" y="465"/>
                        <a:pt x="221" y="466"/>
                      </a:cubicBezTo>
                      <a:cubicBezTo>
                        <a:pt x="221" y="469"/>
                        <a:pt x="217" y="468"/>
                        <a:pt x="216" y="465"/>
                      </a:cubicBezTo>
                      <a:cubicBezTo>
                        <a:pt x="203" y="468"/>
                        <a:pt x="189" y="469"/>
                        <a:pt x="175" y="470"/>
                      </a:cubicBezTo>
                      <a:cubicBezTo>
                        <a:pt x="174" y="472"/>
                        <a:pt x="172" y="472"/>
                        <a:pt x="171" y="471"/>
                      </a:cubicBezTo>
                      <a:cubicBezTo>
                        <a:pt x="171" y="471"/>
                        <a:pt x="170" y="471"/>
                        <a:pt x="170" y="471"/>
                      </a:cubicBezTo>
                      <a:cubicBezTo>
                        <a:pt x="169" y="471"/>
                        <a:pt x="168" y="471"/>
                        <a:pt x="167" y="471"/>
                      </a:cubicBezTo>
                      <a:cubicBezTo>
                        <a:pt x="166" y="471"/>
                        <a:pt x="166" y="471"/>
                        <a:pt x="165" y="471"/>
                      </a:cubicBezTo>
                      <a:cubicBezTo>
                        <a:pt x="163" y="471"/>
                        <a:pt x="164" y="471"/>
                        <a:pt x="162" y="471"/>
                      </a:cubicBezTo>
                      <a:cubicBezTo>
                        <a:pt x="162" y="471"/>
                        <a:pt x="162" y="471"/>
                        <a:pt x="162" y="471"/>
                      </a:cubicBezTo>
                      <a:cubicBezTo>
                        <a:pt x="156" y="471"/>
                        <a:pt x="150" y="472"/>
                        <a:pt x="144" y="471"/>
                      </a:cubicBezTo>
                      <a:cubicBezTo>
                        <a:pt x="143" y="472"/>
                        <a:pt x="142" y="472"/>
                        <a:pt x="142" y="472"/>
                      </a:cubicBezTo>
                      <a:cubicBezTo>
                        <a:pt x="141" y="472"/>
                        <a:pt x="141" y="472"/>
                        <a:pt x="141" y="471"/>
                      </a:cubicBezTo>
                      <a:cubicBezTo>
                        <a:pt x="139" y="471"/>
                        <a:pt x="137" y="471"/>
                        <a:pt x="134" y="471"/>
                      </a:cubicBezTo>
                      <a:cubicBezTo>
                        <a:pt x="133" y="472"/>
                        <a:pt x="132" y="473"/>
                        <a:pt x="130" y="473"/>
                      </a:cubicBezTo>
                      <a:cubicBezTo>
                        <a:pt x="130" y="474"/>
                        <a:pt x="129" y="473"/>
                        <a:pt x="129" y="472"/>
                      </a:cubicBezTo>
                      <a:cubicBezTo>
                        <a:pt x="130" y="472"/>
                        <a:pt x="130" y="472"/>
                        <a:pt x="131" y="471"/>
                      </a:cubicBezTo>
                      <a:cubicBezTo>
                        <a:pt x="128" y="471"/>
                        <a:pt x="125" y="471"/>
                        <a:pt x="123" y="471"/>
                      </a:cubicBezTo>
                      <a:cubicBezTo>
                        <a:pt x="122" y="471"/>
                        <a:pt x="122" y="471"/>
                        <a:pt x="121" y="472"/>
                      </a:cubicBezTo>
                      <a:cubicBezTo>
                        <a:pt x="120" y="472"/>
                        <a:pt x="120" y="471"/>
                        <a:pt x="120" y="471"/>
                      </a:cubicBezTo>
                      <a:cubicBezTo>
                        <a:pt x="120" y="471"/>
                        <a:pt x="120" y="470"/>
                        <a:pt x="121" y="470"/>
                      </a:cubicBezTo>
                      <a:cubicBezTo>
                        <a:pt x="118" y="470"/>
                        <a:pt x="116" y="470"/>
                        <a:pt x="114" y="470"/>
                      </a:cubicBezTo>
                      <a:cubicBezTo>
                        <a:pt x="113" y="470"/>
                        <a:pt x="113" y="470"/>
                        <a:pt x="112" y="471"/>
                      </a:cubicBezTo>
                      <a:cubicBezTo>
                        <a:pt x="112" y="471"/>
                        <a:pt x="111" y="470"/>
                        <a:pt x="112" y="469"/>
                      </a:cubicBezTo>
                      <a:cubicBezTo>
                        <a:pt x="112" y="469"/>
                        <a:pt x="112" y="469"/>
                        <a:pt x="112" y="469"/>
                      </a:cubicBezTo>
                      <a:cubicBezTo>
                        <a:pt x="109" y="469"/>
                        <a:pt x="107" y="469"/>
                        <a:pt x="105" y="469"/>
                      </a:cubicBezTo>
                      <a:cubicBezTo>
                        <a:pt x="105" y="469"/>
                        <a:pt x="105" y="469"/>
                        <a:pt x="105" y="469"/>
                      </a:cubicBezTo>
                      <a:cubicBezTo>
                        <a:pt x="104" y="469"/>
                        <a:pt x="104" y="469"/>
                        <a:pt x="104" y="468"/>
                      </a:cubicBezTo>
                      <a:cubicBezTo>
                        <a:pt x="102" y="468"/>
                        <a:pt x="100" y="468"/>
                        <a:pt x="98" y="467"/>
                      </a:cubicBezTo>
                      <a:cubicBezTo>
                        <a:pt x="98" y="467"/>
                        <a:pt x="97" y="467"/>
                        <a:pt x="97" y="468"/>
                      </a:cubicBezTo>
                      <a:cubicBezTo>
                        <a:pt x="97" y="468"/>
                        <a:pt x="96" y="467"/>
                        <a:pt x="96" y="467"/>
                      </a:cubicBezTo>
                      <a:cubicBezTo>
                        <a:pt x="94" y="466"/>
                        <a:pt x="91" y="466"/>
                        <a:pt x="88" y="465"/>
                      </a:cubicBezTo>
                      <a:cubicBezTo>
                        <a:pt x="88" y="465"/>
                        <a:pt x="87" y="466"/>
                        <a:pt x="87" y="466"/>
                      </a:cubicBezTo>
                      <a:cubicBezTo>
                        <a:pt x="86" y="466"/>
                        <a:pt x="86" y="465"/>
                        <a:pt x="86" y="465"/>
                      </a:cubicBezTo>
                      <a:cubicBezTo>
                        <a:pt x="86" y="465"/>
                        <a:pt x="86" y="465"/>
                        <a:pt x="86" y="465"/>
                      </a:cubicBezTo>
                      <a:cubicBezTo>
                        <a:pt x="84" y="464"/>
                        <a:pt x="81" y="463"/>
                        <a:pt x="78" y="462"/>
                      </a:cubicBezTo>
                      <a:cubicBezTo>
                        <a:pt x="77" y="463"/>
                        <a:pt x="76" y="463"/>
                        <a:pt x="75" y="464"/>
                      </a:cubicBezTo>
                      <a:cubicBezTo>
                        <a:pt x="75" y="464"/>
                        <a:pt x="74" y="463"/>
                        <a:pt x="75" y="462"/>
                      </a:cubicBezTo>
                      <a:cubicBezTo>
                        <a:pt x="75" y="462"/>
                        <a:pt x="76" y="462"/>
                        <a:pt x="76" y="462"/>
                      </a:cubicBezTo>
                      <a:cubicBezTo>
                        <a:pt x="73" y="461"/>
                        <a:pt x="71" y="460"/>
                        <a:pt x="68" y="459"/>
                      </a:cubicBezTo>
                      <a:cubicBezTo>
                        <a:pt x="68" y="459"/>
                        <a:pt x="68" y="459"/>
                        <a:pt x="68" y="459"/>
                      </a:cubicBezTo>
                      <a:cubicBezTo>
                        <a:pt x="67" y="459"/>
                        <a:pt x="67" y="459"/>
                        <a:pt x="67" y="458"/>
                      </a:cubicBezTo>
                      <a:cubicBezTo>
                        <a:pt x="65" y="457"/>
                        <a:pt x="63" y="456"/>
                        <a:pt x="60" y="455"/>
                      </a:cubicBezTo>
                      <a:cubicBezTo>
                        <a:pt x="59" y="456"/>
                        <a:pt x="58" y="456"/>
                        <a:pt x="56" y="456"/>
                      </a:cubicBezTo>
                      <a:cubicBezTo>
                        <a:pt x="56" y="456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5" y="455"/>
                        <a:pt x="55" y="454"/>
                        <a:pt x="56" y="454"/>
                      </a:cubicBezTo>
                      <a:cubicBezTo>
                        <a:pt x="56" y="454"/>
                        <a:pt x="56" y="454"/>
                        <a:pt x="56" y="453"/>
                      </a:cubicBezTo>
                      <a:cubicBezTo>
                        <a:pt x="55" y="453"/>
                        <a:pt x="55" y="452"/>
                        <a:pt x="54" y="452"/>
                      </a:cubicBezTo>
                      <a:cubicBezTo>
                        <a:pt x="52" y="453"/>
                        <a:pt x="51" y="454"/>
                        <a:pt x="49" y="454"/>
                      </a:cubicBezTo>
                      <a:cubicBezTo>
                        <a:pt x="49" y="455"/>
                        <a:pt x="48" y="454"/>
                        <a:pt x="49" y="453"/>
                      </a:cubicBezTo>
                      <a:cubicBezTo>
                        <a:pt x="49" y="452"/>
                        <a:pt x="50" y="452"/>
                        <a:pt x="51" y="451"/>
                      </a:cubicBezTo>
                      <a:cubicBezTo>
                        <a:pt x="50" y="450"/>
                        <a:pt x="49" y="450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50"/>
                        <a:pt x="48" y="450"/>
                      </a:cubicBezTo>
                      <a:cubicBezTo>
                        <a:pt x="48" y="454"/>
                        <a:pt x="43" y="454"/>
                        <a:pt x="43" y="450"/>
                      </a:cubicBezTo>
                      <a:cubicBezTo>
                        <a:pt x="43" y="449"/>
                        <a:pt x="42" y="447"/>
                        <a:pt x="42" y="445"/>
                      </a:cubicBezTo>
                      <a:cubicBezTo>
                        <a:pt x="29" y="436"/>
                        <a:pt x="19" y="424"/>
                        <a:pt x="13" y="409"/>
                      </a:cubicBezTo>
                      <a:cubicBezTo>
                        <a:pt x="4" y="389"/>
                        <a:pt x="7" y="367"/>
                        <a:pt x="10" y="346"/>
                      </a:cubicBezTo>
                      <a:cubicBezTo>
                        <a:pt x="14" y="319"/>
                        <a:pt x="13" y="292"/>
                        <a:pt x="14" y="265"/>
                      </a:cubicBezTo>
                      <a:cubicBezTo>
                        <a:pt x="15" y="252"/>
                        <a:pt x="18" y="239"/>
                        <a:pt x="18" y="226"/>
                      </a:cubicBezTo>
                      <a:cubicBezTo>
                        <a:pt x="19" y="214"/>
                        <a:pt x="18" y="201"/>
                        <a:pt x="16" y="189"/>
                      </a:cubicBezTo>
                      <a:cubicBezTo>
                        <a:pt x="12" y="163"/>
                        <a:pt x="5" y="137"/>
                        <a:pt x="10" y="110"/>
                      </a:cubicBezTo>
                      <a:cubicBezTo>
                        <a:pt x="15" y="85"/>
                        <a:pt x="30" y="63"/>
                        <a:pt x="49" y="47"/>
                      </a:cubicBezTo>
                      <a:cubicBezTo>
                        <a:pt x="68" y="30"/>
                        <a:pt x="91" y="21"/>
                        <a:pt x="116" y="17"/>
                      </a:cubicBezTo>
                      <a:cubicBezTo>
                        <a:pt x="131" y="15"/>
                        <a:pt x="146" y="14"/>
                        <a:pt x="161" y="13"/>
                      </a:cubicBezTo>
                      <a:cubicBezTo>
                        <a:pt x="174" y="12"/>
                        <a:pt x="187" y="8"/>
                        <a:pt x="200" y="5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3" y="4"/>
                        <a:pt x="202" y="0"/>
                        <a:pt x="198" y="0"/>
                      </a:cubicBezTo>
                      <a:cubicBezTo>
                        <a:pt x="196" y="1"/>
                        <a:pt x="195" y="1"/>
                        <a:pt x="193" y="2"/>
                      </a:cubicBezTo>
                      <a:cubicBezTo>
                        <a:pt x="182" y="4"/>
                        <a:pt x="172" y="7"/>
                        <a:pt x="161" y="8"/>
                      </a:cubicBezTo>
                      <a:cubicBezTo>
                        <a:pt x="147" y="9"/>
                        <a:pt x="132" y="10"/>
                        <a:pt x="118" y="11"/>
                      </a:cubicBezTo>
                      <a:cubicBezTo>
                        <a:pt x="97" y="14"/>
                        <a:pt x="77" y="21"/>
                        <a:pt x="58" y="33"/>
                      </a:cubicBezTo>
                      <a:cubicBezTo>
                        <a:pt x="21" y="57"/>
                        <a:pt x="0" y="99"/>
                        <a:pt x="3" y="143"/>
                      </a:cubicBezTo>
                      <a:cubicBezTo>
                        <a:pt x="5" y="168"/>
                        <a:pt x="13" y="192"/>
                        <a:pt x="13" y="217"/>
                      </a:cubicBezTo>
                      <a:cubicBezTo>
                        <a:pt x="14" y="230"/>
                        <a:pt x="11" y="243"/>
                        <a:pt x="10" y="256"/>
                      </a:cubicBezTo>
                      <a:cubicBezTo>
                        <a:pt x="9" y="260"/>
                        <a:pt x="9" y="265"/>
                        <a:pt x="9" y="270"/>
                      </a:cubicBezTo>
                      <a:cubicBezTo>
                        <a:pt x="9" y="271"/>
                        <a:pt x="9" y="273"/>
                        <a:pt x="9" y="274"/>
                      </a:cubicBezTo>
                      <a:cubicBezTo>
                        <a:pt x="8" y="282"/>
                        <a:pt x="8" y="290"/>
                        <a:pt x="8" y="298"/>
                      </a:cubicBezTo>
                      <a:cubicBezTo>
                        <a:pt x="8" y="311"/>
                        <a:pt x="8" y="323"/>
                        <a:pt x="6" y="336"/>
                      </a:cubicBezTo>
                      <a:cubicBezTo>
                        <a:pt x="5" y="349"/>
                        <a:pt x="2" y="362"/>
                        <a:pt x="2" y="376"/>
                      </a:cubicBezTo>
                      <a:cubicBezTo>
                        <a:pt x="1" y="393"/>
                        <a:pt x="6" y="409"/>
                        <a:pt x="14" y="424"/>
                      </a:cubicBezTo>
                      <a:cubicBezTo>
                        <a:pt x="16" y="426"/>
                        <a:pt x="18" y="429"/>
                        <a:pt x="20" y="431"/>
                      </a:cubicBezTo>
                      <a:cubicBezTo>
                        <a:pt x="20" y="431"/>
                        <a:pt x="20" y="431"/>
                        <a:pt x="20" y="431"/>
                      </a:cubicBezTo>
                      <a:cubicBezTo>
                        <a:pt x="20" y="427"/>
                        <a:pt x="25" y="427"/>
                        <a:pt x="25" y="431"/>
                      </a:cubicBezTo>
                      <a:cubicBezTo>
                        <a:pt x="25" y="432"/>
                        <a:pt x="25" y="435"/>
                        <a:pt x="24" y="437"/>
                      </a:cubicBezTo>
                      <a:cubicBezTo>
                        <a:pt x="50" y="465"/>
                        <a:pt x="93" y="475"/>
                        <a:pt x="130" y="476"/>
                      </a:cubicBezTo>
                      <a:cubicBezTo>
                        <a:pt x="196" y="479"/>
                        <a:pt x="260" y="465"/>
                        <a:pt x="320" y="436"/>
                      </a:cubicBezTo>
                      <a:cubicBezTo>
                        <a:pt x="320" y="436"/>
                        <a:pt x="321" y="436"/>
                        <a:pt x="322" y="435"/>
                      </a:cubicBezTo>
                      <a:cubicBezTo>
                        <a:pt x="323" y="435"/>
                        <a:pt x="323" y="433"/>
                        <a:pt x="323" y="432"/>
                      </a:cubicBezTo>
                      <a:cubicBezTo>
                        <a:pt x="316" y="435"/>
                        <a:pt x="309" y="437"/>
                        <a:pt x="302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5" name="Freeform 4795"/>
                <p:cNvSpPr/>
                <p:nvPr/>
              </p:nvSpPr>
              <p:spPr bwMode="auto">
                <a:xfrm>
                  <a:off x="1977" y="1413"/>
                  <a:ext cx="21" cy="9"/>
                </a:xfrm>
                <a:custGeom>
                  <a:avLst/>
                  <a:gdLst>
                    <a:gd name="T0" fmla="*/ 9 w 12"/>
                    <a:gd name="T1" fmla="*/ 1 h 5"/>
                    <a:gd name="T2" fmla="*/ 0 w 12"/>
                    <a:gd name="T3" fmla="*/ 5 h 5"/>
                    <a:gd name="T4" fmla="*/ 12 w 12"/>
                    <a:gd name="T5" fmla="*/ 1 h 5"/>
                    <a:gd name="T6" fmla="*/ 9 w 12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5">
                      <a:moveTo>
                        <a:pt x="9" y="1"/>
                      </a:moveTo>
                      <a:cubicBezTo>
                        <a:pt x="6" y="2"/>
                        <a:pt x="3" y="4"/>
                        <a:pt x="0" y="5"/>
                      </a:cubicBezTo>
                      <a:cubicBezTo>
                        <a:pt x="4" y="4"/>
                        <a:pt x="8" y="3"/>
                        <a:pt x="12" y="1"/>
                      </a:cubicBezTo>
                      <a:cubicBezTo>
                        <a:pt x="11" y="0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6" name="Freeform 4796"/>
                <p:cNvSpPr/>
                <p:nvPr/>
              </p:nvSpPr>
              <p:spPr bwMode="auto">
                <a:xfrm>
                  <a:off x="1527" y="1449"/>
                  <a:ext cx="3" cy="4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9" name="Freeform 4797"/>
                <p:cNvSpPr/>
                <p:nvPr/>
              </p:nvSpPr>
              <p:spPr bwMode="auto">
                <a:xfrm>
                  <a:off x="1430" y="1408"/>
                  <a:ext cx="52" cy="71"/>
                </a:xfrm>
                <a:custGeom>
                  <a:avLst/>
                  <a:gdLst>
                    <a:gd name="T0" fmla="*/ 29 w 30"/>
                    <a:gd name="T1" fmla="*/ 10 h 41"/>
                    <a:gd name="T2" fmla="*/ 30 w 30"/>
                    <a:gd name="T3" fmla="*/ 4 h 41"/>
                    <a:gd name="T4" fmla="*/ 25 w 30"/>
                    <a:gd name="T5" fmla="*/ 4 h 41"/>
                    <a:gd name="T6" fmla="*/ 25 w 30"/>
                    <a:gd name="T7" fmla="*/ 4 h 41"/>
                    <a:gd name="T8" fmla="*/ 5 w 30"/>
                    <a:gd name="T9" fmla="*/ 36 h 41"/>
                    <a:gd name="T10" fmla="*/ 5 w 30"/>
                    <a:gd name="T11" fmla="*/ 36 h 41"/>
                    <a:gd name="T12" fmla="*/ 3 w 30"/>
                    <a:gd name="T13" fmla="*/ 41 h 41"/>
                    <a:gd name="T14" fmla="*/ 11 w 30"/>
                    <a:gd name="T15" fmla="*/ 40 h 41"/>
                    <a:gd name="T16" fmla="*/ 29 w 30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29" y="10"/>
                      </a:moveTo>
                      <a:cubicBezTo>
                        <a:pt x="30" y="8"/>
                        <a:pt x="30" y="5"/>
                        <a:pt x="30" y="4"/>
                      </a:cubicBezTo>
                      <a:cubicBezTo>
                        <a:pt x="30" y="0"/>
                        <a:pt x="25" y="0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14"/>
                        <a:pt x="19" y="38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1" y="35"/>
                        <a:pt x="0" y="40"/>
                        <a:pt x="3" y="41"/>
                      </a:cubicBezTo>
                      <a:cubicBezTo>
                        <a:pt x="6" y="41"/>
                        <a:pt x="9" y="41"/>
                        <a:pt x="11" y="40"/>
                      </a:cubicBezTo>
                      <a:cubicBezTo>
                        <a:pt x="22" y="37"/>
                        <a:pt x="28" y="21"/>
                        <a:pt x="29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0" name="Freeform 4798"/>
                <p:cNvSpPr/>
                <p:nvPr/>
              </p:nvSpPr>
              <p:spPr bwMode="auto">
                <a:xfrm>
                  <a:off x="1508" y="1293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1" name="Freeform 4799"/>
                <p:cNvSpPr/>
                <p:nvPr/>
              </p:nvSpPr>
              <p:spPr bwMode="auto">
                <a:xfrm>
                  <a:off x="1508" y="116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3" name="Freeform 4800"/>
                <p:cNvSpPr/>
                <p:nvPr/>
              </p:nvSpPr>
              <p:spPr bwMode="auto">
                <a:xfrm>
                  <a:off x="1506" y="1275"/>
                  <a:ext cx="4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113" name="Freeform 4802"/>
              <p:cNvSpPr/>
              <p:nvPr/>
            </p:nvSpPr>
            <p:spPr bwMode="auto">
              <a:xfrm>
                <a:off x="-2704307" y="2346324"/>
                <a:ext cx="3175" cy="47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4" name="Freeform 4803"/>
              <p:cNvSpPr/>
              <p:nvPr/>
            </p:nvSpPr>
            <p:spPr bwMode="auto">
              <a:xfrm>
                <a:off x="-2293144" y="1673224"/>
                <a:ext cx="271463" cy="95250"/>
              </a:xfrm>
              <a:custGeom>
                <a:avLst/>
                <a:gdLst>
                  <a:gd name="T0" fmla="*/ 0 w 98"/>
                  <a:gd name="T1" fmla="*/ 4 h 34"/>
                  <a:gd name="T2" fmla="*/ 1 w 98"/>
                  <a:gd name="T3" fmla="*/ 7 h 34"/>
                  <a:gd name="T4" fmla="*/ 4 w 98"/>
                  <a:gd name="T5" fmla="*/ 7 h 34"/>
                  <a:gd name="T6" fmla="*/ 4 w 98"/>
                  <a:gd name="T7" fmla="*/ 6 h 34"/>
                  <a:gd name="T8" fmla="*/ 3 w 98"/>
                  <a:gd name="T9" fmla="*/ 6 h 34"/>
                  <a:gd name="T10" fmla="*/ 4 w 98"/>
                  <a:gd name="T11" fmla="*/ 3 h 34"/>
                  <a:gd name="T12" fmla="*/ 8 w 98"/>
                  <a:gd name="T13" fmla="*/ 4 h 34"/>
                  <a:gd name="T14" fmla="*/ 9 w 98"/>
                  <a:gd name="T15" fmla="*/ 5 h 34"/>
                  <a:gd name="T16" fmla="*/ 9 w 98"/>
                  <a:gd name="T17" fmla="*/ 6 h 34"/>
                  <a:gd name="T18" fmla="*/ 11 w 98"/>
                  <a:gd name="T19" fmla="*/ 6 h 34"/>
                  <a:gd name="T20" fmla="*/ 11 w 98"/>
                  <a:gd name="T21" fmla="*/ 3 h 34"/>
                  <a:gd name="T22" fmla="*/ 14 w 98"/>
                  <a:gd name="T23" fmla="*/ 3 h 34"/>
                  <a:gd name="T24" fmla="*/ 16 w 98"/>
                  <a:gd name="T25" fmla="*/ 6 h 34"/>
                  <a:gd name="T26" fmla="*/ 18 w 98"/>
                  <a:gd name="T27" fmla="*/ 6 h 34"/>
                  <a:gd name="T28" fmla="*/ 19 w 98"/>
                  <a:gd name="T29" fmla="*/ 3 h 34"/>
                  <a:gd name="T30" fmla="*/ 22 w 98"/>
                  <a:gd name="T31" fmla="*/ 4 h 34"/>
                  <a:gd name="T32" fmla="*/ 23 w 98"/>
                  <a:gd name="T33" fmla="*/ 6 h 34"/>
                  <a:gd name="T34" fmla="*/ 26 w 98"/>
                  <a:gd name="T35" fmla="*/ 7 h 34"/>
                  <a:gd name="T36" fmla="*/ 27 w 98"/>
                  <a:gd name="T37" fmla="*/ 5 h 34"/>
                  <a:gd name="T38" fmla="*/ 32 w 98"/>
                  <a:gd name="T39" fmla="*/ 6 h 34"/>
                  <a:gd name="T40" fmla="*/ 32 w 98"/>
                  <a:gd name="T41" fmla="*/ 7 h 34"/>
                  <a:gd name="T42" fmla="*/ 35 w 98"/>
                  <a:gd name="T43" fmla="*/ 8 h 34"/>
                  <a:gd name="T44" fmla="*/ 36 w 98"/>
                  <a:gd name="T45" fmla="*/ 6 h 34"/>
                  <a:gd name="T46" fmla="*/ 40 w 98"/>
                  <a:gd name="T47" fmla="*/ 6 h 34"/>
                  <a:gd name="T48" fmla="*/ 40 w 98"/>
                  <a:gd name="T49" fmla="*/ 9 h 34"/>
                  <a:gd name="T50" fmla="*/ 40 w 98"/>
                  <a:gd name="T51" fmla="*/ 9 h 34"/>
                  <a:gd name="T52" fmla="*/ 41 w 98"/>
                  <a:gd name="T53" fmla="*/ 10 h 34"/>
                  <a:gd name="T54" fmla="*/ 43 w 98"/>
                  <a:gd name="T55" fmla="*/ 8 h 34"/>
                  <a:gd name="T56" fmla="*/ 46 w 98"/>
                  <a:gd name="T57" fmla="*/ 11 h 34"/>
                  <a:gd name="T58" fmla="*/ 46 w 98"/>
                  <a:gd name="T59" fmla="*/ 11 h 34"/>
                  <a:gd name="T60" fmla="*/ 46 w 98"/>
                  <a:gd name="T61" fmla="*/ 11 h 34"/>
                  <a:gd name="T62" fmla="*/ 48 w 98"/>
                  <a:gd name="T63" fmla="*/ 12 h 34"/>
                  <a:gd name="T64" fmla="*/ 51 w 98"/>
                  <a:gd name="T65" fmla="*/ 10 h 34"/>
                  <a:gd name="T66" fmla="*/ 53 w 98"/>
                  <a:gd name="T67" fmla="*/ 14 h 34"/>
                  <a:gd name="T68" fmla="*/ 66 w 98"/>
                  <a:gd name="T69" fmla="*/ 20 h 34"/>
                  <a:gd name="T70" fmla="*/ 98 w 98"/>
                  <a:gd name="T71" fmla="*/ 34 h 34"/>
                  <a:gd name="T72" fmla="*/ 19 w 98"/>
                  <a:gd name="T73" fmla="*/ 1 h 34"/>
                  <a:gd name="T74" fmla="*/ 0 w 98"/>
                  <a:gd name="T75" fmla="*/ 1 h 34"/>
                  <a:gd name="T76" fmla="*/ 0 w 98"/>
                  <a:gd name="T7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34">
                    <a:moveTo>
                      <a:pt x="0" y="4"/>
                    </a:moveTo>
                    <a:cubicBezTo>
                      <a:pt x="1" y="5"/>
                      <a:pt x="1" y="6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2"/>
                      <a:pt x="7" y="2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0" y="5"/>
                      <a:pt x="10" y="3"/>
                      <a:pt x="11" y="3"/>
                    </a:cubicBezTo>
                    <a:cubicBezTo>
                      <a:pt x="12" y="2"/>
                      <a:pt x="13" y="1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7" y="5"/>
                      <a:pt x="18" y="4"/>
                      <a:pt x="19" y="3"/>
                    </a:cubicBezTo>
                    <a:cubicBezTo>
                      <a:pt x="20" y="3"/>
                      <a:pt x="22" y="3"/>
                      <a:pt x="22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8" y="2"/>
                      <a:pt x="33" y="3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8"/>
                      <a:pt x="34" y="8"/>
                      <a:pt x="35" y="8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7" y="5"/>
                      <a:pt x="39" y="5"/>
                      <a:pt x="40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10"/>
                      <a:pt x="41" y="10"/>
                    </a:cubicBezTo>
                    <a:cubicBezTo>
                      <a:pt x="41" y="9"/>
                      <a:pt x="42" y="8"/>
                      <a:pt x="43" y="8"/>
                    </a:cubicBezTo>
                    <a:cubicBezTo>
                      <a:pt x="45" y="8"/>
                      <a:pt x="46" y="9"/>
                      <a:pt x="46" y="11"/>
                    </a:cubicBezTo>
                    <a:cubicBezTo>
                      <a:pt x="46" y="10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7" y="11"/>
                      <a:pt x="48" y="12"/>
                      <a:pt x="48" y="12"/>
                    </a:cubicBezTo>
                    <a:cubicBezTo>
                      <a:pt x="49" y="11"/>
                      <a:pt x="49" y="10"/>
                      <a:pt x="51" y="10"/>
                    </a:cubicBezTo>
                    <a:cubicBezTo>
                      <a:pt x="53" y="10"/>
                      <a:pt x="54" y="12"/>
                      <a:pt x="53" y="14"/>
                    </a:cubicBezTo>
                    <a:cubicBezTo>
                      <a:pt x="58" y="15"/>
                      <a:pt x="62" y="17"/>
                      <a:pt x="66" y="20"/>
                    </a:cubicBezTo>
                    <a:cubicBezTo>
                      <a:pt x="77" y="24"/>
                      <a:pt x="88" y="28"/>
                      <a:pt x="98" y="34"/>
                    </a:cubicBezTo>
                    <a:cubicBezTo>
                      <a:pt x="75" y="17"/>
                      <a:pt x="49" y="2"/>
                      <a:pt x="19" y="1"/>
                    </a:cubicBezTo>
                    <a:cubicBezTo>
                      <a:pt x="13" y="0"/>
                      <a:pt x="7" y="1"/>
                      <a:pt x="0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5" name="Freeform 4804"/>
              <p:cNvSpPr/>
              <p:nvPr/>
            </p:nvSpPr>
            <p:spPr bwMode="auto">
              <a:xfrm>
                <a:off x="-2031207" y="1779587"/>
                <a:ext cx="73025" cy="57150"/>
              </a:xfrm>
              <a:custGeom>
                <a:avLst/>
                <a:gdLst>
                  <a:gd name="T0" fmla="*/ 0 w 26"/>
                  <a:gd name="T1" fmla="*/ 0 h 21"/>
                  <a:gd name="T2" fmla="*/ 26 w 26"/>
                  <a:gd name="T3" fmla="*/ 21 h 21"/>
                  <a:gd name="T4" fmla="*/ 0 w 2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9" y="7"/>
                      <a:pt x="18" y="14"/>
                      <a:pt x="26" y="21"/>
                    </a:cubicBezTo>
                    <a:cubicBezTo>
                      <a:pt x="19" y="13"/>
                      <a:pt x="1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6" name="Freeform 4805"/>
              <p:cNvSpPr/>
              <p:nvPr/>
            </p:nvSpPr>
            <p:spPr bwMode="auto">
              <a:xfrm>
                <a:off x="-2709069" y="2282824"/>
                <a:ext cx="7938" cy="11113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0 h 4"/>
                  <a:gd name="T4" fmla="*/ 3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7" name="Freeform 4806"/>
              <p:cNvSpPr/>
              <p:nvPr/>
            </p:nvSpPr>
            <p:spPr bwMode="auto">
              <a:xfrm>
                <a:off x="-2704307" y="2373312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8" name="Freeform 4807"/>
              <p:cNvSpPr/>
              <p:nvPr/>
            </p:nvSpPr>
            <p:spPr bwMode="auto">
              <a:xfrm>
                <a:off x="-2707482" y="2390774"/>
                <a:ext cx="6350" cy="476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2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9" name="Freeform 4808"/>
              <p:cNvSpPr/>
              <p:nvPr/>
            </p:nvSpPr>
            <p:spPr bwMode="auto">
              <a:xfrm>
                <a:off x="-2709069" y="2436812"/>
                <a:ext cx="7938" cy="14288"/>
              </a:xfrm>
              <a:custGeom>
                <a:avLst/>
                <a:gdLst>
                  <a:gd name="T0" fmla="*/ 3 w 3"/>
                  <a:gd name="T1" fmla="*/ 3 h 5"/>
                  <a:gd name="T2" fmla="*/ 3 w 3"/>
                  <a:gd name="T3" fmla="*/ 2 h 5"/>
                  <a:gd name="T4" fmla="*/ 3 w 3"/>
                  <a:gd name="T5" fmla="*/ 0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1" y="3"/>
                      <a:pt x="0" y="5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0" name="Freeform 4809"/>
              <p:cNvSpPr/>
              <p:nvPr/>
            </p:nvSpPr>
            <p:spPr bwMode="auto">
              <a:xfrm>
                <a:off x="-2704307" y="2406649"/>
                <a:ext cx="3175" cy="476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1" name="Freeform 4810"/>
              <p:cNvSpPr/>
              <p:nvPr/>
            </p:nvSpPr>
            <p:spPr bwMode="auto">
              <a:xfrm>
                <a:off x="-2704307" y="2254249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2" name="Freeform 4811"/>
              <p:cNvSpPr/>
              <p:nvPr/>
            </p:nvSpPr>
            <p:spPr bwMode="auto">
              <a:xfrm>
                <a:off x="-1947069" y="1828799"/>
                <a:ext cx="19050" cy="22225"/>
              </a:xfrm>
              <a:custGeom>
                <a:avLst/>
                <a:gdLst>
                  <a:gd name="T0" fmla="*/ 0 w 7"/>
                  <a:gd name="T1" fmla="*/ 0 h 8"/>
                  <a:gd name="T2" fmla="*/ 6 w 7"/>
                  <a:gd name="T3" fmla="*/ 8 h 8"/>
                  <a:gd name="T4" fmla="*/ 7 w 7"/>
                  <a:gd name="T5" fmla="*/ 6 h 8"/>
                  <a:gd name="T6" fmla="*/ 6 w 7"/>
                  <a:gd name="T7" fmla="*/ 5 h 8"/>
                  <a:gd name="T8" fmla="*/ 6 w 7"/>
                  <a:gd name="T9" fmla="*/ 5 h 8"/>
                  <a:gd name="T10" fmla="*/ 0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2" y="2"/>
                      <a:pt x="4" y="5"/>
                      <a:pt x="6" y="8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3" name="Freeform 4812"/>
              <p:cNvSpPr/>
              <p:nvPr/>
            </p:nvSpPr>
            <p:spPr bwMode="auto">
              <a:xfrm>
                <a:off x="-2720182" y="1679574"/>
                <a:ext cx="415925" cy="1095375"/>
              </a:xfrm>
              <a:custGeom>
                <a:avLst/>
                <a:gdLst>
                  <a:gd name="T0" fmla="*/ 14 w 151"/>
                  <a:gd name="T1" fmla="*/ 387 h 396"/>
                  <a:gd name="T2" fmla="*/ 13 w 151"/>
                  <a:gd name="T3" fmla="*/ 388 h 396"/>
                  <a:gd name="T4" fmla="*/ 14 w 151"/>
                  <a:gd name="T5" fmla="*/ 384 h 396"/>
                  <a:gd name="T6" fmla="*/ 12 w 151"/>
                  <a:gd name="T7" fmla="*/ 376 h 396"/>
                  <a:gd name="T8" fmla="*/ 13 w 151"/>
                  <a:gd name="T9" fmla="*/ 373 h 396"/>
                  <a:gd name="T10" fmla="*/ 11 w 151"/>
                  <a:gd name="T11" fmla="*/ 363 h 396"/>
                  <a:gd name="T12" fmla="*/ 12 w 151"/>
                  <a:gd name="T13" fmla="*/ 360 h 396"/>
                  <a:gd name="T14" fmla="*/ 10 w 151"/>
                  <a:gd name="T15" fmla="*/ 354 h 396"/>
                  <a:gd name="T16" fmla="*/ 11 w 151"/>
                  <a:gd name="T17" fmla="*/ 351 h 396"/>
                  <a:gd name="T18" fmla="*/ 9 w 151"/>
                  <a:gd name="T19" fmla="*/ 346 h 396"/>
                  <a:gd name="T20" fmla="*/ 10 w 151"/>
                  <a:gd name="T21" fmla="*/ 342 h 396"/>
                  <a:gd name="T22" fmla="*/ 8 w 151"/>
                  <a:gd name="T23" fmla="*/ 339 h 396"/>
                  <a:gd name="T24" fmla="*/ 10 w 151"/>
                  <a:gd name="T25" fmla="*/ 335 h 396"/>
                  <a:gd name="T26" fmla="*/ 7 w 151"/>
                  <a:gd name="T27" fmla="*/ 327 h 396"/>
                  <a:gd name="T28" fmla="*/ 9 w 151"/>
                  <a:gd name="T29" fmla="*/ 324 h 396"/>
                  <a:gd name="T30" fmla="*/ 6 w 151"/>
                  <a:gd name="T31" fmla="*/ 319 h 396"/>
                  <a:gd name="T32" fmla="*/ 9 w 151"/>
                  <a:gd name="T33" fmla="*/ 315 h 396"/>
                  <a:gd name="T34" fmla="*/ 5 w 151"/>
                  <a:gd name="T35" fmla="*/ 306 h 396"/>
                  <a:gd name="T36" fmla="*/ 8 w 151"/>
                  <a:gd name="T37" fmla="*/ 301 h 396"/>
                  <a:gd name="T38" fmla="*/ 5 w 151"/>
                  <a:gd name="T39" fmla="*/ 296 h 396"/>
                  <a:gd name="T40" fmla="*/ 8 w 151"/>
                  <a:gd name="T41" fmla="*/ 291 h 396"/>
                  <a:gd name="T42" fmla="*/ 6 w 151"/>
                  <a:gd name="T43" fmla="*/ 285 h 396"/>
                  <a:gd name="T44" fmla="*/ 7 w 151"/>
                  <a:gd name="T45" fmla="*/ 283 h 396"/>
                  <a:gd name="T46" fmla="*/ 3 w 151"/>
                  <a:gd name="T47" fmla="*/ 280 h 396"/>
                  <a:gd name="T48" fmla="*/ 7 w 151"/>
                  <a:gd name="T49" fmla="*/ 273 h 396"/>
                  <a:gd name="T50" fmla="*/ 5 w 151"/>
                  <a:gd name="T51" fmla="*/ 266 h 396"/>
                  <a:gd name="T52" fmla="*/ 7 w 151"/>
                  <a:gd name="T53" fmla="*/ 262 h 396"/>
                  <a:gd name="T54" fmla="*/ 5 w 151"/>
                  <a:gd name="T55" fmla="*/ 261 h 396"/>
                  <a:gd name="T56" fmla="*/ 7 w 151"/>
                  <a:gd name="T57" fmla="*/ 255 h 396"/>
                  <a:gd name="T58" fmla="*/ 5 w 151"/>
                  <a:gd name="T59" fmla="*/ 253 h 396"/>
                  <a:gd name="T60" fmla="*/ 7 w 151"/>
                  <a:gd name="T61" fmla="*/ 248 h 396"/>
                  <a:gd name="T62" fmla="*/ 5 w 151"/>
                  <a:gd name="T63" fmla="*/ 245 h 396"/>
                  <a:gd name="T64" fmla="*/ 7 w 151"/>
                  <a:gd name="T65" fmla="*/ 239 h 396"/>
                  <a:gd name="T66" fmla="*/ 5 w 151"/>
                  <a:gd name="T67" fmla="*/ 231 h 396"/>
                  <a:gd name="T68" fmla="*/ 7 w 151"/>
                  <a:gd name="T69" fmla="*/ 226 h 396"/>
                  <a:gd name="T70" fmla="*/ 4 w 151"/>
                  <a:gd name="T71" fmla="*/ 224 h 396"/>
                  <a:gd name="T72" fmla="*/ 7 w 151"/>
                  <a:gd name="T73" fmla="*/ 216 h 396"/>
                  <a:gd name="T74" fmla="*/ 5 w 151"/>
                  <a:gd name="T75" fmla="*/ 211 h 396"/>
                  <a:gd name="T76" fmla="*/ 8 w 151"/>
                  <a:gd name="T77" fmla="*/ 206 h 396"/>
                  <a:gd name="T78" fmla="*/ 7 w 151"/>
                  <a:gd name="T79" fmla="*/ 203 h 396"/>
                  <a:gd name="T80" fmla="*/ 8 w 151"/>
                  <a:gd name="T81" fmla="*/ 200 h 396"/>
                  <a:gd name="T82" fmla="*/ 5 w 151"/>
                  <a:gd name="T83" fmla="*/ 195 h 396"/>
                  <a:gd name="T84" fmla="*/ 9 w 151"/>
                  <a:gd name="T85" fmla="*/ 191 h 396"/>
                  <a:gd name="T86" fmla="*/ 7 w 151"/>
                  <a:gd name="T87" fmla="*/ 191 h 396"/>
                  <a:gd name="T88" fmla="*/ 4 w 151"/>
                  <a:gd name="T89" fmla="*/ 188 h 396"/>
                  <a:gd name="T90" fmla="*/ 17 w 151"/>
                  <a:gd name="T91" fmla="*/ 131 h 396"/>
                  <a:gd name="T92" fmla="*/ 34 w 151"/>
                  <a:gd name="T93" fmla="*/ 85 h 396"/>
                  <a:gd name="T94" fmla="*/ 128 w 151"/>
                  <a:gd name="T95" fmla="*/ 11 h 396"/>
                  <a:gd name="T96" fmla="*/ 132 w 151"/>
                  <a:gd name="T97" fmla="*/ 10 h 396"/>
                  <a:gd name="T98" fmla="*/ 138 w 151"/>
                  <a:gd name="T99" fmla="*/ 7 h 396"/>
                  <a:gd name="T100" fmla="*/ 144 w 151"/>
                  <a:gd name="T101" fmla="*/ 6 h 396"/>
                  <a:gd name="T102" fmla="*/ 145 w 151"/>
                  <a:gd name="T103" fmla="*/ 2 h 396"/>
                  <a:gd name="T104" fmla="*/ 149 w 151"/>
                  <a:gd name="T105" fmla="*/ 6 h 396"/>
                  <a:gd name="T106" fmla="*/ 150 w 151"/>
                  <a:gd name="T107" fmla="*/ 4 h 396"/>
                  <a:gd name="T108" fmla="*/ 150 w 151"/>
                  <a:gd name="T109" fmla="*/ 2 h 396"/>
                  <a:gd name="T110" fmla="*/ 143 w 151"/>
                  <a:gd name="T111" fmla="*/ 1 h 396"/>
                  <a:gd name="T112" fmla="*/ 137 w 151"/>
                  <a:gd name="T113" fmla="*/ 3 h 396"/>
                  <a:gd name="T114" fmla="*/ 5 w 151"/>
                  <a:gd name="T115" fmla="*/ 173 h 396"/>
                  <a:gd name="T116" fmla="*/ 9 w 151"/>
                  <a:gd name="T117" fmla="*/ 387 h 396"/>
                  <a:gd name="T118" fmla="*/ 15 w 151"/>
                  <a:gd name="T119" fmla="*/ 392 h 396"/>
                  <a:gd name="T120" fmla="*/ 13 w 151"/>
                  <a:gd name="T121" fmla="*/ 3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396">
                    <a:moveTo>
                      <a:pt x="13" y="390"/>
                    </a:moveTo>
                    <a:cubicBezTo>
                      <a:pt x="13" y="389"/>
                      <a:pt x="14" y="388"/>
                      <a:pt x="14" y="387"/>
                    </a:cubicBezTo>
                    <a:cubicBezTo>
                      <a:pt x="14" y="387"/>
                      <a:pt x="14" y="387"/>
                      <a:pt x="14" y="387"/>
                    </a:cubicBezTo>
                    <a:cubicBezTo>
                      <a:pt x="14" y="387"/>
                      <a:pt x="13" y="388"/>
                      <a:pt x="13" y="388"/>
                    </a:cubicBezTo>
                    <a:cubicBezTo>
                      <a:pt x="12" y="389"/>
                      <a:pt x="12" y="388"/>
                      <a:pt x="12" y="387"/>
                    </a:cubicBezTo>
                    <a:cubicBezTo>
                      <a:pt x="13" y="386"/>
                      <a:pt x="13" y="385"/>
                      <a:pt x="14" y="384"/>
                    </a:cubicBezTo>
                    <a:cubicBezTo>
                      <a:pt x="14" y="381"/>
                      <a:pt x="14" y="378"/>
                      <a:pt x="13" y="376"/>
                    </a:cubicBezTo>
                    <a:cubicBezTo>
                      <a:pt x="13" y="376"/>
                      <a:pt x="13" y="376"/>
                      <a:pt x="12" y="376"/>
                    </a:cubicBezTo>
                    <a:cubicBezTo>
                      <a:pt x="12" y="376"/>
                      <a:pt x="11" y="376"/>
                      <a:pt x="11" y="375"/>
                    </a:cubicBezTo>
                    <a:cubicBezTo>
                      <a:pt x="12" y="375"/>
                      <a:pt x="13" y="374"/>
                      <a:pt x="13" y="373"/>
                    </a:cubicBezTo>
                    <a:cubicBezTo>
                      <a:pt x="13" y="370"/>
                      <a:pt x="12" y="366"/>
                      <a:pt x="12" y="362"/>
                    </a:cubicBezTo>
                    <a:cubicBezTo>
                      <a:pt x="12" y="363"/>
                      <a:pt x="11" y="363"/>
                      <a:pt x="11" y="363"/>
                    </a:cubicBezTo>
                    <a:cubicBezTo>
                      <a:pt x="10" y="363"/>
                      <a:pt x="10" y="362"/>
                      <a:pt x="10" y="362"/>
                    </a:cubicBezTo>
                    <a:cubicBezTo>
                      <a:pt x="11" y="361"/>
                      <a:pt x="11" y="361"/>
                      <a:pt x="12" y="360"/>
                    </a:cubicBezTo>
                    <a:cubicBezTo>
                      <a:pt x="12" y="358"/>
                      <a:pt x="12" y="356"/>
                      <a:pt x="11" y="354"/>
                    </a:cubicBezTo>
                    <a:cubicBezTo>
                      <a:pt x="11" y="354"/>
                      <a:pt x="11" y="354"/>
                      <a:pt x="10" y="354"/>
                    </a:cubicBezTo>
                    <a:cubicBezTo>
                      <a:pt x="10" y="354"/>
                      <a:pt x="9" y="354"/>
                      <a:pt x="10" y="353"/>
                    </a:cubicBezTo>
                    <a:cubicBezTo>
                      <a:pt x="10" y="353"/>
                      <a:pt x="11" y="352"/>
                      <a:pt x="11" y="351"/>
                    </a:cubicBezTo>
                    <a:cubicBezTo>
                      <a:pt x="11" y="349"/>
                      <a:pt x="11" y="347"/>
                      <a:pt x="11" y="345"/>
                    </a:cubicBezTo>
                    <a:cubicBezTo>
                      <a:pt x="10" y="345"/>
                      <a:pt x="10" y="345"/>
                      <a:pt x="9" y="346"/>
                    </a:cubicBezTo>
                    <a:cubicBezTo>
                      <a:pt x="9" y="346"/>
                      <a:pt x="8" y="345"/>
                      <a:pt x="9" y="344"/>
                    </a:cubicBezTo>
                    <a:cubicBezTo>
                      <a:pt x="9" y="344"/>
                      <a:pt x="10" y="343"/>
                      <a:pt x="10" y="342"/>
                    </a:cubicBezTo>
                    <a:cubicBezTo>
                      <a:pt x="10" y="341"/>
                      <a:pt x="10" y="339"/>
                      <a:pt x="10" y="337"/>
                    </a:cubicBezTo>
                    <a:cubicBezTo>
                      <a:pt x="9" y="338"/>
                      <a:pt x="9" y="338"/>
                      <a:pt x="8" y="339"/>
                    </a:cubicBezTo>
                    <a:cubicBezTo>
                      <a:pt x="8" y="339"/>
                      <a:pt x="7" y="338"/>
                      <a:pt x="7" y="338"/>
                    </a:cubicBezTo>
                    <a:cubicBezTo>
                      <a:pt x="8" y="337"/>
                      <a:pt x="9" y="336"/>
                      <a:pt x="10" y="335"/>
                    </a:cubicBezTo>
                    <a:cubicBezTo>
                      <a:pt x="10" y="332"/>
                      <a:pt x="10" y="329"/>
                      <a:pt x="9" y="326"/>
                    </a:cubicBezTo>
                    <a:cubicBezTo>
                      <a:pt x="9" y="327"/>
                      <a:pt x="8" y="327"/>
                      <a:pt x="7" y="327"/>
                    </a:cubicBezTo>
                    <a:cubicBezTo>
                      <a:pt x="7" y="327"/>
                      <a:pt x="6" y="326"/>
                      <a:pt x="7" y="326"/>
                    </a:cubicBezTo>
                    <a:cubicBezTo>
                      <a:pt x="8" y="325"/>
                      <a:pt x="8" y="324"/>
                      <a:pt x="9" y="324"/>
                    </a:cubicBezTo>
                    <a:cubicBezTo>
                      <a:pt x="9" y="322"/>
                      <a:pt x="9" y="320"/>
                      <a:pt x="9" y="318"/>
                    </a:cubicBezTo>
                    <a:cubicBezTo>
                      <a:pt x="8" y="318"/>
                      <a:pt x="7" y="319"/>
                      <a:pt x="6" y="319"/>
                    </a:cubicBezTo>
                    <a:cubicBezTo>
                      <a:pt x="5" y="320"/>
                      <a:pt x="5" y="319"/>
                      <a:pt x="5" y="318"/>
                    </a:cubicBezTo>
                    <a:cubicBezTo>
                      <a:pt x="6" y="317"/>
                      <a:pt x="7" y="316"/>
                      <a:pt x="9" y="315"/>
                    </a:cubicBezTo>
                    <a:cubicBezTo>
                      <a:pt x="8" y="311"/>
                      <a:pt x="8" y="308"/>
                      <a:pt x="8" y="304"/>
                    </a:cubicBezTo>
                    <a:cubicBezTo>
                      <a:pt x="7" y="305"/>
                      <a:pt x="6" y="305"/>
                      <a:pt x="5" y="306"/>
                    </a:cubicBezTo>
                    <a:cubicBezTo>
                      <a:pt x="5" y="306"/>
                      <a:pt x="4" y="305"/>
                      <a:pt x="5" y="305"/>
                    </a:cubicBezTo>
                    <a:cubicBezTo>
                      <a:pt x="6" y="304"/>
                      <a:pt x="7" y="303"/>
                      <a:pt x="8" y="301"/>
                    </a:cubicBezTo>
                    <a:cubicBezTo>
                      <a:pt x="8" y="299"/>
                      <a:pt x="8" y="297"/>
                      <a:pt x="8" y="295"/>
                    </a:cubicBezTo>
                    <a:cubicBezTo>
                      <a:pt x="7" y="295"/>
                      <a:pt x="6" y="296"/>
                      <a:pt x="5" y="296"/>
                    </a:cubicBezTo>
                    <a:cubicBezTo>
                      <a:pt x="4" y="297"/>
                      <a:pt x="3" y="296"/>
                      <a:pt x="4" y="295"/>
                    </a:cubicBezTo>
                    <a:cubicBezTo>
                      <a:pt x="5" y="294"/>
                      <a:pt x="6" y="292"/>
                      <a:pt x="8" y="291"/>
                    </a:cubicBezTo>
                    <a:cubicBezTo>
                      <a:pt x="8" y="289"/>
                      <a:pt x="7" y="286"/>
                      <a:pt x="7" y="284"/>
                    </a:cubicBezTo>
                    <a:cubicBezTo>
                      <a:pt x="7" y="284"/>
                      <a:pt x="7" y="285"/>
                      <a:pt x="6" y="285"/>
                    </a:cubicBezTo>
                    <a:cubicBezTo>
                      <a:pt x="6" y="285"/>
                      <a:pt x="5" y="284"/>
                      <a:pt x="6" y="284"/>
                    </a:cubicBezTo>
                    <a:cubicBezTo>
                      <a:pt x="6" y="283"/>
                      <a:pt x="7" y="283"/>
                      <a:pt x="7" y="283"/>
                    </a:cubicBezTo>
                    <a:cubicBezTo>
                      <a:pt x="7" y="281"/>
                      <a:pt x="7" y="279"/>
                      <a:pt x="7" y="278"/>
                    </a:cubicBezTo>
                    <a:cubicBezTo>
                      <a:pt x="6" y="278"/>
                      <a:pt x="5" y="279"/>
                      <a:pt x="3" y="280"/>
                    </a:cubicBezTo>
                    <a:cubicBezTo>
                      <a:pt x="3" y="280"/>
                      <a:pt x="2" y="279"/>
                      <a:pt x="3" y="279"/>
                    </a:cubicBezTo>
                    <a:cubicBezTo>
                      <a:pt x="4" y="276"/>
                      <a:pt x="5" y="274"/>
                      <a:pt x="7" y="273"/>
                    </a:cubicBezTo>
                    <a:cubicBezTo>
                      <a:pt x="7" y="270"/>
                      <a:pt x="7" y="268"/>
                      <a:pt x="7" y="265"/>
                    </a:cubicBezTo>
                    <a:cubicBezTo>
                      <a:pt x="6" y="265"/>
                      <a:pt x="6" y="266"/>
                      <a:pt x="5" y="266"/>
                    </a:cubicBezTo>
                    <a:cubicBezTo>
                      <a:pt x="4" y="267"/>
                      <a:pt x="3" y="266"/>
                      <a:pt x="4" y="265"/>
                    </a:cubicBezTo>
                    <a:cubicBezTo>
                      <a:pt x="5" y="264"/>
                      <a:pt x="6" y="263"/>
                      <a:pt x="7" y="262"/>
                    </a:cubicBezTo>
                    <a:cubicBezTo>
                      <a:pt x="7" y="261"/>
                      <a:pt x="7" y="260"/>
                      <a:pt x="7" y="259"/>
                    </a:cubicBezTo>
                    <a:cubicBezTo>
                      <a:pt x="6" y="260"/>
                      <a:pt x="6" y="260"/>
                      <a:pt x="5" y="261"/>
                    </a:cubicBezTo>
                    <a:cubicBezTo>
                      <a:pt x="4" y="261"/>
                      <a:pt x="3" y="260"/>
                      <a:pt x="4" y="260"/>
                    </a:cubicBezTo>
                    <a:cubicBezTo>
                      <a:pt x="5" y="258"/>
                      <a:pt x="6" y="257"/>
                      <a:pt x="7" y="255"/>
                    </a:cubicBezTo>
                    <a:cubicBezTo>
                      <a:pt x="7" y="254"/>
                      <a:pt x="7" y="253"/>
                      <a:pt x="7" y="252"/>
                    </a:cubicBezTo>
                    <a:cubicBezTo>
                      <a:pt x="6" y="252"/>
                      <a:pt x="5" y="253"/>
                      <a:pt x="5" y="253"/>
                    </a:cubicBezTo>
                    <a:cubicBezTo>
                      <a:pt x="4" y="253"/>
                      <a:pt x="3" y="253"/>
                      <a:pt x="4" y="252"/>
                    </a:cubicBezTo>
                    <a:cubicBezTo>
                      <a:pt x="5" y="251"/>
                      <a:pt x="6" y="250"/>
                      <a:pt x="7" y="248"/>
                    </a:cubicBezTo>
                    <a:cubicBezTo>
                      <a:pt x="7" y="247"/>
                      <a:pt x="7" y="245"/>
                      <a:pt x="7" y="243"/>
                    </a:cubicBezTo>
                    <a:cubicBezTo>
                      <a:pt x="6" y="244"/>
                      <a:pt x="5" y="244"/>
                      <a:pt x="5" y="245"/>
                    </a:cubicBezTo>
                    <a:cubicBezTo>
                      <a:pt x="4" y="245"/>
                      <a:pt x="4" y="245"/>
                      <a:pt x="4" y="244"/>
                    </a:cubicBezTo>
                    <a:cubicBezTo>
                      <a:pt x="5" y="242"/>
                      <a:pt x="6" y="241"/>
                      <a:pt x="7" y="239"/>
                    </a:cubicBezTo>
                    <a:cubicBezTo>
                      <a:pt x="7" y="236"/>
                      <a:pt x="7" y="233"/>
                      <a:pt x="7" y="230"/>
                    </a:cubicBezTo>
                    <a:cubicBezTo>
                      <a:pt x="6" y="230"/>
                      <a:pt x="6" y="231"/>
                      <a:pt x="5" y="231"/>
                    </a:cubicBezTo>
                    <a:cubicBezTo>
                      <a:pt x="4" y="231"/>
                      <a:pt x="3" y="231"/>
                      <a:pt x="4" y="230"/>
                    </a:cubicBezTo>
                    <a:cubicBezTo>
                      <a:pt x="5" y="229"/>
                      <a:pt x="6" y="227"/>
                      <a:pt x="7" y="226"/>
                    </a:cubicBezTo>
                    <a:cubicBezTo>
                      <a:pt x="7" y="224"/>
                      <a:pt x="7" y="222"/>
                      <a:pt x="7" y="221"/>
                    </a:cubicBezTo>
                    <a:cubicBezTo>
                      <a:pt x="6" y="222"/>
                      <a:pt x="5" y="223"/>
                      <a:pt x="4" y="224"/>
                    </a:cubicBezTo>
                    <a:cubicBezTo>
                      <a:pt x="3" y="224"/>
                      <a:pt x="2" y="223"/>
                      <a:pt x="3" y="223"/>
                    </a:cubicBezTo>
                    <a:cubicBezTo>
                      <a:pt x="4" y="220"/>
                      <a:pt x="6" y="218"/>
                      <a:pt x="7" y="216"/>
                    </a:cubicBezTo>
                    <a:cubicBezTo>
                      <a:pt x="8" y="214"/>
                      <a:pt x="8" y="212"/>
                      <a:pt x="8" y="209"/>
                    </a:cubicBezTo>
                    <a:cubicBezTo>
                      <a:pt x="7" y="210"/>
                      <a:pt x="6" y="211"/>
                      <a:pt x="5" y="211"/>
                    </a:cubicBezTo>
                    <a:cubicBezTo>
                      <a:pt x="4" y="212"/>
                      <a:pt x="3" y="211"/>
                      <a:pt x="4" y="210"/>
                    </a:cubicBezTo>
                    <a:cubicBezTo>
                      <a:pt x="5" y="209"/>
                      <a:pt x="7" y="208"/>
                      <a:pt x="8" y="206"/>
                    </a:cubicBezTo>
                    <a:cubicBezTo>
                      <a:pt x="8" y="205"/>
                      <a:pt x="8" y="204"/>
                      <a:pt x="8" y="202"/>
                    </a:cubicBezTo>
                    <a:cubicBezTo>
                      <a:pt x="8" y="203"/>
                      <a:pt x="7" y="203"/>
                      <a:pt x="7" y="203"/>
                    </a:cubicBezTo>
                    <a:cubicBezTo>
                      <a:pt x="7" y="204"/>
                      <a:pt x="6" y="203"/>
                      <a:pt x="6" y="202"/>
                    </a:cubicBezTo>
                    <a:cubicBezTo>
                      <a:pt x="7" y="202"/>
                      <a:pt x="7" y="201"/>
                      <a:pt x="8" y="200"/>
                    </a:cubicBezTo>
                    <a:cubicBezTo>
                      <a:pt x="8" y="200"/>
                      <a:pt x="8" y="199"/>
                      <a:pt x="8" y="199"/>
                    </a:cubicBezTo>
                    <a:cubicBezTo>
                      <a:pt x="6" y="201"/>
                      <a:pt x="3" y="197"/>
                      <a:pt x="5" y="195"/>
                    </a:cubicBezTo>
                    <a:cubicBezTo>
                      <a:pt x="6" y="194"/>
                      <a:pt x="7" y="193"/>
                      <a:pt x="9" y="191"/>
                    </a:cubicBezTo>
                    <a:cubicBezTo>
                      <a:pt x="9" y="191"/>
                      <a:pt x="9" y="191"/>
                      <a:pt x="9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7" y="191"/>
                      <a:pt x="7" y="191"/>
                    </a:cubicBezTo>
                    <a:cubicBezTo>
                      <a:pt x="6" y="192"/>
                      <a:pt x="4" y="191"/>
                      <a:pt x="4" y="190"/>
                    </a:cubicBezTo>
                    <a:cubicBezTo>
                      <a:pt x="4" y="189"/>
                      <a:pt x="4" y="188"/>
                      <a:pt x="4" y="188"/>
                    </a:cubicBezTo>
                    <a:cubicBezTo>
                      <a:pt x="5" y="169"/>
                      <a:pt x="10" y="151"/>
                      <a:pt x="16" y="133"/>
                    </a:cubicBezTo>
                    <a:cubicBezTo>
                      <a:pt x="16" y="132"/>
                      <a:pt x="17" y="131"/>
                      <a:pt x="17" y="131"/>
                    </a:cubicBezTo>
                    <a:cubicBezTo>
                      <a:pt x="21" y="115"/>
                      <a:pt x="26" y="100"/>
                      <a:pt x="33" y="86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49" y="53"/>
                      <a:pt x="74" y="33"/>
                      <a:pt x="106" y="20"/>
                    </a:cubicBezTo>
                    <a:cubicBezTo>
                      <a:pt x="113" y="16"/>
                      <a:pt x="120" y="14"/>
                      <a:pt x="128" y="11"/>
                    </a:cubicBezTo>
                    <a:cubicBezTo>
                      <a:pt x="129" y="11"/>
                      <a:pt x="130" y="11"/>
                      <a:pt x="131" y="10"/>
                    </a:cubicBezTo>
                    <a:cubicBezTo>
                      <a:pt x="131" y="10"/>
                      <a:pt x="131" y="10"/>
                      <a:pt x="132" y="10"/>
                    </a:cubicBezTo>
                    <a:cubicBezTo>
                      <a:pt x="134" y="10"/>
                      <a:pt x="136" y="9"/>
                      <a:pt x="138" y="9"/>
                    </a:cubicBezTo>
                    <a:cubicBezTo>
                      <a:pt x="138" y="8"/>
                      <a:pt x="138" y="8"/>
                      <a:pt x="138" y="7"/>
                    </a:cubicBezTo>
                    <a:cubicBezTo>
                      <a:pt x="138" y="4"/>
                      <a:pt x="142" y="4"/>
                      <a:pt x="143" y="6"/>
                    </a:cubicBezTo>
                    <a:cubicBezTo>
                      <a:pt x="143" y="6"/>
                      <a:pt x="144" y="6"/>
                      <a:pt x="144" y="6"/>
                    </a:cubicBezTo>
                    <a:cubicBezTo>
                      <a:pt x="144" y="6"/>
                      <a:pt x="144" y="6"/>
                      <a:pt x="144" y="5"/>
                    </a:cubicBezTo>
                    <a:cubicBezTo>
                      <a:pt x="143" y="4"/>
                      <a:pt x="144" y="3"/>
                      <a:pt x="145" y="2"/>
                    </a:cubicBezTo>
                    <a:cubicBezTo>
                      <a:pt x="146" y="1"/>
                      <a:pt x="148" y="1"/>
                      <a:pt x="148" y="3"/>
                    </a:cubicBezTo>
                    <a:cubicBezTo>
                      <a:pt x="149" y="4"/>
                      <a:pt x="149" y="5"/>
                      <a:pt x="149" y="6"/>
                    </a:cubicBezTo>
                    <a:cubicBezTo>
                      <a:pt x="150" y="6"/>
                      <a:pt x="150" y="6"/>
                      <a:pt x="151" y="6"/>
                    </a:cubicBezTo>
                    <a:cubicBezTo>
                      <a:pt x="151" y="5"/>
                      <a:pt x="151" y="5"/>
                      <a:pt x="150" y="4"/>
                    </a:cubicBezTo>
                    <a:cubicBezTo>
                      <a:pt x="150" y="4"/>
                      <a:pt x="150" y="3"/>
                      <a:pt x="150" y="3"/>
                    </a:cubicBezTo>
                    <a:cubicBezTo>
                      <a:pt x="150" y="3"/>
                      <a:pt x="150" y="2"/>
                      <a:pt x="150" y="2"/>
                    </a:cubicBezTo>
                    <a:cubicBezTo>
                      <a:pt x="150" y="1"/>
                      <a:pt x="150" y="0"/>
                      <a:pt x="150" y="0"/>
                    </a:cubicBezTo>
                    <a:cubicBezTo>
                      <a:pt x="148" y="0"/>
                      <a:pt x="146" y="1"/>
                      <a:pt x="143" y="1"/>
                    </a:cubicBezTo>
                    <a:cubicBezTo>
                      <a:pt x="143" y="2"/>
                      <a:pt x="143" y="2"/>
                      <a:pt x="142" y="2"/>
                    </a:cubicBezTo>
                    <a:cubicBezTo>
                      <a:pt x="141" y="5"/>
                      <a:pt x="138" y="5"/>
                      <a:pt x="137" y="3"/>
                    </a:cubicBezTo>
                    <a:cubicBezTo>
                      <a:pt x="106" y="10"/>
                      <a:pt x="75" y="29"/>
                      <a:pt x="53" y="51"/>
                    </a:cubicBezTo>
                    <a:cubicBezTo>
                      <a:pt x="20" y="83"/>
                      <a:pt x="9" y="129"/>
                      <a:pt x="5" y="173"/>
                    </a:cubicBezTo>
                    <a:cubicBezTo>
                      <a:pt x="0" y="230"/>
                      <a:pt x="1" y="286"/>
                      <a:pt x="5" y="342"/>
                    </a:cubicBezTo>
                    <a:cubicBezTo>
                      <a:pt x="6" y="357"/>
                      <a:pt x="8" y="372"/>
                      <a:pt x="9" y="387"/>
                    </a:cubicBezTo>
                    <a:cubicBezTo>
                      <a:pt x="9" y="389"/>
                      <a:pt x="10" y="391"/>
                      <a:pt x="10" y="392"/>
                    </a:cubicBezTo>
                    <a:cubicBezTo>
                      <a:pt x="10" y="396"/>
                      <a:pt x="15" y="396"/>
                      <a:pt x="15" y="392"/>
                    </a:cubicBezTo>
                    <a:cubicBezTo>
                      <a:pt x="15" y="392"/>
                      <a:pt x="15" y="391"/>
                      <a:pt x="15" y="391"/>
                    </a:cubicBezTo>
                    <a:cubicBezTo>
                      <a:pt x="14" y="391"/>
                      <a:pt x="14" y="391"/>
                      <a:pt x="13" y="391"/>
                    </a:cubicBezTo>
                    <a:cubicBezTo>
                      <a:pt x="13" y="391"/>
                      <a:pt x="12" y="391"/>
                      <a:pt x="13" y="3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4" name="Freeform 4813"/>
              <p:cNvSpPr/>
              <p:nvPr/>
            </p:nvSpPr>
            <p:spPr bwMode="auto">
              <a:xfrm>
                <a:off x="-2701132" y="2078037"/>
                <a:ext cx="209550" cy="130175"/>
              </a:xfrm>
              <a:custGeom>
                <a:avLst/>
                <a:gdLst>
                  <a:gd name="T0" fmla="*/ 75 w 76"/>
                  <a:gd name="T1" fmla="*/ 3 h 47"/>
                  <a:gd name="T2" fmla="*/ 76 w 76"/>
                  <a:gd name="T3" fmla="*/ 0 h 47"/>
                  <a:gd name="T4" fmla="*/ 74 w 76"/>
                  <a:gd name="T5" fmla="*/ 1 h 47"/>
                  <a:gd name="T6" fmla="*/ 74 w 76"/>
                  <a:gd name="T7" fmla="*/ 3 h 47"/>
                  <a:gd name="T8" fmla="*/ 68 w 76"/>
                  <a:gd name="T9" fmla="*/ 4 h 47"/>
                  <a:gd name="T10" fmla="*/ 68 w 76"/>
                  <a:gd name="T11" fmla="*/ 3 h 47"/>
                  <a:gd name="T12" fmla="*/ 3 w 76"/>
                  <a:gd name="T13" fmla="*/ 39 h 47"/>
                  <a:gd name="T14" fmla="*/ 2 w 76"/>
                  <a:gd name="T15" fmla="*/ 45 h 47"/>
                  <a:gd name="T16" fmla="*/ 0 w 76"/>
                  <a:gd name="T17" fmla="*/ 47 h 47"/>
                  <a:gd name="T18" fmla="*/ 1 w 76"/>
                  <a:gd name="T19" fmla="*/ 47 h 47"/>
                  <a:gd name="T20" fmla="*/ 2 w 76"/>
                  <a:gd name="T21" fmla="*/ 47 h 47"/>
                  <a:gd name="T22" fmla="*/ 5 w 76"/>
                  <a:gd name="T23" fmla="*/ 44 h 47"/>
                  <a:gd name="T24" fmla="*/ 50 w 76"/>
                  <a:gd name="T25" fmla="*/ 16 h 47"/>
                  <a:gd name="T26" fmla="*/ 54 w 76"/>
                  <a:gd name="T27" fmla="*/ 14 h 47"/>
                  <a:gd name="T28" fmla="*/ 54 w 76"/>
                  <a:gd name="T29" fmla="*/ 14 h 47"/>
                  <a:gd name="T30" fmla="*/ 63 w 76"/>
                  <a:gd name="T31" fmla="*/ 10 h 47"/>
                  <a:gd name="T32" fmla="*/ 71 w 76"/>
                  <a:gd name="T33" fmla="*/ 7 h 47"/>
                  <a:gd name="T34" fmla="*/ 72 w 76"/>
                  <a:gd name="T35" fmla="*/ 6 h 47"/>
                  <a:gd name="T36" fmla="*/ 75 w 76"/>
                  <a:gd name="T37" fmla="*/ 6 h 47"/>
                  <a:gd name="T38" fmla="*/ 75 w 76"/>
                  <a:gd name="T39" fmla="*/ 6 h 47"/>
                  <a:gd name="T40" fmla="*/ 75 w 76"/>
                  <a:gd name="T4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7">
                    <a:moveTo>
                      <a:pt x="75" y="3"/>
                    </a:moveTo>
                    <a:cubicBezTo>
                      <a:pt x="75" y="2"/>
                      <a:pt x="76" y="1"/>
                      <a:pt x="76" y="0"/>
                    </a:cubicBezTo>
                    <a:cubicBezTo>
                      <a:pt x="75" y="0"/>
                      <a:pt x="74" y="0"/>
                      <a:pt x="74" y="1"/>
                    </a:cubicBezTo>
                    <a:cubicBezTo>
                      <a:pt x="73" y="1"/>
                      <a:pt x="73" y="2"/>
                      <a:pt x="74" y="3"/>
                    </a:cubicBezTo>
                    <a:cubicBezTo>
                      <a:pt x="74" y="6"/>
                      <a:pt x="69" y="7"/>
                      <a:pt x="68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45" y="12"/>
                      <a:pt x="22" y="24"/>
                      <a:pt x="3" y="39"/>
                    </a:cubicBezTo>
                    <a:cubicBezTo>
                      <a:pt x="2" y="41"/>
                      <a:pt x="2" y="43"/>
                      <a:pt x="2" y="45"/>
                    </a:cubicBezTo>
                    <a:cubicBezTo>
                      <a:pt x="2" y="46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18" y="32"/>
                      <a:pt x="34" y="23"/>
                      <a:pt x="50" y="16"/>
                    </a:cubicBezTo>
                    <a:cubicBezTo>
                      <a:pt x="52" y="15"/>
                      <a:pt x="53" y="15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7" y="13"/>
                      <a:pt x="60" y="11"/>
                      <a:pt x="63" y="10"/>
                    </a:cubicBezTo>
                    <a:cubicBezTo>
                      <a:pt x="66" y="9"/>
                      <a:pt x="68" y="8"/>
                      <a:pt x="71" y="7"/>
                    </a:cubicBezTo>
                    <a:cubicBezTo>
                      <a:pt x="71" y="7"/>
                      <a:pt x="71" y="6"/>
                      <a:pt x="72" y="6"/>
                    </a:cubicBezTo>
                    <a:cubicBezTo>
                      <a:pt x="73" y="5"/>
                      <a:pt x="74" y="5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5" y="5"/>
                      <a:pt x="75" y="4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5" name="Freeform 4814"/>
              <p:cNvSpPr/>
              <p:nvPr/>
            </p:nvSpPr>
            <p:spPr bwMode="auto">
              <a:xfrm>
                <a:off x="-2480469" y="2011362"/>
                <a:ext cx="619125" cy="93663"/>
              </a:xfrm>
              <a:custGeom>
                <a:avLst/>
                <a:gdLst>
                  <a:gd name="T0" fmla="*/ 223 w 224"/>
                  <a:gd name="T1" fmla="*/ 30 h 34"/>
                  <a:gd name="T2" fmla="*/ 217 w 224"/>
                  <a:gd name="T3" fmla="*/ 27 h 34"/>
                  <a:gd name="T4" fmla="*/ 149 w 224"/>
                  <a:gd name="T5" fmla="*/ 7 h 34"/>
                  <a:gd name="T6" fmla="*/ 67 w 224"/>
                  <a:gd name="T7" fmla="*/ 5 h 34"/>
                  <a:gd name="T8" fmla="*/ 2 w 224"/>
                  <a:gd name="T9" fmla="*/ 22 h 34"/>
                  <a:gd name="T10" fmla="*/ 0 w 224"/>
                  <a:gd name="T11" fmla="*/ 28 h 34"/>
                  <a:gd name="T12" fmla="*/ 5 w 224"/>
                  <a:gd name="T13" fmla="*/ 27 h 34"/>
                  <a:gd name="T14" fmla="*/ 23 w 224"/>
                  <a:gd name="T15" fmla="*/ 21 h 34"/>
                  <a:gd name="T16" fmla="*/ 23 w 224"/>
                  <a:gd name="T17" fmla="*/ 19 h 34"/>
                  <a:gd name="T18" fmla="*/ 28 w 224"/>
                  <a:gd name="T19" fmla="*/ 19 h 34"/>
                  <a:gd name="T20" fmla="*/ 28 w 224"/>
                  <a:gd name="T21" fmla="*/ 19 h 34"/>
                  <a:gd name="T22" fmla="*/ 36 w 224"/>
                  <a:gd name="T23" fmla="*/ 18 h 34"/>
                  <a:gd name="T24" fmla="*/ 36 w 224"/>
                  <a:gd name="T25" fmla="*/ 14 h 34"/>
                  <a:gd name="T26" fmla="*/ 41 w 224"/>
                  <a:gd name="T27" fmla="*/ 15 h 34"/>
                  <a:gd name="T28" fmla="*/ 41 w 224"/>
                  <a:gd name="T29" fmla="*/ 16 h 34"/>
                  <a:gd name="T30" fmla="*/ 47 w 224"/>
                  <a:gd name="T31" fmla="*/ 15 h 34"/>
                  <a:gd name="T32" fmla="*/ 47 w 224"/>
                  <a:gd name="T33" fmla="*/ 13 h 34"/>
                  <a:gd name="T34" fmla="*/ 52 w 224"/>
                  <a:gd name="T35" fmla="*/ 13 h 34"/>
                  <a:gd name="T36" fmla="*/ 52 w 224"/>
                  <a:gd name="T37" fmla="*/ 14 h 34"/>
                  <a:gd name="T38" fmla="*/ 56 w 224"/>
                  <a:gd name="T39" fmla="*/ 13 h 34"/>
                  <a:gd name="T40" fmla="*/ 56 w 224"/>
                  <a:gd name="T41" fmla="*/ 12 h 34"/>
                  <a:gd name="T42" fmla="*/ 61 w 224"/>
                  <a:gd name="T43" fmla="*/ 12 h 34"/>
                  <a:gd name="T44" fmla="*/ 61 w 224"/>
                  <a:gd name="T45" fmla="*/ 12 h 34"/>
                  <a:gd name="T46" fmla="*/ 62 w 224"/>
                  <a:gd name="T47" fmla="*/ 12 h 34"/>
                  <a:gd name="T48" fmla="*/ 67 w 224"/>
                  <a:gd name="T49" fmla="*/ 11 h 34"/>
                  <a:gd name="T50" fmla="*/ 67 w 224"/>
                  <a:gd name="T51" fmla="*/ 9 h 34"/>
                  <a:gd name="T52" fmla="*/ 72 w 224"/>
                  <a:gd name="T53" fmla="*/ 10 h 34"/>
                  <a:gd name="T54" fmla="*/ 77 w 224"/>
                  <a:gd name="T55" fmla="*/ 9 h 34"/>
                  <a:gd name="T56" fmla="*/ 77 w 224"/>
                  <a:gd name="T57" fmla="*/ 7 h 34"/>
                  <a:gd name="T58" fmla="*/ 83 w 224"/>
                  <a:gd name="T59" fmla="*/ 7 h 34"/>
                  <a:gd name="T60" fmla="*/ 83 w 224"/>
                  <a:gd name="T61" fmla="*/ 8 h 34"/>
                  <a:gd name="T62" fmla="*/ 89 w 224"/>
                  <a:gd name="T63" fmla="*/ 8 h 34"/>
                  <a:gd name="T64" fmla="*/ 89 w 224"/>
                  <a:gd name="T65" fmla="*/ 6 h 34"/>
                  <a:gd name="T66" fmla="*/ 94 w 224"/>
                  <a:gd name="T67" fmla="*/ 6 h 34"/>
                  <a:gd name="T68" fmla="*/ 94 w 224"/>
                  <a:gd name="T69" fmla="*/ 7 h 34"/>
                  <a:gd name="T70" fmla="*/ 96 w 224"/>
                  <a:gd name="T71" fmla="*/ 7 h 34"/>
                  <a:gd name="T72" fmla="*/ 96 w 224"/>
                  <a:gd name="T73" fmla="*/ 7 h 34"/>
                  <a:gd name="T74" fmla="*/ 101 w 224"/>
                  <a:gd name="T75" fmla="*/ 5 h 34"/>
                  <a:gd name="T76" fmla="*/ 101 w 224"/>
                  <a:gd name="T77" fmla="*/ 7 h 34"/>
                  <a:gd name="T78" fmla="*/ 106 w 224"/>
                  <a:gd name="T79" fmla="*/ 7 h 34"/>
                  <a:gd name="T80" fmla="*/ 106 w 224"/>
                  <a:gd name="T81" fmla="*/ 6 h 34"/>
                  <a:gd name="T82" fmla="*/ 112 w 224"/>
                  <a:gd name="T83" fmla="*/ 6 h 34"/>
                  <a:gd name="T84" fmla="*/ 112 w 224"/>
                  <a:gd name="T85" fmla="*/ 7 h 34"/>
                  <a:gd name="T86" fmla="*/ 117 w 224"/>
                  <a:gd name="T87" fmla="*/ 7 h 34"/>
                  <a:gd name="T88" fmla="*/ 117 w 224"/>
                  <a:gd name="T89" fmla="*/ 7 h 34"/>
                  <a:gd name="T90" fmla="*/ 122 w 224"/>
                  <a:gd name="T91" fmla="*/ 7 h 34"/>
                  <a:gd name="T92" fmla="*/ 122 w 224"/>
                  <a:gd name="T93" fmla="*/ 8 h 34"/>
                  <a:gd name="T94" fmla="*/ 126 w 224"/>
                  <a:gd name="T95" fmla="*/ 8 h 34"/>
                  <a:gd name="T96" fmla="*/ 127 w 224"/>
                  <a:gd name="T97" fmla="*/ 6 h 34"/>
                  <a:gd name="T98" fmla="*/ 131 w 224"/>
                  <a:gd name="T99" fmla="*/ 7 h 34"/>
                  <a:gd name="T100" fmla="*/ 131 w 224"/>
                  <a:gd name="T101" fmla="*/ 9 h 34"/>
                  <a:gd name="T102" fmla="*/ 140 w 224"/>
                  <a:gd name="T103" fmla="*/ 10 h 34"/>
                  <a:gd name="T104" fmla="*/ 140 w 224"/>
                  <a:gd name="T105" fmla="*/ 10 h 34"/>
                  <a:gd name="T106" fmla="*/ 145 w 224"/>
                  <a:gd name="T107" fmla="*/ 10 h 34"/>
                  <a:gd name="T108" fmla="*/ 145 w 224"/>
                  <a:gd name="T109" fmla="*/ 11 h 34"/>
                  <a:gd name="T110" fmla="*/ 147 w 224"/>
                  <a:gd name="T111" fmla="*/ 12 h 34"/>
                  <a:gd name="T112" fmla="*/ 163 w 224"/>
                  <a:gd name="T113" fmla="*/ 15 h 34"/>
                  <a:gd name="T114" fmla="*/ 222 w 224"/>
                  <a:gd name="T115" fmla="*/ 34 h 34"/>
                  <a:gd name="T116" fmla="*/ 224 w 224"/>
                  <a:gd name="T117" fmla="*/ 32 h 34"/>
                  <a:gd name="T118" fmla="*/ 224 w 224"/>
                  <a:gd name="T119" fmla="*/ 31 h 34"/>
                  <a:gd name="T120" fmla="*/ 223 w 224"/>
                  <a:gd name="T12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4">
                    <a:moveTo>
                      <a:pt x="223" y="30"/>
                    </a:moveTo>
                    <a:cubicBezTo>
                      <a:pt x="221" y="29"/>
                      <a:pt x="219" y="28"/>
                      <a:pt x="217" y="27"/>
                    </a:cubicBezTo>
                    <a:cubicBezTo>
                      <a:pt x="196" y="17"/>
                      <a:pt x="172" y="13"/>
                      <a:pt x="149" y="7"/>
                    </a:cubicBezTo>
                    <a:cubicBezTo>
                      <a:pt x="122" y="0"/>
                      <a:pt x="94" y="1"/>
                      <a:pt x="67" y="5"/>
                    </a:cubicBezTo>
                    <a:cubicBezTo>
                      <a:pt x="45" y="9"/>
                      <a:pt x="23" y="15"/>
                      <a:pt x="2" y="22"/>
                    </a:cubicBezTo>
                    <a:cubicBezTo>
                      <a:pt x="2" y="24"/>
                      <a:pt x="1" y="26"/>
                      <a:pt x="0" y="28"/>
                    </a:cubicBezTo>
                    <a:cubicBezTo>
                      <a:pt x="2" y="28"/>
                      <a:pt x="3" y="27"/>
                      <a:pt x="5" y="27"/>
                    </a:cubicBezTo>
                    <a:cubicBezTo>
                      <a:pt x="11" y="25"/>
                      <a:pt x="17" y="23"/>
                      <a:pt x="23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6"/>
                      <a:pt x="28" y="16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3" y="18"/>
                      <a:pt x="36" y="18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1"/>
                      <a:pt x="42" y="12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3" y="16"/>
                      <a:pt x="45" y="15"/>
                      <a:pt x="47" y="15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0"/>
                      <a:pt x="52" y="10"/>
                      <a:pt x="52" y="13"/>
                    </a:cubicBezTo>
                    <a:cubicBezTo>
                      <a:pt x="52" y="13"/>
                      <a:pt x="52" y="14"/>
                      <a:pt x="52" y="14"/>
                    </a:cubicBezTo>
                    <a:cubicBezTo>
                      <a:pt x="53" y="13"/>
                      <a:pt x="55" y="13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8"/>
                      <a:pt x="61" y="8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4" y="11"/>
                      <a:pt x="65" y="11"/>
                      <a:pt x="67" y="11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6"/>
                      <a:pt x="73" y="7"/>
                      <a:pt x="72" y="10"/>
                    </a:cubicBezTo>
                    <a:cubicBezTo>
                      <a:pt x="74" y="10"/>
                      <a:pt x="76" y="9"/>
                      <a:pt x="77" y="9"/>
                    </a:cubicBezTo>
                    <a:cubicBezTo>
                      <a:pt x="77" y="8"/>
                      <a:pt x="77" y="8"/>
                      <a:pt x="77" y="7"/>
                    </a:cubicBezTo>
                    <a:cubicBezTo>
                      <a:pt x="77" y="4"/>
                      <a:pt x="83" y="4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5" y="8"/>
                      <a:pt x="87" y="8"/>
                      <a:pt x="89" y="8"/>
                    </a:cubicBezTo>
                    <a:cubicBezTo>
                      <a:pt x="89" y="7"/>
                      <a:pt x="89" y="7"/>
                      <a:pt x="89" y="6"/>
                    </a:cubicBezTo>
                    <a:cubicBezTo>
                      <a:pt x="89" y="3"/>
                      <a:pt x="94" y="3"/>
                      <a:pt x="94" y="6"/>
                    </a:cubicBezTo>
                    <a:cubicBezTo>
                      <a:pt x="94" y="6"/>
                      <a:pt x="94" y="7"/>
                      <a:pt x="94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4"/>
                      <a:pt x="100" y="2"/>
                      <a:pt x="101" y="5"/>
                    </a:cubicBezTo>
                    <a:cubicBezTo>
                      <a:pt x="101" y="6"/>
                      <a:pt x="101" y="7"/>
                      <a:pt x="101" y="7"/>
                    </a:cubicBezTo>
                    <a:cubicBezTo>
                      <a:pt x="103" y="7"/>
                      <a:pt x="105" y="7"/>
                      <a:pt x="106" y="7"/>
                    </a:cubicBezTo>
                    <a:cubicBezTo>
                      <a:pt x="106" y="7"/>
                      <a:pt x="106" y="6"/>
                      <a:pt x="106" y="6"/>
                    </a:cubicBezTo>
                    <a:cubicBezTo>
                      <a:pt x="106" y="3"/>
                      <a:pt x="112" y="3"/>
                      <a:pt x="112" y="6"/>
                    </a:cubicBezTo>
                    <a:cubicBezTo>
                      <a:pt x="112" y="6"/>
                      <a:pt x="112" y="7"/>
                      <a:pt x="112" y="7"/>
                    </a:cubicBezTo>
                    <a:cubicBezTo>
                      <a:pt x="113" y="7"/>
                      <a:pt x="115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3"/>
                      <a:pt x="122" y="3"/>
                      <a:pt x="122" y="7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3" y="8"/>
                      <a:pt x="125" y="8"/>
                      <a:pt x="126" y="8"/>
                    </a:cubicBezTo>
                    <a:cubicBezTo>
                      <a:pt x="126" y="7"/>
                      <a:pt x="126" y="7"/>
                      <a:pt x="127" y="6"/>
                    </a:cubicBezTo>
                    <a:cubicBezTo>
                      <a:pt x="128" y="5"/>
                      <a:pt x="130" y="6"/>
                      <a:pt x="131" y="7"/>
                    </a:cubicBezTo>
                    <a:cubicBezTo>
                      <a:pt x="131" y="8"/>
                      <a:pt x="131" y="8"/>
                      <a:pt x="131" y="9"/>
                    </a:cubicBezTo>
                    <a:cubicBezTo>
                      <a:pt x="134" y="9"/>
                      <a:pt x="137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0" y="6"/>
                      <a:pt x="145" y="6"/>
                      <a:pt x="145" y="10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6" y="11"/>
                      <a:pt x="146" y="12"/>
                      <a:pt x="147" y="12"/>
                    </a:cubicBezTo>
                    <a:cubicBezTo>
                      <a:pt x="152" y="13"/>
                      <a:pt x="158" y="14"/>
                      <a:pt x="163" y="15"/>
                    </a:cubicBezTo>
                    <a:cubicBezTo>
                      <a:pt x="184" y="18"/>
                      <a:pt x="206" y="18"/>
                      <a:pt x="222" y="34"/>
                    </a:cubicBezTo>
                    <a:cubicBezTo>
                      <a:pt x="223" y="34"/>
                      <a:pt x="224" y="33"/>
                      <a:pt x="224" y="32"/>
                    </a:cubicBezTo>
                    <a:cubicBezTo>
                      <a:pt x="224" y="32"/>
                      <a:pt x="224" y="31"/>
                      <a:pt x="224" y="31"/>
                    </a:cubicBezTo>
                    <a:cubicBezTo>
                      <a:pt x="224" y="30"/>
                      <a:pt x="223" y="30"/>
                      <a:pt x="22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6" name="Freeform 4815"/>
              <p:cNvSpPr/>
              <p:nvPr/>
            </p:nvSpPr>
            <p:spPr bwMode="auto">
              <a:xfrm>
                <a:off x="-2709069" y="2198687"/>
                <a:ext cx="0" cy="6350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7" name="Freeform 4816"/>
              <p:cNvSpPr/>
              <p:nvPr/>
            </p:nvSpPr>
            <p:spPr bwMode="auto">
              <a:xfrm>
                <a:off x="-2618582" y="2122487"/>
                <a:ext cx="58738" cy="42863"/>
              </a:xfrm>
              <a:custGeom>
                <a:avLst/>
                <a:gdLst>
                  <a:gd name="T0" fmla="*/ 21 w 21"/>
                  <a:gd name="T1" fmla="*/ 0 h 16"/>
                  <a:gd name="T2" fmla="*/ 8 w 21"/>
                  <a:gd name="T3" fmla="*/ 10 h 16"/>
                  <a:gd name="T4" fmla="*/ 0 w 21"/>
                  <a:gd name="T5" fmla="*/ 16 h 16"/>
                  <a:gd name="T6" fmla="*/ 10 w 21"/>
                  <a:gd name="T7" fmla="*/ 11 h 16"/>
                  <a:gd name="T8" fmla="*/ 21 w 2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5" y="12"/>
                      <a:pt x="3" y="14"/>
                      <a:pt x="0" y="16"/>
                    </a:cubicBezTo>
                    <a:cubicBezTo>
                      <a:pt x="3" y="14"/>
                      <a:pt x="7" y="12"/>
                      <a:pt x="10" y="11"/>
                    </a:cubicBezTo>
                    <a:cubicBezTo>
                      <a:pt x="14" y="7"/>
                      <a:pt x="18" y="4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8" name="Freeform 4817"/>
              <p:cNvSpPr/>
              <p:nvPr/>
            </p:nvSpPr>
            <p:spPr bwMode="auto">
              <a:xfrm>
                <a:off x="-2477294" y="2090737"/>
                <a:ext cx="19050" cy="11113"/>
              </a:xfrm>
              <a:custGeom>
                <a:avLst/>
                <a:gdLst>
                  <a:gd name="T0" fmla="*/ 6 w 7"/>
                  <a:gd name="T1" fmla="*/ 1 h 4"/>
                  <a:gd name="T2" fmla="*/ 0 w 7"/>
                  <a:gd name="T3" fmla="*/ 4 h 4"/>
                  <a:gd name="T4" fmla="*/ 4 w 7"/>
                  <a:gd name="T5" fmla="*/ 3 h 4"/>
                  <a:gd name="T6" fmla="*/ 6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6" y="1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6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9" name="Freeform 4818"/>
              <p:cNvSpPr/>
              <p:nvPr/>
            </p:nvSpPr>
            <p:spPr bwMode="auto">
              <a:xfrm>
                <a:off x="-2518569" y="21193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0" name="Freeform 4819"/>
              <p:cNvSpPr/>
              <p:nvPr/>
            </p:nvSpPr>
            <p:spPr bwMode="auto">
              <a:xfrm>
                <a:off x="-2543969" y="2100262"/>
                <a:ext cx="38100" cy="30163"/>
              </a:xfrm>
              <a:custGeom>
                <a:avLst/>
                <a:gdLst>
                  <a:gd name="T0" fmla="*/ 6 w 14"/>
                  <a:gd name="T1" fmla="*/ 8 h 11"/>
                  <a:gd name="T2" fmla="*/ 8 w 14"/>
                  <a:gd name="T3" fmla="*/ 6 h 11"/>
                  <a:gd name="T4" fmla="*/ 4 w 14"/>
                  <a:gd name="T5" fmla="*/ 8 h 11"/>
                  <a:gd name="T6" fmla="*/ 0 w 14"/>
                  <a:gd name="T7" fmla="*/ 11 h 11"/>
                  <a:gd name="T8" fmla="*/ 4 w 14"/>
                  <a:gd name="T9" fmla="*/ 9 h 11"/>
                  <a:gd name="T10" fmla="*/ 6 w 14"/>
                  <a:gd name="T1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8"/>
                    </a:moveTo>
                    <a:cubicBezTo>
                      <a:pt x="6" y="7"/>
                      <a:pt x="7" y="6"/>
                      <a:pt x="8" y="6"/>
                    </a:cubicBezTo>
                    <a:cubicBezTo>
                      <a:pt x="14" y="0"/>
                      <a:pt x="6" y="6"/>
                      <a:pt x="4" y="8"/>
                    </a:cubicBezTo>
                    <a:cubicBezTo>
                      <a:pt x="3" y="9"/>
                      <a:pt x="1" y="10"/>
                      <a:pt x="0" y="11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5" y="9"/>
                      <a:pt x="5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1" name="Freeform 4820"/>
              <p:cNvSpPr/>
              <p:nvPr/>
            </p:nvSpPr>
            <p:spPr bwMode="auto">
              <a:xfrm>
                <a:off x="-2712244" y="2122487"/>
                <a:ext cx="149225" cy="112713"/>
              </a:xfrm>
              <a:custGeom>
                <a:avLst/>
                <a:gdLst>
                  <a:gd name="T0" fmla="*/ 6 w 54"/>
                  <a:gd name="T1" fmla="*/ 31 h 41"/>
                  <a:gd name="T2" fmla="*/ 2 w 54"/>
                  <a:gd name="T3" fmla="*/ 35 h 41"/>
                  <a:gd name="T4" fmla="*/ 5 w 54"/>
                  <a:gd name="T5" fmla="*/ 39 h 41"/>
                  <a:gd name="T6" fmla="*/ 5 w 54"/>
                  <a:gd name="T7" fmla="*/ 39 h 41"/>
                  <a:gd name="T8" fmla="*/ 22 w 54"/>
                  <a:gd name="T9" fmla="*/ 24 h 41"/>
                  <a:gd name="T10" fmla="*/ 31 w 54"/>
                  <a:gd name="T11" fmla="*/ 17 h 41"/>
                  <a:gd name="T12" fmla="*/ 54 w 54"/>
                  <a:gd name="T13" fmla="*/ 0 h 41"/>
                  <a:gd name="T14" fmla="*/ 9 w 54"/>
                  <a:gd name="T15" fmla="*/ 28 h 41"/>
                  <a:gd name="T16" fmla="*/ 6 w 54"/>
                  <a:gd name="T1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1">
                    <a:moveTo>
                      <a:pt x="6" y="31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0" y="37"/>
                      <a:pt x="3" y="41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3"/>
                      <a:pt x="16" y="28"/>
                      <a:pt x="22" y="24"/>
                    </a:cubicBezTo>
                    <a:cubicBezTo>
                      <a:pt x="25" y="22"/>
                      <a:pt x="28" y="20"/>
                      <a:pt x="31" y="17"/>
                    </a:cubicBezTo>
                    <a:cubicBezTo>
                      <a:pt x="38" y="11"/>
                      <a:pt x="46" y="4"/>
                      <a:pt x="54" y="0"/>
                    </a:cubicBezTo>
                    <a:cubicBezTo>
                      <a:pt x="38" y="7"/>
                      <a:pt x="22" y="16"/>
                      <a:pt x="9" y="28"/>
                    </a:cubicBezTo>
                    <a:cubicBezTo>
                      <a:pt x="8" y="29"/>
                      <a:pt x="7" y="30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2" name="Freeform 4821"/>
              <p:cNvSpPr/>
              <p:nvPr/>
            </p:nvSpPr>
            <p:spPr bwMode="auto">
              <a:xfrm>
                <a:off x="-2494757" y="2041524"/>
                <a:ext cx="638175" cy="82550"/>
              </a:xfrm>
              <a:custGeom>
                <a:avLst/>
                <a:gdLst>
                  <a:gd name="T0" fmla="*/ 163 w 231"/>
                  <a:gd name="T1" fmla="*/ 4 h 30"/>
                  <a:gd name="T2" fmla="*/ 145 w 231"/>
                  <a:gd name="T3" fmla="*/ 1 h 30"/>
                  <a:gd name="T4" fmla="*/ 137 w 231"/>
                  <a:gd name="T5" fmla="*/ 1 h 30"/>
                  <a:gd name="T6" fmla="*/ 132 w 231"/>
                  <a:gd name="T7" fmla="*/ 0 h 30"/>
                  <a:gd name="T8" fmla="*/ 122 w 231"/>
                  <a:gd name="T9" fmla="*/ 0 h 30"/>
                  <a:gd name="T10" fmla="*/ 120 w 231"/>
                  <a:gd name="T11" fmla="*/ 0 h 30"/>
                  <a:gd name="T12" fmla="*/ 117 w 231"/>
                  <a:gd name="T13" fmla="*/ 0 h 30"/>
                  <a:gd name="T14" fmla="*/ 111 w 231"/>
                  <a:gd name="T15" fmla="*/ 0 h 30"/>
                  <a:gd name="T16" fmla="*/ 107 w 231"/>
                  <a:gd name="T17" fmla="*/ 0 h 30"/>
                  <a:gd name="T18" fmla="*/ 99 w 231"/>
                  <a:gd name="T19" fmla="*/ 0 h 30"/>
                  <a:gd name="T20" fmla="*/ 93 w 231"/>
                  <a:gd name="T21" fmla="*/ 1 h 30"/>
                  <a:gd name="T22" fmla="*/ 87 w 231"/>
                  <a:gd name="T23" fmla="*/ 2 h 30"/>
                  <a:gd name="T24" fmla="*/ 82 w 231"/>
                  <a:gd name="T25" fmla="*/ 2 h 30"/>
                  <a:gd name="T26" fmla="*/ 75 w 231"/>
                  <a:gd name="T27" fmla="*/ 5 h 30"/>
                  <a:gd name="T28" fmla="*/ 66 w 231"/>
                  <a:gd name="T29" fmla="*/ 4 h 30"/>
                  <a:gd name="T30" fmla="*/ 62 w 231"/>
                  <a:gd name="T31" fmla="*/ 7 h 30"/>
                  <a:gd name="T32" fmla="*/ 57 w 231"/>
                  <a:gd name="T33" fmla="*/ 6 h 30"/>
                  <a:gd name="T34" fmla="*/ 52 w 231"/>
                  <a:gd name="T35" fmla="*/ 7 h 30"/>
                  <a:gd name="T36" fmla="*/ 46 w 231"/>
                  <a:gd name="T37" fmla="*/ 7 h 30"/>
                  <a:gd name="T38" fmla="*/ 41 w 231"/>
                  <a:gd name="T39" fmla="*/ 9 h 30"/>
                  <a:gd name="T40" fmla="*/ 33 w 231"/>
                  <a:gd name="T41" fmla="*/ 10 h 30"/>
                  <a:gd name="T42" fmla="*/ 28 w 231"/>
                  <a:gd name="T43" fmla="*/ 11 h 30"/>
                  <a:gd name="T44" fmla="*/ 10 w 231"/>
                  <a:gd name="T45" fmla="*/ 16 h 30"/>
                  <a:gd name="T46" fmla="*/ 5 w 231"/>
                  <a:gd name="T47" fmla="*/ 18 h 30"/>
                  <a:gd name="T48" fmla="*/ 0 w 231"/>
                  <a:gd name="T49" fmla="*/ 19 h 30"/>
                  <a:gd name="T50" fmla="*/ 1 w 231"/>
                  <a:gd name="T51" fmla="*/ 21 h 30"/>
                  <a:gd name="T52" fmla="*/ 13 w 231"/>
                  <a:gd name="T53" fmla="*/ 16 h 30"/>
                  <a:gd name="T54" fmla="*/ 12 w 231"/>
                  <a:gd name="T55" fmla="*/ 20 h 30"/>
                  <a:gd name="T56" fmla="*/ 34 w 231"/>
                  <a:gd name="T57" fmla="*/ 15 h 30"/>
                  <a:gd name="T58" fmla="*/ 49 w 231"/>
                  <a:gd name="T59" fmla="*/ 12 h 30"/>
                  <a:gd name="T60" fmla="*/ 51 w 231"/>
                  <a:gd name="T61" fmla="*/ 12 h 30"/>
                  <a:gd name="T62" fmla="*/ 64 w 231"/>
                  <a:gd name="T63" fmla="*/ 8 h 30"/>
                  <a:gd name="T64" fmla="*/ 64 w 231"/>
                  <a:gd name="T65" fmla="*/ 10 h 30"/>
                  <a:gd name="T66" fmla="*/ 74 w 231"/>
                  <a:gd name="T67" fmla="*/ 8 h 30"/>
                  <a:gd name="T68" fmla="*/ 125 w 231"/>
                  <a:gd name="T69" fmla="*/ 5 h 30"/>
                  <a:gd name="T70" fmla="*/ 131 w 231"/>
                  <a:gd name="T71" fmla="*/ 5 h 30"/>
                  <a:gd name="T72" fmla="*/ 137 w 231"/>
                  <a:gd name="T73" fmla="*/ 6 h 30"/>
                  <a:gd name="T74" fmla="*/ 139 w 231"/>
                  <a:gd name="T75" fmla="*/ 6 h 30"/>
                  <a:gd name="T76" fmla="*/ 148 w 231"/>
                  <a:gd name="T77" fmla="*/ 6 h 30"/>
                  <a:gd name="T78" fmla="*/ 155 w 231"/>
                  <a:gd name="T79" fmla="*/ 8 h 30"/>
                  <a:gd name="T80" fmla="*/ 159 w 231"/>
                  <a:gd name="T81" fmla="*/ 6 h 30"/>
                  <a:gd name="T82" fmla="*/ 158 w 231"/>
                  <a:gd name="T83" fmla="*/ 8 h 30"/>
                  <a:gd name="T84" fmla="*/ 168 w 231"/>
                  <a:gd name="T85" fmla="*/ 9 h 30"/>
                  <a:gd name="T86" fmla="*/ 174 w 231"/>
                  <a:gd name="T87" fmla="*/ 10 h 30"/>
                  <a:gd name="T88" fmla="*/ 178 w 231"/>
                  <a:gd name="T89" fmla="*/ 10 h 30"/>
                  <a:gd name="T90" fmla="*/ 184 w 231"/>
                  <a:gd name="T91" fmla="*/ 11 h 30"/>
                  <a:gd name="T92" fmla="*/ 187 w 231"/>
                  <a:gd name="T93" fmla="*/ 11 h 30"/>
                  <a:gd name="T94" fmla="*/ 195 w 231"/>
                  <a:gd name="T95" fmla="*/ 13 h 30"/>
                  <a:gd name="T96" fmla="*/ 196 w 231"/>
                  <a:gd name="T97" fmla="*/ 13 h 30"/>
                  <a:gd name="T98" fmla="*/ 205 w 231"/>
                  <a:gd name="T99" fmla="*/ 15 h 30"/>
                  <a:gd name="T100" fmla="*/ 208 w 231"/>
                  <a:gd name="T101" fmla="*/ 17 h 30"/>
                  <a:gd name="T102" fmla="*/ 211 w 231"/>
                  <a:gd name="T103" fmla="*/ 17 h 30"/>
                  <a:gd name="T104" fmla="*/ 218 w 231"/>
                  <a:gd name="T105" fmla="*/ 22 h 30"/>
                  <a:gd name="T106" fmla="*/ 219 w 231"/>
                  <a:gd name="T107" fmla="*/ 23 h 30"/>
                  <a:gd name="T108" fmla="*/ 221 w 231"/>
                  <a:gd name="T109" fmla="*/ 24 h 30"/>
                  <a:gd name="T110" fmla="*/ 223 w 231"/>
                  <a:gd name="T111" fmla="*/ 25 h 30"/>
                  <a:gd name="T112" fmla="*/ 224 w 231"/>
                  <a:gd name="T113" fmla="*/ 27 h 30"/>
                  <a:gd name="T114" fmla="*/ 228 w 231"/>
                  <a:gd name="T115" fmla="*/ 24 h 30"/>
                  <a:gd name="T116" fmla="*/ 168 w 231"/>
                  <a:gd name="T1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30">
                    <a:moveTo>
                      <a:pt x="168" y="4"/>
                    </a:moveTo>
                    <a:cubicBezTo>
                      <a:pt x="166" y="4"/>
                      <a:pt x="164" y="4"/>
                      <a:pt x="163" y="4"/>
                    </a:cubicBezTo>
                    <a:cubicBezTo>
                      <a:pt x="158" y="3"/>
                      <a:pt x="154" y="3"/>
                      <a:pt x="150" y="2"/>
                    </a:cubicBezTo>
                    <a:cubicBezTo>
                      <a:pt x="149" y="4"/>
                      <a:pt x="145" y="4"/>
                      <a:pt x="145" y="1"/>
                    </a:cubicBezTo>
                    <a:cubicBezTo>
                      <a:pt x="142" y="1"/>
                      <a:pt x="139" y="1"/>
                      <a:pt x="137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4"/>
                      <a:pt x="132" y="4"/>
                      <a:pt x="132" y="1"/>
                    </a:cubicBezTo>
                    <a:cubicBezTo>
                      <a:pt x="132" y="1"/>
                      <a:pt x="132" y="0"/>
                      <a:pt x="132" y="0"/>
                    </a:cubicBezTo>
                    <a:cubicBezTo>
                      <a:pt x="130" y="0"/>
                      <a:pt x="128" y="0"/>
                      <a:pt x="127" y="0"/>
                    </a:cubicBezTo>
                    <a:cubicBezTo>
                      <a:pt x="127" y="3"/>
                      <a:pt x="122" y="3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1" y="0"/>
                      <a:pt x="121" y="0"/>
                      <a:pt x="120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4"/>
                      <a:pt x="111" y="4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08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4"/>
                      <a:pt x="102" y="4"/>
                      <a:pt x="101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5"/>
                      <a:pt x="93" y="5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1"/>
                      <a:pt x="89" y="1"/>
                      <a:pt x="87" y="2"/>
                    </a:cubicBezTo>
                    <a:cubicBezTo>
                      <a:pt x="87" y="2"/>
                      <a:pt x="87" y="3"/>
                      <a:pt x="87" y="3"/>
                    </a:cubicBezTo>
                    <a:cubicBezTo>
                      <a:pt x="86" y="6"/>
                      <a:pt x="82" y="5"/>
                      <a:pt x="82" y="2"/>
                    </a:cubicBezTo>
                    <a:cubicBezTo>
                      <a:pt x="80" y="3"/>
                      <a:pt x="78" y="3"/>
                      <a:pt x="76" y="3"/>
                    </a:cubicBezTo>
                    <a:cubicBezTo>
                      <a:pt x="76" y="4"/>
                      <a:pt x="76" y="4"/>
                      <a:pt x="75" y="5"/>
                    </a:cubicBezTo>
                    <a:cubicBezTo>
                      <a:pt x="74" y="7"/>
                      <a:pt x="70" y="6"/>
                      <a:pt x="70" y="4"/>
                    </a:cubicBezTo>
                    <a:cubicBezTo>
                      <a:pt x="69" y="4"/>
                      <a:pt x="67" y="4"/>
                      <a:pt x="66" y="4"/>
                    </a:cubicBezTo>
                    <a:cubicBezTo>
                      <a:pt x="66" y="5"/>
                      <a:pt x="65" y="5"/>
                      <a:pt x="65" y="6"/>
                    </a:cubicBezTo>
                    <a:cubicBezTo>
                      <a:pt x="65" y="7"/>
                      <a:pt x="63" y="7"/>
                      <a:pt x="62" y="7"/>
                    </a:cubicBezTo>
                    <a:cubicBezTo>
                      <a:pt x="61" y="6"/>
                      <a:pt x="61" y="6"/>
                      <a:pt x="61" y="5"/>
                    </a:cubicBezTo>
                    <a:cubicBezTo>
                      <a:pt x="59" y="5"/>
                      <a:pt x="58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11"/>
                      <a:pt x="52" y="11"/>
                      <a:pt x="52" y="7"/>
                    </a:cubicBezTo>
                    <a:cubicBezTo>
                      <a:pt x="52" y="7"/>
                      <a:pt x="52" y="7"/>
                      <a:pt x="52" y="6"/>
                    </a:cubicBezTo>
                    <a:cubicBezTo>
                      <a:pt x="50" y="7"/>
                      <a:pt x="48" y="7"/>
                      <a:pt x="46" y="7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6" y="12"/>
                      <a:pt x="41" y="12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38" y="9"/>
                      <a:pt x="36" y="9"/>
                      <a:pt x="33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5"/>
                      <a:pt x="28" y="15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2" y="12"/>
                      <a:pt x="16" y="14"/>
                      <a:pt x="10" y="16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7" y="20"/>
                      <a:pt x="10" y="18"/>
                      <a:pt x="13" y="16"/>
                    </a:cubicBezTo>
                    <a:cubicBezTo>
                      <a:pt x="14" y="16"/>
                      <a:pt x="15" y="17"/>
                      <a:pt x="14" y="17"/>
                    </a:cubicBezTo>
                    <a:cubicBezTo>
                      <a:pt x="14" y="18"/>
                      <a:pt x="13" y="19"/>
                      <a:pt x="12" y="20"/>
                    </a:cubicBezTo>
                    <a:cubicBezTo>
                      <a:pt x="19" y="18"/>
                      <a:pt x="26" y="17"/>
                      <a:pt x="33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5"/>
                    </a:cubicBezTo>
                    <a:cubicBezTo>
                      <a:pt x="40" y="14"/>
                      <a:pt x="44" y="13"/>
                      <a:pt x="49" y="12"/>
                    </a:cubicBezTo>
                    <a:cubicBezTo>
                      <a:pt x="49" y="12"/>
                      <a:pt x="50" y="12"/>
                      <a:pt x="50" y="11"/>
                    </a:cubicBezTo>
                    <a:cubicBezTo>
                      <a:pt x="51" y="11"/>
                      <a:pt x="52" y="11"/>
                      <a:pt x="51" y="12"/>
                    </a:cubicBezTo>
                    <a:cubicBezTo>
                      <a:pt x="54" y="11"/>
                      <a:pt x="58" y="11"/>
                      <a:pt x="61" y="10"/>
                    </a:cubicBezTo>
                    <a:cubicBezTo>
                      <a:pt x="62" y="10"/>
                      <a:pt x="63" y="9"/>
                      <a:pt x="64" y="8"/>
                    </a:cubicBezTo>
                    <a:cubicBezTo>
                      <a:pt x="64" y="8"/>
                      <a:pt x="65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5" y="10"/>
                      <a:pt x="66" y="10"/>
                    </a:cubicBezTo>
                    <a:cubicBezTo>
                      <a:pt x="69" y="9"/>
                      <a:pt x="72" y="9"/>
                      <a:pt x="74" y="8"/>
                    </a:cubicBezTo>
                    <a:cubicBezTo>
                      <a:pt x="75" y="6"/>
                      <a:pt x="78" y="6"/>
                      <a:pt x="79" y="8"/>
                    </a:cubicBezTo>
                    <a:cubicBezTo>
                      <a:pt x="95" y="6"/>
                      <a:pt x="110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5" y="1"/>
                      <a:pt x="131" y="1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5"/>
                      <a:pt x="135" y="5"/>
                      <a:pt x="137" y="6"/>
                    </a:cubicBezTo>
                    <a:cubicBezTo>
                      <a:pt x="137" y="5"/>
                      <a:pt x="138" y="5"/>
                      <a:pt x="138" y="5"/>
                    </a:cubicBezTo>
                    <a:cubicBezTo>
                      <a:pt x="138" y="5"/>
                      <a:pt x="139" y="5"/>
                      <a:pt x="139" y="6"/>
                    </a:cubicBezTo>
                    <a:cubicBezTo>
                      <a:pt x="141" y="6"/>
                      <a:pt x="144" y="6"/>
                      <a:pt x="146" y="6"/>
                    </a:cubicBezTo>
                    <a:cubicBezTo>
                      <a:pt x="147" y="6"/>
                      <a:pt x="147" y="6"/>
                      <a:pt x="148" y="6"/>
                    </a:cubicBezTo>
                    <a:cubicBezTo>
                      <a:pt x="148" y="6"/>
                      <a:pt x="149" y="6"/>
                      <a:pt x="148" y="7"/>
                    </a:cubicBezTo>
                    <a:cubicBezTo>
                      <a:pt x="151" y="7"/>
                      <a:pt x="153" y="7"/>
                      <a:pt x="155" y="8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57" y="7"/>
                      <a:pt x="158" y="7"/>
                      <a:pt x="159" y="6"/>
                    </a:cubicBezTo>
                    <a:cubicBezTo>
                      <a:pt x="159" y="6"/>
                      <a:pt x="160" y="7"/>
                      <a:pt x="159" y="7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61" y="9"/>
                      <a:pt x="164" y="9"/>
                      <a:pt x="167" y="9"/>
                    </a:cubicBezTo>
                    <a:cubicBezTo>
                      <a:pt x="167" y="9"/>
                      <a:pt x="167" y="9"/>
                      <a:pt x="168" y="9"/>
                    </a:cubicBezTo>
                    <a:cubicBezTo>
                      <a:pt x="168" y="9"/>
                      <a:pt x="169" y="9"/>
                      <a:pt x="169" y="9"/>
                    </a:cubicBezTo>
                    <a:cubicBezTo>
                      <a:pt x="170" y="10"/>
                      <a:pt x="172" y="10"/>
                      <a:pt x="174" y="10"/>
                    </a:cubicBezTo>
                    <a:cubicBezTo>
                      <a:pt x="175" y="10"/>
                      <a:pt x="176" y="9"/>
                      <a:pt x="177" y="9"/>
                    </a:cubicBezTo>
                    <a:cubicBezTo>
                      <a:pt x="178" y="8"/>
                      <a:pt x="178" y="9"/>
                      <a:pt x="178" y="10"/>
                    </a:cubicBezTo>
                    <a:cubicBezTo>
                      <a:pt x="178" y="10"/>
                      <a:pt x="177" y="10"/>
                      <a:pt x="177" y="10"/>
                    </a:cubicBezTo>
                    <a:cubicBezTo>
                      <a:pt x="180" y="10"/>
                      <a:pt x="182" y="11"/>
                      <a:pt x="184" y="11"/>
                    </a:cubicBezTo>
                    <a:cubicBezTo>
                      <a:pt x="185" y="11"/>
                      <a:pt x="186" y="10"/>
                      <a:pt x="186" y="10"/>
                    </a:cubicBezTo>
                    <a:cubicBezTo>
                      <a:pt x="187" y="9"/>
                      <a:pt x="188" y="10"/>
                      <a:pt x="187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9" y="12"/>
                      <a:pt x="192" y="12"/>
                      <a:pt x="195" y="13"/>
                    </a:cubicBezTo>
                    <a:cubicBezTo>
                      <a:pt x="195" y="13"/>
                      <a:pt x="195" y="12"/>
                      <a:pt x="195" y="12"/>
                    </a:cubicBezTo>
                    <a:cubicBezTo>
                      <a:pt x="196" y="12"/>
                      <a:pt x="197" y="12"/>
                      <a:pt x="196" y="13"/>
                    </a:cubicBezTo>
                    <a:cubicBezTo>
                      <a:pt x="199" y="14"/>
                      <a:pt x="202" y="14"/>
                      <a:pt x="205" y="15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6" y="15"/>
                      <a:pt x="206" y="15"/>
                      <a:pt x="206" y="16"/>
                    </a:cubicBezTo>
                    <a:cubicBezTo>
                      <a:pt x="207" y="16"/>
                      <a:pt x="208" y="16"/>
                      <a:pt x="208" y="17"/>
                    </a:cubicBezTo>
                    <a:cubicBezTo>
                      <a:pt x="209" y="16"/>
                      <a:pt x="209" y="16"/>
                      <a:pt x="210" y="16"/>
                    </a:cubicBezTo>
                    <a:cubicBezTo>
                      <a:pt x="211" y="15"/>
                      <a:pt x="211" y="16"/>
                      <a:pt x="211" y="17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13" y="19"/>
                      <a:pt x="215" y="20"/>
                      <a:pt x="218" y="22"/>
                    </a:cubicBezTo>
                    <a:cubicBezTo>
                      <a:pt x="218" y="22"/>
                      <a:pt x="218" y="22"/>
                      <a:pt x="219" y="21"/>
                    </a:cubicBezTo>
                    <a:cubicBezTo>
                      <a:pt x="219" y="21"/>
                      <a:pt x="220" y="22"/>
                      <a:pt x="219" y="23"/>
                    </a:cubicBezTo>
                    <a:cubicBezTo>
                      <a:pt x="219" y="23"/>
                      <a:pt x="219" y="23"/>
                      <a:pt x="219" y="23"/>
                    </a:cubicBezTo>
                    <a:cubicBezTo>
                      <a:pt x="220" y="23"/>
                      <a:pt x="220" y="24"/>
                      <a:pt x="221" y="24"/>
                    </a:cubicBezTo>
                    <a:cubicBezTo>
                      <a:pt x="221" y="24"/>
                      <a:pt x="222" y="24"/>
                      <a:pt x="222" y="24"/>
                    </a:cubicBezTo>
                    <a:cubicBezTo>
                      <a:pt x="223" y="23"/>
                      <a:pt x="223" y="25"/>
                      <a:pt x="223" y="25"/>
                    </a:cubicBezTo>
                    <a:cubicBezTo>
                      <a:pt x="223" y="25"/>
                      <a:pt x="222" y="25"/>
                      <a:pt x="222" y="25"/>
                    </a:cubicBezTo>
                    <a:cubicBezTo>
                      <a:pt x="223" y="26"/>
                      <a:pt x="223" y="26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7" y="30"/>
                      <a:pt x="231" y="26"/>
                      <a:pt x="228" y="24"/>
                    </a:cubicBezTo>
                    <a:cubicBezTo>
                      <a:pt x="228" y="23"/>
                      <a:pt x="228" y="23"/>
                      <a:pt x="227" y="23"/>
                    </a:cubicBezTo>
                    <a:cubicBezTo>
                      <a:pt x="211" y="7"/>
                      <a:pt x="189" y="7"/>
                      <a:pt x="1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3" name="Freeform 4822"/>
              <p:cNvSpPr/>
              <p:nvPr/>
            </p:nvSpPr>
            <p:spPr bwMode="auto">
              <a:xfrm>
                <a:off x="-2580482" y="2097087"/>
                <a:ext cx="74613" cy="49213"/>
              </a:xfrm>
              <a:custGeom>
                <a:avLst/>
                <a:gdLst>
                  <a:gd name="T0" fmla="*/ 11 w 27"/>
                  <a:gd name="T1" fmla="*/ 8 h 18"/>
                  <a:gd name="T2" fmla="*/ 0 w 27"/>
                  <a:gd name="T3" fmla="*/ 18 h 18"/>
                  <a:gd name="T4" fmla="*/ 6 w 27"/>
                  <a:gd name="T5" fmla="*/ 15 h 18"/>
                  <a:gd name="T6" fmla="*/ 25 w 27"/>
                  <a:gd name="T7" fmla="*/ 2 h 18"/>
                  <a:gd name="T8" fmla="*/ 25 w 27"/>
                  <a:gd name="T9" fmla="*/ 2 h 18"/>
                  <a:gd name="T10" fmla="*/ 27 w 27"/>
                  <a:gd name="T11" fmla="*/ 0 h 18"/>
                  <a:gd name="T12" fmla="*/ 19 w 27"/>
                  <a:gd name="T13" fmla="*/ 3 h 18"/>
                  <a:gd name="T14" fmla="*/ 10 w 27"/>
                  <a:gd name="T15" fmla="*/ 7 h 18"/>
                  <a:gd name="T16" fmla="*/ 11 w 27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8">
                    <a:moveTo>
                      <a:pt x="11" y="8"/>
                    </a:moveTo>
                    <a:cubicBezTo>
                      <a:pt x="7" y="11"/>
                      <a:pt x="4" y="15"/>
                      <a:pt x="0" y="18"/>
                    </a:cubicBezTo>
                    <a:cubicBezTo>
                      <a:pt x="2" y="17"/>
                      <a:pt x="4" y="16"/>
                      <a:pt x="6" y="15"/>
                    </a:cubicBezTo>
                    <a:cubicBezTo>
                      <a:pt x="12" y="10"/>
                      <a:pt x="19" y="5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7" y="0"/>
                    </a:cubicBez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13" y="6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4" name="Freeform 4823"/>
              <p:cNvSpPr/>
              <p:nvPr/>
            </p:nvSpPr>
            <p:spPr bwMode="auto">
              <a:xfrm>
                <a:off x="-2709069" y="1703387"/>
                <a:ext cx="369888" cy="506413"/>
              </a:xfrm>
              <a:custGeom>
                <a:avLst/>
                <a:gdLst>
                  <a:gd name="T0" fmla="*/ 128 w 134"/>
                  <a:gd name="T1" fmla="*/ 1 h 183"/>
                  <a:gd name="T2" fmla="*/ 127 w 134"/>
                  <a:gd name="T3" fmla="*/ 1 h 183"/>
                  <a:gd name="T4" fmla="*/ 124 w 134"/>
                  <a:gd name="T5" fmla="*/ 2 h 183"/>
                  <a:gd name="T6" fmla="*/ 102 w 134"/>
                  <a:gd name="T7" fmla="*/ 11 h 183"/>
                  <a:gd name="T8" fmla="*/ 30 w 134"/>
                  <a:gd name="T9" fmla="*/ 76 h 183"/>
                  <a:gd name="T10" fmla="*/ 29 w 134"/>
                  <a:gd name="T11" fmla="*/ 77 h 183"/>
                  <a:gd name="T12" fmla="*/ 13 w 134"/>
                  <a:gd name="T13" fmla="*/ 122 h 183"/>
                  <a:gd name="T14" fmla="*/ 12 w 134"/>
                  <a:gd name="T15" fmla="*/ 124 h 183"/>
                  <a:gd name="T16" fmla="*/ 0 w 134"/>
                  <a:gd name="T17" fmla="*/ 179 h 183"/>
                  <a:gd name="T18" fmla="*/ 0 w 134"/>
                  <a:gd name="T19" fmla="*/ 180 h 183"/>
                  <a:gd name="T20" fmla="*/ 0 w 134"/>
                  <a:gd name="T21" fmla="*/ 181 h 183"/>
                  <a:gd name="T22" fmla="*/ 3 w 134"/>
                  <a:gd name="T23" fmla="*/ 182 h 183"/>
                  <a:gd name="T24" fmla="*/ 5 w 134"/>
                  <a:gd name="T25" fmla="*/ 180 h 183"/>
                  <a:gd name="T26" fmla="*/ 6 w 134"/>
                  <a:gd name="T27" fmla="*/ 174 h 183"/>
                  <a:gd name="T28" fmla="*/ 34 w 134"/>
                  <a:gd name="T29" fmla="*/ 80 h 183"/>
                  <a:gd name="T30" fmla="*/ 58 w 134"/>
                  <a:gd name="T31" fmla="*/ 44 h 183"/>
                  <a:gd name="T32" fmla="*/ 99 w 134"/>
                  <a:gd name="T33" fmla="*/ 17 h 183"/>
                  <a:gd name="T34" fmla="*/ 133 w 134"/>
                  <a:gd name="T35" fmla="*/ 5 h 183"/>
                  <a:gd name="T36" fmla="*/ 134 w 134"/>
                  <a:gd name="T37" fmla="*/ 0 h 183"/>
                  <a:gd name="T38" fmla="*/ 128 w 134"/>
                  <a:gd name="T39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4" h="183">
                    <a:moveTo>
                      <a:pt x="128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126" y="2"/>
                      <a:pt x="125" y="2"/>
                      <a:pt x="124" y="2"/>
                    </a:cubicBezTo>
                    <a:cubicBezTo>
                      <a:pt x="116" y="5"/>
                      <a:pt x="109" y="7"/>
                      <a:pt x="102" y="11"/>
                    </a:cubicBezTo>
                    <a:cubicBezTo>
                      <a:pt x="70" y="24"/>
                      <a:pt x="45" y="44"/>
                      <a:pt x="30" y="76"/>
                    </a:cubicBezTo>
                    <a:cubicBezTo>
                      <a:pt x="30" y="76"/>
                      <a:pt x="30" y="77"/>
                      <a:pt x="29" y="77"/>
                    </a:cubicBezTo>
                    <a:cubicBezTo>
                      <a:pt x="23" y="92"/>
                      <a:pt x="18" y="107"/>
                      <a:pt x="13" y="122"/>
                    </a:cubicBezTo>
                    <a:cubicBezTo>
                      <a:pt x="13" y="122"/>
                      <a:pt x="12" y="123"/>
                      <a:pt x="12" y="124"/>
                    </a:cubicBezTo>
                    <a:cubicBezTo>
                      <a:pt x="6" y="142"/>
                      <a:pt x="1" y="160"/>
                      <a:pt x="0" y="179"/>
                    </a:cubicBezTo>
                    <a:cubicBezTo>
                      <a:pt x="0" y="179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1"/>
                    </a:cubicBezTo>
                    <a:cubicBezTo>
                      <a:pt x="0" y="182"/>
                      <a:pt x="2" y="183"/>
                      <a:pt x="3" y="182"/>
                    </a:cubicBezTo>
                    <a:cubicBezTo>
                      <a:pt x="4" y="182"/>
                      <a:pt x="5" y="181"/>
                      <a:pt x="5" y="180"/>
                    </a:cubicBezTo>
                    <a:cubicBezTo>
                      <a:pt x="5" y="178"/>
                      <a:pt x="5" y="176"/>
                      <a:pt x="6" y="174"/>
                    </a:cubicBezTo>
                    <a:cubicBezTo>
                      <a:pt x="8" y="142"/>
                      <a:pt x="21" y="109"/>
                      <a:pt x="34" y="80"/>
                    </a:cubicBezTo>
                    <a:cubicBezTo>
                      <a:pt x="39" y="67"/>
                      <a:pt x="47" y="54"/>
                      <a:pt x="58" y="44"/>
                    </a:cubicBezTo>
                    <a:cubicBezTo>
                      <a:pt x="69" y="33"/>
                      <a:pt x="85" y="24"/>
                      <a:pt x="99" y="17"/>
                    </a:cubicBezTo>
                    <a:cubicBezTo>
                      <a:pt x="110" y="12"/>
                      <a:pt x="122" y="8"/>
                      <a:pt x="133" y="5"/>
                    </a:cubicBezTo>
                    <a:cubicBezTo>
                      <a:pt x="134" y="3"/>
                      <a:pt x="134" y="1"/>
                      <a:pt x="134" y="0"/>
                    </a:cubicBezTo>
                    <a:cubicBezTo>
                      <a:pt x="132" y="0"/>
                      <a:pt x="130" y="1"/>
                      <a:pt x="1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5" name="Freeform 4824"/>
              <p:cNvSpPr/>
              <p:nvPr/>
            </p:nvSpPr>
            <p:spPr bwMode="auto">
              <a:xfrm>
                <a:off x="-2309019" y="1695449"/>
                <a:ext cx="385763" cy="171450"/>
              </a:xfrm>
              <a:custGeom>
                <a:avLst/>
                <a:gdLst>
                  <a:gd name="T0" fmla="*/ 72 w 140"/>
                  <a:gd name="T1" fmla="*/ 12 h 62"/>
                  <a:gd name="T2" fmla="*/ 60 w 140"/>
                  <a:gd name="T3" fmla="*/ 8 h 62"/>
                  <a:gd name="T4" fmla="*/ 58 w 140"/>
                  <a:gd name="T5" fmla="*/ 7 h 62"/>
                  <a:gd name="T6" fmla="*/ 57 w 140"/>
                  <a:gd name="T7" fmla="*/ 7 h 62"/>
                  <a:gd name="T8" fmla="*/ 55 w 140"/>
                  <a:gd name="T9" fmla="*/ 6 h 62"/>
                  <a:gd name="T10" fmla="*/ 52 w 140"/>
                  <a:gd name="T11" fmla="*/ 5 h 62"/>
                  <a:gd name="T12" fmla="*/ 52 w 140"/>
                  <a:gd name="T13" fmla="*/ 6 h 62"/>
                  <a:gd name="T14" fmla="*/ 50 w 140"/>
                  <a:gd name="T15" fmla="*/ 8 h 62"/>
                  <a:gd name="T16" fmla="*/ 47 w 140"/>
                  <a:gd name="T17" fmla="*/ 6 h 62"/>
                  <a:gd name="T18" fmla="*/ 47 w 140"/>
                  <a:gd name="T19" fmla="*/ 4 h 62"/>
                  <a:gd name="T20" fmla="*/ 47 w 140"/>
                  <a:gd name="T21" fmla="*/ 4 h 62"/>
                  <a:gd name="T22" fmla="*/ 46 w 140"/>
                  <a:gd name="T23" fmla="*/ 3 h 62"/>
                  <a:gd name="T24" fmla="*/ 41 w 140"/>
                  <a:gd name="T25" fmla="*/ 2 h 62"/>
                  <a:gd name="T26" fmla="*/ 38 w 140"/>
                  <a:gd name="T27" fmla="*/ 2 h 62"/>
                  <a:gd name="T28" fmla="*/ 38 w 140"/>
                  <a:gd name="T29" fmla="*/ 2 h 62"/>
                  <a:gd name="T30" fmla="*/ 33 w 140"/>
                  <a:gd name="T31" fmla="*/ 3 h 62"/>
                  <a:gd name="T32" fmla="*/ 32 w 140"/>
                  <a:gd name="T33" fmla="*/ 1 h 62"/>
                  <a:gd name="T34" fmla="*/ 29 w 140"/>
                  <a:gd name="T35" fmla="*/ 0 h 62"/>
                  <a:gd name="T36" fmla="*/ 29 w 140"/>
                  <a:gd name="T37" fmla="*/ 1 h 62"/>
                  <a:gd name="T38" fmla="*/ 24 w 140"/>
                  <a:gd name="T39" fmla="*/ 1 h 62"/>
                  <a:gd name="T40" fmla="*/ 24 w 140"/>
                  <a:gd name="T41" fmla="*/ 0 h 62"/>
                  <a:gd name="T42" fmla="*/ 22 w 140"/>
                  <a:gd name="T43" fmla="*/ 0 h 62"/>
                  <a:gd name="T44" fmla="*/ 21 w 140"/>
                  <a:gd name="T45" fmla="*/ 2 h 62"/>
                  <a:gd name="T46" fmla="*/ 18 w 140"/>
                  <a:gd name="T47" fmla="*/ 3 h 62"/>
                  <a:gd name="T48" fmla="*/ 17 w 140"/>
                  <a:gd name="T49" fmla="*/ 0 h 62"/>
                  <a:gd name="T50" fmla="*/ 15 w 140"/>
                  <a:gd name="T51" fmla="*/ 0 h 62"/>
                  <a:gd name="T52" fmla="*/ 14 w 140"/>
                  <a:gd name="T53" fmla="*/ 2 h 62"/>
                  <a:gd name="T54" fmla="*/ 11 w 140"/>
                  <a:gd name="T55" fmla="*/ 1 h 62"/>
                  <a:gd name="T56" fmla="*/ 10 w 140"/>
                  <a:gd name="T57" fmla="*/ 0 h 62"/>
                  <a:gd name="T58" fmla="*/ 10 w 140"/>
                  <a:gd name="T59" fmla="*/ 0 h 62"/>
                  <a:gd name="T60" fmla="*/ 7 w 140"/>
                  <a:gd name="T61" fmla="*/ 0 h 62"/>
                  <a:gd name="T62" fmla="*/ 7 w 140"/>
                  <a:gd name="T63" fmla="*/ 0 h 62"/>
                  <a:gd name="T64" fmla="*/ 5 w 140"/>
                  <a:gd name="T65" fmla="*/ 3 h 62"/>
                  <a:gd name="T66" fmla="*/ 2 w 140"/>
                  <a:gd name="T67" fmla="*/ 0 h 62"/>
                  <a:gd name="T68" fmla="*/ 0 w 140"/>
                  <a:gd name="T69" fmla="*/ 1 h 62"/>
                  <a:gd name="T70" fmla="*/ 0 w 140"/>
                  <a:gd name="T71" fmla="*/ 2 h 62"/>
                  <a:gd name="T72" fmla="*/ 0 w 140"/>
                  <a:gd name="T73" fmla="*/ 3 h 62"/>
                  <a:gd name="T74" fmla="*/ 5 w 140"/>
                  <a:gd name="T75" fmla="*/ 5 h 62"/>
                  <a:gd name="T76" fmla="*/ 7 w 140"/>
                  <a:gd name="T77" fmla="*/ 5 h 62"/>
                  <a:gd name="T78" fmla="*/ 57 w 140"/>
                  <a:gd name="T79" fmla="*/ 12 h 62"/>
                  <a:gd name="T80" fmla="*/ 101 w 140"/>
                  <a:gd name="T81" fmla="*/ 30 h 62"/>
                  <a:gd name="T82" fmla="*/ 127 w 140"/>
                  <a:gd name="T83" fmla="*/ 51 h 62"/>
                  <a:gd name="T84" fmla="*/ 134 w 140"/>
                  <a:gd name="T85" fmla="*/ 60 h 62"/>
                  <a:gd name="T86" fmla="*/ 135 w 140"/>
                  <a:gd name="T87" fmla="*/ 62 h 62"/>
                  <a:gd name="T88" fmla="*/ 138 w 140"/>
                  <a:gd name="T89" fmla="*/ 58 h 62"/>
                  <a:gd name="T90" fmla="*/ 137 w 140"/>
                  <a:gd name="T91" fmla="*/ 56 h 62"/>
                  <a:gd name="T92" fmla="*/ 131 w 140"/>
                  <a:gd name="T93" fmla="*/ 48 h 62"/>
                  <a:gd name="T94" fmla="*/ 125 w 140"/>
                  <a:gd name="T95" fmla="*/ 41 h 62"/>
                  <a:gd name="T96" fmla="*/ 104 w 140"/>
                  <a:gd name="T97" fmla="*/ 26 h 62"/>
                  <a:gd name="T98" fmla="*/ 72 w 140"/>
                  <a:gd name="T99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0" h="62">
                    <a:moveTo>
                      <a:pt x="72" y="12"/>
                    </a:moveTo>
                    <a:cubicBezTo>
                      <a:pt x="68" y="10"/>
                      <a:pt x="64" y="9"/>
                      <a:pt x="60" y="8"/>
                    </a:cubicBezTo>
                    <a:cubicBezTo>
                      <a:pt x="59" y="7"/>
                      <a:pt x="59" y="7"/>
                      <a:pt x="58" y="7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5" y="7"/>
                      <a:pt x="55" y="6"/>
                    </a:cubicBezTo>
                    <a:cubicBezTo>
                      <a:pt x="54" y="6"/>
                      <a:pt x="53" y="5"/>
                      <a:pt x="52" y="5"/>
                    </a:cubicBezTo>
                    <a:cubicBezTo>
                      <a:pt x="52" y="5"/>
                      <a:pt x="52" y="5"/>
                      <a:pt x="52" y="6"/>
                    </a:cubicBezTo>
                    <a:cubicBezTo>
                      <a:pt x="52" y="7"/>
                      <a:pt x="51" y="8"/>
                      <a:pt x="50" y="8"/>
                    </a:cubicBezTo>
                    <a:cubicBezTo>
                      <a:pt x="48" y="8"/>
                      <a:pt x="47" y="7"/>
                      <a:pt x="47" y="6"/>
                    </a:cubicBezTo>
                    <a:cubicBezTo>
                      <a:pt x="47" y="5"/>
                      <a:pt x="47" y="5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5"/>
                      <a:pt x="41" y="5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5"/>
                      <a:pt x="34" y="7"/>
                      <a:pt x="33" y="3"/>
                    </a:cubicBezTo>
                    <a:cubicBezTo>
                      <a:pt x="33" y="3"/>
                      <a:pt x="32" y="2"/>
                      <a:pt x="32" y="1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4"/>
                      <a:pt x="24" y="4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7" y="2"/>
                      <a:pt x="16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3"/>
                      <a:pt x="11" y="2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3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24" y="3"/>
                      <a:pt x="40" y="6"/>
                      <a:pt x="57" y="12"/>
                    </a:cubicBezTo>
                    <a:cubicBezTo>
                      <a:pt x="72" y="17"/>
                      <a:pt x="87" y="22"/>
                      <a:pt x="101" y="30"/>
                    </a:cubicBezTo>
                    <a:cubicBezTo>
                      <a:pt x="111" y="36"/>
                      <a:pt x="120" y="43"/>
                      <a:pt x="127" y="51"/>
                    </a:cubicBezTo>
                    <a:cubicBezTo>
                      <a:pt x="130" y="54"/>
                      <a:pt x="132" y="57"/>
                      <a:pt x="134" y="60"/>
                    </a:cubicBezTo>
                    <a:cubicBezTo>
                      <a:pt x="134" y="61"/>
                      <a:pt x="135" y="61"/>
                      <a:pt x="135" y="62"/>
                    </a:cubicBezTo>
                    <a:cubicBezTo>
                      <a:pt x="137" y="62"/>
                      <a:pt x="140" y="60"/>
                      <a:pt x="138" y="58"/>
                    </a:cubicBezTo>
                    <a:cubicBezTo>
                      <a:pt x="138" y="57"/>
                      <a:pt x="138" y="57"/>
                      <a:pt x="137" y="56"/>
                    </a:cubicBezTo>
                    <a:cubicBezTo>
                      <a:pt x="135" y="53"/>
                      <a:pt x="133" y="50"/>
                      <a:pt x="131" y="48"/>
                    </a:cubicBezTo>
                    <a:cubicBezTo>
                      <a:pt x="129" y="45"/>
                      <a:pt x="127" y="43"/>
                      <a:pt x="125" y="41"/>
                    </a:cubicBezTo>
                    <a:cubicBezTo>
                      <a:pt x="119" y="35"/>
                      <a:pt x="112" y="30"/>
                      <a:pt x="104" y="26"/>
                    </a:cubicBezTo>
                    <a:cubicBezTo>
                      <a:pt x="94" y="20"/>
                      <a:pt x="83" y="16"/>
                      <a:pt x="7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6" name="Freeform 4825"/>
              <p:cNvSpPr>
                <a:spLocks noEditPoints="1"/>
              </p:cNvSpPr>
              <p:nvPr/>
            </p:nvSpPr>
            <p:spPr bwMode="auto">
              <a:xfrm>
                <a:off x="-2367757" y="1690687"/>
                <a:ext cx="69850" cy="157163"/>
              </a:xfrm>
              <a:custGeom>
                <a:avLst/>
                <a:gdLst>
                  <a:gd name="T0" fmla="*/ 16 w 25"/>
                  <a:gd name="T1" fmla="*/ 8 h 57"/>
                  <a:gd name="T2" fmla="*/ 17 w 25"/>
                  <a:gd name="T3" fmla="*/ 5 h 57"/>
                  <a:gd name="T4" fmla="*/ 16 w 25"/>
                  <a:gd name="T5" fmla="*/ 4 h 57"/>
                  <a:gd name="T6" fmla="*/ 16 w 25"/>
                  <a:gd name="T7" fmla="*/ 2 h 57"/>
                  <a:gd name="T8" fmla="*/ 15 w 25"/>
                  <a:gd name="T9" fmla="*/ 2 h 57"/>
                  <a:gd name="T10" fmla="*/ 10 w 25"/>
                  <a:gd name="T11" fmla="*/ 3 h 57"/>
                  <a:gd name="T12" fmla="*/ 10 w 25"/>
                  <a:gd name="T13" fmla="*/ 5 h 57"/>
                  <a:gd name="T14" fmla="*/ 10 w 25"/>
                  <a:gd name="T15" fmla="*/ 5 h 57"/>
                  <a:gd name="T16" fmla="*/ 9 w 25"/>
                  <a:gd name="T17" fmla="*/ 10 h 57"/>
                  <a:gd name="T18" fmla="*/ 16 w 25"/>
                  <a:gd name="T19" fmla="*/ 53 h 57"/>
                  <a:gd name="T20" fmla="*/ 25 w 25"/>
                  <a:gd name="T21" fmla="*/ 37 h 57"/>
                  <a:gd name="T22" fmla="*/ 16 w 25"/>
                  <a:gd name="T23" fmla="*/ 10 h 57"/>
                  <a:gd name="T24" fmla="*/ 16 w 25"/>
                  <a:gd name="T25" fmla="*/ 8 h 57"/>
                  <a:gd name="T26" fmla="*/ 16 w 25"/>
                  <a:gd name="T27" fmla="*/ 47 h 57"/>
                  <a:gd name="T28" fmla="*/ 11 w 25"/>
                  <a:gd name="T29" fmla="*/ 39 h 57"/>
                  <a:gd name="T30" fmla="*/ 12 w 25"/>
                  <a:gd name="T31" fmla="*/ 25 h 57"/>
                  <a:gd name="T32" fmla="*/ 15 w 25"/>
                  <a:gd name="T33" fmla="*/ 12 h 57"/>
                  <a:gd name="T34" fmla="*/ 18 w 25"/>
                  <a:gd name="T35" fmla="*/ 25 h 57"/>
                  <a:gd name="T36" fmla="*/ 16 w 25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6" y="8"/>
                    </a:moveTo>
                    <a:cubicBezTo>
                      <a:pt x="16" y="7"/>
                      <a:pt x="16" y="6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0"/>
                      <a:pt x="10" y="0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8"/>
                      <a:pt x="9" y="10"/>
                    </a:cubicBezTo>
                    <a:cubicBezTo>
                      <a:pt x="7" y="25"/>
                      <a:pt x="0" y="57"/>
                      <a:pt x="16" y="53"/>
                    </a:cubicBezTo>
                    <a:cubicBezTo>
                      <a:pt x="23" y="51"/>
                      <a:pt x="25" y="45"/>
                      <a:pt x="25" y="37"/>
                    </a:cubicBezTo>
                    <a:cubicBezTo>
                      <a:pt x="20" y="27"/>
                      <a:pt x="17" y="15"/>
                      <a:pt x="16" y="10"/>
                    </a:cubicBezTo>
                    <a:cubicBezTo>
                      <a:pt x="16" y="9"/>
                      <a:pt x="16" y="8"/>
                      <a:pt x="16" y="8"/>
                    </a:cubicBezTo>
                    <a:close/>
                    <a:moveTo>
                      <a:pt x="16" y="47"/>
                    </a:moveTo>
                    <a:cubicBezTo>
                      <a:pt x="13" y="51"/>
                      <a:pt x="11" y="41"/>
                      <a:pt x="11" y="39"/>
                    </a:cubicBezTo>
                    <a:cubicBezTo>
                      <a:pt x="10" y="35"/>
                      <a:pt x="11" y="30"/>
                      <a:pt x="12" y="25"/>
                    </a:cubicBezTo>
                    <a:cubicBezTo>
                      <a:pt x="13" y="21"/>
                      <a:pt x="15" y="16"/>
                      <a:pt x="15" y="12"/>
                    </a:cubicBezTo>
                    <a:cubicBezTo>
                      <a:pt x="16" y="16"/>
                      <a:pt x="17" y="20"/>
                      <a:pt x="18" y="25"/>
                    </a:cubicBezTo>
                    <a:cubicBezTo>
                      <a:pt x="19" y="31"/>
                      <a:pt x="21" y="41"/>
                      <a:pt x="1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7" name="Freeform 4826"/>
              <p:cNvSpPr>
                <a:spLocks noEditPoints="1"/>
              </p:cNvSpPr>
              <p:nvPr/>
            </p:nvSpPr>
            <p:spPr bwMode="auto">
              <a:xfrm>
                <a:off x="-2323307" y="1703387"/>
                <a:ext cx="112713" cy="139700"/>
              </a:xfrm>
              <a:custGeom>
                <a:avLst/>
                <a:gdLst>
                  <a:gd name="T0" fmla="*/ 1 w 41"/>
                  <a:gd name="T1" fmla="*/ 0 h 50"/>
                  <a:gd name="T2" fmla="*/ 0 w 41"/>
                  <a:gd name="T3" fmla="*/ 3 h 50"/>
                  <a:gd name="T4" fmla="*/ 0 w 41"/>
                  <a:gd name="T5" fmla="*/ 5 h 50"/>
                  <a:gd name="T6" fmla="*/ 9 w 41"/>
                  <a:gd name="T7" fmla="*/ 32 h 50"/>
                  <a:gd name="T8" fmla="*/ 30 w 41"/>
                  <a:gd name="T9" fmla="*/ 45 h 50"/>
                  <a:gd name="T10" fmla="*/ 32 w 41"/>
                  <a:gd name="T11" fmla="*/ 21 h 50"/>
                  <a:gd name="T12" fmla="*/ 10 w 41"/>
                  <a:gd name="T13" fmla="*/ 2 h 50"/>
                  <a:gd name="T14" fmla="*/ 5 w 41"/>
                  <a:gd name="T15" fmla="*/ 0 h 50"/>
                  <a:gd name="T16" fmla="*/ 1 w 41"/>
                  <a:gd name="T17" fmla="*/ 0 h 50"/>
                  <a:gd name="T18" fmla="*/ 32 w 41"/>
                  <a:gd name="T19" fmla="*/ 32 h 50"/>
                  <a:gd name="T20" fmla="*/ 25 w 41"/>
                  <a:gd name="T21" fmla="*/ 42 h 50"/>
                  <a:gd name="T22" fmla="*/ 11 w 41"/>
                  <a:gd name="T23" fmla="*/ 23 h 50"/>
                  <a:gd name="T24" fmla="*/ 6 w 41"/>
                  <a:gd name="T25" fmla="*/ 6 h 50"/>
                  <a:gd name="T26" fmla="*/ 24 w 41"/>
                  <a:gd name="T27" fmla="*/ 20 h 50"/>
                  <a:gd name="T28" fmla="*/ 32 w 41"/>
                  <a:gd name="T29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50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10"/>
                      <a:pt x="4" y="22"/>
                      <a:pt x="9" y="32"/>
                    </a:cubicBezTo>
                    <a:cubicBezTo>
                      <a:pt x="13" y="42"/>
                      <a:pt x="20" y="50"/>
                      <a:pt x="30" y="45"/>
                    </a:cubicBezTo>
                    <a:cubicBezTo>
                      <a:pt x="41" y="40"/>
                      <a:pt x="38" y="28"/>
                      <a:pt x="32" y="21"/>
                    </a:cubicBezTo>
                    <a:cubicBezTo>
                      <a:pt x="26" y="14"/>
                      <a:pt x="18" y="7"/>
                      <a:pt x="10" y="2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  <a:moveTo>
                      <a:pt x="32" y="32"/>
                    </a:moveTo>
                    <a:cubicBezTo>
                      <a:pt x="33" y="36"/>
                      <a:pt x="29" y="41"/>
                      <a:pt x="25" y="42"/>
                    </a:cubicBezTo>
                    <a:cubicBezTo>
                      <a:pt x="18" y="42"/>
                      <a:pt x="13" y="28"/>
                      <a:pt x="11" y="23"/>
                    </a:cubicBezTo>
                    <a:cubicBezTo>
                      <a:pt x="9" y="17"/>
                      <a:pt x="7" y="12"/>
                      <a:pt x="6" y="6"/>
                    </a:cubicBezTo>
                    <a:cubicBezTo>
                      <a:pt x="12" y="10"/>
                      <a:pt x="19" y="15"/>
                      <a:pt x="24" y="20"/>
                    </a:cubicBezTo>
                    <a:cubicBezTo>
                      <a:pt x="28" y="23"/>
                      <a:pt x="31" y="27"/>
                      <a:pt x="3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8" name="Freeform 4827"/>
              <p:cNvSpPr/>
              <p:nvPr/>
            </p:nvSpPr>
            <p:spPr bwMode="auto">
              <a:xfrm>
                <a:off x="-2532857" y="2168524"/>
                <a:ext cx="44450" cy="36513"/>
              </a:xfrm>
              <a:custGeom>
                <a:avLst/>
                <a:gdLst>
                  <a:gd name="T0" fmla="*/ 9 w 16"/>
                  <a:gd name="T1" fmla="*/ 6 h 13"/>
                  <a:gd name="T2" fmla="*/ 6 w 16"/>
                  <a:gd name="T3" fmla="*/ 8 h 13"/>
                  <a:gd name="T4" fmla="*/ 5 w 16"/>
                  <a:gd name="T5" fmla="*/ 9 h 13"/>
                  <a:gd name="T6" fmla="*/ 0 w 16"/>
                  <a:gd name="T7" fmla="*/ 12 h 13"/>
                  <a:gd name="T8" fmla="*/ 1 w 16"/>
                  <a:gd name="T9" fmla="*/ 13 h 13"/>
                  <a:gd name="T10" fmla="*/ 16 w 16"/>
                  <a:gd name="T11" fmla="*/ 2 h 13"/>
                  <a:gd name="T12" fmla="*/ 16 w 16"/>
                  <a:gd name="T13" fmla="*/ 0 h 13"/>
                  <a:gd name="T14" fmla="*/ 9 w 16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9" y="6"/>
                    </a:moveTo>
                    <a:cubicBezTo>
                      <a:pt x="8" y="7"/>
                      <a:pt x="7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10"/>
                      <a:pt x="2" y="11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6" y="9"/>
                      <a:pt x="11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4" y="2"/>
                      <a:pt x="11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9" name="Freeform 4828"/>
              <p:cNvSpPr/>
              <p:nvPr/>
            </p:nvSpPr>
            <p:spPr bwMode="auto">
              <a:xfrm>
                <a:off x="-2540794" y="2149474"/>
                <a:ext cx="22225" cy="36513"/>
              </a:xfrm>
              <a:custGeom>
                <a:avLst/>
                <a:gdLst>
                  <a:gd name="T0" fmla="*/ 1 w 8"/>
                  <a:gd name="T1" fmla="*/ 6 h 13"/>
                  <a:gd name="T2" fmla="*/ 0 w 8"/>
                  <a:gd name="T3" fmla="*/ 13 h 13"/>
                  <a:gd name="T4" fmla="*/ 6 w 8"/>
                  <a:gd name="T5" fmla="*/ 8 h 13"/>
                  <a:gd name="T6" fmla="*/ 8 w 8"/>
                  <a:gd name="T7" fmla="*/ 0 h 13"/>
                  <a:gd name="T8" fmla="*/ 1 w 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1" y="6"/>
                    </a:moveTo>
                    <a:cubicBezTo>
                      <a:pt x="0" y="8"/>
                      <a:pt x="0" y="11"/>
                      <a:pt x="0" y="13"/>
                    </a:cubicBezTo>
                    <a:cubicBezTo>
                      <a:pt x="2" y="11"/>
                      <a:pt x="4" y="10"/>
                      <a:pt x="6" y="8"/>
                    </a:cubicBezTo>
                    <a:cubicBezTo>
                      <a:pt x="7" y="5"/>
                      <a:pt x="8" y="2"/>
                      <a:pt x="8" y="0"/>
                    </a:cubicBezTo>
                    <a:cubicBezTo>
                      <a:pt x="6" y="2"/>
                      <a:pt x="3" y="4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0" name="Freeform 4829"/>
              <p:cNvSpPr/>
              <p:nvPr/>
            </p:nvSpPr>
            <p:spPr bwMode="auto">
              <a:xfrm>
                <a:off x="-2528094" y="2179637"/>
                <a:ext cx="36513" cy="25400"/>
              </a:xfrm>
              <a:custGeom>
                <a:avLst/>
                <a:gdLst>
                  <a:gd name="T0" fmla="*/ 3 w 13"/>
                  <a:gd name="T1" fmla="*/ 9 h 9"/>
                  <a:gd name="T2" fmla="*/ 12 w 13"/>
                  <a:gd name="T3" fmla="*/ 3 h 9"/>
                  <a:gd name="T4" fmla="*/ 13 w 13"/>
                  <a:gd name="T5" fmla="*/ 0 h 9"/>
                  <a:gd name="T6" fmla="*/ 0 w 13"/>
                  <a:gd name="T7" fmla="*/ 9 h 9"/>
                  <a:gd name="T8" fmla="*/ 1 w 13"/>
                  <a:gd name="T9" fmla="*/ 9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6" y="7"/>
                      <a:pt x="9" y="5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  <a:cubicBezTo>
                      <a:pt x="9" y="3"/>
                      <a:pt x="5" y="6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1" name="Freeform 4830"/>
              <p:cNvSpPr/>
              <p:nvPr/>
            </p:nvSpPr>
            <p:spPr bwMode="auto">
              <a:xfrm>
                <a:off x="-2499519" y="2108199"/>
                <a:ext cx="12700" cy="25400"/>
              </a:xfrm>
              <a:custGeom>
                <a:avLst/>
                <a:gdLst>
                  <a:gd name="T0" fmla="*/ 5 w 5"/>
                  <a:gd name="T1" fmla="*/ 4 h 9"/>
                  <a:gd name="T2" fmla="*/ 5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4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7"/>
                      <a:pt x="4" y="6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2" name="Freeform 4831"/>
              <p:cNvSpPr/>
              <p:nvPr/>
            </p:nvSpPr>
            <p:spPr bwMode="auto">
              <a:xfrm>
                <a:off x="-2510632" y="2197099"/>
                <a:ext cx="11113" cy="793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3" name="Freeform 4832"/>
              <p:cNvSpPr/>
              <p:nvPr/>
            </p:nvSpPr>
            <p:spPr bwMode="auto">
              <a:xfrm>
                <a:off x="-2499519" y="2124074"/>
                <a:ext cx="15875" cy="30163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4 h 11"/>
                  <a:gd name="T4" fmla="*/ 0 w 6"/>
                  <a:gd name="T5" fmla="*/ 11 h 11"/>
                  <a:gd name="T6" fmla="*/ 5 w 6"/>
                  <a:gd name="T7" fmla="*/ 7 h 11"/>
                  <a:gd name="T8" fmla="*/ 5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2" y="9"/>
                      <a:pt x="4" y="8"/>
                      <a:pt x="5" y="7"/>
                    </a:cubicBezTo>
                    <a:cubicBezTo>
                      <a:pt x="5" y="4"/>
                      <a:pt x="6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4" name="Freeform 4833"/>
              <p:cNvSpPr/>
              <p:nvPr/>
            </p:nvSpPr>
            <p:spPr bwMode="auto">
              <a:xfrm>
                <a:off x="-2539207" y="2124074"/>
                <a:ext cx="31750" cy="39688"/>
              </a:xfrm>
              <a:custGeom>
                <a:avLst/>
                <a:gdLst>
                  <a:gd name="T0" fmla="*/ 7 w 11"/>
                  <a:gd name="T1" fmla="*/ 8 h 14"/>
                  <a:gd name="T2" fmla="*/ 11 w 11"/>
                  <a:gd name="T3" fmla="*/ 0 h 14"/>
                  <a:gd name="T4" fmla="*/ 6 w 11"/>
                  <a:gd name="T5" fmla="*/ 4 h 14"/>
                  <a:gd name="T6" fmla="*/ 2 w 11"/>
                  <a:gd name="T7" fmla="*/ 7 h 14"/>
                  <a:gd name="T8" fmla="*/ 0 w 11"/>
                  <a:gd name="T9" fmla="*/ 14 h 14"/>
                  <a:gd name="T10" fmla="*/ 7 w 11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7" y="8"/>
                    </a:moveTo>
                    <a:cubicBezTo>
                      <a:pt x="9" y="6"/>
                      <a:pt x="10" y="2"/>
                      <a:pt x="11" y="0"/>
                    </a:cubicBezTo>
                    <a:cubicBezTo>
                      <a:pt x="10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2"/>
                      <a:pt x="0" y="14"/>
                    </a:cubicBezTo>
                    <a:cubicBezTo>
                      <a:pt x="2" y="12"/>
                      <a:pt x="5" y="10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5" name="Freeform 4834"/>
              <p:cNvSpPr/>
              <p:nvPr/>
            </p:nvSpPr>
            <p:spPr bwMode="auto">
              <a:xfrm>
                <a:off x="-2505869" y="2149474"/>
                <a:ext cx="19050" cy="26988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0 h 10"/>
                  <a:gd name="T4" fmla="*/ 2 w 7"/>
                  <a:gd name="T5" fmla="*/ 3 h 10"/>
                  <a:gd name="T6" fmla="*/ 0 w 7"/>
                  <a:gd name="T7" fmla="*/ 10 h 10"/>
                  <a:gd name="T8" fmla="*/ 7 w 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3"/>
                      <a:pt x="7" y="2"/>
                      <a:pt x="7" y="0"/>
                    </a:cubicBezTo>
                    <a:cubicBezTo>
                      <a:pt x="5" y="1"/>
                      <a:pt x="4" y="2"/>
                      <a:pt x="2" y="3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9"/>
                      <a:pt x="4" y="7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6" name="Freeform 4835"/>
              <p:cNvSpPr/>
              <p:nvPr/>
            </p:nvSpPr>
            <p:spPr bwMode="auto">
              <a:xfrm>
                <a:off x="-2540794" y="2176462"/>
                <a:ext cx="19050" cy="22225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6 w 7"/>
                  <a:gd name="T5" fmla="*/ 0 h 8"/>
                  <a:gd name="T6" fmla="*/ 0 w 7"/>
                  <a:gd name="T7" fmla="*/ 4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7" name="Freeform 4836"/>
              <p:cNvSpPr/>
              <p:nvPr/>
            </p:nvSpPr>
            <p:spPr bwMode="auto">
              <a:xfrm>
                <a:off x="-2529682" y="2090737"/>
                <a:ext cx="42863" cy="47625"/>
              </a:xfrm>
              <a:custGeom>
                <a:avLst/>
                <a:gdLst>
                  <a:gd name="T0" fmla="*/ 10 w 16"/>
                  <a:gd name="T1" fmla="*/ 1 h 17"/>
                  <a:gd name="T2" fmla="*/ 9 w 16"/>
                  <a:gd name="T3" fmla="*/ 2 h 17"/>
                  <a:gd name="T4" fmla="*/ 7 w 16"/>
                  <a:gd name="T5" fmla="*/ 4 h 17"/>
                  <a:gd name="T6" fmla="*/ 8 w 16"/>
                  <a:gd name="T7" fmla="*/ 5 h 17"/>
                  <a:gd name="T8" fmla="*/ 4 w 16"/>
                  <a:gd name="T9" fmla="*/ 10 h 17"/>
                  <a:gd name="T10" fmla="*/ 4 w 16"/>
                  <a:gd name="T11" fmla="*/ 10 h 17"/>
                  <a:gd name="T12" fmla="*/ 0 w 16"/>
                  <a:gd name="T13" fmla="*/ 17 h 17"/>
                  <a:gd name="T14" fmla="*/ 10 w 16"/>
                  <a:gd name="T15" fmla="*/ 9 h 17"/>
                  <a:gd name="T16" fmla="*/ 11 w 16"/>
                  <a:gd name="T17" fmla="*/ 7 h 17"/>
                  <a:gd name="T18" fmla="*/ 11 w 16"/>
                  <a:gd name="T19" fmla="*/ 8 h 17"/>
                  <a:gd name="T20" fmla="*/ 16 w 16"/>
                  <a:gd name="T21" fmla="*/ 4 h 17"/>
                  <a:gd name="T22" fmla="*/ 14 w 16"/>
                  <a:gd name="T23" fmla="*/ 3 h 17"/>
                  <a:gd name="T24" fmla="*/ 13 w 16"/>
                  <a:gd name="T25" fmla="*/ 1 h 17"/>
                  <a:gd name="T26" fmla="*/ 10 w 16"/>
                  <a:gd name="T2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8" y="4"/>
                      <a:pt x="9" y="4"/>
                      <a:pt x="8" y="5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4" y="14"/>
                      <a:pt x="7" y="11"/>
                      <a:pt x="10" y="9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8" name="Freeform 4837"/>
              <p:cNvSpPr/>
              <p:nvPr/>
            </p:nvSpPr>
            <p:spPr bwMode="auto">
              <a:xfrm>
                <a:off x="-2416969" y="2055812"/>
                <a:ext cx="14288" cy="26988"/>
              </a:xfrm>
              <a:custGeom>
                <a:avLst/>
                <a:gdLst>
                  <a:gd name="T0" fmla="*/ 0 w 5"/>
                  <a:gd name="T1" fmla="*/ 6 h 10"/>
                  <a:gd name="T2" fmla="*/ 5 w 5"/>
                  <a:gd name="T3" fmla="*/ 6 h 10"/>
                  <a:gd name="T4" fmla="*/ 5 w 5"/>
                  <a:gd name="T5" fmla="*/ 5 h 10"/>
                  <a:gd name="T6" fmla="*/ 5 w 5"/>
                  <a:gd name="T7" fmla="*/ 3 h 10"/>
                  <a:gd name="T8" fmla="*/ 5 w 5"/>
                  <a:gd name="T9" fmla="*/ 3 h 10"/>
                  <a:gd name="T10" fmla="*/ 0 w 5"/>
                  <a:gd name="T11" fmla="*/ 3 h 10"/>
                  <a:gd name="T12" fmla="*/ 0 w 5"/>
                  <a:gd name="T13" fmla="*/ 5 h 10"/>
                  <a:gd name="T14" fmla="*/ 0 w 5"/>
                  <a:gd name="T15" fmla="*/ 6 h 10"/>
                  <a:gd name="T16" fmla="*/ 0 w 5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0" y="6"/>
                    </a:moveTo>
                    <a:cubicBezTo>
                      <a:pt x="0" y="10"/>
                      <a:pt x="5" y="10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9" name="Freeform 4838"/>
              <p:cNvSpPr/>
              <p:nvPr/>
            </p:nvSpPr>
            <p:spPr bwMode="auto">
              <a:xfrm>
                <a:off x="-2380457" y="2041524"/>
                <a:ext cx="15875" cy="33338"/>
              </a:xfrm>
              <a:custGeom>
                <a:avLst/>
                <a:gdLst>
                  <a:gd name="T0" fmla="*/ 0 w 6"/>
                  <a:gd name="T1" fmla="*/ 9 h 12"/>
                  <a:gd name="T2" fmla="*/ 5 w 6"/>
                  <a:gd name="T3" fmla="*/ 9 h 12"/>
                  <a:gd name="T4" fmla="*/ 5 w 6"/>
                  <a:gd name="T5" fmla="*/ 7 h 12"/>
                  <a:gd name="T6" fmla="*/ 5 w 6"/>
                  <a:gd name="T7" fmla="*/ 5 h 12"/>
                  <a:gd name="T8" fmla="*/ 5 w 6"/>
                  <a:gd name="T9" fmla="*/ 4 h 12"/>
                  <a:gd name="T10" fmla="*/ 0 w 6"/>
                  <a:gd name="T11" fmla="*/ 3 h 12"/>
                  <a:gd name="T12" fmla="*/ 0 w 6"/>
                  <a:gd name="T13" fmla="*/ 7 h 12"/>
                  <a:gd name="T14" fmla="*/ 0 w 6"/>
                  <a:gd name="T15" fmla="*/ 8 h 12"/>
                  <a:gd name="T16" fmla="*/ 0 w 6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9"/>
                    </a:moveTo>
                    <a:cubicBezTo>
                      <a:pt x="0" y="12"/>
                      <a:pt x="5" y="12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1"/>
                      <a:pt x="1" y="0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0" name="Freeform 4839"/>
              <p:cNvSpPr/>
              <p:nvPr/>
            </p:nvSpPr>
            <p:spPr bwMode="auto">
              <a:xfrm>
                <a:off x="-2350294" y="2038349"/>
                <a:ext cx="12700" cy="33338"/>
              </a:xfrm>
              <a:custGeom>
                <a:avLst/>
                <a:gdLst>
                  <a:gd name="T0" fmla="*/ 0 w 5"/>
                  <a:gd name="T1" fmla="*/ 8 h 12"/>
                  <a:gd name="T2" fmla="*/ 5 w 5"/>
                  <a:gd name="T3" fmla="*/ 8 h 12"/>
                  <a:gd name="T4" fmla="*/ 5 w 5"/>
                  <a:gd name="T5" fmla="*/ 7 h 12"/>
                  <a:gd name="T6" fmla="*/ 5 w 5"/>
                  <a:gd name="T7" fmla="*/ 4 h 12"/>
                  <a:gd name="T8" fmla="*/ 5 w 5"/>
                  <a:gd name="T9" fmla="*/ 3 h 12"/>
                  <a:gd name="T10" fmla="*/ 0 w 5"/>
                  <a:gd name="T11" fmla="*/ 3 h 12"/>
                  <a:gd name="T12" fmla="*/ 0 w 5"/>
                  <a:gd name="T13" fmla="*/ 5 h 12"/>
                  <a:gd name="T14" fmla="*/ 0 w 5"/>
                  <a:gd name="T15" fmla="*/ 7 h 12"/>
                  <a:gd name="T16" fmla="*/ 0 w 5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0" y="8"/>
                    </a:moveTo>
                    <a:cubicBezTo>
                      <a:pt x="0" y="12"/>
                      <a:pt x="5" y="12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1" name="Freeform 4840"/>
              <p:cNvSpPr/>
              <p:nvPr/>
            </p:nvSpPr>
            <p:spPr bwMode="auto">
              <a:xfrm>
                <a:off x="-2328069" y="2033587"/>
                <a:ext cx="15875" cy="26988"/>
              </a:xfrm>
              <a:custGeom>
                <a:avLst/>
                <a:gdLst>
                  <a:gd name="T0" fmla="*/ 1 w 6"/>
                  <a:gd name="T1" fmla="*/ 8 h 10"/>
                  <a:gd name="T2" fmla="*/ 2 w 6"/>
                  <a:gd name="T3" fmla="*/ 10 h 10"/>
                  <a:gd name="T4" fmla="*/ 5 w 6"/>
                  <a:gd name="T5" fmla="*/ 9 h 10"/>
                  <a:gd name="T6" fmla="*/ 6 w 6"/>
                  <a:gd name="T7" fmla="*/ 7 h 10"/>
                  <a:gd name="T8" fmla="*/ 6 w 6"/>
                  <a:gd name="T9" fmla="*/ 4 h 10"/>
                  <a:gd name="T10" fmla="*/ 6 w 6"/>
                  <a:gd name="T11" fmla="*/ 4 h 10"/>
                  <a:gd name="T12" fmla="*/ 1 w 6"/>
                  <a:gd name="T13" fmla="*/ 4 h 10"/>
                  <a:gd name="T14" fmla="*/ 1 w 6"/>
                  <a:gd name="T15" fmla="*/ 5 h 10"/>
                  <a:gd name="T16" fmla="*/ 1 w 6"/>
                  <a:gd name="T17" fmla="*/ 6 h 10"/>
                  <a:gd name="T18" fmla="*/ 1 w 6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8"/>
                    </a:moveTo>
                    <a:cubicBezTo>
                      <a:pt x="1" y="9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1" y="0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2" name="Freeform 4841"/>
              <p:cNvSpPr/>
              <p:nvPr/>
            </p:nvSpPr>
            <p:spPr bwMode="auto">
              <a:xfrm>
                <a:off x="-2301082" y="2027237"/>
                <a:ext cx="22225" cy="33338"/>
              </a:xfrm>
              <a:custGeom>
                <a:avLst/>
                <a:gdLst>
                  <a:gd name="T0" fmla="*/ 0 w 8"/>
                  <a:gd name="T1" fmla="*/ 9 h 12"/>
                  <a:gd name="T2" fmla="*/ 5 w 8"/>
                  <a:gd name="T3" fmla="*/ 10 h 12"/>
                  <a:gd name="T4" fmla="*/ 6 w 8"/>
                  <a:gd name="T5" fmla="*/ 8 h 12"/>
                  <a:gd name="T6" fmla="*/ 7 w 8"/>
                  <a:gd name="T7" fmla="*/ 4 h 12"/>
                  <a:gd name="T8" fmla="*/ 7 w 8"/>
                  <a:gd name="T9" fmla="*/ 4 h 12"/>
                  <a:gd name="T10" fmla="*/ 2 w 8"/>
                  <a:gd name="T11" fmla="*/ 3 h 12"/>
                  <a:gd name="T12" fmla="*/ 2 w 8"/>
                  <a:gd name="T13" fmla="*/ 5 h 12"/>
                  <a:gd name="T14" fmla="*/ 1 w 8"/>
                  <a:gd name="T15" fmla="*/ 7 h 12"/>
                  <a:gd name="T16" fmla="*/ 0 w 8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cubicBezTo>
                      <a:pt x="0" y="11"/>
                      <a:pt x="4" y="12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1"/>
                      <a:pt x="3" y="0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3" name="Freeform 4842"/>
              <p:cNvSpPr/>
              <p:nvPr/>
            </p:nvSpPr>
            <p:spPr bwMode="auto">
              <a:xfrm>
                <a:off x="-2267744" y="2022474"/>
                <a:ext cx="15875" cy="34925"/>
              </a:xfrm>
              <a:custGeom>
                <a:avLst/>
                <a:gdLst>
                  <a:gd name="T0" fmla="*/ 0 w 6"/>
                  <a:gd name="T1" fmla="*/ 9 h 13"/>
                  <a:gd name="T2" fmla="*/ 5 w 6"/>
                  <a:gd name="T3" fmla="*/ 10 h 13"/>
                  <a:gd name="T4" fmla="*/ 5 w 6"/>
                  <a:gd name="T5" fmla="*/ 9 h 13"/>
                  <a:gd name="T6" fmla="*/ 6 w 6"/>
                  <a:gd name="T7" fmla="*/ 4 h 13"/>
                  <a:gd name="T8" fmla="*/ 6 w 6"/>
                  <a:gd name="T9" fmla="*/ 3 h 13"/>
                  <a:gd name="T10" fmla="*/ 0 w 6"/>
                  <a:gd name="T11" fmla="*/ 3 h 13"/>
                  <a:gd name="T12" fmla="*/ 0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2"/>
                      <a:pt x="4" y="13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4" name="Freeform 4843"/>
              <p:cNvSpPr/>
              <p:nvPr/>
            </p:nvSpPr>
            <p:spPr bwMode="auto">
              <a:xfrm>
                <a:off x="-2237582" y="2019299"/>
                <a:ext cx="15875" cy="36513"/>
              </a:xfrm>
              <a:custGeom>
                <a:avLst/>
                <a:gdLst>
                  <a:gd name="T0" fmla="*/ 0 w 6"/>
                  <a:gd name="T1" fmla="*/ 9 h 13"/>
                  <a:gd name="T2" fmla="*/ 6 w 6"/>
                  <a:gd name="T3" fmla="*/ 9 h 13"/>
                  <a:gd name="T4" fmla="*/ 6 w 6"/>
                  <a:gd name="T5" fmla="*/ 8 h 13"/>
                  <a:gd name="T6" fmla="*/ 6 w 6"/>
                  <a:gd name="T7" fmla="*/ 4 h 13"/>
                  <a:gd name="T8" fmla="*/ 6 w 6"/>
                  <a:gd name="T9" fmla="*/ 3 h 13"/>
                  <a:gd name="T10" fmla="*/ 1 w 6"/>
                  <a:gd name="T11" fmla="*/ 3 h 13"/>
                  <a:gd name="T12" fmla="*/ 1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3"/>
                      <a:pt x="6" y="13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5" name="Freeform 4844"/>
              <p:cNvSpPr/>
              <p:nvPr/>
            </p:nvSpPr>
            <p:spPr bwMode="auto">
              <a:xfrm>
                <a:off x="-2218532" y="2016124"/>
                <a:ext cx="19050" cy="36513"/>
              </a:xfrm>
              <a:custGeom>
                <a:avLst/>
                <a:gdLst>
                  <a:gd name="T0" fmla="*/ 1 w 7"/>
                  <a:gd name="T1" fmla="*/ 9 h 13"/>
                  <a:gd name="T2" fmla="*/ 7 w 7"/>
                  <a:gd name="T3" fmla="*/ 9 h 13"/>
                  <a:gd name="T4" fmla="*/ 7 w 7"/>
                  <a:gd name="T5" fmla="*/ 9 h 13"/>
                  <a:gd name="T6" fmla="*/ 6 w 7"/>
                  <a:gd name="T7" fmla="*/ 5 h 13"/>
                  <a:gd name="T8" fmla="*/ 6 w 7"/>
                  <a:gd name="T9" fmla="*/ 3 h 13"/>
                  <a:gd name="T10" fmla="*/ 1 w 7"/>
                  <a:gd name="T11" fmla="*/ 5 h 13"/>
                  <a:gd name="T12" fmla="*/ 1 w 7"/>
                  <a:gd name="T13" fmla="*/ 5 h 13"/>
                  <a:gd name="T14" fmla="*/ 1 w 7"/>
                  <a:gd name="T15" fmla="*/ 9 h 13"/>
                  <a:gd name="T16" fmla="*/ 1 w 7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1" y="9"/>
                    </a:moveTo>
                    <a:cubicBezTo>
                      <a:pt x="2" y="13"/>
                      <a:pt x="7" y="13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6" name="Freeform 4845"/>
              <p:cNvSpPr/>
              <p:nvPr/>
            </p:nvSpPr>
            <p:spPr bwMode="auto">
              <a:xfrm>
                <a:off x="-2188369" y="2019299"/>
                <a:ext cx="17463" cy="33338"/>
              </a:xfrm>
              <a:custGeom>
                <a:avLst/>
                <a:gdLst>
                  <a:gd name="T0" fmla="*/ 0 w 6"/>
                  <a:gd name="T1" fmla="*/ 8 h 12"/>
                  <a:gd name="T2" fmla="*/ 6 w 6"/>
                  <a:gd name="T3" fmla="*/ 8 h 12"/>
                  <a:gd name="T4" fmla="*/ 6 w 6"/>
                  <a:gd name="T5" fmla="*/ 8 h 12"/>
                  <a:gd name="T6" fmla="*/ 6 w 6"/>
                  <a:gd name="T7" fmla="*/ 4 h 12"/>
                  <a:gd name="T8" fmla="*/ 6 w 6"/>
                  <a:gd name="T9" fmla="*/ 3 h 12"/>
                  <a:gd name="T10" fmla="*/ 0 w 6"/>
                  <a:gd name="T11" fmla="*/ 3 h 12"/>
                  <a:gd name="T12" fmla="*/ 0 w 6"/>
                  <a:gd name="T13" fmla="*/ 4 h 12"/>
                  <a:gd name="T14" fmla="*/ 0 w 6"/>
                  <a:gd name="T15" fmla="*/ 8 h 12"/>
                  <a:gd name="T16" fmla="*/ 0 w 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8"/>
                    </a:moveTo>
                    <a:cubicBezTo>
                      <a:pt x="0" y="12"/>
                      <a:pt x="6" y="12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7" name="Freeform 4846"/>
              <p:cNvSpPr/>
              <p:nvPr/>
            </p:nvSpPr>
            <p:spPr bwMode="auto">
              <a:xfrm>
                <a:off x="-2158207" y="2019299"/>
                <a:ext cx="14288" cy="30163"/>
              </a:xfrm>
              <a:custGeom>
                <a:avLst/>
                <a:gdLst>
                  <a:gd name="T0" fmla="*/ 0 w 5"/>
                  <a:gd name="T1" fmla="*/ 8 h 11"/>
                  <a:gd name="T2" fmla="*/ 5 w 5"/>
                  <a:gd name="T3" fmla="*/ 8 h 11"/>
                  <a:gd name="T4" fmla="*/ 5 w 5"/>
                  <a:gd name="T5" fmla="*/ 8 h 11"/>
                  <a:gd name="T6" fmla="*/ 5 w 5"/>
                  <a:gd name="T7" fmla="*/ 5 h 11"/>
                  <a:gd name="T8" fmla="*/ 5 w 5"/>
                  <a:gd name="T9" fmla="*/ 4 h 11"/>
                  <a:gd name="T10" fmla="*/ 0 w 5"/>
                  <a:gd name="T11" fmla="*/ 4 h 11"/>
                  <a:gd name="T12" fmla="*/ 0 w 5"/>
                  <a:gd name="T13" fmla="*/ 4 h 11"/>
                  <a:gd name="T14" fmla="*/ 0 w 5"/>
                  <a:gd name="T15" fmla="*/ 8 h 11"/>
                  <a:gd name="T16" fmla="*/ 0 w 5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8"/>
                    </a:moveTo>
                    <a:cubicBezTo>
                      <a:pt x="0" y="11"/>
                      <a:pt x="5" y="11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8" name="Freeform 4847"/>
              <p:cNvSpPr/>
              <p:nvPr/>
            </p:nvSpPr>
            <p:spPr bwMode="auto">
              <a:xfrm>
                <a:off x="-2132807" y="2025649"/>
                <a:ext cx="17463" cy="26988"/>
              </a:xfrm>
              <a:custGeom>
                <a:avLst/>
                <a:gdLst>
                  <a:gd name="T0" fmla="*/ 0 w 6"/>
                  <a:gd name="T1" fmla="*/ 5 h 10"/>
                  <a:gd name="T2" fmla="*/ 1 w 6"/>
                  <a:gd name="T3" fmla="*/ 6 h 10"/>
                  <a:gd name="T4" fmla="*/ 1 w 6"/>
                  <a:gd name="T5" fmla="*/ 7 h 10"/>
                  <a:gd name="T6" fmla="*/ 6 w 6"/>
                  <a:gd name="T7" fmla="*/ 7 h 10"/>
                  <a:gd name="T8" fmla="*/ 6 w 6"/>
                  <a:gd name="T9" fmla="*/ 6 h 10"/>
                  <a:gd name="T10" fmla="*/ 5 w 6"/>
                  <a:gd name="T11" fmla="*/ 4 h 10"/>
                  <a:gd name="T12" fmla="*/ 5 w 6"/>
                  <a:gd name="T13" fmla="*/ 2 h 10"/>
                  <a:gd name="T14" fmla="*/ 1 w 6"/>
                  <a:gd name="T15" fmla="*/ 1 h 10"/>
                  <a:gd name="T16" fmla="*/ 0 w 6"/>
                  <a:gd name="T17" fmla="*/ 3 h 10"/>
                  <a:gd name="T18" fmla="*/ 0 w 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0"/>
                      <a:pt x="6" y="10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9" name="Freeform 4848"/>
              <p:cNvSpPr/>
              <p:nvPr/>
            </p:nvSpPr>
            <p:spPr bwMode="auto">
              <a:xfrm>
                <a:off x="-2094707" y="2027237"/>
                <a:ext cx="14288" cy="25400"/>
              </a:xfrm>
              <a:custGeom>
                <a:avLst/>
                <a:gdLst>
                  <a:gd name="T0" fmla="*/ 0 w 5"/>
                  <a:gd name="T1" fmla="*/ 6 h 9"/>
                  <a:gd name="T2" fmla="*/ 5 w 5"/>
                  <a:gd name="T3" fmla="*/ 7 h 9"/>
                  <a:gd name="T4" fmla="*/ 5 w 5"/>
                  <a:gd name="T5" fmla="*/ 6 h 9"/>
                  <a:gd name="T6" fmla="*/ 5 w 5"/>
                  <a:gd name="T7" fmla="*/ 5 h 9"/>
                  <a:gd name="T8" fmla="*/ 5 w 5"/>
                  <a:gd name="T9" fmla="*/ 4 h 9"/>
                  <a:gd name="T10" fmla="*/ 0 w 5"/>
                  <a:gd name="T11" fmla="*/ 4 h 9"/>
                  <a:gd name="T12" fmla="*/ 0 w 5"/>
                  <a:gd name="T13" fmla="*/ 4 h 9"/>
                  <a:gd name="T14" fmla="*/ 0 w 5"/>
                  <a:gd name="T15" fmla="*/ 6 h 9"/>
                  <a:gd name="T16" fmla="*/ 0 w 5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6"/>
                    </a:moveTo>
                    <a:cubicBezTo>
                      <a:pt x="0" y="9"/>
                      <a:pt x="4" y="9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0" name="Freeform 4849"/>
              <p:cNvSpPr/>
              <p:nvPr/>
            </p:nvSpPr>
            <p:spPr bwMode="auto">
              <a:xfrm>
                <a:off x="-2513807" y="2055812"/>
                <a:ext cx="38100" cy="41275"/>
              </a:xfrm>
              <a:custGeom>
                <a:avLst/>
                <a:gdLst>
                  <a:gd name="T0" fmla="*/ 10 w 14"/>
                  <a:gd name="T1" fmla="*/ 1 h 15"/>
                  <a:gd name="T2" fmla="*/ 2 w 14"/>
                  <a:gd name="T3" fmla="*/ 4 h 15"/>
                  <a:gd name="T4" fmla="*/ 0 w 14"/>
                  <a:gd name="T5" fmla="*/ 11 h 15"/>
                  <a:gd name="T6" fmla="*/ 0 w 14"/>
                  <a:gd name="T7" fmla="*/ 12 h 15"/>
                  <a:gd name="T8" fmla="*/ 6 w 14"/>
                  <a:gd name="T9" fmla="*/ 11 h 15"/>
                  <a:gd name="T10" fmla="*/ 6 w 14"/>
                  <a:gd name="T11" fmla="*/ 9 h 15"/>
                  <a:gd name="T12" fmla="*/ 6 w 14"/>
                  <a:gd name="T13" fmla="*/ 7 h 15"/>
                  <a:gd name="T14" fmla="*/ 9 w 14"/>
                  <a:gd name="T15" fmla="*/ 6 h 15"/>
                  <a:gd name="T16" fmla="*/ 8 w 14"/>
                  <a:gd name="T17" fmla="*/ 7 h 15"/>
                  <a:gd name="T18" fmla="*/ 8 w 14"/>
                  <a:gd name="T19" fmla="*/ 8 h 15"/>
                  <a:gd name="T20" fmla="*/ 7 w 14"/>
                  <a:gd name="T21" fmla="*/ 11 h 15"/>
                  <a:gd name="T22" fmla="*/ 7 w 14"/>
                  <a:gd name="T23" fmla="*/ 14 h 15"/>
                  <a:gd name="T24" fmla="*/ 9 w 14"/>
                  <a:gd name="T25" fmla="*/ 15 h 15"/>
                  <a:gd name="T26" fmla="*/ 12 w 14"/>
                  <a:gd name="T27" fmla="*/ 13 h 15"/>
                  <a:gd name="T28" fmla="*/ 12 w 14"/>
                  <a:gd name="T29" fmla="*/ 12 h 15"/>
                  <a:gd name="T30" fmla="*/ 14 w 14"/>
                  <a:gd name="T31" fmla="*/ 6 h 15"/>
                  <a:gd name="T32" fmla="*/ 10 w 14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10" y="1"/>
                    </a:moveTo>
                    <a:cubicBezTo>
                      <a:pt x="7" y="0"/>
                      <a:pt x="4" y="1"/>
                      <a:pt x="2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5"/>
                      <a:pt x="6" y="14"/>
                      <a:pt x="6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10"/>
                      <a:pt x="7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4" y="8"/>
                      <a:pt x="14" y="6"/>
                    </a:cubicBezTo>
                    <a:cubicBezTo>
                      <a:pt x="14" y="3"/>
                      <a:pt x="13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1" name="Freeform 4850"/>
              <p:cNvSpPr/>
              <p:nvPr/>
            </p:nvSpPr>
            <p:spPr bwMode="auto">
              <a:xfrm>
                <a:off x="-2326482" y="1682749"/>
                <a:ext cx="17463" cy="23813"/>
              </a:xfrm>
              <a:custGeom>
                <a:avLst/>
                <a:gdLst>
                  <a:gd name="T0" fmla="*/ 5 w 6"/>
                  <a:gd name="T1" fmla="*/ 2 h 9"/>
                  <a:gd name="T2" fmla="*/ 2 w 6"/>
                  <a:gd name="T3" fmla="*/ 1 h 9"/>
                  <a:gd name="T4" fmla="*/ 1 w 6"/>
                  <a:gd name="T5" fmla="*/ 4 h 9"/>
                  <a:gd name="T6" fmla="*/ 1 w 6"/>
                  <a:gd name="T7" fmla="*/ 5 h 9"/>
                  <a:gd name="T8" fmla="*/ 1 w 6"/>
                  <a:gd name="T9" fmla="*/ 7 h 9"/>
                  <a:gd name="T10" fmla="*/ 2 w 6"/>
                  <a:gd name="T11" fmla="*/ 8 h 9"/>
                  <a:gd name="T12" fmla="*/ 6 w 6"/>
                  <a:gd name="T13" fmla="*/ 8 h 9"/>
                  <a:gd name="T14" fmla="*/ 6 w 6"/>
                  <a:gd name="T15" fmla="*/ 7 h 9"/>
                  <a:gd name="T16" fmla="*/ 6 w 6"/>
                  <a:gd name="T17" fmla="*/ 6 h 9"/>
                  <a:gd name="T18" fmla="*/ 6 w 6"/>
                  <a:gd name="T19" fmla="*/ 5 h 9"/>
                  <a:gd name="T20" fmla="*/ 5 w 6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2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2" name="Freeform 4851"/>
              <p:cNvSpPr/>
              <p:nvPr/>
            </p:nvSpPr>
            <p:spPr bwMode="auto">
              <a:xfrm>
                <a:off x="-2305844" y="1684337"/>
                <a:ext cx="15875" cy="19050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1 h 7"/>
                  <a:gd name="T4" fmla="*/ 0 w 6"/>
                  <a:gd name="T5" fmla="*/ 1 h 7"/>
                  <a:gd name="T6" fmla="*/ 0 w 6"/>
                  <a:gd name="T7" fmla="*/ 2 h 7"/>
                  <a:gd name="T8" fmla="*/ 1 w 6"/>
                  <a:gd name="T9" fmla="*/ 4 h 7"/>
                  <a:gd name="T10" fmla="*/ 1 w 6"/>
                  <a:gd name="T11" fmla="*/ 4 h 7"/>
                  <a:gd name="T12" fmla="*/ 1 w 6"/>
                  <a:gd name="T13" fmla="*/ 4 h 7"/>
                  <a:gd name="T14" fmla="*/ 4 w 6"/>
                  <a:gd name="T15" fmla="*/ 7 h 7"/>
                  <a:gd name="T16" fmla="*/ 6 w 6"/>
                  <a:gd name="T17" fmla="*/ 4 h 7"/>
                  <a:gd name="T18" fmla="*/ 6 w 6"/>
                  <a:gd name="T19" fmla="*/ 4 h 7"/>
                  <a:gd name="T20" fmla="*/ 6 w 6"/>
                  <a:gd name="T21" fmla="*/ 3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3" name="Freeform 4852"/>
              <p:cNvSpPr/>
              <p:nvPr/>
            </p:nvSpPr>
            <p:spPr bwMode="auto">
              <a:xfrm>
                <a:off x="-2285207" y="1679574"/>
                <a:ext cx="17463" cy="23813"/>
              </a:xfrm>
              <a:custGeom>
                <a:avLst/>
                <a:gdLst>
                  <a:gd name="T0" fmla="*/ 6 w 6"/>
                  <a:gd name="T1" fmla="*/ 5 h 9"/>
                  <a:gd name="T2" fmla="*/ 6 w 6"/>
                  <a:gd name="T3" fmla="*/ 4 h 9"/>
                  <a:gd name="T4" fmla="*/ 6 w 6"/>
                  <a:gd name="T5" fmla="*/ 4 h 9"/>
                  <a:gd name="T6" fmla="*/ 6 w 6"/>
                  <a:gd name="T7" fmla="*/ 4 h 9"/>
                  <a:gd name="T8" fmla="*/ 6 w 6"/>
                  <a:gd name="T9" fmla="*/ 3 h 9"/>
                  <a:gd name="T10" fmla="*/ 5 w 6"/>
                  <a:gd name="T11" fmla="*/ 2 h 9"/>
                  <a:gd name="T12" fmla="*/ 1 w 6"/>
                  <a:gd name="T13" fmla="*/ 1 h 9"/>
                  <a:gd name="T14" fmla="*/ 0 w 6"/>
                  <a:gd name="T15" fmla="*/ 4 h 9"/>
                  <a:gd name="T16" fmla="*/ 1 w 6"/>
                  <a:gd name="T17" fmla="*/ 4 h 9"/>
                  <a:gd name="T18" fmla="*/ 1 w 6"/>
                  <a:gd name="T19" fmla="*/ 5 h 9"/>
                  <a:gd name="T20" fmla="*/ 1 w 6"/>
                  <a:gd name="T21" fmla="*/ 5 h 9"/>
                  <a:gd name="T22" fmla="*/ 1 w 6"/>
                  <a:gd name="T23" fmla="*/ 5 h 9"/>
                  <a:gd name="T24" fmla="*/ 1 w 6"/>
                  <a:gd name="T25" fmla="*/ 6 h 9"/>
                  <a:gd name="T26" fmla="*/ 2 w 6"/>
                  <a:gd name="T27" fmla="*/ 7 h 9"/>
                  <a:gd name="T28" fmla="*/ 5 w 6"/>
                  <a:gd name="T29" fmla="*/ 8 h 9"/>
                  <a:gd name="T30" fmla="*/ 6 w 6"/>
                  <a:gd name="T31" fmla="*/ 6 h 9"/>
                  <a:gd name="T32" fmla="*/ 6 w 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4" y="9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4" name="Freeform 4853"/>
              <p:cNvSpPr/>
              <p:nvPr/>
            </p:nvSpPr>
            <p:spPr bwMode="auto">
              <a:xfrm>
                <a:off x="-2264569" y="1676399"/>
                <a:ext cx="15875" cy="26988"/>
              </a:xfrm>
              <a:custGeom>
                <a:avLst/>
                <a:gdLst>
                  <a:gd name="T0" fmla="*/ 4 w 6"/>
                  <a:gd name="T1" fmla="*/ 2 h 10"/>
                  <a:gd name="T2" fmla="*/ 1 w 6"/>
                  <a:gd name="T3" fmla="*/ 2 h 10"/>
                  <a:gd name="T4" fmla="*/ 1 w 6"/>
                  <a:gd name="T5" fmla="*/ 5 h 10"/>
                  <a:gd name="T6" fmla="*/ 1 w 6"/>
                  <a:gd name="T7" fmla="*/ 5 h 10"/>
                  <a:gd name="T8" fmla="*/ 1 w 6"/>
                  <a:gd name="T9" fmla="*/ 5 h 10"/>
                  <a:gd name="T10" fmla="*/ 1 w 6"/>
                  <a:gd name="T11" fmla="*/ 5 h 10"/>
                  <a:gd name="T12" fmla="*/ 1 w 6"/>
                  <a:gd name="T13" fmla="*/ 5 h 10"/>
                  <a:gd name="T14" fmla="*/ 1 w 6"/>
                  <a:gd name="T15" fmla="*/ 6 h 10"/>
                  <a:gd name="T16" fmla="*/ 1 w 6"/>
                  <a:gd name="T17" fmla="*/ 6 h 10"/>
                  <a:gd name="T18" fmla="*/ 1 w 6"/>
                  <a:gd name="T19" fmla="*/ 7 h 10"/>
                  <a:gd name="T20" fmla="*/ 2 w 6"/>
                  <a:gd name="T21" fmla="*/ 10 h 10"/>
                  <a:gd name="T22" fmla="*/ 5 w 6"/>
                  <a:gd name="T23" fmla="*/ 9 h 10"/>
                  <a:gd name="T24" fmla="*/ 6 w 6"/>
                  <a:gd name="T25" fmla="*/ 7 h 10"/>
                  <a:gd name="T26" fmla="*/ 6 w 6"/>
                  <a:gd name="T27" fmla="*/ 5 h 10"/>
                  <a:gd name="T28" fmla="*/ 4 w 6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4" y="2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5" name="Freeform 4854"/>
              <p:cNvSpPr/>
              <p:nvPr/>
            </p:nvSpPr>
            <p:spPr bwMode="auto">
              <a:xfrm>
                <a:off x="-2245519" y="1682749"/>
                <a:ext cx="15875" cy="23813"/>
              </a:xfrm>
              <a:custGeom>
                <a:avLst/>
                <a:gdLst>
                  <a:gd name="T0" fmla="*/ 5 w 6"/>
                  <a:gd name="T1" fmla="*/ 1 h 9"/>
                  <a:gd name="T2" fmla="*/ 2 w 6"/>
                  <a:gd name="T3" fmla="*/ 0 h 9"/>
                  <a:gd name="T4" fmla="*/ 1 w 6"/>
                  <a:gd name="T5" fmla="*/ 3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6 w 6"/>
                  <a:gd name="T13" fmla="*/ 6 h 9"/>
                  <a:gd name="T14" fmla="*/ 6 w 6"/>
                  <a:gd name="T15" fmla="*/ 5 h 9"/>
                  <a:gd name="T16" fmla="*/ 6 w 6"/>
                  <a:gd name="T17" fmla="*/ 3 h 9"/>
                  <a:gd name="T18" fmla="*/ 5 w 6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9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6" name="Freeform 4855"/>
              <p:cNvSpPr/>
              <p:nvPr/>
            </p:nvSpPr>
            <p:spPr bwMode="auto">
              <a:xfrm>
                <a:off x="-2221707" y="1679574"/>
                <a:ext cx="20638" cy="34925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1 w 7"/>
                  <a:gd name="T5" fmla="*/ 3 h 13"/>
                  <a:gd name="T6" fmla="*/ 0 w 7"/>
                  <a:gd name="T7" fmla="*/ 5 h 13"/>
                  <a:gd name="T8" fmla="*/ 0 w 7"/>
                  <a:gd name="T9" fmla="*/ 7 h 13"/>
                  <a:gd name="T10" fmla="*/ 1 w 7"/>
                  <a:gd name="T11" fmla="*/ 9 h 13"/>
                  <a:gd name="T12" fmla="*/ 6 w 7"/>
                  <a:gd name="T13" fmla="*/ 8 h 13"/>
                  <a:gd name="T14" fmla="*/ 6 w 7"/>
                  <a:gd name="T15" fmla="*/ 8 h 13"/>
                  <a:gd name="T16" fmla="*/ 6 w 7"/>
                  <a:gd name="T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4"/>
                    </a:cubicBezTo>
                    <a:cubicBezTo>
                      <a:pt x="7" y="1"/>
                      <a:pt x="2" y="0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3"/>
                      <a:pt x="7" y="11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7" name="Freeform 4856"/>
              <p:cNvSpPr/>
              <p:nvPr/>
            </p:nvSpPr>
            <p:spPr bwMode="auto">
              <a:xfrm>
                <a:off x="-2196307" y="1687512"/>
                <a:ext cx="17463" cy="22225"/>
              </a:xfrm>
              <a:custGeom>
                <a:avLst/>
                <a:gdLst>
                  <a:gd name="T0" fmla="*/ 5 w 6"/>
                  <a:gd name="T1" fmla="*/ 4 h 8"/>
                  <a:gd name="T2" fmla="*/ 5 w 6"/>
                  <a:gd name="T3" fmla="*/ 4 h 8"/>
                  <a:gd name="T4" fmla="*/ 5 w 6"/>
                  <a:gd name="T5" fmla="*/ 4 h 8"/>
                  <a:gd name="T6" fmla="*/ 5 w 6"/>
                  <a:gd name="T7" fmla="*/ 4 h 8"/>
                  <a:gd name="T8" fmla="*/ 5 w 6"/>
                  <a:gd name="T9" fmla="*/ 1 h 8"/>
                  <a:gd name="T10" fmla="*/ 1 w 6"/>
                  <a:gd name="T11" fmla="*/ 1 h 8"/>
                  <a:gd name="T12" fmla="*/ 0 w 6"/>
                  <a:gd name="T13" fmla="*/ 3 h 8"/>
                  <a:gd name="T14" fmla="*/ 0 w 6"/>
                  <a:gd name="T15" fmla="*/ 5 h 8"/>
                  <a:gd name="T16" fmla="*/ 0 w 6"/>
                  <a:gd name="T17" fmla="*/ 5 h 8"/>
                  <a:gd name="T18" fmla="*/ 5 w 6"/>
                  <a:gd name="T19" fmla="*/ 6 h 8"/>
                  <a:gd name="T20" fmla="*/ 5 w 6"/>
                  <a:gd name="T21" fmla="*/ 5 h 8"/>
                  <a:gd name="T22" fmla="*/ 5 w 6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4" y="8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8" name="Freeform 4857"/>
              <p:cNvSpPr/>
              <p:nvPr/>
            </p:nvSpPr>
            <p:spPr bwMode="auto">
              <a:xfrm>
                <a:off x="-2178844" y="1695449"/>
                <a:ext cx="12700" cy="22225"/>
              </a:xfrm>
              <a:custGeom>
                <a:avLst/>
                <a:gdLst>
                  <a:gd name="T0" fmla="*/ 5 w 5"/>
                  <a:gd name="T1" fmla="*/ 3 h 8"/>
                  <a:gd name="T2" fmla="*/ 5 w 5"/>
                  <a:gd name="T3" fmla="*/ 3 h 8"/>
                  <a:gd name="T4" fmla="*/ 5 w 5"/>
                  <a:gd name="T5" fmla="*/ 3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4 h 8"/>
                  <a:gd name="T14" fmla="*/ 0 w 5"/>
                  <a:gd name="T15" fmla="*/ 4 h 8"/>
                  <a:gd name="T16" fmla="*/ 0 w 5"/>
                  <a:gd name="T17" fmla="*/ 6 h 8"/>
                  <a:gd name="T18" fmla="*/ 3 w 5"/>
                  <a:gd name="T19" fmla="*/ 8 h 8"/>
                  <a:gd name="T20" fmla="*/ 5 w 5"/>
                  <a:gd name="T21" fmla="*/ 6 h 8"/>
                  <a:gd name="T22" fmla="*/ 5 w 5"/>
                  <a:gd name="T23" fmla="*/ 5 h 8"/>
                  <a:gd name="T24" fmla="*/ 5 w 5"/>
                  <a:gd name="T25" fmla="*/ 4 h 8"/>
                  <a:gd name="T26" fmla="*/ 5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9" name="Freeform 4858"/>
              <p:cNvSpPr/>
              <p:nvPr/>
            </p:nvSpPr>
            <p:spPr bwMode="auto">
              <a:xfrm>
                <a:off x="-2159794" y="1701799"/>
                <a:ext cx="15875" cy="12700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4 w 6"/>
                  <a:gd name="T11" fmla="*/ 5 h 5"/>
                  <a:gd name="T12" fmla="*/ 5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0" name="Freeform 4859"/>
              <p:cNvSpPr/>
              <p:nvPr/>
            </p:nvSpPr>
            <p:spPr bwMode="auto">
              <a:xfrm>
                <a:off x="-2342357" y="1662112"/>
                <a:ext cx="52388" cy="33338"/>
              </a:xfrm>
              <a:custGeom>
                <a:avLst/>
                <a:gdLst>
                  <a:gd name="T0" fmla="*/ 5 w 19"/>
                  <a:gd name="T1" fmla="*/ 8 h 12"/>
                  <a:gd name="T2" fmla="*/ 6 w 19"/>
                  <a:gd name="T3" fmla="*/ 7 h 12"/>
                  <a:gd name="T4" fmla="*/ 11 w 19"/>
                  <a:gd name="T5" fmla="*/ 5 h 12"/>
                  <a:gd name="T6" fmla="*/ 13 w 19"/>
                  <a:gd name="T7" fmla="*/ 6 h 12"/>
                  <a:gd name="T8" fmla="*/ 13 w 19"/>
                  <a:gd name="T9" fmla="*/ 8 h 12"/>
                  <a:gd name="T10" fmla="*/ 13 w 19"/>
                  <a:gd name="T11" fmla="*/ 9 h 12"/>
                  <a:gd name="T12" fmla="*/ 18 w 19"/>
                  <a:gd name="T13" fmla="*/ 9 h 12"/>
                  <a:gd name="T14" fmla="*/ 18 w 19"/>
                  <a:gd name="T15" fmla="*/ 8 h 12"/>
                  <a:gd name="T16" fmla="*/ 18 w 19"/>
                  <a:gd name="T17" fmla="*/ 5 h 12"/>
                  <a:gd name="T18" fmla="*/ 12 w 19"/>
                  <a:gd name="T19" fmla="*/ 0 h 12"/>
                  <a:gd name="T20" fmla="*/ 0 w 19"/>
                  <a:gd name="T21" fmla="*/ 7 h 12"/>
                  <a:gd name="T22" fmla="*/ 0 w 19"/>
                  <a:gd name="T23" fmla="*/ 9 h 12"/>
                  <a:gd name="T24" fmla="*/ 5 w 19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2">
                    <a:moveTo>
                      <a:pt x="5" y="8"/>
                    </a:move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2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11"/>
                      <a:pt x="17" y="12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9" y="6"/>
                      <a:pt x="18" y="5"/>
                    </a:cubicBezTo>
                    <a:cubicBezTo>
                      <a:pt x="18" y="2"/>
                      <a:pt x="15" y="0"/>
                      <a:pt x="12" y="0"/>
                    </a:cubicBezTo>
                    <a:cubicBezTo>
                      <a:pt x="7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11"/>
                      <a:pt x="4" y="11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1" name="Freeform 4860"/>
              <p:cNvSpPr/>
              <p:nvPr/>
            </p:nvSpPr>
            <p:spPr bwMode="auto">
              <a:xfrm>
                <a:off x="-2342357" y="2057399"/>
                <a:ext cx="79375" cy="766763"/>
              </a:xfrm>
              <a:custGeom>
                <a:avLst/>
                <a:gdLst>
                  <a:gd name="T0" fmla="*/ 20 w 29"/>
                  <a:gd name="T1" fmla="*/ 9 h 277"/>
                  <a:gd name="T2" fmla="*/ 22 w 29"/>
                  <a:gd name="T3" fmla="*/ 10 h 277"/>
                  <a:gd name="T4" fmla="*/ 22 w 29"/>
                  <a:gd name="T5" fmla="*/ 21 h 277"/>
                  <a:gd name="T6" fmla="*/ 24 w 29"/>
                  <a:gd name="T7" fmla="*/ 21 h 277"/>
                  <a:gd name="T8" fmla="*/ 22 w 29"/>
                  <a:gd name="T9" fmla="*/ 30 h 277"/>
                  <a:gd name="T10" fmla="*/ 23 w 29"/>
                  <a:gd name="T11" fmla="*/ 30 h 277"/>
                  <a:gd name="T12" fmla="*/ 21 w 29"/>
                  <a:gd name="T13" fmla="*/ 46 h 277"/>
                  <a:gd name="T14" fmla="*/ 23 w 29"/>
                  <a:gd name="T15" fmla="*/ 45 h 277"/>
                  <a:gd name="T16" fmla="*/ 20 w 29"/>
                  <a:gd name="T17" fmla="*/ 49 h 277"/>
                  <a:gd name="T18" fmla="*/ 21 w 29"/>
                  <a:gd name="T19" fmla="*/ 57 h 277"/>
                  <a:gd name="T20" fmla="*/ 19 w 29"/>
                  <a:gd name="T21" fmla="*/ 60 h 277"/>
                  <a:gd name="T22" fmla="*/ 18 w 29"/>
                  <a:gd name="T23" fmla="*/ 70 h 277"/>
                  <a:gd name="T24" fmla="*/ 20 w 29"/>
                  <a:gd name="T25" fmla="*/ 71 h 277"/>
                  <a:gd name="T26" fmla="*/ 17 w 29"/>
                  <a:gd name="T27" fmla="*/ 85 h 277"/>
                  <a:gd name="T28" fmla="*/ 18 w 29"/>
                  <a:gd name="T29" fmla="*/ 85 h 277"/>
                  <a:gd name="T30" fmla="*/ 16 w 29"/>
                  <a:gd name="T31" fmla="*/ 94 h 277"/>
                  <a:gd name="T32" fmla="*/ 19 w 29"/>
                  <a:gd name="T33" fmla="*/ 93 h 277"/>
                  <a:gd name="T34" fmla="*/ 15 w 29"/>
                  <a:gd name="T35" fmla="*/ 100 h 277"/>
                  <a:gd name="T36" fmla="*/ 19 w 29"/>
                  <a:gd name="T37" fmla="*/ 99 h 277"/>
                  <a:gd name="T38" fmla="*/ 15 w 29"/>
                  <a:gd name="T39" fmla="*/ 107 h 277"/>
                  <a:gd name="T40" fmla="*/ 16 w 29"/>
                  <a:gd name="T41" fmla="*/ 107 h 277"/>
                  <a:gd name="T42" fmla="*/ 14 w 29"/>
                  <a:gd name="T43" fmla="*/ 112 h 277"/>
                  <a:gd name="T44" fmla="*/ 17 w 29"/>
                  <a:gd name="T45" fmla="*/ 112 h 277"/>
                  <a:gd name="T46" fmla="*/ 13 w 29"/>
                  <a:gd name="T47" fmla="*/ 126 h 277"/>
                  <a:gd name="T48" fmla="*/ 17 w 29"/>
                  <a:gd name="T49" fmla="*/ 124 h 277"/>
                  <a:gd name="T50" fmla="*/ 13 w 29"/>
                  <a:gd name="T51" fmla="*/ 129 h 277"/>
                  <a:gd name="T52" fmla="*/ 13 w 29"/>
                  <a:gd name="T53" fmla="*/ 135 h 277"/>
                  <a:gd name="T54" fmla="*/ 12 w 29"/>
                  <a:gd name="T55" fmla="*/ 145 h 277"/>
                  <a:gd name="T56" fmla="*/ 13 w 29"/>
                  <a:gd name="T57" fmla="*/ 146 h 277"/>
                  <a:gd name="T58" fmla="*/ 11 w 29"/>
                  <a:gd name="T59" fmla="*/ 156 h 277"/>
                  <a:gd name="T60" fmla="*/ 14 w 29"/>
                  <a:gd name="T61" fmla="*/ 155 h 277"/>
                  <a:gd name="T62" fmla="*/ 10 w 29"/>
                  <a:gd name="T63" fmla="*/ 168 h 277"/>
                  <a:gd name="T64" fmla="*/ 11 w 29"/>
                  <a:gd name="T65" fmla="*/ 169 h 277"/>
                  <a:gd name="T66" fmla="*/ 10 w 29"/>
                  <a:gd name="T67" fmla="*/ 182 h 277"/>
                  <a:gd name="T68" fmla="*/ 11 w 29"/>
                  <a:gd name="T69" fmla="*/ 182 h 277"/>
                  <a:gd name="T70" fmla="*/ 9 w 29"/>
                  <a:gd name="T71" fmla="*/ 193 h 277"/>
                  <a:gd name="T72" fmla="*/ 11 w 29"/>
                  <a:gd name="T73" fmla="*/ 193 h 277"/>
                  <a:gd name="T74" fmla="*/ 8 w 29"/>
                  <a:gd name="T75" fmla="*/ 202 h 277"/>
                  <a:gd name="T76" fmla="*/ 10 w 29"/>
                  <a:gd name="T77" fmla="*/ 203 h 277"/>
                  <a:gd name="T78" fmla="*/ 8 w 29"/>
                  <a:gd name="T79" fmla="*/ 207 h 277"/>
                  <a:gd name="T80" fmla="*/ 9 w 29"/>
                  <a:gd name="T81" fmla="*/ 209 h 277"/>
                  <a:gd name="T82" fmla="*/ 8 w 29"/>
                  <a:gd name="T83" fmla="*/ 212 h 277"/>
                  <a:gd name="T84" fmla="*/ 8 w 29"/>
                  <a:gd name="T85" fmla="*/ 218 h 277"/>
                  <a:gd name="T86" fmla="*/ 7 w 29"/>
                  <a:gd name="T87" fmla="*/ 221 h 277"/>
                  <a:gd name="T88" fmla="*/ 6 w 29"/>
                  <a:gd name="T89" fmla="*/ 227 h 277"/>
                  <a:gd name="T90" fmla="*/ 6 w 29"/>
                  <a:gd name="T91" fmla="*/ 229 h 277"/>
                  <a:gd name="T92" fmla="*/ 5 w 29"/>
                  <a:gd name="T93" fmla="*/ 236 h 277"/>
                  <a:gd name="T94" fmla="*/ 5 w 29"/>
                  <a:gd name="T95" fmla="*/ 240 h 277"/>
                  <a:gd name="T96" fmla="*/ 4 w 29"/>
                  <a:gd name="T97" fmla="*/ 244 h 277"/>
                  <a:gd name="T98" fmla="*/ 4 w 29"/>
                  <a:gd name="T99" fmla="*/ 251 h 277"/>
                  <a:gd name="T100" fmla="*/ 2 w 29"/>
                  <a:gd name="T101" fmla="*/ 257 h 277"/>
                  <a:gd name="T102" fmla="*/ 3 w 29"/>
                  <a:gd name="T103" fmla="*/ 258 h 277"/>
                  <a:gd name="T104" fmla="*/ 1 w 29"/>
                  <a:gd name="T105" fmla="*/ 265 h 277"/>
                  <a:gd name="T106" fmla="*/ 4 w 29"/>
                  <a:gd name="T107" fmla="*/ 265 h 277"/>
                  <a:gd name="T108" fmla="*/ 0 w 29"/>
                  <a:gd name="T109" fmla="*/ 273 h 277"/>
                  <a:gd name="T110" fmla="*/ 2 w 29"/>
                  <a:gd name="T111" fmla="*/ 273 h 277"/>
                  <a:gd name="T112" fmla="*/ 1 w 29"/>
                  <a:gd name="T113" fmla="*/ 276 h 277"/>
                  <a:gd name="T114" fmla="*/ 5 w 29"/>
                  <a:gd name="T115" fmla="*/ 274 h 277"/>
                  <a:gd name="T116" fmla="*/ 17 w 29"/>
                  <a:gd name="T117" fmla="*/ 136 h 277"/>
                  <a:gd name="T118" fmla="*/ 24 w 29"/>
                  <a:gd name="T119" fmla="*/ 2 h 277"/>
                  <a:gd name="T120" fmla="*/ 19 w 29"/>
                  <a:gd name="T121" fmla="*/ 2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" h="277">
                    <a:moveTo>
                      <a:pt x="19" y="4"/>
                    </a:moveTo>
                    <a:cubicBezTo>
                      <a:pt x="20" y="6"/>
                      <a:pt x="20" y="7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4"/>
                      <a:pt x="21" y="17"/>
                      <a:pt x="22" y="21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19"/>
                      <a:pt x="25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2" y="25"/>
                      <a:pt x="22" y="28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3" y="29"/>
                      <a:pt x="24" y="30"/>
                      <a:pt x="23" y="30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1" y="37"/>
                      <a:pt x="21" y="41"/>
                      <a:pt x="21" y="46"/>
                    </a:cubicBezTo>
                    <a:cubicBezTo>
                      <a:pt x="21" y="45"/>
                      <a:pt x="22" y="45"/>
                      <a:pt x="22" y="44"/>
                    </a:cubicBezTo>
                    <a:cubicBezTo>
                      <a:pt x="23" y="44"/>
                      <a:pt x="24" y="45"/>
                      <a:pt x="23" y="45"/>
                    </a:cubicBezTo>
                    <a:cubicBezTo>
                      <a:pt x="23" y="46"/>
                      <a:pt x="22" y="47"/>
                      <a:pt x="21" y="48"/>
                    </a:cubicBezTo>
                    <a:cubicBezTo>
                      <a:pt x="21" y="48"/>
                      <a:pt x="20" y="48"/>
                      <a:pt x="20" y="49"/>
                    </a:cubicBezTo>
                    <a:cubicBezTo>
                      <a:pt x="20" y="52"/>
                      <a:pt x="20" y="55"/>
                      <a:pt x="19" y="58"/>
                    </a:cubicBezTo>
                    <a:cubicBezTo>
                      <a:pt x="20" y="58"/>
                      <a:pt x="21" y="57"/>
                      <a:pt x="21" y="57"/>
                    </a:cubicBezTo>
                    <a:cubicBezTo>
                      <a:pt x="22" y="56"/>
                      <a:pt x="23" y="57"/>
                      <a:pt x="22" y="58"/>
                    </a:cubicBezTo>
                    <a:cubicBezTo>
                      <a:pt x="21" y="58"/>
                      <a:pt x="20" y="59"/>
                      <a:pt x="19" y="60"/>
                    </a:cubicBezTo>
                    <a:cubicBezTo>
                      <a:pt x="19" y="62"/>
                      <a:pt x="19" y="64"/>
                      <a:pt x="18" y="67"/>
                    </a:cubicBezTo>
                    <a:cubicBezTo>
                      <a:pt x="18" y="68"/>
                      <a:pt x="18" y="69"/>
                      <a:pt x="18" y="70"/>
                    </a:cubicBezTo>
                    <a:cubicBezTo>
                      <a:pt x="18" y="70"/>
                      <a:pt x="19" y="70"/>
                      <a:pt x="19" y="70"/>
                    </a:cubicBezTo>
                    <a:cubicBezTo>
                      <a:pt x="20" y="69"/>
                      <a:pt x="20" y="70"/>
                      <a:pt x="20" y="71"/>
                    </a:cubicBezTo>
                    <a:cubicBezTo>
                      <a:pt x="19" y="71"/>
                      <a:pt x="18" y="72"/>
                      <a:pt x="18" y="73"/>
                    </a:cubicBezTo>
                    <a:cubicBezTo>
                      <a:pt x="17" y="77"/>
                      <a:pt x="17" y="81"/>
                      <a:pt x="17" y="85"/>
                    </a:cubicBezTo>
                    <a:cubicBezTo>
                      <a:pt x="17" y="85"/>
                      <a:pt x="17" y="84"/>
                      <a:pt x="17" y="84"/>
                    </a:cubicBezTo>
                    <a:cubicBezTo>
                      <a:pt x="18" y="84"/>
                      <a:pt x="19" y="85"/>
                      <a:pt x="18" y="85"/>
                    </a:cubicBezTo>
                    <a:cubicBezTo>
                      <a:pt x="18" y="86"/>
                      <a:pt x="17" y="86"/>
                      <a:pt x="17" y="86"/>
                    </a:cubicBezTo>
                    <a:cubicBezTo>
                      <a:pt x="16" y="89"/>
                      <a:pt x="16" y="91"/>
                      <a:pt x="16" y="94"/>
                    </a:cubicBezTo>
                    <a:cubicBezTo>
                      <a:pt x="17" y="93"/>
                      <a:pt x="18" y="93"/>
                      <a:pt x="19" y="92"/>
                    </a:cubicBezTo>
                    <a:cubicBezTo>
                      <a:pt x="19" y="92"/>
                      <a:pt x="20" y="93"/>
                      <a:pt x="19" y="93"/>
                    </a:cubicBezTo>
                    <a:cubicBezTo>
                      <a:pt x="18" y="95"/>
                      <a:pt x="17" y="96"/>
                      <a:pt x="16" y="97"/>
                    </a:cubicBezTo>
                    <a:cubicBezTo>
                      <a:pt x="15" y="98"/>
                      <a:pt x="15" y="99"/>
                      <a:pt x="15" y="100"/>
                    </a:cubicBezTo>
                    <a:cubicBezTo>
                      <a:pt x="16" y="99"/>
                      <a:pt x="17" y="99"/>
                      <a:pt x="18" y="98"/>
                    </a:cubicBezTo>
                    <a:cubicBezTo>
                      <a:pt x="18" y="98"/>
                      <a:pt x="19" y="98"/>
                      <a:pt x="19" y="99"/>
                    </a:cubicBezTo>
                    <a:cubicBezTo>
                      <a:pt x="18" y="101"/>
                      <a:pt x="16" y="103"/>
                      <a:pt x="15" y="104"/>
                    </a:cubicBezTo>
                    <a:cubicBezTo>
                      <a:pt x="15" y="105"/>
                      <a:pt x="15" y="106"/>
                      <a:pt x="15" y="107"/>
                    </a:cubicBezTo>
                    <a:cubicBezTo>
                      <a:pt x="15" y="107"/>
                      <a:pt x="15" y="106"/>
                      <a:pt x="16" y="106"/>
                    </a:cubicBezTo>
                    <a:cubicBezTo>
                      <a:pt x="16" y="106"/>
                      <a:pt x="17" y="107"/>
                      <a:pt x="16" y="107"/>
                    </a:cubicBezTo>
                    <a:cubicBezTo>
                      <a:pt x="16" y="108"/>
                      <a:pt x="15" y="108"/>
                      <a:pt x="15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5" y="112"/>
                      <a:pt x="16" y="111"/>
                      <a:pt x="16" y="111"/>
                    </a:cubicBezTo>
                    <a:cubicBezTo>
                      <a:pt x="17" y="110"/>
                      <a:pt x="17" y="111"/>
                      <a:pt x="17" y="112"/>
                    </a:cubicBezTo>
                    <a:cubicBezTo>
                      <a:pt x="16" y="113"/>
                      <a:pt x="15" y="114"/>
                      <a:pt x="14" y="115"/>
                    </a:cubicBezTo>
                    <a:cubicBezTo>
                      <a:pt x="14" y="119"/>
                      <a:pt x="13" y="123"/>
                      <a:pt x="13" y="126"/>
                    </a:cubicBezTo>
                    <a:cubicBezTo>
                      <a:pt x="13" y="126"/>
                      <a:pt x="14" y="126"/>
                      <a:pt x="14" y="126"/>
                    </a:cubicBezTo>
                    <a:cubicBezTo>
                      <a:pt x="15" y="125"/>
                      <a:pt x="16" y="124"/>
                      <a:pt x="17" y="124"/>
                    </a:cubicBezTo>
                    <a:cubicBezTo>
                      <a:pt x="17" y="123"/>
                      <a:pt x="18" y="124"/>
                      <a:pt x="18" y="125"/>
                    </a:cubicBezTo>
                    <a:cubicBezTo>
                      <a:pt x="16" y="126"/>
                      <a:pt x="14" y="127"/>
                      <a:pt x="13" y="129"/>
                    </a:cubicBezTo>
                    <a:cubicBezTo>
                      <a:pt x="13" y="131"/>
                      <a:pt x="13" y="132"/>
                      <a:pt x="12" y="134"/>
                    </a:cubicBezTo>
                    <a:cubicBezTo>
                      <a:pt x="13" y="134"/>
                      <a:pt x="13" y="134"/>
                      <a:pt x="13" y="135"/>
                    </a:cubicBezTo>
                    <a:cubicBezTo>
                      <a:pt x="13" y="135"/>
                      <a:pt x="13" y="136"/>
                      <a:pt x="12" y="137"/>
                    </a:cubicBezTo>
                    <a:cubicBezTo>
                      <a:pt x="12" y="140"/>
                      <a:pt x="12" y="143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3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51"/>
                      <a:pt x="11" y="153"/>
                      <a:pt x="11" y="156"/>
                    </a:cubicBezTo>
                    <a:cubicBezTo>
                      <a:pt x="12" y="156"/>
                      <a:pt x="12" y="155"/>
                      <a:pt x="13" y="154"/>
                    </a:cubicBezTo>
                    <a:cubicBezTo>
                      <a:pt x="14" y="154"/>
                      <a:pt x="15" y="155"/>
                      <a:pt x="14" y="155"/>
                    </a:cubicBezTo>
                    <a:cubicBezTo>
                      <a:pt x="13" y="156"/>
                      <a:pt x="12" y="157"/>
                      <a:pt x="11" y="158"/>
                    </a:cubicBezTo>
                    <a:cubicBezTo>
                      <a:pt x="11" y="161"/>
                      <a:pt x="10" y="165"/>
                      <a:pt x="10" y="168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11" y="168"/>
                      <a:pt x="11" y="168"/>
                      <a:pt x="11" y="169"/>
                    </a:cubicBezTo>
                    <a:cubicBezTo>
                      <a:pt x="11" y="170"/>
                      <a:pt x="11" y="171"/>
                      <a:pt x="10" y="172"/>
                    </a:cubicBezTo>
                    <a:cubicBezTo>
                      <a:pt x="10" y="175"/>
                      <a:pt x="10" y="179"/>
                      <a:pt x="10" y="182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1" y="182"/>
                      <a:pt x="11" y="182"/>
                    </a:cubicBezTo>
                    <a:cubicBezTo>
                      <a:pt x="10" y="183"/>
                      <a:pt x="10" y="184"/>
                      <a:pt x="9" y="184"/>
                    </a:cubicBezTo>
                    <a:cubicBezTo>
                      <a:pt x="9" y="187"/>
                      <a:pt x="9" y="190"/>
                      <a:pt x="9" y="193"/>
                    </a:cubicBezTo>
                    <a:cubicBezTo>
                      <a:pt x="9" y="192"/>
                      <a:pt x="9" y="192"/>
                      <a:pt x="10" y="192"/>
                    </a:cubicBezTo>
                    <a:cubicBezTo>
                      <a:pt x="10" y="191"/>
                      <a:pt x="11" y="192"/>
                      <a:pt x="11" y="193"/>
                    </a:cubicBezTo>
                    <a:cubicBezTo>
                      <a:pt x="10" y="194"/>
                      <a:pt x="10" y="195"/>
                      <a:pt x="9" y="195"/>
                    </a:cubicBezTo>
                    <a:cubicBezTo>
                      <a:pt x="9" y="198"/>
                      <a:pt x="9" y="200"/>
                      <a:pt x="8" y="202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10" y="201"/>
                      <a:pt x="11" y="202"/>
                      <a:pt x="10" y="203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5"/>
                      <a:pt x="8" y="206"/>
                      <a:pt x="8" y="207"/>
                    </a:cubicBezTo>
                    <a:cubicBezTo>
                      <a:pt x="8" y="208"/>
                      <a:pt x="8" y="209"/>
                      <a:pt x="8" y="210"/>
                    </a:cubicBezTo>
                    <a:cubicBezTo>
                      <a:pt x="8" y="209"/>
                      <a:pt x="8" y="209"/>
                      <a:pt x="9" y="209"/>
                    </a:cubicBezTo>
                    <a:cubicBezTo>
                      <a:pt x="9" y="209"/>
                      <a:pt x="10" y="209"/>
                      <a:pt x="9" y="210"/>
                    </a:cubicBezTo>
                    <a:cubicBezTo>
                      <a:pt x="9" y="211"/>
                      <a:pt x="8" y="211"/>
                      <a:pt x="8" y="212"/>
                    </a:cubicBezTo>
                    <a:cubicBezTo>
                      <a:pt x="8" y="214"/>
                      <a:pt x="7" y="217"/>
                      <a:pt x="7" y="219"/>
                    </a:cubicBezTo>
                    <a:cubicBezTo>
                      <a:pt x="8" y="219"/>
                      <a:pt x="8" y="219"/>
                      <a:pt x="8" y="218"/>
                    </a:cubicBezTo>
                    <a:cubicBezTo>
                      <a:pt x="9" y="218"/>
                      <a:pt x="9" y="219"/>
                      <a:pt x="9" y="219"/>
                    </a:cubicBezTo>
                    <a:cubicBezTo>
                      <a:pt x="8" y="220"/>
                      <a:pt x="8" y="221"/>
                      <a:pt x="7" y="221"/>
                    </a:cubicBezTo>
                    <a:cubicBezTo>
                      <a:pt x="7" y="223"/>
                      <a:pt x="6" y="225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7" y="227"/>
                      <a:pt x="8" y="227"/>
                      <a:pt x="7" y="228"/>
                    </a:cubicBezTo>
                    <a:cubicBezTo>
                      <a:pt x="7" y="228"/>
                      <a:pt x="6" y="229"/>
                      <a:pt x="6" y="229"/>
                    </a:cubicBezTo>
                    <a:cubicBezTo>
                      <a:pt x="6" y="231"/>
                      <a:pt x="5" y="234"/>
                      <a:pt x="5" y="236"/>
                    </a:cubicBezTo>
                    <a:cubicBezTo>
                      <a:pt x="5" y="236"/>
                      <a:pt x="5" y="236"/>
                      <a:pt x="5" y="236"/>
                    </a:cubicBezTo>
                    <a:cubicBezTo>
                      <a:pt x="5" y="237"/>
                      <a:pt x="5" y="239"/>
                      <a:pt x="4" y="241"/>
                    </a:cubicBezTo>
                    <a:cubicBezTo>
                      <a:pt x="5" y="241"/>
                      <a:pt x="5" y="241"/>
                      <a:pt x="5" y="240"/>
                    </a:cubicBezTo>
                    <a:cubicBezTo>
                      <a:pt x="6" y="240"/>
                      <a:pt x="6" y="241"/>
                      <a:pt x="6" y="241"/>
                    </a:cubicBezTo>
                    <a:cubicBezTo>
                      <a:pt x="5" y="242"/>
                      <a:pt x="5" y="243"/>
                      <a:pt x="4" y="244"/>
                    </a:cubicBezTo>
                    <a:cubicBezTo>
                      <a:pt x="4" y="246"/>
                      <a:pt x="3" y="248"/>
                      <a:pt x="3" y="250"/>
                    </a:cubicBezTo>
                    <a:cubicBezTo>
                      <a:pt x="4" y="250"/>
                      <a:pt x="4" y="251"/>
                      <a:pt x="4" y="251"/>
                    </a:cubicBezTo>
                    <a:cubicBezTo>
                      <a:pt x="3" y="251"/>
                      <a:pt x="3" y="252"/>
                      <a:pt x="3" y="252"/>
                    </a:cubicBezTo>
                    <a:cubicBezTo>
                      <a:pt x="2" y="254"/>
                      <a:pt x="2" y="256"/>
                      <a:pt x="2" y="257"/>
                    </a:cubicBezTo>
                    <a:cubicBezTo>
                      <a:pt x="2" y="257"/>
                      <a:pt x="2" y="257"/>
                      <a:pt x="2" y="257"/>
                    </a:cubicBezTo>
                    <a:cubicBezTo>
                      <a:pt x="3" y="257"/>
                      <a:pt x="4" y="258"/>
                      <a:pt x="3" y="258"/>
                    </a:cubicBezTo>
                    <a:cubicBezTo>
                      <a:pt x="3" y="259"/>
                      <a:pt x="2" y="259"/>
                      <a:pt x="2" y="259"/>
                    </a:cubicBezTo>
                    <a:cubicBezTo>
                      <a:pt x="1" y="261"/>
                      <a:pt x="1" y="263"/>
                      <a:pt x="1" y="265"/>
                    </a:cubicBezTo>
                    <a:cubicBezTo>
                      <a:pt x="2" y="265"/>
                      <a:pt x="2" y="264"/>
                      <a:pt x="3" y="264"/>
                    </a:cubicBezTo>
                    <a:cubicBezTo>
                      <a:pt x="4" y="264"/>
                      <a:pt x="4" y="264"/>
                      <a:pt x="4" y="265"/>
                    </a:cubicBezTo>
                    <a:cubicBezTo>
                      <a:pt x="3" y="266"/>
                      <a:pt x="2" y="268"/>
                      <a:pt x="1" y="269"/>
                    </a:cubicBezTo>
                    <a:cubicBezTo>
                      <a:pt x="1" y="270"/>
                      <a:pt x="0" y="272"/>
                      <a:pt x="0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5"/>
                      <a:pt x="2" y="274"/>
                      <a:pt x="1" y="276"/>
                    </a:cubicBezTo>
                    <a:cubicBezTo>
                      <a:pt x="1" y="276"/>
                      <a:pt x="1" y="276"/>
                      <a:pt x="1" y="276"/>
                    </a:cubicBezTo>
                    <a:cubicBezTo>
                      <a:pt x="2" y="277"/>
                      <a:pt x="4" y="277"/>
                      <a:pt x="5" y="275"/>
                    </a:cubicBezTo>
                    <a:cubicBezTo>
                      <a:pt x="5" y="275"/>
                      <a:pt x="5" y="275"/>
                      <a:pt x="5" y="274"/>
                    </a:cubicBezTo>
                    <a:cubicBezTo>
                      <a:pt x="7" y="252"/>
                      <a:pt x="12" y="230"/>
                      <a:pt x="13" y="207"/>
                    </a:cubicBezTo>
                    <a:cubicBezTo>
                      <a:pt x="15" y="184"/>
                      <a:pt x="16" y="160"/>
                      <a:pt x="17" y="136"/>
                    </a:cubicBezTo>
                    <a:cubicBezTo>
                      <a:pt x="19" y="113"/>
                      <a:pt x="22" y="90"/>
                      <a:pt x="24" y="67"/>
                    </a:cubicBezTo>
                    <a:cubicBezTo>
                      <a:pt x="25" y="45"/>
                      <a:pt x="29" y="2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0"/>
                      <a:pt x="20" y="0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2" name="Freeform 4861"/>
              <p:cNvSpPr/>
              <p:nvPr/>
            </p:nvSpPr>
            <p:spPr bwMode="auto">
              <a:xfrm>
                <a:off x="-2301082" y="2335212"/>
                <a:ext cx="4763" cy="793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1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3" name="Freeform 4862"/>
              <p:cNvSpPr/>
              <p:nvPr/>
            </p:nvSpPr>
            <p:spPr bwMode="auto">
              <a:xfrm>
                <a:off x="-2342357" y="281622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4" name="Freeform 4863"/>
              <p:cNvSpPr/>
              <p:nvPr/>
            </p:nvSpPr>
            <p:spPr bwMode="auto">
              <a:xfrm>
                <a:off x="-2304257" y="2370137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5" name="Freeform 4864"/>
              <p:cNvSpPr/>
              <p:nvPr/>
            </p:nvSpPr>
            <p:spPr bwMode="auto">
              <a:xfrm>
                <a:off x="-2137569" y="2119312"/>
                <a:ext cx="1588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6" name="Freeform 4865"/>
              <p:cNvSpPr/>
              <p:nvPr/>
            </p:nvSpPr>
            <p:spPr bwMode="auto">
              <a:xfrm>
                <a:off x="-2143919" y="2179637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7" name="Freeform 4866"/>
              <p:cNvSpPr/>
              <p:nvPr/>
            </p:nvSpPr>
            <p:spPr bwMode="auto">
              <a:xfrm>
                <a:off x="-2162969" y="238124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8" name="Freeform 4867"/>
              <p:cNvSpPr/>
              <p:nvPr/>
            </p:nvSpPr>
            <p:spPr bwMode="auto">
              <a:xfrm>
                <a:off x="-2135982" y="2078037"/>
                <a:ext cx="3175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9" name="Freeform 4868"/>
              <p:cNvSpPr/>
              <p:nvPr/>
            </p:nvSpPr>
            <p:spPr bwMode="auto">
              <a:xfrm>
                <a:off x="-2215357" y="2044699"/>
                <a:ext cx="82550" cy="771525"/>
              </a:xfrm>
              <a:custGeom>
                <a:avLst/>
                <a:gdLst>
                  <a:gd name="T0" fmla="*/ 10 w 30"/>
                  <a:gd name="T1" fmla="*/ 205 h 279"/>
                  <a:gd name="T2" fmla="*/ 5 w 30"/>
                  <a:gd name="T3" fmla="*/ 276 h 279"/>
                  <a:gd name="T4" fmla="*/ 6 w 30"/>
                  <a:gd name="T5" fmla="*/ 273 h 279"/>
                  <a:gd name="T6" fmla="*/ 7 w 30"/>
                  <a:gd name="T7" fmla="*/ 267 h 279"/>
                  <a:gd name="T8" fmla="*/ 7 w 30"/>
                  <a:gd name="T9" fmla="*/ 262 h 279"/>
                  <a:gd name="T10" fmla="*/ 8 w 30"/>
                  <a:gd name="T11" fmla="*/ 260 h 279"/>
                  <a:gd name="T12" fmla="*/ 6 w 30"/>
                  <a:gd name="T13" fmla="*/ 255 h 279"/>
                  <a:gd name="T14" fmla="*/ 8 w 30"/>
                  <a:gd name="T15" fmla="*/ 248 h 279"/>
                  <a:gd name="T16" fmla="*/ 10 w 30"/>
                  <a:gd name="T17" fmla="*/ 240 h 279"/>
                  <a:gd name="T18" fmla="*/ 11 w 30"/>
                  <a:gd name="T19" fmla="*/ 237 h 279"/>
                  <a:gd name="T20" fmla="*/ 8 w 30"/>
                  <a:gd name="T21" fmla="*/ 233 h 279"/>
                  <a:gd name="T22" fmla="*/ 11 w 30"/>
                  <a:gd name="T23" fmla="*/ 226 h 279"/>
                  <a:gd name="T24" fmla="*/ 13 w 30"/>
                  <a:gd name="T25" fmla="*/ 222 h 279"/>
                  <a:gd name="T26" fmla="*/ 13 w 30"/>
                  <a:gd name="T27" fmla="*/ 221 h 279"/>
                  <a:gd name="T28" fmla="*/ 12 w 30"/>
                  <a:gd name="T29" fmla="*/ 214 h 279"/>
                  <a:gd name="T30" fmla="*/ 14 w 30"/>
                  <a:gd name="T31" fmla="*/ 209 h 279"/>
                  <a:gd name="T32" fmla="*/ 15 w 30"/>
                  <a:gd name="T33" fmla="*/ 204 h 279"/>
                  <a:gd name="T34" fmla="*/ 15 w 30"/>
                  <a:gd name="T35" fmla="*/ 203 h 279"/>
                  <a:gd name="T36" fmla="*/ 13 w 30"/>
                  <a:gd name="T37" fmla="*/ 196 h 279"/>
                  <a:gd name="T38" fmla="*/ 15 w 30"/>
                  <a:gd name="T39" fmla="*/ 188 h 279"/>
                  <a:gd name="T40" fmla="*/ 17 w 30"/>
                  <a:gd name="T41" fmla="*/ 180 h 279"/>
                  <a:gd name="T42" fmla="*/ 18 w 30"/>
                  <a:gd name="T43" fmla="*/ 178 h 279"/>
                  <a:gd name="T44" fmla="*/ 16 w 30"/>
                  <a:gd name="T45" fmla="*/ 172 h 279"/>
                  <a:gd name="T46" fmla="*/ 17 w 30"/>
                  <a:gd name="T47" fmla="*/ 165 h 279"/>
                  <a:gd name="T48" fmla="*/ 19 w 30"/>
                  <a:gd name="T49" fmla="*/ 156 h 279"/>
                  <a:gd name="T50" fmla="*/ 19 w 30"/>
                  <a:gd name="T51" fmla="*/ 155 h 279"/>
                  <a:gd name="T52" fmla="*/ 17 w 30"/>
                  <a:gd name="T53" fmla="*/ 152 h 279"/>
                  <a:gd name="T54" fmla="*/ 18 w 30"/>
                  <a:gd name="T55" fmla="*/ 147 h 279"/>
                  <a:gd name="T56" fmla="*/ 20 w 30"/>
                  <a:gd name="T57" fmla="*/ 141 h 279"/>
                  <a:gd name="T58" fmla="*/ 16 w 30"/>
                  <a:gd name="T59" fmla="*/ 138 h 279"/>
                  <a:gd name="T60" fmla="*/ 19 w 30"/>
                  <a:gd name="T61" fmla="*/ 132 h 279"/>
                  <a:gd name="T62" fmla="*/ 21 w 30"/>
                  <a:gd name="T63" fmla="*/ 124 h 279"/>
                  <a:gd name="T64" fmla="*/ 21 w 30"/>
                  <a:gd name="T65" fmla="*/ 120 h 279"/>
                  <a:gd name="T66" fmla="*/ 20 w 30"/>
                  <a:gd name="T67" fmla="*/ 115 h 279"/>
                  <a:gd name="T68" fmla="*/ 21 w 30"/>
                  <a:gd name="T69" fmla="*/ 109 h 279"/>
                  <a:gd name="T70" fmla="*/ 23 w 30"/>
                  <a:gd name="T71" fmla="*/ 98 h 279"/>
                  <a:gd name="T72" fmla="*/ 23 w 30"/>
                  <a:gd name="T73" fmla="*/ 96 h 279"/>
                  <a:gd name="T74" fmla="*/ 22 w 30"/>
                  <a:gd name="T75" fmla="*/ 92 h 279"/>
                  <a:gd name="T76" fmla="*/ 22 w 30"/>
                  <a:gd name="T77" fmla="*/ 85 h 279"/>
                  <a:gd name="T78" fmla="*/ 24 w 30"/>
                  <a:gd name="T79" fmla="*/ 77 h 279"/>
                  <a:gd name="T80" fmla="*/ 24 w 30"/>
                  <a:gd name="T81" fmla="*/ 75 h 279"/>
                  <a:gd name="T82" fmla="*/ 25 w 30"/>
                  <a:gd name="T83" fmla="*/ 71 h 279"/>
                  <a:gd name="T84" fmla="*/ 23 w 30"/>
                  <a:gd name="T85" fmla="*/ 66 h 279"/>
                  <a:gd name="T86" fmla="*/ 24 w 30"/>
                  <a:gd name="T87" fmla="*/ 59 h 279"/>
                  <a:gd name="T88" fmla="*/ 27 w 30"/>
                  <a:gd name="T89" fmla="*/ 51 h 279"/>
                  <a:gd name="T90" fmla="*/ 27 w 30"/>
                  <a:gd name="T91" fmla="*/ 48 h 279"/>
                  <a:gd name="T92" fmla="*/ 24 w 30"/>
                  <a:gd name="T93" fmla="*/ 44 h 279"/>
                  <a:gd name="T94" fmla="*/ 28 w 30"/>
                  <a:gd name="T95" fmla="*/ 42 h 279"/>
                  <a:gd name="T96" fmla="*/ 25 w 30"/>
                  <a:gd name="T97" fmla="*/ 37 h 279"/>
                  <a:gd name="T98" fmla="*/ 26 w 30"/>
                  <a:gd name="T99" fmla="*/ 30 h 279"/>
                  <a:gd name="T100" fmla="*/ 29 w 30"/>
                  <a:gd name="T101" fmla="*/ 21 h 279"/>
                  <a:gd name="T102" fmla="*/ 30 w 30"/>
                  <a:gd name="T103" fmla="*/ 18 h 279"/>
                  <a:gd name="T104" fmla="*/ 27 w 30"/>
                  <a:gd name="T105" fmla="*/ 14 h 279"/>
                  <a:gd name="T106" fmla="*/ 28 w 30"/>
                  <a:gd name="T107" fmla="*/ 8 h 279"/>
                  <a:gd name="T108" fmla="*/ 30 w 30"/>
                  <a:gd name="T109" fmla="*/ 4 h 279"/>
                  <a:gd name="T110" fmla="*/ 24 w 30"/>
                  <a:gd name="T111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279">
                    <a:moveTo>
                      <a:pt x="20" y="66"/>
                    </a:moveTo>
                    <a:cubicBezTo>
                      <a:pt x="18" y="88"/>
                      <a:pt x="17" y="111"/>
                      <a:pt x="15" y="134"/>
                    </a:cubicBezTo>
                    <a:cubicBezTo>
                      <a:pt x="14" y="158"/>
                      <a:pt x="13" y="181"/>
                      <a:pt x="10" y="205"/>
                    </a:cubicBezTo>
                    <a:cubicBezTo>
                      <a:pt x="7" y="228"/>
                      <a:pt x="4" y="251"/>
                      <a:pt x="0" y="274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" y="278"/>
                      <a:pt x="5" y="279"/>
                      <a:pt x="5" y="276"/>
                    </a:cubicBezTo>
                    <a:cubicBezTo>
                      <a:pt x="5" y="275"/>
                      <a:pt x="5" y="275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5" y="272"/>
                    </a:cubicBezTo>
                    <a:cubicBezTo>
                      <a:pt x="6" y="272"/>
                      <a:pt x="6" y="272"/>
                      <a:pt x="6" y="271"/>
                    </a:cubicBezTo>
                    <a:cubicBezTo>
                      <a:pt x="6" y="270"/>
                      <a:pt x="6" y="268"/>
                      <a:pt x="7" y="267"/>
                    </a:cubicBezTo>
                    <a:cubicBezTo>
                      <a:pt x="6" y="266"/>
                      <a:pt x="6" y="266"/>
                      <a:pt x="7" y="266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4"/>
                      <a:pt x="7" y="263"/>
                      <a:pt x="7" y="262"/>
                    </a:cubicBezTo>
                    <a:cubicBezTo>
                      <a:pt x="7" y="262"/>
                      <a:pt x="7" y="262"/>
                      <a:pt x="6" y="262"/>
                    </a:cubicBezTo>
                    <a:cubicBezTo>
                      <a:pt x="6" y="262"/>
                      <a:pt x="6" y="261"/>
                      <a:pt x="6" y="261"/>
                    </a:cubicBezTo>
                    <a:cubicBezTo>
                      <a:pt x="7" y="261"/>
                      <a:pt x="7" y="260"/>
                      <a:pt x="8" y="260"/>
                    </a:cubicBezTo>
                    <a:cubicBezTo>
                      <a:pt x="8" y="259"/>
                      <a:pt x="8" y="257"/>
                      <a:pt x="8" y="256"/>
                    </a:cubicBezTo>
                    <a:cubicBezTo>
                      <a:pt x="8" y="256"/>
                      <a:pt x="7" y="256"/>
                      <a:pt x="7" y="256"/>
                    </a:cubicBezTo>
                    <a:cubicBezTo>
                      <a:pt x="6" y="256"/>
                      <a:pt x="5" y="255"/>
                      <a:pt x="6" y="255"/>
                    </a:cubicBezTo>
                    <a:cubicBezTo>
                      <a:pt x="7" y="255"/>
                      <a:pt x="8" y="254"/>
                      <a:pt x="9" y="254"/>
                    </a:cubicBezTo>
                    <a:cubicBezTo>
                      <a:pt x="9" y="252"/>
                      <a:pt x="9" y="249"/>
                      <a:pt x="9" y="247"/>
                    </a:cubicBezTo>
                    <a:cubicBezTo>
                      <a:pt x="9" y="247"/>
                      <a:pt x="8" y="248"/>
                      <a:pt x="8" y="248"/>
                    </a:cubicBezTo>
                    <a:cubicBezTo>
                      <a:pt x="7" y="248"/>
                      <a:pt x="7" y="247"/>
                      <a:pt x="7" y="246"/>
                    </a:cubicBezTo>
                    <a:cubicBezTo>
                      <a:pt x="8" y="246"/>
                      <a:pt x="9" y="246"/>
                      <a:pt x="10" y="245"/>
                    </a:cubicBezTo>
                    <a:cubicBezTo>
                      <a:pt x="10" y="243"/>
                      <a:pt x="10" y="242"/>
                      <a:pt x="10" y="240"/>
                    </a:cubicBezTo>
                    <a:cubicBezTo>
                      <a:pt x="10" y="240"/>
                      <a:pt x="9" y="240"/>
                      <a:pt x="8" y="240"/>
                    </a:cubicBezTo>
                    <a:cubicBezTo>
                      <a:pt x="7" y="240"/>
                      <a:pt x="7" y="239"/>
                      <a:pt x="8" y="239"/>
                    </a:cubicBezTo>
                    <a:cubicBezTo>
                      <a:pt x="9" y="238"/>
                      <a:pt x="10" y="238"/>
                      <a:pt x="11" y="237"/>
                    </a:cubicBezTo>
                    <a:cubicBezTo>
                      <a:pt x="11" y="236"/>
                      <a:pt x="11" y="234"/>
                      <a:pt x="11" y="233"/>
                    </a:cubicBezTo>
                    <a:cubicBezTo>
                      <a:pt x="11" y="233"/>
                      <a:pt x="10" y="233"/>
                      <a:pt x="9" y="234"/>
                    </a:cubicBezTo>
                    <a:cubicBezTo>
                      <a:pt x="8" y="234"/>
                      <a:pt x="8" y="233"/>
                      <a:pt x="8" y="233"/>
                    </a:cubicBezTo>
                    <a:cubicBezTo>
                      <a:pt x="9" y="232"/>
                      <a:pt x="10" y="231"/>
                      <a:pt x="11" y="231"/>
                    </a:cubicBezTo>
                    <a:cubicBezTo>
                      <a:pt x="12" y="229"/>
                      <a:pt x="12" y="228"/>
                      <a:pt x="12" y="226"/>
                    </a:cubicBezTo>
                    <a:cubicBezTo>
                      <a:pt x="12" y="226"/>
                      <a:pt x="11" y="226"/>
                      <a:pt x="11" y="226"/>
                    </a:cubicBezTo>
                    <a:cubicBezTo>
                      <a:pt x="10" y="226"/>
                      <a:pt x="10" y="225"/>
                      <a:pt x="11" y="225"/>
                    </a:cubicBezTo>
                    <a:cubicBezTo>
                      <a:pt x="11" y="225"/>
                      <a:pt x="12" y="224"/>
                      <a:pt x="12" y="224"/>
                    </a:cubicBezTo>
                    <a:cubicBezTo>
                      <a:pt x="12" y="223"/>
                      <a:pt x="12" y="223"/>
                      <a:pt x="13" y="222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2" y="222"/>
                      <a:pt x="11" y="221"/>
                      <a:pt x="12" y="221"/>
                    </a:cubicBezTo>
                    <a:cubicBezTo>
                      <a:pt x="12" y="221"/>
                      <a:pt x="12" y="221"/>
                      <a:pt x="13" y="221"/>
                    </a:cubicBezTo>
                    <a:cubicBezTo>
                      <a:pt x="13" y="219"/>
                      <a:pt x="13" y="217"/>
                      <a:pt x="14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2" y="215"/>
                      <a:pt x="12" y="214"/>
                      <a:pt x="12" y="214"/>
                    </a:cubicBezTo>
                    <a:cubicBezTo>
                      <a:pt x="13" y="213"/>
                      <a:pt x="13" y="213"/>
                      <a:pt x="14" y="213"/>
                    </a:cubicBezTo>
                    <a:cubicBezTo>
                      <a:pt x="14" y="212"/>
                      <a:pt x="14" y="210"/>
                      <a:pt x="14" y="209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10"/>
                      <a:pt x="13" y="209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7"/>
                      <a:pt x="15" y="205"/>
                      <a:pt x="15" y="204"/>
                    </a:cubicBezTo>
                    <a:cubicBezTo>
                      <a:pt x="15" y="204"/>
                      <a:pt x="15" y="204"/>
                      <a:pt x="15" y="204"/>
                    </a:cubicBezTo>
                    <a:cubicBezTo>
                      <a:pt x="14" y="205"/>
                      <a:pt x="13" y="204"/>
                      <a:pt x="14" y="203"/>
                    </a:cubicBezTo>
                    <a:cubicBezTo>
                      <a:pt x="14" y="203"/>
                      <a:pt x="15" y="203"/>
                      <a:pt x="15" y="203"/>
                    </a:cubicBezTo>
                    <a:cubicBezTo>
                      <a:pt x="15" y="200"/>
                      <a:pt x="16" y="198"/>
                      <a:pt x="16" y="196"/>
                    </a:cubicBezTo>
                    <a:cubicBezTo>
                      <a:pt x="15" y="196"/>
                      <a:pt x="14" y="197"/>
                      <a:pt x="13" y="197"/>
                    </a:cubicBezTo>
                    <a:cubicBezTo>
                      <a:pt x="13" y="197"/>
                      <a:pt x="12" y="196"/>
                      <a:pt x="13" y="196"/>
                    </a:cubicBezTo>
                    <a:cubicBezTo>
                      <a:pt x="14" y="195"/>
                      <a:pt x="15" y="194"/>
                      <a:pt x="16" y="193"/>
                    </a:cubicBezTo>
                    <a:cubicBezTo>
                      <a:pt x="16" y="191"/>
                      <a:pt x="17" y="190"/>
                      <a:pt x="17" y="188"/>
                    </a:cubicBezTo>
                    <a:cubicBezTo>
                      <a:pt x="16" y="188"/>
                      <a:pt x="16" y="188"/>
                      <a:pt x="15" y="188"/>
                    </a:cubicBezTo>
                    <a:cubicBezTo>
                      <a:pt x="15" y="188"/>
                      <a:pt x="14" y="187"/>
                      <a:pt x="15" y="187"/>
                    </a:cubicBezTo>
                    <a:cubicBezTo>
                      <a:pt x="15" y="187"/>
                      <a:pt x="16" y="186"/>
                      <a:pt x="17" y="186"/>
                    </a:cubicBezTo>
                    <a:cubicBezTo>
                      <a:pt x="17" y="184"/>
                      <a:pt x="17" y="182"/>
                      <a:pt x="17" y="180"/>
                    </a:cubicBezTo>
                    <a:cubicBezTo>
                      <a:pt x="17" y="180"/>
                      <a:pt x="16" y="180"/>
                      <a:pt x="16" y="181"/>
                    </a:cubicBezTo>
                    <a:cubicBezTo>
                      <a:pt x="15" y="181"/>
                      <a:pt x="15" y="180"/>
                      <a:pt x="15" y="179"/>
                    </a:cubicBezTo>
                    <a:cubicBezTo>
                      <a:pt x="16" y="179"/>
                      <a:pt x="17" y="178"/>
                      <a:pt x="18" y="178"/>
                    </a:cubicBezTo>
                    <a:cubicBezTo>
                      <a:pt x="18" y="176"/>
                      <a:pt x="18" y="174"/>
                      <a:pt x="18" y="172"/>
                    </a:cubicBezTo>
                    <a:cubicBezTo>
                      <a:pt x="17" y="173"/>
                      <a:pt x="17" y="173"/>
                      <a:pt x="16" y="173"/>
                    </a:cubicBezTo>
                    <a:cubicBezTo>
                      <a:pt x="16" y="173"/>
                      <a:pt x="15" y="172"/>
                      <a:pt x="16" y="172"/>
                    </a:cubicBezTo>
                    <a:cubicBezTo>
                      <a:pt x="17" y="171"/>
                      <a:pt x="17" y="171"/>
                      <a:pt x="18" y="170"/>
                    </a:cubicBezTo>
                    <a:cubicBezTo>
                      <a:pt x="18" y="168"/>
                      <a:pt x="18" y="166"/>
                      <a:pt x="19" y="164"/>
                    </a:cubicBezTo>
                    <a:cubicBezTo>
                      <a:pt x="18" y="164"/>
                      <a:pt x="18" y="165"/>
                      <a:pt x="17" y="165"/>
                    </a:cubicBezTo>
                    <a:cubicBezTo>
                      <a:pt x="16" y="165"/>
                      <a:pt x="16" y="164"/>
                      <a:pt x="16" y="164"/>
                    </a:cubicBezTo>
                    <a:cubicBezTo>
                      <a:pt x="17" y="163"/>
                      <a:pt x="18" y="163"/>
                      <a:pt x="19" y="162"/>
                    </a:cubicBezTo>
                    <a:cubicBezTo>
                      <a:pt x="19" y="160"/>
                      <a:pt x="19" y="158"/>
                      <a:pt x="19" y="156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7" y="156"/>
                      <a:pt x="18" y="155"/>
                      <a:pt x="19" y="155"/>
                    </a:cubicBezTo>
                    <a:cubicBezTo>
                      <a:pt x="19" y="154"/>
                      <a:pt x="19" y="153"/>
                      <a:pt x="19" y="152"/>
                    </a:cubicBezTo>
                    <a:cubicBezTo>
                      <a:pt x="19" y="152"/>
                      <a:pt x="18" y="153"/>
                      <a:pt x="18" y="153"/>
                    </a:cubicBezTo>
                    <a:cubicBezTo>
                      <a:pt x="17" y="153"/>
                      <a:pt x="16" y="152"/>
                      <a:pt x="17" y="152"/>
                    </a:cubicBezTo>
                    <a:cubicBezTo>
                      <a:pt x="18" y="151"/>
                      <a:pt x="19" y="150"/>
                      <a:pt x="20" y="150"/>
                    </a:cubicBezTo>
                    <a:cubicBezTo>
                      <a:pt x="20" y="149"/>
                      <a:pt x="20" y="147"/>
                      <a:pt x="20" y="146"/>
                    </a:cubicBezTo>
                    <a:cubicBezTo>
                      <a:pt x="19" y="146"/>
                      <a:pt x="18" y="147"/>
                      <a:pt x="18" y="147"/>
                    </a:cubicBezTo>
                    <a:cubicBezTo>
                      <a:pt x="17" y="147"/>
                      <a:pt x="16" y="146"/>
                      <a:pt x="17" y="146"/>
                    </a:cubicBezTo>
                    <a:cubicBezTo>
                      <a:pt x="18" y="145"/>
                      <a:pt x="19" y="145"/>
                      <a:pt x="20" y="144"/>
                    </a:cubicBezTo>
                    <a:cubicBezTo>
                      <a:pt x="20" y="143"/>
                      <a:pt x="20" y="142"/>
                      <a:pt x="20" y="141"/>
                    </a:cubicBezTo>
                    <a:cubicBezTo>
                      <a:pt x="20" y="140"/>
                      <a:pt x="20" y="139"/>
                      <a:pt x="20" y="138"/>
                    </a:cubicBezTo>
                    <a:cubicBezTo>
                      <a:pt x="19" y="138"/>
                      <a:pt x="18" y="139"/>
                      <a:pt x="17" y="139"/>
                    </a:cubicBezTo>
                    <a:cubicBezTo>
                      <a:pt x="16" y="139"/>
                      <a:pt x="16" y="138"/>
                      <a:pt x="16" y="138"/>
                    </a:cubicBezTo>
                    <a:cubicBezTo>
                      <a:pt x="18" y="137"/>
                      <a:pt x="19" y="136"/>
                      <a:pt x="20" y="135"/>
                    </a:cubicBezTo>
                    <a:cubicBezTo>
                      <a:pt x="21" y="134"/>
                      <a:pt x="21" y="133"/>
                      <a:pt x="21" y="132"/>
                    </a:cubicBezTo>
                    <a:cubicBezTo>
                      <a:pt x="20" y="132"/>
                      <a:pt x="20" y="132"/>
                      <a:pt x="19" y="132"/>
                    </a:cubicBezTo>
                    <a:cubicBezTo>
                      <a:pt x="19" y="132"/>
                      <a:pt x="18" y="131"/>
                      <a:pt x="19" y="131"/>
                    </a:cubicBezTo>
                    <a:cubicBezTo>
                      <a:pt x="19" y="130"/>
                      <a:pt x="20" y="130"/>
                      <a:pt x="21" y="129"/>
                    </a:cubicBezTo>
                    <a:cubicBezTo>
                      <a:pt x="21" y="127"/>
                      <a:pt x="21" y="125"/>
                      <a:pt x="21" y="124"/>
                    </a:cubicBezTo>
                    <a:cubicBezTo>
                      <a:pt x="20" y="124"/>
                      <a:pt x="20" y="124"/>
                      <a:pt x="19" y="125"/>
                    </a:cubicBezTo>
                    <a:cubicBezTo>
                      <a:pt x="18" y="125"/>
                      <a:pt x="18" y="124"/>
                      <a:pt x="18" y="123"/>
                    </a:cubicBezTo>
                    <a:cubicBezTo>
                      <a:pt x="19" y="122"/>
                      <a:pt x="20" y="121"/>
                      <a:pt x="21" y="120"/>
                    </a:cubicBezTo>
                    <a:cubicBezTo>
                      <a:pt x="21" y="119"/>
                      <a:pt x="22" y="117"/>
                      <a:pt x="22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19" y="115"/>
                      <a:pt x="20" y="115"/>
                    </a:cubicBezTo>
                    <a:cubicBezTo>
                      <a:pt x="21" y="114"/>
                      <a:pt x="21" y="114"/>
                      <a:pt x="22" y="114"/>
                    </a:cubicBezTo>
                    <a:cubicBezTo>
                      <a:pt x="22" y="112"/>
                      <a:pt x="22" y="110"/>
                      <a:pt x="22" y="109"/>
                    </a:cubicBezTo>
                    <a:cubicBezTo>
                      <a:pt x="22" y="109"/>
                      <a:pt x="21" y="109"/>
                      <a:pt x="21" y="109"/>
                    </a:cubicBezTo>
                    <a:cubicBezTo>
                      <a:pt x="20" y="110"/>
                      <a:pt x="19" y="109"/>
                      <a:pt x="20" y="108"/>
                    </a:cubicBezTo>
                    <a:cubicBezTo>
                      <a:pt x="21" y="108"/>
                      <a:pt x="21" y="107"/>
                      <a:pt x="22" y="107"/>
                    </a:cubicBezTo>
                    <a:cubicBezTo>
                      <a:pt x="22" y="104"/>
                      <a:pt x="23" y="101"/>
                      <a:pt x="23" y="98"/>
                    </a:cubicBezTo>
                    <a:cubicBezTo>
                      <a:pt x="22" y="98"/>
                      <a:pt x="21" y="98"/>
                      <a:pt x="21" y="99"/>
                    </a:cubicBezTo>
                    <a:cubicBezTo>
                      <a:pt x="20" y="99"/>
                      <a:pt x="20" y="98"/>
                      <a:pt x="20" y="97"/>
                    </a:cubicBezTo>
                    <a:cubicBezTo>
                      <a:pt x="21" y="97"/>
                      <a:pt x="22" y="96"/>
                      <a:pt x="23" y="96"/>
                    </a:cubicBezTo>
                    <a:cubicBezTo>
                      <a:pt x="23" y="95"/>
                      <a:pt x="23" y="93"/>
                      <a:pt x="23" y="92"/>
                    </a:cubicBezTo>
                    <a:cubicBezTo>
                      <a:pt x="23" y="92"/>
                      <a:pt x="23" y="93"/>
                      <a:pt x="22" y="93"/>
                    </a:cubicBezTo>
                    <a:cubicBezTo>
                      <a:pt x="22" y="93"/>
                      <a:pt x="21" y="92"/>
                      <a:pt x="22" y="92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88"/>
                      <a:pt x="24" y="86"/>
                      <a:pt x="24" y="84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1" y="86"/>
                      <a:pt x="21" y="84"/>
                      <a:pt x="21" y="84"/>
                    </a:cubicBezTo>
                    <a:cubicBezTo>
                      <a:pt x="22" y="83"/>
                      <a:pt x="23" y="83"/>
                      <a:pt x="24" y="82"/>
                    </a:cubicBezTo>
                    <a:cubicBezTo>
                      <a:pt x="24" y="80"/>
                      <a:pt x="24" y="78"/>
                      <a:pt x="24" y="77"/>
                    </a:cubicBezTo>
                    <a:cubicBezTo>
                      <a:pt x="24" y="77"/>
                      <a:pt x="24" y="77"/>
                      <a:pt x="23" y="77"/>
                    </a:cubicBezTo>
                    <a:cubicBezTo>
                      <a:pt x="23" y="77"/>
                      <a:pt x="22" y="76"/>
                      <a:pt x="23" y="76"/>
                    </a:cubicBezTo>
                    <a:cubicBezTo>
                      <a:pt x="23" y="76"/>
                      <a:pt x="24" y="75"/>
                      <a:pt x="24" y="75"/>
                    </a:cubicBezTo>
                    <a:cubicBezTo>
                      <a:pt x="24" y="74"/>
                      <a:pt x="24" y="73"/>
                      <a:pt x="25" y="72"/>
                    </a:cubicBezTo>
                    <a:cubicBezTo>
                      <a:pt x="24" y="73"/>
                      <a:pt x="23" y="72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5" y="69"/>
                      <a:pt x="25" y="67"/>
                      <a:pt x="25" y="66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7"/>
                      <a:pt x="22" y="66"/>
                      <a:pt x="23" y="66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6" y="62"/>
                      <a:pt x="26" y="60"/>
                      <a:pt x="26" y="58"/>
                    </a:cubicBezTo>
                    <a:cubicBezTo>
                      <a:pt x="25" y="58"/>
                      <a:pt x="25" y="58"/>
                      <a:pt x="24" y="59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5" y="56"/>
                      <a:pt x="26" y="56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6" y="51"/>
                      <a:pt x="25" y="52"/>
                      <a:pt x="24" y="52"/>
                    </a:cubicBezTo>
                    <a:cubicBezTo>
                      <a:pt x="23" y="52"/>
                      <a:pt x="23" y="52"/>
                      <a:pt x="23" y="51"/>
                    </a:cubicBezTo>
                    <a:cubicBezTo>
                      <a:pt x="24" y="50"/>
                      <a:pt x="26" y="49"/>
                      <a:pt x="27" y="48"/>
                    </a:cubicBezTo>
                    <a:cubicBezTo>
                      <a:pt x="27" y="47"/>
                      <a:pt x="27" y="45"/>
                      <a:pt x="28" y="44"/>
                    </a:cubicBezTo>
                    <a:cubicBezTo>
                      <a:pt x="27" y="44"/>
                      <a:pt x="26" y="45"/>
                      <a:pt x="25" y="45"/>
                    </a:cubicBezTo>
                    <a:cubicBezTo>
                      <a:pt x="24" y="46"/>
                      <a:pt x="23" y="45"/>
                      <a:pt x="24" y="44"/>
                    </a:cubicBezTo>
                    <a:cubicBezTo>
                      <a:pt x="25" y="44"/>
                      <a:pt x="26" y="43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8" y="40"/>
                      <a:pt x="28" y="38"/>
                      <a:pt x="28" y="37"/>
                    </a:cubicBezTo>
                    <a:cubicBezTo>
                      <a:pt x="27" y="37"/>
                      <a:pt x="27" y="38"/>
                      <a:pt x="26" y="38"/>
                    </a:cubicBezTo>
                    <a:cubicBezTo>
                      <a:pt x="25" y="39"/>
                      <a:pt x="24" y="38"/>
                      <a:pt x="25" y="37"/>
                    </a:cubicBezTo>
                    <a:cubicBezTo>
                      <a:pt x="26" y="37"/>
                      <a:pt x="27" y="36"/>
                      <a:pt x="28" y="35"/>
                    </a:cubicBezTo>
                    <a:cubicBezTo>
                      <a:pt x="29" y="33"/>
                      <a:pt x="29" y="31"/>
                      <a:pt x="29" y="29"/>
                    </a:cubicBezTo>
                    <a:cubicBezTo>
                      <a:pt x="28" y="29"/>
                      <a:pt x="27" y="29"/>
                      <a:pt x="26" y="30"/>
                    </a:cubicBezTo>
                    <a:cubicBezTo>
                      <a:pt x="26" y="30"/>
                      <a:pt x="25" y="29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9" y="24"/>
                      <a:pt x="29" y="23"/>
                      <a:pt x="29" y="21"/>
                    </a:cubicBezTo>
                    <a:cubicBezTo>
                      <a:pt x="29" y="22"/>
                      <a:pt x="28" y="22"/>
                      <a:pt x="27" y="22"/>
                    </a:cubicBezTo>
                    <a:cubicBezTo>
                      <a:pt x="27" y="22"/>
                      <a:pt x="26" y="22"/>
                      <a:pt x="27" y="21"/>
                    </a:cubicBezTo>
                    <a:cubicBezTo>
                      <a:pt x="28" y="20"/>
                      <a:pt x="29" y="19"/>
                      <a:pt x="30" y="18"/>
                    </a:cubicBezTo>
                    <a:cubicBezTo>
                      <a:pt x="30" y="17"/>
                      <a:pt x="30" y="15"/>
                      <a:pt x="30" y="14"/>
                    </a:cubicBezTo>
                    <a:cubicBezTo>
                      <a:pt x="29" y="14"/>
                      <a:pt x="28" y="14"/>
                      <a:pt x="27" y="15"/>
                    </a:cubicBezTo>
                    <a:cubicBezTo>
                      <a:pt x="27" y="15"/>
                      <a:pt x="26" y="14"/>
                      <a:pt x="27" y="14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7" y="8"/>
                      <a:pt x="27" y="7"/>
                      <a:pt x="28" y="7"/>
                    </a:cubicBezTo>
                    <a:cubicBezTo>
                      <a:pt x="28" y="7"/>
                      <a:pt x="29" y="7"/>
                      <a:pt x="30" y="7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0"/>
                      <a:pt x="24" y="0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25"/>
                      <a:pt x="22" y="45"/>
                      <a:pt x="2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0" name="Freeform 4869"/>
              <p:cNvSpPr>
                <a:spLocks noEditPoints="1"/>
              </p:cNvSpPr>
              <p:nvPr/>
            </p:nvSpPr>
            <p:spPr bwMode="auto">
              <a:xfrm>
                <a:off x="-2715419" y="2063749"/>
                <a:ext cx="441325" cy="390525"/>
              </a:xfrm>
              <a:custGeom>
                <a:avLst/>
                <a:gdLst>
                  <a:gd name="T0" fmla="*/ 10 w 160"/>
                  <a:gd name="T1" fmla="*/ 76 h 141"/>
                  <a:gd name="T2" fmla="*/ 35 w 160"/>
                  <a:gd name="T3" fmla="*/ 51 h 141"/>
                  <a:gd name="T4" fmla="*/ 74 w 160"/>
                  <a:gd name="T5" fmla="*/ 14 h 141"/>
                  <a:gd name="T6" fmla="*/ 4 w 160"/>
                  <a:gd name="T7" fmla="*/ 70 h 141"/>
                  <a:gd name="T8" fmla="*/ 60 w 160"/>
                  <a:gd name="T9" fmla="*/ 20 h 141"/>
                  <a:gd name="T10" fmla="*/ 23 w 160"/>
                  <a:gd name="T11" fmla="*/ 45 h 141"/>
                  <a:gd name="T12" fmla="*/ 30 w 160"/>
                  <a:gd name="T13" fmla="*/ 41 h 141"/>
                  <a:gd name="T14" fmla="*/ 6 w 160"/>
                  <a:gd name="T15" fmla="*/ 67 h 141"/>
                  <a:gd name="T16" fmla="*/ 37 w 160"/>
                  <a:gd name="T17" fmla="*/ 43 h 141"/>
                  <a:gd name="T18" fmla="*/ 68 w 160"/>
                  <a:gd name="T19" fmla="*/ 21 h 141"/>
                  <a:gd name="T20" fmla="*/ 2 w 160"/>
                  <a:gd name="T21" fmla="*/ 85 h 141"/>
                  <a:gd name="T22" fmla="*/ 75 w 160"/>
                  <a:gd name="T23" fmla="*/ 22 h 141"/>
                  <a:gd name="T24" fmla="*/ 92 w 160"/>
                  <a:gd name="T25" fmla="*/ 11 h 141"/>
                  <a:gd name="T26" fmla="*/ 71 w 160"/>
                  <a:gd name="T27" fmla="*/ 30 h 141"/>
                  <a:gd name="T28" fmla="*/ 2 w 160"/>
                  <a:gd name="T29" fmla="*/ 91 h 141"/>
                  <a:gd name="T30" fmla="*/ 63 w 160"/>
                  <a:gd name="T31" fmla="*/ 45 h 141"/>
                  <a:gd name="T32" fmla="*/ 104 w 160"/>
                  <a:gd name="T33" fmla="*/ 15 h 141"/>
                  <a:gd name="T34" fmla="*/ 76 w 160"/>
                  <a:gd name="T35" fmla="*/ 41 h 141"/>
                  <a:gd name="T36" fmla="*/ 5 w 160"/>
                  <a:gd name="T37" fmla="*/ 100 h 141"/>
                  <a:gd name="T38" fmla="*/ 66 w 160"/>
                  <a:gd name="T39" fmla="*/ 53 h 141"/>
                  <a:gd name="T40" fmla="*/ 122 w 160"/>
                  <a:gd name="T41" fmla="*/ 11 h 141"/>
                  <a:gd name="T42" fmla="*/ 13 w 160"/>
                  <a:gd name="T43" fmla="*/ 101 h 141"/>
                  <a:gd name="T44" fmla="*/ 10 w 160"/>
                  <a:gd name="T45" fmla="*/ 110 h 141"/>
                  <a:gd name="T46" fmla="*/ 12 w 160"/>
                  <a:gd name="T47" fmla="*/ 115 h 141"/>
                  <a:gd name="T48" fmla="*/ 17 w 160"/>
                  <a:gd name="T49" fmla="*/ 116 h 141"/>
                  <a:gd name="T50" fmla="*/ 31 w 160"/>
                  <a:gd name="T51" fmla="*/ 109 h 141"/>
                  <a:gd name="T52" fmla="*/ 5 w 160"/>
                  <a:gd name="T53" fmla="*/ 139 h 141"/>
                  <a:gd name="T54" fmla="*/ 159 w 160"/>
                  <a:gd name="T55" fmla="*/ 19 h 141"/>
                  <a:gd name="T56" fmla="*/ 5 w 160"/>
                  <a:gd name="T57" fmla="*/ 138 h 141"/>
                  <a:gd name="T58" fmla="*/ 91 w 160"/>
                  <a:gd name="T59" fmla="*/ 62 h 141"/>
                  <a:gd name="T60" fmla="*/ 156 w 160"/>
                  <a:gd name="T61" fmla="*/ 9 h 141"/>
                  <a:gd name="T62" fmla="*/ 146 w 160"/>
                  <a:gd name="T63" fmla="*/ 15 h 141"/>
                  <a:gd name="T64" fmla="*/ 5 w 160"/>
                  <a:gd name="T65" fmla="*/ 125 h 141"/>
                  <a:gd name="T66" fmla="*/ 89 w 160"/>
                  <a:gd name="T67" fmla="*/ 51 h 141"/>
                  <a:gd name="T68" fmla="*/ 149 w 160"/>
                  <a:gd name="T69" fmla="*/ 5 h 141"/>
                  <a:gd name="T70" fmla="*/ 150 w 160"/>
                  <a:gd name="T71" fmla="*/ 2 h 141"/>
                  <a:gd name="T72" fmla="*/ 5 w 160"/>
                  <a:gd name="T73" fmla="*/ 119 h 141"/>
                  <a:gd name="T74" fmla="*/ 32 w 160"/>
                  <a:gd name="T75" fmla="*/ 89 h 141"/>
                  <a:gd name="T76" fmla="*/ 144 w 160"/>
                  <a:gd name="T77" fmla="*/ 0 h 141"/>
                  <a:gd name="T78" fmla="*/ 27 w 160"/>
                  <a:gd name="T79" fmla="*/ 92 h 141"/>
                  <a:gd name="T80" fmla="*/ 18 w 160"/>
                  <a:gd name="T81" fmla="*/ 98 h 141"/>
                  <a:gd name="T82" fmla="*/ 131 w 160"/>
                  <a:gd name="T83" fmla="*/ 4 h 141"/>
                  <a:gd name="T84" fmla="*/ 67 w 160"/>
                  <a:gd name="T85" fmla="*/ 51 h 141"/>
                  <a:gd name="T86" fmla="*/ 5 w 160"/>
                  <a:gd name="T87" fmla="*/ 102 h 141"/>
                  <a:gd name="T88" fmla="*/ 61 w 160"/>
                  <a:gd name="T89" fmla="*/ 54 h 141"/>
                  <a:gd name="T90" fmla="*/ 115 w 160"/>
                  <a:gd name="T91" fmla="*/ 8 h 141"/>
                  <a:gd name="T92" fmla="*/ 78 w 160"/>
                  <a:gd name="T93" fmla="*/ 33 h 141"/>
                  <a:gd name="T94" fmla="*/ 6 w 160"/>
                  <a:gd name="T95" fmla="*/ 89 h 141"/>
                  <a:gd name="T96" fmla="*/ 49 w 160"/>
                  <a:gd name="T97" fmla="*/ 48 h 141"/>
                  <a:gd name="T98" fmla="*/ 83 w 160"/>
                  <a:gd name="T99" fmla="*/ 22 h 141"/>
                  <a:gd name="T100" fmla="*/ 78 w 160"/>
                  <a:gd name="T101" fmla="*/ 1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141">
                    <a:moveTo>
                      <a:pt x="78" y="18"/>
                    </a:moveTo>
                    <a:cubicBezTo>
                      <a:pt x="78" y="18"/>
                      <a:pt x="78" y="19"/>
                      <a:pt x="77" y="19"/>
                    </a:cubicBezTo>
                    <a:cubicBezTo>
                      <a:pt x="74" y="21"/>
                      <a:pt x="71" y="24"/>
                      <a:pt x="67" y="27"/>
                    </a:cubicBezTo>
                    <a:cubicBezTo>
                      <a:pt x="62" y="31"/>
                      <a:pt x="58" y="35"/>
                      <a:pt x="53" y="39"/>
                    </a:cubicBezTo>
                    <a:cubicBezTo>
                      <a:pt x="38" y="51"/>
                      <a:pt x="24" y="63"/>
                      <a:pt x="10" y="76"/>
                    </a:cubicBezTo>
                    <a:cubicBezTo>
                      <a:pt x="9" y="76"/>
                      <a:pt x="7" y="78"/>
                      <a:pt x="5" y="80"/>
                    </a:cubicBezTo>
                    <a:cubicBezTo>
                      <a:pt x="3" y="82"/>
                      <a:pt x="2" y="83"/>
                      <a:pt x="5" y="79"/>
                    </a:cubicBezTo>
                    <a:cubicBezTo>
                      <a:pt x="6" y="79"/>
                      <a:pt x="6" y="79"/>
                      <a:pt x="6" y="78"/>
                    </a:cubicBezTo>
                    <a:cubicBezTo>
                      <a:pt x="9" y="75"/>
                      <a:pt x="13" y="72"/>
                      <a:pt x="16" y="69"/>
                    </a:cubicBezTo>
                    <a:cubicBezTo>
                      <a:pt x="22" y="63"/>
                      <a:pt x="28" y="57"/>
                      <a:pt x="35" y="51"/>
                    </a:cubicBezTo>
                    <a:cubicBezTo>
                      <a:pt x="47" y="41"/>
                      <a:pt x="60" y="31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2" y="18"/>
                      <a:pt x="74" y="17"/>
                      <a:pt x="75" y="15"/>
                    </a:cubicBezTo>
                    <a:cubicBezTo>
                      <a:pt x="76" y="14"/>
                      <a:pt x="75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8" y="17"/>
                      <a:pt x="61" y="22"/>
                      <a:pt x="55" y="27"/>
                    </a:cubicBezTo>
                    <a:cubicBezTo>
                      <a:pt x="51" y="30"/>
                      <a:pt x="48" y="33"/>
                      <a:pt x="44" y="36"/>
                    </a:cubicBezTo>
                    <a:cubicBezTo>
                      <a:pt x="33" y="45"/>
                      <a:pt x="22" y="53"/>
                      <a:pt x="12" y="63"/>
                    </a:cubicBezTo>
                    <a:cubicBezTo>
                      <a:pt x="10" y="65"/>
                      <a:pt x="8" y="67"/>
                      <a:pt x="6" y="69"/>
                    </a:cubicBezTo>
                    <a:cubicBezTo>
                      <a:pt x="5" y="69"/>
                      <a:pt x="5" y="70"/>
                      <a:pt x="4" y="70"/>
                    </a:cubicBezTo>
                    <a:cubicBezTo>
                      <a:pt x="5" y="70"/>
                      <a:pt x="5" y="69"/>
                      <a:pt x="6" y="69"/>
                    </a:cubicBezTo>
                    <a:cubicBezTo>
                      <a:pt x="8" y="67"/>
                      <a:pt x="10" y="65"/>
                      <a:pt x="11" y="63"/>
                    </a:cubicBezTo>
                    <a:cubicBezTo>
                      <a:pt x="16" y="58"/>
                      <a:pt x="22" y="53"/>
                      <a:pt x="27" y="48"/>
                    </a:cubicBezTo>
                    <a:cubicBezTo>
                      <a:pt x="35" y="42"/>
                      <a:pt x="42" y="36"/>
                      <a:pt x="49" y="30"/>
                    </a:cubicBezTo>
                    <a:cubicBezTo>
                      <a:pt x="53" y="27"/>
                      <a:pt x="56" y="23"/>
                      <a:pt x="60" y="20"/>
                    </a:cubicBezTo>
                    <a:cubicBezTo>
                      <a:pt x="60" y="20"/>
                      <a:pt x="60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20"/>
                      <a:pt x="57" y="20"/>
                      <a:pt x="55" y="21"/>
                    </a:cubicBezTo>
                    <a:cubicBezTo>
                      <a:pt x="47" y="25"/>
                      <a:pt x="39" y="32"/>
                      <a:pt x="32" y="38"/>
                    </a:cubicBezTo>
                    <a:cubicBezTo>
                      <a:pt x="29" y="41"/>
                      <a:pt x="26" y="43"/>
                      <a:pt x="23" y="45"/>
                    </a:cubicBezTo>
                    <a:cubicBezTo>
                      <a:pt x="17" y="50"/>
                      <a:pt x="11" y="55"/>
                      <a:pt x="6" y="61"/>
                    </a:cubicBezTo>
                    <a:cubicBezTo>
                      <a:pt x="5" y="62"/>
                      <a:pt x="5" y="63"/>
                      <a:pt x="4" y="63"/>
                    </a:cubicBezTo>
                    <a:cubicBezTo>
                      <a:pt x="4" y="64"/>
                      <a:pt x="5" y="65"/>
                      <a:pt x="5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13" y="55"/>
                      <a:pt x="21" y="48"/>
                      <a:pt x="30" y="41"/>
                    </a:cubicBezTo>
                    <a:cubicBezTo>
                      <a:pt x="32" y="40"/>
                      <a:pt x="33" y="39"/>
                      <a:pt x="35" y="37"/>
                    </a:cubicBezTo>
                    <a:cubicBezTo>
                      <a:pt x="38" y="35"/>
                      <a:pt x="40" y="33"/>
                      <a:pt x="43" y="31"/>
                    </a:cubicBezTo>
                    <a:cubicBezTo>
                      <a:pt x="47" y="28"/>
                      <a:pt x="54" y="23"/>
                      <a:pt x="56" y="21"/>
                    </a:cubicBezTo>
                    <a:cubicBezTo>
                      <a:pt x="53" y="25"/>
                      <a:pt x="49" y="28"/>
                      <a:pt x="45" y="32"/>
                    </a:cubicBezTo>
                    <a:cubicBezTo>
                      <a:pt x="32" y="43"/>
                      <a:pt x="18" y="54"/>
                      <a:pt x="6" y="67"/>
                    </a:cubicBezTo>
                    <a:cubicBezTo>
                      <a:pt x="5" y="69"/>
                      <a:pt x="3" y="70"/>
                      <a:pt x="2" y="71"/>
                    </a:cubicBezTo>
                    <a:cubicBezTo>
                      <a:pt x="1" y="72"/>
                      <a:pt x="2" y="73"/>
                      <a:pt x="3" y="72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9" y="67"/>
                      <a:pt x="13" y="64"/>
                      <a:pt x="16" y="61"/>
                    </a:cubicBezTo>
                    <a:cubicBezTo>
                      <a:pt x="23" y="54"/>
                      <a:pt x="30" y="49"/>
                      <a:pt x="37" y="43"/>
                    </a:cubicBezTo>
                    <a:cubicBezTo>
                      <a:pt x="43" y="39"/>
                      <a:pt x="49" y="34"/>
                      <a:pt x="55" y="30"/>
                    </a:cubicBezTo>
                    <a:cubicBezTo>
                      <a:pt x="57" y="28"/>
                      <a:pt x="60" y="26"/>
                      <a:pt x="62" y="24"/>
                    </a:cubicBezTo>
                    <a:cubicBezTo>
                      <a:pt x="63" y="23"/>
                      <a:pt x="65" y="22"/>
                      <a:pt x="66" y="21"/>
                    </a:cubicBezTo>
                    <a:cubicBezTo>
                      <a:pt x="68" y="19"/>
                      <a:pt x="76" y="13"/>
                      <a:pt x="70" y="19"/>
                    </a:cubicBezTo>
                    <a:cubicBezTo>
                      <a:pt x="69" y="19"/>
                      <a:pt x="68" y="20"/>
                      <a:pt x="68" y="21"/>
                    </a:cubicBezTo>
                    <a:cubicBezTo>
                      <a:pt x="57" y="33"/>
                      <a:pt x="44" y="42"/>
                      <a:pt x="32" y="52"/>
                    </a:cubicBezTo>
                    <a:cubicBezTo>
                      <a:pt x="26" y="57"/>
                      <a:pt x="20" y="63"/>
                      <a:pt x="15" y="68"/>
                    </a:cubicBezTo>
                    <a:cubicBezTo>
                      <a:pt x="12" y="71"/>
                      <a:pt x="8" y="74"/>
                      <a:pt x="5" y="77"/>
                    </a:cubicBezTo>
                    <a:cubicBezTo>
                      <a:pt x="4" y="79"/>
                      <a:pt x="2" y="81"/>
                      <a:pt x="1" y="84"/>
                    </a:cubicBezTo>
                    <a:cubicBezTo>
                      <a:pt x="0" y="84"/>
                      <a:pt x="1" y="85"/>
                      <a:pt x="2" y="85"/>
                    </a:cubicBezTo>
                    <a:cubicBezTo>
                      <a:pt x="3" y="84"/>
                      <a:pt x="4" y="83"/>
                      <a:pt x="5" y="82"/>
                    </a:cubicBezTo>
                    <a:cubicBezTo>
                      <a:pt x="19" y="70"/>
                      <a:pt x="32" y="57"/>
                      <a:pt x="46" y="45"/>
                    </a:cubicBezTo>
                    <a:cubicBezTo>
                      <a:pt x="53" y="40"/>
                      <a:pt x="60" y="35"/>
                      <a:pt x="66" y="29"/>
                    </a:cubicBezTo>
                    <a:cubicBezTo>
                      <a:pt x="67" y="28"/>
                      <a:pt x="69" y="27"/>
                      <a:pt x="70" y="26"/>
                    </a:cubicBezTo>
                    <a:cubicBezTo>
                      <a:pt x="72" y="25"/>
                      <a:pt x="74" y="23"/>
                      <a:pt x="75" y="22"/>
                    </a:cubicBezTo>
                    <a:cubicBezTo>
                      <a:pt x="76" y="21"/>
                      <a:pt x="77" y="20"/>
                      <a:pt x="78" y="19"/>
                    </a:cubicBezTo>
                    <a:cubicBezTo>
                      <a:pt x="80" y="18"/>
                      <a:pt x="82" y="17"/>
                      <a:pt x="83" y="16"/>
                    </a:cubicBezTo>
                    <a:cubicBezTo>
                      <a:pt x="84" y="16"/>
                      <a:pt x="84" y="16"/>
                      <a:pt x="84" y="15"/>
                    </a:cubicBezTo>
                    <a:cubicBezTo>
                      <a:pt x="85" y="15"/>
                      <a:pt x="85" y="15"/>
                      <a:pt x="86" y="14"/>
                    </a:cubicBezTo>
                    <a:cubicBezTo>
                      <a:pt x="88" y="13"/>
                      <a:pt x="90" y="12"/>
                      <a:pt x="92" y="11"/>
                    </a:cubicBezTo>
                    <a:cubicBezTo>
                      <a:pt x="93" y="10"/>
                      <a:pt x="92" y="11"/>
                      <a:pt x="90" y="13"/>
                    </a:cubicBezTo>
                    <a:cubicBezTo>
                      <a:pt x="89" y="14"/>
                      <a:pt x="87" y="16"/>
                      <a:pt x="87" y="16"/>
                    </a:cubicBezTo>
                    <a:cubicBezTo>
                      <a:pt x="86" y="18"/>
                      <a:pt x="85" y="19"/>
                      <a:pt x="83" y="20"/>
                    </a:cubicBezTo>
                    <a:cubicBezTo>
                      <a:pt x="82" y="22"/>
                      <a:pt x="80" y="23"/>
                      <a:pt x="78" y="25"/>
                    </a:cubicBezTo>
                    <a:cubicBezTo>
                      <a:pt x="76" y="27"/>
                      <a:pt x="74" y="28"/>
                      <a:pt x="71" y="30"/>
                    </a:cubicBezTo>
                    <a:cubicBezTo>
                      <a:pt x="69" y="32"/>
                      <a:pt x="66" y="34"/>
                      <a:pt x="64" y="36"/>
                    </a:cubicBezTo>
                    <a:cubicBezTo>
                      <a:pt x="57" y="41"/>
                      <a:pt x="49" y="46"/>
                      <a:pt x="43" y="51"/>
                    </a:cubicBezTo>
                    <a:cubicBezTo>
                      <a:pt x="35" y="58"/>
                      <a:pt x="27" y="65"/>
                      <a:pt x="20" y="72"/>
                    </a:cubicBezTo>
                    <a:cubicBezTo>
                      <a:pt x="15" y="76"/>
                      <a:pt x="10" y="81"/>
                      <a:pt x="5" y="87"/>
                    </a:cubicBezTo>
                    <a:cubicBezTo>
                      <a:pt x="4" y="88"/>
                      <a:pt x="3" y="90"/>
                      <a:pt x="2" y="91"/>
                    </a:cubicBezTo>
                    <a:cubicBezTo>
                      <a:pt x="1" y="92"/>
                      <a:pt x="2" y="92"/>
                      <a:pt x="3" y="92"/>
                    </a:cubicBezTo>
                    <a:cubicBezTo>
                      <a:pt x="4" y="92"/>
                      <a:pt x="4" y="91"/>
                      <a:pt x="5" y="91"/>
                    </a:cubicBezTo>
                    <a:cubicBezTo>
                      <a:pt x="13" y="87"/>
                      <a:pt x="18" y="80"/>
                      <a:pt x="24" y="75"/>
                    </a:cubicBezTo>
                    <a:cubicBezTo>
                      <a:pt x="35" y="66"/>
                      <a:pt x="46" y="58"/>
                      <a:pt x="57" y="50"/>
                    </a:cubicBezTo>
                    <a:cubicBezTo>
                      <a:pt x="59" y="48"/>
                      <a:pt x="61" y="47"/>
                      <a:pt x="63" y="45"/>
                    </a:cubicBezTo>
                    <a:cubicBezTo>
                      <a:pt x="65" y="44"/>
                      <a:pt x="67" y="42"/>
                      <a:pt x="69" y="41"/>
                    </a:cubicBezTo>
                    <a:cubicBezTo>
                      <a:pt x="72" y="39"/>
                      <a:pt x="75" y="37"/>
                      <a:pt x="78" y="34"/>
                    </a:cubicBezTo>
                    <a:cubicBezTo>
                      <a:pt x="80" y="33"/>
                      <a:pt x="81" y="32"/>
                      <a:pt x="83" y="31"/>
                    </a:cubicBezTo>
                    <a:cubicBezTo>
                      <a:pt x="85" y="29"/>
                      <a:pt x="87" y="28"/>
                      <a:pt x="88" y="27"/>
                    </a:cubicBezTo>
                    <a:cubicBezTo>
                      <a:pt x="94" y="23"/>
                      <a:pt x="99" y="19"/>
                      <a:pt x="104" y="15"/>
                    </a:cubicBezTo>
                    <a:cubicBezTo>
                      <a:pt x="106" y="14"/>
                      <a:pt x="108" y="12"/>
                      <a:pt x="111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9" y="12"/>
                      <a:pt x="108" y="14"/>
                      <a:pt x="107" y="15"/>
                    </a:cubicBezTo>
                    <a:cubicBezTo>
                      <a:pt x="99" y="23"/>
                      <a:pt x="91" y="30"/>
                      <a:pt x="83" y="36"/>
                    </a:cubicBezTo>
                    <a:cubicBezTo>
                      <a:pt x="80" y="38"/>
                      <a:pt x="78" y="40"/>
                      <a:pt x="76" y="41"/>
                    </a:cubicBezTo>
                    <a:cubicBezTo>
                      <a:pt x="74" y="43"/>
                      <a:pt x="72" y="45"/>
                      <a:pt x="70" y="46"/>
                    </a:cubicBezTo>
                    <a:cubicBezTo>
                      <a:pt x="68" y="47"/>
                      <a:pt x="67" y="48"/>
                      <a:pt x="65" y="49"/>
                    </a:cubicBezTo>
                    <a:cubicBezTo>
                      <a:pt x="60" y="53"/>
                      <a:pt x="54" y="57"/>
                      <a:pt x="49" y="61"/>
                    </a:cubicBezTo>
                    <a:cubicBezTo>
                      <a:pt x="40" y="68"/>
                      <a:pt x="32" y="74"/>
                      <a:pt x="24" y="81"/>
                    </a:cubicBezTo>
                    <a:cubicBezTo>
                      <a:pt x="18" y="87"/>
                      <a:pt x="10" y="93"/>
                      <a:pt x="5" y="100"/>
                    </a:cubicBezTo>
                    <a:cubicBezTo>
                      <a:pt x="4" y="102"/>
                      <a:pt x="3" y="103"/>
                      <a:pt x="2" y="105"/>
                    </a:cubicBezTo>
                    <a:cubicBezTo>
                      <a:pt x="2" y="106"/>
                      <a:pt x="2" y="106"/>
                      <a:pt x="3" y="106"/>
                    </a:cubicBezTo>
                    <a:cubicBezTo>
                      <a:pt x="3" y="105"/>
                      <a:pt x="4" y="105"/>
                      <a:pt x="5" y="104"/>
                    </a:cubicBezTo>
                    <a:cubicBezTo>
                      <a:pt x="14" y="98"/>
                      <a:pt x="21" y="89"/>
                      <a:pt x="29" y="82"/>
                    </a:cubicBezTo>
                    <a:cubicBezTo>
                      <a:pt x="41" y="72"/>
                      <a:pt x="53" y="62"/>
                      <a:pt x="66" y="53"/>
                    </a:cubicBezTo>
                    <a:cubicBezTo>
                      <a:pt x="67" y="52"/>
                      <a:pt x="68" y="52"/>
                      <a:pt x="68" y="51"/>
                    </a:cubicBezTo>
                    <a:cubicBezTo>
                      <a:pt x="73" y="48"/>
                      <a:pt x="77" y="45"/>
                      <a:pt x="81" y="42"/>
                    </a:cubicBezTo>
                    <a:cubicBezTo>
                      <a:pt x="88" y="36"/>
                      <a:pt x="95" y="31"/>
                      <a:pt x="103" y="26"/>
                    </a:cubicBezTo>
                    <a:cubicBezTo>
                      <a:pt x="108" y="22"/>
                      <a:pt x="113" y="18"/>
                      <a:pt x="118" y="14"/>
                    </a:cubicBezTo>
                    <a:cubicBezTo>
                      <a:pt x="120" y="13"/>
                      <a:pt x="121" y="12"/>
                      <a:pt x="122" y="11"/>
                    </a:cubicBezTo>
                    <a:cubicBezTo>
                      <a:pt x="109" y="24"/>
                      <a:pt x="95" y="35"/>
                      <a:pt x="80" y="45"/>
                    </a:cubicBezTo>
                    <a:cubicBezTo>
                      <a:pt x="77" y="47"/>
                      <a:pt x="74" y="49"/>
                      <a:pt x="71" y="51"/>
                    </a:cubicBezTo>
                    <a:cubicBezTo>
                      <a:pt x="66" y="55"/>
                      <a:pt x="62" y="58"/>
                      <a:pt x="57" y="62"/>
                    </a:cubicBezTo>
                    <a:cubicBezTo>
                      <a:pt x="47" y="70"/>
                      <a:pt x="37" y="78"/>
                      <a:pt x="27" y="86"/>
                    </a:cubicBezTo>
                    <a:cubicBezTo>
                      <a:pt x="22" y="91"/>
                      <a:pt x="18" y="96"/>
                      <a:pt x="13" y="101"/>
                    </a:cubicBezTo>
                    <a:cubicBezTo>
                      <a:pt x="10" y="104"/>
                      <a:pt x="8" y="107"/>
                      <a:pt x="5" y="109"/>
                    </a:cubicBezTo>
                    <a:cubicBezTo>
                      <a:pt x="4" y="111"/>
                      <a:pt x="3" y="112"/>
                      <a:pt x="2" y="113"/>
                    </a:cubicBezTo>
                    <a:cubicBezTo>
                      <a:pt x="1" y="114"/>
                      <a:pt x="2" y="114"/>
                      <a:pt x="3" y="114"/>
                    </a:cubicBezTo>
                    <a:cubicBezTo>
                      <a:pt x="3" y="114"/>
                      <a:pt x="4" y="113"/>
                      <a:pt x="5" y="113"/>
                    </a:cubicBezTo>
                    <a:cubicBezTo>
                      <a:pt x="7" y="112"/>
                      <a:pt x="8" y="111"/>
                      <a:pt x="10" y="110"/>
                    </a:cubicBezTo>
                    <a:cubicBezTo>
                      <a:pt x="8" y="112"/>
                      <a:pt x="7" y="114"/>
                      <a:pt x="5" y="116"/>
                    </a:cubicBezTo>
                    <a:cubicBezTo>
                      <a:pt x="4" y="118"/>
                      <a:pt x="3" y="119"/>
                      <a:pt x="2" y="121"/>
                    </a:cubicBezTo>
                    <a:cubicBezTo>
                      <a:pt x="1" y="121"/>
                      <a:pt x="2" y="122"/>
                      <a:pt x="3" y="122"/>
                    </a:cubicBezTo>
                    <a:cubicBezTo>
                      <a:pt x="4" y="121"/>
                      <a:pt x="4" y="121"/>
                      <a:pt x="5" y="120"/>
                    </a:cubicBezTo>
                    <a:cubicBezTo>
                      <a:pt x="7" y="119"/>
                      <a:pt x="10" y="117"/>
                      <a:pt x="12" y="115"/>
                    </a:cubicBezTo>
                    <a:cubicBezTo>
                      <a:pt x="10" y="118"/>
                      <a:pt x="7" y="120"/>
                      <a:pt x="5" y="123"/>
                    </a:cubicBezTo>
                    <a:cubicBezTo>
                      <a:pt x="4" y="124"/>
                      <a:pt x="3" y="125"/>
                      <a:pt x="2" y="126"/>
                    </a:cubicBezTo>
                    <a:cubicBezTo>
                      <a:pt x="1" y="127"/>
                      <a:pt x="2" y="128"/>
                      <a:pt x="3" y="127"/>
                    </a:cubicBezTo>
                    <a:cubicBezTo>
                      <a:pt x="4" y="127"/>
                      <a:pt x="4" y="126"/>
                      <a:pt x="5" y="126"/>
                    </a:cubicBezTo>
                    <a:cubicBezTo>
                      <a:pt x="10" y="124"/>
                      <a:pt x="13" y="120"/>
                      <a:pt x="17" y="116"/>
                    </a:cubicBezTo>
                    <a:cubicBezTo>
                      <a:pt x="23" y="110"/>
                      <a:pt x="30" y="105"/>
                      <a:pt x="37" y="99"/>
                    </a:cubicBezTo>
                    <a:cubicBezTo>
                      <a:pt x="51" y="87"/>
                      <a:pt x="66" y="76"/>
                      <a:pt x="82" y="66"/>
                    </a:cubicBezTo>
                    <a:cubicBezTo>
                      <a:pt x="89" y="61"/>
                      <a:pt x="96" y="56"/>
                      <a:pt x="102" y="51"/>
                    </a:cubicBezTo>
                    <a:cubicBezTo>
                      <a:pt x="92" y="60"/>
                      <a:pt x="81" y="68"/>
                      <a:pt x="70" y="77"/>
                    </a:cubicBezTo>
                    <a:cubicBezTo>
                      <a:pt x="56" y="87"/>
                      <a:pt x="43" y="97"/>
                      <a:pt x="31" y="109"/>
                    </a:cubicBezTo>
                    <a:cubicBezTo>
                      <a:pt x="25" y="115"/>
                      <a:pt x="20" y="120"/>
                      <a:pt x="14" y="125"/>
                    </a:cubicBezTo>
                    <a:cubicBezTo>
                      <a:pt x="11" y="128"/>
                      <a:pt x="8" y="131"/>
                      <a:pt x="5" y="134"/>
                    </a:cubicBezTo>
                    <a:cubicBezTo>
                      <a:pt x="3" y="135"/>
                      <a:pt x="2" y="137"/>
                      <a:pt x="1" y="140"/>
                    </a:cubicBezTo>
                    <a:cubicBezTo>
                      <a:pt x="0" y="140"/>
                      <a:pt x="1" y="141"/>
                      <a:pt x="1" y="141"/>
                    </a:cubicBezTo>
                    <a:cubicBezTo>
                      <a:pt x="3" y="140"/>
                      <a:pt x="4" y="139"/>
                      <a:pt x="5" y="139"/>
                    </a:cubicBezTo>
                    <a:cubicBezTo>
                      <a:pt x="8" y="137"/>
                      <a:pt x="10" y="135"/>
                      <a:pt x="12" y="132"/>
                    </a:cubicBezTo>
                    <a:cubicBezTo>
                      <a:pt x="17" y="127"/>
                      <a:pt x="22" y="122"/>
                      <a:pt x="28" y="118"/>
                    </a:cubicBezTo>
                    <a:cubicBezTo>
                      <a:pt x="42" y="105"/>
                      <a:pt x="57" y="93"/>
                      <a:pt x="73" y="82"/>
                    </a:cubicBezTo>
                    <a:cubicBezTo>
                      <a:pt x="101" y="62"/>
                      <a:pt x="130" y="43"/>
                      <a:pt x="157" y="20"/>
                    </a:cubicBezTo>
                    <a:cubicBezTo>
                      <a:pt x="157" y="20"/>
                      <a:pt x="158" y="19"/>
                      <a:pt x="159" y="19"/>
                    </a:cubicBezTo>
                    <a:cubicBezTo>
                      <a:pt x="160" y="18"/>
                      <a:pt x="159" y="17"/>
                      <a:pt x="158" y="18"/>
                    </a:cubicBezTo>
                    <a:cubicBezTo>
                      <a:pt x="158" y="18"/>
                      <a:pt x="157" y="18"/>
                      <a:pt x="157" y="19"/>
                    </a:cubicBezTo>
                    <a:cubicBezTo>
                      <a:pt x="116" y="53"/>
                      <a:pt x="69" y="80"/>
                      <a:pt x="29" y="115"/>
                    </a:cubicBezTo>
                    <a:cubicBezTo>
                      <a:pt x="21" y="122"/>
                      <a:pt x="14" y="131"/>
                      <a:pt x="5" y="137"/>
                    </a:cubicBezTo>
                    <a:cubicBezTo>
                      <a:pt x="5" y="137"/>
                      <a:pt x="5" y="138"/>
                      <a:pt x="5" y="138"/>
                    </a:cubicBezTo>
                    <a:cubicBezTo>
                      <a:pt x="2" y="140"/>
                      <a:pt x="3" y="138"/>
                      <a:pt x="5" y="135"/>
                    </a:cubicBezTo>
                    <a:cubicBezTo>
                      <a:pt x="6" y="134"/>
                      <a:pt x="7" y="133"/>
                      <a:pt x="7" y="133"/>
                    </a:cubicBezTo>
                    <a:cubicBezTo>
                      <a:pt x="9" y="131"/>
                      <a:pt x="11" y="129"/>
                      <a:pt x="13" y="128"/>
                    </a:cubicBezTo>
                    <a:cubicBezTo>
                      <a:pt x="18" y="124"/>
                      <a:pt x="23" y="119"/>
                      <a:pt x="27" y="114"/>
                    </a:cubicBezTo>
                    <a:cubicBezTo>
                      <a:pt x="47" y="95"/>
                      <a:pt x="69" y="79"/>
                      <a:pt x="91" y="62"/>
                    </a:cubicBezTo>
                    <a:cubicBezTo>
                      <a:pt x="111" y="47"/>
                      <a:pt x="131" y="31"/>
                      <a:pt x="150" y="14"/>
                    </a:cubicBezTo>
                    <a:cubicBezTo>
                      <a:pt x="150" y="14"/>
                      <a:pt x="151" y="13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9"/>
                      <a:pt x="156" y="9"/>
                    </a:cubicBezTo>
                    <a:cubicBezTo>
                      <a:pt x="156" y="9"/>
                      <a:pt x="156" y="8"/>
                      <a:pt x="157" y="8"/>
                    </a:cubicBezTo>
                    <a:cubicBezTo>
                      <a:pt x="157" y="7"/>
                      <a:pt x="156" y="7"/>
                      <a:pt x="156" y="7"/>
                    </a:cubicBezTo>
                    <a:cubicBezTo>
                      <a:pt x="156" y="7"/>
                      <a:pt x="156" y="7"/>
                      <a:pt x="155" y="7"/>
                    </a:cubicBezTo>
                    <a:cubicBezTo>
                      <a:pt x="153" y="10"/>
                      <a:pt x="151" y="12"/>
                      <a:pt x="148" y="14"/>
                    </a:cubicBezTo>
                    <a:cubicBezTo>
                      <a:pt x="148" y="14"/>
                      <a:pt x="147" y="15"/>
                      <a:pt x="146" y="15"/>
                    </a:cubicBezTo>
                    <a:cubicBezTo>
                      <a:pt x="143" y="18"/>
                      <a:pt x="139" y="20"/>
                      <a:pt x="136" y="23"/>
                    </a:cubicBezTo>
                    <a:cubicBezTo>
                      <a:pt x="124" y="33"/>
                      <a:pt x="112" y="42"/>
                      <a:pt x="100" y="51"/>
                    </a:cubicBezTo>
                    <a:cubicBezTo>
                      <a:pt x="79" y="67"/>
                      <a:pt x="56" y="81"/>
                      <a:pt x="36" y="98"/>
                    </a:cubicBezTo>
                    <a:cubicBezTo>
                      <a:pt x="26" y="107"/>
                      <a:pt x="17" y="116"/>
                      <a:pt x="6" y="124"/>
                    </a:cubicBezTo>
                    <a:cubicBezTo>
                      <a:pt x="6" y="124"/>
                      <a:pt x="5" y="125"/>
                      <a:pt x="5" y="125"/>
                    </a:cubicBezTo>
                    <a:cubicBezTo>
                      <a:pt x="4" y="126"/>
                      <a:pt x="4" y="125"/>
                      <a:pt x="5" y="124"/>
                    </a:cubicBezTo>
                    <a:cubicBezTo>
                      <a:pt x="6" y="124"/>
                      <a:pt x="7" y="123"/>
                      <a:pt x="7" y="123"/>
                    </a:cubicBezTo>
                    <a:cubicBezTo>
                      <a:pt x="9" y="120"/>
                      <a:pt x="11" y="118"/>
                      <a:pt x="13" y="116"/>
                    </a:cubicBezTo>
                    <a:cubicBezTo>
                      <a:pt x="18" y="111"/>
                      <a:pt x="23" y="106"/>
                      <a:pt x="28" y="101"/>
                    </a:cubicBezTo>
                    <a:cubicBezTo>
                      <a:pt x="47" y="83"/>
                      <a:pt x="68" y="67"/>
                      <a:pt x="89" y="51"/>
                    </a:cubicBezTo>
                    <a:cubicBezTo>
                      <a:pt x="98" y="45"/>
                      <a:pt x="106" y="38"/>
                      <a:pt x="115" y="32"/>
                    </a:cubicBezTo>
                    <a:cubicBezTo>
                      <a:pt x="121" y="28"/>
                      <a:pt x="127" y="23"/>
                      <a:pt x="133" y="18"/>
                    </a:cubicBezTo>
                    <a:cubicBezTo>
                      <a:pt x="136" y="16"/>
                      <a:pt x="139" y="13"/>
                      <a:pt x="142" y="10"/>
                    </a:cubicBezTo>
                    <a:cubicBezTo>
                      <a:pt x="144" y="8"/>
                      <a:pt x="146" y="7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50" y="5"/>
                      <a:pt x="151" y="4"/>
                      <a:pt x="151" y="4"/>
                    </a:cubicBezTo>
                    <a:cubicBezTo>
                      <a:pt x="152" y="3"/>
                      <a:pt x="153" y="2"/>
                      <a:pt x="154" y="2"/>
                    </a:cubicBezTo>
                    <a:cubicBezTo>
                      <a:pt x="154" y="1"/>
                      <a:pt x="154" y="0"/>
                      <a:pt x="153" y="1"/>
                    </a:cubicBezTo>
                    <a:cubicBezTo>
                      <a:pt x="152" y="1"/>
                      <a:pt x="151" y="2"/>
                      <a:pt x="151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38" y="10"/>
                      <a:pt x="127" y="20"/>
                      <a:pt x="115" y="29"/>
                    </a:cubicBezTo>
                    <a:cubicBezTo>
                      <a:pt x="105" y="37"/>
                      <a:pt x="95" y="45"/>
                      <a:pt x="84" y="53"/>
                    </a:cubicBezTo>
                    <a:cubicBezTo>
                      <a:pt x="82" y="54"/>
                      <a:pt x="80" y="56"/>
                      <a:pt x="78" y="57"/>
                    </a:cubicBezTo>
                    <a:cubicBezTo>
                      <a:pt x="53" y="75"/>
                      <a:pt x="31" y="96"/>
                      <a:pt x="8" y="117"/>
                    </a:cubicBezTo>
                    <a:cubicBezTo>
                      <a:pt x="6" y="118"/>
                      <a:pt x="6" y="119"/>
                      <a:pt x="5" y="119"/>
                    </a:cubicBezTo>
                    <a:cubicBezTo>
                      <a:pt x="3" y="120"/>
                      <a:pt x="4" y="120"/>
                      <a:pt x="5" y="118"/>
                    </a:cubicBezTo>
                    <a:cubicBezTo>
                      <a:pt x="6" y="117"/>
                      <a:pt x="7" y="116"/>
                      <a:pt x="8" y="115"/>
                    </a:cubicBezTo>
                    <a:cubicBezTo>
                      <a:pt x="10" y="113"/>
                      <a:pt x="12" y="110"/>
                      <a:pt x="15" y="108"/>
                    </a:cubicBezTo>
                    <a:cubicBezTo>
                      <a:pt x="17" y="105"/>
                      <a:pt x="20" y="101"/>
                      <a:pt x="23" y="98"/>
                    </a:cubicBezTo>
                    <a:cubicBezTo>
                      <a:pt x="26" y="95"/>
                      <a:pt x="29" y="92"/>
                      <a:pt x="32" y="89"/>
                    </a:cubicBezTo>
                    <a:cubicBezTo>
                      <a:pt x="45" y="78"/>
                      <a:pt x="58" y="68"/>
                      <a:pt x="71" y="58"/>
                    </a:cubicBezTo>
                    <a:cubicBezTo>
                      <a:pt x="84" y="49"/>
                      <a:pt x="96" y="40"/>
                      <a:pt x="108" y="30"/>
                    </a:cubicBezTo>
                    <a:cubicBezTo>
                      <a:pt x="120" y="21"/>
                      <a:pt x="133" y="12"/>
                      <a:pt x="144" y="2"/>
                    </a:cubicBezTo>
                    <a:cubicBezTo>
                      <a:pt x="144" y="2"/>
                      <a:pt x="144" y="1"/>
                      <a:pt x="144" y="1"/>
                    </a:cubicBezTo>
                    <a:cubicBezTo>
                      <a:pt x="145" y="1"/>
                      <a:pt x="144" y="0"/>
                      <a:pt x="144" y="0"/>
                    </a:cubicBezTo>
                    <a:cubicBezTo>
                      <a:pt x="143" y="1"/>
                      <a:pt x="142" y="2"/>
                      <a:pt x="141" y="2"/>
                    </a:cubicBezTo>
                    <a:cubicBezTo>
                      <a:pt x="118" y="20"/>
                      <a:pt x="96" y="39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68" y="59"/>
                      <a:pt x="64" y="62"/>
                      <a:pt x="61" y="64"/>
                    </a:cubicBezTo>
                    <a:cubicBezTo>
                      <a:pt x="49" y="73"/>
                      <a:pt x="38" y="82"/>
                      <a:pt x="27" y="92"/>
                    </a:cubicBezTo>
                    <a:cubicBezTo>
                      <a:pt x="24" y="95"/>
                      <a:pt x="21" y="98"/>
                      <a:pt x="18" y="101"/>
                    </a:cubicBezTo>
                    <a:cubicBezTo>
                      <a:pt x="14" y="105"/>
                      <a:pt x="9" y="109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9" y="108"/>
                      <a:pt x="14" y="102"/>
                      <a:pt x="18" y="98"/>
                    </a:cubicBezTo>
                    <a:cubicBezTo>
                      <a:pt x="23" y="93"/>
                      <a:pt x="27" y="88"/>
                      <a:pt x="33" y="83"/>
                    </a:cubicBezTo>
                    <a:cubicBezTo>
                      <a:pt x="43" y="73"/>
                      <a:pt x="55" y="65"/>
                      <a:pt x="67" y="56"/>
                    </a:cubicBezTo>
                    <a:cubicBezTo>
                      <a:pt x="69" y="54"/>
                      <a:pt x="72" y="53"/>
                      <a:pt x="74" y="51"/>
                    </a:cubicBezTo>
                    <a:cubicBezTo>
                      <a:pt x="75" y="50"/>
                      <a:pt x="77" y="49"/>
                      <a:pt x="78" y="48"/>
                    </a:cubicBezTo>
                    <a:cubicBezTo>
                      <a:pt x="97" y="34"/>
                      <a:pt x="115" y="21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3"/>
                      <a:pt x="131" y="3"/>
                      <a:pt x="130" y="3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14" y="17"/>
                      <a:pt x="98" y="28"/>
                      <a:pt x="82" y="40"/>
                    </a:cubicBezTo>
                    <a:cubicBezTo>
                      <a:pt x="77" y="43"/>
                      <a:pt x="72" y="47"/>
                      <a:pt x="67" y="51"/>
                    </a:cubicBezTo>
                    <a:cubicBezTo>
                      <a:pt x="66" y="52"/>
                      <a:pt x="64" y="53"/>
                      <a:pt x="63" y="54"/>
                    </a:cubicBezTo>
                    <a:cubicBezTo>
                      <a:pt x="53" y="61"/>
                      <a:pt x="42" y="69"/>
                      <a:pt x="33" y="77"/>
                    </a:cubicBezTo>
                    <a:cubicBezTo>
                      <a:pt x="28" y="81"/>
                      <a:pt x="23" y="85"/>
                      <a:pt x="19" y="89"/>
                    </a:cubicBezTo>
                    <a:cubicBezTo>
                      <a:pt x="17" y="91"/>
                      <a:pt x="15" y="94"/>
                      <a:pt x="12" y="96"/>
                    </a:cubicBezTo>
                    <a:cubicBezTo>
                      <a:pt x="11" y="97"/>
                      <a:pt x="7" y="100"/>
                      <a:pt x="5" y="102"/>
                    </a:cubicBezTo>
                    <a:cubicBezTo>
                      <a:pt x="5" y="103"/>
                      <a:pt x="4" y="103"/>
                      <a:pt x="4" y="104"/>
                    </a:cubicBezTo>
                    <a:cubicBezTo>
                      <a:pt x="4" y="103"/>
                      <a:pt x="5" y="102"/>
                      <a:pt x="5" y="102"/>
                    </a:cubicBezTo>
                    <a:cubicBezTo>
                      <a:pt x="8" y="98"/>
                      <a:pt x="13" y="94"/>
                      <a:pt x="16" y="91"/>
                    </a:cubicBezTo>
                    <a:cubicBezTo>
                      <a:pt x="21" y="87"/>
                      <a:pt x="25" y="82"/>
                      <a:pt x="29" y="78"/>
                    </a:cubicBezTo>
                    <a:cubicBezTo>
                      <a:pt x="39" y="70"/>
                      <a:pt x="50" y="62"/>
                      <a:pt x="61" y="54"/>
                    </a:cubicBezTo>
                    <a:cubicBezTo>
                      <a:pt x="63" y="53"/>
                      <a:pt x="64" y="52"/>
                      <a:pt x="66" y="50"/>
                    </a:cubicBezTo>
                    <a:cubicBezTo>
                      <a:pt x="68" y="49"/>
                      <a:pt x="69" y="48"/>
                      <a:pt x="71" y="47"/>
                    </a:cubicBezTo>
                    <a:cubicBezTo>
                      <a:pt x="72" y="46"/>
                      <a:pt x="74" y="45"/>
                      <a:pt x="75" y="44"/>
                    </a:cubicBezTo>
                    <a:cubicBezTo>
                      <a:pt x="77" y="42"/>
                      <a:pt x="80" y="40"/>
                      <a:pt x="82" y="38"/>
                    </a:cubicBezTo>
                    <a:cubicBezTo>
                      <a:pt x="94" y="29"/>
                      <a:pt x="105" y="19"/>
                      <a:pt x="115" y="8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6"/>
                      <a:pt x="115" y="6"/>
                      <a:pt x="114" y="7"/>
                    </a:cubicBezTo>
                    <a:cubicBezTo>
                      <a:pt x="114" y="7"/>
                      <a:pt x="114" y="7"/>
                      <a:pt x="113" y="7"/>
                    </a:cubicBezTo>
                    <a:cubicBezTo>
                      <a:pt x="103" y="14"/>
                      <a:pt x="93" y="22"/>
                      <a:pt x="83" y="29"/>
                    </a:cubicBezTo>
                    <a:cubicBezTo>
                      <a:pt x="82" y="30"/>
                      <a:pt x="80" y="31"/>
                      <a:pt x="78" y="33"/>
                    </a:cubicBezTo>
                    <a:cubicBezTo>
                      <a:pt x="75" y="35"/>
                      <a:pt x="72" y="37"/>
                      <a:pt x="69" y="39"/>
                    </a:cubicBezTo>
                    <a:cubicBezTo>
                      <a:pt x="67" y="41"/>
                      <a:pt x="65" y="42"/>
                      <a:pt x="63" y="44"/>
                    </a:cubicBezTo>
                    <a:cubicBezTo>
                      <a:pt x="61" y="45"/>
                      <a:pt x="58" y="47"/>
                      <a:pt x="56" y="49"/>
                    </a:cubicBezTo>
                    <a:cubicBezTo>
                      <a:pt x="48" y="55"/>
                      <a:pt x="39" y="61"/>
                      <a:pt x="31" y="68"/>
                    </a:cubicBezTo>
                    <a:cubicBezTo>
                      <a:pt x="22" y="74"/>
                      <a:pt x="15" y="83"/>
                      <a:pt x="6" y="89"/>
                    </a:cubicBezTo>
                    <a:cubicBezTo>
                      <a:pt x="6" y="89"/>
                      <a:pt x="5" y="89"/>
                      <a:pt x="5" y="90"/>
                    </a:cubicBezTo>
                    <a:cubicBezTo>
                      <a:pt x="5" y="90"/>
                      <a:pt x="5" y="89"/>
                      <a:pt x="5" y="89"/>
                    </a:cubicBezTo>
                    <a:cubicBezTo>
                      <a:pt x="6" y="87"/>
                      <a:pt x="10" y="83"/>
                      <a:pt x="11" y="83"/>
                    </a:cubicBezTo>
                    <a:cubicBezTo>
                      <a:pt x="15" y="79"/>
                      <a:pt x="19" y="74"/>
                      <a:pt x="23" y="70"/>
                    </a:cubicBezTo>
                    <a:cubicBezTo>
                      <a:pt x="31" y="63"/>
                      <a:pt x="40" y="55"/>
                      <a:pt x="49" y="48"/>
                    </a:cubicBezTo>
                    <a:cubicBezTo>
                      <a:pt x="53" y="44"/>
                      <a:pt x="58" y="41"/>
                      <a:pt x="64" y="37"/>
                    </a:cubicBezTo>
                    <a:cubicBezTo>
                      <a:pt x="66" y="35"/>
                      <a:pt x="69" y="33"/>
                      <a:pt x="71" y="31"/>
                    </a:cubicBezTo>
                    <a:cubicBezTo>
                      <a:pt x="73" y="30"/>
                      <a:pt x="74" y="29"/>
                      <a:pt x="76" y="27"/>
                    </a:cubicBezTo>
                    <a:cubicBezTo>
                      <a:pt x="77" y="27"/>
                      <a:pt x="78" y="26"/>
                      <a:pt x="78" y="26"/>
                    </a:cubicBezTo>
                    <a:cubicBezTo>
                      <a:pt x="80" y="24"/>
                      <a:pt x="82" y="23"/>
                      <a:pt x="83" y="22"/>
                    </a:cubicBezTo>
                    <a:cubicBezTo>
                      <a:pt x="87" y="19"/>
                      <a:pt x="90" y="16"/>
                      <a:pt x="92" y="12"/>
                    </a:cubicBezTo>
                    <a:cubicBezTo>
                      <a:pt x="93" y="11"/>
                      <a:pt x="94" y="10"/>
                      <a:pt x="94" y="9"/>
                    </a:cubicBezTo>
                    <a:cubicBezTo>
                      <a:pt x="95" y="9"/>
                      <a:pt x="94" y="8"/>
                      <a:pt x="93" y="8"/>
                    </a:cubicBezTo>
                    <a:cubicBezTo>
                      <a:pt x="90" y="10"/>
                      <a:pt x="87" y="12"/>
                      <a:pt x="83" y="14"/>
                    </a:cubicBezTo>
                    <a:cubicBezTo>
                      <a:pt x="82" y="16"/>
                      <a:pt x="80" y="17"/>
                      <a:pt x="78" y="18"/>
                    </a:cubicBezTo>
                    <a:close/>
                    <a:moveTo>
                      <a:pt x="127" y="20"/>
                    </a:moveTo>
                    <a:cubicBezTo>
                      <a:pt x="125" y="23"/>
                      <a:pt x="122" y="25"/>
                      <a:pt x="119" y="27"/>
                    </a:cubicBezTo>
                    <a:cubicBezTo>
                      <a:pt x="118" y="28"/>
                      <a:pt x="117" y="29"/>
                      <a:pt x="116" y="29"/>
                    </a:cubicBezTo>
                    <a:cubicBezTo>
                      <a:pt x="120" y="26"/>
                      <a:pt x="124" y="23"/>
                      <a:pt x="12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1" name="Freeform 4870"/>
              <p:cNvSpPr>
                <a:spLocks noEditPoints="1"/>
              </p:cNvSpPr>
              <p:nvPr/>
            </p:nvSpPr>
            <p:spPr bwMode="auto">
              <a:xfrm>
                <a:off x="-2712244" y="2138362"/>
                <a:ext cx="436563" cy="638175"/>
              </a:xfrm>
              <a:custGeom>
                <a:avLst/>
                <a:gdLst>
                  <a:gd name="T0" fmla="*/ 145 w 158"/>
                  <a:gd name="T1" fmla="*/ 127 h 231"/>
                  <a:gd name="T2" fmla="*/ 17 w 158"/>
                  <a:gd name="T3" fmla="*/ 228 h 231"/>
                  <a:gd name="T4" fmla="*/ 147 w 158"/>
                  <a:gd name="T5" fmla="*/ 117 h 231"/>
                  <a:gd name="T6" fmla="*/ 12 w 158"/>
                  <a:gd name="T7" fmla="*/ 224 h 231"/>
                  <a:gd name="T8" fmla="*/ 146 w 158"/>
                  <a:gd name="T9" fmla="*/ 108 h 231"/>
                  <a:gd name="T10" fmla="*/ 43 w 158"/>
                  <a:gd name="T11" fmla="*/ 193 h 231"/>
                  <a:gd name="T12" fmla="*/ 116 w 158"/>
                  <a:gd name="T13" fmla="*/ 128 h 231"/>
                  <a:gd name="T14" fmla="*/ 146 w 158"/>
                  <a:gd name="T15" fmla="*/ 98 h 231"/>
                  <a:gd name="T16" fmla="*/ 84 w 158"/>
                  <a:gd name="T17" fmla="*/ 141 h 231"/>
                  <a:gd name="T18" fmla="*/ 126 w 158"/>
                  <a:gd name="T19" fmla="*/ 104 h 231"/>
                  <a:gd name="T20" fmla="*/ 77 w 158"/>
                  <a:gd name="T21" fmla="*/ 137 h 231"/>
                  <a:gd name="T22" fmla="*/ 149 w 158"/>
                  <a:gd name="T23" fmla="*/ 75 h 231"/>
                  <a:gd name="T24" fmla="*/ 14 w 158"/>
                  <a:gd name="T25" fmla="*/ 173 h 231"/>
                  <a:gd name="T26" fmla="*/ 150 w 158"/>
                  <a:gd name="T27" fmla="*/ 68 h 231"/>
                  <a:gd name="T28" fmla="*/ 115 w 158"/>
                  <a:gd name="T29" fmla="*/ 92 h 231"/>
                  <a:gd name="T30" fmla="*/ 110 w 158"/>
                  <a:gd name="T31" fmla="*/ 91 h 231"/>
                  <a:gd name="T32" fmla="*/ 152 w 158"/>
                  <a:gd name="T33" fmla="*/ 56 h 231"/>
                  <a:gd name="T34" fmla="*/ 42 w 158"/>
                  <a:gd name="T35" fmla="*/ 133 h 231"/>
                  <a:gd name="T36" fmla="*/ 152 w 158"/>
                  <a:gd name="T37" fmla="*/ 44 h 231"/>
                  <a:gd name="T38" fmla="*/ 45 w 158"/>
                  <a:gd name="T39" fmla="*/ 120 h 231"/>
                  <a:gd name="T40" fmla="*/ 23 w 158"/>
                  <a:gd name="T41" fmla="*/ 123 h 231"/>
                  <a:gd name="T42" fmla="*/ 41 w 158"/>
                  <a:gd name="T43" fmla="*/ 106 h 231"/>
                  <a:gd name="T44" fmla="*/ 154 w 158"/>
                  <a:gd name="T45" fmla="*/ 20 h 231"/>
                  <a:gd name="T46" fmla="*/ 144 w 158"/>
                  <a:gd name="T47" fmla="*/ 25 h 231"/>
                  <a:gd name="T48" fmla="*/ 15 w 158"/>
                  <a:gd name="T49" fmla="*/ 119 h 231"/>
                  <a:gd name="T50" fmla="*/ 156 w 158"/>
                  <a:gd name="T51" fmla="*/ 1 h 231"/>
                  <a:gd name="T52" fmla="*/ 3 w 158"/>
                  <a:gd name="T53" fmla="*/ 118 h 231"/>
                  <a:gd name="T54" fmla="*/ 144 w 158"/>
                  <a:gd name="T55" fmla="*/ 11 h 231"/>
                  <a:gd name="T56" fmla="*/ 1 w 158"/>
                  <a:gd name="T57" fmla="*/ 129 h 231"/>
                  <a:gd name="T58" fmla="*/ 123 w 158"/>
                  <a:gd name="T59" fmla="*/ 41 h 231"/>
                  <a:gd name="T60" fmla="*/ 39 w 158"/>
                  <a:gd name="T61" fmla="*/ 114 h 231"/>
                  <a:gd name="T62" fmla="*/ 39 w 158"/>
                  <a:gd name="T63" fmla="*/ 123 h 231"/>
                  <a:gd name="T64" fmla="*/ 36 w 158"/>
                  <a:gd name="T65" fmla="*/ 127 h 231"/>
                  <a:gd name="T66" fmla="*/ 4 w 158"/>
                  <a:gd name="T67" fmla="*/ 160 h 231"/>
                  <a:gd name="T68" fmla="*/ 133 w 158"/>
                  <a:gd name="T69" fmla="*/ 70 h 231"/>
                  <a:gd name="T70" fmla="*/ 7 w 158"/>
                  <a:gd name="T71" fmla="*/ 171 h 231"/>
                  <a:gd name="T72" fmla="*/ 6 w 158"/>
                  <a:gd name="T73" fmla="*/ 178 h 231"/>
                  <a:gd name="T74" fmla="*/ 105 w 158"/>
                  <a:gd name="T75" fmla="*/ 106 h 231"/>
                  <a:gd name="T76" fmla="*/ 8 w 158"/>
                  <a:gd name="T77" fmla="*/ 188 h 231"/>
                  <a:gd name="T78" fmla="*/ 9 w 158"/>
                  <a:gd name="T79" fmla="*/ 194 h 231"/>
                  <a:gd name="T80" fmla="*/ 78 w 158"/>
                  <a:gd name="T81" fmla="*/ 140 h 231"/>
                  <a:gd name="T82" fmla="*/ 136 w 158"/>
                  <a:gd name="T83" fmla="*/ 97 h 231"/>
                  <a:gd name="T84" fmla="*/ 10 w 158"/>
                  <a:gd name="T85" fmla="*/ 210 h 231"/>
                  <a:gd name="T86" fmla="*/ 110 w 158"/>
                  <a:gd name="T87" fmla="*/ 131 h 231"/>
                  <a:gd name="T88" fmla="*/ 11 w 158"/>
                  <a:gd name="T89" fmla="*/ 221 h 231"/>
                  <a:gd name="T90" fmla="*/ 12 w 158"/>
                  <a:gd name="T91" fmla="*/ 225 h 231"/>
                  <a:gd name="T92" fmla="*/ 13 w 158"/>
                  <a:gd name="T93" fmla="*/ 230 h 231"/>
                  <a:gd name="T94" fmla="*/ 21 w 158"/>
                  <a:gd name="T95" fmla="*/ 138 h 231"/>
                  <a:gd name="T96" fmla="*/ 147 w 158"/>
                  <a:gd name="T97" fmla="*/ 79 h 231"/>
                  <a:gd name="T98" fmla="*/ 146 w 158"/>
                  <a:gd name="T99" fmla="*/ 76 h 231"/>
                  <a:gd name="T100" fmla="*/ 12 w 158"/>
                  <a:gd name="T101" fmla="*/ 185 h 231"/>
                  <a:gd name="T102" fmla="*/ 127 w 158"/>
                  <a:gd name="T103" fmla="*/ 93 h 231"/>
                  <a:gd name="T104" fmla="*/ 117 w 158"/>
                  <a:gd name="T105" fmla="*/ 129 h 231"/>
                  <a:gd name="T106" fmla="*/ 59 w 158"/>
                  <a:gd name="T107" fmla="*/ 180 h 231"/>
                  <a:gd name="T108" fmla="*/ 118 w 158"/>
                  <a:gd name="T109" fmla="*/ 14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" h="231">
                    <a:moveTo>
                      <a:pt x="82" y="180"/>
                    </a:moveTo>
                    <a:cubicBezTo>
                      <a:pt x="94" y="170"/>
                      <a:pt x="105" y="160"/>
                      <a:pt x="116" y="151"/>
                    </a:cubicBezTo>
                    <a:cubicBezTo>
                      <a:pt x="125" y="142"/>
                      <a:pt x="136" y="137"/>
                      <a:pt x="145" y="129"/>
                    </a:cubicBezTo>
                    <a:cubicBezTo>
                      <a:pt x="146" y="128"/>
                      <a:pt x="147" y="127"/>
                      <a:pt x="148" y="126"/>
                    </a:cubicBezTo>
                    <a:cubicBezTo>
                      <a:pt x="149" y="126"/>
                      <a:pt x="148" y="125"/>
                      <a:pt x="147" y="125"/>
                    </a:cubicBezTo>
                    <a:cubicBezTo>
                      <a:pt x="146" y="126"/>
                      <a:pt x="146" y="127"/>
                      <a:pt x="145" y="127"/>
                    </a:cubicBezTo>
                    <a:cubicBezTo>
                      <a:pt x="136" y="135"/>
                      <a:pt x="126" y="140"/>
                      <a:pt x="117" y="148"/>
                    </a:cubicBezTo>
                    <a:cubicBezTo>
                      <a:pt x="106" y="157"/>
                      <a:pt x="95" y="167"/>
                      <a:pt x="84" y="177"/>
                    </a:cubicBezTo>
                    <a:cubicBezTo>
                      <a:pt x="72" y="186"/>
                      <a:pt x="59" y="196"/>
                      <a:pt x="47" y="206"/>
                    </a:cubicBezTo>
                    <a:cubicBezTo>
                      <a:pt x="40" y="210"/>
                      <a:pt x="34" y="215"/>
                      <a:pt x="28" y="220"/>
                    </a:cubicBezTo>
                    <a:cubicBezTo>
                      <a:pt x="25" y="222"/>
                      <a:pt x="23" y="223"/>
                      <a:pt x="20" y="225"/>
                    </a:cubicBezTo>
                    <a:cubicBezTo>
                      <a:pt x="20" y="226"/>
                      <a:pt x="18" y="227"/>
                      <a:pt x="17" y="228"/>
                    </a:cubicBezTo>
                    <a:cubicBezTo>
                      <a:pt x="16" y="228"/>
                      <a:pt x="15" y="229"/>
                      <a:pt x="16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39" y="205"/>
                      <a:pt x="63" y="188"/>
                      <a:pt x="86" y="170"/>
                    </a:cubicBezTo>
                    <a:cubicBezTo>
                      <a:pt x="98" y="161"/>
                      <a:pt x="109" y="152"/>
                      <a:pt x="121" y="142"/>
                    </a:cubicBezTo>
                    <a:cubicBezTo>
                      <a:pt x="130" y="135"/>
                      <a:pt x="138" y="128"/>
                      <a:pt x="145" y="119"/>
                    </a:cubicBezTo>
                    <a:cubicBezTo>
                      <a:pt x="146" y="118"/>
                      <a:pt x="147" y="118"/>
                      <a:pt x="147" y="117"/>
                    </a:cubicBezTo>
                    <a:cubicBezTo>
                      <a:pt x="147" y="116"/>
                      <a:pt x="147" y="116"/>
                      <a:pt x="146" y="116"/>
                    </a:cubicBezTo>
                    <a:cubicBezTo>
                      <a:pt x="146" y="116"/>
                      <a:pt x="146" y="116"/>
                      <a:pt x="146" y="116"/>
                    </a:cubicBezTo>
                    <a:cubicBezTo>
                      <a:pt x="121" y="134"/>
                      <a:pt x="97" y="155"/>
                      <a:pt x="74" y="175"/>
                    </a:cubicBezTo>
                    <a:cubicBezTo>
                      <a:pt x="62" y="186"/>
                      <a:pt x="49" y="197"/>
                      <a:pt x="35" y="207"/>
                    </a:cubicBezTo>
                    <a:cubicBezTo>
                      <a:pt x="31" y="210"/>
                      <a:pt x="26" y="213"/>
                      <a:pt x="22" y="216"/>
                    </a:cubicBezTo>
                    <a:cubicBezTo>
                      <a:pt x="19" y="219"/>
                      <a:pt x="16" y="222"/>
                      <a:pt x="12" y="224"/>
                    </a:cubicBezTo>
                    <a:cubicBezTo>
                      <a:pt x="12" y="223"/>
                      <a:pt x="16" y="218"/>
                      <a:pt x="18" y="216"/>
                    </a:cubicBezTo>
                    <a:cubicBezTo>
                      <a:pt x="25" y="210"/>
                      <a:pt x="31" y="204"/>
                      <a:pt x="38" y="199"/>
                    </a:cubicBezTo>
                    <a:cubicBezTo>
                      <a:pt x="43" y="195"/>
                      <a:pt x="48" y="191"/>
                      <a:pt x="53" y="187"/>
                    </a:cubicBezTo>
                    <a:cubicBezTo>
                      <a:pt x="66" y="176"/>
                      <a:pt x="79" y="166"/>
                      <a:pt x="92" y="156"/>
                    </a:cubicBezTo>
                    <a:cubicBezTo>
                      <a:pt x="104" y="146"/>
                      <a:pt x="117" y="136"/>
                      <a:pt x="129" y="126"/>
                    </a:cubicBezTo>
                    <a:cubicBezTo>
                      <a:pt x="136" y="121"/>
                      <a:pt x="143" y="116"/>
                      <a:pt x="146" y="108"/>
                    </a:cubicBezTo>
                    <a:cubicBezTo>
                      <a:pt x="147" y="107"/>
                      <a:pt x="147" y="106"/>
                      <a:pt x="147" y="106"/>
                    </a:cubicBezTo>
                    <a:cubicBezTo>
                      <a:pt x="147" y="105"/>
                      <a:pt x="147" y="105"/>
                      <a:pt x="146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36" y="115"/>
                      <a:pt x="125" y="122"/>
                      <a:pt x="114" y="130"/>
                    </a:cubicBezTo>
                    <a:cubicBezTo>
                      <a:pt x="101" y="140"/>
                      <a:pt x="90" y="151"/>
                      <a:pt x="79" y="161"/>
                    </a:cubicBezTo>
                    <a:cubicBezTo>
                      <a:pt x="67" y="172"/>
                      <a:pt x="55" y="182"/>
                      <a:pt x="43" y="193"/>
                    </a:cubicBezTo>
                    <a:cubicBezTo>
                      <a:pt x="37" y="198"/>
                      <a:pt x="32" y="202"/>
                      <a:pt x="26" y="207"/>
                    </a:cubicBezTo>
                    <a:cubicBezTo>
                      <a:pt x="21" y="210"/>
                      <a:pt x="14" y="215"/>
                      <a:pt x="11" y="220"/>
                    </a:cubicBezTo>
                    <a:cubicBezTo>
                      <a:pt x="15" y="214"/>
                      <a:pt x="21" y="210"/>
                      <a:pt x="26" y="206"/>
                    </a:cubicBezTo>
                    <a:cubicBezTo>
                      <a:pt x="32" y="201"/>
                      <a:pt x="37" y="196"/>
                      <a:pt x="43" y="191"/>
                    </a:cubicBezTo>
                    <a:cubicBezTo>
                      <a:pt x="54" y="180"/>
                      <a:pt x="66" y="169"/>
                      <a:pt x="79" y="159"/>
                    </a:cubicBezTo>
                    <a:cubicBezTo>
                      <a:pt x="91" y="149"/>
                      <a:pt x="104" y="138"/>
                      <a:pt x="116" y="128"/>
                    </a:cubicBezTo>
                    <a:cubicBezTo>
                      <a:pt x="127" y="119"/>
                      <a:pt x="137" y="109"/>
                      <a:pt x="147" y="100"/>
                    </a:cubicBezTo>
                    <a:cubicBezTo>
                      <a:pt x="148" y="98"/>
                      <a:pt x="150" y="97"/>
                      <a:pt x="152" y="96"/>
                    </a:cubicBezTo>
                    <a:cubicBezTo>
                      <a:pt x="152" y="95"/>
                      <a:pt x="151" y="94"/>
                      <a:pt x="151" y="95"/>
                    </a:cubicBezTo>
                    <a:cubicBezTo>
                      <a:pt x="150" y="95"/>
                      <a:pt x="149" y="96"/>
                      <a:pt x="148" y="97"/>
                    </a:cubicBezTo>
                    <a:cubicBezTo>
                      <a:pt x="148" y="97"/>
                      <a:pt x="147" y="97"/>
                      <a:pt x="147" y="97"/>
                    </a:cubicBezTo>
                    <a:cubicBezTo>
                      <a:pt x="147" y="97"/>
                      <a:pt x="147" y="98"/>
                      <a:pt x="146" y="98"/>
                    </a:cubicBezTo>
                    <a:cubicBezTo>
                      <a:pt x="123" y="118"/>
                      <a:pt x="98" y="136"/>
                      <a:pt x="74" y="154"/>
                    </a:cubicBezTo>
                    <a:cubicBezTo>
                      <a:pt x="62" y="163"/>
                      <a:pt x="51" y="173"/>
                      <a:pt x="40" y="183"/>
                    </a:cubicBezTo>
                    <a:cubicBezTo>
                      <a:pt x="34" y="187"/>
                      <a:pt x="29" y="192"/>
                      <a:pt x="24" y="197"/>
                    </a:cubicBezTo>
                    <a:cubicBezTo>
                      <a:pt x="21" y="199"/>
                      <a:pt x="19" y="201"/>
                      <a:pt x="16" y="204"/>
                    </a:cubicBezTo>
                    <a:cubicBezTo>
                      <a:pt x="14" y="206"/>
                      <a:pt x="8" y="211"/>
                      <a:pt x="14" y="205"/>
                    </a:cubicBezTo>
                    <a:cubicBezTo>
                      <a:pt x="35" y="182"/>
                      <a:pt x="59" y="161"/>
                      <a:pt x="84" y="141"/>
                    </a:cubicBezTo>
                    <a:cubicBezTo>
                      <a:pt x="106" y="124"/>
                      <a:pt x="129" y="107"/>
                      <a:pt x="148" y="86"/>
                    </a:cubicBezTo>
                    <a:cubicBezTo>
                      <a:pt x="149" y="85"/>
                      <a:pt x="150" y="84"/>
                      <a:pt x="151" y="83"/>
                    </a:cubicBezTo>
                    <a:cubicBezTo>
                      <a:pt x="151" y="82"/>
                      <a:pt x="151" y="81"/>
                      <a:pt x="150" y="82"/>
                    </a:cubicBezTo>
                    <a:cubicBezTo>
                      <a:pt x="150" y="82"/>
                      <a:pt x="149" y="83"/>
                      <a:pt x="148" y="83"/>
                    </a:cubicBezTo>
                    <a:cubicBezTo>
                      <a:pt x="145" y="85"/>
                      <a:pt x="142" y="88"/>
                      <a:pt x="140" y="91"/>
                    </a:cubicBezTo>
                    <a:cubicBezTo>
                      <a:pt x="135" y="96"/>
                      <a:pt x="130" y="100"/>
                      <a:pt x="126" y="104"/>
                    </a:cubicBezTo>
                    <a:cubicBezTo>
                      <a:pt x="113" y="114"/>
                      <a:pt x="99" y="123"/>
                      <a:pt x="85" y="133"/>
                    </a:cubicBezTo>
                    <a:cubicBezTo>
                      <a:pt x="61" y="151"/>
                      <a:pt x="39" y="171"/>
                      <a:pt x="16" y="190"/>
                    </a:cubicBezTo>
                    <a:cubicBezTo>
                      <a:pt x="15" y="192"/>
                      <a:pt x="7" y="198"/>
                      <a:pt x="12" y="192"/>
                    </a:cubicBezTo>
                    <a:cubicBezTo>
                      <a:pt x="15" y="189"/>
                      <a:pt x="18" y="186"/>
                      <a:pt x="21" y="184"/>
                    </a:cubicBezTo>
                    <a:cubicBezTo>
                      <a:pt x="26" y="178"/>
                      <a:pt x="31" y="174"/>
                      <a:pt x="37" y="169"/>
                    </a:cubicBezTo>
                    <a:cubicBezTo>
                      <a:pt x="50" y="158"/>
                      <a:pt x="64" y="148"/>
                      <a:pt x="77" y="137"/>
                    </a:cubicBezTo>
                    <a:cubicBezTo>
                      <a:pt x="102" y="119"/>
                      <a:pt x="126" y="100"/>
                      <a:pt x="149" y="80"/>
                    </a:cubicBezTo>
                    <a:cubicBezTo>
                      <a:pt x="149" y="79"/>
                      <a:pt x="150" y="79"/>
                      <a:pt x="150" y="78"/>
                    </a:cubicBezTo>
                    <a:cubicBezTo>
                      <a:pt x="151" y="78"/>
                      <a:pt x="150" y="77"/>
                      <a:pt x="150" y="77"/>
                    </a:cubicBezTo>
                    <a:cubicBezTo>
                      <a:pt x="149" y="77"/>
                      <a:pt x="149" y="78"/>
                      <a:pt x="149" y="78"/>
                    </a:cubicBezTo>
                    <a:cubicBezTo>
                      <a:pt x="146" y="79"/>
                      <a:pt x="144" y="80"/>
                      <a:pt x="142" y="82"/>
                    </a:cubicBezTo>
                    <a:cubicBezTo>
                      <a:pt x="145" y="80"/>
                      <a:pt x="147" y="78"/>
                      <a:pt x="149" y="75"/>
                    </a:cubicBezTo>
                    <a:cubicBezTo>
                      <a:pt x="150" y="74"/>
                      <a:pt x="152" y="72"/>
                      <a:pt x="153" y="70"/>
                    </a:cubicBezTo>
                    <a:cubicBezTo>
                      <a:pt x="153" y="69"/>
                      <a:pt x="152" y="69"/>
                      <a:pt x="152" y="69"/>
                    </a:cubicBezTo>
                    <a:cubicBezTo>
                      <a:pt x="151" y="70"/>
                      <a:pt x="150" y="70"/>
                      <a:pt x="149" y="71"/>
                    </a:cubicBezTo>
                    <a:cubicBezTo>
                      <a:pt x="129" y="85"/>
                      <a:pt x="111" y="101"/>
                      <a:pt x="90" y="115"/>
                    </a:cubicBezTo>
                    <a:cubicBezTo>
                      <a:pt x="68" y="130"/>
                      <a:pt x="47" y="145"/>
                      <a:pt x="27" y="162"/>
                    </a:cubicBezTo>
                    <a:cubicBezTo>
                      <a:pt x="23" y="165"/>
                      <a:pt x="18" y="169"/>
                      <a:pt x="14" y="173"/>
                    </a:cubicBezTo>
                    <a:cubicBezTo>
                      <a:pt x="14" y="173"/>
                      <a:pt x="5" y="181"/>
                      <a:pt x="11" y="175"/>
                    </a:cubicBezTo>
                    <a:cubicBezTo>
                      <a:pt x="13" y="172"/>
                      <a:pt x="15" y="170"/>
                      <a:pt x="17" y="168"/>
                    </a:cubicBezTo>
                    <a:cubicBezTo>
                      <a:pt x="27" y="158"/>
                      <a:pt x="38" y="149"/>
                      <a:pt x="49" y="141"/>
                    </a:cubicBezTo>
                    <a:cubicBezTo>
                      <a:pt x="70" y="125"/>
                      <a:pt x="92" y="111"/>
                      <a:pt x="113" y="95"/>
                    </a:cubicBezTo>
                    <a:cubicBezTo>
                      <a:pt x="116" y="93"/>
                      <a:pt x="120" y="91"/>
                      <a:pt x="123" y="88"/>
                    </a:cubicBezTo>
                    <a:cubicBezTo>
                      <a:pt x="132" y="82"/>
                      <a:pt x="142" y="76"/>
                      <a:pt x="150" y="68"/>
                    </a:cubicBezTo>
                    <a:cubicBezTo>
                      <a:pt x="151" y="67"/>
                      <a:pt x="152" y="66"/>
                      <a:pt x="153" y="64"/>
                    </a:cubicBezTo>
                    <a:cubicBezTo>
                      <a:pt x="154" y="64"/>
                      <a:pt x="153" y="63"/>
                      <a:pt x="153" y="63"/>
                    </a:cubicBezTo>
                    <a:cubicBezTo>
                      <a:pt x="152" y="64"/>
                      <a:pt x="151" y="64"/>
                      <a:pt x="150" y="65"/>
                    </a:cubicBezTo>
                    <a:cubicBezTo>
                      <a:pt x="147" y="67"/>
                      <a:pt x="144" y="70"/>
                      <a:pt x="141" y="72"/>
                    </a:cubicBezTo>
                    <a:cubicBezTo>
                      <a:pt x="135" y="77"/>
                      <a:pt x="129" y="82"/>
                      <a:pt x="122" y="87"/>
                    </a:cubicBezTo>
                    <a:cubicBezTo>
                      <a:pt x="120" y="89"/>
                      <a:pt x="117" y="90"/>
                      <a:pt x="115" y="92"/>
                    </a:cubicBezTo>
                    <a:cubicBezTo>
                      <a:pt x="99" y="103"/>
                      <a:pt x="83" y="113"/>
                      <a:pt x="67" y="123"/>
                    </a:cubicBezTo>
                    <a:cubicBezTo>
                      <a:pt x="48" y="136"/>
                      <a:pt x="28" y="151"/>
                      <a:pt x="11" y="167"/>
                    </a:cubicBezTo>
                    <a:cubicBezTo>
                      <a:pt x="1" y="175"/>
                      <a:pt x="14" y="163"/>
                      <a:pt x="16" y="161"/>
                    </a:cubicBezTo>
                    <a:cubicBezTo>
                      <a:pt x="20" y="157"/>
                      <a:pt x="24" y="153"/>
                      <a:pt x="29" y="149"/>
                    </a:cubicBezTo>
                    <a:cubicBezTo>
                      <a:pt x="39" y="140"/>
                      <a:pt x="51" y="132"/>
                      <a:pt x="62" y="123"/>
                    </a:cubicBezTo>
                    <a:cubicBezTo>
                      <a:pt x="78" y="112"/>
                      <a:pt x="94" y="102"/>
                      <a:pt x="110" y="91"/>
                    </a:cubicBezTo>
                    <a:cubicBezTo>
                      <a:pt x="117" y="86"/>
                      <a:pt x="123" y="81"/>
                      <a:pt x="129" y="75"/>
                    </a:cubicBezTo>
                    <a:cubicBezTo>
                      <a:pt x="133" y="72"/>
                      <a:pt x="137" y="69"/>
                      <a:pt x="140" y="65"/>
                    </a:cubicBezTo>
                    <a:cubicBezTo>
                      <a:pt x="142" y="64"/>
                      <a:pt x="144" y="63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ubicBezTo>
                      <a:pt x="147" y="60"/>
                      <a:pt x="149" y="59"/>
                      <a:pt x="151" y="57"/>
                    </a:cubicBezTo>
                    <a:cubicBezTo>
                      <a:pt x="151" y="57"/>
                      <a:pt x="152" y="57"/>
                      <a:pt x="152" y="56"/>
                    </a:cubicBezTo>
                    <a:cubicBezTo>
                      <a:pt x="153" y="56"/>
                      <a:pt x="152" y="55"/>
                      <a:pt x="151" y="55"/>
                    </a:cubicBezTo>
                    <a:cubicBezTo>
                      <a:pt x="151" y="55"/>
                      <a:pt x="151" y="56"/>
                      <a:pt x="151" y="56"/>
                    </a:cubicBezTo>
                    <a:cubicBezTo>
                      <a:pt x="150" y="56"/>
                      <a:pt x="149" y="57"/>
                      <a:pt x="148" y="58"/>
                    </a:cubicBezTo>
                    <a:cubicBezTo>
                      <a:pt x="148" y="58"/>
                      <a:pt x="147" y="58"/>
                      <a:pt x="146" y="59"/>
                    </a:cubicBezTo>
                    <a:cubicBezTo>
                      <a:pt x="129" y="72"/>
                      <a:pt x="112" y="85"/>
                      <a:pt x="95" y="98"/>
                    </a:cubicBezTo>
                    <a:cubicBezTo>
                      <a:pt x="78" y="110"/>
                      <a:pt x="60" y="121"/>
                      <a:pt x="42" y="133"/>
                    </a:cubicBezTo>
                    <a:cubicBezTo>
                      <a:pt x="35" y="138"/>
                      <a:pt x="27" y="144"/>
                      <a:pt x="20" y="149"/>
                    </a:cubicBezTo>
                    <a:cubicBezTo>
                      <a:pt x="16" y="152"/>
                      <a:pt x="12" y="155"/>
                      <a:pt x="9" y="158"/>
                    </a:cubicBezTo>
                    <a:cubicBezTo>
                      <a:pt x="6" y="159"/>
                      <a:pt x="6" y="159"/>
                      <a:pt x="9" y="157"/>
                    </a:cubicBezTo>
                    <a:cubicBezTo>
                      <a:pt x="11" y="154"/>
                      <a:pt x="15" y="152"/>
                      <a:pt x="18" y="149"/>
                    </a:cubicBezTo>
                    <a:cubicBezTo>
                      <a:pt x="33" y="138"/>
                      <a:pt x="48" y="127"/>
                      <a:pt x="63" y="115"/>
                    </a:cubicBezTo>
                    <a:cubicBezTo>
                      <a:pt x="93" y="92"/>
                      <a:pt x="125" y="70"/>
                      <a:pt x="152" y="44"/>
                    </a:cubicBezTo>
                    <a:cubicBezTo>
                      <a:pt x="152" y="43"/>
                      <a:pt x="153" y="42"/>
                      <a:pt x="154" y="42"/>
                    </a:cubicBezTo>
                    <a:cubicBezTo>
                      <a:pt x="154" y="41"/>
                      <a:pt x="154" y="40"/>
                      <a:pt x="153" y="41"/>
                    </a:cubicBezTo>
                    <a:cubicBezTo>
                      <a:pt x="153" y="41"/>
                      <a:pt x="152" y="41"/>
                      <a:pt x="152" y="41"/>
                    </a:cubicBezTo>
                    <a:cubicBezTo>
                      <a:pt x="140" y="49"/>
                      <a:pt x="130" y="60"/>
                      <a:pt x="119" y="68"/>
                    </a:cubicBezTo>
                    <a:cubicBezTo>
                      <a:pt x="106" y="78"/>
                      <a:pt x="93" y="87"/>
                      <a:pt x="79" y="96"/>
                    </a:cubicBezTo>
                    <a:cubicBezTo>
                      <a:pt x="68" y="104"/>
                      <a:pt x="56" y="112"/>
                      <a:pt x="45" y="120"/>
                    </a:cubicBezTo>
                    <a:cubicBezTo>
                      <a:pt x="56" y="111"/>
                      <a:pt x="68" y="102"/>
                      <a:pt x="80" y="93"/>
                    </a:cubicBezTo>
                    <a:cubicBezTo>
                      <a:pt x="105" y="73"/>
                      <a:pt x="129" y="53"/>
                      <a:pt x="153" y="31"/>
                    </a:cubicBezTo>
                    <a:cubicBezTo>
                      <a:pt x="154" y="30"/>
                      <a:pt x="155" y="29"/>
                      <a:pt x="156" y="29"/>
                    </a:cubicBezTo>
                    <a:cubicBezTo>
                      <a:pt x="157" y="28"/>
                      <a:pt x="156" y="27"/>
                      <a:pt x="155" y="28"/>
                    </a:cubicBezTo>
                    <a:cubicBezTo>
                      <a:pt x="155" y="28"/>
                      <a:pt x="154" y="29"/>
                      <a:pt x="153" y="29"/>
                    </a:cubicBezTo>
                    <a:cubicBezTo>
                      <a:pt x="111" y="62"/>
                      <a:pt x="67" y="92"/>
                      <a:pt x="23" y="123"/>
                    </a:cubicBezTo>
                    <a:cubicBezTo>
                      <a:pt x="19" y="127"/>
                      <a:pt x="14" y="130"/>
                      <a:pt x="9" y="134"/>
                    </a:cubicBezTo>
                    <a:cubicBezTo>
                      <a:pt x="9" y="134"/>
                      <a:pt x="6" y="136"/>
                      <a:pt x="5" y="137"/>
                    </a:cubicBezTo>
                    <a:cubicBezTo>
                      <a:pt x="5" y="138"/>
                      <a:pt x="4" y="138"/>
                      <a:pt x="5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7" y="135"/>
                      <a:pt x="10" y="133"/>
                      <a:pt x="12" y="131"/>
                    </a:cubicBezTo>
                    <a:cubicBezTo>
                      <a:pt x="22" y="123"/>
                      <a:pt x="31" y="115"/>
                      <a:pt x="41" y="106"/>
                    </a:cubicBezTo>
                    <a:cubicBezTo>
                      <a:pt x="50" y="98"/>
                      <a:pt x="61" y="91"/>
                      <a:pt x="70" y="83"/>
                    </a:cubicBezTo>
                    <a:cubicBezTo>
                      <a:pt x="82" y="74"/>
                      <a:pt x="94" y="65"/>
                      <a:pt x="106" y="56"/>
                    </a:cubicBezTo>
                    <a:cubicBezTo>
                      <a:pt x="116" y="49"/>
                      <a:pt x="125" y="42"/>
                      <a:pt x="135" y="34"/>
                    </a:cubicBezTo>
                    <a:cubicBezTo>
                      <a:pt x="138" y="32"/>
                      <a:pt x="141" y="30"/>
                      <a:pt x="144" y="27"/>
                    </a:cubicBezTo>
                    <a:cubicBezTo>
                      <a:pt x="147" y="25"/>
                      <a:pt x="150" y="23"/>
                      <a:pt x="153" y="20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9"/>
                      <a:pt x="155" y="19"/>
                      <a:pt x="155" y="19"/>
                    </a:cubicBezTo>
                    <a:cubicBezTo>
                      <a:pt x="156" y="18"/>
                      <a:pt x="157" y="17"/>
                      <a:pt x="157" y="16"/>
                    </a:cubicBezTo>
                    <a:cubicBezTo>
                      <a:pt x="158" y="16"/>
                      <a:pt x="157" y="15"/>
                      <a:pt x="156" y="15"/>
                    </a:cubicBezTo>
                    <a:cubicBezTo>
                      <a:pt x="156" y="16"/>
                      <a:pt x="155" y="16"/>
                      <a:pt x="155" y="17"/>
                    </a:cubicBezTo>
                    <a:cubicBezTo>
                      <a:pt x="152" y="19"/>
                      <a:pt x="150" y="21"/>
                      <a:pt x="147" y="23"/>
                    </a:cubicBezTo>
                    <a:cubicBezTo>
                      <a:pt x="146" y="24"/>
                      <a:pt x="145" y="24"/>
                      <a:pt x="144" y="25"/>
                    </a:cubicBezTo>
                    <a:cubicBezTo>
                      <a:pt x="122" y="39"/>
                      <a:pt x="101" y="56"/>
                      <a:pt x="80" y="71"/>
                    </a:cubicBezTo>
                    <a:cubicBezTo>
                      <a:pt x="59" y="86"/>
                      <a:pt x="37" y="101"/>
                      <a:pt x="17" y="117"/>
                    </a:cubicBezTo>
                    <a:cubicBezTo>
                      <a:pt x="13" y="121"/>
                      <a:pt x="9" y="124"/>
                      <a:pt x="5" y="127"/>
                    </a:cubicBezTo>
                    <a:cubicBezTo>
                      <a:pt x="4" y="128"/>
                      <a:pt x="4" y="128"/>
                      <a:pt x="3" y="128"/>
                    </a:cubicBezTo>
                    <a:cubicBezTo>
                      <a:pt x="4" y="128"/>
                      <a:pt x="4" y="128"/>
                      <a:pt x="5" y="127"/>
                    </a:cubicBezTo>
                    <a:cubicBezTo>
                      <a:pt x="8" y="125"/>
                      <a:pt x="11" y="121"/>
                      <a:pt x="15" y="119"/>
                    </a:cubicBezTo>
                    <a:cubicBezTo>
                      <a:pt x="25" y="111"/>
                      <a:pt x="33" y="101"/>
                      <a:pt x="43" y="93"/>
                    </a:cubicBezTo>
                    <a:cubicBezTo>
                      <a:pt x="63" y="77"/>
                      <a:pt x="83" y="62"/>
                      <a:pt x="103" y="47"/>
                    </a:cubicBezTo>
                    <a:cubicBezTo>
                      <a:pt x="121" y="34"/>
                      <a:pt x="140" y="20"/>
                      <a:pt x="156" y="3"/>
                    </a:cubicBezTo>
                    <a:cubicBezTo>
                      <a:pt x="156" y="3"/>
                      <a:pt x="157" y="2"/>
                      <a:pt x="157" y="1"/>
                    </a:cubicBezTo>
                    <a:cubicBezTo>
                      <a:pt x="158" y="1"/>
                      <a:pt x="157" y="0"/>
                      <a:pt x="156" y="0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1" y="5"/>
                      <a:pt x="146" y="8"/>
                      <a:pt x="141" y="11"/>
                    </a:cubicBezTo>
                    <a:cubicBezTo>
                      <a:pt x="134" y="17"/>
                      <a:pt x="126" y="23"/>
                      <a:pt x="119" y="28"/>
                    </a:cubicBezTo>
                    <a:cubicBezTo>
                      <a:pt x="105" y="38"/>
                      <a:pt x="91" y="48"/>
                      <a:pt x="77" y="58"/>
                    </a:cubicBezTo>
                    <a:cubicBezTo>
                      <a:pt x="65" y="67"/>
                      <a:pt x="53" y="77"/>
                      <a:pt x="41" y="86"/>
                    </a:cubicBezTo>
                    <a:cubicBezTo>
                      <a:pt x="29" y="96"/>
                      <a:pt x="18" y="108"/>
                      <a:pt x="4" y="117"/>
                    </a:cubicBezTo>
                    <a:cubicBezTo>
                      <a:pt x="4" y="117"/>
                      <a:pt x="3" y="117"/>
                      <a:pt x="3" y="118"/>
                    </a:cubicBezTo>
                    <a:cubicBezTo>
                      <a:pt x="2" y="118"/>
                      <a:pt x="3" y="119"/>
                      <a:pt x="3" y="119"/>
                    </a:cubicBezTo>
                    <a:cubicBezTo>
                      <a:pt x="4" y="119"/>
                      <a:pt x="4" y="118"/>
                      <a:pt x="4" y="118"/>
                    </a:cubicBezTo>
                    <a:cubicBezTo>
                      <a:pt x="16" y="110"/>
                      <a:pt x="26" y="100"/>
                      <a:pt x="37" y="91"/>
                    </a:cubicBezTo>
                    <a:cubicBezTo>
                      <a:pt x="52" y="79"/>
                      <a:pt x="67" y="67"/>
                      <a:pt x="83" y="55"/>
                    </a:cubicBezTo>
                    <a:cubicBezTo>
                      <a:pt x="97" y="45"/>
                      <a:pt x="111" y="35"/>
                      <a:pt x="125" y="26"/>
                    </a:cubicBezTo>
                    <a:cubicBezTo>
                      <a:pt x="131" y="21"/>
                      <a:pt x="137" y="16"/>
                      <a:pt x="144" y="11"/>
                    </a:cubicBezTo>
                    <a:cubicBezTo>
                      <a:pt x="146" y="10"/>
                      <a:pt x="148" y="8"/>
                      <a:pt x="150" y="7"/>
                    </a:cubicBezTo>
                    <a:cubicBezTo>
                      <a:pt x="127" y="30"/>
                      <a:pt x="99" y="47"/>
                      <a:pt x="73" y="67"/>
                    </a:cubicBezTo>
                    <a:cubicBezTo>
                      <a:pt x="60" y="78"/>
                      <a:pt x="46" y="88"/>
                      <a:pt x="33" y="99"/>
                    </a:cubicBezTo>
                    <a:cubicBezTo>
                      <a:pt x="27" y="105"/>
                      <a:pt x="21" y="110"/>
                      <a:pt x="16" y="116"/>
                    </a:cubicBezTo>
                    <a:cubicBezTo>
                      <a:pt x="12" y="119"/>
                      <a:pt x="8" y="122"/>
                      <a:pt x="5" y="125"/>
                    </a:cubicBezTo>
                    <a:cubicBezTo>
                      <a:pt x="3" y="126"/>
                      <a:pt x="2" y="128"/>
                      <a:pt x="1" y="129"/>
                    </a:cubicBezTo>
                    <a:cubicBezTo>
                      <a:pt x="0" y="130"/>
                      <a:pt x="1" y="131"/>
                      <a:pt x="2" y="130"/>
                    </a:cubicBezTo>
                    <a:cubicBezTo>
                      <a:pt x="3" y="130"/>
                      <a:pt x="4" y="129"/>
                      <a:pt x="5" y="129"/>
                    </a:cubicBezTo>
                    <a:cubicBezTo>
                      <a:pt x="9" y="126"/>
                      <a:pt x="12" y="123"/>
                      <a:pt x="16" y="120"/>
                    </a:cubicBezTo>
                    <a:cubicBezTo>
                      <a:pt x="23" y="114"/>
                      <a:pt x="31" y="108"/>
                      <a:pt x="38" y="103"/>
                    </a:cubicBezTo>
                    <a:cubicBezTo>
                      <a:pt x="52" y="92"/>
                      <a:pt x="66" y="82"/>
                      <a:pt x="81" y="72"/>
                    </a:cubicBezTo>
                    <a:cubicBezTo>
                      <a:pt x="95" y="62"/>
                      <a:pt x="109" y="51"/>
                      <a:pt x="123" y="41"/>
                    </a:cubicBezTo>
                    <a:cubicBezTo>
                      <a:pt x="126" y="39"/>
                      <a:pt x="129" y="37"/>
                      <a:pt x="133" y="34"/>
                    </a:cubicBezTo>
                    <a:cubicBezTo>
                      <a:pt x="90" y="68"/>
                      <a:pt x="46" y="99"/>
                      <a:pt x="5" y="135"/>
                    </a:cubicBezTo>
                    <a:cubicBezTo>
                      <a:pt x="4" y="137"/>
                      <a:pt x="3" y="138"/>
                      <a:pt x="2" y="139"/>
                    </a:cubicBezTo>
                    <a:cubicBezTo>
                      <a:pt x="1" y="139"/>
                      <a:pt x="2" y="140"/>
                      <a:pt x="2" y="140"/>
                    </a:cubicBezTo>
                    <a:cubicBezTo>
                      <a:pt x="3" y="139"/>
                      <a:pt x="4" y="139"/>
                      <a:pt x="5" y="138"/>
                    </a:cubicBezTo>
                    <a:cubicBezTo>
                      <a:pt x="17" y="131"/>
                      <a:pt x="28" y="121"/>
                      <a:pt x="39" y="114"/>
                    </a:cubicBezTo>
                    <a:cubicBezTo>
                      <a:pt x="52" y="104"/>
                      <a:pt x="66" y="95"/>
                      <a:pt x="79" y="86"/>
                    </a:cubicBezTo>
                    <a:cubicBezTo>
                      <a:pt x="92" y="76"/>
                      <a:pt x="105" y="66"/>
                      <a:pt x="118" y="57"/>
                    </a:cubicBezTo>
                    <a:cubicBezTo>
                      <a:pt x="125" y="52"/>
                      <a:pt x="132" y="47"/>
                      <a:pt x="139" y="42"/>
                    </a:cubicBezTo>
                    <a:cubicBezTo>
                      <a:pt x="140" y="41"/>
                      <a:pt x="141" y="40"/>
                      <a:pt x="143" y="39"/>
                    </a:cubicBezTo>
                    <a:cubicBezTo>
                      <a:pt x="120" y="58"/>
                      <a:pt x="98" y="78"/>
                      <a:pt x="74" y="96"/>
                    </a:cubicBezTo>
                    <a:cubicBezTo>
                      <a:pt x="62" y="105"/>
                      <a:pt x="51" y="114"/>
                      <a:pt x="39" y="123"/>
                    </a:cubicBezTo>
                    <a:cubicBezTo>
                      <a:pt x="28" y="132"/>
                      <a:pt x="15" y="138"/>
                      <a:pt x="6" y="149"/>
                    </a:cubicBezTo>
                    <a:cubicBezTo>
                      <a:pt x="4" y="150"/>
                      <a:pt x="3" y="151"/>
                      <a:pt x="2" y="152"/>
                    </a:cubicBezTo>
                    <a:cubicBezTo>
                      <a:pt x="2" y="153"/>
                      <a:pt x="2" y="154"/>
                      <a:pt x="3" y="153"/>
                    </a:cubicBezTo>
                    <a:cubicBezTo>
                      <a:pt x="4" y="153"/>
                      <a:pt x="5" y="152"/>
                      <a:pt x="6" y="152"/>
                    </a:cubicBezTo>
                    <a:cubicBezTo>
                      <a:pt x="9" y="149"/>
                      <a:pt x="12" y="147"/>
                      <a:pt x="15" y="144"/>
                    </a:cubicBezTo>
                    <a:cubicBezTo>
                      <a:pt x="22" y="138"/>
                      <a:pt x="29" y="133"/>
                      <a:pt x="36" y="127"/>
                    </a:cubicBezTo>
                    <a:cubicBezTo>
                      <a:pt x="50" y="118"/>
                      <a:pt x="63" y="109"/>
                      <a:pt x="77" y="99"/>
                    </a:cubicBezTo>
                    <a:cubicBezTo>
                      <a:pt x="102" y="82"/>
                      <a:pt x="130" y="64"/>
                      <a:pt x="151" y="43"/>
                    </a:cubicBezTo>
                    <a:cubicBezTo>
                      <a:pt x="129" y="66"/>
                      <a:pt x="102" y="84"/>
                      <a:pt x="77" y="103"/>
                    </a:cubicBezTo>
                    <a:cubicBezTo>
                      <a:pt x="64" y="112"/>
                      <a:pt x="52" y="122"/>
                      <a:pt x="39" y="132"/>
                    </a:cubicBezTo>
                    <a:cubicBezTo>
                      <a:pt x="28" y="140"/>
                      <a:pt x="16" y="148"/>
                      <a:pt x="6" y="158"/>
                    </a:cubicBezTo>
                    <a:cubicBezTo>
                      <a:pt x="5" y="158"/>
                      <a:pt x="5" y="159"/>
                      <a:pt x="4" y="160"/>
                    </a:cubicBezTo>
                    <a:cubicBezTo>
                      <a:pt x="3" y="160"/>
                      <a:pt x="4" y="161"/>
                      <a:pt x="4" y="161"/>
                    </a:cubicBezTo>
                    <a:cubicBezTo>
                      <a:pt x="5" y="161"/>
                      <a:pt x="6" y="161"/>
                      <a:pt x="6" y="160"/>
                    </a:cubicBezTo>
                    <a:cubicBezTo>
                      <a:pt x="11" y="158"/>
                      <a:pt x="14" y="155"/>
                      <a:pt x="18" y="152"/>
                    </a:cubicBezTo>
                    <a:cubicBezTo>
                      <a:pt x="24" y="148"/>
                      <a:pt x="30" y="144"/>
                      <a:pt x="35" y="140"/>
                    </a:cubicBezTo>
                    <a:cubicBezTo>
                      <a:pt x="48" y="131"/>
                      <a:pt x="61" y="122"/>
                      <a:pt x="73" y="114"/>
                    </a:cubicBezTo>
                    <a:cubicBezTo>
                      <a:pt x="94" y="100"/>
                      <a:pt x="113" y="85"/>
                      <a:pt x="133" y="70"/>
                    </a:cubicBezTo>
                    <a:cubicBezTo>
                      <a:pt x="128" y="74"/>
                      <a:pt x="124" y="78"/>
                      <a:pt x="119" y="82"/>
                    </a:cubicBezTo>
                    <a:cubicBezTo>
                      <a:pt x="106" y="94"/>
                      <a:pt x="90" y="103"/>
                      <a:pt x="75" y="113"/>
                    </a:cubicBezTo>
                    <a:cubicBezTo>
                      <a:pt x="51" y="129"/>
                      <a:pt x="27" y="147"/>
                      <a:pt x="7" y="169"/>
                    </a:cubicBezTo>
                    <a:cubicBezTo>
                      <a:pt x="6" y="170"/>
                      <a:pt x="5" y="171"/>
                      <a:pt x="4" y="172"/>
                    </a:cubicBezTo>
                    <a:cubicBezTo>
                      <a:pt x="4" y="172"/>
                      <a:pt x="5" y="173"/>
                      <a:pt x="5" y="173"/>
                    </a:cubicBezTo>
                    <a:cubicBezTo>
                      <a:pt x="6" y="172"/>
                      <a:pt x="6" y="172"/>
                      <a:pt x="7" y="171"/>
                    </a:cubicBezTo>
                    <a:cubicBezTo>
                      <a:pt x="18" y="164"/>
                      <a:pt x="27" y="154"/>
                      <a:pt x="38" y="146"/>
                    </a:cubicBezTo>
                    <a:cubicBezTo>
                      <a:pt x="51" y="136"/>
                      <a:pt x="65" y="126"/>
                      <a:pt x="79" y="117"/>
                    </a:cubicBezTo>
                    <a:cubicBezTo>
                      <a:pt x="82" y="115"/>
                      <a:pt x="85" y="114"/>
                      <a:pt x="87" y="112"/>
                    </a:cubicBezTo>
                    <a:cubicBezTo>
                      <a:pt x="84" y="114"/>
                      <a:pt x="81" y="116"/>
                      <a:pt x="78" y="118"/>
                    </a:cubicBezTo>
                    <a:cubicBezTo>
                      <a:pt x="53" y="135"/>
                      <a:pt x="28" y="153"/>
                      <a:pt x="7" y="176"/>
                    </a:cubicBezTo>
                    <a:cubicBezTo>
                      <a:pt x="7" y="177"/>
                      <a:pt x="6" y="178"/>
                      <a:pt x="6" y="178"/>
                    </a:cubicBezTo>
                    <a:cubicBezTo>
                      <a:pt x="5" y="179"/>
                      <a:pt x="6" y="180"/>
                      <a:pt x="6" y="180"/>
                    </a:cubicBezTo>
                    <a:cubicBezTo>
                      <a:pt x="7" y="179"/>
                      <a:pt x="7" y="179"/>
                      <a:pt x="8" y="179"/>
                    </a:cubicBezTo>
                    <a:cubicBezTo>
                      <a:pt x="11" y="177"/>
                      <a:pt x="14" y="175"/>
                      <a:pt x="17" y="172"/>
                    </a:cubicBezTo>
                    <a:cubicBezTo>
                      <a:pt x="23" y="167"/>
                      <a:pt x="29" y="162"/>
                      <a:pt x="35" y="156"/>
                    </a:cubicBezTo>
                    <a:cubicBezTo>
                      <a:pt x="50" y="144"/>
                      <a:pt x="65" y="134"/>
                      <a:pt x="80" y="124"/>
                    </a:cubicBezTo>
                    <a:cubicBezTo>
                      <a:pt x="88" y="118"/>
                      <a:pt x="97" y="112"/>
                      <a:pt x="105" y="106"/>
                    </a:cubicBezTo>
                    <a:cubicBezTo>
                      <a:pt x="95" y="114"/>
                      <a:pt x="83" y="121"/>
                      <a:pt x="73" y="129"/>
                    </a:cubicBezTo>
                    <a:cubicBezTo>
                      <a:pt x="60" y="138"/>
                      <a:pt x="49" y="148"/>
                      <a:pt x="37" y="158"/>
                    </a:cubicBezTo>
                    <a:cubicBezTo>
                      <a:pt x="27" y="167"/>
                      <a:pt x="17" y="175"/>
                      <a:pt x="8" y="185"/>
                    </a:cubicBezTo>
                    <a:cubicBezTo>
                      <a:pt x="8" y="186"/>
                      <a:pt x="7" y="187"/>
                      <a:pt x="7" y="187"/>
                    </a:cubicBezTo>
                    <a:cubicBezTo>
                      <a:pt x="6" y="188"/>
                      <a:pt x="7" y="188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11" y="188"/>
                      <a:pt x="12" y="186"/>
                      <a:pt x="14" y="184"/>
                    </a:cubicBezTo>
                    <a:cubicBezTo>
                      <a:pt x="19" y="179"/>
                      <a:pt x="25" y="175"/>
                      <a:pt x="30" y="170"/>
                    </a:cubicBezTo>
                    <a:cubicBezTo>
                      <a:pt x="42" y="159"/>
                      <a:pt x="56" y="148"/>
                      <a:pt x="70" y="138"/>
                    </a:cubicBezTo>
                    <a:cubicBezTo>
                      <a:pt x="82" y="129"/>
                      <a:pt x="95" y="121"/>
                      <a:pt x="108" y="112"/>
                    </a:cubicBezTo>
                    <a:cubicBezTo>
                      <a:pt x="98" y="120"/>
                      <a:pt x="87" y="128"/>
                      <a:pt x="77" y="136"/>
                    </a:cubicBezTo>
                    <a:cubicBezTo>
                      <a:pt x="53" y="154"/>
                      <a:pt x="28" y="171"/>
                      <a:pt x="9" y="194"/>
                    </a:cubicBezTo>
                    <a:cubicBezTo>
                      <a:pt x="8" y="195"/>
                      <a:pt x="8" y="195"/>
                      <a:pt x="7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7"/>
                      <a:pt x="9" y="196"/>
                    </a:cubicBezTo>
                    <a:cubicBezTo>
                      <a:pt x="13" y="195"/>
                      <a:pt x="16" y="192"/>
                      <a:pt x="19" y="190"/>
                    </a:cubicBezTo>
                    <a:cubicBezTo>
                      <a:pt x="25" y="184"/>
                      <a:pt x="31" y="178"/>
                      <a:pt x="38" y="173"/>
                    </a:cubicBezTo>
                    <a:cubicBezTo>
                      <a:pt x="51" y="161"/>
                      <a:pt x="64" y="150"/>
                      <a:pt x="78" y="140"/>
                    </a:cubicBezTo>
                    <a:cubicBezTo>
                      <a:pt x="91" y="131"/>
                      <a:pt x="104" y="122"/>
                      <a:pt x="117" y="112"/>
                    </a:cubicBezTo>
                    <a:cubicBezTo>
                      <a:pt x="123" y="108"/>
                      <a:pt x="128" y="103"/>
                      <a:pt x="134" y="99"/>
                    </a:cubicBezTo>
                    <a:cubicBezTo>
                      <a:pt x="139" y="94"/>
                      <a:pt x="143" y="89"/>
                      <a:pt x="148" y="85"/>
                    </a:cubicBezTo>
                    <a:cubicBezTo>
                      <a:pt x="148" y="84"/>
                      <a:pt x="149" y="84"/>
                      <a:pt x="149" y="84"/>
                    </a:cubicBezTo>
                    <a:cubicBezTo>
                      <a:pt x="149" y="84"/>
                      <a:pt x="148" y="84"/>
                      <a:pt x="148" y="85"/>
                    </a:cubicBezTo>
                    <a:cubicBezTo>
                      <a:pt x="144" y="88"/>
                      <a:pt x="140" y="93"/>
                      <a:pt x="136" y="97"/>
                    </a:cubicBezTo>
                    <a:cubicBezTo>
                      <a:pt x="130" y="103"/>
                      <a:pt x="124" y="108"/>
                      <a:pt x="118" y="113"/>
                    </a:cubicBezTo>
                    <a:cubicBezTo>
                      <a:pt x="106" y="123"/>
                      <a:pt x="93" y="132"/>
                      <a:pt x="81" y="142"/>
                    </a:cubicBezTo>
                    <a:cubicBezTo>
                      <a:pt x="56" y="162"/>
                      <a:pt x="32" y="184"/>
                      <a:pt x="10" y="207"/>
                    </a:cubicBezTo>
                    <a:cubicBezTo>
                      <a:pt x="10" y="208"/>
                      <a:pt x="9" y="209"/>
                      <a:pt x="8" y="209"/>
                    </a:cubicBezTo>
                    <a:cubicBezTo>
                      <a:pt x="8" y="210"/>
                      <a:pt x="9" y="210"/>
                      <a:pt x="9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4" y="207"/>
                      <a:pt x="18" y="204"/>
                      <a:pt x="21" y="201"/>
                    </a:cubicBezTo>
                    <a:cubicBezTo>
                      <a:pt x="26" y="196"/>
                      <a:pt x="32" y="191"/>
                      <a:pt x="38" y="186"/>
                    </a:cubicBezTo>
                    <a:cubicBezTo>
                      <a:pt x="51" y="175"/>
                      <a:pt x="64" y="164"/>
                      <a:pt x="77" y="153"/>
                    </a:cubicBezTo>
                    <a:cubicBezTo>
                      <a:pt x="90" y="144"/>
                      <a:pt x="103" y="135"/>
                      <a:pt x="115" y="125"/>
                    </a:cubicBezTo>
                    <a:cubicBezTo>
                      <a:pt x="121" y="121"/>
                      <a:pt x="127" y="116"/>
                      <a:pt x="133" y="111"/>
                    </a:cubicBezTo>
                    <a:cubicBezTo>
                      <a:pt x="126" y="118"/>
                      <a:pt x="118" y="125"/>
                      <a:pt x="110" y="131"/>
                    </a:cubicBezTo>
                    <a:cubicBezTo>
                      <a:pt x="98" y="141"/>
                      <a:pt x="85" y="152"/>
                      <a:pt x="73" y="162"/>
                    </a:cubicBezTo>
                    <a:cubicBezTo>
                      <a:pt x="61" y="173"/>
                      <a:pt x="49" y="183"/>
                      <a:pt x="37" y="194"/>
                    </a:cubicBezTo>
                    <a:cubicBezTo>
                      <a:pt x="29" y="202"/>
                      <a:pt x="18" y="209"/>
                      <a:pt x="11" y="218"/>
                    </a:cubicBezTo>
                    <a:cubicBezTo>
                      <a:pt x="10" y="219"/>
                      <a:pt x="10" y="220"/>
                      <a:pt x="9" y="221"/>
                    </a:cubicBezTo>
                    <a:cubicBezTo>
                      <a:pt x="9" y="222"/>
                      <a:pt x="9" y="223"/>
                      <a:pt x="10" y="222"/>
                    </a:cubicBezTo>
                    <a:cubicBezTo>
                      <a:pt x="10" y="222"/>
                      <a:pt x="11" y="221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1" y="221"/>
                    </a:cubicBezTo>
                    <a:cubicBezTo>
                      <a:pt x="11" y="222"/>
                      <a:pt x="10" y="223"/>
                      <a:pt x="10" y="224"/>
                    </a:cubicBezTo>
                    <a:cubicBezTo>
                      <a:pt x="9" y="225"/>
                      <a:pt x="10" y="225"/>
                      <a:pt x="10" y="225"/>
                    </a:cubicBezTo>
                    <a:cubicBezTo>
                      <a:pt x="11" y="225"/>
                      <a:pt x="11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5" y="224"/>
                      <a:pt x="17" y="222"/>
                      <a:pt x="20" y="220"/>
                    </a:cubicBezTo>
                    <a:cubicBezTo>
                      <a:pt x="25" y="216"/>
                      <a:pt x="30" y="212"/>
                      <a:pt x="36" y="208"/>
                    </a:cubicBezTo>
                    <a:cubicBezTo>
                      <a:pt x="36" y="208"/>
                      <a:pt x="36" y="208"/>
                      <a:pt x="37" y="207"/>
                    </a:cubicBezTo>
                    <a:cubicBezTo>
                      <a:pt x="29" y="214"/>
                      <a:pt x="22" y="220"/>
                      <a:pt x="15" y="227"/>
                    </a:cubicBezTo>
                    <a:cubicBezTo>
                      <a:pt x="14" y="228"/>
                      <a:pt x="13" y="228"/>
                      <a:pt x="13" y="229"/>
                    </a:cubicBezTo>
                    <a:cubicBezTo>
                      <a:pt x="12" y="230"/>
                      <a:pt x="13" y="231"/>
                      <a:pt x="13" y="230"/>
                    </a:cubicBezTo>
                    <a:cubicBezTo>
                      <a:pt x="15" y="230"/>
                      <a:pt x="16" y="229"/>
                      <a:pt x="18" y="228"/>
                    </a:cubicBezTo>
                    <a:cubicBezTo>
                      <a:pt x="27" y="222"/>
                      <a:pt x="36" y="215"/>
                      <a:pt x="45" y="208"/>
                    </a:cubicBezTo>
                    <a:cubicBezTo>
                      <a:pt x="58" y="199"/>
                      <a:pt x="70" y="189"/>
                      <a:pt x="82" y="180"/>
                    </a:cubicBezTo>
                    <a:close/>
                    <a:moveTo>
                      <a:pt x="6" y="150"/>
                    </a:moveTo>
                    <a:cubicBezTo>
                      <a:pt x="13" y="143"/>
                      <a:pt x="21" y="137"/>
                      <a:pt x="29" y="132"/>
                    </a:cubicBezTo>
                    <a:cubicBezTo>
                      <a:pt x="26" y="134"/>
                      <a:pt x="23" y="136"/>
                      <a:pt x="21" y="138"/>
                    </a:cubicBezTo>
                    <a:cubicBezTo>
                      <a:pt x="17" y="141"/>
                      <a:pt x="10" y="146"/>
                      <a:pt x="6" y="150"/>
                    </a:cubicBezTo>
                    <a:close/>
                    <a:moveTo>
                      <a:pt x="147" y="79"/>
                    </a:moveTo>
                    <a:cubicBezTo>
                      <a:pt x="144" y="82"/>
                      <a:pt x="141" y="85"/>
                      <a:pt x="137" y="88"/>
                    </a:cubicBezTo>
                    <a:cubicBezTo>
                      <a:pt x="135" y="90"/>
                      <a:pt x="132" y="92"/>
                      <a:pt x="129" y="95"/>
                    </a:cubicBezTo>
                    <a:cubicBezTo>
                      <a:pt x="134" y="91"/>
                      <a:pt x="138" y="88"/>
                      <a:pt x="142" y="84"/>
                    </a:cubicBezTo>
                    <a:cubicBezTo>
                      <a:pt x="142" y="84"/>
                      <a:pt x="150" y="77"/>
                      <a:pt x="147" y="79"/>
                    </a:cubicBezTo>
                    <a:close/>
                    <a:moveTo>
                      <a:pt x="117" y="98"/>
                    </a:moveTo>
                    <a:cubicBezTo>
                      <a:pt x="123" y="93"/>
                      <a:pt x="130" y="88"/>
                      <a:pt x="136" y="83"/>
                    </a:cubicBezTo>
                    <a:cubicBezTo>
                      <a:pt x="140" y="79"/>
                      <a:pt x="144" y="77"/>
                      <a:pt x="148" y="74"/>
                    </a:cubicBezTo>
                    <a:cubicBezTo>
                      <a:pt x="148" y="73"/>
                      <a:pt x="149" y="73"/>
                      <a:pt x="149" y="73"/>
                    </a:cubicBezTo>
                    <a:cubicBezTo>
                      <a:pt x="151" y="71"/>
                      <a:pt x="151" y="72"/>
                      <a:pt x="149" y="74"/>
                    </a:cubicBezTo>
                    <a:cubicBezTo>
                      <a:pt x="148" y="74"/>
                      <a:pt x="147" y="76"/>
                      <a:pt x="146" y="76"/>
                    </a:cubicBezTo>
                    <a:cubicBezTo>
                      <a:pt x="137" y="86"/>
                      <a:pt x="125" y="92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99"/>
                      <a:pt x="116" y="99"/>
                      <a:pt x="117" y="98"/>
                    </a:cubicBezTo>
                    <a:close/>
                    <a:moveTo>
                      <a:pt x="38" y="161"/>
                    </a:moveTo>
                    <a:cubicBezTo>
                      <a:pt x="32" y="166"/>
                      <a:pt x="26" y="172"/>
                      <a:pt x="19" y="178"/>
                    </a:cubicBezTo>
                    <a:cubicBezTo>
                      <a:pt x="17" y="180"/>
                      <a:pt x="14" y="182"/>
                      <a:pt x="12" y="185"/>
                    </a:cubicBezTo>
                    <a:cubicBezTo>
                      <a:pt x="9" y="186"/>
                      <a:pt x="9" y="186"/>
                      <a:pt x="11" y="184"/>
                    </a:cubicBezTo>
                    <a:cubicBezTo>
                      <a:pt x="13" y="182"/>
                      <a:pt x="14" y="180"/>
                      <a:pt x="16" y="178"/>
                    </a:cubicBezTo>
                    <a:cubicBezTo>
                      <a:pt x="20" y="173"/>
                      <a:pt x="26" y="169"/>
                      <a:pt x="31" y="165"/>
                    </a:cubicBezTo>
                    <a:cubicBezTo>
                      <a:pt x="37" y="160"/>
                      <a:pt x="43" y="154"/>
                      <a:pt x="49" y="149"/>
                    </a:cubicBezTo>
                    <a:cubicBezTo>
                      <a:pt x="62" y="137"/>
                      <a:pt x="77" y="127"/>
                      <a:pt x="92" y="118"/>
                    </a:cubicBezTo>
                    <a:cubicBezTo>
                      <a:pt x="103" y="109"/>
                      <a:pt x="115" y="100"/>
                      <a:pt x="127" y="93"/>
                    </a:cubicBezTo>
                    <a:cubicBezTo>
                      <a:pt x="130" y="90"/>
                      <a:pt x="134" y="88"/>
                      <a:pt x="137" y="86"/>
                    </a:cubicBezTo>
                    <a:cubicBezTo>
                      <a:pt x="131" y="91"/>
                      <a:pt x="125" y="97"/>
                      <a:pt x="118" y="102"/>
                    </a:cubicBezTo>
                    <a:cubicBezTo>
                      <a:pt x="104" y="114"/>
                      <a:pt x="89" y="123"/>
                      <a:pt x="74" y="133"/>
                    </a:cubicBezTo>
                    <a:cubicBezTo>
                      <a:pt x="62" y="142"/>
                      <a:pt x="50" y="151"/>
                      <a:pt x="38" y="161"/>
                    </a:cubicBezTo>
                    <a:close/>
                    <a:moveTo>
                      <a:pt x="80" y="162"/>
                    </a:moveTo>
                    <a:cubicBezTo>
                      <a:pt x="92" y="151"/>
                      <a:pt x="104" y="139"/>
                      <a:pt x="117" y="129"/>
                    </a:cubicBezTo>
                    <a:cubicBezTo>
                      <a:pt x="123" y="125"/>
                      <a:pt x="129" y="122"/>
                      <a:pt x="134" y="118"/>
                    </a:cubicBezTo>
                    <a:cubicBezTo>
                      <a:pt x="137" y="116"/>
                      <a:pt x="139" y="114"/>
                      <a:pt x="141" y="112"/>
                    </a:cubicBezTo>
                    <a:cubicBezTo>
                      <a:pt x="142" y="111"/>
                      <a:pt x="147" y="105"/>
                      <a:pt x="143" y="111"/>
                    </a:cubicBezTo>
                    <a:cubicBezTo>
                      <a:pt x="137" y="121"/>
                      <a:pt x="124" y="129"/>
                      <a:pt x="115" y="136"/>
                    </a:cubicBezTo>
                    <a:cubicBezTo>
                      <a:pt x="101" y="147"/>
                      <a:pt x="88" y="157"/>
                      <a:pt x="75" y="167"/>
                    </a:cubicBezTo>
                    <a:cubicBezTo>
                      <a:pt x="70" y="171"/>
                      <a:pt x="65" y="176"/>
                      <a:pt x="59" y="180"/>
                    </a:cubicBezTo>
                    <a:cubicBezTo>
                      <a:pt x="66" y="174"/>
                      <a:pt x="73" y="168"/>
                      <a:pt x="80" y="162"/>
                    </a:cubicBezTo>
                    <a:close/>
                    <a:moveTo>
                      <a:pt x="68" y="182"/>
                    </a:moveTo>
                    <a:cubicBezTo>
                      <a:pt x="92" y="161"/>
                      <a:pt x="116" y="140"/>
                      <a:pt x="142" y="121"/>
                    </a:cubicBezTo>
                    <a:cubicBezTo>
                      <a:pt x="148" y="116"/>
                      <a:pt x="142" y="121"/>
                      <a:pt x="141" y="123"/>
                    </a:cubicBezTo>
                    <a:cubicBezTo>
                      <a:pt x="139" y="125"/>
                      <a:pt x="136" y="128"/>
                      <a:pt x="133" y="130"/>
                    </a:cubicBezTo>
                    <a:cubicBezTo>
                      <a:pt x="128" y="135"/>
                      <a:pt x="123" y="139"/>
                      <a:pt x="118" y="143"/>
                    </a:cubicBezTo>
                    <a:cubicBezTo>
                      <a:pt x="106" y="153"/>
                      <a:pt x="94" y="162"/>
                      <a:pt x="83" y="171"/>
                    </a:cubicBezTo>
                    <a:cubicBezTo>
                      <a:pt x="77" y="176"/>
                      <a:pt x="71" y="180"/>
                      <a:pt x="66" y="184"/>
                    </a:cubicBezTo>
                    <a:cubicBezTo>
                      <a:pt x="67" y="184"/>
                      <a:pt x="67" y="183"/>
                      <a:pt x="68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2" name="Freeform 4871"/>
              <p:cNvSpPr>
                <a:spLocks noEditPoints="1"/>
              </p:cNvSpPr>
              <p:nvPr/>
            </p:nvSpPr>
            <p:spPr bwMode="auto">
              <a:xfrm>
                <a:off x="-2659857" y="2522537"/>
                <a:ext cx="347663" cy="307975"/>
              </a:xfrm>
              <a:custGeom>
                <a:avLst/>
                <a:gdLst>
                  <a:gd name="T0" fmla="*/ 115 w 126"/>
                  <a:gd name="T1" fmla="*/ 105 h 111"/>
                  <a:gd name="T2" fmla="*/ 118 w 126"/>
                  <a:gd name="T3" fmla="*/ 96 h 111"/>
                  <a:gd name="T4" fmla="*/ 102 w 126"/>
                  <a:gd name="T5" fmla="*/ 104 h 111"/>
                  <a:gd name="T6" fmla="*/ 117 w 126"/>
                  <a:gd name="T7" fmla="*/ 89 h 111"/>
                  <a:gd name="T8" fmla="*/ 118 w 126"/>
                  <a:gd name="T9" fmla="*/ 84 h 111"/>
                  <a:gd name="T10" fmla="*/ 95 w 126"/>
                  <a:gd name="T11" fmla="*/ 96 h 111"/>
                  <a:gd name="T12" fmla="*/ 79 w 126"/>
                  <a:gd name="T13" fmla="*/ 107 h 111"/>
                  <a:gd name="T14" fmla="*/ 119 w 126"/>
                  <a:gd name="T15" fmla="*/ 73 h 111"/>
                  <a:gd name="T16" fmla="*/ 120 w 126"/>
                  <a:gd name="T17" fmla="*/ 68 h 111"/>
                  <a:gd name="T18" fmla="*/ 85 w 126"/>
                  <a:gd name="T19" fmla="*/ 88 h 111"/>
                  <a:gd name="T20" fmla="*/ 98 w 126"/>
                  <a:gd name="T21" fmla="*/ 77 h 111"/>
                  <a:gd name="T22" fmla="*/ 121 w 126"/>
                  <a:gd name="T23" fmla="*/ 59 h 111"/>
                  <a:gd name="T24" fmla="*/ 92 w 126"/>
                  <a:gd name="T25" fmla="*/ 74 h 111"/>
                  <a:gd name="T26" fmla="*/ 122 w 126"/>
                  <a:gd name="T27" fmla="*/ 51 h 111"/>
                  <a:gd name="T28" fmla="*/ 86 w 126"/>
                  <a:gd name="T29" fmla="*/ 71 h 111"/>
                  <a:gd name="T30" fmla="*/ 123 w 126"/>
                  <a:gd name="T31" fmla="*/ 42 h 111"/>
                  <a:gd name="T32" fmla="*/ 79 w 126"/>
                  <a:gd name="T33" fmla="*/ 68 h 111"/>
                  <a:gd name="T34" fmla="*/ 123 w 126"/>
                  <a:gd name="T35" fmla="*/ 34 h 111"/>
                  <a:gd name="T36" fmla="*/ 105 w 126"/>
                  <a:gd name="T37" fmla="*/ 43 h 111"/>
                  <a:gd name="T38" fmla="*/ 124 w 126"/>
                  <a:gd name="T39" fmla="*/ 25 h 111"/>
                  <a:gd name="T40" fmla="*/ 83 w 126"/>
                  <a:gd name="T41" fmla="*/ 49 h 111"/>
                  <a:gd name="T42" fmla="*/ 125 w 126"/>
                  <a:gd name="T43" fmla="*/ 14 h 111"/>
                  <a:gd name="T44" fmla="*/ 4 w 126"/>
                  <a:gd name="T45" fmla="*/ 91 h 111"/>
                  <a:gd name="T46" fmla="*/ 106 w 126"/>
                  <a:gd name="T47" fmla="*/ 20 h 111"/>
                  <a:gd name="T48" fmla="*/ 125 w 126"/>
                  <a:gd name="T49" fmla="*/ 0 h 111"/>
                  <a:gd name="T50" fmla="*/ 4 w 126"/>
                  <a:gd name="T51" fmla="*/ 89 h 111"/>
                  <a:gd name="T52" fmla="*/ 1 w 126"/>
                  <a:gd name="T53" fmla="*/ 92 h 111"/>
                  <a:gd name="T54" fmla="*/ 25 w 126"/>
                  <a:gd name="T55" fmla="*/ 81 h 111"/>
                  <a:gd name="T56" fmla="*/ 121 w 126"/>
                  <a:gd name="T57" fmla="*/ 19 h 111"/>
                  <a:gd name="T58" fmla="*/ 37 w 126"/>
                  <a:gd name="T59" fmla="*/ 78 h 111"/>
                  <a:gd name="T60" fmla="*/ 13 w 126"/>
                  <a:gd name="T61" fmla="*/ 96 h 111"/>
                  <a:gd name="T62" fmla="*/ 21 w 126"/>
                  <a:gd name="T63" fmla="*/ 99 h 111"/>
                  <a:gd name="T64" fmla="*/ 87 w 126"/>
                  <a:gd name="T65" fmla="*/ 60 h 111"/>
                  <a:gd name="T66" fmla="*/ 34 w 126"/>
                  <a:gd name="T67" fmla="*/ 100 h 111"/>
                  <a:gd name="T68" fmla="*/ 33 w 126"/>
                  <a:gd name="T69" fmla="*/ 102 h 111"/>
                  <a:gd name="T70" fmla="*/ 65 w 126"/>
                  <a:gd name="T71" fmla="*/ 81 h 111"/>
                  <a:gd name="T72" fmla="*/ 62 w 126"/>
                  <a:gd name="T73" fmla="*/ 87 h 111"/>
                  <a:gd name="T74" fmla="*/ 42 w 126"/>
                  <a:gd name="T75" fmla="*/ 104 h 111"/>
                  <a:gd name="T76" fmla="*/ 45 w 126"/>
                  <a:gd name="T77" fmla="*/ 103 h 111"/>
                  <a:gd name="T78" fmla="*/ 114 w 126"/>
                  <a:gd name="T79" fmla="*/ 58 h 111"/>
                  <a:gd name="T80" fmla="*/ 49 w 126"/>
                  <a:gd name="T81" fmla="*/ 105 h 111"/>
                  <a:gd name="T82" fmla="*/ 53 w 126"/>
                  <a:gd name="T83" fmla="*/ 104 h 111"/>
                  <a:gd name="T84" fmla="*/ 57 w 126"/>
                  <a:gd name="T85" fmla="*/ 106 h 111"/>
                  <a:gd name="T86" fmla="*/ 83 w 126"/>
                  <a:gd name="T87" fmla="*/ 90 h 111"/>
                  <a:gd name="T88" fmla="*/ 106 w 126"/>
                  <a:gd name="T89" fmla="*/ 78 h 111"/>
                  <a:gd name="T90" fmla="*/ 66 w 126"/>
                  <a:gd name="T91" fmla="*/ 109 h 111"/>
                  <a:gd name="T92" fmla="*/ 76 w 126"/>
                  <a:gd name="T93" fmla="*/ 108 h 111"/>
                  <a:gd name="T94" fmla="*/ 93 w 126"/>
                  <a:gd name="T95" fmla="*/ 98 h 111"/>
                  <a:gd name="T96" fmla="*/ 101 w 126"/>
                  <a:gd name="T97" fmla="*/ 96 h 111"/>
                  <a:gd name="T98" fmla="*/ 89 w 126"/>
                  <a:gd name="T99" fmla="*/ 108 h 111"/>
                  <a:gd name="T100" fmla="*/ 98 w 126"/>
                  <a:gd name="T101" fmla="*/ 107 h 111"/>
                  <a:gd name="T102" fmla="*/ 106 w 126"/>
                  <a:gd name="T103" fmla="*/ 107 h 111"/>
                  <a:gd name="T104" fmla="*/ 111 w 126"/>
                  <a:gd name="T105" fmla="*/ 108 h 111"/>
                  <a:gd name="T106" fmla="*/ 115 w 126"/>
                  <a:gd name="T107" fmla="*/ 108 h 111"/>
                  <a:gd name="T108" fmla="*/ 19 w 126"/>
                  <a:gd name="T109" fmla="*/ 79 h 111"/>
                  <a:gd name="T110" fmla="*/ 124 w 126"/>
                  <a:gd name="T111" fmla="*/ 2 h 111"/>
                  <a:gd name="T112" fmla="*/ 47 w 126"/>
                  <a:gd name="T113" fmla="*/ 60 h 111"/>
                  <a:gd name="T114" fmla="*/ 115 w 126"/>
                  <a:gd name="T115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" h="111">
                    <a:moveTo>
                      <a:pt x="116" y="108"/>
                    </a:moveTo>
                    <a:cubicBezTo>
                      <a:pt x="117" y="106"/>
                      <a:pt x="117" y="107"/>
                      <a:pt x="117" y="105"/>
                    </a:cubicBezTo>
                    <a:cubicBezTo>
                      <a:pt x="117" y="105"/>
                      <a:pt x="117" y="105"/>
                      <a:pt x="116" y="105"/>
                    </a:cubicBezTo>
                    <a:cubicBezTo>
                      <a:pt x="116" y="105"/>
                      <a:pt x="116" y="105"/>
                      <a:pt x="115" y="105"/>
                    </a:cubicBezTo>
                    <a:cubicBezTo>
                      <a:pt x="112" y="106"/>
                      <a:pt x="105" y="109"/>
                      <a:pt x="112" y="104"/>
                    </a:cubicBezTo>
                    <a:cubicBezTo>
                      <a:pt x="114" y="103"/>
                      <a:pt x="115" y="102"/>
                      <a:pt x="116" y="101"/>
                    </a:cubicBezTo>
                    <a:cubicBezTo>
                      <a:pt x="117" y="100"/>
                      <a:pt x="118" y="98"/>
                      <a:pt x="119" y="97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7" y="96"/>
                      <a:pt x="117" y="97"/>
                      <a:pt x="116" y="97"/>
                    </a:cubicBezTo>
                    <a:cubicBezTo>
                      <a:pt x="114" y="98"/>
                      <a:pt x="112" y="99"/>
                      <a:pt x="110" y="100"/>
                    </a:cubicBezTo>
                    <a:cubicBezTo>
                      <a:pt x="109" y="101"/>
                      <a:pt x="107" y="102"/>
                      <a:pt x="106" y="103"/>
                    </a:cubicBezTo>
                    <a:cubicBezTo>
                      <a:pt x="106" y="103"/>
                      <a:pt x="99" y="108"/>
                      <a:pt x="102" y="104"/>
                    </a:cubicBezTo>
                    <a:cubicBezTo>
                      <a:pt x="106" y="99"/>
                      <a:pt x="112" y="96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18" y="89"/>
                      <a:pt x="117" y="89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2" y="92"/>
                      <a:pt x="108" y="95"/>
                      <a:pt x="103" y="98"/>
                    </a:cubicBezTo>
                    <a:cubicBezTo>
                      <a:pt x="103" y="98"/>
                      <a:pt x="98" y="102"/>
                      <a:pt x="97" y="102"/>
                    </a:cubicBezTo>
                    <a:cubicBezTo>
                      <a:pt x="95" y="104"/>
                      <a:pt x="91" y="105"/>
                      <a:pt x="89" y="107"/>
                    </a:cubicBezTo>
                    <a:cubicBezTo>
                      <a:pt x="98" y="98"/>
                      <a:pt x="109" y="93"/>
                      <a:pt x="118" y="84"/>
                    </a:cubicBezTo>
                    <a:cubicBezTo>
                      <a:pt x="118" y="84"/>
                      <a:pt x="118" y="83"/>
                      <a:pt x="119" y="83"/>
                    </a:cubicBezTo>
                    <a:cubicBezTo>
                      <a:pt x="119" y="83"/>
                      <a:pt x="119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0" y="87"/>
                      <a:pt x="102" y="90"/>
                      <a:pt x="95" y="96"/>
                    </a:cubicBezTo>
                    <a:cubicBezTo>
                      <a:pt x="91" y="98"/>
                      <a:pt x="87" y="101"/>
                      <a:pt x="84" y="104"/>
                    </a:cubicBezTo>
                    <a:cubicBezTo>
                      <a:pt x="83" y="105"/>
                      <a:pt x="80" y="107"/>
                      <a:pt x="78" y="108"/>
                    </a:cubicBezTo>
                    <a:cubicBezTo>
                      <a:pt x="77" y="109"/>
                      <a:pt x="77" y="109"/>
                      <a:pt x="78" y="108"/>
                    </a:cubicBezTo>
                    <a:cubicBezTo>
                      <a:pt x="78" y="108"/>
                      <a:pt x="79" y="107"/>
                      <a:pt x="79" y="107"/>
                    </a:cubicBezTo>
                    <a:cubicBezTo>
                      <a:pt x="92" y="96"/>
                      <a:pt x="107" y="88"/>
                      <a:pt x="119" y="76"/>
                    </a:cubicBezTo>
                    <a:cubicBezTo>
                      <a:pt x="120" y="75"/>
                      <a:pt x="120" y="74"/>
                      <a:pt x="121" y="73"/>
                    </a:cubicBezTo>
                    <a:cubicBezTo>
                      <a:pt x="121" y="73"/>
                      <a:pt x="121" y="72"/>
                      <a:pt x="120" y="72"/>
                    </a:cubicBezTo>
                    <a:cubicBezTo>
                      <a:pt x="120" y="73"/>
                      <a:pt x="120" y="73"/>
                      <a:pt x="119" y="73"/>
                    </a:cubicBezTo>
                    <a:cubicBezTo>
                      <a:pt x="111" y="79"/>
                      <a:pt x="102" y="84"/>
                      <a:pt x="93" y="90"/>
                    </a:cubicBezTo>
                    <a:cubicBezTo>
                      <a:pt x="88" y="93"/>
                      <a:pt x="84" y="95"/>
                      <a:pt x="79" y="98"/>
                    </a:cubicBezTo>
                    <a:cubicBezTo>
                      <a:pt x="77" y="100"/>
                      <a:pt x="75" y="101"/>
                      <a:pt x="74" y="102"/>
                    </a:cubicBezTo>
                    <a:cubicBezTo>
                      <a:pt x="88" y="90"/>
                      <a:pt x="106" y="82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7"/>
                      <a:pt x="120" y="67"/>
                      <a:pt x="119" y="67"/>
                    </a:cubicBezTo>
                    <a:cubicBezTo>
                      <a:pt x="107" y="73"/>
                      <a:pt x="96" y="81"/>
                      <a:pt x="85" y="88"/>
                    </a:cubicBezTo>
                    <a:cubicBezTo>
                      <a:pt x="80" y="91"/>
                      <a:pt x="74" y="94"/>
                      <a:pt x="70" y="98"/>
                    </a:cubicBezTo>
                    <a:cubicBezTo>
                      <a:pt x="68" y="99"/>
                      <a:pt x="66" y="101"/>
                      <a:pt x="64" y="102"/>
                    </a:cubicBezTo>
                    <a:cubicBezTo>
                      <a:pt x="62" y="104"/>
                      <a:pt x="57" y="108"/>
                      <a:pt x="62" y="103"/>
                    </a:cubicBezTo>
                    <a:cubicBezTo>
                      <a:pt x="73" y="93"/>
                      <a:pt x="86" y="85"/>
                      <a:pt x="98" y="77"/>
                    </a:cubicBezTo>
                    <a:cubicBezTo>
                      <a:pt x="105" y="71"/>
                      <a:pt x="115" y="68"/>
                      <a:pt x="121" y="61"/>
                    </a:cubicBezTo>
                    <a:cubicBezTo>
                      <a:pt x="121" y="61"/>
                      <a:pt x="122" y="60"/>
                      <a:pt x="122" y="60"/>
                    </a:cubicBezTo>
                    <a:cubicBezTo>
                      <a:pt x="123" y="59"/>
                      <a:pt x="122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10" y="67"/>
                      <a:pt x="97" y="74"/>
                      <a:pt x="85" y="81"/>
                    </a:cubicBezTo>
                    <a:cubicBezTo>
                      <a:pt x="79" y="85"/>
                      <a:pt x="73" y="89"/>
                      <a:pt x="67" y="92"/>
                    </a:cubicBezTo>
                    <a:cubicBezTo>
                      <a:pt x="66" y="93"/>
                      <a:pt x="65" y="94"/>
                      <a:pt x="64" y="94"/>
                    </a:cubicBezTo>
                    <a:cubicBezTo>
                      <a:pt x="73" y="87"/>
                      <a:pt x="82" y="80"/>
                      <a:pt x="92" y="74"/>
                    </a:cubicBezTo>
                    <a:cubicBezTo>
                      <a:pt x="103" y="67"/>
                      <a:pt x="113" y="61"/>
                      <a:pt x="122" y="53"/>
                    </a:cubicBezTo>
                    <a:cubicBezTo>
                      <a:pt x="123" y="53"/>
                      <a:pt x="123" y="52"/>
                      <a:pt x="124" y="51"/>
                    </a:cubicBezTo>
                    <a:cubicBezTo>
                      <a:pt x="124" y="51"/>
                      <a:pt x="124" y="50"/>
                      <a:pt x="123" y="50"/>
                    </a:cubicBezTo>
                    <a:cubicBezTo>
                      <a:pt x="123" y="51"/>
                      <a:pt x="123" y="51"/>
                      <a:pt x="122" y="51"/>
                    </a:cubicBezTo>
                    <a:cubicBezTo>
                      <a:pt x="110" y="60"/>
                      <a:pt x="96" y="67"/>
                      <a:pt x="83" y="74"/>
                    </a:cubicBezTo>
                    <a:cubicBezTo>
                      <a:pt x="74" y="80"/>
                      <a:pt x="65" y="87"/>
                      <a:pt x="56" y="93"/>
                    </a:cubicBezTo>
                    <a:cubicBezTo>
                      <a:pt x="57" y="92"/>
                      <a:pt x="59" y="91"/>
                      <a:pt x="60" y="90"/>
                    </a:cubicBezTo>
                    <a:cubicBezTo>
                      <a:pt x="68" y="83"/>
                      <a:pt x="77" y="76"/>
                      <a:pt x="86" y="71"/>
                    </a:cubicBezTo>
                    <a:cubicBezTo>
                      <a:pt x="98" y="62"/>
                      <a:pt x="113" y="55"/>
                      <a:pt x="123" y="44"/>
                    </a:cubicBezTo>
                    <a:cubicBezTo>
                      <a:pt x="123" y="43"/>
                      <a:pt x="124" y="43"/>
                      <a:pt x="124" y="42"/>
                    </a:cubicBezTo>
                    <a:cubicBezTo>
                      <a:pt x="125" y="41"/>
                      <a:pt x="124" y="41"/>
                      <a:pt x="124" y="41"/>
                    </a:cubicBezTo>
                    <a:cubicBezTo>
                      <a:pt x="123" y="41"/>
                      <a:pt x="123" y="41"/>
                      <a:pt x="123" y="42"/>
                    </a:cubicBezTo>
                    <a:cubicBezTo>
                      <a:pt x="110" y="54"/>
                      <a:pt x="93" y="62"/>
                      <a:pt x="78" y="71"/>
                    </a:cubicBezTo>
                    <a:cubicBezTo>
                      <a:pt x="68" y="77"/>
                      <a:pt x="58" y="84"/>
                      <a:pt x="48" y="90"/>
                    </a:cubicBezTo>
                    <a:cubicBezTo>
                      <a:pt x="50" y="89"/>
                      <a:pt x="51" y="88"/>
                      <a:pt x="53" y="87"/>
                    </a:cubicBezTo>
                    <a:cubicBezTo>
                      <a:pt x="62" y="81"/>
                      <a:pt x="70" y="74"/>
                      <a:pt x="79" y="68"/>
                    </a:cubicBezTo>
                    <a:cubicBezTo>
                      <a:pt x="94" y="58"/>
                      <a:pt x="110" y="49"/>
                      <a:pt x="123" y="36"/>
                    </a:cubicBezTo>
                    <a:cubicBezTo>
                      <a:pt x="124" y="36"/>
                      <a:pt x="125" y="35"/>
                      <a:pt x="125" y="35"/>
                    </a:cubicBezTo>
                    <a:cubicBezTo>
                      <a:pt x="126" y="34"/>
                      <a:pt x="125" y="33"/>
                      <a:pt x="124" y="34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06" y="48"/>
                      <a:pt x="87" y="59"/>
                      <a:pt x="67" y="70"/>
                    </a:cubicBezTo>
                    <a:cubicBezTo>
                      <a:pt x="61" y="74"/>
                      <a:pt x="56" y="77"/>
                      <a:pt x="50" y="81"/>
                    </a:cubicBezTo>
                    <a:cubicBezTo>
                      <a:pt x="60" y="74"/>
                      <a:pt x="70" y="67"/>
                      <a:pt x="80" y="60"/>
                    </a:cubicBezTo>
                    <a:cubicBezTo>
                      <a:pt x="89" y="55"/>
                      <a:pt x="97" y="49"/>
                      <a:pt x="105" y="43"/>
                    </a:cubicBezTo>
                    <a:cubicBezTo>
                      <a:pt x="111" y="38"/>
                      <a:pt x="119" y="34"/>
                      <a:pt x="124" y="27"/>
                    </a:cubicBezTo>
                    <a:cubicBezTo>
                      <a:pt x="125" y="27"/>
                      <a:pt x="125" y="26"/>
                      <a:pt x="126" y="25"/>
                    </a:cubicBezTo>
                    <a:cubicBezTo>
                      <a:pt x="126" y="24"/>
                      <a:pt x="125" y="23"/>
                      <a:pt x="125" y="24"/>
                    </a:cubicBezTo>
                    <a:cubicBezTo>
                      <a:pt x="124" y="24"/>
                      <a:pt x="124" y="24"/>
                      <a:pt x="124" y="25"/>
                    </a:cubicBezTo>
                    <a:cubicBezTo>
                      <a:pt x="108" y="42"/>
                      <a:pt x="85" y="52"/>
                      <a:pt x="65" y="64"/>
                    </a:cubicBezTo>
                    <a:cubicBezTo>
                      <a:pt x="55" y="70"/>
                      <a:pt x="45" y="75"/>
                      <a:pt x="35" y="81"/>
                    </a:cubicBezTo>
                    <a:cubicBezTo>
                      <a:pt x="41" y="77"/>
                      <a:pt x="48" y="72"/>
                      <a:pt x="54" y="68"/>
                    </a:cubicBezTo>
                    <a:cubicBezTo>
                      <a:pt x="63" y="62"/>
                      <a:pt x="73" y="56"/>
                      <a:pt x="83" y="49"/>
                    </a:cubicBezTo>
                    <a:cubicBezTo>
                      <a:pt x="96" y="40"/>
                      <a:pt x="115" y="30"/>
                      <a:pt x="124" y="16"/>
                    </a:cubicBezTo>
                    <a:cubicBezTo>
                      <a:pt x="125" y="16"/>
                      <a:pt x="125" y="15"/>
                      <a:pt x="126" y="14"/>
                    </a:cubicBezTo>
                    <a:cubicBezTo>
                      <a:pt x="126" y="14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4"/>
                    </a:cubicBezTo>
                    <a:cubicBezTo>
                      <a:pt x="110" y="23"/>
                      <a:pt x="97" y="35"/>
                      <a:pt x="82" y="45"/>
                    </a:cubicBezTo>
                    <a:cubicBezTo>
                      <a:pt x="66" y="56"/>
                      <a:pt x="49" y="65"/>
                      <a:pt x="32" y="75"/>
                    </a:cubicBezTo>
                    <a:cubicBezTo>
                      <a:pt x="24" y="79"/>
                      <a:pt x="17" y="85"/>
                      <a:pt x="9" y="89"/>
                    </a:cubicBezTo>
                    <a:cubicBezTo>
                      <a:pt x="7" y="90"/>
                      <a:pt x="6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4" y="86"/>
                      <a:pt x="23" y="79"/>
                      <a:pt x="31" y="73"/>
                    </a:cubicBezTo>
                    <a:cubicBezTo>
                      <a:pt x="44" y="64"/>
                      <a:pt x="57" y="55"/>
                      <a:pt x="70" y="46"/>
                    </a:cubicBezTo>
                    <a:cubicBezTo>
                      <a:pt x="83" y="38"/>
                      <a:pt x="94" y="29"/>
                      <a:pt x="106" y="20"/>
                    </a:cubicBezTo>
                    <a:cubicBezTo>
                      <a:pt x="111" y="16"/>
                      <a:pt x="121" y="11"/>
                      <a:pt x="125" y="4"/>
                    </a:cubicBezTo>
                    <a:cubicBezTo>
                      <a:pt x="126" y="3"/>
                      <a:pt x="126" y="2"/>
                      <a:pt x="126" y="1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1" y="2"/>
                      <a:pt x="118" y="6"/>
                      <a:pt x="114" y="9"/>
                    </a:cubicBezTo>
                    <a:cubicBezTo>
                      <a:pt x="108" y="13"/>
                      <a:pt x="102" y="17"/>
                      <a:pt x="96" y="21"/>
                    </a:cubicBezTo>
                    <a:cubicBezTo>
                      <a:pt x="85" y="29"/>
                      <a:pt x="74" y="38"/>
                      <a:pt x="62" y="46"/>
                    </a:cubicBezTo>
                    <a:cubicBezTo>
                      <a:pt x="43" y="59"/>
                      <a:pt x="21" y="72"/>
                      <a:pt x="4" y="89"/>
                    </a:cubicBezTo>
                    <a:cubicBezTo>
                      <a:pt x="3" y="90"/>
                      <a:pt x="2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3"/>
                      <a:pt x="1" y="93"/>
                    </a:cubicBezTo>
                    <a:cubicBezTo>
                      <a:pt x="3" y="93"/>
                      <a:pt x="4" y="93"/>
                      <a:pt x="5" y="92"/>
                    </a:cubicBezTo>
                    <a:cubicBezTo>
                      <a:pt x="12" y="90"/>
                      <a:pt x="19" y="84"/>
                      <a:pt x="25" y="81"/>
                    </a:cubicBezTo>
                    <a:cubicBezTo>
                      <a:pt x="36" y="74"/>
                      <a:pt x="47" y="68"/>
                      <a:pt x="58" y="61"/>
                    </a:cubicBezTo>
                    <a:cubicBezTo>
                      <a:pt x="69" y="55"/>
                      <a:pt x="80" y="48"/>
                      <a:pt x="91" y="41"/>
                    </a:cubicBezTo>
                    <a:cubicBezTo>
                      <a:pt x="101" y="34"/>
                      <a:pt x="110" y="25"/>
                      <a:pt x="120" y="18"/>
                    </a:cubicBezTo>
                    <a:cubicBezTo>
                      <a:pt x="123" y="16"/>
                      <a:pt x="126" y="13"/>
                      <a:pt x="121" y="19"/>
                    </a:cubicBezTo>
                    <a:cubicBezTo>
                      <a:pt x="119" y="21"/>
                      <a:pt x="117" y="23"/>
                      <a:pt x="115" y="25"/>
                    </a:cubicBezTo>
                    <a:cubicBezTo>
                      <a:pt x="110" y="29"/>
                      <a:pt x="105" y="32"/>
                      <a:pt x="100" y="35"/>
                    </a:cubicBezTo>
                    <a:cubicBezTo>
                      <a:pt x="90" y="42"/>
                      <a:pt x="80" y="50"/>
                      <a:pt x="69" y="57"/>
                    </a:cubicBezTo>
                    <a:cubicBezTo>
                      <a:pt x="59" y="64"/>
                      <a:pt x="48" y="71"/>
                      <a:pt x="37" y="78"/>
                    </a:cubicBezTo>
                    <a:cubicBezTo>
                      <a:pt x="29" y="84"/>
                      <a:pt x="19" y="88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6"/>
                      <a:pt x="12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33" y="84"/>
                      <a:pt x="52" y="73"/>
                      <a:pt x="72" y="61"/>
                    </a:cubicBezTo>
                    <a:cubicBezTo>
                      <a:pt x="82" y="56"/>
                      <a:pt x="92" y="50"/>
                      <a:pt x="102" y="44"/>
                    </a:cubicBezTo>
                    <a:cubicBezTo>
                      <a:pt x="93" y="51"/>
                      <a:pt x="84" y="57"/>
                      <a:pt x="74" y="62"/>
                    </a:cubicBezTo>
                    <a:cubicBezTo>
                      <a:pt x="56" y="74"/>
                      <a:pt x="39" y="87"/>
                      <a:pt x="21" y="99"/>
                    </a:cubicBezTo>
                    <a:cubicBezTo>
                      <a:pt x="21" y="99"/>
                      <a:pt x="20" y="99"/>
                      <a:pt x="20" y="99"/>
                    </a:cubicBezTo>
                    <a:cubicBezTo>
                      <a:pt x="19" y="100"/>
                      <a:pt x="20" y="101"/>
                      <a:pt x="20" y="101"/>
                    </a:cubicBezTo>
                    <a:cubicBezTo>
                      <a:pt x="21" y="100"/>
                      <a:pt x="22" y="100"/>
                      <a:pt x="23" y="99"/>
                    </a:cubicBezTo>
                    <a:cubicBezTo>
                      <a:pt x="44" y="86"/>
                      <a:pt x="66" y="73"/>
                      <a:pt x="87" y="60"/>
                    </a:cubicBezTo>
                    <a:cubicBezTo>
                      <a:pt x="95" y="55"/>
                      <a:pt x="103" y="51"/>
                      <a:pt x="110" y="46"/>
                    </a:cubicBezTo>
                    <a:cubicBezTo>
                      <a:pt x="105" y="49"/>
                      <a:pt x="101" y="52"/>
                      <a:pt x="96" y="55"/>
                    </a:cubicBezTo>
                    <a:cubicBezTo>
                      <a:pt x="75" y="68"/>
                      <a:pt x="54" y="83"/>
                      <a:pt x="35" y="99"/>
                    </a:cubicBezTo>
                    <a:cubicBezTo>
                      <a:pt x="35" y="99"/>
                      <a:pt x="35" y="99"/>
                      <a:pt x="34" y="100"/>
                    </a:cubicBezTo>
                    <a:cubicBezTo>
                      <a:pt x="33" y="100"/>
                      <a:pt x="32" y="101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2" y="103"/>
                      <a:pt x="33" y="102"/>
                      <a:pt x="33" y="102"/>
                    </a:cubicBezTo>
                    <a:cubicBezTo>
                      <a:pt x="35" y="101"/>
                      <a:pt x="36" y="100"/>
                      <a:pt x="37" y="99"/>
                    </a:cubicBezTo>
                    <a:cubicBezTo>
                      <a:pt x="39" y="98"/>
                      <a:pt x="40" y="97"/>
                      <a:pt x="40" y="97"/>
                    </a:cubicBezTo>
                    <a:cubicBezTo>
                      <a:pt x="43" y="95"/>
                      <a:pt x="46" y="94"/>
                      <a:pt x="48" y="92"/>
                    </a:cubicBezTo>
                    <a:cubicBezTo>
                      <a:pt x="54" y="88"/>
                      <a:pt x="59" y="85"/>
                      <a:pt x="65" y="81"/>
                    </a:cubicBezTo>
                    <a:cubicBezTo>
                      <a:pt x="77" y="74"/>
                      <a:pt x="88" y="66"/>
                      <a:pt x="100" y="59"/>
                    </a:cubicBezTo>
                    <a:cubicBezTo>
                      <a:pt x="104" y="57"/>
                      <a:pt x="108" y="54"/>
                      <a:pt x="112" y="52"/>
                    </a:cubicBezTo>
                    <a:cubicBezTo>
                      <a:pt x="105" y="57"/>
                      <a:pt x="97" y="62"/>
                      <a:pt x="90" y="66"/>
                    </a:cubicBezTo>
                    <a:cubicBezTo>
                      <a:pt x="80" y="73"/>
                      <a:pt x="71" y="80"/>
                      <a:pt x="62" y="87"/>
                    </a:cubicBezTo>
                    <a:cubicBezTo>
                      <a:pt x="58" y="90"/>
                      <a:pt x="54" y="93"/>
                      <a:pt x="50" y="96"/>
                    </a:cubicBezTo>
                    <a:cubicBezTo>
                      <a:pt x="49" y="97"/>
                      <a:pt x="49" y="98"/>
                      <a:pt x="48" y="98"/>
                    </a:cubicBezTo>
                    <a:cubicBezTo>
                      <a:pt x="47" y="99"/>
                      <a:pt x="46" y="100"/>
                      <a:pt x="46" y="101"/>
                    </a:cubicBezTo>
                    <a:cubicBezTo>
                      <a:pt x="44" y="102"/>
                      <a:pt x="43" y="103"/>
                      <a:pt x="42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5"/>
                      <a:pt x="42" y="105"/>
                    </a:cubicBezTo>
                    <a:cubicBezTo>
                      <a:pt x="42" y="104"/>
                      <a:pt x="43" y="104"/>
                      <a:pt x="43" y="104"/>
                    </a:cubicBezTo>
                    <a:cubicBezTo>
                      <a:pt x="44" y="104"/>
                      <a:pt x="44" y="103"/>
                      <a:pt x="45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8" y="100"/>
                      <a:pt x="52" y="98"/>
                      <a:pt x="55" y="95"/>
                    </a:cubicBezTo>
                    <a:cubicBezTo>
                      <a:pt x="66" y="88"/>
                      <a:pt x="76" y="81"/>
                      <a:pt x="87" y="74"/>
                    </a:cubicBezTo>
                    <a:cubicBezTo>
                      <a:pt x="96" y="68"/>
                      <a:pt x="105" y="64"/>
                      <a:pt x="114" y="58"/>
                    </a:cubicBezTo>
                    <a:cubicBezTo>
                      <a:pt x="113" y="59"/>
                      <a:pt x="112" y="60"/>
                      <a:pt x="111" y="61"/>
                    </a:cubicBezTo>
                    <a:cubicBezTo>
                      <a:pt x="106" y="64"/>
                      <a:pt x="101" y="67"/>
                      <a:pt x="96" y="70"/>
                    </a:cubicBezTo>
                    <a:cubicBezTo>
                      <a:pt x="87" y="76"/>
                      <a:pt x="77" y="81"/>
                      <a:pt x="68" y="89"/>
                    </a:cubicBezTo>
                    <a:cubicBezTo>
                      <a:pt x="62" y="94"/>
                      <a:pt x="56" y="100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5"/>
                      <a:pt x="52" y="104"/>
                      <a:pt x="53" y="104"/>
                    </a:cubicBezTo>
                    <a:cubicBezTo>
                      <a:pt x="53" y="104"/>
                      <a:pt x="54" y="103"/>
                      <a:pt x="54" y="103"/>
                    </a:cubicBezTo>
                    <a:cubicBezTo>
                      <a:pt x="68" y="93"/>
                      <a:pt x="82" y="85"/>
                      <a:pt x="96" y="76"/>
                    </a:cubicBezTo>
                    <a:cubicBezTo>
                      <a:pt x="94" y="78"/>
                      <a:pt x="92" y="80"/>
                      <a:pt x="89" y="81"/>
                    </a:cubicBezTo>
                    <a:cubicBezTo>
                      <a:pt x="78" y="89"/>
                      <a:pt x="67" y="9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7"/>
                      <a:pt x="57" y="108"/>
                      <a:pt x="57" y="108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7" y="102"/>
                      <a:pt x="74" y="96"/>
                      <a:pt x="83" y="90"/>
                    </a:cubicBezTo>
                    <a:cubicBezTo>
                      <a:pt x="93" y="84"/>
                      <a:pt x="104" y="77"/>
                      <a:pt x="114" y="71"/>
                    </a:cubicBezTo>
                    <a:cubicBezTo>
                      <a:pt x="115" y="71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5" y="71"/>
                    </a:cubicBezTo>
                    <a:cubicBezTo>
                      <a:pt x="112" y="74"/>
                      <a:pt x="109" y="76"/>
                      <a:pt x="106" y="78"/>
                    </a:cubicBezTo>
                    <a:cubicBezTo>
                      <a:pt x="102" y="81"/>
                      <a:pt x="97" y="84"/>
                      <a:pt x="92" y="87"/>
                    </a:cubicBezTo>
                    <a:cubicBezTo>
                      <a:pt x="83" y="93"/>
                      <a:pt x="74" y="100"/>
                      <a:pt x="66" y="107"/>
                    </a:cubicBezTo>
                    <a:cubicBezTo>
                      <a:pt x="65" y="107"/>
                      <a:pt x="65" y="108"/>
                      <a:pt x="65" y="108"/>
                    </a:cubicBezTo>
                    <a:cubicBezTo>
                      <a:pt x="65" y="108"/>
                      <a:pt x="65" y="109"/>
                      <a:pt x="66" y="109"/>
                    </a:cubicBezTo>
                    <a:cubicBezTo>
                      <a:pt x="67" y="108"/>
                      <a:pt x="67" y="108"/>
                      <a:pt x="68" y="108"/>
                    </a:cubicBezTo>
                    <a:cubicBezTo>
                      <a:pt x="76" y="102"/>
                      <a:pt x="85" y="96"/>
                      <a:pt x="93" y="91"/>
                    </a:cubicBezTo>
                    <a:cubicBezTo>
                      <a:pt x="101" y="86"/>
                      <a:pt x="112" y="81"/>
                      <a:pt x="118" y="74"/>
                    </a:cubicBezTo>
                    <a:cubicBezTo>
                      <a:pt x="106" y="88"/>
                      <a:pt x="89" y="96"/>
                      <a:pt x="76" y="108"/>
                    </a:cubicBezTo>
                    <a:cubicBezTo>
                      <a:pt x="75" y="109"/>
                      <a:pt x="75" y="109"/>
                      <a:pt x="74" y="109"/>
                    </a:cubicBezTo>
                    <a:cubicBezTo>
                      <a:pt x="74" y="110"/>
                      <a:pt x="75" y="111"/>
                      <a:pt x="75" y="110"/>
                    </a:cubicBezTo>
                    <a:cubicBezTo>
                      <a:pt x="77" y="110"/>
                      <a:pt x="78" y="109"/>
                      <a:pt x="79" y="108"/>
                    </a:cubicBezTo>
                    <a:cubicBezTo>
                      <a:pt x="84" y="105"/>
                      <a:pt x="89" y="102"/>
                      <a:pt x="93" y="98"/>
                    </a:cubicBezTo>
                    <a:cubicBezTo>
                      <a:pt x="99" y="94"/>
                      <a:pt x="106" y="90"/>
                      <a:pt x="113" y="86"/>
                    </a:cubicBezTo>
                    <a:cubicBezTo>
                      <a:pt x="114" y="86"/>
                      <a:pt x="114" y="86"/>
                      <a:pt x="115" y="86"/>
                    </a:cubicBezTo>
                    <a:cubicBezTo>
                      <a:pt x="114" y="86"/>
                      <a:pt x="113" y="87"/>
                      <a:pt x="112" y="88"/>
                    </a:cubicBezTo>
                    <a:cubicBezTo>
                      <a:pt x="108" y="91"/>
                      <a:pt x="105" y="93"/>
                      <a:pt x="101" y="96"/>
                    </a:cubicBezTo>
                    <a:cubicBezTo>
                      <a:pt x="96" y="100"/>
                      <a:pt x="91" y="104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7" y="109"/>
                    </a:cubicBezTo>
                    <a:cubicBezTo>
                      <a:pt x="87" y="109"/>
                      <a:pt x="88" y="109"/>
                      <a:pt x="89" y="108"/>
                    </a:cubicBezTo>
                    <a:cubicBezTo>
                      <a:pt x="92" y="107"/>
                      <a:pt x="95" y="105"/>
                      <a:pt x="98" y="103"/>
                    </a:cubicBezTo>
                    <a:cubicBezTo>
                      <a:pt x="102" y="100"/>
                      <a:pt x="107" y="97"/>
                      <a:pt x="111" y="94"/>
                    </a:cubicBezTo>
                    <a:cubicBezTo>
                      <a:pt x="110" y="95"/>
                      <a:pt x="109" y="96"/>
                      <a:pt x="108" y="97"/>
                    </a:cubicBezTo>
                    <a:cubicBezTo>
                      <a:pt x="104" y="100"/>
                      <a:pt x="101" y="103"/>
                      <a:pt x="98" y="107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104" y="106"/>
                      <a:pt x="109" y="102"/>
                      <a:pt x="114" y="99"/>
                    </a:cubicBezTo>
                    <a:cubicBezTo>
                      <a:pt x="118" y="97"/>
                      <a:pt x="111" y="103"/>
                      <a:pt x="110" y="104"/>
                    </a:cubicBezTo>
                    <a:cubicBezTo>
                      <a:pt x="108" y="105"/>
                      <a:pt x="108" y="106"/>
                      <a:pt x="106" y="107"/>
                    </a:cubicBezTo>
                    <a:cubicBezTo>
                      <a:pt x="106" y="107"/>
                      <a:pt x="106" y="108"/>
                      <a:pt x="107" y="108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9" y="108"/>
                      <a:pt x="108" y="108"/>
                      <a:pt x="110" y="108"/>
                    </a:cubicBezTo>
                    <a:cubicBezTo>
                      <a:pt x="110" y="108"/>
                      <a:pt x="110" y="108"/>
                      <a:pt x="111" y="108"/>
                    </a:cubicBezTo>
                    <a:cubicBezTo>
                      <a:pt x="111" y="108"/>
                      <a:pt x="114" y="106"/>
                      <a:pt x="115" y="106"/>
                    </a:cubicBezTo>
                    <a:cubicBezTo>
                      <a:pt x="116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5" y="107"/>
                      <a:pt x="115" y="108"/>
                      <a:pt x="115" y="108"/>
                    </a:cubicBezTo>
                    <a:cubicBezTo>
                      <a:pt x="115" y="108"/>
                      <a:pt x="116" y="108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lose/>
                    <a:moveTo>
                      <a:pt x="8" y="87"/>
                    </a:moveTo>
                    <a:cubicBezTo>
                      <a:pt x="11" y="84"/>
                      <a:pt x="15" y="81"/>
                      <a:pt x="19" y="79"/>
                    </a:cubicBezTo>
                    <a:cubicBezTo>
                      <a:pt x="35" y="66"/>
                      <a:pt x="51" y="55"/>
                      <a:pt x="68" y="43"/>
                    </a:cubicBezTo>
                    <a:cubicBezTo>
                      <a:pt x="83" y="33"/>
                      <a:pt x="97" y="22"/>
                      <a:pt x="112" y="12"/>
                    </a:cubicBezTo>
                    <a:cubicBezTo>
                      <a:pt x="114" y="10"/>
                      <a:pt x="116" y="9"/>
                      <a:pt x="118" y="7"/>
                    </a:cubicBezTo>
                    <a:cubicBezTo>
                      <a:pt x="120" y="5"/>
                      <a:pt x="122" y="3"/>
                      <a:pt x="124" y="2"/>
                    </a:cubicBezTo>
                    <a:cubicBezTo>
                      <a:pt x="124" y="3"/>
                      <a:pt x="124" y="3"/>
                      <a:pt x="124" y="4"/>
                    </a:cubicBezTo>
                    <a:cubicBezTo>
                      <a:pt x="122" y="6"/>
                      <a:pt x="120" y="8"/>
                      <a:pt x="118" y="10"/>
                    </a:cubicBezTo>
                    <a:cubicBezTo>
                      <a:pt x="111" y="15"/>
                      <a:pt x="104" y="20"/>
                      <a:pt x="97" y="25"/>
                    </a:cubicBezTo>
                    <a:cubicBezTo>
                      <a:pt x="81" y="38"/>
                      <a:pt x="64" y="49"/>
                      <a:pt x="47" y="60"/>
                    </a:cubicBezTo>
                    <a:cubicBezTo>
                      <a:pt x="34" y="69"/>
                      <a:pt x="21" y="81"/>
                      <a:pt x="7" y="88"/>
                    </a:cubicBezTo>
                    <a:cubicBezTo>
                      <a:pt x="7" y="88"/>
                      <a:pt x="8" y="87"/>
                      <a:pt x="8" y="87"/>
                    </a:cubicBezTo>
                    <a:close/>
                    <a:moveTo>
                      <a:pt x="119" y="62"/>
                    </a:moveTo>
                    <a:cubicBezTo>
                      <a:pt x="117" y="63"/>
                      <a:pt x="113" y="66"/>
                      <a:pt x="115" y="65"/>
                    </a:cubicBezTo>
                    <a:cubicBezTo>
                      <a:pt x="114" y="65"/>
                      <a:pt x="114" y="65"/>
                      <a:pt x="114" y="66"/>
                    </a:cubicBezTo>
                    <a:cubicBezTo>
                      <a:pt x="116" y="64"/>
                      <a:pt x="117" y="63"/>
                      <a:pt x="119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3" name="Freeform 4872"/>
              <p:cNvSpPr/>
              <p:nvPr/>
            </p:nvSpPr>
            <p:spPr bwMode="auto">
              <a:xfrm>
                <a:off x="-2151857" y="2055812"/>
                <a:ext cx="227013" cy="152400"/>
              </a:xfrm>
              <a:custGeom>
                <a:avLst/>
                <a:gdLst>
                  <a:gd name="T0" fmla="*/ 5 w 82"/>
                  <a:gd name="T1" fmla="*/ 4 h 55"/>
                  <a:gd name="T2" fmla="*/ 12 w 82"/>
                  <a:gd name="T3" fmla="*/ 2 h 55"/>
                  <a:gd name="T4" fmla="*/ 4 w 82"/>
                  <a:gd name="T5" fmla="*/ 10 h 55"/>
                  <a:gd name="T6" fmla="*/ 7 w 82"/>
                  <a:gd name="T7" fmla="*/ 10 h 55"/>
                  <a:gd name="T8" fmla="*/ 7 w 82"/>
                  <a:gd name="T9" fmla="*/ 14 h 55"/>
                  <a:gd name="T10" fmla="*/ 4 w 82"/>
                  <a:gd name="T11" fmla="*/ 18 h 55"/>
                  <a:gd name="T12" fmla="*/ 30 w 82"/>
                  <a:gd name="T13" fmla="*/ 5 h 55"/>
                  <a:gd name="T14" fmla="*/ 3 w 82"/>
                  <a:gd name="T15" fmla="*/ 25 h 55"/>
                  <a:gd name="T16" fmla="*/ 6 w 82"/>
                  <a:gd name="T17" fmla="*/ 25 h 55"/>
                  <a:gd name="T18" fmla="*/ 5 w 82"/>
                  <a:gd name="T19" fmla="*/ 31 h 55"/>
                  <a:gd name="T20" fmla="*/ 3 w 82"/>
                  <a:gd name="T21" fmla="*/ 34 h 55"/>
                  <a:gd name="T22" fmla="*/ 5 w 82"/>
                  <a:gd name="T23" fmla="*/ 33 h 55"/>
                  <a:gd name="T24" fmla="*/ 25 w 82"/>
                  <a:gd name="T25" fmla="*/ 20 h 55"/>
                  <a:gd name="T26" fmla="*/ 51 w 82"/>
                  <a:gd name="T27" fmla="*/ 6 h 55"/>
                  <a:gd name="T28" fmla="*/ 5 w 82"/>
                  <a:gd name="T29" fmla="*/ 38 h 55"/>
                  <a:gd name="T30" fmla="*/ 4 w 82"/>
                  <a:gd name="T31" fmla="*/ 38 h 55"/>
                  <a:gd name="T32" fmla="*/ 2 w 82"/>
                  <a:gd name="T33" fmla="*/ 41 h 55"/>
                  <a:gd name="T34" fmla="*/ 32 w 82"/>
                  <a:gd name="T35" fmla="*/ 23 h 55"/>
                  <a:gd name="T36" fmla="*/ 53 w 82"/>
                  <a:gd name="T37" fmla="*/ 12 h 55"/>
                  <a:gd name="T38" fmla="*/ 29 w 82"/>
                  <a:gd name="T39" fmla="*/ 27 h 55"/>
                  <a:gd name="T40" fmla="*/ 0 w 82"/>
                  <a:gd name="T41" fmla="*/ 47 h 55"/>
                  <a:gd name="T42" fmla="*/ 4 w 82"/>
                  <a:gd name="T43" fmla="*/ 47 h 55"/>
                  <a:gd name="T44" fmla="*/ 70 w 82"/>
                  <a:gd name="T45" fmla="*/ 9 h 55"/>
                  <a:gd name="T46" fmla="*/ 0 w 82"/>
                  <a:gd name="T47" fmla="*/ 53 h 55"/>
                  <a:gd name="T48" fmla="*/ 3 w 82"/>
                  <a:gd name="T49" fmla="*/ 54 h 55"/>
                  <a:gd name="T50" fmla="*/ 82 w 82"/>
                  <a:gd name="T51" fmla="*/ 11 h 55"/>
                  <a:gd name="T52" fmla="*/ 81 w 82"/>
                  <a:gd name="T53" fmla="*/ 10 h 55"/>
                  <a:gd name="T54" fmla="*/ 46 w 82"/>
                  <a:gd name="T55" fmla="*/ 29 h 55"/>
                  <a:gd name="T56" fmla="*/ 4 w 82"/>
                  <a:gd name="T57" fmla="*/ 53 h 55"/>
                  <a:gd name="T58" fmla="*/ 33 w 82"/>
                  <a:gd name="T59" fmla="*/ 33 h 55"/>
                  <a:gd name="T60" fmla="*/ 72 w 82"/>
                  <a:gd name="T61" fmla="*/ 8 h 55"/>
                  <a:gd name="T62" fmla="*/ 71 w 82"/>
                  <a:gd name="T63" fmla="*/ 8 h 55"/>
                  <a:gd name="T64" fmla="*/ 40 w 82"/>
                  <a:gd name="T65" fmla="*/ 24 h 55"/>
                  <a:gd name="T66" fmla="*/ 4 w 82"/>
                  <a:gd name="T67" fmla="*/ 46 h 55"/>
                  <a:gd name="T68" fmla="*/ 15 w 82"/>
                  <a:gd name="T69" fmla="*/ 38 h 55"/>
                  <a:gd name="T70" fmla="*/ 63 w 82"/>
                  <a:gd name="T71" fmla="*/ 6 h 55"/>
                  <a:gd name="T72" fmla="*/ 62 w 82"/>
                  <a:gd name="T73" fmla="*/ 5 h 55"/>
                  <a:gd name="T74" fmla="*/ 36 w 82"/>
                  <a:gd name="T75" fmla="*/ 19 h 55"/>
                  <a:gd name="T76" fmla="*/ 12 w 82"/>
                  <a:gd name="T77" fmla="*/ 34 h 55"/>
                  <a:gd name="T78" fmla="*/ 53 w 82"/>
                  <a:gd name="T79" fmla="*/ 5 h 55"/>
                  <a:gd name="T80" fmla="*/ 53 w 82"/>
                  <a:gd name="T81" fmla="*/ 4 h 55"/>
                  <a:gd name="T82" fmla="*/ 23 w 82"/>
                  <a:gd name="T83" fmla="*/ 19 h 55"/>
                  <a:gd name="T84" fmla="*/ 45 w 82"/>
                  <a:gd name="T85" fmla="*/ 4 h 55"/>
                  <a:gd name="T86" fmla="*/ 43 w 82"/>
                  <a:gd name="T87" fmla="*/ 4 h 55"/>
                  <a:gd name="T88" fmla="*/ 5 w 82"/>
                  <a:gd name="T89" fmla="*/ 24 h 55"/>
                  <a:gd name="T90" fmla="*/ 21 w 82"/>
                  <a:gd name="T91" fmla="*/ 12 h 55"/>
                  <a:gd name="T92" fmla="*/ 35 w 82"/>
                  <a:gd name="T93" fmla="*/ 2 h 55"/>
                  <a:gd name="T94" fmla="*/ 31 w 82"/>
                  <a:gd name="T95" fmla="*/ 3 h 55"/>
                  <a:gd name="T96" fmla="*/ 9 w 82"/>
                  <a:gd name="T97" fmla="*/ 15 h 55"/>
                  <a:gd name="T98" fmla="*/ 24 w 82"/>
                  <a:gd name="T99" fmla="*/ 2 h 55"/>
                  <a:gd name="T100" fmla="*/ 24 w 82"/>
                  <a:gd name="T101" fmla="*/ 1 h 55"/>
                  <a:gd name="T102" fmla="*/ 9 w 82"/>
                  <a:gd name="T103" fmla="*/ 7 h 55"/>
                  <a:gd name="T104" fmla="*/ 7 w 82"/>
                  <a:gd name="T105" fmla="*/ 8 h 55"/>
                  <a:gd name="T106" fmla="*/ 14 w 82"/>
                  <a:gd name="T107" fmla="*/ 1 h 55"/>
                  <a:gd name="T108" fmla="*/ 14 w 82"/>
                  <a:gd name="T109" fmla="*/ 0 h 55"/>
                  <a:gd name="T110" fmla="*/ 7 w 82"/>
                  <a:gd name="T111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55">
                    <a:moveTo>
                      <a:pt x="5" y="3"/>
                    </a:move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1" y="3"/>
                      <a:pt x="12" y="2"/>
                    </a:cubicBezTo>
                    <a:cubicBezTo>
                      <a:pt x="11" y="4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12" y="8"/>
                      <a:pt x="18" y="6"/>
                      <a:pt x="21" y="3"/>
                    </a:cubicBezTo>
                    <a:cubicBezTo>
                      <a:pt x="16" y="7"/>
                      <a:pt x="11" y="10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15" y="14"/>
                      <a:pt x="25" y="9"/>
                      <a:pt x="30" y="5"/>
                    </a:cubicBezTo>
                    <a:cubicBezTo>
                      <a:pt x="22" y="11"/>
                      <a:pt x="14" y="16"/>
                      <a:pt x="6" y="22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19" y="21"/>
                      <a:pt x="30" y="12"/>
                      <a:pt x="42" y="6"/>
                    </a:cubicBezTo>
                    <a:cubicBezTo>
                      <a:pt x="29" y="12"/>
                      <a:pt x="17" y="23"/>
                      <a:pt x="5" y="31"/>
                    </a:cubicBezTo>
                    <a:cubicBezTo>
                      <a:pt x="4" y="32"/>
                      <a:pt x="3" y="33"/>
                      <a:pt x="2" y="33"/>
                    </a:cubicBezTo>
                    <a:cubicBezTo>
                      <a:pt x="1" y="34"/>
                      <a:pt x="2" y="35"/>
                      <a:pt x="3" y="34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7" y="33"/>
                      <a:pt x="8" y="31"/>
                    </a:cubicBezTo>
                    <a:cubicBezTo>
                      <a:pt x="13" y="27"/>
                      <a:pt x="19" y="24"/>
                      <a:pt x="25" y="20"/>
                    </a:cubicBezTo>
                    <a:cubicBezTo>
                      <a:pt x="29" y="17"/>
                      <a:pt x="33" y="14"/>
                      <a:pt x="38" y="12"/>
                    </a:cubicBezTo>
                    <a:cubicBezTo>
                      <a:pt x="41" y="10"/>
                      <a:pt x="48" y="8"/>
                      <a:pt x="51" y="6"/>
                    </a:cubicBezTo>
                    <a:cubicBezTo>
                      <a:pt x="44" y="12"/>
                      <a:pt x="35" y="17"/>
                      <a:pt x="27" y="22"/>
                    </a:cubicBezTo>
                    <a:cubicBezTo>
                      <a:pt x="19" y="27"/>
                      <a:pt x="12" y="32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2" y="40"/>
                      <a:pt x="1" y="40"/>
                    </a:cubicBezTo>
                    <a:cubicBezTo>
                      <a:pt x="0" y="41"/>
                      <a:pt x="1" y="42"/>
                      <a:pt x="2" y="41"/>
                    </a:cubicBezTo>
                    <a:cubicBezTo>
                      <a:pt x="3" y="41"/>
                      <a:pt x="4" y="40"/>
                      <a:pt x="5" y="40"/>
                    </a:cubicBezTo>
                    <a:cubicBezTo>
                      <a:pt x="14" y="35"/>
                      <a:pt x="23" y="29"/>
                      <a:pt x="32" y="23"/>
                    </a:cubicBezTo>
                    <a:cubicBezTo>
                      <a:pt x="39" y="19"/>
                      <a:pt x="46" y="16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4"/>
                      <a:pt x="47" y="16"/>
                      <a:pt x="45" y="17"/>
                    </a:cubicBezTo>
                    <a:cubicBezTo>
                      <a:pt x="40" y="21"/>
                      <a:pt x="34" y="24"/>
                      <a:pt x="29" y="27"/>
                    </a:cubicBezTo>
                    <a:cubicBezTo>
                      <a:pt x="21" y="33"/>
                      <a:pt x="12" y="38"/>
                      <a:pt x="4" y="44"/>
                    </a:cubicBezTo>
                    <a:cubicBezTo>
                      <a:pt x="3" y="45"/>
                      <a:pt x="1" y="46"/>
                      <a:pt x="0" y="47"/>
                    </a:cubicBezTo>
                    <a:cubicBezTo>
                      <a:pt x="0" y="48"/>
                      <a:pt x="0" y="48"/>
                      <a:pt x="1" y="48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15" y="42"/>
                      <a:pt x="25" y="35"/>
                      <a:pt x="35" y="28"/>
                    </a:cubicBezTo>
                    <a:cubicBezTo>
                      <a:pt x="47" y="21"/>
                      <a:pt x="59" y="16"/>
                      <a:pt x="70" y="9"/>
                    </a:cubicBezTo>
                    <a:cubicBezTo>
                      <a:pt x="48" y="23"/>
                      <a:pt x="25" y="37"/>
                      <a:pt x="3" y="52"/>
                    </a:cubicBezTo>
                    <a:cubicBezTo>
                      <a:pt x="2" y="52"/>
                      <a:pt x="1" y="53"/>
                      <a:pt x="0" y="53"/>
                    </a:cubicBezTo>
                    <a:cubicBezTo>
                      <a:pt x="0" y="54"/>
                      <a:pt x="0" y="55"/>
                      <a:pt x="1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16" y="47"/>
                      <a:pt x="29" y="40"/>
                      <a:pt x="41" y="33"/>
                    </a:cubicBezTo>
                    <a:cubicBezTo>
                      <a:pt x="55" y="25"/>
                      <a:pt x="70" y="20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70" y="18"/>
                      <a:pt x="58" y="23"/>
                      <a:pt x="46" y="29"/>
                    </a:cubicBezTo>
                    <a:cubicBezTo>
                      <a:pt x="33" y="35"/>
                      <a:pt x="21" y="43"/>
                      <a:pt x="9" y="50"/>
                    </a:cubicBezTo>
                    <a:cubicBezTo>
                      <a:pt x="8" y="50"/>
                      <a:pt x="3" y="53"/>
                      <a:pt x="4" y="53"/>
                    </a:cubicBezTo>
                    <a:cubicBezTo>
                      <a:pt x="7" y="50"/>
                      <a:pt x="11" y="48"/>
                      <a:pt x="14" y="45"/>
                    </a:cubicBezTo>
                    <a:cubicBezTo>
                      <a:pt x="21" y="41"/>
                      <a:pt x="27" y="37"/>
                      <a:pt x="33" y="33"/>
                    </a:cubicBezTo>
                    <a:cubicBezTo>
                      <a:pt x="46" y="25"/>
                      <a:pt x="60" y="1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2" y="7"/>
                      <a:pt x="71" y="7"/>
                    </a:cubicBezTo>
                    <a:cubicBezTo>
                      <a:pt x="71" y="7"/>
                      <a:pt x="71" y="8"/>
                      <a:pt x="71" y="8"/>
                    </a:cubicBezTo>
                    <a:cubicBezTo>
                      <a:pt x="66" y="10"/>
                      <a:pt x="62" y="13"/>
                      <a:pt x="59" y="15"/>
                    </a:cubicBezTo>
                    <a:cubicBezTo>
                      <a:pt x="53" y="19"/>
                      <a:pt x="46" y="21"/>
                      <a:pt x="40" y="24"/>
                    </a:cubicBezTo>
                    <a:cubicBezTo>
                      <a:pt x="28" y="31"/>
                      <a:pt x="18" y="39"/>
                      <a:pt x="6" y="45"/>
                    </a:cubicBezTo>
                    <a:cubicBezTo>
                      <a:pt x="5" y="45"/>
                      <a:pt x="4" y="45"/>
                      <a:pt x="4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6" y="44"/>
                      <a:pt x="14" y="39"/>
                      <a:pt x="15" y="38"/>
                    </a:cubicBezTo>
                    <a:cubicBezTo>
                      <a:pt x="21" y="34"/>
                      <a:pt x="27" y="31"/>
                      <a:pt x="32" y="27"/>
                    </a:cubicBezTo>
                    <a:cubicBezTo>
                      <a:pt x="42" y="20"/>
                      <a:pt x="53" y="14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3" y="4"/>
                      <a:pt x="62" y="5"/>
                    </a:cubicBezTo>
                    <a:cubicBezTo>
                      <a:pt x="62" y="5"/>
                      <a:pt x="61" y="6"/>
                      <a:pt x="60" y="6"/>
                    </a:cubicBezTo>
                    <a:cubicBezTo>
                      <a:pt x="53" y="11"/>
                      <a:pt x="44" y="15"/>
                      <a:pt x="36" y="19"/>
                    </a:cubicBezTo>
                    <a:cubicBezTo>
                      <a:pt x="28" y="24"/>
                      <a:pt x="20" y="29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7" y="30"/>
                      <a:pt x="22" y="26"/>
                      <a:pt x="28" y="23"/>
                    </a:cubicBezTo>
                    <a:cubicBezTo>
                      <a:pt x="36" y="17"/>
                      <a:pt x="45" y="12"/>
                      <a:pt x="53" y="5"/>
                    </a:cubicBezTo>
                    <a:cubicBezTo>
                      <a:pt x="53" y="5"/>
                      <a:pt x="54" y="5"/>
                      <a:pt x="54" y="5"/>
                    </a:cubicBezTo>
                    <a:cubicBezTo>
                      <a:pt x="54" y="4"/>
                      <a:pt x="54" y="3"/>
                      <a:pt x="53" y="4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0" y="9"/>
                      <a:pt x="32" y="14"/>
                      <a:pt x="23" y="19"/>
                    </a:cubicBezTo>
                    <a:cubicBezTo>
                      <a:pt x="30" y="15"/>
                      <a:pt x="37" y="10"/>
                      <a:pt x="44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0" y="10"/>
                      <a:pt x="19" y="19"/>
                      <a:pt x="6" y="24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11" y="21"/>
                      <a:pt x="17" y="15"/>
                      <a:pt x="21" y="12"/>
                    </a:cubicBezTo>
                    <a:cubicBezTo>
                      <a:pt x="26" y="9"/>
                      <a:pt x="30" y="6"/>
                      <a:pt x="34" y="3"/>
                    </a:cubicBezTo>
                    <a:cubicBezTo>
                      <a:pt x="35" y="3"/>
                      <a:pt x="35" y="3"/>
                      <a:pt x="35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2"/>
                      <a:pt x="33" y="2"/>
                      <a:pt x="31" y="3"/>
                    </a:cubicBezTo>
                    <a:cubicBezTo>
                      <a:pt x="25" y="6"/>
                      <a:pt x="20" y="9"/>
                      <a:pt x="14" y="13"/>
                    </a:cubicBezTo>
                    <a:cubicBezTo>
                      <a:pt x="12" y="14"/>
                      <a:pt x="10" y="14"/>
                      <a:pt x="9" y="15"/>
                    </a:cubicBezTo>
                    <a:cubicBezTo>
                      <a:pt x="2" y="19"/>
                      <a:pt x="14" y="9"/>
                      <a:pt x="13" y="10"/>
                    </a:cubicBezTo>
                    <a:cubicBezTo>
                      <a:pt x="17" y="8"/>
                      <a:pt x="21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18" y="3"/>
                      <a:pt x="14" y="5"/>
                      <a:pt x="9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2" y="5"/>
                      <a:pt x="13" y="3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1" y="1"/>
                      <a:pt x="9" y="2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4" name="Freeform 4873"/>
              <p:cNvSpPr/>
              <p:nvPr/>
            </p:nvSpPr>
            <p:spPr bwMode="auto">
              <a:xfrm>
                <a:off x="-2143919" y="2082799"/>
                <a:ext cx="231775" cy="133350"/>
              </a:xfrm>
              <a:custGeom>
                <a:avLst/>
                <a:gdLst>
                  <a:gd name="T0" fmla="*/ 44 w 84"/>
                  <a:gd name="T1" fmla="*/ 23 h 48"/>
                  <a:gd name="T2" fmla="*/ 0 w 84"/>
                  <a:gd name="T3" fmla="*/ 46 h 48"/>
                  <a:gd name="T4" fmla="*/ 1 w 84"/>
                  <a:gd name="T5" fmla="*/ 47 h 48"/>
                  <a:gd name="T6" fmla="*/ 44 w 84"/>
                  <a:gd name="T7" fmla="*/ 24 h 48"/>
                  <a:gd name="T8" fmla="*/ 64 w 84"/>
                  <a:gd name="T9" fmla="*/ 13 h 48"/>
                  <a:gd name="T10" fmla="*/ 75 w 84"/>
                  <a:gd name="T11" fmla="*/ 8 h 48"/>
                  <a:gd name="T12" fmla="*/ 83 w 84"/>
                  <a:gd name="T13" fmla="*/ 2 h 48"/>
                  <a:gd name="T14" fmla="*/ 84 w 84"/>
                  <a:gd name="T15" fmla="*/ 2 h 48"/>
                  <a:gd name="T16" fmla="*/ 83 w 84"/>
                  <a:gd name="T17" fmla="*/ 1 h 48"/>
                  <a:gd name="T18" fmla="*/ 81 w 84"/>
                  <a:gd name="T19" fmla="*/ 2 h 48"/>
                  <a:gd name="T20" fmla="*/ 66 w 84"/>
                  <a:gd name="T21" fmla="*/ 11 h 48"/>
                  <a:gd name="T22" fmla="*/ 44 w 84"/>
                  <a:gd name="T23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4" y="23"/>
                    </a:moveTo>
                    <a:cubicBezTo>
                      <a:pt x="29" y="31"/>
                      <a:pt x="15" y="39"/>
                      <a:pt x="0" y="46"/>
                    </a:cubicBezTo>
                    <a:cubicBezTo>
                      <a:pt x="0" y="47"/>
                      <a:pt x="0" y="48"/>
                      <a:pt x="1" y="47"/>
                    </a:cubicBezTo>
                    <a:cubicBezTo>
                      <a:pt x="16" y="40"/>
                      <a:pt x="30" y="32"/>
                      <a:pt x="44" y="24"/>
                    </a:cubicBezTo>
                    <a:cubicBezTo>
                      <a:pt x="51" y="20"/>
                      <a:pt x="57" y="17"/>
                      <a:pt x="64" y="13"/>
                    </a:cubicBezTo>
                    <a:cubicBezTo>
                      <a:pt x="68" y="11"/>
                      <a:pt x="71" y="10"/>
                      <a:pt x="75" y="8"/>
                    </a:cubicBezTo>
                    <a:cubicBezTo>
                      <a:pt x="78" y="6"/>
                      <a:pt x="80" y="4"/>
                      <a:pt x="83" y="2"/>
                    </a:cubicBezTo>
                    <a:cubicBezTo>
                      <a:pt x="83" y="2"/>
                      <a:pt x="83" y="2"/>
                      <a:pt x="84" y="2"/>
                    </a:cubicBezTo>
                    <a:cubicBezTo>
                      <a:pt x="84" y="1"/>
                      <a:pt x="84" y="0"/>
                      <a:pt x="83" y="1"/>
                    </a:cubicBezTo>
                    <a:cubicBezTo>
                      <a:pt x="82" y="1"/>
                      <a:pt x="82" y="1"/>
                      <a:pt x="81" y="2"/>
                    </a:cubicBezTo>
                    <a:cubicBezTo>
                      <a:pt x="76" y="5"/>
                      <a:pt x="72" y="8"/>
                      <a:pt x="66" y="11"/>
                    </a:cubicBezTo>
                    <a:cubicBezTo>
                      <a:pt x="58" y="14"/>
                      <a:pt x="51" y="19"/>
                      <a:pt x="4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5" name="Freeform 4874"/>
              <p:cNvSpPr/>
              <p:nvPr/>
            </p:nvSpPr>
            <p:spPr bwMode="auto">
              <a:xfrm>
                <a:off x="-2155032" y="2097087"/>
                <a:ext cx="254000" cy="131763"/>
              </a:xfrm>
              <a:custGeom>
                <a:avLst/>
                <a:gdLst>
                  <a:gd name="T0" fmla="*/ 92 w 92"/>
                  <a:gd name="T1" fmla="*/ 1 h 48"/>
                  <a:gd name="T2" fmla="*/ 91 w 92"/>
                  <a:gd name="T3" fmla="*/ 0 h 48"/>
                  <a:gd name="T4" fmla="*/ 44 w 92"/>
                  <a:gd name="T5" fmla="*/ 24 h 48"/>
                  <a:gd name="T6" fmla="*/ 3 w 92"/>
                  <a:gd name="T7" fmla="*/ 45 h 48"/>
                  <a:gd name="T8" fmla="*/ 1 w 92"/>
                  <a:gd name="T9" fmla="*/ 47 h 48"/>
                  <a:gd name="T10" fmla="*/ 1 w 92"/>
                  <a:gd name="T11" fmla="*/ 48 h 48"/>
                  <a:gd name="T12" fmla="*/ 3 w 92"/>
                  <a:gd name="T13" fmla="*/ 47 h 48"/>
                  <a:gd name="T14" fmla="*/ 44 w 92"/>
                  <a:gd name="T15" fmla="*/ 25 h 48"/>
                  <a:gd name="T16" fmla="*/ 92 w 92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48">
                    <a:moveTo>
                      <a:pt x="92" y="1"/>
                    </a:moveTo>
                    <a:cubicBezTo>
                      <a:pt x="92" y="1"/>
                      <a:pt x="92" y="0"/>
                      <a:pt x="91" y="0"/>
                    </a:cubicBezTo>
                    <a:cubicBezTo>
                      <a:pt x="75" y="8"/>
                      <a:pt x="60" y="16"/>
                      <a:pt x="44" y="24"/>
                    </a:cubicBezTo>
                    <a:cubicBezTo>
                      <a:pt x="30" y="31"/>
                      <a:pt x="16" y="37"/>
                      <a:pt x="3" y="45"/>
                    </a:cubicBezTo>
                    <a:cubicBezTo>
                      <a:pt x="2" y="45"/>
                      <a:pt x="2" y="46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2" y="47"/>
                      <a:pt x="3" y="47"/>
                      <a:pt x="3" y="47"/>
                    </a:cubicBezTo>
                    <a:cubicBezTo>
                      <a:pt x="16" y="38"/>
                      <a:pt x="31" y="32"/>
                      <a:pt x="44" y="25"/>
                    </a:cubicBezTo>
                    <a:cubicBezTo>
                      <a:pt x="60" y="18"/>
                      <a:pt x="76" y="9"/>
                      <a:pt x="9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6" name="Freeform 4875"/>
              <p:cNvSpPr/>
              <p:nvPr/>
            </p:nvSpPr>
            <p:spPr bwMode="auto">
              <a:xfrm>
                <a:off x="-2147094" y="2100262"/>
                <a:ext cx="260350" cy="131763"/>
              </a:xfrm>
              <a:custGeom>
                <a:avLst/>
                <a:gdLst>
                  <a:gd name="T0" fmla="*/ 1 w 94"/>
                  <a:gd name="T1" fmla="*/ 48 h 48"/>
                  <a:gd name="T2" fmla="*/ 93 w 94"/>
                  <a:gd name="T3" fmla="*/ 2 h 48"/>
                  <a:gd name="T4" fmla="*/ 93 w 94"/>
                  <a:gd name="T5" fmla="*/ 2 h 48"/>
                  <a:gd name="T6" fmla="*/ 93 w 94"/>
                  <a:gd name="T7" fmla="*/ 0 h 48"/>
                  <a:gd name="T8" fmla="*/ 92 w 94"/>
                  <a:gd name="T9" fmla="*/ 1 h 48"/>
                  <a:gd name="T10" fmla="*/ 1 w 94"/>
                  <a:gd name="T11" fmla="*/ 47 h 48"/>
                  <a:gd name="T12" fmla="*/ 1 w 94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8">
                    <a:moveTo>
                      <a:pt x="1" y="48"/>
                    </a:moveTo>
                    <a:cubicBezTo>
                      <a:pt x="31" y="31"/>
                      <a:pt x="63" y="18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62" y="17"/>
                      <a:pt x="30" y="30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7" name="Freeform 4876"/>
              <p:cNvSpPr/>
              <p:nvPr/>
            </p:nvSpPr>
            <p:spPr bwMode="auto">
              <a:xfrm>
                <a:off x="-2151857" y="2105024"/>
                <a:ext cx="273050" cy="141288"/>
              </a:xfrm>
              <a:custGeom>
                <a:avLst/>
                <a:gdLst>
                  <a:gd name="T0" fmla="*/ 2 w 99"/>
                  <a:gd name="T1" fmla="*/ 49 h 51"/>
                  <a:gd name="T2" fmla="*/ 1 w 99"/>
                  <a:gd name="T3" fmla="*/ 49 h 51"/>
                  <a:gd name="T4" fmla="*/ 2 w 99"/>
                  <a:gd name="T5" fmla="*/ 50 h 51"/>
                  <a:gd name="T6" fmla="*/ 2 w 99"/>
                  <a:gd name="T7" fmla="*/ 50 h 51"/>
                  <a:gd name="T8" fmla="*/ 50 w 99"/>
                  <a:gd name="T9" fmla="*/ 26 h 51"/>
                  <a:gd name="T10" fmla="*/ 98 w 99"/>
                  <a:gd name="T11" fmla="*/ 2 h 51"/>
                  <a:gd name="T12" fmla="*/ 99 w 99"/>
                  <a:gd name="T13" fmla="*/ 2 h 51"/>
                  <a:gd name="T14" fmla="*/ 98 w 99"/>
                  <a:gd name="T15" fmla="*/ 1 h 51"/>
                  <a:gd name="T16" fmla="*/ 97 w 99"/>
                  <a:gd name="T17" fmla="*/ 1 h 51"/>
                  <a:gd name="T18" fmla="*/ 49 w 99"/>
                  <a:gd name="T19" fmla="*/ 25 h 51"/>
                  <a:gd name="T20" fmla="*/ 2 w 99"/>
                  <a:gd name="T2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1">
                    <a:moveTo>
                      <a:pt x="2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1" y="51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7" y="41"/>
                      <a:pt x="33" y="33"/>
                      <a:pt x="50" y="26"/>
                    </a:cubicBezTo>
                    <a:cubicBezTo>
                      <a:pt x="66" y="19"/>
                      <a:pt x="82" y="10"/>
                      <a:pt x="98" y="2"/>
                    </a:cubicBezTo>
                    <a:cubicBezTo>
                      <a:pt x="98" y="2"/>
                      <a:pt x="99" y="2"/>
                      <a:pt x="99" y="2"/>
                    </a:cubicBezTo>
                    <a:cubicBezTo>
                      <a:pt x="99" y="2"/>
                      <a:pt x="99" y="0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81" y="9"/>
                      <a:pt x="66" y="18"/>
                      <a:pt x="49" y="25"/>
                    </a:cubicBezTo>
                    <a:cubicBezTo>
                      <a:pt x="33" y="32"/>
                      <a:pt x="17" y="39"/>
                      <a:pt x="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8" name="Freeform 4877"/>
              <p:cNvSpPr>
                <a:spLocks noEditPoints="1"/>
              </p:cNvSpPr>
              <p:nvPr/>
            </p:nvSpPr>
            <p:spPr bwMode="auto">
              <a:xfrm>
                <a:off x="-2170907" y="2112962"/>
                <a:ext cx="314325" cy="354013"/>
              </a:xfrm>
              <a:custGeom>
                <a:avLst/>
                <a:gdLst>
                  <a:gd name="T0" fmla="*/ 8 w 114"/>
                  <a:gd name="T1" fmla="*/ 50 h 128"/>
                  <a:gd name="T2" fmla="*/ 31 w 114"/>
                  <a:gd name="T3" fmla="*/ 40 h 128"/>
                  <a:gd name="T4" fmla="*/ 100 w 114"/>
                  <a:gd name="T5" fmla="*/ 7 h 128"/>
                  <a:gd name="T6" fmla="*/ 6 w 114"/>
                  <a:gd name="T7" fmla="*/ 60 h 128"/>
                  <a:gd name="T8" fmla="*/ 97 w 114"/>
                  <a:gd name="T9" fmla="*/ 17 h 128"/>
                  <a:gd name="T10" fmla="*/ 6 w 114"/>
                  <a:gd name="T11" fmla="*/ 67 h 128"/>
                  <a:gd name="T12" fmla="*/ 65 w 114"/>
                  <a:gd name="T13" fmla="*/ 39 h 128"/>
                  <a:gd name="T14" fmla="*/ 7 w 114"/>
                  <a:gd name="T15" fmla="*/ 73 h 128"/>
                  <a:gd name="T16" fmla="*/ 6 w 114"/>
                  <a:gd name="T17" fmla="*/ 82 h 128"/>
                  <a:gd name="T18" fmla="*/ 53 w 114"/>
                  <a:gd name="T19" fmla="*/ 59 h 128"/>
                  <a:gd name="T20" fmla="*/ 6 w 114"/>
                  <a:gd name="T21" fmla="*/ 89 h 128"/>
                  <a:gd name="T22" fmla="*/ 26 w 114"/>
                  <a:gd name="T23" fmla="*/ 80 h 128"/>
                  <a:gd name="T24" fmla="*/ 20 w 114"/>
                  <a:gd name="T25" fmla="*/ 86 h 128"/>
                  <a:gd name="T26" fmla="*/ 5 w 114"/>
                  <a:gd name="T27" fmla="*/ 99 h 128"/>
                  <a:gd name="T28" fmla="*/ 49 w 114"/>
                  <a:gd name="T29" fmla="*/ 78 h 128"/>
                  <a:gd name="T30" fmla="*/ 3 w 114"/>
                  <a:gd name="T31" fmla="*/ 107 h 128"/>
                  <a:gd name="T32" fmla="*/ 89 w 114"/>
                  <a:gd name="T33" fmla="*/ 64 h 128"/>
                  <a:gd name="T34" fmla="*/ 4 w 114"/>
                  <a:gd name="T35" fmla="*/ 110 h 128"/>
                  <a:gd name="T36" fmla="*/ 54 w 114"/>
                  <a:gd name="T37" fmla="*/ 87 h 128"/>
                  <a:gd name="T38" fmla="*/ 107 w 114"/>
                  <a:gd name="T39" fmla="*/ 61 h 128"/>
                  <a:gd name="T40" fmla="*/ 25 w 114"/>
                  <a:gd name="T41" fmla="*/ 107 h 128"/>
                  <a:gd name="T42" fmla="*/ 4 w 114"/>
                  <a:gd name="T43" fmla="*/ 121 h 128"/>
                  <a:gd name="T44" fmla="*/ 94 w 114"/>
                  <a:gd name="T45" fmla="*/ 78 h 128"/>
                  <a:gd name="T46" fmla="*/ 4 w 114"/>
                  <a:gd name="T47" fmla="*/ 125 h 128"/>
                  <a:gd name="T48" fmla="*/ 27 w 114"/>
                  <a:gd name="T49" fmla="*/ 116 h 128"/>
                  <a:gd name="T50" fmla="*/ 113 w 114"/>
                  <a:gd name="T51" fmla="*/ 76 h 128"/>
                  <a:gd name="T52" fmla="*/ 12 w 114"/>
                  <a:gd name="T53" fmla="*/ 122 h 128"/>
                  <a:gd name="T54" fmla="*/ 63 w 114"/>
                  <a:gd name="T55" fmla="*/ 96 h 128"/>
                  <a:gd name="T56" fmla="*/ 112 w 114"/>
                  <a:gd name="T57" fmla="*/ 68 h 128"/>
                  <a:gd name="T58" fmla="*/ 33 w 114"/>
                  <a:gd name="T59" fmla="*/ 105 h 128"/>
                  <a:gd name="T60" fmla="*/ 111 w 114"/>
                  <a:gd name="T61" fmla="*/ 58 h 128"/>
                  <a:gd name="T62" fmla="*/ 59 w 114"/>
                  <a:gd name="T63" fmla="*/ 83 h 128"/>
                  <a:gd name="T64" fmla="*/ 111 w 114"/>
                  <a:gd name="T65" fmla="*/ 53 h 128"/>
                  <a:gd name="T66" fmla="*/ 107 w 114"/>
                  <a:gd name="T67" fmla="*/ 54 h 128"/>
                  <a:gd name="T68" fmla="*/ 17 w 114"/>
                  <a:gd name="T69" fmla="*/ 100 h 128"/>
                  <a:gd name="T70" fmla="*/ 110 w 114"/>
                  <a:gd name="T71" fmla="*/ 49 h 128"/>
                  <a:gd name="T72" fmla="*/ 14 w 114"/>
                  <a:gd name="T73" fmla="*/ 93 h 128"/>
                  <a:gd name="T74" fmla="*/ 9 w 114"/>
                  <a:gd name="T75" fmla="*/ 94 h 128"/>
                  <a:gd name="T76" fmla="*/ 56 w 114"/>
                  <a:gd name="T77" fmla="*/ 64 h 128"/>
                  <a:gd name="T78" fmla="*/ 110 w 114"/>
                  <a:gd name="T79" fmla="*/ 34 h 128"/>
                  <a:gd name="T80" fmla="*/ 30 w 114"/>
                  <a:gd name="T81" fmla="*/ 69 h 128"/>
                  <a:gd name="T82" fmla="*/ 60 w 114"/>
                  <a:gd name="T83" fmla="*/ 51 h 128"/>
                  <a:gd name="T84" fmla="*/ 56 w 114"/>
                  <a:gd name="T85" fmla="*/ 47 h 128"/>
                  <a:gd name="T86" fmla="*/ 54 w 114"/>
                  <a:gd name="T87" fmla="*/ 45 h 128"/>
                  <a:gd name="T88" fmla="*/ 103 w 114"/>
                  <a:gd name="T89" fmla="*/ 22 h 128"/>
                  <a:gd name="T90" fmla="*/ 109 w 114"/>
                  <a:gd name="T91" fmla="*/ 17 h 128"/>
                  <a:gd name="T92" fmla="*/ 28 w 114"/>
                  <a:gd name="T93" fmla="*/ 55 h 128"/>
                  <a:gd name="T94" fmla="*/ 107 w 114"/>
                  <a:gd name="T95" fmla="*/ 12 h 128"/>
                  <a:gd name="T96" fmla="*/ 56 w 114"/>
                  <a:gd name="T97" fmla="*/ 35 h 128"/>
                  <a:gd name="T98" fmla="*/ 63 w 114"/>
                  <a:gd name="T99" fmla="*/ 28 h 128"/>
                  <a:gd name="T100" fmla="*/ 106 w 114"/>
                  <a:gd name="T101" fmla="*/ 2 h 128"/>
                  <a:gd name="T102" fmla="*/ 16 w 114"/>
                  <a:gd name="T103" fmla="*/ 11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128">
                    <a:moveTo>
                      <a:pt x="106" y="2"/>
                    </a:moveTo>
                    <a:cubicBezTo>
                      <a:pt x="90" y="11"/>
                      <a:pt x="74" y="19"/>
                      <a:pt x="57" y="27"/>
                    </a:cubicBezTo>
                    <a:cubicBezTo>
                      <a:pt x="48" y="31"/>
                      <a:pt x="39" y="35"/>
                      <a:pt x="30" y="39"/>
                    </a:cubicBezTo>
                    <a:cubicBezTo>
                      <a:pt x="22" y="42"/>
                      <a:pt x="16" y="47"/>
                      <a:pt x="8" y="50"/>
                    </a:cubicBezTo>
                    <a:cubicBezTo>
                      <a:pt x="8" y="50"/>
                      <a:pt x="7" y="51"/>
                      <a:pt x="7" y="51"/>
                    </a:cubicBezTo>
                    <a:cubicBezTo>
                      <a:pt x="6" y="51"/>
                      <a:pt x="7" y="52"/>
                      <a:pt x="7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8"/>
                      <a:pt x="23" y="43"/>
                      <a:pt x="31" y="40"/>
                    </a:cubicBezTo>
                    <a:cubicBezTo>
                      <a:pt x="40" y="36"/>
                      <a:pt x="49" y="32"/>
                      <a:pt x="58" y="28"/>
                    </a:cubicBezTo>
                    <a:cubicBezTo>
                      <a:pt x="67" y="24"/>
                      <a:pt x="76" y="19"/>
                      <a:pt x="84" y="15"/>
                    </a:cubicBezTo>
                    <a:cubicBezTo>
                      <a:pt x="88" y="13"/>
                      <a:pt x="92" y="11"/>
                      <a:pt x="96" y="9"/>
                    </a:cubicBezTo>
                    <a:cubicBezTo>
                      <a:pt x="98" y="8"/>
                      <a:pt x="110" y="0"/>
                      <a:pt x="100" y="7"/>
                    </a:cubicBezTo>
                    <a:cubicBezTo>
                      <a:pt x="86" y="17"/>
                      <a:pt x="69" y="24"/>
                      <a:pt x="54" y="32"/>
                    </a:cubicBezTo>
                    <a:cubicBezTo>
                      <a:pt x="38" y="39"/>
                      <a:pt x="22" y="47"/>
                      <a:pt x="8" y="57"/>
                    </a:cubicBezTo>
                    <a:cubicBezTo>
                      <a:pt x="7" y="58"/>
                      <a:pt x="6" y="58"/>
                      <a:pt x="5" y="59"/>
                    </a:cubicBezTo>
                    <a:cubicBezTo>
                      <a:pt x="5" y="59"/>
                      <a:pt x="5" y="61"/>
                      <a:pt x="6" y="60"/>
                    </a:cubicBezTo>
                    <a:cubicBezTo>
                      <a:pt x="6" y="60"/>
                      <a:pt x="7" y="60"/>
                      <a:pt x="8" y="59"/>
                    </a:cubicBezTo>
                    <a:cubicBezTo>
                      <a:pt x="24" y="52"/>
                      <a:pt x="41" y="44"/>
                      <a:pt x="57" y="36"/>
                    </a:cubicBezTo>
                    <a:cubicBezTo>
                      <a:pt x="65" y="32"/>
                      <a:pt x="74" y="27"/>
                      <a:pt x="83" y="23"/>
                    </a:cubicBezTo>
                    <a:cubicBezTo>
                      <a:pt x="88" y="21"/>
                      <a:pt x="92" y="19"/>
                      <a:pt x="97" y="17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85" y="25"/>
                      <a:pt x="70" y="31"/>
                      <a:pt x="56" y="37"/>
                    </a:cubicBezTo>
                    <a:cubicBezTo>
                      <a:pt x="38" y="45"/>
                      <a:pt x="23" y="55"/>
                      <a:pt x="7" y="66"/>
                    </a:cubicBezTo>
                    <a:cubicBezTo>
                      <a:pt x="7" y="66"/>
                      <a:pt x="6" y="66"/>
                      <a:pt x="6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7" y="68"/>
                      <a:pt x="7" y="67"/>
                      <a:pt x="7" y="67"/>
                    </a:cubicBezTo>
                    <a:cubicBezTo>
                      <a:pt x="24" y="60"/>
                      <a:pt x="41" y="50"/>
                      <a:pt x="58" y="42"/>
                    </a:cubicBezTo>
                    <a:cubicBezTo>
                      <a:pt x="60" y="41"/>
                      <a:pt x="63" y="40"/>
                      <a:pt x="65" y="39"/>
                    </a:cubicBezTo>
                    <a:cubicBezTo>
                      <a:pt x="45" y="48"/>
                      <a:pt x="25" y="58"/>
                      <a:pt x="7" y="71"/>
                    </a:cubicBezTo>
                    <a:cubicBezTo>
                      <a:pt x="6" y="71"/>
                      <a:pt x="5" y="72"/>
                      <a:pt x="4" y="72"/>
                    </a:cubicBezTo>
                    <a:cubicBezTo>
                      <a:pt x="4" y="73"/>
                      <a:pt x="4" y="74"/>
                      <a:pt x="5" y="74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12" y="72"/>
                      <a:pt x="17" y="70"/>
                      <a:pt x="22" y="67"/>
                    </a:cubicBezTo>
                    <a:cubicBezTo>
                      <a:pt x="30" y="62"/>
                      <a:pt x="39" y="57"/>
                      <a:pt x="47" y="53"/>
                    </a:cubicBezTo>
                    <a:cubicBezTo>
                      <a:pt x="67" y="44"/>
                      <a:pt x="86" y="37"/>
                      <a:pt x="105" y="27"/>
                    </a:cubicBezTo>
                    <a:cubicBezTo>
                      <a:pt x="71" y="44"/>
                      <a:pt x="36" y="59"/>
                      <a:pt x="6" y="82"/>
                    </a:cubicBezTo>
                    <a:cubicBezTo>
                      <a:pt x="5" y="82"/>
                      <a:pt x="5" y="83"/>
                      <a:pt x="4" y="83"/>
                    </a:cubicBezTo>
                    <a:cubicBezTo>
                      <a:pt x="3" y="84"/>
                      <a:pt x="4" y="85"/>
                      <a:pt x="5" y="84"/>
                    </a:cubicBezTo>
                    <a:cubicBezTo>
                      <a:pt x="5" y="84"/>
                      <a:pt x="6" y="84"/>
                      <a:pt x="6" y="84"/>
                    </a:cubicBezTo>
                    <a:cubicBezTo>
                      <a:pt x="22" y="77"/>
                      <a:pt x="36" y="66"/>
                      <a:pt x="53" y="59"/>
                    </a:cubicBezTo>
                    <a:cubicBezTo>
                      <a:pt x="61" y="55"/>
                      <a:pt x="70" y="52"/>
                      <a:pt x="78" y="48"/>
                    </a:cubicBezTo>
                    <a:cubicBezTo>
                      <a:pt x="87" y="43"/>
                      <a:pt x="99" y="39"/>
                      <a:pt x="107" y="34"/>
                    </a:cubicBezTo>
                    <a:cubicBezTo>
                      <a:pt x="90" y="45"/>
                      <a:pt x="72" y="52"/>
                      <a:pt x="54" y="61"/>
                    </a:cubicBezTo>
                    <a:cubicBezTo>
                      <a:pt x="37" y="69"/>
                      <a:pt x="22" y="79"/>
                      <a:pt x="6" y="89"/>
                    </a:cubicBezTo>
                    <a:cubicBezTo>
                      <a:pt x="5" y="89"/>
                      <a:pt x="5" y="89"/>
                      <a:pt x="4" y="90"/>
                    </a:cubicBezTo>
                    <a:cubicBezTo>
                      <a:pt x="3" y="90"/>
                      <a:pt x="4" y="91"/>
                      <a:pt x="4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13" y="89"/>
                      <a:pt x="19" y="84"/>
                      <a:pt x="26" y="80"/>
                    </a:cubicBezTo>
                    <a:cubicBezTo>
                      <a:pt x="35" y="75"/>
                      <a:pt x="44" y="71"/>
                      <a:pt x="54" y="66"/>
                    </a:cubicBezTo>
                    <a:cubicBezTo>
                      <a:pt x="60" y="63"/>
                      <a:pt x="67" y="60"/>
                      <a:pt x="74" y="57"/>
                    </a:cubicBezTo>
                    <a:cubicBezTo>
                      <a:pt x="64" y="61"/>
                      <a:pt x="55" y="65"/>
                      <a:pt x="46" y="70"/>
                    </a:cubicBezTo>
                    <a:cubicBezTo>
                      <a:pt x="37" y="75"/>
                      <a:pt x="28" y="80"/>
                      <a:pt x="20" y="86"/>
                    </a:cubicBezTo>
                    <a:cubicBezTo>
                      <a:pt x="16" y="90"/>
                      <a:pt x="10" y="92"/>
                      <a:pt x="5" y="95"/>
                    </a:cubicBezTo>
                    <a:cubicBezTo>
                      <a:pt x="4" y="96"/>
                      <a:pt x="3" y="97"/>
                      <a:pt x="2" y="98"/>
                    </a:cubicBezTo>
                    <a:cubicBezTo>
                      <a:pt x="2" y="99"/>
                      <a:pt x="2" y="100"/>
                      <a:pt x="3" y="100"/>
                    </a:cubicBezTo>
                    <a:cubicBezTo>
                      <a:pt x="4" y="99"/>
                      <a:pt x="4" y="99"/>
                      <a:pt x="5" y="99"/>
                    </a:cubicBezTo>
                    <a:cubicBezTo>
                      <a:pt x="22" y="92"/>
                      <a:pt x="37" y="82"/>
                      <a:pt x="53" y="75"/>
                    </a:cubicBezTo>
                    <a:cubicBezTo>
                      <a:pt x="63" y="70"/>
                      <a:pt x="73" y="66"/>
                      <a:pt x="83" y="61"/>
                    </a:cubicBezTo>
                    <a:cubicBezTo>
                      <a:pt x="87" y="60"/>
                      <a:pt x="90" y="58"/>
                      <a:pt x="94" y="56"/>
                    </a:cubicBezTo>
                    <a:cubicBezTo>
                      <a:pt x="79" y="64"/>
                      <a:pt x="64" y="71"/>
                      <a:pt x="49" y="78"/>
                    </a:cubicBezTo>
                    <a:cubicBezTo>
                      <a:pt x="39" y="83"/>
                      <a:pt x="30" y="88"/>
                      <a:pt x="21" y="94"/>
                    </a:cubicBezTo>
                    <a:cubicBezTo>
                      <a:pt x="16" y="97"/>
                      <a:pt x="10" y="100"/>
                      <a:pt x="5" y="104"/>
                    </a:cubicBezTo>
                    <a:cubicBezTo>
                      <a:pt x="4" y="105"/>
                      <a:pt x="3" y="105"/>
                      <a:pt x="3" y="106"/>
                    </a:cubicBezTo>
                    <a:cubicBezTo>
                      <a:pt x="2" y="106"/>
                      <a:pt x="3" y="107"/>
                      <a:pt x="3" y="107"/>
                    </a:cubicBezTo>
                    <a:cubicBezTo>
                      <a:pt x="4" y="107"/>
                      <a:pt x="4" y="107"/>
                      <a:pt x="5" y="107"/>
                    </a:cubicBezTo>
                    <a:cubicBezTo>
                      <a:pt x="11" y="105"/>
                      <a:pt x="17" y="102"/>
                      <a:pt x="23" y="98"/>
                    </a:cubicBezTo>
                    <a:cubicBezTo>
                      <a:pt x="31" y="93"/>
                      <a:pt x="40" y="88"/>
                      <a:pt x="49" y="84"/>
                    </a:cubicBezTo>
                    <a:cubicBezTo>
                      <a:pt x="62" y="77"/>
                      <a:pt x="76" y="71"/>
                      <a:pt x="89" y="64"/>
                    </a:cubicBezTo>
                    <a:cubicBezTo>
                      <a:pt x="87" y="66"/>
                      <a:pt x="84" y="67"/>
                      <a:pt x="82" y="69"/>
                    </a:cubicBezTo>
                    <a:cubicBezTo>
                      <a:pt x="72" y="74"/>
                      <a:pt x="62" y="79"/>
                      <a:pt x="53" y="83"/>
                    </a:cubicBezTo>
                    <a:cubicBezTo>
                      <a:pt x="43" y="88"/>
                      <a:pt x="34" y="93"/>
                      <a:pt x="25" y="99"/>
                    </a:cubicBezTo>
                    <a:cubicBezTo>
                      <a:pt x="19" y="103"/>
                      <a:pt x="11" y="106"/>
                      <a:pt x="4" y="110"/>
                    </a:cubicBezTo>
                    <a:cubicBezTo>
                      <a:pt x="3" y="111"/>
                      <a:pt x="2" y="112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2" y="114"/>
                      <a:pt x="3" y="113"/>
                      <a:pt x="4" y="113"/>
                    </a:cubicBezTo>
                    <a:cubicBezTo>
                      <a:pt x="21" y="105"/>
                      <a:pt x="37" y="95"/>
                      <a:pt x="54" y="87"/>
                    </a:cubicBezTo>
                    <a:cubicBezTo>
                      <a:pt x="64" y="82"/>
                      <a:pt x="75" y="78"/>
                      <a:pt x="86" y="73"/>
                    </a:cubicBezTo>
                    <a:cubicBezTo>
                      <a:pt x="90" y="71"/>
                      <a:pt x="95" y="69"/>
                      <a:pt x="99" y="66"/>
                    </a:cubicBezTo>
                    <a:cubicBezTo>
                      <a:pt x="101" y="65"/>
                      <a:pt x="104" y="63"/>
                      <a:pt x="106" y="61"/>
                    </a:cubicBezTo>
                    <a:cubicBezTo>
                      <a:pt x="106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0" y="68"/>
                      <a:pt x="91" y="71"/>
                      <a:pt x="83" y="76"/>
                    </a:cubicBezTo>
                    <a:cubicBezTo>
                      <a:pt x="73" y="82"/>
                      <a:pt x="63" y="86"/>
                      <a:pt x="53" y="92"/>
                    </a:cubicBezTo>
                    <a:cubicBezTo>
                      <a:pt x="44" y="97"/>
                      <a:pt x="35" y="103"/>
                      <a:pt x="25" y="107"/>
                    </a:cubicBezTo>
                    <a:cubicBezTo>
                      <a:pt x="18" y="111"/>
                      <a:pt x="11" y="114"/>
                      <a:pt x="4" y="119"/>
                    </a:cubicBezTo>
                    <a:cubicBezTo>
                      <a:pt x="3" y="120"/>
                      <a:pt x="2" y="120"/>
                      <a:pt x="1" y="121"/>
                    </a:cubicBezTo>
                    <a:cubicBezTo>
                      <a:pt x="0" y="121"/>
                      <a:pt x="1" y="122"/>
                      <a:pt x="2" y="122"/>
                    </a:cubicBezTo>
                    <a:cubicBezTo>
                      <a:pt x="2" y="122"/>
                      <a:pt x="3" y="121"/>
                      <a:pt x="4" y="121"/>
                    </a:cubicBezTo>
                    <a:cubicBezTo>
                      <a:pt x="11" y="118"/>
                      <a:pt x="17" y="113"/>
                      <a:pt x="24" y="110"/>
                    </a:cubicBezTo>
                    <a:cubicBezTo>
                      <a:pt x="33" y="106"/>
                      <a:pt x="43" y="102"/>
                      <a:pt x="52" y="98"/>
                    </a:cubicBezTo>
                    <a:cubicBezTo>
                      <a:pt x="61" y="94"/>
                      <a:pt x="71" y="90"/>
                      <a:pt x="80" y="85"/>
                    </a:cubicBezTo>
                    <a:cubicBezTo>
                      <a:pt x="85" y="83"/>
                      <a:pt x="89" y="80"/>
                      <a:pt x="94" y="78"/>
                    </a:cubicBezTo>
                    <a:cubicBezTo>
                      <a:pt x="96" y="77"/>
                      <a:pt x="99" y="75"/>
                      <a:pt x="102" y="74"/>
                    </a:cubicBezTo>
                    <a:cubicBezTo>
                      <a:pt x="103" y="73"/>
                      <a:pt x="113" y="67"/>
                      <a:pt x="108" y="72"/>
                    </a:cubicBezTo>
                    <a:cubicBezTo>
                      <a:pt x="91" y="84"/>
                      <a:pt x="70" y="91"/>
                      <a:pt x="51" y="101"/>
                    </a:cubicBezTo>
                    <a:cubicBezTo>
                      <a:pt x="35" y="108"/>
                      <a:pt x="18" y="115"/>
                      <a:pt x="4" y="125"/>
                    </a:cubicBezTo>
                    <a:cubicBezTo>
                      <a:pt x="3" y="125"/>
                      <a:pt x="2" y="126"/>
                      <a:pt x="1" y="127"/>
                    </a:cubicBezTo>
                    <a:cubicBezTo>
                      <a:pt x="0" y="127"/>
                      <a:pt x="1" y="128"/>
                      <a:pt x="2" y="128"/>
                    </a:cubicBezTo>
                    <a:cubicBezTo>
                      <a:pt x="2" y="128"/>
                      <a:pt x="3" y="127"/>
                      <a:pt x="3" y="127"/>
                    </a:cubicBezTo>
                    <a:cubicBezTo>
                      <a:pt x="11" y="124"/>
                      <a:pt x="19" y="120"/>
                      <a:pt x="27" y="116"/>
                    </a:cubicBezTo>
                    <a:cubicBezTo>
                      <a:pt x="36" y="112"/>
                      <a:pt x="46" y="108"/>
                      <a:pt x="55" y="104"/>
                    </a:cubicBezTo>
                    <a:cubicBezTo>
                      <a:pt x="75" y="95"/>
                      <a:pt x="95" y="88"/>
                      <a:pt x="113" y="7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4" y="77"/>
                      <a:pt x="114" y="77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94" y="86"/>
                      <a:pt x="74" y="94"/>
                      <a:pt x="55" y="102"/>
                    </a:cubicBezTo>
                    <a:cubicBezTo>
                      <a:pt x="45" y="107"/>
                      <a:pt x="35" y="110"/>
                      <a:pt x="26" y="115"/>
                    </a:cubicBezTo>
                    <a:cubicBezTo>
                      <a:pt x="21" y="118"/>
                      <a:pt x="17" y="120"/>
                      <a:pt x="12" y="122"/>
                    </a:cubicBezTo>
                    <a:cubicBezTo>
                      <a:pt x="10" y="124"/>
                      <a:pt x="7" y="125"/>
                      <a:pt x="4" y="126"/>
                    </a:cubicBezTo>
                    <a:cubicBezTo>
                      <a:pt x="6" y="125"/>
                      <a:pt x="8" y="124"/>
                      <a:pt x="10" y="123"/>
                    </a:cubicBezTo>
                    <a:cubicBezTo>
                      <a:pt x="19" y="118"/>
                      <a:pt x="26" y="113"/>
                      <a:pt x="35" y="109"/>
                    </a:cubicBezTo>
                    <a:cubicBezTo>
                      <a:pt x="44" y="105"/>
                      <a:pt x="54" y="100"/>
                      <a:pt x="63" y="96"/>
                    </a:cubicBezTo>
                    <a:cubicBezTo>
                      <a:pt x="80" y="89"/>
                      <a:pt x="98" y="81"/>
                      <a:pt x="112" y="70"/>
                    </a:cubicBezTo>
                    <a:cubicBezTo>
                      <a:pt x="113" y="70"/>
                      <a:pt x="113" y="69"/>
                      <a:pt x="113" y="69"/>
                    </a:cubicBezTo>
                    <a:cubicBezTo>
                      <a:pt x="113" y="69"/>
                      <a:pt x="113" y="68"/>
                      <a:pt x="11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04" y="71"/>
                      <a:pt x="96" y="76"/>
                      <a:pt x="88" y="80"/>
                    </a:cubicBezTo>
                    <a:cubicBezTo>
                      <a:pt x="78" y="85"/>
                      <a:pt x="67" y="90"/>
                      <a:pt x="57" y="94"/>
                    </a:cubicBezTo>
                    <a:cubicBezTo>
                      <a:pt x="47" y="99"/>
                      <a:pt x="37" y="103"/>
                      <a:pt x="27" y="108"/>
                    </a:cubicBezTo>
                    <a:cubicBezTo>
                      <a:pt x="29" y="107"/>
                      <a:pt x="31" y="106"/>
                      <a:pt x="33" y="105"/>
                    </a:cubicBezTo>
                    <a:cubicBezTo>
                      <a:pt x="43" y="100"/>
                      <a:pt x="52" y="94"/>
                      <a:pt x="62" y="89"/>
                    </a:cubicBezTo>
                    <a:cubicBezTo>
                      <a:pt x="72" y="84"/>
                      <a:pt x="81" y="78"/>
                      <a:pt x="90" y="73"/>
                    </a:cubicBezTo>
                    <a:cubicBezTo>
                      <a:pt x="98" y="69"/>
                      <a:pt x="105" y="65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7"/>
                    </a:cubicBezTo>
                    <a:cubicBezTo>
                      <a:pt x="111" y="57"/>
                      <a:pt x="111" y="57"/>
                      <a:pt x="110" y="57"/>
                    </a:cubicBezTo>
                    <a:cubicBezTo>
                      <a:pt x="103" y="62"/>
                      <a:pt x="96" y="67"/>
                      <a:pt x="88" y="71"/>
                    </a:cubicBezTo>
                    <a:cubicBezTo>
                      <a:pt x="78" y="75"/>
                      <a:pt x="68" y="79"/>
                      <a:pt x="59" y="83"/>
                    </a:cubicBezTo>
                    <a:cubicBezTo>
                      <a:pt x="46" y="90"/>
                      <a:pt x="33" y="97"/>
                      <a:pt x="20" y="104"/>
                    </a:cubicBezTo>
                    <a:cubicBezTo>
                      <a:pt x="22" y="103"/>
                      <a:pt x="24" y="101"/>
                      <a:pt x="26" y="100"/>
                    </a:cubicBezTo>
                    <a:cubicBezTo>
                      <a:pt x="35" y="94"/>
                      <a:pt x="44" y="89"/>
                      <a:pt x="53" y="84"/>
                    </a:cubicBezTo>
                    <a:cubicBezTo>
                      <a:pt x="73" y="75"/>
                      <a:pt x="92" y="65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2" y="53"/>
                      <a:pt x="111" y="52"/>
                      <a:pt x="111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09" y="53"/>
                      <a:pt x="108" y="53"/>
                      <a:pt x="107" y="54"/>
                    </a:cubicBezTo>
                    <a:cubicBezTo>
                      <a:pt x="107" y="54"/>
                      <a:pt x="106" y="54"/>
                      <a:pt x="105" y="55"/>
                    </a:cubicBezTo>
                    <a:cubicBezTo>
                      <a:pt x="89" y="64"/>
                      <a:pt x="71" y="71"/>
                      <a:pt x="54" y="80"/>
                    </a:cubicBezTo>
                    <a:cubicBezTo>
                      <a:pt x="45" y="84"/>
                      <a:pt x="37" y="89"/>
                      <a:pt x="28" y="93"/>
                    </a:cubicBezTo>
                    <a:cubicBezTo>
                      <a:pt x="25" y="95"/>
                      <a:pt x="21" y="98"/>
                      <a:pt x="17" y="100"/>
                    </a:cubicBezTo>
                    <a:cubicBezTo>
                      <a:pt x="14" y="102"/>
                      <a:pt x="8" y="103"/>
                      <a:pt x="5" y="105"/>
                    </a:cubicBezTo>
                    <a:cubicBezTo>
                      <a:pt x="11" y="100"/>
                      <a:pt x="20" y="96"/>
                      <a:pt x="27" y="92"/>
                    </a:cubicBezTo>
                    <a:cubicBezTo>
                      <a:pt x="37" y="86"/>
                      <a:pt x="46" y="81"/>
                      <a:pt x="55" y="77"/>
                    </a:cubicBezTo>
                    <a:cubicBezTo>
                      <a:pt x="74" y="68"/>
                      <a:pt x="92" y="59"/>
                      <a:pt x="110" y="49"/>
                    </a:cubicBezTo>
                    <a:cubicBezTo>
                      <a:pt x="111" y="48"/>
                      <a:pt x="110" y="47"/>
                      <a:pt x="109" y="47"/>
                    </a:cubicBezTo>
                    <a:cubicBezTo>
                      <a:pt x="90" y="56"/>
                      <a:pt x="72" y="65"/>
                      <a:pt x="53" y="74"/>
                    </a:cubicBezTo>
                    <a:cubicBezTo>
                      <a:pt x="44" y="78"/>
                      <a:pt x="36" y="82"/>
                      <a:pt x="27" y="86"/>
                    </a:cubicBezTo>
                    <a:cubicBezTo>
                      <a:pt x="23" y="89"/>
                      <a:pt x="18" y="91"/>
                      <a:pt x="14" y="93"/>
                    </a:cubicBezTo>
                    <a:cubicBezTo>
                      <a:pt x="11" y="95"/>
                      <a:pt x="8" y="96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3" y="98"/>
                      <a:pt x="4" y="98"/>
                      <a:pt x="5" y="97"/>
                    </a:cubicBezTo>
                    <a:cubicBezTo>
                      <a:pt x="7" y="96"/>
                      <a:pt x="9" y="95"/>
                      <a:pt x="9" y="94"/>
                    </a:cubicBezTo>
                    <a:cubicBezTo>
                      <a:pt x="24" y="85"/>
                      <a:pt x="39" y="75"/>
                      <a:pt x="55" y="67"/>
                    </a:cubicBezTo>
                    <a:cubicBezTo>
                      <a:pt x="73" y="58"/>
                      <a:pt x="91" y="50"/>
                      <a:pt x="109" y="40"/>
                    </a:cubicBezTo>
                    <a:cubicBezTo>
                      <a:pt x="109" y="40"/>
                      <a:pt x="109" y="38"/>
                      <a:pt x="108" y="39"/>
                    </a:cubicBezTo>
                    <a:cubicBezTo>
                      <a:pt x="90" y="47"/>
                      <a:pt x="73" y="55"/>
                      <a:pt x="56" y="64"/>
                    </a:cubicBezTo>
                    <a:cubicBezTo>
                      <a:pt x="40" y="71"/>
                      <a:pt x="21" y="81"/>
                      <a:pt x="7" y="89"/>
                    </a:cubicBezTo>
                    <a:cubicBezTo>
                      <a:pt x="24" y="79"/>
                      <a:pt x="40" y="69"/>
                      <a:pt x="57" y="60"/>
                    </a:cubicBezTo>
                    <a:cubicBezTo>
                      <a:pt x="75" y="52"/>
                      <a:pt x="93" y="44"/>
                      <a:pt x="109" y="34"/>
                    </a:cubicBezTo>
                    <a:cubicBezTo>
                      <a:pt x="109" y="34"/>
                      <a:pt x="110" y="34"/>
                      <a:pt x="110" y="34"/>
                    </a:cubicBezTo>
                    <a:cubicBezTo>
                      <a:pt x="110" y="33"/>
                      <a:pt x="110" y="32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91" y="39"/>
                      <a:pt x="75" y="48"/>
                      <a:pt x="57" y="55"/>
                    </a:cubicBezTo>
                    <a:cubicBezTo>
                      <a:pt x="48" y="60"/>
                      <a:pt x="39" y="64"/>
                      <a:pt x="30" y="69"/>
                    </a:cubicBezTo>
                    <a:cubicBezTo>
                      <a:pt x="25" y="71"/>
                      <a:pt x="21" y="74"/>
                      <a:pt x="17" y="76"/>
                    </a:cubicBezTo>
                    <a:cubicBezTo>
                      <a:pt x="15" y="78"/>
                      <a:pt x="14" y="79"/>
                      <a:pt x="12" y="79"/>
                    </a:cubicBezTo>
                    <a:cubicBezTo>
                      <a:pt x="11" y="80"/>
                      <a:pt x="3" y="85"/>
                      <a:pt x="9" y="81"/>
                    </a:cubicBezTo>
                    <a:cubicBezTo>
                      <a:pt x="25" y="69"/>
                      <a:pt x="42" y="59"/>
                      <a:pt x="60" y="51"/>
                    </a:cubicBezTo>
                    <a:cubicBezTo>
                      <a:pt x="69" y="46"/>
                      <a:pt x="77" y="42"/>
                      <a:pt x="86" y="38"/>
                    </a:cubicBezTo>
                    <a:cubicBezTo>
                      <a:pt x="94" y="34"/>
                      <a:pt x="102" y="31"/>
                      <a:pt x="108" y="26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91" y="34"/>
                      <a:pt x="73" y="40"/>
                      <a:pt x="56" y="47"/>
                    </a:cubicBezTo>
                    <a:cubicBezTo>
                      <a:pt x="47" y="51"/>
                      <a:pt x="38" y="55"/>
                      <a:pt x="30" y="60"/>
                    </a:cubicBezTo>
                    <a:cubicBezTo>
                      <a:pt x="27" y="62"/>
                      <a:pt x="24" y="64"/>
                      <a:pt x="21" y="66"/>
                    </a:cubicBezTo>
                    <a:cubicBezTo>
                      <a:pt x="17" y="68"/>
                      <a:pt x="11" y="69"/>
                      <a:pt x="7" y="72"/>
                    </a:cubicBezTo>
                    <a:cubicBezTo>
                      <a:pt x="22" y="62"/>
                      <a:pt x="38" y="54"/>
                      <a:pt x="54" y="45"/>
                    </a:cubicBezTo>
                    <a:cubicBezTo>
                      <a:pt x="62" y="41"/>
                      <a:pt x="71" y="37"/>
                      <a:pt x="80" y="33"/>
                    </a:cubicBezTo>
                    <a:cubicBezTo>
                      <a:pt x="85" y="30"/>
                      <a:pt x="90" y="28"/>
                      <a:pt x="95" y="26"/>
                    </a:cubicBezTo>
                    <a:cubicBezTo>
                      <a:pt x="97" y="25"/>
                      <a:pt x="99" y="24"/>
                      <a:pt x="101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5" y="21"/>
                      <a:pt x="106" y="21"/>
                      <a:pt x="106" y="20"/>
                    </a:cubicBezTo>
                    <a:cubicBezTo>
                      <a:pt x="107" y="20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10" y="18"/>
                      <a:pt x="109" y="17"/>
                      <a:pt x="109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5" y="19"/>
                      <a:pt x="103" y="20"/>
                      <a:pt x="100" y="22"/>
                    </a:cubicBezTo>
                    <a:cubicBezTo>
                      <a:pt x="85" y="29"/>
                      <a:pt x="69" y="35"/>
                      <a:pt x="54" y="42"/>
                    </a:cubicBezTo>
                    <a:cubicBezTo>
                      <a:pt x="45" y="46"/>
                      <a:pt x="36" y="50"/>
                      <a:pt x="28" y="55"/>
                    </a:cubicBezTo>
                    <a:cubicBezTo>
                      <a:pt x="24" y="57"/>
                      <a:pt x="21" y="59"/>
                      <a:pt x="17" y="61"/>
                    </a:cubicBezTo>
                    <a:cubicBezTo>
                      <a:pt x="16" y="61"/>
                      <a:pt x="16" y="62"/>
                      <a:pt x="15" y="62"/>
                    </a:cubicBezTo>
                    <a:cubicBezTo>
                      <a:pt x="29" y="53"/>
                      <a:pt x="43" y="44"/>
                      <a:pt x="59" y="37"/>
                    </a:cubicBezTo>
                    <a:cubicBezTo>
                      <a:pt x="76" y="30"/>
                      <a:pt x="93" y="23"/>
                      <a:pt x="107" y="12"/>
                    </a:cubicBezTo>
                    <a:cubicBezTo>
                      <a:pt x="108" y="12"/>
                      <a:pt x="108" y="12"/>
                      <a:pt x="108" y="11"/>
                    </a:cubicBezTo>
                    <a:cubicBezTo>
                      <a:pt x="108" y="11"/>
                      <a:pt x="108" y="11"/>
                      <a:pt x="107" y="11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91" y="20"/>
                      <a:pt x="73" y="27"/>
                      <a:pt x="56" y="35"/>
                    </a:cubicBezTo>
                    <a:cubicBezTo>
                      <a:pt x="47" y="39"/>
                      <a:pt x="38" y="44"/>
                      <a:pt x="29" y="48"/>
                    </a:cubicBezTo>
                    <a:cubicBezTo>
                      <a:pt x="24" y="51"/>
                      <a:pt x="19" y="53"/>
                      <a:pt x="14" y="55"/>
                    </a:cubicBezTo>
                    <a:cubicBezTo>
                      <a:pt x="2" y="61"/>
                      <a:pt x="11" y="56"/>
                      <a:pt x="15" y="54"/>
                    </a:cubicBezTo>
                    <a:cubicBezTo>
                      <a:pt x="30" y="44"/>
                      <a:pt x="47" y="36"/>
                      <a:pt x="63" y="28"/>
                    </a:cubicBezTo>
                    <a:cubicBezTo>
                      <a:pt x="77" y="21"/>
                      <a:pt x="95" y="15"/>
                      <a:pt x="107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7" y="2"/>
                    </a:cubicBezTo>
                    <a:cubicBezTo>
                      <a:pt x="107" y="2"/>
                      <a:pt x="106" y="2"/>
                      <a:pt x="106" y="2"/>
                    </a:cubicBezTo>
                    <a:close/>
                    <a:moveTo>
                      <a:pt x="16" y="113"/>
                    </a:moveTo>
                    <a:cubicBezTo>
                      <a:pt x="14" y="114"/>
                      <a:pt x="2" y="122"/>
                      <a:pt x="8" y="117"/>
                    </a:cubicBezTo>
                    <a:cubicBezTo>
                      <a:pt x="11" y="116"/>
                      <a:pt x="13" y="114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9" name="Freeform 4878"/>
              <p:cNvSpPr>
                <a:spLocks noEditPoints="1"/>
              </p:cNvSpPr>
              <p:nvPr/>
            </p:nvSpPr>
            <p:spPr bwMode="auto">
              <a:xfrm>
                <a:off x="-2188369" y="2351087"/>
                <a:ext cx="350838" cy="317500"/>
              </a:xfrm>
              <a:custGeom>
                <a:avLst/>
                <a:gdLst>
                  <a:gd name="T0" fmla="*/ 7 w 127"/>
                  <a:gd name="T1" fmla="*/ 46 h 115"/>
                  <a:gd name="T2" fmla="*/ 110 w 127"/>
                  <a:gd name="T3" fmla="*/ 5 h 115"/>
                  <a:gd name="T4" fmla="*/ 9 w 127"/>
                  <a:gd name="T5" fmla="*/ 51 h 115"/>
                  <a:gd name="T6" fmla="*/ 68 w 127"/>
                  <a:gd name="T7" fmla="*/ 28 h 115"/>
                  <a:gd name="T8" fmla="*/ 8 w 127"/>
                  <a:gd name="T9" fmla="*/ 59 h 115"/>
                  <a:gd name="T10" fmla="*/ 64 w 127"/>
                  <a:gd name="T11" fmla="*/ 40 h 115"/>
                  <a:gd name="T12" fmla="*/ 57 w 127"/>
                  <a:gd name="T13" fmla="*/ 46 h 115"/>
                  <a:gd name="T14" fmla="*/ 7 w 127"/>
                  <a:gd name="T15" fmla="*/ 69 h 115"/>
                  <a:gd name="T16" fmla="*/ 65 w 127"/>
                  <a:gd name="T17" fmla="*/ 48 h 115"/>
                  <a:gd name="T18" fmla="*/ 7 w 127"/>
                  <a:gd name="T19" fmla="*/ 77 h 115"/>
                  <a:gd name="T20" fmla="*/ 104 w 127"/>
                  <a:gd name="T21" fmla="*/ 42 h 115"/>
                  <a:gd name="T22" fmla="*/ 6 w 127"/>
                  <a:gd name="T23" fmla="*/ 82 h 115"/>
                  <a:gd name="T24" fmla="*/ 29 w 127"/>
                  <a:gd name="T25" fmla="*/ 75 h 115"/>
                  <a:gd name="T26" fmla="*/ 60 w 127"/>
                  <a:gd name="T27" fmla="*/ 66 h 115"/>
                  <a:gd name="T28" fmla="*/ 5 w 127"/>
                  <a:gd name="T29" fmla="*/ 93 h 115"/>
                  <a:gd name="T30" fmla="*/ 4 w 127"/>
                  <a:gd name="T31" fmla="*/ 97 h 115"/>
                  <a:gd name="T32" fmla="*/ 47 w 127"/>
                  <a:gd name="T33" fmla="*/ 83 h 115"/>
                  <a:gd name="T34" fmla="*/ 3 w 127"/>
                  <a:gd name="T35" fmla="*/ 104 h 115"/>
                  <a:gd name="T36" fmla="*/ 86 w 127"/>
                  <a:gd name="T37" fmla="*/ 77 h 115"/>
                  <a:gd name="T38" fmla="*/ 3 w 127"/>
                  <a:gd name="T39" fmla="*/ 111 h 115"/>
                  <a:gd name="T40" fmla="*/ 1 w 127"/>
                  <a:gd name="T41" fmla="*/ 115 h 115"/>
                  <a:gd name="T42" fmla="*/ 91 w 127"/>
                  <a:gd name="T43" fmla="*/ 87 h 115"/>
                  <a:gd name="T44" fmla="*/ 118 w 127"/>
                  <a:gd name="T45" fmla="*/ 73 h 115"/>
                  <a:gd name="T46" fmla="*/ 17 w 127"/>
                  <a:gd name="T47" fmla="*/ 110 h 115"/>
                  <a:gd name="T48" fmla="*/ 115 w 127"/>
                  <a:gd name="T49" fmla="*/ 69 h 115"/>
                  <a:gd name="T50" fmla="*/ 120 w 127"/>
                  <a:gd name="T51" fmla="*/ 65 h 115"/>
                  <a:gd name="T52" fmla="*/ 10 w 127"/>
                  <a:gd name="T53" fmla="*/ 107 h 115"/>
                  <a:gd name="T54" fmla="*/ 123 w 127"/>
                  <a:gd name="T55" fmla="*/ 59 h 115"/>
                  <a:gd name="T56" fmla="*/ 9 w 127"/>
                  <a:gd name="T57" fmla="*/ 100 h 115"/>
                  <a:gd name="T58" fmla="*/ 118 w 127"/>
                  <a:gd name="T59" fmla="*/ 58 h 115"/>
                  <a:gd name="T60" fmla="*/ 123 w 127"/>
                  <a:gd name="T61" fmla="*/ 54 h 115"/>
                  <a:gd name="T62" fmla="*/ 13 w 127"/>
                  <a:gd name="T63" fmla="*/ 95 h 115"/>
                  <a:gd name="T64" fmla="*/ 88 w 127"/>
                  <a:gd name="T65" fmla="*/ 63 h 115"/>
                  <a:gd name="T66" fmla="*/ 122 w 127"/>
                  <a:gd name="T67" fmla="*/ 48 h 115"/>
                  <a:gd name="T68" fmla="*/ 16 w 127"/>
                  <a:gd name="T69" fmla="*/ 87 h 115"/>
                  <a:gd name="T70" fmla="*/ 124 w 127"/>
                  <a:gd name="T71" fmla="*/ 41 h 115"/>
                  <a:gd name="T72" fmla="*/ 69 w 127"/>
                  <a:gd name="T73" fmla="*/ 59 h 115"/>
                  <a:gd name="T74" fmla="*/ 127 w 127"/>
                  <a:gd name="T75" fmla="*/ 34 h 115"/>
                  <a:gd name="T76" fmla="*/ 76 w 127"/>
                  <a:gd name="T77" fmla="*/ 49 h 115"/>
                  <a:gd name="T78" fmla="*/ 83 w 127"/>
                  <a:gd name="T79" fmla="*/ 43 h 115"/>
                  <a:gd name="T80" fmla="*/ 125 w 127"/>
                  <a:gd name="T81" fmla="*/ 23 h 115"/>
                  <a:gd name="T82" fmla="*/ 22 w 127"/>
                  <a:gd name="T83" fmla="*/ 62 h 115"/>
                  <a:gd name="T84" fmla="*/ 60 w 127"/>
                  <a:gd name="T85" fmla="*/ 46 h 115"/>
                  <a:gd name="T86" fmla="*/ 122 w 127"/>
                  <a:gd name="T87" fmla="*/ 18 h 115"/>
                  <a:gd name="T88" fmla="*/ 21 w 127"/>
                  <a:gd name="T89" fmla="*/ 55 h 115"/>
                  <a:gd name="T90" fmla="*/ 121 w 127"/>
                  <a:gd name="T91" fmla="*/ 10 h 115"/>
                  <a:gd name="T92" fmla="*/ 94 w 127"/>
                  <a:gd name="T93" fmla="*/ 18 h 115"/>
                  <a:gd name="T94" fmla="*/ 15 w 127"/>
                  <a:gd name="T95" fmla="*/ 49 h 115"/>
                  <a:gd name="T96" fmla="*/ 116 w 127"/>
                  <a:gd name="T97" fmla="*/ 3 h 115"/>
                  <a:gd name="T98" fmla="*/ 120 w 127"/>
                  <a:gd name="T99" fmla="*/ 0 h 115"/>
                  <a:gd name="T100" fmla="*/ 115 w 127"/>
                  <a:gd name="T101" fmla="*/ 52 h 115"/>
                  <a:gd name="T102" fmla="*/ 14 w 127"/>
                  <a:gd name="T103" fmla="*/ 80 h 115"/>
                  <a:gd name="T104" fmla="*/ 8 w 127"/>
                  <a:gd name="T105" fmla="*/ 76 h 115"/>
                  <a:gd name="T106" fmla="*/ 17 w 127"/>
                  <a:gd name="T107" fmla="*/ 5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5">
                    <a:moveTo>
                      <a:pt x="63" y="21"/>
                    </a:moveTo>
                    <a:cubicBezTo>
                      <a:pt x="44" y="27"/>
                      <a:pt x="27" y="36"/>
                      <a:pt x="9" y="44"/>
                    </a:cubicBezTo>
                    <a:cubicBezTo>
                      <a:pt x="8" y="44"/>
                      <a:pt x="7" y="45"/>
                      <a:pt x="6" y="45"/>
                    </a:cubicBezTo>
                    <a:cubicBezTo>
                      <a:pt x="6" y="46"/>
                      <a:pt x="6" y="47"/>
                      <a:pt x="7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29" y="37"/>
                      <a:pt x="49" y="28"/>
                      <a:pt x="69" y="20"/>
                    </a:cubicBezTo>
                    <a:cubicBezTo>
                      <a:pt x="79" y="16"/>
                      <a:pt x="89" y="12"/>
                      <a:pt x="99" y="9"/>
                    </a:cubicBezTo>
                    <a:cubicBezTo>
                      <a:pt x="103" y="8"/>
                      <a:pt x="106" y="6"/>
                      <a:pt x="110" y="5"/>
                    </a:cubicBezTo>
                    <a:cubicBezTo>
                      <a:pt x="109" y="5"/>
                      <a:pt x="109" y="6"/>
                      <a:pt x="108" y="6"/>
                    </a:cubicBezTo>
                    <a:cubicBezTo>
                      <a:pt x="89" y="15"/>
                      <a:pt x="69" y="21"/>
                      <a:pt x="50" y="30"/>
                    </a:cubicBezTo>
                    <a:cubicBezTo>
                      <a:pt x="41" y="35"/>
                      <a:pt x="33" y="39"/>
                      <a:pt x="24" y="43"/>
                    </a:cubicBezTo>
                    <a:cubicBezTo>
                      <a:pt x="18" y="45"/>
                      <a:pt x="13" y="48"/>
                      <a:pt x="9" y="51"/>
                    </a:cubicBezTo>
                    <a:cubicBezTo>
                      <a:pt x="8" y="52"/>
                      <a:pt x="7" y="52"/>
                      <a:pt x="6" y="53"/>
                    </a:cubicBezTo>
                    <a:cubicBezTo>
                      <a:pt x="6" y="53"/>
                      <a:pt x="6" y="54"/>
                      <a:pt x="7" y="54"/>
                    </a:cubicBezTo>
                    <a:cubicBezTo>
                      <a:pt x="8" y="54"/>
                      <a:pt x="8" y="53"/>
                      <a:pt x="9" y="53"/>
                    </a:cubicBezTo>
                    <a:cubicBezTo>
                      <a:pt x="28" y="44"/>
                      <a:pt x="48" y="35"/>
                      <a:pt x="68" y="28"/>
                    </a:cubicBezTo>
                    <a:cubicBezTo>
                      <a:pt x="77" y="25"/>
                      <a:pt x="87" y="22"/>
                      <a:pt x="97" y="19"/>
                    </a:cubicBezTo>
                    <a:cubicBezTo>
                      <a:pt x="85" y="24"/>
                      <a:pt x="72" y="29"/>
                      <a:pt x="60" y="34"/>
                    </a:cubicBezTo>
                    <a:cubicBezTo>
                      <a:pt x="50" y="39"/>
                      <a:pt x="40" y="43"/>
                      <a:pt x="31" y="48"/>
                    </a:cubicBezTo>
                    <a:cubicBezTo>
                      <a:pt x="24" y="52"/>
                      <a:pt x="15" y="55"/>
                      <a:pt x="8" y="59"/>
                    </a:cubicBezTo>
                    <a:cubicBezTo>
                      <a:pt x="7" y="60"/>
                      <a:pt x="7" y="60"/>
                      <a:pt x="6" y="61"/>
                    </a:cubicBezTo>
                    <a:cubicBezTo>
                      <a:pt x="5" y="61"/>
                      <a:pt x="6" y="62"/>
                      <a:pt x="6" y="62"/>
                    </a:cubicBezTo>
                    <a:cubicBezTo>
                      <a:pt x="7" y="62"/>
                      <a:pt x="7" y="62"/>
                      <a:pt x="8" y="61"/>
                    </a:cubicBezTo>
                    <a:cubicBezTo>
                      <a:pt x="27" y="54"/>
                      <a:pt x="45" y="46"/>
                      <a:pt x="64" y="40"/>
                    </a:cubicBezTo>
                    <a:cubicBezTo>
                      <a:pt x="74" y="37"/>
                      <a:pt x="84" y="34"/>
                      <a:pt x="94" y="30"/>
                    </a:cubicBezTo>
                    <a:cubicBezTo>
                      <a:pt x="99" y="28"/>
                      <a:pt x="104" y="26"/>
                      <a:pt x="109" y="24"/>
                    </a:cubicBezTo>
                    <a:cubicBezTo>
                      <a:pt x="110" y="24"/>
                      <a:pt x="110" y="24"/>
                      <a:pt x="110" y="23"/>
                    </a:cubicBezTo>
                    <a:cubicBezTo>
                      <a:pt x="93" y="32"/>
                      <a:pt x="75" y="39"/>
                      <a:pt x="57" y="46"/>
                    </a:cubicBezTo>
                    <a:cubicBezTo>
                      <a:pt x="41" y="52"/>
                      <a:pt x="22" y="57"/>
                      <a:pt x="8" y="67"/>
                    </a:cubicBezTo>
                    <a:cubicBezTo>
                      <a:pt x="7" y="67"/>
                      <a:pt x="6" y="68"/>
                      <a:pt x="5" y="68"/>
                    </a:cubicBezTo>
                    <a:cubicBezTo>
                      <a:pt x="5" y="69"/>
                      <a:pt x="5" y="70"/>
                      <a:pt x="6" y="70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17" y="66"/>
                      <a:pt x="25" y="62"/>
                      <a:pt x="34" y="58"/>
                    </a:cubicBezTo>
                    <a:cubicBezTo>
                      <a:pt x="44" y="54"/>
                      <a:pt x="55" y="51"/>
                      <a:pt x="66" y="47"/>
                    </a:cubicBezTo>
                    <a:cubicBezTo>
                      <a:pt x="75" y="44"/>
                      <a:pt x="85" y="41"/>
                      <a:pt x="94" y="37"/>
                    </a:cubicBezTo>
                    <a:cubicBezTo>
                      <a:pt x="85" y="42"/>
                      <a:pt x="75" y="45"/>
                      <a:pt x="65" y="48"/>
                    </a:cubicBezTo>
                    <a:cubicBezTo>
                      <a:pt x="45" y="56"/>
                      <a:pt x="26" y="66"/>
                      <a:pt x="7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7"/>
                      <a:pt x="5" y="77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17" y="74"/>
                      <a:pt x="26" y="68"/>
                      <a:pt x="35" y="64"/>
                    </a:cubicBezTo>
                    <a:cubicBezTo>
                      <a:pt x="46" y="60"/>
                      <a:pt x="56" y="57"/>
                      <a:pt x="67" y="53"/>
                    </a:cubicBezTo>
                    <a:cubicBezTo>
                      <a:pt x="78" y="49"/>
                      <a:pt x="89" y="46"/>
                      <a:pt x="100" y="43"/>
                    </a:cubicBezTo>
                    <a:cubicBezTo>
                      <a:pt x="101" y="43"/>
                      <a:pt x="102" y="42"/>
                      <a:pt x="104" y="42"/>
                    </a:cubicBezTo>
                    <a:cubicBezTo>
                      <a:pt x="102" y="43"/>
                      <a:pt x="100" y="44"/>
                      <a:pt x="98" y="45"/>
                    </a:cubicBezTo>
                    <a:cubicBezTo>
                      <a:pt x="86" y="51"/>
                      <a:pt x="73" y="55"/>
                      <a:pt x="60" y="60"/>
                    </a:cubicBezTo>
                    <a:cubicBezTo>
                      <a:pt x="49" y="64"/>
                      <a:pt x="37" y="69"/>
                      <a:pt x="26" y="74"/>
                    </a:cubicBezTo>
                    <a:cubicBezTo>
                      <a:pt x="19" y="77"/>
                      <a:pt x="12" y="78"/>
                      <a:pt x="6" y="82"/>
                    </a:cubicBezTo>
                    <a:cubicBezTo>
                      <a:pt x="5" y="83"/>
                      <a:pt x="4" y="84"/>
                      <a:pt x="3" y="85"/>
                    </a:cubicBezTo>
                    <a:cubicBezTo>
                      <a:pt x="2" y="85"/>
                      <a:pt x="3" y="86"/>
                      <a:pt x="3" y="86"/>
                    </a:cubicBezTo>
                    <a:cubicBezTo>
                      <a:pt x="4" y="86"/>
                      <a:pt x="5" y="85"/>
                      <a:pt x="6" y="85"/>
                    </a:cubicBezTo>
                    <a:cubicBezTo>
                      <a:pt x="14" y="83"/>
                      <a:pt x="22" y="79"/>
                      <a:pt x="29" y="75"/>
                    </a:cubicBezTo>
                    <a:cubicBezTo>
                      <a:pt x="40" y="70"/>
                      <a:pt x="51" y="66"/>
                      <a:pt x="63" y="62"/>
                    </a:cubicBezTo>
                    <a:cubicBezTo>
                      <a:pt x="82" y="55"/>
                      <a:pt x="103" y="47"/>
                      <a:pt x="120" y="40"/>
                    </a:cubicBezTo>
                    <a:cubicBezTo>
                      <a:pt x="112" y="44"/>
                      <a:pt x="103" y="48"/>
                      <a:pt x="95" y="52"/>
                    </a:cubicBezTo>
                    <a:cubicBezTo>
                      <a:pt x="83" y="57"/>
                      <a:pt x="72" y="61"/>
                      <a:pt x="60" y="66"/>
                    </a:cubicBezTo>
                    <a:cubicBezTo>
                      <a:pt x="41" y="73"/>
                      <a:pt x="23" y="8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3"/>
                      <a:pt x="4" y="94"/>
                      <a:pt x="5" y="93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6" y="89"/>
                      <a:pt x="27" y="84"/>
                      <a:pt x="38" y="80"/>
                    </a:cubicBezTo>
                    <a:cubicBezTo>
                      <a:pt x="35" y="81"/>
                      <a:pt x="32" y="83"/>
                      <a:pt x="30" y="84"/>
                    </a:cubicBezTo>
                    <a:cubicBezTo>
                      <a:pt x="21" y="89"/>
                      <a:pt x="12" y="92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3" y="98"/>
                      <a:pt x="3" y="99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4" y="96"/>
                      <a:pt x="24" y="92"/>
                      <a:pt x="34" y="88"/>
                    </a:cubicBezTo>
                    <a:cubicBezTo>
                      <a:pt x="38" y="86"/>
                      <a:pt x="42" y="85"/>
                      <a:pt x="47" y="83"/>
                    </a:cubicBezTo>
                    <a:cubicBezTo>
                      <a:pt x="39" y="87"/>
                      <a:pt x="31" y="90"/>
                      <a:pt x="22" y="93"/>
                    </a:cubicBezTo>
                    <a:cubicBezTo>
                      <a:pt x="16" y="96"/>
                      <a:pt x="9" y="98"/>
                      <a:pt x="4" y="102"/>
                    </a:cubicBezTo>
                    <a:cubicBezTo>
                      <a:pt x="3" y="102"/>
                      <a:pt x="3" y="102"/>
                      <a:pt x="2" y="103"/>
                    </a:cubicBezTo>
                    <a:cubicBezTo>
                      <a:pt x="2" y="103"/>
                      <a:pt x="2" y="104"/>
                      <a:pt x="3" y="104"/>
                    </a:cubicBezTo>
                    <a:cubicBezTo>
                      <a:pt x="3" y="104"/>
                      <a:pt x="3" y="104"/>
                      <a:pt x="4" y="104"/>
                    </a:cubicBezTo>
                    <a:cubicBezTo>
                      <a:pt x="14" y="101"/>
                      <a:pt x="23" y="97"/>
                      <a:pt x="33" y="94"/>
                    </a:cubicBezTo>
                    <a:cubicBezTo>
                      <a:pt x="45" y="91"/>
                      <a:pt x="56" y="87"/>
                      <a:pt x="68" y="83"/>
                    </a:cubicBezTo>
                    <a:cubicBezTo>
                      <a:pt x="74" y="81"/>
                      <a:pt x="80" y="79"/>
                      <a:pt x="86" y="77"/>
                    </a:cubicBezTo>
                    <a:cubicBezTo>
                      <a:pt x="58" y="88"/>
                      <a:pt x="29" y="95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3" y="111"/>
                    </a:cubicBezTo>
                    <a:cubicBezTo>
                      <a:pt x="5" y="110"/>
                      <a:pt x="8" y="109"/>
                      <a:pt x="10" y="108"/>
                    </a:cubicBezTo>
                    <a:cubicBezTo>
                      <a:pt x="8" y="110"/>
                      <a:pt x="5" y="111"/>
                      <a:pt x="2" y="113"/>
                    </a:cubicBezTo>
                    <a:cubicBezTo>
                      <a:pt x="2" y="113"/>
                      <a:pt x="1" y="114"/>
                      <a:pt x="1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11" y="114"/>
                      <a:pt x="20" y="110"/>
                      <a:pt x="28" y="107"/>
                    </a:cubicBezTo>
                    <a:cubicBezTo>
                      <a:pt x="39" y="102"/>
                      <a:pt x="50" y="100"/>
                      <a:pt x="62" y="97"/>
                    </a:cubicBezTo>
                    <a:cubicBezTo>
                      <a:pt x="72" y="94"/>
                      <a:pt x="82" y="91"/>
                      <a:pt x="91" y="87"/>
                    </a:cubicBezTo>
                    <a:cubicBezTo>
                      <a:pt x="100" y="82"/>
                      <a:pt x="109" y="79"/>
                      <a:pt x="118" y="75"/>
                    </a:cubicBezTo>
                    <a:cubicBezTo>
                      <a:pt x="119" y="74"/>
                      <a:pt x="120" y="74"/>
                      <a:pt x="120" y="74"/>
                    </a:cubicBezTo>
                    <a:cubicBezTo>
                      <a:pt x="121" y="73"/>
                      <a:pt x="120" y="72"/>
                      <a:pt x="120" y="72"/>
                    </a:cubicBezTo>
                    <a:cubicBezTo>
                      <a:pt x="119" y="73"/>
                      <a:pt x="119" y="73"/>
                      <a:pt x="118" y="73"/>
                    </a:cubicBezTo>
                    <a:cubicBezTo>
                      <a:pt x="110" y="77"/>
                      <a:pt x="102" y="80"/>
                      <a:pt x="93" y="84"/>
                    </a:cubicBezTo>
                    <a:cubicBezTo>
                      <a:pt x="83" y="89"/>
                      <a:pt x="73" y="93"/>
                      <a:pt x="61" y="96"/>
                    </a:cubicBezTo>
                    <a:cubicBezTo>
                      <a:pt x="51" y="98"/>
                      <a:pt x="41" y="101"/>
                      <a:pt x="31" y="105"/>
                    </a:cubicBezTo>
                    <a:cubicBezTo>
                      <a:pt x="26" y="106"/>
                      <a:pt x="22" y="108"/>
                      <a:pt x="17" y="110"/>
                    </a:cubicBezTo>
                    <a:cubicBezTo>
                      <a:pt x="13" y="111"/>
                      <a:pt x="7" y="112"/>
                      <a:pt x="3" y="114"/>
                    </a:cubicBezTo>
                    <a:cubicBezTo>
                      <a:pt x="9" y="111"/>
                      <a:pt x="14" y="108"/>
                      <a:pt x="19" y="105"/>
                    </a:cubicBezTo>
                    <a:cubicBezTo>
                      <a:pt x="34" y="99"/>
                      <a:pt x="48" y="94"/>
                      <a:pt x="63" y="89"/>
                    </a:cubicBezTo>
                    <a:cubicBezTo>
                      <a:pt x="81" y="83"/>
                      <a:pt x="98" y="77"/>
                      <a:pt x="115" y="69"/>
                    </a:cubicBezTo>
                    <a:cubicBezTo>
                      <a:pt x="117" y="69"/>
                      <a:pt x="118" y="68"/>
                      <a:pt x="117" y="67"/>
                    </a:cubicBezTo>
                    <a:cubicBezTo>
                      <a:pt x="118" y="67"/>
                      <a:pt x="119" y="67"/>
                      <a:pt x="120" y="66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6"/>
                      <a:pt x="121" y="65"/>
                      <a:pt x="120" y="65"/>
                    </a:cubicBezTo>
                    <a:cubicBezTo>
                      <a:pt x="120" y="65"/>
                      <a:pt x="120" y="65"/>
                      <a:pt x="120" y="65"/>
                    </a:cubicBezTo>
                    <a:cubicBezTo>
                      <a:pt x="91" y="79"/>
                      <a:pt x="60" y="86"/>
                      <a:pt x="30" y="99"/>
                    </a:cubicBezTo>
                    <a:cubicBezTo>
                      <a:pt x="28" y="100"/>
                      <a:pt x="25" y="101"/>
                      <a:pt x="23" y="102"/>
                    </a:cubicBezTo>
                    <a:cubicBezTo>
                      <a:pt x="18" y="104"/>
                      <a:pt x="14" y="105"/>
                      <a:pt x="10" y="107"/>
                    </a:cubicBezTo>
                    <a:cubicBezTo>
                      <a:pt x="12" y="106"/>
                      <a:pt x="13" y="105"/>
                      <a:pt x="15" y="104"/>
                    </a:cubicBezTo>
                    <a:cubicBezTo>
                      <a:pt x="49" y="87"/>
                      <a:pt x="88" y="82"/>
                      <a:pt x="121" y="61"/>
                    </a:cubicBezTo>
                    <a:cubicBezTo>
                      <a:pt x="122" y="61"/>
                      <a:pt x="122" y="60"/>
                      <a:pt x="123" y="60"/>
                    </a:cubicBezTo>
                    <a:cubicBezTo>
                      <a:pt x="124" y="59"/>
                      <a:pt x="123" y="58"/>
                      <a:pt x="123" y="59"/>
                    </a:cubicBezTo>
                    <a:cubicBezTo>
                      <a:pt x="122" y="59"/>
                      <a:pt x="121" y="59"/>
                      <a:pt x="121" y="59"/>
                    </a:cubicBezTo>
                    <a:cubicBezTo>
                      <a:pt x="97" y="72"/>
                      <a:pt x="71" y="81"/>
                      <a:pt x="45" y="89"/>
                    </a:cubicBezTo>
                    <a:cubicBezTo>
                      <a:pt x="33" y="93"/>
                      <a:pt x="21" y="98"/>
                      <a:pt x="9" y="101"/>
                    </a:cubicBezTo>
                    <a:cubicBezTo>
                      <a:pt x="2" y="103"/>
                      <a:pt x="7" y="101"/>
                      <a:pt x="9" y="100"/>
                    </a:cubicBezTo>
                    <a:cubicBezTo>
                      <a:pt x="12" y="99"/>
                      <a:pt x="15" y="97"/>
                      <a:pt x="18" y="96"/>
                    </a:cubicBezTo>
                    <a:cubicBezTo>
                      <a:pt x="23" y="95"/>
                      <a:pt x="29" y="92"/>
                      <a:pt x="34" y="90"/>
                    </a:cubicBezTo>
                    <a:cubicBezTo>
                      <a:pt x="45" y="85"/>
                      <a:pt x="57" y="81"/>
                      <a:pt x="69" y="76"/>
                    </a:cubicBezTo>
                    <a:cubicBezTo>
                      <a:pt x="86" y="71"/>
                      <a:pt x="102" y="65"/>
                      <a:pt x="118" y="58"/>
                    </a:cubicBezTo>
                    <a:cubicBezTo>
                      <a:pt x="119" y="58"/>
                      <a:pt x="120" y="57"/>
                      <a:pt x="120" y="57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2" y="56"/>
                      <a:pt x="123" y="55"/>
                      <a:pt x="123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4"/>
                      <a:pt x="122" y="54"/>
                      <a:pt x="121" y="54"/>
                    </a:cubicBezTo>
                    <a:cubicBezTo>
                      <a:pt x="103" y="62"/>
                      <a:pt x="85" y="69"/>
                      <a:pt x="66" y="76"/>
                    </a:cubicBezTo>
                    <a:cubicBezTo>
                      <a:pt x="60" y="78"/>
                      <a:pt x="54" y="80"/>
                      <a:pt x="48" y="81"/>
                    </a:cubicBezTo>
                    <a:cubicBezTo>
                      <a:pt x="36" y="85"/>
                      <a:pt x="25" y="91"/>
                      <a:pt x="13" y="95"/>
                    </a:cubicBezTo>
                    <a:cubicBezTo>
                      <a:pt x="11" y="96"/>
                      <a:pt x="8" y="96"/>
                      <a:pt x="6" y="97"/>
                    </a:cubicBezTo>
                    <a:cubicBezTo>
                      <a:pt x="9" y="95"/>
                      <a:pt x="12" y="94"/>
                      <a:pt x="16" y="93"/>
                    </a:cubicBezTo>
                    <a:cubicBezTo>
                      <a:pt x="21" y="91"/>
                      <a:pt x="25" y="88"/>
                      <a:pt x="30" y="85"/>
                    </a:cubicBezTo>
                    <a:cubicBezTo>
                      <a:pt x="48" y="75"/>
                      <a:pt x="68" y="70"/>
                      <a:pt x="88" y="63"/>
                    </a:cubicBezTo>
                    <a:cubicBezTo>
                      <a:pt x="99" y="59"/>
                      <a:pt x="111" y="56"/>
                      <a:pt x="122" y="50"/>
                    </a:cubicBezTo>
                    <a:cubicBezTo>
                      <a:pt x="122" y="50"/>
                      <a:pt x="122" y="49"/>
                      <a:pt x="123" y="49"/>
                    </a:cubicBezTo>
                    <a:cubicBezTo>
                      <a:pt x="123" y="49"/>
                      <a:pt x="123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12" y="51"/>
                      <a:pt x="103" y="56"/>
                      <a:pt x="93" y="60"/>
                    </a:cubicBezTo>
                    <a:cubicBezTo>
                      <a:pt x="83" y="63"/>
                      <a:pt x="72" y="66"/>
                      <a:pt x="62" y="70"/>
                    </a:cubicBezTo>
                    <a:cubicBezTo>
                      <a:pt x="49" y="74"/>
                      <a:pt x="37" y="79"/>
                      <a:pt x="25" y="83"/>
                    </a:cubicBezTo>
                    <a:cubicBezTo>
                      <a:pt x="22" y="85"/>
                      <a:pt x="19" y="86"/>
                      <a:pt x="16" y="87"/>
                    </a:cubicBezTo>
                    <a:cubicBezTo>
                      <a:pt x="18" y="86"/>
                      <a:pt x="19" y="85"/>
                      <a:pt x="21" y="85"/>
                    </a:cubicBezTo>
                    <a:cubicBezTo>
                      <a:pt x="37" y="76"/>
                      <a:pt x="55" y="69"/>
                      <a:pt x="72" y="63"/>
                    </a:cubicBezTo>
                    <a:cubicBezTo>
                      <a:pt x="89" y="56"/>
                      <a:pt x="105" y="48"/>
                      <a:pt x="122" y="41"/>
                    </a:cubicBezTo>
                    <a:cubicBezTo>
                      <a:pt x="123" y="41"/>
                      <a:pt x="123" y="41"/>
                      <a:pt x="124" y="41"/>
                    </a:cubicBezTo>
                    <a:cubicBezTo>
                      <a:pt x="124" y="40"/>
                      <a:pt x="124" y="39"/>
                      <a:pt x="123" y="39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11" y="42"/>
                      <a:pt x="100" y="47"/>
                      <a:pt x="90" y="51"/>
                    </a:cubicBezTo>
                    <a:cubicBezTo>
                      <a:pt x="83" y="54"/>
                      <a:pt x="76" y="56"/>
                      <a:pt x="69" y="59"/>
                    </a:cubicBezTo>
                    <a:cubicBezTo>
                      <a:pt x="80" y="55"/>
                      <a:pt x="91" y="50"/>
                      <a:pt x="101" y="45"/>
                    </a:cubicBezTo>
                    <a:cubicBezTo>
                      <a:pt x="104" y="43"/>
                      <a:pt x="107" y="42"/>
                      <a:pt x="110" y="40"/>
                    </a:cubicBezTo>
                    <a:cubicBezTo>
                      <a:pt x="114" y="39"/>
                      <a:pt x="119" y="38"/>
                      <a:pt x="122" y="36"/>
                    </a:cubicBezTo>
                    <a:cubicBezTo>
                      <a:pt x="124" y="35"/>
                      <a:pt x="125" y="35"/>
                      <a:pt x="127" y="34"/>
                    </a:cubicBezTo>
                    <a:cubicBezTo>
                      <a:pt x="127" y="33"/>
                      <a:pt x="127" y="32"/>
                      <a:pt x="126" y="33"/>
                    </a:cubicBezTo>
                    <a:cubicBezTo>
                      <a:pt x="125" y="33"/>
                      <a:pt x="124" y="33"/>
                      <a:pt x="122" y="34"/>
                    </a:cubicBezTo>
                    <a:cubicBezTo>
                      <a:pt x="120" y="35"/>
                      <a:pt x="117" y="36"/>
                      <a:pt x="114" y="37"/>
                    </a:cubicBezTo>
                    <a:cubicBezTo>
                      <a:pt x="101" y="41"/>
                      <a:pt x="88" y="45"/>
                      <a:pt x="76" y="49"/>
                    </a:cubicBezTo>
                    <a:cubicBezTo>
                      <a:pt x="64" y="52"/>
                      <a:pt x="52" y="57"/>
                      <a:pt x="41" y="61"/>
                    </a:cubicBezTo>
                    <a:cubicBezTo>
                      <a:pt x="33" y="63"/>
                      <a:pt x="26" y="67"/>
                      <a:pt x="19" y="71"/>
                    </a:cubicBezTo>
                    <a:cubicBezTo>
                      <a:pt x="26" y="67"/>
                      <a:pt x="34" y="63"/>
                      <a:pt x="41" y="59"/>
                    </a:cubicBezTo>
                    <a:cubicBezTo>
                      <a:pt x="55" y="53"/>
                      <a:pt x="69" y="48"/>
                      <a:pt x="83" y="43"/>
                    </a:cubicBezTo>
                    <a:cubicBezTo>
                      <a:pt x="93" y="39"/>
                      <a:pt x="102" y="35"/>
                      <a:pt x="111" y="30"/>
                    </a:cubicBezTo>
                    <a:cubicBezTo>
                      <a:pt x="115" y="28"/>
                      <a:pt x="118" y="27"/>
                      <a:pt x="122" y="26"/>
                    </a:cubicBezTo>
                    <a:cubicBezTo>
                      <a:pt x="123" y="25"/>
                      <a:pt x="124" y="25"/>
                      <a:pt x="125" y="25"/>
                    </a:cubicBezTo>
                    <a:cubicBezTo>
                      <a:pt x="126" y="24"/>
                      <a:pt x="126" y="23"/>
                      <a:pt x="125" y="23"/>
                    </a:cubicBezTo>
                    <a:cubicBezTo>
                      <a:pt x="124" y="23"/>
                      <a:pt x="123" y="24"/>
                      <a:pt x="122" y="24"/>
                    </a:cubicBezTo>
                    <a:cubicBezTo>
                      <a:pt x="118" y="25"/>
                      <a:pt x="115" y="27"/>
                      <a:pt x="112" y="28"/>
                    </a:cubicBezTo>
                    <a:cubicBezTo>
                      <a:pt x="107" y="30"/>
                      <a:pt x="103" y="32"/>
                      <a:pt x="99" y="34"/>
                    </a:cubicBezTo>
                    <a:cubicBezTo>
                      <a:pt x="74" y="45"/>
                      <a:pt x="47" y="51"/>
                      <a:pt x="22" y="62"/>
                    </a:cubicBezTo>
                    <a:cubicBezTo>
                      <a:pt x="19" y="64"/>
                      <a:pt x="15" y="65"/>
                      <a:pt x="11" y="67"/>
                    </a:cubicBezTo>
                    <a:cubicBezTo>
                      <a:pt x="7" y="68"/>
                      <a:pt x="7" y="68"/>
                      <a:pt x="11" y="67"/>
                    </a:cubicBezTo>
                    <a:cubicBezTo>
                      <a:pt x="16" y="63"/>
                      <a:pt x="22" y="61"/>
                      <a:pt x="28" y="59"/>
                    </a:cubicBezTo>
                    <a:cubicBezTo>
                      <a:pt x="39" y="55"/>
                      <a:pt x="49" y="50"/>
                      <a:pt x="60" y="46"/>
                    </a:cubicBezTo>
                    <a:cubicBezTo>
                      <a:pt x="70" y="42"/>
                      <a:pt x="81" y="39"/>
                      <a:pt x="91" y="34"/>
                    </a:cubicBezTo>
                    <a:cubicBezTo>
                      <a:pt x="101" y="29"/>
                      <a:pt x="112" y="25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3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01" y="25"/>
                      <a:pt x="81" y="34"/>
                      <a:pt x="60" y="40"/>
                    </a:cubicBezTo>
                    <a:cubicBezTo>
                      <a:pt x="52" y="43"/>
                      <a:pt x="43" y="46"/>
                      <a:pt x="34" y="49"/>
                    </a:cubicBezTo>
                    <a:cubicBezTo>
                      <a:pt x="30" y="51"/>
                      <a:pt x="25" y="53"/>
                      <a:pt x="21" y="55"/>
                    </a:cubicBezTo>
                    <a:cubicBezTo>
                      <a:pt x="22" y="55"/>
                      <a:pt x="23" y="54"/>
                      <a:pt x="24" y="54"/>
                    </a:cubicBezTo>
                    <a:cubicBezTo>
                      <a:pt x="28" y="51"/>
                      <a:pt x="32" y="49"/>
                      <a:pt x="37" y="46"/>
                    </a:cubicBezTo>
                    <a:cubicBezTo>
                      <a:pt x="46" y="41"/>
                      <a:pt x="56" y="37"/>
                      <a:pt x="66" y="33"/>
                    </a:cubicBezTo>
                    <a:cubicBezTo>
                      <a:pt x="85" y="25"/>
                      <a:pt x="103" y="18"/>
                      <a:pt x="121" y="10"/>
                    </a:cubicBezTo>
                    <a:cubicBezTo>
                      <a:pt x="121" y="10"/>
                      <a:pt x="122" y="10"/>
                      <a:pt x="122" y="9"/>
                    </a:cubicBezTo>
                    <a:cubicBezTo>
                      <a:pt x="123" y="9"/>
                      <a:pt x="122" y="8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12" y="11"/>
                      <a:pt x="103" y="15"/>
                      <a:pt x="94" y="18"/>
                    </a:cubicBezTo>
                    <a:cubicBezTo>
                      <a:pt x="84" y="22"/>
                      <a:pt x="74" y="25"/>
                      <a:pt x="64" y="28"/>
                    </a:cubicBezTo>
                    <a:cubicBezTo>
                      <a:pt x="55" y="31"/>
                      <a:pt x="46" y="35"/>
                      <a:pt x="37" y="39"/>
                    </a:cubicBezTo>
                    <a:cubicBezTo>
                      <a:pt x="31" y="41"/>
                      <a:pt x="26" y="44"/>
                      <a:pt x="21" y="46"/>
                    </a:cubicBezTo>
                    <a:cubicBezTo>
                      <a:pt x="19" y="47"/>
                      <a:pt x="17" y="48"/>
                      <a:pt x="15" y="49"/>
                    </a:cubicBezTo>
                    <a:cubicBezTo>
                      <a:pt x="15" y="49"/>
                      <a:pt x="7" y="54"/>
                      <a:pt x="11" y="51"/>
                    </a:cubicBezTo>
                    <a:cubicBezTo>
                      <a:pt x="18" y="45"/>
                      <a:pt x="27" y="43"/>
                      <a:pt x="36" y="39"/>
                    </a:cubicBezTo>
                    <a:cubicBezTo>
                      <a:pt x="44" y="36"/>
                      <a:pt x="51" y="31"/>
                      <a:pt x="60" y="28"/>
                    </a:cubicBezTo>
                    <a:cubicBezTo>
                      <a:pt x="78" y="19"/>
                      <a:pt x="98" y="12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8" y="2"/>
                      <a:pt x="119" y="2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1" y="1"/>
                      <a:pt x="121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1" y="7"/>
                      <a:pt x="82" y="14"/>
                      <a:pt x="63" y="21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lose/>
                    <a:moveTo>
                      <a:pt x="17" y="80"/>
                    </a:moveTo>
                    <a:cubicBezTo>
                      <a:pt x="14" y="81"/>
                      <a:pt x="10" y="83"/>
                      <a:pt x="6" y="84"/>
                    </a:cubicBezTo>
                    <a:cubicBezTo>
                      <a:pt x="8" y="83"/>
                      <a:pt x="12" y="81"/>
                      <a:pt x="14" y="80"/>
                    </a:cubicBezTo>
                    <a:cubicBezTo>
                      <a:pt x="19" y="78"/>
                      <a:pt x="24" y="76"/>
                      <a:pt x="29" y="74"/>
                    </a:cubicBezTo>
                    <a:cubicBezTo>
                      <a:pt x="30" y="74"/>
                      <a:pt x="31" y="73"/>
                      <a:pt x="32" y="73"/>
                    </a:cubicBezTo>
                    <a:cubicBezTo>
                      <a:pt x="27" y="75"/>
                      <a:pt x="22" y="77"/>
                      <a:pt x="17" y="80"/>
                    </a:cubicBezTo>
                    <a:close/>
                    <a:moveTo>
                      <a:pt x="8" y="76"/>
                    </a:moveTo>
                    <a:cubicBezTo>
                      <a:pt x="11" y="75"/>
                      <a:pt x="13" y="74"/>
                      <a:pt x="15" y="73"/>
                    </a:cubicBezTo>
                    <a:cubicBezTo>
                      <a:pt x="13" y="74"/>
                      <a:pt x="10" y="75"/>
                      <a:pt x="8" y="76"/>
                    </a:cubicBezTo>
                    <a:close/>
                    <a:moveTo>
                      <a:pt x="11" y="59"/>
                    </a:moveTo>
                    <a:cubicBezTo>
                      <a:pt x="13" y="58"/>
                      <a:pt x="15" y="57"/>
                      <a:pt x="17" y="57"/>
                    </a:cubicBezTo>
                    <a:cubicBezTo>
                      <a:pt x="14" y="58"/>
                      <a:pt x="5" y="62"/>
                      <a:pt x="1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0" name="Freeform 4879"/>
              <p:cNvSpPr>
                <a:spLocks noEditPoints="1"/>
              </p:cNvSpPr>
              <p:nvPr/>
            </p:nvSpPr>
            <p:spPr bwMode="auto">
              <a:xfrm>
                <a:off x="-2204244" y="2559049"/>
                <a:ext cx="347663" cy="239713"/>
              </a:xfrm>
              <a:custGeom>
                <a:avLst/>
                <a:gdLst>
                  <a:gd name="T0" fmla="*/ 31 w 126"/>
                  <a:gd name="T1" fmla="*/ 37 h 87"/>
                  <a:gd name="T2" fmla="*/ 5 w 126"/>
                  <a:gd name="T3" fmla="*/ 48 h 87"/>
                  <a:gd name="T4" fmla="*/ 69 w 126"/>
                  <a:gd name="T5" fmla="*/ 24 h 87"/>
                  <a:gd name="T6" fmla="*/ 118 w 126"/>
                  <a:gd name="T7" fmla="*/ 4 h 87"/>
                  <a:gd name="T8" fmla="*/ 62 w 126"/>
                  <a:gd name="T9" fmla="*/ 29 h 87"/>
                  <a:gd name="T10" fmla="*/ 4 w 126"/>
                  <a:gd name="T11" fmla="*/ 53 h 87"/>
                  <a:gd name="T12" fmla="*/ 29 w 126"/>
                  <a:gd name="T13" fmla="*/ 46 h 87"/>
                  <a:gd name="T14" fmla="*/ 115 w 126"/>
                  <a:gd name="T15" fmla="*/ 16 h 87"/>
                  <a:gd name="T16" fmla="*/ 6 w 126"/>
                  <a:gd name="T17" fmla="*/ 59 h 87"/>
                  <a:gd name="T18" fmla="*/ 5 w 126"/>
                  <a:gd name="T19" fmla="*/ 61 h 87"/>
                  <a:gd name="T20" fmla="*/ 92 w 126"/>
                  <a:gd name="T21" fmla="*/ 32 h 87"/>
                  <a:gd name="T22" fmla="*/ 116 w 126"/>
                  <a:gd name="T23" fmla="*/ 22 h 87"/>
                  <a:gd name="T24" fmla="*/ 58 w 126"/>
                  <a:gd name="T25" fmla="*/ 48 h 87"/>
                  <a:gd name="T26" fmla="*/ 3 w 126"/>
                  <a:gd name="T27" fmla="*/ 70 h 87"/>
                  <a:gd name="T28" fmla="*/ 63 w 126"/>
                  <a:gd name="T29" fmla="*/ 52 h 87"/>
                  <a:gd name="T30" fmla="*/ 2 w 126"/>
                  <a:gd name="T31" fmla="*/ 75 h 87"/>
                  <a:gd name="T32" fmla="*/ 16 w 126"/>
                  <a:gd name="T33" fmla="*/ 73 h 87"/>
                  <a:gd name="T34" fmla="*/ 3 w 126"/>
                  <a:gd name="T35" fmla="*/ 81 h 87"/>
                  <a:gd name="T36" fmla="*/ 53 w 126"/>
                  <a:gd name="T37" fmla="*/ 66 h 87"/>
                  <a:gd name="T38" fmla="*/ 105 w 126"/>
                  <a:gd name="T39" fmla="*/ 45 h 87"/>
                  <a:gd name="T40" fmla="*/ 85 w 126"/>
                  <a:gd name="T41" fmla="*/ 57 h 87"/>
                  <a:gd name="T42" fmla="*/ 2 w 126"/>
                  <a:gd name="T43" fmla="*/ 85 h 87"/>
                  <a:gd name="T44" fmla="*/ 2 w 126"/>
                  <a:gd name="T45" fmla="*/ 87 h 87"/>
                  <a:gd name="T46" fmla="*/ 17 w 126"/>
                  <a:gd name="T47" fmla="*/ 84 h 87"/>
                  <a:gd name="T48" fmla="*/ 103 w 126"/>
                  <a:gd name="T49" fmla="*/ 56 h 87"/>
                  <a:gd name="T50" fmla="*/ 103 w 126"/>
                  <a:gd name="T51" fmla="*/ 55 h 87"/>
                  <a:gd name="T52" fmla="*/ 46 w 126"/>
                  <a:gd name="T53" fmla="*/ 72 h 87"/>
                  <a:gd name="T54" fmla="*/ 10 w 126"/>
                  <a:gd name="T55" fmla="*/ 82 h 87"/>
                  <a:gd name="T56" fmla="*/ 97 w 126"/>
                  <a:gd name="T57" fmla="*/ 55 h 87"/>
                  <a:gd name="T58" fmla="*/ 111 w 126"/>
                  <a:gd name="T59" fmla="*/ 43 h 87"/>
                  <a:gd name="T60" fmla="*/ 110 w 126"/>
                  <a:gd name="T61" fmla="*/ 41 h 87"/>
                  <a:gd name="T62" fmla="*/ 52 w 126"/>
                  <a:gd name="T63" fmla="*/ 60 h 87"/>
                  <a:gd name="T64" fmla="*/ 7 w 126"/>
                  <a:gd name="T65" fmla="*/ 74 h 87"/>
                  <a:gd name="T66" fmla="*/ 81 w 126"/>
                  <a:gd name="T67" fmla="*/ 48 h 87"/>
                  <a:gd name="T68" fmla="*/ 115 w 126"/>
                  <a:gd name="T69" fmla="*/ 33 h 87"/>
                  <a:gd name="T70" fmla="*/ 50 w 126"/>
                  <a:gd name="T71" fmla="*/ 54 h 87"/>
                  <a:gd name="T72" fmla="*/ 14 w 126"/>
                  <a:gd name="T73" fmla="*/ 65 h 87"/>
                  <a:gd name="T74" fmla="*/ 117 w 126"/>
                  <a:gd name="T75" fmla="*/ 23 h 87"/>
                  <a:gd name="T76" fmla="*/ 118 w 126"/>
                  <a:gd name="T77" fmla="*/ 20 h 87"/>
                  <a:gd name="T78" fmla="*/ 10 w 126"/>
                  <a:gd name="T79" fmla="*/ 59 h 87"/>
                  <a:gd name="T80" fmla="*/ 104 w 126"/>
                  <a:gd name="T81" fmla="*/ 22 h 87"/>
                  <a:gd name="T82" fmla="*/ 121 w 126"/>
                  <a:gd name="T83" fmla="*/ 11 h 87"/>
                  <a:gd name="T84" fmla="*/ 60 w 126"/>
                  <a:gd name="T85" fmla="*/ 34 h 87"/>
                  <a:gd name="T86" fmla="*/ 7 w 126"/>
                  <a:gd name="T87" fmla="*/ 53 h 87"/>
                  <a:gd name="T88" fmla="*/ 80 w 126"/>
                  <a:gd name="T89" fmla="*/ 24 h 87"/>
                  <a:gd name="T90" fmla="*/ 124 w 126"/>
                  <a:gd name="T91" fmla="*/ 3 h 87"/>
                  <a:gd name="T92" fmla="*/ 96 w 126"/>
                  <a:gd name="T93" fmla="*/ 13 h 87"/>
                  <a:gd name="T94" fmla="*/ 9 w 126"/>
                  <a:gd name="T95" fmla="*/ 79 h 87"/>
                  <a:gd name="T96" fmla="*/ 57 w 126"/>
                  <a:gd name="T97" fmla="*/ 61 h 87"/>
                  <a:gd name="T98" fmla="*/ 59 w 126"/>
                  <a:gd name="T99" fmla="*/ 63 h 87"/>
                  <a:gd name="T100" fmla="*/ 54 w 126"/>
                  <a:gd name="T101" fmla="*/ 61 h 87"/>
                  <a:gd name="T102" fmla="*/ 98 w 126"/>
                  <a:gd name="T103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6" h="87">
                    <a:moveTo>
                      <a:pt x="96" y="13"/>
                    </a:moveTo>
                    <a:cubicBezTo>
                      <a:pt x="84" y="17"/>
                      <a:pt x="73" y="21"/>
                      <a:pt x="62" y="25"/>
                    </a:cubicBezTo>
                    <a:cubicBezTo>
                      <a:pt x="52" y="29"/>
                      <a:pt x="42" y="34"/>
                      <a:pt x="31" y="37"/>
                    </a:cubicBezTo>
                    <a:cubicBezTo>
                      <a:pt x="23" y="40"/>
                      <a:pt x="15" y="41"/>
                      <a:pt x="7" y="45"/>
                    </a:cubicBezTo>
                    <a:cubicBezTo>
                      <a:pt x="6" y="45"/>
                      <a:pt x="5" y="46"/>
                      <a:pt x="4" y="47"/>
                    </a:cubicBezTo>
                    <a:cubicBezTo>
                      <a:pt x="4" y="47"/>
                      <a:pt x="4" y="48"/>
                      <a:pt x="5" y="48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16" y="42"/>
                      <a:pt x="25" y="40"/>
                      <a:pt x="34" y="37"/>
                    </a:cubicBezTo>
                    <a:cubicBezTo>
                      <a:pt x="46" y="33"/>
                      <a:pt x="57" y="29"/>
                      <a:pt x="69" y="24"/>
                    </a:cubicBezTo>
                    <a:cubicBezTo>
                      <a:pt x="79" y="20"/>
                      <a:pt x="89" y="17"/>
                      <a:pt x="99" y="13"/>
                    </a:cubicBezTo>
                    <a:cubicBezTo>
                      <a:pt x="103" y="11"/>
                      <a:pt x="108" y="9"/>
                      <a:pt x="113" y="7"/>
                    </a:cubicBezTo>
                    <a:cubicBezTo>
                      <a:pt x="114" y="7"/>
                      <a:pt x="117" y="5"/>
                      <a:pt x="118" y="4"/>
                    </a:cubicBezTo>
                    <a:cubicBezTo>
                      <a:pt x="126" y="0"/>
                      <a:pt x="119" y="5"/>
                      <a:pt x="117" y="6"/>
                    </a:cubicBezTo>
                    <a:cubicBezTo>
                      <a:pt x="111" y="10"/>
                      <a:pt x="104" y="12"/>
                      <a:pt x="97" y="16"/>
                    </a:cubicBezTo>
                    <a:cubicBezTo>
                      <a:pt x="86" y="21"/>
                      <a:pt x="74" y="24"/>
                      <a:pt x="62" y="29"/>
                    </a:cubicBezTo>
                    <a:cubicBezTo>
                      <a:pt x="52" y="33"/>
                      <a:pt x="42" y="36"/>
                      <a:pt x="32" y="40"/>
                    </a:cubicBezTo>
                    <a:cubicBezTo>
                      <a:pt x="23" y="43"/>
                      <a:pt x="15" y="47"/>
                      <a:pt x="7" y="51"/>
                    </a:cubicBezTo>
                    <a:cubicBezTo>
                      <a:pt x="6" y="52"/>
                      <a:pt x="5" y="52"/>
                      <a:pt x="4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14" y="52"/>
                      <a:pt x="21" y="48"/>
                      <a:pt x="29" y="46"/>
                    </a:cubicBezTo>
                    <a:cubicBezTo>
                      <a:pt x="40" y="42"/>
                      <a:pt x="52" y="38"/>
                      <a:pt x="64" y="34"/>
                    </a:cubicBezTo>
                    <a:cubicBezTo>
                      <a:pt x="74" y="31"/>
                      <a:pt x="84" y="27"/>
                      <a:pt x="94" y="23"/>
                    </a:cubicBezTo>
                    <a:cubicBezTo>
                      <a:pt x="101" y="21"/>
                      <a:pt x="108" y="19"/>
                      <a:pt x="115" y="16"/>
                    </a:cubicBezTo>
                    <a:cubicBezTo>
                      <a:pt x="109" y="19"/>
                      <a:pt x="102" y="21"/>
                      <a:pt x="96" y="24"/>
                    </a:cubicBezTo>
                    <a:cubicBezTo>
                      <a:pt x="85" y="29"/>
                      <a:pt x="73" y="33"/>
                      <a:pt x="61" y="37"/>
                    </a:cubicBezTo>
                    <a:cubicBezTo>
                      <a:pt x="43" y="44"/>
                      <a:pt x="24" y="51"/>
                      <a:pt x="6" y="59"/>
                    </a:cubicBezTo>
                    <a:cubicBezTo>
                      <a:pt x="5" y="60"/>
                      <a:pt x="4" y="60"/>
                      <a:pt x="3" y="60"/>
                    </a:cubicBezTo>
                    <a:cubicBezTo>
                      <a:pt x="3" y="61"/>
                      <a:pt x="3" y="62"/>
                      <a:pt x="4" y="62"/>
                    </a:cubicBezTo>
                    <a:cubicBezTo>
                      <a:pt x="4" y="62"/>
                      <a:pt x="5" y="61"/>
                      <a:pt x="5" y="61"/>
                    </a:cubicBezTo>
                    <a:cubicBezTo>
                      <a:pt x="14" y="59"/>
                      <a:pt x="22" y="55"/>
                      <a:pt x="31" y="52"/>
                    </a:cubicBezTo>
                    <a:cubicBezTo>
                      <a:pt x="41" y="49"/>
                      <a:pt x="51" y="46"/>
                      <a:pt x="62" y="42"/>
                    </a:cubicBezTo>
                    <a:cubicBezTo>
                      <a:pt x="72" y="39"/>
                      <a:pt x="82" y="36"/>
                      <a:pt x="92" y="32"/>
                    </a:cubicBezTo>
                    <a:cubicBezTo>
                      <a:pt x="97" y="30"/>
                      <a:pt x="102" y="28"/>
                      <a:pt x="107" y="26"/>
                    </a:cubicBezTo>
                    <a:cubicBezTo>
                      <a:pt x="109" y="25"/>
                      <a:pt x="111" y="25"/>
                      <a:pt x="113" y="24"/>
                    </a:cubicBezTo>
                    <a:cubicBezTo>
                      <a:pt x="114" y="23"/>
                      <a:pt x="115" y="23"/>
                      <a:pt x="116" y="22"/>
                    </a:cubicBezTo>
                    <a:cubicBezTo>
                      <a:pt x="116" y="22"/>
                      <a:pt x="116" y="22"/>
                      <a:pt x="116" y="23"/>
                    </a:cubicBezTo>
                    <a:cubicBezTo>
                      <a:pt x="109" y="27"/>
                      <a:pt x="99" y="31"/>
                      <a:pt x="91" y="35"/>
                    </a:cubicBezTo>
                    <a:cubicBezTo>
                      <a:pt x="81" y="40"/>
                      <a:pt x="69" y="44"/>
                      <a:pt x="58" y="48"/>
                    </a:cubicBezTo>
                    <a:cubicBezTo>
                      <a:pt x="40" y="54"/>
                      <a:pt x="22" y="59"/>
                      <a:pt x="5" y="68"/>
                    </a:cubicBezTo>
                    <a:cubicBezTo>
                      <a:pt x="4" y="68"/>
                      <a:pt x="3" y="69"/>
                      <a:pt x="2" y="69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14" y="67"/>
                      <a:pt x="23" y="63"/>
                      <a:pt x="32" y="60"/>
                    </a:cubicBezTo>
                    <a:cubicBezTo>
                      <a:pt x="42" y="57"/>
                      <a:pt x="52" y="55"/>
                      <a:pt x="63" y="52"/>
                    </a:cubicBezTo>
                    <a:cubicBezTo>
                      <a:pt x="64" y="52"/>
                      <a:pt x="66" y="51"/>
                      <a:pt x="68" y="51"/>
                    </a:cubicBezTo>
                    <a:cubicBezTo>
                      <a:pt x="47" y="58"/>
                      <a:pt x="25" y="65"/>
                      <a:pt x="4" y="74"/>
                    </a:cubicBezTo>
                    <a:cubicBezTo>
                      <a:pt x="3" y="74"/>
                      <a:pt x="3" y="75"/>
                      <a:pt x="2" y="75"/>
                    </a:cubicBezTo>
                    <a:cubicBezTo>
                      <a:pt x="2" y="75"/>
                      <a:pt x="2" y="76"/>
                      <a:pt x="2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8" y="76"/>
                      <a:pt x="12" y="74"/>
                      <a:pt x="16" y="73"/>
                    </a:cubicBezTo>
                    <a:cubicBezTo>
                      <a:pt x="11" y="75"/>
                      <a:pt x="7" y="77"/>
                      <a:pt x="3" y="79"/>
                    </a:cubicBezTo>
                    <a:cubicBezTo>
                      <a:pt x="3" y="79"/>
                      <a:pt x="3" y="79"/>
                      <a:pt x="3" y="80"/>
                    </a:cubicBezTo>
                    <a:cubicBezTo>
                      <a:pt x="2" y="80"/>
                      <a:pt x="2" y="80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10" y="81"/>
                      <a:pt x="17" y="79"/>
                      <a:pt x="23" y="76"/>
                    </a:cubicBezTo>
                    <a:cubicBezTo>
                      <a:pt x="33" y="72"/>
                      <a:pt x="43" y="70"/>
                      <a:pt x="53" y="66"/>
                    </a:cubicBezTo>
                    <a:cubicBezTo>
                      <a:pt x="63" y="63"/>
                      <a:pt x="73" y="61"/>
                      <a:pt x="83" y="57"/>
                    </a:cubicBezTo>
                    <a:cubicBezTo>
                      <a:pt x="87" y="55"/>
                      <a:pt x="91" y="52"/>
                      <a:pt x="96" y="50"/>
                    </a:cubicBezTo>
                    <a:cubicBezTo>
                      <a:pt x="98" y="48"/>
                      <a:pt x="102" y="47"/>
                      <a:pt x="105" y="45"/>
                    </a:cubicBezTo>
                    <a:cubicBezTo>
                      <a:pt x="106" y="45"/>
                      <a:pt x="107" y="44"/>
                      <a:pt x="108" y="44"/>
                    </a:cubicBezTo>
                    <a:cubicBezTo>
                      <a:pt x="107" y="45"/>
                      <a:pt x="106" y="47"/>
                      <a:pt x="105" y="48"/>
                    </a:cubicBezTo>
                    <a:cubicBezTo>
                      <a:pt x="102" y="54"/>
                      <a:pt x="91" y="55"/>
                      <a:pt x="85" y="57"/>
                    </a:cubicBezTo>
                    <a:cubicBezTo>
                      <a:pt x="74" y="60"/>
                      <a:pt x="62" y="64"/>
                      <a:pt x="51" y="68"/>
                    </a:cubicBezTo>
                    <a:cubicBezTo>
                      <a:pt x="40" y="72"/>
                      <a:pt x="29" y="76"/>
                      <a:pt x="17" y="79"/>
                    </a:cubicBezTo>
                    <a:cubicBezTo>
                      <a:pt x="12" y="80"/>
                      <a:pt x="6" y="82"/>
                      <a:pt x="2" y="85"/>
                    </a:cubicBezTo>
                    <a:cubicBezTo>
                      <a:pt x="2" y="86"/>
                      <a:pt x="2" y="86"/>
                      <a:pt x="1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7"/>
                      <a:pt x="5" y="87"/>
                      <a:pt x="6" y="87"/>
                    </a:cubicBezTo>
                    <a:cubicBezTo>
                      <a:pt x="8" y="87"/>
                      <a:pt x="9" y="87"/>
                      <a:pt x="11" y="86"/>
                    </a:cubicBezTo>
                    <a:cubicBezTo>
                      <a:pt x="13" y="85"/>
                      <a:pt x="15" y="84"/>
                      <a:pt x="17" y="84"/>
                    </a:cubicBezTo>
                    <a:cubicBezTo>
                      <a:pt x="26" y="80"/>
                      <a:pt x="34" y="77"/>
                      <a:pt x="43" y="74"/>
                    </a:cubicBezTo>
                    <a:cubicBezTo>
                      <a:pt x="56" y="69"/>
                      <a:pt x="69" y="66"/>
                      <a:pt x="82" y="63"/>
                    </a:cubicBezTo>
                    <a:cubicBezTo>
                      <a:pt x="89" y="61"/>
                      <a:pt x="96" y="59"/>
                      <a:pt x="103" y="56"/>
                    </a:cubicBezTo>
                    <a:cubicBezTo>
                      <a:pt x="105" y="56"/>
                      <a:pt x="106" y="55"/>
                      <a:pt x="108" y="55"/>
                    </a:cubicBezTo>
                    <a:cubicBezTo>
                      <a:pt x="109" y="54"/>
                      <a:pt x="108" y="53"/>
                      <a:pt x="107" y="53"/>
                    </a:cubicBezTo>
                    <a:cubicBezTo>
                      <a:pt x="106" y="54"/>
                      <a:pt x="104" y="55"/>
                      <a:pt x="103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98" y="57"/>
                      <a:pt x="94" y="58"/>
                      <a:pt x="90" y="59"/>
                    </a:cubicBezTo>
                    <a:cubicBezTo>
                      <a:pt x="75" y="63"/>
                      <a:pt x="60" y="67"/>
                      <a:pt x="46" y="72"/>
                    </a:cubicBezTo>
                    <a:cubicBezTo>
                      <a:pt x="38" y="74"/>
                      <a:pt x="30" y="77"/>
                      <a:pt x="23" y="80"/>
                    </a:cubicBezTo>
                    <a:cubicBezTo>
                      <a:pt x="19" y="82"/>
                      <a:pt x="15" y="83"/>
                      <a:pt x="10" y="85"/>
                    </a:cubicBezTo>
                    <a:cubicBezTo>
                      <a:pt x="4" y="87"/>
                      <a:pt x="4" y="85"/>
                      <a:pt x="10" y="82"/>
                    </a:cubicBezTo>
                    <a:cubicBezTo>
                      <a:pt x="19" y="79"/>
                      <a:pt x="28" y="77"/>
                      <a:pt x="36" y="75"/>
                    </a:cubicBezTo>
                    <a:cubicBezTo>
                      <a:pt x="46" y="71"/>
                      <a:pt x="56" y="67"/>
                      <a:pt x="67" y="64"/>
                    </a:cubicBezTo>
                    <a:cubicBezTo>
                      <a:pt x="77" y="61"/>
                      <a:pt x="87" y="57"/>
                      <a:pt x="97" y="55"/>
                    </a:cubicBezTo>
                    <a:cubicBezTo>
                      <a:pt x="99" y="54"/>
                      <a:pt x="103" y="53"/>
                      <a:pt x="104" y="51"/>
                    </a:cubicBezTo>
                    <a:cubicBezTo>
                      <a:pt x="106" y="50"/>
                      <a:pt x="106" y="48"/>
                      <a:pt x="108" y="46"/>
                    </a:cubicBezTo>
                    <a:cubicBezTo>
                      <a:pt x="108" y="45"/>
                      <a:pt x="109" y="43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1" y="41"/>
                      <a:pt x="111" y="41"/>
                      <a:pt x="110" y="4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2"/>
                      <a:pt x="108" y="42"/>
                      <a:pt x="107" y="42"/>
                    </a:cubicBezTo>
                    <a:cubicBezTo>
                      <a:pt x="107" y="42"/>
                      <a:pt x="106" y="42"/>
                      <a:pt x="106" y="43"/>
                    </a:cubicBezTo>
                    <a:cubicBezTo>
                      <a:pt x="88" y="49"/>
                      <a:pt x="70" y="54"/>
                      <a:pt x="52" y="60"/>
                    </a:cubicBezTo>
                    <a:cubicBezTo>
                      <a:pt x="43" y="62"/>
                      <a:pt x="34" y="65"/>
                      <a:pt x="25" y="68"/>
                    </a:cubicBezTo>
                    <a:cubicBezTo>
                      <a:pt x="21" y="70"/>
                      <a:pt x="16" y="72"/>
                      <a:pt x="12" y="73"/>
                    </a:cubicBezTo>
                    <a:cubicBezTo>
                      <a:pt x="10" y="74"/>
                      <a:pt x="9" y="74"/>
                      <a:pt x="7" y="74"/>
                    </a:cubicBezTo>
                    <a:cubicBezTo>
                      <a:pt x="2" y="76"/>
                      <a:pt x="12" y="72"/>
                      <a:pt x="12" y="72"/>
                    </a:cubicBezTo>
                    <a:cubicBezTo>
                      <a:pt x="31" y="65"/>
                      <a:pt x="50" y="58"/>
                      <a:pt x="70" y="51"/>
                    </a:cubicBezTo>
                    <a:cubicBezTo>
                      <a:pt x="74" y="50"/>
                      <a:pt x="77" y="49"/>
                      <a:pt x="81" y="48"/>
                    </a:cubicBezTo>
                    <a:cubicBezTo>
                      <a:pt x="92" y="45"/>
                      <a:pt x="103" y="41"/>
                      <a:pt x="112" y="36"/>
                    </a:cubicBezTo>
                    <a:cubicBezTo>
                      <a:pt x="114" y="35"/>
                      <a:pt x="115" y="35"/>
                      <a:pt x="116" y="34"/>
                    </a:cubicBezTo>
                    <a:cubicBezTo>
                      <a:pt x="117" y="33"/>
                      <a:pt x="116" y="32"/>
                      <a:pt x="115" y="33"/>
                    </a:cubicBezTo>
                    <a:cubicBezTo>
                      <a:pt x="115" y="33"/>
                      <a:pt x="114" y="33"/>
                      <a:pt x="113" y="34"/>
                    </a:cubicBezTo>
                    <a:cubicBezTo>
                      <a:pt x="102" y="38"/>
                      <a:pt x="91" y="43"/>
                      <a:pt x="79" y="47"/>
                    </a:cubicBezTo>
                    <a:cubicBezTo>
                      <a:pt x="70" y="49"/>
                      <a:pt x="60" y="52"/>
                      <a:pt x="50" y="54"/>
                    </a:cubicBezTo>
                    <a:cubicBezTo>
                      <a:pt x="41" y="56"/>
                      <a:pt x="32" y="59"/>
                      <a:pt x="23" y="62"/>
                    </a:cubicBezTo>
                    <a:cubicBezTo>
                      <a:pt x="18" y="64"/>
                      <a:pt x="13" y="66"/>
                      <a:pt x="8" y="67"/>
                    </a:cubicBezTo>
                    <a:cubicBezTo>
                      <a:pt x="0" y="70"/>
                      <a:pt x="12" y="66"/>
                      <a:pt x="14" y="65"/>
                    </a:cubicBezTo>
                    <a:cubicBezTo>
                      <a:pt x="33" y="56"/>
                      <a:pt x="54" y="50"/>
                      <a:pt x="74" y="43"/>
                    </a:cubicBezTo>
                    <a:cubicBezTo>
                      <a:pt x="83" y="40"/>
                      <a:pt x="92" y="36"/>
                      <a:pt x="100" y="32"/>
                    </a:cubicBezTo>
                    <a:cubicBezTo>
                      <a:pt x="106" y="29"/>
                      <a:pt x="113" y="27"/>
                      <a:pt x="117" y="23"/>
                    </a:cubicBezTo>
                    <a:cubicBezTo>
                      <a:pt x="118" y="22"/>
                      <a:pt x="119" y="22"/>
                      <a:pt x="120" y="21"/>
                    </a:cubicBezTo>
                    <a:cubicBezTo>
                      <a:pt x="120" y="20"/>
                      <a:pt x="119" y="20"/>
                      <a:pt x="119" y="20"/>
                    </a:cubicBezTo>
                    <a:cubicBezTo>
                      <a:pt x="119" y="20"/>
                      <a:pt x="119" y="20"/>
                      <a:pt x="118" y="20"/>
                    </a:cubicBezTo>
                    <a:cubicBezTo>
                      <a:pt x="98" y="29"/>
                      <a:pt x="76" y="36"/>
                      <a:pt x="55" y="43"/>
                    </a:cubicBezTo>
                    <a:cubicBezTo>
                      <a:pt x="45" y="46"/>
                      <a:pt x="35" y="49"/>
                      <a:pt x="25" y="53"/>
                    </a:cubicBezTo>
                    <a:cubicBezTo>
                      <a:pt x="20" y="55"/>
                      <a:pt x="15" y="57"/>
                      <a:pt x="10" y="59"/>
                    </a:cubicBezTo>
                    <a:cubicBezTo>
                      <a:pt x="1" y="62"/>
                      <a:pt x="13" y="57"/>
                      <a:pt x="15" y="56"/>
                    </a:cubicBezTo>
                    <a:cubicBezTo>
                      <a:pt x="35" y="47"/>
                      <a:pt x="56" y="41"/>
                      <a:pt x="77" y="33"/>
                    </a:cubicBezTo>
                    <a:cubicBezTo>
                      <a:pt x="86" y="30"/>
                      <a:pt x="95" y="26"/>
                      <a:pt x="104" y="22"/>
                    </a:cubicBezTo>
                    <a:cubicBezTo>
                      <a:pt x="110" y="20"/>
                      <a:pt x="116" y="17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2" y="12"/>
                      <a:pt x="121" y="12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13" y="17"/>
                      <a:pt x="102" y="19"/>
                      <a:pt x="93" y="22"/>
                    </a:cubicBezTo>
                    <a:cubicBezTo>
                      <a:pt x="82" y="26"/>
                      <a:pt x="72" y="31"/>
                      <a:pt x="60" y="34"/>
                    </a:cubicBezTo>
                    <a:cubicBezTo>
                      <a:pt x="50" y="38"/>
                      <a:pt x="39" y="41"/>
                      <a:pt x="28" y="45"/>
                    </a:cubicBezTo>
                    <a:cubicBezTo>
                      <a:pt x="24" y="46"/>
                      <a:pt x="19" y="48"/>
                      <a:pt x="15" y="50"/>
                    </a:cubicBezTo>
                    <a:cubicBezTo>
                      <a:pt x="12" y="51"/>
                      <a:pt x="9" y="51"/>
                      <a:pt x="7" y="53"/>
                    </a:cubicBezTo>
                    <a:cubicBezTo>
                      <a:pt x="10" y="51"/>
                      <a:pt x="13" y="50"/>
                      <a:pt x="15" y="48"/>
                    </a:cubicBezTo>
                    <a:cubicBezTo>
                      <a:pt x="26" y="43"/>
                      <a:pt x="37" y="40"/>
                      <a:pt x="48" y="36"/>
                    </a:cubicBezTo>
                    <a:cubicBezTo>
                      <a:pt x="59" y="32"/>
                      <a:pt x="69" y="28"/>
                      <a:pt x="80" y="24"/>
                    </a:cubicBezTo>
                    <a:cubicBezTo>
                      <a:pt x="89" y="20"/>
                      <a:pt x="98" y="16"/>
                      <a:pt x="107" y="12"/>
                    </a:cubicBezTo>
                    <a:cubicBezTo>
                      <a:pt x="113" y="10"/>
                      <a:pt x="119" y="8"/>
                      <a:pt x="123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1"/>
                      <a:pt x="123" y="1"/>
                      <a:pt x="123" y="1"/>
                    </a:cubicBezTo>
                    <a:cubicBezTo>
                      <a:pt x="114" y="4"/>
                      <a:pt x="105" y="9"/>
                      <a:pt x="96" y="13"/>
                    </a:cubicBezTo>
                    <a:close/>
                    <a:moveTo>
                      <a:pt x="59" y="63"/>
                    </a:moveTo>
                    <a:cubicBezTo>
                      <a:pt x="50" y="66"/>
                      <a:pt x="41" y="69"/>
                      <a:pt x="31" y="72"/>
                    </a:cubicBezTo>
                    <a:cubicBezTo>
                      <a:pt x="24" y="74"/>
                      <a:pt x="17" y="78"/>
                      <a:pt x="9" y="79"/>
                    </a:cubicBezTo>
                    <a:cubicBezTo>
                      <a:pt x="0" y="81"/>
                      <a:pt x="9" y="78"/>
                      <a:pt x="11" y="77"/>
                    </a:cubicBezTo>
                    <a:cubicBezTo>
                      <a:pt x="16" y="74"/>
                      <a:pt x="22" y="72"/>
                      <a:pt x="28" y="71"/>
                    </a:cubicBezTo>
                    <a:cubicBezTo>
                      <a:pt x="37" y="67"/>
                      <a:pt x="47" y="64"/>
                      <a:pt x="57" y="61"/>
                    </a:cubicBezTo>
                    <a:cubicBezTo>
                      <a:pt x="67" y="58"/>
                      <a:pt x="76" y="56"/>
                      <a:pt x="85" y="53"/>
                    </a:cubicBezTo>
                    <a:cubicBezTo>
                      <a:pt x="87" y="53"/>
                      <a:pt x="88" y="52"/>
                      <a:pt x="89" y="52"/>
                    </a:cubicBezTo>
                    <a:cubicBezTo>
                      <a:pt x="80" y="57"/>
                      <a:pt x="70" y="60"/>
                      <a:pt x="59" y="63"/>
                    </a:cubicBezTo>
                    <a:close/>
                    <a:moveTo>
                      <a:pt x="98" y="47"/>
                    </a:moveTo>
                    <a:cubicBezTo>
                      <a:pt x="93" y="49"/>
                      <a:pt x="87" y="51"/>
                      <a:pt x="82" y="53"/>
                    </a:cubicBezTo>
                    <a:cubicBezTo>
                      <a:pt x="73" y="56"/>
                      <a:pt x="63" y="58"/>
                      <a:pt x="54" y="61"/>
                    </a:cubicBezTo>
                    <a:cubicBezTo>
                      <a:pt x="48" y="62"/>
                      <a:pt x="41" y="64"/>
                      <a:pt x="35" y="66"/>
                    </a:cubicBezTo>
                    <a:cubicBezTo>
                      <a:pt x="39" y="65"/>
                      <a:pt x="44" y="63"/>
                      <a:pt x="49" y="62"/>
                    </a:cubicBezTo>
                    <a:cubicBezTo>
                      <a:pt x="65" y="57"/>
                      <a:pt x="82" y="52"/>
                      <a:pt x="98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1" name="Freeform 4880"/>
              <p:cNvSpPr/>
              <p:nvPr/>
            </p:nvSpPr>
            <p:spPr bwMode="auto">
              <a:xfrm>
                <a:off x="-2983707" y="1500187"/>
                <a:ext cx="279400" cy="168275"/>
              </a:xfrm>
              <a:custGeom>
                <a:avLst/>
                <a:gdLst>
                  <a:gd name="T0" fmla="*/ 52 w 101"/>
                  <a:gd name="T1" fmla="*/ 34 h 61"/>
                  <a:gd name="T2" fmla="*/ 64 w 101"/>
                  <a:gd name="T3" fmla="*/ 27 h 61"/>
                  <a:gd name="T4" fmla="*/ 100 w 101"/>
                  <a:gd name="T5" fmla="*/ 5 h 61"/>
                  <a:gd name="T6" fmla="*/ 100 w 101"/>
                  <a:gd name="T7" fmla="*/ 4 h 61"/>
                  <a:gd name="T8" fmla="*/ 72 w 101"/>
                  <a:gd name="T9" fmla="*/ 20 h 61"/>
                  <a:gd name="T10" fmla="*/ 56 w 101"/>
                  <a:gd name="T11" fmla="*/ 30 h 61"/>
                  <a:gd name="T12" fmla="*/ 6 w 101"/>
                  <a:gd name="T13" fmla="*/ 57 h 61"/>
                  <a:gd name="T14" fmla="*/ 11 w 101"/>
                  <a:gd name="T15" fmla="*/ 54 h 61"/>
                  <a:gd name="T16" fmla="*/ 24 w 101"/>
                  <a:gd name="T17" fmla="*/ 45 h 61"/>
                  <a:gd name="T18" fmla="*/ 51 w 101"/>
                  <a:gd name="T19" fmla="*/ 28 h 61"/>
                  <a:gd name="T20" fmla="*/ 94 w 101"/>
                  <a:gd name="T21" fmla="*/ 3 h 61"/>
                  <a:gd name="T22" fmla="*/ 96 w 101"/>
                  <a:gd name="T23" fmla="*/ 1 h 61"/>
                  <a:gd name="T24" fmla="*/ 96 w 101"/>
                  <a:gd name="T25" fmla="*/ 0 h 61"/>
                  <a:gd name="T26" fmla="*/ 87 w 101"/>
                  <a:gd name="T27" fmla="*/ 4 h 61"/>
                  <a:gd name="T28" fmla="*/ 82 w 101"/>
                  <a:gd name="T29" fmla="*/ 7 h 61"/>
                  <a:gd name="T30" fmla="*/ 59 w 101"/>
                  <a:gd name="T31" fmla="*/ 19 h 61"/>
                  <a:gd name="T32" fmla="*/ 17 w 101"/>
                  <a:gd name="T33" fmla="*/ 43 h 61"/>
                  <a:gd name="T34" fmla="*/ 19 w 101"/>
                  <a:gd name="T35" fmla="*/ 42 h 61"/>
                  <a:gd name="T36" fmla="*/ 40 w 101"/>
                  <a:gd name="T37" fmla="*/ 28 h 61"/>
                  <a:gd name="T38" fmla="*/ 79 w 101"/>
                  <a:gd name="T39" fmla="*/ 6 h 61"/>
                  <a:gd name="T40" fmla="*/ 80 w 101"/>
                  <a:gd name="T41" fmla="*/ 5 h 61"/>
                  <a:gd name="T42" fmla="*/ 79 w 101"/>
                  <a:gd name="T43" fmla="*/ 4 h 61"/>
                  <a:gd name="T44" fmla="*/ 71 w 101"/>
                  <a:gd name="T45" fmla="*/ 7 h 61"/>
                  <a:gd name="T46" fmla="*/ 23 w 101"/>
                  <a:gd name="T47" fmla="*/ 33 h 61"/>
                  <a:gd name="T48" fmla="*/ 15 w 101"/>
                  <a:gd name="T49" fmla="*/ 38 h 61"/>
                  <a:gd name="T50" fmla="*/ 16 w 101"/>
                  <a:gd name="T51" fmla="*/ 39 h 61"/>
                  <a:gd name="T52" fmla="*/ 20 w 101"/>
                  <a:gd name="T53" fmla="*/ 37 h 61"/>
                  <a:gd name="T54" fmla="*/ 49 w 101"/>
                  <a:gd name="T55" fmla="*/ 20 h 61"/>
                  <a:gd name="T56" fmla="*/ 66 w 101"/>
                  <a:gd name="T57" fmla="*/ 12 h 61"/>
                  <a:gd name="T58" fmla="*/ 67 w 101"/>
                  <a:gd name="T59" fmla="*/ 11 h 61"/>
                  <a:gd name="T60" fmla="*/ 13 w 101"/>
                  <a:gd name="T61" fmla="*/ 45 h 61"/>
                  <a:gd name="T62" fmla="*/ 6 w 101"/>
                  <a:gd name="T63" fmla="*/ 51 h 61"/>
                  <a:gd name="T64" fmla="*/ 7 w 101"/>
                  <a:gd name="T65" fmla="*/ 52 h 61"/>
                  <a:gd name="T66" fmla="*/ 10 w 101"/>
                  <a:gd name="T67" fmla="*/ 50 h 61"/>
                  <a:gd name="T68" fmla="*/ 10 w 101"/>
                  <a:gd name="T69" fmla="*/ 50 h 61"/>
                  <a:gd name="T70" fmla="*/ 10 w 101"/>
                  <a:gd name="T71" fmla="*/ 49 h 61"/>
                  <a:gd name="T72" fmla="*/ 51 w 101"/>
                  <a:gd name="T73" fmla="*/ 25 h 61"/>
                  <a:gd name="T74" fmla="*/ 74 w 101"/>
                  <a:gd name="T75" fmla="*/ 13 h 61"/>
                  <a:gd name="T76" fmla="*/ 86 w 101"/>
                  <a:gd name="T77" fmla="*/ 6 h 61"/>
                  <a:gd name="T78" fmla="*/ 90 w 101"/>
                  <a:gd name="T79" fmla="*/ 4 h 61"/>
                  <a:gd name="T80" fmla="*/ 90 w 101"/>
                  <a:gd name="T81" fmla="*/ 3 h 61"/>
                  <a:gd name="T82" fmla="*/ 91 w 101"/>
                  <a:gd name="T83" fmla="*/ 3 h 61"/>
                  <a:gd name="T84" fmla="*/ 89 w 101"/>
                  <a:gd name="T85" fmla="*/ 5 h 61"/>
                  <a:gd name="T86" fmla="*/ 45 w 101"/>
                  <a:gd name="T87" fmla="*/ 30 h 61"/>
                  <a:gd name="T88" fmla="*/ 6 w 101"/>
                  <a:gd name="T89" fmla="*/ 56 h 61"/>
                  <a:gd name="T90" fmla="*/ 0 w 101"/>
                  <a:gd name="T91" fmla="*/ 60 h 61"/>
                  <a:gd name="T92" fmla="*/ 1 w 101"/>
                  <a:gd name="T93" fmla="*/ 61 h 61"/>
                  <a:gd name="T94" fmla="*/ 4 w 101"/>
                  <a:gd name="T95" fmla="*/ 60 h 61"/>
                  <a:gd name="T96" fmla="*/ 25 w 101"/>
                  <a:gd name="T97" fmla="*/ 49 h 61"/>
                  <a:gd name="T98" fmla="*/ 52 w 101"/>
                  <a:gd name="T99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61">
                    <a:moveTo>
                      <a:pt x="52" y="34"/>
                    </a:moveTo>
                    <a:cubicBezTo>
                      <a:pt x="56" y="32"/>
                      <a:pt x="60" y="30"/>
                      <a:pt x="64" y="27"/>
                    </a:cubicBezTo>
                    <a:cubicBezTo>
                      <a:pt x="76" y="19"/>
                      <a:pt x="87" y="11"/>
                      <a:pt x="100" y="5"/>
                    </a:cubicBezTo>
                    <a:cubicBezTo>
                      <a:pt x="101" y="4"/>
                      <a:pt x="100" y="3"/>
                      <a:pt x="100" y="4"/>
                    </a:cubicBezTo>
                    <a:cubicBezTo>
                      <a:pt x="90" y="8"/>
                      <a:pt x="81" y="14"/>
                      <a:pt x="72" y="20"/>
                    </a:cubicBezTo>
                    <a:cubicBezTo>
                      <a:pt x="67" y="23"/>
                      <a:pt x="62" y="27"/>
                      <a:pt x="56" y="30"/>
                    </a:cubicBezTo>
                    <a:cubicBezTo>
                      <a:pt x="40" y="40"/>
                      <a:pt x="22" y="47"/>
                      <a:pt x="6" y="57"/>
                    </a:cubicBezTo>
                    <a:cubicBezTo>
                      <a:pt x="8" y="56"/>
                      <a:pt x="11" y="54"/>
                      <a:pt x="11" y="54"/>
                    </a:cubicBezTo>
                    <a:cubicBezTo>
                      <a:pt x="16" y="51"/>
                      <a:pt x="20" y="48"/>
                      <a:pt x="24" y="45"/>
                    </a:cubicBezTo>
                    <a:cubicBezTo>
                      <a:pt x="33" y="39"/>
                      <a:pt x="42" y="33"/>
                      <a:pt x="51" y="28"/>
                    </a:cubicBezTo>
                    <a:cubicBezTo>
                      <a:pt x="65" y="20"/>
                      <a:pt x="81" y="13"/>
                      <a:pt x="94" y="3"/>
                    </a:cubicBezTo>
                    <a:cubicBezTo>
                      <a:pt x="95" y="2"/>
                      <a:pt x="96" y="2"/>
                      <a:pt x="96" y="1"/>
                    </a:cubicBezTo>
                    <a:cubicBezTo>
                      <a:pt x="97" y="1"/>
                      <a:pt x="96" y="0"/>
                      <a:pt x="96" y="0"/>
                    </a:cubicBezTo>
                    <a:cubicBezTo>
                      <a:pt x="93" y="1"/>
                      <a:pt x="90" y="2"/>
                      <a:pt x="87" y="4"/>
                    </a:cubicBezTo>
                    <a:cubicBezTo>
                      <a:pt x="86" y="5"/>
                      <a:pt x="84" y="6"/>
                      <a:pt x="82" y="7"/>
                    </a:cubicBezTo>
                    <a:cubicBezTo>
                      <a:pt x="75" y="11"/>
                      <a:pt x="67" y="15"/>
                      <a:pt x="59" y="19"/>
                    </a:cubicBezTo>
                    <a:cubicBezTo>
                      <a:pt x="45" y="27"/>
                      <a:pt x="31" y="35"/>
                      <a:pt x="17" y="43"/>
                    </a:cubicBezTo>
                    <a:cubicBezTo>
                      <a:pt x="18" y="43"/>
                      <a:pt x="19" y="42"/>
                      <a:pt x="19" y="42"/>
                    </a:cubicBezTo>
                    <a:cubicBezTo>
                      <a:pt x="26" y="37"/>
                      <a:pt x="33" y="32"/>
                      <a:pt x="40" y="28"/>
                    </a:cubicBezTo>
                    <a:cubicBezTo>
                      <a:pt x="53" y="20"/>
                      <a:pt x="66" y="14"/>
                      <a:pt x="79" y="6"/>
                    </a:cubicBezTo>
                    <a:cubicBezTo>
                      <a:pt x="79" y="5"/>
                      <a:pt x="80" y="5"/>
                      <a:pt x="80" y="5"/>
                    </a:cubicBezTo>
                    <a:cubicBezTo>
                      <a:pt x="81" y="4"/>
                      <a:pt x="80" y="3"/>
                      <a:pt x="79" y="4"/>
                    </a:cubicBezTo>
                    <a:cubicBezTo>
                      <a:pt x="77" y="5"/>
                      <a:pt x="74" y="6"/>
                      <a:pt x="71" y="7"/>
                    </a:cubicBezTo>
                    <a:cubicBezTo>
                      <a:pt x="55" y="15"/>
                      <a:pt x="39" y="23"/>
                      <a:pt x="23" y="33"/>
                    </a:cubicBezTo>
                    <a:cubicBezTo>
                      <a:pt x="20" y="34"/>
                      <a:pt x="18" y="36"/>
                      <a:pt x="15" y="38"/>
                    </a:cubicBezTo>
                    <a:cubicBezTo>
                      <a:pt x="15" y="38"/>
                      <a:pt x="15" y="39"/>
                      <a:pt x="16" y="39"/>
                    </a:cubicBezTo>
                    <a:cubicBezTo>
                      <a:pt x="17" y="38"/>
                      <a:pt x="18" y="37"/>
                      <a:pt x="20" y="37"/>
                    </a:cubicBezTo>
                    <a:cubicBezTo>
                      <a:pt x="29" y="31"/>
                      <a:pt x="39" y="25"/>
                      <a:pt x="49" y="20"/>
                    </a:cubicBezTo>
                    <a:cubicBezTo>
                      <a:pt x="54" y="17"/>
                      <a:pt x="60" y="14"/>
                      <a:pt x="66" y="12"/>
                    </a:cubicBezTo>
                    <a:cubicBezTo>
                      <a:pt x="66" y="11"/>
                      <a:pt x="66" y="11"/>
                      <a:pt x="67" y="11"/>
                    </a:cubicBezTo>
                    <a:cubicBezTo>
                      <a:pt x="48" y="21"/>
                      <a:pt x="30" y="32"/>
                      <a:pt x="13" y="45"/>
                    </a:cubicBezTo>
                    <a:cubicBezTo>
                      <a:pt x="11" y="47"/>
                      <a:pt x="8" y="49"/>
                      <a:pt x="6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1"/>
                      <a:pt x="9" y="50"/>
                      <a:pt x="10" y="50"/>
                    </a:cubicBezTo>
                    <a:cubicBezTo>
                      <a:pt x="10" y="49"/>
                      <a:pt x="10" y="50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24" y="40"/>
                      <a:pt x="37" y="33"/>
                      <a:pt x="51" y="25"/>
                    </a:cubicBezTo>
                    <a:cubicBezTo>
                      <a:pt x="59" y="21"/>
                      <a:pt x="66" y="17"/>
                      <a:pt x="74" y="13"/>
                    </a:cubicBezTo>
                    <a:cubicBezTo>
                      <a:pt x="78" y="11"/>
                      <a:pt x="82" y="9"/>
                      <a:pt x="86" y="6"/>
                    </a:cubicBezTo>
                    <a:cubicBezTo>
                      <a:pt x="87" y="6"/>
                      <a:pt x="89" y="5"/>
                      <a:pt x="90" y="4"/>
                    </a:cubicBezTo>
                    <a:cubicBezTo>
                      <a:pt x="90" y="4"/>
                      <a:pt x="90" y="4"/>
                      <a:pt x="90" y="3"/>
                    </a:cubicBezTo>
                    <a:cubicBezTo>
                      <a:pt x="96" y="0"/>
                      <a:pt x="94" y="2"/>
                      <a:pt x="91" y="3"/>
                    </a:cubicBezTo>
                    <a:cubicBezTo>
                      <a:pt x="90" y="4"/>
                      <a:pt x="89" y="5"/>
                      <a:pt x="89" y="5"/>
                    </a:cubicBezTo>
                    <a:cubicBezTo>
                      <a:pt x="75" y="14"/>
                      <a:pt x="59" y="21"/>
                      <a:pt x="45" y="30"/>
                    </a:cubicBezTo>
                    <a:cubicBezTo>
                      <a:pt x="31" y="38"/>
                      <a:pt x="19" y="47"/>
                      <a:pt x="6" y="56"/>
                    </a:cubicBezTo>
                    <a:cubicBezTo>
                      <a:pt x="4" y="57"/>
                      <a:pt x="2" y="58"/>
                      <a:pt x="0" y="60"/>
                    </a:cubicBezTo>
                    <a:cubicBezTo>
                      <a:pt x="0" y="60"/>
                      <a:pt x="0" y="61"/>
                      <a:pt x="1" y="61"/>
                    </a:cubicBezTo>
                    <a:cubicBezTo>
                      <a:pt x="2" y="60"/>
                      <a:pt x="3" y="60"/>
                      <a:pt x="4" y="60"/>
                    </a:cubicBezTo>
                    <a:cubicBezTo>
                      <a:pt x="11" y="57"/>
                      <a:pt x="18" y="52"/>
                      <a:pt x="25" y="49"/>
                    </a:cubicBezTo>
                    <a:cubicBezTo>
                      <a:pt x="34" y="44"/>
                      <a:pt x="43" y="40"/>
                      <a:pt x="5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2" name="Freeform 4881"/>
              <p:cNvSpPr>
                <a:spLocks noEditPoints="1"/>
              </p:cNvSpPr>
              <p:nvPr/>
            </p:nvSpPr>
            <p:spPr bwMode="auto">
              <a:xfrm>
                <a:off x="-3074194" y="1597024"/>
                <a:ext cx="250825" cy="361950"/>
              </a:xfrm>
              <a:custGeom>
                <a:avLst/>
                <a:gdLst>
                  <a:gd name="T0" fmla="*/ 45 w 91"/>
                  <a:gd name="T1" fmla="*/ 105 h 131"/>
                  <a:gd name="T2" fmla="*/ 24 w 91"/>
                  <a:gd name="T3" fmla="*/ 117 h 131"/>
                  <a:gd name="T4" fmla="*/ 48 w 91"/>
                  <a:gd name="T5" fmla="*/ 96 h 131"/>
                  <a:gd name="T6" fmla="*/ 14 w 91"/>
                  <a:gd name="T7" fmla="*/ 113 h 131"/>
                  <a:gd name="T8" fmla="*/ 26 w 91"/>
                  <a:gd name="T9" fmla="*/ 104 h 131"/>
                  <a:gd name="T10" fmla="*/ 47 w 91"/>
                  <a:gd name="T11" fmla="*/ 88 h 131"/>
                  <a:gd name="T12" fmla="*/ 46 w 91"/>
                  <a:gd name="T13" fmla="*/ 85 h 131"/>
                  <a:gd name="T14" fmla="*/ 49 w 91"/>
                  <a:gd name="T15" fmla="*/ 81 h 131"/>
                  <a:gd name="T16" fmla="*/ 11 w 91"/>
                  <a:gd name="T17" fmla="*/ 101 h 131"/>
                  <a:gd name="T18" fmla="*/ 51 w 91"/>
                  <a:gd name="T19" fmla="*/ 72 h 131"/>
                  <a:gd name="T20" fmla="*/ 12 w 91"/>
                  <a:gd name="T21" fmla="*/ 92 h 131"/>
                  <a:gd name="T22" fmla="*/ 54 w 91"/>
                  <a:gd name="T23" fmla="*/ 67 h 131"/>
                  <a:gd name="T24" fmla="*/ 25 w 91"/>
                  <a:gd name="T25" fmla="*/ 79 h 131"/>
                  <a:gd name="T26" fmla="*/ 20 w 91"/>
                  <a:gd name="T27" fmla="*/ 80 h 131"/>
                  <a:gd name="T28" fmla="*/ 54 w 91"/>
                  <a:gd name="T29" fmla="*/ 58 h 131"/>
                  <a:gd name="T30" fmla="*/ 56 w 91"/>
                  <a:gd name="T31" fmla="*/ 52 h 131"/>
                  <a:gd name="T32" fmla="*/ 40 w 91"/>
                  <a:gd name="T33" fmla="*/ 57 h 131"/>
                  <a:gd name="T34" fmla="*/ 59 w 91"/>
                  <a:gd name="T35" fmla="*/ 45 h 131"/>
                  <a:gd name="T36" fmla="*/ 44 w 91"/>
                  <a:gd name="T37" fmla="*/ 49 h 131"/>
                  <a:gd name="T38" fmla="*/ 65 w 91"/>
                  <a:gd name="T39" fmla="*/ 34 h 131"/>
                  <a:gd name="T40" fmla="*/ 31 w 91"/>
                  <a:gd name="T41" fmla="*/ 50 h 131"/>
                  <a:gd name="T42" fmla="*/ 72 w 91"/>
                  <a:gd name="T43" fmla="*/ 24 h 131"/>
                  <a:gd name="T44" fmla="*/ 28 w 91"/>
                  <a:gd name="T45" fmla="*/ 45 h 131"/>
                  <a:gd name="T46" fmla="*/ 80 w 91"/>
                  <a:gd name="T47" fmla="*/ 13 h 131"/>
                  <a:gd name="T48" fmla="*/ 36 w 91"/>
                  <a:gd name="T49" fmla="*/ 31 h 131"/>
                  <a:gd name="T50" fmla="*/ 83 w 91"/>
                  <a:gd name="T51" fmla="*/ 6 h 131"/>
                  <a:gd name="T52" fmla="*/ 36 w 91"/>
                  <a:gd name="T53" fmla="*/ 28 h 131"/>
                  <a:gd name="T54" fmla="*/ 35 w 91"/>
                  <a:gd name="T55" fmla="*/ 30 h 131"/>
                  <a:gd name="T56" fmla="*/ 33 w 91"/>
                  <a:gd name="T57" fmla="*/ 33 h 131"/>
                  <a:gd name="T58" fmla="*/ 75 w 91"/>
                  <a:gd name="T59" fmla="*/ 16 h 131"/>
                  <a:gd name="T60" fmla="*/ 28 w 91"/>
                  <a:gd name="T61" fmla="*/ 45 h 131"/>
                  <a:gd name="T62" fmla="*/ 69 w 91"/>
                  <a:gd name="T63" fmla="*/ 26 h 131"/>
                  <a:gd name="T64" fmla="*/ 26 w 91"/>
                  <a:gd name="T65" fmla="*/ 53 h 131"/>
                  <a:gd name="T66" fmla="*/ 24 w 91"/>
                  <a:gd name="T67" fmla="*/ 57 h 131"/>
                  <a:gd name="T68" fmla="*/ 42 w 91"/>
                  <a:gd name="T69" fmla="*/ 51 h 131"/>
                  <a:gd name="T70" fmla="*/ 42 w 91"/>
                  <a:gd name="T71" fmla="*/ 53 h 131"/>
                  <a:gd name="T72" fmla="*/ 21 w 91"/>
                  <a:gd name="T73" fmla="*/ 67 h 131"/>
                  <a:gd name="T74" fmla="*/ 20 w 91"/>
                  <a:gd name="T75" fmla="*/ 70 h 131"/>
                  <a:gd name="T76" fmla="*/ 32 w 91"/>
                  <a:gd name="T77" fmla="*/ 69 h 131"/>
                  <a:gd name="T78" fmla="*/ 31 w 91"/>
                  <a:gd name="T79" fmla="*/ 71 h 131"/>
                  <a:gd name="T80" fmla="*/ 16 w 91"/>
                  <a:gd name="T81" fmla="*/ 84 h 131"/>
                  <a:gd name="T82" fmla="*/ 24 w 91"/>
                  <a:gd name="T83" fmla="*/ 83 h 131"/>
                  <a:gd name="T84" fmla="*/ 13 w 91"/>
                  <a:gd name="T85" fmla="*/ 93 h 131"/>
                  <a:gd name="T86" fmla="*/ 8 w 91"/>
                  <a:gd name="T87" fmla="*/ 102 h 131"/>
                  <a:gd name="T88" fmla="*/ 38 w 91"/>
                  <a:gd name="T89" fmla="*/ 88 h 131"/>
                  <a:gd name="T90" fmla="*/ 7 w 91"/>
                  <a:gd name="T91" fmla="*/ 110 h 131"/>
                  <a:gd name="T92" fmla="*/ 39 w 91"/>
                  <a:gd name="T93" fmla="*/ 93 h 131"/>
                  <a:gd name="T94" fmla="*/ 7 w 91"/>
                  <a:gd name="T95" fmla="*/ 116 h 131"/>
                  <a:gd name="T96" fmla="*/ 29 w 91"/>
                  <a:gd name="T97" fmla="*/ 107 h 131"/>
                  <a:gd name="T98" fmla="*/ 46 w 91"/>
                  <a:gd name="T99" fmla="*/ 97 h 131"/>
                  <a:gd name="T100" fmla="*/ 1 w 91"/>
                  <a:gd name="T101" fmla="*/ 130 h 131"/>
                  <a:gd name="T102" fmla="*/ 62 w 91"/>
                  <a:gd name="T103" fmla="*/ 17 h 131"/>
                  <a:gd name="T104" fmla="*/ 62 w 91"/>
                  <a:gd name="T105" fmla="*/ 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1" h="131">
                    <a:moveTo>
                      <a:pt x="12" y="124"/>
                    </a:moveTo>
                    <a:cubicBezTo>
                      <a:pt x="17" y="121"/>
                      <a:pt x="23" y="119"/>
                      <a:pt x="27" y="116"/>
                    </a:cubicBezTo>
                    <a:cubicBezTo>
                      <a:pt x="32" y="113"/>
                      <a:pt x="36" y="109"/>
                      <a:pt x="42" y="107"/>
                    </a:cubicBezTo>
                    <a:cubicBezTo>
                      <a:pt x="43" y="106"/>
                      <a:pt x="44" y="106"/>
                      <a:pt x="45" y="105"/>
                    </a:cubicBezTo>
                    <a:cubicBezTo>
                      <a:pt x="46" y="104"/>
                      <a:pt x="47" y="104"/>
                      <a:pt x="48" y="103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46" y="103"/>
                      <a:pt x="46" y="103"/>
                      <a:pt x="45" y="103"/>
                    </a:cubicBezTo>
                    <a:cubicBezTo>
                      <a:pt x="38" y="108"/>
                      <a:pt x="31" y="113"/>
                      <a:pt x="24" y="117"/>
                    </a:cubicBezTo>
                    <a:cubicBezTo>
                      <a:pt x="20" y="119"/>
                      <a:pt x="15" y="121"/>
                      <a:pt x="11" y="123"/>
                    </a:cubicBezTo>
                    <a:cubicBezTo>
                      <a:pt x="10" y="124"/>
                      <a:pt x="0" y="131"/>
                      <a:pt x="6" y="126"/>
                    </a:cubicBezTo>
                    <a:cubicBezTo>
                      <a:pt x="18" y="115"/>
                      <a:pt x="34" y="109"/>
                      <a:pt x="45" y="98"/>
                    </a:cubicBezTo>
                    <a:cubicBezTo>
                      <a:pt x="47" y="98"/>
                      <a:pt x="48" y="97"/>
                      <a:pt x="48" y="96"/>
                    </a:cubicBezTo>
                    <a:cubicBezTo>
                      <a:pt x="49" y="95"/>
                      <a:pt x="48" y="94"/>
                      <a:pt x="48" y="95"/>
                    </a:cubicBezTo>
                    <a:cubicBezTo>
                      <a:pt x="47" y="95"/>
                      <a:pt x="46" y="95"/>
                      <a:pt x="46" y="96"/>
                    </a:cubicBezTo>
                    <a:cubicBezTo>
                      <a:pt x="39" y="99"/>
                      <a:pt x="32" y="103"/>
                      <a:pt x="25" y="107"/>
                    </a:cubicBezTo>
                    <a:cubicBezTo>
                      <a:pt x="22" y="109"/>
                      <a:pt x="18" y="111"/>
                      <a:pt x="14" y="113"/>
                    </a:cubicBezTo>
                    <a:cubicBezTo>
                      <a:pt x="13" y="114"/>
                      <a:pt x="11" y="115"/>
                      <a:pt x="9" y="116"/>
                    </a:cubicBezTo>
                    <a:cubicBezTo>
                      <a:pt x="7" y="117"/>
                      <a:pt x="6" y="118"/>
                      <a:pt x="6" y="118"/>
                    </a:cubicBezTo>
                    <a:cubicBezTo>
                      <a:pt x="6" y="118"/>
                      <a:pt x="7" y="117"/>
                      <a:pt x="8" y="117"/>
                    </a:cubicBezTo>
                    <a:cubicBezTo>
                      <a:pt x="13" y="111"/>
                      <a:pt x="19" y="108"/>
                      <a:pt x="26" y="104"/>
                    </a:cubicBezTo>
                    <a:cubicBezTo>
                      <a:pt x="33" y="100"/>
                      <a:pt x="40" y="95"/>
                      <a:pt x="46" y="90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48" y="88"/>
                      <a:pt x="48" y="87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1" y="90"/>
                      <a:pt x="37" y="93"/>
                      <a:pt x="32" y="96"/>
                    </a:cubicBezTo>
                    <a:cubicBezTo>
                      <a:pt x="28" y="99"/>
                      <a:pt x="23" y="102"/>
                      <a:pt x="18" y="104"/>
                    </a:cubicBezTo>
                    <a:cubicBezTo>
                      <a:pt x="21" y="102"/>
                      <a:pt x="24" y="101"/>
                      <a:pt x="26" y="99"/>
                    </a:cubicBezTo>
                    <a:cubicBezTo>
                      <a:pt x="33" y="94"/>
                      <a:pt x="39" y="89"/>
                      <a:pt x="46" y="85"/>
                    </a:cubicBezTo>
                    <a:cubicBezTo>
                      <a:pt x="46" y="85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8" y="83"/>
                      <a:pt x="49" y="82"/>
                      <a:pt x="50" y="82"/>
                    </a:cubicBezTo>
                    <a:cubicBezTo>
                      <a:pt x="51" y="81"/>
                      <a:pt x="50" y="80"/>
                      <a:pt x="49" y="81"/>
                    </a:cubicBezTo>
                    <a:cubicBezTo>
                      <a:pt x="49" y="81"/>
                      <a:pt x="48" y="81"/>
                      <a:pt x="48" y="82"/>
                    </a:cubicBezTo>
                    <a:cubicBezTo>
                      <a:pt x="41" y="85"/>
                      <a:pt x="34" y="88"/>
                      <a:pt x="27" y="92"/>
                    </a:cubicBezTo>
                    <a:cubicBezTo>
                      <a:pt x="23" y="94"/>
                      <a:pt x="20" y="96"/>
                      <a:pt x="16" y="98"/>
                    </a:cubicBezTo>
                    <a:cubicBezTo>
                      <a:pt x="15" y="99"/>
                      <a:pt x="13" y="100"/>
                      <a:pt x="11" y="101"/>
                    </a:cubicBezTo>
                    <a:cubicBezTo>
                      <a:pt x="12" y="99"/>
                      <a:pt x="14" y="98"/>
                      <a:pt x="15" y="97"/>
                    </a:cubicBezTo>
                    <a:cubicBezTo>
                      <a:pt x="26" y="88"/>
                      <a:pt x="38" y="83"/>
                      <a:pt x="49" y="75"/>
                    </a:cubicBezTo>
                    <a:cubicBezTo>
                      <a:pt x="50" y="74"/>
                      <a:pt x="51" y="74"/>
                      <a:pt x="51" y="73"/>
                    </a:cubicBezTo>
                    <a:cubicBezTo>
                      <a:pt x="52" y="73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43" y="77"/>
                      <a:pt x="36" y="81"/>
                      <a:pt x="29" y="84"/>
                    </a:cubicBezTo>
                    <a:cubicBezTo>
                      <a:pt x="24" y="86"/>
                      <a:pt x="18" y="88"/>
                      <a:pt x="14" y="91"/>
                    </a:cubicBezTo>
                    <a:cubicBezTo>
                      <a:pt x="13" y="92"/>
                      <a:pt x="13" y="92"/>
                      <a:pt x="12" y="92"/>
                    </a:cubicBezTo>
                    <a:cubicBezTo>
                      <a:pt x="13" y="92"/>
                      <a:pt x="13" y="92"/>
                      <a:pt x="14" y="91"/>
                    </a:cubicBezTo>
                    <a:cubicBezTo>
                      <a:pt x="19" y="87"/>
                      <a:pt x="24" y="84"/>
                      <a:pt x="30" y="81"/>
                    </a:cubicBezTo>
                    <a:cubicBezTo>
                      <a:pt x="37" y="77"/>
                      <a:pt x="44" y="72"/>
                      <a:pt x="51" y="68"/>
                    </a:cubicBezTo>
                    <a:cubicBezTo>
                      <a:pt x="52" y="68"/>
                      <a:pt x="53" y="67"/>
                      <a:pt x="54" y="67"/>
                    </a:cubicBezTo>
                    <a:cubicBezTo>
                      <a:pt x="54" y="66"/>
                      <a:pt x="54" y="65"/>
                      <a:pt x="53" y="66"/>
                    </a:cubicBezTo>
                    <a:cubicBezTo>
                      <a:pt x="52" y="66"/>
                      <a:pt x="52" y="66"/>
                      <a:pt x="51" y="66"/>
                    </a:cubicBezTo>
                    <a:cubicBezTo>
                      <a:pt x="46" y="69"/>
                      <a:pt x="40" y="71"/>
                      <a:pt x="34" y="74"/>
                    </a:cubicBezTo>
                    <a:cubicBezTo>
                      <a:pt x="31" y="75"/>
                      <a:pt x="28" y="77"/>
                      <a:pt x="25" y="79"/>
                    </a:cubicBezTo>
                    <a:cubicBezTo>
                      <a:pt x="23" y="80"/>
                      <a:pt x="20" y="81"/>
                      <a:pt x="18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3"/>
                      <a:pt x="17" y="82"/>
                    </a:cubicBezTo>
                    <a:cubicBezTo>
                      <a:pt x="18" y="81"/>
                      <a:pt x="20" y="80"/>
                      <a:pt x="20" y="80"/>
                    </a:cubicBezTo>
                    <a:cubicBezTo>
                      <a:pt x="30" y="72"/>
                      <a:pt x="43" y="69"/>
                      <a:pt x="53" y="61"/>
                    </a:cubicBezTo>
                    <a:cubicBezTo>
                      <a:pt x="54" y="60"/>
                      <a:pt x="55" y="60"/>
                      <a:pt x="56" y="59"/>
                    </a:cubicBezTo>
                    <a:cubicBezTo>
                      <a:pt x="57" y="58"/>
                      <a:pt x="56" y="57"/>
                      <a:pt x="55" y="58"/>
                    </a:cubicBezTo>
                    <a:cubicBezTo>
                      <a:pt x="55" y="58"/>
                      <a:pt x="54" y="58"/>
                      <a:pt x="54" y="58"/>
                    </a:cubicBezTo>
                    <a:cubicBezTo>
                      <a:pt x="48" y="61"/>
                      <a:pt x="42" y="63"/>
                      <a:pt x="37" y="66"/>
                    </a:cubicBezTo>
                    <a:cubicBezTo>
                      <a:pt x="32" y="68"/>
                      <a:pt x="28" y="70"/>
                      <a:pt x="24" y="71"/>
                    </a:cubicBezTo>
                    <a:cubicBezTo>
                      <a:pt x="16" y="74"/>
                      <a:pt x="29" y="67"/>
                      <a:pt x="29" y="67"/>
                    </a:cubicBezTo>
                    <a:cubicBezTo>
                      <a:pt x="38" y="63"/>
                      <a:pt x="48" y="59"/>
                      <a:pt x="56" y="52"/>
                    </a:cubicBezTo>
                    <a:cubicBezTo>
                      <a:pt x="57" y="51"/>
                      <a:pt x="58" y="50"/>
                      <a:pt x="59" y="49"/>
                    </a:cubicBezTo>
                    <a:cubicBezTo>
                      <a:pt x="59" y="49"/>
                      <a:pt x="59" y="48"/>
                      <a:pt x="58" y="48"/>
                    </a:cubicBezTo>
                    <a:cubicBezTo>
                      <a:pt x="58" y="48"/>
                      <a:pt x="58" y="49"/>
                      <a:pt x="57" y="49"/>
                    </a:cubicBezTo>
                    <a:cubicBezTo>
                      <a:pt x="51" y="51"/>
                      <a:pt x="45" y="54"/>
                      <a:pt x="40" y="57"/>
                    </a:cubicBezTo>
                    <a:cubicBezTo>
                      <a:pt x="36" y="59"/>
                      <a:pt x="32" y="60"/>
                      <a:pt x="29" y="62"/>
                    </a:cubicBezTo>
                    <a:cubicBezTo>
                      <a:pt x="28" y="63"/>
                      <a:pt x="27" y="63"/>
                      <a:pt x="26" y="64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7" y="57"/>
                      <a:pt x="50" y="52"/>
                      <a:pt x="59" y="45"/>
                    </a:cubicBezTo>
                    <a:cubicBezTo>
                      <a:pt x="61" y="44"/>
                      <a:pt x="63" y="42"/>
                      <a:pt x="64" y="40"/>
                    </a:cubicBezTo>
                    <a:cubicBezTo>
                      <a:pt x="65" y="40"/>
                      <a:pt x="64" y="39"/>
                      <a:pt x="63" y="39"/>
                    </a:cubicBezTo>
                    <a:cubicBezTo>
                      <a:pt x="63" y="40"/>
                      <a:pt x="62" y="40"/>
                      <a:pt x="61" y="41"/>
                    </a:cubicBezTo>
                    <a:cubicBezTo>
                      <a:pt x="56" y="44"/>
                      <a:pt x="50" y="46"/>
                      <a:pt x="44" y="49"/>
                    </a:cubicBezTo>
                    <a:cubicBezTo>
                      <a:pt x="40" y="50"/>
                      <a:pt x="37" y="52"/>
                      <a:pt x="34" y="54"/>
                    </a:cubicBezTo>
                    <a:cubicBezTo>
                      <a:pt x="32" y="55"/>
                      <a:pt x="18" y="63"/>
                      <a:pt x="27" y="56"/>
                    </a:cubicBezTo>
                    <a:cubicBezTo>
                      <a:pt x="39" y="48"/>
                      <a:pt x="53" y="45"/>
                      <a:pt x="63" y="36"/>
                    </a:cubicBezTo>
                    <a:cubicBezTo>
                      <a:pt x="64" y="36"/>
                      <a:pt x="65" y="35"/>
                      <a:pt x="65" y="34"/>
                    </a:cubicBezTo>
                    <a:cubicBezTo>
                      <a:pt x="66" y="34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57" y="36"/>
                      <a:pt x="51" y="40"/>
                      <a:pt x="44" y="44"/>
                    </a:cubicBezTo>
                    <a:cubicBezTo>
                      <a:pt x="40" y="46"/>
                      <a:pt x="36" y="48"/>
                      <a:pt x="31" y="50"/>
                    </a:cubicBezTo>
                    <a:cubicBezTo>
                      <a:pt x="30" y="50"/>
                      <a:pt x="22" y="54"/>
                      <a:pt x="28" y="50"/>
                    </a:cubicBezTo>
                    <a:cubicBezTo>
                      <a:pt x="41" y="42"/>
                      <a:pt x="55" y="36"/>
                      <a:pt x="68" y="28"/>
                    </a:cubicBezTo>
                    <a:cubicBezTo>
                      <a:pt x="69" y="27"/>
                      <a:pt x="71" y="26"/>
                      <a:pt x="72" y="25"/>
                    </a:cubicBezTo>
                    <a:cubicBezTo>
                      <a:pt x="73" y="25"/>
                      <a:pt x="72" y="24"/>
                      <a:pt x="72" y="24"/>
                    </a:cubicBezTo>
                    <a:cubicBezTo>
                      <a:pt x="71" y="24"/>
                      <a:pt x="70" y="24"/>
                      <a:pt x="70" y="24"/>
                    </a:cubicBezTo>
                    <a:cubicBezTo>
                      <a:pt x="64" y="26"/>
                      <a:pt x="58" y="30"/>
                      <a:pt x="52" y="32"/>
                    </a:cubicBezTo>
                    <a:cubicBezTo>
                      <a:pt x="45" y="36"/>
                      <a:pt x="35" y="40"/>
                      <a:pt x="29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43" y="35"/>
                      <a:pt x="59" y="27"/>
                      <a:pt x="74" y="19"/>
                    </a:cubicBezTo>
                    <a:cubicBezTo>
                      <a:pt x="76" y="17"/>
                      <a:pt x="78" y="16"/>
                      <a:pt x="81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79" y="13"/>
                      <a:pt x="78" y="14"/>
                      <a:pt x="77" y="14"/>
                    </a:cubicBezTo>
                    <a:cubicBezTo>
                      <a:pt x="70" y="16"/>
                      <a:pt x="63" y="19"/>
                      <a:pt x="56" y="22"/>
                    </a:cubicBezTo>
                    <a:cubicBezTo>
                      <a:pt x="51" y="25"/>
                      <a:pt x="46" y="27"/>
                      <a:pt x="41" y="29"/>
                    </a:cubicBezTo>
                    <a:cubicBezTo>
                      <a:pt x="39" y="30"/>
                      <a:pt x="38" y="30"/>
                      <a:pt x="36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32" y="32"/>
                      <a:pt x="33" y="32"/>
                      <a:pt x="34" y="31"/>
                    </a:cubicBezTo>
                    <a:cubicBezTo>
                      <a:pt x="36" y="30"/>
                      <a:pt x="39" y="29"/>
                      <a:pt x="39" y="29"/>
                    </a:cubicBezTo>
                    <a:cubicBezTo>
                      <a:pt x="54" y="23"/>
                      <a:pt x="69" y="15"/>
                      <a:pt x="83" y="6"/>
                    </a:cubicBezTo>
                    <a:cubicBezTo>
                      <a:pt x="86" y="5"/>
                      <a:pt x="88" y="3"/>
                      <a:pt x="91" y="2"/>
                    </a:cubicBezTo>
                    <a:cubicBezTo>
                      <a:pt x="91" y="1"/>
                      <a:pt x="91" y="0"/>
                      <a:pt x="90" y="0"/>
                    </a:cubicBezTo>
                    <a:cubicBezTo>
                      <a:pt x="89" y="1"/>
                      <a:pt x="88" y="2"/>
                      <a:pt x="87" y="2"/>
                    </a:cubicBezTo>
                    <a:cubicBezTo>
                      <a:pt x="70" y="11"/>
                      <a:pt x="53" y="20"/>
                      <a:pt x="36" y="28"/>
                    </a:cubicBezTo>
                    <a:cubicBezTo>
                      <a:pt x="34" y="29"/>
                      <a:pt x="33" y="29"/>
                      <a:pt x="31" y="30"/>
                    </a:cubicBezTo>
                    <a:cubicBezTo>
                      <a:pt x="30" y="30"/>
                      <a:pt x="31" y="31"/>
                      <a:pt x="31" y="31"/>
                    </a:cubicBezTo>
                    <a:cubicBezTo>
                      <a:pt x="33" y="31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31"/>
                      <a:pt x="31" y="32"/>
                      <a:pt x="30" y="33"/>
                    </a:cubicBezTo>
                    <a:cubicBezTo>
                      <a:pt x="29" y="33"/>
                      <a:pt x="30" y="34"/>
                      <a:pt x="30" y="34"/>
                    </a:cubicBezTo>
                    <a:cubicBezTo>
                      <a:pt x="31" y="34"/>
                      <a:pt x="32" y="33"/>
                      <a:pt x="33" y="33"/>
                    </a:cubicBezTo>
                    <a:cubicBezTo>
                      <a:pt x="39" y="31"/>
                      <a:pt x="46" y="28"/>
                      <a:pt x="52" y="26"/>
                    </a:cubicBezTo>
                    <a:cubicBezTo>
                      <a:pt x="59" y="22"/>
                      <a:pt x="69" y="20"/>
                      <a:pt x="76" y="16"/>
                    </a:cubicBezTo>
                    <a:cubicBezTo>
                      <a:pt x="76" y="16"/>
                      <a:pt x="77" y="15"/>
                      <a:pt x="77" y="15"/>
                    </a:cubicBezTo>
                    <a:cubicBezTo>
                      <a:pt x="77" y="15"/>
                      <a:pt x="76" y="16"/>
                      <a:pt x="75" y="16"/>
                    </a:cubicBezTo>
                    <a:cubicBezTo>
                      <a:pt x="60" y="25"/>
                      <a:pt x="44" y="33"/>
                      <a:pt x="29" y="42"/>
                    </a:cubicBezTo>
                    <a:cubicBezTo>
                      <a:pt x="28" y="43"/>
                      <a:pt x="26" y="44"/>
                      <a:pt x="25" y="45"/>
                    </a:cubicBezTo>
                    <a:cubicBezTo>
                      <a:pt x="24" y="46"/>
                      <a:pt x="24" y="47"/>
                      <a:pt x="25" y="47"/>
                    </a:cubicBezTo>
                    <a:cubicBezTo>
                      <a:pt x="26" y="46"/>
                      <a:pt x="27" y="46"/>
                      <a:pt x="28" y="45"/>
                    </a:cubicBezTo>
                    <a:cubicBezTo>
                      <a:pt x="35" y="42"/>
                      <a:pt x="41" y="39"/>
                      <a:pt x="47" y="36"/>
                    </a:cubicBezTo>
                    <a:cubicBezTo>
                      <a:pt x="54" y="33"/>
                      <a:pt x="64" y="29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56" y="35"/>
                      <a:pt x="40" y="41"/>
                      <a:pt x="27" y="50"/>
                    </a:cubicBezTo>
                    <a:cubicBezTo>
                      <a:pt x="25" y="51"/>
                      <a:pt x="24" y="51"/>
                      <a:pt x="23" y="52"/>
                    </a:cubicBezTo>
                    <a:cubicBezTo>
                      <a:pt x="22" y="53"/>
                      <a:pt x="23" y="54"/>
                      <a:pt x="23" y="54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32" y="51"/>
                      <a:pt x="39" y="48"/>
                      <a:pt x="45" y="45"/>
                    </a:cubicBezTo>
                    <a:cubicBezTo>
                      <a:pt x="48" y="43"/>
                      <a:pt x="52" y="41"/>
                      <a:pt x="55" y="39"/>
                    </a:cubicBezTo>
                    <a:cubicBezTo>
                      <a:pt x="57" y="38"/>
                      <a:pt x="68" y="31"/>
                      <a:pt x="59" y="38"/>
                    </a:cubicBezTo>
                    <a:cubicBezTo>
                      <a:pt x="48" y="46"/>
                      <a:pt x="34" y="49"/>
                      <a:pt x="24" y="57"/>
                    </a:cubicBezTo>
                    <a:cubicBezTo>
                      <a:pt x="23" y="58"/>
                      <a:pt x="22" y="59"/>
                      <a:pt x="21" y="60"/>
                    </a:cubicBezTo>
                    <a:cubicBezTo>
                      <a:pt x="21" y="60"/>
                      <a:pt x="21" y="61"/>
                      <a:pt x="22" y="61"/>
                    </a:cubicBezTo>
                    <a:cubicBezTo>
                      <a:pt x="22" y="61"/>
                      <a:pt x="23" y="61"/>
                      <a:pt x="23" y="60"/>
                    </a:cubicBezTo>
                    <a:cubicBezTo>
                      <a:pt x="30" y="58"/>
                      <a:pt x="36" y="54"/>
                      <a:pt x="42" y="51"/>
                    </a:cubicBezTo>
                    <a:cubicBezTo>
                      <a:pt x="48" y="48"/>
                      <a:pt x="55" y="47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1" y="41"/>
                      <a:pt x="61" y="42"/>
                      <a:pt x="60" y="43"/>
                    </a:cubicBezTo>
                    <a:cubicBezTo>
                      <a:pt x="55" y="47"/>
                      <a:pt x="48" y="50"/>
                      <a:pt x="42" y="53"/>
                    </a:cubicBezTo>
                    <a:cubicBezTo>
                      <a:pt x="35" y="56"/>
                      <a:pt x="29" y="60"/>
                      <a:pt x="22" y="64"/>
                    </a:cubicBezTo>
                    <a:cubicBezTo>
                      <a:pt x="21" y="65"/>
                      <a:pt x="19" y="66"/>
                      <a:pt x="18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9" y="68"/>
                      <a:pt x="20" y="67"/>
                      <a:pt x="21" y="67"/>
                    </a:cubicBezTo>
                    <a:cubicBezTo>
                      <a:pt x="27" y="65"/>
                      <a:pt x="32" y="62"/>
                      <a:pt x="38" y="59"/>
                    </a:cubicBezTo>
                    <a:cubicBezTo>
                      <a:pt x="41" y="58"/>
                      <a:pt x="45" y="56"/>
                      <a:pt x="48" y="54"/>
                    </a:cubicBezTo>
                    <a:cubicBezTo>
                      <a:pt x="50" y="54"/>
                      <a:pt x="59" y="48"/>
                      <a:pt x="55" y="52"/>
                    </a:cubicBezTo>
                    <a:cubicBezTo>
                      <a:pt x="45" y="61"/>
                      <a:pt x="31" y="63"/>
                      <a:pt x="20" y="70"/>
                    </a:cubicBezTo>
                    <a:cubicBezTo>
                      <a:pt x="19" y="71"/>
                      <a:pt x="18" y="72"/>
                      <a:pt x="16" y="73"/>
                    </a:cubicBezTo>
                    <a:cubicBezTo>
                      <a:pt x="16" y="73"/>
                      <a:pt x="16" y="74"/>
                      <a:pt x="17" y="74"/>
                    </a:cubicBezTo>
                    <a:cubicBezTo>
                      <a:pt x="18" y="74"/>
                      <a:pt x="18" y="74"/>
                      <a:pt x="19" y="74"/>
                    </a:cubicBezTo>
                    <a:cubicBezTo>
                      <a:pt x="24" y="73"/>
                      <a:pt x="28" y="71"/>
                      <a:pt x="32" y="69"/>
                    </a:cubicBezTo>
                    <a:cubicBezTo>
                      <a:pt x="36" y="68"/>
                      <a:pt x="40" y="66"/>
                      <a:pt x="45" y="64"/>
                    </a:cubicBezTo>
                    <a:cubicBezTo>
                      <a:pt x="46" y="64"/>
                      <a:pt x="47" y="63"/>
                      <a:pt x="48" y="63"/>
                    </a:cubicBezTo>
                    <a:cubicBezTo>
                      <a:pt x="48" y="62"/>
                      <a:pt x="56" y="58"/>
                      <a:pt x="51" y="61"/>
                    </a:cubicBezTo>
                    <a:cubicBezTo>
                      <a:pt x="46" y="65"/>
                      <a:pt x="38" y="68"/>
                      <a:pt x="31" y="71"/>
                    </a:cubicBezTo>
                    <a:cubicBezTo>
                      <a:pt x="26" y="73"/>
                      <a:pt x="22" y="77"/>
                      <a:pt x="17" y="80"/>
                    </a:cubicBezTo>
                    <a:cubicBezTo>
                      <a:pt x="16" y="81"/>
                      <a:pt x="14" y="83"/>
                      <a:pt x="13" y="84"/>
                    </a:cubicBezTo>
                    <a:cubicBezTo>
                      <a:pt x="12" y="84"/>
                      <a:pt x="13" y="85"/>
                      <a:pt x="14" y="85"/>
                    </a:cubicBezTo>
                    <a:cubicBezTo>
                      <a:pt x="14" y="85"/>
                      <a:pt x="15" y="84"/>
                      <a:pt x="16" y="84"/>
                    </a:cubicBezTo>
                    <a:cubicBezTo>
                      <a:pt x="22" y="82"/>
                      <a:pt x="27" y="79"/>
                      <a:pt x="33" y="76"/>
                    </a:cubicBezTo>
                    <a:cubicBezTo>
                      <a:pt x="36" y="74"/>
                      <a:pt x="39" y="73"/>
                      <a:pt x="42" y="72"/>
                    </a:cubicBezTo>
                    <a:cubicBezTo>
                      <a:pt x="43" y="71"/>
                      <a:pt x="43" y="71"/>
                      <a:pt x="44" y="71"/>
                    </a:cubicBezTo>
                    <a:cubicBezTo>
                      <a:pt x="37" y="75"/>
                      <a:pt x="31" y="79"/>
                      <a:pt x="24" y="83"/>
                    </a:cubicBezTo>
                    <a:cubicBezTo>
                      <a:pt x="20" y="85"/>
                      <a:pt x="17" y="87"/>
                      <a:pt x="14" y="89"/>
                    </a:cubicBezTo>
                    <a:cubicBezTo>
                      <a:pt x="13" y="91"/>
                      <a:pt x="11" y="92"/>
                      <a:pt x="10" y="94"/>
                    </a:cubicBezTo>
                    <a:cubicBezTo>
                      <a:pt x="9" y="95"/>
                      <a:pt x="10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9" y="89"/>
                      <a:pt x="27" y="86"/>
                      <a:pt x="34" y="83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28" y="87"/>
                      <a:pt x="19" y="92"/>
                      <a:pt x="12" y="99"/>
                    </a:cubicBezTo>
                    <a:cubicBezTo>
                      <a:pt x="10" y="100"/>
                      <a:pt x="9" y="101"/>
                      <a:pt x="8" y="102"/>
                    </a:cubicBezTo>
                    <a:cubicBezTo>
                      <a:pt x="8" y="102"/>
                      <a:pt x="8" y="103"/>
                      <a:pt x="9" y="103"/>
                    </a:cubicBezTo>
                    <a:cubicBezTo>
                      <a:pt x="10" y="102"/>
                      <a:pt x="10" y="102"/>
                      <a:pt x="11" y="102"/>
                    </a:cubicBezTo>
                    <a:cubicBezTo>
                      <a:pt x="16" y="99"/>
                      <a:pt x="22" y="96"/>
                      <a:pt x="27" y="93"/>
                    </a:cubicBezTo>
                    <a:cubicBezTo>
                      <a:pt x="31" y="91"/>
                      <a:pt x="35" y="89"/>
                      <a:pt x="38" y="88"/>
                    </a:cubicBezTo>
                    <a:cubicBezTo>
                      <a:pt x="39" y="87"/>
                      <a:pt x="40" y="87"/>
                      <a:pt x="41" y="86"/>
                    </a:cubicBezTo>
                    <a:cubicBezTo>
                      <a:pt x="36" y="90"/>
                      <a:pt x="31" y="94"/>
                      <a:pt x="26" y="97"/>
                    </a:cubicBezTo>
                    <a:cubicBezTo>
                      <a:pt x="20" y="102"/>
                      <a:pt x="14" y="105"/>
                      <a:pt x="9" y="109"/>
                    </a:cubicBezTo>
                    <a:cubicBezTo>
                      <a:pt x="8" y="109"/>
                      <a:pt x="8" y="109"/>
                      <a:pt x="7" y="110"/>
                    </a:cubicBezTo>
                    <a:cubicBezTo>
                      <a:pt x="7" y="110"/>
                      <a:pt x="7" y="111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6" y="107"/>
                      <a:pt x="23" y="103"/>
                      <a:pt x="31" y="99"/>
                    </a:cubicBezTo>
                    <a:cubicBezTo>
                      <a:pt x="34" y="97"/>
                      <a:pt x="37" y="95"/>
                      <a:pt x="39" y="93"/>
                    </a:cubicBezTo>
                    <a:cubicBezTo>
                      <a:pt x="41" y="92"/>
                      <a:pt x="42" y="91"/>
                      <a:pt x="43" y="91"/>
                    </a:cubicBezTo>
                    <a:cubicBezTo>
                      <a:pt x="48" y="88"/>
                      <a:pt x="40" y="93"/>
                      <a:pt x="40" y="93"/>
                    </a:cubicBezTo>
                    <a:cubicBezTo>
                      <a:pt x="33" y="98"/>
                      <a:pt x="26" y="103"/>
                      <a:pt x="18" y="106"/>
                    </a:cubicBezTo>
                    <a:cubicBezTo>
                      <a:pt x="13" y="108"/>
                      <a:pt x="10" y="112"/>
                      <a:pt x="7" y="116"/>
                    </a:cubicBezTo>
                    <a:cubicBezTo>
                      <a:pt x="6" y="117"/>
                      <a:pt x="4" y="118"/>
                      <a:pt x="3" y="119"/>
                    </a:cubicBezTo>
                    <a:cubicBezTo>
                      <a:pt x="2" y="119"/>
                      <a:pt x="3" y="120"/>
                      <a:pt x="4" y="120"/>
                    </a:cubicBezTo>
                    <a:cubicBezTo>
                      <a:pt x="4" y="120"/>
                      <a:pt x="5" y="119"/>
                      <a:pt x="6" y="119"/>
                    </a:cubicBezTo>
                    <a:cubicBezTo>
                      <a:pt x="14" y="115"/>
                      <a:pt x="21" y="111"/>
                      <a:pt x="29" y="107"/>
                    </a:cubicBezTo>
                    <a:cubicBezTo>
                      <a:pt x="33" y="104"/>
                      <a:pt x="36" y="102"/>
                      <a:pt x="40" y="100"/>
                    </a:cubicBezTo>
                    <a:cubicBezTo>
                      <a:pt x="42" y="99"/>
                      <a:pt x="44" y="98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4" y="99"/>
                      <a:pt x="39" y="102"/>
                      <a:pt x="41" y="101"/>
                    </a:cubicBezTo>
                    <a:cubicBezTo>
                      <a:pt x="29" y="110"/>
                      <a:pt x="15" y="116"/>
                      <a:pt x="4" y="126"/>
                    </a:cubicBezTo>
                    <a:cubicBezTo>
                      <a:pt x="3" y="127"/>
                      <a:pt x="2" y="128"/>
                      <a:pt x="1" y="129"/>
                    </a:cubicBezTo>
                    <a:cubicBezTo>
                      <a:pt x="0" y="129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3" y="129"/>
                    </a:cubicBezTo>
                    <a:cubicBezTo>
                      <a:pt x="3" y="129"/>
                      <a:pt x="4" y="129"/>
                      <a:pt x="4" y="129"/>
                    </a:cubicBezTo>
                    <a:cubicBezTo>
                      <a:pt x="7" y="127"/>
                      <a:pt x="9" y="125"/>
                      <a:pt x="12" y="124"/>
                    </a:cubicBezTo>
                    <a:close/>
                    <a:moveTo>
                      <a:pt x="62" y="17"/>
                    </a:moveTo>
                    <a:cubicBezTo>
                      <a:pt x="63" y="16"/>
                      <a:pt x="64" y="16"/>
                      <a:pt x="66" y="15"/>
                    </a:cubicBezTo>
                    <a:cubicBezTo>
                      <a:pt x="62" y="17"/>
                      <a:pt x="58" y="19"/>
                      <a:pt x="55" y="21"/>
                    </a:cubicBezTo>
                    <a:cubicBezTo>
                      <a:pt x="52" y="22"/>
                      <a:pt x="49" y="23"/>
                      <a:pt x="47" y="24"/>
                    </a:cubicBezTo>
                    <a:cubicBezTo>
                      <a:pt x="52" y="22"/>
                      <a:pt x="57" y="20"/>
                      <a:pt x="6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3" name="Freeform 4882"/>
              <p:cNvSpPr/>
              <p:nvPr/>
            </p:nvSpPr>
            <p:spPr bwMode="auto">
              <a:xfrm>
                <a:off x="-3118644" y="1889124"/>
                <a:ext cx="177800" cy="285750"/>
              </a:xfrm>
              <a:custGeom>
                <a:avLst/>
                <a:gdLst>
                  <a:gd name="T0" fmla="*/ 19 w 64"/>
                  <a:gd name="T1" fmla="*/ 71 h 103"/>
                  <a:gd name="T2" fmla="*/ 48 w 64"/>
                  <a:gd name="T3" fmla="*/ 48 h 103"/>
                  <a:gd name="T4" fmla="*/ 63 w 64"/>
                  <a:gd name="T5" fmla="*/ 38 h 103"/>
                  <a:gd name="T6" fmla="*/ 50 w 64"/>
                  <a:gd name="T7" fmla="*/ 45 h 103"/>
                  <a:gd name="T8" fmla="*/ 14 w 64"/>
                  <a:gd name="T9" fmla="*/ 66 h 103"/>
                  <a:gd name="T10" fmla="*/ 63 w 64"/>
                  <a:gd name="T11" fmla="*/ 34 h 103"/>
                  <a:gd name="T12" fmla="*/ 32 w 64"/>
                  <a:gd name="T13" fmla="*/ 49 h 103"/>
                  <a:gd name="T14" fmla="*/ 17 w 64"/>
                  <a:gd name="T15" fmla="*/ 57 h 103"/>
                  <a:gd name="T16" fmla="*/ 60 w 64"/>
                  <a:gd name="T17" fmla="*/ 31 h 103"/>
                  <a:gd name="T18" fmla="*/ 63 w 64"/>
                  <a:gd name="T19" fmla="*/ 29 h 103"/>
                  <a:gd name="T20" fmla="*/ 59 w 64"/>
                  <a:gd name="T21" fmla="*/ 30 h 103"/>
                  <a:gd name="T22" fmla="*/ 25 w 64"/>
                  <a:gd name="T23" fmla="*/ 46 h 103"/>
                  <a:gd name="T24" fmla="*/ 61 w 64"/>
                  <a:gd name="T25" fmla="*/ 22 h 103"/>
                  <a:gd name="T26" fmla="*/ 61 w 64"/>
                  <a:gd name="T27" fmla="*/ 20 h 103"/>
                  <a:gd name="T28" fmla="*/ 13 w 64"/>
                  <a:gd name="T29" fmla="*/ 47 h 103"/>
                  <a:gd name="T30" fmla="*/ 23 w 64"/>
                  <a:gd name="T31" fmla="*/ 39 h 103"/>
                  <a:gd name="T32" fmla="*/ 62 w 64"/>
                  <a:gd name="T33" fmla="*/ 15 h 103"/>
                  <a:gd name="T34" fmla="*/ 38 w 64"/>
                  <a:gd name="T35" fmla="*/ 25 h 103"/>
                  <a:gd name="T36" fmla="*/ 18 w 64"/>
                  <a:gd name="T37" fmla="*/ 37 h 103"/>
                  <a:gd name="T38" fmla="*/ 63 w 64"/>
                  <a:gd name="T39" fmla="*/ 9 h 103"/>
                  <a:gd name="T40" fmla="*/ 38 w 64"/>
                  <a:gd name="T41" fmla="*/ 20 h 103"/>
                  <a:gd name="T42" fmla="*/ 17 w 64"/>
                  <a:gd name="T43" fmla="*/ 32 h 103"/>
                  <a:gd name="T44" fmla="*/ 44 w 64"/>
                  <a:gd name="T45" fmla="*/ 15 h 103"/>
                  <a:gd name="T46" fmla="*/ 62 w 64"/>
                  <a:gd name="T47" fmla="*/ 0 h 103"/>
                  <a:gd name="T48" fmla="*/ 43 w 64"/>
                  <a:gd name="T49" fmla="*/ 10 h 103"/>
                  <a:gd name="T50" fmla="*/ 19 w 64"/>
                  <a:gd name="T51" fmla="*/ 24 h 103"/>
                  <a:gd name="T52" fmla="*/ 18 w 64"/>
                  <a:gd name="T53" fmla="*/ 26 h 103"/>
                  <a:gd name="T54" fmla="*/ 52 w 64"/>
                  <a:gd name="T55" fmla="*/ 5 h 103"/>
                  <a:gd name="T56" fmla="*/ 17 w 64"/>
                  <a:gd name="T57" fmla="*/ 30 h 103"/>
                  <a:gd name="T58" fmla="*/ 16 w 64"/>
                  <a:gd name="T59" fmla="*/ 34 h 103"/>
                  <a:gd name="T60" fmla="*/ 54 w 64"/>
                  <a:gd name="T61" fmla="*/ 13 h 103"/>
                  <a:gd name="T62" fmla="*/ 34 w 64"/>
                  <a:gd name="T63" fmla="*/ 25 h 103"/>
                  <a:gd name="T64" fmla="*/ 13 w 64"/>
                  <a:gd name="T65" fmla="*/ 40 h 103"/>
                  <a:gd name="T66" fmla="*/ 51 w 64"/>
                  <a:gd name="T67" fmla="*/ 19 h 103"/>
                  <a:gd name="T68" fmla="*/ 14 w 64"/>
                  <a:gd name="T69" fmla="*/ 44 h 103"/>
                  <a:gd name="T70" fmla="*/ 13 w 64"/>
                  <a:gd name="T71" fmla="*/ 48 h 103"/>
                  <a:gd name="T72" fmla="*/ 55 w 64"/>
                  <a:gd name="T73" fmla="*/ 24 h 103"/>
                  <a:gd name="T74" fmla="*/ 11 w 64"/>
                  <a:gd name="T75" fmla="*/ 53 h 103"/>
                  <a:gd name="T76" fmla="*/ 11 w 64"/>
                  <a:gd name="T77" fmla="*/ 55 h 103"/>
                  <a:gd name="T78" fmla="*/ 34 w 64"/>
                  <a:gd name="T79" fmla="*/ 43 h 103"/>
                  <a:gd name="T80" fmla="*/ 9 w 64"/>
                  <a:gd name="T81" fmla="*/ 62 h 103"/>
                  <a:gd name="T82" fmla="*/ 9 w 64"/>
                  <a:gd name="T83" fmla="*/ 64 h 103"/>
                  <a:gd name="T84" fmla="*/ 60 w 64"/>
                  <a:gd name="T85" fmla="*/ 35 h 103"/>
                  <a:gd name="T86" fmla="*/ 5 w 64"/>
                  <a:gd name="T87" fmla="*/ 71 h 103"/>
                  <a:gd name="T88" fmla="*/ 22 w 64"/>
                  <a:gd name="T89" fmla="*/ 64 h 103"/>
                  <a:gd name="T90" fmla="*/ 4 w 64"/>
                  <a:gd name="T91" fmla="*/ 79 h 103"/>
                  <a:gd name="T92" fmla="*/ 31 w 64"/>
                  <a:gd name="T93" fmla="*/ 64 h 103"/>
                  <a:gd name="T94" fmla="*/ 5 w 64"/>
                  <a:gd name="T95" fmla="*/ 85 h 103"/>
                  <a:gd name="T96" fmla="*/ 46 w 64"/>
                  <a:gd name="T97" fmla="*/ 62 h 103"/>
                  <a:gd name="T98" fmla="*/ 3 w 64"/>
                  <a:gd name="T99" fmla="*/ 93 h 103"/>
                  <a:gd name="T100" fmla="*/ 45 w 64"/>
                  <a:gd name="T101" fmla="*/ 71 h 103"/>
                  <a:gd name="T102" fmla="*/ 2 w 64"/>
                  <a:gd name="T103" fmla="*/ 100 h 103"/>
                  <a:gd name="T104" fmla="*/ 25 w 64"/>
                  <a:gd name="T105" fmla="*/ 90 h 103"/>
                  <a:gd name="T106" fmla="*/ 57 w 64"/>
                  <a:gd name="T107" fmla="*/ 72 h 103"/>
                  <a:gd name="T108" fmla="*/ 17 w 64"/>
                  <a:gd name="T109" fmla="*/ 93 h 103"/>
                  <a:gd name="T110" fmla="*/ 37 w 64"/>
                  <a:gd name="T111" fmla="*/ 78 h 103"/>
                  <a:gd name="T112" fmla="*/ 58 w 64"/>
                  <a:gd name="T113" fmla="*/ 62 h 103"/>
                  <a:gd name="T114" fmla="*/ 17 w 64"/>
                  <a:gd name="T115" fmla="*/ 85 h 103"/>
                  <a:gd name="T116" fmla="*/ 58 w 64"/>
                  <a:gd name="T117" fmla="*/ 56 h 103"/>
                  <a:gd name="T118" fmla="*/ 59 w 64"/>
                  <a:gd name="T119" fmla="*/ 54 h 103"/>
                  <a:gd name="T120" fmla="*/ 10 w 64"/>
                  <a:gd name="T121" fmla="*/ 79 h 103"/>
                  <a:gd name="T122" fmla="*/ 61 w 64"/>
                  <a:gd name="T123" fmla="*/ 46 h 103"/>
                  <a:gd name="T124" fmla="*/ 62 w 64"/>
                  <a:gd name="T125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" h="103">
                    <a:moveTo>
                      <a:pt x="46" y="53"/>
                    </a:moveTo>
                    <a:cubicBezTo>
                      <a:pt x="40" y="57"/>
                      <a:pt x="35" y="60"/>
                      <a:pt x="29" y="64"/>
                    </a:cubicBezTo>
                    <a:cubicBezTo>
                      <a:pt x="26" y="66"/>
                      <a:pt x="23" y="68"/>
                      <a:pt x="19" y="71"/>
                    </a:cubicBezTo>
                    <a:cubicBezTo>
                      <a:pt x="16" y="73"/>
                      <a:pt x="9" y="74"/>
                      <a:pt x="7" y="77"/>
                    </a:cubicBezTo>
                    <a:cubicBezTo>
                      <a:pt x="12" y="71"/>
                      <a:pt x="20" y="68"/>
                      <a:pt x="26" y="63"/>
                    </a:cubicBezTo>
                    <a:cubicBezTo>
                      <a:pt x="33" y="58"/>
                      <a:pt x="41" y="53"/>
                      <a:pt x="48" y="48"/>
                    </a:cubicBezTo>
                    <a:cubicBezTo>
                      <a:pt x="49" y="47"/>
                      <a:pt x="51" y="47"/>
                      <a:pt x="52" y="46"/>
                    </a:cubicBezTo>
                    <a:cubicBezTo>
                      <a:pt x="55" y="44"/>
                      <a:pt x="58" y="42"/>
                      <a:pt x="62" y="40"/>
                    </a:cubicBezTo>
                    <a:cubicBezTo>
                      <a:pt x="62" y="39"/>
                      <a:pt x="63" y="39"/>
                      <a:pt x="63" y="38"/>
                    </a:cubicBezTo>
                    <a:cubicBezTo>
                      <a:pt x="64" y="38"/>
                      <a:pt x="63" y="37"/>
                      <a:pt x="63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8" y="40"/>
                      <a:pt x="54" y="43"/>
                      <a:pt x="50" y="45"/>
                    </a:cubicBezTo>
                    <a:cubicBezTo>
                      <a:pt x="44" y="49"/>
                      <a:pt x="37" y="52"/>
                      <a:pt x="31" y="56"/>
                    </a:cubicBezTo>
                    <a:cubicBezTo>
                      <a:pt x="25" y="61"/>
                      <a:pt x="18" y="65"/>
                      <a:pt x="11" y="69"/>
                    </a:cubicBezTo>
                    <a:cubicBezTo>
                      <a:pt x="3" y="73"/>
                      <a:pt x="12" y="67"/>
                      <a:pt x="14" y="66"/>
                    </a:cubicBezTo>
                    <a:cubicBezTo>
                      <a:pt x="18" y="63"/>
                      <a:pt x="22" y="60"/>
                      <a:pt x="26" y="58"/>
                    </a:cubicBezTo>
                    <a:cubicBezTo>
                      <a:pt x="38" y="50"/>
                      <a:pt x="51" y="45"/>
                      <a:pt x="61" y="35"/>
                    </a:cubicBezTo>
                    <a:cubicBezTo>
                      <a:pt x="62" y="35"/>
                      <a:pt x="62" y="35"/>
                      <a:pt x="63" y="34"/>
                    </a:cubicBezTo>
                    <a:cubicBezTo>
                      <a:pt x="63" y="34"/>
                      <a:pt x="63" y="33"/>
                      <a:pt x="62" y="33"/>
                    </a:cubicBezTo>
                    <a:cubicBezTo>
                      <a:pt x="62" y="33"/>
                      <a:pt x="61" y="33"/>
                      <a:pt x="61" y="34"/>
                    </a:cubicBezTo>
                    <a:cubicBezTo>
                      <a:pt x="52" y="39"/>
                      <a:pt x="42" y="44"/>
                      <a:pt x="32" y="49"/>
                    </a:cubicBezTo>
                    <a:cubicBezTo>
                      <a:pt x="27" y="52"/>
                      <a:pt x="22" y="55"/>
                      <a:pt x="18" y="58"/>
                    </a:cubicBezTo>
                    <a:cubicBezTo>
                      <a:pt x="16" y="59"/>
                      <a:pt x="14" y="60"/>
                      <a:pt x="12" y="61"/>
                    </a:cubicBezTo>
                    <a:cubicBezTo>
                      <a:pt x="8" y="63"/>
                      <a:pt x="19" y="56"/>
                      <a:pt x="17" y="57"/>
                    </a:cubicBezTo>
                    <a:cubicBezTo>
                      <a:pt x="24" y="52"/>
                      <a:pt x="32" y="49"/>
                      <a:pt x="39" y="44"/>
                    </a:cubicBezTo>
                    <a:cubicBezTo>
                      <a:pt x="43" y="41"/>
                      <a:pt x="47" y="39"/>
                      <a:pt x="52" y="36"/>
                    </a:cubicBezTo>
                    <a:cubicBezTo>
                      <a:pt x="54" y="34"/>
                      <a:pt x="57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9"/>
                    </a:cubicBezTo>
                    <a:cubicBezTo>
                      <a:pt x="63" y="29"/>
                      <a:pt x="63" y="27"/>
                      <a:pt x="62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7" y="31"/>
                      <a:pt x="54" y="32"/>
                      <a:pt x="51" y="33"/>
                    </a:cubicBezTo>
                    <a:cubicBezTo>
                      <a:pt x="42" y="37"/>
                      <a:pt x="34" y="42"/>
                      <a:pt x="25" y="46"/>
                    </a:cubicBezTo>
                    <a:cubicBezTo>
                      <a:pt x="24" y="47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4" y="40"/>
                      <a:pt x="50" y="34"/>
                      <a:pt x="61" y="22"/>
                    </a:cubicBezTo>
                    <a:cubicBezTo>
                      <a:pt x="61" y="22"/>
                      <a:pt x="62" y="21"/>
                      <a:pt x="63" y="20"/>
                    </a:cubicBezTo>
                    <a:cubicBezTo>
                      <a:pt x="63" y="20"/>
                      <a:pt x="63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53" y="23"/>
                      <a:pt x="47" y="28"/>
                      <a:pt x="39" y="32"/>
                    </a:cubicBezTo>
                    <a:cubicBezTo>
                      <a:pt x="31" y="36"/>
                      <a:pt x="23" y="41"/>
                      <a:pt x="15" y="45"/>
                    </a:cubicBezTo>
                    <a:cubicBezTo>
                      <a:pt x="14" y="46"/>
                      <a:pt x="13" y="46"/>
                      <a:pt x="13" y="47"/>
                    </a:cubicBezTo>
                    <a:cubicBezTo>
                      <a:pt x="12" y="47"/>
                      <a:pt x="12" y="47"/>
                      <a:pt x="13" y="46"/>
                    </a:cubicBezTo>
                    <a:cubicBezTo>
                      <a:pt x="13" y="46"/>
                      <a:pt x="14" y="45"/>
                      <a:pt x="15" y="45"/>
                    </a:cubicBezTo>
                    <a:cubicBezTo>
                      <a:pt x="17" y="43"/>
                      <a:pt x="20" y="41"/>
                      <a:pt x="23" y="39"/>
                    </a:cubicBezTo>
                    <a:cubicBezTo>
                      <a:pt x="27" y="36"/>
                      <a:pt x="31" y="34"/>
                      <a:pt x="35" y="32"/>
                    </a:cubicBezTo>
                    <a:cubicBezTo>
                      <a:pt x="44" y="27"/>
                      <a:pt x="52" y="21"/>
                      <a:pt x="61" y="15"/>
                    </a:cubicBezTo>
                    <a:cubicBezTo>
                      <a:pt x="61" y="15"/>
                      <a:pt x="62" y="15"/>
                      <a:pt x="62" y="15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3" y="17"/>
                      <a:pt x="45" y="21"/>
                      <a:pt x="38" y="25"/>
                    </a:cubicBezTo>
                    <a:cubicBezTo>
                      <a:pt x="34" y="28"/>
                      <a:pt x="30" y="30"/>
                      <a:pt x="26" y="33"/>
                    </a:cubicBezTo>
                    <a:cubicBezTo>
                      <a:pt x="24" y="33"/>
                      <a:pt x="22" y="34"/>
                      <a:pt x="21" y="35"/>
                    </a:cubicBezTo>
                    <a:cubicBezTo>
                      <a:pt x="20" y="36"/>
                      <a:pt x="12" y="41"/>
                      <a:pt x="18" y="37"/>
                    </a:cubicBezTo>
                    <a:cubicBezTo>
                      <a:pt x="26" y="31"/>
                      <a:pt x="34" y="26"/>
                      <a:pt x="42" y="21"/>
                    </a:cubicBezTo>
                    <a:cubicBezTo>
                      <a:pt x="48" y="17"/>
                      <a:pt x="55" y="14"/>
                      <a:pt x="61" y="10"/>
                    </a:cubicBezTo>
                    <a:cubicBezTo>
                      <a:pt x="61" y="10"/>
                      <a:pt x="62" y="9"/>
                      <a:pt x="63" y="9"/>
                    </a:cubicBezTo>
                    <a:cubicBezTo>
                      <a:pt x="63" y="8"/>
                      <a:pt x="63" y="7"/>
                      <a:pt x="62" y="8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53" y="12"/>
                      <a:pt x="45" y="15"/>
                      <a:pt x="38" y="20"/>
                    </a:cubicBezTo>
                    <a:cubicBezTo>
                      <a:pt x="34" y="22"/>
                      <a:pt x="30" y="25"/>
                      <a:pt x="26" y="27"/>
                    </a:cubicBezTo>
                    <a:cubicBezTo>
                      <a:pt x="24" y="28"/>
                      <a:pt x="22" y="29"/>
                      <a:pt x="21" y="30"/>
                    </a:cubicBezTo>
                    <a:cubicBezTo>
                      <a:pt x="19" y="31"/>
                      <a:pt x="17" y="32"/>
                      <a:pt x="17" y="32"/>
                    </a:cubicBezTo>
                    <a:cubicBezTo>
                      <a:pt x="16" y="33"/>
                      <a:pt x="16" y="33"/>
                      <a:pt x="17" y="32"/>
                    </a:cubicBezTo>
                    <a:cubicBezTo>
                      <a:pt x="18" y="31"/>
                      <a:pt x="21" y="29"/>
                      <a:pt x="22" y="28"/>
                    </a:cubicBezTo>
                    <a:cubicBezTo>
                      <a:pt x="29" y="23"/>
                      <a:pt x="36" y="19"/>
                      <a:pt x="44" y="15"/>
                    </a:cubicBezTo>
                    <a:cubicBezTo>
                      <a:pt x="50" y="12"/>
                      <a:pt x="56" y="8"/>
                      <a:pt x="61" y="3"/>
                    </a:cubicBezTo>
                    <a:cubicBezTo>
                      <a:pt x="61" y="2"/>
                      <a:pt x="62" y="2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1"/>
                    </a:cubicBezTo>
                    <a:cubicBezTo>
                      <a:pt x="52" y="3"/>
                      <a:pt x="48" y="7"/>
                      <a:pt x="43" y="10"/>
                    </a:cubicBezTo>
                    <a:cubicBezTo>
                      <a:pt x="39" y="13"/>
                      <a:pt x="33" y="15"/>
                      <a:pt x="28" y="18"/>
                    </a:cubicBezTo>
                    <a:cubicBezTo>
                      <a:pt x="25" y="19"/>
                      <a:pt x="23" y="21"/>
                      <a:pt x="20" y="23"/>
                    </a:cubicBezTo>
                    <a:cubicBezTo>
                      <a:pt x="20" y="23"/>
                      <a:pt x="19" y="24"/>
                      <a:pt x="19" y="24"/>
                    </a:cubicBezTo>
                    <a:cubicBezTo>
                      <a:pt x="17" y="25"/>
                      <a:pt x="16" y="26"/>
                      <a:pt x="15" y="27"/>
                    </a:cubicBezTo>
                    <a:cubicBezTo>
                      <a:pt x="14" y="28"/>
                      <a:pt x="15" y="29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24" y="22"/>
                      <a:pt x="30" y="18"/>
                      <a:pt x="37" y="15"/>
                    </a:cubicBezTo>
                    <a:cubicBezTo>
                      <a:pt x="41" y="13"/>
                      <a:pt x="44" y="11"/>
                      <a:pt x="48" y="8"/>
                    </a:cubicBezTo>
                    <a:cubicBezTo>
                      <a:pt x="49" y="7"/>
                      <a:pt x="51" y="6"/>
                      <a:pt x="52" y="5"/>
                    </a:cubicBezTo>
                    <a:cubicBezTo>
                      <a:pt x="53" y="5"/>
                      <a:pt x="60" y="3"/>
                      <a:pt x="60" y="2"/>
                    </a:cubicBezTo>
                    <a:cubicBezTo>
                      <a:pt x="54" y="9"/>
                      <a:pt x="45" y="13"/>
                      <a:pt x="36" y="17"/>
                    </a:cubicBezTo>
                    <a:cubicBezTo>
                      <a:pt x="30" y="20"/>
                      <a:pt x="23" y="25"/>
                      <a:pt x="17" y="30"/>
                    </a:cubicBezTo>
                    <a:cubicBezTo>
                      <a:pt x="16" y="31"/>
                      <a:pt x="15" y="32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23" y="31"/>
                      <a:pt x="30" y="26"/>
                      <a:pt x="36" y="22"/>
                    </a:cubicBezTo>
                    <a:cubicBezTo>
                      <a:pt x="40" y="20"/>
                      <a:pt x="44" y="17"/>
                      <a:pt x="48" y="15"/>
                    </a:cubicBezTo>
                    <a:cubicBezTo>
                      <a:pt x="50" y="14"/>
                      <a:pt x="52" y="13"/>
                      <a:pt x="54" y="13"/>
                    </a:cubicBezTo>
                    <a:cubicBezTo>
                      <a:pt x="54" y="12"/>
                      <a:pt x="62" y="8"/>
                      <a:pt x="58" y="11"/>
                    </a:cubicBezTo>
                    <a:cubicBezTo>
                      <a:pt x="55" y="13"/>
                      <a:pt x="51" y="14"/>
                      <a:pt x="47" y="16"/>
                    </a:cubicBezTo>
                    <a:cubicBezTo>
                      <a:pt x="42" y="19"/>
                      <a:pt x="38" y="22"/>
                      <a:pt x="34" y="25"/>
                    </a:cubicBezTo>
                    <a:cubicBezTo>
                      <a:pt x="28" y="29"/>
                      <a:pt x="21" y="33"/>
                      <a:pt x="15" y="37"/>
                    </a:cubicBezTo>
                    <a:cubicBezTo>
                      <a:pt x="14" y="38"/>
                      <a:pt x="14" y="38"/>
                      <a:pt x="13" y="39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5" y="39"/>
                    </a:cubicBezTo>
                    <a:cubicBezTo>
                      <a:pt x="23" y="36"/>
                      <a:pt x="31" y="31"/>
                      <a:pt x="39" y="26"/>
                    </a:cubicBezTo>
                    <a:cubicBezTo>
                      <a:pt x="43" y="24"/>
                      <a:pt x="47" y="21"/>
                      <a:pt x="51" y="19"/>
                    </a:cubicBezTo>
                    <a:cubicBezTo>
                      <a:pt x="52" y="19"/>
                      <a:pt x="53" y="19"/>
                      <a:pt x="53" y="18"/>
                    </a:cubicBezTo>
                    <a:cubicBezTo>
                      <a:pt x="45" y="23"/>
                      <a:pt x="37" y="29"/>
                      <a:pt x="29" y="34"/>
                    </a:cubicBezTo>
                    <a:cubicBezTo>
                      <a:pt x="24" y="37"/>
                      <a:pt x="18" y="40"/>
                      <a:pt x="14" y="44"/>
                    </a:cubicBezTo>
                    <a:cubicBezTo>
                      <a:pt x="12" y="45"/>
                      <a:pt x="11" y="46"/>
                      <a:pt x="10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8"/>
                      <a:pt x="12" y="48"/>
                      <a:pt x="13" y="48"/>
                    </a:cubicBezTo>
                    <a:cubicBezTo>
                      <a:pt x="21" y="44"/>
                      <a:pt x="28" y="39"/>
                      <a:pt x="35" y="35"/>
                    </a:cubicBezTo>
                    <a:cubicBezTo>
                      <a:pt x="39" y="33"/>
                      <a:pt x="44" y="31"/>
                      <a:pt x="48" y="29"/>
                    </a:cubicBezTo>
                    <a:cubicBezTo>
                      <a:pt x="50" y="27"/>
                      <a:pt x="52" y="26"/>
                      <a:pt x="55" y="24"/>
                    </a:cubicBezTo>
                    <a:cubicBezTo>
                      <a:pt x="56" y="24"/>
                      <a:pt x="63" y="18"/>
                      <a:pt x="59" y="23"/>
                    </a:cubicBezTo>
                    <a:cubicBezTo>
                      <a:pt x="52" y="30"/>
                      <a:pt x="43" y="34"/>
                      <a:pt x="34" y="39"/>
                    </a:cubicBezTo>
                    <a:cubicBezTo>
                      <a:pt x="26" y="43"/>
                      <a:pt x="19" y="48"/>
                      <a:pt x="11" y="53"/>
                    </a:cubicBezTo>
                    <a:cubicBezTo>
                      <a:pt x="10" y="54"/>
                      <a:pt x="9" y="54"/>
                      <a:pt x="8" y="55"/>
                    </a:cubicBezTo>
                    <a:cubicBezTo>
                      <a:pt x="7" y="55"/>
                      <a:pt x="8" y="57"/>
                      <a:pt x="9" y="56"/>
                    </a:cubicBezTo>
                    <a:cubicBezTo>
                      <a:pt x="10" y="56"/>
                      <a:pt x="10" y="56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4"/>
                    </a:cubicBezTo>
                    <a:cubicBezTo>
                      <a:pt x="21" y="50"/>
                      <a:pt x="27" y="47"/>
                      <a:pt x="34" y="43"/>
                    </a:cubicBezTo>
                    <a:cubicBezTo>
                      <a:pt x="40" y="40"/>
                      <a:pt x="45" y="38"/>
                      <a:pt x="51" y="35"/>
                    </a:cubicBezTo>
                    <a:cubicBezTo>
                      <a:pt x="44" y="39"/>
                      <a:pt x="38" y="44"/>
                      <a:pt x="31" y="48"/>
                    </a:cubicBezTo>
                    <a:cubicBezTo>
                      <a:pt x="24" y="52"/>
                      <a:pt x="16" y="55"/>
                      <a:pt x="9" y="62"/>
                    </a:cubicBezTo>
                    <a:cubicBezTo>
                      <a:pt x="9" y="62"/>
                      <a:pt x="9" y="62"/>
                      <a:pt x="9" y="63"/>
                    </a:cubicBezTo>
                    <a:cubicBezTo>
                      <a:pt x="8" y="63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9" y="58"/>
                      <a:pt x="29" y="53"/>
                      <a:pt x="39" y="47"/>
                    </a:cubicBezTo>
                    <a:cubicBezTo>
                      <a:pt x="44" y="45"/>
                      <a:pt x="49" y="42"/>
                      <a:pt x="54" y="39"/>
                    </a:cubicBezTo>
                    <a:cubicBezTo>
                      <a:pt x="56" y="38"/>
                      <a:pt x="58" y="37"/>
                      <a:pt x="60" y="35"/>
                    </a:cubicBezTo>
                    <a:cubicBezTo>
                      <a:pt x="57" y="37"/>
                      <a:pt x="54" y="39"/>
                      <a:pt x="51" y="41"/>
                    </a:cubicBezTo>
                    <a:cubicBezTo>
                      <a:pt x="37" y="51"/>
                      <a:pt x="21" y="58"/>
                      <a:pt x="8" y="69"/>
                    </a:cubicBezTo>
                    <a:cubicBezTo>
                      <a:pt x="7" y="70"/>
                      <a:pt x="6" y="71"/>
                      <a:pt x="5" y="71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6" y="72"/>
                      <a:pt x="7" y="72"/>
                      <a:pt x="7" y="72"/>
                    </a:cubicBezTo>
                    <a:cubicBezTo>
                      <a:pt x="12" y="69"/>
                      <a:pt x="17" y="67"/>
                      <a:pt x="22" y="64"/>
                    </a:cubicBezTo>
                    <a:cubicBezTo>
                      <a:pt x="17" y="67"/>
                      <a:pt x="11" y="71"/>
                      <a:pt x="7" y="75"/>
                    </a:cubicBezTo>
                    <a:cubicBezTo>
                      <a:pt x="6" y="76"/>
                      <a:pt x="4" y="77"/>
                      <a:pt x="3" y="78"/>
                    </a:cubicBezTo>
                    <a:cubicBezTo>
                      <a:pt x="3" y="78"/>
                      <a:pt x="3" y="79"/>
                      <a:pt x="4" y="79"/>
                    </a:cubicBezTo>
                    <a:cubicBezTo>
                      <a:pt x="5" y="79"/>
                      <a:pt x="5" y="78"/>
                      <a:pt x="6" y="78"/>
                    </a:cubicBezTo>
                    <a:cubicBezTo>
                      <a:pt x="16" y="75"/>
                      <a:pt x="24" y="69"/>
                      <a:pt x="33" y="63"/>
                    </a:cubicBezTo>
                    <a:cubicBezTo>
                      <a:pt x="32" y="64"/>
                      <a:pt x="32" y="64"/>
                      <a:pt x="31" y="64"/>
                    </a:cubicBezTo>
                    <a:cubicBezTo>
                      <a:pt x="23" y="71"/>
                      <a:pt x="13" y="74"/>
                      <a:pt x="5" y="82"/>
                    </a:cubicBezTo>
                    <a:cubicBezTo>
                      <a:pt x="5" y="83"/>
                      <a:pt x="4" y="83"/>
                      <a:pt x="4" y="83"/>
                    </a:cubicBezTo>
                    <a:cubicBezTo>
                      <a:pt x="4" y="84"/>
                      <a:pt x="4" y="85"/>
                      <a:pt x="5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14" y="78"/>
                      <a:pt x="23" y="73"/>
                      <a:pt x="33" y="69"/>
                    </a:cubicBezTo>
                    <a:cubicBezTo>
                      <a:pt x="37" y="67"/>
                      <a:pt x="42" y="65"/>
                      <a:pt x="46" y="62"/>
                    </a:cubicBezTo>
                    <a:cubicBezTo>
                      <a:pt x="32" y="71"/>
                      <a:pt x="17" y="80"/>
                      <a:pt x="4" y="90"/>
                    </a:cubicBezTo>
                    <a:cubicBezTo>
                      <a:pt x="3" y="91"/>
                      <a:pt x="3" y="91"/>
                      <a:pt x="2" y="92"/>
                    </a:cubicBezTo>
                    <a:cubicBezTo>
                      <a:pt x="2" y="92"/>
                      <a:pt x="2" y="93"/>
                      <a:pt x="3" y="93"/>
                    </a:cubicBezTo>
                    <a:cubicBezTo>
                      <a:pt x="3" y="93"/>
                      <a:pt x="3" y="92"/>
                      <a:pt x="4" y="92"/>
                    </a:cubicBezTo>
                    <a:cubicBezTo>
                      <a:pt x="13" y="88"/>
                      <a:pt x="22" y="83"/>
                      <a:pt x="32" y="78"/>
                    </a:cubicBezTo>
                    <a:cubicBezTo>
                      <a:pt x="36" y="76"/>
                      <a:pt x="41" y="73"/>
                      <a:pt x="45" y="71"/>
                    </a:cubicBezTo>
                    <a:cubicBezTo>
                      <a:pt x="46" y="70"/>
                      <a:pt x="47" y="70"/>
                      <a:pt x="48" y="69"/>
                    </a:cubicBezTo>
                    <a:cubicBezTo>
                      <a:pt x="32" y="79"/>
                      <a:pt x="17" y="89"/>
                      <a:pt x="3" y="100"/>
                    </a:cubicBezTo>
                    <a:cubicBezTo>
                      <a:pt x="3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11" y="100"/>
                      <a:pt x="18" y="93"/>
                      <a:pt x="25" y="90"/>
                    </a:cubicBezTo>
                    <a:cubicBezTo>
                      <a:pt x="35" y="85"/>
                      <a:pt x="45" y="79"/>
                      <a:pt x="54" y="74"/>
                    </a:cubicBezTo>
                    <a:cubicBezTo>
                      <a:pt x="55" y="74"/>
                      <a:pt x="56" y="73"/>
                      <a:pt x="57" y="73"/>
                    </a:cubicBezTo>
                    <a:cubicBezTo>
                      <a:pt x="58" y="73"/>
                      <a:pt x="58" y="71"/>
                      <a:pt x="57" y="72"/>
                    </a:cubicBezTo>
                    <a:cubicBezTo>
                      <a:pt x="56" y="72"/>
                      <a:pt x="55" y="73"/>
                      <a:pt x="55" y="73"/>
                    </a:cubicBezTo>
                    <a:cubicBezTo>
                      <a:pt x="46" y="77"/>
                      <a:pt x="38" y="81"/>
                      <a:pt x="30" y="85"/>
                    </a:cubicBezTo>
                    <a:cubicBezTo>
                      <a:pt x="26" y="88"/>
                      <a:pt x="21" y="90"/>
                      <a:pt x="17" y="93"/>
                    </a:cubicBezTo>
                    <a:cubicBezTo>
                      <a:pt x="15" y="94"/>
                      <a:pt x="13" y="95"/>
                      <a:pt x="11" y="96"/>
                    </a:cubicBezTo>
                    <a:cubicBezTo>
                      <a:pt x="9" y="98"/>
                      <a:pt x="0" y="103"/>
                      <a:pt x="8" y="98"/>
                    </a:cubicBezTo>
                    <a:cubicBezTo>
                      <a:pt x="17" y="91"/>
                      <a:pt x="27" y="85"/>
                      <a:pt x="37" y="78"/>
                    </a:cubicBezTo>
                    <a:cubicBezTo>
                      <a:pt x="43" y="74"/>
                      <a:pt x="50" y="70"/>
                      <a:pt x="56" y="65"/>
                    </a:cubicBezTo>
                    <a:cubicBezTo>
                      <a:pt x="57" y="65"/>
                      <a:pt x="58" y="64"/>
                      <a:pt x="59" y="63"/>
                    </a:cubicBezTo>
                    <a:cubicBezTo>
                      <a:pt x="59" y="63"/>
                      <a:pt x="59" y="62"/>
                      <a:pt x="58" y="62"/>
                    </a:cubicBezTo>
                    <a:cubicBezTo>
                      <a:pt x="57" y="62"/>
                      <a:pt x="57" y="63"/>
                      <a:pt x="56" y="63"/>
                    </a:cubicBezTo>
                    <a:cubicBezTo>
                      <a:pt x="48" y="68"/>
                      <a:pt x="39" y="72"/>
                      <a:pt x="31" y="77"/>
                    </a:cubicBezTo>
                    <a:cubicBezTo>
                      <a:pt x="26" y="80"/>
                      <a:pt x="22" y="82"/>
                      <a:pt x="17" y="85"/>
                    </a:cubicBezTo>
                    <a:cubicBezTo>
                      <a:pt x="14" y="86"/>
                      <a:pt x="11" y="88"/>
                      <a:pt x="8" y="89"/>
                    </a:cubicBezTo>
                    <a:cubicBezTo>
                      <a:pt x="1" y="92"/>
                      <a:pt x="9" y="88"/>
                      <a:pt x="10" y="88"/>
                    </a:cubicBezTo>
                    <a:cubicBezTo>
                      <a:pt x="26" y="77"/>
                      <a:pt x="42" y="67"/>
                      <a:pt x="58" y="56"/>
                    </a:cubicBezTo>
                    <a:cubicBezTo>
                      <a:pt x="59" y="55"/>
                      <a:pt x="60" y="55"/>
                      <a:pt x="61" y="54"/>
                    </a:cubicBezTo>
                    <a:cubicBezTo>
                      <a:pt x="62" y="53"/>
                      <a:pt x="61" y="52"/>
                      <a:pt x="60" y="53"/>
                    </a:cubicBezTo>
                    <a:cubicBezTo>
                      <a:pt x="60" y="53"/>
                      <a:pt x="59" y="53"/>
                      <a:pt x="59" y="54"/>
                    </a:cubicBezTo>
                    <a:cubicBezTo>
                      <a:pt x="46" y="62"/>
                      <a:pt x="32" y="67"/>
                      <a:pt x="19" y="74"/>
                    </a:cubicBezTo>
                    <a:cubicBezTo>
                      <a:pt x="16" y="76"/>
                      <a:pt x="12" y="78"/>
                      <a:pt x="9" y="80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7" y="73"/>
                      <a:pt x="25" y="70"/>
                      <a:pt x="32" y="65"/>
                    </a:cubicBezTo>
                    <a:cubicBezTo>
                      <a:pt x="37" y="62"/>
                      <a:pt x="41" y="59"/>
                      <a:pt x="46" y="55"/>
                    </a:cubicBezTo>
                    <a:cubicBezTo>
                      <a:pt x="51" y="52"/>
                      <a:pt x="56" y="49"/>
                      <a:pt x="61" y="46"/>
                    </a:cubicBezTo>
                    <a:cubicBezTo>
                      <a:pt x="62" y="45"/>
                      <a:pt x="62" y="45"/>
                      <a:pt x="63" y="44"/>
                    </a:cubicBezTo>
                    <a:cubicBezTo>
                      <a:pt x="63" y="43"/>
                      <a:pt x="63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56" y="46"/>
                      <a:pt x="51" y="50"/>
                      <a:pt x="4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4" name="Freeform 4883"/>
              <p:cNvSpPr>
                <a:spLocks noEditPoints="1"/>
              </p:cNvSpPr>
              <p:nvPr/>
            </p:nvSpPr>
            <p:spPr bwMode="auto">
              <a:xfrm>
                <a:off x="-3148807" y="2116137"/>
                <a:ext cx="182563" cy="465138"/>
              </a:xfrm>
              <a:custGeom>
                <a:avLst/>
                <a:gdLst>
                  <a:gd name="T0" fmla="*/ 53 w 66"/>
                  <a:gd name="T1" fmla="*/ 6 h 168"/>
                  <a:gd name="T2" fmla="*/ 12 w 66"/>
                  <a:gd name="T3" fmla="*/ 31 h 168"/>
                  <a:gd name="T4" fmla="*/ 12 w 66"/>
                  <a:gd name="T5" fmla="*/ 35 h 168"/>
                  <a:gd name="T6" fmla="*/ 57 w 66"/>
                  <a:gd name="T7" fmla="*/ 18 h 168"/>
                  <a:gd name="T8" fmla="*/ 12 w 66"/>
                  <a:gd name="T9" fmla="*/ 45 h 168"/>
                  <a:gd name="T10" fmla="*/ 12 w 66"/>
                  <a:gd name="T11" fmla="*/ 52 h 168"/>
                  <a:gd name="T12" fmla="*/ 12 w 66"/>
                  <a:gd name="T13" fmla="*/ 59 h 168"/>
                  <a:gd name="T14" fmla="*/ 12 w 66"/>
                  <a:gd name="T15" fmla="*/ 65 h 168"/>
                  <a:gd name="T16" fmla="*/ 14 w 66"/>
                  <a:gd name="T17" fmla="*/ 68 h 168"/>
                  <a:gd name="T18" fmla="*/ 51 w 66"/>
                  <a:gd name="T19" fmla="*/ 53 h 168"/>
                  <a:gd name="T20" fmla="*/ 12 w 66"/>
                  <a:gd name="T21" fmla="*/ 76 h 168"/>
                  <a:gd name="T22" fmla="*/ 33 w 66"/>
                  <a:gd name="T23" fmla="*/ 73 h 168"/>
                  <a:gd name="T24" fmla="*/ 11 w 66"/>
                  <a:gd name="T25" fmla="*/ 90 h 168"/>
                  <a:gd name="T26" fmla="*/ 9 w 66"/>
                  <a:gd name="T27" fmla="*/ 97 h 168"/>
                  <a:gd name="T28" fmla="*/ 7 w 66"/>
                  <a:gd name="T29" fmla="*/ 105 h 168"/>
                  <a:gd name="T30" fmla="*/ 47 w 66"/>
                  <a:gd name="T31" fmla="*/ 90 h 168"/>
                  <a:gd name="T32" fmla="*/ 41 w 66"/>
                  <a:gd name="T33" fmla="*/ 99 h 168"/>
                  <a:gd name="T34" fmla="*/ 28 w 66"/>
                  <a:gd name="T35" fmla="*/ 116 h 168"/>
                  <a:gd name="T36" fmla="*/ 4 w 66"/>
                  <a:gd name="T37" fmla="*/ 135 h 168"/>
                  <a:gd name="T38" fmla="*/ 5 w 66"/>
                  <a:gd name="T39" fmla="*/ 144 h 168"/>
                  <a:gd name="T40" fmla="*/ 40 w 66"/>
                  <a:gd name="T41" fmla="*/ 132 h 168"/>
                  <a:gd name="T42" fmla="*/ 17 w 66"/>
                  <a:gd name="T43" fmla="*/ 161 h 168"/>
                  <a:gd name="T44" fmla="*/ 24 w 66"/>
                  <a:gd name="T45" fmla="*/ 165 h 168"/>
                  <a:gd name="T46" fmla="*/ 38 w 66"/>
                  <a:gd name="T47" fmla="*/ 163 h 168"/>
                  <a:gd name="T48" fmla="*/ 45 w 66"/>
                  <a:gd name="T49" fmla="*/ 160 h 168"/>
                  <a:gd name="T50" fmla="*/ 26 w 66"/>
                  <a:gd name="T51" fmla="*/ 164 h 168"/>
                  <a:gd name="T52" fmla="*/ 57 w 66"/>
                  <a:gd name="T53" fmla="*/ 135 h 168"/>
                  <a:gd name="T54" fmla="*/ 56 w 66"/>
                  <a:gd name="T55" fmla="*/ 126 h 168"/>
                  <a:gd name="T56" fmla="*/ 57 w 66"/>
                  <a:gd name="T57" fmla="*/ 119 h 168"/>
                  <a:gd name="T58" fmla="*/ 11 w 66"/>
                  <a:gd name="T59" fmla="*/ 148 h 168"/>
                  <a:gd name="T60" fmla="*/ 21 w 66"/>
                  <a:gd name="T61" fmla="*/ 135 h 168"/>
                  <a:gd name="T62" fmla="*/ 11 w 66"/>
                  <a:gd name="T63" fmla="*/ 132 h 168"/>
                  <a:gd name="T64" fmla="*/ 53 w 66"/>
                  <a:gd name="T65" fmla="*/ 99 h 168"/>
                  <a:gd name="T66" fmla="*/ 53 w 66"/>
                  <a:gd name="T67" fmla="*/ 94 h 168"/>
                  <a:gd name="T68" fmla="*/ 7 w 66"/>
                  <a:gd name="T69" fmla="*/ 116 h 168"/>
                  <a:gd name="T70" fmla="*/ 54 w 66"/>
                  <a:gd name="T71" fmla="*/ 84 h 168"/>
                  <a:gd name="T72" fmla="*/ 56 w 66"/>
                  <a:gd name="T73" fmla="*/ 75 h 168"/>
                  <a:gd name="T74" fmla="*/ 59 w 66"/>
                  <a:gd name="T75" fmla="*/ 70 h 168"/>
                  <a:gd name="T76" fmla="*/ 58 w 66"/>
                  <a:gd name="T77" fmla="*/ 64 h 168"/>
                  <a:gd name="T78" fmla="*/ 32 w 66"/>
                  <a:gd name="T79" fmla="*/ 71 h 168"/>
                  <a:gd name="T80" fmla="*/ 53 w 66"/>
                  <a:gd name="T81" fmla="*/ 59 h 168"/>
                  <a:gd name="T82" fmla="*/ 60 w 66"/>
                  <a:gd name="T83" fmla="*/ 51 h 168"/>
                  <a:gd name="T84" fmla="*/ 62 w 66"/>
                  <a:gd name="T85" fmla="*/ 45 h 168"/>
                  <a:gd name="T86" fmla="*/ 47 w 66"/>
                  <a:gd name="T87" fmla="*/ 46 h 168"/>
                  <a:gd name="T88" fmla="*/ 62 w 66"/>
                  <a:gd name="T89" fmla="*/ 38 h 168"/>
                  <a:gd name="T90" fmla="*/ 56 w 66"/>
                  <a:gd name="T91" fmla="*/ 36 h 168"/>
                  <a:gd name="T92" fmla="*/ 54 w 66"/>
                  <a:gd name="T93" fmla="*/ 35 h 168"/>
                  <a:gd name="T94" fmla="*/ 58 w 66"/>
                  <a:gd name="T95" fmla="*/ 27 h 168"/>
                  <a:gd name="T96" fmla="*/ 57 w 66"/>
                  <a:gd name="T97" fmla="*/ 26 h 168"/>
                  <a:gd name="T98" fmla="*/ 63 w 66"/>
                  <a:gd name="T99" fmla="*/ 15 h 168"/>
                  <a:gd name="T100" fmla="*/ 64 w 66"/>
                  <a:gd name="T101" fmla="*/ 11 h 168"/>
                  <a:gd name="T102" fmla="*/ 18 w 66"/>
                  <a:gd name="T103" fmla="*/ 26 h 168"/>
                  <a:gd name="T104" fmla="*/ 13 w 66"/>
                  <a:gd name="T105" fmla="*/ 22 h 168"/>
                  <a:gd name="T106" fmla="*/ 52 w 66"/>
                  <a:gd name="T107" fmla="*/ 115 h 168"/>
                  <a:gd name="T108" fmla="*/ 8 w 66"/>
                  <a:gd name="T109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68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22" y="18"/>
                      <a:pt x="32" y="15"/>
                      <a:pt x="42" y="12"/>
                    </a:cubicBezTo>
                    <a:cubicBezTo>
                      <a:pt x="46" y="10"/>
                      <a:pt x="49" y="8"/>
                      <a:pt x="53" y="6"/>
                    </a:cubicBezTo>
                    <a:cubicBezTo>
                      <a:pt x="56" y="5"/>
                      <a:pt x="59" y="4"/>
                      <a:pt x="62" y="2"/>
                    </a:cubicBezTo>
                    <a:cubicBezTo>
                      <a:pt x="60" y="3"/>
                      <a:pt x="58" y="5"/>
                      <a:pt x="56" y="6"/>
                    </a:cubicBezTo>
                    <a:cubicBezTo>
                      <a:pt x="42" y="15"/>
                      <a:pt x="26" y="19"/>
                      <a:pt x="13" y="29"/>
                    </a:cubicBezTo>
                    <a:cubicBezTo>
                      <a:pt x="12" y="30"/>
                      <a:pt x="11" y="30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21" y="27"/>
                      <a:pt x="30" y="22"/>
                      <a:pt x="40" y="19"/>
                    </a:cubicBezTo>
                    <a:cubicBezTo>
                      <a:pt x="47" y="16"/>
                      <a:pt x="56" y="15"/>
                      <a:pt x="61" y="11"/>
                    </a:cubicBezTo>
                    <a:cubicBezTo>
                      <a:pt x="54" y="16"/>
                      <a:pt x="45" y="19"/>
                      <a:pt x="37" y="22"/>
                    </a:cubicBezTo>
                    <a:cubicBezTo>
                      <a:pt x="29" y="25"/>
                      <a:pt x="22" y="29"/>
                      <a:pt x="15" y="33"/>
                    </a:cubicBezTo>
                    <a:cubicBezTo>
                      <a:pt x="15" y="33"/>
                      <a:pt x="14" y="33"/>
                      <a:pt x="14" y="34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0" y="36"/>
                      <a:pt x="11" y="37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21" y="32"/>
                      <a:pt x="30" y="28"/>
                      <a:pt x="40" y="24"/>
                    </a:cubicBezTo>
                    <a:cubicBezTo>
                      <a:pt x="43" y="23"/>
                      <a:pt x="47" y="21"/>
                      <a:pt x="51" y="20"/>
                    </a:cubicBezTo>
                    <a:cubicBezTo>
                      <a:pt x="53" y="19"/>
                      <a:pt x="55" y="19"/>
                      <a:pt x="57" y="18"/>
                    </a:cubicBezTo>
                    <a:cubicBezTo>
                      <a:pt x="58" y="18"/>
                      <a:pt x="59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43" y="27"/>
                      <a:pt x="25" y="33"/>
                      <a:pt x="12" y="43"/>
                    </a:cubicBezTo>
                    <a:cubicBezTo>
                      <a:pt x="11" y="44"/>
                      <a:pt x="11" y="44"/>
                      <a:pt x="10" y="44"/>
                    </a:cubicBezTo>
                    <a:cubicBezTo>
                      <a:pt x="10" y="45"/>
                      <a:pt x="11" y="46"/>
                      <a:pt x="11" y="45"/>
                    </a:cubicBezTo>
                    <a:cubicBezTo>
                      <a:pt x="11" y="45"/>
                      <a:pt x="12" y="45"/>
                      <a:pt x="12" y="45"/>
                    </a:cubicBezTo>
                    <a:cubicBezTo>
                      <a:pt x="23" y="39"/>
                      <a:pt x="35" y="35"/>
                      <a:pt x="46" y="31"/>
                    </a:cubicBezTo>
                    <a:cubicBezTo>
                      <a:pt x="43" y="33"/>
                      <a:pt x="40" y="34"/>
                      <a:pt x="37" y="36"/>
                    </a:cubicBezTo>
                    <a:cubicBezTo>
                      <a:pt x="29" y="41"/>
                      <a:pt x="20" y="4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21" y="50"/>
                      <a:pt x="29" y="46"/>
                      <a:pt x="37" y="43"/>
                    </a:cubicBezTo>
                    <a:cubicBezTo>
                      <a:pt x="40" y="41"/>
                      <a:pt x="44" y="40"/>
                      <a:pt x="47" y="39"/>
                    </a:cubicBezTo>
                    <a:cubicBezTo>
                      <a:pt x="45" y="40"/>
                      <a:pt x="42" y="42"/>
                      <a:pt x="39" y="44"/>
                    </a:cubicBezTo>
                    <a:cubicBezTo>
                      <a:pt x="31" y="49"/>
                      <a:pt x="23" y="53"/>
                      <a:pt x="15" y="57"/>
                    </a:cubicBezTo>
                    <a:cubicBezTo>
                      <a:pt x="14" y="57"/>
                      <a:pt x="13" y="58"/>
                      <a:pt x="13" y="58"/>
                    </a:cubicBezTo>
                    <a:cubicBezTo>
                      <a:pt x="13" y="58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0" y="60"/>
                    </a:cubicBezTo>
                    <a:cubicBezTo>
                      <a:pt x="9" y="60"/>
                      <a:pt x="10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21" y="56"/>
                      <a:pt x="31" y="52"/>
                      <a:pt x="41" y="48"/>
                    </a:cubicBezTo>
                    <a:cubicBezTo>
                      <a:pt x="40" y="49"/>
                      <a:pt x="39" y="49"/>
                      <a:pt x="39" y="50"/>
                    </a:cubicBezTo>
                    <a:cubicBezTo>
                      <a:pt x="30" y="55"/>
                      <a:pt x="20" y="59"/>
                      <a:pt x="12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0" y="66"/>
                      <a:pt x="10" y="67"/>
                      <a:pt x="11" y="67"/>
                    </a:cubicBezTo>
                    <a:cubicBezTo>
                      <a:pt x="11" y="67"/>
                      <a:pt x="12" y="67"/>
                      <a:pt x="12" y="66"/>
                    </a:cubicBezTo>
                    <a:cubicBezTo>
                      <a:pt x="28" y="60"/>
                      <a:pt x="44" y="53"/>
                      <a:pt x="60" y="46"/>
                    </a:cubicBezTo>
                    <a:cubicBezTo>
                      <a:pt x="45" y="53"/>
                      <a:pt x="31" y="60"/>
                      <a:pt x="16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3" y="69"/>
                      <a:pt x="12" y="69"/>
                      <a:pt x="12" y="69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0" y="70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20" y="67"/>
                      <a:pt x="28" y="63"/>
                      <a:pt x="37" y="59"/>
                    </a:cubicBezTo>
                    <a:cubicBezTo>
                      <a:pt x="41" y="57"/>
                      <a:pt x="46" y="55"/>
                      <a:pt x="51" y="53"/>
                    </a:cubicBezTo>
                    <a:cubicBezTo>
                      <a:pt x="52" y="53"/>
                      <a:pt x="53" y="52"/>
                      <a:pt x="54" y="52"/>
                    </a:cubicBezTo>
                    <a:cubicBezTo>
                      <a:pt x="47" y="55"/>
                      <a:pt x="40" y="59"/>
                      <a:pt x="33" y="63"/>
                    </a:cubicBezTo>
                    <a:cubicBezTo>
                      <a:pt x="26" y="67"/>
                      <a:pt x="18" y="70"/>
                      <a:pt x="12" y="74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1" y="75"/>
                      <a:pt x="11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9" y="75"/>
                      <a:pt x="26" y="72"/>
                      <a:pt x="33" y="69"/>
                    </a:cubicBezTo>
                    <a:cubicBezTo>
                      <a:pt x="26" y="73"/>
                      <a:pt x="18" y="76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9" y="83"/>
                      <a:pt x="10" y="84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9" y="80"/>
                      <a:pt x="25" y="76"/>
                      <a:pt x="33" y="73"/>
                    </a:cubicBezTo>
                    <a:cubicBezTo>
                      <a:pt x="37" y="72"/>
                      <a:pt x="42" y="70"/>
                      <a:pt x="47" y="68"/>
                    </a:cubicBezTo>
                    <a:cubicBezTo>
                      <a:pt x="43" y="70"/>
                      <a:pt x="39" y="72"/>
                      <a:pt x="35" y="74"/>
                    </a:cubicBezTo>
                    <a:cubicBezTo>
                      <a:pt x="27" y="79"/>
                      <a:pt x="19" y="83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0" y="89"/>
                      <a:pt x="10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8" y="89"/>
                      <a:pt x="25" y="85"/>
                      <a:pt x="31" y="81"/>
                    </a:cubicBezTo>
                    <a:cubicBezTo>
                      <a:pt x="35" y="78"/>
                      <a:pt x="39" y="77"/>
                      <a:pt x="44" y="75"/>
                    </a:cubicBezTo>
                    <a:cubicBezTo>
                      <a:pt x="38" y="78"/>
                      <a:pt x="33" y="81"/>
                      <a:pt x="28" y="84"/>
                    </a:cubicBezTo>
                    <a:cubicBezTo>
                      <a:pt x="22" y="88"/>
                      <a:pt x="16" y="90"/>
                      <a:pt x="11" y="94"/>
                    </a:cubicBezTo>
                    <a:cubicBezTo>
                      <a:pt x="10" y="95"/>
                      <a:pt x="9" y="95"/>
                      <a:pt x="9" y="96"/>
                    </a:cubicBezTo>
                    <a:cubicBezTo>
                      <a:pt x="8" y="96"/>
                      <a:pt x="9" y="97"/>
                      <a:pt x="9" y="97"/>
                    </a:cubicBezTo>
                    <a:cubicBezTo>
                      <a:pt x="10" y="97"/>
                      <a:pt x="10" y="97"/>
                      <a:pt x="10" y="96"/>
                    </a:cubicBezTo>
                    <a:cubicBezTo>
                      <a:pt x="26" y="92"/>
                      <a:pt x="39" y="81"/>
                      <a:pt x="54" y="77"/>
                    </a:cubicBezTo>
                    <a:cubicBezTo>
                      <a:pt x="51" y="78"/>
                      <a:pt x="48" y="81"/>
                      <a:pt x="45" y="83"/>
                    </a:cubicBezTo>
                    <a:cubicBezTo>
                      <a:pt x="41" y="85"/>
                      <a:pt x="37" y="88"/>
                      <a:pt x="32" y="90"/>
                    </a:cubicBezTo>
                    <a:cubicBezTo>
                      <a:pt x="24" y="94"/>
                      <a:pt x="17" y="99"/>
                      <a:pt x="9" y="104"/>
                    </a:cubicBezTo>
                    <a:cubicBezTo>
                      <a:pt x="9" y="104"/>
                      <a:pt x="8" y="105"/>
                      <a:pt x="7" y="105"/>
                    </a:cubicBezTo>
                    <a:cubicBezTo>
                      <a:pt x="6" y="106"/>
                      <a:pt x="7" y="107"/>
                      <a:pt x="8" y="107"/>
                    </a:cubicBezTo>
                    <a:cubicBezTo>
                      <a:pt x="8" y="107"/>
                      <a:pt x="8" y="106"/>
                      <a:pt x="9" y="106"/>
                    </a:cubicBezTo>
                    <a:cubicBezTo>
                      <a:pt x="16" y="104"/>
                      <a:pt x="23" y="99"/>
                      <a:pt x="30" y="96"/>
                    </a:cubicBezTo>
                    <a:cubicBezTo>
                      <a:pt x="35" y="93"/>
                      <a:pt x="39" y="92"/>
                      <a:pt x="44" y="89"/>
                    </a:cubicBezTo>
                    <a:cubicBezTo>
                      <a:pt x="47" y="88"/>
                      <a:pt x="50" y="87"/>
                      <a:pt x="53" y="86"/>
                    </a:cubicBezTo>
                    <a:cubicBezTo>
                      <a:pt x="55" y="85"/>
                      <a:pt x="45" y="92"/>
                      <a:pt x="47" y="90"/>
                    </a:cubicBezTo>
                    <a:cubicBezTo>
                      <a:pt x="35" y="99"/>
                      <a:pt x="19" y="104"/>
                      <a:pt x="7" y="114"/>
                    </a:cubicBezTo>
                    <a:cubicBezTo>
                      <a:pt x="6" y="115"/>
                      <a:pt x="5" y="116"/>
                      <a:pt x="3" y="117"/>
                    </a:cubicBezTo>
                    <a:cubicBezTo>
                      <a:pt x="3" y="118"/>
                      <a:pt x="4" y="118"/>
                      <a:pt x="4" y="118"/>
                    </a:cubicBezTo>
                    <a:cubicBezTo>
                      <a:pt x="5" y="118"/>
                      <a:pt x="6" y="117"/>
                      <a:pt x="6" y="117"/>
                    </a:cubicBezTo>
                    <a:cubicBezTo>
                      <a:pt x="14" y="114"/>
                      <a:pt x="21" y="110"/>
                      <a:pt x="29" y="107"/>
                    </a:cubicBezTo>
                    <a:cubicBezTo>
                      <a:pt x="33" y="104"/>
                      <a:pt x="37" y="102"/>
                      <a:pt x="41" y="99"/>
                    </a:cubicBezTo>
                    <a:cubicBezTo>
                      <a:pt x="44" y="98"/>
                      <a:pt x="58" y="90"/>
                      <a:pt x="47" y="98"/>
                    </a:cubicBezTo>
                    <a:cubicBezTo>
                      <a:pt x="33" y="108"/>
                      <a:pt x="18" y="115"/>
                      <a:pt x="5" y="125"/>
                    </a:cubicBezTo>
                    <a:cubicBezTo>
                      <a:pt x="4" y="126"/>
                      <a:pt x="3" y="127"/>
                      <a:pt x="2" y="127"/>
                    </a:cubicBezTo>
                    <a:cubicBezTo>
                      <a:pt x="1" y="128"/>
                      <a:pt x="2" y="129"/>
                      <a:pt x="2" y="129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13" y="126"/>
                      <a:pt x="21" y="121"/>
                      <a:pt x="28" y="116"/>
                    </a:cubicBezTo>
                    <a:cubicBezTo>
                      <a:pt x="33" y="113"/>
                      <a:pt x="37" y="111"/>
                      <a:pt x="42" y="108"/>
                    </a:cubicBezTo>
                    <a:cubicBezTo>
                      <a:pt x="44" y="107"/>
                      <a:pt x="46" y="105"/>
                      <a:pt x="48" y="104"/>
                    </a:cubicBezTo>
                    <a:cubicBezTo>
                      <a:pt x="49" y="103"/>
                      <a:pt x="55" y="98"/>
                      <a:pt x="52" y="102"/>
                    </a:cubicBezTo>
                    <a:cubicBezTo>
                      <a:pt x="48" y="106"/>
                      <a:pt x="42" y="109"/>
                      <a:pt x="37" y="111"/>
                    </a:cubicBezTo>
                    <a:cubicBezTo>
                      <a:pt x="32" y="114"/>
                      <a:pt x="28" y="118"/>
                      <a:pt x="23" y="121"/>
                    </a:cubicBezTo>
                    <a:cubicBezTo>
                      <a:pt x="17" y="126"/>
                      <a:pt x="10" y="130"/>
                      <a:pt x="4" y="135"/>
                    </a:cubicBezTo>
                    <a:cubicBezTo>
                      <a:pt x="3" y="136"/>
                      <a:pt x="2" y="137"/>
                      <a:pt x="1" y="138"/>
                    </a:cubicBezTo>
                    <a:cubicBezTo>
                      <a:pt x="1" y="138"/>
                      <a:pt x="1" y="139"/>
                      <a:pt x="2" y="139"/>
                    </a:cubicBezTo>
                    <a:cubicBezTo>
                      <a:pt x="3" y="139"/>
                      <a:pt x="3" y="138"/>
                      <a:pt x="4" y="138"/>
                    </a:cubicBezTo>
                    <a:cubicBezTo>
                      <a:pt x="21" y="129"/>
                      <a:pt x="36" y="116"/>
                      <a:pt x="53" y="106"/>
                    </a:cubicBezTo>
                    <a:cubicBezTo>
                      <a:pt x="46" y="110"/>
                      <a:pt x="39" y="118"/>
                      <a:pt x="33" y="124"/>
                    </a:cubicBezTo>
                    <a:cubicBezTo>
                      <a:pt x="25" y="131"/>
                      <a:pt x="15" y="139"/>
                      <a:pt x="5" y="144"/>
                    </a:cubicBezTo>
                    <a:cubicBezTo>
                      <a:pt x="5" y="145"/>
                      <a:pt x="5" y="146"/>
                      <a:pt x="6" y="145"/>
                    </a:cubicBezTo>
                    <a:cubicBezTo>
                      <a:pt x="13" y="143"/>
                      <a:pt x="20" y="139"/>
                      <a:pt x="27" y="134"/>
                    </a:cubicBezTo>
                    <a:cubicBezTo>
                      <a:pt x="20" y="139"/>
                      <a:pt x="14" y="144"/>
                      <a:pt x="8" y="149"/>
                    </a:cubicBezTo>
                    <a:cubicBezTo>
                      <a:pt x="7" y="150"/>
                      <a:pt x="7" y="151"/>
                      <a:pt x="8" y="151"/>
                    </a:cubicBezTo>
                    <a:cubicBezTo>
                      <a:pt x="15" y="149"/>
                      <a:pt x="23" y="143"/>
                      <a:pt x="29" y="139"/>
                    </a:cubicBezTo>
                    <a:cubicBezTo>
                      <a:pt x="33" y="136"/>
                      <a:pt x="36" y="134"/>
                      <a:pt x="40" y="132"/>
                    </a:cubicBezTo>
                    <a:cubicBezTo>
                      <a:pt x="37" y="134"/>
                      <a:pt x="34" y="136"/>
                      <a:pt x="31" y="138"/>
                    </a:cubicBezTo>
                    <a:cubicBezTo>
                      <a:pt x="25" y="144"/>
                      <a:pt x="16" y="148"/>
                      <a:pt x="11" y="155"/>
                    </a:cubicBezTo>
                    <a:cubicBezTo>
                      <a:pt x="10" y="156"/>
                      <a:pt x="11" y="157"/>
                      <a:pt x="12" y="156"/>
                    </a:cubicBezTo>
                    <a:cubicBezTo>
                      <a:pt x="27" y="149"/>
                      <a:pt x="40" y="138"/>
                      <a:pt x="54" y="129"/>
                    </a:cubicBezTo>
                    <a:cubicBezTo>
                      <a:pt x="49" y="132"/>
                      <a:pt x="42" y="139"/>
                      <a:pt x="36" y="143"/>
                    </a:cubicBezTo>
                    <a:cubicBezTo>
                      <a:pt x="29" y="148"/>
                      <a:pt x="25" y="156"/>
                      <a:pt x="17" y="161"/>
                    </a:cubicBezTo>
                    <a:cubicBezTo>
                      <a:pt x="17" y="161"/>
                      <a:pt x="17" y="162"/>
                      <a:pt x="18" y="162"/>
                    </a:cubicBezTo>
                    <a:cubicBezTo>
                      <a:pt x="23" y="160"/>
                      <a:pt x="28" y="157"/>
                      <a:pt x="32" y="154"/>
                    </a:cubicBezTo>
                    <a:cubicBezTo>
                      <a:pt x="38" y="149"/>
                      <a:pt x="45" y="144"/>
                      <a:pt x="52" y="139"/>
                    </a:cubicBezTo>
                    <a:cubicBezTo>
                      <a:pt x="54" y="138"/>
                      <a:pt x="59" y="133"/>
                      <a:pt x="54" y="138"/>
                    </a:cubicBezTo>
                    <a:cubicBezTo>
                      <a:pt x="51" y="141"/>
                      <a:pt x="48" y="144"/>
                      <a:pt x="44" y="147"/>
                    </a:cubicBezTo>
                    <a:cubicBezTo>
                      <a:pt x="38" y="153"/>
                      <a:pt x="30" y="159"/>
                      <a:pt x="24" y="165"/>
                    </a:cubicBezTo>
                    <a:cubicBezTo>
                      <a:pt x="24" y="165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3" y="164"/>
                      <a:pt x="39" y="159"/>
                      <a:pt x="45" y="153"/>
                    </a:cubicBezTo>
                    <a:cubicBezTo>
                      <a:pt x="46" y="152"/>
                      <a:pt x="57" y="141"/>
                      <a:pt x="52" y="148"/>
                    </a:cubicBezTo>
                    <a:cubicBezTo>
                      <a:pt x="49" y="154"/>
                      <a:pt x="42" y="159"/>
                      <a:pt x="38" y="163"/>
                    </a:cubicBezTo>
                    <a:cubicBezTo>
                      <a:pt x="37" y="164"/>
                      <a:pt x="38" y="165"/>
                      <a:pt x="38" y="164"/>
                    </a:cubicBezTo>
                    <a:cubicBezTo>
                      <a:pt x="44" y="164"/>
                      <a:pt x="48" y="159"/>
                      <a:pt x="52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3" y="154"/>
                      <a:pt x="52" y="154"/>
                      <a:pt x="51" y="154"/>
                    </a:cubicBezTo>
                    <a:cubicBezTo>
                      <a:pt x="49" y="156"/>
                      <a:pt x="47" y="158"/>
                      <a:pt x="45" y="160"/>
                    </a:cubicBezTo>
                    <a:cubicBezTo>
                      <a:pt x="35" y="168"/>
                      <a:pt x="42" y="161"/>
                      <a:pt x="44" y="159"/>
                    </a:cubicBezTo>
                    <a:cubicBezTo>
                      <a:pt x="49" y="155"/>
                      <a:pt x="53" y="150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3"/>
                      <a:pt x="55" y="144"/>
                    </a:cubicBezTo>
                    <a:cubicBezTo>
                      <a:pt x="45" y="150"/>
                      <a:pt x="38" y="161"/>
                      <a:pt x="26" y="164"/>
                    </a:cubicBezTo>
                    <a:cubicBezTo>
                      <a:pt x="28" y="164"/>
                      <a:pt x="30" y="161"/>
                      <a:pt x="31" y="160"/>
                    </a:cubicBezTo>
                    <a:cubicBezTo>
                      <a:pt x="34" y="157"/>
                      <a:pt x="38" y="154"/>
                      <a:pt x="41" y="152"/>
                    </a:cubicBezTo>
                    <a:cubicBezTo>
                      <a:pt x="46" y="147"/>
                      <a:pt x="52" y="142"/>
                      <a:pt x="57" y="137"/>
                    </a:cubicBezTo>
                    <a:cubicBezTo>
                      <a:pt x="57" y="136"/>
                      <a:pt x="58" y="136"/>
                      <a:pt x="59" y="135"/>
                    </a:cubicBezTo>
                    <a:cubicBezTo>
                      <a:pt x="59" y="134"/>
                      <a:pt x="59" y="133"/>
                      <a:pt x="58" y="134"/>
                    </a:cubicBezTo>
                    <a:cubicBezTo>
                      <a:pt x="58" y="134"/>
                      <a:pt x="57" y="134"/>
                      <a:pt x="57" y="135"/>
                    </a:cubicBezTo>
                    <a:cubicBezTo>
                      <a:pt x="50" y="139"/>
                      <a:pt x="44" y="144"/>
                      <a:pt x="38" y="148"/>
                    </a:cubicBezTo>
                    <a:cubicBezTo>
                      <a:pt x="32" y="151"/>
                      <a:pt x="25" y="156"/>
                      <a:pt x="20" y="160"/>
                    </a:cubicBezTo>
                    <a:cubicBezTo>
                      <a:pt x="26" y="155"/>
                      <a:pt x="31" y="149"/>
                      <a:pt x="37" y="144"/>
                    </a:cubicBezTo>
                    <a:cubicBezTo>
                      <a:pt x="44" y="139"/>
                      <a:pt x="50" y="134"/>
                      <a:pt x="56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6" y="126"/>
                    </a:cubicBezTo>
                    <a:cubicBezTo>
                      <a:pt x="56" y="126"/>
                      <a:pt x="56" y="126"/>
                      <a:pt x="56" y="126"/>
                    </a:cubicBezTo>
                    <a:cubicBezTo>
                      <a:pt x="49" y="131"/>
                      <a:pt x="41" y="136"/>
                      <a:pt x="34" y="141"/>
                    </a:cubicBezTo>
                    <a:cubicBezTo>
                      <a:pt x="30" y="144"/>
                      <a:pt x="26" y="147"/>
                      <a:pt x="21" y="150"/>
                    </a:cubicBezTo>
                    <a:cubicBezTo>
                      <a:pt x="19" y="151"/>
                      <a:pt x="10" y="157"/>
                      <a:pt x="17" y="151"/>
                    </a:cubicBezTo>
                    <a:cubicBezTo>
                      <a:pt x="29" y="140"/>
                      <a:pt x="44" y="132"/>
                      <a:pt x="56" y="120"/>
                    </a:cubicBezTo>
                    <a:cubicBezTo>
                      <a:pt x="56" y="119"/>
                      <a:pt x="57" y="119"/>
                      <a:pt x="57" y="119"/>
                    </a:cubicBezTo>
                    <a:cubicBezTo>
                      <a:pt x="58" y="118"/>
                      <a:pt x="57" y="117"/>
                      <a:pt x="56" y="118"/>
                    </a:cubicBezTo>
                    <a:cubicBezTo>
                      <a:pt x="56" y="118"/>
                      <a:pt x="56" y="118"/>
                      <a:pt x="55" y="118"/>
                    </a:cubicBezTo>
                    <a:cubicBezTo>
                      <a:pt x="48" y="125"/>
                      <a:pt x="39" y="130"/>
                      <a:pt x="31" y="136"/>
                    </a:cubicBezTo>
                    <a:cubicBezTo>
                      <a:pt x="27" y="139"/>
                      <a:pt x="23" y="141"/>
                      <a:pt x="19" y="143"/>
                    </a:cubicBezTo>
                    <a:cubicBezTo>
                      <a:pt x="17" y="145"/>
                      <a:pt x="15" y="146"/>
                      <a:pt x="13" y="147"/>
                    </a:cubicBezTo>
                    <a:cubicBezTo>
                      <a:pt x="13" y="147"/>
                      <a:pt x="12" y="148"/>
                      <a:pt x="11" y="148"/>
                    </a:cubicBezTo>
                    <a:cubicBezTo>
                      <a:pt x="20" y="141"/>
                      <a:pt x="29" y="133"/>
                      <a:pt x="39" y="127"/>
                    </a:cubicBezTo>
                    <a:cubicBezTo>
                      <a:pt x="45" y="123"/>
                      <a:pt x="51" y="119"/>
                      <a:pt x="55" y="114"/>
                    </a:cubicBezTo>
                    <a:cubicBezTo>
                      <a:pt x="55" y="113"/>
                      <a:pt x="56" y="113"/>
                      <a:pt x="56" y="112"/>
                    </a:cubicBezTo>
                    <a:cubicBezTo>
                      <a:pt x="56" y="112"/>
                      <a:pt x="56" y="111"/>
                      <a:pt x="55" y="111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43" y="118"/>
                      <a:pt x="32" y="127"/>
                      <a:pt x="21" y="135"/>
                    </a:cubicBezTo>
                    <a:cubicBezTo>
                      <a:pt x="33" y="126"/>
                      <a:pt x="44" y="116"/>
                      <a:pt x="54" y="107"/>
                    </a:cubicBezTo>
                    <a:cubicBezTo>
                      <a:pt x="55" y="106"/>
                      <a:pt x="55" y="105"/>
                      <a:pt x="56" y="105"/>
                    </a:cubicBezTo>
                    <a:cubicBezTo>
                      <a:pt x="56" y="104"/>
                      <a:pt x="56" y="103"/>
                      <a:pt x="55" y="104"/>
                    </a:cubicBezTo>
                    <a:cubicBezTo>
                      <a:pt x="55" y="104"/>
                      <a:pt x="54" y="104"/>
                      <a:pt x="54" y="105"/>
                    </a:cubicBezTo>
                    <a:cubicBezTo>
                      <a:pt x="44" y="110"/>
                      <a:pt x="35" y="116"/>
                      <a:pt x="26" y="123"/>
                    </a:cubicBezTo>
                    <a:cubicBezTo>
                      <a:pt x="21" y="126"/>
                      <a:pt x="16" y="129"/>
                      <a:pt x="11" y="132"/>
                    </a:cubicBezTo>
                    <a:cubicBezTo>
                      <a:pt x="8" y="134"/>
                      <a:pt x="0" y="140"/>
                      <a:pt x="7" y="134"/>
                    </a:cubicBezTo>
                    <a:cubicBezTo>
                      <a:pt x="15" y="126"/>
                      <a:pt x="26" y="120"/>
                      <a:pt x="35" y="114"/>
                    </a:cubicBezTo>
                    <a:cubicBezTo>
                      <a:pt x="41" y="110"/>
                      <a:pt x="49" y="107"/>
                      <a:pt x="54" y="102"/>
                    </a:cubicBezTo>
                    <a:cubicBezTo>
                      <a:pt x="54" y="101"/>
                      <a:pt x="55" y="100"/>
                      <a:pt x="55" y="99"/>
                    </a:cubicBezTo>
                    <a:cubicBezTo>
                      <a:pt x="56" y="99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3" y="99"/>
                    </a:cubicBezTo>
                    <a:cubicBezTo>
                      <a:pt x="37" y="108"/>
                      <a:pt x="23" y="122"/>
                      <a:pt x="5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5" y="127"/>
                    </a:cubicBezTo>
                    <a:cubicBezTo>
                      <a:pt x="8" y="126"/>
                      <a:pt x="13" y="121"/>
                      <a:pt x="16" y="119"/>
                    </a:cubicBezTo>
                    <a:cubicBezTo>
                      <a:pt x="21" y="116"/>
                      <a:pt x="26" y="113"/>
                      <a:pt x="31" y="110"/>
                    </a:cubicBezTo>
                    <a:cubicBezTo>
                      <a:pt x="39" y="105"/>
                      <a:pt x="46" y="100"/>
                      <a:pt x="53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4" y="93"/>
                      <a:pt x="54" y="93"/>
                      <a:pt x="53" y="93"/>
                    </a:cubicBezTo>
                    <a:cubicBezTo>
                      <a:pt x="45" y="95"/>
                      <a:pt x="38" y="100"/>
                      <a:pt x="31" y="104"/>
                    </a:cubicBezTo>
                    <a:cubicBezTo>
                      <a:pt x="26" y="107"/>
                      <a:pt x="22" y="109"/>
                      <a:pt x="17" y="111"/>
                    </a:cubicBezTo>
                    <a:cubicBezTo>
                      <a:pt x="15" y="112"/>
                      <a:pt x="8" y="116"/>
                      <a:pt x="7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5"/>
                      <a:pt x="8" y="115"/>
                      <a:pt x="9" y="114"/>
                    </a:cubicBezTo>
                    <a:cubicBezTo>
                      <a:pt x="23" y="103"/>
                      <a:pt x="41" y="98"/>
                      <a:pt x="54" y="86"/>
                    </a:cubicBezTo>
                    <a:cubicBezTo>
                      <a:pt x="55" y="85"/>
                      <a:pt x="55" y="85"/>
                      <a:pt x="56" y="84"/>
                    </a:cubicBezTo>
                    <a:cubicBezTo>
                      <a:pt x="56" y="84"/>
                      <a:pt x="56" y="83"/>
                      <a:pt x="55" y="83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47" y="87"/>
                      <a:pt x="39" y="90"/>
                      <a:pt x="32" y="93"/>
                    </a:cubicBezTo>
                    <a:cubicBezTo>
                      <a:pt x="27" y="96"/>
                      <a:pt x="22" y="98"/>
                      <a:pt x="17" y="100"/>
                    </a:cubicBezTo>
                    <a:cubicBezTo>
                      <a:pt x="16" y="101"/>
                      <a:pt x="7" y="107"/>
                      <a:pt x="13" y="103"/>
                    </a:cubicBezTo>
                    <a:cubicBezTo>
                      <a:pt x="26" y="93"/>
                      <a:pt x="42" y="87"/>
                      <a:pt x="55" y="77"/>
                    </a:cubicBezTo>
                    <a:cubicBezTo>
                      <a:pt x="56" y="77"/>
                      <a:pt x="56" y="76"/>
                      <a:pt x="57" y="76"/>
                    </a:cubicBezTo>
                    <a:cubicBezTo>
                      <a:pt x="58" y="75"/>
                      <a:pt x="57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40" y="79"/>
                      <a:pt x="27" y="90"/>
                      <a:pt x="12" y="95"/>
                    </a:cubicBezTo>
                    <a:cubicBezTo>
                      <a:pt x="14" y="94"/>
                      <a:pt x="17" y="91"/>
                      <a:pt x="20" y="90"/>
                    </a:cubicBezTo>
                    <a:cubicBezTo>
                      <a:pt x="24" y="88"/>
                      <a:pt x="28" y="86"/>
                      <a:pt x="32" y="84"/>
                    </a:cubicBezTo>
                    <a:cubicBezTo>
                      <a:pt x="40" y="79"/>
                      <a:pt x="48" y="74"/>
                      <a:pt x="57" y="70"/>
                    </a:cubicBezTo>
                    <a:cubicBezTo>
                      <a:pt x="57" y="70"/>
                      <a:pt x="58" y="70"/>
                      <a:pt x="59" y="70"/>
                    </a:cubicBezTo>
                    <a:cubicBezTo>
                      <a:pt x="60" y="69"/>
                      <a:pt x="59" y="68"/>
                      <a:pt x="59" y="68"/>
                    </a:cubicBezTo>
                    <a:cubicBezTo>
                      <a:pt x="58" y="69"/>
                      <a:pt x="57" y="69"/>
                      <a:pt x="57" y="69"/>
                    </a:cubicBezTo>
                    <a:cubicBezTo>
                      <a:pt x="50" y="71"/>
                      <a:pt x="44" y="73"/>
                      <a:pt x="38" y="76"/>
                    </a:cubicBezTo>
                    <a:cubicBezTo>
                      <a:pt x="29" y="80"/>
                      <a:pt x="22" y="85"/>
                      <a:pt x="13" y="88"/>
                    </a:cubicBezTo>
                    <a:cubicBezTo>
                      <a:pt x="21" y="86"/>
                      <a:pt x="28" y="79"/>
                      <a:pt x="35" y="76"/>
                    </a:cubicBezTo>
                    <a:cubicBezTo>
                      <a:pt x="43" y="71"/>
                      <a:pt x="50" y="68"/>
                      <a:pt x="58" y="64"/>
                    </a:cubicBezTo>
                    <a:cubicBezTo>
                      <a:pt x="58" y="63"/>
                      <a:pt x="59" y="63"/>
                      <a:pt x="60" y="63"/>
                    </a:cubicBezTo>
                    <a:cubicBezTo>
                      <a:pt x="60" y="62"/>
                      <a:pt x="60" y="61"/>
                      <a:pt x="59" y="61"/>
                    </a:cubicBezTo>
                    <a:cubicBezTo>
                      <a:pt x="59" y="62"/>
                      <a:pt x="59" y="62"/>
                      <a:pt x="58" y="62"/>
                    </a:cubicBezTo>
                    <a:cubicBezTo>
                      <a:pt x="44" y="67"/>
                      <a:pt x="30" y="72"/>
                      <a:pt x="17" y="79"/>
                    </a:cubicBezTo>
                    <a:cubicBezTo>
                      <a:pt x="11" y="82"/>
                      <a:pt x="19" y="78"/>
                      <a:pt x="20" y="77"/>
                    </a:cubicBezTo>
                    <a:cubicBezTo>
                      <a:pt x="24" y="75"/>
                      <a:pt x="28" y="73"/>
                      <a:pt x="32" y="71"/>
                    </a:cubicBezTo>
                    <a:cubicBezTo>
                      <a:pt x="40" y="68"/>
                      <a:pt x="46" y="64"/>
                      <a:pt x="53" y="60"/>
                    </a:cubicBezTo>
                    <a:cubicBezTo>
                      <a:pt x="55" y="59"/>
                      <a:pt x="57" y="59"/>
                      <a:pt x="59" y="58"/>
                    </a:cubicBezTo>
                    <a:cubicBezTo>
                      <a:pt x="59" y="58"/>
                      <a:pt x="59" y="58"/>
                      <a:pt x="60" y="57"/>
                    </a:cubicBezTo>
                    <a:cubicBezTo>
                      <a:pt x="60" y="57"/>
                      <a:pt x="60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7" y="57"/>
                      <a:pt x="55" y="58"/>
                      <a:pt x="53" y="59"/>
                    </a:cubicBezTo>
                    <a:cubicBezTo>
                      <a:pt x="52" y="60"/>
                      <a:pt x="51" y="60"/>
                      <a:pt x="50" y="60"/>
                    </a:cubicBezTo>
                    <a:cubicBezTo>
                      <a:pt x="46" y="62"/>
                      <a:pt x="42" y="64"/>
                      <a:pt x="37" y="66"/>
                    </a:cubicBezTo>
                    <a:cubicBezTo>
                      <a:pt x="29" y="69"/>
                      <a:pt x="22" y="73"/>
                      <a:pt x="14" y="74"/>
                    </a:cubicBezTo>
                    <a:cubicBezTo>
                      <a:pt x="16" y="74"/>
                      <a:pt x="19" y="72"/>
                      <a:pt x="21" y="71"/>
                    </a:cubicBezTo>
                    <a:cubicBezTo>
                      <a:pt x="25" y="69"/>
                      <a:pt x="30" y="67"/>
                      <a:pt x="34" y="65"/>
                    </a:cubicBezTo>
                    <a:cubicBezTo>
                      <a:pt x="42" y="60"/>
                      <a:pt x="51" y="55"/>
                      <a:pt x="60" y="51"/>
                    </a:cubicBezTo>
                    <a:cubicBezTo>
                      <a:pt x="61" y="51"/>
                      <a:pt x="62" y="50"/>
                      <a:pt x="62" y="50"/>
                    </a:cubicBezTo>
                    <a:cubicBezTo>
                      <a:pt x="63" y="50"/>
                      <a:pt x="63" y="49"/>
                      <a:pt x="62" y="49"/>
                    </a:cubicBezTo>
                    <a:cubicBezTo>
                      <a:pt x="62" y="49"/>
                      <a:pt x="61" y="49"/>
                      <a:pt x="60" y="49"/>
                    </a:cubicBezTo>
                    <a:cubicBezTo>
                      <a:pt x="57" y="50"/>
                      <a:pt x="54" y="51"/>
                      <a:pt x="51" y="52"/>
                    </a:cubicBezTo>
                    <a:cubicBezTo>
                      <a:pt x="54" y="50"/>
                      <a:pt x="58" y="48"/>
                      <a:pt x="61" y="46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4"/>
                      <a:pt x="62" y="43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3" y="47"/>
                      <a:pt x="46" y="51"/>
                      <a:pt x="38" y="54"/>
                    </a:cubicBezTo>
                    <a:cubicBezTo>
                      <a:pt x="31" y="57"/>
                      <a:pt x="23" y="59"/>
                      <a:pt x="17" y="63"/>
                    </a:cubicBezTo>
                    <a:cubicBezTo>
                      <a:pt x="23" y="59"/>
                      <a:pt x="30" y="56"/>
                      <a:pt x="37" y="52"/>
                    </a:cubicBezTo>
                    <a:cubicBezTo>
                      <a:pt x="40" y="50"/>
                      <a:pt x="44" y="48"/>
                      <a:pt x="47" y="46"/>
                    </a:cubicBezTo>
                    <a:cubicBezTo>
                      <a:pt x="48" y="46"/>
                      <a:pt x="48" y="45"/>
                      <a:pt x="49" y="45"/>
                    </a:cubicBezTo>
                    <a:cubicBezTo>
                      <a:pt x="52" y="44"/>
                      <a:pt x="54" y="43"/>
                      <a:pt x="56" y="42"/>
                    </a:cubicBezTo>
                    <a:cubicBezTo>
                      <a:pt x="59" y="42"/>
                      <a:pt x="60" y="41"/>
                      <a:pt x="60" y="40"/>
                    </a:cubicBezTo>
                    <a:cubicBezTo>
                      <a:pt x="61" y="40"/>
                      <a:pt x="61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7" y="40"/>
                      <a:pt x="53" y="42"/>
                      <a:pt x="48" y="44"/>
                    </a:cubicBezTo>
                    <a:cubicBezTo>
                      <a:pt x="43" y="46"/>
                      <a:pt x="38" y="48"/>
                      <a:pt x="33" y="50"/>
                    </a:cubicBezTo>
                    <a:cubicBezTo>
                      <a:pt x="31" y="51"/>
                      <a:pt x="29" y="51"/>
                      <a:pt x="28" y="52"/>
                    </a:cubicBezTo>
                    <a:cubicBezTo>
                      <a:pt x="30" y="51"/>
                      <a:pt x="33" y="49"/>
                      <a:pt x="35" y="48"/>
                    </a:cubicBezTo>
                    <a:cubicBezTo>
                      <a:pt x="42" y="44"/>
                      <a:pt x="49" y="39"/>
                      <a:pt x="56" y="36"/>
                    </a:cubicBezTo>
                    <a:cubicBezTo>
                      <a:pt x="58" y="35"/>
                      <a:pt x="60" y="35"/>
                      <a:pt x="62" y="34"/>
                    </a:cubicBezTo>
                    <a:cubicBezTo>
                      <a:pt x="62" y="34"/>
                      <a:pt x="63" y="34"/>
                      <a:pt x="63" y="34"/>
                    </a:cubicBezTo>
                    <a:cubicBezTo>
                      <a:pt x="64" y="34"/>
                      <a:pt x="64" y="32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0" y="33"/>
                      <a:pt x="58" y="34"/>
                      <a:pt x="56" y="35"/>
                    </a:cubicBezTo>
                    <a:cubicBezTo>
                      <a:pt x="55" y="35"/>
                      <a:pt x="54" y="35"/>
                      <a:pt x="54" y="35"/>
                    </a:cubicBezTo>
                    <a:cubicBezTo>
                      <a:pt x="50" y="36"/>
                      <a:pt x="46" y="38"/>
                      <a:pt x="42" y="39"/>
                    </a:cubicBezTo>
                    <a:cubicBezTo>
                      <a:pt x="35" y="42"/>
                      <a:pt x="27" y="45"/>
                      <a:pt x="20" y="48"/>
                    </a:cubicBezTo>
                    <a:cubicBezTo>
                      <a:pt x="9" y="54"/>
                      <a:pt x="18" y="49"/>
                      <a:pt x="20" y="47"/>
                    </a:cubicBezTo>
                    <a:cubicBezTo>
                      <a:pt x="24" y="45"/>
                      <a:pt x="28" y="43"/>
                      <a:pt x="33" y="40"/>
                    </a:cubicBezTo>
                    <a:cubicBezTo>
                      <a:pt x="41" y="35"/>
                      <a:pt x="49" y="31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0" y="26"/>
                      <a:pt x="61" y="26"/>
                      <a:pt x="62" y="25"/>
                    </a:cubicBezTo>
                    <a:cubicBezTo>
                      <a:pt x="63" y="25"/>
                      <a:pt x="63" y="25"/>
                      <a:pt x="64" y="25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3"/>
                      <a:pt x="63" y="24"/>
                      <a:pt x="62" y="24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4"/>
                      <a:pt x="59" y="25"/>
                      <a:pt x="57" y="26"/>
                    </a:cubicBezTo>
                    <a:cubicBezTo>
                      <a:pt x="56" y="26"/>
                      <a:pt x="54" y="27"/>
                      <a:pt x="52" y="28"/>
                    </a:cubicBezTo>
                    <a:cubicBezTo>
                      <a:pt x="47" y="30"/>
                      <a:pt x="42" y="31"/>
                      <a:pt x="37" y="33"/>
                    </a:cubicBezTo>
                    <a:cubicBezTo>
                      <a:pt x="29" y="36"/>
                      <a:pt x="21" y="39"/>
                      <a:pt x="13" y="43"/>
                    </a:cubicBezTo>
                    <a:cubicBezTo>
                      <a:pt x="30" y="34"/>
                      <a:pt x="47" y="26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4" y="16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4" y="17"/>
                      <a:pt x="45" y="20"/>
                      <a:pt x="36" y="24"/>
                    </a:cubicBezTo>
                    <a:cubicBezTo>
                      <a:pt x="33" y="25"/>
                      <a:pt x="31" y="27"/>
                      <a:pt x="28" y="28"/>
                    </a:cubicBezTo>
                    <a:cubicBezTo>
                      <a:pt x="32" y="26"/>
                      <a:pt x="37" y="23"/>
                      <a:pt x="42" y="21"/>
                    </a:cubicBezTo>
                    <a:cubicBezTo>
                      <a:pt x="50" y="18"/>
                      <a:pt x="57" y="16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4" y="14"/>
                      <a:pt x="43" y="16"/>
                      <a:pt x="34" y="20"/>
                    </a:cubicBezTo>
                    <a:cubicBezTo>
                      <a:pt x="30" y="21"/>
                      <a:pt x="26" y="23"/>
                      <a:pt x="22" y="25"/>
                    </a:cubicBezTo>
                    <a:cubicBezTo>
                      <a:pt x="20" y="26"/>
                      <a:pt x="18" y="27"/>
                      <a:pt x="16" y="28"/>
                    </a:cubicBezTo>
                    <a:cubicBezTo>
                      <a:pt x="9" y="32"/>
                      <a:pt x="17" y="27"/>
                      <a:pt x="18" y="26"/>
                    </a:cubicBezTo>
                    <a:cubicBezTo>
                      <a:pt x="33" y="17"/>
                      <a:pt x="51" y="13"/>
                      <a:pt x="64" y="2"/>
                    </a:cubicBezTo>
                    <a:cubicBezTo>
                      <a:pt x="65" y="2"/>
                      <a:pt x="65" y="1"/>
                      <a:pt x="65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4"/>
                      <a:pt x="46" y="9"/>
                      <a:pt x="36" y="12"/>
                    </a:cubicBezTo>
                    <a:cubicBezTo>
                      <a:pt x="28" y="15"/>
                      <a:pt x="20" y="18"/>
                      <a:pt x="13" y="22"/>
                    </a:cubicBezTo>
                    <a:close/>
                    <a:moveTo>
                      <a:pt x="52" y="115"/>
                    </a:moveTo>
                    <a:cubicBezTo>
                      <a:pt x="50" y="118"/>
                      <a:pt x="47" y="120"/>
                      <a:pt x="45" y="122"/>
                    </a:cubicBezTo>
                    <a:cubicBezTo>
                      <a:pt x="41" y="124"/>
                      <a:pt x="38" y="127"/>
                      <a:pt x="34" y="129"/>
                    </a:cubicBezTo>
                    <a:cubicBezTo>
                      <a:pt x="32" y="130"/>
                      <a:pt x="30" y="132"/>
                      <a:pt x="28" y="133"/>
                    </a:cubicBezTo>
                    <a:cubicBezTo>
                      <a:pt x="36" y="127"/>
                      <a:pt x="43" y="121"/>
                      <a:pt x="51" y="115"/>
                    </a:cubicBezTo>
                    <a:cubicBezTo>
                      <a:pt x="54" y="113"/>
                      <a:pt x="54" y="113"/>
                      <a:pt x="52" y="115"/>
                    </a:cubicBezTo>
                    <a:close/>
                    <a:moveTo>
                      <a:pt x="18" y="137"/>
                    </a:moveTo>
                    <a:cubicBezTo>
                      <a:pt x="19" y="137"/>
                      <a:pt x="20" y="136"/>
                      <a:pt x="20" y="136"/>
                    </a:cubicBezTo>
                    <a:cubicBezTo>
                      <a:pt x="20" y="136"/>
                      <a:pt x="19" y="137"/>
                      <a:pt x="18" y="137"/>
                    </a:cubicBezTo>
                    <a:close/>
                    <a:moveTo>
                      <a:pt x="8" y="144"/>
                    </a:moveTo>
                    <a:cubicBezTo>
                      <a:pt x="10" y="143"/>
                      <a:pt x="12" y="141"/>
                      <a:pt x="14" y="140"/>
                    </a:cubicBezTo>
                    <a:cubicBezTo>
                      <a:pt x="12" y="141"/>
                      <a:pt x="10" y="143"/>
                      <a:pt x="8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5" name="Freeform 4884"/>
              <p:cNvSpPr/>
              <p:nvPr/>
            </p:nvSpPr>
            <p:spPr bwMode="auto">
              <a:xfrm>
                <a:off x="-2667794" y="1289049"/>
                <a:ext cx="117475" cy="63500"/>
              </a:xfrm>
              <a:custGeom>
                <a:avLst/>
                <a:gdLst>
                  <a:gd name="T0" fmla="*/ 27 w 43"/>
                  <a:gd name="T1" fmla="*/ 13 h 23"/>
                  <a:gd name="T2" fmla="*/ 34 w 43"/>
                  <a:gd name="T3" fmla="*/ 11 h 23"/>
                  <a:gd name="T4" fmla="*/ 26 w 43"/>
                  <a:gd name="T5" fmla="*/ 15 h 23"/>
                  <a:gd name="T6" fmla="*/ 24 w 43"/>
                  <a:gd name="T7" fmla="*/ 18 h 23"/>
                  <a:gd name="T8" fmla="*/ 33 w 43"/>
                  <a:gd name="T9" fmla="*/ 16 h 23"/>
                  <a:gd name="T10" fmla="*/ 35 w 43"/>
                  <a:gd name="T11" fmla="*/ 17 h 23"/>
                  <a:gd name="T12" fmla="*/ 35 w 43"/>
                  <a:gd name="T13" fmla="*/ 19 h 23"/>
                  <a:gd name="T14" fmla="*/ 42 w 43"/>
                  <a:gd name="T15" fmla="*/ 21 h 23"/>
                  <a:gd name="T16" fmla="*/ 40 w 43"/>
                  <a:gd name="T17" fmla="*/ 15 h 23"/>
                  <a:gd name="T18" fmla="*/ 41 w 43"/>
                  <a:gd name="T19" fmla="*/ 13 h 23"/>
                  <a:gd name="T20" fmla="*/ 30 w 43"/>
                  <a:gd name="T21" fmla="*/ 15 h 23"/>
                  <a:gd name="T22" fmla="*/ 28 w 43"/>
                  <a:gd name="T23" fmla="*/ 15 h 23"/>
                  <a:gd name="T24" fmla="*/ 37 w 43"/>
                  <a:gd name="T25" fmla="*/ 10 h 23"/>
                  <a:gd name="T26" fmla="*/ 37 w 43"/>
                  <a:gd name="T27" fmla="*/ 9 h 23"/>
                  <a:gd name="T28" fmla="*/ 22 w 43"/>
                  <a:gd name="T29" fmla="*/ 14 h 23"/>
                  <a:gd name="T30" fmla="*/ 5 w 43"/>
                  <a:gd name="T31" fmla="*/ 21 h 23"/>
                  <a:gd name="T32" fmla="*/ 6 w 43"/>
                  <a:gd name="T33" fmla="*/ 19 h 23"/>
                  <a:gd name="T34" fmla="*/ 34 w 43"/>
                  <a:gd name="T35" fmla="*/ 5 h 23"/>
                  <a:gd name="T36" fmla="*/ 33 w 43"/>
                  <a:gd name="T37" fmla="*/ 5 h 23"/>
                  <a:gd name="T38" fmla="*/ 12 w 43"/>
                  <a:gd name="T39" fmla="*/ 12 h 23"/>
                  <a:gd name="T40" fmla="*/ 9 w 43"/>
                  <a:gd name="T41" fmla="*/ 13 h 23"/>
                  <a:gd name="T42" fmla="*/ 30 w 43"/>
                  <a:gd name="T43" fmla="*/ 2 h 23"/>
                  <a:gd name="T44" fmla="*/ 29 w 43"/>
                  <a:gd name="T45" fmla="*/ 1 h 23"/>
                  <a:gd name="T46" fmla="*/ 14 w 43"/>
                  <a:gd name="T47" fmla="*/ 7 h 23"/>
                  <a:gd name="T48" fmla="*/ 11 w 43"/>
                  <a:gd name="T49" fmla="*/ 8 h 23"/>
                  <a:gd name="T50" fmla="*/ 18 w 43"/>
                  <a:gd name="T51" fmla="*/ 7 h 23"/>
                  <a:gd name="T52" fmla="*/ 26 w 43"/>
                  <a:gd name="T53" fmla="*/ 3 h 23"/>
                  <a:gd name="T54" fmla="*/ 4 w 43"/>
                  <a:gd name="T55" fmla="*/ 14 h 23"/>
                  <a:gd name="T56" fmla="*/ 8 w 43"/>
                  <a:gd name="T57" fmla="*/ 14 h 23"/>
                  <a:gd name="T58" fmla="*/ 26 w 43"/>
                  <a:gd name="T59" fmla="*/ 8 h 23"/>
                  <a:gd name="T60" fmla="*/ 7 w 43"/>
                  <a:gd name="T61" fmla="*/ 17 h 23"/>
                  <a:gd name="T62" fmla="*/ 1 w 43"/>
                  <a:gd name="T63" fmla="*/ 23 h 23"/>
                  <a:gd name="T64" fmla="*/ 16 w 43"/>
                  <a:gd name="T6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3">
                    <a:moveTo>
                      <a:pt x="21" y="16"/>
                    </a:moveTo>
                    <a:cubicBezTo>
                      <a:pt x="23" y="15"/>
                      <a:pt x="25" y="14"/>
                      <a:pt x="27" y="13"/>
                    </a:cubicBezTo>
                    <a:cubicBezTo>
                      <a:pt x="29" y="12"/>
                      <a:pt x="31" y="12"/>
                      <a:pt x="32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12"/>
                      <a:pt x="28" y="14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7" y="18"/>
                      <a:pt x="29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5"/>
                      <a:pt x="36" y="15"/>
                      <a:pt x="37" y="16"/>
                    </a:cubicBezTo>
                    <a:cubicBezTo>
                      <a:pt x="36" y="16"/>
                      <a:pt x="36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9"/>
                      <a:pt x="34" y="19"/>
                      <a:pt x="35" y="19"/>
                    </a:cubicBezTo>
                    <a:cubicBezTo>
                      <a:pt x="36" y="20"/>
                      <a:pt x="41" y="21"/>
                      <a:pt x="4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3" y="20"/>
                      <a:pt x="42" y="20"/>
                    </a:cubicBezTo>
                    <a:cubicBezTo>
                      <a:pt x="38" y="18"/>
                      <a:pt x="37" y="18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36" y="13"/>
                      <a:pt x="33" y="14"/>
                      <a:pt x="30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6"/>
                      <a:pt x="27" y="16"/>
                      <a:pt x="28" y="15"/>
                    </a:cubicBezTo>
                    <a:cubicBezTo>
                      <a:pt x="28" y="15"/>
                      <a:pt x="29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4" y="17"/>
                      <a:pt x="10" y="19"/>
                    </a:cubicBezTo>
                    <a:cubicBezTo>
                      <a:pt x="10" y="19"/>
                      <a:pt x="7" y="20"/>
                      <a:pt x="5" y="21"/>
                    </a:cubicBezTo>
                    <a:cubicBezTo>
                      <a:pt x="3" y="21"/>
                      <a:pt x="2" y="22"/>
                      <a:pt x="5" y="20"/>
                    </a:cubicBezTo>
                    <a:cubicBezTo>
                      <a:pt x="5" y="20"/>
                      <a:pt x="5" y="20"/>
                      <a:pt x="6" y="19"/>
                    </a:cubicBezTo>
                    <a:cubicBezTo>
                      <a:pt x="15" y="14"/>
                      <a:pt x="26" y="13"/>
                      <a:pt x="34" y="6"/>
                    </a:cubicBezTo>
                    <a:cubicBezTo>
                      <a:pt x="34" y="6"/>
                      <a:pt x="34" y="6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9" y="6"/>
                      <a:pt x="24" y="7"/>
                      <a:pt x="20" y="9"/>
                    </a:cubicBezTo>
                    <a:cubicBezTo>
                      <a:pt x="18" y="10"/>
                      <a:pt x="15" y="11"/>
                      <a:pt x="12" y="12"/>
                    </a:cubicBezTo>
                    <a:cubicBezTo>
                      <a:pt x="12" y="12"/>
                      <a:pt x="10" y="13"/>
                      <a:pt x="9" y="13"/>
                    </a:cubicBezTo>
                    <a:cubicBezTo>
                      <a:pt x="7" y="14"/>
                      <a:pt x="6" y="14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6" y="9"/>
                      <a:pt x="24" y="7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9" y="1"/>
                      <a:pt x="28" y="1"/>
                      <a:pt x="27" y="2"/>
                    </a:cubicBezTo>
                    <a:cubicBezTo>
                      <a:pt x="23" y="3"/>
                      <a:pt x="19" y="6"/>
                      <a:pt x="14" y="7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5" y="8"/>
                      <a:pt x="16" y="8"/>
                      <a:pt x="18" y="7"/>
                    </a:cubicBezTo>
                    <a:cubicBezTo>
                      <a:pt x="19" y="6"/>
                      <a:pt x="21" y="6"/>
                      <a:pt x="22" y="5"/>
                    </a:cubicBezTo>
                    <a:cubicBezTo>
                      <a:pt x="24" y="4"/>
                      <a:pt x="31" y="0"/>
                      <a:pt x="26" y="3"/>
                    </a:cubicBezTo>
                    <a:cubicBezTo>
                      <a:pt x="22" y="7"/>
                      <a:pt x="16" y="8"/>
                      <a:pt x="11" y="11"/>
                    </a:cubicBezTo>
                    <a:cubicBezTo>
                      <a:pt x="8" y="12"/>
                      <a:pt x="6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12" y="14"/>
                      <a:pt x="15" y="13"/>
                      <a:pt x="18" y="11"/>
                    </a:cubicBezTo>
                    <a:cubicBezTo>
                      <a:pt x="20" y="11"/>
                      <a:pt x="23" y="9"/>
                      <a:pt x="26" y="8"/>
                    </a:cubicBezTo>
                    <a:cubicBezTo>
                      <a:pt x="29" y="7"/>
                      <a:pt x="33" y="5"/>
                      <a:pt x="27" y="8"/>
                    </a:cubicBezTo>
                    <a:cubicBezTo>
                      <a:pt x="21" y="12"/>
                      <a:pt x="13" y="14"/>
                      <a:pt x="7" y="17"/>
                    </a:cubicBezTo>
                    <a:cubicBezTo>
                      <a:pt x="4" y="19"/>
                      <a:pt x="2" y="20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3"/>
                      <a:pt x="3" y="22"/>
                      <a:pt x="4" y="22"/>
                    </a:cubicBezTo>
                    <a:cubicBezTo>
                      <a:pt x="9" y="21"/>
                      <a:pt x="12" y="20"/>
                      <a:pt x="16" y="18"/>
                    </a:cubicBezTo>
                    <a:cubicBezTo>
                      <a:pt x="18" y="17"/>
                      <a:pt x="20" y="16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6" name="Freeform 4885"/>
              <p:cNvSpPr/>
              <p:nvPr/>
            </p:nvSpPr>
            <p:spPr bwMode="auto">
              <a:xfrm>
                <a:off x="-2491582" y="1393824"/>
                <a:ext cx="77788" cy="69850"/>
              </a:xfrm>
              <a:custGeom>
                <a:avLst/>
                <a:gdLst>
                  <a:gd name="T0" fmla="*/ 2 w 28"/>
                  <a:gd name="T1" fmla="*/ 2 h 25"/>
                  <a:gd name="T2" fmla="*/ 1 w 28"/>
                  <a:gd name="T3" fmla="*/ 1 h 25"/>
                  <a:gd name="T4" fmla="*/ 1 w 28"/>
                  <a:gd name="T5" fmla="*/ 3 h 25"/>
                  <a:gd name="T6" fmla="*/ 3 w 28"/>
                  <a:gd name="T7" fmla="*/ 3 h 25"/>
                  <a:gd name="T8" fmla="*/ 10 w 28"/>
                  <a:gd name="T9" fmla="*/ 1 h 25"/>
                  <a:gd name="T10" fmla="*/ 11 w 28"/>
                  <a:gd name="T11" fmla="*/ 1 h 25"/>
                  <a:gd name="T12" fmla="*/ 11 w 28"/>
                  <a:gd name="T13" fmla="*/ 1 h 25"/>
                  <a:gd name="T14" fmla="*/ 6 w 28"/>
                  <a:gd name="T15" fmla="*/ 5 h 25"/>
                  <a:gd name="T16" fmla="*/ 5 w 28"/>
                  <a:gd name="T17" fmla="*/ 6 h 25"/>
                  <a:gd name="T18" fmla="*/ 3 w 28"/>
                  <a:gd name="T19" fmla="*/ 8 h 25"/>
                  <a:gd name="T20" fmla="*/ 3 w 28"/>
                  <a:gd name="T21" fmla="*/ 9 h 25"/>
                  <a:gd name="T22" fmla="*/ 7 w 28"/>
                  <a:gd name="T23" fmla="*/ 9 h 25"/>
                  <a:gd name="T24" fmla="*/ 10 w 28"/>
                  <a:gd name="T25" fmla="*/ 8 h 25"/>
                  <a:gd name="T26" fmla="*/ 19 w 28"/>
                  <a:gd name="T27" fmla="*/ 5 h 25"/>
                  <a:gd name="T28" fmla="*/ 8 w 28"/>
                  <a:gd name="T29" fmla="*/ 12 h 25"/>
                  <a:gd name="T30" fmla="*/ 6 w 28"/>
                  <a:gd name="T31" fmla="*/ 13 h 25"/>
                  <a:gd name="T32" fmla="*/ 6 w 28"/>
                  <a:gd name="T33" fmla="*/ 14 h 25"/>
                  <a:gd name="T34" fmla="*/ 9 w 28"/>
                  <a:gd name="T35" fmla="*/ 14 h 25"/>
                  <a:gd name="T36" fmla="*/ 22 w 28"/>
                  <a:gd name="T37" fmla="*/ 12 h 25"/>
                  <a:gd name="T38" fmla="*/ 18 w 28"/>
                  <a:gd name="T39" fmla="*/ 14 h 25"/>
                  <a:gd name="T40" fmla="*/ 13 w 28"/>
                  <a:gd name="T41" fmla="*/ 16 h 25"/>
                  <a:gd name="T42" fmla="*/ 9 w 28"/>
                  <a:gd name="T43" fmla="*/ 18 h 25"/>
                  <a:gd name="T44" fmla="*/ 6 w 28"/>
                  <a:gd name="T45" fmla="*/ 20 h 25"/>
                  <a:gd name="T46" fmla="*/ 6 w 28"/>
                  <a:gd name="T47" fmla="*/ 21 h 25"/>
                  <a:gd name="T48" fmla="*/ 10 w 28"/>
                  <a:gd name="T49" fmla="*/ 21 h 25"/>
                  <a:gd name="T50" fmla="*/ 25 w 28"/>
                  <a:gd name="T51" fmla="*/ 17 h 25"/>
                  <a:gd name="T52" fmla="*/ 19 w 28"/>
                  <a:gd name="T53" fmla="*/ 20 h 25"/>
                  <a:gd name="T54" fmla="*/ 15 w 28"/>
                  <a:gd name="T55" fmla="*/ 23 h 25"/>
                  <a:gd name="T56" fmla="*/ 14 w 28"/>
                  <a:gd name="T57" fmla="*/ 24 h 25"/>
                  <a:gd name="T58" fmla="*/ 15 w 28"/>
                  <a:gd name="T59" fmla="*/ 25 h 25"/>
                  <a:gd name="T60" fmla="*/ 22 w 28"/>
                  <a:gd name="T61" fmla="*/ 24 h 25"/>
                  <a:gd name="T62" fmla="*/ 26 w 28"/>
                  <a:gd name="T63" fmla="*/ 25 h 25"/>
                  <a:gd name="T64" fmla="*/ 26 w 28"/>
                  <a:gd name="T65" fmla="*/ 25 h 25"/>
                  <a:gd name="T66" fmla="*/ 27 w 28"/>
                  <a:gd name="T67" fmla="*/ 25 h 25"/>
                  <a:gd name="T68" fmla="*/ 27 w 28"/>
                  <a:gd name="T69" fmla="*/ 25 h 25"/>
                  <a:gd name="T70" fmla="*/ 21 w 28"/>
                  <a:gd name="T71" fmla="*/ 22 h 25"/>
                  <a:gd name="T72" fmla="*/ 18 w 28"/>
                  <a:gd name="T73" fmla="*/ 23 h 25"/>
                  <a:gd name="T74" fmla="*/ 18 w 28"/>
                  <a:gd name="T75" fmla="*/ 23 h 25"/>
                  <a:gd name="T76" fmla="*/ 17 w 28"/>
                  <a:gd name="T77" fmla="*/ 23 h 25"/>
                  <a:gd name="T78" fmla="*/ 18 w 28"/>
                  <a:gd name="T79" fmla="*/ 22 h 25"/>
                  <a:gd name="T80" fmla="*/ 26 w 28"/>
                  <a:gd name="T81" fmla="*/ 17 h 25"/>
                  <a:gd name="T82" fmla="*/ 26 w 28"/>
                  <a:gd name="T83" fmla="*/ 16 h 25"/>
                  <a:gd name="T84" fmla="*/ 10 w 28"/>
                  <a:gd name="T85" fmla="*/ 19 h 25"/>
                  <a:gd name="T86" fmla="*/ 24 w 28"/>
                  <a:gd name="T87" fmla="*/ 12 h 25"/>
                  <a:gd name="T88" fmla="*/ 23 w 28"/>
                  <a:gd name="T89" fmla="*/ 11 h 25"/>
                  <a:gd name="T90" fmla="*/ 9 w 28"/>
                  <a:gd name="T91" fmla="*/ 13 h 25"/>
                  <a:gd name="T92" fmla="*/ 20 w 28"/>
                  <a:gd name="T93" fmla="*/ 5 h 25"/>
                  <a:gd name="T94" fmla="*/ 20 w 28"/>
                  <a:gd name="T95" fmla="*/ 4 h 25"/>
                  <a:gd name="T96" fmla="*/ 20 w 28"/>
                  <a:gd name="T97" fmla="*/ 4 h 25"/>
                  <a:gd name="T98" fmla="*/ 18 w 28"/>
                  <a:gd name="T99" fmla="*/ 4 h 25"/>
                  <a:gd name="T100" fmla="*/ 6 w 28"/>
                  <a:gd name="T101" fmla="*/ 8 h 25"/>
                  <a:gd name="T102" fmla="*/ 6 w 28"/>
                  <a:gd name="T103" fmla="*/ 8 h 25"/>
                  <a:gd name="T104" fmla="*/ 6 w 28"/>
                  <a:gd name="T105" fmla="*/ 7 h 25"/>
                  <a:gd name="T106" fmla="*/ 10 w 28"/>
                  <a:gd name="T107" fmla="*/ 4 h 25"/>
                  <a:gd name="T108" fmla="*/ 12 w 28"/>
                  <a:gd name="T109" fmla="*/ 2 h 25"/>
                  <a:gd name="T110" fmla="*/ 13 w 28"/>
                  <a:gd name="T111" fmla="*/ 1 h 25"/>
                  <a:gd name="T112" fmla="*/ 13 w 28"/>
                  <a:gd name="T113" fmla="*/ 0 h 25"/>
                  <a:gd name="T114" fmla="*/ 8 w 28"/>
                  <a:gd name="T115" fmla="*/ 1 h 25"/>
                  <a:gd name="T116" fmla="*/ 2 w 28"/>
                  <a:gd name="T1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" h="25">
                    <a:moveTo>
                      <a:pt x="2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6" y="3"/>
                      <a:pt x="8" y="2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4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1" y="8"/>
                      <a:pt x="19" y="5"/>
                      <a:pt x="19" y="5"/>
                    </a:cubicBezTo>
                    <a:cubicBezTo>
                      <a:pt x="17" y="9"/>
                      <a:pt x="12" y="10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3" y="13"/>
                      <a:pt x="18" y="11"/>
                      <a:pt x="22" y="12"/>
                    </a:cubicBezTo>
                    <a:cubicBezTo>
                      <a:pt x="22" y="12"/>
                      <a:pt x="19" y="14"/>
                      <a:pt x="18" y="14"/>
                    </a:cubicBezTo>
                    <a:cubicBezTo>
                      <a:pt x="16" y="15"/>
                      <a:pt x="14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5" y="19"/>
                      <a:pt x="19" y="16"/>
                      <a:pt x="25" y="17"/>
                    </a:cubicBezTo>
                    <a:cubicBezTo>
                      <a:pt x="25" y="17"/>
                      <a:pt x="20" y="20"/>
                      <a:pt x="19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4" y="24"/>
                      <a:pt x="15" y="25"/>
                      <a:pt x="15" y="25"/>
                    </a:cubicBezTo>
                    <a:cubicBezTo>
                      <a:pt x="16" y="25"/>
                      <a:pt x="19" y="24"/>
                      <a:pt x="22" y="24"/>
                    </a:cubicBezTo>
                    <a:cubicBezTo>
                      <a:pt x="24" y="23"/>
                      <a:pt x="26" y="23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1"/>
                      <a:pt x="23" y="22"/>
                      <a:pt x="21" y="22"/>
                    </a:cubicBezTo>
                    <a:cubicBezTo>
                      <a:pt x="20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5" y="24"/>
                      <a:pt x="16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21" y="20"/>
                      <a:pt x="24" y="20"/>
                      <a:pt x="26" y="17"/>
                    </a:cubicBezTo>
                    <a:cubicBezTo>
                      <a:pt x="27" y="17"/>
                      <a:pt x="27" y="16"/>
                      <a:pt x="26" y="16"/>
                    </a:cubicBezTo>
                    <a:cubicBezTo>
                      <a:pt x="20" y="14"/>
                      <a:pt x="15" y="18"/>
                      <a:pt x="10" y="19"/>
                    </a:cubicBezTo>
                    <a:cubicBezTo>
                      <a:pt x="14" y="17"/>
                      <a:pt x="20" y="15"/>
                      <a:pt x="24" y="12"/>
                    </a:cubicBezTo>
                    <a:cubicBezTo>
                      <a:pt x="24" y="12"/>
                      <a:pt x="24" y="11"/>
                      <a:pt x="23" y="11"/>
                    </a:cubicBezTo>
                    <a:cubicBezTo>
                      <a:pt x="19" y="9"/>
                      <a:pt x="14" y="12"/>
                      <a:pt x="9" y="13"/>
                    </a:cubicBezTo>
                    <a:cubicBezTo>
                      <a:pt x="13" y="11"/>
                      <a:pt x="18" y="9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4" y="5"/>
                      <a:pt x="10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7" y="6"/>
                      <a:pt x="9" y="4"/>
                      <a:pt x="10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7" name="Freeform 4886"/>
              <p:cNvSpPr>
                <a:spLocks noEditPoints="1"/>
              </p:cNvSpPr>
              <p:nvPr/>
            </p:nvSpPr>
            <p:spPr bwMode="auto">
              <a:xfrm>
                <a:off x="-2709069" y="1349374"/>
                <a:ext cx="79375" cy="147638"/>
              </a:xfrm>
              <a:custGeom>
                <a:avLst/>
                <a:gdLst>
                  <a:gd name="T0" fmla="*/ 13 w 29"/>
                  <a:gd name="T1" fmla="*/ 49 h 53"/>
                  <a:gd name="T2" fmla="*/ 8 w 29"/>
                  <a:gd name="T3" fmla="*/ 53 h 53"/>
                  <a:gd name="T4" fmla="*/ 17 w 29"/>
                  <a:gd name="T5" fmla="*/ 50 h 53"/>
                  <a:gd name="T6" fmla="*/ 16 w 29"/>
                  <a:gd name="T7" fmla="*/ 49 h 53"/>
                  <a:gd name="T8" fmla="*/ 21 w 29"/>
                  <a:gd name="T9" fmla="*/ 43 h 53"/>
                  <a:gd name="T10" fmla="*/ 14 w 29"/>
                  <a:gd name="T11" fmla="*/ 43 h 53"/>
                  <a:gd name="T12" fmla="*/ 19 w 29"/>
                  <a:gd name="T13" fmla="*/ 36 h 53"/>
                  <a:gd name="T14" fmla="*/ 8 w 29"/>
                  <a:gd name="T15" fmla="*/ 38 h 53"/>
                  <a:gd name="T16" fmla="*/ 20 w 29"/>
                  <a:gd name="T17" fmla="*/ 28 h 53"/>
                  <a:gd name="T18" fmla="*/ 15 w 29"/>
                  <a:gd name="T19" fmla="*/ 29 h 53"/>
                  <a:gd name="T20" fmla="*/ 20 w 29"/>
                  <a:gd name="T21" fmla="*/ 23 h 53"/>
                  <a:gd name="T22" fmla="*/ 9 w 29"/>
                  <a:gd name="T23" fmla="*/ 26 h 53"/>
                  <a:gd name="T24" fmla="*/ 21 w 29"/>
                  <a:gd name="T25" fmla="*/ 15 h 53"/>
                  <a:gd name="T26" fmla="*/ 7 w 29"/>
                  <a:gd name="T27" fmla="*/ 20 h 53"/>
                  <a:gd name="T28" fmla="*/ 9 w 29"/>
                  <a:gd name="T29" fmla="*/ 17 h 53"/>
                  <a:gd name="T30" fmla="*/ 23 w 29"/>
                  <a:gd name="T31" fmla="*/ 8 h 53"/>
                  <a:gd name="T32" fmla="*/ 12 w 29"/>
                  <a:gd name="T33" fmla="*/ 12 h 53"/>
                  <a:gd name="T34" fmla="*/ 13 w 29"/>
                  <a:gd name="T35" fmla="*/ 11 h 53"/>
                  <a:gd name="T36" fmla="*/ 29 w 29"/>
                  <a:gd name="T37" fmla="*/ 2 h 53"/>
                  <a:gd name="T38" fmla="*/ 27 w 29"/>
                  <a:gd name="T39" fmla="*/ 1 h 53"/>
                  <a:gd name="T40" fmla="*/ 13 w 29"/>
                  <a:gd name="T41" fmla="*/ 5 h 53"/>
                  <a:gd name="T42" fmla="*/ 16 w 29"/>
                  <a:gd name="T43" fmla="*/ 5 h 53"/>
                  <a:gd name="T44" fmla="*/ 22 w 29"/>
                  <a:gd name="T45" fmla="*/ 4 h 53"/>
                  <a:gd name="T46" fmla="*/ 8 w 29"/>
                  <a:gd name="T47" fmla="*/ 13 h 53"/>
                  <a:gd name="T48" fmla="*/ 11 w 29"/>
                  <a:gd name="T49" fmla="*/ 13 h 53"/>
                  <a:gd name="T50" fmla="*/ 17 w 29"/>
                  <a:gd name="T51" fmla="*/ 12 h 53"/>
                  <a:gd name="T52" fmla="*/ 2 w 29"/>
                  <a:gd name="T53" fmla="*/ 22 h 53"/>
                  <a:gd name="T54" fmla="*/ 6 w 29"/>
                  <a:gd name="T55" fmla="*/ 23 h 53"/>
                  <a:gd name="T56" fmla="*/ 12 w 29"/>
                  <a:gd name="T57" fmla="*/ 20 h 53"/>
                  <a:gd name="T58" fmla="*/ 4 w 29"/>
                  <a:gd name="T59" fmla="*/ 28 h 53"/>
                  <a:gd name="T60" fmla="*/ 3 w 29"/>
                  <a:gd name="T61" fmla="*/ 30 h 53"/>
                  <a:gd name="T62" fmla="*/ 8 w 29"/>
                  <a:gd name="T63" fmla="*/ 29 h 53"/>
                  <a:gd name="T64" fmla="*/ 4 w 29"/>
                  <a:gd name="T65" fmla="*/ 34 h 53"/>
                  <a:gd name="T66" fmla="*/ 4 w 29"/>
                  <a:gd name="T67" fmla="*/ 36 h 53"/>
                  <a:gd name="T68" fmla="*/ 9 w 29"/>
                  <a:gd name="T69" fmla="*/ 34 h 53"/>
                  <a:gd name="T70" fmla="*/ 4 w 29"/>
                  <a:gd name="T71" fmla="*/ 40 h 53"/>
                  <a:gd name="T72" fmla="*/ 4 w 29"/>
                  <a:gd name="T73" fmla="*/ 42 h 53"/>
                  <a:gd name="T74" fmla="*/ 15 w 29"/>
                  <a:gd name="T75" fmla="*/ 37 h 53"/>
                  <a:gd name="T76" fmla="*/ 10 w 29"/>
                  <a:gd name="T77" fmla="*/ 43 h 53"/>
                  <a:gd name="T78" fmla="*/ 4 w 29"/>
                  <a:gd name="T79" fmla="*/ 46 h 53"/>
                  <a:gd name="T80" fmla="*/ 5 w 29"/>
                  <a:gd name="T81" fmla="*/ 48 h 53"/>
                  <a:gd name="T82" fmla="*/ 18 w 29"/>
                  <a:gd name="T83" fmla="*/ 46 h 53"/>
                  <a:gd name="T84" fmla="*/ 12 w 29"/>
                  <a:gd name="T85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3">
                    <a:moveTo>
                      <a:pt x="18" y="46"/>
                    </a:moveTo>
                    <a:cubicBezTo>
                      <a:pt x="16" y="47"/>
                      <a:pt x="15" y="48"/>
                      <a:pt x="13" y="49"/>
                    </a:cubicBezTo>
                    <a:cubicBezTo>
                      <a:pt x="11" y="50"/>
                      <a:pt x="10" y="51"/>
                      <a:pt x="8" y="52"/>
                    </a:cubicBezTo>
                    <a:cubicBezTo>
                      <a:pt x="8" y="52"/>
                      <a:pt x="8" y="52"/>
                      <a:pt x="8" y="53"/>
                    </a:cubicBezTo>
                    <a:cubicBezTo>
                      <a:pt x="8" y="53"/>
                      <a:pt x="9" y="53"/>
                      <a:pt x="9" y="53"/>
                    </a:cubicBezTo>
                    <a:cubicBezTo>
                      <a:pt x="11" y="52"/>
                      <a:pt x="14" y="50"/>
                      <a:pt x="17" y="50"/>
                    </a:cubicBezTo>
                    <a:cubicBezTo>
                      <a:pt x="17" y="50"/>
                      <a:pt x="17" y="49"/>
                      <a:pt x="17" y="49"/>
                    </a:cubicBezTo>
                    <a:cubicBezTo>
                      <a:pt x="17" y="49"/>
                      <a:pt x="17" y="48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7"/>
                      <a:pt x="20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18" y="42"/>
                      <a:pt x="17" y="42"/>
                      <a:pt x="14" y="43"/>
                    </a:cubicBezTo>
                    <a:cubicBezTo>
                      <a:pt x="13" y="43"/>
                      <a:pt x="3" y="49"/>
                      <a:pt x="8" y="46"/>
                    </a:cubicBezTo>
                    <a:cubicBezTo>
                      <a:pt x="12" y="43"/>
                      <a:pt x="17" y="41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5" y="35"/>
                      <a:pt x="11" y="37"/>
                      <a:pt x="8" y="38"/>
                    </a:cubicBezTo>
                    <a:cubicBezTo>
                      <a:pt x="13" y="35"/>
                      <a:pt x="18" y="34"/>
                      <a:pt x="21" y="29"/>
                    </a:cubicBezTo>
                    <a:cubicBezTo>
                      <a:pt x="21" y="29"/>
                      <a:pt x="21" y="28"/>
                      <a:pt x="20" y="28"/>
                    </a:cubicBezTo>
                    <a:cubicBezTo>
                      <a:pt x="18" y="28"/>
                      <a:pt x="17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8"/>
                      <a:pt x="19" y="26"/>
                      <a:pt x="21" y="24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17" y="24"/>
                      <a:pt x="15" y="24"/>
                      <a:pt x="13" y="26"/>
                    </a:cubicBezTo>
                    <a:cubicBezTo>
                      <a:pt x="10" y="27"/>
                      <a:pt x="0" y="32"/>
                      <a:pt x="9" y="26"/>
                    </a:cubicBezTo>
                    <a:cubicBezTo>
                      <a:pt x="13" y="23"/>
                      <a:pt x="18" y="21"/>
                      <a:pt x="21" y="16"/>
                    </a:cubicBezTo>
                    <a:cubicBezTo>
                      <a:pt x="22" y="16"/>
                      <a:pt x="21" y="15"/>
                      <a:pt x="21" y="15"/>
                    </a:cubicBezTo>
                    <a:cubicBezTo>
                      <a:pt x="19" y="15"/>
                      <a:pt x="18" y="15"/>
                      <a:pt x="16" y="16"/>
                    </a:cubicBezTo>
                    <a:cubicBezTo>
                      <a:pt x="14" y="17"/>
                      <a:pt x="10" y="18"/>
                      <a:pt x="7" y="20"/>
                    </a:cubicBezTo>
                    <a:cubicBezTo>
                      <a:pt x="6" y="20"/>
                      <a:pt x="4" y="21"/>
                      <a:pt x="4" y="22"/>
                    </a:cubicBezTo>
                    <a:cubicBezTo>
                      <a:pt x="5" y="20"/>
                      <a:pt x="7" y="19"/>
                      <a:pt x="9" y="17"/>
                    </a:cubicBezTo>
                    <a:cubicBezTo>
                      <a:pt x="13" y="14"/>
                      <a:pt x="19" y="13"/>
                      <a:pt x="23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1" y="8"/>
                      <a:pt x="18" y="9"/>
                      <a:pt x="16" y="10"/>
                    </a:cubicBezTo>
                    <a:cubicBezTo>
                      <a:pt x="15" y="10"/>
                      <a:pt x="13" y="11"/>
                      <a:pt x="12" y="12"/>
                    </a:cubicBezTo>
                    <a:cubicBezTo>
                      <a:pt x="11" y="13"/>
                      <a:pt x="10" y="13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7" y="8"/>
                      <a:pt x="21" y="6"/>
                      <a:pt x="26" y="4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4" y="2"/>
                      <a:pt x="21" y="3"/>
                      <a:pt x="17" y="4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2" y="6"/>
                      <a:pt x="13" y="7"/>
                      <a:pt x="14" y="6"/>
                    </a:cubicBezTo>
                    <a:cubicBezTo>
                      <a:pt x="15" y="6"/>
                      <a:pt x="15" y="6"/>
                      <a:pt x="16" y="5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1"/>
                      <a:pt x="23" y="4"/>
                      <a:pt x="22" y="4"/>
                    </a:cubicBezTo>
                    <a:cubicBezTo>
                      <a:pt x="19" y="6"/>
                      <a:pt x="17" y="7"/>
                      <a:pt x="14" y="9"/>
                    </a:cubicBezTo>
                    <a:cubicBezTo>
                      <a:pt x="12" y="10"/>
                      <a:pt x="10" y="12"/>
                      <a:pt x="8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3" y="13"/>
                      <a:pt x="14" y="12"/>
                      <a:pt x="15" y="12"/>
                    </a:cubicBezTo>
                    <a:cubicBezTo>
                      <a:pt x="20" y="10"/>
                      <a:pt x="23" y="9"/>
                      <a:pt x="17" y="12"/>
                    </a:cubicBezTo>
                    <a:cubicBezTo>
                      <a:pt x="15" y="13"/>
                      <a:pt x="12" y="15"/>
                      <a:pt x="10" y="16"/>
                    </a:cubicBezTo>
                    <a:cubicBezTo>
                      <a:pt x="7" y="18"/>
                      <a:pt x="4" y="20"/>
                      <a:pt x="2" y="22"/>
                    </a:cubicBezTo>
                    <a:cubicBezTo>
                      <a:pt x="1" y="23"/>
                      <a:pt x="2" y="24"/>
                      <a:pt x="2" y="23"/>
                    </a:cubicBezTo>
                    <a:cubicBezTo>
                      <a:pt x="4" y="23"/>
                      <a:pt x="5" y="23"/>
                      <a:pt x="6" y="23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1"/>
                      <a:pt x="10" y="21"/>
                      <a:pt x="12" y="20"/>
                    </a:cubicBezTo>
                    <a:cubicBezTo>
                      <a:pt x="13" y="18"/>
                      <a:pt x="15" y="18"/>
                      <a:pt x="17" y="19"/>
                    </a:cubicBezTo>
                    <a:cubicBezTo>
                      <a:pt x="14" y="22"/>
                      <a:pt x="8" y="24"/>
                      <a:pt x="4" y="28"/>
                    </a:cubicBezTo>
                    <a:cubicBezTo>
                      <a:pt x="4" y="28"/>
                      <a:pt x="3" y="29"/>
                      <a:pt x="3" y="29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4" y="30"/>
                      <a:pt x="4" y="30"/>
                    </a:cubicBezTo>
                    <a:cubicBezTo>
                      <a:pt x="5" y="30"/>
                      <a:pt x="7" y="30"/>
                      <a:pt x="8" y="29"/>
                    </a:cubicBezTo>
                    <a:cubicBezTo>
                      <a:pt x="10" y="28"/>
                      <a:pt x="23" y="22"/>
                      <a:pt x="16" y="27"/>
                    </a:cubicBezTo>
                    <a:cubicBezTo>
                      <a:pt x="12" y="30"/>
                      <a:pt x="8" y="31"/>
                      <a:pt x="4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5"/>
                      <a:pt x="3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6" y="35"/>
                      <a:pt x="7" y="35"/>
                      <a:pt x="9" y="34"/>
                    </a:cubicBezTo>
                    <a:cubicBezTo>
                      <a:pt x="10" y="33"/>
                      <a:pt x="19" y="30"/>
                      <a:pt x="14" y="34"/>
                    </a:cubicBezTo>
                    <a:cubicBezTo>
                      <a:pt x="11" y="36"/>
                      <a:pt x="7" y="37"/>
                      <a:pt x="4" y="40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0"/>
                      <a:pt x="12" y="38"/>
                      <a:pt x="15" y="37"/>
                    </a:cubicBezTo>
                    <a:cubicBezTo>
                      <a:pt x="15" y="38"/>
                      <a:pt x="14" y="39"/>
                      <a:pt x="14" y="41"/>
                    </a:cubicBezTo>
                    <a:cubicBezTo>
                      <a:pt x="13" y="41"/>
                      <a:pt x="12" y="42"/>
                      <a:pt x="10" y="43"/>
                    </a:cubicBezTo>
                    <a:cubicBezTo>
                      <a:pt x="9" y="44"/>
                      <a:pt x="7" y="45"/>
                      <a:pt x="5" y="46"/>
                    </a:cubicBezTo>
                    <a:cubicBezTo>
                      <a:pt x="5" y="46"/>
                      <a:pt x="4" y="46"/>
                      <a:pt x="4" y="46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8" y="47"/>
                      <a:pt x="10" y="46"/>
                      <a:pt x="13" y="45"/>
                    </a:cubicBezTo>
                    <a:cubicBezTo>
                      <a:pt x="14" y="45"/>
                      <a:pt x="16" y="45"/>
                      <a:pt x="18" y="46"/>
                    </a:cubicBezTo>
                    <a:close/>
                    <a:moveTo>
                      <a:pt x="7" y="33"/>
                    </a:moveTo>
                    <a:cubicBezTo>
                      <a:pt x="9" y="32"/>
                      <a:pt x="10" y="32"/>
                      <a:pt x="12" y="31"/>
                    </a:cubicBezTo>
                    <a:cubicBezTo>
                      <a:pt x="8" y="33"/>
                      <a:pt x="3" y="36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92" name="Freeform 2199"/>
            <p:cNvSpPr/>
            <p:nvPr/>
          </p:nvSpPr>
          <p:spPr bwMode="auto">
            <a:xfrm>
              <a:off x="6125848" y="1829335"/>
              <a:ext cx="8982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3" name="Freeform 2200"/>
            <p:cNvSpPr/>
            <p:nvPr/>
          </p:nvSpPr>
          <p:spPr bwMode="auto">
            <a:xfrm>
              <a:off x="6125848" y="1904180"/>
              <a:ext cx="10977" cy="34928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4" name="Freeform 2201"/>
            <p:cNvSpPr/>
            <p:nvPr/>
          </p:nvSpPr>
          <p:spPr bwMode="auto">
            <a:xfrm>
              <a:off x="6125848" y="1865260"/>
              <a:ext cx="8982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5" name="Freeform 2202"/>
            <p:cNvSpPr/>
            <p:nvPr/>
          </p:nvSpPr>
          <p:spPr bwMode="auto">
            <a:xfrm>
              <a:off x="6125848" y="2288380"/>
              <a:ext cx="12973" cy="32932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6" name="Freeform 2203"/>
            <p:cNvSpPr/>
            <p:nvPr/>
          </p:nvSpPr>
          <p:spPr bwMode="auto">
            <a:xfrm>
              <a:off x="6125848" y="1785427"/>
              <a:ext cx="499960" cy="667611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7" name="Freeform 2204"/>
            <p:cNvSpPr/>
            <p:nvPr/>
          </p:nvSpPr>
          <p:spPr bwMode="auto">
            <a:xfrm>
              <a:off x="6125848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8" name="Freeform 2205"/>
            <p:cNvSpPr/>
            <p:nvPr/>
          </p:nvSpPr>
          <p:spPr bwMode="auto">
            <a:xfrm>
              <a:off x="6125848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9" name="Freeform 2206"/>
            <p:cNvSpPr/>
            <p:nvPr/>
          </p:nvSpPr>
          <p:spPr bwMode="auto">
            <a:xfrm>
              <a:off x="6125848" y="2363224"/>
              <a:ext cx="8982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0" name="Freeform 2207"/>
            <p:cNvSpPr/>
            <p:nvPr/>
          </p:nvSpPr>
          <p:spPr bwMode="auto">
            <a:xfrm>
              <a:off x="6125848" y="2134700"/>
              <a:ext cx="8982" cy="20957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1" name="Freeform 2208"/>
            <p:cNvSpPr/>
            <p:nvPr/>
          </p:nvSpPr>
          <p:spPr bwMode="auto">
            <a:xfrm>
              <a:off x="6125848" y="2192579"/>
              <a:ext cx="8982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2" name="Freeform 2209"/>
            <p:cNvSpPr/>
            <p:nvPr/>
          </p:nvSpPr>
          <p:spPr bwMode="auto">
            <a:xfrm>
              <a:off x="6125848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3" name="Freeform 2210"/>
            <p:cNvSpPr/>
            <p:nvPr/>
          </p:nvSpPr>
          <p:spPr bwMode="auto">
            <a:xfrm>
              <a:off x="6125848" y="2162641"/>
              <a:ext cx="8982" cy="22953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4" name="Freeform 2211"/>
            <p:cNvSpPr/>
            <p:nvPr/>
          </p:nvSpPr>
          <p:spPr bwMode="auto">
            <a:xfrm>
              <a:off x="6125848" y="2039897"/>
              <a:ext cx="8982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5" name="Freeform 2212"/>
            <p:cNvSpPr/>
            <p:nvPr/>
          </p:nvSpPr>
          <p:spPr bwMode="auto">
            <a:xfrm>
              <a:off x="6125848" y="2007964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6" name="Freeform 2213"/>
            <p:cNvSpPr/>
            <p:nvPr/>
          </p:nvSpPr>
          <p:spPr bwMode="auto">
            <a:xfrm>
              <a:off x="6125848" y="2223515"/>
              <a:ext cx="8982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7" name="Freeform 2214"/>
            <p:cNvSpPr/>
            <p:nvPr/>
          </p:nvSpPr>
          <p:spPr bwMode="auto">
            <a:xfrm>
              <a:off x="6125848" y="1979024"/>
              <a:ext cx="8982" cy="20957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8" name="Freeform 2215"/>
            <p:cNvSpPr/>
            <p:nvPr/>
          </p:nvSpPr>
          <p:spPr bwMode="auto">
            <a:xfrm>
              <a:off x="6125848" y="2255448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9" name="Freeform 2216"/>
            <p:cNvSpPr/>
            <p:nvPr/>
          </p:nvSpPr>
          <p:spPr bwMode="auto">
            <a:xfrm>
              <a:off x="6125848" y="2072828"/>
              <a:ext cx="8982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0" name="Freeform 2217"/>
            <p:cNvSpPr/>
            <p:nvPr/>
          </p:nvSpPr>
          <p:spPr bwMode="auto">
            <a:xfrm>
              <a:off x="6110880" y="1820354"/>
              <a:ext cx="42911" cy="32932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1" name="Freeform 2218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2" name="Freeform 2219"/>
            <p:cNvSpPr/>
            <p:nvPr/>
          </p:nvSpPr>
          <p:spPr bwMode="auto">
            <a:xfrm>
              <a:off x="6103894" y="1895198"/>
              <a:ext cx="48899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3" name="Freeform 2220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4" name="Freeform 2221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5" name="Freeform 2222"/>
            <p:cNvSpPr/>
            <p:nvPr/>
          </p:nvSpPr>
          <p:spPr bwMode="auto">
            <a:xfrm>
              <a:off x="6108884" y="1970043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6" name="Freeform 2223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7" name="Freeform 2224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8" name="Freeform 2225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9" name="Freeform 2226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0" name="Freeform 2227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1" name="Freeform 2228"/>
            <p:cNvSpPr/>
            <p:nvPr/>
          </p:nvSpPr>
          <p:spPr bwMode="auto">
            <a:xfrm>
              <a:off x="6101898" y="2183598"/>
              <a:ext cx="48899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2" name="Freeform 2229"/>
            <p:cNvSpPr/>
            <p:nvPr/>
          </p:nvSpPr>
          <p:spPr bwMode="auto">
            <a:xfrm>
              <a:off x="6103894" y="2215532"/>
              <a:ext cx="46903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3" name="Freeform 2230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4" name="Freeform 2231"/>
            <p:cNvSpPr/>
            <p:nvPr/>
          </p:nvSpPr>
          <p:spPr bwMode="auto">
            <a:xfrm>
              <a:off x="6103894" y="2279399"/>
              <a:ext cx="46903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5" name="Freeform 2232"/>
            <p:cNvSpPr/>
            <p:nvPr/>
          </p:nvSpPr>
          <p:spPr bwMode="auto">
            <a:xfrm>
              <a:off x="6106888" y="2319316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6" name="Freeform 2233"/>
            <p:cNvSpPr/>
            <p:nvPr/>
          </p:nvSpPr>
          <p:spPr bwMode="auto">
            <a:xfrm>
              <a:off x="6110880" y="2354242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7" name="Freeform 2234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1" name="Freeform 2238"/>
            <p:cNvSpPr/>
            <p:nvPr/>
          </p:nvSpPr>
          <p:spPr bwMode="auto">
            <a:xfrm>
              <a:off x="8273378" y="435237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2" name="Freeform 2241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3" name="Freeform 2244"/>
            <p:cNvSpPr/>
            <p:nvPr/>
          </p:nvSpPr>
          <p:spPr bwMode="auto">
            <a:xfrm>
              <a:off x="8219490" y="46617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4" name="Freeform 2247"/>
            <p:cNvSpPr/>
            <p:nvPr/>
          </p:nvSpPr>
          <p:spPr bwMode="auto">
            <a:xfrm>
              <a:off x="8168596" y="496110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5" name="Freeform 2248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6" name="Freeform 2249"/>
            <p:cNvSpPr/>
            <p:nvPr/>
          </p:nvSpPr>
          <p:spPr bwMode="auto">
            <a:xfrm>
              <a:off x="8087764" y="54301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7" name="Freeform 2250"/>
            <p:cNvSpPr/>
            <p:nvPr/>
          </p:nvSpPr>
          <p:spPr bwMode="auto">
            <a:xfrm>
              <a:off x="8194542" y="482139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8" name="Freeform 2251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9" name="Freeform 2252"/>
            <p:cNvSpPr/>
            <p:nvPr/>
          </p:nvSpPr>
          <p:spPr bwMode="auto">
            <a:xfrm>
              <a:off x="7994958" y="596901"/>
              <a:ext cx="22953" cy="20957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0" name="Freeform 2253"/>
            <p:cNvSpPr/>
            <p:nvPr/>
          </p:nvSpPr>
          <p:spPr bwMode="auto">
            <a:xfrm>
              <a:off x="8022900" y="578938"/>
              <a:ext cx="24948" cy="20957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1" name="Freeform 2254"/>
            <p:cNvSpPr/>
            <p:nvPr/>
          </p:nvSpPr>
          <p:spPr bwMode="auto">
            <a:xfrm>
              <a:off x="8113710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2" name="Freeform 2255"/>
            <p:cNvSpPr/>
            <p:nvPr/>
          </p:nvSpPr>
          <p:spPr bwMode="auto">
            <a:xfrm>
              <a:off x="8142650" y="511079"/>
              <a:ext cx="20957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3" name="Freeform 2262"/>
            <p:cNvSpPr/>
            <p:nvPr/>
          </p:nvSpPr>
          <p:spPr bwMode="auto">
            <a:xfrm>
              <a:off x="8276372" y="417274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4" name="Freeform 2263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5" name="Freeform 2264"/>
            <p:cNvSpPr/>
            <p:nvPr/>
          </p:nvSpPr>
          <p:spPr bwMode="auto">
            <a:xfrm>
              <a:off x="8222484" y="452202"/>
              <a:ext cx="31934" cy="34928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6" name="Freeform 2265"/>
            <p:cNvSpPr/>
            <p:nvPr/>
          </p:nvSpPr>
          <p:spPr bwMode="auto">
            <a:xfrm>
              <a:off x="8194542" y="468169"/>
              <a:ext cx="29938" cy="34928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7" name="Freeform 2266"/>
            <p:cNvSpPr/>
            <p:nvPr/>
          </p:nvSpPr>
          <p:spPr bwMode="auto">
            <a:xfrm>
              <a:off x="8170592" y="482139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8" name="Freeform 2267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9" name="Freeform 2268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0" name="Freeform 2269"/>
            <p:cNvSpPr/>
            <p:nvPr/>
          </p:nvSpPr>
          <p:spPr bwMode="auto">
            <a:xfrm>
              <a:off x="8088763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1" name="Freeform 2270"/>
            <p:cNvSpPr/>
            <p:nvPr/>
          </p:nvSpPr>
          <p:spPr bwMode="auto">
            <a:xfrm>
              <a:off x="8057827" y="546007"/>
              <a:ext cx="34928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2" name="Freeform 2271"/>
            <p:cNvSpPr/>
            <p:nvPr/>
          </p:nvSpPr>
          <p:spPr bwMode="auto">
            <a:xfrm>
              <a:off x="8027889" y="564967"/>
              <a:ext cx="29938" cy="34928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3" name="Freeform 2272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4" name="Freeform 2273"/>
            <p:cNvSpPr/>
            <p:nvPr/>
          </p:nvSpPr>
          <p:spPr bwMode="auto">
            <a:xfrm>
              <a:off x="7971008" y="597899"/>
              <a:ext cx="29938" cy="34928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5" name="Freeform 2277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6" name="Freeform 2278"/>
            <p:cNvSpPr>
              <a:spLocks noEditPoints="1"/>
            </p:cNvSpPr>
            <p:nvPr/>
          </p:nvSpPr>
          <p:spPr bwMode="auto">
            <a:xfrm>
              <a:off x="5880359" y="1799397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7" name="Freeform 2279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8" name="Freeform 2281"/>
            <p:cNvSpPr>
              <a:spLocks noEditPoints="1"/>
            </p:cNvSpPr>
            <p:nvPr/>
          </p:nvSpPr>
          <p:spPr bwMode="auto">
            <a:xfrm>
              <a:off x="6437200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9" name="Freeform 2284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0" name="Freeform 2285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1" name="Freeform 2289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2" name="Freeform 2291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7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3" name="Freeform 2296"/>
            <p:cNvSpPr>
              <a:spLocks noEditPoints="1"/>
            </p:cNvSpPr>
            <p:nvPr/>
          </p:nvSpPr>
          <p:spPr bwMode="auto">
            <a:xfrm>
              <a:off x="6924186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4" name="Freeform 2297"/>
            <p:cNvSpPr>
              <a:spLocks noEditPoints="1"/>
            </p:cNvSpPr>
            <p:nvPr/>
          </p:nvSpPr>
          <p:spPr bwMode="auto">
            <a:xfrm>
              <a:off x="6862315" y="334447"/>
              <a:ext cx="214554" cy="60874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5" name="Freeform 2298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6" name="Freeform 2299"/>
            <p:cNvSpPr>
              <a:spLocks noEditPoints="1"/>
            </p:cNvSpPr>
            <p:nvPr/>
          </p:nvSpPr>
          <p:spPr bwMode="auto">
            <a:xfrm>
              <a:off x="7689593" y="704677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7" name="Freeform 2301"/>
            <p:cNvSpPr>
              <a:spLocks noEditPoints="1"/>
            </p:cNvSpPr>
            <p:nvPr/>
          </p:nvSpPr>
          <p:spPr bwMode="auto">
            <a:xfrm>
              <a:off x="7370258" y="285548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8" name="Freeform 2308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8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9" name="Freeform 2309"/>
            <p:cNvSpPr>
              <a:spLocks noEditPoints="1"/>
            </p:cNvSpPr>
            <p:nvPr/>
          </p:nvSpPr>
          <p:spPr bwMode="auto">
            <a:xfrm>
              <a:off x="5669798" y="838398"/>
              <a:ext cx="603744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0" name="Freeform 2310"/>
            <p:cNvSpPr/>
            <p:nvPr/>
          </p:nvSpPr>
          <p:spPr bwMode="auto">
            <a:xfrm>
              <a:off x="7663648" y="1533950"/>
              <a:ext cx="3992" cy="6986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1" name="Freeform 2311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2" name="Freeform 2312"/>
            <p:cNvSpPr/>
            <p:nvPr/>
          </p:nvSpPr>
          <p:spPr bwMode="auto">
            <a:xfrm>
              <a:off x="7780404" y="1916155"/>
              <a:ext cx="20957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3" name="Freeform 2313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4" name="Freeform 2314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5" name="Freeform 2315"/>
            <p:cNvSpPr/>
            <p:nvPr/>
          </p:nvSpPr>
          <p:spPr bwMode="auto">
            <a:xfrm>
              <a:off x="7868221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6" name="Freeform 2316"/>
            <p:cNvSpPr/>
            <p:nvPr/>
          </p:nvSpPr>
          <p:spPr bwMode="auto">
            <a:xfrm>
              <a:off x="7768429" y="1930126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7" name="Freeform 2317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8" name="Freeform 2318"/>
            <p:cNvSpPr/>
            <p:nvPr/>
          </p:nvSpPr>
          <p:spPr bwMode="auto">
            <a:xfrm>
              <a:off x="7790383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9" name="Freeform 2319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0" name="Freeform 2320"/>
            <p:cNvSpPr/>
            <p:nvPr/>
          </p:nvSpPr>
          <p:spPr bwMode="auto">
            <a:xfrm>
              <a:off x="7856246" y="2044886"/>
              <a:ext cx="11975" cy="6986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1" name="Freeform 2321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2" name="Freeform 2322"/>
            <p:cNvSpPr/>
            <p:nvPr/>
          </p:nvSpPr>
          <p:spPr bwMode="auto">
            <a:xfrm>
              <a:off x="7862234" y="2042891"/>
              <a:ext cx="7983" cy="6986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3" name="Freeform 2323"/>
            <p:cNvSpPr/>
            <p:nvPr/>
          </p:nvSpPr>
          <p:spPr bwMode="auto">
            <a:xfrm>
              <a:off x="7797369" y="1918151"/>
              <a:ext cx="74845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4" name="Freeform 2324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5" name="Freeform 2325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6" name="Freeform 2326"/>
            <p:cNvSpPr/>
            <p:nvPr/>
          </p:nvSpPr>
          <p:spPr bwMode="auto">
            <a:xfrm>
              <a:off x="7660653" y="1510998"/>
              <a:ext cx="25946" cy="32932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7" name="Freeform 2327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8" name="Freeform 2360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9" name="Freeform 2361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0" name="Freeform 2362"/>
            <p:cNvSpPr/>
            <p:nvPr/>
          </p:nvSpPr>
          <p:spPr bwMode="auto">
            <a:xfrm>
              <a:off x="7500986" y="690706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1" name="Freeform 2363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2" name="Freeform 2364"/>
            <p:cNvSpPr/>
            <p:nvPr/>
          </p:nvSpPr>
          <p:spPr bwMode="auto">
            <a:xfrm>
              <a:off x="7587805" y="913242"/>
              <a:ext cx="6986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3" name="Freeform 2365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4" name="Freeform 2366"/>
            <p:cNvSpPr/>
            <p:nvPr/>
          </p:nvSpPr>
          <p:spPr bwMode="auto">
            <a:xfrm>
              <a:off x="7564853" y="873325"/>
              <a:ext cx="8982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5" name="Freeform 2367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6" name="Freeform 2368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7" name="Freeform 2369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8" name="Freeform 2370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9" name="Freeform 2371"/>
            <p:cNvSpPr/>
            <p:nvPr/>
          </p:nvSpPr>
          <p:spPr bwMode="auto">
            <a:xfrm>
              <a:off x="7492005" y="13233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0" name="Freeform 2372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1" name="Freeform 2373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2" name="Freeform 2374"/>
            <p:cNvSpPr/>
            <p:nvPr/>
          </p:nvSpPr>
          <p:spPr bwMode="auto">
            <a:xfrm>
              <a:off x="7554874" y="1084885"/>
              <a:ext cx="9979" cy="48899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3" name="Freeform 2375"/>
            <p:cNvSpPr/>
            <p:nvPr/>
          </p:nvSpPr>
          <p:spPr bwMode="auto">
            <a:xfrm>
              <a:off x="7559864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4" name="Freeform 2376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5" name="Freeform 2377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6" name="Freeform 2378"/>
            <p:cNvSpPr/>
            <p:nvPr/>
          </p:nvSpPr>
          <p:spPr bwMode="auto">
            <a:xfrm>
              <a:off x="7554874" y="1072910"/>
              <a:ext cx="98795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7" name="Freeform 2379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8" name="Freeform 2380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9" name="Freeform 2381"/>
            <p:cNvSpPr/>
            <p:nvPr/>
          </p:nvSpPr>
          <p:spPr bwMode="auto">
            <a:xfrm>
              <a:off x="7639697" y="1077900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0" name="Freeform 2382"/>
            <p:cNvSpPr/>
            <p:nvPr/>
          </p:nvSpPr>
          <p:spPr bwMode="auto">
            <a:xfrm>
              <a:off x="7449094" y="1318399"/>
              <a:ext cx="110770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1" name="Freeform 2383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2" name="Freeform 2384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3" name="Freeform 2385"/>
            <p:cNvSpPr/>
            <p:nvPr/>
          </p:nvSpPr>
          <p:spPr bwMode="auto">
            <a:xfrm>
              <a:off x="5669798" y="1712579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4" name="Freeform 2386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5" name="Freeform 2387"/>
            <p:cNvSpPr/>
            <p:nvPr/>
          </p:nvSpPr>
          <p:spPr bwMode="auto">
            <a:xfrm>
              <a:off x="5688758" y="2227507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6" name="Freeform 2388"/>
            <p:cNvSpPr/>
            <p:nvPr/>
          </p:nvSpPr>
          <p:spPr bwMode="auto">
            <a:xfrm>
              <a:off x="5686762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2" name="Freeform 2737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3" name="Freeform 2738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4" name="Freeform 2739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5" name="Freeform 2740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6" name="Freeform 2741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7" name="Freeform 2742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8" name="Freeform 2743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9" name="Freeform 2744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0" name="Freeform 2745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1" name="Freeform 2746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2" name="Freeform 2747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3" name="Freeform 2748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4" name="Freeform 2749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5" name="Freeform 2750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6" name="Freeform 2751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7" name="Freeform 2752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8" name="Freeform 2753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9" name="Freeform 2754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0" name="Oval 2755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1" name="Freeform 2756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2" name="Freeform 2757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3" name="Freeform 2758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4" name="Freeform 2759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5" name="Freeform 276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6" name="Freeform 2761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7" name="Freeform 2762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8" name="Freeform 2763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9" name="Freeform 2764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0" name="Freeform 2765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1" name="Freeform 2766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2" name="Freeform 2767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3" name="Freeform 2768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4" name="Freeform 2769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5" name="Freeform 2770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6" name="Freeform 2771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7" name="Freeform 2772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8" name="Freeform 2773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9" name="Freeform 2774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0" name="Freeform 2775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1" name="Freeform 2776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2" name="Freeform 2777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3" name="Freeform 2778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4" name="Freeform 2779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5" name="Freeform 2780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6" name="Freeform 2826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7" name="Freeform 2827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8" name="Freeform 2828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9" name="Freeform 2829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0" name="Freeform 2830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1" name="Freeform 2831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2" name="Freeform 2832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3" name="Freeform 2833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4" name="Freeform 2834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5" name="Freeform 2835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6" name="Freeform 2836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7" name="Freeform 2837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8" name="Freeform 2838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9" name="Freeform 2839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0" name="Freeform 2840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1" name="Freeform 2841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2" name="Freeform 2842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3" name="Freeform 2843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4" name="Freeform 2844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5" name="Freeform 2845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6" name="Freeform 2846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7" name="Freeform 2847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8" name="Freeform 2848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9" name="Freeform 2849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0" name="Freeform 2850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1" name="Freeform 2851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2" name="Freeform 2852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3" name="Freeform 2853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4" name="Freeform 2854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5" name="Freeform 2855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6" name="Freeform 2856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7" name="Freeform 2857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8" name="Freeform 2858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9" name="Freeform 2859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0" name="Freeform 2860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1" name="Freeform 2861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2" name="Freeform 2862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3" name="Freeform 2863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4" name="Freeform 2864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5" name="Freeform 2865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6" name="Freeform 2866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7" name="Freeform 2867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8" name="Freeform 2868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9" name="Freeform 2961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0" name="Freeform 2962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1" name="Freeform 2963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2" name="Freeform 2964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3" name="Freeform 2965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4" name="Freeform 2966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5" name="Freeform 2967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6" name="Freeform 2968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7" name="Freeform 2969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8" name="Freeform 2970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9" name="Freeform 2971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0" name="Freeform 2972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1" name="Freeform 2973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2" name="Freeform 2974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3" name="Freeform 2975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4" name="Freeform 2976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5" name="Freeform 2977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6" name="Freeform 2978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7" name="Freeform 2979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8" name="Freeform 2980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9" name="Freeform 2981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0" name="Freeform 2982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1" name="Freeform 2983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2" name="Freeform 2984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3" name="Freeform 2985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4" name="Freeform 2986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5" name="Freeform 2987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6" name="Freeform 2988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7" name="Freeform 2989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8" name="Freeform 2990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9" name="Freeform 2991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0" name="Freeform 3998"/>
            <p:cNvSpPr/>
            <p:nvPr/>
          </p:nvSpPr>
          <p:spPr bwMode="auto">
            <a:xfrm>
              <a:off x="6125849" y="1829335"/>
              <a:ext cx="8981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1" name="Freeform 3999"/>
            <p:cNvSpPr/>
            <p:nvPr/>
          </p:nvSpPr>
          <p:spPr bwMode="auto">
            <a:xfrm>
              <a:off x="6125849" y="1904179"/>
              <a:ext cx="10977" cy="34927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2" name="Freeform 4000"/>
            <p:cNvSpPr/>
            <p:nvPr/>
          </p:nvSpPr>
          <p:spPr bwMode="auto">
            <a:xfrm>
              <a:off x="6125849" y="1865260"/>
              <a:ext cx="8981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3" name="Freeform 4001"/>
            <p:cNvSpPr/>
            <p:nvPr/>
          </p:nvSpPr>
          <p:spPr bwMode="auto">
            <a:xfrm>
              <a:off x="6125849" y="2288380"/>
              <a:ext cx="12973" cy="32931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4" name="Freeform 4002"/>
            <p:cNvSpPr/>
            <p:nvPr/>
          </p:nvSpPr>
          <p:spPr bwMode="auto">
            <a:xfrm>
              <a:off x="6125849" y="1785427"/>
              <a:ext cx="499959" cy="667610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5" name="Freeform 4003"/>
            <p:cNvSpPr/>
            <p:nvPr/>
          </p:nvSpPr>
          <p:spPr bwMode="auto">
            <a:xfrm>
              <a:off x="6125849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6" name="Freeform 4004"/>
            <p:cNvSpPr/>
            <p:nvPr/>
          </p:nvSpPr>
          <p:spPr bwMode="auto">
            <a:xfrm>
              <a:off x="6125849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7" name="Freeform 4005"/>
            <p:cNvSpPr/>
            <p:nvPr/>
          </p:nvSpPr>
          <p:spPr bwMode="auto">
            <a:xfrm>
              <a:off x="6125849" y="2363224"/>
              <a:ext cx="8981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8" name="Freeform 4006"/>
            <p:cNvSpPr/>
            <p:nvPr/>
          </p:nvSpPr>
          <p:spPr bwMode="auto">
            <a:xfrm>
              <a:off x="6125849" y="2134700"/>
              <a:ext cx="8981" cy="20956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9" name="Freeform 4007"/>
            <p:cNvSpPr/>
            <p:nvPr/>
          </p:nvSpPr>
          <p:spPr bwMode="auto">
            <a:xfrm>
              <a:off x="6125849" y="2192579"/>
              <a:ext cx="8981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0" name="Freeform 4008"/>
            <p:cNvSpPr/>
            <p:nvPr/>
          </p:nvSpPr>
          <p:spPr bwMode="auto">
            <a:xfrm>
              <a:off x="6125849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1" name="Freeform 4009"/>
            <p:cNvSpPr/>
            <p:nvPr/>
          </p:nvSpPr>
          <p:spPr bwMode="auto">
            <a:xfrm>
              <a:off x="6125849" y="2162641"/>
              <a:ext cx="8981" cy="22952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2" name="Freeform 4010"/>
            <p:cNvSpPr/>
            <p:nvPr/>
          </p:nvSpPr>
          <p:spPr bwMode="auto">
            <a:xfrm>
              <a:off x="6125849" y="2039897"/>
              <a:ext cx="8981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3" name="Freeform 4011"/>
            <p:cNvSpPr/>
            <p:nvPr/>
          </p:nvSpPr>
          <p:spPr bwMode="auto">
            <a:xfrm>
              <a:off x="6125849" y="2007963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4" name="Freeform 4012"/>
            <p:cNvSpPr/>
            <p:nvPr/>
          </p:nvSpPr>
          <p:spPr bwMode="auto">
            <a:xfrm>
              <a:off x="6125849" y="2223515"/>
              <a:ext cx="8981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5" name="Freeform 4013"/>
            <p:cNvSpPr/>
            <p:nvPr/>
          </p:nvSpPr>
          <p:spPr bwMode="auto">
            <a:xfrm>
              <a:off x="6125849" y="1979024"/>
              <a:ext cx="8981" cy="20956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6" name="Freeform 4014"/>
            <p:cNvSpPr/>
            <p:nvPr/>
          </p:nvSpPr>
          <p:spPr bwMode="auto">
            <a:xfrm>
              <a:off x="6125849" y="2255448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7" name="Freeform 4015"/>
            <p:cNvSpPr/>
            <p:nvPr/>
          </p:nvSpPr>
          <p:spPr bwMode="auto">
            <a:xfrm>
              <a:off x="6125849" y="2072828"/>
              <a:ext cx="8981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8" name="Freeform 4016"/>
            <p:cNvSpPr/>
            <p:nvPr/>
          </p:nvSpPr>
          <p:spPr bwMode="auto">
            <a:xfrm>
              <a:off x="6110880" y="1820354"/>
              <a:ext cx="42911" cy="32931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9" name="Freeform 4017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0" name="Freeform 4018"/>
            <p:cNvSpPr/>
            <p:nvPr/>
          </p:nvSpPr>
          <p:spPr bwMode="auto">
            <a:xfrm>
              <a:off x="6103894" y="1895198"/>
              <a:ext cx="48898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1" name="Freeform 4019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2" name="Freeform 4020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3" name="Freeform 4021"/>
            <p:cNvSpPr/>
            <p:nvPr/>
          </p:nvSpPr>
          <p:spPr bwMode="auto">
            <a:xfrm>
              <a:off x="6108884" y="1970042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4" name="Freeform 4022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5" name="Freeform 4023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6" name="Freeform 4024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7" name="Freeform 4025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8" name="Freeform 4026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9" name="Freeform 4027"/>
            <p:cNvSpPr/>
            <p:nvPr/>
          </p:nvSpPr>
          <p:spPr bwMode="auto">
            <a:xfrm>
              <a:off x="6101899" y="2183598"/>
              <a:ext cx="48898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0" name="Freeform 4028"/>
            <p:cNvSpPr/>
            <p:nvPr/>
          </p:nvSpPr>
          <p:spPr bwMode="auto">
            <a:xfrm>
              <a:off x="6103894" y="2215531"/>
              <a:ext cx="46902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1" name="Freeform 4029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2" name="Freeform 4030"/>
            <p:cNvSpPr/>
            <p:nvPr/>
          </p:nvSpPr>
          <p:spPr bwMode="auto">
            <a:xfrm>
              <a:off x="6103894" y="2279398"/>
              <a:ext cx="46902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3" name="Freeform 4031"/>
            <p:cNvSpPr/>
            <p:nvPr/>
          </p:nvSpPr>
          <p:spPr bwMode="auto">
            <a:xfrm>
              <a:off x="6106888" y="2319315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4" name="Freeform 4032"/>
            <p:cNvSpPr/>
            <p:nvPr/>
          </p:nvSpPr>
          <p:spPr bwMode="auto">
            <a:xfrm>
              <a:off x="6110880" y="2354243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5" name="Freeform 4033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8" name="组合 7"/>
            <p:cNvGrpSpPr/>
            <p:nvPr/>
          </p:nvGrpSpPr>
          <p:grpSpPr>
            <a:xfrm>
              <a:off x="6240610" y="1906175"/>
              <a:ext cx="265447" cy="93806"/>
              <a:chOff x="6240610" y="1906175"/>
              <a:chExt cx="265447" cy="93806"/>
            </a:xfrm>
          </p:grpSpPr>
          <p:sp>
            <p:nvSpPr>
              <p:cNvPr id="322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2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23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6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7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498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99" name="Freeform 4037"/>
            <p:cNvSpPr/>
            <p:nvPr/>
          </p:nvSpPr>
          <p:spPr bwMode="auto">
            <a:xfrm>
              <a:off x="8273378" y="435237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0" name="Freeform 4040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1" name="Freeform 4043"/>
            <p:cNvSpPr/>
            <p:nvPr/>
          </p:nvSpPr>
          <p:spPr bwMode="auto">
            <a:xfrm>
              <a:off x="8219490" y="46617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2" name="Freeform 4046"/>
            <p:cNvSpPr/>
            <p:nvPr/>
          </p:nvSpPr>
          <p:spPr bwMode="auto">
            <a:xfrm>
              <a:off x="8168596" y="496110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3" name="Freeform 4047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4" name="Freeform 4048"/>
            <p:cNvSpPr/>
            <p:nvPr/>
          </p:nvSpPr>
          <p:spPr bwMode="auto">
            <a:xfrm>
              <a:off x="8087765" y="54301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5" name="Freeform 4049"/>
            <p:cNvSpPr/>
            <p:nvPr/>
          </p:nvSpPr>
          <p:spPr bwMode="auto">
            <a:xfrm>
              <a:off x="8194542" y="482140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6" name="Freeform 4050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7" name="Freeform 4051"/>
            <p:cNvSpPr/>
            <p:nvPr/>
          </p:nvSpPr>
          <p:spPr bwMode="auto">
            <a:xfrm>
              <a:off x="7994958" y="596901"/>
              <a:ext cx="22952" cy="20956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8" name="Freeform 4052"/>
            <p:cNvSpPr/>
            <p:nvPr/>
          </p:nvSpPr>
          <p:spPr bwMode="auto">
            <a:xfrm>
              <a:off x="8022900" y="578938"/>
              <a:ext cx="24948" cy="20956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9" name="Freeform 4053"/>
            <p:cNvSpPr/>
            <p:nvPr/>
          </p:nvSpPr>
          <p:spPr bwMode="auto">
            <a:xfrm>
              <a:off x="8113711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0" name="Freeform 4054"/>
            <p:cNvSpPr/>
            <p:nvPr/>
          </p:nvSpPr>
          <p:spPr bwMode="auto">
            <a:xfrm>
              <a:off x="8142650" y="511079"/>
              <a:ext cx="20956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1" name="Freeform 4061"/>
            <p:cNvSpPr/>
            <p:nvPr/>
          </p:nvSpPr>
          <p:spPr bwMode="auto">
            <a:xfrm>
              <a:off x="8276372" y="417275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2" name="Freeform 4062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3" name="Freeform 4063"/>
            <p:cNvSpPr/>
            <p:nvPr/>
          </p:nvSpPr>
          <p:spPr bwMode="auto">
            <a:xfrm>
              <a:off x="8222484" y="452202"/>
              <a:ext cx="31934" cy="34927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4" name="Freeform 4064"/>
            <p:cNvSpPr/>
            <p:nvPr/>
          </p:nvSpPr>
          <p:spPr bwMode="auto">
            <a:xfrm>
              <a:off x="8194542" y="468169"/>
              <a:ext cx="29938" cy="34927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5" name="Freeform 4065"/>
            <p:cNvSpPr/>
            <p:nvPr/>
          </p:nvSpPr>
          <p:spPr bwMode="auto">
            <a:xfrm>
              <a:off x="8170592" y="482140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6" name="Freeform 4066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7" name="Freeform 4067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8" name="Freeform 4068"/>
            <p:cNvSpPr/>
            <p:nvPr/>
          </p:nvSpPr>
          <p:spPr bwMode="auto">
            <a:xfrm>
              <a:off x="8088762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9" name="Freeform 4069"/>
            <p:cNvSpPr/>
            <p:nvPr/>
          </p:nvSpPr>
          <p:spPr bwMode="auto">
            <a:xfrm>
              <a:off x="8057827" y="546007"/>
              <a:ext cx="34927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0" name="Freeform 4070"/>
            <p:cNvSpPr/>
            <p:nvPr/>
          </p:nvSpPr>
          <p:spPr bwMode="auto">
            <a:xfrm>
              <a:off x="8027889" y="564967"/>
              <a:ext cx="29938" cy="34927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1" name="Freeform 4071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2" name="Freeform 4072"/>
            <p:cNvSpPr/>
            <p:nvPr/>
          </p:nvSpPr>
          <p:spPr bwMode="auto">
            <a:xfrm>
              <a:off x="7971008" y="597899"/>
              <a:ext cx="29938" cy="34927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3" name="Freeform 4076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4" name="Freeform 4077"/>
            <p:cNvSpPr>
              <a:spLocks noEditPoints="1"/>
            </p:cNvSpPr>
            <p:nvPr/>
          </p:nvSpPr>
          <p:spPr bwMode="auto">
            <a:xfrm>
              <a:off x="5880360" y="1799398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5" name="Freeform 4078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6" name="Freeform 4080"/>
            <p:cNvSpPr>
              <a:spLocks noEditPoints="1"/>
            </p:cNvSpPr>
            <p:nvPr/>
          </p:nvSpPr>
          <p:spPr bwMode="auto">
            <a:xfrm>
              <a:off x="6437201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7" name="Freeform 4083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8" name="Freeform 4084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9" name="Freeform 4088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0" name="Freeform 4090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6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1" name="Freeform 4092"/>
            <p:cNvSpPr>
              <a:spLocks noEditPoints="1"/>
            </p:cNvSpPr>
            <p:nvPr/>
          </p:nvSpPr>
          <p:spPr bwMode="auto">
            <a:xfrm>
              <a:off x="7860238" y="1238565"/>
              <a:ext cx="317339" cy="555843"/>
            </a:xfrm>
            <a:custGeom>
              <a:avLst/>
              <a:gdLst>
                <a:gd name="T0" fmla="*/ 171 w 183"/>
                <a:gd name="T1" fmla="*/ 137 h 320"/>
                <a:gd name="T2" fmla="*/ 56 w 183"/>
                <a:gd name="T3" fmla="*/ 13 h 320"/>
                <a:gd name="T4" fmla="*/ 25 w 183"/>
                <a:gd name="T5" fmla="*/ 173 h 320"/>
                <a:gd name="T6" fmla="*/ 70 w 183"/>
                <a:gd name="T7" fmla="*/ 269 h 320"/>
                <a:gd name="T8" fmla="*/ 93 w 183"/>
                <a:gd name="T9" fmla="*/ 319 h 320"/>
                <a:gd name="T10" fmla="*/ 116 w 183"/>
                <a:gd name="T11" fmla="*/ 270 h 320"/>
                <a:gd name="T12" fmla="*/ 95 w 183"/>
                <a:gd name="T13" fmla="*/ 314 h 320"/>
                <a:gd name="T14" fmla="*/ 106 w 183"/>
                <a:gd name="T15" fmla="*/ 303 h 320"/>
                <a:gd name="T16" fmla="*/ 95 w 183"/>
                <a:gd name="T17" fmla="*/ 314 h 320"/>
                <a:gd name="T18" fmla="*/ 108 w 183"/>
                <a:gd name="T19" fmla="*/ 298 h 320"/>
                <a:gd name="T20" fmla="*/ 76 w 183"/>
                <a:gd name="T21" fmla="*/ 298 h 320"/>
                <a:gd name="T22" fmla="*/ 109 w 183"/>
                <a:gd name="T23" fmla="*/ 290 h 320"/>
                <a:gd name="T24" fmla="*/ 108 w 183"/>
                <a:gd name="T25" fmla="*/ 299 h 320"/>
                <a:gd name="T26" fmla="*/ 109 w 183"/>
                <a:gd name="T27" fmla="*/ 285 h 320"/>
                <a:gd name="T28" fmla="*/ 74 w 183"/>
                <a:gd name="T29" fmla="*/ 274 h 320"/>
                <a:gd name="T30" fmla="*/ 110 w 183"/>
                <a:gd name="T31" fmla="*/ 285 h 320"/>
                <a:gd name="T32" fmla="*/ 68 w 183"/>
                <a:gd name="T33" fmla="*/ 130 h 320"/>
                <a:gd name="T34" fmla="*/ 76 w 183"/>
                <a:gd name="T35" fmla="*/ 116 h 320"/>
                <a:gd name="T36" fmla="*/ 99 w 183"/>
                <a:gd name="T37" fmla="*/ 117 h 320"/>
                <a:gd name="T38" fmla="*/ 112 w 183"/>
                <a:gd name="T39" fmla="*/ 127 h 320"/>
                <a:gd name="T40" fmla="*/ 110 w 183"/>
                <a:gd name="T41" fmla="*/ 148 h 320"/>
                <a:gd name="T42" fmla="*/ 101 w 183"/>
                <a:gd name="T43" fmla="*/ 268 h 320"/>
                <a:gd name="T44" fmla="*/ 88 w 183"/>
                <a:gd name="T45" fmla="*/ 198 h 320"/>
                <a:gd name="T46" fmla="*/ 104 w 183"/>
                <a:gd name="T47" fmla="*/ 99 h 320"/>
                <a:gd name="T48" fmla="*/ 100 w 183"/>
                <a:gd name="T49" fmla="*/ 108 h 320"/>
                <a:gd name="T50" fmla="*/ 101 w 183"/>
                <a:gd name="T51" fmla="*/ 96 h 320"/>
                <a:gd name="T52" fmla="*/ 110 w 183"/>
                <a:gd name="T53" fmla="*/ 267 h 320"/>
                <a:gd name="T54" fmla="*/ 106 w 183"/>
                <a:gd name="T55" fmla="*/ 268 h 320"/>
                <a:gd name="T56" fmla="*/ 114 w 183"/>
                <a:gd name="T57" fmla="*/ 155 h 320"/>
                <a:gd name="T58" fmla="*/ 135 w 183"/>
                <a:gd name="T59" fmla="*/ 130 h 320"/>
                <a:gd name="T60" fmla="*/ 120 w 183"/>
                <a:gd name="T61" fmla="*/ 129 h 320"/>
                <a:gd name="T62" fmla="*/ 132 w 183"/>
                <a:gd name="T63" fmla="*/ 112 h 320"/>
                <a:gd name="T64" fmla="*/ 113 w 183"/>
                <a:gd name="T65" fmla="*/ 118 h 320"/>
                <a:gd name="T66" fmla="*/ 109 w 183"/>
                <a:gd name="T67" fmla="*/ 97 h 320"/>
                <a:gd name="T68" fmla="*/ 96 w 183"/>
                <a:gd name="T69" fmla="*/ 97 h 320"/>
                <a:gd name="T70" fmla="*/ 95 w 183"/>
                <a:gd name="T71" fmla="*/ 114 h 320"/>
                <a:gd name="T72" fmla="*/ 78 w 183"/>
                <a:gd name="T73" fmla="*/ 103 h 320"/>
                <a:gd name="T74" fmla="*/ 63 w 183"/>
                <a:gd name="T75" fmla="*/ 95 h 320"/>
                <a:gd name="T76" fmla="*/ 72 w 183"/>
                <a:gd name="T77" fmla="*/ 112 h 320"/>
                <a:gd name="T78" fmla="*/ 63 w 183"/>
                <a:gd name="T79" fmla="*/ 120 h 320"/>
                <a:gd name="T80" fmla="*/ 38 w 183"/>
                <a:gd name="T81" fmla="*/ 114 h 320"/>
                <a:gd name="T82" fmla="*/ 60 w 183"/>
                <a:gd name="T83" fmla="*/ 125 h 320"/>
                <a:gd name="T84" fmla="*/ 82 w 183"/>
                <a:gd name="T85" fmla="*/ 190 h 320"/>
                <a:gd name="T86" fmla="*/ 81 w 183"/>
                <a:gd name="T87" fmla="*/ 269 h 320"/>
                <a:gd name="T88" fmla="*/ 59 w 183"/>
                <a:gd name="T89" fmla="*/ 208 h 320"/>
                <a:gd name="T90" fmla="*/ 30 w 183"/>
                <a:gd name="T91" fmla="*/ 40 h 320"/>
                <a:gd name="T92" fmla="*/ 164 w 183"/>
                <a:gd name="T93" fmla="*/ 141 h 320"/>
                <a:gd name="T94" fmla="*/ 111 w 183"/>
                <a:gd name="T95" fmla="*/ 265 h 320"/>
                <a:gd name="T96" fmla="*/ 127 w 183"/>
                <a:gd name="T97" fmla="*/ 129 h 320"/>
                <a:gd name="T98" fmla="*/ 118 w 183"/>
                <a:gd name="T99" fmla="*/ 117 h 320"/>
                <a:gd name="T100" fmla="*/ 127 w 183"/>
                <a:gd name="T101" fmla="*/ 111 h 320"/>
                <a:gd name="T102" fmla="*/ 74 w 183"/>
                <a:gd name="T103" fmla="*/ 106 h 320"/>
                <a:gd name="T104" fmla="*/ 69 w 183"/>
                <a:gd name="T105" fmla="*/ 101 h 320"/>
                <a:gd name="T106" fmla="*/ 73 w 183"/>
                <a:gd name="T107" fmla="*/ 102 h 320"/>
                <a:gd name="T108" fmla="*/ 56 w 183"/>
                <a:gd name="T109" fmla="*/ 119 h 320"/>
                <a:gd name="T110" fmla="*/ 48 w 183"/>
                <a:gd name="T111" fmla="*/ 116 h 320"/>
                <a:gd name="T112" fmla="*/ 45 w 183"/>
                <a:gd name="T113" fmla="*/ 10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320">
                  <a:moveTo>
                    <a:pt x="137" y="194"/>
                  </a:moveTo>
                  <a:cubicBezTo>
                    <a:pt x="150" y="175"/>
                    <a:pt x="164" y="159"/>
                    <a:pt x="171" y="137"/>
                  </a:cubicBezTo>
                  <a:cubicBezTo>
                    <a:pt x="183" y="101"/>
                    <a:pt x="181" y="53"/>
                    <a:pt x="152" y="25"/>
                  </a:cubicBezTo>
                  <a:cubicBezTo>
                    <a:pt x="127" y="1"/>
                    <a:pt x="86" y="0"/>
                    <a:pt x="56" y="13"/>
                  </a:cubicBezTo>
                  <a:cubicBezTo>
                    <a:pt x="24" y="28"/>
                    <a:pt x="6" y="62"/>
                    <a:pt x="3" y="96"/>
                  </a:cubicBezTo>
                  <a:cubicBezTo>
                    <a:pt x="0" y="124"/>
                    <a:pt x="8" y="151"/>
                    <a:pt x="25" y="173"/>
                  </a:cubicBezTo>
                  <a:cubicBezTo>
                    <a:pt x="35" y="188"/>
                    <a:pt x="48" y="201"/>
                    <a:pt x="58" y="215"/>
                  </a:cubicBezTo>
                  <a:cubicBezTo>
                    <a:pt x="68" y="231"/>
                    <a:pt x="70" y="250"/>
                    <a:pt x="70" y="269"/>
                  </a:cubicBezTo>
                  <a:cubicBezTo>
                    <a:pt x="69" y="269"/>
                    <a:pt x="69" y="270"/>
                    <a:pt x="69" y="271"/>
                  </a:cubicBezTo>
                  <a:cubicBezTo>
                    <a:pt x="69" y="288"/>
                    <a:pt x="70" y="318"/>
                    <a:pt x="93" y="319"/>
                  </a:cubicBezTo>
                  <a:cubicBezTo>
                    <a:pt x="116" y="320"/>
                    <a:pt x="115" y="289"/>
                    <a:pt x="115" y="271"/>
                  </a:cubicBezTo>
                  <a:cubicBezTo>
                    <a:pt x="115" y="271"/>
                    <a:pt x="116" y="270"/>
                    <a:pt x="116" y="270"/>
                  </a:cubicBezTo>
                  <a:cubicBezTo>
                    <a:pt x="119" y="243"/>
                    <a:pt x="122" y="217"/>
                    <a:pt x="137" y="194"/>
                  </a:cubicBezTo>
                  <a:close/>
                  <a:moveTo>
                    <a:pt x="95" y="314"/>
                  </a:moveTo>
                  <a:cubicBezTo>
                    <a:pt x="86" y="315"/>
                    <a:pt x="81" y="310"/>
                    <a:pt x="78" y="303"/>
                  </a:cubicBezTo>
                  <a:cubicBezTo>
                    <a:pt x="87" y="304"/>
                    <a:pt x="97" y="300"/>
                    <a:pt x="106" y="303"/>
                  </a:cubicBezTo>
                  <a:cubicBezTo>
                    <a:pt x="106" y="303"/>
                    <a:pt x="107" y="303"/>
                    <a:pt x="107" y="303"/>
                  </a:cubicBezTo>
                  <a:cubicBezTo>
                    <a:pt x="105" y="309"/>
                    <a:pt x="101" y="313"/>
                    <a:pt x="95" y="314"/>
                  </a:cubicBezTo>
                  <a:close/>
                  <a:moveTo>
                    <a:pt x="108" y="299"/>
                  </a:moveTo>
                  <a:cubicBezTo>
                    <a:pt x="108" y="298"/>
                    <a:pt x="108" y="298"/>
                    <a:pt x="108" y="298"/>
                  </a:cubicBezTo>
                  <a:cubicBezTo>
                    <a:pt x="98" y="295"/>
                    <a:pt x="88" y="299"/>
                    <a:pt x="78" y="297"/>
                  </a:cubicBezTo>
                  <a:cubicBezTo>
                    <a:pt x="78" y="297"/>
                    <a:pt x="77" y="297"/>
                    <a:pt x="76" y="298"/>
                  </a:cubicBezTo>
                  <a:cubicBezTo>
                    <a:pt x="76" y="295"/>
                    <a:pt x="75" y="292"/>
                    <a:pt x="75" y="289"/>
                  </a:cubicBezTo>
                  <a:cubicBezTo>
                    <a:pt x="86" y="289"/>
                    <a:pt x="97" y="290"/>
                    <a:pt x="109" y="290"/>
                  </a:cubicBezTo>
                  <a:cubicBezTo>
                    <a:pt x="109" y="290"/>
                    <a:pt x="109" y="290"/>
                    <a:pt x="110" y="290"/>
                  </a:cubicBezTo>
                  <a:cubicBezTo>
                    <a:pt x="109" y="293"/>
                    <a:pt x="109" y="296"/>
                    <a:pt x="108" y="299"/>
                  </a:cubicBezTo>
                  <a:close/>
                  <a:moveTo>
                    <a:pt x="110" y="285"/>
                  </a:moveTo>
                  <a:cubicBezTo>
                    <a:pt x="110" y="285"/>
                    <a:pt x="109" y="285"/>
                    <a:pt x="109" y="285"/>
                  </a:cubicBezTo>
                  <a:cubicBezTo>
                    <a:pt x="97" y="285"/>
                    <a:pt x="86" y="284"/>
                    <a:pt x="74" y="283"/>
                  </a:cubicBezTo>
                  <a:cubicBezTo>
                    <a:pt x="74" y="280"/>
                    <a:pt x="74" y="277"/>
                    <a:pt x="74" y="274"/>
                  </a:cubicBezTo>
                  <a:cubicBezTo>
                    <a:pt x="86" y="274"/>
                    <a:pt x="98" y="273"/>
                    <a:pt x="110" y="273"/>
                  </a:cubicBezTo>
                  <a:cubicBezTo>
                    <a:pt x="110" y="277"/>
                    <a:pt x="110" y="281"/>
                    <a:pt x="110" y="285"/>
                  </a:cubicBezTo>
                  <a:close/>
                  <a:moveTo>
                    <a:pt x="88" y="198"/>
                  </a:moveTo>
                  <a:cubicBezTo>
                    <a:pt x="85" y="175"/>
                    <a:pt x="79" y="150"/>
                    <a:pt x="68" y="130"/>
                  </a:cubicBezTo>
                  <a:cubicBezTo>
                    <a:pt x="67" y="128"/>
                    <a:pt x="66" y="127"/>
                    <a:pt x="65" y="125"/>
                  </a:cubicBezTo>
                  <a:cubicBezTo>
                    <a:pt x="70" y="123"/>
                    <a:pt x="74" y="120"/>
                    <a:pt x="76" y="116"/>
                  </a:cubicBezTo>
                  <a:cubicBezTo>
                    <a:pt x="79" y="118"/>
                    <a:pt x="83" y="121"/>
                    <a:pt x="85" y="121"/>
                  </a:cubicBezTo>
                  <a:cubicBezTo>
                    <a:pt x="90" y="122"/>
                    <a:pt x="95" y="120"/>
                    <a:pt x="99" y="117"/>
                  </a:cubicBezTo>
                  <a:cubicBezTo>
                    <a:pt x="102" y="121"/>
                    <a:pt x="107" y="123"/>
                    <a:pt x="112" y="123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2" y="129"/>
                    <a:pt x="114" y="131"/>
                    <a:pt x="116" y="132"/>
                  </a:cubicBezTo>
                  <a:cubicBezTo>
                    <a:pt x="113" y="137"/>
                    <a:pt x="111" y="142"/>
                    <a:pt x="110" y="148"/>
                  </a:cubicBezTo>
                  <a:cubicBezTo>
                    <a:pt x="108" y="160"/>
                    <a:pt x="106" y="173"/>
                    <a:pt x="106" y="186"/>
                  </a:cubicBezTo>
                  <a:cubicBezTo>
                    <a:pt x="105" y="214"/>
                    <a:pt x="101" y="241"/>
                    <a:pt x="101" y="268"/>
                  </a:cubicBezTo>
                  <a:cubicBezTo>
                    <a:pt x="96" y="268"/>
                    <a:pt x="91" y="269"/>
                    <a:pt x="86" y="269"/>
                  </a:cubicBezTo>
                  <a:cubicBezTo>
                    <a:pt x="91" y="246"/>
                    <a:pt x="92" y="221"/>
                    <a:pt x="88" y="198"/>
                  </a:cubicBezTo>
                  <a:close/>
                  <a:moveTo>
                    <a:pt x="101" y="96"/>
                  </a:moveTo>
                  <a:cubicBezTo>
                    <a:pt x="103" y="92"/>
                    <a:pt x="104" y="97"/>
                    <a:pt x="104" y="99"/>
                  </a:cubicBezTo>
                  <a:cubicBezTo>
                    <a:pt x="103" y="101"/>
                    <a:pt x="102" y="103"/>
                    <a:pt x="101" y="105"/>
                  </a:cubicBezTo>
                  <a:cubicBezTo>
                    <a:pt x="101" y="106"/>
                    <a:pt x="100" y="107"/>
                    <a:pt x="100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9" y="103"/>
                    <a:pt x="100" y="99"/>
                    <a:pt x="101" y="96"/>
                  </a:cubicBezTo>
                  <a:close/>
                  <a:moveTo>
                    <a:pt x="111" y="265"/>
                  </a:moveTo>
                  <a:cubicBezTo>
                    <a:pt x="110" y="266"/>
                    <a:pt x="110" y="266"/>
                    <a:pt x="110" y="267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8"/>
                    <a:pt x="108" y="268"/>
                    <a:pt x="106" y="268"/>
                  </a:cubicBezTo>
                  <a:cubicBezTo>
                    <a:pt x="107" y="243"/>
                    <a:pt x="109" y="218"/>
                    <a:pt x="111" y="193"/>
                  </a:cubicBezTo>
                  <a:cubicBezTo>
                    <a:pt x="112" y="180"/>
                    <a:pt x="112" y="168"/>
                    <a:pt x="114" y="155"/>
                  </a:cubicBezTo>
                  <a:cubicBezTo>
                    <a:pt x="116" y="147"/>
                    <a:pt x="117" y="140"/>
                    <a:pt x="121" y="135"/>
                  </a:cubicBezTo>
                  <a:cubicBezTo>
                    <a:pt x="127" y="136"/>
                    <a:pt x="133" y="135"/>
                    <a:pt x="135" y="130"/>
                  </a:cubicBezTo>
                  <a:cubicBezTo>
                    <a:pt x="135" y="127"/>
                    <a:pt x="135" y="122"/>
                    <a:pt x="131" y="122"/>
                  </a:cubicBezTo>
                  <a:cubicBezTo>
                    <a:pt x="127" y="122"/>
                    <a:pt x="123" y="125"/>
                    <a:pt x="120" y="129"/>
                  </a:cubicBezTo>
                  <a:cubicBezTo>
                    <a:pt x="118" y="127"/>
                    <a:pt x="117" y="126"/>
                    <a:pt x="117" y="123"/>
                  </a:cubicBezTo>
                  <a:cubicBezTo>
                    <a:pt x="124" y="122"/>
                    <a:pt x="129" y="117"/>
                    <a:pt x="132" y="112"/>
                  </a:cubicBezTo>
                  <a:cubicBezTo>
                    <a:pt x="134" y="109"/>
                    <a:pt x="136" y="101"/>
                    <a:pt x="131" y="100"/>
                  </a:cubicBezTo>
                  <a:cubicBezTo>
                    <a:pt x="123" y="97"/>
                    <a:pt x="116" y="109"/>
                    <a:pt x="113" y="118"/>
                  </a:cubicBezTo>
                  <a:cubicBezTo>
                    <a:pt x="109" y="118"/>
                    <a:pt x="105" y="116"/>
                    <a:pt x="103" y="113"/>
                  </a:cubicBezTo>
                  <a:cubicBezTo>
                    <a:pt x="107" y="108"/>
                    <a:pt x="109" y="102"/>
                    <a:pt x="109" y="97"/>
                  </a:cubicBezTo>
                  <a:cubicBezTo>
                    <a:pt x="109" y="93"/>
                    <a:pt x="108" y="88"/>
                    <a:pt x="103" y="88"/>
                  </a:cubicBezTo>
                  <a:cubicBezTo>
                    <a:pt x="99" y="89"/>
                    <a:pt x="97" y="93"/>
                    <a:pt x="96" y="97"/>
                  </a:cubicBezTo>
                  <a:cubicBezTo>
                    <a:pt x="94" y="102"/>
                    <a:pt x="94" y="108"/>
                    <a:pt x="96" y="113"/>
                  </a:cubicBezTo>
                  <a:cubicBezTo>
                    <a:pt x="96" y="113"/>
                    <a:pt x="96" y="114"/>
                    <a:pt x="95" y="114"/>
                  </a:cubicBezTo>
                  <a:cubicBezTo>
                    <a:pt x="91" y="119"/>
                    <a:pt x="84" y="115"/>
                    <a:pt x="78" y="111"/>
                  </a:cubicBezTo>
                  <a:cubicBezTo>
                    <a:pt x="79" y="108"/>
                    <a:pt x="79" y="106"/>
                    <a:pt x="78" y="103"/>
                  </a:cubicBezTo>
                  <a:cubicBezTo>
                    <a:pt x="78" y="98"/>
                    <a:pt x="77" y="93"/>
                    <a:pt x="72" y="90"/>
                  </a:cubicBezTo>
                  <a:cubicBezTo>
                    <a:pt x="69" y="88"/>
                    <a:pt x="63" y="91"/>
                    <a:pt x="63" y="95"/>
                  </a:cubicBezTo>
                  <a:cubicBezTo>
                    <a:pt x="62" y="100"/>
                    <a:pt x="65" y="104"/>
                    <a:pt x="68" y="108"/>
                  </a:cubicBezTo>
                  <a:cubicBezTo>
                    <a:pt x="69" y="110"/>
                    <a:pt x="71" y="111"/>
                    <a:pt x="72" y="11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0" y="117"/>
                    <a:pt x="67" y="119"/>
                    <a:pt x="63" y="120"/>
                  </a:cubicBezTo>
                  <a:cubicBezTo>
                    <a:pt x="58" y="111"/>
                    <a:pt x="51" y="102"/>
                    <a:pt x="43" y="104"/>
                  </a:cubicBezTo>
                  <a:cubicBezTo>
                    <a:pt x="39" y="105"/>
                    <a:pt x="36" y="110"/>
                    <a:pt x="38" y="114"/>
                  </a:cubicBezTo>
                  <a:cubicBezTo>
                    <a:pt x="41" y="120"/>
                    <a:pt x="49" y="123"/>
                    <a:pt x="55" y="125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6"/>
                    <a:pt x="61" y="127"/>
                    <a:pt x="61" y="128"/>
                  </a:cubicBezTo>
                  <a:cubicBezTo>
                    <a:pt x="72" y="147"/>
                    <a:pt x="77" y="169"/>
                    <a:pt x="82" y="190"/>
                  </a:cubicBezTo>
                  <a:cubicBezTo>
                    <a:pt x="87" y="216"/>
                    <a:pt x="86" y="243"/>
                    <a:pt x="80" y="268"/>
                  </a:cubicBezTo>
                  <a:cubicBezTo>
                    <a:pt x="80" y="268"/>
                    <a:pt x="80" y="268"/>
                    <a:pt x="81" y="269"/>
                  </a:cubicBezTo>
                  <a:cubicBezTo>
                    <a:pt x="79" y="269"/>
                    <a:pt x="77" y="269"/>
                    <a:pt x="76" y="269"/>
                  </a:cubicBezTo>
                  <a:cubicBezTo>
                    <a:pt x="75" y="246"/>
                    <a:pt x="72" y="227"/>
                    <a:pt x="59" y="208"/>
                  </a:cubicBezTo>
                  <a:cubicBezTo>
                    <a:pt x="45" y="188"/>
                    <a:pt x="27" y="172"/>
                    <a:pt x="17" y="150"/>
                  </a:cubicBezTo>
                  <a:cubicBezTo>
                    <a:pt x="0" y="115"/>
                    <a:pt x="6" y="70"/>
                    <a:pt x="30" y="40"/>
                  </a:cubicBezTo>
                  <a:cubicBezTo>
                    <a:pt x="55" y="9"/>
                    <a:pt x="102" y="1"/>
                    <a:pt x="137" y="20"/>
                  </a:cubicBezTo>
                  <a:cubicBezTo>
                    <a:pt x="178" y="43"/>
                    <a:pt x="178" y="102"/>
                    <a:pt x="164" y="141"/>
                  </a:cubicBezTo>
                  <a:cubicBezTo>
                    <a:pt x="156" y="164"/>
                    <a:pt x="139" y="180"/>
                    <a:pt x="127" y="201"/>
                  </a:cubicBezTo>
                  <a:cubicBezTo>
                    <a:pt x="116" y="220"/>
                    <a:pt x="113" y="243"/>
                    <a:pt x="111" y="265"/>
                  </a:cubicBezTo>
                  <a:close/>
                  <a:moveTo>
                    <a:pt x="127" y="130"/>
                  </a:moveTo>
                  <a:cubicBezTo>
                    <a:pt x="127" y="129"/>
                    <a:pt x="127" y="129"/>
                    <a:pt x="127" y="129"/>
                  </a:cubicBezTo>
                  <a:cubicBezTo>
                    <a:pt x="130" y="127"/>
                    <a:pt x="130" y="129"/>
                    <a:pt x="127" y="130"/>
                  </a:cubicBezTo>
                  <a:close/>
                  <a:moveTo>
                    <a:pt x="118" y="117"/>
                  </a:moveTo>
                  <a:cubicBezTo>
                    <a:pt x="120" y="114"/>
                    <a:pt x="123" y="110"/>
                    <a:pt x="126" y="107"/>
                  </a:cubicBezTo>
                  <a:cubicBezTo>
                    <a:pt x="130" y="103"/>
                    <a:pt x="128" y="110"/>
                    <a:pt x="127" y="111"/>
                  </a:cubicBezTo>
                  <a:cubicBezTo>
                    <a:pt x="125" y="114"/>
                    <a:pt x="122" y="116"/>
                    <a:pt x="118" y="117"/>
                  </a:cubicBezTo>
                  <a:close/>
                  <a:moveTo>
                    <a:pt x="74" y="106"/>
                  </a:moveTo>
                  <a:cubicBezTo>
                    <a:pt x="72" y="105"/>
                    <a:pt x="71" y="104"/>
                    <a:pt x="71" y="103"/>
                  </a:cubicBezTo>
                  <a:cubicBezTo>
                    <a:pt x="70" y="102"/>
                    <a:pt x="70" y="102"/>
                    <a:pt x="69" y="101"/>
                  </a:cubicBezTo>
                  <a:cubicBezTo>
                    <a:pt x="67" y="99"/>
                    <a:pt x="68" y="98"/>
                    <a:pt x="71" y="96"/>
                  </a:cubicBezTo>
                  <a:cubicBezTo>
                    <a:pt x="72" y="98"/>
                    <a:pt x="73" y="100"/>
                    <a:pt x="73" y="102"/>
                  </a:cubicBezTo>
                  <a:cubicBezTo>
                    <a:pt x="73" y="103"/>
                    <a:pt x="74" y="105"/>
                    <a:pt x="74" y="106"/>
                  </a:cubicBezTo>
                  <a:close/>
                  <a:moveTo>
                    <a:pt x="56" y="119"/>
                  </a:moveTo>
                  <a:cubicBezTo>
                    <a:pt x="56" y="119"/>
                    <a:pt x="55" y="119"/>
                    <a:pt x="55" y="119"/>
                  </a:cubicBezTo>
                  <a:cubicBezTo>
                    <a:pt x="52" y="118"/>
                    <a:pt x="50" y="117"/>
                    <a:pt x="48" y="116"/>
                  </a:cubicBezTo>
                  <a:cubicBezTo>
                    <a:pt x="47" y="116"/>
                    <a:pt x="47" y="115"/>
                    <a:pt x="46" y="115"/>
                  </a:cubicBezTo>
                  <a:cubicBezTo>
                    <a:pt x="43" y="114"/>
                    <a:pt x="43" y="112"/>
                    <a:pt x="45" y="109"/>
                  </a:cubicBezTo>
                  <a:cubicBezTo>
                    <a:pt x="50" y="110"/>
                    <a:pt x="53" y="114"/>
                    <a:pt x="56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2" name="Freeform 4095"/>
            <p:cNvSpPr>
              <a:spLocks noEditPoints="1"/>
            </p:cNvSpPr>
            <p:nvPr/>
          </p:nvSpPr>
          <p:spPr bwMode="auto">
            <a:xfrm>
              <a:off x="6924187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3" name="Freeform 4096"/>
            <p:cNvSpPr>
              <a:spLocks noEditPoints="1"/>
            </p:cNvSpPr>
            <p:nvPr/>
          </p:nvSpPr>
          <p:spPr bwMode="auto">
            <a:xfrm>
              <a:off x="6862316" y="334447"/>
              <a:ext cx="214553" cy="60873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4" name="Freeform 4097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5" name="Freeform 4098"/>
            <p:cNvSpPr>
              <a:spLocks noEditPoints="1"/>
            </p:cNvSpPr>
            <p:nvPr/>
          </p:nvSpPr>
          <p:spPr bwMode="auto">
            <a:xfrm>
              <a:off x="7689593" y="704676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6" name="Freeform 4100"/>
            <p:cNvSpPr>
              <a:spLocks noEditPoints="1"/>
            </p:cNvSpPr>
            <p:nvPr/>
          </p:nvSpPr>
          <p:spPr bwMode="auto">
            <a:xfrm>
              <a:off x="7370258" y="285549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7" name="Freeform 4107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7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8" name="Freeform 4108"/>
            <p:cNvSpPr>
              <a:spLocks noEditPoints="1"/>
            </p:cNvSpPr>
            <p:nvPr/>
          </p:nvSpPr>
          <p:spPr bwMode="auto">
            <a:xfrm>
              <a:off x="5669798" y="838398"/>
              <a:ext cx="603743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9" name="Freeform 4109"/>
            <p:cNvSpPr/>
            <p:nvPr/>
          </p:nvSpPr>
          <p:spPr bwMode="auto">
            <a:xfrm>
              <a:off x="7663647" y="1533950"/>
              <a:ext cx="3992" cy="6985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0" name="Freeform 4110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1" name="Freeform 4111"/>
            <p:cNvSpPr/>
            <p:nvPr/>
          </p:nvSpPr>
          <p:spPr bwMode="auto">
            <a:xfrm>
              <a:off x="7780404" y="1916154"/>
              <a:ext cx="20956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2" name="Freeform 4112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3" name="Freeform 4113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4" name="Freeform 4114"/>
            <p:cNvSpPr/>
            <p:nvPr/>
          </p:nvSpPr>
          <p:spPr bwMode="auto">
            <a:xfrm>
              <a:off x="7868222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5" name="Freeform 4115"/>
            <p:cNvSpPr/>
            <p:nvPr/>
          </p:nvSpPr>
          <p:spPr bwMode="auto">
            <a:xfrm>
              <a:off x="7768429" y="1930125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6" name="Freeform 4116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7" name="Freeform 4117"/>
            <p:cNvSpPr/>
            <p:nvPr/>
          </p:nvSpPr>
          <p:spPr bwMode="auto">
            <a:xfrm>
              <a:off x="7790384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8" name="Freeform 4118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9" name="Freeform 4119"/>
            <p:cNvSpPr/>
            <p:nvPr/>
          </p:nvSpPr>
          <p:spPr bwMode="auto">
            <a:xfrm>
              <a:off x="7856247" y="2044887"/>
              <a:ext cx="11975" cy="6985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0" name="Freeform 4120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1" name="Freeform 4121"/>
            <p:cNvSpPr/>
            <p:nvPr/>
          </p:nvSpPr>
          <p:spPr bwMode="auto">
            <a:xfrm>
              <a:off x="7862234" y="2042891"/>
              <a:ext cx="7983" cy="6985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2" name="Freeform 4122"/>
            <p:cNvSpPr/>
            <p:nvPr/>
          </p:nvSpPr>
          <p:spPr bwMode="auto">
            <a:xfrm>
              <a:off x="7797369" y="1918150"/>
              <a:ext cx="74844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3" name="Freeform 4123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4" name="Freeform 4124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5" name="Freeform 4125"/>
            <p:cNvSpPr/>
            <p:nvPr/>
          </p:nvSpPr>
          <p:spPr bwMode="auto">
            <a:xfrm>
              <a:off x="7660654" y="1510998"/>
              <a:ext cx="25946" cy="32931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6" name="Freeform 4126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7" name="Freeform 4159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8" name="Freeform 4160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9" name="Freeform 4161"/>
            <p:cNvSpPr/>
            <p:nvPr/>
          </p:nvSpPr>
          <p:spPr bwMode="auto">
            <a:xfrm>
              <a:off x="7500986" y="690705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0" name="Freeform 4162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1" name="Freeform 4163"/>
            <p:cNvSpPr/>
            <p:nvPr/>
          </p:nvSpPr>
          <p:spPr bwMode="auto">
            <a:xfrm>
              <a:off x="7587805" y="913242"/>
              <a:ext cx="6985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2" name="Freeform 4164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3" name="Freeform 4165"/>
            <p:cNvSpPr/>
            <p:nvPr/>
          </p:nvSpPr>
          <p:spPr bwMode="auto">
            <a:xfrm>
              <a:off x="7564853" y="873325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4" name="Freeform 4166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5" name="Freeform 4167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6" name="Freeform 4168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7" name="Freeform 4169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8" name="Freeform 4170"/>
            <p:cNvSpPr/>
            <p:nvPr/>
          </p:nvSpPr>
          <p:spPr bwMode="auto">
            <a:xfrm>
              <a:off x="7492005" y="1323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9" name="Freeform 4171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0" name="Freeform 4172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1" name="Freeform 4173"/>
            <p:cNvSpPr/>
            <p:nvPr/>
          </p:nvSpPr>
          <p:spPr bwMode="auto">
            <a:xfrm>
              <a:off x="7554874" y="1084885"/>
              <a:ext cx="9979" cy="48898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2" name="Freeform 4174"/>
            <p:cNvSpPr/>
            <p:nvPr/>
          </p:nvSpPr>
          <p:spPr bwMode="auto">
            <a:xfrm>
              <a:off x="7559863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3" name="Freeform 4175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4" name="Freeform 4176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5" name="Freeform 4177"/>
            <p:cNvSpPr/>
            <p:nvPr/>
          </p:nvSpPr>
          <p:spPr bwMode="auto">
            <a:xfrm>
              <a:off x="7554874" y="1072910"/>
              <a:ext cx="98794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6" name="Freeform 4178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7" name="Freeform 4179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8" name="Freeform 4180"/>
            <p:cNvSpPr/>
            <p:nvPr/>
          </p:nvSpPr>
          <p:spPr bwMode="auto">
            <a:xfrm>
              <a:off x="7639697" y="1077899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9" name="Freeform 4181"/>
            <p:cNvSpPr/>
            <p:nvPr/>
          </p:nvSpPr>
          <p:spPr bwMode="auto">
            <a:xfrm>
              <a:off x="7449094" y="1318399"/>
              <a:ext cx="110769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0" name="Freeform 4182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1" name="Freeform 4183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2" name="Freeform 4184"/>
            <p:cNvSpPr/>
            <p:nvPr/>
          </p:nvSpPr>
          <p:spPr bwMode="auto">
            <a:xfrm>
              <a:off x="5669798" y="1712578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3" name="Freeform 4185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4" name="Freeform 4186"/>
            <p:cNvSpPr/>
            <p:nvPr/>
          </p:nvSpPr>
          <p:spPr bwMode="auto">
            <a:xfrm>
              <a:off x="5688759" y="2227506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5" name="Freeform 4187"/>
            <p:cNvSpPr/>
            <p:nvPr/>
          </p:nvSpPr>
          <p:spPr bwMode="auto">
            <a:xfrm>
              <a:off x="5686763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6" name="Freeform 4188"/>
            <p:cNvSpPr/>
            <p:nvPr/>
          </p:nvSpPr>
          <p:spPr bwMode="auto">
            <a:xfrm>
              <a:off x="5720692" y="2227506"/>
              <a:ext cx="49896" cy="82828"/>
            </a:xfrm>
            <a:custGeom>
              <a:avLst/>
              <a:gdLst>
                <a:gd name="T0" fmla="*/ 5 w 29"/>
                <a:gd name="T1" fmla="*/ 1 h 48"/>
                <a:gd name="T2" fmla="*/ 1 w 29"/>
                <a:gd name="T3" fmla="*/ 4 h 48"/>
                <a:gd name="T4" fmla="*/ 2 w 29"/>
                <a:gd name="T5" fmla="*/ 5 h 48"/>
                <a:gd name="T6" fmla="*/ 24 w 29"/>
                <a:gd name="T7" fmla="*/ 48 h 48"/>
                <a:gd name="T8" fmla="*/ 26 w 29"/>
                <a:gd name="T9" fmla="*/ 47 h 48"/>
                <a:gd name="T10" fmla="*/ 29 w 29"/>
                <a:gd name="T11" fmla="*/ 48 h 48"/>
                <a:gd name="T12" fmla="*/ 7 w 29"/>
                <a:gd name="T13" fmla="*/ 3 h 48"/>
                <a:gd name="T14" fmla="*/ 6 w 29"/>
                <a:gd name="T15" fmla="*/ 2 h 48"/>
                <a:gd name="T16" fmla="*/ 5 w 29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8" y="20"/>
                    <a:pt x="18" y="33"/>
                    <a:pt x="24" y="48"/>
                  </a:cubicBezTo>
                  <a:cubicBezTo>
                    <a:pt x="25" y="48"/>
                    <a:pt x="25" y="47"/>
                    <a:pt x="26" y="47"/>
                  </a:cubicBezTo>
                  <a:cubicBezTo>
                    <a:pt x="27" y="46"/>
                    <a:pt x="29" y="47"/>
                    <a:pt x="29" y="48"/>
                  </a:cubicBezTo>
                  <a:cubicBezTo>
                    <a:pt x="23" y="32"/>
                    <a:pt x="13" y="19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7" name="Freeform 4189"/>
            <p:cNvSpPr/>
            <p:nvPr/>
          </p:nvSpPr>
          <p:spPr bwMode="auto">
            <a:xfrm>
              <a:off x="5692750" y="2323307"/>
              <a:ext cx="54886" cy="44907"/>
            </a:xfrm>
            <a:custGeom>
              <a:avLst/>
              <a:gdLst>
                <a:gd name="T0" fmla="*/ 31 w 32"/>
                <a:gd name="T1" fmla="*/ 13 h 26"/>
                <a:gd name="T2" fmla="*/ 24 w 32"/>
                <a:gd name="T3" fmla="*/ 7 h 26"/>
                <a:gd name="T4" fmla="*/ 6 w 32"/>
                <a:gd name="T5" fmla="*/ 1 h 26"/>
                <a:gd name="T6" fmla="*/ 4 w 32"/>
                <a:gd name="T7" fmla="*/ 0 h 26"/>
                <a:gd name="T8" fmla="*/ 1 w 32"/>
                <a:gd name="T9" fmla="*/ 2 h 26"/>
                <a:gd name="T10" fmla="*/ 2 w 32"/>
                <a:gd name="T11" fmla="*/ 5 h 26"/>
                <a:gd name="T12" fmla="*/ 19 w 32"/>
                <a:gd name="T13" fmla="*/ 10 h 26"/>
                <a:gd name="T14" fmla="*/ 31 w 32"/>
                <a:gd name="T15" fmla="*/ 24 h 26"/>
                <a:gd name="T16" fmla="*/ 32 w 32"/>
                <a:gd name="T17" fmla="*/ 26 h 26"/>
                <a:gd name="T18" fmla="*/ 31 w 32"/>
                <a:gd name="T19" fmla="*/ 24 h 26"/>
                <a:gd name="T20" fmla="*/ 31 w 32"/>
                <a:gd name="T2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6">
                  <a:moveTo>
                    <a:pt x="31" y="13"/>
                  </a:moveTo>
                  <a:cubicBezTo>
                    <a:pt x="29" y="11"/>
                    <a:pt x="27" y="9"/>
                    <a:pt x="24" y="7"/>
                  </a:cubicBezTo>
                  <a:cubicBezTo>
                    <a:pt x="18" y="3"/>
                    <a:pt x="12" y="2"/>
                    <a:pt x="6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7"/>
                    <a:pt x="14" y="7"/>
                    <a:pt x="19" y="10"/>
                  </a:cubicBezTo>
                  <a:cubicBezTo>
                    <a:pt x="24" y="13"/>
                    <a:pt x="29" y="18"/>
                    <a:pt x="31" y="24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6"/>
                    <a:pt x="31" y="25"/>
                    <a:pt x="31" y="24"/>
                  </a:cubicBezTo>
                  <a:cubicBezTo>
                    <a:pt x="31" y="21"/>
                    <a:pt x="31" y="17"/>
                    <a:pt x="3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8" name="Freeform 4190"/>
            <p:cNvSpPr/>
            <p:nvPr/>
          </p:nvSpPr>
          <p:spPr bwMode="auto">
            <a:xfrm>
              <a:off x="5746638" y="2307340"/>
              <a:ext cx="26944" cy="62869"/>
            </a:xfrm>
            <a:custGeom>
              <a:avLst/>
              <a:gdLst>
                <a:gd name="T0" fmla="*/ 11 w 16"/>
                <a:gd name="T1" fmla="*/ 1 h 36"/>
                <a:gd name="T2" fmla="*/ 9 w 16"/>
                <a:gd name="T3" fmla="*/ 2 h 36"/>
                <a:gd name="T4" fmla="*/ 0 w 16"/>
                <a:gd name="T5" fmla="*/ 22 h 36"/>
                <a:gd name="T6" fmla="*/ 0 w 16"/>
                <a:gd name="T7" fmla="*/ 33 h 36"/>
                <a:gd name="T8" fmla="*/ 1 w 16"/>
                <a:gd name="T9" fmla="*/ 35 h 36"/>
                <a:gd name="T10" fmla="*/ 5 w 16"/>
                <a:gd name="T11" fmla="*/ 33 h 36"/>
                <a:gd name="T12" fmla="*/ 14 w 16"/>
                <a:gd name="T13" fmla="*/ 5 h 36"/>
                <a:gd name="T14" fmla="*/ 14 w 16"/>
                <a:gd name="T15" fmla="*/ 2 h 36"/>
                <a:gd name="T16" fmla="*/ 11 w 16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6">
                  <a:moveTo>
                    <a:pt x="11" y="1"/>
                  </a:moveTo>
                  <a:cubicBezTo>
                    <a:pt x="10" y="1"/>
                    <a:pt x="10" y="2"/>
                    <a:pt x="9" y="2"/>
                  </a:cubicBezTo>
                  <a:cubicBezTo>
                    <a:pt x="2" y="7"/>
                    <a:pt x="0" y="14"/>
                    <a:pt x="0" y="22"/>
                  </a:cubicBezTo>
                  <a:cubicBezTo>
                    <a:pt x="0" y="26"/>
                    <a:pt x="0" y="30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3" y="36"/>
                    <a:pt x="6" y="36"/>
                    <a:pt x="5" y="33"/>
                  </a:cubicBezTo>
                  <a:cubicBezTo>
                    <a:pt x="4" y="24"/>
                    <a:pt x="3" y="10"/>
                    <a:pt x="14" y="5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9" name="Freeform 4191"/>
            <p:cNvSpPr/>
            <p:nvPr/>
          </p:nvSpPr>
          <p:spPr bwMode="auto">
            <a:xfrm>
              <a:off x="5721690" y="2281394"/>
              <a:ext cx="18961" cy="34927"/>
            </a:xfrm>
            <a:custGeom>
              <a:avLst/>
              <a:gdLst>
                <a:gd name="T0" fmla="*/ 1 w 11"/>
                <a:gd name="T1" fmla="*/ 5 h 20"/>
                <a:gd name="T2" fmla="*/ 5 w 11"/>
                <a:gd name="T3" fmla="*/ 17 h 20"/>
                <a:gd name="T4" fmla="*/ 9 w 11"/>
                <a:gd name="T5" fmla="*/ 15 h 20"/>
                <a:gd name="T6" fmla="*/ 6 w 11"/>
                <a:gd name="T7" fmla="*/ 4 h 20"/>
                <a:gd name="T8" fmla="*/ 1 w 11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" y="5"/>
                  </a:moveTo>
                  <a:cubicBezTo>
                    <a:pt x="2" y="9"/>
                    <a:pt x="2" y="13"/>
                    <a:pt x="5" y="17"/>
                  </a:cubicBezTo>
                  <a:cubicBezTo>
                    <a:pt x="6" y="20"/>
                    <a:pt x="11" y="17"/>
                    <a:pt x="9" y="15"/>
                  </a:cubicBezTo>
                  <a:cubicBezTo>
                    <a:pt x="7" y="11"/>
                    <a:pt x="7" y="7"/>
                    <a:pt x="6" y="4"/>
                  </a:cubicBezTo>
                  <a:cubicBezTo>
                    <a:pt x="5" y="0"/>
                    <a:pt x="0" y="2"/>
                    <a:pt x="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0" name="Freeform 4192"/>
            <p:cNvSpPr/>
            <p:nvPr/>
          </p:nvSpPr>
          <p:spPr bwMode="auto">
            <a:xfrm>
              <a:off x="5669798" y="1992995"/>
              <a:ext cx="50894" cy="18961"/>
            </a:xfrm>
            <a:custGeom>
              <a:avLst/>
              <a:gdLst>
                <a:gd name="T0" fmla="*/ 23 w 29"/>
                <a:gd name="T1" fmla="*/ 10 h 11"/>
                <a:gd name="T2" fmla="*/ 23 w 29"/>
                <a:gd name="T3" fmla="*/ 10 h 11"/>
                <a:gd name="T4" fmla="*/ 26 w 29"/>
                <a:gd name="T5" fmla="*/ 5 h 11"/>
                <a:gd name="T6" fmla="*/ 23 w 29"/>
                <a:gd name="T7" fmla="*/ 4 h 11"/>
                <a:gd name="T8" fmla="*/ 1 w 29"/>
                <a:gd name="T9" fmla="*/ 0 h 11"/>
                <a:gd name="T10" fmla="*/ 0 w 29"/>
                <a:gd name="T11" fmla="*/ 1 h 11"/>
                <a:gd name="T12" fmla="*/ 0 w 29"/>
                <a:gd name="T13" fmla="*/ 6 h 11"/>
                <a:gd name="T14" fmla="*/ 23 w 29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7" y="11"/>
                    <a:pt x="29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16" y="1"/>
                    <a:pt x="9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6" y="6"/>
                    <a:pt x="2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1" name="Freeform 4193"/>
            <p:cNvSpPr/>
            <p:nvPr/>
          </p:nvSpPr>
          <p:spPr bwMode="auto">
            <a:xfrm>
              <a:off x="5669798" y="2011955"/>
              <a:ext cx="50894" cy="21954"/>
            </a:xfrm>
            <a:custGeom>
              <a:avLst/>
              <a:gdLst>
                <a:gd name="T0" fmla="*/ 7 w 29"/>
                <a:gd name="T1" fmla="*/ 5 h 13"/>
                <a:gd name="T2" fmla="*/ 7 w 29"/>
                <a:gd name="T3" fmla="*/ 6 h 13"/>
                <a:gd name="T4" fmla="*/ 7 w 29"/>
                <a:gd name="T5" fmla="*/ 6 h 13"/>
                <a:gd name="T6" fmla="*/ 15 w 29"/>
                <a:gd name="T7" fmla="*/ 7 h 13"/>
                <a:gd name="T8" fmla="*/ 16 w 29"/>
                <a:gd name="T9" fmla="*/ 7 h 13"/>
                <a:gd name="T10" fmla="*/ 17 w 29"/>
                <a:gd name="T11" fmla="*/ 8 h 13"/>
                <a:gd name="T12" fmla="*/ 24 w 29"/>
                <a:gd name="T13" fmla="*/ 11 h 13"/>
                <a:gd name="T14" fmla="*/ 24 w 29"/>
                <a:gd name="T15" fmla="*/ 11 h 13"/>
                <a:gd name="T16" fmla="*/ 27 w 29"/>
                <a:gd name="T17" fmla="*/ 7 h 13"/>
                <a:gd name="T18" fmla="*/ 24 w 29"/>
                <a:gd name="T19" fmla="*/ 5 h 13"/>
                <a:gd name="T20" fmla="*/ 0 w 29"/>
                <a:gd name="T21" fmla="*/ 1 h 13"/>
                <a:gd name="T22" fmla="*/ 0 w 29"/>
                <a:gd name="T23" fmla="*/ 7 h 13"/>
                <a:gd name="T24" fmla="*/ 3 w 29"/>
                <a:gd name="T25" fmla="*/ 6 h 13"/>
                <a:gd name="T26" fmla="*/ 7 w 29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3">
                  <a:moveTo>
                    <a:pt x="7" y="5"/>
                  </a:moveTo>
                  <a:cubicBezTo>
                    <a:pt x="7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6"/>
                    <a:pt x="13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9" y="8"/>
                    <a:pt x="22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3"/>
                    <a:pt x="29" y="9"/>
                    <a:pt x="27" y="7"/>
                  </a:cubicBezTo>
                  <a:cubicBezTo>
                    <a:pt x="26" y="6"/>
                    <a:pt x="25" y="5"/>
                    <a:pt x="24" y="5"/>
                  </a:cubicBezTo>
                  <a:cubicBezTo>
                    <a:pt x="16" y="0"/>
                    <a:pt x="8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2" name="Freeform 4194"/>
            <p:cNvSpPr/>
            <p:nvPr/>
          </p:nvSpPr>
          <p:spPr bwMode="auto">
            <a:xfrm>
              <a:off x="5669798" y="1923140"/>
              <a:ext cx="37921" cy="41913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0 w 22"/>
                <a:gd name="T9" fmla="*/ 17 h 24"/>
                <a:gd name="T10" fmla="*/ 0 w 22"/>
                <a:gd name="T11" fmla="*/ 18 h 24"/>
                <a:gd name="T12" fmla="*/ 19 w 22"/>
                <a:gd name="T13" fmla="*/ 2 h 24"/>
                <a:gd name="T14" fmla="*/ 0 w 22"/>
                <a:gd name="T15" fmla="*/ 22 h 24"/>
                <a:gd name="T16" fmla="*/ 0 w 22"/>
                <a:gd name="T17" fmla="*/ 24 h 24"/>
                <a:gd name="T18" fmla="*/ 0 w 22"/>
                <a:gd name="T19" fmla="*/ 24 h 24"/>
                <a:gd name="T20" fmla="*/ 22 w 2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5"/>
                    <a:pt x="7" y="1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3"/>
                    <a:pt x="14" y="7"/>
                    <a:pt x="19" y="2"/>
                  </a:cubicBezTo>
                  <a:cubicBezTo>
                    <a:pt x="12" y="9"/>
                    <a:pt x="7" y="1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3" name="Freeform 4195"/>
            <p:cNvSpPr/>
            <p:nvPr/>
          </p:nvSpPr>
          <p:spPr bwMode="auto">
            <a:xfrm>
              <a:off x="5669798" y="1733535"/>
              <a:ext cx="13971" cy="15967"/>
            </a:xfrm>
            <a:custGeom>
              <a:avLst/>
              <a:gdLst>
                <a:gd name="T0" fmla="*/ 4 w 8"/>
                <a:gd name="T1" fmla="*/ 5 h 9"/>
                <a:gd name="T2" fmla="*/ 5 w 8"/>
                <a:gd name="T3" fmla="*/ 4 h 9"/>
                <a:gd name="T4" fmla="*/ 7 w 8"/>
                <a:gd name="T5" fmla="*/ 1 h 9"/>
                <a:gd name="T6" fmla="*/ 7 w 8"/>
                <a:gd name="T7" fmla="*/ 1 h 9"/>
                <a:gd name="T8" fmla="*/ 7 w 8"/>
                <a:gd name="T9" fmla="*/ 0 h 9"/>
                <a:gd name="T10" fmla="*/ 6 w 8"/>
                <a:gd name="T11" fmla="*/ 0 h 9"/>
                <a:gd name="T12" fmla="*/ 0 w 8"/>
                <a:gd name="T13" fmla="*/ 6 h 9"/>
                <a:gd name="T14" fmla="*/ 0 w 8"/>
                <a:gd name="T15" fmla="*/ 9 h 9"/>
                <a:gd name="T16" fmla="*/ 4 w 8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2" y="6"/>
                    <a:pt x="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4" name="Freeform 4196"/>
            <p:cNvSpPr/>
            <p:nvPr/>
          </p:nvSpPr>
          <p:spPr bwMode="auto">
            <a:xfrm>
              <a:off x="5669798" y="1771456"/>
              <a:ext cx="22952" cy="27942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8 h 16"/>
                <a:gd name="T4" fmla="*/ 0 w 13"/>
                <a:gd name="T5" fmla="*/ 10 h 16"/>
                <a:gd name="T6" fmla="*/ 10 w 13"/>
                <a:gd name="T7" fmla="*/ 3 h 16"/>
                <a:gd name="T8" fmla="*/ 0 w 13"/>
                <a:gd name="T9" fmla="*/ 15 h 16"/>
                <a:gd name="T10" fmla="*/ 0 w 13"/>
                <a:gd name="T11" fmla="*/ 15 h 16"/>
                <a:gd name="T12" fmla="*/ 0 w 13"/>
                <a:gd name="T13" fmla="*/ 16 h 16"/>
                <a:gd name="T14" fmla="*/ 13 w 13"/>
                <a:gd name="T15" fmla="*/ 2 h 16"/>
                <a:gd name="T16" fmla="*/ 12 w 13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5"/>
                    <a:pt x="10" y="3"/>
                  </a:cubicBezTo>
                  <a:cubicBezTo>
                    <a:pt x="6" y="5"/>
                    <a:pt x="3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2"/>
                    <a:pt x="9" y="7"/>
                    <a:pt x="13" y="2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5" name="Freeform 4197"/>
            <p:cNvSpPr/>
            <p:nvPr/>
          </p:nvSpPr>
          <p:spPr bwMode="auto">
            <a:xfrm>
              <a:off x="5669798" y="1745510"/>
              <a:ext cx="20956" cy="18961"/>
            </a:xfrm>
            <a:custGeom>
              <a:avLst/>
              <a:gdLst>
                <a:gd name="T0" fmla="*/ 12 w 12"/>
                <a:gd name="T1" fmla="*/ 0 h 11"/>
                <a:gd name="T2" fmla="*/ 12 w 12"/>
                <a:gd name="T3" fmla="*/ 0 h 11"/>
                <a:gd name="T4" fmla="*/ 11 w 12"/>
                <a:gd name="T5" fmla="*/ 0 h 11"/>
                <a:gd name="T6" fmla="*/ 0 w 12"/>
                <a:gd name="T7" fmla="*/ 9 h 11"/>
                <a:gd name="T8" fmla="*/ 0 w 12"/>
                <a:gd name="T9" fmla="*/ 11 h 11"/>
                <a:gd name="T10" fmla="*/ 12 w 12"/>
                <a:gd name="T11" fmla="*/ 1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8" y="4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6" name="Freeform 4199"/>
            <p:cNvSpPr/>
            <p:nvPr/>
          </p:nvSpPr>
          <p:spPr bwMode="auto">
            <a:xfrm>
              <a:off x="5669798" y="1806384"/>
              <a:ext cx="39917" cy="41913"/>
            </a:xfrm>
            <a:custGeom>
              <a:avLst/>
              <a:gdLst>
                <a:gd name="T0" fmla="*/ 22 w 23"/>
                <a:gd name="T1" fmla="*/ 2 h 24"/>
                <a:gd name="T2" fmla="*/ 22 w 23"/>
                <a:gd name="T3" fmla="*/ 2 h 24"/>
                <a:gd name="T4" fmla="*/ 22 w 23"/>
                <a:gd name="T5" fmla="*/ 0 h 24"/>
                <a:gd name="T6" fmla="*/ 21 w 23"/>
                <a:gd name="T7" fmla="*/ 1 h 24"/>
                <a:gd name="T8" fmla="*/ 0 w 23"/>
                <a:gd name="T9" fmla="*/ 18 h 24"/>
                <a:gd name="T10" fmla="*/ 0 w 23"/>
                <a:gd name="T11" fmla="*/ 20 h 24"/>
                <a:gd name="T12" fmla="*/ 8 w 23"/>
                <a:gd name="T13" fmla="*/ 13 h 24"/>
                <a:gd name="T14" fmla="*/ 17 w 23"/>
                <a:gd name="T15" fmla="*/ 5 h 24"/>
                <a:gd name="T16" fmla="*/ 16 w 23"/>
                <a:gd name="T17" fmla="*/ 7 h 24"/>
                <a:gd name="T18" fmla="*/ 0 w 23"/>
                <a:gd name="T19" fmla="*/ 23 h 24"/>
                <a:gd name="T20" fmla="*/ 0 w 23"/>
                <a:gd name="T21" fmla="*/ 24 h 24"/>
                <a:gd name="T22" fmla="*/ 22 w 23"/>
                <a:gd name="T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7"/>
                    <a:pt x="5" y="15"/>
                    <a:pt x="8" y="13"/>
                  </a:cubicBezTo>
                  <a:cubicBezTo>
                    <a:pt x="11" y="10"/>
                    <a:pt x="14" y="8"/>
                    <a:pt x="17" y="5"/>
                  </a:cubicBezTo>
                  <a:cubicBezTo>
                    <a:pt x="23" y="1"/>
                    <a:pt x="18" y="5"/>
                    <a:pt x="16" y="7"/>
                  </a:cubicBezTo>
                  <a:cubicBezTo>
                    <a:pt x="11" y="13"/>
                    <a:pt x="5" y="18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5" y="10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7" name="Freeform 4200"/>
            <p:cNvSpPr/>
            <p:nvPr/>
          </p:nvSpPr>
          <p:spPr bwMode="auto">
            <a:xfrm>
              <a:off x="5669798" y="1825345"/>
              <a:ext cx="41913" cy="43909"/>
            </a:xfrm>
            <a:custGeom>
              <a:avLst/>
              <a:gdLst>
                <a:gd name="T0" fmla="*/ 23 w 24"/>
                <a:gd name="T1" fmla="*/ 3 h 25"/>
                <a:gd name="T2" fmla="*/ 24 w 24"/>
                <a:gd name="T3" fmla="*/ 2 h 25"/>
                <a:gd name="T4" fmla="*/ 23 w 24"/>
                <a:gd name="T5" fmla="*/ 1 h 25"/>
                <a:gd name="T6" fmla="*/ 23 w 24"/>
                <a:gd name="T7" fmla="*/ 1 h 25"/>
                <a:gd name="T8" fmla="*/ 0 w 24"/>
                <a:gd name="T9" fmla="*/ 18 h 25"/>
                <a:gd name="T10" fmla="*/ 0 w 24"/>
                <a:gd name="T11" fmla="*/ 20 h 25"/>
                <a:gd name="T12" fmla="*/ 6 w 24"/>
                <a:gd name="T13" fmla="*/ 15 h 25"/>
                <a:gd name="T14" fmla="*/ 15 w 24"/>
                <a:gd name="T15" fmla="*/ 8 h 25"/>
                <a:gd name="T16" fmla="*/ 0 w 24"/>
                <a:gd name="T17" fmla="*/ 23 h 25"/>
                <a:gd name="T18" fmla="*/ 0 w 24"/>
                <a:gd name="T19" fmla="*/ 25 h 25"/>
                <a:gd name="T20" fmla="*/ 23 w 24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5">
                  <a:moveTo>
                    <a:pt x="23" y="3"/>
                  </a:move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0" y="13"/>
                    <a:pt x="5" y="18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18"/>
                    <a:pt x="14" y="9"/>
                    <a:pt x="2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8" name="Freeform 4201"/>
            <p:cNvSpPr/>
            <p:nvPr/>
          </p:nvSpPr>
          <p:spPr bwMode="auto">
            <a:xfrm>
              <a:off x="5669798" y="1757486"/>
              <a:ext cx="23950" cy="27942"/>
            </a:xfrm>
            <a:custGeom>
              <a:avLst/>
              <a:gdLst>
                <a:gd name="T0" fmla="*/ 14 w 14"/>
                <a:gd name="T1" fmla="*/ 2 h 16"/>
                <a:gd name="T2" fmla="*/ 13 w 14"/>
                <a:gd name="T3" fmla="*/ 1 h 16"/>
                <a:gd name="T4" fmla="*/ 0 w 14"/>
                <a:gd name="T5" fmla="*/ 10 h 16"/>
                <a:gd name="T6" fmla="*/ 0 w 14"/>
                <a:gd name="T7" fmla="*/ 12 h 16"/>
                <a:gd name="T8" fmla="*/ 2 w 14"/>
                <a:gd name="T9" fmla="*/ 10 h 16"/>
                <a:gd name="T10" fmla="*/ 9 w 14"/>
                <a:gd name="T11" fmla="*/ 6 h 16"/>
                <a:gd name="T12" fmla="*/ 10 w 14"/>
                <a:gd name="T13" fmla="*/ 5 h 16"/>
                <a:gd name="T14" fmla="*/ 9 w 14"/>
                <a:gd name="T15" fmla="*/ 6 h 16"/>
                <a:gd name="T16" fmla="*/ 0 w 14"/>
                <a:gd name="T17" fmla="*/ 14 h 16"/>
                <a:gd name="T18" fmla="*/ 0 w 14"/>
                <a:gd name="T19" fmla="*/ 16 h 16"/>
                <a:gd name="T20" fmla="*/ 14 w 14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4" y="2"/>
                  </a:moveTo>
                  <a:cubicBezTo>
                    <a:pt x="14" y="1"/>
                    <a:pt x="13" y="0"/>
                    <a:pt x="13" y="1"/>
                  </a:cubicBezTo>
                  <a:cubicBezTo>
                    <a:pt x="9" y="5"/>
                    <a:pt x="4" y="7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ubicBezTo>
                    <a:pt x="4" y="9"/>
                    <a:pt x="7" y="7"/>
                    <a:pt x="9" y="6"/>
                  </a:cubicBezTo>
                  <a:cubicBezTo>
                    <a:pt x="9" y="6"/>
                    <a:pt x="9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10"/>
                    <a:pt x="3" y="12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2"/>
                    <a:pt x="10" y="8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9" name="Freeform 4202"/>
            <p:cNvSpPr/>
            <p:nvPr/>
          </p:nvSpPr>
          <p:spPr bwMode="auto">
            <a:xfrm>
              <a:off x="5669798" y="1728546"/>
              <a:ext cx="1996" cy="299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0" name="Freeform 4203"/>
            <p:cNvSpPr/>
            <p:nvPr/>
          </p:nvSpPr>
          <p:spPr bwMode="auto">
            <a:xfrm>
              <a:off x="5669798" y="1777444"/>
              <a:ext cx="36923" cy="37921"/>
            </a:xfrm>
            <a:custGeom>
              <a:avLst/>
              <a:gdLst>
                <a:gd name="T0" fmla="*/ 19 w 21"/>
                <a:gd name="T1" fmla="*/ 3 h 22"/>
                <a:gd name="T2" fmla="*/ 20 w 21"/>
                <a:gd name="T3" fmla="*/ 2 h 22"/>
                <a:gd name="T4" fmla="*/ 20 w 21"/>
                <a:gd name="T5" fmla="*/ 1 h 22"/>
                <a:gd name="T6" fmla="*/ 19 w 21"/>
                <a:gd name="T7" fmla="*/ 1 h 22"/>
                <a:gd name="T8" fmla="*/ 0 w 21"/>
                <a:gd name="T9" fmla="*/ 17 h 22"/>
                <a:gd name="T10" fmla="*/ 0 w 21"/>
                <a:gd name="T11" fmla="*/ 19 h 22"/>
                <a:gd name="T12" fmla="*/ 5 w 21"/>
                <a:gd name="T13" fmla="*/ 14 h 22"/>
                <a:gd name="T14" fmla="*/ 11 w 21"/>
                <a:gd name="T15" fmla="*/ 9 h 22"/>
                <a:gd name="T16" fmla="*/ 15 w 21"/>
                <a:gd name="T17" fmla="*/ 5 h 22"/>
                <a:gd name="T18" fmla="*/ 0 w 21"/>
                <a:gd name="T19" fmla="*/ 20 h 22"/>
                <a:gd name="T20" fmla="*/ 0 w 21"/>
                <a:gd name="T21" fmla="*/ 22 h 22"/>
                <a:gd name="T22" fmla="*/ 3 w 21"/>
                <a:gd name="T23" fmla="*/ 19 h 22"/>
                <a:gd name="T24" fmla="*/ 19 w 21"/>
                <a:gd name="T2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19" y="3"/>
                  </a:move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1" y="5"/>
                    <a:pt x="6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4" y="16"/>
                    <a:pt x="5" y="14"/>
                  </a:cubicBezTo>
                  <a:cubicBezTo>
                    <a:pt x="7" y="12"/>
                    <a:pt x="9" y="10"/>
                    <a:pt x="11" y="9"/>
                  </a:cubicBezTo>
                  <a:cubicBezTo>
                    <a:pt x="12" y="7"/>
                    <a:pt x="20" y="0"/>
                    <a:pt x="15" y="5"/>
                  </a:cubicBezTo>
                  <a:cubicBezTo>
                    <a:pt x="10" y="10"/>
                    <a:pt x="5" y="15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8" y="14"/>
                    <a:pt x="14" y="8"/>
                    <a:pt x="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1" name="Freeform 4204"/>
            <p:cNvSpPr/>
            <p:nvPr/>
          </p:nvSpPr>
          <p:spPr bwMode="auto">
            <a:xfrm>
              <a:off x="5669798" y="1874243"/>
              <a:ext cx="39917" cy="37921"/>
            </a:xfrm>
            <a:custGeom>
              <a:avLst/>
              <a:gdLst>
                <a:gd name="T0" fmla="*/ 22 w 23"/>
                <a:gd name="T1" fmla="*/ 2 h 22"/>
                <a:gd name="T2" fmla="*/ 21 w 23"/>
                <a:gd name="T3" fmla="*/ 1 h 22"/>
                <a:gd name="T4" fmla="*/ 0 w 23"/>
                <a:gd name="T5" fmla="*/ 18 h 22"/>
                <a:gd name="T6" fmla="*/ 0 w 23"/>
                <a:gd name="T7" fmla="*/ 19 h 22"/>
                <a:gd name="T8" fmla="*/ 4 w 23"/>
                <a:gd name="T9" fmla="*/ 16 h 22"/>
                <a:gd name="T10" fmla="*/ 0 w 23"/>
                <a:gd name="T11" fmla="*/ 20 h 22"/>
                <a:gd name="T12" fmla="*/ 0 w 23"/>
                <a:gd name="T13" fmla="*/ 22 h 22"/>
                <a:gd name="T14" fmla="*/ 22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22" y="2"/>
                  </a:moveTo>
                  <a:cubicBezTo>
                    <a:pt x="23" y="1"/>
                    <a:pt x="22" y="0"/>
                    <a:pt x="21" y="1"/>
                  </a:cubicBezTo>
                  <a:cubicBezTo>
                    <a:pt x="13" y="5"/>
                    <a:pt x="7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15"/>
                    <a:pt x="13" y="7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2" name="Freeform 4205"/>
            <p:cNvSpPr/>
            <p:nvPr/>
          </p:nvSpPr>
          <p:spPr bwMode="auto">
            <a:xfrm>
              <a:off x="5669798" y="1850293"/>
              <a:ext cx="44907" cy="41913"/>
            </a:xfrm>
            <a:custGeom>
              <a:avLst/>
              <a:gdLst>
                <a:gd name="T0" fmla="*/ 17 w 26"/>
                <a:gd name="T1" fmla="*/ 9 h 24"/>
                <a:gd name="T2" fmla="*/ 21 w 26"/>
                <a:gd name="T3" fmla="*/ 6 h 24"/>
                <a:gd name="T4" fmla="*/ 21 w 26"/>
                <a:gd name="T5" fmla="*/ 6 h 24"/>
                <a:gd name="T6" fmla="*/ 23 w 26"/>
                <a:gd name="T7" fmla="*/ 5 h 24"/>
                <a:gd name="T8" fmla="*/ 23 w 26"/>
                <a:gd name="T9" fmla="*/ 4 h 24"/>
                <a:gd name="T10" fmla="*/ 26 w 26"/>
                <a:gd name="T11" fmla="*/ 2 h 24"/>
                <a:gd name="T12" fmla="*/ 25 w 26"/>
                <a:gd name="T13" fmla="*/ 1 h 24"/>
                <a:gd name="T14" fmla="*/ 23 w 26"/>
                <a:gd name="T15" fmla="*/ 3 h 24"/>
                <a:gd name="T16" fmla="*/ 16 w 26"/>
                <a:gd name="T17" fmla="*/ 8 h 24"/>
                <a:gd name="T18" fmla="*/ 0 w 26"/>
                <a:gd name="T19" fmla="*/ 19 h 24"/>
                <a:gd name="T20" fmla="*/ 0 w 26"/>
                <a:gd name="T21" fmla="*/ 21 h 24"/>
                <a:gd name="T22" fmla="*/ 8 w 26"/>
                <a:gd name="T23" fmla="*/ 15 h 24"/>
                <a:gd name="T24" fmla="*/ 0 w 26"/>
                <a:gd name="T25" fmla="*/ 22 h 24"/>
                <a:gd name="T26" fmla="*/ 0 w 26"/>
                <a:gd name="T27" fmla="*/ 24 h 24"/>
                <a:gd name="T28" fmla="*/ 10 w 26"/>
                <a:gd name="T29" fmla="*/ 15 h 24"/>
                <a:gd name="T30" fmla="*/ 17 w 26"/>
                <a:gd name="T3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17" y="9"/>
                  </a:moveTo>
                  <a:cubicBezTo>
                    <a:pt x="18" y="8"/>
                    <a:pt x="19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4" y="3"/>
                    <a:pt x="25" y="2"/>
                    <a:pt x="26" y="2"/>
                  </a:cubicBezTo>
                  <a:cubicBezTo>
                    <a:pt x="26" y="1"/>
                    <a:pt x="25" y="0"/>
                    <a:pt x="25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0" y="4"/>
                    <a:pt x="18" y="6"/>
                    <a:pt x="16" y="8"/>
                  </a:cubicBezTo>
                  <a:cubicBezTo>
                    <a:pt x="11" y="12"/>
                    <a:pt x="5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19"/>
                    <a:pt x="5" y="17"/>
                    <a:pt x="8" y="15"/>
                  </a:cubicBezTo>
                  <a:cubicBezTo>
                    <a:pt x="5" y="17"/>
                    <a:pt x="2" y="20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1"/>
                    <a:pt x="6" y="18"/>
                    <a:pt x="10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3" name="Freeform 4206"/>
            <p:cNvSpPr/>
            <p:nvPr/>
          </p:nvSpPr>
          <p:spPr bwMode="auto">
            <a:xfrm>
              <a:off x="5669798" y="1937112"/>
              <a:ext cx="39917" cy="41913"/>
            </a:xfrm>
            <a:custGeom>
              <a:avLst/>
              <a:gdLst>
                <a:gd name="T0" fmla="*/ 22 w 23"/>
                <a:gd name="T1" fmla="*/ 1 h 24"/>
                <a:gd name="T2" fmla="*/ 21 w 23"/>
                <a:gd name="T3" fmla="*/ 0 h 24"/>
                <a:gd name="T4" fmla="*/ 0 w 23"/>
                <a:gd name="T5" fmla="*/ 17 h 24"/>
                <a:gd name="T6" fmla="*/ 0 w 23"/>
                <a:gd name="T7" fmla="*/ 18 h 24"/>
                <a:gd name="T8" fmla="*/ 0 w 23"/>
                <a:gd name="T9" fmla="*/ 19 h 24"/>
                <a:gd name="T10" fmla="*/ 18 w 23"/>
                <a:gd name="T11" fmla="*/ 3 h 24"/>
                <a:gd name="T12" fmla="*/ 15 w 23"/>
                <a:gd name="T13" fmla="*/ 7 h 24"/>
                <a:gd name="T14" fmla="*/ 4 w 23"/>
                <a:gd name="T15" fmla="*/ 19 h 24"/>
                <a:gd name="T16" fmla="*/ 0 w 23"/>
                <a:gd name="T17" fmla="*/ 23 h 24"/>
                <a:gd name="T18" fmla="*/ 0 w 23"/>
                <a:gd name="T19" fmla="*/ 24 h 24"/>
                <a:gd name="T20" fmla="*/ 22 w 23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2" y="1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13" y="4"/>
                    <a:pt x="7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4"/>
                    <a:pt x="12" y="8"/>
                    <a:pt x="18" y="3"/>
                  </a:cubicBezTo>
                  <a:cubicBezTo>
                    <a:pt x="23" y="0"/>
                    <a:pt x="16" y="6"/>
                    <a:pt x="15" y="7"/>
                  </a:cubicBezTo>
                  <a:cubicBezTo>
                    <a:pt x="11" y="11"/>
                    <a:pt x="8" y="15"/>
                    <a:pt x="4" y="19"/>
                  </a:cubicBezTo>
                  <a:cubicBezTo>
                    <a:pt x="3" y="21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8"/>
                    <a:pt x="15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4" name="Freeform 4207"/>
            <p:cNvSpPr/>
            <p:nvPr/>
          </p:nvSpPr>
          <p:spPr bwMode="auto">
            <a:xfrm>
              <a:off x="5669798" y="1907174"/>
              <a:ext cx="37921" cy="41913"/>
            </a:xfrm>
            <a:custGeom>
              <a:avLst/>
              <a:gdLst>
                <a:gd name="T0" fmla="*/ 22 w 22"/>
                <a:gd name="T1" fmla="*/ 2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1 h 24"/>
                <a:gd name="T8" fmla="*/ 0 w 22"/>
                <a:gd name="T9" fmla="*/ 17 h 24"/>
                <a:gd name="T10" fmla="*/ 0 w 22"/>
                <a:gd name="T11" fmla="*/ 19 h 24"/>
                <a:gd name="T12" fmla="*/ 14 w 22"/>
                <a:gd name="T13" fmla="*/ 8 h 24"/>
                <a:gd name="T14" fmla="*/ 0 w 22"/>
                <a:gd name="T15" fmla="*/ 22 h 24"/>
                <a:gd name="T16" fmla="*/ 0 w 22"/>
                <a:gd name="T17" fmla="*/ 24 h 24"/>
                <a:gd name="T18" fmla="*/ 22 w 22"/>
                <a:gd name="T1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1" y="1"/>
                  </a:cubicBezTo>
                  <a:cubicBezTo>
                    <a:pt x="14" y="6"/>
                    <a:pt x="7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5"/>
                    <a:pt x="9" y="11"/>
                    <a:pt x="14" y="8"/>
                  </a:cubicBezTo>
                  <a:cubicBezTo>
                    <a:pt x="9" y="13"/>
                    <a:pt x="4" y="17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5" name="Freeform 4208"/>
            <p:cNvSpPr/>
            <p:nvPr/>
          </p:nvSpPr>
          <p:spPr bwMode="auto">
            <a:xfrm>
              <a:off x="5669798" y="1892206"/>
              <a:ext cx="37921" cy="40915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19 w 22"/>
                <a:gd name="T9" fmla="*/ 2 h 24"/>
                <a:gd name="T10" fmla="*/ 18 w 22"/>
                <a:gd name="T11" fmla="*/ 3 h 24"/>
                <a:gd name="T12" fmla="*/ 0 w 22"/>
                <a:gd name="T13" fmla="*/ 17 h 24"/>
                <a:gd name="T14" fmla="*/ 0 w 22"/>
                <a:gd name="T15" fmla="*/ 18 h 24"/>
                <a:gd name="T16" fmla="*/ 12 w 22"/>
                <a:gd name="T17" fmla="*/ 9 h 24"/>
                <a:gd name="T18" fmla="*/ 11 w 22"/>
                <a:gd name="T19" fmla="*/ 10 h 24"/>
                <a:gd name="T20" fmla="*/ 0 w 22"/>
                <a:gd name="T21" fmla="*/ 22 h 24"/>
                <a:gd name="T22" fmla="*/ 0 w 22"/>
                <a:gd name="T23" fmla="*/ 24 h 24"/>
                <a:gd name="T24" fmla="*/ 22 w 22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1" y="8"/>
                    <a:pt x="6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5"/>
                    <a:pt x="8" y="12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7" y="14"/>
                    <a:pt x="3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6"/>
                    <a:pt x="14" y="8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6" name="Freeform 4209"/>
            <p:cNvSpPr/>
            <p:nvPr/>
          </p:nvSpPr>
          <p:spPr bwMode="auto">
            <a:xfrm>
              <a:off x="5669798" y="1951083"/>
              <a:ext cx="39917" cy="46902"/>
            </a:xfrm>
            <a:custGeom>
              <a:avLst/>
              <a:gdLst>
                <a:gd name="T0" fmla="*/ 15 w 23"/>
                <a:gd name="T1" fmla="*/ 14 h 27"/>
                <a:gd name="T2" fmla="*/ 18 w 23"/>
                <a:gd name="T3" fmla="*/ 13 h 27"/>
                <a:gd name="T4" fmla="*/ 8 w 23"/>
                <a:gd name="T5" fmla="*/ 22 h 27"/>
                <a:gd name="T6" fmla="*/ 9 w 23"/>
                <a:gd name="T7" fmla="*/ 23 h 27"/>
                <a:gd name="T8" fmla="*/ 19 w 23"/>
                <a:gd name="T9" fmla="*/ 18 h 27"/>
                <a:gd name="T10" fmla="*/ 15 w 23"/>
                <a:gd name="T11" fmla="*/ 24 h 27"/>
                <a:gd name="T12" fmla="*/ 16 w 23"/>
                <a:gd name="T13" fmla="*/ 24 h 27"/>
                <a:gd name="T14" fmla="*/ 20 w 23"/>
                <a:gd name="T15" fmla="*/ 25 h 27"/>
                <a:gd name="T16" fmla="*/ 21 w 23"/>
                <a:gd name="T17" fmla="*/ 26 h 27"/>
                <a:gd name="T18" fmla="*/ 23 w 23"/>
                <a:gd name="T19" fmla="*/ 22 h 27"/>
                <a:gd name="T20" fmla="*/ 23 w 23"/>
                <a:gd name="T21" fmla="*/ 22 h 27"/>
                <a:gd name="T22" fmla="*/ 23 w 23"/>
                <a:gd name="T23" fmla="*/ 21 h 27"/>
                <a:gd name="T24" fmla="*/ 22 w 23"/>
                <a:gd name="T25" fmla="*/ 21 h 27"/>
                <a:gd name="T26" fmla="*/ 18 w 23"/>
                <a:gd name="T27" fmla="*/ 22 h 27"/>
                <a:gd name="T28" fmla="*/ 22 w 23"/>
                <a:gd name="T29" fmla="*/ 17 h 27"/>
                <a:gd name="T30" fmla="*/ 21 w 23"/>
                <a:gd name="T31" fmla="*/ 16 h 27"/>
                <a:gd name="T32" fmla="*/ 11 w 23"/>
                <a:gd name="T33" fmla="*/ 20 h 27"/>
                <a:gd name="T34" fmla="*/ 23 w 23"/>
                <a:gd name="T35" fmla="*/ 10 h 27"/>
                <a:gd name="T36" fmla="*/ 23 w 23"/>
                <a:gd name="T37" fmla="*/ 10 h 27"/>
                <a:gd name="T38" fmla="*/ 23 w 23"/>
                <a:gd name="T39" fmla="*/ 9 h 27"/>
                <a:gd name="T40" fmla="*/ 22 w 23"/>
                <a:gd name="T41" fmla="*/ 9 h 27"/>
                <a:gd name="T42" fmla="*/ 10 w 23"/>
                <a:gd name="T43" fmla="*/ 16 h 27"/>
                <a:gd name="T44" fmla="*/ 3 w 23"/>
                <a:gd name="T45" fmla="*/ 21 h 27"/>
                <a:gd name="T46" fmla="*/ 2 w 23"/>
                <a:gd name="T47" fmla="*/ 21 h 27"/>
                <a:gd name="T48" fmla="*/ 15 w 23"/>
                <a:gd name="T49" fmla="*/ 7 h 27"/>
                <a:gd name="T50" fmla="*/ 17 w 23"/>
                <a:gd name="T51" fmla="*/ 6 h 27"/>
                <a:gd name="T52" fmla="*/ 17 w 23"/>
                <a:gd name="T53" fmla="*/ 5 h 27"/>
                <a:gd name="T54" fmla="*/ 21 w 23"/>
                <a:gd name="T55" fmla="*/ 2 h 27"/>
                <a:gd name="T56" fmla="*/ 23 w 23"/>
                <a:gd name="T57" fmla="*/ 1 h 27"/>
                <a:gd name="T58" fmla="*/ 23 w 23"/>
                <a:gd name="T59" fmla="*/ 1 h 27"/>
                <a:gd name="T60" fmla="*/ 23 w 23"/>
                <a:gd name="T61" fmla="*/ 0 h 27"/>
                <a:gd name="T62" fmla="*/ 22 w 23"/>
                <a:gd name="T63" fmla="*/ 0 h 27"/>
                <a:gd name="T64" fmla="*/ 15 w 23"/>
                <a:gd name="T65" fmla="*/ 6 h 27"/>
                <a:gd name="T66" fmla="*/ 10 w 23"/>
                <a:gd name="T67" fmla="*/ 9 h 27"/>
                <a:gd name="T68" fmla="*/ 0 w 23"/>
                <a:gd name="T69" fmla="*/ 16 h 27"/>
                <a:gd name="T70" fmla="*/ 0 w 23"/>
                <a:gd name="T71" fmla="*/ 18 h 27"/>
                <a:gd name="T72" fmla="*/ 9 w 23"/>
                <a:gd name="T73" fmla="*/ 12 h 27"/>
                <a:gd name="T74" fmla="*/ 0 w 23"/>
                <a:gd name="T75" fmla="*/ 23 h 27"/>
                <a:gd name="T76" fmla="*/ 0 w 23"/>
                <a:gd name="T77" fmla="*/ 25 h 27"/>
                <a:gd name="T78" fmla="*/ 1 w 23"/>
                <a:gd name="T79" fmla="*/ 24 h 27"/>
                <a:gd name="T80" fmla="*/ 15 w 23"/>
                <a:gd name="T8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7">
                  <a:moveTo>
                    <a:pt x="15" y="14"/>
                  </a:moveTo>
                  <a:cubicBezTo>
                    <a:pt x="17" y="13"/>
                    <a:pt x="23" y="8"/>
                    <a:pt x="18" y="13"/>
                  </a:cubicBezTo>
                  <a:cubicBezTo>
                    <a:pt x="14" y="16"/>
                    <a:pt x="11" y="19"/>
                    <a:pt x="8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3" y="21"/>
                    <a:pt x="16" y="19"/>
                    <a:pt x="19" y="18"/>
                  </a:cubicBezTo>
                  <a:cubicBezTo>
                    <a:pt x="18" y="18"/>
                    <a:pt x="16" y="22"/>
                    <a:pt x="15" y="24"/>
                  </a:cubicBezTo>
                  <a:cubicBezTo>
                    <a:pt x="15" y="24"/>
                    <a:pt x="15" y="25"/>
                    <a:pt x="16" y="24"/>
                  </a:cubicBezTo>
                  <a:cubicBezTo>
                    <a:pt x="19" y="23"/>
                    <a:pt x="23" y="20"/>
                    <a:pt x="20" y="25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2" y="25"/>
                    <a:pt x="22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9" y="21"/>
                    <a:pt x="20" y="21"/>
                    <a:pt x="18" y="22"/>
                  </a:cubicBezTo>
                  <a:cubicBezTo>
                    <a:pt x="19" y="22"/>
                    <a:pt x="21" y="18"/>
                    <a:pt x="22" y="17"/>
                  </a:cubicBezTo>
                  <a:cubicBezTo>
                    <a:pt x="23" y="16"/>
                    <a:pt x="22" y="15"/>
                    <a:pt x="21" y="16"/>
                  </a:cubicBezTo>
                  <a:cubicBezTo>
                    <a:pt x="18" y="17"/>
                    <a:pt x="13" y="19"/>
                    <a:pt x="11" y="20"/>
                  </a:cubicBezTo>
                  <a:cubicBezTo>
                    <a:pt x="15" y="17"/>
                    <a:pt x="19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18" y="11"/>
                    <a:pt x="14" y="14"/>
                    <a:pt x="10" y="16"/>
                  </a:cubicBezTo>
                  <a:cubicBezTo>
                    <a:pt x="8" y="18"/>
                    <a:pt x="6" y="20"/>
                    <a:pt x="3" y="21"/>
                  </a:cubicBezTo>
                  <a:cubicBezTo>
                    <a:pt x="0" y="23"/>
                    <a:pt x="0" y="24"/>
                    <a:pt x="2" y="21"/>
                  </a:cubicBezTo>
                  <a:cubicBezTo>
                    <a:pt x="6" y="16"/>
                    <a:pt x="11" y="11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5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1"/>
                    <a:pt x="3" y="14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6"/>
                    <a:pt x="6" y="14"/>
                    <a:pt x="9" y="12"/>
                  </a:cubicBezTo>
                  <a:cubicBezTo>
                    <a:pt x="5" y="15"/>
                    <a:pt x="2" y="19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6" y="21"/>
                    <a:pt x="11" y="18"/>
                    <a:pt x="1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7" name="Freeform 4210"/>
            <p:cNvSpPr/>
            <p:nvPr/>
          </p:nvSpPr>
          <p:spPr bwMode="auto">
            <a:xfrm>
              <a:off x="5669798" y="1792413"/>
              <a:ext cx="36923" cy="34927"/>
            </a:xfrm>
            <a:custGeom>
              <a:avLst/>
              <a:gdLst>
                <a:gd name="T0" fmla="*/ 20 w 21"/>
                <a:gd name="T1" fmla="*/ 1 h 20"/>
                <a:gd name="T2" fmla="*/ 21 w 21"/>
                <a:gd name="T3" fmla="*/ 0 h 20"/>
                <a:gd name="T4" fmla="*/ 21 w 21"/>
                <a:gd name="T5" fmla="*/ 0 h 20"/>
                <a:gd name="T6" fmla="*/ 20 w 21"/>
                <a:gd name="T7" fmla="*/ 0 h 20"/>
                <a:gd name="T8" fmla="*/ 0 w 21"/>
                <a:gd name="T9" fmla="*/ 16 h 20"/>
                <a:gd name="T10" fmla="*/ 0 w 21"/>
                <a:gd name="T11" fmla="*/ 18 h 20"/>
                <a:gd name="T12" fmla="*/ 1 w 21"/>
                <a:gd name="T13" fmla="*/ 17 h 20"/>
                <a:gd name="T14" fmla="*/ 16 w 21"/>
                <a:gd name="T15" fmla="*/ 3 h 20"/>
                <a:gd name="T16" fmla="*/ 16 w 21"/>
                <a:gd name="T17" fmla="*/ 4 h 20"/>
                <a:gd name="T18" fmla="*/ 7 w 21"/>
                <a:gd name="T19" fmla="*/ 12 h 20"/>
                <a:gd name="T20" fmla="*/ 0 w 21"/>
                <a:gd name="T21" fmla="*/ 18 h 20"/>
                <a:gd name="T22" fmla="*/ 0 w 21"/>
                <a:gd name="T23" fmla="*/ 20 h 20"/>
                <a:gd name="T24" fmla="*/ 20 w 21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20" y="1"/>
                  </a:moveTo>
                  <a:cubicBezTo>
                    <a:pt x="21" y="1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2" y="4"/>
                    <a:pt x="6" y="10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6" y="12"/>
                    <a:pt x="10" y="7"/>
                    <a:pt x="16" y="3"/>
                  </a:cubicBezTo>
                  <a:cubicBezTo>
                    <a:pt x="20" y="0"/>
                    <a:pt x="17" y="3"/>
                    <a:pt x="16" y="4"/>
                  </a:cubicBezTo>
                  <a:cubicBezTo>
                    <a:pt x="13" y="7"/>
                    <a:pt x="10" y="10"/>
                    <a:pt x="7" y="12"/>
                  </a:cubicBezTo>
                  <a:cubicBezTo>
                    <a:pt x="5" y="14"/>
                    <a:pt x="2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4"/>
                    <a:pt x="14" y="8"/>
                    <a:pt x="2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8" name="Freeform 4211"/>
            <p:cNvSpPr/>
            <p:nvPr/>
          </p:nvSpPr>
          <p:spPr bwMode="auto">
            <a:xfrm>
              <a:off x="5669798" y="2087798"/>
              <a:ext cx="43909" cy="36923"/>
            </a:xfrm>
            <a:custGeom>
              <a:avLst/>
              <a:gdLst>
                <a:gd name="T0" fmla="*/ 25 w 25"/>
                <a:gd name="T1" fmla="*/ 2 h 21"/>
                <a:gd name="T2" fmla="*/ 24 w 25"/>
                <a:gd name="T3" fmla="*/ 1 h 21"/>
                <a:gd name="T4" fmla="*/ 0 w 25"/>
                <a:gd name="T5" fmla="*/ 13 h 21"/>
                <a:gd name="T6" fmla="*/ 0 w 25"/>
                <a:gd name="T7" fmla="*/ 15 h 21"/>
                <a:gd name="T8" fmla="*/ 4 w 25"/>
                <a:gd name="T9" fmla="*/ 13 h 21"/>
                <a:gd name="T10" fmla="*/ 12 w 25"/>
                <a:gd name="T11" fmla="*/ 8 h 21"/>
                <a:gd name="T12" fmla="*/ 22 w 25"/>
                <a:gd name="T13" fmla="*/ 3 h 21"/>
                <a:gd name="T14" fmla="*/ 0 w 25"/>
                <a:gd name="T15" fmla="*/ 20 h 21"/>
                <a:gd name="T16" fmla="*/ 0 w 25"/>
                <a:gd name="T17" fmla="*/ 21 h 21"/>
                <a:gd name="T18" fmla="*/ 25 w 25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1">
                  <a:moveTo>
                    <a:pt x="25" y="2"/>
                  </a:moveTo>
                  <a:cubicBezTo>
                    <a:pt x="25" y="1"/>
                    <a:pt x="25" y="0"/>
                    <a:pt x="24" y="1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1"/>
                    <a:pt x="9" y="10"/>
                    <a:pt x="12" y="8"/>
                  </a:cubicBezTo>
                  <a:cubicBezTo>
                    <a:pt x="14" y="7"/>
                    <a:pt x="21" y="5"/>
                    <a:pt x="22" y="3"/>
                  </a:cubicBezTo>
                  <a:cubicBezTo>
                    <a:pt x="17" y="10"/>
                    <a:pt x="8" y="15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6"/>
                    <a:pt x="18" y="10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9" name="Freeform 4212"/>
            <p:cNvSpPr/>
            <p:nvPr/>
          </p:nvSpPr>
          <p:spPr bwMode="auto">
            <a:xfrm>
              <a:off x="5669798" y="2124722"/>
              <a:ext cx="55884" cy="111767"/>
            </a:xfrm>
            <a:custGeom>
              <a:avLst/>
              <a:gdLst>
                <a:gd name="T0" fmla="*/ 0 w 32"/>
                <a:gd name="T1" fmla="*/ 30 h 64"/>
                <a:gd name="T2" fmla="*/ 2 w 32"/>
                <a:gd name="T3" fmla="*/ 31 h 64"/>
                <a:gd name="T4" fmla="*/ 3 w 32"/>
                <a:gd name="T5" fmla="*/ 35 h 64"/>
                <a:gd name="T6" fmla="*/ 4 w 32"/>
                <a:gd name="T7" fmla="*/ 36 h 64"/>
                <a:gd name="T8" fmla="*/ 13 w 32"/>
                <a:gd name="T9" fmla="*/ 31 h 64"/>
                <a:gd name="T10" fmla="*/ 5 w 32"/>
                <a:gd name="T11" fmla="*/ 40 h 64"/>
                <a:gd name="T12" fmla="*/ 5 w 32"/>
                <a:gd name="T13" fmla="*/ 42 h 64"/>
                <a:gd name="T14" fmla="*/ 24 w 32"/>
                <a:gd name="T15" fmla="*/ 33 h 64"/>
                <a:gd name="T16" fmla="*/ 7 w 32"/>
                <a:gd name="T17" fmla="*/ 46 h 64"/>
                <a:gd name="T18" fmla="*/ 8 w 32"/>
                <a:gd name="T19" fmla="*/ 48 h 64"/>
                <a:gd name="T20" fmla="*/ 10 w 32"/>
                <a:gd name="T21" fmla="*/ 51 h 64"/>
                <a:gd name="T22" fmla="*/ 26 w 32"/>
                <a:gd name="T23" fmla="*/ 45 h 64"/>
                <a:gd name="T24" fmla="*/ 10 w 32"/>
                <a:gd name="T25" fmla="*/ 57 h 64"/>
                <a:gd name="T26" fmla="*/ 12 w 32"/>
                <a:gd name="T27" fmla="*/ 58 h 64"/>
                <a:gd name="T28" fmla="*/ 23 w 32"/>
                <a:gd name="T29" fmla="*/ 52 h 64"/>
                <a:gd name="T30" fmla="*/ 12 w 32"/>
                <a:gd name="T31" fmla="*/ 62 h 64"/>
                <a:gd name="T32" fmla="*/ 14 w 32"/>
                <a:gd name="T33" fmla="*/ 63 h 64"/>
                <a:gd name="T34" fmla="*/ 19 w 32"/>
                <a:gd name="T35" fmla="*/ 62 h 64"/>
                <a:gd name="T36" fmla="*/ 20 w 32"/>
                <a:gd name="T37" fmla="*/ 63 h 64"/>
                <a:gd name="T38" fmla="*/ 29 w 32"/>
                <a:gd name="T39" fmla="*/ 60 h 64"/>
                <a:gd name="T40" fmla="*/ 24 w 32"/>
                <a:gd name="T41" fmla="*/ 61 h 64"/>
                <a:gd name="T42" fmla="*/ 24 w 32"/>
                <a:gd name="T43" fmla="*/ 61 h 64"/>
                <a:gd name="T44" fmla="*/ 28 w 32"/>
                <a:gd name="T45" fmla="*/ 55 h 64"/>
                <a:gd name="T46" fmla="*/ 28 w 32"/>
                <a:gd name="T47" fmla="*/ 50 h 64"/>
                <a:gd name="T48" fmla="*/ 19 w 32"/>
                <a:gd name="T49" fmla="*/ 53 h 64"/>
                <a:gd name="T50" fmla="*/ 28 w 32"/>
                <a:gd name="T51" fmla="*/ 44 h 64"/>
                <a:gd name="T52" fmla="*/ 13 w 32"/>
                <a:gd name="T53" fmla="*/ 50 h 64"/>
                <a:gd name="T54" fmla="*/ 28 w 32"/>
                <a:gd name="T55" fmla="*/ 37 h 64"/>
                <a:gd name="T56" fmla="*/ 27 w 32"/>
                <a:gd name="T57" fmla="*/ 36 h 64"/>
                <a:gd name="T58" fmla="*/ 13 w 32"/>
                <a:gd name="T59" fmla="*/ 44 h 64"/>
                <a:gd name="T60" fmla="*/ 27 w 32"/>
                <a:gd name="T61" fmla="*/ 30 h 64"/>
                <a:gd name="T62" fmla="*/ 25 w 32"/>
                <a:gd name="T63" fmla="*/ 26 h 64"/>
                <a:gd name="T64" fmla="*/ 5 w 32"/>
                <a:gd name="T65" fmla="*/ 34 h 64"/>
                <a:gd name="T66" fmla="*/ 26 w 32"/>
                <a:gd name="T67" fmla="*/ 17 h 64"/>
                <a:gd name="T68" fmla="*/ 3 w 32"/>
                <a:gd name="T69" fmla="*/ 29 h 64"/>
                <a:gd name="T70" fmla="*/ 26 w 32"/>
                <a:gd name="T71" fmla="*/ 8 h 64"/>
                <a:gd name="T72" fmla="*/ 26 w 32"/>
                <a:gd name="T73" fmla="*/ 7 h 64"/>
                <a:gd name="T74" fmla="*/ 10 w 32"/>
                <a:gd name="T75" fmla="*/ 15 h 64"/>
                <a:gd name="T76" fmla="*/ 24 w 32"/>
                <a:gd name="T77" fmla="*/ 1 h 64"/>
                <a:gd name="T78" fmla="*/ 0 w 32"/>
                <a:gd name="T79" fmla="*/ 15 h 64"/>
                <a:gd name="T80" fmla="*/ 20 w 32"/>
                <a:gd name="T81" fmla="*/ 5 h 64"/>
                <a:gd name="T82" fmla="*/ 0 w 32"/>
                <a:gd name="T83" fmla="*/ 22 h 64"/>
                <a:gd name="T84" fmla="*/ 24 w 32"/>
                <a:gd name="T85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64">
                  <a:moveTo>
                    <a:pt x="1" y="29"/>
                  </a:moveTo>
                  <a:cubicBezTo>
                    <a:pt x="1" y="29"/>
                    <a:pt x="1" y="3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9" y="27"/>
                    <a:pt x="16" y="23"/>
                    <a:pt x="24" y="19"/>
                  </a:cubicBezTo>
                  <a:cubicBezTo>
                    <a:pt x="17" y="22"/>
                    <a:pt x="9" y="29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6"/>
                    <a:pt x="3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" y="34"/>
                    <a:pt x="10" y="33"/>
                    <a:pt x="13" y="31"/>
                  </a:cubicBezTo>
                  <a:cubicBezTo>
                    <a:pt x="15" y="30"/>
                    <a:pt x="17" y="29"/>
                    <a:pt x="20" y="28"/>
                  </a:cubicBezTo>
                  <a:cubicBezTo>
                    <a:pt x="14" y="32"/>
                    <a:pt x="9" y="35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2"/>
                    <a:pt x="4" y="43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12" y="38"/>
                    <a:pt x="18" y="36"/>
                    <a:pt x="24" y="33"/>
                  </a:cubicBezTo>
                  <a:cubicBezTo>
                    <a:pt x="20" y="35"/>
                    <a:pt x="13" y="43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4" y="46"/>
                    <a:pt x="20" y="42"/>
                    <a:pt x="26" y="39"/>
                  </a:cubicBezTo>
                  <a:cubicBezTo>
                    <a:pt x="22" y="41"/>
                    <a:pt x="15" y="47"/>
                    <a:pt x="10" y="51"/>
                  </a:cubicBezTo>
                  <a:cubicBezTo>
                    <a:pt x="9" y="51"/>
                    <a:pt x="10" y="52"/>
                    <a:pt x="11" y="52"/>
                  </a:cubicBezTo>
                  <a:cubicBezTo>
                    <a:pt x="15" y="50"/>
                    <a:pt x="22" y="48"/>
                    <a:pt x="26" y="45"/>
                  </a:cubicBezTo>
                  <a:cubicBezTo>
                    <a:pt x="22" y="49"/>
                    <a:pt x="16" y="52"/>
                    <a:pt x="11" y="56"/>
                  </a:cubicBezTo>
                  <a:cubicBezTo>
                    <a:pt x="11" y="56"/>
                    <a:pt x="10" y="57"/>
                    <a:pt x="10" y="57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14" y="56"/>
                    <a:pt x="17" y="55"/>
                    <a:pt x="20" y="54"/>
                  </a:cubicBezTo>
                  <a:cubicBezTo>
                    <a:pt x="21" y="54"/>
                    <a:pt x="28" y="49"/>
                    <a:pt x="23" y="52"/>
                  </a:cubicBezTo>
                  <a:cubicBezTo>
                    <a:pt x="20" y="55"/>
                    <a:pt x="16" y="57"/>
                    <a:pt x="13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1" y="63"/>
                    <a:pt x="12" y="64"/>
                    <a:pt x="12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16" y="61"/>
                    <a:pt x="19" y="60"/>
                    <a:pt x="22" y="59"/>
                  </a:cubicBezTo>
                  <a:cubicBezTo>
                    <a:pt x="32" y="53"/>
                    <a:pt x="22" y="60"/>
                    <a:pt x="19" y="62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19" y="63"/>
                    <a:pt x="20" y="63"/>
                    <a:pt x="20" y="63"/>
                  </a:cubicBezTo>
                  <a:cubicBezTo>
                    <a:pt x="23" y="62"/>
                    <a:pt x="26" y="61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8"/>
                    <a:pt x="28" y="59"/>
                  </a:cubicBezTo>
                  <a:cubicBezTo>
                    <a:pt x="28" y="59"/>
                    <a:pt x="25" y="60"/>
                    <a:pt x="24" y="61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3" y="61"/>
                    <a:pt x="23" y="61"/>
                    <a:pt x="24" y="61"/>
                  </a:cubicBezTo>
                  <a:cubicBezTo>
                    <a:pt x="26" y="59"/>
                    <a:pt x="27" y="58"/>
                    <a:pt x="29" y="56"/>
                  </a:cubicBezTo>
                  <a:cubicBezTo>
                    <a:pt x="30" y="56"/>
                    <a:pt x="29" y="55"/>
                    <a:pt x="28" y="55"/>
                  </a:cubicBezTo>
                  <a:cubicBezTo>
                    <a:pt x="25" y="56"/>
                    <a:pt x="16" y="58"/>
                    <a:pt x="14" y="61"/>
                  </a:cubicBezTo>
                  <a:cubicBezTo>
                    <a:pt x="18" y="57"/>
                    <a:pt x="24" y="54"/>
                    <a:pt x="28" y="50"/>
                  </a:cubicBezTo>
                  <a:cubicBezTo>
                    <a:pt x="29" y="50"/>
                    <a:pt x="28" y="49"/>
                    <a:pt x="27" y="49"/>
                  </a:cubicBezTo>
                  <a:cubicBezTo>
                    <a:pt x="25" y="50"/>
                    <a:pt x="22" y="52"/>
                    <a:pt x="19" y="53"/>
                  </a:cubicBezTo>
                  <a:cubicBezTo>
                    <a:pt x="16" y="54"/>
                    <a:pt x="8" y="60"/>
                    <a:pt x="17" y="53"/>
                  </a:cubicBezTo>
                  <a:cubicBezTo>
                    <a:pt x="21" y="50"/>
                    <a:pt x="25" y="48"/>
                    <a:pt x="28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3" y="45"/>
                    <a:pt x="16" y="47"/>
                    <a:pt x="13" y="50"/>
                  </a:cubicBezTo>
                  <a:cubicBezTo>
                    <a:pt x="18" y="45"/>
                    <a:pt x="24" y="43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4" y="38"/>
                    <a:pt x="21" y="40"/>
                    <a:pt x="18" y="42"/>
                  </a:cubicBezTo>
                  <a:cubicBezTo>
                    <a:pt x="16" y="43"/>
                    <a:pt x="6" y="49"/>
                    <a:pt x="13" y="44"/>
                  </a:cubicBezTo>
                  <a:cubicBezTo>
                    <a:pt x="18" y="40"/>
                    <a:pt x="22" y="35"/>
                    <a:pt x="27" y="31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1" y="33"/>
                    <a:pt x="10" y="36"/>
                    <a:pt x="6" y="40"/>
                  </a:cubicBezTo>
                  <a:cubicBezTo>
                    <a:pt x="11" y="34"/>
                    <a:pt x="19" y="30"/>
                    <a:pt x="25" y="26"/>
                  </a:cubicBezTo>
                  <a:cubicBezTo>
                    <a:pt x="26" y="26"/>
                    <a:pt x="26" y="24"/>
                    <a:pt x="25" y="25"/>
                  </a:cubicBezTo>
                  <a:cubicBezTo>
                    <a:pt x="18" y="27"/>
                    <a:pt x="12" y="30"/>
                    <a:pt x="5" y="34"/>
                  </a:cubicBezTo>
                  <a:cubicBezTo>
                    <a:pt x="12" y="30"/>
                    <a:pt x="20" y="24"/>
                    <a:pt x="26" y="18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1" y="19"/>
                    <a:pt x="17" y="21"/>
                    <a:pt x="13" y="23"/>
                  </a:cubicBezTo>
                  <a:cubicBezTo>
                    <a:pt x="11" y="25"/>
                    <a:pt x="5" y="27"/>
                    <a:pt x="3" y="29"/>
                  </a:cubicBezTo>
                  <a:cubicBezTo>
                    <a:pt x="10" y="21"/>
                    <a:pt x="18" y="15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19" y="9"/>
                    <a:pt x="14" y="13"/>
                    <a:pt x="8" y="17"/>
                  </a:cubicBezTo>
                  <a:cubicBezTo>
                    <a:pt x="9" y="16"/>
                    <a:pt x="9" y="16"/>
                    <a:pt x="10" y="15"/>
                  </a:cubicBezTo>
                  <a:cubicBezTo>
                    <a:pt x="15" y="11"/>
                    <a:pt x="20" y="6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ubicBezTo>
                    <a:pt x="15" y="4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2"/>
                    <a:pt x="13" y="8"/>
                    <a:pt x="20" y="4"/>
                  </a:cubicBezTo>
                  <a:cubicBezTo>
                    <a:pt x="23" y="2"/>
                    <a:pt x="22" y="2"/>
                    <a:pt x="20" y="5"/>
                  </a:cubicBezTo>
                  <a:cubicBezTo>
                    <a:pt x="18" y="7"/>
                    <a:pt x="16" y="9"/>
                    <a:pt x="14" y="11"/>
                  </a:cubicBezTo>
                  <a:cubicBezTo>
                    <a:pt x="9" y="15"/>
                    <a:pt x="5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0"/>
                    <a:pt x="17" y="14"/>
                    <a:pt x="24" y="8"/>
                  </a:cubicBezTo>
                  <a:cubicBezTo>
                    <a:pt x="16" y="15"/>
                    <a:pt x="8" y="21"/>
                    <a:pt x="1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0" name="Freeform 4213"/>
            <p:cNvSpPr/>
            <p:nvPr/>
          </p:nvSpPr>
          <p:spPr bwMode="auto">
            <a:xfrm>
              <a:off x="5669798" y="2101769"/>
              <a:ext cx="43909" cy="31934"/>
            </a:xfrm>
            <a:custGeom>
              <a:avLst/>
              <a:gdLst>
                <a:gd name="T0" fmla="*/ 24 w 25"/>
                <a:gd name="T1" fmla="*/ 1 h 18"/>
                <a:gd name="T2" fmla="*/ 10 w 25"/>
                <a:gd name="T3" fmla="*/ 8 h 18"/>
                <a:gd name="T4" fmla="*/ 3 w 25"/>
                <a:gd name="T5" fmla="*/ 12 h 18"/>
                <a:gd name="T6" fmla="*/ 0 w 25"/>
                <a:gd name="T7" fmla="*/ 14 h 18"/>
                <a:gd name="T8" fmla="*/ 0 w 25"/>
                <a:gd name="T9" fmla="*/ 15 h 18"/>
                <a:gd name="T10" fmla="*/ 13 w 25"/>
                <a:gd name="T11" fmla="*/ 8 h 18"/>
                <a:gd name="T12" fmla="*/ 10 w 25"/>
                <a:gd name="T13" fmla="*/ 10 h 18"/>
                <a:gd name="T14" fmla="*/ 0 w 25"/>
                <a:gd name="T15" fmla="*/ 17 h 18"/>
                <a:gd name="T16" fmla="*/ 0 w 25"/>
                <a:gd name="T17" fmla="*/ 18 h 18"/>
                <a:gd name="T18" fmla="*/ 25 w 25"/>
                <a:gd name="T19" fmla="*/ 2 h 18"/>
                <a:gd name="T20" fmla="*/ 24 w 2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">
                  <a:moveTo>
                    <a:pt x="24" y="1"/>
                  </a:moveTo>
                  <a:cubicBezTo>
                    <a:pt x="19" y="3"/>
                    <a:pt x="15" y="6"/>
                    <a:pt x="10" y="8"/>
                  </a:cubicBezTo>
                  <a:cubicBezTo>
                    <a:pt x="8" y="10"/>
                    <a:pt x="5" y="11"/>
                    <a:pt x="3" y="12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3"/>
                    <a:pt x="9" y="11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6" y="13"/>
                    <a:pt x="3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3"/>
                    <a:pt x="17" y="8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1" name="Freeform 4214"/>
            <p:cNvSpPr/>
            <p:nvPr/>
          </p:nvSpPr>
          <p:spPr bwMode="auto">
            <a:xfrm>
              <a:off x="5669798" y="2065844"/>
              <a:ext cx="41913" cy="30936"/>
            </a:xfrm>
            <a:custGeom>
              <a:avLst/>
              <a:gdLst>
                <a:gd name="T0" fmla="*/ 23 w 24"/>
                <a:gd name="T1" fmla="*/ 0 h 18"/>
                <a:gd name="T2" fmla="*/ 7 w 24"/>
                <a:gd name="T3" fmla="*/ 7 h 18"/>
                <a:gd name="T4" fmla="*/ 0 w 24"/>
                <a:gd name="T5" fmla="*/ 10 h 18"/>
                <a:gd name="T6" fmla="*/ 0 w 24"/>
                <a:gd name="T7" fmla="*/ 12 h 18"/>
                <a:gd name="T8" fmla="*/ 21 w 24"/>
                <a:gd name="T9" fmla="*/ 1 h 18"/>
                <a:gd name="T10" fmla="*/ 0 w 24"/>
                <a:gd name="T11" fmla="*/ 16 h 18"/>
                <a:gd name="T12" fmla="*/ 0 w 24"/>
                <a:gd name="T13" fmla="*/ 18 h 18"/>
                <a:gd name="T14" fmla="*/ 24 w 24"/>
                <a:gd name="T15" fmla="*/ 1 h 18"/>
                <a:gd name="T16" fmla="*/ 23 w 24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3" y="0"/>
                  </a:moveTo>
                  <a:cubicBezTo>
                    <a:pt x="18" y="2"/>
                    <a:pt x="12" y="4"/>
                    <a:pt x="7" y="7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9"/>
                    <a:pt x="15" y="5"/>
                    <a:pt x="21" y="1"/>
                  </a:cubicBezTo>
                  <a:cubicBezTo>
                    <a:pt x="13" y="6"/>
                    <a:pt x="7" y="11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2"/>
                    <a:pt x="15" y="6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2" name="Freeform 4215"/>
            <p:cNvSpPr/>
            <p:nvPr/>
          </p:nvSpPr>
          <p:spPr bwMode="auto">
            <a:xfrm>
              <a:off x="5669798" y="2030917"/>
              <a:ext cx="36923" cy="32931"/>
            </a:xfrm>
            <a:custGeom>
              <a:avLst/>
              <a:gdLst>
                <a:gd name="T0" fmla="*/ 20 w 21"/>
                <a:gd name="T1" fmla="*/ 2 h 19"/>
                <a:gd name="T2" fmla="*/ 20 w 21"/>
                <a:gd name="T3" fmla="*/ 1 h 19"/>
                <a:gd name="T4" fmla="*/ 0 w 21"/>
                <a:gd name="T5" fmla="*/ 13 h 19"/>
                <a:gd name="T6" fmla="*/ 0 w 21"/>
                <a:gd name="T7" fmla="*/ 14 h 19"/>
                <a:gd name="T8" fmla="*/ 18 w 21"/>
                <a:gd name="T9" fmla="*/ 3 h 19"/>
                <a:gd name="T10" fmla="*/ 0 w 21"/>
                <a:gd name="T11" fmla="*/ 17 h 19"/>
                <a:gd name="T12" fmla="*/ 0 w 21"/>
                <a:gd name="T13" fmla="*/ 17 h 19"/>
                <a:gd name="T14" fmla="*/ 0 w 21"/>
                <a:gd name="T15" fmla="*/ 19 h 19"/>
                <a:gd name="T16" fmla="*/ 3 w 21"/>
                <a:gd name="T17" fmla="*/ 17 h 19"/>
                <a:gd name="T18" fmla="*/ 20 w 2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20" y="2"/>
                  </a:move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6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2" y="6"/>
                    <a:pt x="18" y="3"/>
                  </a:cubicBezTo>
                  <a:cubicBezTo>
                    <a:pt x="12" y="6"/>
                    <a:pt x="6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9" y="12"/>
                    <a:pt x="15" y="7"/>
                    <a:pt x="2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3" name="Freeform 4216"/>
            <p:cNvSpPr/>
            <p:nvPr/>
          </p:nvSpPr>
          <p:spPr bwMode="auto">
            <a:xfrm>
              <a:off x="5669798" y="2021936"/>
              <a:ext cx="29938" cy="24948"/>
            </a:xfrm>
            <a:custGeom>
              <a:avLst/>
              <a:gdLst>
                <a:gd name="T0" fmla="*/ 17 w 17"/>
                <a:gd name="T1" fmla="*/ 2 h 14"/>
                <a:gd name="T2" fmla="*/ 17 w 17"/>
                <a:gd name="T3" fmla="*/ 2 h 14"/>
                <a:gd name="T4" fmla="*/ 16 w 17"/>
                <a:gd name="T5" fmla="*/ 1 h 14"/>
                <a:gd name="T6" fmla="*/ 15 w 17"/>
                <a:gd name="T7" fmla="*/ 1 h 14"/>
                <a:gd name="T8" fmla="*/ 0 w 17"/>
                <a:gd name="T9" fmla="*/ 9 h 14"/>
                <a:gd name="T10" fmla="*/ 0 w 17"/>
                <a:gd name="T11" fmla="*/ 10 h 14"/>
                <a:gd name="T12" fmla="*/ 14 w 17"/>
                <a:gd name="T13" fmla="*/ 3 h 14"/>
                <a:gd name="T14" fmla="*/ 0 w 17"/>
                <a:gd name="T15" fmla="*/ 12 h 14"/>
                <a:gd name="T16" fmla="*/ 0 w 17"/>
                <a:gd name="T17" fmla="*/ 14 h 14"/>
                <a:gd name="T18" fmla="*/ 0 w 17"/>
                <a:gd name="T19" fmla="*/ 14 h 14"/>
                <a:gd name="T20" fmla="*/ 17 w 17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10" y="5"/>
                    <a:pt x="14" y="3"/>
                  </a:cubicBezTo>
                  <a:cubicBezTo>
                    <a:pt x="10" y="5"/>
                    <a:pt x="5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1" y="6"/>
                    <a:pt x="1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4" name="Freeform 4217"/>
            <p:cNvSpPr/>
            <p:nvPr/>
          </p:nvSpPr>
          <p:spPr bwMode="auto">
            <a:xfrm>
              <a:off x="5669798" y="2019940"/>
              <a:ext cx="13971" cy="12973"/>
            </a:xfrm>
            <a:custGeom>
              <a:avLst/>
              <a:gdLst>
                <a:gd name="T0" fmla="*/ 7 w 8"/>
                <a:gd name="T1" fmla="*/ 1 h 7"/>
                <a:gd name="T2" fmla="*/ 7 w 8"/>
                <a:gd name="T3" fmla="*/ 1 h 7"/>
                <a:gd name="T4" fmla="*/ 7 w 8"/>
                <a:gd name="T5" fmla="*/ 0 h 7"/>
                <a:gd name="T6" fmla="*/ 3 w 8"/>
                <a:gd name="T7" fmla="*/ 1 h 7"/>
                <a:gd name="T8" fmla="*/ 0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0 w 8"/>
                <a:gd name="T15" fmla="*/ 6 h 7"/>
                <a:gd name="T16" fmla="*/ 0 w 8"/>
                <a:gd name="T17" fmla="*/ 7 h 7"/>
                <a:gd name="T18" fmla="*/ 7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0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5" y="4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5" name="Freeform 4218"/>
            <p:cNvSpPr/>
            <p:nvPr/>
          </p:nvSpPr>
          <p:spPr bwMode="auto">
            <a:xfrm>
              <a:off x="5669798" y="2042892"/>
              <a:ext cx="46902" cy="34927"/>
            </a:xfrm>
            <a:custGeom>
              <a:avLst/>
              <a:gdLst>
                <a:gd name="T0" fmla="*/ 24 w 27"/>
                <a:gd name="T1" fmla="*/ 3 h 20"/>
                <a:gd name="T2" fmla="*/ 26 w 27"/>
                <a:gd name="T3" fmla="*/ 2 h 20"/>
                <a:gd name="T4" fmla="*/ 26 w 27"/>
                <a:gd name="T5" fmla="*/ 1 h 20"/>
                <a:gd name="T6" fmla="*/ 24 w 27"/>
                <a:gd name="T7" fmla="*/ 1 h 20"/>
                <a:gd name="T8" fmla="*/ 0 w 27"/>
                <a:gd name="T9" fmla="*/ 16 h 20"/>
                <a:gd name="T10" fmla="*/ 0 w 27"/>
                <a:gd name="T11" fmla="*/ 17 h 20"/>
                <a:gd name="T12" fmla="*/ 22 w 27"/>
                <a:gd name="T13" fmla="*/ 4 h 20"/>
                <a:gd name="T14" fmla="*/ 13 w 27"/>
                <a:gd name="T15" fmla="*/ 10 h 20"/>
                <a:gd name="T16" fmla="*/ 1 w 27"/>
                <a:gd name="T17" fmla="*/ 18 h 20"/>
                <a:gd name="T18" fmla="*/ 0 w 27"/>
                <a:gd name="T19" fmla="*/ 19 h 20"/>
                <a:gd name="T20" fmla="*/ 0 w 27"/>
                <a:gd name="T21" fmla="*/ 20 h 20"/>
                <a:gd name="T22" fmla="*/ 9 w 27"/>
                <a:gd name="T23" fmla="*/ 15 h 20"/>
                <a:gd name="T24" fmla="*/ 24 w 2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0">
                  <a:moveTo>
                    <a:pt x="24" y="3"/>
                  </a:moveTo>
                  <a:cubicBezTo>
                    <a:pt x="25" y="3"/>
                    <a:pt x="26" y="2"/>
                    <a:pt x="26" y="2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3"/>
                    <a:pt x="14" y="8"/>
                    <a:pt x="22" y="4"/>
                  </a:cubicBezTo>
                  <a:cubicBezTo>
                    <a:pt x="27" y="1"/>
                    <a:pt x="15" y="9"/>
                    <a:pt x="13" y="10"/>
                  </a:cubicBezTo>
                  <a:cubicBezTo>
                    <a:pt x="9" y="13"/>
                    <a:pt x="5" y="16"/>
                    <a:pt x="1" y="18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9" y="15"/>
                  </a:cubicBezTo>
                  <a:cubicBezTo>
                    <a:pt x="14" y="11"/>
                    <a:pt x="19" y="7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6" name="Freeform 4219"/>
            <p:cNvSpPr/>
            <p:nvPr/>
          </p:nvSpPr>
          <p:spPr bwMode="auto">
            <a:xfrm>
              <a:off x="5718696" y="22275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7" name="Freeform 4220"/>
            <p:cNvSpPr/>
            <p:nvPr/>
          </p:nvSpPr>
          <p:spPr bwMode="auto">
            <a:xfrm>
              <a:off x="5669798" y="2075823"/>
              <a:ext cx="43909" cy="34927"/>
            </a:xfrm>
            <a:custGeom>
              <a:avLst/>
              <a:gdLst>
                <a:gd name="T0" fmla="*/ 25 w 25"/>
                <a:gd name="T1" fmla="*/ 2 h 20"/>
                <a:gd name="T2" fmla="*/ 25 w 25"/>
                <a:gd name="T3" fmla="*/ 2 h 20"/>
                <a:gd name="T4" fmla="*/ 25 w 25"/>
                <a:gd name="T5" fmla="*/ 1 h 20"/>
                <a:gd name="T6" fmla="*/ 24 w 25"/>
                <a:gd name="T7" fmla="*/ 1 h 20"/>
                <a:gd name="T8" fmla="*/ 21 w 25"/>
                <a:gd name="T9" fmla="*/ 2 h 20"/>
                <a:gd name="T10" fmla="*/ 21 w 25"/>
                <a:gd name="T11" fmla="*/ 2 h 20"/>
                <a:gd name="T12" fmla="*/ 16 w 25"/>
                <a:gd name="T13" fmla="*/ 5 h 20"/>
                <a:gd name="T14" fmla="*/ 8 w 25"/>
                <a:gd name="T15" fmla="*/ 9 h 20"/>
                <a:gd name="T16" fmla="*/ 0 w 25"/>
                <a:gd name="T17" fmla="*/ 14 h 20"/>
                <a:gd name="T18" fmla="*/ 0 w 25"/>
                <a:gd name="T19" fmla="*/ 15 h 20"/>
                <a:gd name="T20" fmla="*/ 10 w 25"/>
                <a:gd name="T21" fmla="*/ 10 h 20"/>
                <a:gd name="T22" fmla="*/ 0 w 25"/>
                <a:gd name="T23" fmla="*/ 17 h 20"/>
                <a:gd name="T24" fmla="*/ 0 w 25"/>
                <a:gd name="T25" fmla="*/ 20 h 20"/>
                <a:gd name="T26" fmla="*/ 22 w 25"/>
                <a:gd name="T27" fmla="*/ 3 h 20"/>
                <a:gd name="T28" fmla="*/ 25 w 25"/>
                <a:gd name="T2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18" y="4"/>
                    <a:pt x="16" y="5"/>
                  </a:cubicBezTo>
                  <a:cubicBezTo>
                    <a:pt x="13" y="7"/>
                    <a:pt x="11" y="8"/>
                    <a:pt x="8" y="9"/>
                  </a:cubicBezTo>
                  <a:cubicBezTo>
                    <a:pt x="5" y="11"/>
                    <a:pt x="2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3"/>
                    <a:pt x="7" y="11"/>
                    <a:pt x="10" y="10"/>
                  </a:cubicBezTo>
                  <a:cubicBezTo>
                    <a:pt x="7" y="12"/>
                    <a:pt x="3" y="15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5"/>
                    <a:pt x="14" y="8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8" name="Freeform 4221"/>
            <p:cNvSpPr/>
            <p:nvPr/>
          </p:nvSpPr>
          <p:spPr bwMode="auto">
            <a:xfrm>
              <a:off x="5669798" y="2114742"/>
              <a:ext cx="46902" cy="35925"/>
            </a:xfrm>
            <a:custGeom>
              <a:avLst/>
              <a:gdLst>
                <a:gd name="T0" fmla="*/ 26 w 27"/>
                <a:gd name="T1" fmla="*/ 2 h 21"/>
                <a:gd name="T2" fmla="*/ 26 w 27"/>
                <a:gd name="T3" fmla="*/ 0 h 21"/>
                <a:gd name="T4" fmla="*/ 26 w 27"/>
                <a:gd name="T5" fmla="*/ 0 h 21"/>
                <a:gd name="T6" fmla="*/ 0 w 27"/>
                <a:gd name="T7" fmla="*/ 11 h 21"/>
                <a:gd name="T8" fmla="*/ 0 w 27"/>
                <a:gd name="T9" fmla="*/ 13 h 21"/>
                <a:gd name="T10" fmla="*/ 8 w 27"/>
                <a:gd name="T11" fmla="*/ 9 h 21"/>
                <a:gd name="T12" fmla="*/ 16 w 27"/>
                <a:gd name="T13" fmla="*/ 6 h 21"/>
                <a:gd name="T14" fmla="*/ 17 w 27"/>
                <a:gd name="T15" fmla="*/ 5 h 21"/>
                <a:gd name="T16" fmla="*/ 0 w 27"/>
                <a:gd name="T17" fmla="*/ 19 h 21"/>
                <a:gd name="T18" fmla="*/ 0 w 27"/>
                <a:gd name="T19" fmla="*/ 21 h 21"/>
                <a:gd name="T20" fmla="*/ 26 w 27"/>
                <a:gd name="T21" fmla="*/ 2 h 21"/>
                <a:gd name="T22" fmla="*/ 26 w 27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6" y="2"/>
                  </a:move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7" y="7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5" y="10"/>
                    <a:pt x="8" y="9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1" y="9"/>
                    <a:pt x="6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5"/>
                    <a:pt x="16" y="6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9" name="Freeform 4224"/>
            <p:cNvSpPr/>
            <p:nvPr/>
          </p:nvSpPr>
          <p:spPr bwMode="auto">
            <a:xfrm>
              <a:off x="8283357" y="1276487"/>
              <a:ext cx="4990" cy="1996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0" name="Freeform 4226"/>
            <p:cNvSpPr/>
            <p:nvPr/>
          </p:nvSpPr>
          <p:spPr bwMode="auto">
            <a:xfrm>
              <a:off x="8297328" y="1272495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1" name="Freeform 4249"/>
            <p:cNvSpPr/>
            <p:nvPr/>
          </p:nvSpPr>
          <p:spPr bwMode="auto">
            <a:xfrm>
              <a:off x="7721527" y="1258524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2" name="Freeform 4250"/>
            <p:cNvSpPr/>
            <p:nvPr/>
          </p:nvSpPr>
          <p:spPr bwMode="auto">
            <a:xfrm>
              <a:off x="7759448" y="1318400"/>
              <a:ext cx="6985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3" name="Freeform 4251"/>
            <p:cNvSpPr/>
            <p:nvPr/>
          </p:nvSpPr>
          <p:spPr bwMode="auto">
            <a:xfrm>
              <a:off x="7715539" y="1389252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4" name="Freeform 4252"/>
            <p:cNvSpPr/>
            <p:nvPr/>
          </p:nvSpPr>
          <p:spPr bwMode="auto">
            <a:xfrm>
              <a:off x="7719531" y="1197651"/>
              <a:ext cx="89813" cy="191601"/>
            </a:xfrm>
            <a:custGeom>
              <a:avLst/>
              <a:gdLst>
                <a:gd name="T0" fmla="*/ 3 w 52"/>
                <a:gd name="T1" fmla="*/ 34 h 110"/>
                <a:gd name="T2" fmla="*/ 8 w 52"/>
                <a:gd name="T3" fmla="*/ 30 h 110"/>
                <a:gd name="T4" fmla="*/ 9 w 52"/>
                <a:gd name="T5" fmla="*/ 27 h 110"/>
                <a:gd name="T6" fmla="*/ 9 w 52"/>
                <a:gd name="T7" fmla="*/ 27 h 110"/>
                <a:gd name="T8" fmla="*/ 8 w 52"/>
                <a:gd name="T9" fmla="*/ 26 h 110"/>
                <a:gd name="T10" fmla="*/ 14 w 52"/>
                <a:gd name="T11" fmla="*/ 19 h 110"/>
                <a:gd name="T12" fmla="*/ 25 w 52"/>
                <a:gd name="T13" fmla="*/ 9 h 110"/>
                <a:gd name="T14" fmla="*/ 37 w 52"/>
                <a:gd name="T15" fmla="*/ 5 h 110"/>
                <a:gd name="T16" fmla="*/ 38 w 52"/>
                <a:gd name="T17" fmla="*/ 5 h 110"/>
                <a:gd name="T18" fmla="*/ 39 w 52"/>
                <a:gd name="T19" fmla="*/ 6 h 110"/>
                <a:gd name="T20" fmla="*/ 39 w 52"/>
                <a:gd name="T21" fmla="*/ 7 h 110"/>
                <a:gd name="T22" fmla="*/ 39 w 52"/>
                <a:gd name="T23" fmla="*/ 7 h 110"/>
                <a:gd name="T24" fmla="*/ 43 w 52"/>
                <a:gd name="T25" fmla="*/ 10 h 110"/>
                <a:gd name="T26" fmla="*/ 43 w 52"/>
                <a:gd name="T27" fmla="*/ 10 h 110"/>
                <a:gd name="T28" fmla="*/ 44 w 52"/>
                <a:gd name="T29" fmla="*/ 10 h 110"/>
                <a:gd name="T30" fmla="*/ 43 w 52"/>
                <a:gd name="T31" fmla="*/ 11 h 110"/>
                <a:gd name="T32" fmla="*/ 46 w 52"/>
                <a:gd name="T33" fmla="*/ 21 h 110"/>
                <a:gd name="T34" fmla="*/ 46 w 52"/>
                <a:gd name="T35" fmla="*/ 22 h 110"/>
                <a:gd name="T36" fmla="*/ 46 w 52"/>
                <a:gd name="T37" fmla="*/ 22 h 110"/>
                <a:gd name="T38" fmla="*/ 45 w 52"/>
                <a:gd name="T39" fmla="*/ 28 h 110"/>
                <a:gd name="T40" fmla="*/ 45 w 52"/>
                <a:gd name="T41" fmla="*/ 30 h 110"/>
                <a:gd name="T42" fmla="*/ 45 w 52"/>
                <a:gd name="T43" fmla="*/ 29 h 110"/>
                <a:gd name="T44" fmla="*/ 45 w 52"/>
                <a:gd name="T45" fmla="*/ 30 h 110"/>
                <a:gd name="T46" fmla="*/ 44 w 52"/>
                <a:gd name="T47" fmla="*/ 32 h 110"/>
                <a:gd name="T48" fmla="*/ 39 w 52"/>
                <a:gd name="T49" fmla="*/ 45 h 110"/>
                <a:gd name="T50" fmla="*/ 41 w 52"/>
                <a:gd name="T51" fmla="*/ 42 h 110"/>
                <a:gd name="T52" fmla="*/ 42 w 52"/>
                <a:gd name="T53" fmla="*/ 43 h 110"/>
                <a:gd name="T54" fmla="*/ 37 w 52"/>
                <a:gd name="T55" fmla="*/ 49 h 110"/>
                <a:gd name="T56" fmla="*/ 35 w 52"/>
                <a:gd name="T57" fmla="*/ 52 h 110"/>
                <a:gd name="T58" fmla="*/ 35 w 52"/>
                <a:gd name="T59" fmla="*/ 53 h 110"/>
                <a:gd name="T60" fmla="*/ 33 w 52"/>
                <a:gd name="T61" fmla="*/ 55 h 110"/>
                <a:gd name="T62" fmla="*/ 30 w 52"/>
                <a:gd name="T63" fmla="*/ 60 h 110"/>
                <a:gd name="T64" fmla="*/ 32 w 52"/>
                <a:gd name="T65" fmla="*/ 59 h 110"/>
                <a:gd name="T66" fmla="*/ 33 w 52"/>
                <a:gd name="T67" fmla="*/ 60 h 110"/>
                <a:gd name="T68" fmla="*/ 28 w 52"/>
                <a:gd name="T69" fmla="*/ 64 h 110"/>
                <a:gd name="T70" fmla="*/ 26 w 52"/>
                <a:gd name="T71" fmla="*/ 68 h 110"/>
                <a:gd name="T72" fmla="*/ 28 w 52"/>
                <a:gd name="T73" fmla="*/ 66 h 110"/>
                <a:gd name="T74" fmla="*/ 29 w 52"/>
                <a:gd name="T75" fmla="*/ 67 h 110"/>
                <a:gd name="T76" fmla="*/ 20 w 52"/>
                <a:gd name="T77" fmla="*/ 77 h 110"/>
                <a:gd name="T78" fmla="*/ 19 w 52"/>
                <a:gd name="T79" fmla="*/ 79 h 110"/>
                <a:gd name="T80" fmla="*/ 19 w 52"/>
                <a:gd name="T81" fmla="*/ 79 h 110"/>
                <a:gd name="T82" fmla="*/ 20 w 52"/>
                <a:gd name="T83" fmla="*/ 80 h 110"/>
                <a:gd name="T84" fmla="*/ 6 w 52"/>
                <a:gd name="T85" fmla="*/ 96 h 110"/>
                <a:gd name="T86" fmla="*/ 0 w 52"/>
                <a:gd name="T87" fmla="*/ 104 h 110"/>
                <a:gd name="T88" fmla="*/ 2 w 52"/>
                <a:gd name="T89" fmla="*/ 108 h 110"/>
                <a:gd name="T90" fmla="*/ 2 w 52"/>
                <a:gd name="T91" fmla="*/ 110 h 110"/>
                <a:gd name="T92" fmla="*/ 2 w 52"/>
                <a:gd name="T93" fmla="*/ 110 h 110"/>
                <a:gd name="T94" fmla="*/ 40 w 52"/>
                <a:gd name="T95" fmla="*/ 53 h 110"/>
                <a:gd name="T96" fmla="*/ 51 w 52"/>
                <a:gd name="T97" fmla="*/ 16 h 110"/>
                <a:gd name="T98" fmla="*/ 29 w 52"/>
                <a:gd name="T99" fmla="*/ 2 h 110"/>
                <a:gd name="T100" fmla="*/ 2 w 52"/>
                <a:gd name="T101" fmla="*/ 29 h 110"/>
                <a:gd name="T102" fmla="*/ 3 w 52"/>
                <a:gd name="T103" fmla="*/ 31 h 110"/>
                <a:gd name="T104" fmla="*/ 3 w 52"/>
                <a:gd name="T105" fmla="*/ 3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3" y="34"/>
                  </a:moveTo>
                  <a:cubicBezTo>
                    <a:pt x="5" y="33"/>
                    <a:pt x="6" y="31"/>
                    <a:pt x="8" y="30"/>
                  </a:cubicBezTo>
                  <a:cubicBezTo>
                    <a:pt x="8" y="29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7"/>
                    <a:pt x="8" y="26"/>
                  </a:cubicBezTo>
                  <a:cubicBezTo>
                    <a:pt x="9" y="24"/>
                    <a:pt x="11" y="22"/>
                    <a:pt x="14" y="19"/>
                  </a:cubicBezTo>
                  <a:cubicBezTo>
                    <a:pt x="17" y="15"/>
                    <a:pt x="20" y="11"/>
                    <a:pt x="25" y="9"/>
                  </a:cubicBezTo>
                  <a:cubicBezTo>
                    <a:pt x="29" y="6"/>
                    <a:pt x="34" y="4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2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5" y="14"/>
                    <a:pt x="46" y="17"/>
                    <a:pt x="46" y="21"/>
                  </a:cubicBezTo>
                  <a:cubicBezTo>
                    <a:pt x="46" y="20"/>
                    <a:pt x="47" y="21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4"/>
                    <a:pt x="45" y="26"/>
                    <a:pt x="45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1"/>
                    <a:pt x="44" y="31"/>
                    <a:pt x="44" y="32"/>
                  </a:cubicBezTo>
                  <a:cubicBezTo>
                    <a:pt x="43" y="36"/>
                    <a:pt x="41" y="41"/>
                    <a:pt x="39" y="45"/>
                  </a:cubicBezTo>
                  <a:cubicBezTo>
                    <a:pt x="40" y="44"/>
                    <a:pt x="40" y="43"/>
                    <a:pt x="41" y="42"/>
                  </a:cubicBezTo>
                  <a:cubicBezTo>
                    <a:pt x="42" y="42"/>
                    <a:pt x="43" y="43"/>
                    <a:pt x="42" y="43"/>
                  </a:cubicBezTo>
                  <a:cubicBezTo>
                    <a:pt x="40" y="45"/>
                    <a:pt x="39" y="47"/>
                    <a:pt x="37" y="49"/>
                  </a:cubicBezTo>
                  <a:cubicBezTo>
                    <a:pt x="36" y="50"/>
                    <a:pt x="36" y="51"/>
                    <a:pt x="35" y="52"/>
                  </a:cubicBezTo>
                  <a:cubicBezTo>
                    <a:pt x="35" y="52"/>
                    <a:pt x="36" y="53"/>
                    <a:pt x="35" y="53"/>
                  </a:cubicBezTo>
                  <a:cubicBezTo>
                    <a:pt x="35" y="54"/>
                    <a:pt x="34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1" y="60"/>
                    <a:pt x="31" y="59"/>
                    <a:pt x="32" y="59"/>
                  </a:cubicBezTo>
                  <a:cubicBezTo>
                    <a:pt x="32" y="58"/>
                    <a:pt x="33" y="59"/>
                    <a:pt x="33" y="60"/>
                  </a:cubicBezTo>
                  <a:cubicBezTo>
                    <a:pt x="31" y="61"/>
                    <a:pt x="29" y="63"/>
                    <a:pt x="28" y="64"/>
                  </a:cubicBezTo>
                  <a:cubicBezTo>
                    <a:pt x="27" y="66"/>
                    <a:pt x="26" y="67"/>
                    <a:pt x="26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9" y="65"/>
                    <a:pt x="30" y="66"/>
                    <a:pt x="29" y="67"/>
                  </a:cubicBezTo>
                  <a:cubicBezTo>
                    <a:pt x="26" y="70"/>
                    <a:pt x="23" y="74"/>
                    <a:pt x="20" y="77"/>
                  </a:cubicBezTo>
                  <a:cubicBezTo>
                    <a:pt x="20" y="78"/>
                    <a:pt x="19" y="78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8"/>
                    <a:pt x="20" y="79"/>
                    <a:pt x="20" y="80"/>
                  </a:cubicBezTo>
                  <a:cubicBezTo>
                    <a:pt x="15" y="85"/>
                    <a:pt x="11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1" y="106"/>
                    <a:pt x="2" y="107"/>
                    <a:pt x="2" y="108"/>
                  </a:cubicBezTo>
                  <a:cubicBezTo>
                    <a:pt x="3" y="109"/>
                    <a:pt x="3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1" y="16"/>
                  </a:cubicBezTo>
                  <a:cubicBezTo>
                    <a:pt x="50" y="5"/>
                    <a:pt x="39" y="0"/>
                    <a:pt x="29" y="2"/>
                  </a:cubicBezTo>
                  <a:cubicBezTo>
                    <a:pt x="15" y="5"/>
                    <a:pt x="8" y="17"/>
                    <a:pt x="2" y="29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4" y="32"/>
                    <a:pt x="4" y="33"/>
                    <a:pt x="3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5" name="Freeform 4253"/>
            <p:cNvSpPr/>
            <p:nvPr/>
          </p:nvSpPr>
          <p:spPr bwMode="auto">
            <a:xfrm>
              <a:off x="7749469" y="1339356"/>
              <a:ext cx="0" cy="99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6" name="Freeform 4254"/>
            <p:cNvSpPr/>
            <p:nvPr/>
          </p:nvSpPr>
          <p:spPr bwMode="auto">
            <a:xfrm>
              <a:off x="7722525" y="1255531"/>
              <a:ext cx="6985" cy="6985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0 h 4"/>
                <a:gd name="T4" fmla="*/ 0 w 4"/>
                <a:gd name="T5" fmla="*/ 4 h 4"/>
                <a:gd name="T6" fmla="*/ 1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7" name="Freeform 4255"/>
            <p:cNvSpPr/>
            <p:nvPr/>
          </p:nvSpPr>
          <p:spPr bwMode="auto">
            <a:xfrm>
              <a:off x="7712546" y="1368296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8" name="Freeform 4256"/>
            <p:cNvSpPr/>
            <p:nvPr/>
          </p:nvSpPr>
          <p:spPr bwMode="auto">
            <a:xfrm>
              <a:off x="7637701" y="1194657"/>
              <a:ext cx="88815" cy="198587"/>
            </a:xfrm>
            <a:custGeom>
              <a:avLst/>
              <a:gdLst>
                <a:gd name="T0" fmla="*/ 45 w 51"/>
                <a:gd name="T1" fmla="*/ 112 h 114"/>
                <a:gd name="T2" fmla="*/ 49 w 51"/>
                <a:gd name="T3" fmla="*/ 112 h 114"/>
                <a:gd name="T4" fmla="*/ 47 w 51"/>
                <a:gd name="T5" fmla="*/ 106 h 114"/>
                <a:gd name="T6" fmla="*/ 46 w 51"/>
                <a:gd name="T7" fmla="*/ 107 h 114"/>
                <a:gd name="T8" fmla="*/ 46 w 51"/>
                <a:gd name="T9" fmla="*/ 105 h 114"/>
                <a:gd name="T10" fmla="*/ 41 w 51"/>
                <a:gd name="T11" fmla="*/ 103 h 114"/>
                <a:gd name="T12" fmla="*/ 43 w 51"/>
                <a:gd name="T13" fmla="*/ 99 h 114"/>
                <a:gd name="T14" fmla="*/ 40 w 51"/>
                <a:gd name="T15" fmla="*/ 96 h 114"/>
                <a:gd name="T16" fmla="*/ 40 w 51"/>
                <a:gd name="T17" fmla="*/ 94 h 114"/>
                <a:gd name="T18" fmla="*/ 36 w 51"/>
                <a:gd name="T19" fmla="*/ 92 h 114"/>
                <a:gd name="T20" fmla="*/ 37 w 51"/>
                <a:gd name="T21" fmla="*/ 90 h 114"/>
                <a:gd name="T22" fmla="*/ 33 w 51"/>
                <a:gd name="T23" fmla="*/ 87 h 114"/>
                <a:gd name="T24" fmla="*/ 34 w 51"/>
                <a:gd name="T25" fmla="*/ 85 h 114"/>
                <a:gd name="T26" fmla="*/ 31 w 51"/>
                <a:gd name="T27" fmla="*/ 82 h 114"/>
                <a:gd name="T28" fmla="*/ 31 w 51"/>
                <a:gd name="T29" fmla="*/ 80 h 114"/>
                <a:gd name="T30" fmla="*/ 27 w 51"/>
                <a:gd name="T31" fmla="*/ 73 h 114"/>
                <a:gd name="T32" fmla="*/ 23 w 51"/>
                <a:gd name="T33" fmla="*/ 65 h 114"/>
                <a:gd name="T34" fmla="*/ 21 w 51"/>
                <a:gd name="T35" fmla="*/ 65 h 114"/>
                <a:gd name="T36" fmla="*/ 21 w 51"/>
                <a:gd name="T37" fmla="*/ 61 h 114"/>
                <a:gd name="T38" fmla="*/ 19 w 51"/>
                <a:gd name="T39" fmla="*/ 61 h 114"/>
                <a:gd name="T40" fmla="*/ 17 w 51"/>
                <a:gd name="T41" fmla="*/ 54 h 114"/>
                <a:gd name="T42" fmla="*/ 16 w 51"/>
                <a:gd name="T43" fmla="*/ 53 h 114"/>
                <a:gd name="T44" fmla="*/ 14 w 51"/>
                <a:gd name="T45" fmla="*/ 48 h 114"/>
                <a:gd name="T46" fmla="*/ 13 w 51"/>
                <a:gd name="T47" fmla="*/ 47 h 114"/>
                <a:gd name="T48" fmla="*/ 12 w 51"/>
                <a:gd name="T49" fmla="*/ 41 h 114"/>
                <a:gd name="T50" fmla="*/ 8 w 51"/>
                <a:gd name="T51" fmla="*/ 42 h 114"/>
                <a:gd name="T52" fmla="*/ 10 w 51"/>
                <a:gd name="T53" fmla="*/ 35 h 114"/>
                <a:gd name="T54" fmla="*/ 7 w 51"/>
                <a:gd name="T55" fmla="*/ 35 h 114"/>
                <a:gd name="T56" fmla="*/ 9 w 51"/>
                <a:gd name="T57" fmla="*/ 31 h 114"/>
                <a:gd name="T58" fmla="*/ 8 w 51"/>
                <a:gd name="T59" fmla="*/ 30 h 114"/>
                <a:gd name="T60" fmla="*/ 9 w 51"/>
                <a:gd name="T61" fmla="*/ 27 h 114"/>
                <a:gd name="T62" fmla="*/ 7 w 51"/>
                <a:gd name="T63" fmla="*/ 24 h 114"/>
                <a:gd name="T64" fmla="*/ 9 w 51"/>
                <a:gd name="T65" fmla="*/ 20 h 114"/>
                <a:gd name="T66" fmla="*/ 26 w 51"/>
                <a:gd name="T67" fmla="*/ 8 h 114"/>
                <a:gd name="T68" fmla="*/ 32 w 51"/>
                <a:gd name="T69" fmla="*/ 11 h 114"/>
                <a:gd name="T70" fmla="*/ 33 w 51"/>
                <a:gd name="T71" fmla="*/ 12 h 114"/>
                <a:gd name="T72" fmla="*/ 36 w 51"/>
                <a:gd name="T73" fmla="*/ 16 h 114"/>
                <a:gd name="T74" fmla="*/ 37 w 51"/>
                <a:gd name="T75" fmla="*/ 17 h 114"/>
                <a:gd name="T76" fmla="*/ 40 w 51"/>
                <a:gd name="T77" fmla="*/ 22 h 114"/>
                <a:gd name="T78" fmla="*/ 41 w 51"/>
                <a:gd name="T79" fmla="*/ 23 h 114"/>
                <a:gd name="T80" fmla="*/ 42 w 51"/>
                <a:gd name="T81" fmla="*/ 28 h 114"/>
                <a:gd name="T82" fmla="*/ 43 w 51"/>
                <a:gd name="T83" fmla="*/ 29 h 114"/>
                <a:gd name="T84" fmla="*/ 45 w 51"/>
                <a:gd name="T85" fmla="*/ 34 h 114"/>
                <a:gd name="T86" fmla="*/ 47 w 51"/>
                <a:gd name="T87" fmla="*/ 34 h 114"/>
                <a:gd name="T88" fmla="*/ 46 w 51"/>
                <a:gd name="T89" fmla="*/ 36 h 114"/>
                <a:gd name="T90" fmla="*/ 49 w 51"/>
                <a:gd name="T91" fmla="*/ 37 h 114"/>
                <a:gd name="T92" fmla="*/ 50 w 51"/>
                <a:gd name="T93" fmla="*/ 33 h 114"/>
                <a:gd name="T94" fmla="*/ 29 w 51"/>
                <a:gd name="T95" fmla="*/ 4 h 114"/>
                <a:gd name="T96" fmla="*/ 11 w 51"/>
                <a:gd name="T97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45" y="112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5" y="113"/>
                  </a:cubicBezTo>
                  <a:cubicBezTo>
                    <a:pt x="47" y="114"/>
                    <a:pt x="48" y="114"/>
                    <a:pt x="49" y="112"/>
                  </a:cubicBezTo>
                  <a:cubicBezTo>
                    <a:pt x="50" y="112"/>
                    <a:pt x="50" y="111"/>
                    <a:pt x="49" y="110"/>
                  </a:cubicBezTo>
                  <a:cubicBezTo>
                    <a:pt x="49" y="109"/>
                    <a:pt x="48" y="108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6"/>
                    <a:pt x="46" y="107"/>
                    <a:pt x="46" y="107"/>
                  </a:cubicBezTo>
                  <a:cubicBezTo>
                    <a:pt x="45" y="108"/>
                    <a:pt x="44" y="107"/>
                    <a:pt x="45" y="106"/>
                  </a:cubicBezTo>
                  <a:cubicBezTo>
                    <a:pt x="45" y="106"/>
                    <a:pt x="46" y="105"/>
                    <a:pt x="46" y="105"/>
                  </a:cubicBezTo>
                  <a:cubicBezTo>
                    <a:pt x="45" y="103"/>
                    <a:pt x="45" y="102"/>
                    <a:pt x="44" y="101"/>
                  </a:cubicBezTo>
                  <a:cubicBezTo>
                    <a:pt x="43" y="102"/>
                    <a:pt x="42" y="102"/>
                    <a:pt x="41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1" y="101"/>
                    <a:pt x="42" y="100"/>
                    <a:pt x="43" y="99"/>
                  </a:cubicBezTo>
                  <a:cubicBezTo>
                    <a:pt x="42" y="98"/>
                    <a:pt x="41" y="97"/>
                    <a:pt x="40" y="95"/>
                  </a:cubicBezTo>
                  <a:cubicBezTo>
                    <a:pt x="40" y="95"/>
                    <a:pt x="40" y="96"/>
                    <a:pt x="40" y="96"/>
                  </a:cubicBezTo>
                  <a:cubicBezTo>
                    <a:pt x="39" y="96"/>
                    <a:pt x="38" y="95"/>
                    <a:pt x="39" y="95"/>
                  </a:cubicBezTo>
                  <a:cubicBezTo>
                    <a:pt x="39" y="95"/>
                    <a:pt x="39" y="94"/>
                    <a:pt x="40" y="94"/>
                  </a:cubicBezTo>
                  <a:cubicBezTo>
                    <a:pt x="39" y="93"/>
                    <a:pt x="38" y="92"/>
                    <a:pt x="38" y="91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6" y="91"/>
                    <a:pt x="36" y="90"/>
                    <a:pt x="37" y="90"/>
                  </a:cubicBezTo>
                  <a:cubicBezTo>
                    <a:pt x="36" y="89"/>
                    <a:pt x="35" y="88"/>
                    <a:pt x="35" y="86"/>
                  </a:cubicBezTo>
                  <a:cubicBezTo>
                    <a:pt x="34" y="87"/>
                    <a:pt x="33" y="87"/>
                    <a:pt x="33" y="87"/>
                  </a:cubicBezTo>
                  <a:cubicBezTo>
                    <a:pt x="32" y="87"/>
                    <a:pt x="31" y="87"/>
                    <a:pt x="32" y="86"/>
                  </a:cubicBezTo>
                  <a:cubicBezTo>
                    <a:pt x="32" y="86"/>
                    <a:pt x="33" y="85"/>
                    <a:pt x="34" y="85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2"/>
                    <a:pt x="30" y="81"/>
                    <a:pt x="30" y="81"/>
                  </a:cubicBezTo>
                  <a:cubicBezTo>
                    <a:pt x="30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7" y="74"/>
                    <a:pt x="27" y="74"/>
                    <a:pt x="27" y="73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2" y="65"/>
                    <a:pt x="22" y="65"/>
                    <a:pt x="21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1" y="63"/>
                    <a:pt x="22" y="63"/>
                  </a:cubicBezTo>
                  <a:cubicBezTo>
                    <a:pt x="22" y="62"/>
                    <a:pt x="21" y="62"/>
                    <a:pt x="21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0"/>
                    <a:pt x="20" y="60"/>
                    <a:pt x="20" y="60"/>
                  </a:cubicBezTo>
                  <a:cubicBezTo>
                    <a:pt x="19" y="58"/>
                    <a:pt x="18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3"/>
                  </a:cubicBezTo>
                  <a:cubicBezTo>
                    <a:pt x="16" y="53"/>
                    <a:pt x="17" y="53"/>
                    <a:pt x="17" y="53"/>
                  </a:cubicBezTo>
                  <a:cubicBezTo>
                    <a:pt x="16" y="51"/>
                    <a:pt x="15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2" y="47"/>
                    <a:pt x="13" y="47"/>
                  </a:cubicBezTo>
                  <a:cubicBezTo>
                    <a:pt x="13" y="47"/>
                    <a:pt x="13" y="47"/>
                    <a:pt x="14" y="46"/>
                  </a:cubicBezTo>
                  <a:cubicBezTo>
                    <a:pt x="13" y="45"/>
                    <a:pt x="12" y="43"/>
                    <a:pt x="12" y="41"/>
                  </a:cubicBezTo>
                  <a:cubicBezTo>
                    <a:pt x="11" y="42"/>
                    <a:pt x="10" y="42"/>
                    <a:pt x="9" y="43"/>
                  </a:cubicBezTo>
                  <a:cubicBezTo>
                    <a:pt x="9" y="43"/>
                    <a:pt x="8" y="42"/>
                    <a:pt x="8" y="42"/>
                  </a:cubicBezTo>
                  <a:cubicBezTo>
                    <a:pt x="9" y="41"/>
                    <a:pt x="10" y="40"/>
                    <a:pt x="11" y="39"/>
                  </a:cubicBezTo>
                  <a:cubicBezTo>
                    <a:pt x="11" y="38"/>
                    <a:pt x="10" y="36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6" y="24"/>
                    <a:pt x="5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0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9" y="9"/>
                    <a:pt x="30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2" y="22"/>
                    <a:pt x="41" y="23"/>
                  </a:cubicBezTo>
                  <a:cubicBezTo>
                    <a:pt x="41" y="23"/>
                    <a:pt x="41" y="23"/>
                    <a:pt x="40" y="24"/>
                  </a:cubicBezTo>
                  <a:cubicBezTo>
                    <a:pt x="41" y="25"/>
                    <a:pt x="42" y="27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4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4" y="32"/>
                    <a:pt x="45" y="34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7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1" y="35"/>
                    <a:pt x="51" y="34"/>
                    <a:pt x="50" y="33"/>
                  </a:cubicBezTo>
                  <a:cubicBezTo>
                    <a:pt x="50" y="33"/>
                    <a:pt x="50" y="32"/>
                    <a:pt x="49" y="31"/>
                  </a:cubicBezTo>
                  <a:cubicBezTo>
                    <a:pt x="45" y="21"/>
                    <a:pt x="40" y="8"/>
                    <a:pt x="29" y="4"/>
                  </a:cubicBezTo>
                  <a:cubicBezTo>
                    <a:pt x="19" y="0"/>
                    <a:pt x="8" y="4"/>
                    <a:pt x="4" y="15"/>
                  </a:cubicBezTo>
                  <a:cubicBezTo>
                    <a:pt x="0" y="28"/>
                    <a:pt x="6" y="43"/>
                    <a:pt x="11" y="54"/>
                  </a:cubicBezTo>
                  <a:cubicBezTo>
                    <a:pt x="21" y="75"/>
                    <a:pt x="33" y="93"/>
                    <a:pt x="45" y="1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9" name="Freeform 4257"/>
            <p:cNvSpPr>
              <a:spLocks noEditPoints="1"/>
            </p:cNvSpPr>
            <p:nvPr/>
          </p:nvSpPr>
          <p:spPr bwMode="auto">
            <a:xfrm>
              <a:off x="7646683" y="1204636"/>
              <a:ext cx="154678" cy="177630"/>
            </a:xfrm>
            <a:custGeom>
              <a:avLst/>
              <a:gdLst>
                <a:gd name="T0" fmla="*/ 58 w 89"/>
                <a:gd name="T1" fmla="*/ 77 h 102"/>
                <a:gd name="T2" fmla="*/ 68 w 89"/>
                <a:gd name="T3" fmla="*/ 64 h 102"/>
                <a:gd name="T4" fmla="*/ 70 w 89"/>
                <a:gd name="T5" fmla="*/ 60 h 102"/>
                <a:gd name="T6" fmla="*/ 72 w 89"/>
                <a:gd name="T7" fmla="*/ 57 h 102"/>
                <a:gd name="T8" fmla="*/ 33 w 89"/>
                <a:gd name="T9" fmla="*/ 84 h 102"/>
                <a:gd name="T10" fmla="*/ 77 w 89"/>
                <a:gd name="T11" fmla="*/ 48 h 102"/>
                <a:gd name="T12" fmla="*/ 30 w 89"/>
                <a:gd name="T13" fmla="*/ 79 h 102"/>
                <a:gd name="T14" fmla="*/ 83 w 89"/>
                <a:gd name="T15" fmla="*/ 38 h 102"/>
                <a:gd name="T16" fmla="*/ 28 w 89"/>
                <a:gd name="T17" fmla="*/ 74 h 102"/>
                <a:gd name="T18" fmla="*/ 87 w 89"/>
                <a:gd name="T19" fmla="*/ 25 h 102"/>
                <a:gd name="T20" fmla="*/ 28 w 89"/>
                <a:gd name="T21" fmla="*/ 64 h 102"/>
                <a:gd name="T22" fmla="*/ 84 w 89"/>
                <a:gd name="T23" fmla="*/ 20 h 102"/>
                <a:gd name="T24" fmla="*/ 88 w 89"/>
                <a:gd name="T25" fmla="*/ 17 h 102"/>
                <a:gd name="T26" fmla="*/ 27 w 89"/>
                <a:gd name="T27" fmla="*/ 57 h 102"/>
                <a:gd name="T28" fmla="*/ 85 w 89"/>
                <a:gd name="T29" fmla="*/ 6 h 102"/>
                <a:gd name="T30" fmla="*/ 18 w 89"/>
                <a:gd name="T31" fmla="*/ 57 h 102"/>
                <a:gd name="T32" fmla="*/ 59 w 89"/>
                <a:gd name="T33" fmla="*/ 25 h 102"/>
                <a:gd name="T34" fmla="*/ 80 w 89"/>
                <a:gd name="T35" fmla="*/ 1 h 102"/>
                <a:gd name="T36" fmla="*/ 50 w 89"/>
                <a:gd name="T37" fmla="*/ 22 h 102"/>
                <a:gd name="T38" fmla="*/ 58 w 89"/>
                <a:gd name="T39" fmla="*/ 20 h 102"/>
                <a:gd name="T40" fmla="*/ 43 w 89"/>
                <a:gd name="T41" fmla="*/ 32 h 102"/>
                <a:gd name="T42" fmla="*/ 20 w 89"/>
                <a:gd name="T43" fmla="*/ 52 h 102"/>
                <a:gd name="T44" fmla="*/ 41 w 89"/>
                <a:gd name="T45" fmla="*/ 27 h 102"/>
                <a:gd name="T46" fmla="*/ 38 w 89"/>
                <a:gd name="T47" fmla="*/ 23 h 102"/>
                <a:gd name="T48" fmla="*/ 13 w 89"/>
                <a:gd name="T49" fmla="*/ 38 h 102"/>
                <a:gd name="T50" fmla="*/ 36 w 89"/>
                <a:gd name="T51" fmla="*/ 16 h 102"/>
                <a:gd name="T52" fmla="*/ 32 w 89"/>
                <a:gd name="T53" fmla="*/ 11 h 102"/>
                <a:gd name="T54" fmla="*/ 5 w 89"/>
                <a:gd name="T55" fmla="*/ 28 h 102"/>
                <a:gd name="T56" fmla="*/ 27 w 89"/>
                <a:gd name="T57" fmla="*/ 5 h 102"/>
                <a:gd name="T58" fmla="*/ 22 w 89"/>
                <a:gd name="T59" fmla="*/ 3 h 102"/>
                <a:gd name="T60" fmla="*/ 1 w 89"/>
                <a:gd name="T61" fmla="*/ 17 h 102"/>
                <a:gd name="T62" fmla="*/ 16 w 89"/>
                <a:gd name="T63" fmla="*/ 9 h 102"/>
                <a:gd name="T64" fmla="*/ 4 w 89"/>
                <a:gd name="T65" fmla="*/ 23 h 102"/>
                <a:gd name="T66" fmla="*/ 2 w 89"/>
                <a:gd name="T67" fmla="*/ 29 h 102"/>
                <a:gd name="T68" fmla="*/ 25 w 89"/>
                <a:gd name="T69" fmla="*/ 16 h 102"/>
                <a:gd name="T70" fmla="*/ 4 w 89"/>
                <a:gd name="T71" fmla="*/ 37 h 102"/>
                <a:gd name="T72" fmla="*/ 22 w 89"/>
                <a:gd name="T73" fmla="*/ 28 h 102"/>
                <a:gd name="T74" fmla="*/ 9 w 89"/>
                <a:gd name="T75" fmla="*/ 42 h 102"/>
                <a:gd name="T76" fmla="*/ 12 w 89"/>
                <a:gd name="T77" fmla="*/ 47 h 102"/>
                <a:gd name="T78" fmla="*/ 26 w 89"/>
                <a:gd name="T79" fmla="*/ 39 h 102"/>
                <a:gd name="T80" fmla="*/ 15 w 89"/>
                <a:gd name="T81" fmla="*/ 56 h 102"/>
                <a:gd name="T82" fmla="*/ 16 w 89"/>
                <a:gd name="T83" fmla="*/ 59 h 102"/>
                <a:gd name="T84" fmla="*/ 21 w 89"/>
                <a:gd name="T85" fmla="*/ 61 h 102"/>
                <a:gd name="T86" fmla="*/ 57 w 89"/>
                <a:gd name="T87" fmla="*/ 41 h 102"/>
                <a:gd name="T88" fmla="*/ 23 w 89"/>
                <a:gd name="T89" fmla="*/ 68 h 102"/>
                <a:gd name="T90" fmla="*/ 25 w 89"/>
                <a:gd name="T91" fmla="*/ 75 h 102"/>
                <a:gd name="T92" fmla="*/ 70 w 89"/>
                <a:gd name="T93" fmla="*/ 51 h 102"/>
                <a:gd name="T94" fmla="*/ 30 w 89"/>
                <a:gd name="T95" fmla="*/ 80 h 102"/>
                <a:gd name="T96" fmla="*/ 32 w 89"/>
                <a:gd name="T97" fmla="*/ 84 h 102"/>
                <a:gd name="T98" fmla="*/ 46 w 89"/>
                <a:gd name="T99" fmla="*/ 78 h 102"/>
                <a:gd name="T100" fmla="*/ 35 w 89"/>
                <a:gd name="T101" fmla="*/ 89 h 102"/>
                <a:gd name="T102" fmla="*/ 38 w 89"/>
                <a:gd name="T103" fmla="*/ 93 h 102"/>
                <a:gd name="T104" fmla="*/ 59 w 89"/>
                <a:gd name="T105" fmla="*/ 78 h 102"/>
                <a:gd name="T106" fmla="*/ 40 w 89"/>
                <a:gd name="T107" fmla="*/ 100 h 102"/>
                <a:gd name="T108" fmla="*/ 62 w 89"/>
                <a:gd name="T109" fmla="*/ 76 h 102"/>
                <a:gd name="T110" fmla="*/ 78 w 89"/>
                <a:gd name="T111" fmla="*/ 2 h 102"/>
                <a:gd name="T112" fmla="*/ 44 w 89"/>
                <a:gd name="T113" fmla="*/ 33 h 102"/>
                <a:gd name="T114" fmla="*/ 76 w 89"/>
                <a:gd name="T115" fmla="*/ 6 h 102"/>
                <a:gd name="T116" fmla="*/ 59 w 89"/>
                <a:gd name="T117" fmla="*/ 23 h 102"/>
                <a:gd name="T118" fmla="*/ 44 w 89"/>
                <a:gd name="T119" fmla="*/ 33 h 102"/>
                <a:gd name="T120" fmla="*/ 68 w 89"/>
                <a:gd name="T121" fmla="*/ 22 h 102"/>
                <a:gd name="T122" fmla="*/ 43 w 89"/>
                <a:gd name="T12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02">
                  <a:moveTo>
                    <a:pt x="62" y="76"/>
                  </a:moveTo>
                  <a:cubicBezTo>
                    <a:pt x="62" y="75"/>
                    <a:pt x="61" y="74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9" y="75"/>
                    <a:pt x="61" y="74"/>
                    <a:pt x="62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2" y="62"/>
                    <a:pt x="71" y="61"/>
                    <a:pt x="70" y="62"/>
                  </a:cubicBezTo>
                  <a:cubicBezTo>
                    <a:pt x="69" y="63"/>
                    <a:pt x="68" y="63"/>
                    <a:pt x="68" y="64"/>
                  </a:cubicBezTo>
                  <a:cubicBezTo>
                    <a:pt x="62" y="69"/>
                    <a:pt x="56" y="74"/>
                    <a:pt x="49" y="78"/>
                  </a:cubicBezTo>
                  <a:cubicBezTo>
                    <a:pt x="48" y="79"/>
                    <a:pt x="46" y="80"/>
                    <a:pt x="45" y="81"/>
                  </a:cubicBezTo>
                  <a:cubicBezTo>
                    <a:pt x="49" y="78"/>
                    <a:pt x="53" y="75"/>
                    <a:pt x="57" y="71"/>
                  </a:cubicBezTo>
                  <a:cubicBezTo>
                    <a:pt x="61" y="68"/>
                    <a:pt x="66" y="64"/>
                    <a:pt x="70" y="60"/>
                  </a:cubicBezTo>
                  <a:cubicBezTo>
                    <a:pt x="71" y="59"/>
                    <a:pt x="73" y="57"/>
                    <a:pt x="75" y="56"/>
                  </a:cubicBezTo>
                  <a:cubicBezTo>
                    <a:pt x="75" y="55"/>
                    <a:pt x="74" y="54"/>
                    <a:pt x="74" y="55"/>
                  </a:cubicBezTo>
                  <a:cubicBezTo>
                    <a:pt x="73" y="55"/>
                    <a:pt x="73" y="56"/>
                    <a:pt x="72" y="56"/>
                  </a:cubicBezTo>
                  <a:cubicBezTo>
                    <a:pt x="72" y="56"/>
                    <a:pt x="72" y="56"/>
                    <a:pt x="72" y="57"/>
                  </a:cubicBezTo>
                  <a:cubicBezTo>
                    <a:pt x="71" y="57"/>
                    <a:pt x="71" y="57"/>
                    <a:pt x="71" y="58"/>
                  </a:cubicBezTo>
                  <a:cubicBezTo>
                    <a:pt x="66" y="62"/>
                    <a:pt x="61" y="66"/>
                    <a:pt x="57" y="70"/>
                  </a:cubicBezTo>
                  <a:cubicBezTo>
                    <a:pt x="52" y="73"/>
                    <a:pt x="47" y="76"/>
                    <a:pt x="42" y="79"/>
                  </a:cubicBezTo>
                  <a:cubicBezTo>
                    <a:pt x="39" y="81"/>
                    <a:pt x="36" y="83"/>
                    <a:pt x="33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4" y="70"/>
                    <a:pt x="66" y="62"/>
                    <a:pt x="75" y="51"/>
                  </a:cubicBezTo>
                  <a:cubicBezTo>
                    <a:pt x="76" y="50"/>
                    <a:pt x="77" y="50"/>
                    <a:pt x="77" y="49"/>
                  </a:cubicBezTo>
                  <a:cubicBezTo>
                    <a:pt x="78" y="49"/>
                    <a:pt x="77" y="48"/>
                    <a:pt x="77" y="48"/>
                  </a:cubicBezTo>
                  <a:cubicBezTo>
                    <a:pt x="77" y="48"/>
                    <a:pt x="77" y="48"/>
                    <a:pt x="76" y="48"/>
                  </a:cubicBezTo>
                  <a:cubicBezTo>
                    <a:pt x="68" y="55"/>
                    <a:pt x="60" y="62"/>
                    <a:pt x="51" y="68"/>
                  </a:cubicBezTo>
                  <a:cubicBezTo>
                    <a:pt x="47" y="71"/>
                    <a:pt x="42" y="74"/>
                    <a:pt x="37" y="76"/>
                  </a:cubicBezTo>
                  <a:cubicBezTo>
                    <a:pt x="37" y="76"/>
                    <a:pt x="29" y="80"/>
                    <a:pt x="30" y="79"/>
                  </a:cubicBezTo>
                  <a:cubicBezTo>
                    <a:pt x="32" y="77"/>
                    <a:pt x="34" y="75"/>
                    <a:pt x="37" y="73"/>
                  </a:cubicBezTo>
                  <a:cubicBezTo>
                    <a:pt x="50" y="63"/>
                    <a:pt x="66" y="56"/>
                    <a:pt x="79" y="45"/>
                  </a:cubicBezTo>
                  <a:cubicBezTo>
                    <a:pt x="81" y="43"/>
                    <a:pt x="82" y="41"/>
                    <a:pt x="84" y="39"/>
                  </a:cubicBezTo>
                  <a:cubicBezTo>
                    <a:pt x="85" y="39"/>
                    <a:pt x="84" y="38"/>
                    <a:pt x="83" y="38"/>
                  </a:cubicBezTo>
                  <a:cubicBezTo>
                    <a:pt x="82" y="39"/>
                    <a:pt x="82" y="40"/>
                    <a:pt x="81" y="41"/>
                  </a:cubicBezTo>
                  <a:cubicBezTo>
                    <a:pt x="74" y="47"/>
                    <a:pt x="65" y="52"/>
                    <a:pt x="57" y="57"/>
                  </a:cubicBezTo>
                  <a:cubicBezTo>
                    <a:pt x="52" y="60"/>
                    <a:pt x="47" y="63"/>
                    <a:pt x="42" y="66"/>
                  </a:cubicBezTo>
                  <a:cubicBezTo>
                    <a:pt x="38" y="69"/>
                    <a:pt x="31" y="71"/>
                    <a:pt x="28" y="74"/>
                  </a:cubicBezTo>
                  <a:cubicBezTo>
                    <a:pt x="38" y="65"/>
                    <a:pt x="48" y="57"/>
                    <a:pt x="58" y="50"/>
                  </a:cubicBezTo>
                  <a:cubicBezTo>
                    <a:pt x="68" y="43"/>
                    <a:pt x="76" y="35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8" y="26"/>
                    <a:pt x="88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75" y="31"/>
                    <a:pt x="67" y="41"/>
                    <a:pt x="56" y="48"/>
                  </a:cubicBezTo>
                  <a:cubicBezTo>
                    <a:pt x="50" y="52"/>
                    <a:pt x="43" y="56"/>
                    <a:pt x="37" y="60"/>
                  </a:cubicBezTo>
                  <a:cubicBezTo>
                    <a:pt x="34" y="61"/>
                    <a:pt x="31" y="63"/>
                    <a:pt x="28" y="64"/>
                  </a:cubicBezTo>
                  <a:cubicBezTo>
                    <a:pt x="22" y="68"/>
                    <a:pt x="28" y="64"/>
                    <a:pt x="30" y="62"/>
                  </a:cubicBezTo>
                  <a:cubicBezTo>
                    <a:pt x="40" y="54"/>
                    <a:pt x="52" y="47"/>
                    <a:pt x="61" y="38"/>
                  </a:cubicBezTo>
                  <a:cubicBezTo>
                    <a:pt x="63" y="37"/>
                    <a:pt x="64" y="36"/>
                    <a:pt x="65" y="35"/>
                  </a:cubicBezTo>
                  <a:cubicBezTo>
                    <a:pt x="71" y="30"/>
                    <a:pt x="78" y="25"/>
                    <a:pt x="84" y="20"/>
                  </a:cubicBezTo>
                  <a:cubicBezTo>
                    <a:pt x="85" y="20"/>
                    <a:pt x="86" y="20"/>
                    <a:pt x="86" y="19"/>
                  </a:cubicBezTo>
                  <a:cubicBezTo>
                    <a:pt x="86" y="19"/>
                    <a:pt x="87" y="19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7"/>
                    <a:pt x="88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0" y="21"/>
                    <a:pt x="74" y="26"/>
                    <a:pt x="67" y="31"/>
                  </a:cubicBezTo>
                  <a:cubicBezTo>
                    <a:pt x="60" y="37"/>
                    <a:pt x="52" y="42"/>
                    <a:pt x="43" y="47"/>
                  </a:cubicBezTo>
                  <a:cubicBezTo>
                    <a:pt x="38" y="50"/>
                    <a:pt x="32" y="53"/>
                    <a:pt x="27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50" y="37"/>
                    <a:pt x="72" y="26"/>
                    <a:pt x="85" y="7"/>
                  </a:cubicBezTo>
                  <a:cubicBezTo>
                    <a:pt x="86" y="7"/>
                    <a:pt x="86" y="7"/>
                    <a:pt x="86" y="6"/>
                  </a:cubicBezTo>
                  <a:cubicBezTo>
                    <a:pt x="86" y="6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3" y="16"/>
                    <a:pt x="61" y="27"/>
                    <a:pt x="49" y="36"/>
                  </a:cubicBezTo>
                  <a:cubicBezTo>
                    <a:pt x="43" y="42"/>
                    <a:pt x="36" y="47"/>
                    <a:pt x="28" y="52"/>
                  </a:cubicBezTo>
                  <a:cubicBezTo>
                    <a:pt x="25" y="54"/>
                    <a:pt x="22" y="55"/>
                    <a:pt x="18" y="57"/>
                  </a:cubicBezTo>
                  <a:cubicBezTo>
                    <a:pt x="20" y="56"/>
                    <a:pt x="23" y="52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7"/>
                    <a:pt x="32" y="45"/>
                    <a:pt x="35" y="42"/>
                  </a:cubicBezTo>
                  <a:cubicBezTo>
                    <a:pt x="43" y="36"/>
                    <a:pt x="51" y="30"/>
                    <a:pt x="59" y="25"/>
                  </a:cubicBezTo>
                  <a:cubicBezTo>
                    <a:pt x="68" y="19"/>
                    <a:pt x="76" y="1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6" y="0"/>
                    <a:pt x="71" y="2"/>
                    <a:pt x="67" y="5"/>
                  </a:cubicBezTo>
                  <a:cubicBezTo>
                    <a:pt x="63" y="8"/>
                    <a:pt x="59" y="12"/>
                    <a:pt x="56" y="15"/>
                  </a:cubicBezTo>
                  <a:cubicBezTo>
                    <a:pt x="53" y="18"/>
                    <a:pt x="51" y="20"/>
                    <a:pt x="50" y="22"/>
                  </a:cubicBezTo>
                  <a:cubicBezTo>
                    <a:pt x="50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6" y="19"/>
                    <a:pt x="62" y="16"/>
                    <a:pt x="67" y="13"/>
                  </a:cubicBezTo>
                  <a:cubicBezTo>
                    <a:pt x="64" y="15"/>
                    <a:pt x="61" y="18"/>
                    <a:pt x="58" y="20"/>
                  </a:cubicBezTo>
                  <a:cubicBezTo>
                    <a:pt x="55" y="22"/>
                    <a:pt x="52" y="24"/>
                    <a:pt x="50" y="26"/>
                  </a:cubicBezTo>
                  <a:cubicBezTo>
                    <a:pt x="48" y="27"/>
                    <a:pt x="47" y="29"/>
                    <a:pt x="45" y="30"/>
                  </a:cubicBezTo>
                  <a:cubicBezTo>
                    <a:pt x="45" y="30"/>
                    <a:pt x="44" y="31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41" y="33"/>
                    <a:pt x="40" y="35"/>
                    <a:pt x="38" y="36"/>
                  </a:cubicBezTo>
                  <a:cubicBezTo>
                    <a:pt x="37" y="38"/>
                    <a:pt x="35" y="40"/>
                    <a:pt x="33" y="41"/>
                  </a:cubicBezTo>
                  <a:cubicBezTo>
                    <a:pt x="30" y="44"/>
                    <a:pt x="27" y="47"/>
                    <a:pt x="24" y="49"/>
                  </a:cubicBezTo>
                  <a:cubicBezTo>
                    <a:pt x="23" y="50"/>
                    <a:pt x="22" y="51"/>
                    <a:pt x="20" y="52"/>
                  </a:cubicBezTo>
                  <a:cubicBezTo>
                    <a:pt x="19" y="53"/>
                    <a:pt x="14" y="56"/>
                    <a:pt x="18" y="52"/>
                  </a:cubicBezTo>
                  <a:cubicBezTo>
                    <a:pt x="25" y="44"/>
                    <a:pt x="34" y="37"/>
                    <a:pt x="41" y="29"/>
                  </a:cubicBezTo>
                  <a:cubicBezTo>
                    <a:pt x="41" y="29"/>
                    <a:pt x="41" y="29"/>
                    <a:pt x="42" y="28"/>
                  </a:cubicBezTo>
                  <a:cubicBezTo>
                    <a:pt x="42" y="28"/>
                    <a:pt x="42" y="27"/>
                    <a:pt x="41" y="27"/>
                  </a:cubicBezTo>
                  <a:cubicBezTo>
                    <a:pt x="41" y="27"/>
                    <a:pt x="40" y="27"/>
                    <a:pt x="40" y="28"/>
                  </a:cubicBezTo>
                  <a:cubicBezTo>
                    <a:pt x="31" y="33"/>
                    <a:pt x="23" y="40"/>
                    <a:pt x="14" y="46"/>
                  </a:cubicBezTo>
                  <a:cubicBezTo>
                    <a:pt x="22" y="41"/>
                    <a:pt x="30" y="31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28" y="25"/>
                    <a:pt x="22" y="33"/>
                    <a:pt x="14" y="38"/>
                  </a:cubicBezTo>
                  <a:cubicBezTo>
                    <a:pt x="13" y="39"/>
                    <a:pt x="8" y="42"/>
                    <a:pt x="13" y="38"/>
                  </a:cubicBezTo>
                  <a:cubicBezTo>
                    <a:pt x="15" y="36"/>
                    <a:pt x="18" y="34"/>
                    <a:pt x="20" y="31"/>
                  </a:cubicBezTo>
                  <a:cubicBezTo>
                    <a:pt x="25" y="27"/>
                    <a:pt x="31" y="23"/>
                    <a:pt x="35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8"/>
                    <a:pt x="26" y="21"/>
                    <a:pt x="22" y="24"/>
                  </a:cubicBezTo>
                  <a:cubicBezTo>
                    <a:pt x="17" y="27"/>
                    <a:pt x="12" y="30"/>
                    <a:pt x="8" y="34"/>
                  </a:cubicBezTo>
                  <a:cubicBezTo>
                    <a:pt x="16" y="26"/>
                    <a:pt x="26" y="2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2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2" y="16"/>
                    <a:pt x="12" y="23"/>
                    <a:pt x="5" y="28"/>
                  </a:cubicBezTo>
                  <a:cubicBezTo>
                    <a:pt x="14" y="22"/>
                    <a:pt x="22" y="1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8" y="9"/>
                    <a:pt x="12" y="17"/>
                    <a:pt x="4" y="22"/>
                  </a:cubicBezTo>
                  <a:cubicBezTo>
                    <a:pt x="7" y="20"/>
                    <a:pt x="11" y="16"/>
                    <a:pt x="14" y="13"/>
                  </a:cubicBezTo>
                  <a:cubicBezTo>
                    <a:pt x="17" y="10"/>
                    <a:pt x="20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5" y="6"/>
                    <a:pt x="9" y="10"/>
                    <a:pt x="4" y="14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7"/>
                    <a:pt x="3" y="17"/>
                    <a:pt x="4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6" y="6"/>
                    <a:pt x="24" y="1"/>
                    <a:pt x="16" y="9"/>
                  </a:cubicBezTo>
                  <a:cubicBezTo>
                    <a:pt x="12" y="14"/>
                    <a:pt x="7" y="17"/>
                    <a:pt x="4" y="21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1" y="20"/>
                    <a:pt x="17" y="13"/>
                    <a:pt x="23" y="9"/>
                  </a:cubicBezTo>
                  <a:cubicBezTo>
                    <a:pt x="29" y="5"/>
                    <a:pt x="19" y="15"/>
                    <a:pt x="18" y="16"/>
                  </a:cubicBezTo>
                  <a:cubicBezTo>
                    <a:pt x="14" y="20"/>
                    <a:pt x="9" y="24"/>
                    <a:pt x="4" y="27"/>
                  </a:cubicBezTo>
                  <a:cubicBezTo>
                    <a:pt x="4" y="28"/>
                    <a:pt x="3" y="28"/>
                    <a:pt x="2" y="29"/>
                  </a:cubicBezTo>
                  <a:cubicBezTo>
                    <a:pt x="1" y="29"/>
                    <a:pt x="2" y="30"/>
                    <a:pt x="3" y="30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9" y="26"/>
                    <a:pt x="14" y="24"/>
                    <a:pt x="18" y="21"/>
                  </a:cubicBezTo>
                  <a:cubicBezTo>
                    <a:pt x="20" y="19"/>
                    <a:pt x="23" y="17"/>
                    <a:pt x="25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2" y="23"/>
                    <a:pt x="13" y="27"/>
                    <a:pt x="6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15" y="31"/>
                    <a:pt x="23" y="24"/>
                    <a:pt x="31" y="19"/>
                  </a:cubicBezTo>
                  <a:cubicBezTo>
                    <a:pt x="37" y="16"/>
                    <a:pt x="29" y="22"/>
                    <a:pt x="29" y="22"/>
                  </a:cubicBezTo>
                  <a:cubicBezTo>
                    <a:pt x="26" y="24"/>
                    <a:pt x="24" y="26"/>
                    <a:pt x="22" y="28"/>
                  </a:cubicBezTo>
                  <a:cubicBezTo>
                    <a:pt x="17" y="32"/>
                    <a:pt x="13" y="36"/>
                    <a:pt x="9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8" y="38"/>
                    <a:pt x="24" y="31"/>
                    <a:pt x="32" y="26"/>
                  </a:cubicBezTo>
                  <a:cubicBezTo>
                    <a:pt x="33" y="25"/>
                    <a:pt x="38" y="21"/>
                    <a:pt x="33" y="26"/>
                  </a:cubicBezTo>
                  <a:cubicBezTo>
                    <a:pt x="31" y="28"/>
                    <a:pt x="29" y="30"/>
                    <a:pt x="27" y="32"/>
                  </a:cubicBezTo>
                  <a:cubicBezTo>
                    <a:pt x="22" y="37"/>
                    <a:pt x="17" y="42"/>
                    <a:pt x="12" y="47"/>
                  </a:cubicBezTo>
                  <a:cubicBezTo>
                    <a:pt x="12" y="47"/>
                    <a:pt x="11" y="47"/>
                    <a:pt x="11" y="47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7" y="45"/>
                    <a:pt x="21" y="42"/>
                    <a:pt x="26" y="39"/>
                  </a:cubicBezTo>
                  <a:cubicBezTo>
                    <a:pt x="30" y="36"/>
                    <a:pt x="36" y="33"/>
                    <a:pt x="39" y="29"/>
                  </a:cubicBezTo>
                  <a:cubicBezTo>
                    <a:pt x="32" y="38"/>
                    <a:pt x="22" y="45"/>
                    <a:pt x="15" y="54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5"/>
                    <a:pt x="14" y="56"/>
                    <a:pt x="15" y="56"/>
                  </a:cubicBezTo>
                  <a:cubicBezTo>
                    <a:pt x="15" y="56"/>
                    <a:pt x="15" y="56"/>
                    <a:pt x="16" y="55"/>
                  </a:cubicBezTo>
                  <a:cubicBezTo>
                    <a:pt x="17" y="55"/>
                    <a:pt x="19" y="54"/>
                    <a:pt x="20" y="53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5" y="59"/>
                    <a:pt x="16" y="60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22" y="56"/>
                    <a:pt x="27" y="54"/>
                    <a:pt x="31" y="51"/>
                  </a:cubicBezTo>
                  <a:cubicBezTo>
                    <a:pt x="28" y="54"/>
                    <a:pt x="24" y="57"/>
                    <a:pt x="21" y="61"/>
                  </a:cubicBezTo>
                  <a:cubicBezTo>
                    <a:pt x="20" y="62"/>
                    <a:pt x="21" y="62"/>
                    <a:pt x="22" y="62"/>
                  </a:cubicBezTo>
                  <a:cubicBezTo>
                    <a:pt x="32" y="54"/>
                    <a:pt x="45" y="48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46" y="51"/>
                    <a:pt x="33" y="5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35" y="63"/>
                    <a:pt x="46" y="56"/>
                    <a:pt x="57" y="49"/>
                  </a:cubicBezTo>
                  <a:cubicBezTo>
                    <a:pt x="56" y="50"/>
                    <a:pt x="55" y="50"/>
                    <a:pt x="55" y="51"/>
                  </a:cubicBezTo>
                  <a:cubicBezTo>
                    <a:pt x="45" y="58"/>
                    <a:pt x="35" y="66"/>
                    <a:pt x="26" y="74"/>
                  </a:cubicBezTo>
                  <a:cubicBezTo>
                    <a:pt x="26" y="74"/>
                    <a:pt x="25" y="75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38" y="70"/>
                    <a:pt x="49" y="63"/>
                    <a:pt x="60" y="57"/>
                  </a:cubicBezTo>
                  <a:cubicBezTo>
                    <a:pt x="63" y="55"/>
                    <a:pt x="67" y="53"/>
                    <a:pt x="70" y="51"/>
                  </a:cubicBezTo>
                  <a:cubicBezTo>
                    <a:pt x="57" y="60"/>
                    <a:pt x="41" y="67"/>
                    <a:pt x="29" y="79"/>
                  </a:cubicBezTo>
                  <a:cubicBezTo>
                    <a:pt x="28" y="79"/>
                    <a:pt x="27" y="80"/>
                    <a:pt x="27" y="80"/>
                  </a:cubicBezTo>
                  <a:cubicBezTo>
                    <a:pt x="26" y="81"/>
                    <a:pt x="27" y="81"/>
                    <a:pt x="28" y="81"/>
                  </a:cubicBezTo>
                  <a:cubicBezTo>
                    <a:pt x="28" y="81"/>
                    <a:pt x="29" y="81"/>
                    <a:pt x="30" y="80"/>
                  </a:cubicBezTo>
                  <a:cubicBezTo>
                    <a:pt x="46" y="75"/>
                    <a:pt x="58" y="6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66" y="59"/>
                    <a:pt x="61" y="63"/>
                    <a:pt x="56" y="67"/>
                  </a:cubicBezTo>
                  <a:cubicBezTo>
                    <a:pt x="48" y="73"/>
                    <a:pt x="40" y="78"/>
                    <a:pt x="32" y="84"/>
                  </a:cubicBezTo>
                  <a:cubicBezTo>
                    <a:pt x="31" y="84"/>
                    <a:pt x="31" y="85"/>
                    <a:pt x="30" y="85"/>
                  </a:cubicBezTo>
                  <a:cubicBezTo>
                    <a:pt x="30" y="86"/>
                    <a:pt x="30" y="87"/>
                    <a:pt x="31" y="86"/>
                  </a:cubicBezTo>
                  <a:cubicBezTo>
                    <a:pt x="32" y="86"/>
                    <a:pt x="32" y="86"/>
                    <a:pt x="33" y="85"/>
                  </a:cubicBezTo>
                  <a:cubicBezTo>
                    <a:pt x="37" y="83"/>
                    <a:pt x="42" y="81"/>
                    <a:pt x="46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3" y="89"/>
                    <a:pt x="34" y="90"/>
                    <a:pt x="35" y="90"/>
                  </a:cubicBezTo>
                  <a:cubicBezTo>
                    <a:pt x="35" y="90"/>
                    <a:pt x="35" y="89"/>
                    <a:pt x="35" y="89"/>
                  </a:cubicBezTo>
                  <a:cubicBezTo>
                    <a:pt x="46" y="82"/>
                    <a:pt x="56" y="76"/>
                    <a:pt x="65" y="68"/>
                  </a:cubicBezTo>
                  <a:cubicBezTo>
                    <a:pt x="66" y="67"/>
                    <a:pt x="68" y="66"/>
                    <a:pt x="69" y="65"/>
                  </a:cubicBezTo>
                  <a:cubicBezTo>
                    <a:pt x="68" y="66"/>
                    <a:pt x="66" y="67"/>
                    <a:pt x="65" y="68"/>
                  </a:cubicBezTo>
                  <a:cubicBezTo>
                    <a:pt x="56" y="76"/>
                    <a:pt x="46" y="85"/>
                    <a:pt x="38" y="93"/>
                  </a:cubicBezTo>
                  <a:cubicBezTo>
                    <a:pt x="37" y="94"/>
                    <a:pt x="36" y="95"/>
                    <a:pt x="36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7" y="96"/>
                    <a:pt x="38" y="96"/>
                    <a:pt x="39" y="95"/>
                  </a:cubicBezTo>
                  <a:cubicBezTo>
                    <a:pt x="46" y="90"/>
                    <a:pt x="52" y="83"/>
                    <a:pt x="59" y="78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8"/>
                    <a:pt x="59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1" y="99"/>
                    <a:pt x="40" y="100"/>
                    <a:pt x="40" y="100"/>
                  </a:cubicBezTo>
                  <a:cubicBezTo>
                    <a:pt x="39" y="101"/>
                    <a:pt x="40" y="102"/>
                    <a:pt x="41" y="101"/>
                  </a:cubicBezTo>
                  <a:cubicBezTo>
                    <a:pt x="41" y="101"/>
                    <a:pt x="42" y="100"/>
                    <a:pt x="42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3" y="87"/>
                    <a:pt x="57" y="81"/>
                    <a:pt x="62" y="76"/>
                  </a:cubicBezTo>
                  <a:close/>
                  <a:moveTo>
                    <a:pt x="52" y="22"/>
                  </a:moveTo>
                  <a:cubicBezTo>
                    <a:pt x="53" y="21"/>
                    <a:pt x="54" y="19"/>
                    <a:pt x="55" y="18"/>
                  </a:cubicBezTo>
                  <a:cubicBezTo>
                    <a:pt x="60" y="13"/>
                    <a:pt x="66" y="8"/>
                    <a:pt x="72" y="4"/>
                  </a:cubicBezTo>
                  <a:cubicBezTo>
                    <a:pt x="73" y="4"/>
                    <a:pt x="76" y="2"/>
                    <a:pt x="78" y="2"/>
                  </a:cubicBezTo>
                  <a:cubicBezTo>
                    <a:pt x="76" y="4"/>
                    <a:pt x="74" y="6"/>
                    <a:pt x="72" y="7"/>
                  </a:cubicBezTo>
                  <a:cubicBezTo>
                    <a:pt x="67" y="11"/>
                    <a:pt x="63" y="14"/>
                    <a:pt x="58" y="17"/>
                  </a:cubicBezTo>
                  <a:cubicBezTo>
                    <a:pt x="56" y="18"/>
                    <a:pt x="54" y="20"/>
                    <a:pt x="52" y="22"/>
                  </a:cubicBezTo>
                  <a:close/>
                  <a:moveTo>
                    <a:pt x="44" y="33"/>
                  </a:moveTo>
                  <a:cubicBezTo>
                    <a:pt x="46" y="32"/>
                    <a:pt x="47" y="30"/>
                    <a:pt x="48" y="29"/>
                  </a:cubicBezTo>
                  <a:cubicBezTo>
                    <a:pt x="52" y="26"/>
                    <a:pt x="55" y="23"/>
                    <a:pt x="59" y="21"/>
                  </a:cubicBezTo>
                  <a:cubicBezTo>
                    <a:pt x="63" y="18"/>
                    <a:pt x="66" y="16"/>
                    <a:pt x="70" y="12"/>
                  </a:cubicBezTo>
                  <a:cubicBezTo>
                    <a:pt x="71" y="11"/>
                    <a:pt x="74" y="8"/>
                    <a:pt x="76" y="6"/>
                  </a:cubicBezTo>
                  <a:cubicBezTo>
                    <a:pt x="77" y="5"/>
                    <a:pt x="78" y="4"/>
                    <a:pt x="79" y="4"/>
                  </a:cubicBezTo>
                  <a:cubicBezTo>
                    <a:pt x="79" y="4"/>
                    <a:pt x="78" y="5"/>
                    <a:pt x="78" y="6"/>
                  </a:cubicBezTo>
                  <a:cubicBezTo>
                    <a:pt x="76" y="9"/>
                    <a:pt x="74" y="11"/>
                    <a:pt x="72" y="13"/>
                  </a:cubicBezTo>
                  <a:cubicBezTo>
                    <a:pt x="68" y="17"/>
                    <a:pt x="63" y="20"/>
                    <a:pt x="59" y="23"/>
                  </a:cubicBezTo>
                  <a:cubicBezTo>
                    <a:pt x="55" y="26"/>
                    <a:pt x="51" y="28"/>
                    <a:pt x="47" y="31"/>
                  </a:cubicBezTo>
                  <a:cubicBezTo>
                    <a:pt x="46" y="32"/>
                    <a:pt x="45" y="32"/>
                    <a:pt x="45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lose/>
                  <a:moveTo>
                    <a:pt x="68" y="22"/>
                  </a:moveTo>
                  <a:cubicBezTo>
                    <a:pt x="73" y="17"/>
                    <a:pt x="80" y="13"/>
                    <a:pt x="83" y="8"/>
                  </a:cubicBezTo>
                  <a:cubicBezTo>
                    <a:pt x="75" y="20"/>
                    <a:pt x="63" y="28"/>
                    <a:pt x="51" y="37"/>
                  </a:cubicBezTo>
                  <a:cubicBezTo>
                    <a:pt x="57" y="32"/>
                    <a:pt x="63" y="27"/>
                    <a:pt x="68" y="22"/>
                  </a:cubicBezTo>
                  <a:close/>
                  <a:moveTo>
                    <a:pt x="40" y="93"/>
                  </a:moveTo>
                  <a:cubicBezTo>
                    <a:pt x="39" y="94"/>
                    <a:pt x="39" y="94"/>
                    <a:pt x="38" y="94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9" y="93"/>
                    <a:pt x="42" y="91"/>
                    <a:pt x="43" y="90"/>
                  </a:cubicBezTo>
                  <a:cubicBezTo>
                    <a:pt x="45" y="88"/>
                    <a:pt x="47" y="86"/>
                    <a:pt x="49" y="84"/>
                  </a:cubicBezTo>
                  <a:cubicBezTo>
                    <a:pt x="49" y="84"/>
                    <a:pt x="49" y="85"/>
                    <a:pt x="49" y="85"/>
                  </a:cubicBezTo>
                  <a:cubicBezTo>
                    <a:pt x="46" y="88"/>
                    <a:pt x="43" y="91"/>
                    <a:pt x="4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0" name="Freeform 4258"/>
            <p:cNvSpPr/>
            <p:nvPr/>
          </p:nvSpPr>
          <p:spPr bwMode="auto">
            <a:xfrm>
              <a:off x="5954206" y="664760"/>
              <a:ext cx="29938" cy="94803"/>
            </a:xfrm>
            <a:custGeom>
              <a:avLst/>
              <a:gdLst>
                <a:gd name="T0" fmla="*/ 12 w 17"/>
                <a:gd name="T1" fmla="*/ 51 h 55"/>
                <a:gd name="T2" fmla="*/ 15 w 17"/>
                <a:gd name="T3" fmla="*/ 51 h 55"/>
                <a:gd name="T4" fmla="*/ 15 w 17"/>
                <a:gd name="T5" fmla="*/ 50 h 55"/>
                <a:gd name="T6" fmla="*/ 15 w 17"/>
                <a:gd name="T7" fmla="*/ 49 h 55"/>
                <a:gd name="T8" fmla="*/ 16 w 17"/>
                <a:gd name="T9" fmla="*/ 45 h 55"/>
                <a:gd name="T10" fmla="*/ 14 w 17"/>
                <a:gd name="T11" fmla="*/ 45 h 55"/>
                <a:gd name="T12" fmla="*/ 14 w 17"/>
                <a:gd name="T13" fmla="*/ 44 h 55"/>
                <a:gd name="T14" fmla="*/ 16 w 17"/>
                <a:gd name="T15" fmla="*/ 42 h 55"/>
                <a:gd name="T16" fmla="*/ 17 w 17"/>
                <a:gd name="T17" fmla="*/ 38 h 55"/>
                <a:gd name="T18" fmla="*/ 14 w 17"/>
                <a:gd name="T19" fmla="*/ 39 h 55"/>
                <a:gd name="T20" fmla="*/ 14 w 17"/>
                <a:gd name="T21" fmla="*/ 37 h 55"/>
                <a:gd name="T22" fmla="*/ 17 w 17"/>
                <a:gd name="T23" fmla="*/ 35 h 55"/>
                <a:gd name="T24" fmla="*/ 17 w 17"/>
                <a:gd name="T25" fmla="*/ 31 h 55"/>
                <a:gd name="T26" fmla="*/ 14 w 17"/>
                <a:gd name="T27" fmla="*/ 32 h 55"/>
                <a:gd name="T28" fmla="*/ 14 w 17"/>
                <a:gd name="T29" fmla="*/ 30 h 55"/>
                <a:gd name="T30" fmla="*/ 17 w 17"/>
                <a:gd name="T31" fmla="*/ 29 h 55"/>
                <a:gd name="T32" fmla="*/ 16 w 17"/>
                <a:gd name="T33" fmla="*/ 25 h 55"/>
                <a:gd name="T34" fmla="*/ 15 w 17"/>
                <a:gd name="T35" fmla="*/ 26 h 55"/>
                <a:gd name="T36" fmla="*/ 15 w 17"/>
                <a:gd name="T37" fmla="*/ 24 h 55"/>
                <a:gd name="T38" fmla="*/ 16 w 17"/>
                <a:gd name="T39" fmla="*/ 24 h 55"/>
                <a:gd name="T40" fmla="*/ 16 w 17"/>
                <a:gd name="T41" fmla="*/ 22 h 55"/>
                <a:gd name="T42" fmla="*/ 14 w 17"/>
                <a:gd name="T43" fmla="*/ 22 h 55"/>
                <a:gd name="T44" fmla="*/ 14 w 17"/>
                <a:gd name="T45" fmla="*/ 21 h 55"/>
                <a:gd name="T46" fmla="*/ 15 w 17"/>
                <a:gd name="T47" fmla="*/ 20 h 55"/>
                <a:gd name="T48" fmla="*/ 14 w 17"/>
                <a:gd name="T49" fmla="*/ 17 h 55"/>
                <a:gd name="T50" fmla="*/ 14 w 17"/>
                <a:gd name="T51" fmla="*/ 17 h 55"/>
                <a:gd name="T52" fmla="*/ 13 w 17"/>
                <a:gd name="T53" fmla="*/ 16 h 55"/>
                <a:gd name="T54" fmla="*/ 14 w 17"/>
                <a:gd name="T55" fmla="*/ 15 h 55"/>
                <a:gd name="T56" fmla="*/ 12 w 17"/>
                <a:gd name="T57" fmla="*/ 9 h 55"/>
                <a:gd name="T58" fmla="*/ 10 w 17"/>
                <a:gd name="T59" fmla="*/ 10 h 55"/>
                <a:gd name="T60" fmla="*/ 9 w 17"/>
                <a:gd name="T61" fmla="*/ 9 h 55"/>
                <a:gd name="T62" fmla="*/ 11 w 17"/>
                <a:gd name="T63" fmla="*/ 8 h 55"/>
                <a:gd name="T64" fmla="*/ 7 w 17"/>
                <a:gd name="T65" fmla="*/ 1 h 55"/>
                <a:gd name="T66" fmla="*/ 1 w 17"/>
                <a:gd name="T67" fmla="*/ 0 h 55"/>
                <a:gd name="T68" fmla="*/ 0 w 17"/>
                <a:gd name="T69" fmla="*/ 0 h 55"/>
                <a:gd name="T70" fmla="*/ 9 w 17"/>
                <a:gd name="T71" fmla="*/ 53 h 55"/>
                <a:gd name="T72" fmla="*/ 10 w 17"/>
                <a:gd name="T73" fmla="*/ 55 h 55"/>
                <a:gd name="T74" fmla="*/ 12 w 17"/>
                <a:gd name="T7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55">
                  <a:moveTo>
                    <a:pt x="12" y="51"/>
                  </a:moveTo>
                  <a:cubicBezTo>
                    <a:pt x="13" y="51"/>
                    <a:pt x="14" y="51"/>
                    <a:pt x="15" y="51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14" y="46"/>
                    <a:pt x="13" y="45"/>
                    <a:pt x="14" y="44"/>
                  </a:cubicBezTo>
                  <a:cubicBezTo>
                    <a:pt x="15" y="44"/>
                    <a:pt x="16" y="43"/>
                    <a:pt x="16" y="42"/>
                  </a:cubicBezTo>
                  <a:cubicBezTo>
                    <a:pt x="17" y="41"/>
                    <a:pt x="17" y="39"/>
                    <a:pt x="17" y="38"/>
                  </a:cubicBezTo>
                  <a:cubicBezTo>
                    <a:pt x="16" y="38"/>
                    <a:pt x="15" y="38"/>
                    <a:pt x="14" y="39"/>
                  </a:cubicBezTo>
                  <a:cubicBezTo>
                    <a:pt x="14" y="39"/>
                    <a:pt x="13" y="38"/>
                    <a:pt x="14" y="37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1"/>
                    <a:pt x="15" y="31"/>
                    <a:pt x="14" y="32"/>
                  </a:cubicBezTo>
                  <a:cubicBezTo>
                    <a:pt x="14" y="32"/>
                    <a:pt x="13" y="31"/>
                    <a:pt x="14" y="30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16" y="28"/>
                    <a:pt x="16" y="27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4" y="21"/>
                    <a:pt x="15" y="20"/>
                    <a:pt x="15" y="20"/>
                  </a:cubicBezTo>
                  <a:cubicBezTo>
                    <a:pt x="15" y="19"/>
                    <a:pt x="15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3" y="13"/>
                    <a:pt x="13" y="11"/>
                    <a:pt x="12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0" y="5"/>
                    <a:pt x="9" y="3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14" y="36"/>
                    <a:pt x="9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9" y="53"/>
                    <a:pt x="9" y="51"/>
                    <a:pt x="12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1" name="Freeform 4259"/>
            <p:cNvSpPr/>
            <p:nvPr/>
          </p:nvSpPr>
          <p:spPr bwMode="auto">
            <a:xfrm>
              <a:off x="5953208" y="658773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2" name="Freeform 4260"/>
            <p:cNvSpPr/>
            <p:nvPr/>
          </p:nvSpPr>
          <p:spPr bwMode="auto">
            <a:xfrm>
              <a:off x="5953208" y="655779"/>
              <a:ext cx="4990" cy="299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3" name="Freeform 4261"/>
            <p:cNvSpPr/>
            <p:nvPr/>
          </p:nvSpPr>
          <p:spPr bwMode="auto">
            <a:xfrm>
              <a:off x="6185724" y="6657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4" name="Freeform 4262"/>
            <p:cNvSpPr/>
            <p:nvPr/>
          </p:nvSpPr>
          <p:spPr bwMode="auto">
            <a:xfrm>
              <a:off x="6052002" y="669750"/>
              <a:ext cx="4990" cy="1996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2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5" name="Freeform 4263"/>
            <p:cNvSpPr/>
            <p:nvPr/>
          </p:nvSpPr>
          <p:spPr bwMode="auto">
            <a:xfrm>
              <a:off x="6040027" y="66975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6" name="Freeform 4264"/>
            <p:cNvSpPr/>
            <p:nvPr/>
          </p:nvSpPr>
          <p:spPr bwMode="auto">
            <a:xfrm>
              <a:off x="6176743" y="665758"/>
              <a:ext cx="8981" cy="1996"/>
            </a:xfrm>
            <a:custGeom>
              <a:avLst/>
              <a:gdLst>
                <a:gd name="T0" fmla="*/ 3 w 5"/>
                <a:gd name="T1" fmla="*/ 1 h 1"/>
                <a:gd name="T2" fmla="*/ 5 w 5"/>
                <a:gd name="T3" fmla="*/ 0 h 1"/>
                <a:gd name="T4" fmla="*/ 2 w 5"/>
                <a:gd name="T5" fmla="*/ 0 h 1"/>
                <a:gd name="T6" fmla="*/ 0 w 5"/>
                <a:gd name="T7" fmla="*/ 1 h 1"/>
                <a:gd name="T8" fmla="*/ 3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7" name="Freeform 4265"/>
            <p:cNvSpPr/>
            <p:nvPr/>
          </p:nvSpPr>
          <p:spPr bwMode="auto">
            <a:xfrm>
              <a:off x="5953208" y="655779"/>
              <a:ext cx="225531" cy="15967"/>
            </a:xfrm>
            <a:custGeom>
              <a:avLst/>
              <a:gdLst>
                <a:gd name="T0" fmla="*/ 8 w 130"/>
                <a:gd name="T1" fmla="*/ 6 h 9"/>
                <a:gd name="T2" fmla="*/ 15 w 130"/>
                <a:gd name="T3" fmla="*/ 7 h 9"/>
                <a:gd name="T4" fmla="*/ 19 w 130"/>
                <a:gd name="T5" fmla="*/ 6 h 9"/>
                <a:gd name="T6" fmla="*/ 19 w 130"/>
                <a:gd name="T7" fmla="*/ 7 h 9"/>
                <a:gd name="T8" fmla="*/ 19 w 130"/>
                <a:gd name="T9" fmla="*/ 7 h 9"/>
                <a:gd name="T10" fmla="*/ 37 w 130"/>
                <a:gd name="T11" fmla="*/ 9 h 9"/>
                <a:gd name="T12" fmla="*/ 39 w 130"/>
                <a:gd name="T13" fmla="*/ 8 h 9"/>
                <a:gd name="T14" fmla="*/ 40 w 130"/>
                <a:gd name="T15" fmla="*/ 9 h 9"/>
                <a:gd name="T16" fmla="*/ 47 w 130"/>
                <a:gd name="T17" fmla="*/ 9 h 9"/>
                <a:gd name="T18" fmla="*/ 53 w 130"/>
                <a:gd name="T19" fmla="*/ 6 h 9"/>
                <a:gd name="T20" fmla="*/ 54 w 130"/>
                <a:gd name="T21" fmla="*/ 7 h 9"/>
                <a:gd name="T22" fmla="*/ 52 w 130"/>
                <a:gd name="T23" fmla="*/ 9 h 9"/>
                <a:gd name="T24" fmla="*/ 55 w 130"/>
                <a:gd name="T25" fmla="*/ 9 h 9"/>
                <a:gd name="T26" fmla="*/ 62 w 130"/>
                <a:gd name="T27" fmla="*/ 7 h 9"/>
                <a:gd name="T28" fmla="*/ 63 w 130"/>
                <a:gd name="T29" fmla="*/ 8 h 9"/>
                <a:gd name="T30" fmla="*/ 61 w 130"/>
                <a:gd name="T31" fmla="*/ 9 h 9"/>
                <a:gd name="T32" fmla="*/ 69 w 130"/>
                <a:gd name="T33" fmla="*/ 9 h 9"/>
                <a:gd name="T34" fmla="*/ 72 w 130"/>
                <a:gd name="T35" fmla="*/ 8 h 9"/>
                <a:gd name="T36" fmla="*/ 73 w 130"/>
                <a:gd name="T37" fmla="*/ 9 h 9"/>
                <a:gd name="T38" fmla="*/ 79 w 130"/>
                <a:gd name="T39" fmla="*/ 9 h 9"/>
                <a:gd name="T40" fmla="*/ 83 w 130"/>
                <a:gd name="T41" fmla="*/ 7 h 9"/>
                <a:gd name="T42" fmla="*/ 83 w 130"/>
                <a:gd name="T43" fmla="*/ 8 h 9"/>
                <a:gd name="T44" fmla="*/ 82 w 130"/>
                <a:gd name="T45" fmla="*/ 8 h 9"/>
                <a:gd name="T46" fmla="*/ 91 w 130"/>
                <a:gd name="T47" fmla="*/ 8 h 9"/>
                <a:gd name="T48" fmla="*/ 97 w 130"/>
                <a:gd name="T49" fmla="*/ 6 h 9"/>
                <a:gd name="T50" fmla="*/ 98 w 130"/>
                <a:gd name="T51" fmla="*/ 7 h 9"/>
                <a:gd name="T52" fmla="*/ 96 w 130"/>
                <a:gd name="T53" fmla="*/ 8 h 9"/>
                <a:gd name="T54" fmla="*/ 106 w 130"/>
                <a:gd name="T55" fmla="*/ 8 h 9"/>
                <a:gd name="T56" fmla="*/ 112 w 130"/>
                <a:gd name="T57" fmla="*/ 5 h 9"/>
                <a:gd name="T58" fmla="*/ 113 w 130"/>
                <a:gd name="T59" fmla="*/ 6 h 9"/>
                <a:gd name="T60" fmla="*/ 110 w 130"/>
                <a:gd name="T61" fmla="*/ 8 h 9"/>
                <a:gd name="T62" fmla="*/ 124 w 130"/>
                <a:gd name="T63" fmla="*/ 7 h 9"/>
                <a:gd name="T64" fmla="*/ 130 w 130"/>
                <a:gd name="T65" fmla="*/ 5 h 9"/>
                <a:gd name="T66" fmla="*/ 130 w 130"/>
                <a:gd name="T67" fmla="*/ 5 h 9"/>
                <a:gd name="T68" fmla="*/ 130 w 130"/>
                <a:gd name="T69" fmla="*/ 2 h 9"/>
                <a:gd name="T70" fmla="*/ 3 w 130"/>
                <a:gd name="T71" fmla="*/ 0 h 9"/>
                <a:gd name="T72" fmla="*/ 3 w 130"/>
                <a:gd name="T73" fmla="*/ 0 h 9"/>
                <a:gd name="T74" fmla="*/ 0 w 130"/>
                <a:gd name="T75" fmla="*/ 2 h 9"/>
                <a:gd name="T76" fmla="*/ 0 w 130"/>
                <a:gd name="T77" fmla="*/ 2 h 9"/>
                <a:gd name="T78" fmla="*/ 0 w 130"/>
                <a:gd name="T79" fmla="*/ 3 h 9"/>
                <a:gd name="T80" fmla="*/ 1 w 130"/>
                <a:gd name="T81" fmla="*/ 5 h 9"/>
                <a:gd name="T82" fmla="*/ 2 w 130"/>
                <a:gd name="T83" fmla="*/ 5 h 9"/>
                <a:gd name="T84" fmla="*/ 8 w 130"/>
                <a:gd name="T8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9">
                  <a:moveTo>
                    <a:pt x="8" y="6"/>
                  </a:moveTo>
                  <a:cubicBezTo>
                    <a:pt x="11" y="7"/>
                    <a:pt x="13" y="7"/>
                    <a:pt x="15" y="7"/>
                  </a:cubicBezTo>
                  <a:cubicBezTo>
                    <a:pt x="16" y="7"/>
                    <a:pt x="17" y="6"/>
                    <a:pt x="19" y="6"/>
                  </a:cubicBezTo>
                  <a:cubicBezTo>
                    <a:pt x="19" y="6"/>
                    <a:pt x="20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5" y="8"/>
                    <a:pt x="31" y="8"/>
                    <a:pt x="37" y="9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0" y="8"/>
                    <a:pt x="40" y="9"/>
                  </a:cubicBezTo>
                  <a:cubicBezTo>
                    <a:pt x="42" y="9"/>
                    <a:pt x="45" y="9"/>
                    <a:pt x="47" y="9"/>
                  </a:cubicBezTo>
                  <a:cubicBezTo>
                    <a:pt x="49" y="8"/>
                    <a:pt x="51" y="7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3" y="8"/>
                    <a:pt x="53" y="8"/>
                    <a:pt x="52" y="9"/>
                  </a:cubicBezTo>
                  <a:cubicBezTo>
                    <a:pt x="53" y="9"/>
                    <a:pt x="54" y="9"/>
                    <a:pt x="55" y="9"/>
                  </a:cubicBezTo>
                  <a:cubicBezTo>
                    <a:pt x="57" y="8"/>
                    <a:pt x="60" y="7"/>
                    <a:pt x="62" y="7"/>
                  </a:cubicBezTo>
                  <a:cubicBezTo>
                    <a:pt x="63" y="7"/>
                    <a:pt x="63" y="7"/>
                    <a:pt x="63" y="8"/>
                  </a:cubicBezTo>
                  <a:cubicBezTo>
                    <a:pt x="62" y="8"/>
                    <a:pt x="62" y="9"/>
                    <a:pt x="61" y="9"/>
                  </a:cubicBezTo>
                  <a:cubicBezTo>
                    <a:pt x="64" y="9"/>
                    <a:pt x="66" y="9"/>
                    <a:pt x="69" y="9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3" y="7"/>
                    <a:pt x="73" y="8"/>
                    <a:pt x="73" y="9"/>
                  </a:cubicBezTo>
                  <a:cubicBezTo>
                    <a:pt x="75" y="9"/>
                    <a:pt x="77" y="9"/>
                    <a:pt x="79" y="9"/>
                  </a:cubicBezTo>
                  <a:cubicBezTo>
                    <a:pt x="80" y="8"/>
                    <a:pt x="81" y="7"/>
                    <a:pt x="83" y="7"/>
                  </a:cubicBezTo>
                  <a:cubicBezTo>
                    <a:pt x="83" y="6"/>
                    <a:pt x="84" y="8"/>
                    <a:pt x="83" y="8"/>
                  </a:cubicBezTo>
                  <a:cubicBezTo>
                    <a:pt x="83" y="8"/>
                    <a:pt x="83" y="8"/>
                    <a:pt x="82" y="8"/>
                  </a:cubicBezTo>
                  <a:cubicBezTo>
                    <a:pt x="85" y="8"/>
                    <a:pt x="88" y="8"/>
                    <a:pt x="91" y="8"/>
                  </a:cubicBezTo>
                  <a:cubicBezTo>
                    <a:pt x="93" y="7"/>
                    <a:pt x="95" y="7"/>
                    <a:pt x="97" y="6"/>
                  </a:cubicBezTo>
                  <a:cubicBezTo>
                    <a:pt x="98" y="6"/>
                    <a:pt x="99" y="7"/>
                    <a:pt x="98" y="7"/>
                  </a:cubicBezTo>
                  <a:cubicBezTo>
                    <a:pt x="97" y="7"/>
                    <a:pt x="97" y="8"/>
                    <a:pt x="96" y="8"/>
                  </a:cubicBezTo>
                  <a:cubicBezTo>
                    <a:pt x="100" y="8"/>
                    <a:pt x="103" y="8"/>
                    <a:pt x="106" y="8"/>
                  </a:cubicBezTo>
                  <a:cubicBezTo>
                    <a:pt x="108" y="7"/>
                    <a:pt x="110" y="6"/>
                    <a:pt x="112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2" y="7"/>
                    <a:pt x="111" y="7"/>
                    <a:pt x="110" y="8"/>
                  </a:cubicBezTo>
                  <a:cubicBezTo>
                    <a:pt x="115" y="7"/>
                    <a:pt x="120" y="7"/>
                    <a:pt x="124" y="7"/>
                  </a:cubicBezTo>
                  <a:cubicBezTo>
                    <a:pt x="126" y="6"/>
                    <a:pt x="128" y="6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4"/>
                    <a:pt x="130" y="3"/>
                    <a:pt x="130" y="2"/>
                  </a:cubicBezTo>
                  <a:cubicBezTo>
                    <a:pt x="88" y="2"/>
                    <a:pt x="45" y="7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8" name="Freeform 4266"/>
            <p:cNvSpPr/>
            <p:nvPr/>
          </p:nvSpPr>
          <p:spPr bwMode="auto">
            <a:xfrm>
              <a:off x="5970173" y="742598"/>
              <a:ext cx="223535" cy="18961"/>
            </a:xfrm>
            <a:custGeom>
              <a:avLst/>
              <a:gdLst>
                <a:gd name="T0" fmla="*/ 129 w 129"/>
                <a:gd name="T1" fmla="*/ 1 h 11"/>
                <a:gd name="T2" fmla="*/ 129 w 129"/>
                <a:gd name="T3" fmla="*/ 1 h 11"/>
                <a:gd name="T4" fmla="*/ 128 w 129"/>
                <a:gd name="T5" fmla="*/ 0 h 11"/>
                <a:gd name="T6" fmla="*/ 124 w 129"/>
                <a:gd name="T7" fmla="*/ 1 h 11"/>
                <a:gd name="T8" fmla="*/ 120 w 129"/>
                <a:gd name="T9" fmla="*/ 2 h 11"/>
                <a:gd name="T10" fmla="*/ 119 w 129"/>
                <a:gd name="T11" fmla="*/ 1 h 11"/>
                <a:gd name="T12" fmla="*/ 120 w 129"/>
                <a:gd name="T13" fmla="*/ 1 h 11"/>
                <a:gd name="T14" fmla="*/ 114 w 129"/>
                <a:gd name="T15" fmla="*/ 1 h 11"/>
                <a:gd name="T16" fmla="*/ 110 w 129"/>
                <a:gd name="T17" fmla="*/ 1 h 11"/>
                <a:gd name="T18" fmla="*/ 110 w 129"/>
                <a:gd name="T19" fmla="*/ 1 h 11"/>
                <a:gd name="T20" fmla="*/ 104 w 129"/>
                <a:gd name="T21" fmla="*/ 1 h 11"/>
                <a:gd name="T22" fmla="*/ 101 w 129"/>
                <a:gd name="T23" fmla="*/ 2 h 11"/>
                <a:gd name="T24" fmla="*/ 100 w 129"/>
                <a:gd name="T25" fmla="*/ 1 h 11"/>
                <a:gd name="T26" fmla="*/ 94 w 129"/>
                <a:gd name="T27" fmla="*/ 1 h 11"/>
                <a:gd name="T28" fmla="*/ 90 w 129"/>
                <a:gd name="T29" fmla="*/ 3 h 11"/>
                <a:gd name="T30" fmla="*/ 90 w 129"/>
                <a:gd name="T31" fmla="*/ 2 h 11"/>
                <a:gd name="T32" fmla="*/ 91 w 129"/>
                <a:gd name="T33" fmla="*/ 2 h 11"/>
                <a:gd name="T34" fmla="*/ 77 w 129"/>
                <a:gd name="T35" fmla="*/ 2 h 11"/>
                <a:gd name="T36" fmla="*/ 76 w 129"/>
                <a:gd name="T37" fmla="*/ 3 h 11"/>
                <a:gd name="T38" fmla="*/ 75 w 129"/>
                <a:gd name="T39" fmla="*/ 2 h 11"/>
                <a:gd name="T40" fmla="*/ 67 w 129"/>
                <a:gd name="T41" fmla="*/ 3 h 11"/>
                <a:gd name="T42" fmla="*/ 65 w 129"/>
                <a:gd name="T43" fmla="*/ 4 h 11"/>
                <a:gd name="T44" fmla="*/ 65 w 129"/>
                <a:gd name="T45" fmla="*/ 3 h 11"/>
                <a:gd name="T46" fmla="*/ 53 w 129"/>
                <a:gd name="T47" fmla="*/ 4 h 11"/>
                <a:gd name="T48" fmla="*/ 52 w 129"/>
                <a:gd name="T49" fmla="*/ 4 h 11"/>
                <a:gd name="T50" fmla="*/ 52 w 129"/>
                <a:gd name="T51" fmla="*/ 4 h 11"/>
                <a:gd name="T52" fmla="*/ 41 w 129"/>
                <a:gd name="T53" fmla="*/ 4 h 11"/>
                <a:gd name="T54" fmla="*/ 40 w 129"/>
                <a:gd name="T55" fmla="*/ 5 h 11"/>
                <a:gd name="T56" fmla="*/ 39 w 129"/>
                <a:gd name="T57" fmla="*/ 5 h 11"/>
                <a:gd name="T58" fmla="*/ 22 w 129"/>
                <a:gd name="T59" fmla="*/ 5 h 11"/>
                <a:gd name="T60" fmla="*/ 21 w 129"/>
                <a:gd name="T61" fmla="*/ 6 h 11"/>
                <a:gd name="T62" fmla="*/ 20 w 129"/>
                <a:gd name="T63" fmla="*/ 5 h 11"/>
                <a:gd name="T64" fmla="*/ 7 w 129"/>
                <a:gd name="T65" fmla="*/ 6 h 11"/>
                <a:gd name="T66" fmla="*/ 6 w 129"/>
                <a:gd name="T67" fmla="*/ 6 h 11"/>
                <a:gd name="T68" fmla="*/ 6 w 129"/>
                <a:gd name="T69" fmla="*/ 6 h 11"/>
                <a:gd name="T70" fmla="*/ 3 w 129"/>
                <a:gd name="T71" fmla="*/ 6 h 11"/>
                <a:gd name="T72" fmla="*/ 1 w 129"/>
                <a:gd name="T73" fmla="*/ 10 h 11"/>
                <a:gd name="T74" fmla="*/ 3 w 129"/>
                <a:gd name="T75" fmla="*/ 11 h 11"/>
                <a:gd name="T76" fmla="*/ 125 w 129"/>
                <a:gd name="T77" fmla="*/ 6 h 11"/>
                <a:gd name="T78" fmla="*/ 125 w 129"/>
                <a:gd name="T79" fmla="*/ 3 h 11"/>
                <a:gd name="T80" fmla="*/ 129 w 129"/>
                <a:gd name="T8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1">
                  <a:moveTo>
                    <a:pt x="129" y="1"/>
                  </a:move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8" y="0"/>
                    <a:pt x="128" y="0"/>
                  </a:cubicBezTo>
                  <a:cubicBezTo>
                    <a:pt x="127" y="0"/>
                    <a:pt x="125" y="0"/>
                    <a:pt x="124" y="1"/>
                  </a:cubicBezTo>
                  <a:cubicBezTo>
                    <a:pt x="123" y="1"/>
                    <a:pt x="121" y="2"/>
                    <a:pt x="120" y="2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1"/>
                    <a:pt x="116" y="1"/>
                    <a:pt x="114" y="1"/>
                  </a:cubicBezTo>
                  <a:cubicBezTo>
                    <a:pt x="113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2"/>
                    <a:pt x="101" y="2"/>
                  </a:cubicBezTo>
                  <a:cubicBezTo>
                    <a:pt x="100" y="3"/>
                    <a:pt x="100" y="2"/>
                    <a:pt x="100" y="1"/>
                  </a:cubicBezTo>
                  <a:cubicBezTo>
                    <a:pt x="98" y="1"/>
                    <a:pt x="96" y="1"/>
                    <a:pt x="94" y="1"/>
                  </a:cubicBezTo>
                  <a:cubicBezTo>
                    <a:pt x="93" y="2"/>
                    <a:pt x="92" y="3"/>
                    <a:pt x="90" y="3"/>
                  </a:cubicBezTo>
                  <a:cubicBezTo>
                    <a:pt x="90" y="3"/>
                    <a:pt x="89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86" y="2"/>
                    <a:pt x="82" y="2"/>
                    <a:pt x="77" y="2"/>
                  </a:cubicBezTo>
                  <a:cubicBezTo>
                    <a:pt x="77" y="3"/>
                    <a:pt x="76" y="3"/>
                    <a:pt x="76" y="3"/>
                  </a:cubicBezTo>
                  <a:cubicBezTo>
                    <a:pt x="75" y="3"/>
                    <a:pt x="75" y="3"/>
                    <a:pt x="75" y="2"/>
                  </a:cubicBezTo>
                  <a:cubicBezTo>
                    <a:pt x="72" y="3"/>
                    <a:pt x="70" y="3"/>
                    <a:pt x="67" y="3"/>
                  </a:cubicBezTo>
                  <a:cubicBezTo>
                    <a:pt x="67" y="3"/>
                    <a:pt x="66" y="4"/>
                    <a:pt x="65" y="4"/>
                  </a:cubicBezTo>
                  <a:cubicBezTo>
                    <a:pt x="65" y="4"/>
                    <a:pt x="64" y="4"/>
                    <a:pt x="65" y="3"/>
                  </a:cubicBezTo>
                  <a:cubicBezTo>
                    <a:pt x="61" y="3"/>
                    <a:pt x="57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4"/>
                    <a:pt x="45" y="4"/>
                    <a:pt x="41" y="4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4" y="5"/>
                    <a:pt x="28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0" y="6"/>
                    <a:pt x="20" y="5"/>
                  </a:cubicBezTo>
                  <a:cubicBezTo>
                    <a:pt x="16" y="5"/>
                    <a:pt x="11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4" y="11"/>
                    <a:pt x="84" y="6"/>
                    <a:pt x="125" y="6"/>
                  </a:cubicBezTo>
                  <a:cubicBezTo>
                    <a:pt x="125" y="5"/>
                    <a:pt x="125" y="4"/>
                    <a:pt x="125" y="3"/>
                  </a:cubicBezTo>
                  <a:cubicBezTo>
                    <a:pt x="125" y="1"/>
                    <a:pt x="127" y="0"/>
                    <a:pt x="12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9" name="Freeform 4267"/>
            <p:cNvSpPr/>
            <p:nvPr/>
          </p:nvSpPr>
          <p:spPr bwMode="auto">
            <a:xfrm>
              <a:off x="6186722" y="742598"/>
              <a:ext cx="8981" cy="53888"/>
            </a:xfrm>
            <a:custGeom>
              <a:avLst/>
              <a:gdLst>
                <a:gd name="T0" fmla="*/ 3 w 5"/>
                <a:gd name="T1" fmla="*/ 26 h 31"/>
                <a:gd name="T2" fmla="*/ 5 w 5"/>
                <a:gd name="T3" fmla="*/ 24 h 31"/>
                <a:gd name="T4" fmla="*/ 5 w 5"/>
                <a:gd name="T5" fmla="*/ 22 h 31"/>
                <a:gd name="T6" fmla="*/ 5 w 5"/>
                <a:gd name="T7" fmla="*/ 23 h 31"/>
                <a:gd name="T8" fmla="*/ 4 w 5"/>
                <a:gd name="T9" fmla="*/ 22 h 31"/>
                <a:gd name="T10" fmla="*/ 5 w 5"/>
                <a:gd name="T11" fmla="*/ 20 h 31"/>
                <a:gd name="T12" fmla="*/ 5 w 5"/>
                <a:gd name="T13" fmla="*/ 15 h 31"/>
                <a:gd name="T14" fmla="*/ 3 w 5"/>
                <a:gd name="T15" fmla="*/ 16 h 31"/>
                <a:gd name="T16" fmla="*/ 2 w 5"/>
                <a:gd name="T17" fmla="*/ 15 h 31"/>
                <a:gd name="T18" fmla="*/ 5 w 5"/>
                <a:gd name="T19" fmla="*/ 12 h 31"/>
                <a:gd name="T20" fmla="*/ 5 w 5"/>
                <a:gd name="T21" fmla="*/ 7 h 31"/>
                <a:gd name="T22" fmla="*/ 4 w 5"/>
                <a:gd name="T23" fmla="*/ 7 h 31"/>
                <a:gd name="T24" fmla="*/ 4 w 5"/>
                <a:gd name="T25" fmla="*/ 6 h 31"/>
                <a:gd name="T26" fmla="*/ 5 w 5"/>
                <a:gd name="T27" fmla="*/ 5 h 31"/>
                <a:gd name="T28" fmla="*/ 5 w 5"/>
                <a:gd name="T29" fmla="*/ 3 h 31"/>
                <a:gd name="T30" fmla="*/ 5 w 5"/>
                <a:gd name="T31" fmla="*/ 3 h 31"/>
                <a:gd name="T32" fmla="*/ 2 w 5"/>
                <a:gd name="T33" fmla="*/ 4 h 31"/>
                <a:gd name="T34" fmla="*/ 1 w 5"/>
                <a:gd name="T35" fmla="*/ 3 h 31"/>
                <a:gd name="T36" fmla="*/ 4 w 5"/>
                <a:gd name="T37" fmla="*/ 1 h 31"/>
                <a:gd name="T38" fmla="*/ 0 w 5"/>
                <a:gd name="T39" fmla="*/ 3 h 31"/>
                <a:gd name="T40" fmla="*/ 0 w 5"/>
                <a:gd name="T41" fmla="*/ 6 h 31"/>
                <a:gd name="T42" fmla="*/ 0 w 5"/>
                <a:gd name="T43" fmla="*/ 28 h 31"/>
                <a:gd name="T44" fmla="*/ 4 w 5"/>
                <a:gd name="T45" fmla="*/ 31 h 31"/>
                <a:gd name="T46" fmla="*/ 3 w 5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1">
                  <a:moveTo>
                    <a:pt x="3" y="26"/>
                  </a:moveTo>
                  <a:cubicBezTo>
                    <a:pt x="3" y="25"/>
                    <a:pt x="4" y="25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4" y="23"/>
                    <a:pt x="3" y="23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5" y="18"/>
                    <a:pt x="5" y="17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5" y="10"/>
                    <a:pt x="5" y="9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0" y="21"/>
                    <a:pt x="0" y="28"/>
                  </a:cubicBezTo>
                  <a:cubicBezTo>
                    <a:pt x="0" y="30"/>
                    <a:pt x="2" y="31"/>
                    <a:pt x="4" y="31"/>
                  </a:cubicBezTo>
                  <a:cubicBezTo>
                    <a:pt x="2" y="30"/>
                    <a:pt x="1" y="28"/>
                    <a:pt x="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0" name="Freeform 4268"/>
            <p:cNvSpPr/>
            <p:nvPr/>
          </p:nvSpPr>
          <p:spPr bwMode="auto">
            <a:xfrm>
              <a:off x="6193707" y="746590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1" name="Freeform 4269"/>
            <p:cNvSpPr/>
            <p:nvPr/>
          </p:nvSpPr>
          <p:spPr bwMode="auto">
            <a:xfrm>
              <a:off x="6178739" y="608876"/>
              <a:ext cx="9979" cy="58877"/>
            </a:xfrm>
            <a:custGeom>
              <a:avLst/>
              <a:gdLst>
                <a:gd name="T0" fmla="*/ 0 w 6"/>
                <a:gd name="T1" fmla="*/ 32 h 34"/>
                <a:gd name="T2" fmla="*/ 0 w 6"/>
                <a:gd name="T3" fmla="*/ 32 h 34"/>
                <a:gd name="T4" fmla="*/ 1 w 6"/>
                <a:gd name="T5" fmla="*/ 33 h 34"/>
                <a:gd name="T6" fmla="*/ 1 w 6"/>
                <a:gd name="T7" fmla="*/ 33 h 34"/>
                <a:gd name="T8" fmla="*/ 4 w 6"/>
                <a:gd name="T9" fmla="*/ 33 h 34"/>
                <a:gd name="T10" fmla="*/ 4 w 6"/>
                <a:gd name="T11" fmla="*/ 33 h 34"/>
                <a:gd name="T12" fmla="*/ 4 w 6"/>
                <a:gd name="T13" fmla="*/ 33 h 34"/>
                <a:gd name="T14" fmla="*/ 5 w 6"/>
                <a:gd name="T15" fmla="*/ 32 h 34"/>
                <a:gd name="T16" fmla="*/ 4 w 6"/>
                <a:gd name="T17" fmla="*/ 31 h 34"/>
                <a:gd name="T18" fmla="*/ 5 w 6"/>
                <a:gd name="T19" fmla="*/ 30 h 34"/>
                <a:gd name="T20" fmla="*/ 5 w 6"/>
                <a:gd name="T21" fmla="*/ 27 h 34"/>
                <a:gd name="T22" fmla="*/ 5 w 6"/>
                <a:gd name="T23" fmla="*/ 27 h 34"/>
                <a:gd name="T24" fmla="*/ 4 w 6"/>
                <a:gd name="T25" fmla="*/ 26 h 34"/>
                <a:gd name="T26" fmla="*/ 5 w 6"/>
                <a:gd name="T27" fmla="*/ 25 h 34"/>
                <a:gd name="T28" fmla="*/ 6 w 6"/>
                <a:gd name="T29" fmla="*/ 22 h 34"/>
                <a:gd name="T30" fmla="*/ 5 w 6"/>
                <a:gd name="T31" fmla="*/ 22 h 34"/>
                <a:gd name="T32" fmla="*/ 4 w 6"/>
                <a:gd name="T33" fmla="*/ 21 h 34"/>
                <a:gd name="T34" fmla="*/ 6 w 6"/>
                <a:gd name="T35" fmla="*/ 19 h 34"/>
                <a:gd name="T36" fmla="*/ 6 w 6"/>
                <a:gd name="T37" fmla="*/ 14 h 34"/>
                <a:gd name="T38" fmla="*/ 6 w 6"/>
                <a:gd name="T39" fmla="*/ 14 h 34"/>
                <a:gd name="T40" fmla="*/ 6 w 6"/>
                <a:gd name="T41" fmla="*/ 10 h 34"/>
                <a:gd name="T42" fmla="*/ 6 w 6"/>
                <a:gd name="T43" fmla="*/ 8 h 34"/>
                <a:gd name="T44" fmla="*/ 3 w 6"/>
                <a:gd name="T45" fmla="*/ 5 h 34"/>
                <a:gd name="T46" fmla="*/ 3 w 6"/>
                <a:gd name="T47" fmla="*/ 0 h 34"/>
                <a:gd name="T48" fmla="*/ 1 w 6"/>
                <a:gd name="T49" fmla="*/ 4 h 34"/>
                <a:gd name="T50" fmla="*/ 0 w 6"/>
                <a:gd name="T51" fmla="*/ 29 h 34"/>
                <a:gd name="T52" fmla="*/ 0 w 6"/>
                <a:gd name="T53" fmla="*/ 32 h 34"/>
                <a:gd name="T54" fmla="*/ 0 w 6"/>
                <a:gd name="T5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34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17"/>
                    <a:pt x="6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1" y="4"/>
                    <a:pt x="2" y="1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ubicBezTo>
                    <a:pt x="2" y="12"/>
                    <a:pt x="0" y="21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2" name="Freeform 4270"/>
            <p:cNvSpPr/>
            <p:nvPr/>
          </p:nvSpPr>
          <p:spPr bwMode="auto">
            <a:xfrm>
              <a:off x="6179736" y="608876"/>
              <a:ext cx="119751" cy="91809"/>
            </a:xfrm>
            <a:custGeom>
              <a:avLst/>
              <a:gdLst>
                <a:gd name="T0" fmla="*/ 2 w 69"/>
                <a:gd name="T1" fmla="*/ 5 h 53"/>
                <a:gd name="T2" fmla="*/ 5 w 69"/>
                <a:gd name="T3" fmla="*/ 8 h 53"/>
                <a:gd name="T4" fmla="*/ 6 w 69"/>
                <a:gd name="T5" fmla="*/ 8 h 53"/>
                <a:gd name="T6" fmla="*/ 7 w 69"/>
                <a:gd name="T7" fmla="*/ 9 h 53"/>
                <a:gd name="T8" fmla="*/ 7 w 69"/>
                <a:gd name="T9" fmla="*/ 9 h 53"/>
                <a:gd name="T10" fmla="*/ 33 w 69"/>
                <a:gd name="T11" fmla="*/ 28 h 53"/>
                <a:gd name="T12" fmla="*/ 34 w 69"/>
                <a:gd name="T13" fmla="*/ 29 h 53"/>
                <a:gd name="T14" fmla="*/ 35 w 69"/>
                <a:gd name="T15" fmla="*/ 30 h 53"/>
                <a:gd name="T16" fmla="*/ 34 w 69"/>
                <a:gd name="T17" fmla="*/ 30 h 53"/>
                <a:gd name="T18" fmla="*/ 41 w 69"/>
                <a:gd name="T19" fmla="*/ 35 h 53"/>
                <a:gd name="T20" fmla="*/ 43 w 69"/>
                <a:gd name="T21" fmla="*/ 35 h 53"/>
                <a:gd name="T22" fmla="*/ 43 w 69"/>
                <a:gd name="T23" fmla="*/ 36 h 53"/>
                <a:gd name="T24" fmla="*/ 43 w 69"/>
                <a:gd name="T25" fmla="*/ 36 h 53"/>
                <a:gd name="T26" fmla="*/ 49 w 69"/>
                <a:gd name="T27" fmla="*/ 41 h 53"/>
                <a:gd name="T28" fmla="*/ 52 w 69"/>
                <a:gd name="T29" fmla="*/ 40 h 53"/>
                <a:gd name="T30" fmla="*/ 53 w 69"/>
                <a:gd name="T31" fmla="*/ 41 h 53"/>
                <a:gd name="T32" fmla="*/ 51 w 69"/>
                <a:gd name="T33" fmla="*/ 42 h 53"/>
                <a:gd name="T34" fmla="*/ 53 w 69"/>
                <a:gd name="T35" fmla="*/ 44 h 53"/>
                <a:gd name="T36" fmla="*/ 53 w 69"/>
                <a:gd name="T37" fmla="*/ 44 h 53"/>
                <a:gd name="T38" fmla="*/ 54 w 69"/>
                <a:gd name="T39" fmla="*/ 45 h 53"/>
                <a:gd name="T40" fmla="*/ 63 w 69"/>
                <a:gd name="T41" fmla="*/ 53 h 53"/>
                <a:gd name="T42" fmla="*/ 65 w 69"/>
                <a:gd name="T43" fmla="*/ 51 h 53"/>
                <a:gd name="T44" fmla="*/ 69 w 69"/>
                <a:gd name="T45" fmla="*/ 53 h 53"/>
                <a:gd name="T46" fmla="*/ 68 w 69"/>
                <a:gd name="T47" fmla="*/ 51 h 53"/>
                <a:gd name="T48" fmla="*/ 35 w 69"/>
                <a:gd name="T49" fmla="*/ 24 h 53"/>
                <a:gd name="T50" fmla="*/ 4 w 69"/>
                <a:gd name="T51" fmla="*/ 1 h 53"/>
                <a:gd name="T52" fmla="*/ 2 w 69"/>
                <a:gd name="T53" fmla="*/ 0 h 53"/>
                <a:gd name="T54" fmla="*/ 2 w 69"/>
                <a:gd name="T5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53">
                  <a:moveTo>
                    <a:pt x="2" y="5"/>
                  </a:moveTo>
                  <a:cubicBezTo>
                    <a:pt x="3" y="6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6" y="15"/>
                    <a:pt x="24" y="22"/>
                    <a:pt x="33" y="28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7" y="32"/>
                    <a:pt x="39" y="33"/>
                    <a:pt x="41" y="35"/>
                  </a:cubicBezTo>
                  <a:cubicBezTo>
                    <a:pt x="42" y="35"/>
                    <a:pt x="42" y="35"/>
                    <a:pt x="43" y="35"/>
                  </a:cubicBezTo>
                  <a:cubicBezTo>
                    <a:pt x="43" y="34"/>
                    <a:pt x="44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5" y="38"/>
                    <a:pt x="47" y="39"/>
                    <a:pt x="49" y="41"/>
                  </a:cubicBezTo>
                  <a:cubicBezTo>
                    <a:pt x="50" y="41"/>
                    <a:pt x="51" y="40"/>
                    <a:pt x="52" y="40"/>
                  </a:cubicBezTo>
                  <a:cubicBezTo>
                    <a:pt x="53" y="40"/>
                    <a:pt x="53" y="41"/>
                    <a:pt x="53" y="41"/>
                  </a:cubicBezTo>
                  <a:cubicBezTo>
                    <a:pt x="52" y="41"/>
                    <a:pt x="51" y="42"/>
                    <a:pt x="51" y="42"/>
                  </a:cubicBezTo>
                  <a:cubicBezTo>
                    <a:pt x="51" y="43"/>
                    <a:pt x="52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7" y="48"/>
                    <a:pt x="60" y="50"/>
                    <a:pt x="63" y="53"/>
                  </a:cubicBezTo>
                  <a:cubicBezTo>
                    <a:pt x="63" y="53"/>
                    <a:pt x="64" y="52"/>
                    <a:pt x="65" y="51"/>
                  </a:cubicBezTo>
                  <a:cubicBezTo>
                    <a:pt x="66" y="50"/>
                    <a:pt x="68" y="51"/>
                    <a:pt x="69" y="53"/>
                  </a:cubicBezTo>
                  <a:cubicBezTo>
                    <a:pt x="69" y="52"/>
                    <a:pt x="69" y="52"/>
                    <a:pt x="68" y="51"/>
                  </a:cubicBezTo>
                  <a:cubicBezTo>
                    <a:pt x="59" y="41"/>
                    <a:pt x="46" y="32"/>
                    <a:pt x="35" y="24"/>
                  </a:cubicBezTo>
                  <a:cubicBezTo>
                    <a:pt x="25" y="16"/>
                    <a:pt x="15" y="8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4"/>
                    <a:pt x="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3" name="Freeform 4271"/>
            <p:cNvSpPr/>
            <p:nvPr/>
          </p:nvSpPr>
          <p:spPr bwMode="auto">
            <a:xfrm>
              <a:off x="6188718" y="695696"/>
              <a:ext cx="110769" cy="100790"/>
            </a:xfrm>
            <a:custGeom>
              <a:avLst/>
              <a:gdLst>
                <a:gd name="T0" fmla="*/ 64 w 64"/>
                <a:gd name="T1" fmla="*/ 3 h 58"/>
                <a:gd name="T2" fmla="*/ 60 w 64"/>
                <a:gd name="T3" fmla="*/ 1 h 58"/>
                <a:gd name="T4" fmla="*/ 58 w 64"/>
                <a:gd name="T5" fmla="*/ 3 h 58"/>
                <a:gd name="T6" fmla="*/ 53 w 64"/>
                <a:gd name="T7" fmla="*/ 7 h 58"/>
                <a:gd name="T8" fmla="*/ 53 w 64"/>
                <a:gd name="T9" fmla="*/ 8 h 58"/>
                <a:gd name="T10" fmla="*/ 41 w 64"/>
                <a:gd name="T11" fmla="*/ 18 h 58"/>
                <a:gd name="T12" fmla="*/ 4 w 64"/>
                <a:gd name="T13" fmla="*/ 51 h 58"/>
                <a:gd name="T14" fmla="*/ 2 w 64"/>
                <a:gd name="T15" fmla="*/ 53 h 58"/>
                <a:gd name="T16" fmla="*/ 3 w 64"/>
                <a:gd name="T17" fmla="*/ 58 h 58"/>
                <a:gd name="T18" fmla="*/ 5 w 64"/>
                <a:gd name="T19" fmla="*/ 57 h 58"/>
                <a:gd name="T20" fmla="*/ 63 w 64"/>
                <a:gd name="T21" fmla="*/ 5 h 58"/>
                <a:gd name="T22" fmla="*/ 64 w 64"/>
                <a:gd name="T2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58">
                  <a:moveTo>
                    <a:pt x="64" y="3"/>
                  </a:moveTo>
                  <a:cubicBezTo>
                    <a:pt x="63" y="1"/>
                    <a:pt x="61" y="0"/>
                    <a:pt x="60" y="1"/>
                  </a:cubicBezTo>
                  <a:cubicBezTo>
                    <a:pt x="59" y="2"/>
                    <a:pt x="58" y="3"/>
                    <a:pt x="58" y="3"/>
                  </a:cubicBezTo>
                  <a:cubicBezTo>
                    <a:pt x="56" y="5"/>
                    <a:pt x="55" y="6"/>
                    <a:pt x="53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12"/>
                    <a:pt x="45" y="15"/>
                    <a:pt x="41" y="18"/>
                  </a:cubicBezTo>
                  <a:cubicBezTo>
                    <a:pt x="29" y="29"/>
                    <a:pt x="16" y="39"/>
                    <a:pt x="4" y="51"/>
                  </a:cubicBezTo>
                  <a:cubicBezTo>
                    <a:pt x="3" y="52"/>
                    <a:pt x="2" y="52"/>
                    <a:pt x="2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24" y="39"/>
                    <a:pt x="45" y="23"/>
                    <a:pt x="63" y="5"/>
                  </a:cubicBezTo>
                  <a:cubicBezTo>
                    <a:pt x="64" y="4"/>
                    <a:pt x="64" y="3"/>
                    <a:pt x="6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4" name="Freeform 4272"/>
            <p:cNvSpPr>
              <a:spLocks noEditPoints="1"/>
            </p:cNvSpPr>
            <p:nvPr/>
          </p:nvSpPr>
          <p:spPr bwMode="auto">
            <a:xfrm>
              <a:off x="5970173" y="620851"/>
              <a:ext cx="270437" cy="132724"/>
            </a:xfrm>
            <a:custGeom>
              <a:avLst/>
              <a:gdLst>
                <a:gd name="T0" fmla="*/ 156 w 156"/>
                <a:gd name="T1" fmla="*/ 23 h 76"/>
                <a:gd name="T2" fmla="*/ 150 w 156"/>
                <a:gd name="T3" fmla="*/ 20 h 76"/>
                <a:gd name="T4" fmla="*/ 140 w 156"/>
                <a:gd name="T5" fmla="*/ 18 h 76"/>
                <a:gd name="T6" fmla="*/ 137 w 156"/>
                <a:gd name="T7" fmla="*/ 15 h 76"/>
                <a:gd name="T8" fmla="*/ 132 w 156"/>
                <a:gd name="T9" fmla="*/ 10 h 76"/>
                <a:gd name="T10" fmla="*/ 128 w 156"/>
                <a:gd name="T11" fmla="*/ 2 h 76"/>
                <a:gd name="T12" fmla="*/ 126 w 156"/>
                <a:gd name="T13" fmla="*/ 7 h 76"/>
                <a:gd name="T14" fmla="*/ 126 w 156"/>
                <a:gd name="T15" fmla="*/ 12 h 76"/>
                <a:gd name="T16" fmla="*/ 131 w 156"/>
                <a:gd name="T17" fmla="*/ 13 h 76"/>
                <a:gd name="T18" fmla="*/ 125 w 156"/>
                <a:gd name="T19" fmla="*/ 20 h 76"/>
                <a:gd name="T20" fmla="*/ 125 w 156"/>
                <a:gd name="T21" fmla="*/ 25 h 76"/>
                <a:gd name="T22" fmla="*/ 126 w 156"/>
                <a:gd name="T23" fmla="*/ 26 h 76"/>
                <a:gd name="T24" fmla="*/ 141 w 156"/>
                <a:gd name="T25" fmla="*/ 24 h 76"/>
                <a:gd name="T26" fmla="*/ 127 w 156"/>
                <a:gd name="T27" fmla="*/ 30 h 76"/>
                <a:gd name="T28" fmla="*/ 145 w 156"/>
                <a:gd name="T29" fmla="*/ 26 h 76"/>
                <a:gd name="T30" fmla="*/ 57 w 156"/>
                <a:gd name="T31" fmla="*/ 71 h 76"/>
                <a:gd name="T32" fmla="*/ 133 w 156"/>
                <a:gd name="T33" fmla="*/ 25 h 76"/>
                <a:gd name="T34" fmla="*/ 77 w 156"/>
                <a:gd name="T35" fmla="*/ 51 h 76"/>
                <a:gd name="T36" fmla="*/ 120 w 156"/>
                <a:gd name="T37" fmla="*/ 25 h 76"/>
                <a:gd name="T38" fmla="*/ 62 w 156"/>
                <a:gd name="T39" fmla="*/ 54 h 76"/>
                <a:gd name="T40" fmla="*/ 55 w 156"/>
                <a:gd name="T41" fmla="*/ 55 h 76"/>
                <a:gd name="T42" fmla="*/ 103 w 156"/>
                <a:gd name="T43" fmla="*/ 26 h 76"/>
                <a:gd name="T44" fmla="*/ 61 w 156"/>
                <a:gd name="T45" fmla="*/ 47 h 76"/>
                <a:gd name="T46" fmla="*/ 42 w 156"/>
                <a:gd name="T47" fmla="*/ 54 h 76"/>
                <a:gd name="T48" fmla="*/ 81 w 156"/>
                <a:gd name="T49" fmla="*/ 28 h 76"/>
                <a:gd name="T50" fmla="*/ 8 w 156"/>
                <a:gd name="T51" fmla="*/ 68 h 76"/>
                <a:gd name="T52" fmla="*/ 73 w 156"/>
                <a:gd name="T53" fmla="*/ 28 h 76"/>
                <a:gd name="T54" fmla="*/ 15 w 156"/>
                <a:gd name="T55" fmla="*/ 56 h 76"/>
                <a:gd name="T56" fmla="*/ 62 w 156"/>
                <a:gd name="T57" fmla="*/ 28 h 76"/>
                <a:gd name="T58" fmla="*/ 28 w 156"/>
                <a:gd name="T59" fmla="*/ 44 h 76"/>
                <a:gd name="T60" fmla="*/ 45 w 156"/>
                <a:gd name="T61" fmla="*/ 29 h 76"/>
                <a:gd name="T62" fmla="*/ 42 w 156"/>
                <a:gd name="T63" fmla="*/ 29 h 76"/>
                <a:gd name="T64" fmla="*/ 13 w 156"/>
                <a:gd name="T65" fmla="*/ 43 h 76"/>
                <a:gd name="T66" fmla="*/ 29 w 156"/>
                <a:gd name="T67" fmla="*/ 28 h 76"/>
                <a:gd name="T68" fmla="*/ 17 w 156"/>
                <a:gd name="T69" fmla="*/ 30 h 76"/>
                <a:gd name="T70" fmla="*/ 9 w 156"/>
                <a:gd name="T71" fmla="*/ 27 h 76"/>
                <a:gd name="T72" fmla="*/ 1 w 156"/>
                <a:gd name="T73" fmla="*/ 28 h 76"/>
                <a:gd name="T74" fmla="*/ 0 w 156"/>
                <a:gd name="T75" fmla="*/ 34 h 76"/>
                <a:gd name="T76" fmla="*/ 5 w 156"/>
                <a:gd name="T77" fmla="*/ 40 h 76"/>
                <a:gd name="T78" fmla="*/ 24 w 156"/>
                <a:gd name="T79" fmla="*/ 32 h 76"/>
                <a:gd name="T80" fmla="*/ 5 w 156"/>
                <a:gd name="T81" fmla="*/ 46 h 76"/>
                <a:gd name="T82" fmla="*/ 34 w 156"/>
                <a:gd name="T83" fmla="*/ 32 h 76"/>
                <a:gd name="T84" fmla="*/ 7 w 156"/>
                <a:gd name="T85" fmla="*/ 49 h 76"/>
                <a:gd name="T86" fmla="*/ 42 w 156"/>
                <a:gd name="T87" fmla="*/ 32 h 76"/>
                <a:gd name="T88" fmla="*/ 33 w 156"/>
                <a:gd name="T89" fmla="*/ 40 h 76"/>
                <a:gd name="T90" fmla="*/ 8 w 156"/>
                <a:gd name="T91" fmla="*/ 56 h 76"/>
                <a:gd name="T92" fmla="*/ 8 w 156"/>
                <a:gd name="T93" fmla="*/ 60 h 76"/>
                <a:gd name="T94" fmla="*/ 20 w 156"/>
                <a:gd name="T95" fmla="*/ 58 h 76"/>
                <a:gd name="T96" fmla="*/ 7 w 156"/>
                <a:gd name="T97" fmla="*/ 70 h 76"/>
                <a:gd name="T98" fmla="*/ 47 w 156"/>
                <a:gd name="T99" fmla="*/ 49 h 76"/>
                <a:gd name="T100" fmla="*/ 6 w 156"/>
                <a:gd name="T101" fmla="*/ 76 h 76"/>
                <a:gd name="T102" fmla="*/ 67 w 156"/>
                <a:gd name="T103" fmla="*/ 46 h 76"/>
                <a:gd name="T104" fmla="*/ 21 w 156"/>
                <a:gd name="T105" fmla="*/ 76 h 76"/>
                <a:gd name="T106" fmla="*/ 105 w 156"/>
                <a:gd name="T107" fmla="*/ 33 h 76"/>
                <a:gd name="T108" fmla="*/ 40 w 156"/>
                <a:gd name="T109" fmla="*/ 74 h 76"/>
                <a:gd name="T110" fmla="*/ 122 w 156"/>
                <a:gd name="T111" fmla="*/ 31 h 76"/>
                <a:gd name="T112" fmla="*/ 52 w 156"/>
                <a:gd name="T113" fmla="*/ 73 h 76"/>
                <a:gd name="T114" fmla="*/ 76 w 156"/>
                <a:gd name="T115" fmla="*/ 64 h 76"/>
                <a:gd name="T116" fmla="*/ 68 w 156"/>
                <a:gd name="T117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76">
                  <a:moveTo>
                    <a:pt x="103" y="51"/>
                  </a:moveTo>
                  <a:cubicBezTo>
                    <a:pt x="112" y="47"/>
                    <a:pt x="121" y="42"/>
                    <a:pt x="129" y="36"/>
                  </a:cubicBezTo>
                  <a:cubicBezTo>
                    <a:pt x="137" y="30"/>
                    <a:pt x="147" y="28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6" y="22"/>
                    <a:pt x="156" y="22"/>
                    <a:pt x="155" y="22"/>
                  </a:cubicBezTo>
                  <a:cubicBezTo>
                    <a:pt x="155" y="21"/>
                    <a:pt x="154" y="21"/>
                    <a:pt x="154" y="21"/>
                  </a:cubicBezTo>
                  <a:cubicBezTo>
                    <a:pt x="152" y="21"/>
                    <a:pt x="150" y="22"/>
                    <a:pt x="148" y="22"/>
                  </a:cubicBezTo>
                  <a:cubicBezTo>
                    <a:pt x="149" y="21"/>
                    <a:pt x="149" y="21"/>
                    <a:pt x="150" y="20"/>
                  </a:cubicBezTo>
                  <a:cubicBezTo>
                    <a:pt x="151" y="20"/>
                    <a:pt x="151" y="19"/>
                    <a:pt x="150" y="19"/>
                  </a:cubicBezTo>
                  <a:cubicBezTo>
                    <a:pt x="145" y="19"/>
                    <a:pt x="140" y="20"/>
                    <a:pt x="135" y="22"/>
                  </a:cubicBezTo>
                  <a:cubicBezTo>
                    <a:pt x="134" y="23"/>
                    <a:pt x="125" y="27"/>
                    <a:pt x="130" y="23"/>
                  </a:cubicBezTo>
                  <a:cubicBezTo>
                    <a:pt x="133" y="21"/>
                    <a:pt x="136" y="20"/>
                    <a:pt x="140" y="18"/>
                  </a:cubicBezTo>
                  <a:cubicBezTo>
                    <a:pt x="140" y="18"/>
                    <a:pt x="140" y="17"/>
                    <a:pt x="140" y="17"/>
                  </a:cubicBezTo>
                  <a:cubicBezTo>
                    <a:pt x="136" y="18"/>
                    <a:pt x="133" y="19"/>
                    <a:pt x="129" y="21"/>
                  </a:cubicBezTo>
                  <a:cubicBezTo>
                    <a:pt x="123" y="24"/>
                    <a:pt x="130" y="19"/>
                    <a:pt x="131" y="19"/>
                  </a:cubicBezTo>
                  <a:cubicBezTo>
                    <a:pt x="133" y="17"/>
                    <a:pt x="135" y="16"/>
                    <a:pt x="137" y="15"/>
                  </a:cubicBezTo>
                  <a:cubicBezTo>
                    <a:pt x="138" y="15"/>
                    <a:pt x="137" y="13"/>
                    <a:pt x="137" y="14"/>
                  </a:cubicBezTo>
                  <a:cubicBezTo>
                    <a:pt x="134" y="15"/>
                    <a:pt x="128" y="17"/>
                    <a:pt x="127" y="18"/>
                  </a:cubicBezTo>
                  <a:cubicBezTo>
                    <a:pt x="129" y="16"/>
                    <a:pt x="131" y="14"/>
                    <a:pt x="133" y="11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26" y="15"/>
                    <a:pt x="130" y="8"/>
                    <a:pt x="132" y="6"/>
                  </a:cubicBezTo>
                  <a:cubicBezTo>
                    <a:pt x="132" y="5"/>
                    <a:pt x="131" y="5"/>
                    <a:pt x="131" y="5"/>
                  </a:cubicBezTo>
                  <a:cubicBezTo>
                    <a:pt x="127" y="7"/>
                    <a:pt x="127" y="5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2"/>
                    <a:pt x="127" y="2"/>
                    <a:pt x="126" y="3"/>
                  </a:cubicBezTo>
                  <a:cubicBezTo>
                    <a:pt x="126" y="4"/>
                    <a:pt x="126" y="5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7" y="7"/>
                    <a:pt x="127" y="7"/>
                  </a:cubicBezTo>
                  <a:cubicBezTo>
                    <a:pt x="128" y="7"/>
                    <a:pt x="129" y="7"/>
                    <a:pt x="130" y="7"/>
                  </a:cubicBezTo>
                  <a:cubicBezTo>
                    <a:pt x="128" y="8"/>
                    <a:pt x="127" y="10"/>
                    <a:pt x="126" y="12"/>
                  </a:cubicBezTo>
                  <a:cubicBezTo>
                    <a:pt x="125" y="12"/>
                    <a:pt x="125" y="13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5" y="15"/>
                    <a:pt x="126" y="15"/>
                  </a:cubicBezTo>
                  <a:cubicBezTo>
                    <a:pt x="128" y="15"/>
                    <a:pt x="129" y="14"/>
                    <a:pt x="131" y="13"/>
                  </a:cubicBezTo>
                  <a:cubicBezTo>
                    <a:pt x="129" y="14"/>
                    <a:pt x="127" y="16"/>
                    <a:pt x="125" y="18"/>
                  </a:cubicBezTo>
                  <a:cubicBezTo>
                    <a:pt x="125" y="18"/>
                    <a:pt x="125" y="19"/>
                    <a:pt x="124" y="19"/>
                  </a:cubicBezTo>
                  <a:cubicBezTo>
                    <a:pt x="124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0"/>
                    <a:pt x="127" y="20"/>
                    <a:pt x="128" y="19"/>
                  </a:cubicBezTo>
                  <a:cubicBezTo>
                    <a:pt x="127" y="20"/>
                    <a:pt x="126" y="21"/>
                    <a:pt x="125" y="23"/>
                  </a:cubicBezTo>
                  <a:cubicBezTo>
                    <a:pt x="125" y="23"/>
                    <a:pt x="125" y="23"/>
                    <a:pt x="124" y="24"/>
                  </a:cubicBezTo>
                  <a:cubicBezTo>
                    <a:pt x="124" y="24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4"/>
                  </a:cubicBezTo>
                  <a:cubicBezTo>
                    <a:pt x="126" y="24"/>
                    <a:pt x="127" y="24"/>
                    <a:pt x="128" y="23"/>
                  </a:cubicBezTo>
                  <a:cubicBezTo>
                    <a:pt x="127" y="24"/>
                    <a:pt x="126" y="24"/>
                    <a:pt x="125" y="25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9" y="26"/>
                    <a:pt x="132" y="25"/>
                    <a:pt x="135" y="24"/>
                  </a:cubicBezTo>
                  <a:cubicBezTo>
                    <a:pt x="137" y="23"/>
                    <a:pt x="139" y="22"/>
                    <a:pt x="140" y="22"/>
                  </a:cubicBezTo>
                  <a:cubicBezTo>
                    <a:pt x="141" y="21"/>
                    <a:pt x="148" y="20"/>
                    <a:pt x="148" y="20"/>
                  </a:cubicBezTo>
                  <a:cubicBezTo>
                    <a:pt x="146" y="22"/>
                    <a:pt x="143" y="23"/>
                    <a:pt x="141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7" y="26"/>
                    <a:pt x="135" y="27"/>
                    <a:pt x="132" y="28"/>
                  </a:cubicBezTo>
                  <a:cubicBezTo>
                    <a:pt x="130" y="28"/>
                    <a:pt x="129" y="29"/>
                    <a:pt x="129" y="29"/>
                  </a:cubicBezTo>
                  <a:cubicBezTo>
                    <a:pt x="128" y="30"/>
                    <a:pt x="128" y="30"/>
                    <a:pt x="127" y="30"/>
                  </a:cubicBezTo>
                  <a:cubicBezTo>
                    <a:pt x="127" y="31"/>
                    <a:pt x="127" y="32"/>
                    <a:pt x="128" y="31"/>
                  </a:cubicBezTo>
                  <a:cubicBezTo>
                    <a:pt x="134" y="29"/>
                    <a:pt x="141" y="26"/>
                    <a:pt x="147" y="23"/>
                  </a:cubicBezTo>
                  <a:cubicBezTo>
                    <a:pt x="149" y="23"/>
                    <a:pt x="151" y="23"/>
                    <a:pt x="153" y="23"/>
                  </a:cubicBezTo>
                  <a:cubicBezTo>
                    <a:pt x="151" y="23"/>
                    <a:pt x="148" y="25"/>
                    <a:pt x="145" y="26"/>
                  </a:cubicBezTo>
                  <a:cubicBezTo>
                    <a:pt x="142" y="27"/>
                    <a:pt x="138" y="29"/>
                    <a:pt x="135" y="30"/>
                  </a:cubicBezTo>
                  <a:cubicBezTo>
                    <a:pt x="127" y="35"/>
                    <a:pt x="119" y="41"/>
                    <a:pt x="111" y="46"/>
                  </a:cubicBezTo>
                  <a:cubicBezTo>
                    <a:pt x="102" y="51"/>
                    <a:pt x="92" y="55"/>
                    <a:pt x="83" y="59"/>
                  </a:cubicBezTo>
                  <a:cubicBezTo>
                    <a:pt x="74" y="63"/>
                    <a:pt x="66" y="68"/>
                    <a:pt x="57" y="71"/>
                  </a:cubicBezTo>
                  <a:cubicBezTo>
                    <a:pt x="50" y="74"/>
                    <a:pt x="62" y="68"/>
                    <a:pt x="63" y="67"/>
                  </a:cubicBezTo>
                  <a:cubicBezTo>
                    <a:pt x="68" y="65"/>
                    <a:pt x="73" y="62"/>
                    <a:pt x="77" y="59"/>
                  </a:cubicBezTo>
                  <a:cubicBezTo>
                    <a:pt x="95" y="47"/>
                    <a:pt x="115" y="38"/>
                    <a:pt x="133" y="26"/>
                  </a:cubicBezTo>
                  <a:cubicBezTo>
                    <a:pt x="134" y="26"/>
                    <a:pt x="133" y="25"/>
                    <a:pt x="133" y="25"/>
                  </a:cubicBezTo>
                  <a:cubicBezTo>
                    <a:pt x="104" y="37"/>
                    <a:pt x="79" y="55"/>
                    <a:pt x="51" y="69"/>
                  </a:cubicBezTo>
                  <a:cubicBezTo>
                    <a:pt x="49" y="69"/>
                    <a:pt x="39" y="76"/>
                    <a:pt x="46" y="71"/>
                  </a:cubicBezTo>
                  <a:cubicBezTo>
                    <a:pt x="49" y="69"/>
                    <a:pt x="52" y="67"/>
                    <a:pt x="56" y="64"/>
                  </a:cubicBezTo>
                  <a:cubicBezTo>
                    <a:pt x="63" y="59"/>
                    <a:pt x="70" y="55"/>
                    <a:pt x="77" y="51"/>
                  </a:cubicBezTo>
                  <a:cubicBezTo>
                    <a:pt x="92" y="43"/>
                    <a:pt x="105" y="34"/>
                    <a:pt x="119" y="27"/>
                  </a:cubicBezTo>
                  <a:cubicBezTo>
                    <a:pt x="120" y="27"/>
                    <a:pt x="120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6"/>
                    <a:pt x="121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8" y="26"/>
                    <a:pt x="116" y="26"/>
                    <a:pt x="114" y="27"/>
                  </a:cubicBezTo>
                  <a:cubicBezTo>
                    <a:pt x="103" y="32"/>
                    <a:pt x="93" y="39"/>
                    <a:pt x="83" y="44"/>
                  </a:cubicBezTo>
                  <a:cubicBezTo>
                    <a:pt x="76" y="48"/>
                    <a:pt x="69" y="51"/>
                    <a:pt x="62" y="54"/>
                  </a:cubicBezTo>
                  <a:cubicBezTo>
                    <a:pt x="54" y="59"/>
                    <a:pt x="46" y="63"/>
                    <a:pt x="37" y="68"/>
                  </a:cubicBezTo>
                  <a:cubicBezTo>
                    <a:pt x="33" y="70"/>
                    <a:pt x="28" y="72"/>
                    <a:pt x="24" y="73"/>
                  </a:cubicBezTo>
                  <a:cubicBezTo>
                    <a:pt x="25" y="73"/>
                    <a:pt x="29" y="71"/>
                    <a:pt x="32" y="69"/>
                  </a:cubicBezTo>
                  <a:cubicBezTo>
                    <a:pt x="40" y="64"/>
                    <a:pt x="47" y="59"/>
                    <a:pt x="55" y="55"/>
                  </a:cubicBezTo>
                  <a:cubicBezTo>
                    <a:pt x="61" y="51"/>
                    <a:pt x="67" y="47"/>
                    <a:pt x="74" y="43"/>
                  </a:cubicBezTo>
                  <a:cubicBezTo>
                    <a:pt x="74" y="42"/>
                    <a:pt x="75" y="42"/>
                    <a:pt x="76" y="42"/>
                  </a:cubicBezTo>
                  <a:cubicBezTo>
                    <a:pt x="84" y="37"/>
                    <a:pt x="92" y="32"/>
                    <a:pt x="100" y="28"/>
                  </a:cubicBezTo>
                  <a:cubicBezTo>
                    <a:pt x="101" y="27"/>
                    <a:pt x="102" y="27"/>
                    <a:pt x="103" y="26"/>
                  </a:cubicBezTo>
                  <a:cubicBezTo>
                    <a:pt x="103" y="26"/>
                    <a:pt x="103" y="25"/>
                    <a:pt x="102" y="25"/>
                  </a:cubicBezTo>
                  <a:cubicBezTo>
                    <a:pt x="100" y="26"/>
                    <a:pt x="98" y="27"/>
                    <a:pt x="96" y="28"/>
                  </a:cubicBezTo>
                  <a:cubicBezTo>
                    <a:pt x="89" y="31"/>
                    <a:pt x="83" y="35"/>
                    <a:pt x="76" y="40"/>
                  </a:cubicBezTo>
                  <a:cubicBezTo>
                    <a:pt x="71" y="42"/>
                    <a:pt x="66" y="45"/>
                    <a:pt x="61" y="47"/>
                  </a:cubicBezTo>
                  <a:cubicBezTo>
                    <a:pt x="46" y="54"/>
                    <a:pt x="32" y="63"/>
                    <a:pt x="17" y="71"/>
                  </a:cubicBezTo>
                  <a:cubicBezTo>
                    <a:pt x="16" y="71"/>
                    <a:pt x="14" y="72"/>
                    <a:pt x="12" y="73"/>
                  </a:cubicBezTo>
                  <a:cubicBezTo>
                    <a:pt x="15" y="72"/>
                    <a:pt x="17" y="70"/>
                    <a:pt x="19" y="69"/>
                  </a:cubicBezTo>
                  <a:cubicBezTo>
                    <a:pt x="27" y="64"/>
                    <a:pt x="34" y="58"/>
                    <a:pt x="42" y="54"/>
                  </a:cubicBezTo>
                  <a:cubicBezTo>
                    <a:pt x="56" y="45"/>
                    <a:pt x="71" y="35"/>
                    <a:pt x="86" y="28"/>
                  </a:cubicBezTo>
                  <a:cubicBezTo>
                    <a:pt x="87" y="28"/>
                    <a:pt x="87" y="27"/>
                    <a:pt x="88" y="27"/>
                  </a:cubicBezTo>
                  <a:cubicBezTo>
                    <a:pt x="89" y="27"/>
                    <a:pt x="88" y="26"/>
                    <a:pt x="87" y="26"/>
                  </a:cubicBezTo>
                  <a:cubicBezTo>
                    <a:pt x="85" y="27"/>
                    <a:pt x="83" y="27"/>
                    <a:pt x="81" y="28"/>
                  </a:cubicBezTo>
                  <a:cubicBezTo>
                    <a:pt x="71" y="32"/>
                    <a:pt x="62" y="39"/>
                    <a:pt x="52" y="45"/>
                  </a:cubicBezTo>
                  <a:cubicBezTo>
                    <a:pt x="47" y="48"/>
                    <a:pt x="40" y="51"/>
                    <a:pt x="34" y="53"/>
                  </a:cubicBezTo>
                  <a:cubicBezTo>
                    <a:pt x="27" y="57"/>
                    <a:pt x="21" y="60"/>
                    <a:pt x="15" y="65"/>
                  </a:cubicBezTo>
                  <a:cubicBezTo>
                    <a:pt x="13" y="66"/>
                    <a:pt x="10" y="67"/>
                    <a:pt x="8" y="68"/>
                  </a:cubicBezTo>
                  <a:cubicBezTo>
                    <a:pt x="11" y="65"/>
                    <a:pt x="15" y="63"/>
                    <a:pt x="18" y="60"/>
                  </a:cubicBezTo>
                  <a:cubicBezTo>
                    <a:pt x="24" y="56"/>
                    <a:pt x="31" y="52"/>
                    <a:pt x="37" y="49"/>
                  </a:cubicBezTo>
                  <a:cubicBezTo>
                    <a:pt x="49" y="42"/>
                    <a:pt x="61" y="36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28"/>
                    <a:pt x="73" y="26"/>
                    <a:pt x="73" y="27"/>
                  </a:cubicBezTo>
                  <a:cubicBezTo>
                    <a:pt x="71" y="27"/>
                    <a:pt x="70" y="28"/>
                    <a:pt x="69" y="29"/>
                  </a:cubicBezTo>
                  <a:cubicBezTo>
                    <a:pt x="49" y="38"/>
                    <a:pt x="33" y="51"/>
                    <a:pt x="13" y="60"/>
                  </a:cubicBezTo>
                  <a:cubicBezTo>
                    <a:pt x="3" y="64"/>
                    <a:pt x="11" y="59"/>
                    <a:pt x="15" y="56"/>
                  </a:cubicBezTo>
                  <a:cubicBezTo>
                    <a:pt x="21" y="53"/>
                    <a:pt x="26" y="50"/>
                    <a:pt x="32" y="47"/>
                  </a:cubicBezTo>
                  <a:cubicBezTo>
                    <a:pt x="43" y="42"/>
                    <a:pt x="52" y="34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7"/>
                    <a:pt x="62" y="28"/>
                  </a:cubicBezTo>
                  <a:cubicBezTo>
                    <a:pt x="61" y="28"/>
                    <a:pt x="60" y="28"/>
                    <a:pt x="59" y="29"/>
                  </a:cubicBezTo>
                  <a:cubicBezTo>
                    <a:pt x="42" y="35"/>
                    <a:pt x="29" y="46"/>
                    <a:pt x="13" y="53"/>
                  </a:cubicBezTo>
                  <a:cubicBezTo>
                    <a:pt x="6" y="56"/>
                    <a:pt x="8" y="55"/>
                    <a:pt x="13" y="52"/>
                  </a:cubicBezTo>
                  <a:cubicBezTo>
                    <a:pt x="18" y="49"/>
                    <a:pt x="23" y="47"/>
                    <a:pt x="28" y="44"/>
                  </a:cubicBezTo>
                  <a:cubicBezTo>
                    <a:pt x="36" y="40"/>
                    <a:pt x="44" y="35"/>
                    <a:pt x="51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0" y="27"/>
                    <a:pt x="47" y="28"/>
                    <a:pt x="45" y="29"/>
                  </a:cubicBezTo>
                  <a:cubicBezTo>
                    <a:pt x="34" y="34"/>
                    <a:pt x="25" y="44"/>
                    <a:pt x="12" y="48"/>
                  </a:cubicBezTo>
                  <a:cubicBezTo>
                    <a:pt x="5" y="51"/>
                    <a:pt x="12" y="47"/>
                    <a:pt x="15" y="46"/>
                  </a:cubicBezTo>
                  <a:cubicBezTo>
                    <a:pt x="18" y="44"/>
                    <a:pt x="22" y="42"/>
                    <a:pt x="26" y="40"/>
                  </a:cubicBezTo>
                  <a:cubicBezTo>
                    <a:pt x="32" y="37"/>
                    <a:pt x="37" y="33"/>
                    <a:pt x="42" y="29"/>
                  </a:cubicBezTo>
                  <a:cubicBezTo>
                    <a:pt x="43" y="28"/>
                    <a:pt x="43" y="28"/>
                    <a:pt x="44" y="27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1" y="27"/>
                    <a:pt x="39" y="28"/>
                    <a:pt x="37" y="29"/>
                  </a:cubicBezTo>
                  <a:cubicBezTo>
                    <a:pt x="29" y="33"/>
                    <a:pt x="21" y="39"/>
                    <a:pt x="13" y="43"/>
                  </a:cubicBezTo>
                  <a:cubicBezTo>
                    <a:pt x="1" y="49"/>
                    <a:pt x="14" y="41"/>
                    <a:pt x="17" y="39"/>
                  </a:cubicBezTo>
                  <a:cubicBezTo>
                    <a:pt x="21" y="36"/>
                    <a:pt x="26" y="32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29" y="28"/>
                  </a:cubicBezTo>
                  <a:cubicBezTo>
                    <a:pt x="29" y="28"/>
                    <a:pt x="28" y="28"/>
                    <a:pt x="27" y="29"/>
                  </a:cubicBezTo>
                  <a:cubicBezTo>
                    <a:pt x="23" y="31"/>
                    <a:pt x="19" y="33"/>
                    <a:pt x="15" y="36"/>
                  </a:cubicBezTo>
                  <a:cubicBezTo>
                    <a:pt x="14" y="37"/>
                    <a:pt x="5" y="41"/>
                    <a:pt x="7" y="40"/>
                  </a:cubicBezTo>
                  <a:cubicBezTo>
                    <a:pt x="10" y="36"/>
                    <a:pt x="14" y="33"/>
                    <a:pt x="17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2" y="29"/>
                    <a:pt x="8" y="31"/>
                    <a:pt x="3" y="33"/>
                  </a:cubicBezTo>
                  <a:cubicBezTo>
                    <a:pt x="2" y="33"/>
                    <a:pt x="6" y="31"/>
                    <a:pt x="6" y="30"/>
                  </a:cubicBezTo>
                  <a:cubicBezTo>
                    <a:pt x="8" y="29"/>
                    <a:pt x="8" y="29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7" y="26"/>
                    <a:pt x="6" y="27"/>
                    <a:pt x="5" y="27"/>
                  </a:cubicBezTo>
                  <a:cubicBezTo>
                    <a:pt x="4" y="28"/>
                    <a:pt x="2" y="28"/>
                    <a:pt x="1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" y="30"/>
                    <a:pt x="9" y="26"/>
                    <a:pt x="6" y="30"/>
                  </a:cubicBezTo>
                  <a:cubicBezTo>
                    <a:pt x="5" y="31"/>
                    <a:pt x="3" y="32"/>
                    <a:pt x="2" y="33"/>
                  </a:cubicBezTo>
                  <a:cubicBezTo>
                    <a:pt x="2" y="33"/>
                    <a:pt x="1" y="33"/>
                    <a:pt x="0" y="34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7" y="33"/>
                    <a:pt x="10" y="31"/>
                    <a:pt x="14" y="30"/>
                  </a:cubicBezTo>
                  <a:cubicBezTo>
                    <a:pt x="12" y="31"/>
                    <a:pt x="7" y="37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4" y="41"/>
                    <a:pt x="4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2" y="40"/>
                    <a:pt x="18" y="36"/>
                    <a:pt x="24" y="32"/>
                  </a:cubicBezTo>
                  <a:cubicBezTo>
                    <a:pt x="25" y="31"/>
                    <a:pt x="26" y="30"/>
                    <a:pt x="27" y="29"/>
                  </a:cubicBezTo>
                  <a:cubicBezTo>
                    <a:pt x="24" y="32"/>
                    <a:pt x="21" y="34"/>
                    <a:pt x="19" y="36"/>
                  </a:cubicBezTo>
                  <a:cubicBezTo>
                    <a:pt x="15" y="39"/>
                    <a:pt x="10" y="42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7"/>
                    <a:pt x="6" y="47"/>
                    <a:pt x="7" y="47"/>
                  </a:cubicBezTo>
                  <a:cubicBezTo>
                    <a:pt x="13" y="45"/>
                    <a:pt x="18" y="42"/>
                    <a:pt x="23" y="38"/>
                  </a:cubicBezTo>
                  <a:cubicBezTo>
                    <a:pt x="27" y="36"/>
                    <a:pt x="30" y="34"/>
                    <a:pt x="34" y="32"/>
                  </a:cubicBezTo>
                  <a:cubicBezTo>
                    <a:pt x="35" y="31"/>
                    <a:pt x="38" y="30"/>
                    <a:pt x="40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31" y="38"/>
                    <a:pt x="18" y="42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5" y="50"/>
                    <a:pt x="5" y="51"/>
                    <a:pt x="6" y="51"/>
                  </a:cubicBezTo>
                  <a:cubicBezTo>
                    <a:pt x="7" y="51"/>
                    <a:pt x="7" y="51"/>
                    <a:pt x="7" y="50"/>
                  </a:cubicBezTo>
                  <a:cubicBezTo>
                    <a:pt x="21" y="49"/>
                    <a:pt x="31" y="38"/>
                    <a:pt x="42" y="32"/>
                  </a:cubicBezTo>
                  <a:cubicBezTo>
                    <a:pt x="44" y="31"/>
                    <a:pt x="46" y="30"/>
                    <a:pt x="47" y="29"/>
                  </a:cubicBezTo>
                  <a:cubicBezTo>
                    <a:pt x="49" y="28"/>
                    <a:pt x="50" y="28"/>
                    <a:pt x="49" y="29"/>
                  </a:cubicBezTo>
                  <a:cubicBezTo>
                    <a:pt x="48" y="30"/>
                    <a:pt x="47" y="31"/>
                    <a:pt x="45" y="32"/>
                  </a:cubicBezTo>
                  <a:cubicBezTo>
                    <a:pt x="41" y="35"/>
                    <a:pt x="37" y="38"/>
                    <a:pt x="33" y="40"/>
                  </a:cubicBezTo>
                  <a:cubicBezTo>
                    <a:pt x="25" y="45"/>
                    <a:pt x="16" y="49"/>
                    <a:pt x="8" y="54"/>
                  </a:cubicBezTo>
                  <a:cubicBezTo>
                    <a:pt x="7" y="54"/>
                    <a:pt x="6" y="55"/>
                    <a:pt x="5" y="55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6" y="56"/>
                    <a:pt x="7" y="56"/>
                    <a:pt x="8" y="56"/>
                  </a:cubicBezTo>
                  <a:cubicBezTo>
                    <a:pt x="25" y="50"/>
                    <a:pt x="39" y="38"/>
                    <a:pt x="55" y="31"/>
                  </a:cubicBezTo>
                  <a:cubicBezTo>
                    <a:pt x="54" y="32"/>
                    <a:pt x="53" y="33"/>
                    <a:pt x="52" y="34"/>
                  </a:cubicBezTo>
                  <a:cubicBezTo>
                    <a:pt x="47" y="37"/>
                    <a:pt x="42" y="40"/>
                    <a:pt x="36" y="43"/>
                  </a:cubicBezTo>
                  <a:cubicBezTo>
                    <a:pt x="27" y="49"/>
                    <a:pt x="17" y="54"/>
                    <a:pt x="8" y="60"/>
                  </a:cubicBezTo>
                  <a:cubicBezTo>
                    <a:pt x="7" y="61"/>
                    <a:pt x="6" y="62"/>
                    <a:pt x="5" y="62"/>
                  </a:cubicBezTo>
                  <a:cubicBezTo>
                    <a:pt x="4" y="63"/>
                    <a:pt x="5" y="64"/>
                    <a:pt x="5" y="64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12" y="61"/>
                    <a:pt x="16" y="60"/>
                    <a:pt x="20" y="58"/>
                  </a:cubicBezTo>
                  <a:cubicBezTo>
                    <a:pt x="15" y="61"/>
                    <a:pt x="11" y="64"/>
                    <a:pt x="7" y="67"/>
                  </a:cubicBezTo>
                  <a:cubicBezTo>
                    <a:pt x="7" y="68"/>
                    <a:pt x="6" y="69"/>
                    <a:pt x="5" y="69"/>
                  </a:cubicBezTo>
                  <a:cubicBezTo>
                    <a:pt x="4" y="70"/>
                    <a:pt x="5" y="71"/>
                    <a:pt x="5" y="70"/>
                  </a:cubicBezTo>
                  <a:cubicBezTo>
                    <a:pt x="6" y="70"/>
                    <a:pt x="7" y="70"/>
                    <a:pt x="7" y="70"/>
                  </a:cubicBezTo>
                  <a:cubicBezTo>
                    <a:pt x="12" y="68"/>
                    <a:pt x="16" y="66"/>
                    <a:pt x="20" y="63"/>
                  </a:cubicBezTo>
                  <a:cubicBezTo>
                    <a:pt x="26" y="58"/>
                    <a:pt x="33" y="55"/>
                    <a:pt x="40" y="52"/>
                  </a:cubicBezTo>
                  <a:cubicBezTo>
                    <a:pt x="49" y="48"/>
                    <a:pt x="57" y="43"/>
                    <a:pt x="66" y="38"/>
                  </a:cubicBezTo>
                  <a:cubicBezTo>
                    <a:pt x="60" y="42"/>
                    <a:pt x="53" y="46"/>
                    <a:pt x="47" y="49"/>
                  </a:cubicBezTo>
                  <a:cubicBezTo>
                    <a:pt x="33" y="57"/>
                    <a:pt x="21" y="67"/>
                    <a:pt x="6" y="74"/>
                  </a:cubicBezTo>
                  <a:cubicBezTo>
                    <a:pt x="6" y="74"/>
                    <a:pt x="6" y="74"/>
                    <a:pt x="6" y="75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7" y="76"/>
                    <a:pt x="7" y="76"/>
                  </a:cubicBezTo>
                  <a:cubicBezTo>
                    <a:pt x="13" y="74"/>
                    <a:pt x="19" y="71"/>
                    <a:pt x="25" y="68"/>
                  </a:cubicBezTo>
                  <a:cubicBezTo>
                    <a:pt x="33" y="63"/>
                    <a:pt x="42" y="58"/>
                    <a:pt x="50" y="54"/>
                  </a:cubicBezTo>
                  <a:cubicBezTo>
                    <a:pt x="55" y="51"/>
                    <a:pt x="61" y="49"/>
                    <a:pt x="67" y="46"/>
                  </a:cubicBezTo>
                  <a:cubicBezTo>
                    <a:pt x="66" y="47"/>
                    <a:pt x="65" y="47"/>
                    <a:pt x="64" y="48"/>
                  </a:cubicBezTo>
                  <a:cubicBezTo>
                    <a:pt x="50" y="57"/>
                    <a:pt x="35" y="66"/>
                    <a:pt x="21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1" y="76"/>
                    <a:pt x="22" y="75"/>
                    <a:pt x="22" y="75"/>
                  </a:cubicBezTo>
                  <a:cubicBezTo>
                    <a:pt x="36" y="70"/>
                    <a:pt x="49" y="63"/>
                    <a:pt x="62" y="55"/>
                  </a:cubicBezTo>
                  <a:cubicBezTo>
                    <a:pt x="69" y="52"/>
                    <a:pt x="76" y="49"/>
                    <a:pt x="83" y="45"/>
                  </a:cubicBezTo>
                  <a:cubicBezTo>
                    <a:pt x="91" y="42"/>
                    <a:pt x="98" y="37"/>
                    <a:pt x="105" y="33"/>
                  </a:cubicBezTo>
                  <a:cubicBezTo>
                    <a:pt x="108" y="31"/>
                    <a:pt x="110" y="30"/>
                    <a:pt x="113" y="29"/>
                  </a:cubicBezTo>
                  <a:cubicBezTo>
                    <a:pt x="111" y="30"/>
                    <a:pt x="110" y="30"/>
                    <a:pt x="109" y="31"/>
                  </a:cubicBezTo>
                  <a:cubicBezTo>
                    <a:pt x="101" y="35"/>
                    <a:pt x="93" y="41"/>
                    <a:pt x="85" y="45"/>
                  </a:cubicBezTo>
                  <a:cubicBezTo>
                    <a:pt x="70" y="55"/>
                    <a:pt x="55" y="64"/>
                    <a:pt x="40" y="74"/>
                  </a:cubicBezTo>
                  <a:cubicBezTo>
                    <a:pt x="39" y="74"/>
                    <a:pt x="39" y="74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5"/>
                    <a:pt x="41" y="74"/>
                  </a:cubicBezTo>
                  <a:cubicBezTo>
                    <a:pt x="69" y="63"/>
                    <a:pt x="94" y="45"/>
                    <a:pt x="122" y="31"/>
                  </a:cubicBezTo>
                  <a:cubicBezTo>
                    <a:pt x="125" y="30"/>
                    <a:pt x="127" y="29"/>
                    <a:pt x="130" y="27"/>
                  </a:cubicBezTo>
                  <a:cubicBezTo>
                    <a:pt x="126" y="29"/>
                    <a:pt x="122" y="32"/>
                    <a:pt x="118" y="34"/>
                  </a:cubicBezTo>
                  <a:cubicBezTo>
                    <a:pt x="111" y="38"/>
                    <a:pt x="103" y="42"/>
                    <a:pt x="96" y="46"/>
                  </a:cubicBezTo>
                  <a:cubicBezTo>
                    <a:pt x="81" y="55"/>
                    <a:pt x="67" y="64"/>
                    <a:pt x="52" y="73"/>
                  </a:cubicBezTo>
                  <a:cubicBezTo>
                    <a:pt x="51" y="73"/>
                    <a:pt x="51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61" y="72"/>
                    <a:pt x="69" y="68"/>
                    <a:pt x="76" y="64"/>
                  </a:cubicBezTo>
                  <a:cubicBezTo>
                    <a:pt x="85" y="59"/>
                    <a:pt x="94" y="55"/>
                    <a:pt x="103" y="51"/>
                  </a:cubicBezTo>
                  <a:close/>
                  <a:moveTo>
                    <a:pt x="53" y="38"/>
                  </a:moveTo>
                  <a:cubicBezTo>
                    <a:pt x="56" y="37"/>
                    <a:pt x="59" y="35"/>
                    <a:pt x="62" y="33"/>
                  </a:cubicBezTo>
                  <a:cubicBezTo>
                    <a:pt x="63" y="33"/>
                    <a:pt x="74" y="26"/>
                    <a:pt x="68" y="30"/>
                  </a:cubicBezTo>
                  <a:cubicBezTo>
                    <a:pt x="63" y="33"/>
                    <a:pt x="58" y="36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5" name="Freeform 4273"/>
            <p:cNvSpPr>
              <a:spLocks noEditPoints="1"/>
            </p:cNvSpPr>
            <p:nvPr/>
          </p:nvSpPr>
          <p:spPr bwMode="auto">
            <a:xfrm>
              <a:off x="6080942" y="665758"/>
              <a:ext cx="204574" cy="116757"/>
            </a:xfrm>
            <a:custGeom>
              <a:avLst/>
              <a:gdLst>
                <a:gd name="T0" fmla="*/ 85 w 118"/>
                <a:gd name="T1" fmla="*/ 46 h 67"/>
                <a:gd name="T2" fmla="*/ 83 w 118"/>
                <a:gd name="T3" fmla="*/ 47 h 67"/>
                <a:gd name="T4" fmla="*/ 115 w 118"/>
                <a:gd name="T5" fmla="*/ 23 h 67"/>
                <a:gd name="T6" fmla="*/ 93 w 118"/>
                <a:gd name="T7" fmla="*/ 33 h 67"/>
                <a:gd name="T8" fmla="*/ 77 w 118"/>
                <a:gd name="T9" fmla="*/ 42 h 67"/>
                <a:gd name="T10" fmla="*/ 113 w 118"/>
                <a:gd name="T11" fmla="*/ 20 h 67"/>
                <a:gd name="T12" fmla="*/ 92 w 118"/>
                <a:gd name="T13" fmla="*/ 29 h 67"/>
                <a:gd name="T14" fmla="*/ 65 w 118"/>
                <a:gd name="T15" fmla="*/ 46 h 67"/>
                <a:gd name="T16" fmla="*/ 87 w 118"/>
                <a:gd name="T17" fmla="*/ 31 h 67"/>
                <a:gd name="T18" fmla="*/ 72 w 118"/>
                <a:gd name="T19" fmla="*/ 37 h 67"/>
                <a:gd name="T20" fmla="*/ 82 w 118"/>
                <a:gd name="T21" fmla="*/ 27 h 67"/>
                <a:gd name="T22" fmla="*/ 110 w 118"/>
                <a:gd name="T23" fmla="*/ 11 h 67"/>
                <a:gd name="T24" fmla="*/ 64 w 118"/>
                <a:gd name="T25" fmla="*/ 35 h 67"/>
                <a:gd name="T26" fmla="*/ 65 w 118"/>
                <a:gd name="T27" fmla="*/ 32 h 67"/>
                <a:gd name="T28" fmla="*/ 110 w 118"/>
                <a:gd name="T29" fmla="*/ 8 h 67"/>
                <a:gd name="T30" fmla="*/ 65 w 118"/>
                <a:gd name="T31" fmla="*/ 31 h 67"/>
                <a:gd name="T32" fmla="*/ 45 w 118"/>
                <a:gd name="T33" fmla="*/ 41 h 67"/>
                <a:gd name="T34" fmla="*/ 97 w 118"/>
                <a:gd name="T35" fmla="*/ 9 h 67"/>
                <a:gd name="T36" fmla="*/ 62 w 118"/>
                <a:gd name="T37" fmla="*/ 26 h 67"/>
                <a:gd name="T38" fmla="*/ 49 w 118"/>
                <a:gd name="T39" fmla="*/ 33 h 67"/>
                <a:gd name="T40" fmla="*/ 100 w 118"/>
                <a:gd name="T41" fmla="*/ 3 h 67"/>
                <a:gd name="T42" fmla="*/ 65 w 118"/>
                <a:gd name="T43" fmla="*/ 20 h 67"/>
                <a:gd name="T44" fmla="*/ 20 w 118"/>
                <a:gd name="T45" fmla="*/ 40 h 67"/>
                <a:gd name="T46" fmla="*/ 46 w 118"/>
                <a:gd name="T47" fmla="*/ 26 h 67"/>
                <a:gd name="T48" fmla="*/ 95 w 118"/>
                <a:gd name="T49" fmla="*/ 0 h 67"/>
                <a:gd name="T50" fmla="*/ 77 w 118"/>
                <a:gd name="T51" fmla="*/ 9 h 67"/>
                <a:gd name="T52" fmla="*/ 46 w 118"/>
                <a:gd name="T53" fmla="*/ 25 h 67"/>
                <a:gd name="T54" fmla="*/ 1 w 118"/>
                <a:gd name="T55" fmla="*/ 48 h 67"/>
                <a:gd name="T56" fmla="*/ 11 w 118"/>
                <a:gd name="T57" fmla="*/ 46 h 67"/>
                <a:gd name="T58" fmla="*/ 13 w 118"/>
                <a:gd name="T59" fmla="*/ 46 h 67"/>
                <a:gd name="T60" fmla="*/ 85 w 118"/>
                <a:gd name="T61" fmla="*/ 12 h 67"/>
                <a:gd name="T62" fmla="*/ 26 w 118"/>
                <a:gd name="T63" fmla="*/ 46 h 67"/>
                <a:gd name="T64" fmla="*/ 57 w 118"/>
                <a:gd name="T65" fmla="*/ 30 h 67"/>
                <a:gd name="T66" fmla="*/ 36 w 118"/>
                <a:gd name="T67" fmla="*/ 45 h 67"/>
                <a:gd name="T68" fmla="*/ 40 w 118"/>
                <a:gd name="T69" fmla="*/ 45 h 67"/>
                <a:gd name="T70" fmla="*/ 46 w 118"/>
                <a:gd name="T71" fmla="*/ 45 h 67"/>
                <a:gd name="T72" fmla="*/ 72 w 118"/>
                <a:gd name="T73" fmla="*/ 32 h 67"/>
                <a:gd name="T74" fmla="*/ 55 w 118"/>
                <a:gd name="T75" fmla="*/ 45 h 67"/>
                <a:gd name="T76" fmla="*/ 77 w 118"/>
                <a:gd name="T77" fmla="*/ 35 h 67"/>
                <a:gd name="T78" fmla="*/ 87 w 118"/>
                <a:gd name="T79" fmla="*/ 29 h 67"/>
                <a:gd name="T80" fmla="*/ 62 w 118"/>
                <a:gd name="T81" fmla="*/ 47 h 67"/>
                <a:gd name="T82" fmla="*/ 78 w 118"/>
                <a:gd name="T83" fmla="*/ 40 h 67"/>
                <a:gd name="T84" fmla="*/ 65 w 118"/>
                <a:gd name="T85" fmla="*/ 51 h 67"/>
                <a:gd name="T86" fmla="*/ 101 w 118"/>
                <a:gd name="T87" fmla="*/ 30 h 67"/>
                <a:gd name="T88" fmla="*/ 66 w 118"/>
                <a:gd name="T89" fmla="*/ 56 h 67"/>
                <a:gd name="T90" fmla="*/ 66 w 118"/>
                <a:gd name="T91" fmla="*/ 59 h 67"/>
                <a:gd name="T92" fmla="*/ 66 w 118"/>
                <a:gd name="T93" fmla="*/ 64 h 67"/>
                <a:gd name="T94" fmla="*/ 66 w 118"/>
                <a:gd name="T95" fmla="*/ 66 h 67"/>
                <a:gd name="T96" fmla="*/ 103 w 118"/>
                <a:gd name="T97" fmla="*/ 35 h 67"/>
                <a:gd name="T98" fmla="*/ 114 w 118"/>
                <a:gd name="T99" fmla="*/ 24 h 67"/>
                <a:gd name="T100" fmla="*/ 90 w 118"/>
                <a:gd name="T101" fmla="*/ 18 h 67"/>
                <a:gd name="T102" fmla="*/ 102 w 118"/>
                <a:gd name="T103" fmla="*/ 11 h 67"/>
                <a:gd name="T104" fmla="*/ 85 w 118"/>
                <a:gd name="T105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67">
                  <a:moveTo>
                    <a:pt x="114" y="24"/>
                  </a:moveTo>
                  <a:cubicBezTo>
                    <a:pt x="110" y="28"/>
                    <a:pt x="105" y="32"/>
                    <a:pt x="101" y="36"/>
                  </a:cubicBezTo>
                  <a:cubicBezTo>
                    <a:pt x="95" y="39"/>
                    <a:pt x="90" y="43"/>
                    <a:pt x="85" y="46"/>
                  </a:cubicBezTo>
                  <a:cubicBezTo>
                    <a:pt x="79" y="50"/>
                    <a:pt x="74" y="53"/>
                    <a:pt x="68" y="56"/>
                  </a:cubicBezTo>
                  <a:cubicBezTo>
                    <a:pt x="70" y="55"/>
                    <a:pt x="72" y="53"/>
                    <a:pt x="74" y="52"/>
                  </a:cubicBezTo>
                  <a:cubicBezTo>
                    <a:pt x="77" y="50"/>
                    <a:pt x="80" y="48"/>
                    <a:pt x="83" y="47"/>
                  </a:cubicBezTo>
                  <a:cubicBezTo>
                    <a:pt x="88" y="43"/>
                    <a:pt x="91" y="39"/>
                    <a:pt x="96" y="36"/>
                  </a:cubicBezTo>
                  <a:cubicBezTo>
                    <a:pt x="101" y="31"/>
                    <a:pt x="107" y="28"/>
                    <a:pt x="113" y="24"/>
                  </a:cubicBezTo>
                  <a:cubicBezTo>
                    <a:pt x="114" y="24"/>
                    <a:pt x="115" y="23"/>
                    <a:pt x="115" y="23"/>
                  </a:cubicBezTo>
                  <a:cubicBezTo>
                    <a:pt x="116" y="22"/>
                    <a:pt x="117" y="22"/>
                    <a:pt x="118" y="21"/>
                  </a:cubicBezTo>
                  <a:cubicBezTo>
                    <a:pt x="118" y="21"/>
                    <a:pt x="118" y="19"/>
                    <a:pt x="117" y="20"/>
                  </a:cubicBezTo>
                  <a:cubicBezTo>
                    <a:pt x="109" y="25"/>
                    <a:pt x="101" y="28"/>
                    <a:pt x="93" y="33"/>
                  </a:cubicBezTo>
                  <a:cubicBezTo>
                    <a:pt x="85" y="39"/>
                    <a:pt x="79" y="45"/>
                    <a:pt x="70" y="49"/>
                  </a:cubicBezTo>
                  <a:cubicBezTo>
                    <a:pt x="67" y="50"/>
                    <a:pt x="67" y="50"/>
                    <a:pt x="68" y="49"/>
                  </a:cubicBezTo>
                  <a:cubicBezTo>
                    <a:pt x="71" y="47"/>
                    <a:pt x="74" y="44"/>
                    <a:pt x="77" y="42"/>
                  </a:cubicBezTo>
                  <a:cubicBezTo>
                    <a:pt x="81" y="39"/>
                    <a:pt x="86" y="36"/>
                    <a:pt x="90" y="34"/>
                  </a:cubicBezTo>
                  <a:cubicBezTo>
                    <a:pt x="97" y="29"/>
                    <a:pt x="104" y="25"/>
                    <a:pt x="111" y="21"/>
                  </a:cubicBezTo>
                  <a:cubicBezTo>
                    <a:pt x="113" y="21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7" y="18"/>
                    <a:pt x="116" y="17"/>
                    <a:pt x="115" y="17"/>
                  </a:cubicBezTo>
                  <a:cubicBezTo>
                    <a:pt x="107" y="21"/>
                    <a:pt x="99" y="24"/>
                    <a:pt x="92" y="29"/>
                  </a:cubicBezTo>
                  <a:cubicBezTo>
                    <a:pt x="84" y="34"/>
                    <a:pt x="77" y="39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9" y="43"/>
                    <a:pt x="72" y="41"/>
                    <a:pt x="75" y="39"/>
                  </a:cubicBezTo>
                  <a:cubicBezTo>
                    <a:pt x="79" y="36"/>
                    <a:pt x="83" y="33"/>
                    <a:pt x="87" y="31"/>
                  </a:cubicBezTo>
                  <a:cubicBezTo>
                    <a:pt x="95" y="26"/>
                    <a:pt x="104" y="23"/>
                    <a:pt x="112" y="18"/>
                  </a:cubicBezTo>
                  <a:cubicBezTo>
                    <a:pt x="112" y="17"/>
                    <a:pt x="112" y="16"/>
                    <a:pt x="111" y="16"/>
                  </a:cubicBezTo>
                  <a:cubicBezTo>
                    <a:pt x="97" y="22"/>
                    <a:pt x="84" y="29"/>
                    <a:pt x="72" y="37"/>
                  </a:cubicBezTo>
                  <a:cubicBezTo>
                    <a:pt x="69" y="39"/>
                    <a:pt x="65" y="41"/>
                    <a:pt x="62" y="42"/>
                  </a:cubicBezTo>
                  <a:cubicBezTo>
                    <a:pt x="53" y="47"/>
                    <a:pt x="61" y="42"/>
                    <a:pt x="63" y="40"/>
                  </a:cubicBezTo>
                  <a:cubicBezTo>
                    <a:pt x="69" y="36"/>
                    <a:pt x="75" y="31"/>
                    <a:pt x="82" y="27"/>
                  </a:cubicBezTo>
                  <a:cubicBezTo>
                    <a:pt x="92" y="23"/>
                    <a:pt x="101" y="18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0" y="15"/>
                    <a:pt x="91" y="20"/>
                    <a:pt x="82" y="26"/>
                  </a:cubicBezTo>
                  <a:cubicBezTo>
                    <a:pt x="76" y="29"/>
                    <a:pt x="69" y="31"/>
                    <a:pt x="64" y="35"/>
                  </a:cubicBezTo>
                  <a:cubicBezTo>
                    <a:pt x="61" y="37"/>
                    <a:pt x="58" y="39"/>
                    <a:pt x="55" y="41"/>
                  </a:cubicBezTo>
                  <a:cubicBezTo>
                    <a:pt x="43" y="48"/>
                    <a:pt x="55" y="39"/>
                    <a:pt x="59" y="36"/>
                  </a:cubicBezTo>
                  <a:cubicBezTo>
                    <a:pt x="61" y="35"/>
                    <a:pt x="63" y="33"/>
                    <a:pt x="65" y="32"/>
                  </a:cubicBezTo>
                  <a:cubicBezTo>
                    <a:pt x="67" y="31"/>
                    <a:pt x="69" y="29"/>
                    <a:pt x="72" y="28"/>
                  </a:cubicBezTo>
                  <a:cubicBezTo>
                    <a:pt x="84" y="22"/>
                    <a:pt x="96" y="17"/>
                    <a:pt x="108" y="9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0" y="8"/>
                    <a:pt x="110" y="7"/>
                    <a:pt x="109" y="7"/>
                  </a:cubicBezTo>
                  <a:cubicBezTo>
                    <a:pt x="108" y="7"/>
                    <a:pt x="107" y="8"/>
                    <a:pt x="106" y="8"/>
                  </a:cubicBezTo>
                  <a:cubicBezTo>
                    <a:pt x="92" y="14"/>
                    <a:pt x="78" y="22"/>
                    <a:pt x="65" y="31"/>
                  </a:cubicBezTo>
                  <a:cubicBezTo>
                    <a:pt x="58" y="34"/>
                    <a:pt x="51" y="38"/>
                    <a:pt x="45" y="4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1"/>
                    <a:pt x="45" y="41"/>
                  </a:cubicBezTo>
                  <a:cubicBezTo>
                    <a:pt x="48" y="39"/>
                    <a:pt x="52" y="37"/>
                    <a:pt x="56" y="35"/>
                  </a:cubicBezTo>
                  <a:cubicBezTo>
                    <a:pt x="69" y="27"/>
                    <a:pt x="83" y="19"/>
                    <a:pt x="96" y="10"/>
                  </a:cubicBezTo>
                  <a:cubicBezTo>
                    <a:pt x="97" y="10"/>
                    <a:pt x="97" y="10"/>
                    <a:pt x="97" y="9"/>
                  </a:cubicBezTo>
                  <a:cubicBezTo>
                    <a:pt x="98" y="8"/>
                    <a:pt x="99" y="8"/>
                    <a:pt x="100" y="7"/>
                  </a:cubicBezTo>
                  <a:cubicBezTo>
                    <a:pt x="101" y="7"/>
                    <a:pt x="100" y="6"/>
                    <a:pt x="100" y="6"/>
                  </a:cubicBezTo>
                  <a:cubicBezTo>
                    <a:pt x="87" y="13"/>
                    <a:pt x="75" y="19"/>
                    <a:pt x="62" y="26"/>
                  </a:cubicBezTo>
                  <a:cubicBezTo>
                    <a:pt x="56" y="29"/>
                    <a:pt x="50" y="33"/>
                    <a:pt x="44" y="37"/>
                  </a:cubicBezTo>
                  <a:cubicBezTo>
                    <a:pt x="43" y="37"/>
                    <a:pt x="43" y="37"/>
                    <a:pt x="42" y="38"/>
                  </a:cubicBezTo>
                  <a:cubicBezTo>
                    <a:pt x="44" y="36"/>
                    <a:pt x="46" y="35"/>
                    <a:pt x="49" y="33"/>
                  </a:cubicBezTo>
                  <a:cubicBezTo>
                    <a:pt x="54" y="29"/>
                    <a:pt x="61" y="27"/>
                    <a:pt x="67" y="23"/>
                  </a:cubicBezTo>
                  <a:cubicBezTo>
                    <a:pt x="78" y="18"/>
                    <a:pt x="90" y="1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2"/>
                    <a:pt x="100" y="1"/>
                    <a:pt x="100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86" y="6"/>
                    <a:pt x="76" y="14"/>
                    <a:pt x="65" y="20"/>
                  </a:cubicBezTo>
                  <a:cubicBezTo>
                    <a:pt x="50" y="28"/>
                    <a:pt x="35" y="35"/>
                    <a:pt x="20" y="42"/>
                  </a:cubicBezTo>
                  <a:cubicBezTo>
                    <a:pt x="18" y="43"/>
                    <a:pt x="16" y="44"/>
                    <a:pt x="14" y="45"/>
                  </a:cubicBezTo>
                  <a:cubicBezTo>
                    <a:pt x="16" y="44"/>
                    <a:pt x="18" y="42"/>
                    <a:pt x="20" y="40"/>
                  </a:cubicBezTo>
                  <a:cubicBezTo>
                    <a:pt x="23" y="38"/>
                    <a:pt x="26" y="36"/>
                    <a:pt x="29" y="35"/>
                  </a:cubicBezTo>
                  <a:cubicBezTo>
                    <a:pt x="34" y="31"/>
                    <a:pt x="40" y="29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56" y="22"/>
                    <a:pt x="65" y="17"/>
                    <a:pt x="74" y="12"/>
                  </a:cubicBezTo>
                  <a:cubicBezTo>
                    <a:pt x="81" y="8"/>
                    <a:pt x="88" y="4"/>
                    <a:pt x="95" y="1"/>
                  </a:cubicBezTo>
                  <a:cubicBezTo>
                    <a:pt x="96" y="1"/>
                    <a:pt x="95" y="0"/>
                    <a:pt x="95" y="0"/>
                  </a:cubicBezTo>
                  <a:cubicBezTo>
                    <a:pt x="94" y="0"/>
                    <a:pt x="93" y="1"/>
                    <a:pt x="91" y="1"/>
                  </a:cubicBezTo>
                  <a:cubicBezTo>
                    <a:pt x="91" y="1"/>
                    <a:pt x="91" y="1"/>
                    <a:pt x="89" y="2"/>
                  </a:cubicBezTo>
                  <a:cubicBezTo>
                    <a:pt x="85" y="4"/>
                    <a:pt x="81" y="6"/>
                    <a:pt x="77" y="9"/>
                  </a:cubicBezTo>
                  <a:cubicBezTo>
                    <a:pt x="75" y="10"/>
                    <a:pt x="73" y="10"/>
                    <a:pt x="71" y="11"/>
                  </a:cubicBezTo>
                  <a:cubicBezTo>
                    <a:pt x="63" y="16"/>
                    <a:pt x="56" y="20"/>
                    <a:pt x="48" y="24"/>
                  </a:cubicBezTo>
                  <a:cubicBezTo>
                    <a:pt x="47" y="24"/>
                    <a:pt x="46" y="24"/>
                    <a:pt x="46" y="25"/>
                  </a:cubicBezTo>
                  <a:cubicBezTo>
                    <a:pt x="30" y="31"/>
                    <a:pt x="15" y="3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3" y="47"/>
                    <a:pt x="3" y="47"/>
                  </a:cubicBezTo>
                  <a:cubicBezTo>
                    <a:pt x="11" y="43"/>
                    <a:pt x="18" y="39"/>
                    <a:pt x="26" y="35"/>
                  </a:cubicBezTo>
                  <a:cubicBezTo>
                    <a:pt x="21" y="38"/>
                    <a:pt x="16" y="42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6"/>
                  </a:cubicBezTo>
                  <a:cubicBezTo>
                    <a:pt x="40" y="35"/>
                    <a:pt x="65" y="20"/>
                    <a:pt x="90" y="7"/>
                  </a:cubicBezTo>
                  <a:cubicBezTo>
                    <a:pt x="92" y="6"/>
                    <a:pt x="102" y="0"/>
                    <a:pt x="95" y="6"/>
                  </a:cubicBezTo>
                  <a:cubicBezTo>
                    <a:pt x="91" y="8"/>
                    <a:pt x="88" y="10"/>
                    <a:pt x="85" y="12"/>
                  </a:cubicBezTo>
                  <a:cubicBezTo>
                    <a:pt x="78" y="16"/>
                    <a:pt x="71" y="20"/>
                    <a:pt x="64" y="24"/>
                  </a:cubicBezTo>
                  <a:cubicBezTo>
                    <a:pt x="51" y="30"/>
                    <a:pt x="40" y="40"/>
                    <a:pt x="27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6"/>
                    <a:pt x="26" y="47"/>
                    <a:pt x="26" y="47"/>
                  </a:cubicBezTo>
                  <a:cubicBezTo>
                    <a:pt x="28" y="47"/>
                    <a:pt x="29" y="46"/>
                    <a:pt x="30" y="45"/>
                  </a:cubicBezTo>
                  <a:cubicBezTo>
                    <a:pt x="40" y="41"/>
                    <a:pt x="48" y="35"/>
                    <a:pt x="57" y="30"/>
                  </a:cubicBezTo>
                  <a:cubicBezTo>
                    <a:pt x="67" y="24"/>
                    <a:pt x="77" y="20"/>
                    <a:pt x="87" y="14"/>
                  </a:cubicBezTo>
                  <a:cubicBezTo>
                    <a:pt x="82" y="18"/>
                    <a:pt x="77" y="21"/>
                    <a:pt x="71" y="24"/>
                  </a:cubicBezTo>
                  <a:cubicBezTo>
                    <a:pt x="59" y="31"/>
                    <a:pt x="48" y="38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7" y="46"/>
                  </a:cubicBezTo>
                  <a:cubicBezTo>
                    <a:pt x="38" y="46"/>
                    <a:pt x="39" y="45"/>
                    <a:pt x="40" y="45"/>
                  </a:cubicBezTo>
                  <a:cubicBezTo>
                    <a:pt x="44" y="43"/>
                    <a:pt x="49" y="41"/>
                    <a:pt x="54" y="38"/>
                  </a:cubicBezTo>
                  <a:cubicBezTo>
                    <a:pt x="51" y="40"/>
                    <a:pt x="48" y="42"/>
                    <a:pt x="46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9" y="45"/>
                    <a:pt x="50" y="45"/>
                  </a:cubicBezTo>
                  <a:cubicBezTo>
                    <a:pt x="58" y="42"/>
                    <a:pt x="65" y="36"/>
                    <a:pt x="72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67" y="36"/>
                    <a:pt x="61" y="40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5" y="46"/>
                    <a:pt x="55" y="46"/>
                    <a:pt x="56" y="46"/>
                  </a:cubicBezTo>
                  <a:cubicBezTo>
                    <a:pt x="57" y="46"/>
                    <a:pt x="59" y="45"/>
                    <a:pt x="60" y="45"/>
                  </a:cubicBezTo>
                  <a:cubicBezTo>
                    <a:pt x="66" y="42"/>
                    <a:pt x="72" y="38"/>
                    <a:pt x="77" y="35"/>
                  </a:cubicBezTo>
                  <a:cubicBezTo>
                    <a:pt x="85" y="29"/>
                    <a:pt x="94" y="25"/>
                    <a:pt x="103" y="21"/>
                  </a:cubicBezTo>
                  <a:cubicBezTo>
                    <a:pt x="102" y="22"/>
                    <a:pt x="100" y="22"/>
                    <a:pt x="99" y="23"/>
                  </a:cubicBezTo>
                  <a:cubicBezTo>
                    <a:pt x="95" y="25"/>
                    <a:pt x="91" y="27"/>
                    <a:pt x="87" y="29"/>
                  </a:cubicBezTo>
                  <a:cubicBezTo>
                    <a:pt x="79" y="34"/>
                    <a:pt x="72" y="39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3" y="46"/>
                    <a:pt x="62" y="47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4" y="48"/>
                    <a:pt x="65" y="47"/>
                    <a:pt x="66" y="47"/>
                  </a:cubicBezTo>
                  <a:cubicBezTo>
                    <a:pt x="70" y="45"/>
                    <a:pt x="74" y="42"/>
                    <a:pt x="78" y="40"/>
                  </a:cubicBezTo>
                  <a:cubicBezTo>
                    <a:pt x="74" y="43"/>
                    <a:pt x="70" y="46"/>
                    <a:pt x="66" y="49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5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5" y="49"/>
                    <a:pt x="81" y="44"/>
                    <a:pt x="88" y="39"/>
                  </a:cubicBezTo>
                  <a:cubicBezTo>
                    <a:pt x="92" y="36"/>
                    <a:pt x="96" y="33"/>
                    <a:pt x="101" y="30"/>
                  </a:cubicBezTo>
                  <a:cubicBezTo>
                    <a:pt x="102" y="30"/>
                    <a:pt x="103" y="29"/>
                    <a:pt x="103" y="29"/>
                  </a:cubicBezTo>
                  <a:cubicBezTo>
                    <a:pt x="98" y="33"/>
                    <a:pt x="93" y="36"/>
                    <a:pt x="88" y="41"/>
                  </a:cubicBezTo>
                  <a:cubicBezTo>
                    <a:pt x="82" y="47"/>
                    <a:pt x="73" y="50"/>
                    <a:pt x="66" y="56"/>
                  </a:cubicBezTo>
                  <a:cubicBezTo>
                    <a:pt x="65" y="57"/>
                    <a:pt x="64" y="58"/>
                    <a:pt x="63" y="59"/>
                  </a:cubicBezTo>
                  <a:cubicBezTo>
                    <a:pt x="63" y="60"/>
                    <a:pt x="63" y="60"/>
                    <a:pt x="64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75" y="54"/>
                    <a:pt x="83" y="49"/>
                    <a:pt x="92" y="43"/>
                  </a:cubicBezTo>
                  <a:cubicBezTo>
                    <a:pt x="90" y="45"/>
                    <a:pt x="88" y="47"/>
                    <a:pt x="85" y="48"/>
                  </a:cubicBezTo>
                  <a:cubicBezTo>
                    <a:pt x="79" y="54"/>
                    <a:pt x="72" y="58"/>
                    <a:pt x="66" y="64"/>
                  </a:cubicBezTo>
                  <a:cubicBezTo>
                    <a:pt x="66" y="65"/>
                    <a:pt x="65" y="65"/>
                    <a:pt x="65" y="66"/>
                  </a:cubicBezTo>
                  <a:cubicBezTo>
                    <a:pt x="64" y="67"/>
                    <a:pt x="65" y="67"/>
                    <a:pt x="66" y="67"/>
                  </a:cubicBezTo>
                  <a:cubicBezTo>
                    <a:pt x="66" y="67"/>
                    <a:pt x="66" y="66"/>
                    <a:pt x="66" y="66"/>
                  </a:cubicBezTo>
                  <a:cubicBezTo>
                    <a:pt x="71" y="60"/>
                    <a:pt x="77" y="56"/>
                    <a:pt x="84" y="51"/>
                  </a:cubicBezTo>
                  <a:cubicBezTo>
                    <a:pt x="89" y="47"/>
                    <a:pt x="94" y="42"/>
                    <a:pt x="99" y="38"/>
                  </a:cubicBezTo>
                  <a:cubicBezTo>
                    <a:pt x="101" y="37"/>
                    <a:pt x="102" y="36"/>
                    <a:pt x="103" y="35"/>
                  </a:cubicBezTo>
                  <a:cubicBezTo>
                    <a:pt x="107" y="32"/>
                    <a:pt x="111" y="29"/>
                    <a:pt x="115" y="25"/>
                  </a:cubicBezTo>
                  <a:cubicBezTo>
                    <a:pt x="115" y="25"/>
                    <a:pt x="115" y="25"/>
                    <a:pt x="115" y="24"/>
                  </a:cubicBezTo>
                  <a:cubicBezTo>
                    <a:pt x="115" y="24"/>
                    <a:pt x="115" y="24"/>
                    <a:pt x="114" y="24"/>
                  </a:cubicBezTo>
                  <a:close/>
                  <a:moveTo>
                    <a:pt x="102" y="11"/>
                  </a:moveTo>
                  <a:cubicBezTo>
                    <a:pt x="102" y="11"/>
                    <a:pt x="102" y="12"/>
                    <a:pt x="101" y="12"/>
                  </a:cubicBezTo>
                  <a:cubicBezTo>
                    <a:pt x="98" y="14"/>
                    <a:pt x="94" y="16"/>
                    <a:pt x="90" y="18"/>
                  </a:cubicBezTo>
                  <a:cubicBezTo>
                    <a:pt x="87" y="19"/>
                    <a:pt x="84" y="21"/>
                    <a:pt x="81" y="22"/>
                  </a:cubicBezTo>
                  <a:cubicBezTo>
                    <a:pt x="87" y="18"/>
                    <a:pt x="94" y="15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lose/>
                  <a:moveTo>
                    <a:pt x="98" y="27"/>
                  </a:moveTo>
                  <a:cubicBezTo>
                    <a:pt x="95" y="29"/>
                    <a:pt x="92" y="31"/>
                    <a:pt x="89" y="32"/>
                  </a:cubicBezTo>
                  <a:cubicBezTo>
                    <a:pt x="88" y="33"/>
                    <a:pt x="86" y="34"/>
                    <a:pt x="85" y="35"/>
                  </a:cubicBezTo>
                  <a:cubicBezTo>
                    <a:pt x="89" y="32"/>
                    <a:pt x="93" y="30"/>
                    <a:pt x="98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6" name="Freeform 4314"/>
            <p:cNvSpPr/>
            <p:nvPr/>
          </p:nvSpPr>
          <p:spPr bwMode="auto">
            <a:xfrm>
              <a:off x="7827307" y="1035987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7" name="Freeform 4315"/>
            <p:cNvSpPr/>
            <p:nvPr/>
          </p:nvSpPr>
          <p:spPr bwMode="auto">
            <a:xfrm>
              <a:off x="7818325" y="1009044"/>
              <a:ext cx="10977" cy="47900"/>
            </a:xfrm>
            <a:custGeom>
              <a:avLst/>
              <a:gdLst>
                <a:gd name="T0" fmla="*/ 2 w 6"/>
                <a:gd name="T1" fmla="*/ 28 h 28"/>
                <a:gd name="T2" fmla="*/ 4 w 6"/>
                <a:gd name="T3" fmla="*/ 24 h 28"/>
                <a:gd name="T4" fmla="*/ 5 w 6"/>
                <a:gd name="T5" fmla="*/ 24 h 28"/>
                <a:gd name="T6" fmla="*/ 5 w 6"/>
                <a:gd name="T7" fmla="*/ 23 h 28"/>
                <a:gd name="T8" fmla="*/ 6 w 6"/>
                <a:gd name="T9" fmla="*/ 22 h 28"/>
                <a:gd name="T10" fmla="*/ 6 w 6"/>
                <a:gd name="T11" fmla="*/ 18 h 28"/>
                <a:gd name="T12" fmla="*/ 5 w 6"/>
                <a:gd name="T13" fmla="*/ 20 h 28"/>
                <a:gd name="T14" fmla="*/ 4 w 6"/>
                <a:gd name="T15" fmla="*/ 19 h 28"/>
                <a:gd name="T16" fmla="*/ 6 w 6"/>
                <a:gd name="T17" fmla="*/ 15 h 28"/>
                <a:gd name="T18" fmla="*/ 6 w 6"/>
                <a:gd name="T19" fmla="*/ 13 h 28"/>
                <a:gd name="T20" fmla="*/ 6 w 6"/>
                <a:gd name="T21" fmla="*/ 13 h 28"/>
                <a:gd name="T22" fmla="*/ 4 w 6"/>
                <a:gd name="T23" fmla="*/ 13 h 28"/>
                <a:gd name="T24" fmla="*/ 6 w 6"/>
                <a:gd name="T25" fmla="*/ 11 h 28"/>
                <a:gd name="T26" fmla="*/ 5 w 6"/>
                <a:gd name="T27" fmla="*/ 5 h 28"/>
                <a:gd name="T28" fmla="*/ 3 w 6"/>
                <a:gd name="T29" fmla="*/ 5 h 28"/>
                <a:gd name="T30" fmla="*/ 1 w 6"/>
                <a:gd name="T31" fmla="*/ 0 h 28"/>
                <a:gd name="T32" fmla="*/ 0 w 6"/>
                <a:gd name="T33" fmla="*/ 2 h 28"/>
                <a:gd name="T34" fmla="*/ 1 w 6"/>
                <a:gd name="T35" fmla="*/ 26 h 28"/>
                <a:gd name="T36" fmla="*/ 2 w 6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8">
                  <a:moveTo>
                    <a:pt x="2" y="28"/>
                  </a:moveTo>
                  <a:cubicBezTo>
                    <a:pt x="1" y="26"/>
                    <a:pt x="1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4" y="20"/>
                    <a:pt x="3" y="20"/>
                    <a:pt x="4" y="19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0"/>
                    <a:pt x="1" y="18"/>
                    <a:pt x="1" y="26"/>
                  </a:cubicBezTo>
                  <a:cubicBezTo>
                    <a:pt x="1" y="27"/>
                    <a:pt x="1" y="28"/>
                    <a:pt x="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8" name="Freeform 4316"/>
            <p:cNvSpPr/>
            <p:nvPr/>
          </p:nvSpPr>
          <p:spPr bwMode="auto">
            <a:xfrm>
              <a:off x="7820321" y="1009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9" name="Freeform 4317"/>
            <p:cNvSpPr/>
            <p:nvPr/>
          </p:nvSpPr>
          <p:spPr bwMode="auto">
            <a:xfrm>
              <a:off x="7822317" y="10569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0" name="Freeform 4318"/>
            <p:cNvSpPr/>
            <p:nvPr/>
          </p:nvSpPr>
          <p:spPr bwMode="auto">
            <a:xfrm>
              <a:off x="8024895" y="1017027"/>
              <a:ext cx="8981" cy="48898"/>
            </a:xfrm>
            <a:custGeom>
              <a:avLst/>
              <a:gdLst>
                <a:gd name="T0" fmla="*/ 2 w 5"/>
                <a:gd name="T1" fmla="*/ 3 h 28"/>
                <a:gd name="T2" fmla="*/ 0 w 5"/>
                <a:gd name="T3" fmla="*/ 3 h 28"/>
                <a:gd name="T4" fmla="*/ 0 w 5"/>
                <a:gd name="T5" fmla="*/ 22 h 28"/>
                <a:gd name="T6" fmla="*/ 1 w 5"/>
                <a:gd name="T7" fmla="*/ 22 h 28"/>
                <a:gd name="T8" fmla="*/ 2 w 5"/>
                <a:gd name="T9" fmla="*/ 27 h 28"/>
                <a:gd name="T10" fmla="*/ 5 w 5"/>
                <a:gd name="T11" fmla="*/ 25 h 28"/>
                <a:gd name="T12" fmla="*/ 5 w 5"/>
                <a:gd name="T13" fmla="*/ 1 h 28"/>
                <a:gd name="T14" fmla="*/ 5 w 5"/>
                <a:gd name="T15" fmla="*/ 0 h 28"/>
                <a:gd name="T16" fmla="*/ 2 w 5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8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3" y="22"/>
                    <a:pt x="4" y="26"/>
                    <a:pt x="2" y="27"/>
                  </a:cubicBezTo>
                  <a:cubicBezTo>
                    <a:pt x="3" y="28"/>
                    <a:pt x="5" y="27"/>
                    <a:pt x="5" y="25"/>
                  </a:cubicBezTo>
                  <a:cubicBezTo>
                    <a:pt x="5" y="17"/>
                    <a:pt x="5" y="9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1" name="Freeform 4319"/>
            <p:cNvSpPr/>
            <p:nvPr/>
          </p:nvSpPr>
          <p:spPr bwMode="auto">
            <a:xfrm>
              <a:off x="7903149" y="96713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2" name="Freeform 4320"/>
            <p:cNvSpPr>
              <a:spLocks noEditPoints="1"/>
            </p:cNvSpPr>
            <p:nvPr/>
          </p:nvSpPr>
          <p:spPr bwMode="auto">
            <a:xfrm>
              <a:off x="7881194" y="927214"/>
              <a:ext cx="77838" cy="65863"/>
            </a:xfrm>
            <a:custGeom>
              <a:avLst/>
              <a:gdLst>
                <a:gd name="T0" fmla="*/ 22 w 45"/>
                <a:gd name="T1" fmla="*/ 38 h 38"/>
                <a:gd name="T2" fmla="*/ 22 w 45"/>
                <a:gd name="T3" fmla="*/ 38 h 38"/>
                <a:gd name="T4" fmla="*/ 23 w 45"/>
                <a:gd name="T5" fmla="*/ 38 h 38"/>
                <a:gd name="T6" fmla="*/ 23 w 45"/>
                <a:gd name="T7" fmla="*/ 38 h 38"/>
                <a:gd name="T8" fmla="*/ 23 w 45"/>
                <a:gd name="T9" fmla="*/ 38 h 38"/>
                <a:gd name="T10" fmla="*/ 44 w 45"/>
                <a:gd name="T11" fmla="*/ 21 h 38"/>
                <a:gd name="T12" fmla="*/ 28 w 45"/>
                <a:gd name="T13" fmla="*/ 3 h 38"/>
                <a:gd name="T14" fmla="*/ 22 w 45"/>
                <a:gd name="T15" fmla="*/ 38 h 38"/>
                <a:gd name="T16" fmla="*/ 10 w 45"/>
                <a:gd name="T17" fmla="*/ 24 h 38"/>
                <a:gd name="T18" fmla="*/ 13 w 45"/>
                <a:gd name="T19" fmla="*/ 21 h 38"/>
                <a:gd name="T20" fmla="*/ 13 w 45"/>
                <a:gd name="T21" fmla="*/ 18 h 38"/>
                <a:gd name="T22" fmla="*/ 13 w 45"/>
                <a:gd name="T23" fmla="*/ 17 h 38"/>
                <a:gd name="T24" fmla="*/ 13 w 45"/>
                <a:gd name="T25" fmla="*/ 17 h 38"/>
                <a:gd name="T26" fmla="*/ 26 w 45"/>
                <a:gd name="T27" fmla="*/ 8 h 38"/>
                <a:gd name="T28" fmla="*/ 27 w 45"/>
                <a:gd name="T29" fmla="*/ 8 h 38"/>
                <a:gd name="T30" fmla="*/ 28 w 45"/>
                <a:gd name="T31" fmla="*/ 8 h 38"/>
                <a:gd name="T32" fmla="*/ 29 w 45"/>
                <a:gd name="T33" fmla="*/ 8 h 38"/>
                <a:gd name="T34" fmla="*/ 35 w 45"/>
                <a:gd name="T35" fmla="*/ 11 h 38"/>
                <a:gd name="T36" fmla="*/ 36 w 45"/>
                <a:gd name="T37" fmla="*/ 12 h 38"/>
                <a:gd name="T38" fmla="*/ 38 w 45"/>
                <a:gd name="T39" fmla="*/ 21 h 38"/>
                <a:gd name="T40" fmla="*/ 24 w 45"/>
                <a:gd name="T41" fmla="*/ 33 h 38"/>
                <a:gd name="T42" fmla="*/ 21 w 45"/>
                <a:gd name="T43" fmla="*/ 32 h 38"/>
                <a:gd name="T44" fmla="*/ 21 w 45"/>
                <a:gd name="T45" fmla="*/ 32 h 38"/>
                <a:gd name="T46" fmla="*/ 20 w 45"/>
                <a:gd name="T47" fmla="*/ 31 h 38"/>
                <a:gd name="T48" fmla="*/ 17 w 45"/>
                <a:gd name="T49" fmla="*/ 29 h 38"/>
                <a:gd name="T50" fmla="*/ 16 w 45"/>
                <a:gd name="T51" fmla="*/ 30 h 38"/>
                <a:gd name="T52" fmla="*/ 15 w 45"/>
                <a:gd name="T53" fmla="*/ 28 h 38"/>
                <a:gd name="T54" fmla="*/ 16 w 45"/>
                <a:gd name="T55" fmla="*/ 28 h 38"/>
                <a:gd name="T56" fmla="*/ 14 w 45"/>
                <a:gd name="T57" fmla="*/ 24 h 38"/>
                <a:gd name="T58" fmla="*/ 11 w 45"/>
                <a:gd name="T59" fmla="*/ 25 h 38"/>
                <a:gd name="T60" fmla="*/ 10 w 45"/>
                <a:gd name="T6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3" y="38"/>
                    <a:pt x="42" y="31"/>
                    <a:pt x="44" y="21"/>
                  </a:cubicBezTo>
                  <a:cubicBezTo>
                    <a:pt x="45" y="11"/>
                    <a:pt x="38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10" y="24"/>
                  </a:moveTo>
                  <a:cubicBezTo>
                    <a:pt x="11" y="23"/>
                    <a:pt x="12" y="22"/>
                    <a:pt x="13" y="21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3" y="18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2"/>
                    <a:pt x="19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7"/>
                    <a:pt x="28" y="8"/>
                    <a:pt x="29" y="8"/>
                  </a:cubicBezTo>
                  <a:cubicBezTo>
                    <a:pt x="31" y="8"/>
                    <a:pt x="33" y="10"/>
                    <a:pt x="35" y="11"/>
                  </a:cubicBezTo>
                  <a:cubicBezTo>
                    <a:pt x="35" y="11"/>
                    <a:pt x="36" y="11"/>
                    <a:pt x="36" y="12"/>
                  </a:cubicBezTo>
                  <a:cubicBezTo>
                    <a:pt x="38" y="14"/>
                    <a:pt x="39" y="17"/>
                    <a:pt x="38" y="21"/>
                  </a:cubicBezTo>
                  <a:cubicBezTo>
                    <a:pt x="37" y="28"/>
                    <a:pt x="31" y="32"/>
                    <a:pt x="24" y="33"/>
                  </a:cubicBezTo>
                  <a:cubicBezTo>
                    <a:pt x="23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1"/>
                  </a:cubicBezTo>
                  <a:cubicBezTo>
                    <a:pt x="19" y="31"/>
                    <a:pt x="18" y="30"/>
                    <a:pt x="17" y="29"/>
                  </a:cubicBezTo>
                  <a:cubicBezTo>
                    <a:pt x="17" y="29"/>
                    <a:pt x="16" y="29"/>
                    <a:pt x="16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0" y="25"/>
                    <a:pt x="10" y="25"/>
                    <a:pt x="1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3" name="Freeform 4321"/>
            <p:cNvSpPr/>
            <p:nvPr/>
          </p:nvSpPr>
          <p:spPr bwMode="auto">
            <a:xfrm>
              <a:off x="7818325" y="1005052"/>
              <a:ext cx="215551" cy="17963"/>
            </a:xfrm>
            <a:custGeom>
              <a:avLst/>
              <a:gdLst>
                <a:gd name="T0" fmla="*/ 3 w 124"/>
                <a:gd name="T1" fmla="*/ 7 h 10"/>
                <a:gd name="T2" fmla="*/ 5 w 124"/>
                <a:gd name="T3" fmla="*/ 7 h 10"/>
                <a:gd name="T4" fmla="*/ 12 w 124"/>
                <a:gd name="T5" fmla="*/ 7 h 10"/>
                <a:gd name="T6" fmla="*/ 14 w 124"/>
                <a:gd name="T7" fmla="*/ 5 h 10"/>
                <a:gd name="T8" fmla="*/ 15 w 124"/>
                <a:gd name="T9" fmla="*/ 6 h 10"/>
                <a:gd name="T10" fmla="*/ 15 w 124"/>
                <a:gd name="T11" fmla="*/ 7 h 10"/>
                <a:gd name="T12" fmla="*/ 22 w 124"/>
                <a:gd name="T13" fmla="*/ 6 h 10"/>
                <a:gd name="T14" fmla="*/ 23 w 124"/>
                <a:gd name="T15" fmla="*/ 6 h 10"/>
                <a:gd name="T16" fmla="*/ 24 w 124"/>
                <a:gd name="T17" fmla="*/ 6 h 10"/>
                <a:gd name="T18" fmla="*/ 31 w 124"/>
                <a:gd name="T19" fmla="*/ 6 h 10"/>
                <a:gd name="T20" fmla="*/ 32 w 124"/>
                <a:gd name="T21" fmla="*/ 6 h 10"/>
                <a:gd name="T22" fmla="*/ 33 w 124"/>
                <a:gd name="T23" fmla="*/ 6 h 10"/>
                <a:gd name="T24" fmla="*/ 39 w 124"/>
                <a:gd name="T25" fmla="*/ 6 h 10"/>
                <a:gd name="T26" fmla="*/ 39 w 124"/>
                <a:gd name="T27" fmla="*/ 6 h 10"/>
                <a:gd name="T28" fmla="*/ 40 w 124"/>
                <a:gd name="T29" fmla="*/ 6 h 10"/>
                <a:gd name="T30" fmla="*/ 45 w 124"/>
                <a:gd name="T31" fmla="*/ 6 h 10"/>
                <a:gd name="T32" fmla="*/ 46 w 124"/>
                <a:gd name="T33" fmla="*/ 6 h 10"/>
                <a:gd name="T34" fmla="*/ 46 w 124"/>
                <a:gd name="T35" fmla="*/ 6 h 10"/>
                <a:gd name="T36" fmla="*/ 66 w 124"/>
                <a:gd name="T37" fmla="*/ 6 h 10"/>
                <a:gd name="T38" fmla="*/ 90 w 124"/>
                <a:gd name="T39" fmla="*/ 7 h 10"/>
                <a:gd name="T40" fmla="*/ 91 w 124"/>
                <a:gd name="T41" fmla="*/ 7 h 10"/>
                <a:gd name="T42" fmla="*/ 91 w 124"/>
                <a:gd name="T43" fmla="*/ 7 h 10"/>
                <a:gd name="T44" fmla="*/ 106 w 124"/>
                <a:gd name="T45" fmla="*/ 8 h 10"/>
                <a:gd name="T46" fmla="*/ 106 w 124"/>
                <a:gd name="T47" fmla="*/ 8 h 10"/>
                <a:gd name="T48" fmla="*/ 107 w 124"/>
                <a:gd name="T49" fmla="*/ 8 h 10"/>
                <a:gd name="T50" fmla="*/ 117 w 124"/>
                <a:gd name="T51" fmla="*/ 9 h 10"/>
                <a:gd name="T52" fmla="*/ 118 w 124"/>
                <a:gd name="T53" fmla="*/ 10 h 10"/>
                <a:gd name="T54" fmla="*/ 119 w 124"/>
                <a:gd name="T55" fmla="*/ 10 h 10"/>
                <a:gd name="T56" fmla="*/ 121 w 124"/>
                <a:gd name="T57" fmla="*/ 10 h 10"/>
                <a:gd name="T58" fmla="*/ 124 w 124"/>
                <a:gd name="T59" fmla="*/ 7 h 10"/>
                <a:gd name="T60" fmla="*/ 123 w 124"/>
                <a:gd name="T61" fmla="*/ 5 h 10"/>
                <a:gd name="T62" fmla="*/ 72 w 124"/>
                <a:gd name="T63" fmla="*/ 1 h 10"/>
                <a:gd name="T64" fmla="*/ 3 w 124"/>
                <a:gd name="T65" fmla="*/ 1 h 10"/>
                <a:gd name="T66" fmla="*/ 1 w 124"/>
                <a:gd name="T67" fmla="*/ 2 h 10"/>
                <a:gd name="T68" fmla="*/ 1 w 124"/>
                <a:gd name="T69" fmla="*/ 2 h 10"/>
                <a:gd name="T70" fmla="*/ 1 w 124"/>
                <a:gd name="T71" fmla="*/ 2 h 10"/>
                <a:gd name="T72" fmla="*/ 3 w 124"/>
                <a:gd name="T7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0">
                  <a:moveTo>
                    <a:pt x="3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8" y="7"/>
                    <a:pt x="10" y="7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7" y="7"/>
                    <a:pt x="19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6" y="6"/>
                    <a:pt x="29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5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3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3" y="6"/>
                    <a:pt x="59" y="6"/>
                    <a:pt x="66" y="6"/>
                  </a:cubicBezTo>
                  <a:cubicBezTo>
                    <a:pt x="74" y="7"/>
                    <a:pt x="82" y="7"/>
                    <a:pt x="90" y="7"/>
                  </a:cubicBezTo>
                  <a:cubicBezTo>
                    <a:pt x="90" y="7"/>
                    <a:pt x="90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6" y="7"/>
                    <a:pt x="101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7" y="7"/>
                    <a:pt x="107" y="8"/>
                    <a:pt x="107" y="8"/>
                  </a:cubicBezTo>
                  <a:cubicBezTo>
                    <a:pt x="110" y="8"/>
                    <a:pt x="114" y="9"/>
                    <a:pt x="117" y="9"/>
                  </a:cubicBezTo>
                  <a:cubicBezTo>
                    <a:pt x="118" y="9"/>
                    <a:pt x="118" y="9"/>
                    <a:pt x="118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10"/>
                    <a:pt x="121" y="10"/>
                    <a:pt x="121" y="10"/>
                  </a:cubicBezTo>
                  <a:cubicBezTo>
                    <a:pt x="123" y="10"/>
                    <a:pt x="124" y="9"/>
                    <a:pt x="124" y="7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06" y="2"/>
                    <a:pt x="89" y="3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4" name="Freeform 4322"/>
            <p:cNvSpPr/>
            <p:nvPr/>
          </p:nvSpPr>
          <p:spPr bwMode="auto">
            <a:xfrm>
              <a:off x="7820321" y="1049958"/>
              <a:ext cx="211560" cy="13971"/>
            </a:xfrm>
            <a:custGeom>
              <a:avLst/>
              <a:gdLst>
                <a:gd name="T0" fmla="*/ 119 w 122"/>
                <a:gd name="T1" fmla="*/ 3 h 8"/>
                <a:gd name="T2" fmla="*/ 118 w 122"/>
                <a:gd name="T3" fmla="*/ 3 h 8"/>
                <a:gd name="T4" fmla="*/ 98 w 122"/>
                <a:gd name="T5" fmla="*/ 3 h 8"/>
                <a:gd name="T6" fmla="*/ 97 w 122"/>
                <a:gd name="T7" fmla="*/ 4 h 8"/>
                <a:gd name="T8" fmla="*/ 96 w 122"/>
                <a:gd name="T9" fmla="*/ 3 h 8"/>
                <a:gd name="T10" fmla="*/ 90 w 122"/>
                <a:gd name="T11" fmla="*/ 3 h 8"/>
                <a:gd name="T12" fmla="*/ 90 w 122"/>
                <a:gd name="T13" fmla="*/ 3 h 8"/>
                <a:gd name="T14" fmla="*/ 89 w 122"/>
                <a:gd name="T15" fmla="*/ 3 h 8"/>
                <a:gd name="T16" fmla="*/ 76 w 122"/>
                <a:gd name="T17" fmla="*/ 2 h 8"/>
                <a:gd name="T18" fmla="*/ 75 w 122"/>
                <a:gd name="T19" fmla="*/ 4 h 8"/>
                <a:gd name="T20" fmla="*/ 74 w 122"/>
                <a:gd name="T21" fmla="*/ 3 h 8"/>
                <a:gd name="T22" fmla="*/ 74 w 122"/>
                <a:gd name="T23" fmla="*/ 2 h 8"/>
                <a:gd name="T24" fmla="*/ 66 w 122"/>
                <a:gd name="T25" fmla="*/ 2 h 8"/>
                <a:gd name="T26" fmla="*/ 65 w 122"/>
                <a:gd name="T27" fmla="*/ 3 h 8"/>
                <a:gd name="T28" fmla="*/ 64 w 122"/>
                <a:gd name="T29" fmla="*/ 2 h 8"/>
                <a:gd name="T30" fmla="*/ 64 w 122"/>
                <a:gd name="T31" fmla="*/ 2 h 8"/>
                <a:gd name="T32" fmla="*/ 60 w 122"/>
                <a:gd name="T33" fmla="*/ 1 h 8"/>
                <a:gd name="T34" fmla="*/ 59 w 122"/>
                <a:gd name="T35" fmla="*/ 2 h 8"/>
                <a:gd name="T36" fmla="*/ 58 w 122"/>
                <a:gd name="T37" fmla="*/ 1 h 8"/>
                <a:gd name="T38" fmla="*/ 53 w 122"/>
                <a:gd name="T39" fmla="*/ 1 h 8"/>
                <a:gd name="T40" fmla="*/ 52 w 122"/>
                <a:gd name="T41" fmla="*/ 2 h 8"/>
                <a:gd name="T42" fmla="*/ 51 w 122"/>
                <a:gd name="T43" fmla="*/ 1 h 8"/>
                <a:gd name="T44" fmla="*/ 43 w 122"/>
                <a:gd name="T45" fmla="*/ 1 h 8"/>
                <a:gd name="T46" fmla="*/ 41 w 122"/>
                <a:gd name="T47" fmla="*/ 2 h 8"/>
                <a:gd name="T48" fmla="*/ 40 w 122"/>
                <a:gd name="T49" fmla="*/ 1 h 8"/>
                <a:gd name="T50" fmla="*/ 40 w 122"/>
                <a:gd name="T51" fmla="*/ 1 h 8"/>
                <a:gd name="T52" fmla="*/ 36 w 122"/>
                <a:gd name="T53" fmla="*/ 0 h 8"/>
                <a:gd name="T54" fmla="*/ 36 w 122"/>
                <a:gd name="T55" fmla="*/ 1 h 8"/>
                <a:gd name="T56" fmla="*/ 35 w 122"/>
                <a:gd name="T57" fmla="*/ 0 h 8"/>
                <a:gd name="T58" fmla="*/ 30 w 122"/>
                <a:gd name="T59" fmla="*/ 0 h 8"/>
                <a:gd name="T60" fmla="*/ 29 w 122"/>
                <a:gd name="T61" fmla="*/ 1 h 8"/>
                <a:gd name="T62" fmla="*/ 28 w 122"/>
                <a:gd name="T63" fmla="*/ 0 h 8"/>
                <a:gd name="T64" fmla="*/ 24 w 122"/>
                <a:gd name="T65" fmla="*/ 0 h 8"/>
                <a:gd name="T66" fmla="*/ 24 w 122"/>
                <a:gd name="T67" fmla="*/ 0 h 8"/>
                <a:gd name="T68" fmla="*/ 15 w 122"/>
                <a:gd name="T69" fmla="*/ 0 h 8"/>
                <a:gd name="T70" fmla="*/ 13 w 122"/>
                <a:gd name="T71" fmla="*/ 1 h 8"/>
                <a:gd name="T72" fmla="*/ 12 w 122"/>
                <a:gd name="T73" fmla="*/ 0 h 8"/>
                <a:gd name="T74" fmla="*/ 12 w 122"/>
                <a:gd name="T75" fmla="*/ 0 h 8"/>
                <a:gd name="T76" fmla="*/ 6 w 122"/>
                <a:gd name="T77" fmla="*/ 0 h 8"/>
                <a:gd name="T78" fmla="*/ 5 w 122"/>
                <a:gd name="T79" fmla="*/ 0 h 8"/>
                <a:gd name="T80" fmla="*/ 4 w 122"/>
                <a:gd name="T81" fmla="*/ 0 h 8"/>
                <a:gd name="T82" fmla="*/ 3 w 122"/>
                <a:gd name="T83" fmla="*/ 0 h 8"/>
                <a:gd name="T84" fmla="*/ 1 w 122"/>
                <a:gd name="T85" fmla="*/ 4 h 8"/>
                <a:gd name="T86" fmla="*/ 1 w 122"/>
                <a:gd name="T87" fmla="*/ 4 h 8"/>
                <a:gd name="T88" fmla="*/ 1 w 122"/>
                <a:gd name="T89" fmla="*/ 4 h 8"/>
                <a:gd name="T90" fmla="*/ 3 w 122"/>
                <a:gd name="T91" fmla="*/ 5 h 8"/>
                <a:gd name="T92" fmla="*/ 119 w 122"/>
                <a:gd name="T93" fmla="*/ 8 h 8"/>
                <a:gd name="T94" fmla="*/ 120 w 122"/>
                <a:gd name="T95" fmla="*/ 8 h 8"/>
                <a:gd name="T96" fmla="*/ 119 w 122"/>
                <a:gd name="T9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8">
                  <a:moveTo>
                    <a:pt x="119" y="3"/>
                  </a:moveTo>
                  <a:cubicBezTo>
                    <a:pt x="118" y="3"/>
                    <a:pt x="118" y="3"/>
                    <a:pt x="118" y="3"/>
                  </a:cubicBezTo>
                  <a:cubicBezTo>
                    <a:pt x="111" y="3"/>
                    <a:pt x="105" y="3"/>
                    <a:pt x="98" y="3"/>
                  </a:cubicBezTo>
                  <a:cubicBezTo>
                    <a:pt x="98" y="3"/>
                    <a:pt x="97" y="3"/>
                    <a:pt x="97" y="4"/>
                  </a:cubicBezTo>
                  <a:cubicBezTo>
                    <a:pt x="97" y="4"/>
                    <a:pt x="96" y="3"/>
                    <a:pt x="96" y="3"/>
                  </a:cubicBezTo>
                  <a:cubicBezTo>
                    <a:pt x="94" y="3"/>
                    <a:pt x="92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5" y="2"/>
                    <a:pt x="81" y="2"/>
                    <a:pt x="76" y="2"/>
                  </a:cubicBezTo>
                  <a:cubicBezTo>
                    <a:pt x="76" y="3"/>
                    <a:pt x="75" y="3"/>
                    <a:pt x="75" y="4"/>
                  </a:cubicBezTo>
                  <a:cubicBezTo>
                    <a:pt x="74" y="4"/>
                    <a:pt x="73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2" y="2"/>
                    <a:pt x="69" y="2"/>
                    <a:pt x="66" y="2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1" y="1"/>
                    <a:pt x="60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8" y="1"/>
                  </a:cubicBezTo>
                  <a:cubicBezTo>
                    <a:pt x="56" y="1"/>
                    <a:pt x="55" y="1"/>
                    <a:pt x="53" y="1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1" y="1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42" y="1"/>
                    <a:pt x="41" y="2"/>
                    <a:pt x="41" y="2"/>
                  </a:cubicBezTo>
                  <a:cubicBezTo>
                    <a:pt x="40" y="2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7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1" y="5"/>
                    <a:pt x="80" y="8"/>
                    <a:pt x="119" y="8"/>
                  </a:cubicBezTo>
                  <a:cubicBezTo>
                    <a:pt x="119" y="8"/>
                    <a:pt x="119" y="8"/>
                    <a:pt x="120" y="8"/>
                  </a:cubicBezTo>
                  <a:cubicBezTo>
                    <a:pt x="122" y="7"/>
                    <a:pt x="121" y="3"/>
                    <a:pt x="1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5" name="Freeform 4323"/>
            <p:cNvSpPr>
              <a:spLocks noEditPoints="1"/>
            </p:cNvSpPr>
            <p:nvPr/>
          </p:nvSpPr>
          <p:spPr bwMode="auto">
            <a:xfrm>
              <a:off x="7891174" y="1079896"/>
              <a:ext cx="55884" cy="53888"/>
            </a:xfrm>
            <a:custGeom>
              <a:avLst/>
              <a:gdLst>
                <a:gd name="T0" fmla="*/ 14 w 32"/>
                <a:gd name="T1" fmla="*/ 1 h 31"/>
                <a:gd name="T2" fmla="*/ 14 w 32"/>
                <a:gd name="T3" fmla="*/ 1 h 31"/>
                <a:gd name="T4" fmla="*/ 1 w 32"/>
                <a:gd name="T5" fmla="*/ 16 h 31"/>
                <a:gd name="T6" fmla="*/ 19 w 32"/>
                <a:gd name="T7" fmla="*/ 29 h 31"/>
                <a:gd name="T8" fmla="*/ 31 w 32"/>
                <a:gd name="T9" fmla="*/ 13 h 31"/>
                <a:gd name="T10" fmla="*/ 14 w 32"/>
                <a:gd name="T11" fmla="*/ 1 h 31"/>
                <a:gd name="T12" fmla="*/ 21 w 32"/>
                <a:gd name="T13" fmla="*/ 23 h 31"/>
                <a:gd name="T14" fmla="*/ 21 w 32"/>
                <a:gd name="T15" fmla="*/ 24 h 31"/>
                <a:gd name="T16" fmla="*/ 20 w 32"/>
                <a:gd name="T17" fmla="*/ 24 h 31"/>
                <a:gd name="T18" fmla="*/ 18 w 32"/>
                <a:gd name="T19" fmla="*/ 24 h 31"/>
                <a:gd name="T20" fmla="*/ 6 w 32"/>
                <a:gd name="T21" fmla="*/ 16 h 31"/>
                <a:gd name="T22" fmla="*/ 6 w 32"/>
                <a:gd name="T23" fmla="*/ 15 h 31"/>
                <a:gd name="T24" fmla="*/ 6 w 32"/>
                <a:gd name="T25" fmla="*/ 15 h 31"/>
                <a:gd name="T26" fmla="*/ 7 w 32"/>
                <a:gd name="T27" fmla="*/ 9 h 31"/>
                <a:gd name="T28" fmla="*/ 8 w 32"/>
                <a:gd name="T29" fmla="*/ 9 h 31"/>
                <a:gd name="T30" fmla="*/ 8 w 32"/>
                <a:gd name="T31" fmla="*/ 9 h 31"/>
                <a:gd name="T32" fmla="*/ 12 w 32"/>
                <a:gd name="T33" fmla="*/ 7 h 31"/>
                <a:gd name="T34" fmla="*/ 18 w 32"/>
                <a:gd name="T35" fmla="*/ 4 h 31"/>
                <a:gd name="T36" fmla="*/ 19 w 32"/>
                <a:gd name="T37" fmla="*/ 5 h 31"/>
                <a:gd name="T38" fmla="*/ 17 w 32"/>
                <a:gd name="T39" fmla="*/ 6 h 31"/>
                <a:gd name="T40" fmla="*/ 21 w 32"/>
                <a:gd name="T4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1"/>
                    <a:pt x="19" y="29"/>
                  </a:cubicBezTo>
                  <a:cubicBezTo>
                    <a:pt x="27" y="28"/>
                    <a:pt x="32" y="21"/>
                    <a:pt x="31" y="13"/>
                  </a:cubicBezTo>
                  <a:cubicBezTo>
                    <a:pt x="30" y="5"/>
                    <a:pt x="22" y="0"/>
                    <a:pt x="14" y="1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3" y="25"/>
                    <a:pt x="7" y="22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1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6"/>
                    <a:pt x="16" y="5"/>
                    <a:pt x="18" y="4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26" y="7"/>
                    <a:pt x="29" y="19"/>
                    <a:pt x="21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6" name="Freeform 4324"/>
            <p:cNvSpPr/>
            <p:nvPr/>
          </p:nvSpPr>
          <p:spPr bwMode="auto">
            <a:xfrm>
              <a:off x="7898159" y="939189"/>
              <a:ext cx="46902" cy="42911"/>
            </a:xfrm>
            <a:custGeom>
              <a:avLst/>
              <a:gdLst>
                <a:gd name="T0" fmla="*/ 20 w 27"/>
                <a:gd name="T1" fmla="*/ 8 h 25"/>
                <a:gd name="T2" fmla="*/ 6 w 27"/>
                <a:gd name="T3" fmla="*/ 21 h 25"/>
                <a:gd name="T4" fmla="*/ 5 w 27"/>
                <a:gd name="T5" fmla="*/ 21 h 25"/>
                <a:gd name="T6" fmla="*/ 6 w 27"/>
                <a:gd name="T7" fmla="*/ 23 h 25"/>
                <a:gd name="T8" fmla="*/ 7 w 27"/>
                <a:gd name="T9" fmla="*/ 22 h 25"/>
                <a:gd name="T10" fmla="*/ 21 w 27"/>
                <a:gd name="T11" fmla="*/ 14 h 25"/>
                <a:gd name="T12" fmla="*/ 10 w 27"/>
                <a:gd name="T13" fmla="*/ 24 h 25"/>
                <a:gd name="T14" fmla="*/ 10 w 27"/>
                <a:gd name="T15" fmla="*/ 24 h 25"/>
                <a:gd name="T16" fmla="*/ 11 w 27"/>
                <a:gd name="T17" fmla="*/ 25 h 25"/>
                <a:gd name="T18" fmla="*/ 11 w 27"/>
                <a:gd name="T19" fmla="*/ 25 h 25"/>
                <a:gd name="T20" fmla="*/ 24 w 27"/>
                <a:gd name="T21" fmla="*/ 18 h 25"/>
                <a:gd name="T22" fmla="*/ 19 w 27"/>
                <a:gd name="T23" fmla="*/ 21 h 25"/>
                <a:gd name="T24" fmla="*/ 20 w 27"/>
                <a:gd name="T25" fmla="*/ 22 h 25"/>
                <a:gd name="T26" fmla="*/ 26 w 27"/>
                <a:gd name="T27" fmla="*/ 16 h 25"/>
                <a:gd name="T28" fmla="*/ 25 w 27"/>
                <a:gd name="T29" fmla="*/ 15 h 25"/>
                <a:gd name="T30" fmla="*/ 14 w 27"/>
                <a:gd name="T31" fmla="*/ 22 h 25"/>
                <a:gd name="T32" fmla="*/ 25 w 27"/>
                <a:gd name="T33" fmla="*/ 12 h 25"/>
                <a:gd name="T34" fmla="*/ 25 w 27"/>
                <a:gd name="T35" fmla="*/ 11 h 25"/>
                <a:gd name="T36" fmla="*/ 9 w 27"/>
                <a:gd name="T37" fmla="*/ 20 h 25"/>
                <a:gd name="T38" fmla="*/ 25 w 27"/>
                <a:gd name="T39" fmla="*/ 5 h 25"/>
                <a:gd name="T40" fmla="*/ 26 w 27"/>
                <a:gd name="T41" fmla="*/ 5 h 25"/>
                <a:gd name="T42" fmla="*/ 25 w 27"/>
                <a:gd name="T43" fmla="*/ 4 h 25"/>
                <a:gd name="T44" fmla="*/ 25 w 27"/>
                <a:gd name="T45" fmla="*/ 4 h 25"/>
                <a:gd name="T46" fmla="*/ 4 w 27"/>
                <a:gd name="T47" fmla="*/ 16 h 25"/>
                <a:gd name="T48" fmla="*/ 3 w 27"/>
                <a:gd name="T49" fmla="*/ 16 h 25"/>
                <a:gd name="T50" fmla="*/ 3 w 27"/>
                <a:gd name="T51" fmla="*/ 16 h 25"/>
                <a:gd name="T52" fmla="*/ 19 w 27"/>
                <a:gd name="T53" fmla="*/ 1 h 25"/>
                <a:gd name="T54" fmla="*/ 19 w 27"/>
                <a:gd name="T55" fmla="*/ 1 h 25"/>
                <a:gd name="T56" fmla="*/ 18 w 27"/>
                <a:gd name="T57" fmla="*/ 1 h 25"/>
                <a:gd name="T58" fmla="*/ 17 w 27"/>
                <a:gd name="T59" fmla="*/ 1 h 25"/>
                <a:gd name="T60" fmla="*/ 3 w 27"/>
                <a:gd name="T61" fmla="*/ 10 h 25"/>
                <a:gd name="T62" fmla="*/ 3 w 27"/>
                <a:gd name="T63" fmla="*/ 10 h 25"/>
                <a:gd name="T64" fmla="*/ 3 w 27"/>
                <a:gd name="T65" fmla="*/ 11 h 25"/>
                <a:gd name="T66" fmla="*/ 4 w 27"/>
                <a:gd name="T67" fmla="*/ 11 h 25"/>
                <a:gd name="T68" fmla="*/ 16 w 27"/>
                <a:gd name="T69" fmla="*/ 3 h 25"/>
                <a:gd name="T70" fmla="*/ 3 w 27"/>
                <a:gd name="T71" fmla="*/ 14 h 25"/>
                <a:gd name="T72" fmla="*/ 0 w 27"/>
                <a:gd name="T73" fmla="*/ 17 h 25"/>
                <a:gd name="T74" fmla="*/ 1 w 27"/>
                <a:gd name="T75" fmla="*/ 18 h 25"/>
                <a:gd name="T76" fmla="*/ 4 w 27"/>
                <a:gd name="T77" fmla="*/ 17 h 25"/>
                <a:gd name="T78" fmla="*/ 20 w 27"/>
                <a:gd name="T7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5">
                  <a:moveTo>
                    <a:pt x="20" y="8"/>
                  </a:moveTo>
                  <a:cubicBezTo>
                    <a:pt x="15" y="12"/>
                    <a:pt x="11" y="16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12" y="20"/>
                    <a:pt x="16" y="17"/>
                    <a:pt x="21" y="14"/>
                  </a:cubicBezTo>
                  <a:cubicBezTo>
                    <a:pt x="17" y="17"/>
                    <a:pt x="13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6" y="23"/>
                    <a:pt x="20" y="20"/>
                    <a:pt x="24" y="18"/>
                  </a:cubicBezTo>
                  <a:cubicBezTo>
                    <a:pt x="23" y="19"/>
                    <a:pt x="21" y="20"/>
                    <a:pt x="19" y="21"/>
                  </a:cubicBezTo>
                  <a:cubicBezTo>
                    <a:pt x="19" y="22"/>
                    <a:pt x="19" y="23"/>
                    <a:pt x="20" y="22"/>
                  </a:cubicBezTo>
                  <a:cubicBezTo>
                    <a:pt x="23" y="21"/>
                    <a:pt x="25" y="19"/>
                    <a:pt x="26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1" y="17"/>
                    <a:pt x="18" y="20"/>
                    <a:pt x="14" y="22"/>
                  </a:cubicBezTo>
                  <a:cubicBezTo>
                    <a:pt x="17" y="18"/>
                    <a:pt x="22" y="15"/>
                    <a:pt x="25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19" y="13"/>
                    <a:pt x="14" y="17"/>
                    <a:pt x="9" y="20"/>
                  </a:cubicBezTo>
                  <a:cubicBezTo>
                    <a:pt x="14" y="15"/>
                    <a:pt x="20" y="10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7" y="7"/>
                    <a:pt x="11" y="13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8" y="11"/>
                    <a:pt x="15" y="8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3" y="4"/>
                    <a:pt x="8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8" y="9"/>
                    <a:pt x="12" y="6"/>
                    <a:pt x="16" y="3"/>
                  </a:cubicBezTo>
                  <a:cubicBezTo>
                    <a:pt x="13" y="8"/>
                    <a:pt x="7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2" y="18"/>
                    <a:pt x="3" y="18"/>
                    <a:pt x="4" y="17"/>
                  </a:cubicBezTo>
                  <a:cubicBezTo>
                    <a:pt x="10" y="15"/>
                    <a:pt x="15" y="11"/>
                    <a:pt x="2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7" name="Freeform 4325"/>
            <p:cNvSpPr/>
            <p:nvPr/>
          </p:nvSpPr>
          <p:spPr bwMode="auto">
            <a:xfrm>
              <a:off x="7823315" y="1010041"/>
              <a:ext cx="201580" cy="46902"/>
            </a:xfrm>
            <a:custGeom>
              <a:avLst/>
              <a:gdLst>
                <a:gd name="T0" fmla="*/ 25 w 116"/>
                <a:gd name="T1" fmla="*/ 7 h 27"/>
                <a:gd name="T2" fmla="*/ 10 w 116"/>
                <a:gd name="T3" fmla="*/ 23 h 27"/>
                <a:gd name="T4" fmla="*/ 26 w 116"/>
                <a:gd name="T5" fmla="*/ 13 h 27"/>
                <a:gd name="T6" fmla="*/ 21 w 116"/>
                <a:gd name="T7" fmla="*/ 22 h 27"/>
                <a:gd name="T8" fmla="*/ 22 w 116"/>
                <a:gd name="T9" fmla="*/ 23 h 27"/>
                <a:gd name="T10" fmla="*/ 32 w 116"/>
                <a:gd name="T11" fmla="*/ 13 h 27"/>
                <a:gd name="T12" fmla="*/ 27 w 116"/>
                <a:gd name="T13" fmla="*/ 24 h 27"/>
                <a:gd name="T14" fmla="*/ 41 w 116"/>
                <a:gd name="T15" fmla="*/ 12 h 27"/>
                <a:gd name="T16" fmla="*/ 34 w 116"/>
                <a:gd name="T17" fmla="*/ 24 h 27"/>
                <a:gd name="T18" fmla="*/ 54 w 116"/>
                <a:gd name="T19" fmla="*/ 6 h 27"/>
                <a:gd name="T20" fmla="*/ 38 w 116"/>
                <a:gd name="T21" fmla="*/ 24 h 27"/>
                <a:gd name="T22" fmla="*/ 55 w 116"/>
                <a:gd name="T23" fmla="*/ 13 h 27"/>
                <a:gd name="T24" fmla="*/ 49 w 116"/>
                <a:gd name="T25" fmla="*/ 24 h 27"/>
                <a:gd name="T26" fmla="*/ 51 w 116"/>
                <a:gd name="T27" fmla="*/ 24 h 27"/>
                <a:gd name="T28" fmla="*/ 56 w 116"/>
                <a:gd name="T29" fmla="*/ 24 h 27"/>
                <a:gd name="T30" fmla="*/ 58 w 116"/>
                <a:gd name="T31" fmla="*/ 24 h 27"/>
                <a:gd name="T32" fmla="*/ 73 w 116"/>
                <a:gd name="T33" fmla="*/ 14 h 27"/>
                <a:gd name="T34" fmla="*/ 63 w 116"/>
                <a:gd name="T35" fmla="*/ 26 h 27"/>
                <a:gd name="T36" fmla="*/ 86 w 116"/>
                <a:gd name="T37" fmla="*/ 6 h 27"/>
                <a:gd name="T38" fmla="*/ 72 w 116"/>
                <a:gd name="T39" fmla="*/ 26 h 27"/>
                <a:gd name="T40" fmla="*/ 88 w 116"/>
                <a:gd name="T41" fmla="*/ 12 h 27"/>
                <a:gd name="T42" fmla="*/ 82 w 116"/>
                <a:gd name="T43" fmla="*/ 24 h 27"/>
                <a:gd name="T44" fmla="*/ 100 w 116"/>
                <a:gd name="T45" fmla="*/ 9 h 27"/>
                <a:gd name="T46" fmla="*/ 87 w 116"/>
                <a:gd name="T47" fmla="*/ 26 h 27"/>
                <a:gd name="T48" fmla="*/ 102 w 116"/>
                <a:gd name="T49" fmla="*/ 13 h 27"/>
                <a:gd name="T50" fmla="*/ 94 w 116"/>
                <a:gd name="T51" fmla="*/ 26 h 27"/>
                <a:gd name="T52" fmla="*/ 96 w 116"/>
                <a:gd name="T53" fmla="*/ 26 h 27"/>
                <a:gd name="T54" fmla="*/ 103 w 116"/>
                <a:gd name="T55" fmla="*/ 25 h 27"/>
                <a:gd name="T56" fmla="*/ 109 w 116"/>
                <a:gd name="T57" fmla="*/ 25 h 27"/>
                <a:gd name="T58" fmla="*/ 115 w 116"/>
                <a:gd name="T59" fmla="*/ 24 h 27"/>
                <a:gd name="T60" fmla="*/ 115 w 116"/>
                <a:gd name="T61" fmla="*/ 15 h 27"/>
                <a:gd name="T62" fmla="*/ 115 w 116"/>
                <a:gd name="T63" fmla="*/ 7 h 27"/>
                <a:gd name="T64" fmla="*/ 114 w 116"/>
                <a:gd name="T65" fmla="*/ 6 h 27"/>
                <a:gd name="T66" fmla="*/ 108 w 116"/>
                <a:gd name="T67" fmla="*/ 7 h 27"/>
                <a:gd name="T68" fmla="*/ 104 w 116"/>
                <a:gd name="T69" fmla="*/ 6 h 27"/>
                <a:gd name="T70" fmla="*/ 103 w 116"/>
                <a:gd name="T71" fmla="*/ 5 h 27"/>
                <a:gd name="T72" fmla="*/ 96 w 116"/>
                <a:gd name="T73" fmla="*/ 6 h 27"/>
                <a:gd name="T74" fmla="*/ 82 w 116"/>
                <a:gd name="T75" fmla="*/ 16 h 27"/>
                <a:gd name="T76" fmla="*/ 88 w 116"/>
                <a:gd name="T77" fmla="*/ 4 h 27"/>
                <a:gd name="T78" fmla="*/ 81 w 116"/>
                <a:gd name="T79" fmla="*/ 6 h 27"/>
                <a:gd name="T80" fmla="*/ 64 w 116"/>
                <a:gd name="T81" fmla="*/ 17 h 27"/>
                <a:gd name="T82" fmla="*/ 57 w 116"/>
                <a:gd name="T83" fmla="*/ 17 h 27"/>
                <a:gd name="T84" fmla="*/ 64 w 116"/>
                <a:gd name="T85" fmla="*/ 5 h 27"/>
                <a:gd name="T86" fmla="*/ 56 w 116"/>
                <a:gd name="T87" fmla="*/ 5 h 27"/>
                <a:gd name="T88" fmla="*/ 37 w 116"/>
                <a:gd name="T89" fmla="*/ 20 h 27"/>
                <a:gd name="T90" fmla="*/ 49 w 116"/>
                <a:gd name="T91" fmla="*/ 4 h 27"/>
                <a:gd name="T92" fmla="*/ 32 w 116"/>
                <a:gd name="T93" fmla="*/ 17 h 27"/>
                <a:gd name="T94" fmla="*/ 43 w 116"/>
                <a:gd name="T95" fmla="*/ 3 h 27"/>
                <a:gd name="T96" fmla="*/ 37 w 116"/>
                <a:gd name="T97" fmla="*/ 4 h 27"/>
                <a:gd name="T98" fmla="*/ 36 w 116"/>
                <a:gd name="T99" fmla="*/ 3 h 27"/>
                <a:gd name="T100" fmla="*/ 21 w 116"/>
                <a:gd name="T101" fmla="*/ 15 h 27"/>
                <a:gd name="T102" fmla="*/ 29 w 116"/>
                <a:gd name="T103" fmla="*/ 3 h 27"/>
                <a:gd name="T104" fmla="*/ 21 w 116"/>
                <a:gd name="T105" fmla="*/ 4 h 27"/>
                <a:gd name="T106" fmla="*/ 19 w 116"/>
                <a:gd name="T107" fmla="*/ 3 h 27"/>
                <a:gd name="T108" fmla="*/ 3 w 116"/>
                <a:gd name="T109" fmla="*/ 15 h 27"/>
                <a:gd name="T110" fmla="*/ 12 w 116"/>
                <a:gd name="T111" fmla="*/ 3 h 27"/>
                <a:gd name="T112" fmla="*/ 3 w 116"/>
                <a:gd name="T113" fmla="*/ 10 h 27"/>
                <a:gd name="T114" fmla="*/ 3 w 116"/>
                <a:gd name="T115" fmla="*/ 12 h 27"/>
                <a:gd name="T116" fmla="*/ 1 w 116"/>
                <a:gd name="T117" fmla="*/ 18 h 27"/>
                <a:gd name="T118" fmla="*/ 9 w 116"/>
                <a:gd name="T119" fmla="*/ 12 h 27"/>
                <a:gd name="T120" fmla="*/ 3 w 116"/>
                <a:gd name="T121" fmla="*/ 21 h 27"/>
                <a:gd name="T122" fmla="*/ 3 w 116"/>
                <a:gd name="T12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7">
                  <a:moveTo>
                    <a:pt x="3" y="23"/>
                  </a:moveTo>
                  <a:cubicBezTo>
                    <a:pt x="3" y="23"/>
                    <a:pt x="4" y="23"/>
                    <a:pt x="4" y="23"/>
                  </a:cubicBezTo>
                  <a:cubicBezTo>
                    <a:pt x="11" y="19"/>
                    <a:pt x="18" y="13"/>
                    <a:pt x="25" y="7"/>
                  </a:cubicBezTo>
                  <a:cubicBezTo>
                    <a:pt x="31" y="2"/>
                    <a:pt x="21" y="12"/>
                    <a:pt x="20" y="14"/>
                  </a:cubicBezTo>
                  <a:cubicBezTo>
                    <a:pt x="17" y="17"/>
                    <a:pt x="13" y="20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8" y="20"/>
                    <a:pt x="22" y="17"/>
                    <a:pt x="26" y="13"/>
                  </a:cubicBezTo>
                  <a:cubicBezTo>
                    <a:pt x="27" y="12"/>
                    <a:pt x="28" y="11"/>
                    <a:pt x="30" y="10"/>
                  </a:cubicBezTo>
                  <a:cubicBezTo>
                    <a:pt x="30" y="9"/>
                    <a:pt x="36" y="3"/>
                    <a:pt x="34" y="6"/>
                  </a:cubicBezTo>
                  <a:cubicBezTo>
                    <a:pt x="30" y="11"/>
                    <a:pt x="26" y="17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8" y="17"/>
                    <a:pt x="32" y="10"/>
                    <a:pt x="39" y="6"/>
                  </a:cubicBezTo>
                  <a:cubicBezTo>
                    <a:pt x="41" y="4"/>
                    <a:pt x="41" y="4"/>
                    <a:pt x="38" y="7"/>
                  </a:cubicBezTo>
                  <a:cubicBezTo>
                    <a:pt x="36" y="9"/>
                    <a:pt x="34" y="11"/>
                    <a:pt x="32" y="13"/>
                  </a:cubicBezTo>
                  <a:cubicBezTo>
                    <a:pt x="30" y="17"/>
                    <a:pt x="28" y="20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3"/>
                    <a:pt x="28" y="23"/>
                  </a:cubicBezTo>
                  <a:cubicBezTo>
                    <a:pt x="34" y="20"/>
                    <a:pt x="38" y="14"/>
                    <a:pt x="44" y="9"/>
                  </a:cubicBezTo>
                  <a:cubicBezTo>
                    <a:pt x="53" y="1"/>
                    <a:pt x="43" y="10"/>
                    <a:pt x="41" y="12"/>
                  </a:cubicBezTo>
                  <a:cubicBezTo>
                    <a:pt x="38" y="15"/>
                    <a:pt x="35" y="19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40" y="20"/>
                    <a:pt x="44" y="15"/>
                    <a:pt x="48" y="10"/>
                  </a:cubicBezTo>
                  <a:cubicBezTo>
                    <a:pt x="50" y="9"/>
                    <a:pt x="52" y="7"/>
                    <a:pt x="54" y="6"/>
                  </a:cubicBezTo>
                  <a:cubicBezTo>
                    <a:pt x="52" y="7"/>
                    <a:pt x="51" y="10"/>
                    <a:pt x="49" y="11"/>
                  </a:cubicBezTo>
                  <a:cubicBezTo>
                    <a:pt x="46" y="16"/>
                    <a:pt x="42" y="20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5"/>
                    <a:pt x="39" y="25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6" y="21"/>
                    <a:pt x="51" y="17"/>
                    <a:pt x="55" y="13"/>
                  </a:cubicBezTo>
                  <a:cubicBezTo>
                    <a:pt x="57" y="11"/>
                    <a:pt x="59" y="9"/>
                    <a:pt x="61" y="8"/>
                  </a:cubicBezTo>
                  <a:cubicBezTo>
                    <a:pt x="65" y="5"/>
                    <a:pt x="61" y="9"/>
                    <a:pt x="60" y="9"/>
                  </a:cubicBezTo>
                  <a:cubicBezTo>
                    <a:pt x="56" y="14"/>
                    <a:pt x="53" y="19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1" y="24"/>
                    <a:pt x="51" y="24"/>
                  </a:cubicBezTo>
                  <a:cubicBezTo>
                    <a:pt x="58" y="19"/>
                    <a:pt x="63" y="12"/>
                    <a:pt x="70" y="7"/>
                  </a:cubicBezTo>
                  <a:cubicBezTo>
                    <a:pt x="75" y="3"/>
                    <a:pt x="68" y="11"/>
                    <a:pt x="67" y="12"/>
                  </a:cubicBezTo>
                  <a:cubicBezTo>
                    <a:pt x="64" y="16"/>
                    <a:pt x="60" y="20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5"/>
                    <a:pt x="57" y="25"/>
                    <a:pt x="57" y="25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63" y="21"/>
                    <a:pt x="68" y="16"/>
                    <a:pt x="73" y="11"/>
                  </a:cubicBezTo>
                  <a:cubicBezTo>
                    <a:pt x="75" y="10"/>
                    <a:pt x="77" y="8"/>
                    <a:pt x="79" y="7"/>
                  </a:cubicBezTo>
                  <a:cubicBezTo>
                    <a:pt x="77" y="8"/>
                    <a:pt x="75" y="12"/>
                    <a:pt x="73" y="14"/>
                  </a:cubicBezTo>
                  <a:cubicBezTo>
                    <a:pt x="70" y="18"/>
                    <a:pt x="66" y="21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6"/>
                    <a:pt x="63" y="26"/>
                  </a:cubicBezTo>
                  <a:cubicBezTo>
                    <a:pt x="63" y="25"/>
                    <a:pt x="64" y="25"/>
                    <a:pt x="64" y="25"/>
                  </a:cubicBezTo>
                  <a:cubicBezTo>
                    <a:pt x="70" y="20"/>
                    <a:pt x="75" y="15"/>
                    <a:pt x="80" y="10"/>
                  </a:cubicBezTo>
                  <a:cubicBezTo>
                    <a:pt x="82" y="9"/>
                    <a:pt x="84" y="7"/>
                    <a:pt x="86" y="6"/>
                  </a:cubicBezTo>
                  <a:cubicBezTo>
                    <a:pt x="86" y="6"/>
                    <a:pt x="84" y="12"/>
                    <a:pt x="83" y="12"/>
                  </a:cubicBezTo>
                  <a:cubicBezTo>
                    <a:pt x="80" y="17"/>
                    <a:pt x="76" y="21"/>
                    <a:pt x="72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3" y="26"/>
                    <a:pt x="74" y="26"/>
                    <a:pt x="74" y="25"/>
                  </a:cubicBezTo>
                  <a:cubicBezTo>
                    <a:pt x="79" y="21"/>
                    <a:pt x="84" y="16"/>
                    <a:pt x="88" y="12"/>
                  </a:cubicBezTo>
                  <a:cubicBezTo>
                    <a:pt x="90" y="10"/>
                    <a:pt x="92" y="9"/>
                    <a:pt x="94" y="7"/>
                  </a:cubicBezTo>
                  <a:cubicBezTo>
                    <a:pt x="93" y="8"/>
                    <a:pt x="91" y="11"/>
                    <a:pt x="90" y="12"/>
                  </a:cubicBezTo>
                  <a:cubicBezTo>
                    <a:pt x="88" y="16"/>
                    <a:pt x="85" y="20"/>
                    <a:pt x="82" y="24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8" y="19"/>
                    <a:pt x="94" y="14"/>
                    <a:pt x="99" y="9"/>
                  </a:cubicBezTo>
                  <a:cubicBezTo>
                    <a:pt x="102" y="6"/>
                    <a:pt x="102" y="7"/>
                    <a:pt x="100" y="9"/>
                  </a:cubicBezTo>
                  <a:cubicBezTo>
                    <a:pt x="98" y="12"/>
                    <a:pt x="97" y="14"/>
                    <a:pt x="95" y="16"/>
                  </a:cubicBezTo>
                  <a:cubicBezTo>
                    <a:pt x="92" y="19"/>
                    <a:pt x="90" y="22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3" y="22"/>
                    <a:pt x="98" y="17"/>
                    <a:pt x="102" y="13"/>
                  </a:cubicBezTo>
                  <a:cubicBezTo>
                    <a:pt x="104" y="11"/>
                    <a:pt x="105" y="10"/>
                    <a:pt x="106" y="9"/>
                  </a:cubicBezTo>
                  <a:cubicBezTo>
                    <a:pt x="106" y="11"/>
                    <a:pt x="105" y="13"/>
                    <a:pt x="104" y="14"/>
                  </a:cubicBezTo>
                  <a:cubicBezTo>
                    <a:pt x="101" y="18"/>
                    <a:pt x="98" y="22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5" y="27"/>
                    <a:pt x="95" y="27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2"/>
                    <a:pt x="105" y="17"/>
                    <a:pt x="110" y="13"/>
                  </a:cubicBezTo>
                  <a:cubicBezTo>
                    <a:pt x="111" y="11"/>
                    <a:pt x="115" y="6"/>
                    <a:pt x="112" y="11"/>
                  </a:cubicBezTo>
                  <a:cubicBezTo>
                    <a:pt x="110" y="16"/>
                    <a:pt x="107" y="21"/>
                    <a:pt x="103" y="25"/>
                  </a:cubicBezTo>
                  <a:cubicBezTo>
                    <a:pt x="103" y="25"/>
                    <a:pt x="103" y="26"/>
                    <a:pt x="104" y="26"/>
                  </a:cubicBezTo>
                  <a:cubicBezTo>
                    <a:pt x="106" y="24"/>
                    <a:pt x="106" y="24"/>
                    <a:pt x="108" y="23"/>
                  </a:cubicBezTo>
                  <a:cubicBezTo>
                    <a:pt x="112" y="20"/>
                    <a:pt x="116" y="17"/>
                    <a:pt x="109" y="25"/>
                  </a:cubicBezTo>
                  <a:cubicBezTo>
                    <a:pt x="109" y="25"/>
                    <a:pt x="109" y="26"/>
                    <a:pt x="110" y="26"/>
                  </a:cubicBezTo>
                  <a:cubicBezTo>
                    <a:pt x="111" y="25"/>
                    <a:pt x="113" y="25"/>
                    <a:pt x="115" y="25"/>
                  </a:cubicBezTo>
                  <a:cubicBezTo>
                    <a:pt x="116" y="25"/>
                    <a:pt x="116" y="24"/>
                    <a:pt x="115" y="24"/>
                  </a:cubicBezTo>
                  <a:cubicBezTo>
                    <a:pt x="114" y="24"/>
                    <a:pt x="111" y="25"/>
                    <a:pt x="112" y="23"/>
                  </a:cubicBezTo>
                  <a:cubicBezTo>
                    <a:pt x="114" y="21"/>
                    <a:pt x="115" y="19"/>
                    <a:pt x="116" y="16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3" y="17"/>
                    <a:pt x="113" y="16"/>
                    <a:pt x="111" y="18"/>
                  </a:cubicBezTo>
                  <a:cubicBezTo>
                    <a:pt x="110" y="19"/>
                    <a:pt x="103" y="27"/>
                    <a:pt x="107" y="21"/>
                  </a:cubicBezTo>
                  <a:cubicBezTo>
                    <a:pt x="111" y="17"/>
                    <a:pt x="113" y="12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0" y="10"/>
                    <a:pt x="106" y="15"/>
                    <a:pt x="102" y="20"/>
                  </a:cubicBezTo>
                  <a:cubicBezTo>
                    <a:pt x="102" y="19"/>
                    <a:pt x="103" y="18"/>
                    <a:pt x="103" y="17"/>
                  </a:cubicBezTo>
                  <a:cubicBezTo>
                    <a:pt x="105" y="14"/>
                    <a:pt x="107" y="11"/>
                    <a:pt x="108" y="7"/>
                  </a:cubicBezTo>
                  <a:cubicBezTo>
                    <a:pt x="109" y="6"/>
                    <a:pt x="108" y="6"/>
                    <a:pt x="107" y="6"/>
                  </a:cubicBezTo>
                  <a:cubicBezTo>
                    <a:pt x="101" y="11"/>
                    <a:pt x="95" y="18"/>
                    <a:pt x="90" y="24"/>
                  </a:cubicBezTo>
                  <a:cubicBezTo>
                    <a:pt x="95" y="18"/>
                    <a:pt x="100" y="12"/>
                    <a:pt x="104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7" y="9"/>
                    <a:pt x="92" y="14"/>
                    <a:pt x="87" y="19"/>
                  </a:cubicBezTo>
                  <a:cubicBezTo>
                    <a:pt x="87" y="19"/>
                    <a:pt x="88" y="18"/>
                    <a:pt x="88" y="17"/>
                  </a:cubicBezTo>
                  <a:cubicBezTo>
                    <a:pt x="91" y="13"/>
                    <a:pt x="93" y="9"/>
                    <a:pt x="96" y="6"/>
                  </a:cubicBezTo>
                  <a:cubicBezTo>
                    <a:pt x="97" y="5"/>
                    <a:pt x="96" y="4"/>
                    <a:pt x="95" y="5"/>
                  </a:cubicBezTo>
                  <a:cubicBezTo>
                    <a:pt x="92" y="7"/>
                    <a:pt x="88" y="10"/>
                    <a:pt x="85" y="13"/>
                  </a:cubicBezTo>
                  <a:cubicBezTo>
                    <a:pt x="84" y="14"/>
                    <a:pt x="83" y="15"/>
                    <a:pt x="82" y="16"/>
                  </a:cubicBezTo>
                  <a:cubicBezTo>
                    <a:pt x="85" y="12"/>
                    <a:pt x="87" y="9"/>
                    <a:pt x="88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3" y="6"/>
                    <a:pt x="80" y="9"/>
                    <a:pt x="77" y="12"/>
                  </a:cubicBezTo>
                  <a:cubicBezTo>
                    <a:pt x="78" y="10"/>
                    <a:pt x="80" y="8"/>
                    <a:pt x="81" y="6"/>
                  </a:cubicBezTo>
                  <a:cubicBezTo>
                    <a:pt x="82" y="5"/>
                    <a:pt x="81" y="4"/>
                    <a:pt x="81" y="5"/>
                  </a:cubicBezTo>
                  <a:cubicBezTo>
                    <a:pt x="74" y="8"/>
                    <a:pt x="69" y="13"/>
                    <a:pt x="63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8" y="13"/>
                    <a:pt x="71" y="9"/>
                    <a:pt x="74" y="5"/>
                  </a:cubicBezTo>
                  <a:cubicBezTo>
                    <a:pt x="75" y="4"/>
                    <a:pt x="74" y="3"/>
                    <a:pt x="74" y="4"/>
                  </a:cubicBezTo>
                  <a:cubicBezTo>
                    <a:pt x="67" y="7"/>
                    <a:pt x="62" y="12"/>
                    <a:pt x="57" y="17"/>
                  </a:cubicBezTo>
                  <a:cubicBezTo>
                    <a:pt x="55" y="19"/>
                    <a:pt x="49" y="26"/>
                    <a:pt x="54" y="20"/>
                  </a:cubicBezTo>
                  <a:cubicBezTo>
                    <a:pt x="58" y="15"/>
                    <a:pt x="61" y="10"/>
                    <a:pt x="65" y="6"/>
                  </a:cubicBezTo>
                  <a:cubicBezTo>
                    <a:pt x="65" y="5"/>
                    <a:pt x="65" y="4"/>
                    <a:pt x="64" y="5"/>
                  </a:cubicBezTo>
                  <a:cubicBezTo>
                    <a:pt x="58" y="7"/>
                    <a:pt x="54" y="12"/>
                    <a:pt x="49" y="17"/>
                  </a:cubicBezTo>
                  <a:cubicBezTo>
                    <a:pt x="48" y="18"/>
                    <a:pt x="38" y="26"/>
                    <a:pt x="43" y="20"/>
                  </a:cubicBezTo>
                  <a:cubicBezTo>
                    <a:pt x="48" y="15"/>
                    <a:pt x="52" y="10"/>
                    <a:pt x="56" y="5"/>
                  </a:cubicBezTo>
                  <a:cubicBezTo>
                    <a:pt x="57" y="4"/>
                    <a:pt x="56" y="3"/>
                    <a:pt x="55" y="4"/>
                  </a:cubicBezTo>
                  <a:cubicBezTo>
                    <a:pt x="50" y="7"/>
                    <a:pt x="45" y="12"/>
                    <a:pt x="41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2" y="24"/>
                    <a:pt x="39" y="16"/>
                    <a:pt x="40" y="15"/>
                  </a:cubicBezTo>
                  <a:cubicBezTo>
                    <a:pt x="43" y="11"/>
                    <a:pt x="47" y="8"/>
                    <a:pt x="50" y="5"/>
                  </a:cubicBezTo>
                  <a:cubicBezTo>
                    <a:pt x="51" y="4"/>
                    <a:pt x="50" y="3"/>
                    <a:pt x="49" y="4"/>
                  </a:cubicBezTo>
                  <a:cubicBezTo>
                    <a:pt x="43" y="7"/>
                    <a:pt x="39" y="12"/>
                    <a:pt x="34" y="17"/>
                  </a:cubicBezTo>
                  <a:cubicBezTo>
                    <a:pt x="32" y="19"/>
                    <a:pt x="30" y="20"/>
                    <a:pt x="28" y="22"/>
                  </a:cubicBezTo>
                  <a:cubicBezTo>
                    <a:pt x="29" y="21"/>
                    <a:pt x="31" y="18"/>
                    <a:pt x="32" y="17"/>
                  </a:cubicBezTo>
                  <a:cubicBezTo>
                    <a:pt x="35" y="12"/>
                    <a:pt x="39" y="8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5"/>
                    <a:pt x="36" y="6"/>
                    <a:pt x="34" y="8"/>
                  </a:cubicBezTo>
                  <a:cubicBezTo>
                    <a:pt x="35" y="7"/>
                    <a:pt x="36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9" y="8"/>
                    <a:pt x="23" y="15"/>
                    <a:pt x="17" y="20"/>
                  </a:cubicBezTo>
                  <a:cubicBezTo>
                    <a:pt x="16" y="20"/>
                    <a:pt x="10" y="24"/>
                    <a:pt x="15" y="20"/>
                  </a:cubicBezTo>
                  <a:cubicBezTo>
                    <a:pt x="17" y="18"/>
                    <a:pt x="19" y="16"/>
                    <a:pt x="21" y="15"/>
                  </a:cubicBezTo>
                  <a:cubicBezTo>
                    <a:pt x="24" y="11"/>
                    <a:pt x="27" y="8"/>
                    <a:pt x="29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0" y="9"/>
                    <a:pt x="13" y="16"/>
                    <a:pt x="5" y="21"/>
                  </a:cubicBezTo>
                  <a:cubicBezTo>
                    <a:pt x="10" y="17"/>
                    <a:pt x="17" y="10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4" y="6"/>
                    <a:pt x="9" y="10"/>
                    <a:pt x="5" y="14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8" y="9"/>
                    <a:pt x="10" y="6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6" y="5"/>
                    <a:pt x="4" y="7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0"/>
                    <a:pt x="13" y="0"/>
                    <a:pt x="8" y="7"/>
                  </a:cubicBezTo>
                  <a:cubicBezTo>
                    <a:pt x="6" y="9"/>
                    <a:pt x="4" y="11"/>
                    <a:pt x="3" y="14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5" y="15"/>
                    <a:pt x="7" y="13"/>
                    <a:pt x="9" y="12"/>
                  </a:cubicBezTo>
                  <a:cubicBezTo>
                    <a:pt x="11" y="10"/>
                    <a:pt x="14" y="8"/>
                    <a:pt x="16" y="7"/>
                  </a:cubicBezTo>
                  <a:cubicBezTo>
                    <a:pt x="18" y="5"/>
                    <a:pt x="19" y="5"/>
                    <a:pt x="17" y="7"/>
                  </a:cubicBezTo>
                  <a:cubicBezTo>
                    <a:pt x="13" y="12"/>
                    <a:pt x="8" y="16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8" name="Freeform 4326"/>
            <p:cNvSpPr/>
            <p:nvPr/>
          </p:nvSpPr>
          <p:spPr bwMode="auto">
            <a:xfrm>
              <a:off x="7902151" y="1084886"/>
              <a:ext cx="32931" cy="36923"/>
            </a:xfrm>
            <a:custGeom>
              <a:avLst/>
              <a:gdLst>
                <a:gd name="T0" fmla="*/ 18 w 19"/>
                <a:gd name="T1" fmla="*/ 14 h 21"/>
                <a:gd name="T2" fmla="*/ 9 w 19"/>
                <a:gd name="T3" fmla="*/ 18 h 21"/>
                <a:gd name="T4" fmla="*/ 17 w 19"/>
                <a:gd name="T5" fmla="*/ 9 h 21"/>
                <a:gd name="T6" fmla="*/ 16 w 19"/>
                <a:gd name="T7" fmla="*/ 8 h 21"/>
                <a:gd name="T8" fmla="*/ 7 w 19"/>
                <a:gd name="T9" fmla="*/ 13 h 21"/>
                <a:gd name="T10" fmla="*/ 15 w 19"/>
                <a:gd name="T11" fmla="*/ 6 h 21"/>
                <a:gd name="T12" fmla="*/ 14 w 19"/>
                <a:gd name="T13" fmla="*/ 5 h 21"/>
                <a:gd name="T14" fmla="*/ 5 w 19"/>
                <a:gd name="T15" fmla="*/ 9 h 21"/>
                <a:gd name="T16" fmla="*/ 11 w 19"/>
                <a:gd name="T17" fmla="*/ 3 h 21"/>
                <a:gd name="T18" fmla="*/ 13 w 19"/>
                <a:gd name="T19" fmla="*/ 2 h 21"/>
                <a:gd name="T20" fmla="*/ 12 w 19"/>
                <a:gd name="T21" fmla="*/ 1 h 21"/>
                <a:gd name="T22" fmla="*/ 6 w 19"/>
                <a:gd name="T23" fmla="*/ 4 h 21"/>
                <a:gd name="T24" fmla="*/ 2 w 19"/>
                <a:gd name="T25" fmla="*/ 6 h 21"/>
                <a:gd name="T26" fmla="*/ 2 w 19"/>
                <a:gd name="T27" fmla="*/ 6 h 21"/>
                <a:gd name="T28" fmla="*/ 1 w 19"/>
                <a:gd name="T29" fmla="*/ 6 h 21"/>
                <a:gd name="T30" fmla="*/ 2 w 19"/>
                <a:gd name="T31" fmla="*/ 7 h 21"/>
                <a:gd name="T32" fmla="*/ 10 w 19"/>
                <a:gd name="T33" fmla="*/ 3 h 21"/>
                <a:gd name="T34" fmla="*/ 0 w 19"/>
                <a:gd name="T35" fmla="*/ 12 h 21"/>
                <a:gd name="T36" fmla="*/ 0 w 19"/>
                <a:gd name="T37" fmla="*/ 12 h 21"/>
                <a:gd name="T38" fmla="*/ 0 w 19"/>
                <a:gd name="T39" fmla="*/ 13 h 21"/>
                <a:gd name="T40" fmla="*/ 1 w 19"/>
                <a:gd name="T41" fmla="*/ 13 h 21"/>
                <a:gd name="T42" fmla="*/ 12 w 19"/>
                <a:gd name="T43" fmla="*/ 7 h 21"/>
                <a:gd name="T44" fmla="*/ 2 w 19"/>
                <a:gd name="T45" fmla="*/ 16 h 21"/>
                <a:gd name="T46" fmla="*/ 3 w 19"/>
                <a:gd name="T47" fmla="*/ 17 h 21"/>
                <a:gd name="T48" fmla="*/ 14 w 19"/>
                <a:gd name="T49" fmla="*/ 11 h 21"/>
                <a:gd name="T50" fmla="*/ 7 w 19"/>
                <a:gd name="T51" fmla="*/ 19 h 21"/>
                <a:gd name="T52" fmla="*/ 8 w 19"/>
                <a:gd name="T53" fmla="*/ 20 h 21"/>
                <a:gd name="T54" fmla="*/ 17 w 19"/>
                <a:gd name="T55" fmla="*/ 15 h 21"/>
                <a:gd name="T56" fmla="*/ 14 w 19"/>
                <a:gd name="T57" fmla="*/ 20 h 21"/>
                <a:gd name="T58" fmla="*/ 14 w 19"/>
                <a:gd name="T59" fmla="*/ 21 h 21"/>
                <a:gd name="T60" fmla="*/ 15 w 19"/>
                <a:gd name="T61" fmla="*/ 21 h 21"/>
                <a:gd name="T62" fmla="*/ 15 w 19"/>
                <a:gd name="T63" fmla="*/ 20 h 21"/>
                <a:gd name="T64" fmla="*/ 19 w 19"/>
                <a:gd name="T65" fmla="*/ 15 h 21"/>
                <a:gd name="T66" fmla="*/ 18 w 19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1">
                  <a:moveTo>
                    <a:pt x="18" y="14"/>
                  </a:moveTo>
                  <a:cubicBezTo>
                    <a:pt x="15" y="14"/>
                    <a:pt x="12" y="16"/>
                    <a:pt x="9" y="18"/>
                  </a:cubicBezTo>
                  <a:cubicBezTo>
                    <a:pt x="12" y="15"/>
                    <a:pt x="15" y="12"/>
                    <a:pt x="17" y="9"/>
                  </a:cubicBezTo>
                  <a:cubicBezTo>
                    <a:pt x="17" y="9"/>
                    <a:pt x="16" y="8"/>
                    <a:pt x="16" y="8"/>
                  </a:cubicBezTo>
                  <a:cubicBezTo>
                    <a:pt x="13" y="10"/>
                    <a:pt x="10" y="11"/>
                    <a:pt x="7" y="13"/>
                  </a:cubicBezTo>
                  <a:cubicBezTo>
                    <a:pt x="10" y="11"/>
                    <a:pt x="13" y="9"/>
                    <a:pt x="15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1" y="6"/>
                    <a:pt x="8" y="8"/>
                    <a:pt x="5" y="9"/>
                  </a:cubicBezTo>
                  <a:cubicBezTo>
                    <a:pt x="7" y="7"/>
                    <a:pt x="10" y="5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6"/>
                    <a:pt x="7" y="5"/>
                    <a:pt x="10" y="3"/>
                  </a:cubicBezTo>
                  <a:cubicBezTo>
                    <a:pt x="7" y="6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11"/>
                    <a:pt x="8" y="9"/>
                    <a:pt x="12" y="7"/>
                  </a:cubicBezTo>
                  <a:cubicBezTo>
                    <a:pt x="9" y="10"/>
                    <a:pt x="5" y="13"/>
                    <a:pt x="2" y="16"/>
                  </a:cubicBezTo>
                  <a:cubicBezTo>
                    <a:pt x="2" y="17"/>
                    <a:pt x="3" y="18"/>
                    <a:pt x="3" y="17"/>
                  </a:cubicBezTo>
                  <a:cubicBezTo>
                    <a:pt x="7" y="15"/>
                    <a:pt x="10" y="13"/>
                    <a:pt x="14" y="11"/>
                  </a:cubicBezTo>
                  <a:cubicBezTo>
                    <a:pt x="11" y="14"/>
                    <a:pt x="9" y="16"/>
                    <a:pt x="7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7"/>
                    <a:pt x="15" y="18"/>
                    <a:pt x="14" y="20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19" y="14"/>
                    <a:pt x="19" y="13"/>
                    <a:pt x="1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4" name="Freeform 2295"/>
            <p:cNvSpPr>
              <a:spLocks noEditPoints="1"/>
            </p:cNvSpPr>
            <p:nvPr/>
          </p:nvSpPr>
          <p:spPr bwMode="auto">
            <a:xfrm>
              <a:off x="8528846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5" name="Freeform 2613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6" name="Freeform 2614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7" name="Freeform 2615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8" name="Freeform 2616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9" name="Freeform 2617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0" name="Freeform 2618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1" name="Freeform 2619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2" name="Freeform 2620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3" name="Freeform 2621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4" name="Freeform 2622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5" name="Freeform 2623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6" name="Freeform 2624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7" name="Freeform 2625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8" name="Freeform 2626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9" name="Freeform 2627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0" name="Freeform 2628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1" name="Freeform 2629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2" name="Freeform 2630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3" name="Freeform 2631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4" name="Freeform 2632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5" name="Freeform 2633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6" name="Freeform 2634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7" name="Freeform 2635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8" name="Freeform 2636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9" name="Freeform 2637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0" name="Freeform 2638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1" name="Freeform 2639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2" name="Freeform 2640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3" name="Freeform 2641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4" name="Freeform 2642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5" name="Freeform 2643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6" name="Freeform 2644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7" name="Freeform 2645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8" name="Freeform 2646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9" name="Freeform 2647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0" name="Freeform 2648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1" name="Freeform 2649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2" name="Freeform 2650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3" name="Freeform 2651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4" name="Freeform 2652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5" name="Freeform 2653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6" name="Freeform 2654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7" name="Freeform 2655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8" name="Freeform 2656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9" name="Freeform 2657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0" name="Freeform 2658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1" name="Freeform 2659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2" name="Freeform 2660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3" name="Freeform 2661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4" name="Freeform 2662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5" name="Freeform 2663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6" name="Freeform 2664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7" name="Freeform 2665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8" name="Freeform 2666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9" name="Freeform 2667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0" name="Freeform 2668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1" name="Freeform 2669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2" name="Freeform 2670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3" name="Freeform 2671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4" name="Freeform 2672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5" name="Freeform 2673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6" name="Freeform 2674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7" name="Freeform 2675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8" name="Freeform 2676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9" name="Freeform 2677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0" name="Freeform 2678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1" name="Freeform 2679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2" name="Freeform 2680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3" name="Freeform 2681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4" name="Freeform 2682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5" name="Freeform 2683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6" name="Freeform 2684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7" name="Freeform 2685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8" name="Freeform 2686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8304314" y="321473"/>
              <a:ext cx="190603" cy="119751"/>
              <a:chOff x="8039863" y="306261"/>
              <a:chExt cx="190603" cy="119751"/>
            </a:xfrm>
          </p:grpSpPr>
          <p:sp>
            <p:nvSpPr>
              <p:cNvPr id="3659" name="Freeform 2239"/>
              <p:cNvSpPr/>
              <p:nvPr/>
            </p:nvSpPr>
            <p:spPr bwMode="auto">
              <a:xfrm>
                <a:off x="8041859" y="405055"/>
                <a:ext cx="23950" cy="20957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0" name="Freeform 2240"/>
              <p:cNvSpPr/>
              <p:nvPr/>
            </p:nvSpPr>
            <p:spPr bwMode="auto">
              <a:xfrm>
                <a:off x="8068803" y="391084"/>
                <a:ext cx="20957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1" name="Freeform 2242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2" name="Freeform 2243"/>
              <p:cNvSpPr/>
              <p:nvPr/>
            </p:nvSpPr>
            <p:spPr bwMode="auto">
              <a:xfrm>
                <a:off x="8190550" y="316240"/>
                <a:ext cx="29938" cy="20957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3" name="Freeform 2245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4" name="Freeform 2246"/>
              <p:cNvSpPr/>
              <p:nvPr/>
            </p:nvSpPr>
            <p:spPr bwMode="auto">
              <a:xfrm>
                <a:off x="8121693" y="355159"/>
                <a:ext cx="32932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5" name="Freeform 2256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6" name="Freeform 2257"/>
              <p:cNvSpPr/>
              <p:nvPr/>
            </p:nvSpPr>
            <p:spPr bwMode="auto">
              <a:xfrm>
                <a:off x="8159614" y="320232"/>
                <a:ext cx="41913" cy="34928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7" name="Freeform 2258"/>
              <p:cNvSpPr/>
              <p:nvPr/>
            </p:nvSpPr>
            <p:spPr bwMode="auto">
              <a:xfrm>
                <a:off x="8129676" y="341188"/>
                <a:ext cx="34928" cy="34928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8" name="Freeform 2259"/>
              <p:cNvSpPr/>
              <p:nvPr/>
            </p:nvSpPr>
            <p:spPr bwMode="auto">
              <a:xfrm>
                <a:off x="8091755" y="363142"/>
                <a:ext cx="34928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69" name="Freeform 2260"/>
              <p:cNvSpPr/>
              <p:nvPr/>
            </p:nvSpPr>
            <p:spPr bwMode="auto">
              <a:xfrm>
                <a:off x="8039863" y="391084"/>
                <a:ext cx="34928" cy="34928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670" name="Freeform 2261"/>
              <p:cNvSpPr/>
              <p:nvPr/>
            </p:nvSpPr>
            <p:spPr bwMode="auto">
              <a:xfrm>
                <a:off x="8068803" y="377113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59" name="Freeform 4038"/>
              <p:cNvSpPr/>
              <p:nvPr/>
            </p:nvSpPr>
            <p:spPr bwMode="auto">
              <a:xfrm>
                <a:off x="8041859" y="405056"/>
                <a:ext cx="23950" cy="20956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0" name="Freeform 4039"/>
              <p:cNvSpPr/>
              <p:nvPr/>
            </p:nvSpPr>
            <p:spPr bwMode="auto">
              <a:xfrm>
                <a:off x="8068803" y="391085"/>
                <a:ext cx="20956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1" name="Freeform 4041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2" name="Freeform 4042"/>
              <p:cNvSpPr/>
              <p:nvPr/>
            </p:nvSpPr>
            <p:spPr bwMode="auto">
              <a:xfrm>
                <a:off x="8190549" y="316240"/>
                <a:ext cx="29938" cy="20956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3" name="Freeform 4044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4" name="Freeform 4045"/>
              <p:cNvSpPr/>
              <p:nvPr/>
            </p:nvSpPr>
            <p:spPr bwMode="auto">
              <a:xfrm>
                <a:off x="8121693" y="355159"/>
                <a:ext cx="32931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5" name="Freeform 4055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6" name="Freeform 4056"/>
              <p:cNvSpPr/>
              <p:nvPr/>
            </p:nvSpPr>
            <p:spPr bwMode="auto">
              <a:xfrm>
                <a:off x="8159614" y="320232"/>
                <a:ext cx="41913" cy="34927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7" name="Freeform 4057"/>
              <p:cNvSpPr/>
              <p:nvPr/>
            </p:nvSpPr>
            <p:spPr bwMode="auto">
              <a:xfrm>
                <a:off x="8129676" y="341188"/>
                <a:ext cx="34927" cy="34927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8" name="Freeform 4058"/>
              <p:cNvSpPr/>
              <p:nvPr/>
            </p:nvSpPr>
            <p:spPr bwMode="auto">
              <a:xfrm>
                <a:off x="8091755" y="363143"/>
                <a:ext cx="34927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69" name="Freeform 4059"/>
              <p:cNvSpPr/>
              <p:nvPr/>
            </p:nvSpPr>
            <p:spPr bwMode="auto">
              <a:xfrm>
                <a:off x="8039863" y="391085"/>
                <a:ext cx="34927" cy="34927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770" name="Freeform 4060"/>
              <p:cNvSpPr/>
              <p:nvPr/>
            </p:nvSpPr>
            <p:spPr bwMode="auto">
              <a:xfrm>
                <a:off x="8068803" y="377114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74" name="Freeform 4094"/>
            <p:cNvSpPr>
              <a:spLocks noEditPoints="1"/>
            </p:cNvSpPr>
            <p:nvPr/>
          </p:nvSpPr>
          <p:spPr bwMode="auto">
            <a:xfrm>
              <a:off x="8528845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5" name="Freeform 4227"/>
            <p:cNvSpPr/>
            <p:nvPr/>
          </p:nvSpPr>
          <p:spPr bwMode="auto">
            <a:xfrm>
              <a:off x="8084770" y="1245307"/>
              <a:ext cx="0" cy="99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6" name="Freeform 4240"/>
            <p:cNvSpPr/>
            <p:nvPr/>
          </p:nvSpPr>
          <p:spPr bwMode="auto">
            <a:xfrm>
              <a:off x="8756371" y="1702356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7" name="Freeform 4241"/>
            <p:cNvSpPr/>
            <p:nvPr/>
          </p:nvSpPr>
          <p:spPr bwMode="auto">
            <a:xfrm>
              <a:off x="8789303" y="1651462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8" name="Freeform 4242"/>
            <p:cNvSpPr/>
            <p:nvPr/>
          </p:nvSpPr>
          <p:spPr bwMode="auto">
            <a:xfrm>
              <a:off x="8800280" y="1630506"/>
              <a:ext cx="5988" cy="598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9" name="Freeform 4243"/>
            <p:cNvSpPr/>
            <p:nvPr/>
          </p:nvSpPr>
          <p:spPr bwMode="auto">
            <a:xfrm>
              <a:off x="8765353" y="1568635"/>
              <a:ext cx="6985" cy="6985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0" name="Freeform 4244"/>
            <p:cNvSpPr/>
            <p:nvPr/>
          </p:nvSpPr>
          <p:spPr bwMode="auto">
            <a:xfrm>
              <a:off x="8761361" y="1510755"/>
              <a:ext cx="90811" cy="191601"/>
            </a:xfrm>
            <a:custGeom>
              <a:avLst/>
              <a:gdLst>
                <a:gd name="T0" fmla="*/ 29 w 52"/>
                <a:gd name="T1" fmla="*/ 2 h 110"/>
                <a:gd name="T2" fmla="*/ 2 w 52"/>
                <a:gd name="T3" fmla="*/ 29 h 110"/>
                <a:gd name="T4" fmla="*/ 3 w 52"/>
                <a:gd name="T5" fmla="*/ 31 h 110"/>
                <a:gd name="T6" fmla="*/ 2 w 52"/>
                <a:gd name="T7" fmla="*/ 34 h 110"/>
                <a:gd name="T8" fmla="*/ 7 w 52"/>
                <a:gd name="T9" fmla="*/ 30 h 110"/>
                <a:gd name="T10" fmla="*/ 9 w 52"/>
                <a:gd name="T11" fmla="*/ 27 h 110"/>
                <a:gd name="T12" fmla="*/ 8 w 52"/>
                <a:gd name="T13" fmla="*/ 27 h 110"/>
                <a:gd name="T14" fmla="*/ 7 w 52"/>
                <a:gd name="T15" fmla="*/ 26 h 110"/>
                <a:gd name="T16" fmla="*/ 13 w 52"/>
                <a:gd name="T17" fmla="*/ 19 h 110"/>
                <a:gd name="T18" fmla="*/ 24 w 52"/>
                <a:gd name="T19" fmla="*/ 9 h 110"/>
                <a:gd name="T20" fmla="*/ 37 w 52"/>
                <a:gd name="T21" fmla="*/ 5 h 110"/>
                <a:gd name="T22" fmla="*/ 37 w 52"/>
                <a:gd name="T23" fmla="*/ 5 h 110"/>
                <a:gd name="T24" fmla="*/ 38 w 52"/>
                <a:gd name="T25" fmla="*/ 6 h 110"/>
                <a:gd name="T26" fmla="*/ 38 w 52"/>
                <a:gd name="T27" fmla="*/ 7 h 110"/>
                <a:gd name="T28" fmla="*/ 38 w 52"/>
                <a:gd name="T29" fmla="*/ 7 h 110"/>
                <a:gd name="T30" fmla="*/ 42 w 52"/>
                <a:gd name="T31" fmla="*/ 10 h 110"/>
                <a:gd name="T32" fmla="*/ 42 w 52"/>
                <a:gd name="T33" fmla="*/ 10 h 110"/>
                <a:gd name="T34" fmla="*/ 43 w 52"/>
                <a:gd name="T35" fmla="*/ 10 h 110"/>
                <a:gd name="T36" fmla="*/ 43 w 52"/>
                <a:gd name="T37" fmla="*/ 11 h 110"/>
                <a:gd name="T38" fmla="*/ 45 w 52"/>
                <a:gd name="T39" fmla="*/ 21 h 110"/>
                <a:gd name="T40" fmla="*/ 46 w 52"/>
                <a:gd name="T41" fmla="*/ 22 h 110"/>
                <a:gd name="T42" fmla="*/ 45 w 52"/>
                <a:gd name="T43" fmla="*/ 22 h 110"/>
                <a:gd name="T44" fmla="*/ 44 w 52"/>
                <a:gd name="T45" fmla="*/ 28 h 110"/>
                <a:gd name="T46" fmla="*/ 44 w 52"/>
                <a:gd name="T47" fmla="*/ 30 h 110"/>
                <a:gd name="T48" fmla="*/ 44 w 52"/>
                <a:gd name="T49" fmla="*/ 29 h 110"/>
                <a:gd name="T50" fmla="*/ 45 w 52"/>
                <a:gd name="T51" fmla="*/ 31 h 110"/>
                <a:gd name="T52" fmla="*/ 43 w 52"/>
                <a:gd name="T53" fmla="*/ 32 h 110"/>
                <a:gd name="T54" fmla="*/ 38 w 52"/>
                <a:gd name="T55" fmla="*/ 45 h 110"/>
                <a:gd name="T56" fmla="*/ 41 w 52"/>
                <a:gd name="T57" fmla="*/ 43 h 110"/>
                <a:gd name="T58" fmla="*/ 41 w 52"/>
                <a:gd name="T59" fmla="*/ 43 h 110"/>
                <a:gd name="T60" fmla="*/ 36 w 52"/>
                <a:gd name="T61" fmla="*/ 49 h 110"/>
                <a:gd name="T62" fmla="*/ 34 w 52"/>
                <a:gd name="T63" fmla="*/ 52 h 110"/>
                <a:gd name="T64" fmla="*/ 35 w 52"/>
                <a:gd name="T65" fmla="*/ 53 h 110"/>
                <a:gd name="T66" fmla="*/ 33 w 52"/>
                <a:gd name="T67" fmla="*/ 55 h 110"/>
                <a:gd name="T68" fmla="*/ 30 w 52"/>
                <a:gd name="T69" fmla="*/ 60 h 110"/>
                <a:gd name="T70" fmla="*/ 31 w 52"/>
                <a:gd name="T71" fmla="*/ 59 h 110"/>
                <a:gd name="T72" fmla="*/ 32 w 52"/>
                <a:gd name="T73" fmla="*/ 60 h 110"/>
                <a:gd name="T74" fmla="*/ 27 w 52"/>
                <a:gd name="T75" fmla="*/ 64 h 110"/>
                <a:gd name="T76" fmla="*/ 25 w 52"/>
                <a:gd name="T77" fmla="*/ 68 h 110"/>
                <a:gd name="T78" fmla="*/ 28 w 52"/>
                <a:gd name="T79" fmla="*/ 66 h 110"/>
                <a:gd name="T80" fmla="*/ 29 w 52"/>
                <a:gd name="T81" fmla="*/ 67 h 110"/>
                <a:gd name="T82" fmla="*/ 19 w 52"/>
                <a:gd name="T83" fmla="*/ 77 h 110"/>
                <a:gd name="T84" fmla="*/ 18 w 52"/>
                <a:gd name="T85" fmla="*/ 79 h 110"/>
                <a:gd name="T86" fmla="*/ 18 w 52"/>
                <a:gd name="T87" fmla="*/ 79 h 110"/>
                <a:gd name="T88" fmla="*/ 19 w 52"/>
                <a:gd name="T89" fmla="*/ 80 h 110"/>
                <a:gd name="T90" fmla="*/ 6 w 52"/>
                <a:gd name="T91" fmla="*/ 96 h 110"/>
                <a:gd name="T92" fmla="*/ 0 w 52"/>
                <a:gd name="T93" fmla="*/ 104 h 110"/>
                <a:gd name="T94" fmla="*/ 2 w 52"/>
                <a:gd name="T95" fmla="*/ 108 h 110"/>
                <a:gd name="T96" fmla="*/ 2 w 52"/>
                <a:gd name="T97" fmla="*/ 110 h 110"/>
                <a:gd name="T98" fmla="*/ 2 w 52"/>
                <a:gd name="T99" fmla="*/ 110 h 110"/>
                <a:gd name="T100" fmla="*/ 40 w 52"/>
                <a:gd name="T101" fmla="*/ 53 h 110"/>
                <a:gd name="T102" fmla="*/ 50 w 52"/>
                <a:gd name="T103" fmla="*/ 16 h 110"/>
                <a:gd name="T104" fmla="*/ 29 w 52"/>
                <a:gd name="T10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29" y="2"/>
                  </a:moveTo>
                  <a:cubicBezTo>
                    <a:pt x="14" y="5"/>
                    <a:pt x="7" y="17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2"/>
                    <a:pt x="3" y="33"/>
                    <a:pt x="2" y="34"/>
                  </a:cubicBezTo>
                  <a:cubicBezTo>
                    <a:pt x="4" y="33"/>
                    <a:pt x="5" y="31"/>
                    <a:pt x="7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6"/>
                  </a:cubicBezTo>
                  <a:cubicBezTo>
                    <a:pt x="9" y="25"/>
                    <a:pt x="11" y="22"/>
                    <a:pt x="13" y="19"/>
                  </a:cubicBezTo>
                  <a:cubicBezTo>
                    <a:pt x="16" y="15"/>
                    <a:pt x="20" y="11"/>
                    <a:pt x="24" y="9"/>
                  </a:cubicBezTo>
                  <a:cubicBezTo>
                    <a:pt x="29" y="6"/>
                    <a:pt x="33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0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9"/>
                    <a:pt x="44" y="10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4"/>
                    <a:pt x="45" y="17"/>
                    <a:pt x="45" y="21"/>
                  </a:cubicBezTo>
                  <a:cubicBezTo>
                    <a:pt x="46" y="20"/>
                    <a:pt x="46" y="21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4" y="28"/>
                  </a:cubicBez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4" y="31"/>
                    <a:pt x="44" y="31"/>
                    <a:pt x="43" y="32"/>
                  </a:cubicBezTo>
                  <a:cubicBezTo>
                    <a:pt x="42" y="36"/>
                    <a:pt x="40" y="41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2"/>
                    <a:pt x="42" y="43"/>
                    <a:pt x="41" y="43"/>
                  </a:cubicBezTo>
                  <a:cubicBezTo>
                    <a:pt x="40" y="45"/>
                    <a:pt x="38" y="47"/>
                    <a:pt x="36" y="49"/>
                  </a:cubicBezTo>
                  <a:cubicBezTo>
                    <a:pt x="36" y="50"/>
                    <a:pt x="35" y="51"/>
                    <a:pt x="34" y="52"/>
                  </a:cubicBezTo>
                  <a:cubicBezTo>
                    <a:pt x="35" y="52"/>
                    <a:pt x="35" y="53"/>
                    <a:pt x="35" y="53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0" y="60"/>
                    <a:pt x="31" y="59"/>
                    <a:pt x="31" y="59"/>
                  </a:cubicBezTo>
                  <a:cubicBezTo>
                    <a:pt x="32" y="58"/>
                    <a:pt x="33" y="59"/>
                    <a:pt x="32" y="60"/>
                  </a:cubicBezTo>
                  <a:cubicBezTo>
                    <a:pt x="30" y="61"/>
                    <a:pt x="29" y="63"/>
                    <a:pt x="27" y="64"/>
                  </a:cubicBezTo>
                  <a:cubicBezTo>
                    <a:pt x="26" y="66"/>
                    <a:pt x="26" y="67"/>
                    <a:pt x="25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8" y="65"/>
                    <a:pt x="29" y="66"/>
                    <a:pt x="29" y="67"/>
                  </a:cubicBezTo>
                  <a:cubicBezTo>
                    <a:pt x="26" y="70"/>
                    <a:pt x="23" y="74"/>
                    <a:pt x="19" y="77"/>
                  </a:cubicBezTo>
                  <a:cubicBezTo>
                    <a:pt x="19" y="78"/>
                    <a:pt x="18" y="78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8"/>
                    <a:pt x="19" y="79"/>
                    <a:pt x="19" y="80"/>
                  </a:cubicBezTo>
                  <a:cubicBezTo>
                    <a:pt x="14" y="85"/>
                    <a:pt x="10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0" y="106"/>
                    <a:pt x="1" y="107"/>
                    <a:pt x="2" y="108"/>
                  </a:cubicBezTo>
                  <a:cubicBezTo>
                    <a:pt x="2" y="109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0" y="16"/>
                  </a:cubicBezTo>
                  <a:cubicBezTo>
                    <a:pt x="49" y="5"/>
                    <a:pt x="39" y="0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1" name="Freeform 4245"/>
            <p:cNvSpPr/>
            <p:nvPr/>
          </p:nvSpPr>
          <p:spPr bwMode="auto">
            <a:xfrm>
              <a:off x="8761361" y="157162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2" name="Freeform 4246"/>
            <p:cNvSpPr/>
            <p:nvPr/>
          </p:nvSpPr>
          <p:spPr bwMode="auto">
            <a:xfrm>
              <a:off x="8753378" y="168140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3" name="Freeform 4247"/>
            <p:cNvSpPr/>
            <p:nvPr/>
          </p:nvSpPr>
          <p:spPr bwMode="auto">
            <a:xfrm>
              <a:off x="8678534" y="1507761"/>
              <a:ext cx="87817" cy="197589"/>
            </a:xfrm>
            <a:custGeom>
              <a:avLst/>
              <a:gdLst>
                <a:gd name="T0" fmla="*/ 48 w 51"/>
                <a:gd name="T1" fmla="*/ 106 h 114"/>
                <a:gd name="T2" fmla="*/ 46 w 51"/>
                <a:gd name="T3" fmla="*/ 107 h 114"/>
                <a:gd name="T4" fmla="*/ 47 w 51"/>
                <a:gd name="T5" fmla="*/ 105 h 114"/>
                <a:gd name="T6" fmla="*/ 42 w 51"/>
                <a:gd name="T7" fmla="*/ 103 h 114"/>
                <a:gd name="T8" fmla="*/ 43 w 51"/>
                <a:gd name="T9" fmla="*/ 99 h 114"/>
                <a:gd name="T10" fmla="*/ 40 w 51"/>
                <a:gd name="T11" fmla="*/ 96 h 114"/>
                <a:gd name="T12" fmla="*/ 40 w 51"/>
                <a:gd name="T13" fmla="*/ 94 h 114"/>
                <a:gd name="T14" fmla="*/ 36 w 51"/>
                <a:gd name="T15" fmla="*/ 92 h 114"/>
                <a:gd name="T16" fmla="*/ 37 w 51"/>
                <a:gd name="T17" fmla="*/ 90 h 114"/>
                <a:gd name="T18" fmla="*/ 33 w 51"/>
                <a:gd name="T19" fmla="*/ 87 h 114"/>
                <a:gd name="T20" fmla="*/ 34 w 51"/>
                <a:gd name="T21" fmla="*/ 85 h 114"/>
                <a:gd name="T22" fmla="*/ 31 w 51"/>
                <a:gd name="T23" fmla="*/ 82 h 114"/>
                <a:gd name="T24" fmla="*/ 31 w 51"/>
                <a:gd name="T25" fmla="*/ 80 h 114"/>
                <a:gd name="T26" fmla="*/ 28 w 51"/>
                <a:gd name="T27" fmla="*/ 74 h 114"/>
                <a:gd name="T28" fmla="*/ 23 w 51"/>
                <a:gd name="T29" fmla="*/ 65 h 114"/>
                <a:gd name="T30" fmla="*/ 21 w 51"/>
                <a:gd name="T31" fmla="*/ 65 h 114"/>
                <a:gd name="T32" fmla="*/ 21 w 51"/>
                <a:gd name="T33" fmla="*/ 61 h 114"/>
                <a:gd name="T34" fmla="*/ 19 w 51"/>
                <a:gd name="T35" fmla="*/ 61 h 114"/>
                <a:gd name="T36" fmla="*/ 18 w 51"/>
                <a:gd name="T37" fmla="*/ 54 h 114"/>
                <a:gd name="T38" fmla="*/ 17 w 51"/>
                <a:gd name="T39" fmla="*/ 53 h 114"/>
                <a:gd name="T40" fmla="*/ 15 w 51"/>
                <a:gd name="T41" fmla="*/ 48 h 114"/>
                <a:gd name="T42" fmla="*/ 13 w 51"/>
                <a:gd name="T43" fmla="*/ 47 h 114"/>
                <a:gd name="T44" fmla="*/ 12 w 51"/>
                <a:gd name="T45" fmla="*/ 42 h 114"/>
                <a:gd name="T46" fmla="*/ 9 w 51"/>
                <a:gd name="T47" fmla="*/ 42 h 114"/>
                <a:gd name="T48" fmla="*/ 10 w 51"/>
                <a:gd name="T49" fmla="*/ 35 h 114"/>
                <a:gd name="T50" fmla="*/ 7 w 51"/>
                <a:gd name="T51" fmla="*/ 35 h 114"/>
                <a:gd name="T52" fmla="*/ 9 w 51"/>
                <a:gd name="T53" fmla="*/ 31 h 114"/>
                <a:gd name="T54" fmla="*/ 8 w 51"/>
                <a:gd name="T55" fmla="*/ 30 h 114"/>
                <a:gd name="T56" fmla="*/ 9 w 51"/>
                <a:gd name="T57" fmla="*/ 27 h 114"/>
                <a:gd name="T58" fmla="*/ 7 w 51"/>
                <a:gd name="T59" fmla="*/ 24 h 114"/>
                <a:gd name="T60" fmla="*/ 9 w 51"/>
                <a:gd name="T61" fmla="*/ 20 h 114"/>
                <a:gd name="T62" fmla="*/ 26 w 51"/>
                <a:gd name="T63" fmla="*/ 8 h 114"/>
                <a:gd name="T64" fmla="*/ 32 w 51"/>
                <a:gd name="T65" fmla="*/ 12 h 114"/>
                <a:gd name="T66" fmla="*/ 33 w 51"/>
                <a:gd name="T67" fmla="*/ 12 h 114"/>
                <a:gd name="T68" fmla="*/ 36 w 51"/>
                <a:gd name="T69" fmla="*/ 16 h 114"/>
                <a:gd name="T70" fmla="*/ 38 w 51"/>
                <a:gd name="T71" fmla="*/ 17 h 114"/>
                <a:gd name="T72" fmla="*/ 40 w 51"/>
                <a:gd name="T73" fmla="*/ 22 h 114"/>
                <a:gd name="T74" fmla="*/ 42 w 51"/>
                <a:gd name="T75" fmla="*/ 23 h 114"/>
                <a:gd name="T76" fmla="*/ 43 w 51"/>
                <a:gd name="T77" fmla="*/ 28 h 114"/>
                <a:gd name="T78" fmla="*/ 44 w 51"/>
                <a:gd name="T79" fmla="*/ 29 h 114"/>
                <a:gd name="T80" fmla="*/ 45 w 51"/>
                <a:gd name="T81" fmla="*/ 34 h 114"/>
                <a:gd name="T82" fmla="*/ 47 w 51"/>
                <a:gd name="T83" fmla="*/ 34 h 114"/>
                <a:gd name="T84" fmla="*/ 46 w 51"/>
                <a:gd name="T85" fmla="*/ 36 h 114"/>
                <a:gd name="T86" fmla="*/ 49 w 51"/>
                <a:gd name="T87" fmla="*/ 37 h 114"/>
                <a:gd name="T88" fmla="*/ 51 w 51"/>
                <a:gd name="T89" fmla="*/ 33 h 114"/>
                <a:gd name="T90" fmla="*/ 30 w 51"/>
                <a:gd name="T91" fmla="*/ 4 h 114"/>
                <a:gd name="T92" fmla="*/ 12 w 51"/>
                <a:gd name="T93" fmla="*/ 54 h 114"/>
                <a:gd name="T94" fmla="*/ 45 w 51"/>
                <a:gd name="T95" fmla="*/ 112 h 114"/>
                <a:gd name="T96" fmla="*/ 50 w 51"/>
                <a:gd name="T9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50" y="110"/>
                  </a:moveTo>
                  <a:cubicBezTo>
                    <a:pt x="49" y="109"/>
                    <a:pt x="48" y="108"/>
                    <a:pt x="48" y="106"/>
                  </a:cubicBezTo>
                  <a:cubicBezTo>
                    <a:pt x="48" y="106"/>
                    <a:pt x="47" y="106"/>
                    <a:pt x="47" y="106"/>
                  </a:cubicBezTo>
                  <a:cubicBezTo>
                    <a:pt x="47" y="106"/>
                    <a:pt x="47" y="107"/>
                    <a:pt x="46" y="107"/>
                  </a:cubicBezTo>
                  <a:cubicBezTo>
                    <a:pt x="45" y="108"/>
                    <a:pt x="45" y="107"/>
                    <a:pt x="45" y="106"/>
                  </a:cubicBezTo>
                  <a:cubicBezTo>
                    <a:pt x="46" y="106"/>
                    <a:pt x="46" y="105"/>
                    <a:pt x="47" y="105"/>
                  </a:cubicBezTo>
                  <a:cubicBezTo>
                    <a:pt x="46" y="103"/>
                    <a:pt x="45" y="102"/>
                    <a:pt x="44" y="101"/>
                  </a:cubicBezTo>
                  <a:cubicBezTo>
                    <a:pt x="43" y="102"/>
                    <a:pt x="43" y="102"/>
                    <a:pt x="42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2" y="98"/>
                    <a:pt x="41" y="97"/>
                    <a:pt x="41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6"/>
                    <a:pt x="39" y="95"/>
                    <a:pt x="39" y="95"/>
                  </a:cubicBezTo>
                  <a:cubicBezTo>
                    <a:pt x="39" y="95"/>
                    <a:pt x="40" y="94"/>
                    <a:pt x="40" y="94"/>
                  </a:cubicBezTo>
                  <a:cubicBezTo>
                    <a:pt x="39" y="93"/>
                    <a:pt x="39" y="92"/>
                    <a:pt x="38" y="92"/>
                  </a:cubicBezTo>
                  <a:cubicBezTo>
                    <a:pt x="38" y="92"/>
                    <a:pt x="37" y="92"/>
                    <a:pt x="36" y="92"/>
                  </a:cubicBezTo>
                  <a:cubicBezTo>
                    <a:pt x="36" y="93"/>
                    <a:pt x="35" y="92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37" y="89"/>
                    <a:pt x="36" y="88"/>
                    <a:pt x="35" y="86"/>
                  </a:cubicBezTo>
                  <a:cubicBezTo>
                    <a:pt x="34" y="87"/>
                    <a:pt x="34" y="87"/>
                    <a:pt x="33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3" y="84"/>
                    <a:pt x="33" y="83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cubicBezTo>
                    <a:pt x="31" y="82"/>
                    <a:pt x="30" y="81"/>
                    <a:pt x="30" y="81"/>
                  </a:cubicBezTo>
                  <a:cubicBezTo>
                    <a:pt x="31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2" y="64"/>
                    <a:pt x="22" y="63"/>
                  </a:cubicBezTo>
                  <a:cubicBezTo>
                    <a:pt x="22" y="62"/>
                    <a:pt x="22" y="62"/>
                    <a:pt x="21" y="61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20" y="61"/>
                    <a:pt x="20" y="60"/>
                    <a:pt x="20" y="60"/>
                  </a:cubicBezTo>
                  <a:cubicBezTo>
                    <a:pt x="19" y="58"/>
                    <a:pt x="18" y="56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6" y="54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1"/>
                    <a:pt x="15" y="49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3" y="45"/>
                    <a:pt x="13" y="43"/>
                    <a:pt x="12" y="42"/>
                  </a:cubicBezTo>
                  <a:cubicBezTo>
                    <a:pt x="11" y="42"/>
                    <a:pt x="10" y="42"/>
                    <a:pt x="10" y="43"/>
                  </a:cubicBezTo>
                  <a:cubicBezTo>
                    <a:pt x="9" y="43"/>
                    <a:pt x="8" y="42"/>
                    <a:pt x="9" y="42"/>
                  </a:cubicBezTo>
                  <a:cubicBezTo>
                    <a:pt x="10" y="41"/>
                    <a:pt x="11" y="40"/>
                    <a:pt x="11" y="39"/>
                  </a:cubicBezTo>
                  <a:cubicBezTo>
                    <a:pt x="11" y="38"/>
                    <a:pt x="11" y="36"/>
                    <a:pt x="10" y="35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10" y="33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1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9" y="9"/>
                    <a:pt x="31" y="10"/>
                    <a:pt x="32" y="12"/>
                  </a:cubicBezTo>
                  <a:cubicBezTo>
                    <a:pt x="32" y="12"/>
                    <a:pt x="32" y="11"/>
                    <a:pt x="32" y="11"/>
                  </a:cubicBezTo>
                  <a:cubicBezTo>
                    <a:pt x="33" y="11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7" y="16"/>
                    <a:pt x="37" y="16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5"/>
                    <a:pt x="42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5" y="32"/>
                    <a:pt x="45" y="34"/>
                  </a:cubicBezTo>
                  <a:cubicBezTo>
                    <a:pt x="45" y="34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7"/>
                    <a:pt x="47" y="37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6"/>
                    <a:pt x="50" y="36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0" y="33"/>
                    <a:pt x="50" y="32"/>
                    <a:pt x="50" y="31"/>
                  </a:cubicBezTo>
                  <a:cubicBezTo>
                    <a:pt x="45" y="21"/>
                    <a:pt x="40" y="8"/>
                    <a:pt x="30" y="4"/>
                  </a:cubicBezTo>
                  <a:cubicBezTo>
                    <a:pt x="19" y="0"/>
                    <a:pt x="8" y="5"/>
                    <a:pt x="5" y="15"/>
                  </a:cubicBezTo>
                  <a:cubicBezTo>
                    <a:pt x="0" y="28"/>
                    <a:pt x="7" y="43"/>
                    <a:pt x="12" y="54"/>
                  </a:cubicBezTo>
                  <a:cubicBezTo>
                    <a:pt x="21" y="75"/>
                    <a:pt x="33" y="93"/>
                    <a:pt x="45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6" y="113"/>
                  </a:cubicBezTo>
                  <a:cubicBezTo>
                    <a:pt x="47" y="114"/>
                    <a:pt x="49" y="114"/>
                    <a:pt x="50" y="112"/>
                  </a:cubicBezTo>
                  <a:cubicBezTo>
                    <a:pt x="50" y="112"/>
                    <a:pt x="50" y="111"/>
                    <a:pt x="5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4" name="Freeform 4248"/>
            <p:cNvSpPr>
              <a:spLocks noEditPoints="1"/>
            </p:cNvSpPr>
            <p:nvPr/>
          </p:nvSpPr>
          <p:spPr bwMode="auto">
            <a:xfrm>
              <a:off x="8688513" y="1517740"/>
              <a:ext cx="152682" cy="177630"/>
            </a:xfrm>
            <a:custGeom>
              <a:avLst/>
              <a:gdLst>
                <a:gd name="T0" fmla="*/ 23 w 88"/>
                <a:gd name="T1" fmla="*/ 49 h 102"/>
                <a:gd name="T2" fmla="*/ 41 w 88"/>
                <a:gd name="T3" fmla="*/ 28 h 102"/>
                <a:gd name="T4" fmla="*/ 37 w 88"/>
                <a:gd name="T5" fmla="*/ 23 h 102"/>
                <a:gd name="T6" fmla="*/ 14 w 88"/>
                <a:gd name="T7" fmla="*/ 38 h 102"/>
                <a:gd name="T8" fmla="*/ 36 w 88"/>
                <a:gd name="T9" fmla="*/ 17 h 102"/>
                <a:gd name="T10" fmla="*/ 7 w 88"/>
                <a:gd name="T11" fmla="*/ 34 h 102"/>
                <a:gd name="T12" fmla="*/ 30 w 88"/>
                <a:gd name="T13" fmla="*/ 10 h 102"/>
                <a:gd name="T14" fmla="*/ 26 w 88"/>
                <a:gd name="T15" fmla="*/ 5 h 102"/>
                <a:gd name="T16" fmla="*/ 21 w 88"/>
                <a:gd name="T17" fmla="*/ 3 h 102"/>
                <a:gd name="T18" fmla="*/ 3 w 88"/>
                <a:gd name="T19" fmla="*/ 14 h 102"/>
                <a:gd name="T20" fmla="*/ 11 w 88"/>
                <a:gd name="T21" fmla="*/ 10 h 102"/>
                <a:gd name="T22" fmla="*/ 2 w 88"/>
                <a:gd name="T23" fmla="*/ 24 h 102"/>
                <a:gd name="T24" fmla="*/ 4 w 88"/>
                <a:gd name="T25" fmla="*/ 27 h 102"/>
                <a:gd name="T26" fmla="*/ 17 w 88"/>
                <a:gd name="T27" fmla="*/ 21 h 102"/>
                <a:gd name="T28" fmla="*/ 3 w 88"/>
                <a:gd name="T29" fmla="*/ 36 h 102"/>
                <a:gd name="T30" fmla="*/ 28 w 88"/>
                <a:gd name="T31" fmla="*/ 22 h 102"/>
                <a:gd name="T32" fmla="*/ 8 w 88"/>
                <a:gd name="T33" fmla="*/ 42 h 102"/>
                <a:gd name="T34" fmla="*/ 26 w 88"/>
                <a:gd name="T35" fmla="*/ 32 h 102"/>
                <a:gd name="T36" fmla="*/ 12 w 88"/>
                <a:gd name="T37" fmla="*/ 48 h 102"/>
                <a:gd name="T38" fmla="*/ 13 w 88"/>
                <a:gd name="T39" fmla="*/ 55 h 102"/>
                <a:gd name="T40" fmla="*/ 16 w 88"/>
                <a:gd name="T41" fmla="*/ 57 h 102"/>
                <a:gd name="T42" fmla="*/ 31 w 88"/>
                <a:gd name="T43" fmla="*/ 51 h 102"/>
                <a:gd name="T44" fmla="*/ 56 w 88"/>
                <a:gd name="T45" fmla="*/ 41 h 102"/>
                <a:gd name="T46" fmla="*/ 22 w 88"/>
                <a:gd name="T47" fmla="*/ 68 h 102"/>
                <a:gd name="T48" fmla="*/ 25 w 88"/>
                <a:gd name="T49" fmla="*/ 74 h 102"/>
                <a:gd name="T50" fmla="*/ 59 w 88"/>
                <a:gd name="T51" fmla="*/ 57 h 102"/>
                <a:gd name="T52" fmla="*/ 27 w 88"/>
                <a:gd name="T53" fmla="*/ 81 h 102"/>
                <a:gd name="T54" fmla="*/ 55 w 88"/>
                <a:gd name="T55" fmla="*/ 67 h 102"/>
                <a:gd name="T56" fmla="*/ 32 w 88"/>
                <a:gd name="T57" fmla="*/ 86 h 102"/>
                <a:gd name="T58" fmla="*/ 34 w 88"/>
                <a:gd name="T59" fmla="*/ 90 h 102"/>
                <a:gd name="T60" fmla="*/ 64 w 88"/>
                <a:gd name="T61" fmla="*/ 68 h 102"/>
                <a:gd name="T62" fmla="*/ 38 w 88"/>
                <a:gd name="T63" fmla="*/ 95 h 102"/>
                <a:gd name="T64" fmla="*/ 41 w 88"/>
                <a:gd name="T65" fmla="*/ 99 h 102"/>
                <a:gd name="T66" fmla="*/ 48 w 88"/>
                <a:gd name="T67" fmla="*/ 92 h 102"/>
                <a:gd name="T68" fmla="*/ 57 w 88"/>
                <a:gd name="T69" fmla="*/ 77 h 102"/>
                <a:gd name="T70" fmla="*/ 67 w 88"/>
                <a:gd name="T71" fmla="*/ 64 h 102"/>
                <a:gd name="T72" fmla="*/ 69 w 88"/>
                <a:gd name="T73" fmla="*/ 60 h 102"/>
                <a:gd name="T74" fmla="*/ 71 w 88"/>
                <a:gd name="T75" fmla="*/ 57 h 102"/>
                <a:gd name="T76" fmla="*/ 32 w 88"/>
                <a:gd name="T77" fmla="*/ 84 h 102"/>
                <a:gd name="T78" fmla="*/ 76 w 88"/>
                <a:gd name="T79" fmla="*/ 48 h 102"/>
                <a:gd name="T80" fmla="*/ 29 w 88"/>
                <a:gd name="T81" fmla="*/ 79 h 102"/>
                <a:gd name="T82" fmla="*/ 83 w 88"/>
                <a:gd name="T83" fmla="*/ 39 h 102"/>
                <a:gd name="T84" fmla="*/ 28 w 88"/>
                <a:gd name="T85" fmla="*/ 74 h 102"/>
                <a:gd name="T86" fmla="*/ 86 w 88"/>
                <a:gd name="T87" fmla="*/ 25 h 102"/>
                <a:gd name="T88" fmla="*/ 28 w 88"/>
                <a:gd name="T89" fmla="*/ 64 h 102"/>
                <a:gd name="T90" fmla="*/ 84 w 88"/>
                <a:gd name="T91" fmla="*/ 20 h 102"/>
                <a:gd name="T92" fmla="*/ 87 w 88"/>
                <a:gd name="T93" fmla="*/ 17 h 102"/>
                <a:gd name="T94" fmla="*/ 26 w 88"/>
                <a:gd name="T95" fmla="*/ 57 h 102"/>
                <a:gd name="T96" fmla="*/ 84 w 88"/>
                <a:gd name="T97" fmla="*/ 6 h 102"/>
                <a:gd name="T98" fmla="*/ 18 w 88"/>
                <a:gd name="T99" fmla="*/ 57 h 102"/>
                <a:gd name="T100" fmla="*/ 59 w 88"/>
                <a:gd name="T101" fmla="*/ 25 h 102"/>
                <a:gd name="T102" fmla="*/ 79 w 88"/>
                <a:gd name="T103" fmla="*/ 1 h 102"/>
                <a:gd name="T104" fmla="*/ 49 w 88"/>
                <a:gd name="T105" fmla="*/ 22 h 102"/>
                <a:gd name="T106" fmla="*/ 58 w 88"/>
                <a:gd name="T107" fmla="*/ 20 h 102"/>
                <a:gd name="T108" fmla="*/ 42 w 88"/>
                <a:gd name="T109" fmla="*/ 32 h 102"/>
                <a:gd name="T110" fmla="*/ 38 w 88"/>
                <a:gd name="T111" fmla="*/ 94 h 102"/>
                <a:gd name="T112" fmla="*/ 83 w 88"/>
                <a:gd name="T113" fmla="*/ 8 h 102"/>
                <a:gd name="T114" fmla="*/ 51 w 88"/>
                <a:gd name="T115" fmla="*/ 22 h 102"/>
                <a:gd name="T116" fmla="*/ 71 w 88"/>
                <a:gd name="T117" fmla="*/ 7 h 102"/>
                <a:gd name="T118" fmla="*/ 69 w 88"/>
                <a:gd name="T119" fmla="*/ 12 h 102"/>
                <a:gd name="T120" fmla="*/ 71 w 88"/>
                <a:gd name="T121" fmla="*/ 13 h 102"/>
                <a:gd name="T122" fmla="*/ 42 w 88"/>
                <a:gd name="T123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42" y="32"/>
                  </a:moveTo>
                  <a:cubicBezTo>
                    <a:pt x="41" y="33"/>
                    <a:pt x="39" y="35"/>
                    <a:pt x="38" y="36"/>
                  </a:cubicBezTo>
                  <a:cubicBezTo>
                    <a:pt x="36" y="38"/>
                    <a:pt x="34" y="40"/>
                    <a:pt x="32" y="41"/>
                  </a:cubicBezTo>
                  <a:cubicBezTo>
                    <a:pt x="29" y="44"/>
                    <a:pt x="26" y="47"/>
                    <a:pt x="23" y="49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3"/>
                    <a:pt x="14" y="56"/>
                    <a:pt x="18" y="52"/>
                  </a:cubicBezTo>
                  <a:cubicBezTo>
                    <a:pt x="24" y="44"/>
                    <a:pt x="33" y="37"/>
                    <a:pt x="40" y="29"/>
                  </a:cubicBezTo>
                  <a:cubicBezTo>
                    <a:pt x="40" y="29"/>
                    <a:pt x="41" y="29"/>
                    <a:pt x="41" y="28"/>
                  </a:cubicBezTo>
                  <a:cubicBezTo>
                    <a:pt x="41" y="28"/>
                    <a:pt x="41" y="27"/>
                    <a:pt x="40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0" y="33"/>
                    <a:pt x="22" y="40"/>
                    <a:pt x="13" y="46"/>
                  </a:cubicBezTo>
                  <a:cubicBezTo>
                    <a:pt x="22" y="41"/>
                    <a:pt x="30" y="31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28" y="25"/>
                    <a:pt x="21" y="33"/>
                    <a:pt x="14" y="38"/>
                  </a:cubicBezTo>
                  <a:cubicBezTo>
                    <a:pt x="12" y="39"/>
                    <a:pt x="8" y="42"/>
                    <a:pt x="12" y="38"/>
                  </a:cubicBezTo>
                  <a:cubicBezTo>
                    <a:pt x="15" y="36"/>
                    <a:pt x="17" y="34"/>
                    <a:pt x="20" y="32"/>
                  </a:cubicBezTo>
                  <a:cubicBezTo>
                    <a:pt x="25" y="27"/>
                    <a:pt x="30" y="23"/>
                    <a:pt x="35" y="18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29" y="18"/>
                    <a:pt x="25" y="21"/>
                    <a:pt x="21" y="24"/>
                  </a:cubicBezTo>
                  <a:cubicBezTo>
                    <a:pt x="17" y="27"/>
                    <a:pt x="11" y="30"/>
                    <a:pt x="7" y="34"/>
                  </a:cubicBezTo>
                  <a:cubicBezTo>
                    <a:pt x="15" y="26"/>
                    <a:pt x="25" y="2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0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22" y="16"/>
                    <a:pt x="12" y="23"/>
                    <a:pt x="4" y="28"/>
                  </a:cubicBezTo>
                  <a:cubicBezTo>
                    <a:pt x="13" y="22"/>
                    <a:pt x="21" y="1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7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17" y="9"/>
                    <a:pt x="12" y="17"/>
                    <a:pt x="3" y="22"/>
                  </a:cubicBezTo>
                  <a:cubicBezTo>
                    <a:pt x="7" y="20"/>
                    <a:pt x="10" y="16"/>
                    <a:pt x="13" y="13"/>
                  </a:cubicBezTo>
                  <a:cubicBezTo>
                    <a:pt x="17" y="10"/>
                    <a:pt x="19" y="7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6"/>
                    <a:pt x="9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23" y="1"/>
                    <a:pt x="15" y="9"/>
                  </a:cubicBezTo>
                  <a:cubicBezTo>
                    <a:pt x="12" y="14"/>
                    <a:pt x="7" y="17"/>
                    <a:pt x="3" y="21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11" y="20"/>
                    <a:pt x="16" y="13"/>
                    <a:pt x="23" y="9"/>
                  </a:cubicBezTo>
                  <a:cubicBezTo>
                    <a:pt x="29" y="5"/>
                    <a:pt x="18" y="15"/>
                    <a:pt x="17" y="16"/>
                  </a:cubicBezTo>
                  <a:cubicBezTo>
                    <a:pt x="13" y="20"/>
                    <a:pt x="8" y="24"/>
                    <a:pt x="4" y="27"/>
                  </a:cubicBezTo>
                  <a:cubicBezTo>
                    <a:pt x="3" y="28"/>
                    <a:pt x="2" y="28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9" y="26"/>
                    <a:pt x="13" y="24"/>
                    <a:pt x="17" y="21"/>
                  </a:cubicBezTo>
                  <a:cubicBezTo>
                    <a:pt x="20" y="19"/>
                    <a:pt x="22" y="17"/>
                    <a:pt x="24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1" y="23"/>
                    <a:pt x="12" y="27"/>
                    <a:pt x="5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15" y="31"/>
                    <a:pt x="22" y="24"/>
                    <a:pt x="31" y="19"/>
                  </a:cubicBezTo>
                  <a:cubicBezTo>
                    <a:pt x="36" y="16"/>
                    <a:pt x="29" y="22"/>
                    <a:pt x="28" y="22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7" y="32"/>
                    <a:pt x="12" y="36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17" y="38"/>
                    <a:pt x="23" y="31"/>
                    <a:pt x="31" y="26"/>
                  </a:cubicBezTo>
                  <a:cubicBezTo>
                    <a:pt x="32" y="25"/>
                    <a:pt x="37" y="21"/>
                    <a:pt x="33" y="26"/>
                  </a:cubicBezTo>
                  <a:cubicBezTo>
                    <a:pt x="30" y="28"/>
                    <a:pt x="28" y="30"/>
                    <a:pt x="26" y="32"/>
                  </a:cubicBezTo>
                  <a:cubicBezTo>
                    <a:pt x="21" y="37"/>
                    <a:pt x="16" y="42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8"/>
                    <a:pt x="11" y="49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6" y="45"/>
                    <a:pt x="21" y="42"/>
                    <a:pt x="25" y="39"/>
                  </a:cubicBezTo>
                  <a:cubicBezTo>
                    <a:pt x="29" y="36"/>
                    <a:pt x="35" y="33"/>
                    <a:pt x="38" y="29"/>
                  </a:cubicBezTo>
                  <a:cubicBezTo>
                    <a:pt x="31" y="38"/>
                    <a:pt x="22" y="45"/>
                    <a:pt x="14" y="54"/>
                  </a:cubicBezTo>
                  <a:cubicBezTo>
                    <a:pt x="14" y="54"/>
                    <a:pt x="14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7" y="55"/>
                    <a:pt x="18" y="54"/>
                    <a:pt x="19" y="53"/>
                  </a:cubicBezTo>
                  <a:cubicBezTo>
                    <a:pt x="18" y="55"/>
                    <a:pt x="17" y="56"/>
                    <a:pt x="16" y="57"/>
                  </a:cubicBezTo>
                  <a:cubicBezTo>
                    <a:pt x="16" y="58"/>
                    <a:pt x="15" y="58"/>
                    <a:pt x="15" y="59"/>
                  </a:cubicBezTo>
                  <a:cubicBezTo>
                    <a:pt x="14" y="59"/>
                    <a:pt x="15" y="60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22" y="56"/>
                    <a:pt x="26" y="54"/>
                    <a:pt x="31" y="51"/>
                  </a:cubicBezTo>
                  <a:cubicBezTo>
                    <a:pt x="27" y="54"/>
                    <a:pt x="23" y="57"/>
                    <a:pt x="20" y="61"/>
                  </a:cubicBezTo>
                  <a:cubicBezTo>
                    <a:pt x="20" y="62"/>
                    <a:pt x="20" y="63"/>
                    <a:pt x="21" y="62"/>
                  </a:cubicBezTo>
                  <a:cubicBezTo>
                    <a:pt x="32" y="54"/>
                    <a:pt x="44" y="48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45" y="51"/>
                    <a:pt x="32" y="57"/>
                    <a:pt x="22" y="67"/>
                  </a:cubicBezTo>
                  <a:cubicBezTo>
                    <a:pt x="22" y="67"/>
                    <a:pt x="22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34" y="63"/>
                    <a:pt x="45" y="56"/>
                    <a:pt x="56" y="49"/>
                  </a:cubicBezTo>
                  <a:cubicBezTo>
                    <a:pt x="55" y="50"/>
                    <a:pt x="55" y="50"/>
                    <a:pt x="54" y="51"/>
                  </a:cubicBezTo>
                  <a:cubicBezTo>
                    <a:pt x="44" y="58"/>
                    <a:pt x="35" y="66"/>
                    <a:pt x="25" y="74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38" y="70"/>
                    <a:pt x="48" y="63"/>
                    <a:pt x="59" y="57"/>
                  </a:cubicBezTo>
                  <a:cubicBezTo>
                    <a:pt x="63" y="55"/>
                    <a:pt x="66" y="53"/>
                    <a:pt x="69" y="51"/>
                  </a:cubicBezTo>
                  <a:cubicBezTo>
                    <a:pt x="56" y="60"/>
                    <a:pt x="40" y="67"/>
                    <a:pt x="28" y="79"/>
                  </a:cubicBezTo>
                  <a:cubicBezTo>
                    <a:pt x="27" y="79"/>
                    <a:pt x="27" y="80"/>
                    <a:pt x="26" y="80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8" y="81"/>
                    <a:pt x="29" y="80"/>
                  </a:cubicBezTo>
                  <a:cubicBezTo>
                    <a:pt x="45" y="76"/>
                    <a:pt x="58" y="6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5" y="59"/>
                    <a:pt x="60" y="63"/>
                    <a:pt x="55" y="67"/>
                  </a:cubicBezTo>
                  <a:cubicBezTo>
                    <a:pt x="47" y="73"/>
                    <a:pt x="39" y="78"/>
                    <a:pt x="31" y="84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29" y="86"/>
                    <a:pt x="30" y="87"/>
                    <a:pt x="30" y="86"/>
                  </a:cubicBezTo>
                  <a:cubicBezTo>
                    <a:pt x="31" y="86"/>
                    <a:pt x="32" y="86"/>
                    <a:pt x="32" y="86"/>
                  </a:cubicBezTo>
                  <a:cubicBezTo>
                    <a:pt x="37" y="83"/>
                    <a:pt x="41" y="81"/>
                    <a:pt x="46" y="78"/>
                  </a:cubicBezTo>
                  <a:cubicBezTo>
                    <a:pt x="42" y="82"/>
                    <a:pt x="38" y="85"/>
                    <a:pt x="34" y="88"/>
                  </a:cubicBezTo>
                  <a:cubicBezTo>
                    <a:pt x="34" y="88"/>
                    <a:pt x="33" y="89"/>
                    <a:pt x="33" y="89"/>
                  </a:cubicBezTo>
                  <a:cubicBezTo>
                    <a:pt x="33" y="89"/>
                    <a:pt x="33" y="90"/>
                    <a:pt x="34" y="90"/>
                  </a:cubicBezTo>
                  <a:cubicBezTo>
                    <a:pt x="34" y="90"/>
                    <a:pt x="34" y="90"/>
                    <a:pt x="35" y="89"/>
                  </a:cubicBezTo>
                  <a:cubicBezTo>
                    <a:pt x="45" y="83"/>
                    <a:pt x="55" y="76"/>
                    <a:pt x="65" y="68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67" y="66"/>
                    <a:pt x="66" y="67"/>
                    <a:pt x="64" y="68"/>
                  </a:cubicBezTo>
                  <a:cubicBezTo>
                    <a:pt x="55" y="76"/>
                    <a:pt x="46" y="85"/>
                    <a:pt x="37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5" y="97"/>
                    <a:pt x="36" y="97"/>
                  </a:cubicBezTo>
                  <a:cubicBezTo>
                    <a:pt x="37" y="96"/>
                    <a:pt x="37" y="96"/>
                    <a:pt x="38" y="95"/>
                  </a:cubicBezTo>
                  <a:cubicBezTo>
                    <a:pt x="46" y="90"/>
                    <a:pt x="51" y="83"/>
                    <a:pt x="58" y="78"/>
                  </a:cubicBezTo>
                  <a:cubicBezTo>
                    <a:pt x="58" y="78"/>
                    <a:pt x="58" y="77"/>
                    <a:pt x="59" y="77"/>
                  </a:cubicBezTo>
                  <a:cubicBezTo>
                    <a:pt x="58" y="77"/>
                    <a:pt x="58" y="78"/>
                    <a:pt x="58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0" y="99"/>
                    <a:pt x="40" y="100"/>
                    <a:pt x="39" y="100"/>
                  </a:cubicBezTo>
                  <a:cubicBezTo>
                    <a:pt x="39" y="101"/>
                    <a:pt x="39" y="102"/>
                    <a:pt x="40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2" y="87"/>
                    <a:pt x="56" y="81"/>
                    <a:pt x="61" y="76"/>
                  </a:cubicBezTo>
                  <a:cubicBezTo>
                    <a:pt x="61" y="75"/>
                    <a:pt x="61" y="74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6"/>
                    <a:pt x="58" y="76"/>
                    <a:pt x="57" y="77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1" y="62"/>
                    <a:pt x="70" y="61"/>
                    <a:pt x="70" y="62"/>
                  </a:cubicBezTo>
                  <a:cubicBezTo>
                    <a:pt x="69" y="63"/>
                    <a:pt x="68" y="63"/>
                    <a:pt x="67" y="64"/>
                  </a:cubicBezTo>
                  <a:cubicBezTo>
                    <a:pt x="61" y="69"/>
                    <a:pt x="55" y="74"/>
                    <a:pt x="48" y="78"/>
                  </a:cubicBezTo>
                  <a:cubicBezTo>
                    <a:pt x="47" y="80"/>
                    <a:pt x="45" y="81"/>
                    <a:pt x="44" y="82"/>
                  </a:cubicBezTo>
                  <a:cubicBezTo>
                    <a:pt x="48" y="78"/>
                    <a:pt x="52" y="75"/>
                    <a:pt x="56" y="71"/>
                  </a:cubicBezTo>
                  <a:cubicBezTo>
                    <a:pt x="61" y="68"/>
                    <a:pt x="65" y="64"/>
                    <a:pt x="69" y="60"/>
                  </a:cubicBezTo>
                  <a:cubicBezTo>
                    <a:pt x="71" y="59"/>
                    <a:pt x="72" y="57"/>
                    <a:pt x="74" y="56"/>
                  </a:cubicBezTo>
                  <a:cubicBezTo>
                    <a:pt x="75" y="55"/>
                    <a:pt x="74" y="54"/>
                    <a:pt x="73" y="55"/>
                  </a:cubicBezTo>
                  <a:cubicBezTo>
                    <a:pt x="73" y="55"/>
                    <a:pt x="72" y="56"/>
                    <a:pt x="72" y="56"/>
                  </a:cubicBezTo>
                  <a:cubicBezTo>
                    <a:pt x="71" y="56"/>
                    <a:pt x="71" y="57"/>
                    <a:pt x="71" y="57"/>
                  </a:cubicBezTo>
                  <a:cubicBezTo>
                    <a:pt x="71" y="57"/>
                    <a:pt x="70" y="57"/>
                    <a:pt x="70" y="58"/>
                  </a:cubicBezTo>
                  <a:cubicBezTo>
                    <a:pt x="65" y="62"/>
                    <a:pt x="61" y="66"/>
                    <a:pt x="56" y="70"/>
                  </a:cubicBezTo>
                  <a:cubicBezTo>
                    <a:pt x="51" y="73"/>
                    <a:pt x="47" y="76"/>
                    <a:pt x="42" y="79"/>
                  </a:cubicBezTo>
                  <a:cubicBezTo>
                    <a:pt x="39" y="81"/>
                    <a:pt x="35" y="83"/>
                    <a:pt x="32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3" y="70"/>
                    <a:pt x="65" y="62"/>
                    <a:pt x="75" y="51"/>
                  </a:cubicBezTo>
                  <a:cubicBezTo>
                    <a:pt x="75" y="50"/>
                    <a:pt x="76" y="50"/>
                    <a:pt x="77" y="49"/>
                  </a:cubicBezTo>
                  <a:cubicBezTo>
                    <a:pt x="77" y="49"/>
                    <a:pt x="77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67" y="55"/>
                    <a:pt x="59" y="62"/>
                    <a:pt x="50" y="68"/>
                  </a:cubicBezTo>
                  <a:cubicBezTo>
                    <a:pt x="46" y="71"/>
                    <a:pt x="41" y="74"/>
                    <a:pt x="37" y="76"/>
                  </a:cubicBezTo>
                  <a:cubicBezTo>
                    <a:pt x="36" y="76"/>
                    <a:pt x="28" y="80"/>
                    <a:pt x="29" y="79"/>
                  </a:cubicBezTo>
                  <a:cubicBezTo>
                    <a:pt x="31" y="77"/>
                    <a:pt x="34" y="75"/>
                    <a:pt x="36" y="73"/>
                  </a:cubicBezTo>
                  <a:cubicBezTo>
                    <a:pt x="50" y="63"/>
                    <a:pt x="66" y="56"/>
                    <a:pt x="78" y="45"/>
                  </a:cubicBezTo>
                  <a:cubicBezTo>
                    <a:pt x="80" y="43"/>
                    <a:pt x="82" y="41"/>
                    <a:pt x="83" y="39"/>
                  </a:cubicBezTo>
                  <a:cubicBezTo>
                    <a:pt x="84" y="39"/>
                    <a:pt x="83" y="38"/>
                    <a:pt x="83" y="39"/>
                  </a:cubicBezTo>
                  <a:cubicBezTo>
                    <a:pt x="82" y="39"/>
                    <a:pt x="81" y="40"/>
                    <a:pt x="80" y="41"/>
                  </a:cubicBezTo>
                  <a:cubicBezTo>
                    <a:pt x="73" y="47"/>
                    <a:pt x="64" y="52"/>
                    <a:pt x="56" y="57"/>
                  </a:cubicBezTo>
                  <a:cubicBezTo>
                    <a:pt x="51" y="60"/>
                    <a:pt x="46" y="63"/>
                    <a:pt x="41" y="66"/>
                  </a:cubicBezTo>
                  <a:cubicBezTo>
                    <a:pt x="37" y="69"/>
                    <a:pt x="30" y="71"/>
                    <a:pt x="28" y="74"/>
                  </a:cubicBezTo>
                  <a:cubicBezTo>
                    <a:pt x="37" y="65"/>
                    <a:pt x="47" y="57"/>
                    <a:pt x="57" y="50"/>
                  </a:cubicBezTo>
                  <a:cubicBezTo>
                    <a:pt x="67" y="43"/>
                    <a:pt x="76" y="35"/>
                    <a:pt x="85" y="28"/>
                  </a:cubicBezTo>
                  <a:cubicBezTo>
                    <a:pt x="86" y="27"/>
                    <a:pt x="86" y="27"/>
                    <a:pt x="87" y="27"/>
                  </a:cubicBezTo>
                  <a:cubicBezTo>
                    <a:pt x="87" y="26"/>
                    <a:pt x="87" y="25"/>
                    <a:pt x="86" y="25"/>
                  </a:cubicBezTo>
                  <a:cubicBezTo>
                    <a:pt x="86" y="25"/>
                    <a:pt x="86" y="26"/>
                    <a:pt x="86" y="26"/>
                  </a:cubicBezTo>
                  <a:cubicBezTo>
                    <a:pt x="74" y="31"/>
                    <a:pt x="67" y="41"/>
                    <a:pt x="56" y="48"/>
                  </a:cubicBezTo>
                  <a:cubicBezTo>
                    <a:pt x="49" y="52"/>
                    <a:pt x="43" y="56"/>
                    <a:pt x="36" y="60"/>
                  </a:cubicBezTo>
                  <a:cubicBezTo>
                    <a:pt x="33" y="61"/>
                    <a:pt x="30" y="63"/>
                    <a:pt x="28" y="64"/>
                  </a:cubicBezTo>
                  <a:cubicBezTo>
                    <a:pt x="21" y="68"/>
                    <a:pt x="28" y="64"/>
                    <a:pt x="29" y="62"/>
                  </a:cubicBezTo>
                  <a:cubicBezTo>
                    <a:pt x="39" y="54"/>
                    <a:pt x="51" y="47"/>
                    <a:pt x="61" y="38"/>
                  </a:cubicBezTo>
                  <a:cubicBezTo>
                    <a:pt x="62" y="37"/>
                    <a:pt x="63" y="36"/>
                    <a:pt x="64" y="35"/>
                  </a:cubicBezTo>
                  <a:cubicBezTo>
                    <a:pt x="71" y="30"/>
                    <a:pt x="77" y="25"/>
                    <a:pt x="84" y="20"/>
                  </a:cubicBezTo>
                  <a:cubicBezTo>
                    <a:pt x="85" y="20"/>
                    <a:pt x="85" y="20"/>
                    <a:pt x="85" y="19"/>
                  </a:cubicBezTo>
                  <a:cubicBezTo>
                    <a:pt x="86" y="19"/>
                    <a:pt x="86" y="19"/>
                    <a:pt x="87" y="18"/>
                  </a:cubicBezTo>
                  <a:cubicBezTo>
                    <a:pt x="87" y="18"/>
                    <a:pt x="87" y="18"/>
                    <a:pt x="88" y="18"/>
                  </a:cubicBezTo>
                  <a:cubicBezTo>
                    <a:pt x="88" y="17"/>
                    <a:pt x="88" y="16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0" y="21"/>
                    <a:pt x="73" y="26"/>
                    <a:pt x="67" y="31"/>
                  </a:cubicBezTo>
                  <a:cubicBezTo>
                    <a:pt x="59" y="37"/>
                    <a:pt x="51" y="42"/>
                    <a:pt x="42" y="47"/>
                  </a:cubicBezTo>
                  <a:cubicBezTo>
                    <a:pt x="37" y="50"/>
                    <a:pt x="31" y="53"/>
                    <a:pt x="26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49" y="37"/>
                    <a:pt x="71" y="26"/>
                    <a:pt x="85" y="7"/>
                  </a:cubicBezTo>
                  <a:cubicBezTo>
                    <a:pt x="85" y="7"/>
                    <a:pt x="85" y="7"/>
                    <a:pt x="85" y="6"/>
                  </a:cubicBezTo>
                  <a:cubicBezTo>
                    <a:pt x="86" y="6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2" y="16"/>
                    <a:pt x="61" y="27"/>
                    <a:pt x="49" y="37"/>
                  </a:cubicBezTo>
                  <a:cubicBezTo>
                    <a:pt x="42" y="42"/>
                    <a:pt x="35" y="47"/>
                    <a:pt x="27" y="52"/>
                  </a:cubicBezTo>
                  <a:cubicBezTo>
                    <a:pt x="24" y="54"/>
                    <a:pt x="21" y="56"/>
                    <a:pt x="18" y="57"/>
                  </a:cubicBezTo>
                  <a:cubicBezTo>
                    <a:pt x="20" y="56"/>
                    <a:pt x="22" y="52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8" y="47"/>
                    <a:pt x="31" y="45"/>
                    <a:pt x="34" y="42"/>
                  </a:cubicBezTo>
                  <a:cubicBezTo>
                    <a:pt x="42" y="36"/>
                    <a:pt x="51" y="30"/>
                    <a:pt x="59" y="25"/>
                  </a:cubicBezTo>
                  <a:cubicBezTo>
                    <a:pt x="67" y="19"/>
                    <a:pt x="76" y="1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2"/>
                    <a:pt x="80" y="2"/>
                  </a:cubicBezTo>
                  <a:cubicBezTo>
                    <a:pt x="81" y="2"/>
                    <a:pt x="80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5" y="0"/>
                    <a:pt x="71" y="2"/>
                    <a:pt x="66" y="5"/>
                  </a:cubicBezTo>
                  <a:cubicBezTo>
                    <a:pt x="62" y="8"/>
                    <a:pt x="58" y="12"/>
                    <a:pt x="55" y="15"/>
                  </a:cubicBezTo>
                  <a:cubicBezTo>
                    <a:pt x="53" y="18"/>
                    <a:pt x="51" y="21"/>
                    <a:pt x="49" y="22"/>
                  </a:cubicBezTo>
                  <a:cubicBezTo>
                    <a:pt x="49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6" y="20"/>
                    <a:pt x="61" y="16"/>
                    <a:pt x="66" y="13"/>
                  </a:cubicBezTo>
                  <a:cubicBezTo>
                    <a:pt x="63" y="15"/>
                    <a:pt x="61" y="18"/>
                    <a:pt x="58" y="20"/>
                  </a:cubicBezTo>
                  <a:cubicBezTo>
                    <a:pt x="55" y="22"/>
                    <a:pt x="52" y="24"/>
                    <a:pt x="49" y="26"/>
                  </a:cubicBezTo>
                  <a:cubicBezTo>
                    <a:pt x="47" y="27"/>
                    <a:pt x="46" y="29"/>
                    <a:pt x="44" y="30"/>
                  </a:cubicBezTo>
                  <a:cubicBezTo>
                    <a:pt x="44" y="30"/>
                    <a:pt x="44" y="31"/>
                    <a:pt x="43" y="31"/>
                  </a:cubicBezTo>
                  <a:cubicBezTo>
                    <a:pt x="43" y="31"/>
                    <a:pt x="43" y="32"/>
                    <a:pt x="42" y="32"/>
                  </a:cubicBezTo>
                  <a:close/>
                  <a:moveTo>
                    <a:pt x="48" y="85"/>
                  </a:moveTo>
                  <a:cubicBezTo>
                    <a:pt x="45" y="88"/>
                    <a:pt x="43" y="91"/>
                    <a:pt x="39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5"/>
                    <a:pt x="37" y="95"/>
                    <a:pt x="38" y="94"/>
                  </a:cubicBezTo>
                  <a:cubicBezTo>
                    <a:pt x="39" y="93"/>
                    <a:pt x="41" y="91"/>
                    <a:pt x="42" y="91"/>
                  </a:cubicBezTo>
                  <a:cubicBezTo>
                    <a:pt x="44" y="88"/>
                    <a:pt x="46" y="86"/>
                    <a:pt x="49" y="84"/>
                  </a:cubicBezTo>
                  <a:cubicBezTo>
                    <a:pt x="49" y="85"/>
                    <a:pt x="48" y="85"/>
                    <a:pt x="48" y="85"/>
                  </a:cubicBezTo>
                  <a:close/>
                  <a:moveTo>
                    <a:pt x="83" y="8"/>
                  </a:moveTo>
                  <a:cubicBezTo>
                    <a:pt x="74" y="20"/>
                    <a:pt x="62" y="28"/>
                    <a:pt x="50" y="37"/>
                  </a:cubicBezTo>
                  <a:cubicBezTo>
                    <a:pt x="56" y="32"/>
                    <a:pt x="62" y="27"/>
                    <a:pt x="68" y="22"/>
                  </a:cubicBezTo>
                  <a:cubicBezTo>
                    <a:pt x="73" y="17"/>
                    <a:pt x="79" y="13"/>
                    <a:pt x="83" y="8"/>
                  </a:cubicBezTo>
                  <a:close/>
                  <a:moveTo>
                    <a:pt x="51" y="22"/>
                  </a:moveTo>
                  <a:cubicBezTo>
                    <a:pt x="52" y="21"/>
                    <a:pt x="53" y="19"/>
                    <a:pt x="54" y="18"/>
                  </a:cubicBezTo>
                  <a:cubicBezTo>
                    <a:pt x="59" y="13"/>
                    <a:pt x="65" y="8"/>
                    <a:pt x="71" y="4"/>
                  </a:cubicBezTo>
                  <a:cubicBezTo>
                    <a:pt x="72" y="4"/>
                    <a:pt x="75" y="2"/>
                    <a:pt x="77" y="3"/>
                  </a:cubicBezTo>
                  <a:cubicBezTo>
                    <a:pt x="75" y="4"/>
                    <a:pt x="73" y="6"/>
                    <a:pt x="71" y="7"/>
                  </a:cubicBezTo>
                  <a:cubicBezTo>
                    <a:pt x="67" y="11"/>
                    <a:pt x="62" y="14"/>
                    <a:pt x="57" y="17"/>
                  </a:cubicBezTo>
                  <a:cubicBezTo>
                    <a:pt x="55" y="19"/>
                    <a:pt x="53" y="20"/>
                    <a:pt x="51" y="22"/>
                  </a:cubicBezTo>
                  <a:close/>
                  <a:moveTo>
                    <a:pt x="58" y="21"/>
                  </a:moveTo>
                  <a:cubicBezTo>
                    <a:pt x="62" y="18"/>
                    <a:pt x="66" y="16"/>
                    <a:pt x="69" y="12"/>
                  </a:cubicBezTo>
                  <a:cubicBezTo>
                    <a:pt x="70" y="11"/>
                    <a:pt x="73" y="8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8" y="4"/>
                    <a:pt x="78" y="5"/>
                    <a:pt x="77" y="6"/>
                  </a:cubicBezTo>
                  <a:cubicBezTo>
                    <a:pt x="76" y="9"/>
                    <a:pt x="73" y="11"/>
                    <a:pt x="71" y="13"/>
                  </a:cubicBezTo>
                  <a:cubicBezTo>
                    <a:pt x="67" y="17"/>
                    <a:pt x="63" y="20"/>
                    <a:pt x="58" y="23"/>
                  </a:cubicBezTo>
                  <a:cubicBezTo>
                    <a:pt x="54" y="26"/>
                    <a:pt x="51" y="28"/>
                    <a:pt x="47" y="31"/>
                  </a:cubicBezTo>
                  <a:cubicBezTo>
                    <a:pt x="46" y="32"/>
                    <a:pt x="45" y="32"/>
                    <a:pt x="44" y="33"/>
                  </a:cubicBezTo>
                  <a:cubicBezTo>
                    <a:pt x="43" y="33"/>
                    <a:pt x="43" y="34"/>
                    <a:pt x="42" y="34"/>
                  </a:cubicBezTo>
                  <a:cubicBezTo>
                    <a:pt x="43" y="34"/>
                    <a:pt x="43" y="33"/>
                    <a:pt x="44" y="33"/>
                  </a:cubicBezTo>
                  <a:cubicBezTo>
                    <a:pt x="45" y="32"/>
                    <a:pt x="46" y="30"/>
                    <a:pt x="48" y="29"/>
                  </a:cubicBezTo>
                  <a:cubicBezTo>
                    <a:pt x="51" y="26"/>
                    <a:pt x="54" y="23"/>
                    <a:pt x="58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6" name="Freeform 4359"/>
            <p:cNvSpPr/>
            <p:nvPr/>
          </p:nvSpPr>
          <p:spPr bwMode="auto">
            <a:xfrm>
              <a:off x="8041859" y="1393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7" name="Freeform 4360"/>
            <p:cNvSpPr/>
            <p:nvPr/>
          </p:nvSpPr>
          <p:spPr bwMode="auto">
            <a:xfrm>
              <a:off x="8039863" y="1393000"/>
              <a:ext cx="41913" cy="51892"/>
            </a:xfrm>
            <a:custGeom>
              <a:avLst/>
              <a:gdLst>
                <a:gd name="T0" fmla="*/ 1 w 24"/>
                <a:gd name="T1" fmla="*/ 4 h 30"/>
                <a:gd name="T2" fmla="*/ 0 w 24"/>
                <a:gd name="T3" fmla="*/ 6 h 30"/>
                <a:gd name="T4" fmla="*/ 1 w 24"/>
                <a:gd name="T5" fmla="*/ 7 h 30"/>
                <a:gd name="T6" fmla="*/ 2 w 24"/>
                <a:gd name="T7" fmla="*/ 7 h 30"/>
                <a:gd name="T8" fmla="*/ 3 w 24"/>
                <a:gd name="T9" fmla="*/ 8 h 30"/>
                <a:gd name="T10" fmla="*/ 2 w 24"/>
                <a:gd name="T11" fmla="*/ 9 h 30"/>
                <a:gd name="T12" fmla="*/ 11 w 24"/>
                <a:gd name="T13" fmla="*/ 19 h 30"/>
                <a:gd name="T14" fmla="*/ 12 w 24"/>
                <a:gd name="T15" fmla="*/ 19 h 30"/>
                <a:gd name="T16" fmla="*/ 13 w 24"/>
                <a:gd name="T17" fmla="*/ 20 h 30"/>
                <a:gd name="T18" fmla="*/ 12 w 24"/>
                <a:gd name="T19" fmla="*/ 21 h 30"/>
                <a:gd name="T20" fmla="*/ 17 w 24"/>
                <a:gd name="T21" fmla="*/ 27 h 30"/>
                <a:gd name="T22" fmla="*/ 18 w 24"/>
                <a:gd name="T23" fmla="*/ 27 h 30"/>
                <a:gd name="T24" fmla="*/ 20 w 24"/>
                <a:gd name="T25" fmla="*/ 30 h 30"/>
                <a:gd name="T26" fmla="*/ 21 w 24"/>
                <a:gd name="T27" fmla="*/ 29 h 30"/>
                <a:gd name="T28" fmla="*/ 22 w 24"/>
                <a:gd name="T29" fmla="*/ 28 h 30"/>
                <a:gd name="T30" fmla="*/ 24 w 24"/>
                <a:gd name="T31" fmla="*/ 26 h 30"/>
                <a:gd name="T32" fmla="*/ 2 w 24"/>
                <a:gd name="T33" fmla="*/ 0 h 30"/>
                <a:gd name="T34" fmla="*/ 2 w 24"/>
                <a:gd name="T35" fmla="*/ 0 h 30"/>
                <a:gd name="T36" fmla="*/ 1 w 24"/>
                <a:gd name="T3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0">
                  <a:moveTo>
                    <a:pt x="1" y="4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2" y="20"/>
                    <a:pt x="12" y="21"/>
                  </a:cubicBezTo>
                  <a:cubicBezTo>
                    <a:pt x="14" y="23"/>
                    <a:pt x="16" y="25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9"/>
                    <a:pt x="20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8"/>
                    <a:pt x="22" y="28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16" y="18"/>
                    <a:pt x="9" y="9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8" name="Freeform 4361"/>
            <p:cNvSpPr/>
            <p:nvPr/>
          </p:nvSpPr>
          <p:spPr bwMode="auto">
            <a:xfrm>
              <a:off x="8039863" y="1391004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9" name="Freeform 4366"/>
            <p:cNvSpPr/>
            <p:nvPr/>
          </p:nvSpPr>
          <p:spPr bwMode="auto">
            <a:xfrm>
              <a:off x="8058824" y="1468842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0" name="Freeform 4367"/>
            <p:cNvSpPr/>
            <p:nvPr/>
          </p:nvSpPr>
          <p:spPr bwMode="auto">
            <a:xfrm>
              <a:off x="8060819" y="1472834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1" name="Freeform 4370"/>
            <p:cNvSpPr/>
            <p:nvPr/>
          </p:nvSpPr>
          <p:spPr bwMode="auto">
            <a:xfrm>
              <a:off x="8044853" y="1486805"/>
              <a:ext cx="4990" cy="499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2" name="Freeform 4372"/>
            <p:cNvSpPr/>
            <p:nvPr/>
          </p:nvSpPr>
          <p:spPr bwMode="auto">
            <a:xfrm>
              <a:off x="8054832" y="1472834"/>
              <a:ext cx="5988" cy="4990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3" name="Freeform 4377"/>
            <p:cNvSpPr/>
            <p:nvPr/>
          </p:nvSpPr>
          <p:spPr bwMode="auto">
            <a:xfrm>
              <a:off x="8133668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4" name="Freeform 4378"/>
            <p:cNvSpPr/>
            <p:nvPr/>
          </p:nvSpPr>
          <p:spPr bwMode="auto">
            <a:xfrm>
              <a:off x="8136662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5" name="Freeform 4379"/>
            <p:cNvSpPr/>
            <p:nvPr/>
          </p:nvSpPr>
          <p:spPr bwMode="auto">
            <a:xfrm>
              <a:off x="8134666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0" name="Freeform 4384"/>
            <p:cNvSpPr/>
            <p:nvPr/>
          </p:nvSpPr>
          <p:spPr bwMode="auto">
            <a:xfrm>
              <a:off x="8081776" y="1491794"/>
              <a:ext cx="2994" cy="399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1" name="Freeform 4385"/>
            <p:cNvSpPr/>
            <p:nvPr/>
          </p:nvSpPr>
          <p:spPr bwMode="auto">
            <a:xfrm>
              <a:off x="8162608" y="1509757"/>
              <a:ext cx="1996" cy="99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4" name="Freeform 4412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5" name="Freeform 4413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6" name="Freeform 4414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7" name="Freeform 4415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8" name="Freeform 4416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9" name="Freeform 4417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0" name="Freeform 4418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1" name="Freeform 4419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2" name="Freeform 4420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3" name="Freeform 4421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4" name="Freeform 4422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5" name="Freeform 4423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6" name="Freeform 4424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7" name="Freeform 4425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8" name="Freeform 4426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9" name="Freeform 4427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0" name="Freeform 4428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1" name="Freeform 4429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2" name="Freeform 4430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3" name="Freeform 4431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4" name="Freeform 4432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5" name="Freeform 4433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6" name="Freeform 4434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7" name="Freeform 4435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8" name="Freeform 4436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9" name="Freeform 4437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0" name="Freeform 4438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1" name="Freeform 4439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2" name="Freeform 4440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3" name="Freeform 4441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4" name="Freeform 4442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5" name="Freeform 4443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6" name="Freeform 4444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7" name="Freeform 4445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8" name="Freeform 4446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9" name="Freeform 4447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0" name="Freeform 4448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1" name="Freeform 4449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2" name="Freeform 4450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3" name="Freeform 4451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4" name="Freeform 4452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5" name="Freeform 4453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6" name="Freeform 4454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7" name="Freeform 4455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8" name="Freeform 4456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9" name="Freeform 4457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0" name="Freeform 4458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1" name="Freeform 4459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2" name="Freeform 4460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3" name="Freeform 4461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4" name="Freeform 4462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5" name="Freeform 4463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6" name="Freeform 4464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7" name="Freeform 4465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8" name="Freeform 4466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9" name="Freeform 4467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0" name="Freeform 4468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1" name="Freeform 4469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2" name="Freeform 4470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3" name="Freeform 4471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4" name="Freeform 4472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5" name="Freeform 4473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6" name="Freeform 4474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7" name="Freeform 4475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8" name="Freeform 4476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9" name="Freeform 4477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0" name="Freeform 4478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1" name="Freeform 4479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2" name="Freeform 4480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3" name="Freeform 4481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4" name="Freeform 4482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5" name="Freeform 4483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6" name="Freeform 4484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7" name="Freeform 4485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6308469" y="1236569"/>
              <a:ext cx="389190" cy="413140"/>
              <a:chOff x="6308469" y="1236569"/>
              <a:chExt cx="389190" cy="413140"/>
            </a:xfrm>
          </p:grpSpPr>
          <p:sp>
            <p:nvSpPr>
              <p:cNvPr id="3317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8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19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0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1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2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3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4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5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6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7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8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29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0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1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2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3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4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5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6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7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8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39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0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341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8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89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0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1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2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3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4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5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6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7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8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899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0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1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2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3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4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5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6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7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8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09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0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1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3912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913" name="Freeform 4536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4" name="Freeform 4537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5" name="Freeform 4538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6" name="Freeform 4539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7" name="Freeform 4540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8" name="Freeform 4541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9" name="Freeform 4542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0" name="Freeform 4543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1" name="Freeform 4544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2" name="Freeform 4545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3" name="Freeform 4546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4" name="Freeform 4547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5" name="Freeform 4548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6" name="Freeform 4549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7" name="Freeform 455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8" name="Freeform 4551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9" name="Freeform 4552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0" name="Freeform 4553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1" name="Oval 4554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2" name="Freeform 4555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3" name="Freeform 4556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4" name="Freeform 4557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5" name="Freeform 4558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6" name="Freeform 4559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7" name="Freeform 4560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8" name="Freeform 4561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9" name="Freeform 4562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0" name="Freeform 4563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1" name="Freeform 4564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2" name="Freeform 4565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3" name="Freeform 4566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4" name="Freeform 4567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5" name="Freeform 4568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6" name="Freeform 4569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7" name="Freeform 4570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8" name="Freeform 4571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9" name="Freeform 4572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0" name="Freeform 4573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1" name="Freeform 4574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2" name="Freeform 4575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3" name="Freeform 4576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4" name="Freeform 4577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5" name="Freeform 4578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6" name="Freeform 4579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7" name="Freeform 4625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8" name="Freeform 4626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9" name="Freeform 4627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0" name="Freeform 4628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1" name="Freeform 4629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2" name="Freeform 4630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3" name="Freeform 4631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4" name="Freeform 4632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5" name="Freeform 4633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6" name="Freeform 4634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7" name="Freeform 4635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8" name="Freeform 4636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9" name="Freeform 4637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0" name="Freeform 4638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1" name="Freeform 4639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2" name="Freeform 4640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3" name="Freeform 4641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4" name="Freeform 4642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5" name="Freeform 4643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6" name="Freeform 4644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7" name="Freeform 4645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8" name="Freeform 4646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9" name="Freeform 4647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0" name="Freeform 4648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1" name="Freeform 4649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2" name="Freeform 4650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3" name="Freeform 4651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4" name="Freeform 4652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5" name="Freeform 4653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6" name="Freeform 4654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7" name="Freeform 4655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8" name="Freeform 4656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9" name="Freeform 4657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0" name="Freeform 4658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1" name="Freeform 4659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2" name="Freeform 4660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3" name="Freeform 4661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4" name="Freeform 4662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5" name="Freeform 4663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6" name="Freeform 4664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7" name="Freeform 4665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8" name="Freeform 4666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9" name="Freeform 4667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0" name="Freeform 4760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1" name="Freeform 4761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2" name="Freeform 4762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3" name="Freeform 4763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4" name="Freeform 4764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5" name="Freeform 4765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6" name="Freeform 4766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7" name="Freeform 4767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8" name="Freeform 4768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9" name="Freeform 4769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0" name="Freeform 4770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1" name="Freeform 4771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2" name="Freeform 4772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3" name="Freeform 4773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4" name="Freeform 4774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5" name="Freeform 4775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6" name="Freeform 4776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7" name="Freeform 4777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8" name="Freeform 4778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9" name="Freeform 4779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0" name="Freeform 4780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1" name="Freeform 4781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2" name="Freeform 4782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3" name="Freeform 4783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4" name="Freeform 4784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5" name="Freeform 4785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6" name="Freeform 4786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7" name="Freeform 4787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8" name="Freeform 4788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29" name="Freeform 4789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0" name="Freeform 4790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1" name="Freeform 4791"/>
            <p:cNvSpPr/>
            <p:nvPr/>
          </p:nvSpPr>
          <p:spPr bwMode="auto">
            <a:xfrm>
              <a:off x="6777492" y="2131705"/>
              <a:ext cx="117755" cy="76840"/>
            </a:xfrm>
            <a:custGeom>
              <a:avLst/>
              <a:gdLst>
                <a:gd name="T0" fmla="*/ 66 w 68"/>
                <a:gd name="T1" fmla="*/ 39 h 44"/>
                <a:gd name="T2" fmla="*/ 60 w 68"/>
                <a:gd name="T3" fmla="*/ 35 h 44"/>
                <a:gd name="T4" fmla="*/ 55 w 68"/>
                <a:gd name="T5" fmla="*/ 33 h 44"/>
                <a:gd name="T6" fmla="*/ 55 w 68"/>
                <a:gd name="T7" fmla="*/ 33 h 44"/>
                <a:gd name="T8" fmla="*/ 36 w 68"/>
                <a:gd name="T9" fmla="*/ 33 h 44"/>
                <a:gd name="T10" fmla="*/ 6 w 68"/>
                <a:gd name="T11" fmla="*/ 5 h 44"/>
                <a:gd name="T12" fmla="*/ 5 w 68"/>
                <a:gd name="T13" fmla="*/ 3 h 44"/>
                <a:gd name="T14" fmla="*/ 0 w 68"/>
                <a:gd name="T15" fmla="*/ 3 h 44"/>
                <a:gd name="T16" fmla="*/ 0 w 68"/>
                <a:gd name="T17" fmla="*/ 4 h 44"/>
                <a:gd name="T18" fmla="*/ 22 w 68"/>
                <a:gd name="T19" fmla="*/ 37 h 44"/>
                <a:gd name="T20" fmla="*/ 62 w 68"/>
                <a:gd name="T21" fmla="*/ 43 h 44"/>
                <a:gd name="T22" fmla="*/ 64 w 68"/>
                <a:gd name="T23" fmla="*/ 43 h 44"/>
                <a:gd name="T24" fmla="*/ 66 w 68"/>
                <a:gd name="T2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4">
                  <a:moveTo>
                    <a:pt x="66" y="39"/>
                  </a:moveTo>
                  <a:cubicBezTo>
                    <a:pt x="64" y="37"/>
                    <a:pt x="62" y="36"/>
                    <a:pt x="60" y="35"/>
                  </a:cubicBezTo>
                  <a:cubicBezTo>
                    <a:pt x="59" y="34"/>
                    <a:pt x="57" y="34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49" y="32"/>
                    <a:pt x="42" y="33"/>
                    <a:pt x="36" y="33"/>
                  </a:cubicBezTo>
                  <a:cubicBezTo>
                    <a:pt x="18" y="35"/>
                    <a:pt x="11" y="20"/>
                    <a:pt x="6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17"/>
                    <a:pt x="9" y="31"/>
                    <a:pt x="22" y="37"/>
                  </a:cubicBezTo>
                  <a:cubicBezTo>
                    <a:pt x="34" y="43"/>
                    <a:pt x="52" y="32"/>
                    <a:pt x="62" y="43"/>
                  </a:cubicBezTo>
                  <a:cubicBezTo>
                    <a:pt x="63" y="43"/>
                    <a:pt x="63" y="43"/>
                    <a:pt x="64" y="43"/>
                  </a:cubicBezTo>
                  <a:cubicBezTo>
                    <a:pt x="66" y="44"/>
                    <a:pt x="68" y="41"/>
                    <a:pt x="66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2" name="Freeform 4792"/>
            <p:cNvSpPr/>
            <p:nvPr/>
          </p:nvSpPr>
          <p:spPr bwMode="auto">
            <a:xfrm>
              <a:off x="6874291" y="1886217"/>
              <a:ext cx="93805" cy="66861"/>
            </a:xfrm>
            <a:custGeom>
              <a:avLst/>
              <a:gdLst>
                <a:gd name="T0" fmla="*/ 52 w 54"/>
                <a:gd name="T1" fmla="*/ 28 h 38"/>
                <a:gd name="T2" fmla="*/ 5 w 54"/>
                <a:gd name="T3" fmla="*/ 3 h 38"/>
                <a:gd name="T4" fmla="*/ 5 w 54"/>
                <a:gd name="T5" fmla="*/ 3 h 38"/>
                <a:gd name="T6" fmla="*/ 0 w 54"/>
                <a:gd name="T7" fmla="*/ 4 h 38"/>
                <a:gd name="T8" fmla="*/ 0 w 54"/>
                <a:gd name="T9" fmla="*/ 4 h 38"/>
                <a:gd name="T10" fmla="*/ 0 w 54"/>
                <a:gd name="T11" fmla="*/ 5 h 38"/>
                <a:gd name="T12" fmla="*/ 5 w 54"/>
                <a:gd name="T13" fmla="*/ 12 h 38"/>
                <a:gd name="T14" fmla="*/ 53 w 54"/>
                <a:gd name="T15" fmla="*/ 33 h 38"/>
                <a:gd name="T16" fmla="*/ 54 w 54"/>
                <a:gd name="T17" fmla="*/ 32 h 38"/>
                <a:gd name="T18" fmla="*/ 54 w 54"/>
                <a:gd name="T19" fmla="*/ 28 h 38"/>
                <a:gd name="T20" fmla="*/ 52 w 54"/>
                <a:gd name="T2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8">
                  <a:moveTo>
                    <a:pt x="52" y="28"/>
                  </a:moveTo>
                  <a:cubicBezTo>
                    <a:pt x="32" y="33"/>
                    <a:pt x="14" y="2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3" y="10"/>
                    <a:pt x="5" y="12"/>
                  </a:cubicBezTo>
                  <a:cubicBezTo>
                    <a:pt x="16" y="27"/>
                    <a:pt x="34" y="38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4" y="31"/>
                    <a:pt x="54" y="29"/>
                    <a:pt x="54" y="28"/>
                  </a:cubicBezTo>
                  <a:cubicBezTo>
                    <a:pt x="53" y="27"/>
                    <a:pt x="53" y="27"/>
                    <a:pt x="5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3" name="Freeform 4793"/>
            <p:cNvSpPr/>
            <p:nvPr/>
          </p:nvSpPr>
          <p:spPr bwMode="auto">
            <a:xfrm>
              <a:off x="7181651" y="228438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4" name="Freeform 4794"/>
            <p:cNvSpPr/>
            <p:nvPr/>
          </p:nvSpPr>
          <p:spPr bwMode="auto">
            <a:xfrm>
              <a:off x="6952129" y="1466091"/>
              <a:ext cx="560833" cy="832267"/>
            </a:xfrm>
            <a:custGeom>
              <a:avLst/>
              <a:gdLst>
                <a:gd name="T0" fmla="*/ 231 w 323"/>
                <a:gd name="T1" fmla="*/ 462 h 479"/>
                <a:gd name="T2" fmla="*/ 222 w 323"/>
                <a:gd name="T3" fmla="*/ 464 h 479"/>
                <a:gd name="T4" fmla="*/ 216 w 323"/>
                <a:gd name="T5" fmla="*/ 465 h 479"/>
                <a:gd name="T6" fmla="*/ 171 w 323"/>
                <a:gd name="T7" fmla="*/ 471 h 479"/>
                <a:gd name="T8" fmla="*/ 167 w 323"/>
                <a:gd name="T9" fmla="*/ 471 h 479"/>
                <a:gd name="T10" fmla="*/ 162 w 323"/>
                <a:gd name="T11" fmla="*/ 471 h 479"/>
                <a:gd name="T12" fmla="*/ 144 w 323"/>
                <a:gd name="T13" fmla="*/ 471 h 479"/>
                <a:gd name="T14" fmla="*/ 141 w 323"/>
                <a:gd name="T15" fmla="*/ 471 h 479"/>
                <a:gd name="T16" fmla="*/ 130 w 323"/>
                <a:gd name="T17" fmla="*/ 473 h 479"/>
                <a:gd name="T18" fmla="*/ 131 w 323"/>
                <a:gd name="T19" fmla="*/ 471 h 479"/>
                <a:gd name="T20" fmla="*/ 121 w 323"/>
                <a:gd name="T21" fmla="*/ 472 h 479"/>
                <a:gd name="T22" fmla="*/ 121 w 323"/>
                <a:gd name="T23" fmla="*/ 470 h 479"/>
                <a:gd name="T24" fmla="*/ 112 w 323"/>
                <a:gd name="T25" fmla="*/ 471 h 479"/>
                <a:gd name="T26" fmla="*/ 112 w 323"/>
                <a:gd name="T27" fmla="*/ 469 h 479"/>
                <a:gd name="T28" fmla="*/ 105 w 323"/>
                <a:gd name="T29" fmla="*/ 469 h 479"/>
                <a:gd name="T30" fmla="*/ 98 w 323"/>
                <a:gd name="T31" fmla="*/ 467 h 479"/>
                <a:gd name="T32" fmla="*/ 96 w 323"/>
                <a:gd name="T33" fmla="*/ 467 h 479"/>
                <a:gd name="T34" fmla="*/ 87 w 323"/>
                <a:gd name="T35" fmla="*/ 466 h 479"/>
                <a:gd name="T36" fmla="*/ 86 w 323"/>
                <a:gd name="T37" fmla="*/ 465 h 479"/>
                <a:gd name="T38" fmla="*/ 75 w 323"/>
                <a:gd name="T39" fmla="*/ 464 h 479"/>
                <a:gd name="T40" fmla="*/ 76 w 323"/>
                <a:gd name="T41" fmla="*/ 462 h 479"/>
                <a:gd name="T42" fmla="*/ 68 w 323"/>
                <a:gd name="T43" fmla="*/ 459 h 479"/>
                <a:gd name="T44" fmla="*/ 60 w 323"/>
                <a:gd name="T45" fmla="*/ 455 h 479"/>
                <a:gd name="T46" fmla="*/ 56 w 323"/>
                <a:gd name="T47" fmla="*/ 455 h 479"/>
                <a:gd name="T48" fmla="*/ 56 w 323"/>
                <a:gd name="T49" fmla="*/ 455 h 479"/>
                <a:gd name="T50" fmla="*/ 56 w 323"/>
                <a:gd name="T51" fmla="*/ 453 h 479"/>
                <a:gd name="T52" fmla="*/ 49 w 323"/>
                <a:gd name="T53" fmla="*/ 454 h 479"/>
                <a:gd name="T54" fmla="*/ 51 w 323"/>
                <a:gd name="T55" fmla="*/ 451 h 479"/>
                <a:gd name="T56" fmla="*/ 48 w 323"/>
                <a:gd name="T57" fmla="*/ 449 h 479"/>
                <a:gd name="T58" fmla="*/ 48 w 323"/>
                <a:gd name="T59" fmla="*/ 450 h 479"/>
                <a:gd name="T60" fmla="*/ 42 w 323"/>
                <a:gd name="T61" fmla="*/ 445 h 479"/>
                <a:gd name="T62" fmla="*/ 10 w 323"/>
                <a:gd name="T63" fmla="*/ 346 h 479"/>
                <a:gd name="T64" fmla="*/ 18 w 323"/>
                <a:gd name="T65" fmla="*/ 226 h 479"/>
                <a:gd name="T66" fmla="*/ 10 w 323"/>
                <a:gd name="T67" fmla="*/ 110 h 479"/>
                <a:gd name="T68" fmla="*/ 116 w 323"/>
                <a:gd name="T69" fmla="*/ 17 h 479"/>
                <a:gd name="T70" fmla="*/ 200 w 323"/>
                <a:gd name="T71" fmla="*/ 5 h 479"/>
                <a:gd name="T72" fmla="*/ 198 w 323"/>
                <a:gd name="T73" fmla="*/ 0 h 479"/>
                <a:gd name="T74" fmla="*/ 161 w 323"/>
                <a:gd name="T75" fmla="*/ 8 h 479"/>
                <a:gd name="T76" fmla="*/ 58 w 323"/>
                <a:gd name="T77" fmla="*/ 33 h 479"/>
                <a:gd name="T78" fmla="*/ 13 w 323"/>
                <a:gd name="T79" fmla="*/ 217 h 479"/>
                <a:gd name="T80" fmla="*/ 9 w 323"/>
                <a:gd name="T81" fmla="*/ 270 h 479"/>
                <a:gd name="T82" fmla="*/ 8 w 323"/>
                <a:gd name="T83" fmla="*/ 298 h 479"/>
                <a:gd name="T84" fmla="*/ 2 w 323"/>
                <a:gd name="T85" fmla="*/ 376 h 479"/>
                <a:gd name="T86" fmla="*/ 20 w 323"/>
                <a:gd name="T87" fmla="*/ 431 h 479"/>
                <a:gd name="T88" fmla="*/ 25 w 323"/>
                <a:gd name="T89" fmla="*/ 431 h 479"/>
                <a:gd name="T90" fmla="*/ 130 w 323"/>
                <a:gd name="T91" fmla="*/ 476 h 479"/>
                <a:gd name="T92" fmla="*/ 322 w 323"/>
                <a:gd name="T93" fmla="*/ 435 h 479"/>
                <a:gd name="T94" fmla="*/ 302 w 323"/>
                <a:gd name="T95" fmla="*/ 43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" h="479">
                  <a:moveTo>
                    <a:pt x="302" y="439"/>
                  </a:moveTo>
                  <a:cubicBezTo>
                    <a:pt x="279" y="449"/>
                    <a:pt x="255" y="456"/>
                    <a:pt x="231" y="462"/>
                  </a:cubicBezTo>
                  <a:cubicBezTo>
                    <a:pt x="229" y="463"/>
                    <a:pt x="228" y="463"/>
                    <a:pt x="226" y="463"/>
                  </a:cubicBezTo>
                  <a:cubicBezTo>
                    <a:pt x="225" y="463"/>
                    <a:pt x="223" y="464"/>
                    <a:pt x="222" y="464"/>
                  </a:cubicBezTo>
                  <a:cubicBezTo>
                    <a:pt x="221" y="465"/>
                    <a:pt x="221" y="465"/>
                    <a:pt x="221" y="466"/>
                  </a:cubicBezTo>
                  <a:cubicBezTo>
                    <a:pt x="221" y="469"/>
                    <a:pt x="217" y="468"/>
                    <a:pt x="216" y="465"/>
                  </a:cubicBezTo>
                  <a:cubicBezTo>
                    <a:pt x="203" y="468"/>
                    <a:pt x="189" y="469"/>
                    <a:pt x="175" y="470"/>
                  </a:cubicBezTo>
                  <a:cubicBezTo>
                    <a:pt x="174" y="472"/>
                    <a:pt x="172" y="472"/>
                    <a:pt x="171" y="471"/>
                  </a:cubicBezTo>
                  <a:cubicBezTo>
                    <a:pt x="171" y="471"/>
                    <a:pt x="170" y="471"/>
                    <a:pt x="170" y="471"/>
                  </a:cubicBezTo>
                  <a:cubicBezTo>
                    <a:pt x="169" y="471"/>
                    <a:pt x="168" y="471"/>
                    <a:pt x="167" y="471"/>
                  </a:cubicBezTo>
                  <a:cubicBezTo>
                    <a:pt x="166" y="471"/>
                    <a:pt x="166" y="471"/>
                    <a:pt x="165" y="471"/>
                  </a:cubicBezTo>
                  <a:cubicBezTo>
                    <a:pt x="163" y="471"/>
                    <a:pt x="164" y="471"/>
                    <a:pt x="162" y="471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56" y="471"/>
                    <a:pt x="150" y="472"/>
                    <a:pt x="144" y="471"/>
                  </a:cubicBezTo>
                  <a:cubicBezTo>
                    <a:pt x="143" y="472"/>
                    <a:pt x="142" y="472"/>
                    <a:pt x="142" y="472"/>
                  </a:cubicBezTo>
                  <a:cubicBezTo>
                    <a:pt x="141" y="472"/>
                    <a:pt x="141" y="472"/>
                    <a:pt x="141" y="471"/>
                  </a:cubicBezTo>
                  <a:cubicBezTo>
                    <a:pt x="139" y="471"/>
                    <a:pt x="137" y="471"/>
                    <a:pt x="134" y="471"/>
                  </a:cubicBezTo>
                  <a:cubicBezTo>
                    <a:pt x="133" y="472"/>
                    <a:pt x="132" y="473"/>
                    <a:pt x="130" y="473"/>
                  </a:cubicBezTo>
                  <a:cubicBezTo>
                    <a:pt x="130" y="474"/>
                    <a:pt x="129" y="473"/>
                    <a:pt x="129" y="472"/>
                  </a:cubicBezTo>
                  <a:cubicBezTo>
                    <a:pt x="130" y="472"/>
                    <a:pt x="130" y="472"/>
                    <a:pt x="131" y="471"/>
                  </a:cubicBezTo>
                  <a:cubicBezTo>
                    <a:pt x="128" y="471"/>
                    <a:pt x="125" y="471"/>
                    <a:pt x="123" y="471"/>
                  </a:cubicBezTo>
                  <a:cubicBezTo>
                    <a:pt x="122" y="471"/>
                    <a:pt x="122" y="471"/>
                    <a:pt x="121" y="472"/>
                  </a:cubicBezTo>
                  <a:cubicBezTo>
                    <a:pt x="120" y="472"/>
                    <a:pt x="120" y="471"/>
                    <a:pt x="120" y="471"/>
                  </a:cubicBezTo>
                  <a:cubicBezTo>
                    <a:pt x="120" y="471"/>
                    <a:pt x="120" y="470"/>
                    <a:pt x="121" y="470"/>
                  </a:cubicBezTo>
                  <a:cubicBezTo>
                    <a:pt x="118" y="470"/>
                    <a:pt x="116" y="470"/>
                    <a:pt x="114" y="470"/>
                  </a:cubicBezTo>
                  <a:cubicBezTo>
                    <a:pt x="113" y="470"/>
                    <a:pt x="113" y="470"/>
                    <a:pt x="112" y="471"/>
                  </a:cubicBezTo>
                  <a:cubicBezTo>
                    <a:pt x="112" y="471"/>
                    <a:pt x="111" y="470"/>
                    <a:pt x="112" y="469"/>
                  </a:cubicBezTo>
                  <a:cubicBezTo>
                    <a:pt x="112" y="469"/>
                    <a:pt x="112" y="469"/>
                    <a:pt x="112" y="469"/>
                  </a:cubicBezTo>
                  <a:cubicBezTo>
                    <a:pt x="109" y="469"/>
                    <a:pt x="107" y="469"/>
                    <a:pt x="105" y="469"/>
                  </a:cubicBezTo>
                  <a:cubicBezTo>
                    <a:pt x="105" y="469"/>
                    <a:pt x="105" y="469"/>
                    <a:pt x="105" y="469"/>
                  </a:cubicBezTo>
                  <a:cubicBezTo>
                    <a:pt x="104" y="469"/>
                    <a:pt x="104" y="469"/>
                    <a:pt x="104" y="468"/>
                  </a:cubicBezTo>
                  <a:cubicBezTo>
                    <a:pt x="102" y="468"/>
                    <a:pt x="100" y="468"/>
                    <a:pt x="98" y="467"/>
                  </a:cubicBezTo>
                  <a:cubicBezTo>
                    <a:pt x="98" y="467"/>
                    <a:pt x="97" y="467"/>
                    <a:pt x="97" y="468"/>
                  </a:cubicBezTo>
                  <a:cubicBezTo>
                    <a:pt x="97" y="468"/>
                    <a:pt x="96" y="467"/>
                    <a:pt x="96" y="467"/>
                  </a:cubicBezTo>
                  <a:cubicBezTo>
                    <a:pt x="94" y="466"/>
                    <a:pt x="91" y="466"/>
                    <a:pt x="88" y="465"/>
                  </a:cubicBezTo>
                  <a:cubicBezTo>
                    <a:pt x="88" y="465"/>
                    <a:pt x="87" y="466"/>
                    <a:pt x="87" y="466"/>
                  </a:cubicBezTo>
                  <a:cubicBezTo>
                    <a:pt x="86" y="466"/>
                    <a:pt x="86" y="465"/>
                    <a:pt x="86" y="465"/>
                  </a:cubicBezTo>
                  <a:cubicBezTo>
                    <a:pt x="86" y="465"/>
                    <a:pt x="86" y="465"/>
                    <a:pt x="86" y="465"/>
                  </a:cubicBezTo>
                  <a:cubicBezTo>
                    <a:pt x="84" y="464"/>
                    <a:pt x="81" y="463"/>
                    <a:pt x="78" y="462"/>
                  </a:cubicBezTo>
                  <a:cubicBezTo>
                    <a:pt x="77" y="463"/>
                    <a:pt x="76" y="463"/>
                    <a:pt x="75" y="464"/>
                  </a:cubicBezTo>
                  <a:cubicBezTo>
                    <a:pt x="75" y="464"/>
                    <a:pt x="74" y="463"/>
                    <a:pt x="75" y="462"/>
                  </a:cubicBezTo>
                  <a:cubicBezTo>
                    <a:pt x="75" y="462"/>
                    <a:pt x="76" y="462"/>
                    <a:pt x="76" y="462"/>
                  </a:cubicBezTo>
                  <a:cubicBezTo>
                    <a:pt x="73" y="461"/>
                    <a:pt x="71" y="460"/>
                    <a:pt x="68" y="459"/>
                  </a:cubicBezTo>
                  <a:cubicBezTo>
                    <a:pt x="68" y="459"/>
                    <a:pt x="68" y="459"/>
                    <a:pt x="68" y="459"/>
                  </a:cubicBezTo>
                  <a:cubicBezTo>
                    <a:pt x="67" y="459"/>
                    <a:pt x="67" y="459"/>
                    <a:pt x="67" y="458"/>
                  </a:cubicBezTo>
                  <a:cubicBezTo>
                    <a:pt x="65" y="457"/>
                    <a:pt x="63" y="456"/>
                    <a:pt x="60" y="455"/>
                  </a:cubicBezTo>
                  <a:cubicBezTo>
                    <a:pt x="59" y="456"/>
                    <a:pt x="58" y="456"/>
                    <a:pt x="56" y="456"/>
                  </a:cubicBezTo>
                  <a:cubicBezTo>
                    <a:pt x="56" y="456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5" y="455"/>
                    <a:pt x="55" y="454"/>
                    <a:pt x="56" y="454"/>
                  </a:cubicBezTo>
                  <a:cubicBezTo>
                    <a:pt x="56" y="454"/>
                    <a:pt x="56" y="454"/>
                    <a:pt x="56" y="453"/>
                  </a:cubicBezTo>
                  <a:cubicBezTo>
                    <a:pt x="55" y="453"/>
                    <a:pt x="55" y="452"/>
                    <a:pt x="54" y="452"/>
                  </a:cubicBezTo>
                  <a:cubicBezTo>
                    <a:pt x="52" y="453"/>
                    <a:pt x="51" y="454"/>
                    <a:pt x="49" y="454"/>
                  </a:cubicBezTo>
                  <a:cubicBezTo>
                    <a:pt x="49" y="455"/>
                    <a:pt x="48" y="454"/>
                    <a:pt x="49" y="453"/>
                  </a:cubicBezTo>
                  <a:cubicBezTo>
                    <a:pt x="49" y="452"/>
                    <a:pt x="50" y="452"/>
                    <a:pt x="51" y="451"/>
                  </a:cubicBezTo>
                  <a:cubicBezTo>
                    <a:pt x="50" y="450"/>
                    <a:pt x="49" y="450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50"/>
                    <a:pt x="48" y="450"/>
                  </a:cubicBezTo>
                  <a:cubicBezTo>
                    <a:pt x="48" y="454"/>
                    <a:pt x="43" y="454"/>
                    <a:pt x="43" y="450"/>
                  </a:cubicBezTo>
                  <a:cubicBezTo>
                    <a:pt x="43" y="449"/>
                    <a:pt x="42" y="447"/>
                    <a:pt x="42" y="445"/>
                  </a:cubicBezTo>
                  <a:cubicBezTo>
                    <a:pt x="29" y="436"/>
                    <a:pt x="19" y="424"/>
                    <a:pt x="13" y="409"/>
                  </a:cubicBezTo>
                  <a:cubicBezTo>
                    <a:pt x="4" y="389"/>
                    <a:pt x="7" y="367"/>
                    <a:pt x="10" y="346"/>
                  </a:cubicBezTo>
                  <a:cubicBezTo>
                    <a:pt x="14" y="319"/>
                    <a:pt x="13" y="292"/>
                    <a:pt x="14" y="265"/>
                  </a:cubicBezTo>
                  <a:cubicBezTo>
                    <a:pt x="15" y="252"/>
                    <a:pt x="18" y="239"/>
                    <a:pt x="18" y="226"/>
                  </a:cubicBezTo>
                  <a:cubicBezTo>
                    <a:pt x="19" y="214"/>
                    <a:pt x="18" y="201"/>
                    <a:pt x="16" y="189"/>
                  </a:cubicBezTo>
                  <a:cubicBezTo>
                    <a:pt x="12" y="163"/>
                    <a:pt x="5" y="137"/>
                    <a:pt x="10" y="110"/>
                  </a:cubicBezTo>
                  <a:cubicBezTo>
                    <a:pt x="15" y="85"/>
                    <a:pt x="30" y="63"/>
                    <a:pt x="49" y="47"/>
                  </a:cubicBezTo>
                  <a:cubicBezTo>
                    <a:pt x="68" y="30"/>
                    <a:pt x="91" y="21"/>
                    <a:pt x="116" y="17"/>
                  </a:cubicBezTo>
                  <a:cubicBezTo>
                    <a:pt x="131" y="15"/>
                    <a:pt x="146" y="14"/>
                    <a:pt x="161" y="13"/>
                  </a:cubicBezTo>
                  <a:cubicBezTo>
                    <a:pt x="174" y="12"/>
                    <a:pt x="187" y="8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3" y="4"/>
                    <a:pt x="202" y="0"/>
                    <a:pt x="198" y="0"/>
                  </a:cubicBezTo>
                  <a:cubicBezTo>
                    <a:pt x="196" y="1"/>
                    <a:pt x="195" y="1"/>
                    <a:pt x="193" y="2"/>
                  </a:cubicBezTo>
                  <a:cubicBezTo>
                    <a:pt x="182" y="4"/>
                    <a:pt x="172" y="7"/>
                    <a:pt x="161" y="8"/>
                  </a:cubicBezTo>
                  <a:cubicBezTo>
                    <a:pt x="147" y="9"/>
                    <a:pt x="132" y="10"/>
                    <a:pt x="118" y="11"/>
                  </a:cubicBezTo>
                  <a:cubicBezTo>
                    <a:pt x="97" y="14"/>
                    <a:pt x="77" y="21"/>
                    <a:pt x="58" y="33"/>
                  </a:cubicBezTo>
                  <a:cubicBezTo>
                    <a:pt x="21" y="57"/>
                    <a:pt x="0" y="99"/>
                    <a:pt x="3" y="143"/>
                  </a:cubicBezTo>
                  <a:cubicBezTo>
                    <a:pt x="5" y="168"/>
                    <a:pt x="13" y="192"/>
                    <a:pt x="13" y="217"/>
                  </a:cubicBezTo>
                  <a:cubicBezTo>
                    <a:pt x="14" y="230"/>
                    <a:pt x="11" y="243"/>
                    <a:pt x="10" y="256"/>
                  </a:cubicBezTo>
                  <a:cubicBezTo>
                    <a:pt x="9" y="260"/>
                    <a:pt x="9" y="265"/>
                    <a:pt x="9" y="270"/>
                  </a:cubicBezTo>
                  <a:cubicBezTo>
                    <a:pt x="9" y="271"/>
                    <a:pt x="9" y="273"/>
                    <a:pt x="9" y="274"/>
                  </a:cubicBezTo>
                  <a:cubicBezTo>
                    <a:pt x="8" y="282"/>
                    <a:pt x="8" y="290"/>
                    <a:pt x="8" y="298"/>
                  </a:cubicBezTo>
                  <a:cubicBezTo>
                    <a:pt x="8" y="311"/>
                    <a:pt x="8" y="323"/>
                    <a:pt x="6" y="336"/>
                  </a:cubicBezTo>
                  <a:cubicBezTo>
                    <a:pt x="5" y="349"/>
                    <a:pt x="2" y="362"/>
                    <a:pt x="2" y="376"/>
                  </a:cubicBezTo>
                  <a:cubicBezTo>
                    <a:pt x="1" y="393"/>
                    <a:pt x="6" y="409"/>
                    <a:pt x="14" y="424"/>
                  </a:cubicBezTo>
                  <a:cubicBezTo>
                    <a:pt x="16" y="426"/>
                    <a:pt x="18" y="429"/>
                    <a:pt x="20" y="431"/>
                  </a:cubicBezTo>
                  <a:cubicBezTo>
                    <a:pt x="20" y="431"/>
                    <a:pt x="20" y="431"/>
                    <a:pt x="20" y="431"/>
                  </a:cubicBezTo>
                  <a:cubicBezTo>
                    <a:pt x="20" y="427"/>
                    <a:pt x="25" y="427"/>
                    <a:pt x="25" y="431"/>
                  </a:cubicBezTo>
                  <a:cubicBezTo>
                    <a:pt x="25" y="432"/>
                    <a:pt x="25" y="435"/>
                    <a:pt x="24" y="437"/>
                  </a:cubicBezTo>
                  <a:cubicBezTo>
                    <a:pt x="50" y="465"/>
                    <a:pt x="93" y="475"/>
                    <a:pt x="130" y="476"/>
                  </a:cubicBezTo>
                  <a:cubicBezTo>
                    <a:pt x="196" y="479"/>
                    <a:pt x="260" y="465"/>
                    <a:pt x="320" y="436"/>
                  </a:cubicBezTo>
                  <a:cubicBezTo>
                    <a:pt x="320" y="436"/>
                    <a:pt x="321" y="436"/>
                    <a:pt x="322" y="435"/>
                  </a:cubicBezTo>
                  <a:cubicBezTo>
                    <a:pt x="323" y="435"/>
                    <a:pt x="323" y="433"/>
                    <a:pt x="323" y="432"/>
                  </a:cubicBezTo>
                  <a:cubicBezTo>
                    <a:pt x="316" y="435"/>
                    <a:pt x="309" y="437"/>
                    <a:pt x="302" y="4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5" name="Freeform 4795"/>
            <p:cNvSpPr/>
            <p:nvPr/>
          </p:nvSpPr>
          <p:spPr bwMode="auto">
            <a:xfrm>
              <a:off x="7490009" y="2213535"/>
              <a:ext cx="20956" cy="8981"/>
            </a:xfrm>
            <a:custGeom>
              <a:avLst/>
              <a:gdLst>
                <a:gd name="T0" fmla="*/ 9 w 12"/>
                <a:gd name="T1" fmla="*/ 1 h 5"/>
                <a:gd name="T2" fmla="*/ 0 w 12"/>
                <a:gd name="T3" fmla="*/ 5 h 5"/>
                <a:gd name="T4" fmla="*/ 12 w 12"/>
                <a:gd name="T5" fmla="*/ 1 h 5"/>
                <a:gd name="T6" fmla="*/ 9 w 1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6" name="Freeform 4796"/>
            <p:cNvSpPr/>
            <p:nvPr/>
          </p:nvSpPr>
          <p:spPr bwMode="auto">
            <a:xfrm>
              <a:off x="7040944" y="2249460"/>
              <a:ext cx="2994" cy="39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7" name="Freeform 4797"/>
            <p:cNvSpPr/>
            <p:nvPr/>
          </p:nvSpPr>
          <p:spPr bwMode="auto">
            <a:xfrm>
              <a:off x="6944145" y="2208546"/>
              <a:ext cx="51892" cy="70853"/>
            </a:xfrm>
            <a:custGeom>
              <a:avLst/>
              <a:gdLst>
                <a:gd name="T0" fmla="*/ 29 w 30"/>
                <a:gd name="T1" fmla="*/ 10 h 41"/>
                <a:gd name="T2" fmla="*/ 30 w 30"/>
                <a:gd name="T3" fmla="*/ 4 h 41"/>
                <a:gd name="T4" fmla="*/ 25 w 30"/>
                <a:gd name="T5" fmla="*/ 4 h 41"/>
                <a:gd name="T6" fmla="*/ 25 w 30"/>
                <a:gd name="T7" fmla="*/ 4 h 41"/>
                <a:gd name="T8" fmla="*/ 5 w 30"/>
                <a:gd name="T9" fmla="*/ 36 h 41"/>
                <a:gd name="T10" fmla="*/ 5 w 30"/>
                <a:gd name="T11" fmla="*/ 36 h 41"/>
                <a:gd name="T12" fmla="*/ 3 w 30"/>
                <a:gd name="T13" fmla="*/ 41 h 41"/>
                <a:gd name="T14" fmla="*/ 11 w 30"/>
                <a:gd name="T15" fmla="*/ 40 h 41"/>
                <a:gd name="T16" fmla="*/ 29 w 30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29" y="10"/>
                  </a:moveTo>
                  <a:cubicBezTo>
                    <a:pt x="30" y="8"/>
                    <a:pt x="30" y="5"/>
                    <a:pt x="30" y="4"/>
                  </a:cubicBezTo>
                  <a:cubicBezTo>
                    <a:pt x="30" y="0"/>
                    <a:pt x="25" y="0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14"/>
                    <a:pt x="19" y="38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" y="35"/>
                    <a:pt x="0" y="40"/>
                    <a:pt x="3" y="41"/>
                  </a:cubicBezTo>
                  <a:cubicBezTo>
                    <a:pt x="6" y="41"/>
                    <a:pt x="9" y="41"/>
                    <a:pt x="11" y="40"/>
                  </a:cubicBezTo>
                  <a:cubicBezTo>
                    <a:pt x="22" y="37"/>
                    <a:pt x="28" y="21"/>
                    <a:pt x="29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8" name="Freeform 4798"/>
            <p:cNvSpPr/>
            <p:nvPr/>
          </p:nvSpPr>
          <p:spPr bwMode="auto">
            <a:xfrm>
              <a:off x="7021983" y="2093784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39" name="Freeform 4799"/>
            <p:cNvSpPr/>
            <p:nvPr/>
          </p:nvSpPr>
          <p:spPr bwMode="auto">
            <a:xfrm>
              <a:off x="7021983" y="1963057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0" name="Freeform 4800"/>
            <p:cNvSpPr/>
            <p:nvPr/>
          </p:nvSpPr>
          <p:spPr bwMode="auto">
            <a:xfrm>
              <a:off x="7019987" y="2075822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1" name="Freeform 4802"/>
            <p:cNvSpPr/>
            <p:nvPr/>
          </p:nvSpPr>
          <p:spPr bwMode="auto">
            <a:xfrm>
              <a:off x="7019987" y="1986009"/>
              <a:ext cx="1996" cy="2994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2" name="Freeform 4803"/>
            <p:cNvSpPr/>
            <p:nvPr/>
          </p:nvSpPr>
          <p:spPr bwMode="auto">
            <a:xfrm>
              <a:off x="7278449" y="1562890"/>
              <a:ext cx="170645" cy="59875"/>
            </a:xfrm>
            <a:custGeom>
              <a:avLst/>
              <a:gdLst>
                <a:gd name="T0" fmla="*/ 0 w 98"/>
                <a:gd name="T1" fmla="*/ 4 h 34"/>
                <a:gd name="T2" fmla="*/ 1 w 98"/>
                <a:gd name="T3" fmla="*/ 7 h 34"/>
                <a:gd name="T4" fmla="*/ 4 w 98"/>
                <a:gd name="T5" fmla="*/ 7 h 34"/>
                <a:gd name="T6" fmla="*/ 4 w 98"/>
                <a:gd name="T7" fmla="*/ 6 h 34"/>
                <a:gd name="T8" fmla="*/ 3 w 98"/>
                <a:gd name="T9" fmla="*/ 6 h 34"/>
                <a:gd name="T10" fmla="*/ 4 w 98"/>
                <a:gd name="T11" fmla="*/ 3 h 34"/>
                <a:gd name="T12" fmla="*/ 8 w 98"/>
                <a:gd name="T13" fmla="*/ 4 h 34"/>
                <a:gd name="T14" fmla="*/ 9 w 98"/>
                <a:gd name="T15" fmla="*/ 5 h 34"/>
                <a:gd name="T16" fmla="*/ 9 w 98"/>
                <a:gd name="T17" fmla="*/ 6 h 34"/>
                <a:gd name="T18" fmla="*/ 11 w 98"/>
                <a:gd name="T19" fmla="*/ 6 h 34"/>
                <a:gd name="T20" fmla="*/ 11 w 98"/>
                <a:gd name="T21" fmla="*/ 3 h 34"/>
                <a:gd name="T22" fmla="*/ 14 w 98"/>
                <a:gd name="T23" fmla="*/ 3 h 34"/>
                <a:gd name="T24" fmla="*/ 16 w 98"/>
                <a:gd name="T25" fmla="*/ 6 h 34"/>
                <a:gd name="T26" fmla="*/ 18 w 98"/>
                <a:gd name="T27" fmla="*/ 6 h 34"/>
                <a:gd name="T28" fmla="*/ 19 w 98"/>
                <a:gd name="T29" fmla="*/ 3 h 34"/>
                <a:gd name="T30" fmla="*/ 22 w 98"/>
                <a:gd name="T31" fmla="*/ 4 h 34"/>
                <a:gd name="T32" fmla="*/ 23 w 98"/>
                <a:gd name="T33" fmla="*/ 6 h 34"/>
                <a:gd name="T34" fmla="*/ 26 w 98"/>
                <a:gd name="T35" fmla="*/ 7 h 34"/>
                <a:gd name="T36" fmla="*/ 27 w 98"/>
                <a:gd name="T37" fmla="*/ 5 h 34"/>
                <a:gd name="T38" fmla="*/ 32 w 98"/>
                <a:gd name="T39" fmla="*/ 6 h 34"/>
                <a:gd name="T40" fmla="*/ 32 w 98"/>
                <a:gd name="T41" fmla="*/ 7 h 34"/>
                <a:gd name="T42" fmla="*/ 35 w 98"/>
                <a:gd name="T43" fmla="*/ 8 h 34"/>
                <a:gd name="T44" fmla="*/ 36 w 98"/>
                <a:gd name="T45" fmla="*/ 6 h 34"/>
                <a:gd name="T46" fmla="*/ 40 w 98"/>
                <a:gd name="T47" fmla="*/ 6 h 34"/>
                <a:gd name="T48" fmla="*/ 40 w 98"/>
                <a:gd name="T49" fmla="*/ 9 h 34"/>
                <a:gd name="T50" fmla="*/ 40 w 98"/>
                <a:gd name="T51" fmla="*/ 9 h 34"/>
                <a:gd name="T52" fmla="*/ 41 w 98"/>
                <a:gd name="T53" fmla="*/ 10 h 34"/>
                <a:gd name="T54" fmla="*/ 43 w 98"/>
                <a:gd name="T55" fmla="*/ 8 h 34"/>
                <a:gd name="T56" fmla="*/ 46 w 98"/>
                <a:gd name="T57" fmla="*/ 11 h 34"/>
                <a:gd name="T58" fmla="*/ 46 w 98"/>
                <a:gd name="T59" fmla="*/ 11 h 34"/>
                <a:gd name="T60" fmla="*/ 46 w 98"/>
                <a:gd name="T61" fmla="*/ 11 h 34"/>
                <a:gd name="T62" fmla="*/ 48 w 98"/>
                <a:gd name="T63" fmla="*/ 12 h 34"/>
                <a:gd name="T64" fmla="*/ 51 w 98"/>
                <a:gd name="T65" fmla="*/ 10 h 34"/>
                <a:gd name="T66" fmla="*/ 53 w 98"/>
                <a:gd name="T67" fmla="*/ 14 h 34"/>
                <a:gd name="T68" fmla="*/ 66 w 98"/>
                <a:gd name="T69" fmla="*/ 20 h 34"/>
                <a:gd name="T70" fmla="*/ 98 w 98"/>
                <a:gd name="T71" fmla="*/ 34 h 34"/>
                <a:gd name="T72" fmla="*/ 19 w 98"/>
                <a:gd name="T73" fmla="*/ 1 h 34"/>
                <a:gd name="T74" fmla="*/ 0 w 98"/>
                <a:gd name="T75" fmla="*/ 1 h 34"/>
                <a:gd name="T76" fmla="*/ 0 w 98"/>
                <a:gd name="T7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34">
                  <a:moveTo>
                    <a:pt x="0" y="4"/>
                  </a:move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5" y="2"/>
                    <a:pt x="7" y="2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0" y="5"/>
                    <a:pt x="10" y="3"/>
                    <a:pt x="11" y="3"/>
                  </a:cubicBezTo>
                  <a:cubicBezTo>
                    <a:pt x="12" y="2"/>
                    <a:pt x="13" y="1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7" y="5"/>
                    <a:pt x="18" y="4"/>
                    <a:pt x="19" y="3"/>
                  </a:cubicBezTo>
                  <a:cubicBezTo>
                    <a:pt x="20" y="3"/>
                    <a:pt x="22" y="3"/>
                    <a:pt x="22" y="4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4" y="6"/>
                    <a:pt x="25" y="7"/>
                    <a:pt x="26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8" y="2"/>
                    <a:pt x="33" y="3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6" y="7"/>
                    <a:pt x="36" y="6"/>
                  </a:cubicBezTo>
                  <a:cubicBezTo>
                    <a:pt x="37" y="5"/>
                    <a:pt x="39" y="5"/>
                    <a:pt x="40" y="6"/>
                  </a:cubicBezTo>
                  <a:cubicBezTo>
                    <a:pt x="41" y="7"/>
                    <a:pt x="41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2" y="8"/>
                    <a:pt x="43" y="8"/>
                  </a:cubicBezTo>
                  <a:cubicBezTo>
                    <a:pt x="45" y="8"/>
                    <a:pt x="46" y="9"/>
                    <a:pt x="46" y="11"/>
                  </a:cubicBezTo>
                  <a:cubicBezTo>
                    <a:pt x="46" y="10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1"/>
                    <a:pt x="49" y="10"/>
                    <a:pt x="51" y="10"/>
                  </a:cubicBezTo>
                  <a:cubicBezTo>
                    <a:pt x="53" y="10"/>
                    <a:pt x="54" y="12"/>
                    <a:pt x="53" y="14"/>
                  </a:cubicBezTo>
                  <a:cubicBezTo>
                    <a:pt x="58" y="15"/>
                    <a:pt x="62" y="17"/>
                    <a:pt x="66" y="20"/>
                  </a:cubicBezTo>
                  <a:cubicBezTo>
                    <a:pt x="77" y="24"/>
                    <a:pt x="88" y="28"/>
                    <a:pt x="98" y="34"/>
                  </a:cubicBezTo>
                  <a:cubicBezTo>
                    <a:pt x="75" y="17"/>
                    <a:pt x="49" y="2"/>
                    <a:pt x="19" y="1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3" name="Freeform 4804"/>
            <p:cNvSpPr/>
            <p:nvPr/>
          </p:nvSpPr>
          <p:spPr bwMode="auto">
            <a:xfrm>
              <a:off x="7443106" y="1629751"/>
              <a:ext cx="45904" cy="35925"/>
            </a:xfrm>
            <a:custGeom>
              <a:avLst/>
              <a:gdLst>
                <a:gd name="T0" fmla="*/ 0 w 26"/>
                <a:gd name="T1" fmla="*/ 0 h 21"/>
                <a:gd name="T2" fmla="*/ 26 w 26"/>
                <a:gd name="T3" fmla="*/ 21 h 21"/>
                <a:gd name="T4" fmla="*/ 0 w 26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9" y="7"/>
                    <a:pt x="18" y="14"/>
                    <a:pt x="26" y="21"/>
                  </a:cubicBezTo>
                  <a:cubicBezTo>
                    <a:pt x="19" y="13"/>
                    <a:pt x="10" y="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4" name="Freeform 4805"/>
            <p:cNvSpPr/>
            <p:nvPr/>
          </p:nvSpPr>
          <p:spPr bwMode="auto">
            <a:xfrm>
              <a:off x="7016994" y="1946092"/>
              <a:ext cx="4990" cy="6986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3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4"/>
                    <a:pt x="1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5" name="Freeform 4806"/>
            <p:cNvSpPr/>
            <p:nvPr/>
          </p:nvSpPr>
          <p:spPr bwMode="auto">
            <a:xfrm>
              <a:off x="7019987" y="2002974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6" name="Freeform 4807"/>
            <p:cNvSpPr/>
            <p:nvPr/>
          </p:nvSpPr>
          <p:spPr bwMode="auto">
            <a:xfrm>
              <a:off x="7017991" y="2013951"/>
              <a:ext cx="3992" cy="299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0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7" name="Freeform 4808"/>
            <p:cNvSpPr/>
            <p:nvPr/>
          </p:nvSpPr>
          <p:spPr bwMode="auto">
            <a:xfrm>
              <a:off x="7016994" y="2042891"/>
              <a:ext cx="4990" cy="898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3 w 3"/>
                <a:gd name="T5" fmla="*/ 0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3"/>
                    <a:pt x="0" y="5"/>
                    <a:pt x="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8" name="Freeform 4809"/>
            <p:cNvSpPr/>
            <p:nvPr/>
          </p:nvSpPr>
          <p:spPr bwMode="auto">
            <a:xfrm>
              <a:off x="7019987" y="2023930"/>
              <a:ext cx="1996" cy="299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49" name="Freeform 4810"/>
            <p:cNvSpPr/>
            <p:nvPr/>
          </p:nvSpPr>
          <p:spPr bwMode="auto">
            <a:xfrm>
              <a:off x="7019987" y="1928130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0" name="Freeform 4811"/>
            <p:cNvSpPr/>
            <p:nvPr/>
          </p:nvSpPr>
          <p:spPr bwMode="auto">
            <a:xfrm>
              <a:off x="7495996" y="1660687"/>
              <a:ext cx="11975" cy="13971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8 h 8"/>
                <a:gd name="T4" fmla="*/ 7 w 7"/>
                <a:gd name="T5" fmla="*/ 6 h 8"/>
                <a:gd name="T6" fmla="*/ 6 w 7"/>
                <a:gd name="T7" fmla="*/ 5 h 8"/>
                <a:gd name="T8" fmla="*/ 6 w 7"/>
                <a:gd name="T9" fmla="*/ 5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5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1" name="Freeform 4812"/>
            <p:cNvSpPr/>
            <p:nvPr/>
          </p:nvSpPr>
          <p:spPr bwMode="auto">
            <a:xfrm>
              <a:off x="7010008" y="1566882"/>
              <a:ext cx="261456" cy="688567"/>
            </a:xfrm>
            <a:custGeom>
              <a:avLst/>
              <a:gdLst>
                <a:gd name="T0" fmla="*/ 14 w 151"/>
                <a:gd name="T1" fmla="*/ 387 h 396"/>
                <a:gd name="T2" fmla="*/ 13 w 151"/>
                <a:gd name="T3" fmla="*/ 388 h 396"/>
                <a:gd name="T4" fmla="*/ 14 w 151"/>
                <a:gd name="T5" fmla="*/ 384 h 396"/>
                <a:gd name="T6" fmla="*/ 12 w 151"/>
                <a:gd name="T7" fmla="*/ 376 h 396"/>
                <a:gd name="T8" fmla="*/ 13 w 151"/>
                <a:gd name="T9" fmla="*/ 373 h 396"/>
                <a:gd name="T10" fmla="*/ 11 w 151"/>
                <a:gd name="T11" fmla="*/ 363 h 396"/>
                <a:gd name="T12" fmla="*/ 12 w 151"/>
                <a:gd name="T13" fmla="*/ 360 h 396"/>
                <a:gd name="T14" fmla="*/ 10 w 151"/>
                <a:gd name="T15" fmla="*/ 354 h 396"/>
                <a:gd name="T16" fmla="*/ 11 w 151"/>
                <a:gd name="T17" fmla="*/ 351 h 396"/>
                <a:gd name="T18" fmla="*/ 9 w 151"/>
                <a:gd name="T19" fmla="*/ 346 h 396"/>
                <a:gd name="T20" fmla="*/ 10 w 151"/>
                <a:gd name="T21" fmla="*/ 342 h 396"/>
                <a:gd name="T22" fmla="*/ 8 w 151"/>
                <a:gd name="T23" fmla="*/ 339 h 396"/>
                <a:gd name="T24" fmla="*/ 10 w 151"/>
                <a:gd name="T25" fmla="*/ 335 h 396"/>
                <a:gd name="T26" fmla="*/ 7 w 151"/>
                <a:gd name="T27" fmla="*/ 327 h 396"/>
                <a:gd name="T28" fmla="*/ 9 w 151"/>
                <a:gd name="T29" fmla="*/ 324 h 396"/>
                <a:gd name="T30" fmla="*/ 6 w 151"/>
                <a:gd name="T31" fmla="*/ 319 h 396"/>
                <a:gd name="T32" fmla="*/ 9 w 151"/>
                <a:gd name="T33" fmla="*/ 315 h 396"/>
                <a:gd name="T34" fmla="*/ 5 w 151"/>
                <a:gd name="T35" fmla="*/ 306 h 396"/>
                <a:gd name="T36" fmla="*/ 8 w 151"/>
                <a:gd name="T37" fmla="*/ 301 h 396"/>
                <a:gd name="T38" fmla="*/ 5 w 151"/>
                <a:gd name="T39" fmla="*/ 296 h 396"/>
                <a:gd name="T40" fmla="*/ 8 w 151"/>
                <a:gd name="T41" fmla="*/ 291 h 396"/>
                <a:gd name="T42" fmla="*/ 6 w 151"/>
                <a:gd name="T43" fmla="*/ 285 h 396"/>
                <a:gd name="T44" fmla="*/ 7 w 151"/>
                <a:gd name="T45" fmla="*/ 283 h 396"/>
                <a:gd name="T46" fmla="*/ 3 w 151"/>
                <a:gd name="T47" fmla="*/ 280 h 396"/>
                <a:gd name="T48" fmla="*/ 7 w 151"/>
                <a:gd name="T49" fmla="*/ 273 h 396"/>
                <a:gd name="T50" fmla="*/ 5 w 151"/>
                <a:gd name="T51" fmla="*/ 266 h 396"/>
                <a:gd name="T52" fmla="*/ 7 w 151"/>
                <a:gd name="T53" fmla="*/ 262 h 396"/>
                <a:gd name="T54" fmla="*/ 5 w 151"/>
                <a:gd name="T55" fmla="*/ 261 h 396"/>
                <a:gd name="T56" fmla="*/ 7 w 151"/>
                <a:gd name="T57" fmla="*/ 255 h 396"/>
                <a:gd name="T58" fmla="*/ 5 w 151"/>
                <a:gd name="T59" fmla="*/ 253 h 396"/>
                <a:gd name="T60" fmla="*/ 7 w 151"/>
                <a:gd name="T61" fmla="*/ 248 h 396"/>
                <a:gd name="T62" fmla="*/ 5 w 151"/>
                <a:gd name="T63" fmla="*/ 245 h 396"/>
                <a:gd name="T64" fmla="*/ 7 w 151"/>
                <a:gd name="T65" fmla="*/ 239 h 396"/>
                <a:gd name="T66" fmla="*/ 5 w 151"/>
                <a:gd name="T67" fmla="*/ 231 h 396"/>
                <a:gd name="T68" fmla="*/ 7 w 151"/>
                <a:gd name="T69" fmla="*/ 226 h 396"/>
                <a:gd name="T70" fmla="*/ 4 w 151"/>
                <a:gd name="T71" fmla="*/ 224 h 396"/>
                <a:gd name="T72" fmla="*/ 7 w 151"/>
                <a:gd name="T73" fmla="*/ 216 h 396"/>
                <a:gd name="T74" fmla="*/ 5 w 151"/>
                <a:gd name="T75" fmla="*/ 211 h 396"/>
                <a:gd name="T76" fmla="*/ 8 w 151"/>
                <a:gd name="T77" fmla="*/ 206 h 396"/>
                <a:gd name="T78" fmla="*/ 7 w 151"/>
                <a:gd name="T79" fmla="*/ 203 h 396"/>
                <a:gd name="T80" fmla="*/ 8 w 151"/>
                <a:gd name="T81" fmla="*/ 200 h 396"/>
                <a:gd name="T82" fmla="*/ 5 w 151"/>
                <a:gd name="T83" fmla="*/ 195 h 396"/>
                <a:gd name="T84" fmla="*/ 9 w 151"/>
                <a:gd name="T85" fmla="*/ 191 h 396"/>
                <a:gd name="T86" fmla="*/ 7 w 151"/>
                <a:gd name="T87" fmla="*/ 191 h 396"/>
                <a:gd name="T88" fmla="*/ 4 w 151"/>
                <a:gd name="T89" fmla="*/ 188 h 396"/>
                <a:gd name="T90" fmla="*/ 17 w 151"/>
                <a:gd name="T91" fmla="*/ 131 h 396"/>
                <a:gd name="T92" fmla="*/ 34 w 151"/>
                <a:gd name="T93" fmla="*/ 85 h 396"/>
                <a:gd name="T94" fmla="*/ 128 w 151"/>
                <a:gd name="T95" fmla="*/ 11 h 396"/>
                <a:gd name="T96" fmla="*/ 132 w 151"/>
                <a:gd name="T97" fmla="*/ 10 h 396"/>
                <a:gd name="T98" fmla="*/ 138 w 151"/>
                <a:gd name="T99" fmla="*/ 7 h 396"/>
                <a:gd name="T100" fmla="*/ 144 w 151"/>
                <a:gd name="T101" fmla="*/ 6 h 396"/>
                <a:gd name="T102" fmla="*/ 145 w 151"/>
                <a:gd name="T103" fmla="*/ 2 h 396"/>
                <a:gd name="T104" fmla="*/ 149 w 151"/>
                <a:gd name="T105" fmla="*/ 6 h 396"/>
                <a:gd name="T106" fmla="*/ 150 w 151"/>
                <a:gd name="T107" fmla="*/ 4 h 396"/>
                <a:gd name="T108" fmla="*/ 150 w 151"/>
                <a:gd name="T109" fmla="*/ 2 h 396"/>
                <a:gd name="T110" fmla="*/ 143 w 151"/>
                <a:gd name="T111" fmla="*/ 1 h 396"/>
                <a:gd name="T112" fmla="*/ 137 w 151"/>
                <a:gd name="T113" fmla="*/ 3 h 396"/>
                <a:gd name="T114" fmla="*/ 5 w 151"/>
                <a:gd name="T115" fmla="*/ 173 h 396"/>
                <a:gd name="T116" fmla="*/ 9 w 151"/>
                <a:gd name="T117" fmla="*/ 387 h 396"/>
                <a:gd name="T118" fmla="*/ 15 w 151"/>
                <a:gd name="T119" fmla="*/ 392 h 396"/>
                <a:gd name="T120" fmla="*/ 13 w 151"/>
                <a:gd name="T121" fmla="*/ 39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396">
                  <a:moveTo>
                    <a:pt x="13" y="390"/>
                  </a:moveTo>
                  <a:cubicBezTo>
                    <a:pt x="13" y="389"/>
                    <a:pt x="14" y="388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3" y="388"/>
                    <a:pt x="13" y="388"/>
                  </a:cubicBezTo>
                  <a:cubicBezTo>
                    <a:pt x="12" y="389"/>
                    <a:pt x="12" y="388"/>
                    <a:pt x="12" y="387"/>
                  </a:cubicBezTo>
                  <a:cubicBezTo>
                    <a:pt x="13" y="386"/>
                    <a:pt x="13" y="385"/>
                    <a:pt x="14" y="384"/>
                  </a:cubicBezTo>
                  <a:cubicBezTo>
                    <a:pt x="14" y="381"/>
                    <a:pt x="14" y="378"/>
                    <a:pt x="13" y="376"/>
                  </a:cubicBezTo>
                  <a:cubicBezTo>
                    <a:pt x="13" y="376"/>
                    <a:pt x="13" y="376"/>
                    <a:pt x="12" y="376"/>
                  </a:cubicBezTo>
                  <a:cubicBezTo>
                    <a:pt x="12" y="376"/>
                    <a:pt x="11" y="376"/>
                    <a:pt x="11" y="375"/>
                  </a:cubicBezTo>
                  <a:cubicBezTo>
                    <a:pt x="12" y="375"/>
                    <a:pt x="13" y="374"/>
                    <a:pt x="13" y="373"/>
                  </a:cubicBezTo>
                  <a:cubicBezTo>
                    <a:pt x="13" y="370"/>
                    <a:pt x="12" y="366"/>
                    <a:pt x="12" y="362"/>
                  </a:cubicBezTo>
                  <a:cubicBezTo>
                    <a:pt x="12" y="363"/>
                    <a:pt x="11" y="363"/>
                    <a:pt x="11" y="363"/>
                  </a:cubicBezTo>
                  <a:cubicBezTo>
                    <a:pt x="10" y="363"/>
                    <a:pt x="10" y="362"/>
                    <a:pt x="10" y="362"/>
                  </a:cubicBezTo>
                  <a:cubicBezTo>
                    <a:pt x="11" y="361"/>
                    <a:pt x="11" y="361"/>
                    <a:pt x="12" y="360"/>
                  </a:cubicBezTo>
                  <a:cubicBezTo>
                    <a:pt x="12" y="358"/>
                    <a:pt x="12" y="356"/>
                    <a:pt x="11" y="354"/>
                  </a:cubicBezTo>
                  <a:cubicBezTo>
                    <a:pt x="11" y="354"/>
                    <a:pt x="11" y="354"/>
                    <a:pt x="10" y="354"/>
                  </a:cubicBezTo>
                  <a:cubicBezTo>
                    <a:pt x="10" y="354"/>
                    <a:pt x="9" y="354"/>
                    <a:pt x="10" y="353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1" y="349"/>
                    <a:pt x="11" y="347"/>
                    <a:pt x="11" y="345"/>
                  </a:cubicBezTo>
                  <a:cubicBezTo>
                    <a:pt x="10" y="345"/>
                    <a:pt x="10" y="345"/>
                    <a:pt x="9" y="346"/>
                  </a:cubicBezTo>
                  <a:cubicBezTo>
                    <a:pt x="9" y="346"/>
                    <a:pt x="8" y="345"/>
                    <a:pt x="9" y="344"/>
                  </a:cubicBezTo>
                  <a:cubicBezTo>
                    <a:pt x="9" y="344"/>
                    <a:pt x="10" y="343"/>
                    <a:pt x="10" y="342"/>
                  </a:cubicBezTo>
                  <a:cubicBezTo>
                    <a:pt x="10" y="341"/>
                    <a:pt x="10" y="339"/>
                    <a:pt x="10" y="337"/>
                  </a:cubicBezTo>
                  <a:cubicBezTo>
                    <a:pt x="9" y="338"/>
                    <a:pt x="9" y="338"/>
                    <a:pt x="8" y="339"/>
                  </a:cubicBezTo>
                  <a:cubicBezTo>
                    <a:pt x="8" y="339"/>
                    <a:pt x="7" y="338"/>
                    <a:pt x="7" y="338"/>
                  </a:cubicBezTo>
                  <a:cubicBezTo>
                    <a:pt x="8" y="337"/>
                    <a:pt x="9" y="336"/>
                    <a:pt x="10" y="335"/>
                  </a:cubicBezTo>
                  <a:cubicBezTo>
                    <a:pt x="10" y="332"/>
                    <a:pt x="10" y="329"/>
                    <a:pt x="9" y="326"/>
                  </a:cubicBezTo>
                  <a:cubicBezTo>
                    <a:pt x="9" y="327"/>
                    <a:pt x="8" y="327"/>
                    <a:pt x="7" y="327"/>
                  </a:cubicBezTo>
                  <a:cubicBezTo>
                    <a:pt x="7" y="327"/>
                    <a:pt x="6" y="326"/>
                    <a:pt x="7" y="326"/>
                  </a:cubicBezTo>
                  <a:cubicBezTo>
                    <a:pt x="8" y="325"/>
                    <a:pt x="8" y="324"/>
                    <a:pt x="9" y="324"/>
                  </a:cubicBezTo>
                  <a:cubicBezTo>
                    <a:pt x="9" y="322"/>
                    <a:pt x="9" y="320"/>
                    <a:pt x="9" y="318"/>
                  </a:cubicBezTo>
                  <a:cubicBezTo>
                    <a:pt x="8" y="318"/>
                    <a:pt x="7" y="319"/>
                    <a:pt x="6" y="319"/>
                  </a:cubicBezTo>
                  <a:cubicBezTo>
                    <a:pt x="5" y="320"/>
                    <a:pt x="5" y="319"/>
                    <a:pt x="5" y="318"/>
                  </a:cubicBezTo>
                  <a:cubicBezTo>
                    <a:pt x="6" y="317"/>
                    <a:pt x="7" y="316"/>
                    <a:pt x="9" y="315"/>
                  </a:cubicBezTo>
                  <a:cubicBezTo>
                    <a:pt x="8" y="311"/>
                    <a:pt x="8" y="308"/>
                    <a:pt x="8" y="304"/>
                  </a:cubicBezTo>
                  <a:cubicBezTo>
                    <a:pt x="7" y="305"/>
                    <a:pt x="6" y="305"/>
                    <a:pt x="5" y="306"/>
                  </a:cubicBezTo>
                  <a:cubicBezTo>
                    <a:pt x="5" y="306"/>
                    <a:pt x="4" y="305"/>
                    <a:pt x="5" y="305"/>
                  </a:cubicBezTo>
                  <a:cubicBezTo>
                    <a:pt x="6" y="304"/>
                    <a:pt x="7" y="303"/>
                    <a:pt x="8" y="301"/>
                  </a:cubicBezTo>
                  <a:cubicBezTo>
                    <a:pt x="8" y="299"/>
                    <a:pt x="8" y="297"/>
                    <a:pt x="8" y="295"/>
                  </a:cubicBezTo>
                  <a:cubicBezTo>
                    <a:pt x="7" y="295"/>
                    <a:pt x="6" y="296"/>
                    <a:pt x="5" y="296"/>
                  </a:cubicBezTo>
                  <a:cubicBezTo>
                    <a:pt x="4" y="297"/>
                    <a:pt x="3" y="296"/>
                    <a:pt x="4" y="295"/>
                  </a:cubicBezTo>
                  <a:cubicBezTo>
                    <a:pt x="5" y="294"/>
                    <a:pt x="6" y="292"/>
                    <a:pt x="8" y="291"/>
                  </a:cubicBezTo>
                  <a:cubicBezTo>
                    <a:pt x="8" y="289"/>
                    <a:pt x="7" y="286"/>
                    <a:pt x="7" y="284"/>
                  </a:cubicBezTo>
                  <a:cubicBezTo>
                    <a:pt x="7" y="284"/>
                    <a:pt x="7" y="285"/>
                    <a:pt x="6" y="285"/>
                  </a:cubicBezTo>
                  <a:cubicBezTo>
                    <a:pt x="6" y="285"/>
                    <a:pt x="5" y="284"/>
                    <a:pt x="6" y="284"/>
                  </a:cubicBezTo>
                  <a:cubicBezTo>
                    <a:pt x="6" y="283"/>
                    <a:pt x="7" y="283"/>
                    <a:pt x="7" y="283"/>
                  </a:cubicBezTo>
                  <a:cubicBezTo>
                    <a:pt x="7" y="281"/>
                    <a:pt x="7" y="279"/>
                    <a:pt x="7" y="278"/>
                  </a:cubicBezTo>
                  <a:cubicBezTo>
                    <a:pt x="6" y="278"/>
                    <a:pt x="5" y="279"/>
                    <a:pt x="3" y="280"/>
                  </a:cubicBezTo>
                  <a:cubicBezTo>
                    <a:pt x="3" y="280"/>
                    <a:pt x="2" y="279"/>
                    <a:pt x="3" y="279"/>
                  </a:cubicBezTo>
                  <a:cubicBezTo>
                    <a:pt x="4" y="276"/>
                    <a:pt x="5" y="274"/>
                    <a:pt x="7" y="273"/>
                  </a:cubicBezTo>
                  <a:cubicBezTo>
                    <a:pt x="7" y="270"/>
                    <a:pt x="7" y="268"/>
                    <a:pt x="7" y="265"/>
                  </a:cubicBezTo>
                  <a:cubicBezTo>
                    <a:pt x="6" y="265"/>
                    <a:pt x="6" y="266"/>
                    <a:pt x="5" y="266"/>
                  </a:cubicBezTo>
                  <a:cubicBezTo>
                    <a:pt x="4" y="267"/>
                    <a:pt x="3" y="266"/>
                    <a:pt x="4" y="265"/>
                  </a:cubicBezTo>
                  <a:cubicBezTo>
                    <a:pt x="5" y="264"/>
                    <a:pt x="6" y="263"/>
                    <a:pt x="7" y="262"/>
                  </a:cubicBezTo>
                  <a:cubicBezTo>
                    <a:pt x="7" y="261"/>
                    <a:pt x="7" y="260"/>
                    <a:pt x="7" y="259"/>
                  </a:cubicBezTo>
                  <a:cubicBezTo>
                    <a:pt x="6" y="260"/>
                    <a:pt x="6" y="260"/>
                    <a:pt x="5" y="261"/>
                  </a:cubicBezTo>
                  <a:cubicBezTo>
                    <a:pt x="4" y="261"/>
                    <a:pt x="3" y="260"/>
                    <a:pt x="4" y="260"/>
                  </a:cubicBezTo>
                  <a:cubicBezTo>
                    <a:pt x="5" y="258"/>
                    <a:pt x="6" y="257"/>
                    <a:pt x="7" y="255"/>
                  </a:cubicBezTo>
                  <a:cubicBezTo>
                    <a:pt x="7" y="254"/>
                    <a:pt x="7" y="253"/>
                    <a:pt x="7" y="252"/>
                  </a:cubicBezTo>
                  <a:cubicBezTo>
                    <a:pt x="6" y="252"/>
                    <a:pt x="5" y="253"/>
                    <a:pt x="5" y="253"/>
                  </a:cubicBezTo>
                  <a:cubicBezTo>
                    <a:pt x="4" y="253"/>
                    <a:pt x="3" y="253"/>
                    <a:pt x="4" y="252"/>
                  </a:cubicBezTo>
                  <a:cubicBezTo>
                    <a:pt x="5" y="251"/>
                    <a:pt x="6" y="250"/>
                    <a:pt x="7" y="248"/>
                  </a:cubicBezTo>
                  <a:cubicBezTo>
                    <a:pt x="7" y="247"/>
                    <a:pt x="7" y="245"/>
                    <a:pt x="7" y="243"/>
                  </a:cubicBezTo>
                  <a:cubicBezTo>
                    <a:pt x="6" y="244"/>
                    <a:pt x="5" y="244"/>
                    <a:pt x="5" y="245"/>
                  </a:cubicBezTo>
                  <a:cubicBezTo>
                    <a:pt x="4" y="245"/>
                    <a:pt x="4" y="245"/>
                    <a:pt x="4" y="244"/>
                  </a:cubicBezTo>
                  <a:cubicBezTo>
                    <a:pt x="5" y="242"/>
                    <a:pt x="6" y="241"/>
                    <a:pt x="7" y="239"/>
                  </a:cubicBezTo>
                  <a:cubicBezTo>
                    <a:pt x="7" y="236"/>
                    <a:pt x="7" y="233"/>
                    <a:pt x="7" y="230"/>
                  </a:cubicBezTo>
                  <a:cubicBezTo>
                    <a:pt x="6" y="230"/>
                    <a:pt x="6" y="231"/>
                    <a:pt x="5" y="231"/>
                  </a:cubicBezTo>
                  <a:cubicBezTo>
                    <a:pt x="4" y="231"/>
                    <a:pt x="3" y="231"/>
                    <a:pt x="4" y="230"/>
                  </a:cubicBezTo>
                  <a:cubicBezTo>
                    <a:pt x="5" y="229"/>
                    <a:pt x="6" y="227"/>
                    <a:pt x="7" y="226"/>
                  </a:cubicBezTo>
                  <a:cubicBezTo>
                    <a:pt x="7" y="224"/>
                    <a:pt x="7" y="222"/>
                    <a:pt x="7" y="221"/>
                  </a:cubicBezTo>
                  <a:cubicBezTo>
                    <a:pt x="6" y="222"/>
                    <a:pt x="5" y="223"/>
                    <a:pt x="4" y="224"/>
                  </a:cubicBezTo>
                  <a:cubicBezTo>
                    <a:pt x="3" y="224"/>
                    <a:pt x="2" y="223"/>
                    <a:pt x="3" y="223"/>
                  </a:cubicBezTo>
                  <a:cubicBezTo>
                    <a:pt x="4" y="220"/>
                    <a:pt x="6" y="218"/>
                    <a:pt x="7" y="216"/>
                  </a:cubicBezTo>
                  <a:cubicBezTo>
                    <a:pt x="8" y="214"/>
                    <a:pt x="8" y="212"/>
                    <a:pt x="8" y="209"/>
                  </a:cubicBezTo>
                  <a:cubicBezTo>
                    <a:pt x="7" y="210"/>
                    <a:pt x="6" y="211"/>
                    <a:pt x="5" y="211"/>
                  </a:cubicBezTo>
                  <a:cubicBezTo>
                    <a:pt x="4" y="212"/>
                    <a:pt x="3" y="211"/>
                    <a:pt x="4" y="210"/>
                  </a:cubicBezTo>
                  <a:cubicBezTo>
                    <a:pt x="5" y="209"/>
                    <a:pt x="7" y="208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ubicBezTo>
                    <a:pt x="8" y="203"/>
                    <a:pt x="7" y="203"/>
                    <a:pt x="7" y="203"/>
                  </a:cubicBezTo>
                  <a:cubicBezTo>
                    <a:pt x="7" y="204"/>
                    <a:pt x="6" y="203"/>
                    <a:pt x="6" y="202"/>
                  </a:cubicBezTo>
                  <a:cubicBezTo>
                    <a:pt x="7" y="202"/>
                    <a:pt x="7" y="201"/>
                    <a:pt x="8" y="200"/>
                  </a:cubicBezTo>
                  <a:cubicBezTo>
                    <a:pt x="8" y="200"/>
                    <a:pt x="8" y="199"/>
                    <a:pt x="8" y="199"/>
                  </a:cubicBezTo>
                  <a:cubicBezTo>
                    <a:pt x="6" y="201"/>
                    <a:pt x="3" y="197"/>
                    <a:pt x="5" y="195"/>
                  </a:cubicBezTo>
                  <a:cubicBezTo>
                    <a:pt x="6" y="194"/>
                    <a:pt x="7" y="193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1"/>
                    <a:pt x="7" y="191"/>
                    <a:pt x="7" y="191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4" y="188"/>
                    <a:pt x="4" y="188"/>
                  </a:cubicBezTo>
                  <a:cubicBezTo>
                    <a:pt x="5" y="169"/>
                    <a:pt x="10" y="151"/>
                    <a:pt x="16" y="133"/>
                  </a:cubicBezTo>
                  <a:cubicBezTo>
                    <a:pt x="16" y="132"/>
                    <a:pt x="17" y="131"/>
                    <a:pt x="17" y="131"/>
                  </a:cubicBezTo>
                  <a:cubicBezTo>
                    <a:pt x="21" y="115"/>
                    <a:pt x="26" y="100"/>
                    <a:pt x="33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49" y="53"/>
                    <a:pt x="74" y="33"/>
                    <a:pt x="106" y="20"/>
                  </a:cubicBezTo>
                  <a:cubicBezTo>
                    <a:pt x="113" y="16"/>
                    <a:pt x="120" y="14"/>
                    <a:pt x="128" y="11"/>
                  </a:cubicBezTo>
                  <a:cubicBezTo>
                    <a:pt x="129" y="11"/>
                    <a:pt x="130" y="11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4" y="10"/>
                    <a:pt x="136" y="9"/>
                    <a:pt x="138" y="9"/>
                  </a:cubicBezTo>
                  <a:cubicBezTo>
                    <a:pt x="138" y="8"/>
                    <a:pt x="138" y="8"/>
                    <a:pt x="138" y="7"/>
                  </a:cubicBezTo>
                  <a:cubicBezTo>
                    <a:pt x="138" y="4"/>
                    <a:pt x="142" y="4"/>
                    <a:pt x="143" y="6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5"/>
                  </a:cubicBezTo>
                  <a:cubicBezTo>
                    <a:pt x="143" y="4"/>
                    <a:pt x="144" y="3"/>
                    <a:pt x="145" y="2"/>
                  </a:cubicBezTo>
                  <a:cubicBezTo>
                    <a:pt x="146" y="1"/>
                    <a:pt x="148" y="1"/>
                    <a:pt x="148" y="3"/>
                  </a:cubicBezTo>
                  <a:cubicBezTo>
                    <a:pt x="149" y="4"/>
                    <a:pt x="149" y="5"/>
                    <a:pt x="149" y="6"/>
                  </a:cubicBezTo>
                  <a:cubicBezTo>
                    <a:pt x="150" y="6"/>
                    <a:pt x="150" y="6"/>
                    <a:pt x="151" y="6"/>
                  </a:cubicBezTo>
                  <a:cubicBezTo>
                    <a:pt x="151" y="5"/>
                    <a:pt x="151" y="5"/>
                    <a:pt x="150" y="4"/>
                  </a:cubicBezTo>
                  <a:cubicBezTo>
                    <a:pt x="150" y="4"/>
                    <a:pt x="150" y="3"/>
                    <a:pt x="150" y="3"/>
                  </a:cubicBezTo>
                  <a:cubicBezTo>
                    <a:pt x="150" y="3"/>
                    <a:pt x="150" y="2"/>
                    <a:pt x="150" y="2"/>
                  </a:cubicBezTo>
                  <a:cubicBezTo>
                    <a:pt x="150" y="1"/>
                    <a:pt x="150" y="0"/>
                    <a:pt x="150" y="0"/>
                  </a:cubicBezTo>
                  <a:cubicBezTo>
                    <a:pt x="148" y="0"/>
                    <a:pt x="146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1" y="5"/>
                    <a:pt x="138" y="5"/>
                    <a:pt x="137" y="3"/>
                  </a:cubicBezTo>
                  <a:cubicBezTo>
                    <a:pt x="106" y="10"/>
                    <a:pt x="75" y="29"/>
                    <a:pt x="53" y="51"/>
                  </a:cubicBezTo>
                  <a:cubicBezTo>
                    <a:pt x="20" y="83"/>
                    <a:pt x="9" y="129"/>
                    <a:pt x="5" y="173"/>
                  </a:cubicBezTo>
                  <a:cubicBezTo>
                    <a:pt x="0" y="230"/>
                    <a:pt x="1" y="286"/>
                    <a:pt x="5" y="342"/>
                  </a:cubicBezTo>
                  <a:cubicBezTo>
                    <a:pt x="6" y="357"/>
                    <a:pt x="8" y="372"/>
                    <a:pt x="9" y="387"/>
                  </a:cubicBezTo>
                  <a:cubicBezTo>
                    <a:pt x="9" y="389"/>
                    <a:pt x="10" y="391"/>
                    <a:pt x="10" y="392"/>
                  </a:cubicBezTo>
                  <a:cubicBezTo>
                    <a:pt x="10" y="396"/>
                    <a:pt x="15" y="396"/>
                    <a:pt x="15" y="392"/>
                  </a:cubicBezTo>
                  <a:cubicBezTo>
                    <a:pt x="15" y="392"/>
                    <a:pt x="15" y="391"/>
                    <a:pt x="15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3" y="391"/>
                    <a:pt x="12" y="391"/>
                    <a:pt x="13" y="3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2" name="Freeform 4813"/>
            <p:cNvSpPr/>
            <p:nvPr/>
          </p:nvSpPr>
          <p:spPr bwMode="auto">
            <a:xfrm>
              <a:off x="7021983" y="1817361"/>
              <a:ext cx="131726" cy="81830"/>
            </a:xfrm>
            <a:custGeom>
              <a:avLst/>
              <a:gdLst>
                <a:gd name="T0" fmla="*/ 75 w 76"/>
                <a:gd name="T1" fmla="*/ 3 h 47"/>
                <a:gd name="T2" fmla="*/ 76 w 76"/>
                <a:gd name="T3" fmla="*/ 0 h 47"/>
                <a:gd name="T4" fmla="*/ 74 w 76"/>
                <a:gd name="T5" fmla="*/ 1 h 47"/>
                <a:gd name="T6" fmla="*/ 74 w 76"/>
                <a:gd name="T7" fmla="*/ 3 h 47"/>
                <a:gd name="T8" fmla="*/ 68 w 76"/>
                <a:gd name="T9" fmla="*/ 4 h 47"/>
                <a:gd name="T10" fmla="*/ 68 w 76"/>
                <a:gd name="T11" fmla="*/ 3 h 47"/>
                <a:gd name="T12" fmla="*/ 3 w 76"/>
                <a:gd name="T13" fmla="*/ 39 h 47"/>
                <a:gd name="T14" fmla="*/ 2 w 76"/>
                <a:gd name="T15" fmla="*/ 45 h 47"/>
                <a:gd name="T16" fmla="*/ 0 w 76"/>
                <a:gd name="T17" fmla="*/ 47 h 47"/>
                <a:gd name="T18" fmla="*/ 1 w 76"/>
                <a:gd name="T19" fmla="*/ 47 h 47"/>
                <a:gd name="T20" fmla="*/ 2 w 76"/>
                <a:gd name="T21" fmla="*/ 47 h 47"/>
                <a:gd name="T22" fmla="*/ 5 w 76"/>
                <a:gd name="T23" fmla="*/ 44 h 47"/>
                <a:gd name="T24" fmla="*/ 50 w 76"/>
                <a:gd name="T25" fmla="*/ 16 h 47"/>
                <a:gd name="T26" fmla="*/ 54 w 76"/>
                <a:gd name="T27" fmla="*/ 14 h 47"/>
                <a:gd name="T28" fmla="*/ 54 w 76"/>
                <a:gd name="T29" fmla="*/ 14 h 47"/>
                <a:gd name="T30" fmla="*/ 63 w 76"/>
                <a:gd name="T31" fmla="*/ 10 h 47"/>
                <a:gd name="T32" fmla="*/ 71 w 76"/>
                <a:gd name="T33" fmla="*/ 7 h 47"/>
                <a:gd name="T34" fmla="*/ 72 w 76"/>
                <a:gd name="T35" fmla="*/ 6 h 47"/>
                <a:gd name="T36" fmla="*/ 75 w 76"/>
                <a:gd name="T37" fmla="*/ 6 h 47"/>
                <a:gd name="T38" fmla="*/ 75 w 76"/>
                <a:gd name="T39" fmla="*/ 6 h 47"/>
                <a:gd name="T40" fmla="*/ 75 w 76"/>
                <a:gd name="T4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47">
                  <a:moveTo>
                    <a:pt x="75" y="3"/>
                  </a:moveTo>
                  <a:cubicBezTo>
                    <a:pt x="75" y="2"/>
                    <a:pt x="76" y="1"/>
                    <a:pt x="76" y="0"/>
                  </a:cubicBezTo>
                  <a:cubicBezTo>
                    <a:pt x="75" y="0"/>
                    <a:pt x="74" y="0"/>
                    <a:pt x="74" y="1"/>
                  </a:cubicBezTo>
                  <a:cubicBezTo>
                    <a:pt x="73" y="1"/>
                    <a:pt x="73" y="2"/>
                    <a:pt x="74" y="3"/>
                  </a:cubicBezTo>
                  <a:cubicBezTo>
                    <a:pt x="74" y="6"/>
                    <a:pt x="69" y="7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45" y="12"/>
                    <a:pt x="22" y="24"/>
                    <a:pt x="3" y="39"/>
                  </a:cubicBezTo>
                  <a:cubicBezTo>
                    <a:pt x="2" y="41"/>
                    <a:pt x="2" y="43"/>
                    <a:pt x="2" y="45"/>
                  </a:cubicBezTo>
                  <a:cubicBezTo>
                    <a:pt x="2" y="46"/>
                    <a:pt x="1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1" y="47"/>
                    <a:pt x="1" y="47"/>
                    <a:pt x="2" y="47"/>
                  </a:cubicBezTo>
                  <a:cubicBezTo>
                    <a:pt x="3" y="46"/>
                    <a:pt x="4" y="45"/>
                    <a:pt x="5" y="44"/>
                  </a:cubicBezTo>
                  <a:cubicBezTo>
                    <a:pt x="18" y="32"/>
                    <a:pt x="34" y="23"/>
                    <a:pt x="50" y="16"/>
                  </a:cubicBezTo>
                  <a:cubicBezTo>
                    <a:pt x="52" y="15"/>
                    <a:pt x="53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7" y="13"/>
                    <a:pt x="60" y="11"/>
                    <a:pt x="63" y="10"/>
                  </a:cubicBezTo>
                  <a:cubicBezTo>
                    <a:pt x="66" y="9"/>
                    <a:pt x="68" y="8"/>
                    <a:pt x="71" y="7"/>
                  </a:cubicBezTo>
                  <a:cubicBezTo>
                    <a:pt x="71" y="7"/>
                    <a:pt x="71" y="6"/>
                    <a:pt x="72" y="6"/>
                  </a:cubicBezTo>
                  <a:cubicBezTo>
                    <a:pt x="73" y="5"/>
                    <a:pt x="74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4"/>
                    <a:pt x="7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3" name="Freeform 4814"/>
            <p:cNvSpPr/>
            <p:nvPr/>
          </p:nvSpPr>
          <p:spPr bwMode="auto">
            <a:xfrm>
              <a:off x="7160694" y="1775448"/>
              <a:ext cx="389190" cy="58878"/>
            </a:xfrm>
            <a:custGeom>
              <a:avLst/>
              <a:gdLst>
                <a:gd name="T0" fmla="*/ 223 w 224"/>
                <a:gd name="T1" fmla="*/ 30 h 34"/>
                <a:gd name="T2" fmla="*/ 217 w 224"/>
                <a:gd name="T3" fmla="*/ 27 h 34"/>
                <a:gd name="T4" fmla="*/ 149 w 224"/>
                <a:gd name="T5" fmla="*/ 7 h 34"/>
                <a:gd name="T6" fmla="*/ 67 w 224"/>
                <a:gd name="T7" fmla="*/ 5 h 34"/>
                <a:gd name="T8" fmla="*/ 2 w 224"/>
                <a:gd name="T9" fmla="*/ 22 h 34"/>
                <a:gd name="T10" fmla="*/ 0 w 224"/>
                <a:gd name="T11" fmla="*/ 28 h 34"/>
                <a:gd name="T12" fmla="*/ 5 w 224"/>
                <a:gd name="T13" fmla="*/ 27 h 34"/>
                <a:gd name="T14" fmla="*/ 23 w 224"/>
                <a:gd name="T15" fmla="*/ 21 h 34"/>
                <a:gd name="T16" fmla="*/ 23 w 224"/>
                <a:gd name="T17" fmla="*/ 19 h 34"/>
                <a:gd name="T18" fmla="*/ 28 w 224"/>
                <a:gd name="T19" fmla="*/ 19 h 34"/>
                <a:gd name="T20" fmla="*/ 28 w 224"/>
                <a:gd name="T21" fmla="*/ 19 h 34"/>
                <a:gd name="T22" fmla="*/ 36 w 224"/>
                <a:gd name="T23" fmla="*/ 18 h 34"/>
                <a:gd name="T24" fmla="*/ 36 w 224"/>
                <a:gd name="T25" fmla="*/ 14 h 34"/>
                <a:gd name="T26" fmla="*/ 41 w 224"/>
                <a:gd name="T27" fmla="*/ 15 h 34"/>
                <a:gd name="T28" fmla="*/ 41 w 224"/>
                <a:gd name="T29" fmla="*/ 16 h 34"/>
                <a:gd name="T30" fmla="*/ 47 w 224"/>
                <a:gd name="T31" fmla="*/ 15 h 34"/>
                <a:gd name="T32" fmla="*/ 47 w 224"/>
                <a:gd name="T33" fmla="*/ 13 h 34"/>
                <a:gd name="T34" fmla="*/ 52 w 224"/>
                <a:gd name="T35" fmla="*/ 13 h 34"/>
                <a:gd name="T36" fmla="*/ 52 w 224"/>
                <a:gd name="T37" fmla="*/ 14 h 34"/>
                <a:gd name="T38" fmla="*/ 56 w 224"/>
                <a:gd name="T39" fmla="*/ 13 h 34"/>
                <a:gd name="T40" fmla="*/ 56 w 224"/>
                <a:gd name="T41" fmla="*/ 12 h 34"/>
                <a:gd name="T42" fmla="*/ 61 w 224"/>
                <a:gd name="T43" fmla="*/ 12 h 34"/>
                <a:gd name="T44" fmla="*/ 61 w 224"/>
                <a:gd name="T45" fmla="*/ 12 h 34"/>
                <a:gd name="T46" fmla="*/ 62 w 224"/>
                <a:gd name="T47" fmla="*/ 12 h 34"/>
                <a:gd name="T48" fmla="*/ 67 w 224"/>
                <a:gd name="T49" fmla="*/ 11 h 34"/>
                <a:gd name="T50" fmla="*/ 67 w 224"/>
                <a:gd name="T51" fmla="*/ 9 h 34"/>
                <a:gd name="T52" fmla="*/ 72 w 224"/>
                <a:gd name="T53" fmla="*/ 10 h 34"/>
                <a:gd name="T54" fmla="*/ 77 w 224"/>
                <a:gd name="T55" fmla="*/ 9 h 34"/>
                <a:gd name="T56" fmla="*/ 77 w 224"/>
                <a:gd name="T57" fmla="*/ 7 h 34"/>
                <a:gd name="T58" fmla="*/ 83 w 224"/>
                <a:gd name="T59" fmla="*/ 7 h 34"/>
                <a:gd name="T60" fmla="*/ 83 w 224"/>
                <a:gd name="T61" fmla="*/ 8 h 34"/>
                <a:gd name="T62" fmla="*/ 89 w 224"/>
                <a:gd name="T63" fmla="*/ 8 h 34"/>
                <a:gd name="T64" fmla="*/ 89 w 224"/>
                <a:gd name="T65" fmla="*/ 6 h 34"/>
                <a:gd name="T66" fmla="*/ 94 w 224"/>
                <a:gd name="T67" fmla="*/ 6 h 34"/>
                <a:gd name="T68" fmla="*/ 94 w 224"/>
                <a:gd name="T69" fmla="*/ 7 h 34"/>
                <a:gd name="T70" fmla="*/ 96 w 224"/>
                <a:gd name="T71" fmla="*/ 7 h 34"/>
                <a:gd name="T72" fmla="*/ 96 w 224"/>
                <a:gd name="T73" fmla="*/ 7 h 34"/>
                <a:gd name="T74" fmla="*/ 101 w 224"/>
                <a:gd name="T75" fmla="*/ 5 h 34"/>
                <a:gd name="T76" fmla="*/ 101 w 224"/>
                <a:gd name="T77" fmla="*/ 7 h 34"/>
                <a:gd name="T78" fmla="*/ 106 w 224"/>
                <a:gd name="T79" fmla="*/ 7 h 34"/>
                <a:gd name="T80" fmla="*/ 106 w 224"/>
                <a:gd name="T81" fmla="*/ 6 h 34"/>
                <a:gd name="T82" fmla="*/ 112 w 224"/>
                <a:gd name="T83" fmla="*/ 6 h 34"/>
                <a:gd name="T84" fmla="*/ 112 w 224"/>
                <a:gd name="T85" fmla="*/ 7 h 34"/>
                <a:gd name="T86" fmla="*/ 117 w 224"/>
                <a:gd name="T87" fmla="*/ 7 h 34"/>
                <a:gd name="T88" fmla="*/ 117 w 224"/>
                <a:gd name="T89" fmla="*/ 7 h 34"/>
                <a:gd name="T90" fmla="*/ 122 w 224"/>
                <a:gd name="T91" fmla="*/ 7 h 34"/>
                <a:gd name="T92" fmla="*/ 122 w 224"/>
                <a:gd name="T93" fmla="*/ 8 h 34"/>
                <a:gd name="T94" fmla="*/ 126 w 224"/>
                <a:gd name="T95" fmla="*/ 8 h 34"/>
                <a:gd name="T96" fmla="*/ 127 w 224"/>
                <a:gd name="T97" fmla="*/ 6 h 34"/>
                <a:gd name="T98" fmla="*/ 131 w 224"/>
                <a:gd name="T99" fmla="*/ 7 h 34"/>
                <a:gd name="T100" fmla="*/ 131 w 224"/>
                <a:gd name="T101" fmla="*/ 9 h 34"/>
                <a:gd name="T102" fmla="*/ 140 w 224"/>
                <a:gd name="T103" fmla="*/ 10 h 34"/>
                <a:gd name="T104" fmla="*/ 140 w 224"/>
                <a:gd name="T105" fmla="*/ 10 h 34"/>
                <a:gd name="T106" fmla="*/ 145 w 224"/>
                <a:gd name="T107" fmla="*/ 10 h 34"/>
                <a:gd name="T108" fmla="*/ 145 w 224"/>
                <a:gd name="T109" fmla="*/ 11 h 34"/>
                <a:gd name="T110" fmla="*/ 147 w 224"/>
                <a:gd name="T111" fmla="*/ 12 h 34"/>
                <a:gd name="T112" fmla="*/ 163 w 224"/>
                <a:gd name="T113" fmla="*/ 15 h 34"/>
                <a:gd name="T114" fmla="*/ 222 w 224"/>
                <a:gd name="T115" fmla="*/ 34 h 34"/>
                <a:gd name="T116" fmla="*/ 224 w 224"/>
                <a:gd name="T117" fmla="*/ 32 h 34"/>
                <a:gd name="T118" fmla="*/ 224 w 224"/>
                <a:gd name="T119" fmla="*/ 31 h 34"/>
                <a:gd name="T120" fmla="*/ 223 w 224"/>
                <a:gd name="T121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4" h="34">
                  <a:moveTo>
                    <a:pt x="223" y="30"/>
                  </a:moveTo>
                  <a:cubicBezTo>
                    <a:pt x="221" y="29"/>
                    <a:pt x="219" y="28"/>
                    <a:pt x="217" y="27"/>
                  </a:cubicBezTo>
                  <a:cubicBezTo>
                    <a:pt x="196" y="17"/>
                    <a:pt x="172" y="13"/>
                    <a:pt x="149" y="7"/>
                  </a:cubicBezTo>
                  <a:cubicBezTo>
                    <a:pt x="122" y="0"/>
                    <a:pt x="94" y="1"/>
                    <a:pt x="67" y="5"/>
                  </a:cubicBezTo>
                  <a:cubicBezTo>
                    <a:pt x="45" y="9"/>
                    <a:pt x="23" y="15"/>
                    <a:pt x="2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2" y="28"/>
                    <a:pt x="3" y="27"/>
                    <a:pt x="5" y="27"/>
                  </a:cubicBezTo>
                  <a:cubicBezTo>
                    <a:pt x="11" y="25"/>
                    <a:pt x="17" y="23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6"/>
                    <a:pt x="28" y="16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1" y="19"/>
                    <a:pt x="33" y="18"/>
                    <a:pt x="36" y="18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1"/>
                    <a:pt x="42" y="12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3" y="16"/>
                    <a:pt x="45" y="15"/>
                    <a:pt x="47" y="15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7" y="10"/>
                    <a:pt x="52" y="10"/>
                    <a:pt x="52" y="13"/>
                  </a:cubicBezTo>
                  <a:cubicBezTo>
                    <a:pt x="52" y="13"/>
                    <a:pt x="52" y="14"/>
                    <a:pt x="52" y="14"/>
                  </a:cubicBezTo>
                  <a:cubicBezTo>
                    <a:pt x="53" y="13"/>
                    <a:pt x="55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8"/>
                    <a:pt x="61" y="8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1"/>
                    <a:pt x="65" y="11"/>
                    <a:pt x="67" y="11"/>
                  </a:cubicBezTo>
                  <a:cubicBezTo>
                    <a:pt x="67" y="10"/>
                    <a:pt x="67" y="9"/>
                    <a:pt x="67" y="9"/>
                  </a:cubicBezTo>
                  <a:cubicBezTo>
                    <a:pt x="68" y="6"/>
                    <a:pt x="73" y="7"/>
                    <a:pt x="72" y="10"/>
                  </a:cubicBezTo>
                  <a:cubicBezTo>
                    <a:pt x="74" y="10"/>
                    <a:pt x="76" y="9"/>
                    <a:pt x="77" y="9"/>
                  </a:cubicBezTo>
                  <a:cubicBezTo>
                    <a:pt x="77" y="8"/>
                    <a:pt x="77" y="8"/>
                    <a:pt x="77" y="7"/>
                  </a:cubicBezTo>
                  <a:cubicBezTo>
                    <a:pt x="77" y="4"/>
                    <a:pt x="83" y="4"/>
                    <a:pt x="83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8"/>
                    <a:pt x="87" y="8"/>
                    <a:pt x="89" y="8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9" y="3"/>
                    <a:pt x="94" y="3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4"/>
                    <a:pt x="100" y="2"/>
                    <a:pt x="101" y="5"/>
                  </a:cubicBezTo>
                  <a:cubicBezTo>
                    <a:pt x="101" y="6"/>
                    <a:pt x="101" y="7"/>
                    <a:pt x="101" y="7"/>
                  </a:cubicBezTo>
                  <a:cubicBezTo>
                    <a:pt x="103" y="7"/>
                    <a:pt x="105" y="7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3"/>
                    <a:pt x="112" y="3"/>
                    <a:pt x="112" y="6"/>
                  </a:cubicBezTo>
                  <a:cubicBezTo>
                    <a:pt x="112" y="6"/>
                    <a:pt x="112" y="7"/>
                    <a:pt x="112" y="7"/>
                  </a:cubicBezTo>
                  <a:cubicBezTo>
                    <a:pt x="113" y="7"/>
                    <a:pt x="115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3"/>
                    <a:pt x="122" y="3"/>
                    <a:pt x="122" y="7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3" y="8"/>
                    <a:pt x="125" y="8"/>
                    <a:pt x="126" y="8"/>
                  </a:cubicBezTo>
                  <a:cubicBezTo>
                    <a:pt x="126" y="7"/>
                    <a:pt x="126" y="7"/>
                    <a:pt x="127" y="6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1" y="8"/>
                    <a:pt x="131" y="8"/>
                    <a:pt x="131" y="9"/>
                  </a:cubicBezTo>
                  <a:cubicBezTo>
                    <a:pt x="134" y="9"/>
                    <a:pt x="137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6"/>
                    <a:pt x="145" y="6"/>
                    <a:pt x="145" y="10"/>
                  </a:cubicBezTo>
                  <a:cubicBezTo>
                    <a:pt x="145" y="10"/>
                    <a:pt x="145" y="11"/>
                    <a:pt x="145" y="11"/>
                  </a:cubicBezTo>
                  <a:cubicBezTo>
                    <a:pt x="146" y="11"/>
                    <a:pt x="146" y="12"/>
                    <a:pt x="147" y="12"/>
                  </a:cubicBezTo>
                  <a:cubicBezTo>
                    <a:pt x="152" y="13"/>
                    <a:pt x="158" y="14"/>
                    <a:pt x="163" y="15"/>
                  </a:cubicBezTo>
                  <a:cubicBezTo>
                    <a:pt x="184" y="18"/>
                    <a:pt x="206" y="18"/>
                    <a:pt x="222" y="34"/>
                  </a:cubicBezTo>
                  <a:cubicBezTo>
                    <a:pt x="223" y="34"/>
                    <a:pt x="224" y="33"/>
                    <a:pt x="224" y="32"/>
                  </a:cubicBezTo>
                  <a:cubicBezTo>
                    <a:pt x="224" y="32"/>
                    <a:pt x="224" y="31"/>
                    <a:pt x="224" y="31"/>
                  </a:cubicBezTo>
                  <a:cubicBezTo>
                    <a:pt x="224" y="30"/>
                    <a:pt x="223" y="30"/>
                    <a:pt x="223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4" name="Freeform 4815"/>
            <p:cNvSpPr/>
            <p:nvPr/>
          </p:nvSpPr>
          <p:spPr bwMode="auto">
            <a:xfrm>
              <a:off x="7016994" y="1893203"/>
              <a:ext cx="0" cy="399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5" name="Freeform 4816"/>
            <p:cNvSpPr/>
            <p:nvPr/>
          </p:nvSpPr>
          <p:spPr bwMode="auto">
            <a:xfrm>
              <a:off x="7073875" y="1845303"/>
              <a:ext cx="36923" cy="26944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0 h 16"/>
                <a:gd name="T4" fmla="*/ 0 w 21"/>
                <a:gd name="T5" fmla="*/ 16 h 16"/>
                <a:gd name="T6" fmla="*/ 10 w 21"/>
                <a:gd name="T7" fmla="*/ 11 h 16"/>
                <a:gd name="T8" fmla="*/ 21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2"/>
                    <a:pt x="12" y="7"/>
                    <a:pt x="8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7" y="12"/>
                    <a:pt x="10" y="11"/>
                  </a:cubicBezTo>
                  <a:cubicBezTo>
                    <a:pt x="14" y="7"/>
                    <a:pt x="18" y="4"/>
                    <a:pt x="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6" name="Freeform 4817"/>
            <p:cNvSpPr/>
            <p:nvPr/>
          </p:nvSpPr>
          <p:spPr bwMode="auto">
            <a:xfrm>
              <a:off x="7162690" y="1825344"/>
              <a:ext cx="11975" cy="6986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4 w 7"/>
                <a:gd name="T5" fmla="*/ 3 h 4"/>
                <a:gd name="T6" fmla="*/ 6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6" y="1"/>
                    <a:pt x="7" y="0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7" name="Freeform 4818"/>
            <p:cNvSpPr/>
            <p:nvPr/>
          </p:nvSpPr>
          <p:spPr bwMode="auto">
            <a:xfrm>
              <a:off x="7136744" y="18433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8" name="Freeform 4819"/>
            <p:cNvSpPr/>
            <p:nvPr/>
          </p:nvSpPr>
          <p:spPr bwMode="auto">
            <a:xfrm>
              <a:off x="7120778" y="1831332"/>
              <a:ext cx="23950" cy="18961"/>
            </a:xfrm>
            <a:custGeom>
              <a:avLst/>
              <a:gdLst>
                <a:gd name="T0" fmla="*/ 6 w 14"/>
                <a:gd name="T1" fmla="*/ 8 h 11"/>
                <a:gd name="T2" fmla="*/ 8 w 14"/>
                <a:gd name="T3" fmla="*/ 6 h 11"/>
                <a:gd name="T4" fmla="*/ 4 w 14"/>
                <a:gd name="T5" fmla="*/ 8 h 11"/>
                <a:gd name="T6" fmla="*/ 0 w 14"/>
                <a:gd name="T7" fmla="*/ 11 h 11"/>
                <a:gd name="T8" fmla="*/ 4 w 14"/>
                <a:gd name="T9" fmla="*/ 9 h 11"/>
                <a:gd name="T10" fmla="*/ 6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6" y="8"/>
                  </a:moveTo>
                  <a:cubicBezTo>
                    <a:pt x="6" y="7"/>
                    <a:pt x="7" y="6"/>
                    <a:pt x="8" y="6"/>
                  </a:cubicBezTo>
                  <a:cubicBezTo>
                    <a:pt x="14" y="0"/>
                    <a:pt x="6" y="6"/>
                    <a:pt x="4" y="8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9"/>
                    <a:pt x="5" y="8"/>
                    <a:pt x="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59" name="Freeform 4820"/>
            <p:cNvSpPr/>
            <p:nvPr/>
          </p:nvSpPr>
          <p:spPr bwMode="auto">
            <a:xfrm>
              <a:off x="7014998" y="1845303"/>
              <a:ext cx="93805" cy="70853"/>
            </a:xfrm>
            <a:custGeom>
              <a:avLst/>
              <a:gdLst>
                <a:gd name="T0" fmla="*/ 6 w 54"/>
                <a:gd name="T1" fmla="*/ 31 h 41"/>
                <a:gd name="T2" fmla="*/ 2 w 54"/>
                <a:gd name="T3" fmla="*/ 35 h 41"/>
                <a:gd name="T4" fmla="*/ 5 w 54"/>
                <a:gd name="T5" fmla="*/ 39 h 41"/>
                <a:gd name="T6" fmla="*/ 5 w 54"/>
                <a:gd name="T7" fmla="*/ 39 h 41"/>
                <a:gd name="T8" fmla="*/ 22 w 54"/>
                <a:gd name="T9" fmla="*/ 24 h 41"/>
                <a:gd name="T10" fmla="*/ 31 w 54"/>
                <a:gd name="T11" fmla="*/ 17 h 41"/>
                <a:gd name="T12" fmla="*/ 54 w 54"/>
                <a:gd name="T13" fmla="*/ 0 h 41"/>
                <a:gd name="T14" fmla="*/ 9 w 54"/>
                <a:gd name="T15" fmla="*/ 28 h 41"/>
                <a:gd name="T16" fmla="*/ 6 w 54"/>
                <a:gd name="T1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1">
                  <a:moveTo>
                    <a:pt x="6" y="31"/>
                  </a:moveTo>
                  <a:cubicBezTo>
                    <a:pt x="4" y="33"/>
                    <a:pt x="3" y="34"/>
                    <a:pt x="2" y="35"/>
                  </a:cubicBezTo>
                  <a:cubicBezTo>
                    <a:pt x="0" y="37"/>
                    <a:pt x="3" y="41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33"/>
                    <a:pt x="16" y="28"/>
                    <a:pt x="22" y="24"/>
                  </a:cubicBezTo>
                  <a:cubicBezTo>
                    <a:pt x="25" y="22"/>
                    <a:pt x="28" y="20"/>
                    <a:pt x="31" y="17"/>
                  </a:cubicBezTo>
                  <a:cubicBezTo>
                    <a:pt x="38" y="11"/>
                    <a:pt x="46" y="4"/>
                    <a:pt x="54" y="0"/>
                  </a:cubicBezTo>
                  <a:cubicBezTo>
                    <a:pt x="38" y="7"/>
                    <a:pt x="22" y="16"/>
                    <a:pt x="9" y="28"/>
                  </a:cubicBezTo>
                  <a:cubicBezTo>
                    <a:pt x="8" y="29"/>
                    <a:pt x="7" y="30"/>
                    <a:pt x="6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0" name="Freeform 4821"/>
            <p:cNvSpPr/>
            <p:nvPr/>
          </p:nvSpPr>
          <p:spPr bwMode="auto">
            <a:xfrm>
              <a:off x="7151713" y="1794408"/>
              <a:ext cx="401165" cy="51892"/>
            </a:xfrm>
            <a:custGeom>
              <a:avLst/>
              <a:gdLst>
                <a:gd name="T0" fmla="*/ 163 w 231"/>
                <a:gd name="T1" fmla="*/ 4 h 30"/>
                <a:gd name="T2" fmla="*/ 145 w 231"/>
                <a:gd name="T3" fmla="*/ 1 h 30"/>
                <a:gd name="T4" fmla="*/ 137 w 231"/>
                <a:gd name="T5" fmla="*/ 1 h 30"/>
                <a:gd name="T6" fmla="*/ 132 w 231"/>
                <a:gd name="T7" fmla="*/ 0 h 30"/>
                <a:gd name="T8" fmla="*/ 122 w 231"/>
                <a:gd name="T9" fmla="*/ 0 h 30"/>
                <a:gd name="T10" fmla="*/ 120 w 231"/>
                <a:gd name="T11" fmla="*/ 0 h 30"/>
                <a:gd name="T12" fmla="*/ 117 w 231"/>
                <a:gd name="T13" fmla="*/ 0 h 30"/>
                <a:gd name="T14" fmla="*/ 111 w 231"/>
                <a:gd name="T15" fmla="*/ 0 h 30"/>
                <a:gd name="T16" fmla="*/ 107 w 231"/>
                <a:gd name="T17" fmla="*/ 0 h 30"/>
                <a:gd name="T18" fmla="*/ 99 w 231"/>
                <a:gd name="T19" fmla="*/ 0 h 30"/>
                <a:gd name="T20" fmla="*/ 93 w 231"/>
                <a:gd name="T21" fmla="*/ 1 h 30"/>
                <a:gd name="T22" fmla="*/ 87 w 231"/>
                <a:gd name="T23" fmla="*/ 2 h 30"/>
                <a:gd name="T24" fmla="*/ 82 w 231"/>
                <a:gd name="T25" fmla="*/ 2 h 30"/>
                <a:gd name="T26" fmla="*/ 75 w 231"/>
                <a:gd name="T27" fmla="*/ 5 h 30"/>
                <a:gd name="T28" fmla="*/ 66 w 231"/>
                <a:gd name="T29" fmla="*/ 4 h 30"/>
                <a:gd name="T30" fmla="*/ 62 w 231"/>
                <a:gd name="T31" fmla="*/ 7 h 30"/>
                <a:gd name="T32" fmla="*/ 57 w 231"/>
                <a:gd name="T33" fmla="*/ 6 h 30"/>
                <a:gd name="T34" fmla="*/ 52 w 231"/>
                <a:gd name="T35" fmla="*/ 7 h 30"/>
                <a:gd name="T36" fmla="*/ 46 w 231"/>
                <a:gd name="T37" fmla="*/ 7 h 30"/>
                <a:gd name="T38" fmla="*/ 41 w 231"/>
                <a:gd name="T39" fmla="*/ 9 h 30"/>
                <a:gd name="T40" fmla="*/ 33 w 231"/>
                <a:gd name="T41" fmla="*/ 10 h 30"/>
                <a:gd name="T42" fmla="*/ 28 w 231"/>
                <a:gd name="T43" fmla="*/ 11 h 30"/>
                <a:gd name="T44" fmla="*/ 10 w 231"/>
                <a:gd name="T45" fmla="*/ 16 h 30"/>
                <a:gd name="T46" fmla="*/ 5 w 231"/>
                <a:gd name="T47" fmla="*/ 18 h 30"/>
                <a:gd name="T48" fmla="*/ 0 w 231"/>
                <a:gd name="T49" fmla="*/ 19 h 30"/>
                <a:gd name="T50" fmla="*/ 1 w 231"/>
                <a:gd name="T51" fmla="*/ 21 h 30"/>
                <a:gd name="T52" fmla="*/ 13 w 231"/>
                <a:gd name="T53" fmla="*/ 16 h 30"/>
                <a:gd name="T54" fmla="*/ 12 w 231"/>
                <a:gd name="T55" fmla="*/ 20 h 30"/>
                <a:gd name="T56" fmla="*/ 34 w 231"/>
                <a:gd name="T57" fmla="*/ 15 h 30"/>
                <a:gd name="T58" fmla="*/ 49 w 231"/>
                <a:gd name="T59" fmla="*/ 12 h 30"/>
                <a:gd name="T60" fmla="*/ 51 w 231"/>
                <a:gd name="T61" fmla="*/ 12 h 30"/>
                <a:gd name="T62" fmla="*/ 64 w 231"/>
                <a:gd name="T63" fmla="*/ 8 h 30"/>
                <a:gd name="T64" fmla="*/ 64 w 231"/>
                <a:gd name="T65" fmla="*/ 10 h 30"/>
                <a:gd name="T66" fmla="*/ 74 w 231"/>
                <a:gd name="T67" fmla="*/ 8 h 30"/>
                <a:gd name="T68" fmla="*/ 125 w 231"/>
                <a:gd name="T69" fmla="*/ 5 h 30"/>
                <a:gd name="T70" fmla="*/ 131 w 231"/>
                <a:gd name="T71" fmla="*/ 5 h 30"/>
                <a:gd name="T72" fmla="*/ 137 w 231"/>
                <a:gd name="T73" fmla="*/ 6 h 30"/>
                <a:gd name="T74" fmla="*/ 139 w 231"/>
                <a:gd name="T75" fmla="*/ 6 h 30"/>
                <a:gd name="T76" fmla="*/ 148 w 231"/>
                <a:gd name="T77" fmla="*/ 6 h 30"/>
                <a:gd name="T78" fmla="*/ 155 w 231"/>
                <a:gd name="T79" fmla="*/ 8 h 30"/>
                <a:gd name="T80" fmla="*/ 159 w 231"/>
                <a:gd name="T81" fmla="*/ 6 h 30"/>
                <a:gd name="T82" fmla="*/ 158 w 231"/>
                <a:gd name="T83" fmla="*/ 8 h 30"/>
                <a:gd name="T84" fmla="*/ 168 w 231"/>
                <a:gd name="T85" fmla="*/ 9 h 30"/>
                <a:gd name="T86" fmla="*/ 174 w 231"/>
                <a:gd name="T87" fmla="*/ 10 h 30"/>
                <a:gd name="T88" fmla="*/ 178 w 231"/>
                <a:gd name="T89" fmla="*/ 10 h 30"/>
                <a:gd name="T90" fmla="*/ 184 w 231"/>
                <a:gd name="T91" fmla="*/ 11 h 30"/>
                <a:gd name="T92" fmla="*/ 187 w 231"/>
                <a:gd name="T93" fmla="*/ 11 h 30"/>
                <a:gd name="T94" fmla="*/ 195 w 231"/>
                <a:gd name="T95" fmla="*/ 13 h 30"/>
                <a:gd name="T96" fmla="*/ 196 w 231"/>
                <a:gd name="T97" fmla="*/ 13 h 30"/>
                <a:gd name="T98" fmla="*/ 205 w 231"/>
                <a:gd name="T99" fmla="*/ 15 h 30"/>
                <a:gd name="T100" fmla="*/ 208 w 231"/>
                <a:gd name="T101" fmla="*/ 17 h 30"/>
                <a:gd name="T102" fmla="*/ 211 w 231"/>
                <a:gd name="T103" fmla="*/ 17 h 30"/>
                <a:gd name="T104" fmla="*/ 218 w 231"/>
                <a:gd name="T105" fmla="*/ 22 h 30"/>
                <a:gd name="T106" fmla="*/ 219 w 231"/>
                <a:gd name="T107" fmla="*/ 23 h 30"/>
                <a:gd name="T108" fmla="*/ 221 w 231"/>
                <a:gd name="T109" fmla="*/ 24 h 30"/>
                <a:gd name="T110" fmla="*/ 223 w 231"/>
                <a:gd name="T111" fmla="*/ 25 h 30"/>
                <a:gd name="T112" fmla="*/ 224 w 231"/>
                <a:gd name="T113" fmla="*/ 27 h 30"/>
                <a:gd name="T114" fmla="*/ 228 w 231"/>
                <a:gd name="T115" fmla="*/ 24 h 30"/>
                <a:gd name="T116" fmla="*/ 168 w 231"/>
                <a:gd name="T1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30">
                  <a:moveTo>
                    <a:pt x="168" y="4"/>
                  </a:moveTo>
                  <a:cubicBezTo>
                    <a:pt x="166" y="4"/>
                    <a:pt x="164" y="4"/>
                    <a:pt x="163" y="4"/>
                  </a:cubicBezTo>
                  <a:cubicBezTo>
                    <a:pt x="158" y="3"/>
                    <a:pt x="154" y="3"/>
                    <a:pt x="150" y="2"/>
                  </a:cubicBezTo>
                  <a:cubicBezTo>
                    <a:pt x="149" y="4"/>
                    <a:pt x="145" y="4"/>
                    <a:pt x="145" y="1"/>
                  </a:cubicBezTo>
                  <a:cubicBezTo>
                    <a:pt x="142" y="1"/>
                    <a:pt x="139" y="1"/>
                    <a:pt x="137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4"/>
                    <a:pt x="132" y="4"/>
                    <a:pt x="132" y="1"/>
                  </a:cubicBezTo>
                  <a:cubicBezTo>
                    <a:pt x="132" y="1"/>
                    <a:pt x="132" y="0"/>
                    <a:pt x="132" y="0"/>
                  </a:cubicBezTo>
                  <a:cubicBezTo>
                    <a:pt x="130" y="0"/>
                    <a:pt x="128" y="0"/>
                    <a:pt x="127" y="0"/>
                  </a:cubicBezTo>
                  <a:cubicBezTo>
                    <a:pt x="127" y="3"/>
                    <a:pt x="122" y="3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0" y="0"/>
                  </a:cubicBezTo>
                  <a:cubicBezTo>
                    <a:pt x="119" y="0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1" y="4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4"/>
                    <a:pt x="102" y="4"/>
                    <a:pt x="101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5"/>
                    <a:pt x="93" y="5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1"/>
                    <a:pt x="89" y="1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6" y="6"/>
                    <a:pt x="82" y="5"/>
                    <a:pt x="82" y="2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76" y="4"/>
                    <a:pt x="76" y="4"/>
                    <a:pt x="75" y="5"/>
                  </a:cubicBezTo>
                  <a:cubicBezTo>
                    <a:pt x="74" y="7"/>
                    <a:pt x="70" y="6"/>
                    <a:pt x="70" y="4"/>
                  </a:cubicBezTo>
                  <a:cubicBezTo>
                    <a:pt x="69" y="4"/>
                    <a:pt x="67" y="4"/>
                    <a:pt x="66" y="4"/>
                  </a:cubicBezTo>
                  <a:cubicBezTo>
                    <a:pt x="66" y="5"/>
                    <a:pt x="65" y="5"/>
                    <a:pt x="65" y="6"/>
                  </a:cubicBezTo>
                  <a:cubicBezTo>
                    <a:pt x="65" y="7"/>
                    <a:pt x="63" y="7"/>
                    <a:pt x="62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59" y="5"/>
                    <a:pt x="58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11"/>
                    <a:pt x="52" y="11"/>
                    <a:pt x="52" y="7"/>
                  </a:cubicBezTo>
                  <a:cubicBezTo>
                    <a:pt x="52" y="7"/>
                    <a:pt x="52" y="7"/>
                    <a:pt x="52" y="6"/>
                  </a:cubicBezTo>
                  <a:cubicBezTo>
                    <a:pt x="50" y="7"/>
                    <a:pt x="48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6" y="12"/>
                    <a:pt x="41" y="12"/>
                    <a:pt x="41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38" y="9"/>
                    <a:pt x="36" y="9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5"/>
                    <a:pt x="28" y="1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2" y="12"/>
                    <a:pt x="16" y="14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7" y="20"/>
                    <a:pt x="10" y="18"/>
                    <a:pt x="13" y="16"/>
                  </a:cubicBezTo>
                  <a:cubicBezTo>
                    <a:pt x="14" y="16"/>
                    <a:pt x="15" y="17"/>
                    <a:pt x="14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9" y="18"/>
                    <a:pt x="26" y="17"/>
                    <a:pt x="33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40" y="14"/>
                    <a:pt x="44" y="13"/>
                    <a:pt x="49" y="12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1" y="11"/>
                    <a:pt x="52" y="11"/>
                    <a:pt x="51" y="12"/>
                  </a:cubicBezTo>
                  <a:cubicBezTo>
                    <a:pt x="54" y="11"/>
                    <a:pt x="58" y="11"/>
                    <a:pt x="61" y="10"/>
                  </a:cubicBezTo>
                  <a:cubicBezTo>
                    <a:pt x="62" y="10"/>
                    <a:pt x="63" y="9"/>
                    <a:pt x="64" y="8"/>
                  </a:cubicBezTo>
                  <a:cubicBezTo>
                    <a:pt x="64" y="8"/>
                    <a:pt x="65" y="9"/>
                    <a:pt x="64" y="9"/>
                  </a:cubicBezTo>
                  <a:cubicBezTo>
                    <a:pt x="64" y="9"/>
                    <a:pt x="64" y="10"/>
                    <a:pt x="64" y="10"/>
                  </a:cubicBezTo>
                  <a:cubicBezTo>
                    <a:pt x="64" y="10"/>
                    <a:pt x="65" y="10"/>
                    <a:pt x="66" y="10"/>
                  </a:cubicBezTo>
                  <a:cubicBezTo>
                    <a:pt x="69" y="9"/>
                    <a:pt x="72" y="9"/>
                    <a:pt x="74" y="8"/>
                  </a:cubicBezTo>
                  <a:cubicBezTo>
                    <a:pt x="75" y="6"/>
                    <a:pt x="78" y="6"/>
                    <a:pt x="79" y="8"/>
                  </a:cubicBezTo>
                  <a:cubicBezTo>
                    <a:pt x="95" y="6"/>
                    <a:pt x="110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1"/>
                    <a:pt x="131" y="1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5"/>
                    <a:pt x="135" y="5"/>
                    <a:pt x="137" y="6"/>
                  </a:cubicBezTo>
                  <a:cubicBezTo>
                    <a:pt x="137" y="5"/>
                    <a:pt x="138" y="5"/>
                    <a:pt x="138" y="5"/>
                  </a:cubicBezTo>
                  <a:cubicBezTo>
                    <a:pt x="138" y="5"/>
                    <a:pt x="139" y="5"/>
                    <a:pt x="139" y="6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47" y="6"/>
                    <a:pt x="147" y="6"/>
                    <a:pt x="148" y="6"/>
                  </a:cubicBezTo>
                  <a:cubicBezTo>
                    <a:pt x="148" y="6"/>
                    <a:pt x="149" y="6"/>
                    <a:pt x="148" y="7"/>
                  </a:cubicBezTo>
                  <a:cubicBezTo>
                    <a:pt x="151" y="7"/>
                    <a:pt x="153" y="7"/>
                    <a:pt x="155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7" y="7"/>
                    <a:pt x="158" y="7"/>
                    <a:pt x="159" y="6"/>
                  </a:cubicBezTo>
                  <a:cubicBezTo>
                    <a:pt x="159" y="6"/>
                    <a:pt x="160" y="7"/>
                    <a:pt x="159" y="7"/>
                  </a:cubicBezTo>
                  <a:cubicBezTo>
                    <a:pt x="159" y="8"/>
                    <a:pt x="159" y="8"/>
                    <a:pt x="158" y="8"/>
                  </a:cubicBezTo>
                  <a:cubicBezTo>
                    <a:pt x="161" y="9"/>
                    <a:pt x="164" y="9"/>
                    <a:pt x="167" y="9"/>
                  </a:cubicBezTo>
                  <a:cubicBezTo>
                    <a:pt x="167" y="9"/>
                    <a:pt x="167" y="9"/>
                    <a:pt x="168" y="9"/>
                  </a:cubicBezTo>
                  <a:cubicBezTo>
                    <a:pt x="168" y="9"/>
                    <a:pt x="169" y="9"/>
                    <a:pt x="169" y="9"/>
                  </a:cubicBezTo>
                  <a:cubicBezTo>
                    <a:pt x="170" y="10"/>
                    <a:pt x="172" y="10"/>
                    <a:pt x="174" y="10"/>
                  </a:cubicBezTo>
                  <a:cubicBezTo>
                    <a:pt x="175" y="10"/>
                    <a:pt x="176" y="9"/>
                    <a:pt x="177" y="9"/>
                  </a:cubicBezTo>
                  <a:cubicBezTo>
                    <a:pt x="178" y="8"/>
                    <a:pt x="178" y="9"/>
                    <a:pt x="178" y="10"/>
                  </a:cubicBezTo>
                  <a:cubicBezTo>
                    <a:pt x="178" y="10"/>
                    <a:pt x="177" y="10"/>
                    <a:pt x="177" y="10"/>
                  </a:cubicBezTo>
                  <a:cubicBezTo>
                    <a:pt x="180" y="10"/>
                    <a:pt x="182" y="11"/>
                    <a:pt x="184" y="11"/>
                  </a:cubicBezTo>
                  <a:cubicBezTo>
                    <a:pt x="185" y="11"/>
                    <a:pt x="186" y="10"/>
                    <a:pt x="186" y="10"/>
                  </a:cubicBezTo>
                  <a:cubicBezTo>
                    <a:pt x="187" y="9"/>
                    <a:pt x="188" y="10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9" y="12"/>
                    <a:pt x="192" y="12"/>
                    <a:pt x="195" y="13"/>
                  </a:cubicBezTo>
                  <a:cubicBezTo>
                    <a:pt x="195" y="13"/>
                    <a:pt x="195" y="12"/>
                    <a:pt x="195" y="12"/>
                  </a:cubicBezTo>
                  <a:cubicBezTo>
                    <a:pt x="196" y="12"/>
                    <a:pt x="197" y="12"/>
                    <a:pt x="196" y="13"/>
                  </a:cubicBezTo>
                  <a:cubicBezTo>
                    <a:pt x="199" y="14"/>
                    <a:pt x="202" y="14"/>
                    <a:pt x="205" y="15"/>
                  </a:cubicBezTo>
                  <a:cubicBezTo>
                    <a:pt x="205" y="15"/>
                    <a:pt x="205" y="15"/>
                    <a:pt x="205" y="15"/>
                  </a:cubicBezTo>
                  <a:cubicBezTo>
                    <a:pt x="206" y="15"/>
                    <a:pt x="206" y="15"/>
                    <a:pt x="206" y="16"/>
                  </a:cubicBezTo>
                  <a:cubicBezTo>
                    <a:pt x="207" y="16"/>
                    <a:pt x="208" y="16"/>
                    <a:pt x="208" y="17"/>
                  </a:cubicBezTo>
                  <a:cubicBezTo>
                    <a:pt x="209" y="16"/>
                    <a:pt x="209" y="16"/>
                    <a:pt x="210" y="16"/>
                  </a:cubicBezTo>
                  <a:cubicBezTo>
                    <a:pt x="211" y="15"/>
                    <a:pt x="211" y="16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3" y="19"/>
                    <a:pt x="215" y="20"/>
                    <a:pt x="218" y="22"/>
                  </a:cubicBezTo>
                  <a:cubicBezTo>
                    <a:pt x="218" y="22"/>
                    <a:pt x="218" y="22"/>
                    <a:pt x="219" y="21"/>
                  </a:cubicBezTo>
                  <a:cubicBezTo>
                    <a:pt x="219" y="21"/>
                    <a:pt x="220" y="22"/>
                    <a:pt x="219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0" y="23"/>
                    <a:pt x="220" y="24"/>
                    <a:pt x="221" y="24"/>
                  </a:cubicBezTo>
                  <a:cubicBezTo>
                    <a:pt x="221" y="24"/>
                    <a:pt x="222" y="24"/>
                    <a:pt x="222" y="24"/>
                  </a:cubicBezTo>
                  <a:cubicBezTo>
                    <a:pt x="223" y="23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3" y="26"/>
                    <a:pt x="223" y="26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7" y="30"/>
                    <a:pt x="231" y="26"/>
                    <a:pt x="228" y="24"/>
                  </a:cubicBezTo>
                  <a:cubicBezTo>
                    <a:pt x="228" y="23"/>
                    <a:pt x="228" y="23"/>
                    <a:pt x="227" y="23"/>
                  </a:cubicBezTo>
                  <a:cubicBezTo>
                    <a:pt x="211" y="7"/>
                    <a:pt x="189" y="7"/>
                    <a:pt x="16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1" name="Freeform 4822"/>
            <p:cNvSpPr/>
            <p:nvPr/>
          </p:nvSpPr>
          <p:spPr bwMode="auto">
            <a:xfrm>
              <a:off x="7097825" y="1829336"/>
              <a:ext cx="46903" cy="30936"/>
            </a:xfrm>
            <a:custGeom>
              <a:avLst/>
              <a:gdLst>
                <a:gd name="T0" fmla="*/ 11 w 27"/>
                <a:gd name="T1" fmla="*/ 8 h 18"/>
                <a:gd name="T2" fmla="*/ 0 w 27"/>
                <a:gd name="T3" fmla="*/ 18 h 18"/>
                <a:gd name="T4" fmla="*/ 6 w 27"/>
                <a:gd name="T5" fmla="*/ 15 h 18"/>
                <a:gd name="T6" fmla="*/ 25 w 27"/>
                <a:gd name="T7" fmla="*/ 2 h 18"/>
                <a:gd name="T8" fmla="*/ 25 w 27"/>
                <a:gd name="T9" fmla="*/ 2 h 18"/>
                <a:gd name="T10" fmla="*/ 27 w 27"/>
                <a:gd name="T11" fmla="*/ 0 h 18"/>
                <a:gd name="T12" fmla="*/ 19 w 27"/>
                <a:gd name="T13" fmla="*/ 3 h 18"/>
                <a:gd name="T14" fmla="*/ 10 w 27"/>
                <a:gd name="T15" fmla="*/ 7 h 18"/>
                <a:gd name="T16" fmla="*/ 11 w 27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">
                  <a:moveTo>
                    <a:pt x="11" y="8"/>
                  </a:moveTo>
                  <a:cubicBezTo>
                    <a:pt x="7" y="11"/>
                    <a:pt x="4" y="15"/>
                    <a:pt x="0" y="18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12" y="10"/>
                    <a:pt x="19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4" y="1"/>
                    <a:pt x="22" y="2"/>
                    <a:pt x="19" y="3"/>
                  </a:cubicBezTo>
                  <a:cubicBezTo>
                    <a:pt x="16" y="4"/>
                    <a:pt x="13" y="6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2" name="Freeform 4823"/>
            <p:cNvSpPr/>
            <p:nvPr/>
          </p:nvSpPr>
          <p:spPr bwMode="auto">
            <a:xfrm>
              <a:off x="7016994" y="1581851"/>
              <a:ext cx="232516" cy="318338"/>
            </a:xfrm>
            <a:custGeom>
              <a:avLst/>
              <a:gdLst>
                <a:gd name="T0" fmla="*/ 128 w 134"/>
                <a:gd name="T1" fmla="*/ 1 h 183"/>
                <a:gd name="T2" fmla="*/ 127 w 134"/>
                <a:gd name="T3" fmla="*/ 1 h 183"/>
                <a:gd name="T4" fmla="*/ 124 w 134"/>
                <a:gd name="T5" fmla="*/ 2 h 183"/>
                <a:gd name="T6" fmla="*/ 102 w 134"/>
                <a:gd name="T7" fmla="*/ 11 h 183"/>
                <a:gd name="T8" fmla="*/ 30 w 134"/>
                <a:gd name="T9" fmla="*/ 76 h 183"/>
                <a:gd name="T10" fmla="*/ 29 w 134"/>
                <a:gd name="T11" fmla="*/ 77 h 183"/>
                <a:gd name="T12" fmla="*/ 13 w 134"/>
                <a:gd name="T13" fmla="*/ 122 h 183"/>
                <a:gd name="T14" fmla="*/ 12 w 134"/>
                <a:gd name="T15" fmla="*/ 124 h 183"/>
                <a:gd name="T16" fmla="*/ 0 w 134"/>
                <a:gd name="T17" fmla="*/ 179 h 183"/>
                <a:gd name="T18" fmla="*/ 0 w 134"/>
                <a:gd name="T19" fmla="*/ 180 h 183"/>
                <a:gd name="T20" fmla="*/ 0 w 134"/>
                <a:gd name="T21" fmla="*/ 181 h 183"/>
                <a:gd name="T22" fmla="*/ 3 w 134"/>
                <a:gd name="T23" fmla="*/ 182 h 183"/>
                <a:gd name="T24" fmla="*/ 5 w 134"/>
                <a:gd name="T25" fmla="*/ 180 h 183"/>
                <a:gd name="T26" fmla="*/ 6 w 134"/>
                <a:gd name="T27" fmla="*/ 174 h 183"/>
                <a:gd name="T28" fmla="*/ 34 w 134"/>
                <a:gd name="T29" fmla="*/ 80 h 183"/>
                <a:gd name="T30" fmla="*/ 58 w 134"/>
                <a:gd name="T31" fmla="*/ 44 h 183"/>
                <a:gd name="T32" fmla="*/ 99 w 134"/>
                <a:gd name="T33" fmla="*/ 17 h 183"/>
                <a:gd name="T34" fmla="*/ 133 w 134"/>
                <a:gd name="T35" fmla="*/ 5 h 183"/>
                <a:gd name="T36" fmla="*/ 134 w 134"/>
                <a:gd name="T37" fmla="*/ 0 h 183"/>
                <a:gd name="T38" fmla="*/ 128 w 134"/>
                <a:gd name="T39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83">
                  <a:moveTo>
                    <a:pt x="128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6" y="2"/>
                    <a:pt x="125" y="2"/>
                    <a:pt x="124" y="2"/>
                  </a:cubicBezTo>
                  <a:cubicBezTo>
                    <a:pt x="116" y="5"/>
                    <a:pt x="109" y="7"/>
                    <a:pt x="102" y="11"/>
                  </a:cubicBezTo>
                  <a:cubicBezTo>
                    <a:pt x="70" y="24"/>
                    <a:pt x="45" y="44"/>
                    <a:pt x="30" y="76"/>
                  </a:cubicBezTo>
                  <a:cubicBezTo>
                    <a:pt x="30" y="76"/>
                    <a:pt x="30" y="77"/>
                    <a:pt x="29" y="77"/>
                  </a:cubicBezTo>
                  <a:cubicBezTo>
                    <a:pt x="23" y="92"/>
                    <a:pt x="18" y="107"/>
                    <a:pt x="13" y="122"/>
                  </a:cubicBezTo>
                  <a:cubicBezTo>
                    <a:pt x="13" y="122"/>
                    <a:pt x="12" y="123"/>
                    <a:pt x="12" y="124"/>
                  </a:cubicBezTo>
                  <a:cubicBezTo>
                    <a:pt x="6" y="142"/>
                    <a:pt x="1" y="160"/>
                    <a:pt x="0" y="179"/>
                  </a:cubicBezTo>
                  <a:cubicBezTo>
                    <a:pt x="0" y="179"/>
                    <a:pt x="0" y="180"/>
                    <a:pt x="0" y="180"/>
                  </a:cubicBezTo>
                  <a:cubicBezTo>
                    <a:pt x="0" y="180"/>
                    <a:pt x="0" y="180"/>
                    <a:pt x="0" y="181"/>
                  </a:cubicBezTo>
                  <a:cubicBezTo>
                    <a:pt x="0" y="182"/>
                    <a:pt x="2" y="183"/>
                    <a:pt x="3" y="182"/>
                  </a:cubicBezTo>
                  <a:cubicBezTo>
                    <a:pt x="4" y="182"/>
                    <a:pt x="5" y="181"/>
                    <a:pt x="5" y="180"/>
                  </a:cubicBezTo>
                  <a:cubicBezTo>
                    <a:pt x="5" y="178"/>
                    <a:pt x="5" y="176"/>
                    <a:pt x="6" y="174"/>
                  </a:cubicBezTo>
                  <a:cubicBezTo>
                    <a:pt x="8" y="142"/>
                    <a:pt x="21" y="109"/>
                    <a:pt x="34" y="80"/>
                  </a:cubicBezTo>
                  <a:cubicBezTo>
                    <a:pt x="39" y="67"/>
                    <a:pt x="47" y="54"/>
                    <a:pt x="58" y="44"/>
                  </a:cubicBezTo>
                  <a:cubicBezTo>
                    <a:pt x="69" y="33"/>
                    <a:pt x="85" y="24"/>
                    <a:pt x="99" y="17"/>
                  </a:cubicBezTo>
                  <a:cubicBezTo>
                    <a:pt x="110" y="12"/>
                    <a:pt x="122" y="8"/>
                    <a:pt x="133" y="5"/>
                  </a:cubicBezTo>
                  <a:cubicBezTo>
                    <a:pt x="134" y="3"/>
                    <a:pt x="134" y="1"/>
                    <a:pt x="134" y="0"/>
                  </a:cubicBezTo>
                  <a:cubicBezTo>
                    <a:pt x="132" y="0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3" name="Freeform 4824"/>
            <p:cNvSpPr/>
            <p:nvPr/>
          </p:nvSpPr>
          <p:spPr bwMode="auto">
            <a:xfrm>
              <a:off x="7268470" y="1576861"/>
              <a:ext cx="242496" cy="107776"/>
            </a:xfrm>
            <a:custGeom>
              <a:avLst/>
              <a:gdLst>
                <a:gd name="T0" fmla="*/ 72 w 140"/>
                <a:gd name="T1" fmla="*/ 12 h 62"/>
                <a:gd name="T2" fmla="*/ 60 w 140"/>
                <a:gd name="T3" fmla="*/ 8 h 62"/>
                <a:gd name="T4" fmla="*/ 58 w 140"/>
                <a:gd name="T5" fmla="*/ 7 h 62"/>
                <a:gd name="T6" fmla="*/ 57 w 140"/>
                <a:gd name="T7" fmla="*/ 7 h 62"/>
                <a:gd name="T8" fmla="*/ 55 w 140"/>
                <a:gd name="T9" fmla="*/ 6 h 62"/>
                <a:gd name="T10" fmla="*/ 52 w 140"/>
                <a:gd name="T11" fmla="*/ 5 h 62"/>
                <a:gd name="T12" fmla="*/ 52 w 140"/>
                <a:gd name="T13" fmla="*/ 6 h 62"/>
                <a:gd name="T14" fmla="*/ 50 w 140"/>
                <a:gd name="T15" fmla="*/ 8 h 62"/>
                <a:gd name="T16" fmla="*/ 47 w 140"/>
                <a:gd name="T17" fmla="*/ 6 h 62"/>
                <a:gd name="T18" fmla="*/ 47 w 140"/>
                <a:gd name="T19" fmla="*/ 4 h 62"/>
                <a:gd name="T20" fmla="*/ 47 w 140"/>
                <a:gd name="T21" fmla="*/ 4 h 62"/>
                <a:gd name="T22" fmla="*/ 46 w 140"/>
                <a:gd name="T23" fmla="*/ 3 h 62"/>
                <a:gd name="T24" fmla="*/ 41 w 140"/>
                <a:gd name="T25" fmla="*/ 2 h 62"/>
                <a:gd name="T26" fmla="*/ 38 w 140"/>
                <a:gd name="T27" fmla="*/ 2 h 62"/>
                <a:gd name="T28" fmla="*/ 38 w 140"/>
                <a:gd name="T29" fmla="*/ 2 h 62"/>
                <a:gd name="T30" fmla="*/ 33 w 140"/>
                <a:gd name="T31" fmla="*/ 3 h 62"/>
                <a:gd name="T32" fmla="*/ 32 w 140"/>
                <a:gd name="T33" fmla="*/ 1 h 62"/>
                <a:gd name="T34" fmla="*/ 29 w 140"/>
                <a:gd name="T35" fmla="*/ 0 h 62"/>
                <a:gd name="T36" fmla="*/ 29 w 140"/>
                <a:gd name="T37" fmla="*/ 1 h 62"/>
                <a:gd name="T38" fmla="*/ 24 w 140"/>
                <a:gd name="T39" fmla="*/ 1 h 62"/>
                <a:gd name="T40" fmla="*/ 24 w 140"/>
                <a:gd name="T41" fmla="*/ 0 h 62"/>
                <a:gd name="T42" fmla="*/ 22 w 140"/>
                <a:gd name="T43" fmla="*/ 0 h 62"/>
                <a:gd name="T44" fmla="*/ 21 w 140"/>
                <a:gd name="T45" fmla="*/ 2 h 62"/>
                <a:gd name="T46" fmla="*/ 18 w 140"/>
                <a:gd name="T47" fmla="*/ 3 h 62"/>
                <a:gd name="T48" fmla="*/ 17 w 140"/>
                <a:gd name="T49" fmla="*/ 0 h 62"/>
                <a:gd name="T50" fmla="*/ 15 w 140"/>
                <a:gd name="T51" fmla="*/ 0 h 62"/>
                <a:gd name="T52" fmla="*/ 14 w 140"/>
                <a:gd name="T53" fmla="*/ 2 h 62"/>
                <a:gd name="T54" fmla="*/ 11 w 140"/>
                <a:gd name="T55" fmla="*/ 1 h 62"/>
                <a:gd name="T56" fmla="*/ 10 w 140"/>
                <a:gd name="T57" fmla="*/ 0 h 62"/>
                <a:gd name="T58" fmla="*/ 10 w 140"/>
                <a:gd name="T59" fmla="*/ 0 h 62"/>
                <a:gd name="T60" fmla="*/ 7 w 140"/>
                <a:gd name="T61" fmla="*/ 0 h 62"/>
                <a:gd name="T62" fmla="*/ 7 w 140"/>
                <a:gd name="T63" fmla="*/ 0 h 62"/>
                <a:gd name="T64" fmla="*/ 5 w 140"/>
                <a:gd name="T65" fmla="*/ 3 h 62"/>
                <a:gd name="T66" fmla="*/ 2 w 140"/>
                <a:gd name="T67" fmla="*/ 0 h 62"/>
                <a:gd name="T68" fmla="*/ 0 w 140"/>
                <a:gd name="T69" fmla="*/ 1 h 62"/>
                <a:gd name="T70" fmla="*/ 0 w 140"/>
                <a:gd name="T71" fmla="*/ 2 h 62"/>
                <a:gd name="T72" fmla="*/ 0 w 140"/>
                <a:gd name="T73" fmla="*/ 3 h 62"/>
                <a:gd name="T74" fmla="*/ 5 w 140"/>
                <a:gd name="T75" fmla="*/ 5 h 62"/>
                <a:gd name="T76" fmla="*/ 7 w 140"/>
                <a:gd name="T77" fmla="*/ 5 h 62"/>
                <a:gd name="T78" fmla="*/ 57 w 140"/>
                <a:gd name="T79" fmla="*/ 12 h 62"/>
                <a:gd name="T80" fmla="*/ 101 w 140"/>
                <a:gd name="T81" fmla="*/ 30 h 62"/>
                <a:gd name="T82" fmla="*/ 127 w 140"/>
                <a:gd name="T83" fmla="*/ 51 h 62"/>
                <a:gd name="T84" fmla="*/ 134 w 140"/>
                <a:gd name="T85" fmla="*/ 60 h 62"/>
                <a:gd name="T86" fmla="*/ 135 w 140"/>
                <a:gd name="T87" fmla="*/ 62 h 62"/>
                <a:gd name="T88" fmla="*/ 138 w 140"/>
                <a:gd name="T89" fmla="*/ 58 h 62"/>
                <a:gd name="T90" fmla="*/ 137 w 140"/>
                <a:gd name="T91" fmla="*/ 56 h 62"/>
                <a:gd name="T92" fmla="*/ 131 w 140"/>
                <a:gd name="T93" fmla="*/ 48 h 62"/>
                <a:gd name="T94" fmla="*/ 125 w 140"/>
                <a:gd name="T95" fmla="*/ 41 h 62"/>
                <a:gd name="T96" fmla="*/ 104 w 140"/>
                <a:gd name="T97" fmla="*/ 26 h 62"/>
                <a:gd name="T98" fmla="*/ 72 w 140"/>
                <a:gd name="T9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62">
                  <a:moveTo>
                    <a:pt x="72" y="12"/>
                  </a:moveTo>
                  <a:cubicBezTo>
                    <a:pt x="68" y="10"/>
                    <a:pt x="64" y="9"/>
                    <a:pt x="60" y="8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5" y="7"/>
                    <a:pt x="55" y="6"/>
                  </a:cubicBezTo>
                  <a:cubicBezTo>
                    <a:pt x="54" y="6"/>
                    <a:pt x="53" y="5"/>
                    <a:pt x="52" y="5"/>
                  </a:cubicBezTo>
                  <a:cubicBezTo>
                    <a:pt x="52" y="5"/>
                    <a:pt x="52" y="5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48" y="8"/>
                    <a:pt x="47" y="7"/>
                    <a:pt x="47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5" y="5"/>
                    <a:pt x="41" y="5"/>
                    <a:pt x="41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5"/>
                    <a:pt x="34" y="7"/>
                    <a:pt x="33" y="3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4"/>
                    <a:pt x="24" y="4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1" y="3"/>
                    <a:pt x="19" y="3"/>
                    <a:pt x="18" y="3"/>
                  </a:cubicBezTo>
                  <a:cubicBezTo>
                    <a:pt x="17" y="2"/>
                    <a:pt x="16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1" y="2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3" y="3"/>
                    <a:pt x="2" y="2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24" y="3"/>
                    <a:pt x="40" y="6"/>
                    <a:pt x="57" y="12"/>
                  </a:cubicBezTo>
                  <a:cubicBezTo>
                    <a:pt x="72" y="17"/>
                    <a:pt x="87" y="22"/>
                    <a:pt x="101" y="30"/>
                  </a:cubicBezTo>
                  <a:cubicBezTo>
                    <a:pt x="111" y="36"/>
                    <a:pt x="120" y="43"/>
                    <a:pt x="127" y="51"/>
                  </a:cubicBezTo>
                  <a:cubicBezTo>
                    <a:pt x="130" y="54"/>
                    <a:pt x="132" y="57"/>
                    <a:pt x="134" y="60"/>
                  </a:cubicBezTo>
                  <a:cubicBezTo>
                    <a:pt x="134" y="61"/>
                    <a:pt x="135" y="61"/>
                    <a:pt x="135" y="62"/>
                  </a:cubicBezTo>
                  <a:cubicBezTo>
                    <a:pt x="137" y="62"/>
                    <a:pt x="140" y="60"/>
                    <a:pt x="138" y="58"/>
                  </a:cubicBezTo>
                  <a:cubicBezTo>
                    <a:pt x="138" y="57"/>
                    <a:pt x="138" y="57"/>
                    <a:pt x="137" y="56"/>
                  </a:cubicBezTo>
                  <a:cubicBezTo>
                    <a:pt x="135" y="53"/>
                    <a:pt x="133" y="50"/>
                    <a:pt x="131" y="48"/>
                  </a:cubicBezTo>
                  <a:cubicBezTo>
                    <a:pt x="129" y="45"/>
                    <a:pt x="127" y="43"/>
                    <a:pt x="125" y="41"/>
                  </a:cubicBezTo>
                  <a:cubicBezTo>
                    <a:pt x="119" y="35"/>
                    <a:pt x="112" y="30"/>
                    <a:pt x="104" y="26"/>
                  </a:cubicBezTo>
                  <a:cubicBezTo>
                    <a:pt x="94" y="20"/>
                    <a:pt x="83" y="16"/>
                    <a:pt x="72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4" name="Freeform 4825"/>
            <p:cNvSpPr>
              <a:spLocks noEditPoints="1"/>
            </p:cNvSpPr>
            <p:nvPr/>
          </p:nvSpPr>
          <p:spPr bwMode="auto">
            <a:xfrm>
              <a:off x="7231547" y="1573868"/>
              <a:ext cx="43909" cy="98795"/>
            </a:xfrm>
            <a:custGeom>
              <a:avLst/>
              <a:gdLst>
                <a:gd name="T0" fmla="*/ 16 w 25"/>
                <a:gd name="T1" fmla="*/ 8 h 57"/>
                <a:gd name="T2" fmla="*/ 17 w 25"/>
                <a:gd name="T3" fmla="*/ 5 h 57"/>
                <a:gd name="T4" fmla="*/ 16 w 25"/>
                <a:gd name="T5" fmla="*/ 4 h 57"/>
                <a:gd name="T6" fmla="*/ 16 w 25"/>
                <a:gd name="T7" fmla="*/ 2 h 57"/>
                <a:gd name="T8" fmla="*/ 15 w 25"/>
                <a:gd name="T9" fmla="*/ 2 h 57"/>
                <a:gd name="T10" fmla="*/ 10 w 25"/>
                <a:gd name="T11" fmla="*/ 3 h 57"/>
                <a:gd name="T12" fmla="*/ 10 w 25"/>
                <a:gd name="T13" fmla="*/ 5 h 57"/>
                <a:gd name="T14" fmla="*/ 10 w 25"/>
                <a:gd name="T15" fmla="*/ 5 h 57"/>
                <a:gd name="T16" fmla="*/ 9 w 25"/>
                <a:gd name="T17" fmla="*/ 10 h 57"/>
                <a:gd name="T18" fmla="*/ 16 w 25"/>
                <a:gd name="T19" fmla="*/ 53 h 57"/>
                <a:gd name="T20" fmla="*/ 25 w 25"/>
                <a:gd name="T21" fmla="*/ 37 h 57"/>
                <a:gd name="T22" fmla="*/ 16 w 25"/>
                <a:gd name="T23" fmla="*/ 10 h 57"/>
                <a:gd name="T24" fmla="*/ 16 w 25"/>
                <a:gd name="T25" fmla="*/ 8 h 57"/>
                <a:gd name="T26" fmla="*/ 16 w 25"/>
                <a:gd name="T27" fmla="*/ 47 h 57"/>
                <a:gd name="T28" fmla="*/ 11 w 25"/>
                <a:gd name="T29" fmla="*/ 39 h 57"/>
                <a:gd name="T30" fmla="*/ 12 w 25"/>
                <a:gd name="T31" fmla="*/ 25 h 57"/>
                <a:gd name="T32" fmla="*/ 15 w 25"/>
                <a:gd name="T33" fmla="*/ 12 h 57"/>
                <a:gd name="T34" fmla="*/ 18 w 25"/>
                <a:gd name="T35" fmla="*/ 25 h 57"/>
                <a:gd name="T36" fmla="*/ 16 w 25"/>
                <a:gd name="T37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57">
                  <a:moveTo>
                    <a:pt x="16" y="8"/>
                  </a:moveTo>
                  <a:cubicBezTo>
                    <a:pt x="16" y="7"/>
                    <a:pt x="16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8"/>
                    <a:pt x="9" y="10"/>
                  </a:cubicBezTo>
                  <a:cubicBezTo>
                    <a:pt x="7" y="25"/>
                    <a:pt x="0" y="57"/>
                    <a:pt x="16" y="53"/>
                  </a:cubicBezTo>
                  <a:cubicBezTo>
                    <a:pt x="23" y="51"/>
                    <a:pt x="25" y="45"/>
                    <a:pt x="25" y="37"/>
                  </a:cubicBezTo>
                  <a:cubicBezTo>
                    <a:pt x="20" y="27"/>
                    <a:pt x="17" y="15"/>
                    <a:pt x="16" y="10"/>
                  </a:cubicBezTo>
                  <a:cubicBezTo>
                    <a:pt x="16" y="9"/>
                    <a:pt x="16" y="8"/>
                    <a:pt x="16" y="8"/>
                  </a:cubicBezTo>
                  <a:close/>
                  <a:moveTo>
                    <a:pt x="16" y="47"/>
                  </a:moveTo>
                  <a:cubicBezTo>
                    <a:pt x="13" y="51"/>
                    <a:pt x="11" y="41"/>
                    <a:pt x="11" y="39"/>
                  </a:cubicBezTo>
                  <a:cubicBezTo>
                    <a:pt x="10" y="35"/>
                    <a:pt x="11" y="30"/>
                    <a:pt x="12" y="25"/>
                  </a:cubicBezTo>
                  <a:cubicBezTo>
                    <a:pt x="13" y="21"/>
                    <a:pt x="15" y="16"/>
                    <a:pt x="15" y="12"/>
                  </a:cubicBezTo>
                  <a:cubicBezTo>
                    <a:pt x="16" y="16"/>
                    <a:pt x="17" y="20"/>
                    <a:pt x="18" y="25"/>
                  </a:cubicBezTo>
                  <a:cubicBezTo>
                    <a:pt x="19" y="31"/>
                    <a:pt x="21" y="41"/>
                    <a:pt x="1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5" name="Freeform 4826"/>
            <p:cNvSpPr>
              <a:spLocks noEditPoints="1"/>
            </p:cNvSpPr>
            <p:nvPr/>
          </p:nvSpPr>
          <p:spPr bwMode="auto">
            <a:xfrm>
              <a:off x="7259489" y="1581851"/>
              <a:ext cx="70853" cy="87817"/>
            </a:xfrm>
            <a:custGeom>
              <a:avLst/>
              <a:gdLst>
                <a:gd name="T0" fmla="*/ 1 w 41"/>
                <a:gd name="T1" fmla="*/ 0 h 50"/>
                <a:gd name="T2" fmla="*/ 0 w 41"/>
                <a:gd name="T3" fmla="*/ 3 h 50"/>
                <a:gd name="T4" fmla="*/ 0 w 41"/>
                <a:gd name="T5" fmla="*/ 5 h 50"/>
                <a:gd name="T6" fmla="*/ 9 w 41"/>
                <a:gd name="T7" fmla="*/ 32 h 50"/>
                <a:gd name="T8" fmla="*/ 30 w 41"/>
                <a:gd name="T9" fmla="*/ 45 h 50"/>
                <a:gd name="T10" fmla="*/ 32 w 41"/>
                <a:gd name="T11" fmla="*/ 21 h 50"/>
                <a:gd name="T12" fmla="*/ 10 w 41"/>
                <a:gd name="T13" fmla="*/ 2 h 50"/>
                <a:gd name="T14" fmla="*/ 5 w 41"/>
                <a:gd name="T15" fmla="*/ 0 h 50"/>
                <a:gd name="T16" fmla="*/ 1 w 41"/>
                <a:gd name="T17" fmla="*/ 0 h 50"/>
                <a:gd name="T18" fmla="*/ 32 w 41"/>
                <a:gd name="T19" fmla="*/ 32 h 50"/>
                <a:gd name="T20" fmla="*/ 25 w 41"/>
                <a:gd name="T21" fmla="*/ 42 h 50"/>
                <a:gd name="T22" fmla="*/ 11 w 41"/>
                <a:gd name="T23" fmla="*/ 23 h 50"/>
                <a:gd name="T24" fmla="*/ 6 w 41"/>
                <a:gd name="T25" fmla="*/ 6 h 50"/>
                <a:gd name="T26" fmla="*/ 24 w 41"/>
                <a:gd name="T27" fmla="*/ 20 h 50"/>
                <a:gd name="T28" fmla="*/ 32 w 41"/>
                <a:gd name="T29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50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10"/>
                    <a:pt x="4" y="22"/>
                    <a:pt x="9" y="32"/>
                  </a:cubicBezTo>
                  <a:cubicBezTo>
                    <a:pt x="13" y="42"/>
                    <a:pt x="20" y="50"/>
                    <a:pt x="30" y="45"/>
                  </a:cubicBezTo>
                  <a:cubicBezTo>
                    <a:pt x="41" y="40"/>
                    <a:pt x="38" y="28"/>
                    <a:pt x="32" y="21"/>
                  </a:cubicBezTo>
                  <a:cubicBezTo>
                    <a:pt x="26" y="14"/>
                    <a:pt x="18" y="7"/>
                    <a:pt x="10" y="2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4" y="1"/>
                    <a:pt x="2" y="1"/>
                    <a:pt x="1" y="0"/>
                  </a:cubicBezTo>
                  <a:close/>
                  <a:moveTo>
                    <a:pt x="32" y="32"/>
                  </a:moveTo>
                  <a:cubicBezTo>
                    <a:pt x="33" y="36"/>
                    <a:pt x="29" y="41"/>
                    <a:pt x="25" y="42"/>
                  </a:cubicBezTo>
                  <a:cubicBezTo>
                    <a:pt x="18" y="42"/>
                    <a:pt x="13" y="28"/>
                    <a:pt x="11" y="23"/>
                  </a:cubicBezTo>
                  <a:cubicBezTo>
                    <a:pt x="9" y="17"/>
                    <a:pt x="7" y="12"/>
                    <a:pt x="6" y="6"/>
                  </a:cubicBezTo>
                  <a:cubicBezTo>
                    <a:pt x="12" y="10"/>
                    <a:pt x="19" y="15"/>
                    <a:pt x="24" y="20"/>
                  </a:cubicBezTo>
                  <a:cubicBezTo>
                    <a:pt x="28" y="23"/>
                    <a:pt x="31" y="27"/>
                    <a:pt x="32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6" name="Freeform 4827"/>
            <p:cNvSpPr/>
            <p:nvPr/>
          </p:nvSpPr>
          <p:spPr bwMode="auto">
            <a:xfrm>
              <a:off x="7127763" y="1874242"/>
              <a:ext cx="27942" cy="22953"/>
            </a:xfrm>
            <a:custGeom>
              <a:avLst/>
              <a:gdLst>
                <a:gd name="T0" fmla="*/ 9 w 16"/>
                <a:gd name="T1" fmla="*/ 6 h 13"/>
                <a:gd name="T2" fmla="*/ 6 w 16"/>
                <a:gd name="T3" fmla="*/ 8 h 13"/>
                <a:gd name="T4" fmla="*/ 5 w 16"/>
                <a:gd name="T5" fmla="*/ 9 h 13"/>
                <a:gd name="T6" fmla="*/ 0 w 16"/>
                <a:gd name="T7" fmla="*/ 12 h 13"/>
                <a:gd name="T8" fmla="*/ 1 w 16"/>
                <a:gd name="T9" fmla="*/ 13 h 13"/>
                <a:gd name="T10" fmla="*/ 16 w 16"/>
                <a:gd name="T11" fmla="*/ 2 h 13"/>
                <a:gd name="T12" fmla="*/ 16 w 16"/>
                <a:gd name="T13" fmla="*/ 0 h 13"/>
                <a:gd name="T14" fmla="*/ 9 w 16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6"/>
                  </a:moveTo>
                  <a:cubicBezTo>
                    <a:pt x="8" y="7"/>
                    <a:pt x="7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3" y="10"/>
                    <a:pt x="2" y="11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6" y="9"/>
                    <a:pt x="11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4" y="2"/>
                    <a:pt x="11" y="4"/>
                    <a:pt x="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7" name="Freeform 4828"/>
            <p:cNvSpPr/>
            <p:nvPr/>
          </p:nvSpPr>
          <p:spPr bwMode="auto">
            <a:xfrm>
              <a:off x="7122773" y="1862267"/>
              <a:ext cx="13971" cy="22953"/>
            </a:xfrm>
            <a:custGeom>
              <a:avLst/>
              <a:gdLst>
                <a:gd name="T0" fmla="*/ 1 w 8"/>
                <a:gd name="T1" fmla="*/ 6 h 13"/>
                <a:gd name="T2" fmla="*/ 0 w 8"/>
                <a:gd name="T3" fmla="*/ 13 h 13"/>
                <a:gd name="T4" fmla="*/ 6 w 8"/>
                <a:gd name="T5" fmla="*/ 8 h 13"/>
                <a:gd name="T6" fmla="*/ 8 w 8"/>
                <a:gd name="T7" fmla="*/ 0 h 13"/>
                <a:gd name="T8" fmla="*/ 1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1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7" y="5"/>
                    <a:pt x="8" y="2"/>
                    <a:pt x="8" y="0"/>
                  </a:cubicBezTo>
                  <a:cubicBezTo>
                    <a:pt x="6" y="2"/>
                    <a:pt x="3" y="4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8" name="Freeform 4829"/>
            <p:cNvSpPr/>
            <p:nvPr/>
          </p:nvSpPr>
          <p:spPr bwMode="auto">
            <a:xfrm>
              <a:off x="7130757" y="1881228"/>
              <a:ext cx="22953" cy="15967"/>
            </a:xfrm>
            <a:custGeom>
              <a:avLst/>
              <a:gdLst>
                <a:gd name="T0" fmla="*/ 3 w 13"/>
                <a:gd name="T1" fmla="*/ 9 h 9"/>
                <a:gd name="T2" fmla="*/ 12 w 13"/>
                <a:gd name="T3" fmla="*/ 3 h 9"/>
                <a:gd name="T4" fmla="*/ 13 w 13"/>
                <a:gd name="T5" fmla="*/ 0 h 9"/>
                <a:gd name="T6" fmla="*/ 0 w 13"/>
                <a:gd name="T7" fmla="*/ 9 h 9"/>
                <a:gd name="T8" fmla="*/ 1 w 13"/>
                <a:gd name="T9" fmla="*/ 9 h 9"/>
                <a:gd name="T10" fmla="*/ 3 w 1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9" y="5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69" name="Freeform 4830"/>
            <p:cNvSpPr/>
            <p:nvPr/>
          </p:nvSpPr>
          <p:spPr bwMode="auto">
            <a:xfrm>
              <a:off x="7148719" y="1836321"/>
              <a:ext cx="7983" cy="15967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5" y="2"/>
                    <a:pt x="5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2" y="7"/>
                    <a:pt x="4" y="6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0" name="Freeform 4831"/>
            <p:cNvSpPr/>
            <p:nvPr/>
          </p:nvSpPr>
          <p:spPr bwMode="auto">
            <a:xfrm>
              <a:off x="7141734" y="1892205"/>
              <a:ext cx="6986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1" name="Freeform 4832"/>
            <p:cNvSpPr/>
            <p:nvPr/>
          </p:nvSpPr>
          <p:spPr bwMode="auto">
            <a:xfrm>
              <a:off x="7148719" y="1846300"/>
              <a:ext cx="9979" cy="18961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4 h 11"/>
                <a:gd name="T4" fmla="*/ 0 w 6"/>
                <a:gd name="T5" fmla="*/ 11 h 11"/>
                <a:gd name="T6" fmla="*/ 5 w 6"/>
                <a:gd name="T7" fmla="*/ 7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2" y="9"/>
                    <a:pt x="4" y="8"/>
                    <a:pt x="5" y="7"/>
                  </a:cubicBezTo>
                  <a:cubicBezTo>
                    <a:pt x="5" y="4"/>
                    <a:pt x="6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2" name="Freeform 4833"/>
            <p:cNvSpPr/>
            <p:nvPr/>
          </p:nvSpPr>
          <p:spPr bwMode="auto">
            <a:xfrm>
              <a:off x="7123771" y="1846300"/>
              <a:ext cx="19958" cy="24948"/>
            </a:xfrm>
            <a:custGeom>
              <a:avLst/>
              <a:gdLst>
                <a:gd name="T0" fmla="*/ 7 w 11"/>
                <a:gd name="T1" fmla="*/ 8 h 14"/>
                <a:gd name="T2" fmla="*/ 11 w 11"/>
                <a:gd name="T3" fmla="*/ 0 h 14"/>
                <a:gd name="T4" fmla="*/ 6 w 11"/>
                <a:gd name="T5" fmla="*/ 4 h 14"/>
                <a:gd name="T6" fmla="*/ 2 w 11"/>
                <a:gd name="T7" fmla="*/ 7 h 14"/>
                <a:gd name="T8" fmla="*/ 0 w 11"/>
                <a:gd name="T9" fmla="*/ 14 h 14"/>
                <a:gd name="T10" fmla="*/ 7 w 1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8"/>
                  </a:moveTo>
                  <a:cubicBezTo>
                    <a:pt x="9" y="6"/>
                    <a:pt x="10" y="2"/>
                    <a:pt x="11" y="0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9"/>
                    <a:pt x="0" y="12"/>
                    <a:pt x="0" y="14"/>
                  </a:cubicBezTo>
                  <a:cubicBezTo>
                    <a:pt x="2" y="12"/>
                    <a:pt x="5" y="10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3" name="Freeform 4834"/>
            <p:cNvSpPr/>
            <p:nvPr/>
          </p:nvSpPr>
          <p:spPr bwMode="auto">
            <a:xfrm>
              <a:off x="7144728" y="1862267"/>
              <a:ext cx="11975" cy="16965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0 h 10"/>
                <a:gd name="T4" fmla="*/ 2 w 7"/>
                <a:gd name="T5" fmla="*/ 3 h 10"/>
                <a:gd name="T6" fmla="*/ 0 w 7"/>
                <a:gd name="T7" fmla="*/ 10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7" y="2"/>
                    <a:pt x="7" y="0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2" y="9"/>
                    <a:pt x="4" y="7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4" name="Freeform 4835"/>
            <p:cNvSpPr/>
            <p:nvPr/>
          </p:nvSpPr>
          <p:spPr bwMode="auto">
            <a:xfrm>
              <a:off x="7122773" y="1879232"/>
              <a:ext cx="11975" cy="13971"/>
            </a:xfrm>
            <a:custGeom>
              <a:avLst/>
              <a:gdLst>
                <a:gd name="T0" fmla="*/ 2 w 7"/>
                <a:gd name="T1" fmla="*/ 8 h 8"/>
                <a:gd name="T2" fmla="*/ 7 w 7"/>
                <a:gd name="T3" fmla="*/ 5 h 8"/>
                <a:gd name="T4" fmla="*/ 6 w 7"/>
                <a:gd name="T5" fmla="*/ 0 h 8"/>
                <a:gd name="T6" fmla="*/ 0 w 7"/>
                <a:gd name="T7" fmla="*/ 4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4" y="7"/>
                    <a:pt x="5" y="6"/>
                    <a:pt x="7" y="5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5" name="Freeform 4836"/>
            <p:cNvSpPr/>
            <p:nvPr/>
          </p:nvSpPr>
          <p:spPr bwMode="auto">
            <a:xfrm>
              <a:off x="7129759" y="1825344"/>
              <a:ext cx="26944" cy="29938"/>
            </a:xfrm>
            <a:custGeom>
              <a:avLst/>
              <a:gdLst>
                <a:gd name="T0" fmla="*/ 10 w 16"/>
                <a:gd name="T1" fmla="*/ 1 h 17"/>
                <a:gd name="T2" fmla="*/ 9 w 16"/>
                <a:gd name="T3" fmla="*/ 2 h 17"/>
                <a:gd name="T4" fmla="*/ 7 w 16"/>
                <a:gd name="T5" fmla="*/ 4 h 17"/>
                <a:gd name="T6" fmla="*/ 8 w 16"/>
                <a:gd name="T7" fmla="*/ 5 h 17"/>
                <a:gd name="T8" fmla="*/ 4 w 16"/>
                <a:gd name="T9" fmla="*/ 10 h 17"/>
                <a:gd name="T10" fmla="*/ 4 w 16"/>
                <a:gd name="T11" fmla="*/ 10 h 17"/>
                <a:gd name="T12" fmla="*/ 0 w 16"/>
                <a:gd name="T13" fmla="*/ 17 h 17"/>
                <a:gd name="T14" fmla="*/ 10 w 16"/>
                <a:gd name="T15" fmla="*/ 9 h 17"/>
                <a:gd name="T16" fmla="*/ 11 w 16"/>
                <a:gd name="T17" fmla="*/ 7 h 17"/>
                <a:gd name="T18" fmla="*/ 11 w 16"/>
                <a:gd name="T19" fmla="*/ 8 h 17"/>
                <a:gd name="T20" fmla="*/ 16 w 16"/>
                <a:gd name="T21" fmla="*/ 4 h 17"/>
                <a:gd name="T22" fmla="*/ 14 w 16"/>
                <a:gd name="T23" fmla="*/ 3 h 17"/>
                <a:gd name="T24" fmla="*/ 13 w 16"/>
                <a:gd name="T25" fmla="*/ 1 h 17"/>
                <a:gd name="T26" fmla="*/ 10 w 16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7">
                  <a:moveTo>
                    <a:pt x="10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8" y="4"/>
                    <a:pt x="9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7" y="11"/>
                    <a:pt x="10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6" name="Freeform 4837"/>
            <p:cNvSpPr/>
            <p:nvPr/>
          </p:nvSpPr>
          <p:spPr bwMode="auto">
            <a:xfrm>
              <a:off x="7200611" y="1803390"/>
              <a:ext cx="8982" cy="16965"/>
            </a:xfrm>
            <a:custGeom>
              <a:avLst/>
              <a:gdLst>
                <a:gd name="T0" fmla="*/ 0 w 5"/>
                <a:gd name="T1" fmla="*/ 6 h 10"/>
                <a:gd name="T2" fmla="*/ 5 w 5"/>
                <a:gd name="T3" fmla="*/ 6 h 10"/>
                <a:gd name="T4" fmla="*/ 5 w 5"/>
                <a:gd name="T5" fmla="*/ 5 h 10"/>
                <a:gd name="T6" fmla="*/ 5 w 5"/>
                <a:gd name="T7" fmla="*/ 3 h 10"/>
                <a:gd name="T8" fmla="*/ 5 w 5"/>
                <a:gd name="T9" fmla="*/ 3 h 10"/>
                <a:gd name="T10" fmla="*/ 0 w 5"/>
                <a:gd name="T11" fmla="*/ 3 h 10"/>
                <a:gd name="T12" fmla="*/ 0 w 5"/>
                <a:gd name="T13" fmla="*/ 5 h 10"/>
                <a:gd name="T14" fmla="*/ 0 w 5"/>
                <a:gd name="T15" fmla="*/ 6 h 10"/>
                <a:gd name="T16" fmla="*/ 0 w 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10"/>
                    <a:pt x="5" y="10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7" name="Freeform 4838"/>
            <p:cNvSpPr/>
            <p:nvPr/>
          </p:nvSpPr>
          <p:spPr bwMode="auto">
            <a:xfrm>
              <a:off x="7223563" y="1794408"/>
              <a:ext cx="9979" cy="20957"/>
            </a:xfrm>
            <a:custGeom>
              <a:avLst/>
              <a:gdLst>
                <a:gd name="T0" fmla="*/ 0 w 6"/>
                <a:gd name="T1" fmla="*/ 9 h 12"/>
                <a:gd name="T2" fmla="*/ 5 w 6"/>
                <a:gd name="T3" fmla="*/ 9 h 12"/>
                <a:gd name="T4" fmla="*/ 5 w 6"/>
                <a:gd name="T5" fmla="*/ 7 h 12"/>
                <a:gd name="T6" fmla="*/ 5 w 6"/>
                <a:gd name="T7" fmla="*/ 5 h 12"/>
                <a:gd name="T8" fmla="*/ 5 w 6"/>
                <a:gd name="T9" fmla="*/ 4 h 12"/>
                <a:gd name="T10" fmla="*/ 0 w 6"/>
                <a:gd name="T11" fmla="*/ 3 h 12"/>
                <a:gd name="T12" fmla="*/ 0 w 6"/>
                <a:gd name="T13" fmla="*/ 7 h 12"/>
                <a:gd name="T14" fmla="*/ 0 w 6"/>
                <a:gd name="T15" fmla="*/ 8 h 12"/>
                <a:gd name="T16" fmla="*/ 0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9"/>
                  </a:moveTo>
                  <a:cubicBezTo>
                    <a:pt x="0" y="12"/>
                    <a:pt x="5" y="12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1"/>
                    <a:pt x="1" y="0"/>
                    <a:pt x="0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8" name="Freeform 4839"/>
            <p:cNvSpPr/>
            <p:nvPr/>
          </p:nvSpPr>
          <p:spPr bwMode="auto">
            <a:xfrm>
              <a:off x="7242524" y="1792412"/>
              <a:ext cx="7983" cy="20957"/>
            </a:xfrm>
            <a:custGeom>
              <a:avLst/>
              <a:gdLst>
                <a:gd name="T0" fmla="*/ 0 w 5"/>
                <a:gd name="T1" fmla="*/ 8 h 12"/>
                <a:gd name="T2" fmla="*/ 5 w 5"/>
                <a:gd name="T3" fmla="*/ 8 h 12"/>
                <a:gd name="T4" fmla="*/ 5 w 5"/>
                <a:gd name="T5" fmla="*/ 7 h 12"/>
                <a:gd name="T6" fmla="*/ 5 w 5"/>
                <a:gd name="T7" fmla="*/ 4 h 12"/>
                <a:gd name="T8" fmla="*/ 5 w 5"/>
                <a:gd name="T9" fmla="*/ 3 h 12"/>
                <a:gd name="T10" fmla="*/ 0 w 5"/>
                <a:gd name="T11" fmla="*/ 3 h 12"/>
                <a:gd name="T12" fmla="*/ 0 w 5"/>
                <a:gd name="T13" fmla="*/ 5 h 12"/>
                <a:gd name="T14" fmla="*/ 0 w 5"/>
                <a:gd name="T15" fmla="*/ 7 h 12"/>
                <a:gd name="T16" fmla="*/ 0 w 5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12"/>
                    <a:pt x="5" y="12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79" name="Freeform 4840"/>
            <p:cNvSpPr/>
            <p:nvPr/>
          </p:nvSpPr>
          <p:spPr bwMode="auto">
            <a:xfrm>
              <a:off x="7256495" y="1789419"/>
              <a:ext cx="9979" cy="16965"/>
            </a:xfrm>
            <a:custGeom>
              <a:avLst/>
              <a:gdLst>
                <a:gd name="T0" fmla="*/ 1 w 6"/>
                <a:gd name="T1" fmla="*/ 8 h 10"/>
                <a:gd name="T2" fmla="*/ 2 w 6"/>
                <a:gd name="T3" fmla="*/ 10 h 10"/>
                <a:gd name="T4" fmla="*/ 5 w 6"/>
                <a:gd name="T5" fmla="*/ 9 h 10"/>
                <a:gd name="T6" fmla="*/ 6 w 6"/>
                <a:gd name="T7" fmla="*/ 7 h 10"/>
                <a:gd name="T8" fmla="*/ 6 w 6"/>
                <a:gd name="T9" fmla="*/ 4 h 10"/>
                <a:gd name="T10" fmla="*/ 6 w 6"/>
                <a:gd name="T11" fmla="*/ 4 h 10"/>
                <a:gd name="T12" fmla="*/ 1 w 6"/>
                <a:gd name="T13" fmla="*/ 4 h 10"/>
                <a:gd name="T14" fmla="*/ 1 w 6"/>
                <a:gd name="T15" fmla="*/ 5 h 10"/>
                <a:gd name="T16" fmla="*/ 1 w 6"/>
                <a:gd name="T17" fmla="*/ 6 h 10"/>
                <a:gd name="T18" fmla="*/ 1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1" y="8"/>
                  </a:moveTo>
                  <a:cubicBezTo>
                    <a:pt x="1" y="9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1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0" name="Freeform 4841"/>
            <p:cNvSpPr/>
            <p:nvPr/>
          </p:nvSpPr>
          <p:spPr bwMode="auto">
            <a:xfrm>
              <a:off x="7273459" y="1785427"/>
              <a:ext cx="13971" cy="20957"/>
            </a:xfrm>
            <a:custGeom>
              <a:avLst/>
              <a:gdLst>
                <a:gd name="T0" fmla="*/ 0 w 8"/>
                <a:gd name="T1" fmla="*/ 9 h 12"/>
                <a:gd name="T2" fmla="*/ 5 w 8"/>
                <a:gd name="T3" fmla="*/ 10 h 12"/>
                <a:gd name="T4" fmla="*/ 6 w 8"/>
                <a:gd name="T5" fmla="*/ 8 h 12"/>
                <a:gd name="T6" fmla="*/ 7 w 8"/>
                <a:gd name="T7" fmla="*/ 4 h 12"/>
                <a:gd name="T8" fmla="*/ 7 w 8"/>
                <a:gd name="T9" fmla="*/ 4 h 12"/>
                <a:gd name="T10" fmla="*/ 2 w 8"/>
                <a:gd name="T11" fmla="*/ 3 h 12"/>
                <a:gd name="T12" fmla="*/ 2 w 8"/>
                <a:gd name="T13" fmla="*/ 5 h 12"/>
                <a:gd name="T14" fmla="*/ 1 w 8"/>
                <a:gd name="T15" fmla="*/ 7 h 12"/>
                <a:gd name="T16" fmla="*/ 0 w 8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0" y="11"/>
                    <a:pt x="4" y="12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1"/>
                    <a:pt x="3" y="0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1" name="Freeform 4842"/>
            <p:cNvSpPr/>
            <p:nvPr/>
          </p:nvSpPr>
          <p:spPr bwMode="auto">
            <a:xfrm>
              <a:off x="7294416" y="1782433"/>
              <a:ext cx="9979" cy="21954"/>
            </a:xfrm>
            <a:custGeom>
              <a:avLst/>
              <a:gdLst>
                <a:gd name="T0" fmla="*/ 0 w 6"/>
                <a:gd name="T1" fmla="*/ 9 h 13"/>
                <a:gd name="T2" fmla="*/ 5 w 6"/>
                <a:gd name="T3" fmla="*/ 10 h 13"/>
                <a:gd name="T4" fmla="*/ 5 w 6"/>
                <a:gd name="T5" fmla="*/ 9 h 13"/>
                <a:gd name="T6" fmla="*/ 6 w 6"/>
                <a:gd name="T7" fmla="*/ 4 h 13"/>
                <a:gd name="T8" fmla="*/ 6 w 6"/>
                <a:gd name="T9" fmla="*/ 3 h 13"/>
                <a:gd name="T10" fmla="*/ 0 w 6"/>
                <a:gd name="T11" fmla="*/ 3 h 13"/>
                <a:gd name="T12" fmla="*/ 0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2"/>
                    <a:pt x="4" y="13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2" name="Freeform 4843"/>
            <p:cNvSpPr/>
            <p:nvPr/>
          </p:nvSpPr>
          <p:spPr bwMode="auto">
            <a:xfrm>
              <a:off x="7313376" y="1780437"/>
              <a:ext cx="9979" cy="22953"/>
            </a:xfrm>
            <a:custGeom>
              <a:avLst/>
              <a:gdLst>
                <a:gd name="T0" fmla="*/ 0 w 6"/>
                <a:gd name="T1" fmla="*/ 9 h 13"/>
                <a:gd name="T2" fmla="*/ 6 w 6"/>
                <a:gd name="T3" fmla="*/ 9 h 13"/>
                <a:gd name="T4" fmla="*/ 6 w 6"/>
                <a:gd name="T5" fmla="*/ 8 h 13"/>
                <a:gd name="T6" fmla="*/ 6 w 6"/>
                <a:gd name="T7" fmla="*/ 4 h 13"/>
                <a:gd name="T8" fmla="*/ 6 w 6"/>
                <a:gd name="T9" fmla="*/ 3 h 13"/>
                <a:gd name="T10" fmla="*/ 1 w 6"/>
                <a:gd name="T11" fmla="*/ 3 h 13"/>
                <a:gd name="T12" fmla="*/ 1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3"/>
                    <a:pt x="6" y="13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6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3" name="Freeform 4844"/>
            <p:cNvSpPr/>
            <p:nvPr/>
          </p:nvSpPr>
          <p:spPr bwMode="auto">
            <a:xfrm>
              <a:off x="7325351" y="1778441"/>
              <a:ext cx="11975" cy="22953"/>
            </a:xfrm>
            <a:custGeom>
              <a:avLst/>
              <a:gdLst>
                <a:gd name="T0" fmla="*/ 1 w 7"/>
                <a:gd name="T1" fmla="*/ 9 h 13"/>
                <a:gd name="T2" fmla="*/ 7 w 7"/>
                <a:gd name="T3" fmla="*/ 9 h 13"/>
                <a:gd name="T4" fmla="*/ 7 w 7"/>
                <a:gd name="T5" fmla="*/ 9 h 13"/>
                <a:gd name="T6" fmla="*/ 6 w 7"/>
                <a:gd name="T7" fmla="*/ 5 h 13"/>
                <a:gd name="T8" fmla="*/ 6 w 7"/>
                <a:gd name="T9" fmla="*/ 3 h 13"/>
                <a:gd name="T10" fmla="*/ 1 w 7"/>
                <a:gd name="T11" fmla="*/ 5 h 13"/>
                <a:gd name="T12" fmla="*/ 1 w 7"/>
                <a:gd name="T13" fmla="*/ 5 h 13"/>
                <a:gd name="T14" fmla="*/ 1 w 7"/>
                <a:gd name="T15" fmla="*/ 9 h 13"/>
                <a:gd name="T16" fmla="*/ 1 w 7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1" y="9"/>
                  </a:moveTo>
                  <a:cubicBezTo>
                    <a:pt x="2" y="13"/>
                    <a:pt x="7" y="13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0"/>
                    <a:pt x="0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4" name="Freeform 4845"/>
            <p:cNvSpPr/>
            <p:nvPr/>
          </p:nvSpPr>
          <p:spPr bwMode="auto">
            <a:xfrm>
              <a:off x="7344312" y="1780437"/>
              <a:ext cx="10977" cy="20957"/>
            </a:xfrm>
            <a:custGeom>
              <a:avLst/>
              <a:gdLst>
                <a:gd name="T0" fmla="*/ 0 w 6"/>
                <a:gd name="T1" fmla="*/ 8 h 12"/>
                <a:gd name="T2" fmla="*/ 6 w 6"/>
                <a:gd name="T3" fmla="*/ 8 h 12"/>
                <a:gd name="T4" fmla="*/ 6 w 6"/>
                <a:gd name="T5" fmla="*/ 8 h 12"/>
                <a:gd name="T6" fmla="*/ 6 w 6"/>
                <a:gd name="T7" fmla="*/ 4 h 12"/>
                <a:gd name="T8" fmla="*/ 6 w 6"/>
                <a:gd name="T9" fmla="*/ 3 h 12"/>
                <a:gd name="T10" fmla="*/ 0 w 6"/>
                <a:gd name="T11" fmla="*/ 3 h 12"/>
                <a:gd name="T12" fmla="*/ 0 w 6"/>
                <a:gd name="T13" fmla="*/ 4 h 12"/>
                <a:gd name="T14" fmla="*/ 0 w 6"/>
                <a:gd name="T15" fmla="*/ 8 h 12"/>
                <a:gd name="T16" fmla="*/ 0 w 6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8"/>
                  </a:moveTo>
                  <a:cubicBezTo>
                    <a:pt x="0" y="12"/>
                    <a:pt x="6" y="12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5" name="Freeform 4846"/>
            <p:cNvSpPr/>
            <p:nvPr/>
          </p:nvSpPr>
          <p:spPr bwMode="auto">
            <a:xfrm>
              <a:off x="7363272" y="1780437"/>
              <a:ext cx="8982" cy="18961"/>
            </a:xfrm>
            <a:custGeom>
              <a:avLst/>
              <a:gdLst>
                <a:gd name="T0" fmla="*/ 0 w 5"/>
                <a:gd name="T1" fmla="*/ 8 h 11"/>
                <a:gd name="T2" fmla="*/ 5 w 5"/>
                <a:gd name="T3" fmla="*/ 8 h 11"/>
                <a:gd name="T4" fmla="*/ 5 w 5"/>
                <a:gd name="T5" fmla="*/ 8 h 11"/>
                <a:gd name="T6" fmla="*/ 5 w 5"/>
                <a:gd name="T7" fmla="*/ 5 h 11"/>
                <a:gd name="T8" fmla="*/ 5 w 5"/>
                <a:gd name="T9" fmla="*/ 4 h 11"/>
                <a:gd name="T10" fmla="*/ 0 w 5"/>
                <a:gd name="T11" fmla="*/ 4 h 11"/>
                <a:gd name="T12" fmla="*/ 0 w 5"/>
                <a:gd name="T13" fmla="*/ 4 h 11"/>
                <a:gd name="T14" fmla="*/ 0 w 5"/>
                <a:gd name="T15" fmla="*/ 8 h 11"/>
                <a:gd name="T16" fmla="*/ 0 w 5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5" y="11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6" name="Freeform 4847"/>
            <p:cNvSpPr/>
            <p:nvPr/>
          </p:nvSpPr>
          <p:spPr bwMode="auto">
            <a:xfrm>
              <a:off x="7379239" y="1784429"/>
              <a:ext cx="10977" cy="16965"/>
            </a:xfrm>
            <a:custGeom>
              <a:avLst/>
              <a:gdLst>
                <a:gd name="T0" fmla="*/ 0 w 6"/>
                <a:gd name="T1" fmla="*/ 5 h 10"/>
                <a:gd name="T2" fmla="*/ 1 w 6"/>
                <a:gd name="T3" fmla="*/ 6 h 10"/>
                <a:gd name="T4" fmla="*/ 1 w 6"/>
                <a:gd name="T5" fmla="*/ 7 h 10"/>
                <a:gd name="T6" fmla="*/ 6 w 6"/>
                <a:gd name="T7" fmla="*/ 7 h 10"/>
                <a:gd name="T8" fmla="*/ 6 w 6"/>
                <a:gd name="T9" fmla="*/ 6 h 10"/>
                <a:gd name="T10" fmla="*/ 5 w 6"/>
                <a:gd name="T11" fmla="*/ 4 h 10"/>
                <a:gd name="T12" fmla="*/ 5 w 6"/>
                <a:gd name="T13" fmla="*/ 2 h 10"/>
                <a:gd name="T14" fmla="*/ 1 w 6"/>
                <a:gd name="T15" fmla="*/ 1 h 10"/>
                <a:gd name="T16" fmla="*/ 0 w 6"/>
                <a:gd name="T17" fmla="*/ 3 h 10"/>
                <a:gd name="T18" fmla="*/ 0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10"/>
                    <a:pt x="6" y="10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7" name="Freeform 4848"/>
            <p:cNvSpPr/>
            <p:nvPr/>
          </p:nvSpPr>
          <p:spPr bwMode="auto">
            <a:xfrm>
              <a:off x="7403189" y="1785427"/>
              <a:ext cx="8982" cy="15967"/>
            </a:xfrm>
            <a:custGeom>
              <a:avLst/>
              <a:gdLst>
                <a:gd name="T0" fmla="*/ 0 w 5"/>
                <a:gd name="T1" fmla="*/ 6 h 9"/>
                <a:gd name="T2" fmla="*/ 5 w 5"/>
                <a:gd name="T3" fmla="*/ 7 h 9"/>
                <a:gd name="T4" fmla="*/ 5 w 5"/>
                <a:gd name="T5" fmla="*/ 6 h 9"/>
                <a:gd name="T6" fmla="*/ 5 w 5"/>
                <a:gd name="T7" fmla="*/ 5 h 9"/>
                <a:gd name="T8" fmla="*/ 5 w 5"/>
                <a:gd name="T9" fmla="*/ 4 h 9"/>
                <a:gd name="T10" fmla="*/ 0 w 5"/>
                <a:gd name="T11" fmla="*/ 4 h 9"/>
                <a:gd name="T12" fmla="*/ 0 w 5"/>
                <a:gd name="T13" fmla="*/ 4 h 9"/>
                <a:gd name="T14" fmla="*/ 0 w 5"/>
                <a:gd name="T15" fmla="*/ 6 h 9"/>
                <a:gd name="T16" fmla="*/ 0 w 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0" y="6"/>
                  </a:moveTo>
                  <a:cubicBezTo>
                    <a:pt x="0" y="9"/>
                    <a:pt x="4" y="9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8" name="Freeform 4849"/>
            <p:cNvSpPr/>
            <p:nvPr/>
          </p:nvSpPr>
          <p:spPr bwMode="auto">
            <a:xfrm>
              <a:off x="7139738" y="1803390"/>
              <a:ext cx="23950" cy="25946"/>
            </a:xfrm>
            <a:custGeom>
              <a:avLst/>
              <a:gdLst>
                <a:gd name="T0" fmla="*/ 10 w 14"/>
                <a:gd name="T1" fmla="*/ 1 h 15"/>
                <a:gd name="T2" fmla="*/ 2 w 14"/>
                <a:gd name="T3" fmla="*/ 4 h 15"/>
                <a:gd name="T4" fmla="*/ 0 w 14"/>
                <a:gd name="T5" fmla="*/ 11 h 15"/>
                <a:gd name="T6" fmla="*/ 0 w 14"/>
                <a:gd name="T7" fmla="*/ 12 h 15"/>
                <a:gd name="T8" fmla="*/ 6 w 14"/>
                <a:gd name="T9" fmla="*/ 11 h 15"/>
                <a:gd name="T10" fmla="*/ 6 w 14"/>
                <a:gd name="T11" fmla="*/ 9 h 15"/>
                <a:gd name="T12" fmla="*/ 6 w 14"/>
                <a:gd name="T13" fmla="*/ 7 h 15"/>
                <a:gd name="T14" fmla="*/ 9 w 14"/>
                <a:gd name="T15" fmla="*/ 6 h 15"/>
                <a:gd name="T16" fmla="*/ 8 w 14"/>
                <a:gd name="T17" fmla="*/ 7 h 15"/>
                <a:gd name="T18" fmla="*/ 8 w 14"/>
                <a:gd name="T19" fmla="*/ 8 h 15"/>
                <a:gd name="T20" fmla="*/ 7 w 14"/>
                <a:gd name="T21" fmla="*/ 11 h 15"/>
                <a:gd name="T22" fmla="*/ 7 w 14"/>
                <a:gd name="T23" fmla="*/ 14 h 15"/>
                <a:gd name="T24" fmla="*/ 9 w 14"/>
                <a:gd name="T25" fmla="*/ 15 h 15"/>
                <a:gd name="T26" fmla="*/ 12 w 14"/>
                <a:gd name="T27" fmla="*/ 13 h 15"/>
                <a:gd name="T28" fmla="*/ 12 w 14"/>
                <a:gd name="T29" fmla="*/ 12 h 15"/>
                <a:gd name="T30" fmla="*/ 14 w 14"/>
                <a:gd name="T31" fmla="*/ 6 h 15"/>
                <a:gd name="T32" fmla="*/ 10 w 14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5">
                  <a:moveTo>
                    <a:pt x="10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6" y="14"/>
                    <a:pt x="6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0"/>
                    <a:pt x="14" y="8"/>
                    <a:pt x="14" y="6"/>
                  </a:cubicBezTo>
                  <a:cubicBezTo>
                    <a:pt x="14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89" name="Freeform 4850"/>
            <p:cNvSpPr/>
            <p:nvPr/>
          </p:nvSpPr>
          <p:spPr bwMode="auto">
            <a:xfrm>
              <a:off x="7257493" y="1568878"/>
              <a:ext cx="10977" cy="14969"/>
            </a:xfrm>
            <a:custGeom>
              <a:avLst/>
              <a:gdLst>
                <a:gd name="T0" fmla="*/ 5 w 6"/>
                <a:gd name="T1" fmla="*/ 2 h 9"/>
                <a:gd name="T2" fmla="*/ 2 w 6"/>
                <a:gd name="T3" fmla="*/ 1 h 9"/>
                <a:gd name="T4" fmla="*/ 1 w 6"/>
                <a:gd name="T5" fmla="*/ 4 h 9"/>
                <a:gd name="T6" fmla="*/ 1 w 6"/>
                <a:gd name="T7" fmla="*/ 5 h 9"/>
                <a:gd name="T8" fmla="*/ 1 w 6"/>
                <a:gd name="T9" fmla="*/ 7 h 9"/>
                <a:gd name="T10" fmla="*/ 2 w 6"/>
                <a:gd name="T11" fmla="*/ 8 h 9"/>
                <a:gd name="T12" fmla="*/ 6 w 6"/>
                <a:gd name="T13" fmla="*/ 8 h 9"/>
                <a:gd name="T14" fmla="*/ 6 w 6"/>
                <a:gd name="T15" fmla="*/ 7 h 9"/>
                <a:gd name="T16" fmla="*/ 6 w 6"/>
                <a:gd name="T17" fmla="*/ 6 h 9"/>
                <a:gd name="T18" fmla="*/ 6 w 6"/>
                <a:gd name="T19" fmla="*/ 5 h 9"/>
                <a:gd name="T20" fmla="*/ 5 w 6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5" y="2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0" name="Freeform 4851"/>
            <p:cNvSpPr/>
            <p:nvPr/>
          </p:nvSpPr>
          <p:spPr bwMode="auto">
            <a:xfrm>
              <a:off x="7270466" y="1569876"/>
              <a:ext cx="9979" cy="11975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0 w 6"/>
                <a:gd name="T5" fmla="*/ 1 h 7"/>
                <a:gd name="T6" fmla="*/ 0 w 6"/>
                <a:gd name="T7" fmla="*/ 2 h 7"/>
                <a:gd name="T8" fmla="*/ 1 w 6"/>
                <a:gd name="T9" fmla="*/ 4 h 7"/>
                <a:gd name="T10" fmla="*/ 1 w 6"/>
                <a:gd name="T11" fmla="*/ 4 h 7"/>
                <a:gd name="T12" fmla="*/ 1 w 6"/>
                <a:gd name="T13" fmla="*/ 4 h 7"/>
                <a:gd name="T14" fmla="*/ 4 w 6"/>
                <a:gd name="T15" fmla="*/ 7 h 7"/>
                <a:gd name="T16" fmla="*/ 6 w 6"/>
                <a:gd name="T17" fmla="*/ 4 h 7"/>
                <a:gd name="T18" fmla="*/ 6 w 6"/>
                <a:gd name="T19" fmla="*/ 4 h 7"/>
                <a:gd name="T20" fmla="*/ 6 w 6"/>
                <a:gd name="T21" fmla="*/ 3 h 7"/>
                <a:gd name="T22" fmla="*/ 5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1" name="Freeform 4852"/>
            <p:cNvSpPr/>
            <p:nvPr/>
          </p:nvSpPr>
          <p:spPr bwMode="auto">
            <a:xfrm>
              <a:off x="7283439" y="1566882"/>
              <a:ext cx="10977" cy="14969"/>
            </a:xfrm>
            <a:custGeom>
              <a:avLst/>
              <a:gdLst>
                <a:gd name="T0" fmla="*/ 6 w 6"/>
                <a:gd name="T1" fmla="*/ 5 h 9"/>
                <a:gd name="T2" fmla="*/ 6 w 6"/>
                <a:gd name="T3" fmla="*/ 4 h 9"/>
                <a:gd name="T4" fmla="*/ 6 w 6"/>
                <a:gd name="T5" fmla="*/ 4 h 9"/>
                <a:gd name="T6" fmla="*/ 6 w 6"/>
                <a:gd name="T7" fmla="*/ 4 h 9"/>
                <a:gd name="T8" fmla="*/ 6 w 6"/>
                <a:gd name="T9" fmla="*/ 3 h 9"/>
                <a:gd name="T10" fmla="*/ 5 w 6"/>
                <a:gd name="T11" fmla="*/ 2 h 9"/>
                <a:gd name="T12" fmla="*/ 1 w 6"/>
                <a:gd name="T13" fmla="*/ 1 h 9"/>
                <a:gd name="T14" fmla="*/ 0 w 6"/>
                <a:gd name="T15" fmla="*/ 4 h 9"/>
                <a:gd name="T16" fmla="*/ 1 w 6"/>
                <a:gd name="T17" fmla="*/ 4 h 9"/>
                <a:gd name="T18" fmla="*/ 1 w 6"/>
                <a:gd name="T19" fmla="*/ 5 h 9"/>
                <a:gd name="T20" fmla="*/ 1 w 6"/>
                <a:gd name="T21" fmla="*/ 5 h 9"/>
                <a:gd name="T22" fmla="*/ 1 w 6"/>
                <a:gd name="T23" fmla="*/ 5 h 9"/>
                <a:gd name="T24" fmla="*/ 1 w 6"/>
                <a:gd name="T25" fmla="*/ 6 h 9"/>
                <a:gd name="T26" fmla="*/ 2 w 6"/>
                <a:gd name="T27" fmla="*/ 7 h 9"/>
                <a:gd name="T28" fmla="*/ 5 w 6"/>
                <a:gd name="T29" fmla="*/ 8 h 9"/>
                <a:gd name="T30" fmla="*/ 6 w 6"/>
                <a:gd name="T31" fmla="*/ 6 h 9"/>
                <a:gd name="T32" fmla="*/ 6 w 6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8"/>
                    <a:pt x="4" y="9"/>
                    <a:pt x="5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2" name="Freeform 4853"/>
            <p:cNvSpPr/>
            <p:nvPr/>
          </p:nvSpPr>
          <p:spPr bwMode="auto">
            <a:xfrm>
              <a:off x="7296412" y="1564886"/>
              <a:ext cx="9979" cy="16965"/>
            </a:xfrm>
            <a:custGeom>
              <a:avLst/>
              <a:gdLst>
                <a:gd name="T0" fmla="*/ 4 w 6"/>
                <a:gd name="T1" fmla="*/ 2 h 10"/>
                <a:gd name="T2" fmla="*/ 1 w 6"/>
                <a:gd name="T3" fmla="*/ 2 h 10"/>
                <a:gd name="T4" fmla="*/ 1 w 6"/>
                <a:gd name="T5" fmla="*/ 5 h 10"/>
                <a:gd name="T6" fmla="*/ 1 w 6"/>
                <a:gd name="T7" fmla="*/ 5 h 10"/>
                <a:gd name="T8" fmla="*/ 1 w 6"/>
                <a:gd name="T9" fmla="*/ 5 h 10"/>
                <a:gd name="T10" fmla="*/ 1 w 6"/>
                <a:gd name="T11" fmla="*/ 5 h 10"/>
                <a:gd name="T12" fmla="*/ 1 w 6"/>
                <a:gd name="T13" fmla="*/ 5 h 10"/>
                <a:gd name="T14" fmla="*/ 1 w 6"/>
                <a:gd name="T15" fmla="*/ 6 h 10"/>
                <a:gd name="T16" fmla="*/ 1 w 6"/>
                <a:gd name="T17" fmla="*/ 6 h 10"/>
                <a:gd name="T18" fmla="*/ 1 w 6"/>
                <a:gd name="T19" fmla="*/ 7 h 10"/>
                <a:gd name="T20" fmla="*/ 2 w 6"/>
                <a:gd name="T21" fmla="*/ 10 h 10"/>
                <a:gd name="T22" fmla="*/ 5 w 6"/>
                <a:gd name="T23" fmla="*/ 9 h 10"/>
                <a:gd name="T24" fmla="*/ 6 w 6"/>
                <a:gd name="T25" fmla="*/ 7 h 10"/>
                <a:gd name="T26" fmla="*/ 6 w 6"/>
                <a:gd name="T27" fmla="*/ 5 h 10"/>
                <a:gd name="T28" fmla="*/ 4 w 6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4" y="2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3" name="Freeform 4854"/>
            <p:cNvSpPr/>
            <p:nvPr/>
          </p:nvSpPr>
          <p:spPr bwMode="auto">
            <a:xfrm>
              <a:off x="7308387" y="1568878"/>
              <a:ext cx="9979" cy="14969"/>
            </a:xfrm>
            <a:custGeom>
              <a:avLst/>
              <a:gdLst>
                <a:gd name="T0" fmla="*/ 5 w 6"/>
                <a:gd name="T1" fmla="*/ 1 h 9"/>
                <a:gd name="T2" fmla="*/ 2 w 6"/>
                <a:gd name="T3" fmla="*/ 0 h 9"/>
                <a:gd name="T4" fmla="*/ 1 w 6"/>
                <a:gd name="T5" fmla="*/ 3 h 9"/>
                <a:gd name="T6" fmla="*/ 1 w 6"/>
                <a:gd name="T7" fmla="*/ 4 h 9"/>
                <a:gd name="T8" fmla="*/ 1 w 6"/>
                <a:gd name="T9" fmla="*/ 5 h 9"/>
                <a:gd name="T10" fmla="*/ 1 w 6"/>
                <a:gd name="T11" fmla="*/ 6 h 9"/>
                <a:gd name="T12" fmla="*/ 6 w 6"/>
                <a:gd name="T13" fmla="*/ 6 h 9"/>
                <a:gd name="T14" fmla="*/ 6 w 6"/>
                <a:gd name="T15" fmla="*/ 5 h 9"/>
                <a:gd name="T16" fmla="*/ 6 w 6"/>
                <a:gd name="T17" fmla="*/ 3 h 9"/>
                <a:gd name="T18" fmla="*/ 5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9"/>
                    <a:pt x="6" y="9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4" name="Freeform 4855"/>
            <p:cNvSpPr/>
            <p:nvPr/>
          </p:nvSpPr>
          <p:spPr bwMode="auto">
            <a:xfrm>
              <a:off x="7323356" y="1566882"/>
              <a:ext cx="12973" cy="21954"/>
            </a:xfrm>
            <a:custGeom>
              <a:avLst/>
              <a:gdLst>
                <a:gd name="T0" fmla="*/ 6 w 7"/>
                <a:gd name="T1" fmla="*/ 5 h 13"/>
                <a:gd name="T2" fmla="*/ 6 w 7"/>
                <a:gd name="T3" fmla="*/ 4 h 13"/>
                <a:gd name="T4" fmla="*/ 1 w 7"/>
                <a:gd name="T5" fmla="*/ 3 h 13"/>
                <a:gd name="T6" fmla="*/ 0 w 7"/>
                <a:gd name="T7" fmla="*/ 5 h 13"/>
                <a:gd name="T8" fmla="*/ 0 w 7"/>
                <a:gd name="T9" fmla="*/ 7 h 13"/>
                <a:gd name="T10" fmla="*/ 1 w 7"/>
                <a:gd name="T11" fmla="*/ 9 h 13"/>
                <a:gd name="T12" fmla="*/ 6 w 7"/>
                <a:gd name="T13" fmla="*/ 8 h 13"/>
                <a:gd name="T14" fmla="*/ 6 w 7"/>
                <a:gd name="T15" fmla="*/ 8 h 13"/>
                <a:gd name="T16" fmla="*/ 6 w 7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6" y="5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7" y="1"/>
                    <a:pt x="2" y="0"/>
                    <a:pt x="1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3"/>
                    <a:pt x="7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5" name="Freeform 4856"/>
            <p:cNvSpPr/>
            <p:nvPr/>
          </p:nvSpPr>
          <p:spPr bwMode="auto">
            <a:xfrm>
              <a:off x="7339322" y="1571872"/>
              <a:ext cx="10977" cy="13971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4 h 8"/>
                <a:gd name="T4" fmla="*/ 5 w 6"/>
                <a:gd name="T5" fmla="*/ 4 h 8"/>
                <a:gd name="T6" fmla="*/ 5 w 6"/>
                <a:gd name="T7" fmla="*/ 4 h 8"/>
                <a:gd name="T8" fmla="*/ 5 w 6"/>
                <a:gd name="T9" fmla="*/ 1 h 8"/>
                <a:gd name="T10" fmla="*/ 1 w 6"/>
                <a:gd name="T11" fmla="*/ 1 h 8"/>
                <a:gd name="T12" fmla="*/ 0 w 6"/>
                <a:gd name="T13" fmla="*/ 3 h 8"/>
                <a:gd name="T14" fmla="*/ 0 w 6"/>
                <a:gd name="T15" fmla="*/ 5 h 8"/>
                <a:gd name="T16" fmla="*/ 0 w 6"/>
                <a:gd name="T17" fmla="*/ 5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4" y="8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6" name="Freeform 4857"/>
            <p:cNvSpPr/>
            <p:nvPr/>
          </p:nvSpPr>
          <p:spPr bwMode="auto">
            <a:xfrm>
              <a:off x="7350300" y="1576861"/>
              <a:ext cx="7983" cy="13971"/>
            </a:xfrm>
            <a:custGeom>
              <a:avLst/>
              <a:gdLst>
                <a:gd name="T0" fmla="*/ 5 w 5"/>
                <a:gd name="T1" fmla="*/ 3 h 8"/>
                <a:gd name="T2" fmla="*/ 5 w 5"/>
                <a:gd name="T3" fmla="*/ 3 h 8"/>
                <a:gd name="T4" fmla="*/ 5 w 5"/>
                <a:gd name="T5" fmla="*/ 3 h 8"/>
                <a:gd name="T6" fmla="*/ 2 w 5"/>
                <a:gd name="T7" fmla="*/ 0 h 8"/>
                <a:gd name="T8" fmla="*/ 0 w 5"/>
                <a:gd name="T9" fmla="*/ 2 h 8"/>
                <a:gd name="T10" fmla="*/ 0 w 5"/>
                <a:gd name="T11" fmla="*/ 3 h 8"/>
                <a:gd name="T12" fmla="*/ 0 w 5"/>
                <a:gd name="T13" fmla="*/ 4 h 8"/>
                <a:gd name="T14" fmla="*/ 0 w 5"/>
                <a:gd name="T15" fmla="*/ 4 h 8"/>
                <a:gd name="T16" fmla="*/ 0 w 5"/>
                <a:gd name="T17" fmla="*/ 6 h 8"/>
                <a:gd name="T18" fmla="*/ 3 w 5"/>
                <a:gd name="T19" fmla="*/ 8 h 8"/>
                <a:gd name="T20" fmla="*/ 5 w 5"/>
                <a:gd name="T21" fmla="*/ 6 h 8"/>
                <a:gd name="T22" fmla="*/ 5 w 5"/>
                <a:gd name="T23" fmla="*/ 5 h 8"/>
                <a:gd name="T24" fmla="*/ 5 w 5"/>
                <a:gd name="T25" fmla="*/ 4 h 8"/>
                <a:gd name="T26" fmla="*/ 5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7" name="Freeform 4858"/>
            <p:cNvSpPr/>
            <p:nvPr/>
          </p:nvSpPr>
          <p:spPr bwMode="auto">
            <a:xfrm>
              <a:off x="7362275" y="1580853"/>
              <a:ext cx="9979" cy="7983"/>
            </a:xfrm>
            <a:custGeom>
              <a:avLst/>
              <a:gdLst>
                <a:gd name="T0" fmla="*/ 5 w 6"/>
                <a:gd name="T1" fmla="*/ 4 h 5"/>
                <a:gd name="T2" fmla="*/ 3 w 6"/>
                <a:gd name="T3" fmla="*/ 0 h 5"/>
                <a:gd name="T4" fmla="*/ 0 w 6"/>
                <a:gd name="T5" fmla="*/ 2 h 5"/>
                <a:gd name="T6" fmla="*/ 1 w 6"/>
                <a:gd name="T7" fmla="*/ 4 h 5"/>
                <a:gd name="T8" fmla="*/ 3 w 6"/>
                <a:gd name="T9" fmla="*/ 5 h 5"/>
                <a:gd name="T10" fmla="*/ 4 w 6"/>
                <a:gd name="T11" fmla="*/ 5 h 5"/>
                <a:gd name="T12" fmla="*/ 5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6" y="2"/>
                    <a:pt x="5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8" name="Freeform 4859"/>
            <p:cNvSpPr/>
            <p:nvPr/>
          </p:nvSpPr>
          <p:spPr bwMode="auto">
            <a:xfrm>
              <a:off x="7247513" y="1555905"/>
              <a:ext cx="32932" cy="20957"/>
            </a:xfrm>
            <a:custGeom>
              <a:avLst/>
              <a:gdLst>
                <a:gd name="T0" fmla="*/ 5 w 19"/>
                <a:gd name="T1" fmla="*/ 8 h 12"/>
                <a:gd name="T2" fmla="*/ 6 w 19"/>
                <a:gd name="T3" fmla="*/ 7 h 12"/>
                <a:gd name="T4" fmla="*/ 11 w 19"/>
                <a:gd name="T5" fmla="*/ 5 h 12"/>
                <a:gd name="T6" fmla="*/ 13 w 19"/>
                <a:gd name="T7" fmla="*/ 6 h 12"/>
                <a:gd name="T8" fmla="*/ 13 w 19"/>
                <a:gd name="T9" fmla="*/ 8 h 12"/>
                <a:gd name="T10" fmla="*/ 13 w 19"/>
                <a:gd name="T11" fmla="*/ 9 h 12"/>
                <a:gd name="T12" fmla="*/ 18 w 19"/>
                <a:gd name="T13" fmla="*/ 9 h 12"/>
                <a:gd name="T14" fmla="*/ 18 w 19"/>
                <a:gd name="T15" fmla="*/ 8 h 12"/>
                <a:gd name="T16" fmla="*/ 18 w 19"/>
                <a:gd name="T17" fmla="*/ 5 h 12"/>
                <a:gd name="T18" fmla="*/ 12 w 19"/>
                <a:gd name="T19" fmla="*/ 0 h 12"/>
                <a:gd name="T20" fmla="*/ 0 w 19"/>
                <a:gd name="T21" fmla="*/ 7 h 12"/>
                <a:gd name="T22" fmla="*/ 0 w 19"/>
                <a:gd name="T23" fmla="*/ 9 h 12"/>
                <a:gd name="T24" fmla="*/ 5 w 19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2">
                  <a:moveTo>
                    <a:pt x="5" y="8"/>
                  </a:move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9" y="5"/>
                    <a:pt x="11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11"/>
                    <a:pt x="17" y="12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9" y="6"/>
                    <a:pt x="18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7" y="0"/>
                    <a:pt x="2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1"/>
                    <a:pt x="4" y="11"/>
                    <a:pt x="5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99" name="Freeform 4860"/>
            <p:cNvSpPr/>
            <p:nvPr/>
          </p:nvSpPr>
          <p:spPr bwMode="auto">
            <a:xfrm>
              <a:off x="7247513" y="1804387"/>
              <a:ext cx="49896" cy="481997"/>
            </a:xfrm>
            <a:custGeom>
              <a:avLst/>
              <a:gdLst>
                <a:gd name="T0" fmla="*/ 20 w 29"/>
                <a:gd name="T1" fmla="*/ 9 h 277"/>
                <a:gd name="T2" fmla="*/ 22 w 29"/>
                <a:gd name="T3" fmla="*/ 10 h 277"/>
                <a:gd name="T4" fmla="*/ 22 w 29"/>
                <a:gd name="T5" fmla="*/ 21 h 277"/>
                <a:gd name="T6" fmla="*/ 24 w 29"/>
                <a:gd name="T7" fmla="*/ 21 h 277"/>
                <a:gd name="T8" fmla="*/ 22 w 29"/>
                <a:gd name="T9" fmla="*/ 30 h 277"/>
                <a:gd name="T10" fmla="*/ 23 w 29"/>
                <a:gd name="T11" fmla="*/ 30 h 277"/>
                <a:gd name="T12" fmla="*/ 21 w 29"/>
                <a:gd name="T13" fmla="*/ 46 h 277"/>
                <a:gd name="T14" fmla="*/ 23 w 29"/>
                <a:gd name="T15" fmla="*/ 45 h 277"/>
                <a:gd name="T16" fmla="*/ 20 w 29"/>
                <a:gd name="T17" fmla="*/ 49 h 277"/>
                <a:gd name="T18" fmla="*/ 21 w 29"/>
                <a:gd name="T19" fmla="*/ 57 h 277"/>
                <a:gd name="T20" fmla="*/ 19 w 29"/>
                <a:gd name="T21" fmla="*/ 60 h 277"/>
                <a:gd name="T22" fmla="*/ 18 w 29"/>
                <a:gd name="T23" fmla="*/ 70 h 277"/>
                <a:gd name="T24" fmla="*/ 20 w 29"/>
                <a:gd name="T25" fmla="*/ 71 h 277"/>
                <a:gd name="T26" fmla="*/ 17 w 29"/>
                <a:gd name="T27" fmla="*/ 85 h 277"/>
                <a:gd name="T28" fmla="*/ 18 w 29"/>
                <a:gd name="T29" fmla="*/ 85 h 277"/>
                <a:gd name="T30" fmla="*/ 16 w 29"/>
                <a:gd name="T31" fmla="*/ 94 h 277"/>
                <a:gd name="T32" fmla="*/ 19 w 29"/>
                <a:gd name="T33" fmla="*/ 93 h 277"/>
                <a:gd name="T34" fmla="*/ 15 w 29"/>
                <a:gd name="T35" fmla="*/ 100 h 277"/>
                <a:gd name="T36" fmla="*/ 19 w 29"/>
                <a:gd name="T37" fmla="*/ 99 h 277"/>
                <a:gd name="T38" fmla="*/ 15 w 29"/>
                <a:gd name="T39" fmla="*/ 107 h 277"/>
                <a:gd name="T40" fmla="*/ 16 w 29"/>
                <a:gd name="T41" fmla="*/ 107 h 277"/>
                <a:gd name="T42" fmla="*/ 14 w 29"/>
                <a:gd name="T43" fmla="*/ 112 h 277"/>
                <a:gd name="T44" fmla="*/ 17 w 29"/>
                <a:gd name="T45" fmla="*/ 112 h 277"/>
                <a:gd name="T46" fmla="*/ 13 w 29"/>
                <a:gd name="T47" fmla="*/ 126 h 277"/>
                <a:gd name="T48" fmla="*/ 17 w 29"/>
                <a:gd name="T49" fmla="*/ 124 h 277"/>
                <a:gd name="T50" fmla="*/ 13 w 29"/>
                <a:gd name="T51" fmla="*/ 129 h 277"/>
                <a:gd name="T52" fmla="*/ 13 w 29"/>
                <a:gd name="T53" fmla="*/ 135 h 277"/>
                <a:gd name="T54" fmla="*/ 12 w 29"/>
                <a:gd name="T55" fmla="*/ 145 h 277"/>
                <a:gd name="T56" fmla="*/ 13 w 29"/>
                <a:gd name="T57" fmla="*/ 146 h 277"/>
                <a:gd name="T58" fmla="*/ 11 w 29"/>
                <a:gd name="T59" fmla="*/ 156 h 277"/>
                <a:gd name="T60" fmla="*/ 14 w 29"/>
                <a:gd name="T61" fmla="*/ 155 h 277"/>
                <a:gd name="T62" fmla="*/ 10 w 29"/>
                <a:gd name="T63" fmla="*/ 168 h 277"/>
                <a:gd name="T64" fmla="*/ 11 w 29"/>
                <a:gd name="T65" fmla="*/ 169 h 277"/>
                <a:gd name="T66" fmla="*/ 10 w 29"/>
                <a:gd name="T67" fmla="*/ 182 h 277"/>
                <a:gd name="T68" fmla="*/ 11 w 29"/>
                <a:gd name="T69" fmla="*/ 182 h 277"/>
                <a:gd name="T70" fmla="*/ 9 w 29"/>
                <a:gd name="T71" fmla="*/ 193 h 277"/>
                <a:gd name="T72" fmla="*/ 11 w 29"/>
                <a:gd name="T73" fmla="*/ 193 h 277"/>
                <a:gd name="T74" fmla="*/ 8 w 29"/>
                <a:gd name="T75" fmla="*/ 202 h 277"/>
                <a:gd name="T76" fmla="*/ 10 w 29"/>
                <a:gd name="T77" fmla="*/ 203 h 277"/>
                <a:gd name="T78" fmla="*/ 8 w 29"/>
                <a:gd name="T79" fmla="*/ 207 h 277"/>
                <a:gd name="T80" fmla="*/ 9 w 29"/>
                <a:gd name="T81" fmla="*/ 209 h 277"/>
                <a:gd name="T82" fmla="*/ 8 w 29"/>
                <a:gd name="T83" fmla="*/ 212 h 277"/>
                <a:gd name="T84" fmla="*/ 8 w 29"/>
                <a:gd name="T85" fmla="*/ 218 h 277"/>
                <a:gd name="T86" fmla="*/ 7 w 29"/>
                <a:gd name="T87" fmla="*/ 221 h 277"/>
                <a:gd name="T88" fmla="*/ 6 w 29"/>
                <a:gd name="T89" fmla="*/ 227 h 277"/>
                <a:gd name="T90" fmla="*/ 6 w 29"/>
                <a:gd name="T91" fmla="*/ 229 h 277"/>
                <a:gd name="T92" fmla="*/ 5 w 29"/>
                <a:gd name="T93" fmla="*/ 236 h 277"/>
                <a:gd name="T94" fmla="*/ 5 w 29"/>
                <a:gd name="T95" fmla="*/ 240 h 277"/>
                <a:gd name="T96" fmla="*/ 4 w 29"/>
                <a:gd name="T97" fmla="*/ 244 h 277"/>
                <a:gd name="T98" fmla="*/ 4 w 29"/>
                <a:gd name="T99" fmla="*/ 251 h 277"/>
                <a:gd name="T100" fmla="*/ 2 w 29"/>
                <a:gd name="T101" fmla="*/ 257 h 277"/>
                <a:gd name="T102" fmla="*/ 3 w 29"/>
                <a:gd name="T103" fmla="*/ 258 h 277"/>
                <a:gd name="T104" fmla="*/ 1 w 29"/>
                <a:gd name="T105" fmla="*/ 265 h 277"/>
                <a:gd name="T106" fmla="*/ 4 w 29"/>
                <a:gd name="T107" fmla="*/ 265 h 277"/>
                <a:gd name="T108" fmla="*/ 0 w 29"/>
                <a:gd name="T109" fmla="*/ 273 h 277"/>
                <a:gd name="T110" fmla="*/ 2 w 29"/>
                <a:gd name="T111" fmla="*/ 273 h 277"/>
                <a:gd name="T112" fmla="*/ 1 w 29"/>
                <a:gd name="T113" fmla="*/ 276 h 277"/>
                <a:gd name="T114" fmla="*/ 5 w 29"/>
                <a:gd name="T115" fmla="*/ 274 h 277"/>
                <a:gd name="T116" fmla="*/ 17 w 29"/>
                <a:gd name="T117" fmla="*/ 136 h 277"/>
                <a:gd name="T118" fmla="*/ 24 w 29"/>
                <a:gd name="T119" fmla="*/ 2 h 277"/>
                <a:gd name="T120" fmla="*/ 19 w 29"/>
                <a:gd name="T121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" h="277">
                  <a:moveTo>
                    <a:pt x="19" y="4"/>
                  </a:moveTo>
                  <a:cubicBezTo>
                    <a:pt x="20" y="6"/>
                    <a:pt x="20" y="7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9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4"/>
                    <a:pt x="21" y="17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4" y="19"/>
                    <a:pt x="25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3" y="29"/>
                    <a:pt x="24" y="30"/>
                    <a:pt x="23" y="30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1" y="37"/>
                    <a:pt x="21" y="41"/>
                    <a:pt x="21" y="46"/>
                  </a:cubicBezTo>
                  <a:cubicBezTo>
                    <a:pt x="21" y="45"/>
                    <a:pt x="22" y="45"/>
                    <a:pt x="22" y="44"/>
                  </a:cubicBezTo>
                  <a:cubicBezTo>
                    <a:pt x="23" y="44"/>
                    <a:pt x="24" y="45"/>
                    <a:pt x="23" y="45"/>
                  </a:cubicBezTo>
                  <a:cubicBezTo>
                    <a:pt x="23" y="46"/>
                    <a:pt x="22" y="47"/>
                    <a:pt x="21" y="48"/>
                  </a:cubicBezTo>
                  <a:cubicBezTo>
                    <a:pt x="21" y="48"/>
                    <a:pt x="20" y="48"/>
                    <a:pt x="20" y="49"/>
                  </a:cubicBezTo>
                  <a:cubicBezTo>
                    <a:pt x="20" y="52"/>
                    <a:pt x="20" y="55"/>
                    <a:pt x="19" y="58"/>
                  </a:cubicBezTo>
                  <a:cubicBezTo>
                    <a:pt x="20" y="58"/>
                    <a:pt x="21" y="57"/>
                    <a:pt x="21" y="57"/>
                  </a:cubicBezTo>
                  <a:cubicBezTo>
                    <a:pt x="22" y="56"/>
                    <a:pt x="23" y="57"/>
                    <a:pt x="22" y="58"/>
                  </a:cubicBezTo>
                  <a:cubicBezTo>
                    <a:pt x="21" y="58"/>
                    <a:pt x="20" y="59"/>
                    <a:pt x="19" y="60"/>
                  </a:cubicBezTo>
                  <a:cubicBezTo>
                    <a:pt x="19" y="62"/>
                    <a:pt x="19" y="64"/>
                    <a:pt x="18" y="67"/>
                  </a:cubicBezTo>
                  <a:cubicBezTo>
                    <a:pt x="18" y="68"/>
                    <a:pt x="18" y="69"/>
                    <a:pt x="18" y="70"/>
                  </a:cubicBezTo>
                  <a:cubicBezTo>
                    <a:pt x="18" y="70"/>
                    <a:pt x="19" y="70"/>
                    <a:pt x="19" y="70"/>
                  </a:cubicBezTo>
                  <a:cubicBezTo>
                    <a:pt x="20" y="69"/>
                    <a:pt x="20" y="70"/>
                    <a:pt x="20" y="71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7" y="77"/>
                    <a:pt x="17" y="81"/>
                    <a:pt x="17" y="85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8" y="84"/>
                    <a:pt x="19" y="85"/>
                    <a:pt x="18" y="85"/>
                  </a:cubicBezTo>
                  <a:cubicBezTo>
                    <a:pt x="18" y="86"/>
                    <a:pt x="17" y="86"/>
                    <a:pt x="17" y="86"/>
                  </a:cubicBezTo>
                  <a:cubicBezTo>
                    <a:pt x="16" y="89"/>
                    <a:pt x="16" y="91"/>
                    <a:pt x="16" y="94"/>
                  </a:cubicBezTo>
                  <a:cubicBezTo>
                    <a:pt x="17" y="93"/>
                    <a:pt x="18" y="93"/>
                    <a:pt x="19" y="92"/>
                  </a:cubicBezTo>
                  <a:cubicBezTo>
                    <a:pt x="19" y="92"/>
                    <a:pt x="20" y="93"/>
                    <a:pt x="19" y="93"/>
                  </a:cubicBezTo>
                  <a:cubicBezTo>
                    <a:pt x="18" y="95"/>
                    <a:pt x="17" y="96"/>
                    <a:pt x="16" y="97"/>
                  </a:cubicBezTo>
                  <a:cubicBezTo>
                    <a:pt x="15" y="98"/>
                    <a:pt x="15" y="99"/>
                    <a:pt x="15" y="100"/>
                  </a:cubicBezTo>
                  <a:cubicBezTo>
                    <a:pt x="16" y="99"/>
                    <a:pt x="17" y="99"/>
                    <a:pt x="18" y="98"/>
                  </a:cubicBezTo>
                  <a:cubicBezTo>
                    <a:pt x="18" y="98"/>
                    <a:pt x="19" y="98"/>
                    <a:pt x="19" y="99"/>
                  </a:cubicBezTo>
                  <a:cubicBezTo>
                    <a:pt x="18" y="101"/>
                    <a:pt x="16" y="103"/>
                    <a:pt x="15" y="104"/>
                  </a:cubicBezTo>
                  <a:cubicBezTo>
                    <a:pt x="15" y="105"/>
                    <a:pt x="15" y="106"/>
                    <a:pt x="15" y="107"/>
                  </a:cubicBezTo>
                  <a:cubicBezTo>
                    <a:pt x="15" y="107"/>
                    <a:pt x="15" y="106"/>
                    <a:pt x="16" y="106"/>
                  </a:cubicBezTo>
                  <a:cubicBezTo>
                    <a:pt x="16" y="106"/>
                    <a:pt x="17" y="107"/>
                    <a:pt x="16" y="107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4" y="110"/>
                    <a:pt x="14" y="111"/>
                    <a:pt x="14" y="112"/>
                  </a:cubicBezTo>
                  <a:cubicBezTo>
                    <a:pt x="15" y="112"/>
                    <a:pt x="16" y="111"/>
                    <a:pt x="16" y="111"/>
                  </a:cubicBezTo>
                  <a:cubicBezTo>
                    <a:pt x="17" y="110"/>
                    <a:pt x="17" y="111"/>
                    <a:pt x="17" y="112"/>
                  </a:cubicBezTo>
                  <a:cubicBezTo>
                    <a:pt x="16" y="113"/>
                    <a:pt x="15" y="114"/>
                    <a:pt x="14" y="115"/>
                  </a:cubicBezTo>
                  <a:cubicBezTo>
                    <a:pt x="14" y="119"/>
                    <a:pt x="13" y="123"/>
                    <a:pt x="13" y="126"/>
                  </a:cubicBezTo>
                  <a:cubicBezTo>
                    <a:pt x="13" y="126"/>
                    <a:pt x="14" y="126"/>
                    <a:pt x="14" y="126"/>
                  </a:cubicBezTo>
                  <a:cubicBezTo>
                    <a:pt x="15" y="125"/>
                    <a:pt x="16" y="124"/>
                    <a:pt x="17" y="124"/>
                  </a:cubicBezTo>
                  <a:cubicBezTo>
                    <a:pt x="17" y="123"/>
                    <a:pt x="18" y="124"/>
                    <a:pt x="18" y="125"/>
                  </a:cubicBezTo>
                  <a:cubicBezTo>
                    <a:pt x="16" y="126"/>
                    <a:pt x="14" y="127"/>
                    <a:pt x="13" y="129"/>
                  </a:cubicBezTo>
                  <a:cubicBezTo>
                    <a:pt x="13" y="131"/>
                    <a:pt x="13" y="132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6"/>
                    <a:pt x="12" y="137"/>
                  </a:cubicBezTo>
                  <a:cubicBezTo>
                    <a:pt x="12" y="140"/>
                    <a:pt x="12" y="143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51"/>
                    <a:pt x="11" y="153"/>
                    <a:pt x="11" y="156"/>
                  </a:cubicBezTo>
                  <a:cubicBezTo>
                    <a:pt x="12" y="156"/>
                    <a:pt x="12" y="155"/>
                    <a:pt x="13" y="154"/>
                  </a:cubicBezTo>
                  <a:cubicBezTo>
                    <a:pt x="14" y="154"/>
                    <a:pt x="15" y="155"/>
                    <a:pt x="14" y="155"/>
                  </a:cubicBezTo>
                  <a:cubicBezTo>
                    <a:pt x="13" y="156"/>
                    <a:pt x="12" y="157"/>
                    <a:pt x="11" y="158"/>
                  </a:cubicBezTo>
                  <a:cubicBezTo>
                    <a:pt x="11" y="161"/>
                    <a:pt x="10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1" y="168"/>
                    <a:pt x="11" y="168"/>
                    <a:pt x="11" y="169"/>
                  </a:cubicBezTo>
                  <a:cubicBezTo>
                    <a:pt x="11" y="170"/>
                    <a:pt x="11" y="171"/>
                    <a:pt x="10" y="172"/>
                  </a:cubicBezTo>
                  <a:cubicBezTo>
                    <a:pt x="10" y="175"/>
                    <a:pt x="10" y="179"/>
                    <a:pt x="10" y="182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0" y="181"/>
                    <a:pt x="11" y="182"/>
                    <a:pt x="11" y="182"/>
                  </a:cubicBezTo>
                  <a:cubicBezTo>
                    <a:pt x="10" y="183"/>
                    <a:pt x="10" y="184"/>
                    <a:pt x="9" y="184"/>
                  </a:cubicBezTo>
                  <a:cubicBezTo>
                    <a:pt x="9" y="187"/>
                    <a:pt x="9" y="190"/>
                    <a:pt x="9" y="193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91"/>
                    <a:pt x="11" y="192"/>
                    <a:pt x="11" y="193"/>
                  </a:cubicBezTo>
                  <a:cubicBezTo>
                    <a:pt x="10" y="194"/>
                    <a:pt x="10" y="195"/>
                    <a:pt x="9" y="195"/>
                  </a:cubicBezTo>
                  <a:cubicBezTo>
                    <a:pt x="9" y="198"/>
                    <a:pt x="9" y="200"/>
                    <a:pt x="8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0" y="201"/>
                    <a:pt x="11" y="202"/>
                    <a:pt x="10" y="203"/>
                  </a:cubicBezTo>
                  <a:cubicBezTo>
                    <a:pt x="10" y="203"/>
                    <a:pt x="9" y="204"/>
                    <a:pt x="8" y="204"/>
                  </a:cubicBezTo>
                  <a:cubicBezTo>
                    <a:pt x="8" y="205"/>
                    <a:pt x="8" y="206"/>
                    <a:pt x="8" y="207"/>
                  </a:cubicBezTo>
                  <a:cubicBezTo>
                    <a:pt x="8" y="208"/>
                    <a:pt x="8" y="209"/>
                    <a:pt x="8" y="210"/>
                  </a:cubicBezTo>
                  <a:cubicBezTo>
                    <a:pt x="8" y="209"/>
                    <a:pt x="8" y="209"/>
                    <a:pt x="9" y="209"/>
                  </a:cubicBezTo>
                  <a:cubicBezTo>
                    <a:pt x="9" y="209"/>
                    <a:pt x="10" y="209"/>
                    <a:pt x="9" y="210"/>
                  </a:cubicBezTo>
                  <a:cubicBezTo>
                    <a:pt x="9" y="211"/>
                    <a:pt x="8" y="211"/>
                    <a:pt x="8" y="212"/>
                  </a:cubicBezTo>
                  <a:cubicBezTo>
                    <a:pt x="8" y="214"/>
                    <a:pt x="7" y="217"/>
                    <a:pt x="7" y="219"/>
                  </a:cubicBezTo>
                  <a:cubicBezTo>
                    <a:pt x="8" y="219"/>
                    <a:pt x="8" y="219"/>
                    <a:pt x="8" y="218"/>
                  </a:cubicBezTo>
                  <a:cubicBezTo>
                    <a:pt x="9" y="218"/>
                    <a:pt x="9" y="219"/>
                    <a:pt x="9" y="219"/>
                  </a:cubicBezTo>
                  <a:cubicBezTo>
                    <a:pt x="8" y="220"/>
                    <a:pt x="8" y="221"/>
                    <a:pt x="7" y="221"/>
                  </a:cubicBezTo>
                  <a:cubicBezTo>
                    <a:pt x="7" y="223"/>
                    <a:pt x="6" y="225"/>
                    <a:pt x="6" y="227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7" y="227"/>
                    <a:pt x="8" y="227"/>
                    <a:pt x="7" y="228"/>
                  </a:cubicBezTo>
                  <a:cubicBezTo>
                    <a:pt x="7" y="228"/>
                    <a:pt x="6" y="229"/>
                    <a:pt x="6" y="229"/>
                  </a:cubicBezTo>
                  <a:cubicBezTo>
                    <a:pt x="6" y="231"/>
                    <a:pt x="5" y="234"/>
                    <a:pt x="5" y="236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5" y="237"/>
                    <a:pt x="5" y="239"/>
                    <a:pt x="4" y="241"/>
                  </a:cubicBezTo>
                  <a:cubicBezTo>
                    <a:pt x="5" y="241"/>
                    <a:pt x="5" y="241"/>
                    <a:pt x="5" y="240"/>
                  </a:cubicBezTo>
                  <a:cubicBezTo>
                    <a:pt x="6" y="240"/>
                    <a:pt x="6" y="241"/>
                    <a:pt x="6" y="241"/>
                  </a:cubicBezTo>
                  <a:cubicBezTo>
                    <a:pt x="5" y="242"/>
                    <a:pt x="5" y="243"/>
                    <a:pt x="4" y="244"/>
                  </a:cubicBezTo>
                  <a:cubicBezTo>
                    <a:pt x="4" y="246"/>
                    <a:pt x="3" y="248"/>
                    <a:pt x="3" y="250"/>
                  </a:cubicBezTo>
                  <a:cubicBezTo>
                    <a:pt x="4" y="250"/>
                    <a:pt x="4" y="251"/>
                    <a:pt x="4" y="251"/>
                  </a:cubicBezTo>
                  <a:cubicBezTo>
                    <a:pt x="3" y="251"/>
                    <a:pt x="3" y="252"/>
                    <a:pt x="3" y="252"/>
                  </a:cubicBezTo>
                  <a:cubicBezTo>
                    <a:pt x="2" y="254"/>
                    <a:pt x="2" y="256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4" y="258"/>
                    <a:pt x="3" y="258"/>
                  </a:cubicBezTo>
                  <a:cubicBezTo>
                    <a:pt x="3" y="259"/>
                    <a:pt x="2" y="259"/>
                    <a:pt x="2" y="259"/>
                  </a:cubicBezTo>
                  <a:cubicBezTo>
                    <a:pt x="1" y="261"/>
                    <a:pt x="1" y="263"/>
                    <a:pt x="1" y="265"/>
                  </a:cubicBezTo>
                  <a:cubicBezTo>
                    <a:pt x="2" y="265"/>
                    <a:pt x="2" y="264"/>
                    <a:pt x="3" y="264"/>
                  </a:cubicBezTo>
                  <a:cubicBezTo>
                    <a:pt x="4" y="264"/>
                    <a:pt x="4" y="264"/>
                    <a:pt x="4" y="265"/>
                  </a:cubicBezTo>
                  <a:cubicBezTo>
                    <a:pt x="3" y="266"/>
                    <a:pt x="2" y="268"/>
                    <a:pt x="1" y="269"/>
                  </a:cubicBezTo>
                  <a:cubicBezTo>
                    <a:pt x="1" y="270"/>
                    <a:pt x="0" y="272"/>
                    <a:pt x="0" y="273"/>
                  </a:cubicBezTo>
                  <a:cubicBezTo>
                    <a:pt x="1" y="273"/>
                    <a:pt x="1" y="273"/>
                    <a:pt x="1" y="273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5"/>
                    <a:pt x="2" y="274"/>
                    <a:pt x="1" y="276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2" y="277"/>
                    <a:pt x="4" y="277"/>
                    <a:pt x="5" y="275"/>
                  </a:cubicBezTo>
                  <a:cubicBezTo>
                    <a:pt x="5" y="275"/>
                    <a:pt x="5" y="275"/>
                    <a:pt x="5" y="274"/>
                  </a:cubicBezTo>
                  <a:cubicBezTo>
                    <a:pt x="7" y="252"/>
                    <a:pt x="12" y="230"/>
                    <a:pt x="13" y="207"/>
                  </a:cubicBezTo>
                  <a:cubicBezTo>
                    <a:pt x="15" y="184"/>
                    <a:pt x="16" y="160"/>
                    <a:pt x="17" y="136"/>
                  </a:cubicBezTo>
                  <a:cubicBezTo>
                    <a:pt x="19" y="113"/>
                    <a:pt x="22" y="90"/>
                    <a:pt x="24" y="67"/>
                  </a:cubicBezTo>
                  <a:cubicBezTo>
                    <a:pt x="25" y="45"/>
                    <a:pt x="29" y="2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0"/>
                    <a:pt x="20" y="0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0" name="Freeform 4861"/>
            <p:cNvSpPr/>
            <p:nvPr/>
          </p:nvSpPr>
          <p:spPr bwMode="auto">
            <a:xfrm>
              <a:off x="7273459" y="1979024"/>
              <a:ext cx="2994" cy="499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1" name="Freeform 4862"/>
            <p:cNvSpPr/>
            <p:nvPr/>
          </p:nvSpPr>
          <p:spPr bwMode="auto">
            <a:xfrm>
              <a:off x="7247513" y="2281394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2" name="Freeform 4863"/>
            <p:cNvSpPr/>
            <p:nvPr/>
          </p:nvSpPr>
          <p:spPr bwMode="auto">
            <a:xfrm>
              <a:off x="7271464" y="200097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3" name="Freeform 4864"/>
            <p:cNvSpPr/>
            <p:nvPr/>
          </p:nvSpPr>
          <p:spPr bwMode="auto">
            <a:xfrm>
              <a:off x="7376246" y="1843307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4" name="Freeform 4865"/>
            <p:cNvSpPr/>
            <p:nvPr/>
          </p:nvSpPr>
          <p:spPr bwMode="auto">
            <a:xfrm>
              <a:off x="7372254" y="1881228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5" name="Freeform 4866"/>
            <p:cNvSpPr/>
            <p:nvPr/>
          </p:nvSpPr>
          <p:spPr bwMode="auto">
            <a:xfrm>
              <a:off x="7360279" y="2007964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6" name="Freeform 4867"/>
            <p:cNvSpPr/>
            <p:nvPr/>
          </p:nvSpPr>
          <p:spPr bwMode="auto">
            <a:xfrm>
              <a:off x="7377243" y="1817361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7" name="Freeform 4868"/>
            <p:cNvSpPr/>
            <p:nvPr/>
          </p:nvSpPr>
          <p:spPr bwMode="auto">
            <a:xfrm>
              <a:off x="7327347" y="1796404"/>
              <a:ext cx="51892" cy="484990"/>
            </a:xfrm>
            <a:custGeom>
              <a:avLst/>
              <a:gdLst>
                <a:gd name="T0" fmla="*/ 10 w 30"/>
                <a:gd name="T1" fmla="*/ 205 h 279"/>
                <a:gd name="T2" fmla="*/ 5 w 30"/>
                <a:gd name="T3" fmla="*/ 276 h 279"/>
                <a:gd name="T4" fmla="*/ 6 w 30"/>
                <a:gd name="T5" fmla="*/ 273 h 279"/>
                <a:gd name="T6" fmla="*/ 7 w 30"/>
                <a:gd name="T7" fmla="*/ 267 h 279"/>
                <a:gd name="T8" fmla="*/ 7 w 30"/>
                <a:gd name="T9" fmla="*/ 262 h 279"/>
                <a:gd name="T10" fmla="*/ 8 w 30"/>
                <a:gd name="T11" fmla="*/ 260 h 279"/>
                <a:gd name="T12" fmla="*/ 6 w 30"/>
                <a:gd name="T13" fmla="*/ 255 h 279"/>
                <a:gd name="T14" fmla="*/ 8 w 30"/>
                <a:gd name="T15" fmla="*/ 248 h 279"/>
                <a:gd name="T16" fmla="*/ 10 w 30"/>
                <a:gd name="T17" fmla="*/ 240 h 279"/>
                <a:gd name="T18" fmla="*/ 11 w 30"/>
                <a:gd name="T19" fmla="*/ 237 h 279"/>
                <a:gd name="T20" fmla="*/ 8 w 30"/>
                <a:gd name="T21" fmla="*/ 233 h 279"/>
                <a:gd name="T22" fmla="*/ 11 w 30"/>
                <a:gd name="T23" fmla="*/ 226 h 279"/>
                <a:gd name="T24" fmla="*/ 13 w 30"/>
                <a:gd name="T25" fmla="*/ 222 h 279"/>
                <a:gd name="T26" fmla="*/ 13 w 30"/>
                <a:gd name="T27" fmla="*/ 221 h 279"/>
                <a:gd name="T28" fmla="*/ 12 w 30"/>
                <a:gd name="T29" fmla="*/ 214 h 279"/>
                <a:gd name="T30" fmla="*/ 14 w 30"/>
                <a:gd name="T31" fmla="*/ 209 h 279"/>
                <a:gd name="T32" fmla="*/ 15 w 30"/>
                <a:gd name="T33" fmla="*/ 204 h 279"/>
                <a:gd name="T34" fmla="*/ 15 w 30"/>
                <a:gd name="T35" fmla="*/ 203 h 279"/>
                <a:gd name="T36" fmla="*/ 13 w 30"/>
                <a:gd name="T37" fmla="*/ 196 h 279"/>
                <a:gd name="T38" fmla="*/ 15 w 30"/>
                <a:gd name="T39" fmla="*/ 188 h 279"/>
                <a:gd name="T40" fmla="*/ 17 w 30"/>
                <a:gd name="T41" fmla="*/ 180 h 279"/>
                <a:gd name="T42" fmla="*/ 18 w 30"/>
                <a:gd name="T43" fmla="*/ 178 h 279"/>
                <a:gd name="T44" fmla="*/ 16 w 30"/>
                <a:gd name="T45" fmla="*/ 172 h 279"/>
                <a:gd name="T46" fmla="*/ 17 w 30"/>
                <a:gd name="T47" fmla="*/ 165 h 279"/>
                <a:gd name="T48" fmla="*/ 19 w 30"/>
                <a:gd name="T49" fmla="*/ 156 h 279"/>
                <a:gd name="T50" fmla="*/ 19 w 30"/>
                <a:gd name="T51" fmla="*/ 155 h 279"/>
                <a:gd name="T52" fmla="*/ 17 w 30"/>
                <a:gd name="T53" fmla="*/ 152 h 279"/>
                <a:gd name="T54" fmla="*/ 18 w 30"/>
                <a:gd name="T55" fmla="*/ 147 h 279"/>
                <a:gd name="T56" fmla="*/ 20 w 30"/>
                <a:gd name="T57" fmla="*/ 141 h 279"/>
                <a:gd name="T58" fmla="*/ 16 w 30"/>
                <a:gd name="T59" fmla="*/ 138 h 279"/>
                <a:gd name="T60" fmla="*/ 19 w 30"/>
                <a:gd name="T61" fmla="*/ 132 h 279"/>
                <a:gd name="T62" fmla="*/ 21 w 30"/>
                <a:gd name="T63" fmla="*/ 124 h 279"/>
                <a:gd name="T64" fmla="*/ 21 w 30"/>
                <a:gd name="T65" fmla="*/ 120 h 279"/>
                <a:gd name="T66" fmla="*/ 20 w 30"/>
                <a:gd name="T67" fmla="*/ 115 h 279"/>
                <a:gd name="T68" fmla="*/ 21 w 30"/>
                <a:gd name="T69" fmla="*/ 109 h 279"/>
                <a:gd name="T70" fmla="*/ 23 w 30"/>
                <a:gd name="T71" fmla="*/ 98 h 279"/>
                <a:gd name="T72" fmla="*/ 23 w 30"/>
                <a:gd name="T73" fmla="*/ 96 h 279"/>
                <a:gd name="T74" fmla="*/ 22 w 30"/>
                <a:gd name="T75" fmla="*/ 92 h 279"/>
                <a:gd name="T76" fmla="*/ 22 w 30"/>
                <a:gd name="T77" fmla="*/ 85 h 279"/>
                <a:gd name="T78" fmla="*/ 24 w 30"/>
                <a:gd name="T79" fmla="*/ 77 h 279"/>
                <a:gd name="T80" fmla="*/ 24 w 30"/>
                <a:gd name="T81" fmla="*/ 75 h 279"/>
                <a:gd name="T82" fmla="*/ 25 w 30"/>
                <a:gd name="T83" fmla="*/ 71 h 279"/>
                <a:gd name="T84" fmla="*/ 23 w 30"/>
                <a:gd name="T85" fmla="*/ 66 h 279"/>
                <a:gd name="T86" fmla="*/ 24 w 30"/>
                <a:gd name="T87" fmla="*/ 59 h 279"/>
                <a:gd name="T88" fmla="*/ 27 w 30"/>
                <a:gd name="T89" fmla="*/ 51 h 279"/>
                <a:gd name="T90" fmla="*/ 27 w 30"/>
                <a:gd name="T91" fmla="*/ 48 h 279"/>
                <a:gd name="T92" fmla="*/ 24 w 30"/>
                <a:gd name="T93" fmla="*/ 44 h 279"/>
                <a:gd name="T94" fmla="*/ 28 w 30"/>
                <a:gd name="T95" fmla="*/ 42 h 279"/>
                <a:gd name="T96" fmla="*/ 25 w 30"/>
                <a:gd name="T97" fmla="*/ 37 h 279"/>
                <a:gd name="T98" fmla="*/ 26 w 30"/>
                <a:gd name="T99" fmla="*/ 30 h 279"/>
                <a:gd name="T100" fmla="*/ 29 w 30"/>
                <a:gd name="T101" fmla="*/ 21 h 279"/>
                <a:gd name="T102" fmla="*/ 30 w 30"/>
                <a:gd name="T103" fmla="*/ 18 h 279"/>
                <a:gd name="T104" fmla="*/ 27 w 30"/>
                <a:gd name="T105" fmla="*/ 14 h 279"/>
                <a:gd name="T106" fmla="*/ 28 w 30"/>
                <a:gd name="T107" fmla="*/ 8 h 279"/>
                <a:gd name="T108" fmla="*/ 30 w 30"/>
                <a:gd name="T109" fmla="*/ 4 h 279"/>
                <a:gd name="T110" fmla="*/ 24 w 30"/>
                <a:gd name="T111" fmla="*/ 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279">
                  <a:moveTo>
                    <a:pt x="20" y="66"/>
                  </a:moveTo>
                  <a:cubicBezTo>
                    <a:pt x="18" y="88"/>
                    <a:pt x="17" y="111"/>
                    <a:pt x="15" y="134"/>
                  </a:cubicBezTo>
                  <a:cubicBezTo>
                    <a:pt x="14" y="158"/>
                    <a:pt x="13" y="181"/>
                    <a:pt x="10" y="205"/>
                  </a:cubicBezTo>
                  <a:cubicBezTo>
                    <a:pt x="7" y="228"/>
                    <a:pt x="4" y="251"/>
                    <a:pt x="0" y="27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1" y="278"/>
                    <a:pt x="5" y="279"/>
                    <a:pt x="5" y="276"/>
                  </a:cubicBezTo>
                  <a:cubicBezTo>
                    <a:pt x="5" y="275"/>
                    <a:pt x="5" y="275"/>
                    <a:pt x="6" y="274"/>
                  </a:cubicBezTo>
                  <a:cubicBezTo>
                    <a:pt x="6" y="274"/>
                    <a:pt x="6" y="273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5" y="273"/>
                    <a:pt x="5" y="272"/>
                    <a:pt x="5" y="272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0"/>
                    <a:pt x="6" y="268"/>
                    <a:pt x="7" y="267"/>
                  </a:cubicBezTo>
                  <a:cubicBezTo>
                    <a:pt x="6" y="266"/>
                    <a:pt x="6" y="266"/>
                    <a:pt x="7" y="266"/>
                  </a:cubicBezTo>
                  <a:cubicBezTo>
                    <a:pt x="7" y="265"/>
                    <a:pt x="7" y="265"/>
                    <a:pt x="7" y="265"/>
                  </a:cubicBezTo>
                  <a:cubicBezTo>
                    <a:pt x="7" y="264"/>
                    <a:pt x="7" y="263"/>
                    <a:pt x="7" y="262"/>
                  </a:cubicBezTo>
                  <a:cubicBezTo>
                    <a:pt x="7" y="262"/>
                    <a:pt x="7" y="262"/>
                    <a:pt x="6" y="262"/>
                  </a:cubicBezTo>
                  <a:cubicBezTo>
                    <a:pt x="6" y="262"/>
                    <a:pt x="6" y="261"/>
                    <a:pt x="6" y="261"/>
                  </a:cubicBezTo>
                  <a:cubicBezTo>
                    <a:pt x="7" y="261"/>
                    <a:pt x="7" y="260"/>
                    <a:pt x="8" y="260"/>
                  </a:cubicBezTo>
                  <a:cubicBezTo>
                    <a:pt x="8" y="259"/>
                    <a:pt x="8" y="257"/>
                    <a:pt x="8" y="256"/>
                  </a:cubicBezTo>
                  <a:cubicBezTo>
                    <a:pt x="8" y="256"/>
                    <a:pt x="7" y="256"/>
                    <a:pt x="7" y="256"/>
                  </a:cubicBezTo>
                  <a:cubicBezTo>
                    <a:pt x="6" y="256"/>
                    <a:pt x="5" y="255"/>
                    <a:pt x="6" y="255"/>
                  </a:cubicBezTo>
                  <a:cubicBezTo>
                    <a:pt x="7" y="255"/>
                    <a:pt x="8" y="254"/>
                    <a:pt x="9" y="254"/>
                  </a:cubicBezTo>
                  <a:cubicBezTo>
                    <a:pt x="9" y="252"/>
                    <a:pt x="9" y="249"/>
                    <a:pt x="9" y="247"/>
                  </a:cubicBezTo>
                  <a:cubicBezTo>
                    <a:pt x="9" y="247"/>
                    <a:pt x="8" y="248"/>
                    <a:pt x="8" y="248"/>
                  </a:cubicBezTo>
                  <a:cubicBezTo>
                    <a:pt x="7" y="248"/>
                    <a:pt x="7" y="247"/>
                    <a:pt x="7" y="246"/>
                  </a:cubicBezTo>
                  <a:cubicBezTo>
                    <a:pt x="8" y="246"/>
                    <a:pt x="9" y="246"/>
                    <a:pt x="10" y="245"/>
                  </a:cubicBezTo>
                  <a:cubicBezTo>
                    <a:pt x="10" y="243"/>
                    <a:pt x="10" y="242"/>
                    <a:pt x="10" y="240"/>
                  </a:cubicBezTo>
                  <a:cubicBezTo>
                    <a:pt x="10" y="240"/>
                    <a:pt x="9" y="240"/>
                    <a:pt x="8" y="240"/>
                  </a:cubicBezTo>
                  <a:cubicBezTo>
                    <a:pt x="7" y="240"/>
                    <a:pt x="7" y="239"/>
                    <a:pt x="8" y="239"/>
                  </a:cubicBezTo>
                  <a:cubicBezTo>
                    <a:pt x="9" y="238"/>
                    <a:pt x="10" y="238"/>
                    <a:pt x="11" y="237"/>
                  </a:cubicBezTo>
                  <a:cubicBezTo>
                    <a:pt x="11" y="236"/>
                    <a:pt x="11" y="234"/>
                    <a:pt x="11" y="233"/>
                  </a:cubicBezTo>
                  <a:cubicBezTo>
                    <a:pt x="11" y="233"/>
                    <a:pt x="10" y="233"/>
                    <a:pt x="9" y="234"/>
                  </a:cubicBezTo>
                  <a:cubicBezTo>
                    <a:pt x="8" y="234"/>
                    <a:pt x="8" y="233"/>
                    <a:pt x="8" y="233"/>
                  </a:cubicBezTo>
                  <a:cubicBezTo>
                    <a:pt x="9" y="232"/>
                    <a:pt x="10" y="231"/>
                    <a:pt x="11" y="231"/>
                  </a:cubicBezTo>
                  <a:cubicBezTo>
                    <a:pt x="12" y="229"/>
                    <a:pt x="12" y="228"/>
                    <a:pt x="12" y="226"/>
                  </a:cubicBezTo>
                  <a:cubicBezTo>
                    <a:pt x="12" y="226"/>
                    <a:pt x="11" y="226"/>
                    <a:pt x="11" y="226"/>
                  </a:cubicBezTo>
                  <a:cubicBezTo>
                    <a:pt x="10" y="226"/>
                    <a:pt x="10" y="225"/>
                    <a:pt x="11" y="225"/>
                  </a:cubicBezTo>
                  <a:cubicBezTo>
                    <a:pt x="11" y="225"/>
                    <a:pt x="12" y="224"/>
                    <a:pt x="12" y="224"/>
                  </a:cubicBezTo>
                  <a:cubicBezTo>
                    <a:pt x="12" y="223"/>
                    <a:pt x="12" y="223"/>
                    <a:pt x="13" y="222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2"/>
                    <a:pt x="11" y="221"/>
                    <a:pt x="12" y="221"/>
                  </a:cubicBezTo>
                  <a:cubicBezTo>
                    <a:pt x="12" y="221"/>
                    <a:pt x="12" y="221"/>
                    <a:pt x="13" y="221"/>
                  </a:cubicBezTo>
                  <a:cubicBezTo>
                    <a:pt x="13" y="219"/>
                    <a:pt x="13" y="217"/>
                    <a:pt x="14" y="215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2" y="215"/>
                    <a:pt x="12" y="214"/>
                    <a:pt x="12" y="214"/>
                  </a:cubicBezTo>
                  <a:cubicBezTo>
                    <a:pt x="13" y="213"/>
                    <a:pt x="13" y="213"/>
                    <a:pt x="14" y="213"/>
                  </a:cubicBezTo>
                  <a:cubicBezTo>
                    <a:pt x="14" y="212"/>
                    <a:pt x="14" y="210"/>
                    <a:pt x="14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3" y="210"/>
                    <a:pt x="13" y="209"/>
                    <a:pt x="14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5" y="207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5"/>
                    <a:pt x="13" y="204"/>
                    <a:pt x="14" y="203"/>
                  </a:cubicBezTo>
                  <a:cubicBezTo>
                    <a:pt x="14" y="203"/>
                    <a:pt x="15" y="203"/>
                    <a:pt x="15" y="203"/>
                  </a:cubicBezTo>
                  <a:cubicBezTo>
                    <a:pt x="15" y="200"/>
                    <a:pt x="16" y="198"/>
                    <a:pt x="16" y="196"/>
                  </a:cubicBezTo>
                  <a:cubicBezTo>
                    <a:pt x="15" y="196"/>
                    <a:pt x="14" y="197"/>
                    <a:pt x="13" y="197"/>
                  </a:cubicBezTo>
                  <a:cubicBezTo>
                    <a:pt x="13" y="197"/>
                    <a:pt x="12" y="196"/>
                    <a:pt x="13" y="196"/>
                  </a:cubicBezTo>
                  <a:cubicBezTo>
                    <a:pt x="14" y="195"/>
                    <a:pt x="15" y="194"/>
                    <a:pt x="16" y="193"/>
                  </a:cubicBezTo>
                  <a:cubicBezTo>
                    <a:pt x="16" y="191"/>
                    <a:pt x="17" y="190"/>
                    <a:pt x="17" y="188"/>
                  </a:cubicBezTo>
                  <a:cubicBezTo>
                    <a:pt x="16" y="188"/>
                    <a:pt x="16" y="188"/>
                    <a:pt x="15" y="188"/>
                  </a:cubicBezTo>
                  <a:cubicBezTo>
                    <a:pt x="15" y="188"/>
                    <a:pt x="14" y="187"/>
                    <a:pt x="15" y="187"/>
                  </a:cubicBezTo>
                  <a:cubicBezTo>
                    <a:pt x="15" y="187"/>
                    <a:pt x="16" y="186"/>
                    <a:pt x="17" y="186"/>
                  </a:cubicBezTo>
                  <a:cubicBezTo>
                    <a:pt x="17" y="184"/>
                    <a:pt x="17" y="182"/>
                    <a:pt x="17" y="180"/>
                  </a:cubicBezTo>
                  <a:cubicBezTo>
                    <a:pt x="17" y="180"/>
                    <a:pt x="16" y="180"/>
                    <a:pt x="16" y="181"/>
                  </a:cubicBezTo>
                  <a:cubicBezTo>
                    <a:pt x="15" y="181"/>
                    <a:pt x="15" y="180"/>
                    <a:pt x="15" y="179"/>
                  </a:cubicBezTo>
                  <a:cubicBezTo>
                    <a:pt x="16" y="179"/>
                    <a:pt x="17" y="178"/>
                    <a:pt x="18" y="178"/>
                  </a:cubicBezTo>
                  <a:cubicBezTo>
                    <a:pt x="18" y="176"/>
                    <a:pt x="18" y="174"/>
                    <a:pt x="18" y="172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3"/>
                    <a:pt x="15" y="172"/>
                    <a:pt x="16" y="172"/>
                  </a:cubicBezTo>
                  <a:cubicBezTo>
                    <a:pt x="17" y="171"/>
                    <a:pt x="17" y="171"/>
                    <a:pt x="18" y="170"/>
                  </a:cubicBezTo>
                  <a:cubicBezTo>
                    <a:pt x="18" y="168"/>
                    <a:pt x="18" y="166"/>
                    <a:pt x="19" y="164"/>
                  </a:cubicBezTo>
                  <a:cubicBezTo>
                    <a:pt x="18" y="164"/>
                    <a:pt x="18" y="165"/>
                    <a:pt x="17" y="165"/>
                  </a:cubicBezTo>
                  <a:cubicBezTo>
                    <a:pt x="16" y="165"/>
                    <a:pt x="16" y="164"/>
                    <a:pt x="16" y="164"/>
                  </a:cubicBezTo>
                  <a:cubicBezTo>
                    <a:pt x="17" y="163"/>
                    <a:pt x="18" y="163"/>
                    <a:pt x="19" y="162"/>
                  </a:cubicBezTo>
                  <a:cubicBezTo>
                    <a:pt x="19" y="160"/>
                    <a:pt x="19" y="158"/>
                    <a:pt x="19" y="156"/>
                  </a:cubicBezTo>
                  <a:cubicBezTo>
                    <a:pt x="18" y="157"/>
                    <a:pt x="18" y="157"/>
                    <a:pt x="17" y="157"/>
                  </a:cubicBezTo>
                  <a:cubicBezTo>
                    <a:pt x="16" y="158"/>
                    <a:pt x="16" y="157"/>
                    <a:pt x="16" y="156"/>
                  </a:cubicBezTo>
                  <a:cubicBezTo>
                    <a:pt x="17" y="156"/>
                    <a:pt x="18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9" y="152"/>
                    <a:pt x="18" y="153"/>
                    <a:pt x="18" y="153"/>
                  </a:cubicBezTo>
                  <a:cubicBezTo>
                    <a:pt x="17" y="153"/>
                    <a:pt x="16" y="152"/>
                    <a:pt x="17" y="152"/>
                  </a:cubicBezTo>
                  <a:cubicBezTo>
                    <a:pt x="18" y="151"/>
                    <a:pt x="19" y="150"/>
                    <a:pt x="20" y="150"/>
                  </a:cubicBezTo>
                  <a:cubicBezTo>
                    <a:pt x="20" y="149"/>
                    <a:pt x="20" y="147"/>
                    <a:pt x="20" y="146"/>
                  </a:cubicBezTo>
                  <a:cubicBezTo>
                    <a:pt x="19" y="146"/>
                    <a:pt x="18" y="147"/>
                    <a:pt x="18" y="147"/>
                  </a:cubicBezTo>
                  <a:cubicBezTo>
                    <a:pt x="17" y="147"/>
                    <a:pt x="16" y="146"/>
                    <a:pt x="17" y="146"/>
                  </a:cubicBezTo>
                  <a:cubicBezTo>
                    <a:pt x="18" y="145"/>
                    <a:pt x="19" y="145"/>
                    <a:pt x="20" y="144"/>
                  </a:cubicBezTo>
                  <a:cubicBezTo>
                    <a:pt x="20" y="143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19" y="138"/>
                    <a:pt x="18" y="139"/>
                    <a:pt x="17" y="139"/>
                  </a:cubicBezTo>
                  <a:cubicBezTo>
                    <a:pt x="16" y="139"/>
                    <a:pt x="16" y="138"/>
                    <a:pt x="16" y="138"/>
                  </a:cubicBezTo>
                  <a:cubicBezTo>
                    <a:pt x="18" y="137"/>
                    <a:pt x="19" y="136"/>
                    <a:pt x="20" y="135"/>
                  </a:cubicBezTo>
                  <a:cubicBezTo>
                    <a:pt x="21" y="134"/>
                    <a:pt x="21" y="133"/>
                    <a:pt x="21" y="132"/>
                  </a:cubicBezTo>
                  <a:cubicBezTo>
                    <a:pt x="20" y="132"/>
                    <a:pt x="20" y="132"/>
                    <a:pt x="19" y="132"/>
                  </a:cubicBezTo>
                  <a:cubicBezTo>
                    <a:pt x="19" y="132"/>
                    <a:pt x="18" y="131"/>
                    <a:pt x="19" y="131"/>
                  </a:cubicBezTo>
                  <a:cubicBezTo>
                    <a:pt x="19" y="130"/>
                    <a:pt x="20" y="130"/>
                    <a:pt x="21" y="129"/>
                  </a:cubicBezTo>
                  <a:cubicBezTo>
                    <a:pt x="21" y="127"/>
                    <a:pt x="21" y="125"/>
                    <a:pt x="21" y="124"/>
                  </a:cubicBezTo>
                  <a:cubicBezTo>
                    <a:pt x="20" y="124"/>
                    <a:pt x="20" y="124"/>
                    <a:pt x="19" y="125"/>
                  </a:cubicBezTo>
                  <a:cubicBezTo>
                    <a:pt x="18" y="125"/>
                    <a:pt x="18" y="124"/>
                    <a:pt x="18" y="123"/>
                  </a:cubicBezTo>
                  <a:cubicBezTo>
                    <a:pt x="19" y="122"/>
                    <a:pt x="20" y="121"/>
                    <a:pt x="21" y="120"/>
                  </a:cubicBezTo>
                  <a:cubicBezTo>
                    <a:pt x="21" y="119"/>
                    <a:pt x="22" y="117"/>
                    <a:pt x="22" y="116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19" y="115"/>
                    <a:pt x="20" y="115"/>
                  </a:cubicBezTo>
                  <a:cubicBezTo>
                    <a:pt x="21" y="114"/>
                    <a:pt x="21" y="114"/>
                    <a:pt x="22" y="114"/>
                  </a:cubicBezTo>
                  <a:cubicBezTo>
                    <a:pt x="22" y="112"/>
                    <a:pt x="22" y="110"/>
                    <a:pt x="22" y="109"/>
                  </a:cubicBezTo>
                  <a:cubicBezTo>
                    <a:pt x="22" y="109"/>
                    <a:pt x="21" y="109"/>
                    <a:pt x="21" y="109"/>
                  </a:cubicBezTo>
                  <a:cubicBezTo>
                    <a:pt x="20" y="110"/>
                    <a:pt x="19" y="109"/>
                    <a:pt x="20" y="108"/>
                  </a:cubicBezTo>
                  <a:cubicBezTo>
                    <a:pt x="21" y="108"/>
                    <a:pt x="21" y="107"/>
                    <a:pt x="22" y="107"/>
                  </a:cubicBezTo>
                  <a:cubicBezTo>
                    <a:pt x="22" y="104"/>
                    <a:pt x="23" y="101"/>
                    <a:pt x="23" y="98"/>
                  </a:cubicBezTo>
                  <a:cubicBezTo>
                    <a:pt x="22" y="98"/>
                    <a:pt x="21" y="98"/>
                    <a:pt x="21" y="99"/>
                  </a:cubicBezTo>
                  <a:cubicBezTo>
                    <a:pt x="20" y="99"/>
                    <a:pt x="20" y="98"/>
                    <a:pt x="20" y="97"/>
                  </a:cubicBezTo>
                  <a:cubicBezTo>
                    <a:pt x="21" y="97"/>
                    <a:pt x="22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2"/>
                    <a:pt x="23" y="93"/>
                    <a:pt x="22" y="93"/>
                  </a:cubicBezTo>
                  <a:cubicBezTo>
                    <a:pt x="22" y="93"/>
                    <a:pt x="21" y="92"/>
                    <a:pt x="22" y="92"/>
                  </a:cubicBezTo>
                  <a:cubicBezTo>
                    <a:pt x="22" y="91"/>
                    <a:pt x="23" y="91"/>
                    <a:pt x="23" y="91"/>
                  </a:cubicBezTo>
                  <a:cubicBezTo>
                    <a:pt x="23" y="88"/>
                    <a:pt x="24" y="86"/>
                    <a:pt x="24" y="84"/>
                  </a:cubicBezTo>
                  <a:cubicBezTo>
                    <a:pt x="23" y="85"/>
                    <a:pt x="22" y="85"/>
                    <a:pt x="22" y="85"/>
                  </a:cubicBezTo>
                  <a:cubicBezTo>
                    <a:pt x="21" y="86"/>
                    <a:pt x="21" y="84"/>
                    <a:pt x="21" y="84"/>
                  </a:cubicBezTo>
                  <a:cubicBezTo>
                    <a:pt x="22" y="83"/>
                    <a:pt x="23" y="83"/>
                    <a:pt x="24" y="82"/>
                  </a:cubicBezTo>
                  <a:cubicBezTo>
                    <a:pt x="24" y="80"/>
                    <a:pt x="24" y="78"/>
                    <a:pt x="24" y="77"/>
                  </a:cubicBezTo>
                  <a:cubicBezTo>
                    <a:pt x="24" y="77"/>
                    <a:pt x="24" y="77"/>
                    <a:pt x="23" y="77"/>
                  </a:cubicBezTo>
                  <a:cubicBezTo>
                    <a:pt x="23" y="77"/>
                    <a:pt x="22" y="76"/>
                    <a:pt x="23" y="76"/>
                  </a:cubicBezTo>
                  <a:cubicBezTo>
                    <a:pt x="23" y="76"/>
                    <a:pt x="24" y="75"/>
                    <a:pt x="24" y="75"/>
                  </a:cubicBezTo>
                  <a:cubicBezTo>
                    <a:pt x="24" y="74"/>
                    <a:pt x="24" y="73"/>
                    <a:pt x="25" y="72"/>
                  </a:cubicBezTo>
                  <a:cubicBezTo>
                    <a:pt x="24" y="73"/>
                    <a:pt x="23" y="72"/>
                    <a:pt x="24" y="71"/>
                  </a:cubicBezTo>
                  <a:cubicBezTo>
                    <a:pt x="24" y="71"/>
                    <a:pt x="24" y="71"/>
                    <a:pt x="25" y="71"/>
                  </a:cubicBezTo>
                  <a:cubicBezTo>
                    <a:pt x="25" y="69"/>
                    <a:pt x="25" y="67"/>
                    <a:pt x="25" y="66"/>
                  </a:cubicBezTo>
                  <a:cubicBezTo>
                    <a:pt x="25" y="66"/>
                    <a:pt x="24" y="66"/>
                    <a:pt x="23" y="67"/>
                  </a:cubicBezTo>
                  <a:cubicBezTo>
                    <a:pt x="23" y="67"/>
                    <a:pt x="22" y="66"/>
                    <a:pt x="23" y="66"/>
                  </a:cubicBezTo>
                  <a:cubicBezTo>
                    <a:pt x="24" y="65"/>
                    <a:pt x="24" y="64"/>
                    <a:pt x="25" y="64"/>
                  </a:cubicBezTo>
                  <a:cubicBezTo>
                    <a:pt x="26" y="62"/>
                    <a:pt x="26" y="60"/>
                    <a:pt x="26" y="58"/>
                  </a:cubicBezTo>
                  <a:cubicBezTo>
                    <a:pt x="25" y="58"/>
                    <a:pt x="25" y="58"/>
                    <a:pt x="24" y="59"/>
                  </a:cubicBezTo>
                  <a:cubicBezTo>
                    <a:pt x="23" y="59"/>
                    <a:pt x="23" y="58"/>
                    <a:pt x="23" y="57"/>
                  </a:cubicBezTo>
                  <a:cubicBezTo>
                    <a:pt x="24" y="57"/>
                    <a:pt x="25" y="56"/>
                    <a:pt x="26" y="56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6" y="51"/>
                    <a:pt x="25" y="52"/>
                    <a:pt x="24" y="52"/>
                  </a:cubicBezTo>
                  <a:cubicBezTo>
                    <a:pt x="23" y="52"/>
                    <a:pt x="23" y="52"/>
                    <a:pt x="23" y="51"/>
                  </a:cubicBezTo>
                  <a:cubicBezTo>
                    <a:pt x="24" y="50"/>
                    <a:pt x="26" y="49"/>
                    <a:pt x="27" y="48"/>
                  </a:cubicBezTo>
                  <a:cubicBezTo>
                    <a:pt x="27" y="47"/>
                    <a:pt x="27" y="45"/>
                    <a:pt x="28" y="44"/>
                  </a:cubicBezTo>
                  <a:cubicBezTo>
                    <a:pt x="27" y="44"/>
                    <a:pt x="26" y="45"/>
                    <a:pt x="25" y="45"/>
                  </a:cubicBezTo>
                  <a:cubicBezTo>
                    <a:pt x="24" y="46"/>
                    <a:pt x="23" y="45"/>
                    <a:pt x="24" y="44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5" y="39"/>
                    <a:pt x="24" y="38"/>
                    <a:pt x="25" y="37"/>
                  </a:cubicBezTo>
                  <a:cubicBezTo>
                    <a:pt x="26" y="37"/>
                    <a:pt x="27" y="36"/>
                    <a:pt x="28" y="35"/>
                  </a:cubicBezTo>
                  <a:cubicBezTo>
                    <a:pt x="29" y="33"/>
                    <a:pt x="29" y="31"/>
                    <a:pt x="29" y="29"/>
                  </a:cubicBezTo>
                  <a:cubicBezTo>
                    <a:pt x="28" y="29"/>
                    <a:pt x="27" y="29"/>
                    <a:pt x="26" y="30"/>
                  </a:cubicBezTo>
                  <a:cubicBezTo>
                    <a:pt x="26" y="30"/>
                    <a:pt x="25" y="29"/>
                    <a:pt x="26" y="29"/>
                  </a:cubicBezTo>
                  <a:cubicBezTo>
                    <a:pt x="27" y="28"/>
                    <a:pt x="28" y="27"/>
                    <a:pt x="29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2"/>
                    <a:pt x="28" y="22"/>
                    <a:pt x="27" y="22"/>
                  </a:cubicBezTo>
                  <a:cubicBezTo>
                    <a:pt x="27" y="22"/>
                    <a:pt x="26" y="22"/>
                    <a:pt x="27" y="21"/>
                  </a:cubicBezTo>
                  <a:cubicBezTo>
                    <a:pt x="28" y="20"/>
                    <a:pt x="29" y="19"/>
                    <a:pt x="30" y="18"/>
                  </a:cubicBezTo>
                  <a:cubicBezTo>
                    <a:pt x="30" y="17"/>
                    <a:pt x="30" y="15"/>
                    <a:pt x="30" y="14"/>
                  </a:cubicBezTo>
                  <a:cubicBezTo>
                    <a:pt x="29" y="14"/>
                    <a:pt x="28" y="14"/>
                    <a:pt x="27" y="15"/>
                  </a:cubicBezTo>
                  <a:cubicBezTo>
                    <a:pt x="27" y="15"/>
                    <a:pt x="26" y="14"/>
                    <a:pt x="27" y="14"/>
                  </a:cubicBezTo>
                  <a:cubicBezTo>
                    <a:pt x="28" y="13"/>
                    <a:pt x="29" y="12"/>
                    <a:pt x="30" y="11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0"/>
                    <a:pt x="24" y="0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25"/>
                    <a:pt x="22" y="45"/>
                    <a:pt x="20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8" name="Freeform 4869"/>
            <p:cNvSpPr>
              <a:spLocks noEditPoints="1"/>
            </p:cNvSpPr>
            <p:nvPr/>
          </p:nvSpPr>
          <p:spPr bwMode="auto">
            <a:xfrm>
              <a:off x="7013002" y="1808379"/>
              <a:ext cx="277423" cy="245489"/>
            </a:xfrm>
            <a:custGeom>
              <a:avLst/>
              <a:gdLst>
                <a:gd name="T0" fmla="*/ 10 w 160"/>
                <a:gd name="T1" fmla="*/ 76 h 141"/>
                <a:gd name="T2" fmla="*/ 35 w 160"/>
                <a:gd name="T3" fmla="*/ 51 h 141"/>
                <a:gd name="T4" fmla="*/ 74 w 160"/>
                <a:gd name="T5" fmla="*/ 14 h 141"/>
                <a:gd name="T6" fmla="*/ 4 w 160"/>
                <a:gd name="T7" fmla="*/ 70 h 141"/>
                <a:gd name="T8" fmla="*/ 60 w 160"/>
                <a:gd name="T9" fmla="*/ 20 h 141"/>
                <a:gd name="T10" fmla="*/ 23 w 160"/>
                <a:gd name="T11" fmla="*/ 45 h 141"/>
                <a:gd name="T12" fmla="*/ 30 w 160"/>
                <a:gd name="T13" fmla="*/ 41 h 141"/>
                <a:gd name="T14" fmla="*/ 6 w 160"/>
                <a:gd name="T15" fmla="*/ 67 h 141"/>
                <a:gd name="T16" fmla="*/ 37 w 160"/>
                <a:gd name="T17" fmla="*/ 43 h 141"/>
                <a:gd name="T18" fmla="*/ 68 w 160"/>
                <a:gd name="T19" fmla="*/ 21 h 141"/>
                <a:gd name="T20" fmla="*/ 2 w 160"/>
                <a:gd name="T21" fmla="*/ 85 h 141"/>
                <a:gd name="T22" fmla="*/ 75 w 160"/>
                <a:gd name="T23" fmla="*/ 22 h 141"/>
                <a:gd name="T24" fmla="*/ 92 w 160"/>
                <a:gd name="T25" fmla="*/ 11 h 141"/>
                <a:gd name="T26" fmla="*/ 71 w 160"/>
                <a:gd name="T27" fmla="*/ 30 h 141"/>
                <a:gd name="T28" fmla="*/ 2 w 160"/>
                <a:gd name="T29" fmla="*/ 91 h 141"/>
                <a:gd name="T30" fmla="*/ 63 w 160"/>
                <a:gd name="T31" fmla="*/ 45 h 141"/>
                <a:gd name="T32" fmla="*/ 104 w 160"/>
                <a:gd name="T33" fmla="*/ 15 h 141"/>
                <a:gd name="T34" fmla="*/ 76 w 160"/>
                <a:gd name="T35" fmla="*/ 41 h 141"/>
                <a:gd name="T36" fmla="*/ 5 w 160"/>
                <a:gd name="T37" fmla="*/ 100 h 141"/>
                <a:gd name="T38" fmla="*/ 66 w 160"/>
                <a:gd name="T39" fmla="*/ 53 h 141"/>
                <a:gd name="T40" fmla="*/ 122 w 160"/>
                <a:gd name="T41" fmla="*/ 11 h 141"/>
                <a:gd name="T42" fmla="*/ 13 w 160"/>
                <a:gd name="T43" fmla="*/ 101 h 141"/>
                <a:gd name="T44" fmla="*/ 10 w 160"/>
                <a:gd name="T45" fmla="*/ 110 h 141"/>
                <a:gd name="T46" fmla="*/ 12 w 160"/>
                <a:gd name="T47" fmla="*/ 115 h 141"/>
                <a:gd name="T48" fmla="*/ 17 w 160"/>
                <a:gd name="T49" fmla="*/ 116 h 141"/>
                <a:gd name="T50" fmla="*/ 31 w 160"/>
                <a:gd name="T51" fmla="*/ 109 h 141"/>
                <a:gd name="T52" fmla="*/ 5 w 160"/>
                <a:gd name="T53" fmla="*/ 139 h 141"/>
                <a:gd name="T54" fmla="*/ 159 w 160"/>
                <a:gd name="T55" fmla="*/ 19 h 141"/>
                <a:gd name="T56" fmla="*/ 5 w 160"/>
                <a:gd name="T57" fmla="*/ 138 h 141"/>
                <a:gd name="T58" fmla="*/ 91 w 160"/>
                <a:gd name="T59" fmla="*/ 62 h 141"/>
                <a:gd name="T60" fmla="*/ 156 w 160"/>
                <a:gd name="T61" fmla="*/ 9 h 141"/>
                <a:gd name="T62" fmla="*/ 146 w 160"/>
                <a:gd name="T63" fmla="*/ 15 h 141"/>
                <a:gd name="T64" fmla="*/ 5 w 160"/>
                <a:gd name="T65" fmla="*/ 125 h 141"/>
                <a:gd name="T66" fmla="*/ 89 w 160"/>
                <a:gd name="T67" fmla="*/ 51 h 141"/>
                <a:gd name="T68" fmla="*/ 149 w 160"/>
                <a:gd name="T69" fmla="*/ 5 h 141"/>
                <a:gd name="T70" fmla="*/ 150 w 160"/>
                <a:gd name="T71" fmla="*/ 2 h 141"/>
                <a:gd name="T72" fmla="*/ 5 w 160"/>
                <a:gd name="T73" fmla="*/ 119 h 141"/>
                <a:gd name="T74" fmla="*/ 32 w 160"/>
                <a:gd name="T75" fmla="*/ 89 h 141"/>
                <a:gd name="T76" fmla="*/ 144 w 160"/>
                <a:gd name="T77" fmla="*/ 0 h 141"/>
                <a:gd name="T78" fmla="*/ 27 w 160"/>
                <a:gd name="T79" fmla="*/ 92 h 141"/>
                <a:gd name="T80" fmla="*/ 18 w 160"/>
                <a:gd name="T81" fmla="*/ 98 h 141"/>
                <a:gd name="T82" fmla="*/ 131 w 160"/>
                <a:gd name="T83" fmla="*/ 4 h 141"/>
                <a:gd name="T84" fmla="*/ 67 w 160"/>
                <a:gd name="T85" fmla="*/ 51 h 141"/>
                <a:gd name="T86" fmla="*/ 5 w 160"/>
                <a:gd name="T87" fmla="*/ 102 h 141"/>
                <a:gd name="T88" fmla="*/ 61 w 160"/>
                <a:gd name="T89" fmla="*/ 54 h 141"/>
                <a:gd name="T90" fmla="*/ 115 w 160"/>
                <a:gd name="T91" fmla="*/ 8 h 141"/>
                <a:gd name="T92" fmla="*/ 78 w 160"/>
                <a:gd name="T93" fmla="*/ 33 h 141"/>
                <a:gd name="T94" fmla="*/ 6 w 160"/>
                <a:gd name="T95" fmla="*/ 89 h 141"/>
                <a:gd name="T96" fmla="*/ 49 w 160"/>
                <a:gd name="T97" fmla="*/ 48 h 141"/>
                <a:gd name="T98" fmla="*/ 83 w 160"/>
                <a:gd name="T99" fmla="*/ 22 h 141"/>
                <a:gd name="T100" fmla="*/ 78 w 160"/>
                <a:gd name="T101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141">
                  <a:moveTo>
                    <a:pt x="78" y="18"/>
                  </a:moveTo>
                  <a:cubicBezTo>
                    <a:pt x="78" y="18"/>
                    <a:pt x="78" y="19"/>
                    <a:pt x="77" y="19"/>
                  </a:cubicBezTo>
                  <a:cubicBezTo>
                    <a:pt x="74" y="21"/>
                    <a:pt x="71" y="24"/>
                    <a:pt x="67" y="27"/>
                  </a:cubicBezTo>
                  <a:cubicBezTo>
                    <a:pt x="62" y="31"/>
                    <a:pt x="58" y="35"/>
                    <a:pt x="53" y="39"/>
                  </a:cubicBezTo>
                  <a:cubicBezTo>
                    <a:pt x="38" y="51"/>
                    <a:pt x="24" y="63"/>
                    <a:pt x="10" y="76"/>
                  </a:cubicBezTo>
                  <a:cubicBezTo>
                    <a:pt x="9" y="76"/>
                    <a:pt x="7" y="78"/>
                    <a:pt x="5" y="80"/>
                  </a:cubicBezTo>
                  <a:cubicBezTo>
                    <a:pt x="3" y="82"/>
                    <a:pt x="2" y="83"/>
                    <a:pt x="5" y="79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9" y="75"/>
                    <a:pt x="13" y="72"/>
                    <a:pt x="16" y="69"/>
                  </a:cubicBezTo>
                  <a:cubicBezTo>
                    <a:pt x="22" y="63"/>
                    <a:pt x="28" y="57"/>
                    <a:pt x="35" y="51"/>
                  </a:cubicBezTo>
                  <a:cubicBezTo>
                    <a:pt x="47" y="41"/>
                    <a:pt x="60" y="3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2" y="18"/>
                    <a:pt x="74" y="17"/>
                    <a:pt x="75" y="15"/>
                  </a:cubicBezTo>
                  <a:cubicBezTo>
                    <a:pt x="76" y="14"/>
                    <a:pt x="75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8" y="17"/>
                    <a:pt x="61" y="22"/>
                    <a:pt x="55" y="27"/>
                  </a:cubicBezTo>
                  <a:cubicBezTo>
                    <a:pt x="51" y="30"/>
                    <a:pt x="48" y="33"/>
                    <a:pt x="44" y="36"/>
                  </a:cubicBezTo>
                  <a:cubicBezTo>
                    <a:pt x="33" y="45"/>
                    <a:pt x="22" y="53"/>
                    <a:pt x="12" y="63"/>
                  </a:cubicBezTo>
                  <a:cubicBezTo>
                    <a:pt x="10" y="65"/>
                    <a:pt x="8" y="67"/>
                    <a:pt x="6" y="69"/>
                  </a:cubicBezTo>
                  <a:cubicBezTo>
                    <a:pt x="5" y="69"/>
                    <a:pt x="5" y="70"/>
                    <a:pt x="4" y="70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8" y="67"/>
                    <a:pt x="10" y="65"/>
                    <a:pt x="11" y="63"/>
                  </a:cubicBezTo>
                  <a:cubicBezTo>
                    <a:pt x="16" y="58"/>
                    <a:pt x="22" y="53"/>
                    <a:pt x="27" y="48"/>
                  </a:cubicBezTo>
                  <a:cubicBezTo>
                    <a:pt x="35" y="42"/>
                    <a:pt x="42" y="36"/>
                    <a:pt x="49" y="30"/>
                  </a:cubicBezTo>
                  <a:cubicBezTo>
                    <a:pt x="53" y="27"/>
                    <a:pt x="56" y="23"/>
                    <a:pt x="60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20"/>
                    <a:pt x="57" y="20"/>
                    <a:pt x="55" y="21"/>
                  </a:cubicBezTo>
                  <a:cubicBezTo>
                    <a:pt x="47" y="25"/>
                    <a:pt x="39" y="32"/>
                    <a:pt x="32" y="38"/>
                  </a:cubicBezTo>
                  <a:cubicBezTo>
                    <a:pt x="29" y="41"/>
                    <a:pt x="26" y="43"/>
                    <a:pt x="23" y="45"/>
                  </a:cubicBezTo>
                  <a:cubicBezTo>
                    <a:pt x="17" y="50"/>
                    <a:pt x="11" y="55"/>
                    <a:pt x="6" y="61"/>
                  </a:cubicBezTo>
                  <a:cubicBezTo>
                    <a:pt x="5" y="62"/>
                    <a:pt x="5" y="63"/>
                    <a:pt x="4" y="63"/>
                  </a:cubicBezTo>
                  <a:cubicBezTo>
                    <a:pt x="4" y="64"/>
                    <a:pt x="5" y="65"/>
                    <a:pt x="5" y="64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13" y="55"/>
                    <a:pt x="21" y="48"/>
                    <a:pt x="30" y="41"/>
                  </a:cubicBezTo>
                  <a:cubicBezTo>
                    <a:pt x="32" y="40"/>
                    <a:pt x="33" y="39"/>
                    <a:pt x="35" y="37"/>
                  </a:cubicBezTo>
                  <a:cubicBezTo>
                    <a:pt x="38" y="35"/>
                    <a:pt x="40" y="33"/>
                    <a:pt x="43" y="31"/>
                  </a:cubicBezTo>
                  <a:cubicBezTo>
                    <a:pt x="47" y="28"/>
                    <a:pt x="54" y="23"/>
                    <a:pt x="56" y="21"/>
                  </a:cubicBezTo>
                  <a:cubicBezTo>
                    <a:pt x="53" y="25"/>
                    <a:pt x="49" y="28"/>
                    <a:pt x="45" y="32"/>
                  </a:cubicBezTo>
                  <a:cubicBezTo>
                    <a:pt x="32" y="43"/>
                    <a:pt x="18" y="54"/>
                    <a:pt x="6" y="67"/>
                  </a:cubicBezTo>
                  <a:cubicBezTo>
                    <a:pt x="5" y="69"/>
                    <a:pt x="3" y="70"/>
                    <a:pt x="2" y="71"/>
                  </a:cubicBezTo>
                  <a:cubicBezTo>
                    <a:pt x="1" y="72"/>
                    <a:pt x="2" y="73"/>
                    <a:pt x="3" y="72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9" y="67"/>
                    <a:pt x="13" y="64"/>
                    <a:pt x="16" y="61"/>
                  </a:cubicBezTo>
                  <a:cubicBezTo>
                    <a:pt x="23" y="54"/>
                    <a:pt x="30" y="49"/>
                    <a:pt x="37" y="43"/>
                  </a:cubicBezTo>
                  <a:cubicBezTo>
                    <a:pt x="43" y="39"/>
                    <a:pt x="49" y="34"/>
                    <a:pt x="55" y="30"/>
                  </a:cubicBezTo>
                  <a:cubicBezTo>
                    <a:pt x="57" y="28"/>
                    <a:pt x="60" y="26"/>
                    <a:pt x="62" y="24"/>
                  </a:cubicBezTo>
                  <a:cubicBezTo>
                    <a:pt x="63" y="23"/>
                    <a:pt x="65" y="22"/>
                    <a:pt x="66" y="21"/>
                  </a:cubicBezTo>
                  <a:cubicBezTo>
                    <a:pt x="68" y="19"/>
                    <a:pt x="76" y="13"/>
                    <a:pt x="70" y="19"/>
                  </a:cubicBezTo>
                  <a:cubicBezTo>
                    <a:pt x="69" y="19"/>
                    <a:pt x="68" y="20"/>
                    <a:pt x="68" y="21"/>
                  </a:cubicBezTo>
                  <a:cubicBezTo>
                    <a:pt x="57" y="33"/>
                    <a:pt x="44" y="42"/>
                    <a:pt x="32" y="52"/>
                  </a:cubicBezTo>
                  <a:cubicBezTo>
                    <a:pt x="26" y="57"/>
                    <a:pt x="20" y="63"/>
                    <a:pt x="15" y="68"/>
                  </a:cubicBezTo>
                  <a:cubicBezTo>
                    <a:pt x="12" y="71"/>
                    <a:pt x="8" y="74"/>
                    <a:pt x="5" y="77"/>
                  </a:cubicBezTo>
                  <a:cubicBezTo>
                    <a:pt x="4" y="79"/>
                    <a:pt x="2" y="81"/>
                    <a:pt x="1" y="84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3" y="84"/>
                    <a:pt x="4" y="83"/>
                    <a:pt x="5" y="82"/>
                  </a:cubicBezTo>
                  <a:cubicBezTo>
                    <a:pt x="19" y="70"/>
                    <a:pt x="32" y="57"/>
                    <a:pt x="46" y="45"/>
                  </a:cubicBezTo>
                  <a:cubicBezTo>
                    <a:pt x="53" y="40"/>
                    <a:pt x="60" y="35"/>
                    <a:pt x="66" y="29"/>
                  </a:cubicBezTo>
                  <a:cubicBezTo>
                    <a:pt x="67" y="28"/>
                    <a:pt x="69" y="27"/>
                    <a:pt x="70" y="26"/>
                  </a:cubicBezTo>
                  <a:cubicBezTo>
                    <a:pt x="72" y="25"/>
                    <a:pt x="74" y="23"/>
                    <a:pt x="75" y="22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80" y="18"/>
                    <a:pt x="82" y="17"/>
                    <a:pt x="83" y="16"/>
                  </a:cubicBezTo>
                  <a:cubicBezTo>
                    <a:pt x="84" y="16"/>
                    <a:pt x="84" y="16"/>
                    <a:pt x="84" y="15"/>
                  </a:cubicBezTo>
                  <a:cubicBezTo>
                    <a:pt x="85" y="15"/>
                    <a:pt x="85" y="15"/>
                    <a:pt x="86" y="14"/>
                  </a:cubicBezTo>
                  <a:cubicBezTo>
                    <a:pt x="88" y="13"/>
                    <a:pt x="90" y="12"/>
                    <a:pt x="92" y="11"/>
                  </a:cubicBezTo>
                  <a:cubicBezTo>
                    <a:pt x="93" y="10"/>
                    <a:pt x="92" y="11"/>
                    <a:pt x="90" y="13"/>
                  </a:cubicBezTo>
                  <a:cubicBezTo>
                    <a:pt x="89" y="14"/>
                    <a:pt x="87" y="16"/>
                    <a:pt x="87" y="16"/>
                  </a:cubicBezTo>
                  <a:cubicBezTo>
                    <a:pt x="86" y="18"/>
                    <a:pt x="85" y="19"/>
                    <a:pt x="83" y="20"/>
                  </a:cubicBezTo>
                  <a:cubicBezTo>
                    <a:pt x="82" y="22"/>
                    <a:pt x="80" y="23"/>
                    <a:pt x="78" y="25"/>
                  </a:cubicBezTo>
                  <a:cubicBezTo>
                    <a:pt x="76" y="27"/>
                    <a:pt x="74" y="28"/>
                    <a:pt x="71" y="30"/>
                  </a:cubicBezTo>
                  <a:cubicBezTo>
                    <a:pt x="69" y="32"/>
                    <a:pt x="66" y="34"/>
                    <a:pt x="64" y="36"/>
                  </a:cubicBezTo>
                  <a:cubicBezTo>
                    <a:pt x="57" y="41"/>
                    <a:pt x="49" y="46"/>
                    <a:pt x="43" y="51"/>
                  </a:cubicBezTo>
                  <a:cubicBezTo>
                    <a:pt x="35" y="58"/>
                    <a:pt x="27" y="65"/>
                    <a:pt x="20" y="72"/>
                  </a:cubicBezTo>
                  <a:cubicBezTo>
                    <a:pt x="15" y="76"/>
                    <a:pt x="10" y="81"/>
                    <a:pt x="5" y="87"/>
                  </a:cubicBezTo>
                  <a:cubicBezTo>
                    <a:pt x="4" y="88"/>
                    <a:pt x="3" y="90"/>
                    <a:pt x="2" y="91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4" y="92"/>
                    <a:pt x="4" y="91"/>
                    <a:pt x="5" y="91"/>
                  </a:cubicBezTo>
                  <a:cubicBezTo>
                    <a:pt x="13" y="87"/>
                    <a:pt x="18" y="80"/>
                    <a:pt x="24" y="75"/>
                  </a:cubicBezTo>
                  <a:cubicBezTo>
                    <a:pt x="35" y="66"/>
                    <a:pt x="46" y="58"/>
                    <a:pt x="57" y="50"/>
                  </a:cubicBezTo>
                  <a:cubicBezTo>
                    <a:pt x="59" y="48"/>
                    <a:pt x="61" y="47"/>
                    <a:pt x="63" y="45"/>
                  </a:cubicBezTo>
                  <a:cubicBezTo>
                    <a:pt x="65" y="44"/>
                    <a:pt x="67" y="42"/>
                    <a:pt x="69" y="41"/>
                  </a:cubicBezTo>
                  <a:cubicBezTo>
                    <a:pt x="72" y="39"/>
                    <a:pt x="75" y="37"/>
                    <a:pt x="78" y="34"/>
                  </a:cubicBezTo>
                  <a:cubicBezTo>
                    <a:pt x="80" y="33"/>
                    <a:pt x="81" y="32"/>
                    <a:pt x="83" y="31"/>
                  </a:cubicBezTo>
                  <a:cubicBezTo>
                    <a:pt x="85" y="29"/>
                    <a:pt x="87" y="28"/>
                    <a:pt x="88" y="27"/>
                  </a:cubicBezTo>
                  <a:cubicBezTo>
                    <a:pt x="94" y="23"/>
                    <a:pt x="99" y="19"/>
                    <a:pt x="104" y="15"/>
                  </a:cubicBezTo>
                  <a:cubicBezTo>
                    <a:pt x="106" y="14"/>
                    <a:pt x="108" y="12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2"/>
                    <a:pt x="108" y="14"/>
                    <a:pt x="107" y="15"/>
                  </a:cubicBezTo>
                  <a:cubicBezTo>
                    <a:pt x="99" y="23"/>
                    <a:pt x="91" y="30"/>
                    <a:pt x="83" y="36"/>
                  </a:cubicBezTo>
                  <a:cubicBezTo>
                    <a:pt x="80" y="38"/>
                    <a:pt x="78" y="40"/>
                    <a:pt x="76" y="41"/>
                  </a:cubicBezTo>
                  <a:cubicBezTo>
                    <a:pt x="74" y="43"/>
                    <a:pt x="72" y="45"/>
                    <a:pt x="70" y="46"/>
                  </a:cubicBezTo>
                  <a:cubicBezTo>
                    <a:pt x="68" y="47"/>
                    <a:pt x="67" y="48"/>
                    <a:pt x="65" y="49"/>
                  </a:cubicBezTo>
                  <a:cubicBezTo>
                    <a:pt x="60" y="53"/>
                    <a:pt x="54" y="57"/>
                    <a:pt x="49" y="61"/>
                  </a:cubicBezTo>
                  <a:cubicBezTo>
                    <a:pt x="40" y="68"/>
                    <a:pt x="32" y="74"/>
                    <a:pt x="24" y="81"/>
                  </a:cubicBezTo>
                  <a:cubicBezTo>
                    <a:pt x="18" y="87"/>
                    <a:pt x="10" y="93"/>
                    <a:pt x="5" y="100"/>
                  </a:cubicBezTo>
                  <a:cubicBezTo>
                    <a:pt x="4" y="102"/>
                    <a:pt x="3" y="103"/>
                    <a:pt x="2" y="105"/>
                  </a:cubicBezTo>
                  <a:cubicBezTo>
                    <a:pt x="2" y="106"/>
                    <a:pt x="2" y="106"/>
                    <a:pt x="3" y="106"/>
                  </a:cubicBezTo>
                  <a:cubicBezTo>
                    <a:pt x="3" y="105"/>
                    <a:pt x="4" y="105"/>
                    <a:pt x="5" y="104"/>
                  </a:cubicBezTo>
                  <a:cubicBezTo>
                    <a:pt x="14" y="98"/>
                    <a:pt x="21" y="89"/>
                    <a:pt x="29" y="82"/>
                  </a:cubicBezTo>
                  <a:cubicBezTo>
                    <a:pt x="41" y="72"/>
                    <a:pt x="53" y="62"/>
                    <a:pt x="66" y="53"/>
                  </a:cubicBezTo>
                  <a:cubicBezTo>
                    <a:pt x="67" y="52"/>
                    <a:pt x="68" y="52"/>
                    <a:pt x="68" y="51"/>
                  </a:cubicBezTo>
                  <a:cubicBezTo>
                    <a:pt x="73" y="48"/>
                    <a:pt x="77" y="45"/>
                    <a:pt x="81" y="42"/>
                  </a:cubicBezTo>
                  <a:cubicBezTo>
                    <a:pt x="88" y="36"/>
                    <a:pt x="95" y="31"/>
                    <a:pt x="103" y="26"/>
                  </a:cubicBezTo>
                  <a:cubicBezTo>
                    <a:pt x="108" y="22"/>
                    <a:pt x="113" y="18"/>
                    <a:pt x="118" y="14"/>
                  </a:cubicBezTo>
                  <a:cubicBezTo>
                    <a:pt x="120" y="13"/>
                    <a:pt x="121" y="12"/>
                    <a:pt x="122" y="11"/>
                  </a:cubicBezTo>
                  <a:cubicBezTo>
                    <a:pt x="109" y="24"/>
                    <a:pt x="95" y="35"/>
                    <a:pt x="80" y="45"/>
                  </a:cubicBezTo>
                  <a:cubicBezTo>
                    <a:pt x="77" y="47"/>
                    <a:pt x="74" y="49"/>
                    <a:pt x="71" y="51"/>
                  </a:cubicBezTo>
                  <a:cubicBezTo>
                    <a:pt x="66" y="55"/>
                    <a:pt x="62" y="58"/>
                    <a:pt x="57" y="62"/>
                  </a:cubicBezTo>
                  <a:cubicBezTo>
                    <a:pt x="47" y="70"/>
                    <a:pt x="37" y="78"/>
                    <a:pt x="27" y="86"/>
                  </a:cubicBezTo>
                  <a:cubicBezTo>
                    <a:pt x="22" y="91"/>
                    <a:pt x="18" y="96"/>
                    <a:pt x="13" y="101"/>
                  </a:cubicBezTo>
                  <a:cubicBezTo>
                    <a:pt x="10" y="104"/>
                    <a:pt x="8" y="107"/>
                    <a:pt x="5" y="109"/>
                  </a:cubicBezTo>
                  <a:cubicBezTo>
                    <a:pt x="4" y="111"/>
                    <a:pt x="3" y="112"/>
                    <a:pt x="2" y="113"/>
                  </a:cubicBezTo>
                  <a:cubicBezTo>
                    <a:pt x="1" y="114"/>
                    <a:pt x="2" y="114"/>
                    <a:pt x="3" y="114"/>
                  </a:cubicBezTo>
                  <a:cubicBezTo>
                    <a:pt x="3" y="114"/>
                    <a:pt x="4" y="113"/>
                    <a:pt x="5" y="113"/>
                  </a:cubicBezTo>
                  <a:cubicBezTo>
                    <a:pt x="7" y="112"/>
                    <a:pt x="8" y="111"/>
                    <a:pt x="10" y="110"/>
                  </a:cubicBezTo>
                  <a:cubicBezTo>
                    <a:pt x="8" y="112"/>
                    <a:pt x="7" y="114"/>
                    <a:pt x="5" y="116"/>
                  </a:cubicBezTo>
                  <a:cubicBezTo>
                    <a:pt x="4" y="118"/>
                    <a:pt x="3" y="119"/>
                    <a:pt x="2" y="121"/>
                  </a:cubicBezTo>
                  <a:cubicBezTo>
                    <a:pt x="1" y="121"/>
                    <a:pt x="2" y="122"/>
                    <a:pt x="3" y="122"/>
                  </a:cubicBezTo>
                  <a:cubicBezTo>
                    <a:pt x="4" y="121"/>
                    <a:pt x="4" y="121"/>
                    <a:pt x="5" y="120"/>
                  </a:cubicBezTo>
                  <a:cubicBezTo>
                    <a:pt x="7" y="119"/>
                    <a:pt x="10" y="117"/>
                    <a:pt x="12" y="115"/>
                  </a:cubicBezTo>
                  <a:cubicBezTo>
                    <a:pt x="10" y="118"/>
                    <a:pt x="7" y="120"/>
                    <a:pt x="5" y="123"/>
                  </a:cubicBezTo>
                  <a:cubicBezTo>
                    <a:pt x="4" y="124"/>
                    <a:pt x="3" y="125"/>
                    <a:pt x="2" y="126"/>
                  </a:cubicBezTo>
                  <a:cubicBezTo>
                    <a:pt x="1" y="127"/>
                    <a:pt x="2" y="128"/>
                    <a:pt x="3" y="127"/>
                  </a:cubicBezTo>
                  <a:cubicBezTo>
                    <a:pt x="4" y="127"/>
                    <a:pt x="4" y="126"/>
                    <a:pt x="5" y="126"/>
                  </a:cubicBezTo>
                  <a:cubicBezTo>
                    <a:pt x="10" y="124"/>
                    <a:pt x="13" y="120"/>
                    <a:pt x="17" y="116"/>
                  </a:cubicBezTo>
                  <a:cubicBezTo>
                    <a:pt x="23" y="110"/>
                    <a:pt x="30" y="105"/>
                    <a:pt x="37" y="99"/>
                  </a:cubicBezTo>
                  <a:cubicBezTo>
                    <a:pt x="51" y="87"/>
                    <a:pt x="66" y="76"/>
                    <a:pt x="82" y="66"/>
                  </a:cubicBezTo>
                  <a:cubicBezTo>
                    <a:pt x="89" y="61"/>
                    <a:pt x="96" y="56"/>
                    <a:pt x="102" y="51"/>
                  </a:cubicBezTo>
                  <a:cubicBezTo>
                    <a:pt x="92" y="60"/>
                    <a:pt x="81" y="68"/>
                    <a:pt x="70" y="77"/>
                  </a:cubicBezTo>
                  <a:cubicBezTo>
                    <a:pt x="56" y="87"/>
                    <a:pt x="43" y="97"/>
                    <a:pt x="31" y="109"/>
                  </a:cubicBezTo>
                  <a:cubicBezTo>
                    <a:pt x="25" y="115"/>
                    <a:pt x="20" y="120"/>
                    <a:pt x="14" y="125"/>
                  </a:cubicBezTo>
                  <a:cubicBezTo>
                    <a:pt x="11" y="128"/>
                    <a:pt x="8" y="131"/>
                    <a:pt x="5" y="134"/>
                  </a:cubicBezTo>
                  <a:cubicBezTo>
                    <a:pt x="3" y="135"/>
                    <a:pt x="2" y="137"/>
                    <a:pt x="1" y="140"/>
                  </a:cubicBezTo>
                  <a:cubicBezTo>
                    <a:pt x="0" y="140"/>
                    <a:pt x="1" y="141"/>
                    <a:pt x="1" y="141"/>
                  </a:cubicBezTo>
                  <a:cubicBezTo>
                    <a:pt x="3" y="140"/>
                    <a:pt x="4" y="139"/>
                    <a:pt x="5" y="139"/>
                  </a:cubicBezTo>
                  <a:cubicBezTo>
                    <a:pt x="8" y="137"/>
                    <a:pt x="10" y="135"/>
                    <a:pt x="12" y="132"/>
                  </a:cubicBezTo>
                  <a:cubicBezTo>
                    <a:pt x="17" y="127"/>
                    <a:pt x="22" y="122"/>
                    <a:pt x="28" y="118"/>
                  </a:cubicBezTo>
                  <a:cubicBezTo>
                    <a:pt x="42" y="105"/>
                    <a:pt x="57" y="93"/>
                    <a:pt x="73" y="82"/>
                  </a:cubicBezTo>
                  <a:cubicBezTo>
                    <a:pt x="101" y="62"/>
                    <a:pt x="130" y="43"/>
                    <a:pt x="157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60" y="18"/>
                    <a:pt x="159" y="17"/>
                    <a:pt x="158" y="18"/>
                  </a:cubicBezTo>
                  <a:cubicBezTo>
                    <a:pt x="158" y="18"/>
                    <a:pt x="157" y="18"/>
                    <a:pt x="157" y="19"/>
                  </a:cubicBezTo>
                  <a:cubicBezTo>
                    <a:pt x="116" y="53"/>
                    <a:pt x="69" y="80"/>
                    <a:pt x="29" y="115"/>
                  </a:cubicBezTo>
                  <a:cubicBezTo>
                    <a:pt x="21" y="122"/>
                    <a:pt x="14" y="131"/>
                    <a:pt x="5" y="137"/>
                  </a:cubicBezTo>
                  <a:cubicBezTo>
                    <a:pt x="5" y="137"/>
                    <a:pt x="5" y="138"/>
                    <a:pt x="5" y="138"/>
                  </a:cubicBezTo>
                  <a:cubicBezTo>
                    <a:pt x="2" y="140"/>
                    <a:pt x="3" y="138"/>
                    <a:pt x="5" y="135"/>
                  </a:cubicBezTo>
                  <a:cubicBezTo>
                    <a:pt x="6" y="134"/>
                    <a:pt x="7" y="133"/>
                    <a:pt x="7" y="133"/>
                  </a:cubicBezTo>
                  <a:cubicBezTo>
                    <a:pt x="9" y="131"/>
                    <a:pt x="11" y="129"/>
                    <a:pt x="13" y="128"/>
                  </a:cubicBezTo>
                  <a:cubicBezTo>
                    <a:pt x="18" y="124"/>
                    <a:pt x="23" y="119"/>
                    <a:pt x="27" y="114"/>
                  </a:cubicBezTo>
                  <a:cubicBezTo>
                    <a:pt x="47" y="95"/>
                    <a:pt x="69" y="79"/>
                    <a:pt x="91" y="62"/>
                  </a:cubicBezTo>
                  <a:cubicBezTo>
                    <a:pt x="111" y="47"/>
                    <a:pt x="131" y="31"/>
                    <a:pt x="150" y="14"/>
                  </a:cubicBezTo>
                  <a:cubicBezTo>
                    <a:pt x="150" y="14"/>
                    <a:pt x="151" y="13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1"/>
                    <a:pt x="154" y="10"/>
                  </a:cubicBezTo>
                  <a:cubicBezTo>
                    <a:pt x="155" y="10"/>
                    <a:pt x="155" y="9"/>
                    <a:pt x="156" y="9"/>
                  </a:cubicBezTo>
                  <a:cubicBezTo>
                    <a:pt x="156" y="9"/>
                    <a:pt x="156" y="8"/>
                    <a:pt x="157" y="8"/>
                  </a:cubicBezTo>
                  <a:cubicBezTo>
                    <a:pt x="157" y="7"/>
                    <a:pt x="156" y="7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3" y="10"/>
                    <a:pt x="151" y="12"/>
                    <a:pt x="148" y="14"/>
                  </a:cubicBezTo>
                  <a:cubicBezTo>
                    <a:pt x="148" y="14"/>
                    <a:pt x="147" y="15"/>
                    <a:pt x="146" y="15"/>
                  </a:cubicBezTo>
                  <a:cubicBezTo>
                    <a:pt x="143" y="18"/>
                    <a:pt x="139" y="20"/>
                    <a:pt x="136" y="23"/>
                  </a:cubicBezTo>
                  <a:cubicBezTo>
                    <a:pt x="124" y="33"/>
                    <a:pt x="112" y="42"/>
                    <a:pt x="100" y="51"/>
                  </a:cubicBezTo>
                  <a:cubicBezTo>
                    <a:pt x="79" y="67"/>
                    <a:pt x="56" y="81"/>
                    <a:pt x="36" y="98"/>
                  </a:cubicBezTo>
                  <a:cubicBezTo>
                    <a:pt x="26" y="107"/>
                    <a:pt x="17" y="116"/>
                    <a:pt x="6" y="124"/>
                  </a:cubicBezTo>
                  <a:cubicBezTo>
                    <a:pt x="6" y="124"/>
                    <a:pt x="5" y="125"/>
                    <a:pt x="5" y="125"/>
                  </a:cubicBezTo>
                  <a:cubicBezTo>
                    <a:pt x="4" y="126"/>
                    <a:pt x="4" y="125"/>
                    <a:pt x="5" y="124"/>
                  </a:cubicBezTo>
                  <a:cubicBezTo>
                    <a:pt x="6" y="124"/>
                    <a:pt x="7" y="123"/>
                    <a:pt x="7" y="123"/>
                  </a:cubicBezTo>
                  <a:cubicBezTo>
                    <a:pt x="9" y="120"/>
                    <a:pt x="11" y="118"/>
                    <a:pt x="13" y="116"/>
                  </a:cubicBezTo>
                  <a:cubicBezTo>
                    <a:pt x="18" y="111"/>
                    <a:pt x="23" y="106"/>
                    <a:pt x="28" y="101"/>
                  </a:cubicBezTo>
                  <a:cubicBezTo>
                    <a:pt x="47" y="83"/>
                    <a:pt x="68" y="67"/>
                    <a:pt x="89" y="51"/>
                  </a:cubicBezTo>
                  <a:cubicBezTo>
                    <a:pt x="98" y="45"/>
                    <a:pt x="106" y="38"/>
                    <a:pt x="115" y="32"/>
                  </a:cubicBezTo>
                  <a:cubicBezTo>
                    <a:pt x="121" y="28"/>
                    <a:pt x="127" y="23"/>
                    <a:pt x="133" y="18"/>
                  </a:cubicBezTo>
                  <a:cubicBezTo>
                    <a:pt x="136" y="16"/>
                    <a:pt x="139" y="13"/>
                    <a:pt x="142" y="10"/>
                  </a:cubicBezTo>
                  <a:cubicBezTo>
                    <a:pt x="144" y="8"/>
                    <a:pt x="146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3"/>
                    <a:pt x="153" y="2"/>
                    <a:pt x="154" y="2"/>
                  </a:cubicBezTo>
                  <a:cubicBezTo>
                    <a:pt x="154" y="1"/>
                    <a:pt x="154" y="0"/>
                    <a:pt x="153" y="1"/>
                  </a:cubicBezTo>
                  <a:cubicBezTo>
                    <a:pt x="152" y="1"/>
                    <a:pt x="151" y="2"/>
                    <a:pt x="151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38" y="10"/>
                    <a:pt x="127" y="20"/>
                    <a:pt x="115" y="29"/>
                  </a:cubicBezTo>
                  <a:cubicBezTo>
                    <a:pt x="105" y="37"/>
                    <a:pt x="95" y="45"/>
                    <a:pt x="84" y="53"/>
                  </a:cubicBezTo>
                  <a:cubicBezTo>
                    <a:pt x="82" y="54"/>
                    <a:pt x="80" y="56"/>
                    <a:pt x="78" y="57"/>
                  </a:cubicBezTo>
                  <a:cubicBezTo>
                    <a:pt x="53" y="75"/>
                    <a:pt x="31" y="96"/>
                    <a:pt x="8" y="117"/>
                  </a:cubicBezTo>
                  <a:cubicBezTo>
                    <a:pt x="6" y="118"/>
                    <a:pt x="6" y="119"/>
                    <a:pt x="5" y="119"/>
                  </a:cubicBezTo>
                  <a:cubicBezTo>
                    <a:pt x="3" y="120"/>
                    <a:pt x="4" y="120"/>
                    <a:pt x="5" y="118"/>
                  </a:cubicBezTo>
                  <a:cubicBezTo>
                    <a:pt x="6" y="117"/>
                    <a:pt x="7" y="116"/>
                    <a:pt x="8" y="115"/>
                  </a:cubicBezTo>
                  <a:cubicBezTo>
                    <a:pt x="10" y="113"/>
                    <a:pt x="12" y="110"/>
                    <a:pt x="15" y="108"/>
                  </a:cubicBezTo>
                  <a:cubicBezTo>
                    <a:pt x="17" y="105"/>
                    <a:pt x="20" y="101"/>
                    <a:pt x="23" y="98"/>
                  </a:cubicBezTo>
                  <a:cubicBezTo>
                    <a:pt x="26" y="95"/>
                    <a:pt x="29" y="92"/>
                    <a:pt x="32" y="89"/>
                  </a:cubicBezTo>
                  <a:cubicBezTo>
                    <a:pt x="45" y="78"/>
                    <a:pt x="58" y="68"/>
                    <a:pt x="71" y="58"/>
                  </a:cubicBezTo>
                  <a:cubicBezTo>
                    <a:pt x="84" y="49"/>
                    <a:pt x="96" y="40"/>
                    <a:pt x="108" y="30"/>
                  </a:cubicBezTo>
                  <a:cubicBezTo>
                    <a:pt x="120" y="21"/>
                    <a:pt x="133" y="12"/>
                    <a:pt x="144" y="2"/>
                  </a:cubicBezTo>
                  <a:cubicBezTo>
                    <a:pt x="144" y="2"/>
                    <a:pt x="144" y="1"/>
                    <a:pt x="144" y="1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3" y="1"/>
                    <a:pt x="142" y="2"/>
                    <a:pt x="141" y="2"/>
                  </a:cubicBezTo>
                  <a:cubicBezTo>
                    <a:pt x="118" y="20"/>
                    <a:pt x="96" y="39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8" y="59"/>
                    <a:pt x="64" y="62"/>
                    <a:pt x="61" y="64"/>
                  </a:cubicBezTo>
                  <a:cubicBezTo>
                    <a:pt x="49" y="73"/>
                    <a:pt x="38" y="82"/>
                    <a:pt x="27" y="92"/>
                  </a:cubicBezTo>
                  <a:cubicBezTo>
                    <a:pt x="24" y="95"/>
                    <a:pt x="21" y="98"/>
                    <a:pt x="18" y="101"/>
                  </a:cubicBezTo>
                  <a:cubicBezTo>
                    <a:pt x="14" y="105"/>
                    <a:pt x="9" y="109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9" y="108"/>
                    <a:pt x="14" y="102"/>
                    <a:pt x="18" y="98"/>
                  </a:cubicBezTo>
                  <a:cubicBezTo>
                    <a:pt x="23" y="93"/>
                    <a:pt x="27" y="88"/>
                    <a:pt x="33" y="83"/>
                  </a:cubicBezTo>
                  <a:cubicBezTo>
                    <a:pt x="43" y="73"/>
                    <a:pt x="55" y="65"/>
                    <a:pt x="67" y="56"/>
                  </a:cubicBezTo>
                  <a:cubicBezTo>
                    <a:pt x="69" y="54"/>
                    <a:pt x="72" y="53"/>
                    <a:pt x="74" y="51"/>
                  </a:cubicBezTo>
                  <a:cubicBezTo>
                    <a:pt x="75" y="50"/>
                    <a:pt x="77" y="49"/>
                    <a:pt x="78" y="48"/>
                  </a:cubicBezTo>
                  <a:cubicBezTo>
                    <a:pt x="97" y="34"/>
                    <a:pt x="115" y="21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2" y="3"/>
                    <a:pt x="131" y="3"/>
                    <a:pt x="130" y="3"/>
                  </a:cubicBezTo>
                  <a:cubicBezTo>
                    <a:pt x="130" y="4"/>
                    <a:pt x="129" y="4"/>
                    <a:pt x="129" y="4"/>
                  </a:cubicBezTo>
                  <a:cubicBezTo>
                    <a:pt x="114" y="17"/>
                    <a:pt x="98" y="28"/>
                    <a:pt x="82" y="40"/>
                  </a:cubicBezTo>
                  <a:cubicBezTo>
                    <a:pt x="77" y="43"/>
                    <a:pt x="72" y="47"/>
                    <a:pt x="67" y="51"/>
                  </a:cubicBezTo>
                  <a:cubicBezTo>
                    <a:pt x="66" y="52"/>
                    <a:pt x="64" y="53"/>
                    <a:pt x="63" y="54"/>
                  </a:cubicBezTo>
                  <a:cubicBezTo>
                    <a:pt x="53" y="61"/>
                    <a:pt x="42" y="69"/>
                    <a:pt x="33" y="77"/>
                  </a:cubicBezTo>
                  <a:cubicBezTo>
                    <a:pt x="28" y="81"/>
                    <a:pt x="23" y="85"/>
                    <a:pt x="19" y="89"/>
                  </a:cubicBezTo>
                  <a:cubicBezTo>
                    <a:pt x="17" y="91"/>
                    <a:pt x="15" y="94"/>
                    <a:pt x="12" y="96"/>
                  </a:cubicBezTo>
                  <a:cubicBezTo>
                    <a:pt x="11" y="97"/>
                    <a:pt x="7" y="100"/>
                    <a:pt x="5" y="102"/>
                  </a:cubicBezTo>
                  <a:cubicBezTo>
                    <a:pt x="5" y="103"/>
                    <a:pt x="4" y="103"/>
                    <a:pt x="4" y="104"/>
                  </a:cubicBezTo>
                  <a:cubicBezTo>
                    <a:pt x="4" y="103"/>
                    <a:pt x="5" y="102"/>
                    <a:pt x="5" y="102"/>
                  </a:cubicBezTo>
                  <a:cubicBezTo>
                    <a:pt x="8" y="98"/>
                    <a:pt x="13" y="94"/>
                    <a:pt x="16" y="91"/>
                  </a:cubicBezTo>
                  <a:cubicBezTo>
                    <a:pt x="21" y="87"/>
                    <a:pt x="25" y="82"/>
                    <a:pt x="29" y="78"/>
                  </a:cubicBezTo>
                  <a:cubicBezTo>
                    <a:pt x="39" y="70"/>
                    <a:pt x="50" y="62"/>
                    <a:pt x="61" y="54"/>
                  </a:cubicBezTo>
                  <a:cubicBezTo>
                    <a:pt x="63" y="53"/>
                    <a:pt x="64" y="52"/>
                    <a:pt x="66" y="50"/>
                  </a:cubicBezTo>
                  <a:cubicBezTo>
                    <a:pt x="68" y="49"/>
                    <a:pt x="69" y="48"/>
                    <a:pt x="71" y="47"/>
                  </a:cubicBezTo>
                  <a:cubicBezTo>
                    <a:pt x="72" y="46"/>
                    <a:pt x="74" y="45"/>
                    <a:pt x="75" y="44"/>
                  </a:cubicBezTo>
                  <a:cubicBezTo>
                    <a:pt x="77" y="42"/>
                    <a:pt x="80" y="40"/>
                    <a:pt x="82" y="38"/>
                  </a:cubicBezTo>
                  <a:cubicBezTo>
                    <a:pt x="94" y="29"/>
                    <a:pt x="105" y="19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03" y="14"/>
                    <a:pt x="93" y="22"/>
                    <a:pt x="83" y="29"/>
                  </a:cubicBezTo>
                  <a:cubicBezTo>
                    <a:pt x="82" y="30"/>
                    <a:pt x="80" y="31"/>
                    <a:pt x="78" y="33"/>
                  </a:cubicBezTo>
                  <a:cubicBezTo>
                    <a:pt x="75" y="35"/>
                    <a:pt x="72" y="37"/>
                    <a:pt x="69" y="39"/>
                  </a:cubicBezTo>
                  <a:cubicBezTo>
                    <a:pt x="67" y="41"/>
                    <a:pt x="65" y="42"/>
                    <a:pt x="63" y="44"/>
                  </a:cubicBezTo>
                  <a:cubicBezTo>
                    <a:pt x="61" y="45"/>
                    <a:pt x="58" y="47"/>
                    <a:pt x="56" y="49"/>
                  </a:cubicBezTo>
                  <a:cubicBezTo>
                    <a:pt x="48" y="55"/>
                    <a:pt x="39" y="61"/>
                    <a:pt x="31" y="68"/>
                  </a:cubicBezTo>
                  <a:cubicBezTo>
                    <a:pt x="22" y="74"/>
                    <a:pt x="15" y="83"/>
                    <a:pt x="6" y="89"/>
                  </a:cubicBezTo>
                  <a:cubicBezTo>
                    <a:pt x="6" y="89"/>
                    <a:pt x="5" y="89"/>
                    <a:pt x="5" y="90"/>
                  </a:cubicBezTo>
                  <a:cubicBezTo>
                    <a:pt x="5" y="90"/>
                    <a:pt x="5" y="89"/>
                    <a:pt x="5" y="89"/>
                  </a:cubicBezTo>
                  <a:cubicBezTo>
                    <a:pt x="6" y="87"/>
                    <a:pt x="10" y="83"/>
                    <a:pt x="11" y="83"/>
                  </a:cubicBezTo>
                  <a:cubicBezTo>
                    <a:pt x="15" y="79"/>
                    <a:pt x="19" y="74"/>
                    <a:pt x="23" y="70"/>
                  </a:cubicBezTo>
                  <a:cubicBezTo>
                    <a:pt x="31" y="63"/>
                    <a:pt x="40" y="55"/>
                    <a:pt x="49" y="48"/>
                  </a:cubicBezTo>
                  <a:cubicBezTo>
                    <a:pt x="53" y="44"/>
                    <a:pt x="58" y="41"/>
                    <a:pt x="64" y="37"/>
                  </a:cubicBezTo>
                  <a:cubicBezTo>
                    <a:pt x="66" y="35"/>
                    <a:pt x="69" y="33"/>
                    <a:pt x="71" y="31"/>
                  </a:cubicBezTo>
                  <a:cubicBezTo>
                    <a:pt x="73" y="30"/>
                    <a:pt x="74" y="29"/>
                    <a:pt x="76" y="27"/>
                  </a:cubicBezTo>
                  <a:cubicBezTo>
                    <a:pt x="77" y="27"/>
                    <a:pt x="78" y="26"/>
                    <a:pt x="78" y="26"/>
                  </a:cubicBezTo>
                  <a:cubicBezTo>
                    <a:pt x="80" y="24"/>
                    <a:pt x="82" y="23"/>
                    <a:pt x="83" y="22"/>
                  </a:cubicBezTo>
                  <a:cubicBezTo>
                    <a:pt x="87" y="19"/>
                    <a:pt x="90" y="16"/>
                    <a:pt x="92" y="12"/>
                  </a:cubicBezTo>
                  <a:cubicBezTo>
                    <a:pt x="93" y="11"/>
                    <a:pt x="94" y="10"/>
                    <a:pt x="94" y="9"/>
                  </a:cubicBezTo>
                  <a:cubicBezTo>
                    <a:pt x="95" y="9"/>
                    <a:pt x="94" y="8"/>
                    <a:pt x="93" y="8"/>
                  </a:cubicBezTo>
                  <a:cubicBezTo>
                    <a:pt x="90" y="10"/>
                    <a:pt x="87" y="12"/>
                    <a:pt x="83" y="14"/>
                  </a:cubicBezTo>
                  <a:cubicBezTo>
                    <a:pt x="82" y="16"/>
                    <a:pt x="80" y="17"/>
                    <a:pt x="78" y="18"/>
                  </a:cubicBezTo>
                  <a:close/>
                  <a:moveTo>
                    <a:pt x="127" y="20"/>
                  </a:moveTo>
                  <a:cubicBezTo>
                    <a:pt x="125" y="23"/>
                    <a:pt x="122" y="25"/>
                    <a:pt x="119" y="27"/>
                  </a:cubicBezTo>
                  <a:cubicBezTo>
                    <a:pt x="118" y="28"/>
                    <a:pt x="117" y="29"/>
                    <a:pt x="116" y="29"/>
                  </a:cubicBezTo>
                  <a:cubicBezTo>
                    <a:pt x="120" y="26"/>
                    <a:pt x="124" y="23"/>
                    <a:pt x="1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09" name="Freeform 4870"/>
            <p:cNvSpPr>
              <a:spLocks noEditPoints="1"/>
            </p:cNvSpPr>
            <p:nvPr/>
          </p:nvSpPr>
          <p:spPr bwMode="auto">
            <a:xfrm>
              <a:off x="7014998" y="1855282"/>
              <a:ext cx="274429" cy="401165"/>
            </a:xfrm>
            <a:custGeom>
              <a:avLst/>
              <a:gdLst>
                <a:gd name="T0" fmla="*/ 145 w 158"/>
                <a:gd name="T1" fmla="*/ 127 h 231"/>
                <a:gd name="T2" fmla="*/ 17 w 158"/>
                <a:gd name="T3" fmla="*/ 228 h 231"/>
                <a:gd name="T4" fmla="*/ 147 w 158"/>
                <a:gd name="T5" fmla="*/ 117 h 231"/>
                <a:gd name="T6" fmla="*/ 12 w 158"/>
                <a:gd name="T7" fmla="*/ 224 h 231"/>
                <a:gd name="T8" fmla="*/ 146 w 158"/>
                <a:gd name="T9" fmla="*/ 108 h 231"/>
                <a:gd name="T10" fmla="*/ 43 w 158"/>
                <a:gd name="T11" fmla="*/ 193 h 231"/>
                <a:gd name="T12" fmla="*/ 116 w 158"/>
                <a:gd name="T13" fmla="*/ 128 h 231"/>
                <a:gd name="T14" fmla="*/ 146 w 158"/>
                <a:gd name="T15" fmla="*/ 98 h 231"/>
                <a:gd name="T16" fmla="*/ 84 w 158"/>
                <a:gd name="T17" fmla="*/ 141 h 231"/>
                <a:gd name="T18" fmla="*/ 126 w 158"/>
                <a:gd name="T19" fmla="*/ 104 h 231"/>
                <a:gd name="T20" fmla="*/ 77 w 158"/>
                <a:gd name="T21" fmla="*/ 137 h 231"/>
                <a:gd name="T22" fmla="*/ 149 w 158"/>
                <a:gd name="T23" fmla="*/ 75 h 231"/>
                <a:gd name="T24" fmla="*/ 14 w 158"/>
                <a:gd name="T25" fmla="*/ 173 h 231"/>
                <a:gd name="T26" fmla="*/ 150 w 158"/>
                <a:gd name="T27" fmla="*/ 68 h 231"/>
                <a:gd name="T28" fmla="*/ 115 w 158"/>
                <a:gd name="T29" fmla="*/ 92 h 231"/>
                <a:gd name="T30" fmla="*/ 110 w 158"/>
                <a:gd name="T31" fmla="*/ 91 h 231"/>
                <a:gd name="T32" fmla="*/ 152 w 158"/>
                <a:gd name="T33" fmla="*/ 56 h 231"/>
                <a:gd name="T34" fmla="*/ 42 w 158"/>
                <a:gd name="T35" fmla="*/ 133 h 231"/>
                <a:gd name="T36" fmla="*/ 152 w 158"/>
                <a:gd name="T37" fmla="*/ 44 h 231"/>
                <a:gd name="T38" fmla="*/ 45 w 158"/>
                <a:gd name="T39" fmla="*/ 120 h 231"/>
                <a:gd name="T40" fmla="*/ 23 w 158"/>
                <a:gd name="T41" fmla="*/ 123 h 231"/>
                <a:gd name="T42" fmla="*/ 41 w 158"/>
                <a:gd name="T43" fmla="*/ 106 h 231"/>
                <a:gd name="T44" fmla="*/ 154 w 158"/>
                <a:gd name="T45" fmla="*/ 20 h 231"/>
                <a:gd name="T46" fmla="*/ 144 w 158"/>
                <a:gd name="T47" fmla="*/ 25 h 231"/>
                <a:gd name="T48" fmla="*/ 15 w 158"/>
                <a:gd name="T49" fmla="*/ 119 h 231"/>
                <a:gd name="T50" fmla="*/ 156 w 158"/>
                <a:gd name="T51" fmla="*/ 1 h 231"/>
                <a:gd name="T52" fmla="*/ 3 w 158"/>
                <a:gd name="T53" fmla="*/ 118 h 231"/>
                <a:gd name="T54" fmla="*/ 144 w 158"/>
                <a:gd name="T55" fmla="*/ 11 h 231"/>
                <a:gd name="T56" fmla="*/ 1 w 158"/>
                <a:gd name="T57" fmla="*/ 129 h 231"/>
                <a:gd name="T58" fmla="*/ 123 w 158"/>
                <a:gd name="T59" fmla="*/ 41 h 231"/>
                <a:gd name="T60" fmla="*/ 39 w 158"/>
                <a:gd name="T61" fmla="*/ 114 h 231"/>
                <a:gd name="T62" fmla="*/ 39 w 158"/>
                <a:gd name="T63" fmla="*/ 123 h 231"/>
                <a:gd name="T64" fmla="*/ 36 w 158"/>
                <a:gd name="T65" fmla="*/ 127 h 231"/>
                <a:gd name="T66" fmla="*/ 4 w 158"/>
                <a:gd name="T67" fmla="*/ 160 h 231"/>
                <a:gd name="T68" fmla="*/ 133 w 158"/>
                <a:gd name="T69" fmla="*/ 70 h 231"/>
                <a:gd name="T70" fmla="*/ 7 w 158"/>
                <a:gd name="T71" fmla="*/ 171 h 231"/>
                <a:gd name="T72" fmla="*/ 6 w 158"/>
                <a:gd name="T73" fmla="*/ 178 h 231"/>
                <a:gd name="T74" fmla="*/ 105 w 158"/>
                <a:gd name="T75" fmla="*/ 106 h 231"/>
                <a:gd name="T76" fmla="*/ 8 w 158"/>
                <a:gd name="T77" fmla="*/ 188 h 231"/>
                <a:gd name="T78" fmla="*/ 9 w 158"/>
                <a:gd name="T79" fmla="*/ 194 h 231"/>
                <a:gd name="T80" fmla="*/ 78 w 158"/>
                <a:gd name="T81" fmla="*/ 140 h 231"/>
                <a:gd name="T82" fmla="*/ 136 w 158"/>
                <a:gd name="T83" fmla="*/ 97 h 231"/>
                <a:gd name="T84" fmla="*/ 10 w 158"/>
                <a:gd name="T85" fmla="*/ 210 h 231"/>
                <a:gd name="T86" fmla="*/ 110 w 158"/>
                <a:gd name="T87" fmla="*/ 131 h 231"/>
                <a:gd name="T88" fmla="*/ 11 w 158"/>
                <a:gd name="T89" fmla="*/ 221 h 231"/>
                <a:gd name="T90" fmla="*/ 12 w 158"/>
                <a:gd name="T91" fmla="*/ 225 h 231"/>
                <a:gd name="T92" fmla="*/ 13 w 158"/>
                <a:gd name="T93" fmla="*/ 230 h 231"/>
                <a:gd name="T94" fmla="*/ 21 w 158"/>
                <a:gd name="T95" fmla="*/ 138 h 231"/>
                <a:gd name="T96" fmla="*/ 147 w 158"/>
                <a:gd name="T97" fmla="*/ 79 h 231"/>
                <a:gd name="T98" fmla="*/ 146 w 158"/>
                <a:gd name="T99" fmla="*/ 76 h 231"/>
                <a:gd name="T100" fmla="*/ 12 w 158"/>
                <a:gd name="T101" fmla="*/ 185 h 231"/>
                <a:gd name="T102" fmla="*/ 127 w 158"/>
                <a:gd name="T103" fmla="*/ 93 h 231"/>
                <a:gd name="T104" fmla="*/ 117 w 158"/>
                <a:gd name="T105" fmla="*/ 129 h 231"/>
                <a:gd name="T106" fmla="*/ 59 w 158"/>
                <a:gd name="T107" fmla="*/ 180 h 231"/>
                <a:gd name="T108" fmla="*/ 118 w 158"/>
                <a:gd name="T109" fmla="*/ 1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231">
                  <a:moveTo>
                    <a:pt x="82" y="180"/>
                  </a:moveTo>
                  <a:cubicBezTo>
                    <a:pt x="94" y="170"/>
                    <a:pt x="105" y="160"/>
                    <a:pt x="116" y="151"/>
                  </a:cubicBezTo>
                  <a:cubicBezTo>
                    <a:pt x="125" y="142"/>
                    <a:pt x="136" y="137"/>
                    <a:pt x="145" y="129"/>
                  </a:cubicBezTo>
                  <a:cubicBezTo>
                    <a:pt x="146" y="128"/>
                    <a:pt x="147" y="127"/>
                    <a:pt x="148" y="126"/>
                  </a:cubicBezTo>
                  <a:cubicBezTo>
                    <a:pt x="149" y="126"/>
                    <a:pt x="148" y="125"/>
                    <a:pt x="147" y="125"/>
                  </a:cubicBezTo>
                  <a:cubicBezTo>
                    <a:pt x="146" y="126"/>
                    <a:pt x="146" y="127"/>
                    <a:pt x="145" y="127"/>
                  </a:cubicBezTo>
                  <a:cubicBezTo>
                    <a:pt x="136" y="135"/>
                    <a:pt x="126" y="140"/>
                    <a:pt x="117" y="148"/>
                  </a:cubicBezTo>
                  <a:cubicBezTo>
                    <a:pt x="106" y="157"/>
                    <a:pt x="95" y="167"/>
                    <a:pt x="84" y="177"/>
                  </a:cubicBezTo>
                  <a:cubicBezTo>
                    <a:pt x="72" y="186"/>
                    <a:pt x="59" y="196"/>
                    <a:pt x="47" y="206"/>
                  </a:cubicBezTo>
                  <a:cubicBezTo>
                    <a:pt x="40" y="210"/>
                    <a:pt x="34" y="215"/>
                    <a:pt x="28" y="220"/>
                  </a:cubicBezTo>
                  <a:cubicBezTo>
                    <a:pt x="25" y="222"/>
                    <a:pt x="23" y="223"/>
                    <a:pt x="20" y="225"/>
                  </a:cubicBezTo>
                  <a:cubicBezTo>
                    <a:pt x="20" y="226"/>
                    <a:pt x="18" y="227"/>
                    <a:pt x="17" y="228"/>
                  </a:cubicBezTo>
                  <a:cubicBezTo>
                    <a:pt x="16" y="228"/>
                    <a:pt x="15" y="229"/>
                    <a:pt x="16" y="227"/>
                  </a:cubicBezTo>
                  <a:cubicBezTo>
                    <a:pt x="17" y="227"/>
                    <a:pt x="17" y="226"/>
                    <a:pt x="18" y="226"/>
                  </a:cubicBezTo>
                  <a:cubicBezTo>
                    <a:pt x="39" y="205"/>
                    <a:pt x="63" y="188"/>
                    <a:pt x="86" y="170"/>
                  </a:cubicBezTo>
                  <a:cubicBezTo>
                    <a:pt x="98" y="161"/>
                    <a:pt x="109" y="152"/>
                    <a:pt x="121" y="142"/>
                  </a:cubicBezTo>
                  <a:cubicBezTo>
                    <a:pt x="130" y="135"/>
                    <a:pt x="138" y="128"/>
                    <a:pt x="145" y="119"/>
                  </a:cubicBezTo>
                  <a:cubicBezTo>
                    <a:pt x="146" y="118"/>
                    <a:pt x="147" y="118"/>
                    <a:pt x="147" y="117"/>
                  </a:cubicBezTo>
                  <a:cubicBezTo>
                    <a:pt x="147" y="116"/>
                    <a:pt x="147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21" y="134"/>
                    <a:pt x="97" y="155"/>
                    <a:pt x="74" y="175"/>
                  </a:cubicBezTo>
                  <a:cubicBezTo>
                    <a:pt x="62" y="186"/>
                    <a:pt x="49" y="197"/>
                    <a:pt x="35" y="207"/>
                  </a:cubicBezTo>
                  <a:cubicBezTo>
                    <a:pt x="31" y="210"/>
                    <a:pt x="26" y="213"/>
                    <a:pt x="22" y="216"/>
                  </a:cubicBezTo>
                  <a:cubicBezTo>
                    <a:pt x="19" y="219"/>
                    <a:pt x="16" y="222"/>
                    <a:pt x="12" y="224"/>
                  </a:cubicBezTo>
                  <a:cubicBezTo>
                    <a:pt x="12" y="223"/>
                    <a:pt x="16" y="218"/>
                    <a:pt x="18" y="216"/>
                  </a:cubicBezTo>
                  <a:cubicBezTo>
                    <a:pt x="25" y="210"/>
                    <a:pt x="31" y="204"/>
                    <a:pt x="38" y="199"/>
                  </a:cubicBezTo>
                  <a:cubicBezTo>
                    <a:pt x="43" y="195"/>
                    <a:pt x="48" y="191"/>
                    <a:pt x="53" y="187"/>
                  </a:cubicBezTo>
                  <a:cubicBezTo>
                    <a:pt x="66" y="176"/>
                    <a:pt x="79" y="166"/>
                    <a:pt x="92" y="156"/>
                  </a:cubicBezTo>
                  <a:cubicBezTo>
                    <a:pt x="104" y="146"/>
                    <a:pt x="117" y="136"/>
                    <a:pt x="129" y="126"/>
                  </a:cubicBezTo>
                  <a:cubicBezTo>
                    <a:pt x="136" y="121"/>
                    <a:pt x="143" y="116"/>
                    <a:pt x="146" y="108"/>
                  </a:cubicBezTo>
                  <a:cubicBezTo>
                    <a:pt x="147" y="107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36" y="115"/>
                    <a:pt x="125" y="122"/>
                    <a:pt x="114" y="130"/>
                  </a:cubicBezTo>
                  <a:cubicBezTo>
                    <a:pt x="101" y="140"/>
                    <a:pt x="90" y="151"/>
                    <a:pt x="79" y="161"/>
                  </a:cubicBezTo>
                  <a:cubicBezTo>
                    <a:pt x="67" y="172"/>
                    <a:pt x="55" y="182"/>
                    <a:pt x="43" y="193"/>
                  </a:cubicBezTo>
                  <a:cubicBezTo>
                    <a:pt x="37" y="198"/>
                    <a:pt x="32" y="202"/>
                    <a:pt x="26" y="207"/>
                  </a:cubicBezTo>
                  <a:cubicBezTo>
                    <a:pt x="21" y="210"/>
                    <a:pt x="14" y="215"/>
                    <a:pt x="11" y="220"/>
                  </a:cubicBezTo>
                  <a:cubicBezTo>
                    <a:pt x="15" y="214"/>
                    <a:pt x="21" y="210"/>
                    <a:pt x="26" y="206"/>
                  </a:cubicBezTo>
                  <a:cubicBezTo>
                    <a:pt x="32" y="201"/>
                    <a:pt x="37" y="196"/>
                    <a:pt x="43" y="191"/>
                  </a:cubicBezTo>
                  <a:cubicBezTo>
                    <a:pt x="54" y="180"/>
                    <a:pt x="66" y="169"/>
                    <a:pt x="79" y="159"/>
                  </a:cubicBezTo>
                  <a:cubicBezTo>
                    <a:pt x="91" y="149"/>
                    <a:pt x="104" y="138"/>
                    <a:pt x="116" y="128"/>
                  </a:cubicBezTo>
                  <a:cubicBezTo>
                    <a:pt x="127" y="119"/>
                    <a:pt x="137" y="109"/>
                    <a:pt x="147" y="100"/>
                  </a:cubicBezTo>
                  <a:cubicBezTo>
                    <a:pt x="148" y="98"/>
                    <a:pt x="150" y="97"/>
                    <a:pt x="152" y="96"/>
                  </a:cubicBezTo>
                  <a:cubicBezTo>
                    <a:pt x="152" y="95"/>
                    <a:pt x="151" y="94"/>
                    <a:pt x="151" y="95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8" y="97"/>
                    <a:pt x="147" y="97"/>
                    <a:pt x="147" y="97"/>
                  </a:cubicBezTo>
                  <a:cubicBezTo>
                    <a:pt x="147" y="97"/>
                    <a:pt x="147" y="98"/>
                    <a:pt x="146" y="98"/>
                  </a:cubicBezTo>
                  <a:cubicBezTo>
                    <a:pt x="123" y="118"/>
                    <a:pt x="98" y="136"/>
                    <a:pt x="74" y="154"/>
                  </a:cubicBezTo>
                  <a:cubicBezTo>
                    <a:pt x="62" y="163"/>
                    <a:pt x="51" y="173"/>
                    <a:pt x="40" y="183"/>
                  </a:cubicBezTo>
                  <a:cubicBezTo>
                    <a:pt x="34" y="187"/>
                    <a:pt x="29" y="192"/>
                    <a:pt x="24" y="197"/>
                  </a:cubicBezTo>
                  <a:cubicBezTo>
                    <a:pt x="21" y="199"/>
                    <a:pt x="19" y="201"/>
                    <a:pt x="16" y="204"/>
                  </a:cubicBezTo>
                  <a:cubicBezTo>
                    <a:pt x="14" y="206"/>
                    <a:pt x="8" y="211"/>
                    <a:pt x="14" y="205"/>
                  </a:cubicBezTo>
                  <a:cubicBezTo>
                    <a:pt x="35" y="182"/>
                    <a:pt x="59" y="161"/>
                    <a:pt x="84" y="141"/>
                  </a:cubicBezTo>
                  <a:cubicBezTo>
                    <a:pt x="106" y="124"/>
                    <a:pt x="129" y="107"/>
                    <a:pt x="148" y="86"/>
                  </a:cubicBezTo>
                  <a:cubicBezTo>
                    <a:pt x="149" y="85"/>
                    <a:pt x="150" y="84"/>
                    <a:pt x="151" y="83"/>
                  </a:cubicBezTo>
                  <a:cubicBezTo>
                    <a:pt x="151" y="82"/>
                    <a:pt x="151" y="81"/>
                    <a:pt x="150" y="82"/>
                  </a:cubicBezTo>
                  <a:cubicBezTo>
                    <a:pt x="150" y="82"/>
                    <a:pt x="149" y="83"/>
                    <a:pt x="148" y="83"/>
                  </a:cubicBezTo>
                  <a:cubicBezTo>
                    <a:pt x="145" y="85"/>
                    <a:pt x="142" y="88"/>
                    <a:pt x="140" y="91"/>
                  </a:cubicBezTo>
                  <a:cubicBezTo>
                    <a:pt x="135" y="96"/>
                    <a:pt x="130" y="100"/>
                    <a:pt x="126" y="104"/>
                  </a:cubicBezTo>
                  <a:cubicBezTo>
                    <a:pt x="113" y="114"/>
                    <a:pt x="99" y="123"/>
                    <a:pt x="85" y="133"/>
                  </a:cubicBezTo>
                  <a:cubicBezTo>
                    <a:pt x="61" y="151"/>
                    <a:pt x="39" y="171"/>
                    <a:pt x="16" y="190"/>
                  </a:cubicBezTo>
                  <a:cubicBezTo>
                    <a:pt x="15" y="192"/>
                    <a:pt x="7" y="198"/>
                    <a:pt x="12" y="192"/>
                  </a:cubicBezTo>
                  <a:cubicBezTo>
                    <a:pt x="15" y="189"/>
                    <a:pt x="18" y="186"/>
                    <a:pt x="21" y="184"/>
                  </a:cubicBezTo>
                  <a:cubicBezTo>
                    <a:pt x="26" y="178"/>
                    <a:pt x="31" y="174"/>
                    <a:pt x="37" y="169"/>
                  </a:cubicBezTo>
                  <a:cubicBezTo>
                    <a:pt x="50" y="158"/>
                    <a:pt x="64" y="148"/>
                    <a:pt x="77" y="137"/>
                  </a:cubicBezTo>
                  <a:cubicBezTo>
                    <a:pt x="102" y="119"/>
                    <a:pt x="126" y="100"/>
                    <a:pt x="149" y="80"/>
                  </a:cubicBezTo>
                  <a:cubicBezTo>
                    <a:pt x="149" y="79"/>
                    <a:pt x="150" y="79"/>
                    <a:pt x="150" y="78"/>
                  </a:cubicBezTo>
                  <a:cubicBezTo>
                    <a:pt x="151" y="78"/>
                    <a:pt x="150" y="77"/>
                    <a:pt x="150" y="77"/>
                  </a:cubicBezTo>
                  <a:cubicBezTo>
                    <a:pt x="149" y="77"/>
                    <a:pt x="149" y="78"/>
                    <a:pt x="149" y="78"/>
                  </a:cubicBezTo>
                  <a:cubicBezTo>
                    <a:pt x="146" y="79"/>
                    <a:pt x="144" y="80"/>
                    <a:pt x="142" y="82"/>
                  </a:cubicBezTo>
                  <a:cubicBezTo>
                    <a:pt x="145" y="80"/>
                    <a:pt x="147" y="78"/>
                    <a:pt x="149" y="75"/>
                  </a:cubicBezTo>
                  <a:cubicBezTo>
                    <a:pt x="150" y="74"/>
                    <a:pt x="152" y="72"/>
                    <a:pt x="153" y="70"/>
                  </a:cubicBezTo>
                  <a:cubicBezTo>
                    <a:pt x="153" y="69"/>
                    <a:pt x="152" y="69"/>
                    <a:pt x="152" y="69"/>
                  </a:cubicBezTo>
                  <a:cubicBezTo>
                    <a:pt x="151" y="70"/>
                    <a:pt x="150" y="70"/>
                    <a:pt x="149" y="71"/>
                  </a:cubicBezTo>
                  <a:cubicBezTo>
                    <a:pt x="129" y="85"/>
                    <a:pt x="111" y="101"/>
                    <a:pt x="90" y="115"/>
                  </a:cubicBezTo>
                  <a:cubicBezTo>
                    <a:pt x="68" y="130"/>
                    <a:pt x="47" y="145"/>
                    <a:pt x="27" y="162"/>
                  </a:cubicBezTo>
                  <a:cubicBezTo>
                    <a:pt x="23" y="165"/>
                    <a:pt x="18" y="169"/>
                    <a:pt x="14" y="173"/>
                  </a:cubicBezTo>
                  <a:cubicBezTo>
                    <a:pt x="14" y="173"/>
                    <a:pt x="5" y="181"/>
                    <a:pt x="11" y="175"/>
                  </a:cubicBezTo>
                  <a:cubicBezTo>
                    <a:pt x="13" y="172"/>
                    <a:pt x="15" y="170"/>
                    <a:pt x="17" y="168"/>
                  </a:cubicBezTo>
                  <a:cubicBezTo>
                    <a:pt x="27" y="158"/>
                    <a:pt x="38" y="149"/>
                    <a:pt x="49" y="141"/>
                  </a:cubicBezTo>
                  <a:cubicBezTo>
                    <a:pt x="70" y="125"/>
                    <a:pt x="92" y="111"/>
                    <a:pt x="113" y="95"/>
                  </a:cubicBezTo>
                  <a:cubicBezTo>
                    <a:pt x="116" y="93"/>
                    <a:pt x="120" y="91"/>
                    <a:pt x="123" y="88"/>
                  </a:cubicBezTo>
                  <a:cubicBezTo>
                    <a:pt x="132" y="82"/>
                    <a:pt x="142" y="76"/>
                    <a:pt x="150" y="68"/>
                  </a:cubicBezTo>
                  <a:cubicBezTo>
                    <a:pt x="151" y="67"/>
                    <a:pt x="152" y="66"/>
                    <a:pt x="153" y="64"/>
                  </a:cubicBezTo>
                  <a:cubicBezTo>
                    <a:pt x="154" y="64"/>
                    <a:pt x="153" y="63"/>
                    <a:pt x="153" y="63"/>
                  </a:cubicBezTo>
                  <a:cubicBezTo>
                    <a:pt x="152" y="64"/>
                    <a:pt x="151" y="64"/>
                    <a:pt x="150" y="65"/>
                  </a:cubicBezTo>
                  <a:cubicBezTo>
                    <a:pt x="147" y="67"/>
                    <a:pt x="144" y="70"/>
                    <a:pt x="141" y="72"/>
                  </a:cubicBezTo>
                  <a:cubicBezTo>
                    <a:pt x="135" y="77"/>
                    <a:pt x="129" y="82"/>
                    <a:pt x="122" y="87"/>
                  </a:cubicBezTo>
                  <a:cubicBezTo>
                    <a:pt x="120" y="89"/>
                    <a:pt x="117" y="90"/>
                    <a:pt x="115" y="92"/>
                  </a:cubicBezTo>
                  <a:cubicBezTo>
                    <a:pt x="99" y="103"/>
                    <a:pt x="83" y="113"/>
                    <a:pt x="67" y="123"/>
                  </a:cubicBezTo>
                  <a:cubicBezTo>
                    <a:pt x="48" y="136"/>
                    <a:pt x="28" y="151"/>
                    <a:pt x="11" y="167"/>
                  </a:cubicBezTo>
                  <a:cubicBezTo>
                    <a:pt x="1" y="175"/>
                    <a:pt x="14" y="163"/>
                    <a:pt x="16" y="161"/>
                  </a:cubicBezTo>
                  <a:cubicBezTo>
                    <a:pt x="20" y="157"/>
                    <a:pt x="24" y="153"/>
                    <a:pt x="29" y="149"/>
                  </a:cubicBezTo>
                  <a:cubicBezTo>
                    <a:pt x="39" y="140"/>
                    <a:pt x="51" y="132"/>
                    <a:pt x="62" y="123"/>
                  </a:cubicBezTo>
                  <a:cubicBezTo>
                    <a:pt x="78" y="112"/>
                    <a:pt x="94" y="102"/>
                    <a:pt x="110" y="91"/>
                  </a:cubicBezTo>
                  <a:cubicBezTo>
                    <a:pt x="117" y="86"/>
                    <a:pt x="123" y="81"/>
                    <a:pt x="129" y="75"/>
                  </a:cubicBezTo>
                  <a:cubicBezTo>
                    <a:pt x="133" y="72"/>
                    <a:pt x="137" y="69"/>
                    <a:pt x="140" y="65"/>
                  </a:cubicBezTo>
                  <a:cubicBezTo>
                    <a:pt x="142" y="64"/>
                    <a:pt x="144" y="63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7" y="60"/>
                    <a:pt x="149" y="59"/>
                    <a:pt x="151" y="57"/>
                  </a:cubicBezTo>
                  <a:cubicBezTo>
                    <a:pt x="151" y="57"/>
                    <a:pt x="152" y="57"/>
                    <a:pt x="152" y="56"/>
                  </a:cubicBezTo>
                  <a:cubicBezTo>
                    <a:pt x="153" y="56"/>
                    <a:pt x="152" y="55"/>
                    <a:pt x="151" y="55"/>
                  </a:cubicBezTo>
                  <a:cubicBezTo>
                    <a:pt x="151" y="55"/>
                    <a:pt x="151" y="56"/>
                    <a:pt x="151" y="56"/>
                  </a:cubicBezTo>
                  <a:cubicBezTo>
                    <a:pt x="150" y="56"/>
                    <a:pt x="149" y="57"/>
                    <a:pt x="148" y="58"/>
                  </a:cubicBezTo>
                  <a:cubicBezTo>
                    <a:pt x="148" y="58"/>
                    <a:pt x="147" y="58"/>
                    <a:pt x="146" y="59"/>
                  </a:cubicBezTo>
                  <a:cubicBezTo>
                    <a:pt x="129" y="72"/>
                    <a:pt x="112" y="85"/>
                    <a:pt x="95" y="98"/>
                  </a:cubicBezTo>
                  <a:cubicBezTo>
                    <a:pt x="78" y="110"/>
                    <a:pt x="60" y="121"/>
                    <a:pt x="42" y="133"/>
                  </a:cubicBezTo>
                  <a:cubicBezTo>
                    <a:pt x="35" y="138"/>
                    <a:pt x="27" y="144"/>
                    <a:pt x="20" y="149"/>
                  </a:cubicBezTo>
                  <a:cubicBezTo>
                    <a:pt x="16" y="152"/>
                    <a:pt x="12" y="155"/>
                    <a:pt x="9" y="158"/>
                  </a:cubicBezTo>
                  <a:cubicBezTo>
                    <a:pt x="6" y="159"/>
                    <a:pt x="6" y="159"/>
                    <a:pt x="9" y="157"/>
                  </a:cubicBezTo>
                  <a:cubicBezTo>
                    <a:pt x="11" y="154"/>
                    <a:pt x="15" y="152"/>
                    <a:pt x="18" y="149"/>
                  </a:cubicBezTo>
                  <a:cubicBezTo>
                    <a:pt x="33" y="138"/>
                    <a:pt x="48" y="127"/>
                    <a:pt x="63" y="115"/>
                  </a:cubicBezTo>
                  <a:cubicBezTo>
                    <a:pt x="93" y="92"/>
                    <a:pt x="125" y="70"/>
                    <a:pt x="152" y="44"/>
                  </a:cubicBezTo>
                  <a:cubicBezTo>
                    <a:pt x="152" y="43"/>
                    <a:pt x="153" y="42"/>
                    <a:pt x="154" y="42"/>
                  </a:cubicBezTo>
                  <a:cubicBezTo>
                    <a:pt x="154" y="41"/>
                    <a:pt x="154" y="40"/>
                    <a:pt x="153" y="41"/>
                  </a:cubicBezTo>
                  <a:cubicBezTo>
                    <a:pt x="153" y="41"/>
                    <a:pt x="152" y="41"/>
                    <a:pt x="152" y="41"/>
                  </a:cubicBezTo>
                  <a:cubicBezTo>
                    <a:pt x="140" y="49"/>
                    <a:pt x="130" y="60"/>
                    <a:pt x="119" y="68"/>
                  </a:cubicBezTo>
                  <a:cubicBezTo>
                    <a:pt x="106" y="78"/>
                    <a:pt x="93" y="87"/>
                    <a:pt x="79" y="96"/>
                  </a:cubicBezTo>
                  <a:cubicBezTo>
                    <a:pt x="68" y="104"/>
                    <a:pt x="56" y="112"/>
                    <a:pt x="45" y="120"/>
                  </a:cubicBezTo>
                  <a:cubicBezTo>
                    <a:pt x="56" y="111"/>
                    <a:pt x="68" y="102"/>
                    <a:pt x="80" y="93"/>
                  </a:cubicBezTo>
                  <a:cubicBezTo>
                    <a:pt x="105" y="73"/>
                    <a:pt x="129" y="53"/>
                    <a:pt x="153" y="31"/>
                  </a:cubicBezTo>
                  <a:cubicBezTo>
                    <a:pt x="154" y="30"/>
                    <a:pt x="155" y="29"/>
                    <a:pt x="156" y="29"/>
                  </a:cubicBezTo>
                  <a:cubicBezTo>
                    <a:pt x="157" y="28"/>
                    <a:pt x="156" y="27"/>
                    <a:pt x="155" y="28"/>
                  </a:cubicBezTo>
                  <a:cubicBezTo>
                    <a:pt x="155" y="28"/>
                    <a:pt x="154" y="29"/>
                    <a:pt x="153" y="29"/>
                  </a:cubicBezTo>
                  <a:cubicBezTo>
                    <a:pt x="111" y="62"/>
                    <a:pt x="67" y="92"/>
                    <a:pt x="23" y="123"/>
                  </a:cubicBezTo>
                  <a:cubicBezTo>
                    <a:pt x="19" y="127"/>
                    <a:pt x="14" y="130"/>
                    <a:pt x="9" y="134"/>
                  </a:cubicBezTo>
                  <a:cubicBezTo>
                    <a:pt x="9" y="134"/>
                    <a:pt x="6" y="136"/>
                    <a:pt x="5" y="137"/>
                  </a:cubicBezTo>
                  <a:cubicBezTo>
                    <a:pt x="5" y="138"/>
                    <a:pt x="4" y="138"/>
                    <a:pt x="5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7" y="135"/>
                    <a:pt x="10" y="133"/>
                    <a:pt x="12" y="131"/>
                  </a:cubicBezTo>
                  <a:cubicBezTo>
                    <a:pt x="22" y="123"/>
                    <a:pt x="31" y="115"/>
                    <a:pt x="41" y="106"/>
                  </a:cubicBezTo>
                  <a:cubicBezTo>
                    <a:pt x="50" y="98"/>
                    <a:pt x="61" y="91"/>
                    <a:pt x="70" y="83"/>
                  </a:cubicBezTo>
                  <a:cubicBezTo>
                    <a:pt x="82" y="74"/>
                    <a:pt x="94" y="65"/>
                    <a:pt x="106" y="56"/>
                  </a:cubicBezTo>
                  <a:cubicBezTo>
                    <a:pt x="116" y="49"/>
                    <a:pt x="125" y="42"/>
                    <a:pt x="135" y="34"/>
                  </a:cubicBezTo>
                  <a:cubicBezTo>
                    <a:pt x="138" y="32"/>
                    <a:pt x="141" y="30"/>
                    <a:pt x="144" y="27"/>
                  </a:cubicBezTo>
                  <a:cubicBezTo>
                    <a:pt x="147" y="25"/>
                    <a:pt x="150" y="23"/>
                    <a:pt x="153" y="2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19"/>
                    <a:pt x="155" y="19"/>
                    <a:pt x="155" y="19"/>
                  </a:cubicBezTo>
                  <a:cubicBezTo>
                    <a:pt x="156" y="18"/>
                    <a:pt x="157" y="17"/>
                    <a:pt x="157" y="16"/>
                  </a:cubicBezTo>
                  <a:cubicBezTo>
                    <a:pt x="158" y="16"/>
                    <a:pt x="157" y="15"/>
                    <a:pt x="156" y="15"/>
                  </a:cubicBezTo>
                  <a:cubicBezTo>
                    <a:pt x="156" y="16"/>
                    <a:pt x="155" y="16"/>
                    <a:pt x="155" y="17"/>
                  </a:cubicBezTo>
                  <a:cubicBezTo>
                    <a:pt x="152" y="19"/>
                    <a:pt x="150" y="21"/>
                    <a:pt x="147" y="23"/>
                  </a:cubicBezTo>
                  <a:cubicBezTo>
                    <a:pt x="146" y="24"/>
                    <a:pt x="145" y="24"/>
                    <a:pt x="144" y="25"/>
                  </a:cubicBezTo>
                  <a:cubicBezTo>
                    <a:pt x="122" y="39"/>
                    <a:pt x="101" y="56"/>
                    <a:pt x="80" y="71"/>
                  </a:cubicBezTo>
                  <a:cubicBezTo>
                    <a:pt x="59" y="86"/>
                    <a:pt x="37" y="101"/>
                    <a:pt x="17" y="117"/>
                  </a:cubicBezTo>
                  <a:cubicBezTo>
                    <a:pt x="13" y="121"/>
                    <a:pt x="9" y="124"/>
                    <a:pt x="5" y="127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4" y="128"/>
                    <a:pt x="4" y="128"/>
                    <a:pt x="5" y="127"/>
                  </a:cubicBezTo>
                  <a:cubicBezTo>
                    <a:pt x="8" y="125"/>
                    <a:pt x="11" y="121"/>
                    <a:pt x="15" y="119"/>
                  </a:cubicBezTo>
                  <a:cubicBezTo>
                    <a:pt x="25" y="111"/>
                    <a:pt x="33" y="101"/>
                    <a:pt x="43" y="93"/>
                  </a:cubicBezTo>
                  <a:cubicBezTo>
                    <a:pt x="63" y="77"/>
                    <a:pt x="83" y="62"/>
                    <a:pt x="103" y="47"/>
                  </a:cubicBezTo>
                  <a:cubicBezTo>
                    <a:pt x="121" y="34"/>
                    <a:pt x="140" y="20"/>
                    <a:pt x="156" y="3"/>
                  </a:cubicBezTo>
                  <a:cubicBezTo>
                    <a:pt x="156" y="3"/>
                    <a:pt x="157" y="2"/>
                    <a:pt x="157" y="1"/>
                  </a:cubicBezTo>
                  <a:cubicBezTo>
                    <a:pt x="158" y="1"/>
                    <a:pt x="157" y="0"/>
                    <a:pt x="156" y="0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1" y="5"/>
                    <a:pt x="146" y="8"/>
                    <a:pt x="141" y="11"/>
                  </a:cubicBezTo>
                  <a:cubicBezTo>
                    <a:pt x="134" y="17"/>
                    <a:pt x="126" y="23"/>
                    <a:pt x="119" y="28"/>
                  </a:cubicBezTo>
                  <a:cubicBezTo>
                    <a:pt x="105" y="38"/>
                    <a:pt x="91" y="48"/>
                    <a:pt x="77" y="58"/>
                  </a:cubicBezTo>
                  <a:cubicBezTo>
                    <a:pt x="65" y="67"/>
                    <a:pt x="53" y="77"/>
                    <a:pt x="41" y="86"/>
                  </a:cubicBezTo>
                  <a:cubicBezTo>
                    <a:pt x="29" y="96"/>
                    <a:pt x="18" y="108"/>
                    <a:pt x="4" y="117"/>
                  </a:cubicBezTo>
                  <a:cubicBezTo>
                    <a:pt x="4" y="117"/>
                    <a:pt x="3" y="117"/>
                    <a:pt x="3" y="118"/>
                  </a:cubicBezTo>
                  <a:cubicBezTo>
                    <a:pt x="2" y="118"/>
                    <a:pt x="3" y="119"/>
                    <a:pt x="3" y="119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16" y="110"/>
                    <a:pt x="26" y="100"/>
                    <a:pt x="37" y="91"/>
                  </a:cubicBezTo>
                  <a:cubicBezTo>
                    <a:pt x="52" y="79"/>
                    <a:pt x="67" y="67"/>
                    <a:pt x="83" y="55"/>
                  </a:cubicBezTo>
                  <a:cubicBezTo>
                    <a:pt x="97" y="45"/>
                    <a:pt x="111" y="35"/>
                    <a:pt x="125" y="26"/>
                  </a:cubicBezTo>
                  <a:cubicBezTo>
                    <a:pt x="131" y="21"/>
                    <a:pt x="137" y="16"/>
                    <a:pt x="144" y="11"/>
                  </a:cubicBezTo>
                  <a:cubicBezTo>
                    <a:pt x="146" y="10"/>
                    <a:pt x="148" y="8"/>
                    <a:pt x="150" y="7"/>
                  </a:cubicBezTo>
                  <a:cubicBezTo>
                    <a:pt x="127" y="30"/>
                    <a:pt x="99" y="47"/>
                    <a:pt x="73" y="67"/>
                  </a:cubicBezTo>
                  <a:cubicBezTo>
                    <a:pt x="60" y="78"/>
                    <a:pt x="46" y="88"/>
                    <a:pt x="33" y="99"/>
                  </a:cubicBezTo>
                  <a:cubicBezTo>
                    <a:pt x="27" y="105"/>
                    <a:pt x="21" y="110"/>
                    <a:pt x="16" y="116"/>
                  </a:cubicBezTo>
                  <a:cubicBezTo>
                    <a:pt x="12" y="119"/>
                    <a:pt x="8" y="122"/>
                    <a:pt x="5" y="125"/>
                  </a:cubicBezTo>
                  <a:cubicBezTo>
                    <a:pt x="3" y="126"/>
                    <a:pt x="2" y="128"/>
                    <a:pt x="1" y="129"/>
                  </a:cubicBezTo>
                  <a:cubicBezTo>
                    <a:pt x="0" y="130"/>
                    <a:pt x="1" y="131"/>
                    <a:pt x="2" y="130"/>
                  </a:cubicBezTo>
                  <a:cubicBezTo>
                    <a:pt x="3" y="130"/>
                    <a:pt x="4" y="129"/>
                    <a:pt x="5" y="129"/>
                  </a:cubicBezTo>
                  <a:cubicBezTo>
                    <a:pt x="9" y="126"/>
                    <a:pt x="12" y="123"/>
                    <a:pt x="16" y="120"/>
                  </a:cubicBezTo>
                  <a:cubicBezTo>
                    <a:pt x="23" y="114"/>
                    <a:pt x="31" y="108"/>
                    <a:pt x="38" y="103"/>
                  </a:cubicBezTo>
                  <a:cubicBezTo>
                    <a:pt x="52" y="92"/>
                    <a:pt x="66" y="82"/>
                    <a:pt x="81" y="72"/>
                  </a:cubicBezTo>
                  <a:cubicBezTo>
                    <a:pt x="95" y="62"/>
                    <a:pt x="109" y="51"/>
                    <a:pt x="123" y="41"/>
                  </a:cubicBezTo>
                  <a:cubicBezTo>
                    <a:pt x="126" y="39"/>
                    <a:pt x="129" y="37"/>
                    <a:pt x="133" y="34"/>
                  </a:cubicBezTo>
                  <a:cubicBezTo>
                    <a:pt x="90" y="68"/>
                    <a:pt x="46" y="99"/>
                    <a:pt x="5" y="135"/>
                  </a:cubicBezTo>
                  <a:cubicBezTo>
                    <a:pt x="4" y="137"/>
                    <a:pt x="3" y="138"/>
                    <a:pt x="2" y="139"/>
                  </a:cubicBezTo>
                  <a:cubicBezTo>
                    <a:pt x="1" y="139"/>
                    <a:pt x="2" y="140"/>
                    <a:pt x="2" y="140"/>
                  </a:cubicBezTo>
                  <a:cubicBezTo>
                    <a:pt x="3" y="139"/>
                    <a:pt x="4" y="139"/>
                    <a:pt x="5" y="138"/>
                  </a:cubicBezTo>
                  <a:cubicBezTo>
                    <a:pt x="17" y="131"/>
                    <a:pt x="28" y="121"/>
                    <a:pt x="39" y="114"/>
                  </a:cubicBezTo>
                  <a:cubicBezTo>
                    <a:pt x="52" y="104"/>
                    <a:pt x="66" y="95"/>
                    <a:pt x="79" y="86"/>
                  </a:cubicBezTo>
                  <a:cubicBezTo>
                    <a:pt x="92" y="76"/>
                    <a:pt x="105" y="66"/>
                    <a:pt x="118" y="57"/>
                  </a:cubicBezTo>
                  <a:cubicBezTo>
                    <a:pt x="125" y="52"/>
                    <a:pt x="132" y="47"/>
                    <a:pt x="139" y="42"/>
                  </a:cubicBezTo>
                  <a:cubicBezTo>
                    <a:pt x="140" y="41"/>
                    <a:pt x="141" y="40"/>
                    <a:pt x="143" y="39"/>
                  </a:cubicBezTo>
                  <a:cubicBezTo>
                    <a:pt x="120" y="58"/>
                    <a:pt x="98" y="78"/>
                    <a:pt x="74" y="96"/>
                  </a:cubicBezTo>
                  <a:cubicBezTo>
                    <a:pt x="62" y="105"/>
                    <a:pt x="51" y="114"/>
                    <a:pt x="39" y="123"/>
                  </a:cubicBezTo>
                  <a:cubicBezTo>
                    <a:pt x="28" y="132"/>
                    <a:pt x="15" y="138"/>
                    <a:pt x="6" y="149"/>
                  </a:cubicBezTo>
                  <a:cubicBezTo>
                    <a:pt x="4" y="150"/>
                    <a:pt x="3" y="151"/>
                    <a:pt x="2" y="152"/>
                  </a:cubicBezTo>
                  <a:cubicBezTo>
                    <a:pt x="2" y="153"/>
                    <a:pt x="2" y="154"/>
                    <a:pt x="3" y="153"/>
                  </a:cubicBezTo>
                  <a:cubicBezTo>
                    <a:pt x="4" y="153"/>
                    <a:pt x="5" y="152"/>
                    <a:pt x="6" y="152"/>
                  </a:cubicBezTo>
                  <a:cubicBezTo>
                    <a:pt x="9" y="149"/>
                    <a:pt x="12" y="147"/>
                    <a:pt x="15" y="144"/>
                  </a:cubicBezTo>
                  <a:cubicBezTo>
                    <a:pt x="22" y="138"/>
                    <a:pt x="29" y="133"/>
                    <a:pt x="36" y="127"/>
                  </a:cubicBezTo>
                  <a:cubicBezTo>
                    <a:pt x="50" y="118"/>
                    <a:pt x="63" y="109"/>
                    <a:pt x="77" y="99"/>
                  </a:cubicBezTo>
                  <a:cubicBezTo>
                    <a:pt x="102" y="82"/>
                    <a:pt x="130" y="64"/>
                    <a:pt x="151" y="43"/>
                  </a:cubicBezTo>
                  <a:cubicBezTo>
                    <a:pt x="129" y="66"/>
                    <a:pt x="102" y="84"/>
                    <a:pt x="77" y="103"/>
                  </a:cubicBezTo>
                  <a:cubicBezTo>
                    <a:pt x="64" y="112"/>
                    <a:pt x="52" y="122"/>
                    <a:pt x="39" y="132"/>
                  </a:cubicBezTo>
                  <a:cubicBezTo>
                    <a:pt x="28" y="140"/>
                    <a:pt x="16" y="148"/>
                    <a:pt x="6" y="158"/>
                  </a:cubicBezTo>
                  <a:cubicBezTo>
                    <a:pt x="5" y="158"/>
                    <a:pt x="5" y="159"/>
                    <a:pt x="4" y="160"/>
                  </a:cubicBezTo>
                  <a:cubicBezTo>
                    <a:pt x="3" y="160"/>
                    <a:pt x="4" y="161"/>
                    <a:pt x="4" y="161"/>
                  </a:cubicBezTo>
                  <a:cubicBezTo>
                    <a:pt x="5" y="161"/>
                    <a:pt x="6" y="161"/>
                    <a:pt x="6" y="160"/>
                  </a:cubicBezTo>
                  <a:cubicBezTo>
                    <a:pt x="11" y="158"/>
                    <a:pt x="14" y="155"/>
                    <a:pt x="18" y="152"/>
                  </a:cubicBezTo>
                  <a:cubicBezTo>
                    <a:pt x="24" y="148"/>
                    <a:pt x="30" y="144"/>
                    <a:pt x="35" y="140"/>
                  </a:cubicBezTo>
                  <a:cubicBezTo>
                    <a:pt x="48" y="131"/>
                    <a:pt x="61" y="122"/>
                    <a:pt x="73" y="114"/>
                  </a:cubicBezTo>
                  <a:cubicBezTo>
                    <a:pt x="94" y="100"/>
                    <a:pt x="113" y="85"/>
                    <a:pt x="133" y="70"/>
                  </a:cubicBezTo>
                  <a:cubicBezTo>
                    <a:pt x="128" y="74"/>
                    <a:pt x="124" y="78"/>
                    <a:pt x="119" y="82"/>
                  </a:cubicBezTo>
                  <a:cubicBezTo>
                    <a:pt x="106" y="94"/>
                    <a:pt x="90" y="103"/>
                    <a:pt x="75" y="113"/>
                  </a:cubicBezTo>
                  <a:cubicBezTo>
                    <a:pt x="51" y="129"/>
                    <a:pt x="27" y="147"/>
                    <a:pt x="7" y="169"/>
                  </a:cubicBezTo>
                  <a:cubicBezTo>
                    <a:pt x="6" y="170"/>
                    <a:pt x="5" y="171"/>
                    <a:pt x="4" y="172"/>
                  </a:cubicBezTo>
                  <a:cubicBezTo>
                    <a:pt x="4" y="172"/>
                    <a:pt x="5" y="173"/>
                    <a:pt x="5" y="173"/>
                  </a:cubicBezTo>
                  <a:cubicBezTo>
                    <a:pt x="6" y="172"/>
                    <a:pt x="6" y="172"/>
                    <a:pt x="7" y="171"/>
                  </a:cubicBezTo>
                  <a:cubicBezTo>
                    <a:pt x="18" y="164"/>
                    <a:pt x="27" y="154"/>
                    <a:pt x="38" y="146"/>
                  </a:cubicBezTo>
                  <a:cubicBezTo>
                    <a:pt x="51" y="136"/>
                    <a:pt x="65" y="126"/>
                    <a:pt x="79" y="117"/>
                  </a:cubicBezTo>
                  <a:cubicBezTo>
                    <a:pt x="82" y="115"/>
                    <a:pt x="85" y="114"/>
                    <a:pt x="87" y="112"/>
                  </a:cubicBezTo>
                  <a:cubicBezTo>
                    <a:pt x="84" y="114"/>
                    <a:pt x="81" y="116"/>
                    <a:pt x="78" y="118"/>
                  </a:cubicBezTo>
                  <a:cubicBezTo>
                    <a:pt x="53" y="135"/>
                    <a:pt x="28" y="153"/>
                    <a:pt x="7" y="176"/>
                  </a:cubicBezTo>
                  <a:cubicBezTo>
                    <a:pt x="7" y="177"/>
                    <a:pt x="6" y="178"/>
                    <a:pt x="6" y="178"/>
                  </a:cubicBezTo>
                  <a:cubicBezTo>
                    <a:pt x="5" y="179"/>
                    <a:pt x="6" y="180"/>
                    <a:pt x="6" y="180"/>
                  </a:cubicBezTo>
                  <a:cubicBezTo>
                    <a:pt x="7" y="179"/>
                    <a:pt x="7" y="179"/>
                    <a:pt x="8" y="179"/>
                  </a:cubicBezTo>
                  <a:cubicBezTo>
                    <a:pt x="11" y="177"/>
                    <a:pt x="14" y="175"/>
                    <a:pt x="17" y="172"/>
                  </a:cubicBezTo>
                  <a:cubicBezTo>
                    <a:pt x="23" y="167"/>
                    <a:pt x="29" y="162"/>
                    <a:pt x="35" y="156"/>
                  </a:cubicBezTo>
                  <a:cubicBezTo>
                    <a:pt x="50" y="144"/>
                    <a:pt x="65" y="134"/>
                    <a:pt x="80" y="124"/>
                  </a:cubicBezTo>
                  <a:cubicBezTo>
                    <a:pt x="88" y="118"/>
                    <a:pt x="97" y="112"/>
                    <a:pt x="105" y="106"/>
                  </a:cubicBezTo>
                  <a:cubicBezTo>
                    <a:pt x="95" y="114"/>
                    <a:pt x="83" y="121"/>
                    <a:pt x="73" y="129"/>
                  </a:cubicBezTo>
                  <a:cubicBezTo>
                    <a:pt x="60" y="138"/>
                    <a:pt x="49" y="148"/>
                    <a:pt x="37" y="158"/>
                  </a:cubicBezTo>
                  <a:cubicBezTo>
                    <a:pt x="27" y="167"/>
                    <a:pt x="17" y="175"/>
                    <a:pt x="8" y="185"/>
                  </a:cubicBezTo>
                  <a:cubicBezTo>
                    <a:pt x="8" y="186"/>
                    <a:pt x="7" y="187"/>
                    <a:pt x="7" y="187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11" y="188"/>
                    <a:pt x="12" y="186"/>
                    <a:pt x="14" y="184"/>
                  </a:cubicBezTo>
                  <a:cubicBezTo>
                    <a:pt x="19" y="179"/>
                    <a:pt x="25" y="175"/>
                    <a:pt x="30" y="170"/>
                  </a:cubicBezTo>
                  <a:cubicBezTo>
                    <a:pt x="42" y="159"/>
                    <a:pt x="56" y="148"/>
                    <a:pt x="70" y="138"/>
                  </a:cubicBezTo>
                  <a:cubicBezTo>
                    <a:pt x="82" y="129"/>
                    <a:pt x="95" y="121"/>
                    <a:pt x="108" y="112"/>
                  </a:cubicBezTo>
                  <a:cubicBezTo>
                    <a:pt x="98" y="120"/>
                    <a:pt x="87" y="128"/>
                    <a:pt x="77" y="136"/>
                  </a:cubicBezTo>
                  <a:cubicBezTo>
                    <a:pt x="53" y="154"/>
                    <a:pt x="28" y="171"/>
                    <a:pt x="9" y="194"/>
                  </a:cubicBezTo>
                  <a:cubicBezTo>
                    <a:pt x="8" y="195"/>
                    <a:pt x="8" y="195"/>
                    <a:pt x="7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7"/>
                    <a:pt x="9" y="196"/>
                  </a:cubicBezTo>
                  <a:cubicBezTo>
                    <a:pt x="13" y="195"/>
                    <a:pt x="16" y="192"/>
                    <a:pt x="19" y="190"/>
                  </a:cubicBezTo>
                  <a:cubicBezTo>
                    <a:pt x="25" y="184"/>
                    <a:pt x="31" y="178"/>
                    <a:pt x="38" y="173"/>
                  </a:cubicBezTo>
                  <a:cubicBezTo>
                    <a:pt x="51" y="161"/>
                    <a:pt x="64" y="150"/>
                    <a:pt x="78" y="140"/>
                  </a:cubicBezTo>
                  <a:cubicBezTo>
                    <a:pt x="91" y="131"/>
                    <a:pt x="104" y="122"/>
                    <a:pt x="117" y="112"/>
                  </a:cubicBezTo>
                  <a:cubicBezTo>
                    <a:pt x="123" y="108"/>
                    <a:pt x="128" y="103"/>
                    <a:pt x="134" y="99"/>
                  </a:cubicBezTo>
                  <a:cubicBezTo>
                    <a:pt x="139" y="94"/>
                    <a:pt x="143" y="89"/>
                    <a:pt x="148" y="85"/>
                  </a:cubicBezTo>
                  <a:cubicBezTo>
                    <a:pt x="148" y="84"/>
                    <a:pt x="149" y="84"/>
                    <a:pt x="149" y="84"/>
                  </a:cubicBezTo>
                  <a:cubicBezTo>
                    <a:pt x="149" y="84"/>
                    <a:pt x="148" y="84"/>
                    <a:pt x="148" y="85"/>
                  </a:cubicBezTo>
                  <a:cubicBezTo>
                    <a:pt x="144" y="88"/>
                    <a:pt x="140" y="93"/>
                    <a:pt x="136" y="97"/>
                  </a:cubicBezTo>
                  <a:cubicBezTo>
                    <a:pt x="130" y="103"/>
                    <a:pt x="124" y="108"/>
                    <a:pt x="118" y="113"/>
                  </a:cubicBezTo>
                  <a:cubicBezTo>
                    <a:pt x="106" y="123"/>
                    <a:pt x="93" y="132"/>
                    <a:pt x="81" y="142"/>
                  </a:cubicBezTo>
                  <a:cubicBezTo>
                    <a:pt x="56" y="162"/>
                    <a:pt x="32" y="184"/>
                    <a:pt x="10" y="207"/>
                  </a:cubicBezTo>
                  <a:cubicBezTo>
                    <a:pt x="10" y="208"/>
                    <a:pt x="9" y="209"/>
                    <a:pt x="8" y="209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4" y="207"/>
                    <a:pt x="18" y="204"/>
                    <a:pt x="21" y="201"/>
                  </a:cubicBezTo>
                  <a:cubicBezTo>
                    <a:pt x="26" y="196"/>
                    <a:pt x="32" y="191"/>
                    <a:pt x="38" y="186"/>
                  </a:cubicBezTo>
                  <a:cubicBezTo>
                    <a:pt x="51" y="175"/>
                    <a:pt x="64" y="164"/>
                    <a:pt x="77" y="153"/>
                  </a:cubicBezTo>
                  <a:cubicBezTo>
                    <a:pt x="90" y="144"/>
                    <a:pt x="103" y="135"/>
                    <a:pt x="115" y="125"/>
                  </a:cubicBezTo>
                  <a:cubicBezTo>
                    <a:pt x="121" y="121"/>
                    <a:pt x="127" y="116"/>
                    <a:pt x="133" y="111"/>
                  </a:cubicBezTo>
                  <a:cubicBezTo>
                    <a:pt x="126" y="118"/>
                    <a:pt x="118" y="125"/>
                    <a:pt x="110" y="131"/>
                  </a:cubicBezTo>
                  <a:cubicBezTo>
                    <a:pt x="98" y="141"/>
                    <a:pt x="85" y="152"/>
                    <a:pt x="73" y="162"/>
                  </a:cubicBezTo>
                  <a:cubicBezTo>
                    <a:pt x="61" y="173"/>
                    <a:pt x="49" y="183"/>
                    <a:pt x="37" y="194"/>
                  </a:cubicBezTo>
                  <a:cubicBezTo>
                    <a:pt x="29" y="202"/>
                    <a:pt x="18" y="209"/>
                    <a:pt x="11" y="218"/>
                  </a:cubicBezTo>
                  <a:cubicBezTo>
                    <a:pt x="10" y="219"/>
                    <a:pt x="10" y="220"/>
                    <a:pt x="9" y="221"/>
                  </a:cubicBezTo>
                  <a:cubicBezTo>
                    <a:pt x="9" y="222"/>
                    <a:pt x="9" y="223"/>
                    <a:pt x="10" y="222"/>
                  </a:cubicBezTo>
                  <a:cubicBezTo>
                    <a:pt x="10" y="222"/>
                    <a:pt x="11" y="221"/>
                    <a:pt x="11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1"/>
                    <a:pt x="12" y="221"/>
                    <a:pt x="11" y="221"/>
                  </a:cubicBezTo>
                  <a:cubicBezTo>
                    <a:pt x="11" y="222"/>
                    <a:pt x="10" y="223"/>
                    <a:pt x="10" y="224"/>
                  </a:cubicBezTo>
                  <a:cubicBezTo>
                    <a:pt x="9" y="225"/>
                    <a:pt x="10" y="225"/>
                    <a:pt x="10" y="225"/>
                  </a:cubicBezTo>
                  <a:cubicBezTo>
                    <a:pt x="11" y="225"/>
                    <a:pt x="11" y="225"/>
                    <a:pt x="12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5" y="224"/>
                    <a:pt x="17" y="222"/>
                    <a:pt x="20" y="220"/>
                  </a:cubicBezTo>
                  <a:cubicBezTo>
                    <a:pt x="25" y="216"/>
                    <a:pt x="30" y="212"/>
                    <a:pt x="36" y="208"/>
                  </a:cubicBezTo>
                  <a:cubicBezTo>
                    <a:pt x="36" y="208"/>
                    <a:pt x="36" y="208"/>
                    <a:pt x="37" y="207"/>
                  </a:cubicBezTo>
                  <a:cubicBezTo>
                    <a:pt x="29" y="214"/>
                    <a:pt x="22" y="220"/>
                    <a:pt x="15" y="227"/>
                  </a:cubicBezTo>
                  <a:cubicBezTo>
                    <a:pt x="14" y="228"/>
                    <a:pt x="13" y="228"/>
                    <a:pt x="13" y="229"/>
                  </a:cubicBezTo>
                  <a:cubicBezTo>
                    <a:pt x="12" y="230"/>
                    <a:pt x="13" y="231"/>
                    <a:pt x="13" y="230"/>
                  </a:cubicBezTo>
                  <a:cubicBezTo>
                    <a:pt x="15" y="230"/>
                    <a:pt x="16" y="229"/>
                    <a:pt x="18" y="228"/>
                  </a:cubicBezTo>
                  <a:cubicBezTo>
                    <a:pt x="27" y="222"/>
                    <a:pt x="36" y="215"/>
                    <a:pt x="45" y="208"/>
                  </a:cubicBezTo>
                  <a:cubicBezTo>
                    <a:pt x="58" y="199"/>
                    <a:pt x="70" y="189"/>
                    <a:pt x="82" y="180"/>
                  </a:cubicBezTo>
                  <a:close/>
                  <a:moveTo>
                    <a:pt x="6" y="150"/>
                  </a:moveTo>
                  <a:cubicBezTo>
                    <a:pt x="13" y="143"/>
                    <a:pt x="21" y="137"/>
                    <a:pt x="29" y="132"/>
                  </a:cubicBezTo>
                  <a:cubicBezTo>
                    <a:pt x="26" y="134"/>
                    <a:pt x="23" y="136"/>
                    <a:pt x="21" y="138"/>
                  </a:cubicBezTo>
                  <a:cubicBezTo>
                    <a:pt x="17" y="141"/>
                    <a:pt x="10" y="146"/>
                    <a:pt x="6" y="150"/>
                  </a:cubicBezTo>
                  <a:close/>
                  <a:moveTo>
                    <a:pt x="147" y="79"/>
                  </a:moveTo>
                  <a:cubicBezTo>
                    <a:pt x="144" y="82"/>
                    <a:pt x="141" y="85"/>
                    <a:pt x="137" y="88"/>
                  </a:cubicBezTo>
                  <a:cubicBezTo>
                    <a:pt x="135" y="90"/>
                    <a:pt x="132" y="92"/>
                    <a:pt x="129" y="95"/>
                  </a:cubicBezTo>
                  <a:cubicBezTo>
                    <a:pt x="134" y="91"/>
                    <a:pt x="138" y="88"/>
                    <a:pt x="142" y="84"/>
                  </a:cubicBezTo>
                  <a:cubicBezTo>
                    <a:pt x="142" y="84"/>
                    <a:pt x="150" y="77"/>
                    <a:pt x="147" y="79"/>
                  </a:cubicBezTo>
                  <a:close/>
                  <a:moveTo>
                    <a:pt x="117" y="98"/>
                  </a:moveTo>
                  <a:cubicBezTo>
                    <a:pt x="123" y="93"/>
                    <a:pt x="130" y="88"/>
                    <a:pt x="136" y="83"/>
                  </a:cubicBezTo>
                  <a:cubicBezTo>
                    <a:pt x="140" y="79"/>
                    <a:pt x="144" y="77"/>
                    <a:pt x="148" y="74"/>
                  </a:cubicBezTo>
                  <a:cubicBezTo>
                    <a:pt x="148" y="73"/>
                    <a:pt x="149" y="73"/>
                    <a:pt x="149" y="73"/>
                  </a:cubicBezTo>
                  <a:cubicBezTo>
                    <a:pt x="151" y="71"/>
                    <a:pt x="151" y="72"/>
                    <a:pt x="149" y="74"/>
                  </a:cubicBezTo>
                  <a:cubicBezTo>
                    <a:pt x="148" y="74"/>
                    <a:pt x="147" y="76"/>
                    <a:pt x="146" y="76"/>
                  </a:cubicBezTo>
                  <a:cubicBezTo>
                    <a:pt x="137" y="86"/>
                    <a:pt x="125" y="92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99"/>
                    <a:pt x="116" y="99"/>
                    <a:pt x="117" y="98"/>
                  </a:cubicBezTo>
                  <a:close/>
                  <a:moveTo>
                    <a:pt x="38" y="161"/>
                  </a:moveTo>
                  <a:cubicBezTo>
                    <a:pt x="32" y="166"/>
                    <a:pt x="26" y="172"/>
                    <a:pt x="19" y="178"/>
                  </a:cubicBezTo>
                  <a:cubicBezTo>
                    <a:pt x="17" y="180"/>
                    <a:pt x="14" y="182"/>
                    <a:pt x="12" y="185"/>
                  </a:cubicBezTo>
                  <a:cubicBezTo>
                    <a:pt x="9" y="186"/>
                    <a:pt x="9" y="186"/>
                    <a:pt x="11" y="184"/>
                  </a:cubicBezTo>
                  <a:cubicBezTo>
                    <a:pt x="13" y="182"/>
                    <a:pt x="14" y="180"/>
                    <a:pt x="16" y="178"/>
                  </a:cubicBezTo>
                  <a:cubicBezTo>
                    <a:pt x="20" y="173"/>
                    <a:pt x="26" y="169"/>
                    <a:pt x="31" y="165"/>
                  </a:cubicBezTo>
                  <a:cubicBezTo>
                    <a:pt x="37" y="160"/>
                    <a:pt x="43" y="154"/>
                    <a:pt x="49" y="149"/>
                  </a:cubicBezTo>
                  <a:cubicBezTo>
                    <a:pt x="62" y="137"/>
                    <a:pt x="77" y="127"/>
                    <a:pt x="92" y="118"/>
                  </a:cubicBezTo>
                  <a:cubicBezTo>
                    <a:pt x="103" y="109"/>
                    <a:pt x="115" y="100"/>
                    <a:pt x="127" y="93"/>
                  </a:cubicBezTo>
                  <a:cubicBezTo>
                    <a:pt x="130" y="90"/>
                    <a:pt x="134" y="88"/>
                    <a:pt x="137" y="86"/>
                  </a:cubicBezTo>
                  <a:cubicBezTo>
                    <a:pt x="131" y="91"/>
                    <a:pt x="125" y="97"/>
                    <a:pt x="118" y="102"/>
                  </a:cubicBezTo>
                  <a:cubicBezTo>
                    <a:pt x="104" y="114"/>
                    <a:pt x="89" y="123"/>
                    <a:pt x="74" y="133"/>
                  </a:cubicBezTo>
                  <a:cubicBezTo>
                    <a:pt x="62" y="142"/>
                    <a:pt x="50" y="151"/>
                    <a:pt x="38" y="161"/>
                  </a:cubicBezTo>
                  <a:close/>
                  <a:moveTo>
                    <a:pt x="80" y="162"/>
                  </a:moveTo>
                  <a:cubicBezTo>
                    <a:pt x="92" y="151"/>
                    <a:pt x="104" y="139"/>
                    <a:pt x="117" y="129"/>
                  </a:cubicBezTo>
                  <a:cubicBezTo>
                    <a:pt x="123" y="125"/>
                    <a:pt x="129" y="122"/>
                    <a:pt x="134" y="118"/>
                  </a:cubicBezTo>
                  <a:cubicBezTo>
                    <a:pt x="137" y="116"/>
                    <a:pt x="139" y="114"/>
                    <a:pt x="141" y="112"/>
                  </a:cubicBezTo>
                  <a:cubicBezTo>
                    <a:pt x="142" y="111"/>
                    <a:pt x="147" y="105"/>
                    <a:pt x="143" y="111"/>
                  </a:cubicBezTo>
                  <a:cubicBezTo>
                    <a:pt x="137" y="121"/>
                    <a:pt x="124" y="129"/>
                    <a:pt x="115" y="136"/>
                  </a:cubicBezTo>
                  <a:cubicBezTo>
                    <a:pt x="101" y="147"/>
                    <a:pt x="88" y="157"/>
                    <a:pt x="75" y="167"/>
                  </a:cubicBezTo>
                  <a:cubicBezTo>
                    <a:pt x="70" y="171"/>
                    <a:pt x="65" y="176"/>
                    <a:pt x="59" y="180"/>
                  </a:cubicBezTo>
                  <a:cubicBezTo>
                    <a:pt x="66" y="174"/>
                    <a:pt x="73" y="168"/>
                    <a:pt x="80" y="162"/>
                  </a:cubicBezTo>
                  <a:close/>
                  <a:moveTo>
                    <a:pt x="68" y="182"/>
                  </a:moveTo>
                  <a:cubicBezTo>
                    <a:pt x="92" y="161"/>
                    <a:pt x="116" y="140"/>
                    <a:pt x="142" y="121"/>
                  </a:cubicBezTo>
                  <a:cubicBezTo>
                    <a:pt x="148" y="116"/>
                    <a:pt x="142" y="121"/>
                    <a:pt x="141" y="123"/>
                  </a:cubicBezTo>
                  <a:cubicBezTo>
                    <a:pt x="139" y="125"/>
                    <a:pt x="136" y="128"/>
                    <a:pt x="133" y="130"/>
                  </a:cubicBezTo>
                  <a:cubicBezTo>
                    <a:pt x="128" y="135"/>
                    <a:pt x="123" y="139"/>
                    <a:pt x="118" y="143"/>
                  </a:cubicBezTo>
                  <a:cubicBezTo>
                    <a:pt x="106" y="153"/>
                    <a:pt x="94" y="162"/>
                    <a:pt x="83" y="171"/>
                  </a:cubicBezTo>
                  <a:cubicBezTo>
                    <a:pt x="77" y="176"/>
                    <a:pt x="71" y="180"/>
                    <a:pt x="66" y="184"/>
                  </a:cubicBezTo>
                  <a:cubicBezTo>
                    <a:pt x="67" y="184"/>
                    <a:pt x="67" y="183"/>
                    <a:pt x="68" y="1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0" name="Freeform 4871"/>
            <p:cNvSpPr>
              <a:spLocks noEditPoints="1"/>
            </p:cNvSpPr>
            <p:nvPr/>
          </p:nvSpPr>
          <p:spPr bwMode="auto">
            <a:xfrm>
              <a:off x="7047929" y="2096779"/>
              <a:ext cx="218545" cy="193597"/>
            </a:xfrm>
            <a:custGeom>
              <a:avLst/>
              <a:gdLst>
                <a:gd name="T0" fmla="*/ 115 w 126"/>
                <a:gd name="T1" fmla="*/ 105 h 111"/>
                <a:gd name="T2" fmla="*/ 118 w 126"/>
                <a:gd name="T3" fmla="*/ 96 h 111"/>
                <a:gd name="T4" fmla="*/ 102 w 126"/>
                <a:gd name="T5" fmla="*/ 104 h 111"/>
                <a:gd name="T6" fmla="*/ 117 w 126"/>
                <a:gd name="T7" fmla="*/ 89 h 111"/>
                <a:gd name="T8" fmla="*/ 118 w 126"/>
                <a:gd name="T9" fmla="*/ 84 h 111"/>
                <a:gd name="T10" fmla="*/ 95 w 126"/>
                <a:gd name="T11" fmla="*/ 96 h 111"/>
                <a:gd name="T12" fmla="*/ 79 w 126"/>
                <a:gd name="T13" fmla="*/ 107 h 111"/>
                <a:gd name="T14" fmla="*/ 119 w 126"/>
                <a:gd name="T15" fmla="*/ 73 h 111"/>
                <a:gd name="T16" fmla="*/ 120 w 126"/>
                <a:gd name="T17" fmla="*/ 68 h 111"/>
                <a:gd name="T18" fmla="*/ 85 w 126"/>
                <a:gd name="T19" fmla="*/ 88 h 111"/>
                <a:gd name="T20" fmla="*/ 98 w 126"/>
                <a:gd name="T21" fmla="*/ 77 h 111"/>
                <a:gd name="T22" fmla="*/ 121 w 126"/>
                <a:gd name="T23" fmla="*/ 59 h 111"/>
                <a:gd name="T24" fmla="*/ 92 w 126"/>
                <a:gd name="T25" fmla="*/ 74 h 111"/>
                <a:gd name="T26" fmla="*/ 122 w 126"/>
                <a:gd name="T27" fmla="*/ 51 h 111"/>
                <a:gd name="T28" fmla="*/ 86 w 126"/>
                <a:gd name="T29" fmla="*/ 71 h 111"/>
                <a:gd name="T30" fmla="*/ 123 w 126"/>
                <a:gd name="T31" fmla="*/ 42 h 111"/>
                <a:gd name="T32" fmla="*/ 79 w 126"/>
                <a:gd name="T33" fmla="*/ 68 h 111"/>
                <a:gd name="T34" fmla="*/ 123 w 126"/>
                <a:gd name="T35" fmla="*/ 34 h 111"/>
                <a:gd name="T36" fmla="*/ 105 w 126"/>
                <a:gd name="T37" fmla="*/ 43 h 111"/>
                <a:gd name="T38" fmla="*/ 124 w 126"/>
                <a:gd name="T39" fmla="*/ 25 h 111"/>
                <a:gd name="T40" fmla="*/ 83 w 126"/>
                <a:gd name="T41" fmla="*/ 49 h 111"/>
                <a:gd name="T42" fmla="*/ 125 w 126"/>
                <a:gd name="T43" fmla="*/ 14 h 111"/>
                <a:gd name="T44" fmla="*/ 4 w 126"/>
                <a:gd name="T45" fmla="*/ 91 h 111"/>
                <a:gd name="T46" fmla="*/ 106 w 126"/>
                <a:gd name="T47" fmla="*/ 20 h 111"/>
                <a:gd name="T48" fmla="*/ 125 w 126"/>
                <a:gd name="T49" fmla="*/ 0 h 111"/>
                <a:gd name="T50" fmla="*/ 4 w 126"/>
                <a:gd name="T51" fmla="*/ 89 h 111"/>
                <a:gd name="T52" fmla="*/ 1 w 126"/>
                <a:gd name="T53" fmla="*/ 92 h 111"/>
                <a:gd name="T54" fmla="*/ 25 w 126"/>
                <a:gd name="T55" fmla="*/ 81 h 111"/>
                <a:gd name="T56" fmla="*/ 121 w 126"/>
                <a:gd name="T57" fmla="*/ 19 h 111"/>
                <a:gd name="T58" fmla="*/ 37 w 126"/>
                <a:gd name="T59" fmla="*/ 78 h 111"/>
                <a:gd name="T60" fmla="*/ 13 w 126"/>
                <a:gd name="T61" fmla="*/ 96 h 111"/>
                <a:gd name="T62" fmla="*/ 21 w 126"/>
                <a:gd name="T63" fmla="*/ 99 h 111"/>
                <a:gd name="T64" fmla="*/ 87 w 126"/>
                <a:gd name="T65" fmla="*/ 60 h 111"/>
                <a:gd name="T66" fmla="*/ 34 w 126"/>
                <a:gd name="T67" fmla="*/ 100 h 111"/>
                <a:gd name="T68" fmla="*/ 33 w 126"/>
                <a:gd name="T69" fmla="*/ 102 h 111"/>
                <a:gd name="T70" fmla="*/ 65 w 126"/>
                <a:gd name="T71" fmla="*/ 81 h 111"/>
                <a:gd name="T72" fmla="*/ 62 w 126"/>
                <a:gd name="T73" fmla="*/ 87 h 111"/>
                <a:gd name="T74" fmla="*/ 42 w 126"/>
                <a:gd name="T75" fmla="*/ 104 h 111"/>
                <a:gd name="T76" fmla="*/ 45 w 126"/>
                <a:gd name="T77" fmla="*/ 103 h 111"/>
                <a:gd name="T78" fmla="*/ 114 w 126"/>
                <a:gd name="T79" fmla="*/ 58 h 111"/>
                <a:gd name="T80" fmla="*/ 49 w 126"/>
                <a:gd name="T81" fmla="*/ 105 h 111"/>
                <a:gd name="T82" fmla="*/ 53 w 126"/>
                <a:gd name="T83" fmla="*/ 104 h 111"/>
                <a:gd name="T84" fmla="*/ 57 w 126"/>
                <a:gd name="T85" fmla="*/ 106 h 111"/>
                <a:gd name="T86" fmla="*/ 83 w 126"/>
                <a:gd name="T87" fmla="*/ 90 h 111"/>
                <a:gd name="T88" fmla="*/ 106 w 126"/>
                <a:gd name="T89" fmla="*/ 78 h 111"/>
                <a:gd name="T90" fmla="*/ 66 w 126"/>
                <a:gd name="T91" fmla="*/ 109 h 111"/>
                <a:gd name="T92" fmla="*/ 76 w 126"/>
                <a:gd name="T93" fmla="*/ 108 h 111"/>
                <a:gd name="T94" fmla="*/ 93 w 126"/>
                <a:gd name="T95" fmla="*/ 98 h 111"/>
                <a:gd name="T96" fmla="*/ 101 w 126"/>
                <a:gd name="T97" fmla="*/ 96 h 111"/>
                <a:gd name="T98" fmla="*/ 89 w 126"/>
                <a:gd name="T99" fmla="*/ 108 h 111"/>
                <a:gd name="T100" fmla="*/ 98 w 126"/>
                <a:gd name="T101" fmla="*/ 107 h 111"/>
                <a:gd name="T102" fmla="*/ 106 w 126"/>
                <a:gd name="T103" fmla="*/ 107 h 111"/>
                <a:gd name="T104" fmla="*/ 111 w 126"/>
                <a:gd name="T105" fmla="*/ 108 h 111"/>
                <a:gd name="T106" fmla="*/ 115 w 126"/>
                <a:gd name="T107" fmla="*/ 108 h 111"/>
                <a:gd name="T108" fmla="*/ 19 w 126"/>
                <a:gd name="T109" fmla="*/ 79 h 111"/>
                <a:gd name="T110" fmla="*/ 124 w 126"/>
                <a:gd name="T111" fmla="*/ 2 h 111"/>
                <a:gd name="T112" fmla="*/ 47 w 126"/>
                <a:gd name="T113" fmla="*/ 60 h 111"/>
                <a:gd name="T114" fmla="*/ 115 w 126"/>
                <a:gd name="T115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11">
                  <a:moveTo>
                    <a:pt x="116" y="108"/>
                  </a:moveTo>
                  <a:cubicBezTo>
                    <a:pt x="117" y="106"/>
                    <a:pt x="117" y="107"/>
                    <a:pt x="117" y="105"/>
                  </a:cubicBezTo>
                  <a:cubicBezTo>
                    <a:pt x="117" y="105"/>
                    <a:pt x="117" y="105"/>
                    <a:pt x="116" y="105"/>
                  </a:cubicBezTo>
                  <a:cubicBezTo>
                    <a:pt x="116" y="105"/>
                    <a:pt x="116" y="105"/>
                    <a:pt x="115" y="105"/>
                  </a:cubicBezTo>
                  <a:cubicBezTo>
                    <a:pt x="112" y="106"/>
                    <a:pt x="105" y="109"/>
                    <a:pt x="112" y="104"/>
                  </a:cubicBezTo>
                  <a:cubicBezTo>
                    <a:pt x="114" y="103"/>
                    <a:pt x="115" y="102"/>
                    <a:pt x="116" y="101"/>
                  </a:cubicBezTo>
                  <a:cubicBezTo>
                    <a:pt x="117" y="100"/>
                    <a:pt x="118" y="98"/>
                    <a:pt x="119" y="97"/>
                  </a:cubicBezTo>
                  <a:cubicBezTo>
                    <a:pt x="119" y="96"/>
                    <a:pt x="119" y="96"/>
                    <a:pt x="118" y="96"/>
                  </a:cubicBezTo>
                  <a:cubicBezTo>
                    <a:pt x="117" y="96"/>
                    <a:pt x="117" y="97"/>
                    <a:pt x="116" y="97"/>
                  </a:cubicBezTo>
                  <a:cubicBezTo>
                    <a:pt x="114" y="98"/>
                    <a:pt x="112" y="99"/>
                    <a:pt x="110" y="100"/>
                  </a:cubicBezTo>
                  <a:cubicBezTo>
                    <a:pt x="109" y="101"/>
                    <a:pt x="107" y="102"/>
                    <a:pt x="106" y="103"/>
                  </a:cubicBezTo>
                  <a:cubicBezTo>
                    <a:pt x="106" y="103"/>
                    <a:pt x="99" y="108"/>
                    <a:pt x="102" y="104"/>
                  </a:cubicBezTo>
                  <a:cubicBezTo>
                    <a:pt x="106" y="99"/>
                    <a:pt x="112" y="96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18" y="89"/>
                    <a:pt x="117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2" y="92"/>
                    <a:pt x="108" y="95"/>
                    <a:pt x="103" y="98"/>
                  </a:cubicBezTo>
                  <a:cubicBezTo>
                    <a:pt x="103" y="98"/>
                    <a:pt x="98" y="102"/>
                    <a:pt x="97" y="102"/>
                  </a:cubicBezTo>
                  <a:cubicBezTo>
                    <a:pt x="95" y="104"/>
                    <a:pt x="91" y="105"/>
                    <a:pt x="89" y="107"/>
                  </a:cubicBezTo>
                  <a:cubicBezTo>
                    <a:pt x="98" y="98"/>
                    <a:pt x="109" y="93"/>
                    <a:pt x="118" y="84"/>
                  </a:cubicBezTo>
                  <a:cubicBezTo>
                    <a:pt x="118" y="84"/>
                    <a:pt x="118" y="83"/>
                    <a:pt x="119" y="83"/>
                  </a:cubicBezTo>
                  <a:cubicBezTo>
                    <a:pt x="119" y="83"/>
                    <a:pt x="119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0" y="87"/>
                    <a:pt x="102" y="90"/>
                    <a:pt x="95" y="96"/>
                  </a:cubicBezTo>
                  <a:cubicBezTo>
                    <a:pt x="91" y="98"/>
                    <a:pt x="87" y="101"/>
                    <a:pt x="84" y="104"/>
                  </a:cubicBezTo>
                  <a:cubicBezTo>
                    <a:pt x="83" y="105"/>
                    <a:pt x="80" y="107"/>
                    <a:pt x="78" y="108"/>
                  </a:cubicBezTo>
                  <a:cubicBezTo>
                    <a:pt x="77" y="109"/>
                    <a:pt x="77" y="109"/>
                    <a:pt x="78" y="108"/>
                  </a:cubicBezTo>
                  <a:cubicBezTo>
                    <a:pt x="78" y="108"/>
                    <a:pt x="79" y="107"/>
                    <a:pt x="79" y="107"/>
                  </a:cubicBezTo>
                  <a:cubicBezTo>
                    <a:pt x="92" y="96"/>
                    <a:pt x="107" y="88"/>
                    <a:pt x="119" y="76"/>
                  </a:cubicBezTo>
                  <a:cubicBezTo>
                    <a:pt x="120" y="75"/>
                    <a:pt x="120" y="74"/>
                    <a:pt x="121" y="73"/>
                  </a:cubicBezTo>
                  <a:cubicBezTo>
                    <a:pt x="121" y="73"/>
                    <a:pt x="121" y="72"/>
                    <a:pt x="120" y="72"/>
                  </a:cubicBezTo>
                  <a:cubicBezTo>
                    <a:pt x="120" y="73"/>
                    <a:pt x="120" y="73"/>
                    <a:pt x="119" y="73"/>
                  </a:cubicBezTo>
                  <a:cubicBezTo>
                    <a:pt x="111" y="79"/>
                    <a:pt x="102" y="84"/>
                    <a:pt x="93" y="90"/>
                  </a:cubicBezTo>
                  <a:cubicBezTo>
                    <a:pt x="88" y="93"/>
                    <a:pt x="84" y="95"/>
                    <a:pt x="79" y="98"/>
                  </a:cubicBezTo>
                  <a:cubicBezTo>
                    <a:pt x="77" y="100"/>
                    <a:pt x="75" y="101"/>
                    <a:pt x="74" y="102"/>
                  </a:cubicBezTo>
                  <a:cubicBezTo>
                    <a:pt x="88" y="90"/>
                    <a:pt x="106" y="8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7"/>
                    <a:pt x="120" y="67"/>
                    <a:pt x="119" y="67"/>
                  </a:cubicBezTo>
                  <a:cubicBezTo>
                    <a:pt x="107" y="73"/>
                    <a:pt x="96" y="81"/>
                    <a:pt x="85" y="88"/>
                  </a:cubicBezTo>
                  <a:cubicBezTo>
                    <a:pt x="80" y="91"/>
                    <a:pt x="74" y="94"/>
                    <a:pt x="70" y="98"/>
                  </a:cubicBezTo>
                  <a:cubicBezTo>
                    <a:pt x="68" y="99"/>
                    <a:pt x="66" y="101"/>
                    <a:pt x="64" y="102"/>
                  </a:cubicBezTo>
                  <a:cubicBezTo>
                    <a:pt x="62" y="104"/>
                    <a:pt x="57" y="108"/>
                    <a:pt x="62" y="103"/>
                  </a:cubicBezTo>
                  <a:cubicBezTo>
                    <a:pt x="73" y="93"/>
                    <a:pt x="86" y="85"/>
                    <a:pt x="98" y="77"/>
                  </a:cubicBezTo>
                  <a:cubicBezTo>
                    <a:pt x="105" y="71"/>
                    <a:pt x="115" y="68"/>
                    <a:pt x="121" y="61"/>
                  </a:cubicBezTo>
                  <a:cubicBezTo>
                    <a:pt x="121" y="61"/>
                    <a:pt x="122" y="60"/>
                    <a:pt x="122" y="60"/>
                  </a:cubicBezTo>
                  <a:cubicBezTo>
                    <a:pt x="123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0" y="67"/>
                    <a:pt x="97" y="74"/>
                    <a:pt x="85" y="81"/>
                  </a:cubicBezTo>
                  <a:cubicBezTo>
                    <a:pt x="79" y="85"/>
                    <a:pt x="73" y="89"/>
                    <a:pt x="67" y="92"/>
                  </a:cubicBezTo>
                  <a:cubicBezTo>
                    <a:pt x="66" y="93"/>
                    <a:pt x="65" y="94"/>
                    <a:pt x="64" y="94"/>
                  </a:cubicBezTo>
                  <a:cubicBezTo>
                    <a:pt x="73" y="87"/>
                    <a:pt x="82" y="80"/>
                    <a:pt x="92" y="74"/>
                  </a:cubicBezTo>
                  <a:cubicBezTo>
                    <a:pt x="103" y="67"/>
                    <a:pt x="113" y="61"/>
                    <a:pt x="122" y="53"/>
                  </a:cubicBezTo>
                  <a:cubicBezTo>
                    <a:pt x="123" y="53"/>
                    <a:pt x="123" y="52"/>
                    <a:pt x="124" y="51"/>
                  </a:cubicBezTo>
                  <a:cubicBezTo>
                    <a:pt x="124" y="51"/>
                    <a:pt x="124" y="50"/>
                    <a:pt x="123" y="50"/>
                  </a:cubicBezTo>
                  <a:cubicBezTo>
                    <a:pt x="123" y="51"/>
                    <a:pt x="123" y="51"/>
                    <a:pt x="122" y="51"/>
                  </a:cubicBezTo>
                  <a:cubicBezTo>
                    <a:pt x="110" y="60"/>
                    <a:pt x="96" y="67"/>
                    <a:pt x="83" y="74"/>
                  </a:cubicBezTo>
                  <a:cubicBezTo>
                    <a:pt x="74" y="80"/>
                    <a:pt x="65" y="87"/>
                    <a:pt x="56" y="93"/>
                  </a:cubicBezTo>
                  <a:cubicBezTo>
                    <a:pt x="57" y="92"/>
                    <a:pt x="59" y="91"/>
                    <a:pt x="60" y="90"/>
                  </a:cubicBezTo>
                  <a:cubicBezTo>
                    <a:pt x="68" y="83"/>
                    <a:pt x="77" y="76"/>
                    <a:pt x="86" y="71"/>
                  </a:cubicBezTo>
                  <a:cubicBezTo>
                    <a:pt x="98" y="62"/>
                    <a:pt x="113" y="55"/>
                    <a:pt x="123" y="44"/>
                  </a:cubicBezTo>
                  <a:cubicBezTo>
                    <a:pt x="123" y="43"/>
                    <a:pt x="124" y="43"/>
                    <a:pt x="124" y="42"/>
                  </a:cubicBezTo>
                  <a:cubicBezTo>
                    <a:pt x="125" y="41"/>
                    <a:pt x="124" y="41"/>
                    <a:pt x="124" y="41"/>
                  </a:cubicBezTo>
                  <a:cubicBezTo>
                    <a:pt x="123" y="41"/>
                    <a:pt x="123" y="41"/>
                    <a:pt x="123" y="42"/>
                  </a:cubicBezTo>
                  <a:cubicBezTo>
                    <a:pt x="110" y="54"/>
                    <a:pt x="93" y="62"/>
                    <a:pt x="78" y="71"/>
                  </a:cubicBezTo>
                  <a:cubicBezTo>
                    <a:pt x="68" y="77"/>
                    <a:pt x="58" y="84"/>
                    <a:pt x="48" y="90"/>
                  </a:cubicBezTo>
                  <a:cubicBezTo>
                    <a:pt x="50" y="89"/>
                    <a:pt x="51" y="88"/>
                    <a:pt x="53" y="87"/>
                  </a:cubicBezTo>
                  <a:cubicBezTo>
                    <a:pt x="62" y="81"/>
                    <a:pt x="70" y="74"/>
                    <a:pt x="79" y="68"/>
                  </a:cubicBezTo>
                  <a:cubicBezTo>
                    <a:pt x="94" y="58"/>
                    <a:pt x="110" y="49"/>
                    <a:pt x="123" y="36"/>
                  </a:cubicBezTo>
                  <a:cubicBezTo>
                    <a:pt x="124" y="36"/>
                    <a:pt x="125" y="35"/>
                    <a:pt x="125" y="35"/>
                  </a:cubicBezTo>
                  <a:cubicBezTo>
                    <a:pt x="126" y="34"/>
                    <a:pt x="125" y="33"/>
                    <a:pt x="124" y="34"/>
                  </a:cubicBezTo>
                  <a:cubicBezTo>
                    <a:pt x="124" y="34"/>
                    <a:pt x="124" y="34"/>
                    <a:pt x="123" y="34"/>
                  </a:cubicBezTo>
                  <a:cubicBezTo>
                    <a:pt x="106" y="48"/>
                    <a:pt x="87" y="59"/>
                    <a:pt x="67" y="70"/>
                  </a:cubicBezTo>
                  <a:cubicBezTo>
                    <a:pt x="61" y="74"/>
                    <a:pt x="56" y="77"/>
                    <a:pt x="50" y="81"/>
                  </a:cubicBezTo>
                  <a:cubicBezTo>
                    <a:pt x="60" y="74"/>
                    <a:pt x="70" y="67"/>
                    <a:pt x="80" y="60"/>
                  </a:cubicBezTo>
                  <a:cubicBezTo>
                    <a:pt x="89" y="55"/>
                    <a:pt x="97" y="49"/>
                    <a:pt x="105" y="43"/>
                  </a:cubicBezTo>
                  <a:cubicBezTo>
                    <a:pt x="111" y="38"/>
                    <a:pt x="119" y="34"/>
                    <a:pt x="124" y="27"/>
                  </a:cubicBezTo>
                  <a:cubicBezTo>
                    <a:pt x="125" y="27"/>
                    <a:pt x="125" y="26"/>
                    <a:pt x="126" y="25"/>
                  </a:cubicBezTo>
                  <a:cubicBezTo>
                    <a:pt x="126" y="24"/>
                    <a:pt x="125" y="23"/>
                    <a:pt x="125" y="24"/>
                  </a:cubicBezTo>
                  <a:cubicBezTo>
                    <a:pt x="124" y="24"/>
                    <a:pt x="124" y="24"/>
                    <a:pt x="124" y="25"/>
                  </a:cubicBezTo>
                  <a:cubicBezTo>
                    <a:pt x="108" y="42"/>
                    <a:pt x="85" y="52"/>
                    <a:pt x="65" y="64"/>
                  </a:cubicBezTo>
                  <a:cubicBezTo>
                    <a:pt x="55" y="70"/>
                    <a:pt x="45" y="75"/>
                    <a:pt x="35" y="81"/>
                  </a:cubicBezTo>
                  <a:cubicBezTo>
                    <a:pt x="41" y="77"/>
                    <a:pt x="48" y="72"/>
                    <a:pt x="54" y="68"/>
                  </a:cubicBezTo>
                  <a:cubicBezTo>
                    <a:pt x="63" y="62"/>
                    <a:pt x="73" y="56"/>
                    <a:pt x="83" y="49"/>
                  </a:cubicBezTo>
                  <a:cubicBezTo>
                    <a:pt x="96" y="40"/>
                    <a:pt x="115" y="30"/>
                    <a:pt x="124" y="16"/>
                  </a:cubicBezTo>
                  <a:cubicBezTo>
                    <a:pt x="125" y="16"/>
                    <a:pt x="125" y="15"/>
                    <a:pt x="126" y="14"/>
                  </a:cubicBezTo>
                  <a:cubicBezTo>
                    <a:pt x="126" y="14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4"/>
                  </a:cubicBezTo>
                  <a:cubicBezTo>
                    <a:pt x="110" y="23"/>
                    <a:pt x="97" y="35"/>
                    <a:pt x="82" y="45"/>
                  </a:cubicBezTo>
                  <a:cubicBezTo>
                    <a:pt x="66" y="56"/>
                    <a:pt x="49" y="65"/>
                    <a:pt x="32" y="75"/>
                  </a:cubicBezTo>
                  <a:cubicBezTo>
                    <a:pt x="24" y="79"/>
                    <a:pt x="17" y="85"/>
                    <a:pt x="9" y="89"/>
                  </a:cubicBezTo>
                  <a:cubicBezTo>
                    <a:pt x="7" y="90"/>
                    <a:pt x="6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4" y="86"/>
                    <a:pt x="23" y="79"/>
                    <a:pt x="31" y="73"/>
                  </a:cubicBezTo>
                  <a:cubicBezTo>
                    <a:pt x="44" y="64"/>
                    <a:pt x="57" y="55"/>
                    <a:pt x="70" y="46"/>
                  </a:cubicBezTo>
                  <a:cubicBezTo>
                    <a:pt x="83" y="38"/>
                    <a:pt x="94" y="29"/>
                    <a:pt x="106" y="20"/>
                  </a:cubicBezTo>
                  <a:cubicBezTo>
                    <a:pt x="111" y="16"/>
                    <a:pt x="121" y="11"/>
                    <a:pt x="125" y="4"/>
                  </a:cubicBezTo>
                  <a:cubicBezTo>
                    <a:pt x="126" y="3"/>
                    <a:pt x="126" y="2"/>
                    <a:pt x="126" y="1"/>
                  </a:cubicBezTo>
                  <a:cubicBezTo>
                    <a:pt x="126" y="0"/>
                    <a:pt x="126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1" y="2"/>
                    <a:pt x="118" y="6"/>
                    <a:pt x="114" y="9"/>
                  </a:cubicBezTo>
                  <a:cubicBezTo>
                    <a:pt x="108" y="13"/>
                    <a:pt x="102" y="17"/>
                    <a:pt x="96" y="21"/>
                  </a:cubicBezTo>
                  <a:cubicBezTo>
                    <a:pt x="85" y="29"/>
                    <a:pt x="74" y="38"/>
                    <a:pt x="62" y="46"/>
                  </a:cubicBezTo>
                  <a:cubicBezTo>
                    <a:pt x="43" y="59"/>
                    <a:pt x="21" y="72"/>
                    <a:pt x="4" y="89"/>
                  </a:cubicBezTo>
                  <a:cubicBezTo>
                    <a:pt x="3" y="90"/>
                    <a:pt x="2" y="90"/>
                    <a:pt x="1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3"/>
                    <a:pt x="1" y="93"/>
                  </a:cubicBezTo>
                  <a:cubicBezTo>
                    <a:pt x="3" y="93"/>
                    <a:pt x="4" y="93"/>
                    <a:pt x="5" y="92"/>
                  </a:cubicBezTo>
                  <a:cubicBezTo>
                    <a:pt x="12" y="90"/>
                    <a:pt x="19" y="84"/>
                    <a:pt x="25" y="81"/>
                  </a:cubicBezTo>
                  <a:cubicBezTo>
                    <a:pt x="36" y="74"/>
                    <a:pt x="47" y="68"/>
                    <a:pt x="58" y="61"/>
                  </a:cubicBezTo>
                  <a:cubicBezTo>
                    <a:pt x="69" y="55"/>
                    <a:pt x="80" y="48"/>
                    <a:pt x="91" y="41"/>
                  </a:cubicBezTo>
                  <a:cubicBezTo>
                    <a:pt x="101" y="34"/>
                    <a:pt x="110" y="25"/>
                    <a:pt x="120" y="18"/>
                  </a:cubicBezTo>
                  <a:cubicBezTo>
                    <a:pt x="123" y="16"/>
                    <a:pt x="126" y="13"/>
                    <a:pt x="121" y="19"/>
                  </a:cubicBezTo>
                  <a:cubicBezTo>
                    <a:pt x="119" y="21"/>
                    <a:pt x="117" y="23"/>
                    <a:pt x="115" y="25"/>
                  </a:cubicBezTo>
                  <a:cubicBezTo>
                    <a:pt x="110" y="29"/>
                    <a:pt x="105" y="32"/>
                    <a:pt x="100" y="35"/>
                  </a:cubicBezTo>
                  <a:cubicBezTo>
                    <a:pt x="90" y="42"/>
                    <a:pt x="80" y="50"/>
                    <a:pt x="69" y="57"/>
                  </a:cubicBezTo>
                  <a:cubicBezTo>
                    <a:pt x="59" y="64"/>
                    <a:pt x="48" y="71"/>
                    <a:pt x="37" y="78"/>
                  </a:cubicBezTo>
                  <a:cubicBezTo>
                    <a:pt x="29" y="84"/>
                    <a:pt x="19" y="88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6"/>
                    <a:pt x="12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33" y="84"/>
                    <a:pt x="52" y="73"/>
                    <a:pt x="72" y="61"/>
                  </a:cubicBezTo>
                  <a:cubicBezTo>
                    <a:pt x="82" y="56"/>
                    <a:pt x="92" y="50"/>
                    <a:pt x="102" y="44"/>
                  </a:cubicBezTo>
                  <a:cubicBezTo>
                    <a:pt x="93" y="51"/>
                    <a:pt x="84" y="57"/>
                    <a:pt x="74" y="62"/>
                  </a:cubicBezTo>
                  <a:cubicBezTo>
                    <a:pt x="56" y="74"/>
                    <a:pt x="39" y="87"/>
                    <a:pt x="21" y="99"/>
                  </a:cubicBezTo>
                  <a:cubicBezTo>
                    <a:pt x="21" y="99"/>
                    <a:pt x="20" y="99"/>
                    <a:pt x="20" y="99"/>
                  </a:cubicBezTo>
                  <a:cubicBezTo>
                    <a:pt x="19" y="100"/>
                    <a:pt x="20" y="101"/>
                    <a:pt x="20" y="101"/>
                  </a:cubicBezTo>
                  <a:cubicBezTo>
                    <a:pt x="21" y="100"/>
                    <a:pt x="22" y="100"/>
                    <a:pt x="23" y="99"/>
                  </a:cubicBezTo>
                  <a:cubicBezTo>
                    <a:pt x="44" y="86"/>
                    <a:pt x="66" y="73"/>
                    <a:pt x="87" y="60"/>
                  </a:cubicBezTo>
                  <a:cubicBezTo>
                    <a:pt x="95" y="55"/>
                    <a:pt x="103" y="51"/>
                    <a:pt x="110" y="46"/>
                  </a:cubicBezTo>
                  <a:cubicBezTo>
                    <a:pt x="105" y="49"/>
                    <a:pt x="101" y="52"/>
                    <a:pt x="96" y="55"/>
                  </a:cubicBezTo>
                  <a:cubicBezTo>
                    <a:pt x="75" y="68"/>
                    <a:pt x="54" y="83"/>
                    <a:pt x="35" y="99"/>
                  </a:cubicBezTo>
                  <a:cubicBezTo>
                    <a:pt x="35" y="99"/>
                    <a:pt x="35" y="99"/>
                    <a:pt x="34" y="100"/>
                  </a:cubicBezTo>
                  <a:cubicBezTo>
                    <a:pt x="33" y="100"/>
                    <a:pt x="32" y="101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3"/>
                    <a:pt x="32" y="103"/>
                  </a:cubicBezTo>
                  <a:cubicBezTo>
                    <a:pt x="32" y="103"/>
                    <a:pt x="33" y="102"/>
                    <a:pt x="33" y="102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9" y="98"/>
                    <a:pt x="40" y="97"/>
                    <a:pt x="40" y="97"/>
                  </a:cubicBezTo>
                  <a:cubicBezTo>
                    <a:pt x="43" y="95"/>
                    <a:pt x="46" y="94"/>
                    <a:pt x="48" y="92"/>
                  </a:cubicBezTo>
                  <a:cubicBezTo>
                    <a:pt x="54" y="88"/>
                    <a:pt x="59" y="85"/>
                    <a:pt x="65" y="81"/>
                  </a:cubicBezTo>
                  <a:cubicBezTo>
                    <a:pt x="77" y="74"/>
                    <a:pt x="88" y="66"/>
                    <a:pt x="100" y="59"/>
                  </a:cubicBezTo>
                  <a:cubicBezTo>
                    <a:pt x="104" y="57"/>
                    <a:pt x="108" y="54"/>
                    <a:pt x="112" y="52"/>
                  </a:cubicBezTo>
                  <a:cubicBezTo>
                    <a:pt x="105" y="57"/>
                    <a:pt x="97" y="62"/>
                    <a:pt x="90" y="66"/>
                  </a:cubicBezTo>
                  <a:cubicBezTo>
                    <a:pt x="80" y="73"/>
                    <a:pt x="71" y="80"/>
                    <a:pt x="62" y="87"/>
                  </a:cubicBezTo>
                  <a:cubicBezTo>
                    <a:pt x="58" y="90"/>
                    <a:pt x="54" y="93"/>
                    <a:pt x="50" y="96"/>
                  </a:cubicBezTo>
                  <a:cubicBezTo>
                    <a:pt x="49" y="97"/>
                    <a:pt x="49" y="98"/>
                    <a:pt x="48" y="98"/>
                  </a:cubicBezTo>
                  <a:cubicBezTo>
                    <a:pt x="47" y="99"/>
                    <a:pt x="46" y="100"/>
                    <a:pt x="46" y="101"/>
                  </a:cubicBezTo>
                  <a:cubicBezTo>
                    <a:pt x="44" y="102"/>
                    <a:pt x="43" y="103"/>
                    <a:pt x="42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2" y="105"/>
                    <a:pt x="42" y="105"/>
                  </a:cubicBezTo>
                  <a:cubicBezTo>
                    <a:pt x="42" y="104"/>
                    <a:pt x="43" y="104"/>
                    <a:pt x="43" y="104"/>
                  </a:cubicBezTo>
                  <a:cubicBezTo>
                    <a:pt x="44" y="104"/>
                    <a:pt x="44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8" y="100"/>
                    <a:pt x="52" y="98"/>
                    <a:pt x="55" y="95"/>
                  </a:cubicBezTo>
                  <a:cubicBezTo>
                    <a:pt x="66" y="88"/>
                    <a:pt x="76" y="81"/>
                    <a:pt x="87" y="74"/>
                  </a:cubicBezTo>
                  <a:cubicBezTo>
                    <a:pt x="96" y="68"/>
                    <a:pt x="105" y="64"/>
                    <a:pt x="114" y="58"/>
                  </a:cubicBezTo>
                  <a:cubicBezTo>
                    <a:pt x="113" y="59"/>
                    <a:pt x="112" y="60"/>
                    <a:pt x="111" y="61"/>
                  </a:cubicBezTo>
                  <a:cubicBezTo>
                    <a:pt x="106" y="64"/>
                    <a:pt x="101" y="67"/>
                    <a:pt x="96" y="70"/>
                  </a:cubicBezTo>
                  <a:cubicBezTo>
                    <a:pt x="87" y="76"/>
                    <a:pt x="77" y="81"/>
                    <a:pt x="68" y="89"/>
                  </a:cubicBezTo>
                  <a:cubicBezTo>
                    <a:pt x="62" y="94"/>
                    <a:pt x="56" y="100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6"/>
                    <a:pt x="49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105"/>
                    <a:pt x="52" y="104"/>
                    <a:pt x="53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68" y="93"/>
                    <a:pt x="82" y="85"/>
                    <a:pt x="96" y="76"/>
                  </a:cubicBezTo>
                  <a:cubicBezTo>
                    <a:pt x="94" y="78"/>
                    <a:pt x="92" y="80"/>
                    <a:pt x="89" y="81"/>
                  </a:cubicBezTo>
                  <a:cubicBezTo>
                    <a:pt x="78" y="89"/>
                    <a:pt x="67" y="97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6" y="107"/>
                    <a:pt x="57" y="108"/>
                    <a:pt x="57" y="108"/>
                  </a:cubicBezTo>
                  <a:cubicBezTo>
                    <a:pt x="58" y="107"/>
                    <a:pt x="58" y="107"/>
                    <a:pt x="59" y="107"/>
                  </a:cubicBezTo>
                  <a:cubicBezTo>
                    <a:pt x="67" y="102"/>
                    <a:pt x="74" y="96"/>
                    <a:pt x="83" y="90"/>
                  </a:cubicBezTo>
                  <a:cubicBezTo>
                    <a:pt x="93" y="84"/>
                    <a:pt x="104" y="77"/>
                    <a:pt x="114" y="71"/>
                  </a:cubicBezTo>
                  <a:cubicBezTo>
                    <a:pt x="115" y="71"/>
                    <a:pt x="116" y="70"/>
                    <a:pt x="116" y="70"/>
                  </a:cubicBezTo>
                  <a:cubicBezTo>
                    <a:pt x="116" y="70"/>
                    <a:pt x="116" y="70"/>
                    <a:pt x="115" y="71"/>
                  </a:cubicBezTo>
                  <a:cubicBezTo>
                    <a:pt x="112" y="74"/>
                    <a:pt x="109" y="76"/>
                    <a:pt x="106" y="78"/>
                  </a:cubicBezTo>
                  <a:cubicBezTo>
                    <a:pt x="102" y="81"/>
                    <a:pt x="97" y="84"/>
                    <a:pt x="92" y="87"/>
                  </a:cubicBezTo>
                  <a:cubicBezTo>
                    <a:pt x="83" y="93"/>
                    <a:pt x="74" y="100"/>
                    <a:pt x="66" y="107"/>
                  </a:cubicBezTo>
                  <a:cubicBezTo>
                    <a:pt x="65" y="107"/>
                    <a:pt x="65" y="108"/>
                    <a:pt x="65" y="108"/>
                  </a:cubicBezTo>
                  <a:cubicBezTo>
                    <a:pt x="65" y="108"/>
                    <a:pt x="65" y="109"/>
                    <a:pt x="66" y="109"/>
                  </a:cubicBezTo>
                  <a:cubicBezTo>
                    <a:pt x="67" y="108"/>
                    <a:pt x="67" y="108"/>
                    <a:pt x="68" y="108"/>
                  </a:cubicBezTo>
                  <a:cubicBezTo>
                    <a:pt x="76" y="102"/>
                    <a:pt x="85" y="96"/>
                    <a:pt x="93" y="91"/>
                  </a:cubicBezTo>
                  <a:cubicBezTo>
                    <a:pt x="101" y="86"/>
                    <a:pt x="112" y="81"/>
                    <a:pt x="118" y="74"/>
                  </a:cubicBezTo>
                  <a:cubicBezTo>
                    <a:pt x="106" y="88"/>
                    <a:pt x="89" y="96"/>
                    <a:pt x="76" y="108"/>
                  </a:cubicBezTo>
                  <a:cubicBezTo>
                    <a:pt x="75" y="109"/>
                    <a:pt x="75" y="109"/>
                    <a:pt x="74" y="109"/>
                  </a:cubicBezTo>
                  <a:cubicBezTo>
                    <a:pt x="74" y="110"/>
                    <a:pt x="75" y="111"/>
                    <a:pt x="75" y="110"/>
                  </a:cubicBezTo>
                  <a:cubicBezTo>
                    <a:pt x="77" y="110"/>
                    <a:pt x="78" y="109"/>
                    <a:pt x="79" y="108"/>
                  </a:cubicBezTo>
                  <a:cubicBezTo>
                    <a:pt x="84" y="105"/>
                    <a:pt x="89" y="102"/>
                    <a:pt x="93" y="98"/>
                  </a:cubicBezTo>
                  <a:cubicBezTo>
                    <a:pt x="99" y="94"/>
                    <a:pt x="106" y="90"/>
                    <a:pt x="113" y="86"/>
                  </a:cubicBezTo>
                  <a:cubicBezTo>
                    <a:pt x="114" y="86"/>
                    <a:pt x="114" y="86"/>
                    <a:pt x="115" y="86"/>
                  </a:cubicBezTo>
                  <a:cubicBezTo>
                    <a:pt x="114" y="86"/>
                    <a:pt x="113" y="87"/>
                    <a:pt x="112" y="88"/>
                  </a:cubicBezTo>
                  <a:cubicBezTo>
                    <a:pt x="108" y="91"/>
                    <a:pt x="105" y="93"/>
                    <a:pt x="101" y="96"/>
                  </a:cubicBezTo>
                  <a:cubicBezTo>
                    <a:pt x="96" y="100"/>
                    <a:pt x="91" y="104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9"/>
                    <a:pt x="86" y="109"/>
                    <a:pt x="87" y="109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2" y="107"/>
                    <a:pt x="95" y="105"/>
                    <a:pt x="98" y="103"/>
                  </a:cubicBezTo>
                  <a:cubicBezTo>
                    <a:pt x="102" y="100"/>
                    <a:pt x="107" y="97"/>
                    <a:pt x="111" y="94"/>
                  </a:cubicBezTo>
                  <a:cubicBezTo>
                    <a:pt x="110" y="95"/>
                    <a:pt x="109" y="96"/>
                    <a:pt x="108" y="97"/>
                  </a:cubicBezTo>
                  <a:cubicBezTo>
                    <a:pt x="104" y="100"/>
                    <a:pt x="101" y="103"/>
                    <a:pt x="98" y="107"/>
                  </a:cubicBezTo>
                  <a:cubicBezTo>
                    <a:pt x="98" y="108"/>
                    <a:pt x="98" y="108"/>
                    <a:pt x="99" y="108"/>
                  </a:cubicBezTo>
                  <a:cubicBezTo>
                    <a:pt x="104" y="106"/>
                    <a:pt x="109" y="102"/>
                    <a:pt x="114" y="99"/>
                  </a:cubicBezTo>
                  <a:cubicBezTo>
                    <a:pt x="118" y="97"/>
                    <a:pt x="111" y="103"/>
                    <a:pt x="110" y="104"/>
                  </a:cubicBezTo>
                  <a:cubicBezTo>
                    <a:pt x="108" y="105"/>
                    <a:pt x="108" y="106"/>
                    <a:pt x="106" y="107"/>
                  </a:cubicBezTo>
                  <a:cubicBezTo>
                    <a:pt x="106" y="107"/>
                    <a:pt x="106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9" y="108"/>
                    <a:pt x="108" y="108"/>
                    <a:pt x="110" y="108"/>
                  </a:cubicBezTo>
                  <a:cubicBezTo>
                    <a:pt x="110" y="108"/>
                    <a:pt x="110" y="108"/>
                    <a:pt x="111" y="108"/>
                  </a:cubicBezTo>
                  <a:cubicBezTo>
                    <a:pt x="111" y="108"/>
                    <a:pt x="114" y="106"/>
                    <a:pt x="115" y="106"/>
                  </a:cubicBezTo>
                  <a:cubicBezTo>
                    <a:pt x="116" y="107"/>
                    <a:pt x="116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8"/>
                    <a:pt x="115" y="108"/>
                  </a:cubicBezTo>
                  <a:cubicBezTo>
                    <a:pt x="115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  <a:moveTo>
                    <a:pt x="8" y="87"/>
                  </a:moveTo>
                  <a:cubicBezTo>
                    <a:pt x="11" y="84"/>
                    <a:pt x="15" y="81"/>
                    <a:pt x="19" y="79"/>
                  </a:cubicBezTo>
                  <a:cubicBezTo>
                    <a:pt x="35" y="66"/>
                    <a:pt x="51" y="55"/>
                    <a:pt x="68" y="43"/>
                  </a:cubicBezTo>
                  <a:cubicBezTo>
                    <a:pt x="83" y="33"/>
                    <a:pt x="97" y="22"/>
                    <a:pt x="112" y="12"/>
                  </a:cubicBezTo>
                  <a:cubicBezTo>
                    <a:pt x="114" y="10"/>
                    <a:pt x="116" y="9"/>
                    <a:pt x="118" y="7"/>
                  </a:cubicBezTo>
                  <a:cubicBezTo>
                    <a:pt x="120" y="5"/>
                    <a:pt x="122" y="3"/>
                    <a:pt x="124" y="2"/>
                  </a:cubicBezTo>
                  <a:cubicBezTo>
                    <a:pt x="124" y="3"/>
                    <a:pt x="124" y="3"/>
                    <a:pt x="124" y="4"/>
                  </a:cubicBezTo>
                  <a:cubicBezTo>
                    <a:pt x="122" y="6"/>
                    <a:pt x="120" y="8"/>
                    <a:pt x="118" y="10"/>
                  </a:cubicBezTo>
                  <a:cubicBezTo>
                    <a:pt x="111" y="15"/>
                    <a:pt x="104" y="20"/>
                    <a:pt x="97" y="25"/>
                  </a:cubicBezTo>
                  <a:cubicBezTo>
                    <a:pt x="81" y="38"/>
                    <a:pt x="64" y="49"/>
                    <a:pt x="47" y="60"/>
                  </a:cubicBezTo>
                  <a:cubicBezTo>
                    <a:pt x="34" y="69"/>
                    <a:pt x="21" y="81"/>
                    <a:pt x="7" y="88"/>
                  </a:cubicBezTo>
                  <a:cubicBezTo>
                    <a:pt x="7" y="88"/>
                    <a:pt x="8" y="87"/>
                    <a:pt x="8" y="87"/>
                  </a:cubicBezTo>
                  <a:close/>
                  <a:moveTo>
                    <a:pt x="119" y="62"/>
                  </a:moveTo>
                  <a:cubicBezTo>
                    <a:pt x="117" y="63"/>
                    <a:pt x="113" y="66"/>
                    <a:pt x="115" y="65"/>
                  </a:cubicBezTo>
                  <a:cubicBezTo>
                    <a:pt x="114" y="65"/>
                    <a:pt x="114" y="65"/>
                    <a:pt x="114" y="66"/>
                  </a:cubicBezTo>
                  <a:cubicBezTo>
                    <a:pt x="116" y="64"/>
                    <a:pt x="117" y="63"/>
                    <a:pt x="119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1" name="Freeform 4872"/>
            <p:cNvSpPr/>
            <p:nvPr/>
          </p:nvSpPr>
          <p:spPr bwMode="auto">
            <a:xfrm>
              <a:off x="7367264" y="1803390"/>
              <a:ext cx="142703" cy="95801"/>
            </a:xfrm>
            <a:custGeom>
              <a:avLst/>
              <a:gdLst>
                <a:gd name="T0" fmla="*/ 5 w 82"/>
                <a:gd name="T1" fmla="*/ 4 h 55"/>
                <a:gd name="T2" fmla="*/ 12 w 82"/>
                <a:gd name="T3" fmla="*/ 2 h 55"/>
                <a:gd name="T4" fmla="*/ 4 w 82"/>
                <a:gd name="T5" fmla="*/ 10 h 55"/>
                <a:gd name="T6" fmla="*/ 7 w 82"/>
                <a:gd name="T7" fmla="*/ 10 h 55"/>
                <a:gd name="T8" fmla="*/ 7 w 82"/>
                <a:gd name="T9" fmla="*/ 14 h 55"/>
                <a:gd name="T10" fmla="*/ 4 w 82"/>
                <a:gd name="T11" fmla="*/ 18 h 55"/>
                <a:gd name="T12" fmla="*/ 30 w 82"/>
                <a:gd name="T13" fmla="*/ 5 h 55"/>
                <a:gd name="T14" fmla="*/ 3 w 82"/>
                <a:gd name="T15" fmla="*/ 25 h 55"/>
                <a:gd name="T16" fmla="*/ 6 w 82"/>
                <a:gd name="T17" fmla="*/ 25 h 55"/>
                <a:gd name="T18" fmla="*/ 5 w 82"/>
                <a:gd name="T19" fmla="*/ 31 h 55"/>
                <a:gd name="T20" fmla="*/ 3 w 82"/>
                <a:gd name="T21" fmla="*/ 34 h 55"/>
                <a:gd name="T22" fmla="*/ 5 w 82"/>
                <a:gd name="T23" fmla="*/ 33 h 55"/>
                <a:gd name="T24" fmla="*/ 25 w 82"/>
                <a:gd name="T25" fmla="*/ 20 h 55"/>
                <a:gd name="T26" fmla="*/ 51 w 82"/>
                <a:gd name="T27" fmla="*/ 6 h 55"/>
                <a:gd name="T28" fmla="*/ 5 w 82"/>
                <a:gd name="T29" fmla="*/ 38 h 55"/>
                <a:gd name="T30" fmla="*/ 4 w 82"/>
                <a:gd name="T31" fmla="*/ 38 h 55"/>
                <a:gd name="T32" fmla="*/ 2 w 82"/>
                <a:gd name="T33" fmla="*/ 41 h 55"/>
                <a:gd name="T34" fmla="*/ 32 w 82"/>
                <a:gd name="T35" fmla="*/ 23 h 55"/>
                <a:gd name="T36" fmla="*/ 53 w 82"/>
                <a:gd name="T37" fmla="*/ 12 h 55"/>
                <a:gd name="T38" fmla="*/ 29 w 82"/>
                <a:gd name="T39" fmla="*/ 27 h 55"/>
                <a:gd name="T40" fmla="*/ 0 w 82"/>
                <a:gd name="T41" fmla="*/ 47 h 55"/>
                <a:gd name="T42" fmla="*/ 4 w 82"/>
                <a:gd name="T43" fmla="*/ 47 h 55"/>
                <a:gd name="T44" fmla="*/ 70 w 82"/>
                <a:gd name="T45" fmla="*/ 9 h 55"/>
                <a:gd name="T46" fmla="*/ 0 w 82"/>
                <a:gd name="T47" fmla="*/ 53 h 55"/>
                <a:gd name="T48" fmla="*/ 3 w 82"/>
                <a:gd name="T49" fmla="*/ 54 h 55"/>
                <a:gd name="T50" fmla="*/ 82 w 82"/>
                <a:gd name="T51" fmla="*/ 11 h 55"/>
                <a:gd name="T52" fmla="*/ 81 w 82"/>
                <a:gd name="T53" fmla="*/ 10 h 55"/>
                <a:gd name="T54" fmla="*/ 46 w 82"/>
                <a:gd name="T55" fmla="*/ 29 h 55"/>
                <a:gd name="T56" fmla="*/ 4 w 82"/>
                <a:gd name="T57" fmla="*/ 53 h 55"/>
                <a:gd name="T58" fmla="*/ 33 w 82"/>
                <a:gd name="T59" fmla="*/ 33 h 55"/>
                <a:gd name="T60" fmla="*/ 72 w 82"/>
                <a:gd name="T61" fmla="*/ 8 h 55"/>
                <a:gd name="T62" fmla="*/ 71 w 82"/>
                <a:gd name="T63" fmla="*/ 8 h 55"/>
                <a:gd name="T64" fmla="*/ 40 w 82"/>
                <a:gd name="T65" fmla="*/ 24 h 55"/>
                <a:gd name="T66" fmla="*/ 4 w 82"/>
                <a:gd name="T67" fmla="*/ 46 h 55"/>
                <a:gd name="T68" fmla="*/ 15 w 82"/>
                <a:gd name="T69" fmla="*/ 38 h 55"/>
                <a:gd name="T70" fmla="*/ 63 w 82"/>
                <a:gd name="T71" fmla="*/ 6 h 55"/>
                <a:gd name="T72" fmla="*/ 62 w 82"/>
                <a:gd name="T73" fmla="*/ 5 h 55"/>
                <a:gd name="T74" fmla="*/ 36 w 82"/>
                <a:gd name="T75" fmla="*/ 19 h 55"/>
                <a:gd name="T76" fmla="*/ 12 w 82"/>
                <a:gd name="T77" fmla="*/ 34 h 55"/>
                <a:gd name="T78" fmla="*/ 53 w 82"/>
                <a:gd name="T79" fmla="*/ 5 h 55"/>
                <a:gd name="T80" fmla="*/ 53 w 82"/>
                <a:gd name="T81" fmla="*/ 4 h 55"/>
                <a:gd name="T82" fmla="*/ 23 w 82"/>
                <a:gd name="T83" fmla="*/ 19 h 55"/>
                <a:gd name="T84" fmla="*/ 45 w 82"/>
                <a:gd name="T85" fmla="*/ 4 h 55"/>
                <a:gd name="T86" fmla="*/ 43 w 82"/>
                <a:gd name="T87" fmla="*/ 4 h 55"/>
                <a:gd name="T88" fmla="*/ 5 w 82"/>
                <a:gd name="T89" fmla="*/ 24 h 55"/>
                <a:gd name="T90" fmla="*/ 21 w 82"/>
                <a:gd name="T91" fmla="*/ 12 h 55"/>
                <a:gd name="T92" fmla="*/ 35 w 82"/>
                <a:gd name="T93" fmla="*/ 2 h 55"/>
                <a:gd name="T94" fmla="*/ 31 w 82"/>
                <a:gd name="T95" fmla="*/ 3 h 55"/>
                <a:gd name="T96" fmla="*/ 9 w 82"/>
                <a:gd name="T97" fmla="*/ 15 h 55"/>
                <a:gd name="T98" fmla="*/ 24 w 82"/>
                <a:gd name="T99" fmla="*/ 2 h 55"/>
                <a:gd name="T100" fmla="*/ 24 w 82"/>
                <a:gd name="T101" fmla="*/ 1 h 55"/>
                <a:gd name="T102" fmla="*/ 9 w 82"/>
                <a:gd name="T103" fmla="*/ 7 h 55"/>
                <a:gd name="T104" fmla="*/ 7 w 82"/>
                <a:gd name="T105" fmla="*/ 8 h 55"/>
                <a:gd name="T106" fmla="*/ 14 w 82"/>
                <a:gd name="T107" fmla="*/ 1 h 55"/>
                <a:gd name="T108" fmla="*/ 14 w 82"/>
                <a:gd name="T109" fmla="*/ 0 h 55"/>
                <a:gd name="T110" fmla="*/ 7 w 82"/>
                <a:gd name="T1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55">
                  <a:moveTo>
                    <a:pt x="5" y="3"/>
                  </a:move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1" y="4"/>
                    <a:pt x="9" y="6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12" y="8"/>
                    <a:pt x="18" y="6"/>
                    <a:pt x="21" y="3"/>
                  </a:cubicBezTo>
                  <a:cubicBezTo>
                    <a:pt x="16" y="7"/>
                    <a:pt x="11" y="10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15" y="14"/>
                    <a:pt x="25" y="9"/>
                    <a:pt x="30" y="5"/>
                  </a:cubicBezTo>
                  <a:cubicBezTo>
                    <a:pt x="22" y="11"/>
                    <a:pt x="14" y="16"/>
                    <a:pt x="6" y="22"/>
                  </a:cubicBezTo>
                  <a:cubicBezTo>
                    <a:pt x="5" y="23"/>
                    <a:pt x="4" y="24"/>
                    <a:pt x="3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9" y="21"/>
                    <a:pt x="30" y="12"/>
                    <a:pt x="42" y="6"/>
                  </a:cubicBezTo>
                  <a:cubicBezTo>
                    <a:pt x="29" y="12"/>
                    <a:pt x="17" y="23"/>
                    <a:pt x="5" y="31"/>
                  </a:cubicBezTo>
                  <a:cubicBezTo>
                    <a:pt x="4" y="32"/>
                    <a:pt x="3" y="33"/>
                    <a:pt x="2" y="33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3"/>
                    <a:pt x="7" y="33"/>
                    <a:pt x="8" y="31"/>
                  </a:cubicBezTo>
                  <a:cubicBezTo>
                    <a:pt x="13" y="27"/>
                    <a:pt x="19" y="24"/>
                    <a:pt x="25" y="20"/>
                  </a:cubicBezTo>
                  <a:cubicBezTo>
                    <a:pt x="29" y="17"/>
                    <a:pt x="33" y="14"/>
                    <a:pt x="38" y="12"/>
                  </a:cubicBezTo>
                  <a:cubicBezTo>
                    <a:pt x="41" y="10"/>
                    <a:pt x="48" y="8"/>
                    <a:pt x="51" y="6"/>
                  </a:cubicBezTo>
                  <a:cubicBezTo>
                    <a:pt x="44" y="12"/>
                    <a:pt x="35" y="17"/>
                    <a:pt x="27" y="22"/>
                  </a:cubicBezTo>
                  <a:cubicBezTo>
                    <a:pt x="19" y="27"/>
                    <a:pt x="12" y="32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2" y="40"/>
                    <a:pt x="1" y="40"/>
                  </a:cubicBezTo>
                  <a:cubicBezTo>
                    <a:pt x="0" y="41"/>
                    <a:pt x="1" y="42"/>
                    <a:pt x="2" y="41"/>
                  </a:cubicBezTo>
                  <a:cubicBezTo>
                    <a:pt x="3" y="41"/>
                    <a:pt x="4" y="40"/>
                    <a:pt x="5" y="40"/>
                  </a:cubicBezTo>
                  <a:cubicBezTo>
                    <a:pt x="14" y="35"/>
                    <a:pt x="23" y="29"/>
                    <a:pt x="32" y="23"/>
                  </a:cubicBezTo>
                  <a:cubicBezTo>
                    <a:pt x="39" y="19"/>
                    <a:pt x="46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4"/>
                    <a:pt x="47" y="16"/>
                    <a:pt x="45" y="17"/>
                  </a:cubicBezTo>
                  <a:cubicBezTo>
                    <a:pt x="40" y="21"/>
                    <a:pt x="34" y="24"/>
                    <a:pt x="29" y="27"/>
                  </a:cubicBezTo>
                  <a:cubicBezTo>
                    <a:pt x="21" y="33"/>
                    <a:pt x="12" y="38"/>
                    <a:pt x="4" y="44"/>
                  </a:cubicBezTo>
                  <a:cubicBezTo>
                    <a:pt x="3" y="45"/>
                    <a:pt x="1" y="46"/>
                    <a:pt x="0" y="47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2" y="48"/>
                    <a:pt x="3" y="47"/>
                    <a:pt x="4" y="47"/>
                  </a:cubicBezTo>
                  <a:cubicBezTo>
                    <a:pt x="15" y="42"/>
                    <a:pt x="25" y="35"/>
                    <a:pt x="35" y="28"/>
                  </a:cubicBezTo>
                  <a:cubicBezTo>
                    <a:pt x="47" y="21"/>
                    <a:pt x="59" y="16"/>
                    <a:pt x="70" y="9"/>
                  </a:cubicBezTo>
                  <a:cubicBezTo>
                    <a:pt x="48" y="23"/>
                    <a:pt x="25" y="37"/>
                    <a:pt x="3" y="52"/>
                  </a:cubicBezTo>
                  <a:cubicBezTo>
                    <a:pt x="2" y="52"/>
                    <a:pt x="1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2" y="54"/>
                    <a:pt x="2" y="54"/>
                    <a:pt x="3" y="54"/>
                  </a:cubicBezTo>
                  <a:cubicBezTo>
                    <a:pt x="16" y="47"/>
                    <a:pt x="29" y="40"/>
                    <a:pt x="41" y="33"/>
                  </a:cubicBezTo>
                  <a:cubicBezTo>
                    <a:pt x="55" y="25"/>
                    <a:pt x="70" y="20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2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0" y="18"/>
                    <a:pt x="58" y="23"/>
                    <a:pt x="46" y="29"/>
                  </a:cubicBezTo>
                  <a:cubicBezTo>
                    <a:pt x="33" y="35"/>
                    <a:pt x="21" y="43"/>
                    <a:pt x="9" y="50"/>
                  </a:cubicBezTo>
                  <a:cubicBezTo>
                    <a:pt x="8" y="50"/>
                    <a:pt x="3" y="53"/>
                    <a:pt x="4" y="53"/>
                  </a:cubicBezTo>
                  <a:cubicBezTo>
                    <a:pt x="7" y="50"/>
                    <a:pt x="11" y="48"/>
                    <a:pt x="14" y="45"/>
                  </a:cubicBezTo>
                  <a:cubicBezTo>
                    <a:pt x="21" y="41"/>
                    <a:pt x="27" y="37"/>
                    <a:pt x="33" y="33"/>
                  </a:cubicBezTo>
                  <a:cubicBezTo>
                    <a:pt x="46" y="25"/>
                    <a:pt x="60" y="1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2" y="7"/>
                    <a:pt x="71" y="7"/>
                  </a:cubicBezTo>
                  <a:cubicBezTo>
                    <a:pt x="71" y="7"/>
                    <a:pt x="71" y="8"/>
                    <a:pt x="71" y="8"/>
                  </a:cubicBezTo>
                  <a:cubicBezTo>
                    <a:pt x="66" y="10"/>
                    <a:pt x="62" y="13"/>
                    <a:pt x="59" y="15"/>
                  </a:cubicBezTo>
                  <a:cubicBezTo>
                    <a:pt x="53" y="19"/>
                    <a:pt x="46" y="21"/>
                    <a:pt x="40" y="24"/>
                  </a:cubicBezTo>
                  <a:cubicBezTo>
                    <a:pt x="28" y="31"/>
                    <a:pt x="18" y="39"/>
                    <a:pt x="6" y="45"/>
                  </a:cubicBezTo>
                  <a:cubicBezTo>
                    <a:pt x="5" y="45"/>
                    <a:pt x="4" y="45"/>
                    <a:pt x="4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6" y="44"/>
                    <a:pt x="14" y="39"/>
                    <a:pt x="15" y="38"/>
                  </a:cubicBezTo>
                  <a:cubicBezTo>
                    <a:pt x="21" y="34"/>
                    <a:pt x="27" y="31"/>
                    <a:pt x="32" y="27"/>
                  </a:cubicBezTo>
                  <a:cubicBezTo>
                    <a:pt x="42" y="20"/>
                    <a:pt x="53" y="14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3" y="4"/>
                    <a:pt x="62" y="5"/>
                  </a:cubicBezTo>
                  <a:cubicBezTo>
                    <a:pt x="62" y="5"/>
                    <a:pt x="61" y="6"/>
                    <a:pt x="60" y="6"/>
                  </a:cubicBezTo>
                  <a:cubicBezTo>
                    <a:pt x="53" y="11"/>
                    <a:pt x="44" y="15"/>
                    <a:pt x="36" y="19"/>
                  </a:cubicBezTo>
                  <a:cubicBezTo>
                    <a:pt x="28" y="24"/>
                    <a:pt x="20" y="29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0"/>
                    <a:pt x="22" y="26"/>
                    <a:pt x="28" y="23"/>
                  </a:cubicBezTo>
                  <a:cubicBezTo>
                    <a:pt x="36" y="17"/>
                    <a:pt x="45" y="12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4"/>
                    <a:pt x="54" y="3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40" y="9"/>
                    <a:pt x="32" y="14"/>
                    <a:pt x="23" y="19"/>
                  </a:cubicBezTo>
                  <a:cubicBezTo>
                    <a:pt x="30" y="15"/>
                    <a:pt x="37" y="10"/>
                    <a:pt x="44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0" y="10"/>
                    <a:pt x="19" y="19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11" y="21"/>
                    <a:pt x="17" y="15"/>
                    <a:pt x="21" y="12"/>
                  </a:cubicBezTo>
                  <a:cubicBezTo>
                    <a:pt x="26" y="9"/>
                    <a:pt x="30" y="6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4" y="2"/>
                    <a:pt x="33" y="2"/>
                    <a:pt x="31" y="3"/>
                  </a:cubicBezTo>
                  <a:cubicBezTo>
                    <a:pt x="25" y="6"/>
                    <a:pt x="20" y="9"/>
                    <a:pt x="14" y="13"/>
                  </a:cubicBezTo>
                  <a:cubicBezTo>
                    <a:pt x="12" y="14"/>
                    <a:pt x="10" y="14"/>
                    <a:pt x="9" y="15"/>
                  </a:cubicBezTo>
                  <a:cubicBezTo>
                    <a:pt x="2" y="19"/>
                    <a:pt x="14" y="9"/>
                    <a:pt x="13" y="10"/>
                  </a:cubicBezTo>
                  <a:cubicBezTo>
                    <a:pt x="17" y="8"/>
                    <a:pt x="21" y="5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8" y="3"/>
                    <a:pt x="14" y="5"/>
                    <a:pt x="9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3" y="3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2" name="Freeform 4873"/>
            <p:cNvSpPr/>
            <p:nvPr/>
          </p:nvSpPr>
          <p:spPr bwMode="auto">
            <a:xfrm>
              <a:off x="7372254" y="1820354"/>
              <a:ext cx="145697" cy="83826"/>
            </a:xfrm>
            <a:custGeom>
              <a:avLst/>
              <a:gdLst>
                <a:gd name="T0" fmla="*/ 44 w 84"/>
                <a:gd name="T1" fmla="*/ 23 h 48"/>
                <a:gd name="T2" fmla="*/ 0 w 84"/>
                <a:gd name="T3" fmla="*/ 46 h 48"/>
                <a:gd name="T4" fmla="*/ 1 w 84"/>
                <a:gd name="T5" fmla="*/ 47 h 48"/>
                <a:gd name="T6" fmla="*/ 44 w 84"/>
                <a:gd name="T7" fmla="*/ 24 h 48"/>
                <a:gd name="T8" fmla="*/ 64 w 84"/>
                <a:gd name="T9" fmla="*/ 13 h 48"/>
                <a:gd name="T10" fmla="*/ 75 w 84"/>
                <a:gd name="T11" fmla="*/ 8 h 48"/>
                <a:gd name="T12" fmla="*/ 83 w 84"/>
                <a:gd name="T13" fmla="*/ 2 h 48"/>
                <a:gd name="T14" fmla="*/ 84 w 84"/>
                <a:gd name="T15" fmla="*/ 2 h 48"/>
                <a:gd name="T16" fmla="*/ 83 w 84"/>
                <a:gd name="T17" fmla="*/ 1 h 48"/>
                <a:gd name="T18" fmla="*/ 81 w 84"/>
                <a:gd name="T19" fmla="*/ 2 h 48"/>
                <a:gd name="T20" fmla="*/ 66 w 84"/>
                <a:gd name="T21" fmla="*/ 11 h 48"/>
                <a:gd name="T22" fmla="*/ 44 w 84"/>
                <a:gd name="T2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48">
                  <a:moveTo>
                    <a:pt x="44" y="23"/>
                  </a:moveTo>
                  <a:cubicBezTo>
                    <a:pt x="29" y="31"/>
                    <a:pt x="15" y="39"/>
                    <a:pt x="0" y="46"/>
                  </a:cubicBezTo>
                  <a:cubicBezTo>
                    <a:pt x="0" y="47"/>
                    <a:pt x="0" y="48"/>
                    <a:pt x="1" y="47"/>
                  </a:cubicBezTo>
                  <a:cubicBezTo>
                    <a:pt x="16" y="40"/>
                    <a:pt x="30" y="32"/>
                    <a:pt x="44" y="24"/>
                  </a:cubicBezTo>
                  <a:cubicBezTo>
                    <a:pt x="51" y="20"/>
                    <a:pt x="57" y="17"/>
                    <a:pt x="64" y="13"/>
                  </a:cubicBezTo>
                  <a:cubicBezTo>
                    <a:pt x="68" y="11"/>
                    <a:pt x="71" y="10"/>
                    <a:pt x="75" y="8"/>
                  </a:cubicBezTo>
                  <a:cubicBezTo>
                    <a:pt x="78" y="6"/>
                    <a:pt x="80" y="4"/>
                    <a:pt x="83" y="2"/>
                  </a:cubicBezTo>
                  <a:cubicBezTo>
                    <a:pt x="83" y="2"/>
                    <a:pt x="83" y="2"/>
                    <a:pt x="84" y="2"/>
                  </a:cubicBezTo>
                  <a:cubicBezTo>
                    <a:pt x="84" y="1"/>
                    <a:pt x="84" y="0"/>
                    <a:pt x="83" y="1"/>
                  </a:cubicBezTo>
                  <a:cubicBezTo>
                    <a:pt x="82" y="1"/>
                    <a:pt x="82" y="1"/>
                    <a:pt x="81" y="2"/>
                  </a:cubicBezTo>
                  <a:cubicBezTo>
                    <a:pt x="76" y="5"/>
                    <a:pt x="72" y="8"/>
                    <a:pt x="66" y="11"/>
                  </a:cubicBezTo>
                  <a:cubicBezTo>
                    <a:pt x="58" y="14"/>
                    <a:pt x="51" y="19"/>
                    <a:pt x="44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3" name="Freeform 4874"/>
            <p:cNvSpPr/>
            <p:nvPr/>
          </p:nvSpPr>
          <p:spPr bwMode="auto">
            <a:xfrm>
              <a:off x="7365268" y="1829336"/>
              <a:ext cx="159668" cy="82828"/>
            </a:xfrm>
            <a:custGeom>
              <a:avLst/>
              <a:gdLst>
                <a:gd name="T0" fmla="*/ 92 w 92"/>
                <a:gd name="T1" fmla="*/ 1 h 48"/>
                <a:gd name="T2" fmla="*/ 91 w 92"/>
                <a:gd name="T3" fmla="*/ 0 h 48"/>
                <a:gd name="T4" fmla="*/ 44 w 92"/>
                <a:gd name="T5" fmla="*/ 24 h 48"/>
                <a:gd name="T6" fmla="*/ 3 w 92"/>
                <a:gd name="T7" fmla="*/ 45 h 48"/>
                <a:gd name="T8" fmla="*/ 1 w 92"/>
                <a:gd name="T9" fmla="*/ 47 h 48"/>
                <a:gd name="T10" fmla="*/ 1 w 92"/>
                <a:gd name="T11" fmla="*/ 48 h 48"/>
                <a:gd name="T12" fmla="*/ 3 w 92"/>
                <a:gd name="T13" fmla="*/ 47 h 48"/>
                <a:gd name="T14" fmla="*/ 44 w 92"/>
                <a:gd name="T15" fmla="*/ 25 h 48"/>
                <a:gd name="T16" fmla="*/ 92 w 92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48">
                  <a:moveTo>
                    <a:pt x="92" y="1"/>
                  </a:moveTo>
                  <a:cubicBezTo>
                    <a:pt x="92" y="1"/>
                    <a:pt x="92" y="0"/>
                    <a:pt x="91" y="0"/>
                  </a:cubicBezTo>
                  <a:cubicBezTo>
                    <a:pt x="75" y="8"/>
                    <a:pt x="60" y="16"/>
                    <a:pt x="44" y="24"/>
                  </a:cubicBezTo>
                  <a:cubicBezTo>
                    <a:pt x="30" y="31"/>
                    <a:pt x="16" y="37"/>
                    <a:pt x="3" y="45"/>
                  </a:cubicBezTo>
                  <a:cubicBezTo>
                    <a:pt x="2" y="45"/>
                    <a:pt x="2" y="46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16" y="38"/>
                    <a:pt x="31" y="32"/>
                    <a:pt x="44" y="25"/>
                  </a:cubicBezTo>
                  <a:cubicBezTo>
                    <a:pt x="60" y="18"/>
                    <a:pt x="76" y="9"/>
                    <a:pt x="9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4" name="Freeform 4875"/>
            <p:cNvSpPr/>
            <p:nvPr/>
          </p:nvSpPr>
          <p:spPr bwMode="auto">
            <a:xfrm>
              <a:off x="7370258" y="1831332"/>
              <a:ext cx="163659" cy="82828"/>
            </a:xfrm>
            <a:custGeom>
              <a:avLst/>
              <a:gdLst>
                <a:gd name="T0" fmla="*/ 1 w 94"/>
                <a:gd name="T1" fmla="*/ 48 h 48"/>
                <a:gd name="T2" fmla="*/ 93 w 94"/>
                <a:gd name="T3" fmla="*/ 2 h 48"/>
                <a:gd name="T4" fmla="*/ 93 w 94"/>
                <a:gd name="T5" fmla="*/ 2 h 48"/>
                <a:gd name="T6" fmla="*/ 93 w 94"/>
                <a:gd name="T7" fmla="*/ 0 h 48"/>
                <a:gd name="T8" fmla="*/ 92 w 94"/>
                <a:gd name="T9" fmla="*/ 1 h 48"/>
                <a:gd name="T10" fmla="*/ 1 w 94"/>
                <a:gd name="T11" fmla="*/ 47 h 48"/>
                <a:gd name="T12" fmla="*/ 1 w 9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8">
                  <a:moveTo>
                    <a:pt x="1" y="48"/>
                  </a:moveTo>
                  <a:cubicBezTo>
                    <a:pt x="31" y="31"/>
                    <a:pt x="63" y="18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1"/>
                    <a:pt x="93" y="0"/>
                    <a:pt x="93" y="0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62" y="17"/>
                    <a:pt x="30" y="30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5" name="Freeform 4876"/>
            <p:cNvSpPr/>
            <p:nvPr/>
          </p:nvSpPr>
          <p:spPr bwMode="auto">
            <a:xfrm>
              <a:off x="7367264" y="1834325"/>
              <a:ext cx="171643" cy="88815"/>
            </a:xfrm>
            <a:custGeom>
              <a:avLst/>
              <a:gdLst>
                <a:gd name="T0" fmla="*/ 2 w 99"/>
                <a:gd name="T1" fmla="*/ 49 h 51"/>
                <a:gd name="T2" fmla="*/ 1 w 99"/>
                <a:gd name="T3" fmla="*/ 49 h 51"/>
                <a:gd name="T4" fmla="*/ 2 w 99"/>
                <a:gd name="T5" fmla="*/ 50 h 51"/>
                <a:gd name="T6" fmla="*/ 2 w 99"/>
                <a:gd name="T7" fmla="*/ 50 h 51"/>
                <a:gd name="T8" fmla="*/ 50 w 99"/>
                <a:gd name="T9" fmla="*/ 26 h 51"/>
                <a:gd name="T10" fmla="*/ 98 w 99"/>
                <a:gd name="T11" fmla="*/ 2 h 51"/>
                <a:gd name="T12" fmla="*/ 99 w 99"/>
                <a:gd name="T13" fmla="*/ 2 h 51"/>
                <a:gd name="T14" fmla="*/ 98 w 99"/>
                <a:gd name="T15" fmla="*/ 1 h 51"/>
                <a:gd name="T16" fmla="*/ 97 w 99"/>
                <a:gd name="T17" fmla="*/ 1 h 51"/>
                <a:gd name="T18" fmla="*/ 49 w 99"/>
                <a:gd name="T19" fmla="*/ 25 h 51"/>
                <a:gd name="T20" fmla="*/ 2 w 99"/>
                <a:gd name="T2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51">
                  <a:moveTo>
                    <a:pt x="2" y="49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1" y="51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7" y="41"/>
                    <a:pt x="33" y="33"/>
                    <a:pt x="50" y="26"/>
                  </a:cubicBezTo>
                  <a:cubicBezTo>
                    <a:pt x="66" y="19"/>
                    <a:pt x="82" y="10"/>
                    <a:pt x="98" y="2"/>
                  </a:cubicBezTo>
                  <a:cubicBezTo>
                    <a:pt x="98" y="2"/>
                    <a:pt x="99" y="2"/>
                    <a:pt x="99" y="2"/>
                  </a:cubicBezTo>
                  <a:cubicBezTo>
                    <a:pt x="99" y="2"/>
                    <a:pt x="99" y="0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81" y="9"/>
                    <a:pt x="66" y="18"/>
                    <a:pt x="49" y="25"/>
                  </a:cubicBezTo>
                  <a:cubicBezTo>
                    <a:pt x="33" y="32"/>
                    <a:pt x="17" y="39"/>
                    <a:pt x="2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6" name="Freeform 4877"/>
            <p:cNvSpPr>
              <a:spLocks noEditPoints="1"/>
            </p:cNvSpPr>
            <p:nvPr/>
          </p:nvSpPr>
          <p:spPr bwMode="auto">
            <a:xfrm>
              <a:off x="7355289" y="1839315"/>
              <a:ext cx="197589" cy="222537"/>
            </a:xfrm>
            <a:custGeom>
              <a:avLst/>
              <a:gdLst>
                <a:gd name="T0" fmla="*/ 8 w 114"/>
                <a:gd name="T1" fmla="*/ 50 h 128"/>
                <a:gd name="T2" fmla="*/ 31 w 114"/>
                <a:gd name="T3" fmla="*/ 40 h 128"/>
                <a:gd name="T4" fmla="*/ 100 w 114"/>
                <a:gd name="T5" fmla="*/ 7 h 128"/>
                <a:gd name="T6" fmla="*/ 6 w 114"/>
                <a:gd name="T7" fmla="*/ 60 h 128"/>
                <a:gd name="T8" fmla="*/ 97 w 114"/>
                <a:gd name="T9" fmla="*/ 17 h 128"/>
                <a:gd name="T10" fmla="*/ 6 w 114"/>
                <a:gd name="T11" fmla="*/ 67 h 128"/>
                <a:gd name="T12" fmla="*/ 65 w 114"/>
                <a:gd name="T13" fmla="*/ 39 h 128"/>
                <a:gd name="T14" fmla="*/ 7 w 114"/>
                <a:gd name="T15" fmla="*/ 73 h 128"/>
                <a:gd name="T16" fmla="*/ 6 w 114"/>
                <a:gd name="T17" fmla="*/ 82 h 128"/>
                <a:gd name="T18" fmla="*/ 53 w 114"/>
                <a:gd name="T19" fmla="*/ 59 h 128"/>
                <a:gd name="T20" fmla="*/ 6 w 114"/>
                <a:gd name="T21" fmla="*/ 89 h 128"/>
                <a:gd name="T22" fmla="*/ 26 w 114"/>
                <a:gd name="T23" fmla="*/ 80 h 128"/>
                <a:gd name="T24" fmla="*/ 20 w 114"/>
                <a:gd name="T25" fmla="*/ 86 h 128"/>
                <a:gd name="T26" fmla="*/ 5 w 114"/>
                <a:gd name="T27" fmla="*/ 99 h 128"/>
                <a:gd name="T28" fmla="*/ 49 w 114"/>
                <a:gd name="T29" fmla="*/ 78 h 128"/>
                <a:gd name="T30" fmla="*/ 3 w 114"/>
                <a:gd name="T31" fmla="*/ 107 h 128"/>
                <a:gd name="T32" fmla="*/ 89 w 114"/>
                <a:gd name="T33" fmla="*/ 64 h 128"/>
                <a:gd name="T34" fmla="*/ 4 w 114"/>
                <a:gd name="T35" fmla="*/ 110 h 128"/>
                <a:gd name="T36" fmla="*/ 54 w 114"/>
                <a:gd name="T37" fmla="*/ 87 h 128"/>
                <a:gd name="T38" fmla="*/ 107 w 114"/>
                <a:gd name="T39" fmla="*/ 61 h 128"/>
                <a:gd name="T40" fmla="*/ 25 w 114"/>
                <a:gd name="T41" fmla="*/ 107 h 128"/>
                <a:gd name="T42" fmla="*/ 4 w 114"/>
                <a:gd name="T43" fmla="*/ 121 h 128"/>
                <a:gd name="T44" fmla="*/ 94 w 114"/>
                <a:gd name="T45" fmla="*/ 78 h 128"/>
                <a:gd name="T46" fmla="*/ 4 w 114"/>
                <a:gd name="T47" fmla="*/ 125 h 128"/>
                <a:gd name="T48" fmla="*/ 27 w 114"/>
                <a:gd name="T49" fmla="*/ 116 h 128"/>
                <a:gd name="T50" fmla="*/ 113 w 114"/>
                <a:gd name="T51" fmla="*/ 76 h 128"/>
                <a:gd name="T52" fmla="*/ 12 w 114"/>
                <a:gd name="T53" fmla="*/ 122 h 128"/>
                <a:gd name="T54" fmla="*/ 63 w 114"/>
                <a:gd name="T55" fmla="*/ 96 h 128"/>
                <a:gd name="T56" fmla="*/ 112 w 114"/>
                <a:gd name="T57" fmla="*/ 68 h 128"/>
                <a:gd name="T58" fmla="*/ 33 w 114"/>
                <a:gd name="T59" fmla="*/ 105 h 128"/>
                <a:gd name="T60" fmla="*/ 111 w 114"/>
                <a:gd name="T61" fmla="*/ 58 h 128"/>
                <a:gd name="T62" fmla="*/ 59 w 114"/>
                <a:gd name="T63" fmla="*/ 83 h 128"/>
                <a:gd name="T64" fmla="*/ 111 w 114"/>
                <a:gd name="T65" fmla="*/ 53 h 128"/>
                <a:gd name="T66" fmla="*/ 107 w 114"/>
                <a:gd name="T67" fmla="*/ 54 h 128"/>
                <a:gd name="T68" fmla="*/ 17 w 114"/>
                <a:gd name="T69" fmla="*/ 100 h 128"/>
                <a:gd name="T70" fmla="*/ 110 w 114"/>
                <a:gd name="T71" fmla="*/ 49 h 128"/>
                <a:gd name="T72" fmla="*/ 14 w 114"/>
                <a:gd name="T73" fmla="*/ 93 h 128"/>
                <a:gd name="T74" fmla="*/ 9 w 114"/>
                <a:gd name="T75" fmla="*/ 94 h 128"/>
                <a:gd name="T76" fmla="*/ 56 w 114"/>
                <a:gd name="T77" fmla="*/ 64 h 128"/>
                <a:gd name="T78" fmla="*/ 110 w 114"/>
                <a:gd name="T79" fmla="*/ 34 h 128"/>
                <a:gd name="T80" fmla="*/ 30 w 114"/>
                <a:gd name="T81" fmla="*/ 69 h 128"/>
                <a:gd name="T82" fmla="*/ 60 w 114"/>
                <a:gd name="T83" fmla="*/ 51 h 128"/>
                <a:gd name="T84" fmla="*/ 56 w 114"/>
                <a:gd name="T85" fmla="*/ 47 h 128"/>
                <a:gd name="T86" fmla="*/ 54 w 114"/>
                <a:gd name="T87" fmla="*/ 45 h 128"/>
                <a:gd name="T88" fmla="*/ 103 w 114"/>
                <a:gd name="T89" fmla="*/ 22 h 128"/>
                <a:gd name="T90" fmla="*/ 109 w 114"/>
                <a:gd name="T91" fmla="*/ 17 h 128"/>
                <a:gd name="T92" fmla="*/ 28 w 114"/>
                <a:gd name="T93" fmla="*/ 55 h 128"/>
                <a:gd name="T94" fmla="*/ 107 w 114"/>
                <a:gd name="T95" fmla="*/ 12 h 128"/>
                <a:gd name="T96" fmla="*/ 56 w 114"/>
                <a:gd name="T97" fmla="*/ 35 h 128"/>
                <a:gd name="T98" fmla="*/ 63 w 114"/>
                <a:gd name="T99" fmla="*/ 28 h 128"/>
                <a:gd name="T100" fmla="*/ 106 w 114"/>
                <a:gd name="T101" fmla="*/ 2 h 128"/>
                <a:gd name="T102" fmla="*/ 16 w 114"/>
                <a:gd name="T103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" h="128">
                  <a:moveTo>
                    <a:pt x="106" y="2"/>
                  </a:moveTo>
                  <a:cubicBezTo>
                    <a:pt x="90" y="11"/>
                    <a:pt x="74" y="19"/>
                    <a:pt x="57" y="27"/>
                  </a:cubicBezTo>
                  <a:cubicBezTo>
                    <a:pt x="48" y="31"/>
                    <a:pt x="39" y="35"/>
                    <a:pt x="30" y="39"/>
                  </a:cubicBezTo>
                  <a:cubicBezTo>
                    <a:pt x="22" y="42"/>
                    <a:pt x="16" y="47"/>
                    <a:pt x="8" y="50"/>
                  </a:cubicBezTo>
                  <a:cubicBezTo>
                    <a:pt x="8" y="50"/>
                    <a:pt x="7" y="51"/>
                    <a:pt x="7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6" y="48"/>
                    <a:pt x="23" y="43"/>
                    <a:pt x="31" y="40"/>
                  </a:cubicBezTo>
                  <a:cubicBezTo>
                    <a:pt x="40" y="36"/>
                    <a:pt x="49" y="32"/>
                    <a:pt x="58" y="28"/>
                  </a:cubicBezTo>
                  <a:cubicBezTo>
                    <a:pt x="67" y="24"/>
                    <a:pt x="76" y="19"/>
                    <a:pt x="84" y="15"/>
                  </a:cubicBezTo>
                  <a:cubicBezTo>
                    <a:pt x="88" y="13"/>
                    <a:pt x="92" y="11"/>
                    <a:pt x="96" y="9"/>
                  </a:cubicBezTo>
                  <a:cubicBezTo>
                    <a:pt x="98" y="8"/>
                    <a:pt x="110" y="0"/>
                    <a:pt x="100" y="7"/>
                  </a:cubicBezTo>
                  <a:cubicBezTo>
                    <a:pt x="86" y="17"/>
                    <a:pt x="69" y="24"/>
                    <a:pt x="54" y="32"/>
                  </a:cubicBezTo>
                  <a:cubicBezTo>
                    <a:pt x="38" y="39"/>
                    <a:pt x="22" y="47"/>
                    <a:pt x="8" y="57"/>
                  </a:cubicBezTo>
                  <a:cubicBezTo>
                    <a:pt x="7" y="58"/>
                    <a:pt x="6" y="58"/>
                    <a:pt x="5" y="59"/>
                  </a:cubicBezTo>
                  <a:cubicBezTo>
                    <a:pt x="5" y="59"/>
                    <a:pt x="5" y="61"/>
                    <a:pt x="6" y="60"/>
                  </a:cubicBezTo>
                  <a:cubicBezTo>
                    <a:pt x="6" y="60"/>
                    <a:pt x="7" y="60"/>
                    <a:pt x="8" y="59"/>
                  </a:cubicBezTo>
                  <a:cubicBezTo>
                    <a:pt x="24" y="52"/>
                    <a:pt x="41" y="44"/>
                    <a:pt x="57" y="36"/>
                  </a:cubicBezTo>
                  <a:cubicBezTo>
                    <a:pt x="65" y="32"/>
                    <a:pt x="74" y="27"/>
                    <a:pt x="83" y="23"/>
                  </a:cubicBezTo>
                  <a:cubicBezTo>
                    <a:pt x="88" y="21"/>
                    <a:pt x="92" y="19"/>
                    <a:pt x="97" y="17"/>
                  </a:cubicBezTo>
                  <a:cubicBezTo>
                    <a:pt x="97" y="17"/>
                    <a:pt x="98" y="17"/>
                    <a:pt x="98" y="17"/>
                  </a:cubicBezTo>
                  <a:cubicBezTo>
                    <a:pt x="85" y="25"/>
                    <a:pt x="70" y="31"/>
                    <a:pt x="56" y="37"/>
                  </a:cubicBezTo>
                  <a:cubicBezTo>
                    <a:pt x="38" y="45"/>
                    <a:pt x="23" y="55"/>
                    <a:pt x="7" y="66"/>
                  </a:cubicBezTo>
                  <a:cubicBezTo>
                    <a:pt x="7" y="66"/>
                    <a:pt x="6" y="66"/>
                    <a:pt x="6" y="67"/>
                  </a:cubicBezTo>
                  <a:cubicBezTo>
                    <a:pt x="5" y="67"/>
                    <a:pt x="6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24" y="60"/>
                    <a:pt x="41" y="50"/>
                    <a:pt x="58" y="42"/>
                  </a:cubicBezTo>
                  <a:cubicBezTo>
                    <a:pt x="60" y="41"/>
                    <a:pt x="63" y="40"/>
                    <a:pt x="65" y="39"/>
                  </a:cubicBezTo>
                  <a:cubicBezTo>
                    <a:pt x="45" y="48"/>
                    <a:pt x="25" y="58"/>
                    <a:pt x="7" y="71"/>
                  </a:cubicBezTo>
                  <a:cubicBezTo>
                    <a:pt x="6" y="71"/>
                    <a:pt x="5" y="72"/>
                    <a:pt x="4" y="72"/>
                  </a:cubicBezTo>
                  <a:cubicBezTo>
                    <a:pt x="4" y="73"/>
                    <a:pt x="4" y="74"/>
                    <a:pt x="5" y="74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12" y="72"/>
                    <a:pt x="17" y="70"/>
                    <a:pt x="22" y="67"/>
                  </a:cubicBezTo>
                  <a:cubicBezTo>
                    <a:pt x="30" y="62"/>
                    <a:pt x="39" y="57"/>
                    <a:pt x="47" y="53"/>
                  </a:cubicBezTo>
                  <a:cubicBezTo>
                    <a:pt x="67" y="44"/>
                    <a:pt x="86" y="37"/>
                    <a:pt x="105" y="27"/>
                  </a:cubicBezTo>
                  <a:cubicBezTo>
                    <a:pt x="71" y="44"/>
                    <a:pt x="36" y="59"/>
                    <a:pt x="6" y="82"/>
                  </a:cubicBezTo>
                  <a:cubicBezTo>
                    <a:pt x="5" y="82"/>
                    <a:pt x="5" y="83"/>
                    <a:pt x="4" y="83"/>
                  </a:cubicBezTo>
                  <a:cubicBezTo>
                    <a:pt x="3" y="84"/>
                    <a:pt x="4" y="85"/>
                    <a:pt x="5" y="84"/>
                  </a:cubicBezTo>
                  <a:cubicBezTo>
                    <a:pt x="5" y="84"/>
                    <a:pt x="6" y="84"/>
                    <a:pt x="6" y="84"/>
                  </a:cubicBezTo>
                  <a:cubicBezTo>
                    <a:pt x="22" y="77"/>
                    <a:pt x="36" y="66"/>
                    <a:pt x="53" y="59"/>
                  </a:cubicBezTo>
                  <a:cubicBezTo>
                    <a:pt x="61" y="55"/>
                    <a:pt x="70" y="52"/>
                    <a:pt x="78" y="48"/>
                  </a:cubicBezTo>
                  <a:cubicBezTo>
                    <a:pt x="87" y="43"/>
                    <a:pt x="99" y="39"/>
                    <a:pt x="107" y="34"/>
                  </a:cubicBezTo>
                  <a:cubicBezTo>
                    <a:pt x="90" y="45"/>
                    <a:pt x="72" y="52"/>
                    <a:pt x="54" y="61"/>
                  </a:cubicBezTo>
                  <a:cubicBezTo>
                    <a:pt x="37" y="69"/>
                    <a:pt x="22" y="79"/>
                    <a:pt x="6" y="89"/>
                  </a:cubicBezTo>
                  <a:cubicBezTo>
                    <a:pt x="5" y="89"/>
                    <a:pt x="5" y="89"/>
                    <a:pt x="4" y="90"/>
                  </a:cubicBezTo>
                  <a:cubicBezTo>
                    <a:pt x="3" y="90"/>
                    <a:pt x="4" y="91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13" y="89"/>
                    <a:pt x="19" y="84"/>
                    <a:pt x="26" y="80"/>
                  </a:cubicBezTo>
                  <a:cubicBezTo>
                    <a:pt x="35" y="75"/>
                    <a:pt x="44" y="71"/>
                    <a:pt x="54" y="66"/>
                  </a:cubicBezTo>
                  <a:cubicBezTo>
                    <a:pt x="60" y="63"/>
                    <a:pt x="67" y="60"/>
                    <a:pt x="74" y="57"/>
                  </a:cubicBezTo>
                  <a:cubicBezTo>
                    <a:pt x="64" y="61"/>
                    <a:pt x="55" y="65"/>
                    <a:pt x="46" y="70"/>
                  </a:cubicBezTo>
                  <a:cubicBezTo>
                    <a:pt x="37" y="75"/>
                    <a:pt x="28" y="80"/>
                    <a:pt x="20" y="86"/>
                  </a:cubicBezTo>
                  <a:cubicBezTo>
                    <a:pt x="16" y="90"/>
                    <a:pt x="10" y="92"/>
                    <a:pt x="5" y="95"/>
                  </a:cubicBezTo>
                  <a:cubicBezTo>
                    <a:pt x="4" y="96"/>
                    <a:pt x="3" y="97"/>
                    <a:pt x="2" y="98"/>
                  </a:cubicBezTo>
                  <a:cubicBezTo>
                    <a:pt x="2" y="99"/>
                    <a:pt x="2" y="100"/>
                    <a:pt x="3" y="100"/>
                  </a:cubicBezTo>
                  <a:cubicBezTo>
                    <a:pt x="4" y="99"/>
                    <a:pt x="4" y="99"/>
                    <a:pt x="5" y="99"/>
                  </a:cubicBezTo>
                  <a:cubicBezTo>
                    <a:pt x="22" y="92"/>
                    <a:pt x="37" y="82"/>
                    <a:pt x="53" y="75"/>
                  </a:cubicBezTo>
                  <a:cubicBezTo>
                    <a:pt x="63" y="70"/>
                    <a:pt x="73" y="66"/>
                    <a:pt x="83" y="61"/>
                  </a:cubicBezTo>
                  <a:cubicBezTo>
                    <a:pt x="87" y="60"/>
                    <a:pt x="90" y="58"/>
                    <a:pt x="94" y="56"/>
                  </a:cubicBezTo>
                  <a:cubicBezTo>
                    <a:pt x="79" y="64"/>
                    <a:pt x="64" y="71"/>
                    <a:pt x="49" y="78"/>
                  </a:cubicBezTo>
                  <a:cubicBezTo>
                    <a:pt x="39" y="83"/>
                    <a:pt x="30" y="88"/>
                    <a:pt x="21" y="94"/>
                  </a:cubicBezTo>
                  <a:cubicBezTo>
                    <a:pt x="16" y="97"/>
                    <a:pt x="10" y="100"/>
                    <a:pt x="5" y="104"/>
                  </a:cubicBezTo>
                  <a:cubicBezTo>
                    <a:pt x="4" y="105"/>
                    <a:pt x="3" y="105"/>
                    <a:pt x="3" y="106"/>
                  </a:cubicBezTo>
                  <a:cubicBezTo>
                    <a:pt x="2" y="106"/>
                    <a:pt x="3" y="107"/>
                    <a:pt x="3" y="107"/>
                  </a:cubicBezTo>
                  <a:cubicBezTo>
                    <a:pt x="4" y="107"/>
                    <a:pt x="4" y="107"/>
                    <a:pt x="5" y="107"/>
                  </a:cubicBezTo>
                  <a:cubicBezTo>
                    <a:pt x="11" y="105"/>
                    <a:pt x="17" y="102"/>
                    <a:pt x="23" y="98"/>
                  </a:cubicBezTo>
                  <a:cubicBezTo>
                    <a:pt x="31" y="93"/>
                    <a:pt x="40" y="88"/>
                    <a:pt x="49" y="84"/>
                  </a:cubicBezTo>
                  <a:cubicBezTo>
                    <a:pt x="62" y="77"/>
                    <a:pt x="76" y="71"/>
                    <a:pt x="89" y="64"/>
                  </a:cubicBezTo>
                  <a:cubicBezTo>
                    <a:pt x="87" y="66"/>
                    <a:pt x="84" y="67"/>
                    <a:pt x="82" y="69"/>
                  </a:cubicBezTo>
                  <a:cubicBezTo>
                    <a:pt x="72" y="74"/>
                    <a:pt x="62" y="79"/>
                    <a:pt x="53" y="83"/>
                  </a:cubicBezTo>
                  <a:cubicBezTo>
                    <a:pt x="43" y="88"/>
                    <a:pt x="34" y="93"/>
                    <a:pt x="25" y="99"/>
                  </a:cubicBezTo>
                  <a:cubicBezTo>
                    <a:pt x="19" y="103"/>
                    <a:pt x="11" y="106"/>
                    <a:pt x="4" y="110"/>
                  </a:cubicBezTo>
                  <a:cubicBezTo>
                    <a:pt x="3" y="111"/>
                    <a:pt x="2" y="112"/>
                    <a:pt x="0" y="113"/>
                  </a:cubicBezTo>
                  <a:cubicBezTo>
                    <a:pt x="0" y="113"/>
                    <a:pt x="0" y="114"/>
                    <a:pt x="1" y="114"/>
                  </a:cubicBezTo>
                  <a:cubicBezTo>
                    <a:pt x="2" y="114"/>
                    <a:pt x="3" y="113"/>
                    <a:pt x="4" y="113"/>
                  </a:cubicBezTo>
                  <a:cubicBezTo>
                    <a:pt x="21" y="105"/>
                    <a:pt x="37" y="95"/>
                    <a:pt x="54" y="87"/>
                  </a:cubicBezTo>
                  <a:cubicBezTo>
                    <a:pt x="64" y="82"/>
                    <a:pt x="75" y="78"/>
                    <a:pt x="86" y="73"/>
                  </a:cubicBezTo>
                  <a:cubicBezTo>
                    <a:pt x="90" y="71"/>
                    <a:pt x="95" y="69"/>
                    <a:pt x="99" y="66"/>
                  </a:cubicBezTo>
                  <a:cubicBezTo>
                    <a:pt x="101" y="65"/>
                    <a:pt x="104" y="63"/>
                    <a:pt x="106" y="61"/>
                  </a:cubicBezTo>
                  <a:cubicBezTo>
                    <a:pt x="106" y="61"/>
                    <a:pt x="107" y="61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0" y="68"/>
                    <a:pt x="91" y="71"/>
                    <a:pt x="83" y="76"/>
                  </a:cubicBezTo>
                  <a:cubicBezTo>
                    <a:pt x="73" y="82"/>
                    <a:pt x="63" y="86"/>
                    <a:pt x="53" y="92"/>
                  </a:cubicBezTo>
                  <a:cubicBezTo>
                    <a:pt x="44" y="97"/>
                    <a:pt x="35" y="103"/>
                    <a:pt x="25" y="107"/>
                  </a:cubicBezTo>
                  <a:cubicBezTo>
                    <a:pt x="18" y="111"/>
                    <a:pt x="11" y="114"/>
                    <a:pt x="4" y="119"/>
                  </a:cubicBezTo>
                  <a:cubicBezTo>
                    <a:pt x="3" y="120"/>
                    <a:pt x="2" y="120"/>
                    <a:pt x="1" y="121"/>
                  </a:cubicBezTo>
                  <a:cubicBezTo>
                    <a:pt x="0" y="121"/>
                    <a:pt x="1" y="122"/>
                    <a:pt x="2" y="122"/>
                  </a:cubicBezTo>
                  <a:cubicBezTo>
                    <a:pt x="2" y="122"/>
                    <a:pt x="3" y="121"/>
                    <a:pt x="4" y="121"/>
                  </a:cubicBezTo>
                  <a:cubicBezTo>
                    <a:pt x="11" y="118"/>
                    <a:pt x="17" y="113"/>
                    <a:pt x="24" y="110"/>
                  </a:cubicBezTo>
                  <a:cubicBezTo>
                    <a:pt x="33" y="106"/>
                    <a:pt x="43" y="102"/>
                    <a:pt x="52" y="98"/>
                  </a:cubicBezTo>
                  <a:cubicBezTo>
                    <a:pt x="61" y="94"/>
                    <a:pt x="71" y="90"/>
                    <a:pt x="80" y="85"/>
                  </a:cubicBezTo>
                  <a:cubicBezTo>
                    <a:pt x="85" y="83"/>
                    <a:pt x="89" y="80"/>
                    <a:pt x="94" y="78"/>
                  </a:cubicBezTo>
                  <a:cubicBezTo>
                    <a:pt x="96" y="77"/>
                    <a:pt x="99" y="75"/>
                    <a:pt x="102" y="74"/>
                  </a:cubicBezTo>
                  <a:cubicBezTo>
                    <a:pt x="103" y="73"/>
                    <a:pt x="113" y="67"/>
                    <a:pt x="108" y="72"/>
                  </a:cubicBezTo>
                  <a:cubicBezTo>
                    <a:pt x="91" y="84"/>
                    <a:pt x="70" y="91"/>
                    <a:pt x="51" y="101"/>
                  </a:cubicBezTo>
                  <a:cubicBezTo>
                    <a:pt x="35" y="108"/>
                    <a:pt x="18" y="115"/>
                    <a:pt x="4" y="125"/>
                  </a:cubicBezTo>
                  <a:cubicBezTo>
                    <a:pt x="3" y="125"/>
                    <a:pt x="2" y="126"/>
                    <a:pt x="1" y="127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2" y="128"/>
                    <a:pt x="3" y="127"/>
                    <a:pt x="3" y="127"/>
                  </a:cubicBezTo>
                  <a:cubicBezTo>
                    <a:pt x="11" y="124"/>
                    <a:pt x="19" y="120"/>
                    <a:pt x="27" y="116"/>
                  </a:cubicBezTo>
                  <a:cubicBezTo>
                    <a:pt x="36" y="112"/>
                    <a:pt x="46" y="108"/>
                    <a:pt x="55" y="104"/>
                  </a:cubicBezTo>
                  <a:cubicBezTo>
                    <a:pt x="75" y="95"/>
                    <a:pt x="95" y="8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4" y="77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4" y="86"/>
                    <a:pt x="74" y="94"/>
                    <a:pt x="55" y="102"/>
                  </a:cubicBezTo>
                  <a:cubicBezTo>
                    <a:pt x="45" y="107"/>
                    <a:pt x="35" y="110"/>
                    <a:pt x="26" y="115"/>
                  </a:cubicBezTo>
                  <a:cubicBezTo>
                    <a:pt x="21" y="118"/>
                    <a:pt x="17" y="120"/>
                    <a:pt x="12" y="122"/>
                  </a:cubicBezTo>
                  <a:cubicBezTo>
                    <a:pt x="10" y="124"/>
                    <a:pt x="7" y="125"/>
                    <a:pt x="4" y="126"/>
                  </a:cubicBezTo>
                  <a:cubicBezTo>
                    <a:pt x="6" y="125"/>
                    <a:pt x="8" y="124"/>
                    <a:pt x="10" y="123"/>
                  </a:cubicBezTo>
                  <a:cubicBezTo>
                    <a:pt x="19" y="118"/>
                    <a:pt x="26" y="113"/>
                    <a:pt x="35" y="109"/>
                  </a:cubicBezTo>
                  <a:cubicBezTo>
                    <a:pt x="44" y="105"/>
                    <a:pt x="54" y="100"/>
                    <a:pt x="63" y="96"/>
                  </a:cubicBezTo>
                  <a:cubicBezTo>
                    <a:pt x="80" y="89"/>
                    <a:pt x="98" y="81"/>
                    <a:pt x="112" y="70"/>
                  </a:cubicBezTo>
                  <a:cubicBezTo>
                    <a:pt x="113" y="70"/>
                    <a:pt x="113" y="69"/>
                    <a:pt x="113" y="69"/>
                  </a:cubicBezTo>
                  <a:cubicBezTo>
                    <a:pt x="113" y="69"/>
                    <a:pt x="113" y="68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4" y="71"/>
                    <a:pt x="96" y="76"/>
                    <a:pt x="88" y="80"/>
                  </a:cubicBezTo>
                  <a:cubicBezTo>
                    <a:pt x="78" y="85"/>
                    <a:pt x="67" y="90"/>
                    <a:pt x="57" y="94"/>
                  </a:cubicBezTo>
                  <a:cubicBezTo>
                    <a:pt x="47" y="99"/>
                    <a:pt x="37" y="103"/>
                    <a:pt x="27" y="108"/>
                  </a:cubicBezTo>
                  <a:cubicBezTo>
                    <a:pt x="29" y="107"/>
                    <a:pt x="31" y="106"/>
                    <a:pt x="33" y="105"/>
                  </a:cubicBezTo>
                  <a:cubicBezTo>
                    <a:pt x="43" y="100"/>
                    <a:pt x="52" y="94"/>
                    <a:pt x="62" y="89"/>
                  </a:cubicBezTo>
                  <a:cubicBezTo>
                    <a:pt x="72" y="84"/>
                    <a:pt x="81" y="78"/>
                    <a:pt x="90" y="73"/>
                  </a:cubicBezTo>
                  <a:cubicBezTo>
                    <a:pt x="98" y="69"/>
                    <a:pt x="105" y="65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7"/>
                  </a:cubicBezTo>
                  <a:cubicBezTo>
                    <a:pt x="111" y="57"/>
                    <a:pt x="111" y="57"/>
                    <a:pt x="110" y="57"/>
                  </a:cubicBezTo>
                  <a:cubicBezTo>
                    <a:pt x="103" y="62"/>
                    <a:pt x="96" y="67"/>
                    <a:pt x="88" y="71"/>
                  </a:cubicBezTo>
                  <a:cubicBezTo>
                    <a:pt x="78" y="75"/>
                    <a:pt x="68" y="79"/>
                    <a:pt x="59" y="83"/>
                  </a:cubicBezTo>
                  <a:cubicBezTo>
                    <a:pt x="46" y="90"/>
                    <a:pt x="33" y="97"/>
                    <a:pt x="20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5" y="94"/>
                    <a:pt x="44" y="89"/>
                    <a:pt x="53" y="84"/>
                  </a:cubicBezTo>
                  <a:cubicBezTo>
                    <a:pt x="73" y="75"/>
                    <a:pt x="92" y="65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2" y="53"/>
                    <a:pt x="111" y="52"/>
                    <a:pt x="111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9" y="53"/>
                    <a:pt x="108" y="53"/>
                    <a:pt x="107" y="54"/>
                  </a:cubicBezTo>
                  <a:cubicBezTo>
                    <a:pt x="107" y="54"/>
                    <a:pt x="106" y="54"/>
                    <a:pt x="105" y="55"/>
                  </a:cubicBezTo>
                  <a:cubicBezTo>
                    <a:pt x="89" y="64"/>
                    <a:pt x="71" y="71"/>
                    <a:pt x="54" y="80"/>
                  </a:cubicBezTo>
                  <a:cubicBezTo>
                    <a:pt x="45" y="84"/>
                    <a:pt x="37" y="89"/>
                    <a:pt x="28" y="93"/>
                  </a:cubicBezTo>
                  <a:cubicBezTo>
                    <a:pt x="25" y="95"/>
                    <a:pt x="21" y="98"/>
                    <a:pt x="17" y="100"/>
                  </a:cubicBezTo>
                  <a:cubicBezTo>
                    <a:pt x="14" y="102"/>
                    <a:pt x="8" y="103"/>
                    <a:pt x="5" y="105"/>
                  </a:cubicBezTo>
                  <a:cubicBezTo>
                    <a:pt x="11" y="100"/>
                    <a:pt x="20" y="96"/>
                    <a:pt x="27" y="92"/>
                  </a:cubicBezTo>
                  <a:cubicBezTo>
                    <a:pt x="37" y="86"/>
                    <a:pt x="46" y="81"/>
                    <a:pt x="55" y="77"/>
                  </a:cubicBezTo>
                  <a:cubicBezTo>
                    <a:pt x="74" y="68"/>
                    <a:pt x="92" y="59"/>
                    <a:pt x="110" y="49"/>
                  </a:cubicBezTo>
                  <a:cubicBezTo>
                    <a:pt x="111" y="48"/>
                    <a:pt x="110" y="47"/>
                    <a:pt x="109" y="47"/>
                  </a:cubicBezTo>
                  <a:cubicBezTo>
                    <a:pt x="90" y="56"/>
                    <a:pt x="72" y="65"/>
                    <a:pt x="53" y="74"/>
                  </a:cubicBezTo>
                  <a:cubicBezTo>
                    <a:pt x="44" y="78"/>
                    <a:pt x="36" y="82"/>
                    <a:pt x="27" y="86"/>
                  </a:cubicBezTo>
                  <a:cubicBezTo>
                    <a:pt x="23" y="89"/>
                    <a:pt x="18" y="91"/>
                    <a:pt x="14" y="93"/>
                  </a:cubicBezTo>
                  <a:cubicBezTo>
                    <a:pt x="11" y="95"/>
                    <a:pt x="8" y="96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3" y="98"/>
                    <a:pt x="4" y="98"/>
                    <a:pt x="5" y="97"/>
                  </a:cubicBezTo>
                  <a:cubicBezTo>
                    <a:pt x="7" y="96"/>
                    <a:pt x="9" y="95"/>
                    <a:pt x="9" y="94"/>
                  </a:cubicBezTo>
                  <a:cubicBezTo>
                    <a:pt x="24" y="85"/>
                    <a:pt x="39" y="75"/>
                    <a:pt x="55" y="67"/>
                  </a:cubicBezTo>
                  <a:cubicBezTo>
                    <a:pt x="73" y="58"/>
                    <a:pt x="91" y="50"/>
                    <a:pt x="109" y="40"/>
                  </a:cubicBezTo>
                  <a:cubicBezTo>
                    <a:pt x="109" y="40"/>
                    <a:pt x="109" y="38"/>
                    <a:pt x="108" y="39"/>
                  </a:cubicBezTo>
                  <a:cubicBezTo>
                    <a:pt x="90" y="47"/>
                    <a:pt x="73" y="55"/>
                    <a:pt x="56" y="64"/>
                  </a:cubicBezTo>
                  <a:cubicBezTo>
                    <a:pt x="40" y="71"/>
                    <a:pt x="21" y="81"/>
                    <a:pt x="7" y="89"/>
                  </a:cubicBezTo>
                  <a:cubicBezTo>
                    <a:pt x="24" y="79"/>
                    <a:pt x="40" y="69"/>
                    <a:pt x="57" y="60"/>
                  </a:cubicBezTo>
                  <a:cubicBezTo>
                    <a:pt x="75" y="52"/>
                    <a:pt x="93" y="44"/>
                    <a:pt x="109" y="34"/>
                  </a:cubicBezTo>
                  <a:cubicBezTo>
                    <a:pt x="109" y="34"/>
                    <a:pt x="110" y="34"/>
                    <a:pt x="110" y="34"/>
                  </a:cubicBezTo>
                  <a:cubicBezTo>
                    <a:pt x="110" y="33"/>
                    <a:pt x="110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91" y="39"/>
                    <a:pt x="75" y="48"/>
                    <a:pt x="57" y="55"/>
                  </a:cubicBezTo>
                  <a:cubicBezTo>
                    <a:pt x="48" y="60"/>
                    <a:pt x="39" y="64"/>
                    <a:pt x="30" y="69"/>
                  </a:cubicBezTo>
                  <a:cubicBezTo>
                    <a:pt x="25" y="71"/>
                    <a:pt x="21" y="74"/>
                    <a:pt x="17" y="76"/>
                  </a:cubicBezTo>
                  <a:cubicBezTo>
                    <a:pt x="15" y="78"/>
                    <a:pt x="14" y="79"/>
                    <a:pt x="12" y="79"/>
                  </a:cubicBezTo>
                  <a:cubicBezTo>
                    <a:pt x="11" y="80"/>
                    <a:pt x="3" y="85"/>
                    <a:pt x="9" y="81"/>
                  </a:cubicBezTo>
                  <a:cubicBezTo>
                    <a:pt x="25" y="69"/>
                    <a:pt x="42" y="59"/>
                    <a:pt x="60" y="51"/>
                  </a:cubicBezTo>
                  <a:cubicBezTo>
                    <a:pt x="69" y="46"/>
                    <a:pt x="77" y="42"/>
                    <a:pt x="86" y="38"/>
                  </a:cubicBezTo>
                  <a:cubicBezTo>
                    <a:pt x="94" y="34"/>
                    <a:pt x="102" y="31"/>
                    <a:pt x="108" y="26"/>
                  </a:cubicBezTo>
                  <a:cubicBezTo>
                    <a:pt x="109" y="25"/>
                    <a:pt x="108" y="25"/>
                    <a:pt x="107" y="25"/>
                  </a:cubicBezTo>
                  <a:cubicBezTo>
                    <a:pt x="91" y="34"/>
                    <a:pt x="73" y="40"/>
                    <a:pt x="56" y="47"/>
                  </a:cubicBezTo>
                  <a:cubicBezTo>
                    <a:pt x="47" y="51"/>
                    <a:pt x="38" y="55"/>
                    <a:pt x="30" y="60"/>
                  </a:cubicBezTo>
                  <a:cubicBezTo>
                    <a:pt x="27" y="62"/>
                    <a:pt x="24" y="64"/>
                    <a:pt x="21" y="66"/>
                  </a:cubicBezTo>
                  <a:cubicBezTo>
                    <a:pt x="17" y="68"/>
                    <a:pt x="11" y="69"/>
                    <a:pt x="7" y="72"/>
                  </a:cubicBezTo>
                  <a:cubicBezTo>
                    <a:pt x="22" y="62"/>
                    <a:pt x="38" y="54"/>
                    <a:pt x="54" y="45"/>
                  </a:cubicBezTo>
                  <a:cubicBezTo>
                    <a:pt x="62" y="41"/>
                    <a:pt x="71" y="37"/>
                    <a:pt x="80" y="33"/>
                  </a:cubicBezTo>
                  <a:cubicBezTo>
                    <a:pt x="85" y="30"/>
                    <a:pt x="90" y="28"/>
                    <a:pt x="95" y="26"/>
                  </a:cubicBezTo>
                  <a:cubicBezTo>
                    <a:pt x="97" y="25"/>
                    <a:pt x="99" y="24"/>
                    <a:pt x="101" y="23"/>
                  </a:cubicBezTo>
                  <a:cubicBezTo>
                    <a:pt x="102" y="23"/>
                    <a:pt x="102" y="22"/>
                    <a:pt x="103" y="22"/>
                  </a:cubicBezTo>
                  <a:cubicBezTo>
                    <a:pt x="105" y="21"/>
                    <a:pt x="106" y="21"/>
                    <a:pt x="106" y="20"/>
                  </a:cubicBezTo>
                  <a:cubicBezTo>
                    <a:pt x="107" y="20"/>
                    <a:pt x="108" y="19"/>
                    <a:pt x="108" y="19"/>
                  </a:cubicBezTo>
                  <a:cubicBezTo>
                    <a:pt x="108" y="19"/>
                    <a:pt x="109" y="19"/>
                    <a:pt x="109" y="19"/>
                  </a:cubicBezTo>
                  <a:cubicBezTo>
                    <a:pt x="110" y="18"/>
                    <a:pt x="109" y="17"/>
                    <a:pt x="109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5" y="19"/>
                    <a:pt x="103" y="20"/>
                    <a:pt x="100" y="22"/>
                  </a:cubicBezTo>
                  <a:cubicBezTo>
                    <a:pt x="85" y="29"/>
                    <a:pt x="69" y="35"/>
                    <a:pt x="54" y="42"/>
                  </a:cubicBezTo>
                  <a:cubicBezTo>
                    <a:pt x="45" y="46"/>
                    <a:pt x="36" y="50"/>
                    <a:pt x="28" y="55"/>
                  </a:cubicBezTo>
                  <a:cubicBezTo>
                    <a:pt x="24" y="57"/>
                    <a:pt x="21" y="59"/>
                    <a:pt x="17" y="61"/>
                  </a:cubicBezTo>
                  <a:cubicBezTo>
                    <a:pt x="16" y="61"/>
                    <a:pt x="16" y="62"/>
                    <a:pt x="15" y="62"/>
                  </a:cubicBezTo>
                  <a:cubicBezTo>
                    <a:pt x="29" y="53"/>
                    <a:pt x="43" y="44"/>
                    <a:pt x="59" y="37"/>
                  </a:cubicBezTo>
                  <a:cubicBezTo>
                    <a:pt x="76" y="30"/>
                    <a:pt x="93" y="23"/>
                    <a:pt x="107" y="12"/>
                  </a:cubicBezTo>
                  <a:cubicBezTo>
                    <a:pt x="108" y="12"/>
                    <a:pt x="108" y="12"/>
                    <a:pt x="108" y="11"/>
                  </a:cubicBezTo>
                  <a:cubicBezTo>
                    <a:pt x="108" y="11"/>
                    <a:pt x="108" y="11"/>
                    <a:pt x="107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91" y="20"/>
                    <a:pt x="73" y="27"/>
                    <a:pt x="56" y="35"/>
                  </a:cubicBezTo>
                  <a:cubicBezTo>
                    <a:pt x="47" y="39"/>
                    <a:pt x="38" y="44"/>
                    <a:pt x="29" y="48"/>
                  </a:cubicBezTo>
                  <a:cubicBezTo>
                    <a:pt x="24" y="51"/>
                    <a:pt x="19" y="53"/>
                    <a:pt x="14" y="55"/>
                  </a:cubicBezTo>
                  <a:cubicBezTo>
                    <a:pt x="2" y="61"/>
                    <a:pt x="11" y="56"/>
                    <a:pt x="15" y="54"/>
                  </a:cubicBezTo>
                  <a:cubicBezTo>
                    <a:pt x="30" y="44"/>
                    <a:pt x="47" y="36"/>
                    <a:pt x="63" y="28"/>
                  </a:cubicBezTo>
                  <a:cubicBezTo>
                    <a:pt x="77" y="21"/>
                    <a:pt x="95" y="15"/>
                    <a:pt x="107" y="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2"/>
                  </a:cubicBezTo>
                  <a:cubicBezTo>
                    <a:pt x="107" y="2"/>
                    <a:pt x="106" y="2"/>
                    <a:pt x="106" y="2"/>
                  </a:cubicBezTo>
                  <a:close/>
                  <a:moveTo>
                    <a:pt x="16" y="113"/>
                  </a:moveTo>
                  <a:cubicBezTo>
                    <a:pt x="14" y="114"/>
                    <a:pt x="2" y="122"/>
                    <a:pt x="8" y="117"/>
                  </a:cubicBezTo>
                  <a:cubicBezTo>
                    <a:pt x="11" y="116"/>
                    <a:pt x="13" y="114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7" name="Freeform 4878"/>
            <p:cNvSpPr>
              <a:spLocks noEditPoints="1"/>
            </p:cNvSpPr>
            <p:nvPr/>
          </p:nvSpPr>
          <p:spPr bwMode="auto">
            <a:xfrm>
              <a:off x="7344312" y="1989003"/>
              <a:ext cx="220541" cy="199585"/>
            </a:xfrm>
            <a:custGeom>
              <a:avLst/>
              <a:gdLst>
                <a:gd name="T0" fmla="*/ 7 w 127"/>
                <a:gd name="T1" fmla="*/ 46 h 115"/>
                <a:gd name="T2" fmla="*/ 110 w 127"/>
                <a:gd name="T3" fmla="*/ 5 h 115"/>
                <a:gd name="T4" fmla="*/ 9 w 127"/>
                <a:gd name="T5" fmla="*/ 51 h 115"/>
                <a:gd name="T6" fmla="*/ 68 w 127"/>
                <a:gd name="T7" fmla="*/ 28 h 115"/>
                <a:gd name="T8" fmla="*/ 8 w 127"/>
                <a:gd name="T9" fmla="*/ 59 h 115"/>
                <a:gd name="T10" fmla="*/ 64 w 127"/>
                <a:gd name="T11" fmla="*/ 40 h 115"/>
                <a:gd name="T12" fmla="*/ 57 w 127"/>
                <a:gd name="T13" fmla="*/ 46 h 115"/>
                <a:gd name="T14" fmla="*/ 7 w 127"/>
                <a:gd name="T15" fmla="*/ 69 h 115"/>
                <a:gd name="T16" fmla="*/ 65 w 127"/>
                <a:gd name="T17" fmla="*/ 48 h 115"/>
                <a:gd name="T18" fmla="*/ 7 w 127"/>
                <a:gd name="T19" fmla="*/ 77 h 115"/>
                <a:gd name="T20" fmla="*/ 104 w 127"/>
                <a:gd name="T21" fmla="*/ 42 h 115"/>
                <a:gd name="T22" fmla="*/ 6 w 127"/>
                <a:gd name="T23" fmla="*/ 82 h 115"/>
                <a:gd name="T24" fmla="*/ 29 w 127"/>
                <a:gd name="T25" fmla="*/ 75 h 115"/>
                <a:gd name="T26" fmla="*/ 60 w 127"/>
                <a:gd name="T27" fmla="*/ 66 h 115"/>
                <a:gd name="T28" fmla="*/ 5 w 127"/>
                <a:gd name="T29" fmla="*/ 93 h 115"/>
                <a:gd name="T30" fmla="*/ 4 w 127"/>
                <a:gd name="T31" fmla="*/ 97 h 115"/>
                <a:gd name="T32" fmla="*/ 47 w 127"/>
                <a:gd name="T33" fmla="*/ 83 h 115"/>
                <a:gd name="T34" fmla="*/ 3 w 127"/>
                <a:gd name="T35" fmla="*/ 104 h 115"/>
                <a:gd name="T36" fmla="*/ 86 w 127"/>
                <a:gd name="T37" fmla="*/ 77 h 115"/>
                <a:gd name="T38" fmla="*/ 3 w 127"/>
                <a:gd name="T39" fmla="*/ 111 h 115"/>
                <a:gd name="T40" fmla="*/ 1 w 127"/>
                <a:gd name="T41" fmla="*/ 115 h 115"/>
                <a:gd name="T42" fmla="*/ 91 w 127"/>
                <a:gd name="T43" fmla="*/ 87 h 115"/>
                <a:gd name="T44" fmla="*/ 118 w 127"/>
                <a:gd name="T45" fmla="*/ 73 h 115"/>
                <a:gd name="T46" fmla="*/ 17 w 127"/>
                <a:gd name="T47" fmla="*/ 110 h 115"/>
                <a:gd name="T48" fmla="*/ 115 w 127"/>
                <a:gd name="T49" fmla="*/ 69 h 115"/>
                <a:gd name="T50" fmla="*/ 120 w 127"/>
                <a:gd name="T51" fmla="*/ 65 h 115"/>
                <a:gd name="T52" fmla="*/ 10 w 127"/>
                <a:gd name="T53" fmla="*/ 107 h 115"/>
                <a:gd name="T54" fmla="*/ 123 w 127"/>
                <a:gd name="T55" fmla="*/ 59 h 115"/>
                <a:gd name="T56" fmla="*/ 9 w 127"/>
                <a:gd name="T57" fmla="*/ 100 h 115"/>
                <a:gd name="T58" fmla="*/ 118 w 127"/>
                <a:gd name="T59" fmla="*/ 58 h 115"/>
                <a:gd name="T60" fmla="*/ 123 w 127"/>
                <a:gd name="T61" fmla="*/ 54 h 115"/>
                <a:gd name="T62" fmla="*/ 13 w 127"/>
                <a:gd name="T63" fmla="*/ 95 h 115"/>
                <a:gd name="T64" fmla="*/ 88 w 127"/>
                <a:gd name="T65" fmla="*/ 63 h 115"/>
                <a:gd name="T66" fmla="*/ 122 w 127"/>
                <a:gd name="T67" fmla="*/ 48 h 115"/>
                <a:gd name="T68" fmla="*/ 16 w 127"/>
                <a:gd name="T69" fmla="*/ 87 h 115"/>
                <a:gd name="T70" fmla="*/ 124 w 127"/>
                <a:gd name="T71" fmla="*/ 41 h 115"/>
                <a:gd name="T72" fmla="*/ 69 w 127"/>
                <a:gd name="T73" fmla="*/ 59 h 115"/>
                <a:gd name="T74" fmla="*/ 127 w 127"/>
                <a:gd name="T75" fmla="*/ 34 h 115"/>
                <a:gd name="T76" fmla="*/ 76 w 127"/>
                <a:gd name="T77" fmla="*/ 49 h 115"/>
                <a:gd name="T78" fmla="*/ 83 w 127"/>
                <a:gd name="T79" fmla="*/ 43 h 115"/>
                <a:gd name="T80" fmla="*/ 125 w 127"/>
                <a:gd name="T81" fmla="*/ 23 h 115"/>
                <a:gd name="T82" fmla="*/ 22 w 127"/>
                <a:gd name="T83" fmla="*/ 62 h 115"/>
                <a:gd name="T84" fmla="*/ 60 w 127"/>
                <a:gd name="T85" fmla="*/ 46 h 115"/>
                <a:gd name="T86" fmla="*/ 122 w 127"/>
                <a:gd name="T87" fmla="*/ 18 h 115"/>
                <a:gd name="T88" fmla="*/ 21 w 127"/>
                <a:gd name="T89" fmla="*/ 55 h 115"/>
                <a:gd name="T90" fmla="*/ 121 w 127"/>
                <a:gd name="T91" fmla="*/ 10 h 115"/>
                <a:gd name="T92" fmla="*/ 94 w 127"/>
                <a:gd name="T93" fmla="*/ 18 h 115"/>
                <a:gd name="T94" fmla="*/ 15 w 127"/>
                <a:gd name="T95" fmla="*/ 49 h 115"/>
                <a:gd name="T96" fmla="*/ 116 w 127"/>
                <a:gd name="T97" fmla="*/ 3 h 115"/>
                <a:gd name="T98" fmla="*/ 120 w 127"/>
                <a:gd name="T99" fmla="*/ 0 h 115"/>
                <a:gd name="T100" fmla="*/ 115 w 127"/>
                <a:gd name="T101" fmla="*/ 52 h 115"/>
                <a:gd name="T102" fmla="*/ 14 w 127"/>
                <a:gd name="T103" fmla="*/ 80 h 115"/>
                <a:gd name="T104" fmla="*/ 8 w 127"/>
                <a:gd name="T105" fmla="*/ 76 h 115"/>
                <a:gd name="T106" fmla="*/ 17 w 127"/>
                <a:gd name="T107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115">
                  <a:moveTo>
                    <a:pt x="63" y="21"/>
                  </a:moveTo>
                  <a:cubicBezTo>
                    <a:pt x="44" y="27"/>
                    <a:pt x="27" y="36"/>
                    <a:pt x="9" y="44"/>
                  </a:cubicBezTo>
                  <a:cubicBezTo>
                    <a:pt x="8" y="44"/>
                    <a:pt x="7" y="45"/>
                    <a:pt x="6" y="45"/>
                  </a:cubicBezTo>
                  <a:cubicBezTo>
                    <a:pt x="6" y="46"/>
                    <a:pt x="6" y="47"/>
                    <a:pt x="7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29" y="37"/>
                    <a:pt x="49" y="28"/>
                    <a:pt x="69" y="20"/>
                  </a:cubicBezTo>
                  <a:cubicBezTo>
                    <a:pt x="79" y="16"/>
                    <a:pt x="89" y="12"/>
                    <a:pt x="99" y="9"/>
                  </a:cubicBezTo>
                  <a:cubicBezTo>
                    <a:pt x="103" y="8"/>
                    <a:pt x="106" y="6"/>
                    <a:pt x="110" y="5"/>
                  </a:cubicBezTo>
                  <a:cubicBezTo>
                    <a:pt x="109" y="5"/>
                    <a:pt x="109" y="6"/>
                    <a:pt x="108" y="6"/>
                  </a:cubicBezTo>
                  <a:cubicBezTo>
                    <a:pt x="89" y="15"/>
                    <a:pt x="69" y="21"/>
                    <a:pt x="50" y="30"/>
                  </a:cubicBezTo>
                  <a:cubicBezTo>
                    <a:pt x="41" y="35"/>
                    <a:pt x="33" y="39"/>
                    <a:pt x="24" y="43"/>
                  </a:cubicBezTo>
                  <a:cubicBezTo>
                    <a:pt x="18" y="45"/>
                    <a:pt x="13" y="48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4"/>
                    <a:pt x="7" y="54"/>
                  </a:cubicBezTo>
                  <a:cubicBezTo>
                    <a:pt x="8" y="54"/>
                    <a:pt x="8" y="53"/>
                    <a:pt x="9" y="53"/>
                  </a:cubicBezTo>
                  <a:cubicBezTo>
                    <a:pt x="28" y="44"/>
                    <a:pt x="48" y="35"/>
                    <a:pt x="68" y="28"/>
                  </a:cubicBezTo>
                  <a:cubicBezTo>
                    <a:pt x="77" y="25"/>
                    <a:pt x="87" y="22"/>
                    <a:pt x="97" y="19"/>
                  </a:cubicBezTo>
                  <a:cubicBezTo>
                    <a:pt x="85" y="24"/>
                    <a:pt x="72" y="29"/>
                    <a:pt x="60" y="34"/>
                  </a:cubicBezTo>
                  <a:cubicBezTo>
                    <a:pt x="50" y="39"/>
                    <a:pt x="40" y="43"/>
                    <a:pt x="31" y="48"/>
                  </a:cubicBezTo>
                  <a:cubicBezTo>
                    <a:pt x="24" y="52"/>
                    <a:pt x="15" y="55"/>
                    <a:pt x="8" y="59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7" y="62"/>
                    <a:pt x="8" y="61"/>
                  </a:cubicBezTo>
                  <a:cubicBezTo>
                    <a:pt x="27" y="54"/>
                    <a:pt x="45" y="46"/>
                    <a:pt x="64" y="40"/>
                  </a:cubicBezTo>
                  <a:cubicBezTo>
                    <a:pt x="74" y="37"/>
                    <a:pt x="84" y="34"/>
                    <a:pt x="94" y="30"/>
                  </a:cubicBezTo>
                  <a:cubicBezTo>
                    <a:pt x="99" y="28"/>
                    <a:pt x="104" y="26"/>
                    <a:pt x="109" y="24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93" y="32"/>
                    <a:pt x="75" y="39"/>
                    <a:pt x="57" y="46"/>
                  </a:cubicBezTo>
                  <a:cubicBezTo>
                    <a:pt x="41" y="52"/>
                    <a:pt x="22" y="57"/>
                    <a:pt x="8" y="67"/>
                  </a:cubicBezTo>
                  <a:cubicBezTo>
                    <a:pt x="7" y="67"/>
                    <a:pt x="6" y="68"/>
                    <a:pt x="5" y="68"/>
                  </a:cubicBezTo>
                  <a:cubicBezTo>
                    <a:pt x="5" y="69"/>
                    <a:pt x="5" y="70"/>
                    <a:pt x="6" y="70"/>
                  </a:cubicBezTo>
                  <a:cubicBezTo>
                    <a:pt x="6" y="69"/>
                    <a:pt x="7" y="69"/>
                    <a:pt x="7" y="69"/>
                  </a:cubicBezTo>
                  <a:cubicBezTo>
                    <a:pt x="17" y="66"/>
                    <a:pt x="25" y="62"/>
                    <a:pt x="34" y="58"/>
                  </a:cubicBezTo>
                  <a:cubicBezTo>
                    <a:pt x="44" y="54"/>
                    <a:pt x="55" y="51"/>
                    <a:pt x="66" y="47"/>
                  </a:cubicBezTo>
                  <a:cubicBezTo>
                    <a:pt x="75" y="44"/>
                    <a:pt x="85" y="41"/>
                    <a:pt x="94" y="37"/>
                  </a:cubicBezTo>
                  <a:cubicBezTo>
                    <a:pt x="85" y="42"/>
                    <a:pt x="75" y="45"/>
                    <a:pt x="65" y="48"/>
                  </a:cubicBezTo>
                  <a:cubicBezTo>
                    <a:pt x="45" y="56"/>
                    <a:pt x="26" y="66"/>
                    <a:pt x="7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7"/>
                    <a:pt x="5" y="77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17" y="74"/>
                    <a:pt x="26" y="68"/>
                    <a:pt x="35" y="64"/>
                  </a:cubicBezTo>
                  <a:cubicBezTo>
                    <a:pt x="46" y="60"/>
                    <a:pt x="56" y="57"/>
                    <a:pt x="67" y="53"/>
                  </a:cubicBezTo>
                  <a:cubicBezTo>
                    <a:pt x="78" y="49"/>
                    <a:pt x="89" y="46"/>
                    <a:pt x="100" y="43"/>
                  </a:cubicBezTo>
                  <a:cubicBezTo>
                    <a:pt x="101" y="43"/>
                    <a:pt x="102" y="42"/>
                    <a:pt x="104" y="42"/>
                  </a:cubicBezTo>
                  <a:cubicBezTo>
                    <a:pt x="102" y="43"/>
                    <a:pt x="100" y="44"/>
                    <a:pt x="98" y="45"/>
                  </a:cubicBezTo>
                  <a:cubicBezTo>
                    <a:pt x="86" y="51"/>
                    <a:pt x="73" y="55"/>
                    <a:pt x="60" y="60"/>
                  </a:cubicBezTo>
                  <a:cubicBezTo>
                    <a:pt x="49" y="64"/>
                    <a:pt x="37" y="69"/>
                    <a:pt x="26" y="74"/>
                  </a:cubicBezTo>
                  <a:cubicBezTo>
                    <a:pt x="19" y="77"/>
                    <a:pt x="12" y="78"/>
                    <a:pt x="6" y="82"/>
                  </a:cubicBezTo>
                  <a:cubicBezTo>
                    <a:pt x="5" y="83"/>
                    <a:pt x="4" y="84"/>
                    <a:pt x="3" y="85"/>
                  </a:cubicBezTo>
                  <a:cubicBezTo>
                    <a:pt x="2" y="85"/>
                    <a:pt x="3" y="86"/>
                    <a:pt x="3" y="86"/>
                  </a:cubicBezTo>
                  <a:cubicBezTo>
                    <a:pt x="4" y="86"/>
                    <a:pt x="5" y="85"/>
                    <a:pt x="6" y="85"/>
                  </a:cubicBezTo>
                  <a:cubicBezTo>
                    <a:pt x="14" y="83"/>
                    <a:pt x="22" y="79"/>
                    <a:pt x="29" y="75"/>
                  </a:cubicBezTo>
                  <a:cubicBezTo>
                    <a:pt x="40" y="70"/>
                    <a:pt x="51" y="66"/>
                    <a:pt x="63" y="62"/>
                  </a:cubicBezTo>
                  <a:cubicBezTo>
                    <a:pt x="82" y="55"/>
                    <a:pt x="103" y="47"/>
                    <a:pt x="120" y="40"/>
                  </a:cubicBezTo>
                  <a:cubicBezTo>
                    <a:pt x="112" y="44"/>
                    <a:pt x="103" y="48"/>
                    <a:pt x="95" y="52"/>
                  </a:cubicBezTo>
                  <a:cubicBezTo>
                    <a:pt x="83" y="57"/>
                    <a:pt x="72" y="61"/>
                    <a:pt x="60" y="66"/>
                  </a:cubicBezTo>
                  <a:cubicBezTo>
                    <a:pt x="41" y="73"/>
                    <a:pt x="23" y="82"/>
                    <a:pt x="5" y="92"/>
                  </a:cubicBezTo>
                  <a:cubicBezTo>
                    <a:pt x="5" y="92"/>
                    <a:pt x="4" y="92"/>
                    <a:pt x="4" y="92"/>
                  </a:cubicBezTo>
                  <a:cubicBezTo>
                    <a:pt x="3" y="93"/>
                    <a:pt x="4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16" y="89"/>
                    <a:pt x="27" y="84"/>
                    <a:pt x="38" y="80"/>
                  </a:cubicBezTo>
                  <a:cubicBezTo>
                    <a:pt x="35" y="81"/>
                    <a:pt x="32" y="83"/>
                    <a:pt x="30" y="84"/>
                  </a:cubicBezTo>
                  <a:cubicBezTo>
                    <a:pt x="21" y="89"/>
                    <a:pt x="12" y="92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3" y="98"/>
                    <a:pt x="3" y="99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4" y="96"/>
                    <a:pt x="24" y="92"/>
                    <a:pt x="34" y="88"/>
                  </a:cubicBezTo>
                  <a:cubicBezTo>
                    <a:pt x="38" y="86"/>
                    <a:pt x="42" y="85"/>
                    <a:pt x="47" y="83"/>
                  </a:cubicBezTo>
                  <a:cubicBezTo>
                    <a:pt x="39" y="87"/>
                    <a:pt x="31" y="90"/>
                    <a:pt x="22" y="93"/>
                  </a:cubicBezTo>
                  <a:cubicBezTo>
                    <a:pt x="16" y="96"/>
                    <a:pt x="9" y="98"/>
                    <a:pt x="4" y="102"/>
                  </a:cubicBezTo>
                  <a:cubicBezTo>
                    <a:pt x="3" y="102"/>
                    <a:pt x="3" y="102"/>
                    <a:pt x="2" y="103"/>
                  </a:cubicBezTo>
                  <a:cubicBezTo>
                    <a:pt x="2" y="103"/>
                    <a:pt x="2" y="104"/>
                    <a:pt x="3" y="104"/>
                  </a:cubicBezTo>
                  <a:cubicBezTo>
                    <a:pt x="3" y="104"/>
                    <a:pt x="3" y="104"/>
                    <a:pt x="4" y="104"/>
                  </a:cubicBezTo>
                  <a:cubicBezTo>
                    <a:pt x="14" y="101"/>
                    <a:pt x="23" y="97"/>
                    <a:pt x="33" y="94"/>
                  </a:cubicBezTo>
                  <a:cubicBezTo>
                    <a:pt x="45" y="91"/>
                    <a:pt x="56" y="87"/>
                    <a:pt x="68" y="83"/>
                  </a:cubicBezTo>
                  <a:cubicBezTo>
                    <a:pt x="74" y="81"/>
                    <a:pt x="80" y="79"/>
                    <a:pt x="86" y="77"/>
                  </a:cubicBezTo>
                  <a:cubicBezTo>
                    <a:pt x="58" y="88"/>
                    <a:pt x="29" y="95"/>
                    <a:pt x="3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2" y="111"/>
                    <a:pt x="2" y="111"/>
                  </a:cubicBezTo>
                  <a:cubicBezTo>
                    <a:pt x="2" y="111"/>
                    <a:pt x="2" y="111"/>
                    <a:pt x="3" y="111"/>
                  </a:cubicBezTo>
                  <a:cubicBezTo>
                    <a:pt x="5" y="110"/>
                    <a:pt x="8" y="109"/>
                    <a:pt x="10" y="108"/>
                  </a:cubicBezTo>
                  <a:cubicBezTo>
                    <a:pt x="8" y="110"/>
                    <a:pt x="5" y="111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1" y="115"/>
                    <a:pt x="2" y="115"/>
                    <a:pt x="2" y="115"/>
                  </a:cubicBezTo>
                  <a:cubicBezTo>
                    <a:pt x="11" y="114"/>
                    <a:pt x="20" y="110"/>
                    <a:pt x="28" y="107"/>
                  </a:cubicBezTo>
                  <a:cubicBezTo>
                    <a:pt x="39" y="102"/>
                    <a:pt x="50" y="100"/>
                    <a:pt x="62" y="97"/>
                  </a:cubicBezTo>
                  <a:cubicBezTo>
                    <a:pt x="72" y="94"/>
                    <a:pt x="82" y="91"/>
                    <a:pt x="91" y="87"/>
                  </a:cubicBezTo>
                  <a:cubicBezTo>
                    <a:pt x="100" y="82"/>
                    <a:pt x="109" y="79"/>
                    <a:pt x="118" y="75"/>
                  </a:cubicBezTo>
                  <a:cubicBezTo>
                    <a:pt x="119" y="74"/>
                    <a:pt x="120" y="74"/>
                    <a:pt x="120" y="74"/>
                  </a:cubicBezTo>
                  <a:cubicBezTo>
                    <a:pt x="121" y="73"/>
                    <a:pt x="120" y="72"/>
                    <a:pt x="120" y="72"/>
                  </a:cubicBezTo>
                  <a:cubicBezTo>
                    <a:pt x="119" y="73"/>
                    <a:pt x="119" y="73"/>
                    <a:pt x="118" y="73"/>
                  </a:cubicBezTo>
                  <a:cubicBezTo>
                    <a:pt x="110" y="77"/>
                    <a:pt x="102" y="80"/>
                    <a:pt x="93" y="84"/>
                  </a:cubicBezTo>
                  <a:cubicBezTo>
                    <a:pt x="83" y="89"/>
                    <a:pt x="73" y="93"/>
                    <a:pt x="61" y="96"/>
                  </a:cubicBezTo>
                  <a:cubicBezTo>
                    <a:pt x="51" y="98"/>
                    <a:pt x="41" y="101"/>
                    <a:pt x="31" y="105"/>
                  </a:cubicBezTo>
                  <a:cubicBezTo>
                    <a:pt x="26" y="106"/>
                    <a:pt x="22" y="108"/>
                    <a:pt x="17" y="110"/>
                  </a:cubicBezTo>
                  <a:cubicBezTo>
                    <a:pt x="13" y="111"/>
                    <a:pt x="7" y="112"/>
                    <a:pt x="3" y="114"/>
                  </a:cubicBezTo>
                  <a:cubicBezTo>
                    <a:pt x="9" y="111"/>
                    <a:pt x="14" y="108"/>
                    <a:pt x="19" y="105"/>
                  </a:cubicBezTo>
                  <a:cubicBezTo>
                    <a:pt x="34" y="99"/>
                    <a:pt x="48" y="94"/>
                    <a:pt x="63" y="89"/>
                  </a:cubicBezTo>
                  <a:cubicBezTo>
                    <a:pt x="81" y="83"/>
                    <a:pt x="98" y="77"/>
                    <a:pt x="115" y="69"/>
                  </a:cubicBezTo>
                  <a:cubicBezTo>
                    <a:pt x="117" y="69"/>
                    <a:pt x="118" y="68"/>
                    <a:pt x="117" y="67"/>
                  </a:cubicBezTo>
                  <a:cubicBezTo>
                    <a:pt x="118" y="67"/>
                    <a:pt x="119" y="67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1" y="66"/>
                    <a:pt x="121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91" y="79"/>
                    <a:pt x="60" y="86"/>
                    <a:pt x="30" y="99"/>
                  </a:cubicBezTo>
                  <a:cubicBezTo>
                    <a:pt x="28" y="100"/>
                    <a:pt x="25" y="101"/>
                    <a:pt x="23" y="102"/>
                  </a:cubicBezTo>
                  <a:cubicBezTo>
                    <a:pt x="18" y="104"/>
                    <a:pt x="14" y="105"/>
                    <a:pt x="10" y="107"/>
                  </a:cubicBezTo>
                  <a:cubicBezTo>
                    <a:pt x="12" y="106"/>
                    <a:pt x="13" y="105"/>
                    <a:pt x="15" y="104"/>
                  </a:cubicBezTo>
                  <a:cubicBezTo>
                    <a:pt x="49" y="87"/>
                    <a:pt x="88" y="82"/>
                    <a:pt x="121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4" y="59"/>
                    <a:pt x="123" y="58"/>
                    <a:pt x="123" y="59"/>
                  </a:cubicBezTo>
                  <a:cubicBezTo>
                    <a:pt x="122" y="59"/>
                    <a:pt x="121" y="59"/>
                    <a:pt x="121" y="59"/>
                  </a:cubicBezTo>
                  <a:cubicBezTo>
                    <a:pt x="97" y="72"/>
                    <a:pt x="71" y="81"/>
                    <a:pt x="45" y="89"/>
                  </a:cubicBezTo>
                  <a:cubicBezTo>
                    <a:pt x="33" y="93"/>
                    <a:pt x="21" y="98"/>
                    <a:pt x="9" y="101"/>
                  </a:cubicBezTo>
                  <a:cubicBezTo>
                    <a:pt x="2" y="103"/>
                    <a:pt x="7" y="101"/>
                    <a:pt x="9" y="100"/>
                  </a:cubicBezTo>
                  <a:cubicBezTo>
                    <a:pt x="12" y="99"/>
                    <a:pt x="15" y="97"/>
                    <a:pt x="18" y="96"/>
                  </a:cubicBezTo>
                  <a:cubicBezTo>
                    <a:pt x="23" y="95"/>
                    <a:pt x="29" y="92"/>
                    <a:pt x="34" y="90"/>
                  </a:cubicBezTo>
                  <a:cubicBezTo>
                    <a:pt x="45" y="85"/>
                    <a:pt x="57" y="81"/>
                    <a:pt x="69" y="76"/>
                  </a:cubicBezTo>
                  <a:cubicBezTo>
                    <a:pt x="86" y="71"/>
                    <a:pt x="102" y="65"/>
                    <a:pt x="118" y="58"/>
                  </a:cubicBezTo>
                  <a:cubicBezTo>
                    <a:pt x="119" y="58"/>
                    <a:pt x="120" y="57"/>
                    <a:pt x="120" y="57"/>
                  </a:cubicBezTo>
                  <a:cubicBezTo>
                    <a:pt x="120" y="56"/>
                    <a:pt x="121" y="56"/>
                    <a:pt x="121" y="56"/>
                  </a:cubicBezTo>
                  <a:cubicBezTo>
                    <a:pt x="122" y="56"/>
                    <a:pt x="123" y="55"/>
                    <a:pt x="123" y="55"/>
                  </a:cubicBezTo>
                  <a:cubicBezTo>
                    <a:pt x="124" y="55"/>
                    <a:pt x="123" y="54"/>
                    <a:pt x="123" y="54"/>
                  </a:cubicBezTo>
                  <a:cubicBezTo>
                    <a:pt x="122" y="54"/>
                    <a:pt x="122" y="54"/>
                    <a:pt x="121" y="54"/>
                  </a:cubicBezTo>
                  <a:cubicBezTo>
                    <a:pt x="103" y="62"/>
                    <a:pt x="85" y="69"/>
                    <a:pt x="66" y="76"/>
                  </a:cubicBezTo>
                  <a:cubicBezTo>
                    <a:pt x="60" y="78"/>
                    <a:pt x="54" y="80"/>
                    <a:pt x="48" y="81"/>
                  </a:cubicBezTo>
                  <a:cubicBezTo>
                    <a:pt x="36" y="85"/>
                    <a:pt x="25" y="91"/>
                    <a:pt x="13" y="95"/>
                  </a:cubicBezTo>
                  <a:cubicBezTo>
                    <a:pt x="11" y="96"/>
                    <a:pt x="8" y="96"/>
                    <a:pt x="6" y="97"/>
                  </a:cubicBezTo>
                  <a:cubicBezTo>
                    <a:pt x="9" y="95"/>
                    <a:pt x="12" y="94"/>
                    <a:pt x="16" y="93"/>
                  </a:cubicBezTo>
                  <a:cubicBezTo>
                    <a:pt x="21" y="91"/>
                    <a:pt x="25" y="88"/>
                    <a:pt x="30" y="85"/>
                  </a:cubicBezTo>
                  <a:cubicBezTo>
                    <a:pt x="48" y="75"/>
                    <a:pt x="68" y="70"/>
                    <a:pt x="88" y="63"/>
                  </a:cubicBezTo>
                  <a:cubicBezTo>
                    <a:pt x="99" y="59"/>
                    <a:pt x="111" y="56"/>
                    <a:pt x="122" y="50"/>
                  </a:cubicBezTo>
                  <a:cubicBezTo>
                    <a:pt x="122" y="50"/>
                    <a:pt x="122" y="49"/>
                    <a:pt x="123" y="49"/>
                  </a:cubicBezTo>
                  <a:cubicBezTo>
                    <a:pt x="123" y="49"/>
                    <a:pt x="123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12" y="51"/>
                    <a:pt x="103" y="56"/>
                    <a:pt x="93" y="60"/>
                  </a:cubicBezTo>
                  <a:cubicBezTo>
                    <a:pt x="83" y="63"/>
                    <a:pt x="72" y="66"/>
                    <a:pt x="62" y="70"/>
                  </a:cubicBezTo>
                  <a:cubicBezTo>
                    <a:pt x="49" y="74"/>
                    <a:pt x="37" y="79"/>
                    <a:pt x="25" y="83"/>
                  </a:cubicBezTo>
                  <a:cubicBezTo>
                    <a:pt x="22" y="85"/>
                    <a:pt x="19" y="86"/>
                    <a:pt x="16" y="87"/>
                  </a:cubicBezTo>
                  <a:cubicBezTo>
                    <a:pt x="18" y="86"/>
                    <a:pt x="19" y="85"/>
                    <a:pt x="21" y="85"/>
                  </a:cubicBezTo>
                  <a:cubicBezTo>
                    <a:pt x="37" y="76"/>
                    <a:pt x="55" y="69"/>
                    <a:pt x="72" y="63"/>
                  </a:cubicBezTo>
                  <a:cubicBezTo>
                    <a:pt x="89" y="56"/>
                    <a:pt x="105" y="48"/>
                    <a:pt x="122" y="41"/>
                  </a:cubicBezTo>
                  <a:cubicBezTo>
                    <a:pt x="123" y="41"/>
                    <a:pt x="123" y="41"/>
                    <a:pt x="124" y="41"/>
                  </a:cubicBezTo>
                  <a:cubicBezTo>
                    <a:pt x="124" y="40"/>
                    <a:pt x="124" y="39"/>
                    <a:pt x="123" y="39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11" y="42"/>
                    <a:pt x="100" y="47"/>
                    <a:pt x="90" y="51"/>
                  </a:cubicBezTo>
                  <a:cubicBezTo>
                    <a:pt x="83" y="54"/>
                    <a:pt x="76" y="56"/>
                    <a:pt x="69" y="59"/>
                  </a:cubicBezTo>
                  <a:cubicBezTo>
                    <a:pt x="80" y="55"/>
                    <a:pt x="91" y="50"/>
                    <a:pt x="101" y="45"/>
                  </a:cubicBezTo>
                  <a:cubicBezTo>
                    <a:pt x="104" y="43"/>
                    <a:pt x="107" y="42"/>
                    <a:pt x="110" y="40"/>
                  </a:cubicBezTo>
                  <a:cubicBezTo>
                    <a:pt x="114" y="39"/>
                    <a:pt x="119" y="38"/>
                    <a:pt x="122" y="36"/>
                  </a:cubicBezTo>
                  <a:cubicBezTo>
                    <a:pt x="124" y="35"/>
                    <a:pt x="125" y="35"/>
                    <a:pt x="127" y="34"/>
                  </a:cubicBezTo>
                  <a:cubicBezTo>
                    <a:pt x="127" y="33"/>
                    <a:pt x="127" y="32"/>
                    <a:pt x="126" y="33"/>
                  </a:cubicBezTo>
                  <a:cubicBezTo>
                    <a:pt x="125" y="33"/>
                    <a:pt x="124" y="33"/>
                    <a:pt x="122" y="34"/>
                  </a:cubicBezTo>
                  <a:cubicBezTo>
                    <a:pt x="120" y="35"/>
                    <a:pt x="117" y="36"/>
                    <a:pt x="114" y="37"/>
                  </a:cubicBezTo>
                  <a:cubicBezTo>
                    <a:pt x="101" y="41"/>
                    <a:pt x="88" y="45"/>
                    <a:pt x="76" y="49"/>
                  </a:cubicBezTo>
                  <a:cubicBezTo>
                    <a:pt x="64" y="52"/>
                    <a:pt x="52" y="57"/>
                    <a:pt x="41" y="61"/>
                  </a:cubicBezTo>
                  <a:cubicBezTo>
                    <a:pt x="33" y="63"/>
                    <a:pt x="26" y="67"/>
                    <a:pt x="19" y="71"/>
                  </a:cubicBezTo>
                  <a:cubicBezTo>
                    <a:pt x="26" y="67"/>
                    <a:pt x="34" y="63"/>
                    <a:pt x="41" y="59"/>
                  </a:cubicBezTo>
                  <a:cubicBezTo>
                    <a:pt x="55" y="53"/>
                    <a:pt x="69" y="48"/>
                    <a:pt x="83" y="43"/>
                  </a:cubicBezTo>
                  <a:cubicBezTo>
                    <a:pt x="93" y="39"/>
                    <a:pt x="102" y="35"/>
                    <a:pt x="111" y="30"/>
                  </a:cubicBezTo>
                  <a:cubicBezTo>
                    <a:pt x="115" y="28"/>
                    <a:pt x="118" y="27"/>
                    <a:pt x="122" y="26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6" y="24"/>
                    <a:pt x="126" y="23"/>
                    <a:pt x="125" y="23"/>
                  </a:cubicBezTo>
                  <a:cubicBezTo>
                    <a:pt x="124" y="23"/>
                    <a:pt x="123" y="24"/>
                    <a:pt x="122" y="24"/>
                  </a:cubicBezTo>
                  <a:cubicBezTo>
                    <a:pt x="118" y="25"/>
                    <a:pt x="115" y="27"/>
                    <a:pt x="112" y="28"/>
                  </a:cubicBezTo>
                  <a:cubicBezTo>
                    <a:pt x="107" y="30"/>
                    <a:pt x="103" y="32"/>
                    <a:pt x="99" y="34"/>
                  </a:cubicBezTo>
                  <a:cubicBezTo>
                    <a:pt x="74" y="45"/>
                    <a:pt x="47" y="51"/>
                    <a:pt x="22" y="62"/>
                  </a:cubicBezTo>
                  <a:cubicBezTo>
                    <a:pt x="19" y="64"/>
                    <a:pt x="15" y="65"/>
                    <a:pt x="11" y="67"/>
                  </a:cubicBezTo>
                  <a:cubicBezTo>
                    <a:pt x="7" y="68"/>
                    <a:pt x="7" y="68"/>
                    <a:pt x="11" y="67"/>
                  </a:cubicBezTo>
                  <a:cubicBezTo>
                    <a:pt x="16" y="63"/>
                    <a:pt x="22" y="61"/>
                    <a:pt x="28" y="59"/>
                  </a:cubicBezTo>
                  <a:cubicBezTo>
                    <a:pt x="39" y="55"/>
                    <a:pt x="49" y="50"/>
                    <a:pt x="60" y="46"/>
                  </a:cubicBezTo>
                  <a:cubicBezTo>
                    <a:pt x="70" y="42"/>
                    <a:pt x="81" y="39"/>
                    <a:pt x="91" y="34"/>
                  </a:cubicBezTo>
                  <a:cubicBezTo>
                    <a:pt x="101" y="29"/>
                    <a:pt x="112" y="25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01" y="25"/>
                    <a:pt x="81" y="34"/>
                    <a:pt x="60" y="40"/>
                  </a:cubicBezTo>
                  <a:cubicBezTo>
                    <a:pt x="52" y="43"/>
                    <a:pt x="43" y="46"/>
                    <a:pt x="34" y="49"/>
                  </a:cubicBezTo>
                  <a:cubicBezTo>
                    <a:pt x="30" y="51"/>
                    <a:pt x="25" y="53"/>
                    <a:pt x="21" y="55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28" y="51"/>
                    <a:pt x="32" y="49"/>
                    <a:pt x="37" y="46"/>
                  </a:cubicBezTo>
                  <a:cubicBezTo>
                    <a:pt x="46" y="41"/>
                    <a:pt x="56" y="37"/>
                    <a:pt x="66" y="33"/>
                  </a:cubicBezTo>
                  <a:cubicBezTo>
                    <a:pt x="85" y="25"/>
                    <a:pt x="103" y="18"/>
                    <a:pt x="121" y="10"/>
                  </a:cubicBezTo>
                  <a:cubicBezTo>
                    <a:pt x="121" y="10"/>
                    <a:pt x="122" y="10"/>
                    <a:pt x="122" y="9"/>
                  </a:cubicBezTo>
                  <a:cubicBezTo>
                    <a:pt x="123" y="9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2" y="11"/>
                    <a:pt x="103" y="15"/>
                    <a:pt x="94" y="18"/>
                  </a:cubicBezTo>
                  <a:cubicBezTo>
                    <a:pt x="84" y="22"/>
                    <a:pt x="74" y="25"/>
                    <a:pt x="64" y="28"/>
                  </a:cubicBezTo>
                  <a:cubicBezTo>
                    <a:pt x="55" y="31"/>
                    <a:pt x="46" y="35"/>
                    <a:pt x="37" y="39"/>
                  </a:cubicBezTo>
                  <a:cubicBezTo>
                    <a:pt x="31" y="41"/>
                    <a:pt x="26" y="44"/>
                    <a:pt x="21" y="46"/>
                  </a:cubicBezTo>
                  <a:cubicBezTo>
                    <a:pt x="19" y="47"/>
                    <a:pt x="17" y="48"/>
                    <a:pt x="15" y="49"/>
                  </a:cubicBezTo>
                  <a:cubicBezTo>
                    <a:pt x="15" y="49"/>
                    <a:pt x="7" y="54"/>
                    <a:pt x="11" y="51"/>
                  </a:cubicBezTo>
                  <a:cubicBezTo>
                    <a:pt x="18" y="45"/>
                    <a:pt x="27" y="43"/>
                    <a:pt x="36" y="39"/>
                  </a:cubicBezTo>
                  <a:cubicBezTo>
                    <a:pt x="44" y="36"/>
                    <a:pt x="51" y="31"/>
                    <a:pt x="60" y="28"/>
                  </a:cubicBezTo>
                  <a:cubicBezTo>
                    <a:pt x="78" y="19"/>
                    <a:pt x="98" y="12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2"/>
                    <a:pt x="119" y="2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1" y="1"/>
                    <a:pt x="121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1" y="7"/>
                    <a:pt x="82" y="14"/>
                    <a:pt x="63" y="21"/>
                  </a:cubicBezTo>
                  <a:close/>
                  <a:moveTo>
                    <a:pt x="11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lose/>
                  <a:moveTo>
                    <a:pt x="17" y="80"/>
                  </a:moveTo>
                  <a:cubicBezTo>
                    <a:pt x="14" y="81"/>
                    <a:pt x="10" y="83"/>
                    <a:pt x="6" y="84"/>
                  </a:cubicBezTo>
                  <a:cubicBezTo>
                    <a:pt x="8" y="83"/>
                    <a:pt x="12" y="81"/>
                    <a:pt x="14" y="80"/>
                  </a:cubicBezTo>
                  <a:cubicBezTo>
                    <a:pt x="19" y="78"/>
                    <a:pt x="24" y="76"/>
                    <a:pt x="29" y="74"/>
                  </a:cubicBezTo>
                  <a:cubicBezTo>
                    <a:pt x="30" y="74"/>
                    <a:pt x="31" y="73"/>
                    <a:pt x="32" y="73"/>
                  </a:cubicBezTo>
                  <a:cubicBezTo>
                    <a:pt x="27" y="75"/>
                    <a:pt x="22" y="77"/>
                    <a:pt x="17" y="80"/>
                  </a:cubicBezTo>
                  <a:close/>
                  <a:moveTo>
                    <a:pt x="8" y="76"/>
                  </a:moveTo>
                  <a:cubicBezTo>
                    <a:pt x="11" y="75"/>
                    <a:pt x="13" y="74"/>
                    <a:pt x="15" y="73"/>
                  </a:cubicBezTo>
                  <a:cubicBezTo>
                    <a:pt x="13" y="74"/>
                    <a:pt x="10" y="75"/>
                    <a:pt x="8" y="76"/>
                  </a:cubicBezTo>
                  <a:close/>
                  <a:moveTo>
                    <a:pt x="11" y="59"/>
                  </a:moveTo>
                  <a:cubicBezTo>
                    <a:pt x="13" y="58"/>
                    <a:pt x="15" y="57"/>
                    <a:pt x="17" y="57"/>
                  </a:cubicBezTo>
                  <a:cubicBezTo>
                    <a:pt x="14" y="58"/>
                    <a:pt x="5" y="62"/>
                    <a:pt x="11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8" name="Freeform 4879"/>
            <p:cNvSpPr>
              <a:spLocks noEditPoints="1"/>
            </p:cNvSpPr>
            <p:nvPr/>
          </p:nvSpPr>
          <p:spPr bwMode="auto">
            <a:xfrm>
              <a:off x="7334333" y="2119731"/>
              <a:ext cx="218545" cy="150687"/>
            </a:xfrm>
            <a:custGeom>
              <a:avLst/>
              <a:gdLst>
                <a:gd name="T0" fmla="*/ 31 w 126"/>
                <a:gd name="T1" fmla="*/ 37 h 87"/>
                <a:gd name="T2" fmla="*/ 5 w 126"/>
                <a:gd name="T3" fmla="*/ 48 h 87"/>
                <a:gd name="T4" fmla="*/ 69 w 126"/>
                <a:gd name="T5" fmla="*/ 24 h 87"/>
                <a:gd name="T6" fmla="*/ 118 w 126"/>
                <a:gd name="T7" fmla="*/ 4 h 87"/>
                <a:gd name="T8" fmla="*/ 62 w 126"/>
                <a:gd name="T9" fmla="*/ 29 h 87"/>
                <a:gd name="T10" fmla="*/ 4 w 126"/>
                <a:gd name="T11" fmla="*/ 53 h 87"/>
                <a:gd name="T12" fmla="*/ 29 w 126"/>
                <a:gd name="T13" fmla="*/ 46 h 87"/>
                <a:gd name="T14" fmla="*/ 115 w 126"/>
                <a:gd name="T15" fmla="*/ 16 h 87"/>
                <a:gd name="T16" fmla="*/ 6 w 126"/>
                <a:gd name="T17" fmla="*/ 59 h 87"/>
                <a:gd name="T18" fmla="*/ 5 w 126"/>
                <a:gd name="T19" fmla="*/ 61 h 87"/>
                <a:gd name="T20" fmla="*/ 92 w 126"/>
                <a:gd name="T21" fmla="*/ 32 h 87"/>
                <a:gd name="T22" fmla="*/ 116 w 126"/>
                <a:gd name="T23" fmla="*/ 22 h 87"/>
                <a:gd name="T24" fmla="*/ 58 w 126"/>
                <a:gd name="T25" fmla="*/ 48 h 87"/>
                <a:gd name="T26" fmla="*/ 3 w 126"/>
                <a:gd name="T27" fmla="*/ 70 h 87"/>
                <a:gd name="T28" fmla="*/ 63 w 126"/>
                <a:gd name="T29" fmla="*/ 52 h 87"/>
                <a:gd name="T30" fmla="*/ 2 w 126"/>
                <a:gd name="T31" fmla="*/ 75 h 87"/>
                <a:gd name="T32" fmla="*/ 16 w 126"/>
                <a:gd name="T33" fmla="*/ 73 h 87"/>
                <a:gd name="T34" fmla="*/ 3 w 126"/>
                <a:gd name="T35" fmla="*/ 81 h 87"/>
                <a:gd name="T36" fmla="*/ 53 w 126"/>
                <a:gd name="T37" fmla="*/ 66 h 87"/>
                <a:gd name="T38" fmla="*/ 105 w 126"/>
                <a:gd name="T39" fmla="*/ 45 h 87"/>
                <a:gd name="T40" fmla="*/ 85 w 126"/>
                <a:gd name="T41" fmla="*/ 57 h 87"/>
                <a:gd name="T42" fmla="*/ 2 w 126"/>
                <a:gd name="T43" fmla="*/ 85 h 87"/>
                <a:gd name="T44" fmla="*/ 2 w 126"/>
                <a:gd name="T45" fmla="*/ 87 h 87"/>
                <a:gd name="T46" fmla="*/ 17 w 126"/>
                <a:gd name="T47" fmla="*/ 84 h 87"/>
                <a:gd name="T48" fmla="*/ 103 w 126"/>
                <a:gd name="T49" fmla="*/ 56 h 87"/>
                <a:gd name="T50" fmla="*/ 103 w 126"/>
                <a:gd name="T51" fmla="*/ 55 h 87"/>
                <a:gd name="T52" fmla="*/ 46 w 126"/>
                <a:gd name="T53" fmla="*/ 72 h 87"/>
                <a:gd name="T54" fmla="*/ 10 w 126"/>
                <a:gd name="T55" fmla="*/ 82 h 87"/>
                <a:gd name="T56" fmla="*/ 97 w 126"/>
                <a:gd name="T57" fmla="*/ 55 h 87"/>
                <a:gd name="T58" fmla="*/ 111 w 126"/>
                <a:gd name="T59" fmla="*/ 43 h 87"/>
                <a:gd name="T60" fmla="*/ 110 w 126"/>
                <a:gd name="T61" fmla="*/ 41 h 87"/>
                <a:gd name="T62" fmla="*/ 52 w 126"/>
                <a:gd name="T63" fmla="*/ 60 h 87"/>
                <a:gd name="T64" fmla="*/ 7 w 126"/>
                <a:gd name="T65" fmla="*/ 74 h 87"/>
                <a:gd name="T66" fmla="*/ 81 w 126"/>
                <a:gd name="T67" fmla="*/ 48 h 87"/>
                <a:gd name="T68" fmla="*/ 115 w 126"/>
                <a:gd name="T69" fmla="*/ 33 h 87"/>
                <a:gd name="T70" fmla="*/ 50 w 126"/>
                <a:gd name="T71" fmla="*/ 54 h 87"/>
                <a:gd name="T72" fmla="*/ 14 w 126"/>
                <a:gd name="T73" fmla="*/ 65 h 87"/>
                <a:gd name="T74" fmla="*/ 117 w 126"/>
                <a:gd name="T75" fmla="*/ 23 h 87"/>
                <a:gd name="T76" fmla="*/ 118 w 126"/>
                <a:gd name="T77" fmla="*/ 20 h 87"/>
                <a:gd name="T78" fmla="*/ 10 w 126"/>
                <a:gd name="T79" fmla="*/ 59 h 87"/>
                <a:gd name="T80" fmla="*/ 104 w 126"/>
                <a:gd name="T81" fmla="*/ 22 h 87"/>
                <a:gd name="T82" fmla="*/ 121 w 126"/>
                <a:gd name="T83" fmla="*/ 11 h 87"/>
                <a:gd name="T84" fmla="*/ 60 w 126"/>
                <a:gd name="T85" fmla="*/ 34 h 87"/>
                <a:gd name="T86" fmla="*/ 7 w 126"/>
                <a:gd name="T87" fmla="*/ 53 h 87"/>
                <a:gd name="T88" fmla="*/ 80 w 126"/>
                <a:gd name="T89" fmla="*/ 24 h 87"/>
                <a:gd name="T90" fmla="*/ 124 w 126"/>
                <a:gd name="T91" fmla="*/ 3 h 87"/>
                <a:gd name="T92" fmla="*/ 96 w 126"/>
                <a:gd name="T93" fmla="*/ 13 h 87"/>
                <a:gd name="T94" fmla="*/ 9 w 126"/>
                <a:gd name="T95" fmla="*/ 79 h 87"/>
                <a:gd name="T96" fmla="*/ 57 w 126"/>
                <a:gd name="T97" fmla="*/ 61 h 87"/>
                <a:gd name="T98" fmla="*/ 59 w 126"/>
                <a:gd name="T99" fmla="*/ 63 h 87"/>
                <a:gd name="T100" fmla="*/ 54 w 126"/>
                <a:gd name="T101" fmla="*/ 61 h 87"/>
                <a:gd name="T102" fmla="*/ 98 w 126"/>
                <a:gd name="T103" fmla="*/ 4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87">
                  <a:moveTo>
                    <a:pt x="96" y="13"/>
                  </a:moveTo>
                  <a:cubicBezTo>
                    <a:pt x="84" y="17"/>
                    <a:pt x="73" y="21"/>
                    <a:pt x="62" y="25"/>
                  </a:cubicBezTo>
                  <a:cubicBezTo>
                    <a:pt x="52" y="29"/>
                    <a:pt x="42" y="34"/>
                    <a:pt x="31" y="37"/>
                  </a:cubicBezTo>
                  <a:cubicBezTo>
                    <a:pt x="23" y="40"/>
                    <a:pt x="15" y="41"/>
                    <a:pt x="7" y="45"/>
                  </a:cubicBezTo>
                  <a:cubicBezTo>
                    <a:pt x="6" y="45"/>
                    <a:pt x="5" y="46"/>
                    <a:pt x="4" y="47"/>
                  </a:cubicBezTo>
                  <a:cubicBezTo>
                    <a:pt x="4" y="47"/>
                    <a:pt x="4" y="48"/>
                    <a:pt x="5" y="48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16" y="42"/>
                    <a:pt x="25" y="40"/>
                    <a:pt x="34" y="37"/>
                  </a:cubicBezTo>
                  <a:cubicBezTo>
                    <a:pt x="46" y="33"/>
                    <a:pt x="57" y="29"/>
                    <a:pt x="69" y="24"/>
                  </a:cubicBezTo>
                  <a:cubicBezTo>
                    <a:pt x="79" y="20"/>
                    <a:pt x="89" y="17"/>
                    <a:pt x="99" y="13"/>
                  </a:cubicBezTo>
                  <a:cubicBezTo>
                    <a:pt x="103" y="11"/>
                    <a:pt x="108" y="9"/>
                    <a:pt x="113" y="7"/>
                  </a:cubicBezTo>
                  <a:cubicBezTo>
                    <a:pt x="114" y="7"/>
                    <a:pt x="117" y="5"/>
                    <a:pt x="118" y="4"/>
                  </a:cubicBezTo>
                  <a:cubicBezTo>
                    <a:pt x="126" y="0"/>
                    <a:pt x="119" y="5"/>
                    <a:pt x="117" y="6"/>
                  </a:cubicBezTo>
                  <a:cubicBezTo>
                    <a:pt x="111" y="10"/>
                    <a:pt x="104" y="12"/>
                    <a:pt x="97" y="16"/>
                  </a:cubicBezTo>
                  <a:cubicBezTo>
                    <a:pt x="86" y="21"/>
                    <a:pt x="74" y="24"/>
                    <a:pt x="62" y="29"/>
                  </a:cubicBezTo>
                  <a:cubicBezTo>
                    <a:pt x="52" y="33"/>
                    <a:pt x="42" y="36"/>
                    <a:pt x="32" y="40"/>
                  </a:cubicBezTo>
                  <a:cubicBezTo>
                    <a:pt x="23" y="43"/>
                    <a:pt x="15" y="47"/>
                    <a:pt x="7" y="51"/>
                  </a:cubicBezTo>
                  <a:cubicBezTo>
                    <a:pt x="6" y="52"/>
                    <a:pt x="5" y="52"/>
                    <a:pt x="4" y="53"/>
                  </a:cubicBezTo>
                  <a:cubicBezTo>
                    <a:pt x="3" y="53"/>
                    <a:pt x="3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14" y="52"/>
                    <a:pt x="21" y="48"/>
                    <a:pt x="29" y="46"/>
                  </a:cubicBezTo>
                  <a:cubicBezTo>
                    <a:pt x="40" y="42"/>
                    <a:pt x="52" y="38"/>
                    <a:pt x="64" y="34"/>
                  </a:cubicBezTo>
                  <a:cubicBezTo>
                    <a:pt x="74" y="31"/>
                    <a:pt x="84" y="27"/>
                    <a:pt x="94" y="23"/>
                  </a:cubicBezTo>
                  <a:cubicBezTo>
                    <a:pt x="101" y="21"/>
                    <a:pt x="108" y="19"/>
                    <a:pt x="115" y="16"/>
                  </a:cubicBezTo>
                  <a:cubicBezTo>
                    <a:pt x="109" y="19"/>
                    <a:pt x="102" y="21"/>
                    <a:pt x="96" y="24"/>
                  </a:cubicBezTo>
                  <a:cubicBezTo>
                    <a:pt x="85" y="29"/>
                    <a:pt x="73" y="33"/>
                    <a:pt x="61" y="37"/>
                  </a:cubicBezTo>
                  <a:cubicBezTo>
                    <a:pt x="43" y="44"/>
                    <a:pt x="24" y="51"/>
                    <a:pt x="6" y="59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3" y="61"/>
                    <a:pt x="3" y="62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14" y="59"/>
                    <a:pt x="22" y="55"/>
                    <a:pt x="31" y="52"/>
                  </a:cubicBezTo>
                  <a:cubicBezTo>
                    <a:pt x="41" y="49"/>
                    <a:pt x="51" y="46"/>
                    <a:pt x="62" y="42"/>
                  </a:cubicBezTo>
                  <a:cubicBezTo>
                    <a:pt x="72" y="39"/>
                    <a:pt x="82" y="36"/>
                    <a:pt x="92" y="32"/>
                  </a:cubicBezTo>
                  <a:cubicBezTo>
                    <a:pt x="97" y="30"/>
                    <a:pt x="102" y="28"/>
                    <a:pt x="107" y="26"/>
                  </a:cubicBezTo>
                  <a:cubicBezTo>
                    <a:pt x="109" y="25"/>
                    <a:pt x="111" y="25"/>
                    <a:pt x="113" y="24"/>
                  </a:cubicBezTo>
                  <a:cubicBezTo>
                    <a:pt x="114" y="23"/>
                    <a:pt x="115" y="23"/>
                    <a:pt x="116" y="22"/>
                  </a:cubicBezTo>
                  <a:cubicBezTo>
                    <a:pt x="116" y="22"/>
                    <a:pt x="116" y="22"/>
                    <a:pt x="116" y="23"/>
                  </a:cubicBezTo>
                  <a:cubicBezTo>
                    <a:pt x="109" y="27"/>
                    <a:pt x="99" y="31"/>
                    <a:pt x="91" y="35"/>
                  </a:cubicBezTo>
                  <a:cubicBezTo>
                    <a:pt x="81" y="40"/>
                    <a:pt x="69" y="44"/>
                    <a:pt x="58" y="48"/>
                  </a:cubicBezTo>
                  <a:cubicBezTo>
                    <a:pt x="40" y="54"/>
                    <a:pt x="22" y="59"/>
                    <a:pt x="5" y="68"/>
                  </a:cubicBezTo>
                  <a:cubicBezTo>
                    <a:pt x="4" y="68"/>
                    <a:pt x="3" y="69"/>
                    <a:pt x="2" y="69"/>
                  </a:cubicBezTo>
                  <a:cubicBezTo>
                    <a:pt x="1" y="69"/>
                    <a:pt x="2" y="70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14" y="67"/>
                    <a:pt x="23" y="63"/>
                    <a:pt x="32" y="60"/>
                  </a:cubicBezTo>
                  <a:cubicBezTo>
                    <a:pt x="42" y="57"/>
                    <a:pt x="52" y="55"/>
                    <a:pt x="63" y="52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47" y="58"/>
                    <a:pt x="25" y="65"/>
                    <a:pt x="4" y="74"/>
                  </a:cubicBezTo>
                  <a:cubicBezTo>
                    <a:pt x="3" y="74"/>
                    <a:pt x="3" y="75"/>
                    <a:pt x="2" y="75"/>
                  </a:cubicBezTo>
                  <a:cubicBezTo>
                    <a:pt x="2" y="75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8" y="76"/>
                    <a:pt x="12" y="74"/>
                    <a:pt x="16" y="73"/>
                  </a:cubicBezTo>
                  <a:cubicBezTo>
                    <a:pt x="11" y="75"/>
                    <a:pt x="7" y="77"/>
                    <a:pt x="3" y="79"/>
                  </a:cubicBezTo>
                  <a:cubicBezTo>
                    <a:pt x="3" y="79"/>
                    <a:pt x="3" y="79"/>
                    <a:pt x="3" y="80"/>
                  </a:cubicBezTo>
                  <a:cubicBezTo>
                    <a:pt x="2" y="80"/>
                    <a:pt x="2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0" y="81"/>
                    <a:pt x="17" y="79"/>
                    <a:pt x="23" y="76"/>
                  </a:cubicBezTo>
                  <a:cubicBezTo>
                    <a:pt x="33" y="72"/>
                    <a:pt x="43" y="70"/>
                    <a:pt x="53" y="66"/>
                  </a:cubicBezTo>
                  <a:cubicBezTo>
                    <a:pt x="63" y="63"/>
                    <a:pt x="73" y="61"/>
                    <a:pt x="83" y="57"/>
                  </a:cubicBezTo>
                  <a:cubicBezTo>
                    <a:pt x="87" y="55"/>
                    <a:pt x="91" y="52"/>
                    <a:pt x="96" y="50"/>
                  </a:cubicBezTo>
                  <a:cubicBezTo>
                    <a:pt x="98" y="48"/>
                    <a:pt x="102" y="47"/>
                    <a:pt x="105" y="45"/>
                  </a:cubicBezTo>
                  <a:cubicBezTo>
                    <a:pt x="106" y="45"/>
                    <a:pt x="107" y="44"/>
                    <a:pt x="108" y="44"/>
                  </a:cubicBezTo>
                  <a:cubicBezTo>
                    <a:pt x="107" y="45"/>
                    <a:pt x="106" y="47"/>
                    <a:pt x="105" y="48"/>
                  </a:cubicBezTo>
                  <a:cubicBezTo>
                    <a:pt x="102" y="54"/>
                    <a:pt x="91" y="55"/>
                    <a:pt x="85" y="57"/>
                  </a:cubicBezTo>
                  <a:cubicBezTo>
                    <a:pt x="74" y="60"/>
                    <a:pt x="62" y="64"/>
                    <a:pt x="51" y="68"/>
                  </a:cubicBezTo>
                  <a:cubicBezTo>
                    <a:pt x="40" y="72"/>
                    <a:pt x="29" y="76"/>
                    <a:pt x="17" y="79"/>
                  </a:cubicBezTo>
                  <a:cubicBezTo>
                    <a:pt x="12" y="80"/>
                    <a:pt x="6" y="82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5" y="87"/>
                    <a:pt x="6" y="87"/>
                  </a:cubicBezTo>
                  <a:cubicBezTo>
                    <a:pt x="8" y="87"/>
                    <a:pt x="9" y="87"/>
                    <a:pt x="11" y="86"/>
                  </a:cubicBezTo>
                  <a:cubicBezTo>
                    <a:pt x="13" y="85"/>
                    <a:pt x="15" y="84"/>
                    <a:pt x="17" y="84"/>
                  </a:cubicBezTo>
                  <a:cubicBezTo>
                    <a:pt x="26" y="80"/>
                    <a:pt x="34" y="77"/>
                    <a:pt x="43" y="74"/>
                  </a:cubicBezTo>
                  <a:cubicBezTo>
                    <a:pt x="56" y="69"/>
                    <a:pt x="69" y="66"/>
                    <a:pt x="82" y="63"/>
                  </a:cubicBezTo>
                  <a:cubicBezTo>
                    <a:pt x="89" y="61"/>
                    <a:pt x="96" y="59"/>
                    <a:pt x="103" y="56"/>
                  </a:cubicBezTo>
                  <a:cubicBezTo>
                    <a:pt x="105" y="56"/>
                    <a:pt x="106" y="55"/>
                    <a:pt x="108" y="55"/>
                  </a:cubicBezTo>
                  <a:cubicBezTo>
                    <a:pt x="109" y="54"/>
                    <a:pt x="108" y="53"/>
                    <a:pt x="107" y="53"/>
                  </a:cubicBezTo>
                  <a:cubicBezTo>
                    <a:pt x="106" y="54"/>
                    <a:pt x="104" y="55"/>
                    <a:pt x="103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8" y="57"/>
                    <a:pt x="94" y="58"/>
                    <a:pt x="90" y="59"/>
                  </a:cubicBezTo>
                  <a:cubicBezTo>
                    <a:pt x="75" y="63"/>
                    <a:pt x="60" y="67"/>
                    <a:pt x="46" y="72"/>
                  </a:cubicBezTo>
                  <a:cubicBezTo>
                    <a:pt x="38" y="74"/>
                    <a:pt x="30" y="77"/>
                    <a:pt x="23" y="80"/>
                  </a:cubicBezTo>
                  <a:cubicBezTo>
                    <a:pt x="19" y="82"/>
                    <a:pt x="15" y="83"/>
                    <a:pt x="10" y="85"/>
                  </a:cubicBezTo>
                  <a:cubicBezTo>
                    <a:pt x="4" y="87"/>
                    <a:pt x="4" y="85"/>
                    <a:pt x="10" y="82"/>
                  </a:cubicBezTo>
                  <a:cubicBezTo>
                    <a:pt x="19" y="79"/>
                    <a:pt x="28" y="77"/>
                    <a:pt x="36" y="75"/>
                  </a:cubicBezTo>
                  <a:cubicBezTo>
                    <a:pt x="46" y="71"/>
                    <a:pt x="56" y="67"/>
                    <a:pt x="67" y="64"/>
                  </a:cubicBezTo>
                  <a:cubicBezTo>
                    <a:pt x="77" y="61"/>
                    <a:pt x="87" y="57"/>
                    <a:pt x="97" y="55"/>
                  </a:cubicBezTo>
                  <a:cubicBezTo>
                    <a:pt x="99" y="54"/>
                    <a:pt x="103" y="53"/>
                    <a:pt x="104" y="51"/>
                  </a:cubicBezTo>
                  <a:cubicBezTo>
                    <a:pt x="106" y="50"/>
                    <a:pt x="106" y="48"/>
                    <a:pt x="108" y="46"/>
                  </a:cubicBezTo>
                  <a:cubicBezTo>
                    <a:pt x="108" y="45"/>
                    <a:pt x="109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1"/>
                    <a:pt x="111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42"/>
                    <a:pt x="108" y="42"/>
                    <a:pt x="107" y="42"/>
                  </a:cubicBezTo>
                  <a:cubicBezTo>
                    <a:pt x="107" y="42"/>
                    <a:pt x="106" y="42"/>
                    <a:pt x="106" y="43"/>
                  </a:cubicBezTo>
                  <a:cubicBezTo>
                    <a:pt x="88" y="49"/>
                    <a:pt x="70" y="54"/>
                    <a:pt x="52" y="60"/>
                  </a:cubicBezTo>
                  <a:cubicBezTo>
                    <a:pt x="43" y="62"/>
                    <a:pt x="34" y="65"/>
                    <a:pt x="25" y="68"/>
                  </a:cubicBezTo>
                  <a:cubicBezTo>
                    <a:pt x="21" y="70"/>
                    <a:pt x="16" y="72"/>
                    <a:pt x="12" y="73"/>
                  </a:cubicBezTo>
                  <a:cubicBezTo>
                    <a:pt x="10" y="74"/>
                    <a:pt x="9" y="74"/>
                    <a:pt x="7" y="74"/>
                  </a:cubicBezTo>
                  <a:cubicBezTo>
                    <a:pt x="2" y="76"/>
                    <a:pt x="12" y="72"/>
                    <a:pt x="12" y="72"/>
                  </a:cubicBezTo>
                  <a:cubicBezTo>
                    <a:pt x="31" y="65"/>
                    <a:pt x="50" y="58"/>
                    <a:pt x="70" y="51"/>
                  </a:cubicBezTo>
                  <a:cubicBezTo>
                    <a:pt x="74" y="50"/>
                    <a:pt x="77" y="49"/>
                    <a:pt x="81" y="48"/>
                  </a:cubicBezTo>
                  <a:cubicBezTo>
                    <a:pt x="92" y="45"/>
                    <a:pt x="103" y="41"/>
                    <a:pt x="112" y="36"/>
                  </a:cubicBezTo>
                  <a:cubicBezTo>
                    <a:pt x="114" y="35"/>
                    <a:pt x="115" y="35"/>
                    <a:pt x="116" y="34"/>
                  </a:cubicBezTo>
                  <a:cubicBezTo>
                    <a:pt x="117" y="33"/>
                    <a:pt x="116" y="32"/>
                    <a:pt x="115" y="33"/>
                  </a:cubicBezTo>
                  <a:cubicBezTo>
                    <a:pt x="115" y="33"/>
                    <a:pt x="114" y="33"/>
                    <a:pt x="113" y="34"/>
                  </a:cubicBezTo>
                  <a:cubicBezTo>
                    <a:pt x="102" y="38"/>
                    <a:pt x="91" y="43"/>
                    <a:pt x="79" y="47"/>
                  </a:cubicBezTo>
                  <a:cubicBezTo>
                    <a:pt x="70" y="49"/>
                    <a:pt x="60" y="52"/>
                    <a:pt x="50" y="54"/>
                  </a:cubicBezTo>
                  <a:cubicBezTo>
                    <a:pt x="41" y="56"/>
                    <a:pt x="32" y="59"/>
                    <a:pt x="23" y="62"/>
                  </a:cubicBezTo>
                  <a:cubicBezTo>
                    <a:pt x="18" y="64"/>
                    <a:pt x="13" y="66"/>
                    <a:pt x="8" y="67"/>
                  </a:cubicBezTo>
                  <a:cubicBezTo>
                    <a:pt x="0" y="70"/>
                    <a:pt x="12" y="66"/>
                    <a:pt x="14" y="65"/>
                  </a:cubicBezTo>
                  <a:cubicBezTo>
                    <a:pt x="33" y="56"/>
                    <a:pt x="54" y="50"/>
                    <a:pt x="74" y="43"/>
                  </a:cubicBezTo>
                  <a:cubicBezTo>
                    <a:pt x="83" y="40"/>
                    <a:pt x="92" y="36"/>
                    <a:pt x="100" y="32"/>
                  </a:cubicBezTo>
                  <a:cubicBezTo>
                    <a:pt x="106" y="29"/>
                    <a:pt x="113" y="27"/>
                    <a:pt x="117" y="23"/>
                  </a:cubicBezTo>
                  <a:cubicBezTo>
                    <a:pt x="118" y="22"/>
                    <a:pt x="119" y="22"/>
                    <a:pt x="120" y="21"/>
                  </a:cubicBezTo>
                  <a:cubicBezTo>
                    <a:pt x="120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8" y="20"/>
                  </a:cubicBezTo>
                  <a:cubicBezTo>
                    <a:pt x="98" y="29"/>
                    <a:pt x="76" y="36"/>
                    <a:pt x="55" y="43"/>
                  </a:cubicBezTo>
                  <a:cubicBezTo>
                    <a:pt x="45" y="46"/>
                    <a:pt x="35" y="49"/>
                    <a:pt x="25" y="53"/>
                  </a:cubicBezTo>
                  <a:cubicBezTo>
                    <a:pt x="20" y="55"/>
                    <a:pt x="15" y="57"/>
                    <a:pt x="10" y="59"/>
                  </a:cubicBezTo>
                  <a:cubicBezTo>
                    <a:pt x="1" y="62"/>
                    <a:pt x="13" y="57"/>
                    <a:pt x="15" y="56"/>
                  </a:cubicBezTo>
                  <a:cubicBezTo>
                    <a:pt x="35" y="47"/>
                    <a:pt x="56" y="41"/>
                    <a:pt x="77" y="33"/>
                  </a:cubicBezTo>
                  <a:cubicBezTo>
                    <a:pt x="86" y="30"/>
                    <a:pt x="95" y="26"/>
                    <a:pt x="104" y="22"/>
                  </a:cubicBezTo>
                  <a:cubicBezTo>
                    <a:pt x="110" y="20"/>
                    <a:pt x="116" y="17"/>
                    <a:pt x="121" y="13"/>
                  </a:cubicBezTo>
                  <a:cubicBezTo>
                    <a:pt x="121" y="13"/>
                    <a:pt x="121" y="12"/>
                    <a:pt x="121" y="12"/>
                  </a:cubicBezTo>
                  <a:cubicBezTo>
                    <a:pt x="122" y="12"/>
                    <a:pt x="121" y="12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3" y="17"/>
                    <a:pt x="102" y="19"/>
                    <a:pt x="93" y="22"/>
                  </a:cubicBezTo>
                  <a:cubicBezTo>
                    <a:pt x="82" y="26"/>
                    <a:pt x="72" y="31"/>
                    <a:pt x="60" y="34"/>
                  </a:cubicBezTo>
                  <a:cubicBezTo>
                    <a:pt x="50" y="38"/>
                    <a:pt x="39" y="41"/>
                    <a:pt x="28" y="45"/>
                  </a:cubicBezTo>
                  <a:cubicBezTo>
                    <a:pt x="24" y="46"/>
                    <a:pt x="19" y="48"/>
                    <a:pt x="15" y="50"/>
                  </a:cubicBezTo>
                  <a:cubicBezTo>
                    <a:pt x="12" y="51"/>
                    <a:pt x="9" y="51"/>
                    <a:pt x="7" y="53"/>
                  </a:cubicBezTo>
                  <a:cubicBezTo>
                    <a:pt x="10" y="51"/>
                    <a:pt x="13" y="50"/>
                    <a:pt x="15" y="48"/>
                  </a:cubicBezTo>
                  <a:cubicBezTo>
                    <a:pt x="26" y="43"/>
                    <a:pt x="37" y="40"/>
                    <a:pt x="48" y="36"/>
                  </a:cubicBezTo>
                  <a:cubicBezTo>
                    <a:pt x="59" y="32"/>
                    <a:pt x="69" y="28"/>
                    <a:pt x="80" y="24"/>
                  </a:cubicBezTo>
                  <a:cubicBezTo>
                    <a:pt x="89" y="20"/>
                    <a:pt x="98" y="16"/>
                    <a:pt x="107" y="12"/>
                  </a:cubicBezTo>
                  <a:cubicBezTo>
                    <a:pt x="113" y="10"/>
                    <a:pt x="119" y="8"/>
                    <a:pt x="123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3" y="1"/>
                    <a:pt x="123" y="1"/>
                  </a:cubicBezTo>
                  <a:cubicBezTo>
                    <a:pt x="114" y="4"/>
                    <a:pt x="105" y="9"/>
                    <a:pt x="96" y="13"/>
                  </a:cubicBezTo>
                  <a:close/>
                  <a:moveTo>
                    <a:pt x="59" y="63"/>
                  </a:moveTo>
                  <a:cubicBezTo>
                    <a:pt x="50" y="66"/>
                    <a:pt x="41" y="69"/>
                    <a:pt x="31" y="72"/>
                  </a:cubicBezTo>
                  <a:cubicBezTo>
                    <a:pt x="24" y="74"/>
                    <a:pt x="17" y="78"/>
                    <a:pt x="9" y="79"/>
                  </a:cubicBezTo>
                  <a:cubicBezTo>
                    <a:pt x="0" y="81"/>
                    <a:pt x="9" y="78"/>
                    <a:pt x="11" y="77"/>
                  </a:cubicBezTo>
                  <a:cubicBezTo>
                    <a:pt x="16" y="74"/>
                    <a:pt x="22" y="72"/>
                    <a:pt x="28" y="71"/>
                  </a:cubicBezTo>
                  <a:cubicBezTo>
                    <a:pt x="37" y="67"/>
                    <a:pt x="47" y="64"/>
                    <a:pt x="57" y="61"/>
                  </a:cubicBezTo>
                  <a:cubicBezTo>
                    <a:pt x="67" y="58"/>
                    <a:pt x="76" y="56"/>
                    <a:pt x="85" y="53"/>
                  </a:cubicBezTo>
                  <a:cubicBezTo>
                    <a:pt x="87" y="53"/>
                    <a:pt x="88" y="52"/>
                    <a:pt x="89" y="52"/>
                  </a:cubicBezTo>
                  <a:cubicBezTo>
                    <a:pt x="80" y="57"/>
                    <a:pt x="70" y="60"/>
                    <a:pt x="59" y="63"/>
                  </a:cubicBezTo>
                  <a:close/>
                  <a:moveTo>
                    <a:pt x="98" y="47"/>
                  </a:moveTo>
                  <a:cubicBezTo>
                    <a:pt x="93" y="49"/>
                    <a:pt x="87" y="51"/>
                    <a:pt x="82" y="53"/>
                  </a:cubicBezTo>
                  <a:cubicBezTo>
                    <a:pt x="73" y="56"/>
                    <a:pt x="63" y="58"/>
                    <a:pt x="54" y="61"/>
                  </a:cubicBezTo>
                  <a:cubicBezTo>
                    <a:pt x="48" y="62"/>
                    <a:pt x="41" y="64"/>
                    <a:pt x="35" y="66"/>
                  </a:cubicBezTo>
                  <a:cubicBezTo>
                    <a:pt x="39" y="65"/>
                    <a:pt x="44" y="63"/>
                    <a:pt x="49" y="62"/>
                  </a:cubicBezTo>
                  <a:cubicBezTo>
                    <a:pt x="65" y="57"/>
                    <a:pt x="82" y="52"/>
                    <a:pt x="98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19" name="Freeform 4880"/>
            <p:cNvSpPr/>
            <p:nvPr/>
          </p:nvSpPr>
          <p:spPr bwMode="auto">
            <a:xfrm>
              <a:off x="6844353" y="1454117"/>
              <a:ext cx="175634" cy="105780"/>
            </a:xfrm>
            <a:custGeom>
              <a:avLst/>
              <a:gdLst>
                <a:gd name="T0" fmla="*/ 52 w 101"/>
                <a:gd name="T1" fmla="*/ 34 h 61"/>
                <a:gd name="T2" fmla="*/ 64 w 101"/>
                <a:gd name="T3" fmla="*/ 27 h 61"/>
                <a:gd name="T4" fmla="*/ 100 w 101"/>
                <a:gd name="T5" fmla="*/ 5 h 61"/>
                <a:gd name="T6" fmla="*/ 100 w 101"/>
                <a:gd name="T7" fmla="*/ 4 h 61"/>
                <a:gd name="T8" fmla="*/ 72 w 101"/>
                <a:gd name="T9" fmla="*/ 20 h 61"/>
                <a:gd name="T10" fmla="*/ 56 w 101"/>
                <a:gd name="T11" fmla="*/ 30 h 61"/>
                <a:gd name="T12" fmla="*/ 6 w 101"/>
                <a:gd name="T13" fmla="*/ 57 h 61"/>
                <a:gd name="T14" fmla="*/ 11 w 101"/>
                <a:gd name="T15" fmla="*/ 54 h 61"/>
                <a:gd name="T16" fmla="*/ 24 w 101"/>
                <a:gd name="T17" fmla="*/ 45 h 61"/>
                <a:gd name="T18" fmla="*/ 51 w 101"/>
                <a:gd name="T19" fmla="*/ 28 h 61"/>
                <a:gd name="T20" fmla="*/ 94 w 101"/>
                <a:gd name="T21" fmla="*/ 3 h 61"/>
                <a:gd name="T22" fmla="*/ 96 w 101"/>
                <a:gd name="T23" fmla="*/ 1 h 61"/>
                <a:gd name="T24" fmla="*/ 96 w 101"/>
                <a:gd name="T25" fmla="*/ 0 h 61"/>
                <a:gd name="T26" fmla="*/ 87 w 101"/>
                <a:gd name="T27" fmla="*/ 4 h 61"/>
                <a:gd name="T28" fmla="*/ 82 w 101"/>
                <a:gd name="T29" fmla="*/ 7 h 61"/>
                <a:gd name="T30" fmla="*/ 59 w 101"/>
                <a:gd name="T31" fmla="*/ 19 h 61"/>
                <a:gd name="T32" fmla="*/ 17 w 101"/>
                <a:gd name="T33" fmla="*/ 43 h 61"/>
                <a:gd name="T34" fmla="*/ 19 w 101"/>
                <a:gd name="T35" fmla="*/ 42 h 61"/>
                <a:gd name="T36" fmla="*/ 40 w 101"/>
                <a:gd name="T37" fmla="*/ 28 h 61"/>
                <a:gd name="T38" fmla="*/ 79 w 101"/>
                <a:gd name="T39" fmla="*/ 6 h 61"/>
                <a:gd name="T40" fmla="*/ 80 w 101"/>
                <a:gd name="T41" fmla="*/ 5 h 61"/>
                <a:gd name="T42" fmla="*/ 79 w 101"/>
                <a:gd name="T43" fmla="*/ 4 h 61"/>
                <a:gd name="T44" fmla="*/ 71 w 101"/>
                <a:gd name="T45" fmla="*/ 7 h 61"/>
                <a:gd name="T46" fmla="*/ 23 w 101"/>
                <a:gd name="T47" fmla="*/ 33 h 61"/>
                <a:gd name="T48" fmla="*/ 15 w 101"/>
                <a:gd name="T49" fmla="*/ 38 h 61"/>
                <a:gd name="T50" fmla="*/ 16 w 101"/>
                <a:gd name="T51" fmla="*/ 39 h 61"/>
                <a:gd name="T52" fmla="*/ 20 w 101"/>
                <a:gd name="T53" fmla="*/ 37 h 61"/>
                <a:gd name="T54" fmla="*/ 49 w 101"/>
                <a:gd name="T55" fmla="*/ 20 h 61"/>
                <a:gd name="T56" fmla="*/ 66 w 101"/>
                <a:gd name="T57" fmla="*/ 12 h 61"/>
                <a:gd name="T58" fmla="*/ 67 w 101"/>
                <a:gd name="T59" fmla="*/ 11 h 61"/>
                <a:gd name="T60" fmla="*/ 13 w 101"/>
                <a:gd name="T61" fmla="*/ 45 h 61"/>
                <a:gd name="T62" fmla="*/ 6 w 101"/>
                <a:gd name="T63" fmla="*/ 51 h 61"/>
                <a:gd name="T64" fmla="*/ 7 w 101"/>
                <a:gd name="T65" fmla="*/ 52 h 61"/>
                <a:gd name="T66" fmla="*/ 10 w 101"/>
                <a:gd name="T67" fmla="*/ 50 h 61"/>
                <a:gd name="T68" fmla="*/ 10 w 101"/>
                <a:gd name="T69" fmla="*/ 50 h 61"/>
                <a:gd name="T70" fmla="*/ 10 w 101"/>
                <a:gd name="T71" fmla="*/ 49 h 61"/>
                <a:gd name="T72" fmla="*/ 51 w 101"/>
                <a:gd name="T73" fmla="*/ 25 h 61"/>
                <a:gd name="T74" fmla="*/ 74 w 101"/>
                <a:gd name="T75" fmla="*/ 13 h 61"/>
                <a:gd name="T76" fmla="*/ 86 w 101"/>
                <a:gd name="T77" fmla="*/ 6 h 61"/>
                <a:gd name="T78" fmla="*/ 90 w 101"/>
                <a:gd name="T79" fmla="*/ 4 h 61"/>
                <a:gd name="T80" fmla="*/ 90 w 101"/>
                <a:gd name="T81" fmla="*/ 3 h 61"/>
                <a:gd name="T82" fmla="*/ 91 w 101"/>
                <a:gd name="T83" fmla="*/ 3 h 61"/>
                <a:gd name="T84" fmla="*/ 89 w 101"/>
                <a:gd name="T85" fmla="*/ 5 h 61"/>
                <a:gd name="T86" fmla="*/ 45 w 101"/>
                <a:gd name="T87" fmla="*/ 30 h 61"/>
                <a:gd name="T88" fmla="*/ 6 w 101"/>
                <a:gd name="T89" fmla="*/ 56 h 61"/>
                <a:gd name="T90" fmla="*/ 0 w 101"/>
                <a:gd name="T91" fmla="*/ 60 h 61"/>
                <a:gd name="T92" fmla="*/ 1 w 101"/>
                <a:gd name="T93" fmla="*/ 61 h 61"/>
                <a:gd name="T94" fmla="*/ 4 w 101"/>
                <a:gd name="T95" fmla="*/ 60 h 61"/>
                <a:gd name="T96" fmla="*/ 25 w 101"/>
                <a:gd name="T97" fmla="*/ 49 h 61"/>
                <a:gd name="T98" fmla="*/ 52 w 101"/>
                <a:gd name="T99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61">
                  <a:moveTo>
                    <a:pt x="52" y="34"/>
                  </a:moveTo>
                  <a:cubicBezTo>
                    <a:pt x="56" y="32"/>
                    <a:pt x="60" y="30"/>
                    <a:pt x="64" y="27"/>
                  </a:cubicBezTo>
                  <a:cubicBezTo>
                    <a:pt x="76" y="19"/>
                    <a:pt x="87" y="11"/>
                    <a:pt x="100" y="5"/>
                  </a:cubicBezTo>
                  <a:cubicBezTo>
                    <a:pt x="101" y="4"/>
                    <a:pt x="100" y="3"/>
                    <a:pt x="100" y="4"/>
                  </a:cubicBezTo>
                  <a:cubicBezTo>
                    <a:pt x="90" y="8"/>
                    <a:pt x="81" y="14"/>
                    <a:pt x="72" y="20"/>
                  </a:cubicBezTo>
                  <a:cubicBezTo>
                    <a:pt x="67" y="23"/>
                    <a:pt x="62" y="27"/>
                    <a:pt x="56" y="30"/>
                  </a:cubicBezTo>
                  <a:cubicBezTo>
                    <a:pt x="40" y="40"/>
                    <a:pt x="22" y="47"/>
                    <a:pt x="6" y="57"/>
                  </a:cubicBezTo>
                  <a:cubicBezTo>
                    <a:pt x="8" y="56"/>
                    <a:pt x="11" y="54"/>
                    <a:pt x="11" y="54"/>
                  </a:cubicBezTo>
                  <a:cubicBezTo>
                    <a:pt x="16" y="51"/>
                    <a:pt x="20" y="48"/>
                    <a:pt x="24" y="45"/>
                  </a:cubicBezTo>
                  <a:cubicBezTo>
                    <a:pt x="33" y="39"/>
                    <a:pt x="42" y="33"/>
                    <a:pt x="51" y="28"/>
                  </a:cubicBezTo>
                  <a:cubicBezTo>
                    <a:pt x="65" y="20"/>
                    <a:pt x="81" y="13"/>
                    <a:pt x="94" y="3"/>
                  </a:cubicBezTo>
                  <a:cubicBezTo>
                    <a:pt x="95" y="2"/>
                    <a:pt x="96" y="2"/>
                    <a:pt x="96" y="1"/>
                  </a:cubicBezTo>
                  <a:cubicBezTo>
                    <a:pt x="97" y="1"/>
                    <a:pt x="96" y="0"/>
                    <a:pt x="96" y="0"/>
                  </a:cubicBezTo>
                  <a:cubicBezTo>
                    <a:pt x="93" y="1"/>
                    <a:pt x="90" y="2"/>
                    <a:pt x="87" y="4"/>
                  </a:cubicBezTo>
                  <a:cubicBezTo>
                    <a:pt x="86" y="5"/>
                    <a:pt x="84" y="6"/>
                    <a:pt x="82" y="7"/>
                  </a:cubicBezTo>
                  <a:cubicBezTo>
                    <a:pt x="75" y="11"/>
                    <a:pt x="67" y="15"/>
                    <a:pt x="59" y="19"/>
                  </a:cubicBezTo>
                  <a:cubicBezTo>
                    <a:pt x="45" y="27"/>
                    <a:pt x="31" y="35"/>
                    <a:pt x="17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26" y="37"/>
                    <a:pt x="33" y="32"/>
                    <a:pt x="40" y="28"/>
                  </a:cubicBezTo>
                  <a:cubicBezTo>
                    <a:pt x="53" y="20"/>
                    <a:pt x="66" y="14"/>
                    <a:pt x="79" y="6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4"/>
                    <a:pt x="80" y="3"/>
                    <a:pt x="79" y="4"/>
                  </a:cubicBezTo>
                  <a:cubicBezTo>
                    <a:pt x="77" y="5"/>
                    <a:pt x="74" y="6"/>
                    <a:pt x="71" y="7"/>
                  </a:cubicBezTo>
                  <a:cubicBezTo>
                    <a:pt x="55" y="15"/>
                    <a:pt x="39" y="23"/>
                    <a:pt x="23" y="33"/>
                  </a:cubicBezTo>
                  <a:cubicBezTo>
                    <a:pt x="20" y="34"/>
                    <a:pt x="18" y="36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7" y="38"/>
                    <a:pt x="18" y="37"/>
                    <a:pt x="20" y="37"/>
                  </a:cubicBezTo>
                  <a:cubicBezTo>
                    <a:pt x="29" y="31"/>
                    <a:pt x="39" y="25"/>
                    <a:pt x="49" y="20"/>
                  </a:cubicBezTo>
                  <a:cubicBezTo>
                    <a:pt x="54" y="17"/>
                    <a:pt x="60" y="14"/>
                    <a:pt x="66" y="12"/>
                  </a:cubicBezTo>
                  <a:cubicBezTo>
                    <a:pt x="66" y="11"/>
                    <a:pt x="66" y="11"/>
                    <a:pt x="67" y="11"/>
                  </a:cubicBezTo>
                  <a:cubicBezTo>
                    <a:pt x="48" y="21"/>
                    <a:pt x="30" y="32"/>
                    <a:pt x="13" y="45"/>
                  </a:cubicBezTo>
                  <a:cubicBezTo>
                    <a:pt x="11" y="47"/>
                    <a:pt x="8" y="49"/>
                    <a:pt x="6" y="51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8" y="51"/>
                    <a:pt x="9" y="50"/>
                    <a:pt x="10" y="50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24" y="40"/>
                    <a:pt x="37" y="33"/>
                    <a:pt x="51" y="25"/>
                  </a:cubicBezTo>
                  <a:cubicBezTo>
                    <a:pt x="59" y="21"/>
                    <a:pt x="66" y="17"/>
                    <a:pt x="74" y="13"/>
                  </a:cubicBezTo>
                  <a:cubicBezTo>
                    <a:pt x="78" y="11"/>
                    <a:pt x="82" y="9"/>
                    <a:pt x="86" y="6"/>
                  </a:cubicBezTo>
                  <a:cubicBezTo>
                    <a:pt x="87" y="6"/>
                    <a:pt x="89" y="5"/>
                    <a:pt x="90" y="4"/>
                  </a:cubicBezTo>
                  <a:cubicBezTo>
                    <a:pt x="90" y="4"/>
                    <a:pt x="90" y="4"/>
                    <a:pt x="90" y="3"/>
                  </a:cubicBezTo>
                  <a:cubicBezTo>
                    <a:pt x="96" y="0"/>
                    <a:pt x="94" y="2"/>
                    <a:pt x="91" y="3"/>
                  </a:cubicBezTo>
                  <a:cubicBezTo>
                    <a:pt x="90" y="4"/>
                    <a:pt x="89" y="5"/>
                    <a:pt x="89" y="5"/>
                  </a:cubicBezTo>
                  <a:cubicBezTo>
                    <a:pt x="75" y="14"/>
                    <a:pt x="59" y="21"/>
                    <a:pt x="45" y="30"/>
                  </a:cubicBezTo>
                  <a:cubicBezTo>
                    <a:pt x="31" y="38"/>
                    <a:pt x="19" y="47"/>
                    <a:pt x="6" y="56"/>
                  </a:cubicBezTo>
                  <a:cubicBezTo>
                    <a:pt x="4" y="57"/>
                    <a:pt x="2" y="58"/>
                    <a:pt x="0" y="60"/>
                  </a:cubicBezTo>
                  <a:cubicBezTo>
                    <a:pt x="0" y="60"/>
                    <a:pt x="0" y="61"/>
                    <a:pt x="1" y="61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11" y="57"/>
                    <a:pt x="18" y="52"/>
                    <a:pt x="25" y="49"/>
                  </a:cubicBezTo>
                  <a:cubicBezTo>
                    <a:pt x="34" y="44"/>
                    <a:pt x="43" y="40"/>
                    <a:pt x="52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0" name="Freeform 4881"/>
            <p:cNvSpPr>
              <a:spLocks noEditPoints="1"/>
            </p:cNvSpPr>
            <p:nvPr/>
          </p:nvSpPr>
          <p:spPr bwMode="auto">
            <a:xfrm>
              <a:off x="6787471" y="1514990"/>
              <a:ext cx="157672" cy="227526"/>
            </a:xfrm>
            <a:custGeom>
              <a:avLst/>
              <a:gdLst>
                <a:gd name="T0" fmla="*/ 45 w 91"/>
                <a:gd name="T1" fmla="*/ 105 h 131"/>
                <a:gd name="T2" fmla="*/ 24 w 91"/>
                <a:gd name="T3" fmla="*/ 117 h 131"/>
                <a:gd name="T4" fmla="*/ 48 w 91"/>
                <a:gd name="T5" fmla="*/ 96 h 131"/>
                <a:gd name="T6" fmla="*/ 14 w 91"/>
                <a:gd name="T7" fmla="*/ 113 h 131"/>
                <a:gd name="T8" fmla="*/ 26 w 91"/>
                <a:gd name="T9" fmla="*/ 104 h 131"/>
                <a:gd name="T10" fmla="*/ 47 w 91"/>
                <a:gd name="T11" fmla="*/ 88 h 131"/>
                <a:gd name="T12" fmla="*/ 46 w 91"/>
                <a:gd name="T13" fmla="*/ 85 h 131"/>
                <a:gd name="T14" fmla="*/ 49 w 91"/>
                <a:gd name="T15" fmla="*/ 81 h 131"/>
                <a:gd name="T16" fmla="*/ 11 w 91"/>
                <a:gd name="T17" fmla="*/ 101 h 131"/>
                <a:gd name="T18" fmla="*/ 51 w 91"/>
                <a:gd name="T19" fmla="*/ 72 h 131"/>
                <a:gd name="T20" fmla="*/ 12 w 91"/>
                <a:gd name="T21" fmla="*/ 92 h 131"/>
                <a:gd name="T22" fmla="*/ 54 w 91"/>
                <a:gd name="T23" fmla="*/ 67 h 131"/>
                <a:gd name="T24" fmla="*/ 25 w 91"/>
                <a:gd name="T25" fmla="*/ 79 h 131"/>
                <a:gd name="T26" fmla="*/ 20 w 91"/>
                <a:gd name="T27" fmla="*/ 80 h 131"/>
                <a:gd name="T28" fmla="*/ 54 w 91"/>
                <a:gd name="T29" fmla="*/ 58 h 131"/>
                <a:gd name="T30" fmla="*/ 56 w 91"/>
                <a:gd name="T31" fmla="*/ 52 h 131"/>
                <a:gd name="T32" fmla="*/ 40 w 91"/>
                <a:gd name="T33" fmla="*/ 57 h 131"/>
                <a:gd name="T34" fmla="*/ 59 w 91"/>
                <a:gd name="T35" fmla="*/ 45 h 131"/>
                <a:gd name="T36" fmla="*/ 44 w 91"/>
                <a:gd name="T37" fmla="*/ 49 h 131"/>
                <a:gd name="T38" fmla="*/ 65 w 91"/>
                <a:gd name="T39" fmla="*/ 34 h 131"/>
                <a:gd name="T40" fmla="*/ 31 w 91"/>
                <a:gd name="T41" fmla="*/ 50 h 131"/>
                <a:gd name="T42" fmla="*/ 72 w 91"/>
                <a:gd name="T43" fmla="*/ 24 h 131"/>
                <a:gd name="T44" fmla="*/ 28 w 91"/>
                <a:gd name="T45" fmla="*/ 45 h 131"/>
                <a:gd name="T46" fmla="*/ 80 w 91"/>
                <a:gd name="T47" fmla="*/ 13 h 131"/>
                <a:gd name="T48" fmla="*/ 36 w 91"/>
                <a:gd name="T49" fmla="*/ 31 h 131"/>
                <a:gd name="T50" fmla="*/ 83 w 91"/>
                <a:gd name="T51" fmla="*/ 6 h 131"/>
                <a:gd name="T52" fmla="*/ 36 w 91"/>
                <a:gd name="T53" fmla="*/ 28 h 131"/>
                <a:gd name="T54" fmla="*/ 35 w 91"/>
                <a:gd name="T55" fmla="*/ 30 h 131"/>
                <a:gd name="T56" fmla="*/ 33 w 91"/>
                <a:gd name="T57" fmla="*/ 33 h 131"/>
                <a:gd name="T58" fmla="*/ 75 w 91"/>
                <a:gd name="T59" fmla="*/ 16 h 131"/>
                <a:gd name="T60" fmla="*/ 28 w 91"/>
                <a:gd name="T61" fmla="*/ 45 h 131"/>
                <a:gd name="T62" fmla="*/ 69 w 91"/>
                <a:gd name="T63" fmla="*/ 26 h 131"/>
                <a:gd name="T64" fmla="*/ 26 w 91"/>
                <a:gd name="T65" fmla="*/ 53 h 131"/>
                <a:gd name="T66" fmla="*/ 24 w 91"/>
                <a:gd name="T67" fmla="*/ 57 h 131"/>
                <a:gd name="T68" fmla="*/ 42 w 91"/>
                <a:gd name="T69" fmla="*/ 51 h 131"/>
                <a:gd name="T70" fmla="*/ 42 w 91"/>
                <a:gd name="T71" fmla="*/ 53 h 131"/>
                <a:gd name="T72" fmla="*/ 21 w 91"/>
                <a:gd name="T73" fmla="*/ 67 h 131"/>
                <a:gd name="T74" fmla="*/ 20 w 91"/>
                <a:gd name="T75" fmla="*/ 70 h 131"/>
                <a:gd name="T76" fmla="*/ 32 w 91"/>
                <a:gd name="T77" fmla="*/ 69 h 131"/>
                <a:gd name="T78" fmla="*/ 31 w 91"/>
                <a:gd name="T79" fmla="*/ 71 h 131"/>
                <a:gd name="T80" fmla="*/ 16 w 91"/>
                <a:gd name="T81" fmla="*/ 84 h 131"/>
                <a:gd name="T82" fmla="*/ 24 w 91"/>
                <a:gd name="T83" fmla="*/ 83 h 131"/>
                <a:gd name="T84" fmla="*/ 13 w 91"/>
                <a:gd name="T85" fmla="*/ 93 h 131"/>
                <a:gd name="T86" fmla="*/ 8 w 91"/>
                <a:gd name="T87" fmla="*/ 102 h 131"/>
                <a:gd name="T88" fmla="*/ 38 w 91"/>
                <a:gd name="T89" fmla="*/ 88 h 131"/>
                <a:gd name="T90" fmla="*/ 7 w 91"/>
                <a:gd name="T91" fmla="*/ 110 h 131"/>
                <a:gd name="T92" fmla="*/ 39 w 91"/>
                <a:gd name="T93" fmla="*/ 93 h 131"/>
                <a:gd name="T94" fmla="*/ 7 w 91"/>
                <a:gd name="T95" fmla="*/ 116 h 131"/>
                <a:gd name="T96" fmla="*/ 29 w 91"/>
                <a:gd name="T97" fmla="*/ 107 h 131"/>
                <a:gd name="T98" fmla="*/ 46 w 91"/>
                <a:gd name="T99" fmla="*/ 97 h 131"/>
                <a:gd name="T100" fmla="*/ 1 w 91"/>
                <a:gd name="T101" fmla="*/ 130 h 131"/>
                <a:gd name="T102" fmla="*/ 62 w 91"/>
                <a:gd name="T103" fmla="*/ 17 h 131"/>
                <a:gd name="T104" fmla="*/ 62 w 91"/>
                <a:gd name="T105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131">
                  <a:moveTo>
                    <a:pt x="12" y="124"/>
                  </a:moveTo>
                  <a:cubicBezTo>
                    <a:pt x="17" y="121"/>
                    <a:pt x="23" y="119"/>
                    <a:pt x="27" y="116"/>
                  </a:cubicBezTo>
                  <a:cubicBezTo>
                    <a:pt x="32" y="113"/>
                    <a:pt x="36" y="109"/>
                    <a:pt x="42" y="107"/>
                  </a:cubicBezTo>
                  <a:cubicBezTo>
                    <a:pt x="43" y="106"/>
                    <a:pt x="44" y="106"/>
                    <a:pt x="45" y="105"/>
                  </a:cubicBezTo>
                  <a:cubicBezTo>
                    <a:pt x="46" y="104"/>
                    <a:pt x="47" y="104"/>
                    <a:pt x="48" y="103"/>
                  </a:cubicBezTo>
                  <a:cubicBezTo>
                    <a:pt x="49" y="103"/>
                    <a:pt x="48" y="102"/>
                    <a:pt x="47" y="102"/>
                  </a:cubicBezTo>
                  <a:cubicBezTo>
                    <a:pt x="46" y="103"/>
                    <a:pt x="46" y="103"/>
                    <a:pt x="45" y="103"/>
                  </a:cubicBezTo>
                  <a:cubicBezTo>
                    <a:pt x="38" y="108"/>
                    <a:pt x="31" y="113"/>
                    <a:pt x="24" y="117"/>
                  </a:cubicBezTo>
                  <a:cubicBezTo>
                    <a:pt x="20" y="119"/>
                    <a:pt x="15" y="121"/>
                    <a:pt x="11" y="123"/>
                  </a:cubicBezTo>
                  <a:cubicBezTo>
                    <a:pt x="10" y="124"/>
                    <a:pt x="0" y="131"/>
                    <a:pt x="6" y="126"/>
                  </a:cubicBezTo>
                  <a:cubicBezTo>
                    <a:pt x="18" y="115"/>
                    <a:pt x="34" y="109"/>
                    <a:pt x="45" y="98"/>
                  </a:cubicBezTo>
                  <a:cubicBezTo>
                    <a:pt x="47" y="98"/>
                    <a:pt x="48" y="97"/>
                    <a:pt x="48" y="96"/>
                  </a:cubicBezTo>
                  <a:cubicBezTo>
                    <a:pt x="49" y="95"/>
                    <a:pt x="48" y="94"/>
                    <a:pt x="48" y="95"/>
                  </a:cubicBezTo>
                  <a:cubicBezTo>
                    <a:pt x="47" y="95"/>
                    <a:pt x="46" y="95"/>
                    <a:pt x="46" y="96"/>
                  </a:cubicBezTo>
                  <a:cubicBezTo>
                    <a:pt x="39" y="99"/>
                    <a:pt x="32" y="103"/>
                    <a:pt x="25" y="107"/>
                  </a:cubicBezTo>
                  <a:cubicBezTo>
                    <a:pt x="22" y="109"/>
                    <a:pt x="18" y="111"/>
                    <a:pt x="14" y="113"/>
                  </a:cubicBezTo>
                  <a:cubicBezTo>
                    <a:pt x="13" y="114"/>
                    <a:pt x="11" y="115"/>
                    <a:pt x="9" y="116"/>
                  </a:cubicBezTo>
                  <a:cubicBezTo>
                    <a:pt x="7" y="117"/>
                    <a:pt x="6" y="118"/>
                    <a:pt x="6" y="118"/>
                  </a:cubicBezTo>
                  <a:cubicBezTo>
                    <a:pt x="6" y="118"/>
                    <a:pt x="7" y="117"/>
                    <a:pt x="8" y="117"/>
                  </a:cubicBezTo>
                  <a:cubicBezTo>
                    <a:pt x="13" y="111"/>
                    <a:pt x="19" y="108"/>
                    <a:pt x="26" y="104"/>
                  </a:cubicBezTo>
                  <a:cubicBezTo>
                    <a:pt x="33" y="100"/>
                    <a:pt x="40" y="95"/>
                    <a:pt x="46" y="90"/>
                  </a:cubicBezTo>
                  <a:cubicBezTo>
                    <a:pt x="47" y="89"/>
                    <a:pt x="47" y="89"/>
                    <a:pt x="48" y="89"/>
                  </a:cubicBezTo>
                  <a:cubicBezTo>
                    <a:pt x="48" y="88"/>
                    <a:pt x="48" y="87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1" y="90"/>
                    <a:pt x="37" y="93"/>
                    <a:pt x="32" y="96"/>
                  </a:cubicBezTo>
                  <a:cubicBezTo>
                    <a:pt x="28" y="99"/>
                    <a:pt x="23" y="102"/>
                    <a:pt x="18" y="104"/>
                  </a:cubicBezTo>
                  <a:cubicBezTo>
                    <a:pt x="21" y="102"/>
                    <a:pt x="24" y="101"/>
                    <a:pt x="26" y="99"/>
                  </a:cubicBezTo>
                  <a:cubicBezTo>
                    <a:pt x="33" y="94"/>
                    <a:pt x="39" y="89"/>
                    <a:pt x="46" y="85"/>
                  </a:cubicBezTo>
                  <a:cubicBezTo>
                    <a:pt x="46" y="85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3"/>
                    <a:pt x="49" y="82"/>
                    <a:pt x="50" y="82"/>
                  </a:cubicBezTo>
                  <a:cubicBezTo>
                    <a:pt x="51" y="81"/>
                    <a:pt x="50" y="80"/>
                    <a:pt x="49" y="81"/>
                  </a:cubicBezTo>
                  <a:cubicBezTo>
                    <a:pt x="49" y="81"/>
                    <a:pt x="48" y="81"/>
                    <a:pt x="48" y="82"/>
                  </a:cubicBezTo>
                  <a:cubicBezTo>
                    <a:pt x="41" y="85"/>
                    <a:pt x="34" y="88"/>
                    <a:pt x="27" y="92"/>
                  </a:cubicBezTo>
                  <a:cubicBezTo>
                    <a:pt x="23" y="94"/>
                    <a:pt x="20" y="96"/>
                    <a:pt x="16" y="98"/>
                  </a:cubicBezTo>
                  <a:cubicBezTo>
                    <a:pt x="15" y="99"/>
                    <a:pt x="13" y="100"/>
                    <a:pt x="11" y="101"/>
                  </a:cubicBezTo>
                  <a:cubicBezTo>
                    <a:pt x="12" y="99"/>
                    <a:pt x="14" y="98"/>
                    <a:pt x="15" y="97"/>
                  </a:cubicBezTo>
                  <a:cubicBezTo>
                    <a:pt x="26" y="88"/>
                    <a:pt x="38" y="83"/>
                    <a:pt x="49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2" y="73"/>
                    <a:pt x="51" y="72"/>
                    <a:pt x="51" y="72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3" y="77"/>
                    <a:pt x="36" y="81"/>
                    <a:pt x="29" y="84"/>
                  </a:cubicBezTo>
                  <a:cubicBezTo>
                    <a:pt x="24" y="86"/>
                    <a:pt x="18" y="88"/>
                    <a:pt x="14" y="91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3" y="92"/>
                    <a:pt x="13" y="92"/>
                    <a:pt x="14" y="91"/>
                  </a:cubicBezTo>
                  <a:cubicBezTo>
                    <a:pt x="19" y="87"/>
                    <a:pt x="24" y="84"/>
                    <a:pt x="30" y="81"/>
                  </a:cubicBezTo>
                  <a:cubicBezTo>
                    <a:pt x="37" y="77"/>
                    <a:pt x="44" y="72"/>
                    <a:pt x="51" y="68"/>
                  </a:cubicBezTo>
                  <a:cubicBezTo>
                    <a:pt x="52" y="68"/>
                    <a:pt x="53" y="67"/>
                    <a:pt x="54" y="67"/>
                  </a:cubicBezTo>
                  <a:cubicBezTo>
                    <a:pt x="54" y="66"/>
                    <a:pt x="54" y="65"/>
                    <a:pt x="53" y="66"/>
                  </a:cubicBezTo>
                  <a:cubicBezTo>
                    <a:pt x="52" y="66"/>
                    <a:pt x="52" y="66"/>
                    <a:pt x="51" y="66"/>
                  </a:cubicBezTo>
                  <a:cubicBezTo>
                    <a:pt x="46" y="69"/>
                    <a:pt x="40" y="71"/>
                    <a:pt x="34" y="74"/>
                  </a:cubicBezTo>
                  <a:cubicBezTo>
                    <a:pt x="31" y="75"/>
                    <a:pt x="28" y="77"/>
                    <a:pt x="25" y="79"/>
                  </a:cubicBezTo>
                  <a:cubicBezTo>
                    <a:pt x="23" y="80"/>
                    <a:pt x="20" y="81"/>
                    <a:pt x="18" y="82"/>
                  </a:cubicBezTo>
                  <a:cubicBezTo>
                    <a:pt x="17" y="83"/>
                    <a:pt x="17" y="83"/>
                    <a:pt x="16" y="83"/>
                  </a:cubicBezTo>
                  <a:cubicBezTo>
                    <a:pt x="15" y="83"/>
                    <a:pt x="15" y="83"/>
                    <a:pt x="17" y="82"/>
                  </a:cubicBezTo>
                  <a:cubicBezTo>
                    <a:pt x="18" y="81"/>
                    <a:pt x="20" y="80"/>
                    <a:pt x="20" y="80"/>
                  </a:cubicBezTo>
                  <a:cubicBezTo>
                    <a:pt x="30" y="72"/>
                    <a:pt x="43" y="69"/>
                    <a:pt x="53" y="61"/>
                  </a:cubicBezTo>
                  <a:cubicBezTo>
                    <a:pt x="54" y="60"/>
                    <a:pt x="55" y="60"/>
                    <a:pt x="56" y="59"/>
                  </a:cubicBezTo>
                  <a:cubicBezTo>
                    <a:pt x="57" y="58"/>
                    <a:pt x="56" y="57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48" y="61"/>
                    <a:pt x="42" y="63"/>
                    <a:pt x="37" y="66"/>
                  </a:cubicBezTo>
                  <a:cubicBezTo>
                    <a:pt x="32" y="68"/>
                    <a:pt x="28" y="70"/>
                    <a:pt x="24" y="71"/>
                  </a:cubicBezTo>
                  <a:cubicBezTo>
                    <a:pt x="16" y="74"/>
                    <a:pt x="29" y="67"/>
                    <a:pt x="29" y="67"/>
                  </a:cubicBezTo>
                  <a:cubicBezTo>
                    <a:pt x="38" y="63"/>
                    <a:pt x="48" y="59"/>
                    <a:pt x="56" y="52"/>
                  </a:cubicBezTo>
                  <a:cubicBezTo>
                    <a:pt x="57" y="51"/>
                    <a:pt x="58" y="50"/>
                    <a:pt x="59" y="49"/>
                  </a:cubicBezTo>
                  <a:cubicBezTo>
                    <a:pt x="59" y="49"/>
                    <a:pt x="59" y="48"/>
                    <a:pt x="58" y="48"/>
                  </a:cubicBezTo>
                  <a:cubicBezTo>
                    <a:pt x="58" y="48"/>
                    <a:pt x="58" y="49"/>
                    <a:pt x="57" y="49"/>
                  </a:cubicBezTo>
                  <a:cubicBezTo>
                    <a:pt x="51" y="51"/>
                    <a:pt x="45" y="54"/>
                    <a:pt x="40" y="57"/>
                  </a:cubicBezTo>
                  <a:cubicBezTo>
                    <a:pt x="36" y="59"/>
                    <a:pt x="32" y="60"/>
                    <a:pt x="29" y="62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37" y="57"/>
                    <a:pt x="50" y="52"/>
                    <a:pt x="59" y="45"/>
                  </a:cubicBezTo>
                  <a:cubicBezTo>
                    <a:pt x="61" y="44"/>
                    <a:pt x="63" y="42"/>
                    <a:pt x="64" y="40"/>
                  </a:cubicBezTo>
                  <a:cubicBezTo>
                    <a:pt x="65" y="40"/>
                    <a:pt x="64" y="39"/>
                    <a:pt x="63" y="39"/>
                  </a:cubicBezTo>
                  <a:cubicBezTo>
                    <a:pt x="63" y="40"/>
                    <a:pt x="62" y="40"/>
                    <a:pt x="61" y="41"/>
                  </a:cubicBezTo>
                  <a:cubicBezTo>
                    <a:pt x="56" y="44"/>
                    <a:pt x="50" y="46"/>
                    <a:pt x="44" y="49"/>
                  </a:cubicBezTo>
                  <a:cubicBezTo>
                    <a:pt x="40" y="50"/>
                    <a:pt x="37" y="52"/>
                    <a:pt x="34" y="54"/>
                  </a:cubicBezTo>
                  <a:cubicBezTo>
                    <a:pt x="32" y="55"/>
                    <a:pt x="18" y="63"/>
                    <a:pt x="27" y="56"/>
                  </a:cubicBezTo>
                  <a:cubicBezTo>
                    <a:pt x="39" y="48"/>
                    <a:pt x="53" y="45"/>
                    <a:pt x="63" y="36"/>
                  </a:cubicBezTo>
                  <a:cubicBezTo>
                    <a:pt x="64" y="36"/>
                    <a:pt x="65" y="35"/>
                    <a:pt x="65" y="34"/>
                  </a:cubicBezTo>
                  <a:cubicBezTo>
                    <a:pt x="66" y="34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57" y="36"/>
                    <a:pt x="51" y="40"/>
                    <a:pt x="44" y="44"/>
                  </a:cubicBezTo>
                  <a:cubicBezTo>
                    <a:pt x="40" y="46"/>
                    <a:pt x="36" y="48"/>
                    <a:pt x="31" y="50"/>
                  </a:cubicBezTo>
                  <a:cubicBezTo>
                    <a:pt x="30" y="50"/>
                    <a:pt x="22" y="54"/>
                    <a:pt x="28" y="50"/>
                  </a:cubicBezTo>
                  <a:cubicBezTo>
                    <a:pt x="41" y="42"/>
                    <a:pt x="55" y="36"/>
                    <a:pt x="68" y="28"/>
                  </a:cubicBezTo>
                  <a:cubicBezTo>
                    <a:pt x="69" y="27"/>
                    <a:pt x="71" y="26"/>
                    <a:pt x="72" y="25"/>
                  </a:cubicBezTo>
                  <a:cubicBezTo>
                    <a:pt x="73" y="25"/>
                    <a:pt x="72" y="24"/>
                    <a:pt x="72" y="24"/>
                  </a:cubicBezTo>
                  <a:cubicBezTo>
                    <a:pt x="71" y="24"/>
                    <a:pt x="70" y="24"/>
                    <a:pt x="70" y="24"/>
                  </a:cubicBezTo>
                  <a:cubicBezTo>
                    <a:pt x="64" y="26"/>
                    <a:pt x="58" y="30"/>
                    <a:pt x="52" y="32"/>
                  </a:cubicBezTo>
                  <a:cubicBezTo>
                    <a:pt x="45" y="36"/>
                    <a:pt x="35" y="40"/>
                    <a:pt x="29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9" y="44"/>
                  </a:cubicBezTo>
                  <a:cubicBezTo>
                    <a:pt x="43" y="35"/>
                    <a:pt x="59" y="27"/>
                    <a:pt x="74" y="19"/>
                  </a:cubicBezTo>
                  <a:cubicBezTo>
                    <a:pt x="76" y="17"/>
                    <a:pt x="78" y="16"/>
                    <a:pt x="81" y="14"/>
                  </a:cubicBezTo>
                  <a:cubicBezTo>
                    <a:pt x="81" y="14"/>
                    <a:pt x="81" y="13"/>
                    <a:pt x="80" y="13"/>
                  </a:cubicBezTo>
                  <a:cubicBezTo>
                    <a:pt x="79" y="13"/>
                    <a:pt x="78" y="14"/>
                    <a:pt x="77" y="14"/>
                  </a:cubicBezTo>
                  <a:cubicBezTo>
                    <a:pt x="70" y="16"/>
                    <a:pt x="63" y="19"/>
                    <a:pt x="56" y="22"/>
                  </a:cubicBezTo>
                  <a:cubicBezTo>
                    <a:pt x="51" y="25"/>
                    <a:pt x="46" y="27"/>
                    <a:pt x="41" y="29"/>
                  </a:cubicBezTo>
                  <a:cubicBezTo>
                    <a:pt x="39" y="30"/>
                    <a:pt x="38" y="30"/>
                    <a:pt x="36" y="31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2" y="32"/>
                    <a:pt x="33" y="32"/>
                    <a:pt x="34" y="31"/>
                  </a:cubicBezTo>
                  <a:cubicBezTo>
                    <a:pt x="36" y="30"/>
                    <a:pt x="39" y="29"/>
                    <a:pt x="39" y="29"/>
                  </a:cubicBezTo>
                  <a:cubicBezTo>
                    <a:pt x="54" y="23"/>
                    <a:pt x="69" y="15"/>
                    <a:pt x="83" y="6"/>
                  </a:cubicBezTo>
                  <a:cubicBezTo>
                    <a:pt x="86" y="5"/>
                    <a:pt x="88" y="3"/>
                    <a:pt x="91" y="2"/>
                  </a:cubicBezTo>
                  <a:cubicBezTo>
                    <a:pt x="91" y="1"/>
                    <a:pt x="91" y="0"/>
                    <a:pt x="90" y="0"/>
                  </a:cubicBezTo>
                  <a:cubicBezTo>
                    <a:pt x="89" y="1"/>
                    <a:pt x="88" y="2"/>
                    <a:pt x="87" y="2"/>
                  </a:cubicBezTo>
                  <a:cubicBezTo>
                    <a:pt x="70" y="11"/>
                    <a:pt x="53" y="20"/>
                    <a:pt x="36" y="28"/>
                  </a:cubicBezTo>
                  <a:cubicBezTo>
                    <a:pt x="34" y="29"/>
                    <a:pt x="33" y="29"/>
                    <a:pt x="31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3" y="31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1"/>
                    <a:pt x="31" y="32"/>
                    <a:pt x="30" y="33"/>
                  </a:cubicBezTo>
                  <a:cubicBezTo>
                    <a:pt x="29" y="33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9" y="31"/>
                    <a:pt x="46" y="28"/>
                    <a:pt x="52" y="26"/>
                  </a:cubicBezTo>
                  <a:cubicBezTo>
                    <a:pt x="59" y="22"/>
                    <a:pt x="69" y="20"/>
                    <a:pt x="76" y="16"/>
                  </a:cubicBezTo>
                  <a:cubicBezTo>
                    <a:pt x="76" y="16"/>
                    <a:pt x="77" y="15"/>
                    <a:pt x="77" y="15"/>
                  </a:cubicBezTo>
                  <a:cubicBezTo>
                    <a:pt x="77" y="15"/>
                    <a:pt x="76" y="16"/>
                    <a:pt x="75" y="16"/>
                  </a:cubicBezTo>
                  <a:cubicBezTo>
                    <a:pt x="60" y="25"/>
                    <a:pt x="44" y="33"/>
                    <a:pt x="29" y="42"/>
                  </a:cubicBezTo>
                  <a:cubicBezTo>
                    <a:pt x="28" y="43"/>
                    <a:pt x="26" y="44"/>
                    <a:pt x="25" y="45"/>
                  </a:cubicBezTo>
                  <a:cubicBezTo>
                    <a:pt x="24" y="46"/>
                    <a:pt x="24" y="47"/>
                    <a:pt x="25" y="47"/>
                  </a:cubicBezTo>
                  <a:cubicBezTo>
                    <a:pt x="26" y="46"/>
                    <a:pt x="27" y="46"/>
                    <a:pt x="28" y="45"/>
                  </a:cubicBezTo>
                  <a:cubicBezTo>
                    <a:pt x="35" y="42"/>
                    <a:pt x="41" y="39"/>
                    <a:pt x="47" y="36"/>
                  </a:cubicBezTo>
                  <a:cubicBezTo>
                    <a:pt x="54" y="33"/>
                    <a:pt x="64" y="29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56" y="35"/>
                    <a:pt x="40" y="41"/>
                    <a:pt x="27" y="50"/>
                  </a:cubicBezTo>
                  <a:cubicBezTo>
                    <a:pt x="25" y="51"/>
                    <a:pt x="24" y="51"/>
                    <a:pt x="23" y="52"/>
                  </a:cubicBezTo>
                  <a:cubicBezTo>
                    <a:pt x="22" y="53"/>
                    <a:pt x="23" y="54"/>
                    <a:pt x="23" y="54"/>
                  </a:cubicBezTo>
                  <a:cubicBezTo>
                    <a:pt x="24" y="53"/>
                    <a:pt x="25" y="53"/>
                    <a:pt x="26" y="53"/>
                  </a:cubicBezTo>
                  <a:cubicBezTo>
                    <a:pt x="32" y="51"/>
                    <a:pt x="39" y="48"/>
                    <a:pt x="45" y="45"/>
                  </a:cubicBezTo>
                  <a:cubicBezTo>
                    <a:pt x="48" y="43"/>
                    <a:pt x="52" y="41"/>
                    <a:pt x="55" y="39"/>
                  </a:cubicBezTo>
                  <a:cubicBezTo>
                    <a:pt x="57" y="38"/>
                    <a:pt x="68" y="31"/>
                    <a:pt x="59" y="38"/>
                  </a:cubicBezTo>
                  <a:cubicBezTo>
                    <a:pt x="48" y="46"/>
                    <a:pt x="34" y="49"/>
                    <a:pt x="24" y="57"/>
                  </a:cubicBezTo>
                  <a:cubicBezTo>
                    <a:pt x="23" y="58"/>
                    <a:pt x="22" y="59"/>
                    <a:pt x="21" y="60"/>
                  </a:cubicBezTo>
                  <a:cubicBezTo>
                    <a:pt x="21" y="60"/>
                    <a:pt x="21" y="61"/>
                    <a:pt x="22" y="61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30" y="58"/>
                    <a:pt x="36" y="54"/>
                    <a:pt x="42" y="51"/>
                  </a:cubicBezTo>
                  <a:cubicBezTo>
                    <a:pt x="48" y="48"/>
                    <a:pt x="55" y="47"/>
                    <a:pt x="60" y="43"/>
                  </a:cubicBezTo>
                  <a:cubicBezTo>
                    <a:pt x="61" y="42"/>
                    <a:pt x="61" y="41"/>
                    <a:pt x="62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55" y="47"/>
                    <a:pt x="48" y="50"/>
                    <a:pt x="42" y="53"/>
                  </a:cubicBezTo>
                  <a:cubicBezTo>
                    <a:pt x="35" y="56"/>
                    <a:pt x="29" y="60"/>
                    <a:pt x="22" y="64"/>
                  </a:cubicBezTo>
                  <a:cubicBezTo>
                    <a:pt x="21" y="65"/>
                    <a:pt x="19" y="66"/>
                    <a:pt x="18" y="67"/>
                  </a:cubicBezTo>
                  <a:cubicBezTo>
                    <a:pt x="17" y="67"/>
                    <a:pt x="17" y="68"/>
                    <a:pt x="18" y="68"/>
                  </a:cubicBezTo>
                  <a:cubicBezTo>
                    <a:pt x="19" y="68"/>
                    <a:pt x="20" y="67"/>
                    <a:pt x="21" y="67"/>
                  </a:cubicBezTo>
                  <a:cubicBezTo>
                    <a:pt x="27" y="65"/>
                    <a:pt x="32" y="62"/>
                    <a:pt x="38" y="59"/>
                  </a:cubicBezTo>
                  <a:cubicBezTo>
                    <a:pt x="41" y="58"/>
                    <a:pt x="45" y="56"/>
                    <a:pt x="48" y="54"/>
                  </a:cubicBezTo>
                  <a:cubicBezTo>
                    <a:pt x="50" y="54"/>
                    <a:pt x="59" y="48"/>
                    <a:pt x="55" y="52"/>
                  </a:cubicBezTo>
                  <a:cubicBezTo>
                    <a:pt x="45" y="61"/>
                    <a:pt x="31" y="63"/>
                    <a:pt x="20" y="70"/>
                  </a:cubicBezTo>
                  <a:cubicBezTo>
                    <a:pt x="19" y="71"/>
                    <a:pt x="18" y="72"/>
                    <a:pt x="16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4"/>
                    <a:pt x="18" y="74"/>
                    <a:pt x="19" y="74"/>
                  </a:cubicBezTo>
                  <a:cubicBezTo>
                    <a:pt x="24" y="73"/>
                    <a:pt x="28" y="71"/>
                    <a:pt x="32" y="69"/>
                  </a:cubicBezTo>
                  <a:cubicBezTo>
                    <a:pt x="36" y="68"/>
                    <a:pt x="40" y="66"/>
                    <a:pt x="45" y="64"/>
                  </a:cubicBezTo>
                  <a:cubicBezTo>
                    <a:pt x="46" y="64"/>
                    <a:pt x="47" y="63"/>
                    <a:pt x="48" y="63"/>
                  </a:cubicBezTo>
                  <a:cubicBezTo>
                    <a:pt x="48" y="62"/>
                    <a:pt x="56" y="58"/>
                    <a:pt x="51" y="61"/>
                  </a:cubicBezTo>
                  <a:cubicBezTo>
                    <a:pt x="46" y="65"/>
                    <a:pt x="38" y="68"/>
                    <a:pt x="31" y="71"/>
                  </a:cubicBezTo>
                  <a:cubicBezTo>
                    <a:pt x="26" y="73"/>
                    <a:pt x="22" y="77"/>
                    <a:pt x="17" y="80"/>
                  </a:cubicBezTo>
                  <a:cubicBezTo>
                    <a:pt x="16" y="81"/>
                    <a:pt x="14" y="83"/>
                    <a:pt x="13" y="84"/>
                  </a:cubicBezTo>
                  <a:cubicBezTo>
                    <a:pt x="12" y="84"/>
                    <a:pt x="13" y="85"/>
                    <a:pt x="14" y="85"/>
                  </a:cubicBezTo>
                  <a:cubicBezTo>
                    <a:pt x="14" y="85"/>
                    <a:pt x="15" y="84"/>
                    <a:pt x="16" y="84"/>
                  </a:cubicBezTo>
                  <a:cubicBezTo>
                    <a:pt x="22" y="82"/>
                    <a:pt x="27" y="79"/>
                    <a:pt x="33" y="76"/>
                  </a:cubicBezTo>
                  <a:cubicBezTo>
                    <a:pt x="36" y="74"/>
                    <a:pt x="39" y="73"/>
                    <a:pt x="42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37" y="75"/>
                    <a:pt x="31" y="79"/>
                    <a:pt x="24" y="83"/>
                  </a:cubicBezTo>
                  <a:cubicBezTo>
                    <a:pt x="20" y="85"/>
                    <a:pt x="17" y="87"/>
                    <a:pt x="14" y="89"/>
                  </a:cubicBezTo>
                  <a:cubicBezTo>
                    <a:pt x="13" y="91"/>
                    <a:pt x="11" y="92"/>
                    <a:pt x="10" y="94"/>
                  </a:cubicBezTo>
                  <a:cubicBezTo>
                    <a:pt x="9" y="95"/>
                    <a:pt x="10" y="95"/>
                    <a:pt x="11" y="95"/>
                  </a:cubicBezTo>
                  <a:cubicBezTo>
                    <a:pt x="12" y="94"/>
                    <a:pt x="12" y="94"/>
                    <a:pt x="13" y="93"/>
                  </a:cubicBezTo>
                  <a:cubicBezTo>
                    <a:pt x="19" y="89"/>
                    <a:pt x="27" y="86"/>
                    <a:pt x="34" y="83"/>
                  </a:cubicBezTo>
                  <a:cubicBezTo>
                    <a:pt x="35" y="83"/>
                    <a:pt x="36" y="82"/>
                    <a:pt x="36" y="82"/>
                  </a:cubicBezTo>
                  <a:cubicBezTo>
                    <a:pt x="28" y="87"/>
                    <a:pt x="19" y="92"/>
                    <a:pt x="12" y="99"/>
                  </a:cubicBezTo>
                  <a:cubicBezTo>
                    <a:pt x="10" y="100"/>
                    <a:pt x="9" y="101"/>
                    <a:pt x="8" y="102"/>
                  </a:cubicBezTo>
                  <a:cubicBezTo>
                    <a:pt x="8" y="102"/>
                    <a:pt x="8" y="103"/>
                    <a:pt x="9" y="103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6" y="99"/>
                    <a:pt x="22" y="96"/>
                    <a:pt x="27" y="93"/>
                  </a:cubicBezTo>
                  <a:cubicBezTo>
                    <a:pt x="31" y="91"/>
                    <a:pt x="35" y="89"/>
                    <a:pt x="38" y="88"/>
                  </a:cubicBezTo>
                  <a:cubicBezTo>
                    <a:pt x="39" y="87"/>
                    <a:pt x="40" y="87"/>
                    <a:pt x="41" y="86"/>
                  </a:cubicBezTo>
                  <a:cubicBezTo>
                    <a:pt x="36" y="90"/>
                    <a:pt x="31" y="94"/>
                    <a:pt x="26" y="97"/>
                  </a:cubicBezTo>
                  <a:cubicBezTo>
                    <a:pt x="20" y="102"/>
                    <a:pt x="14" y="105"/>
                    <a:pt x="9" y="109"/>
                  </a:cubicBezTo>
                  <a:cubicBezTo>
                    <a:pt x="8" y="109"/>
                    <a:pt x="8" y="109"/>
                    <a:pt x="7" y="110"/>
                  </a:cubicBezTo>
                  <a:cubicBezTo>
                    <a:pt x="7" y="110"/>
                    <a:pt x="7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6" y="107"/>
                    <a:pt x="23" y="103"/>
                    <a:pt x="31" y="99"/>
                  </a:cubicBezTo>
                  <a:cubicBezTo>
                    <a:pt x="34" y="97"/>
                    <a:pt x="37" y="95"/>
                    <a:pt x="39" y="93"/>
                  </a:cubicBezTo>
                  <a:cubicBezTo>
                    <a:pt x="41" y="92"/>
                    <a:pt x="42" y="91"/>
                    <a:pt x="43" y="91"/>
                  </a:cubicBezTo>
                  <a:cubicBezTo>
                    <a:pt x="48" y="88"/>
                    <a:pt x="40" y="93"/>
                    <a:pt x="40" y="93"/>
                  </a:cubicBezTo>
                  <a:cubicBezTo>
                    <a:pt x="33" y="98"/>
                    <a:pt x="26" y="103"/>
                    <a:pt x="18" y="106"/>
                  </a:cubicBezTo>
                  <a:cubicBezTo>
                    <a:pt x="13" y="108"/>
                    <a:pt x="10" y="112"/>
                    <a:pt x="7" y="116"/>
                  </a:cubicBezTo>
                  <a:cubicBezTo>
                    <a:pt x="6" y="117"/>
                    <a:pt x="4" y="118"/>
                    <a:pt x="3" y="119"/>
                  </a:cubicBezTo>
                  <a:cubicBezTo>
                    <a:pt x="2" y="119"/>
                    <a:pt x="3" y="120"/>
                    <a:pt x="4" y="120"/>
                  </a:cubicBezTo>
                  <a:cubicBezTo>
                    <a:pt x="4" y="120"/>
                    <a:pt x="5" y="119"/>
                    <a:pt x="6" y="119"/>
                  </a:cubicBezTo>
                  <a:cubicBezTo>
                    <a:pt x="14" y="115"/>
                    <a:pt x="21" y="111"/>
                    <a:pt x="29" y="107"/>
                  </a:cubicBezTo>
                  <a:cubicBezTo>
                    <a:pt x="33" y="104"/>
                    <a:pt x="36" y="102"/>
                    <a:pt x="40" y="100"/>
                  </a:cubicBezTo>
                  <a:cubicBezTo>
                    <a:pt x="42" y="99"/>
                    <a:pt x="44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4" y="99"/>
                    <a:pt x="39" y="102"/>
                    <a:pt x="41" y="101"/>
                  </a:cubicBezTo>
                  <a:cubicBezTo>
                    <a:pt x="29" y="110"/>
                    <a:pt x="15" y="116"/>
                    <a:pt x="4" y="126"/>
                  </a:cubicBezTo>
                  <a:cubicBezTo>
                    <a:pt x="3" y="127"/>
                    <a:pt x="2" y="128"/>
                    <a:pt x="1" y="129"/>
                  </a:cubicBezTo>
                  <a:cubicBezTo>
                    <a:pt x="0" y="129"/>
                    <a:pt x="1" y="130"/>
                    <a:pt x="1" y="130"/>
                  </a:cubicBezTo>
                  <a:cubicBezTo>
                    <a:pt x="2" y="130"/>
                    <a:pt x="2" y="130"/>
                    <a:pt x="3" y="129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7" y="127"/>
                    <a:pt x="9" y="125"/>
                    <a:pt x="12" y="124"/>
                  </a:cubicBezTo>
                  <a:close/>
                  <a:moveTo>
                    <a:pt x="62" y="17"/>
                  </a:moveTo>
                  <a:cubicBezTo>
                    <a:pt x="63" y="16"/>
                    <a:pt x="64" y="16"/>
                    <a:pt x="66" y="15"/>
                  </a:cubicBezTo>
                  <a:cubicBezTo>
                    <a:pt x="62" y="17"/>
                    <a:pt x="58" y="19"/>
                    <a:pt x="55" y="21"/>
                  </a:cubicBezTo>
                  <a:cubicBezTo>
                    <a:pt x="52" y="22"/>
                    <a:pt x="49" y="23"/>
                    <a:pt x="47" y="24"/>
                  </a:cubicBezTo>
                  <a:cubicBezTo>
                    <a:pt x="52" y="22"/>
                    <a:pt x="57" y="20"/>
                    <a:pt x="6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1" name="Freeform 4882"/>
            <p:cNvSpPr/>
            <p:nvPr/>
          </p:nvSpPr>
          <p:spPr bwMode="auto">
            <a:xfrm>
              <a:off x="6759530" y="1698608"/>
              <a:ext cx="111767" cy="179626"/>
            </a:xfrm>
            <a:custGeom>
              <a:avLst/>
              <a:gdLst>
                <a:gd name="T0" fmla="*/ 19 w 64"/>
                <a:gd name="T1" fmla="*/ 71 h 103"/>
                <a:gd name="T2" fmla="*/ 48 w 64"/>
                <a:gd name="T3" fmla="*/ 48 h 103"/>
                <a:gd name="T4" fmla="*/ 63 w 64"/>
                <a:gd name="T5" fmla="*/ 38 h 103"/>
                <a:gd name="T6" fmla="*/ 50 w 64"/>
                <a:gd name="T7" fmla="*/ 45 h 103"/>
                <a:gd name="T8" fmla="*/ 14 w 64"/>
                <a:gd name="T9" fmla="*/ 66 h 103"/>
                <a:gd name="T10" fmla="*/ 63 w 64"/>
                <a:gd name="T11" fmla="*/ 34 h 103"/>
                <a:gd name="T12" fmla="*/ 32 w 64"/>
                <a:gd name="T13" fmla="*/ 49 h 103"/>
                <a:gd name="T14" fmla="*/ 17 w 64"/>
                <a:gd name="T15" fmla="*/ 57 h 103"/>
                <a:gd name="T16" fmla="*/ 60 w 64"/>
                <a:gd name="T17" fmla="*/ 31 h 103"/>
                <a:gd name="T18" fmla="*/ 63 w 64"/>
                <a:gd name="T19" fmla="*/ 29 h 103"/>
                <a:gd name="T20" fmla="*/ 59 w 64"/>
                <a:gd name="T21" fmla="*/ 30 h 103"/>
                <a:gd name="T22" fmla="*/ 25 w 64"/>
                <a:gd name="T23" fmla="*/ 46 h 103"/>
                <a:gd name="T24" fmla="*/ 61 w 64"/>
                <a:gd name="T25" fmla="*/ 22 h 103"/>
                <a:gd name="T26" fmla="*/ 61 w 64"/>
                <a:gd name="T27" fmla="*/ 20 h 103"/>
                <a:gd name="T28" fmla="*/ 13 w 64"/>
                <a:gd name="T29" fmla="*/ 47 h 103"/>
                <a:gd name="T30" fmla="*/ 23 w 64"/>
                <a:gd name="T31" fmla="*/ 39 h 103"/>
                <a:gd name="T32" fmla="*/ 62 w 64"/>
                <a:gd name="T33" fmla="*/ 15 h 103"/>
                <a:gd name="T34" fmla="*/ 38 w 64"/>
                <a:gd name="T35" fmla="*/ 25 h 103"/>
                <a:gd name="T36" fmla="*/ 18 w 64"/>
                <a:gd name="T37" fmla="*/ 37 h 103"/>
                <a:gd name="T38" fmla="*/ 63 w 64"/>
                <a:gd name="T39" fmla="*/ 9 h 103"/>
                <a:gd name="T40" fmla="*/ 38 w 64"/>
                <a:gd name="T41" fmla="*/ 20 h 103"/>
                <a:gd name="T42" fmla="*/ 17 w 64"/>
                <a:gd name="T43" fmla="*/ 32 h 103"/>
                <a:gd name="T44" fmla="*/ 44 w 64"/>
                <a:gd name="T45" fmla="*/ 15 h 103"/>
                <a:gd name="T46" fmla="*/ 62 w 64"/>
                <a:gd name="T47" fmla="*/ 0 h 103"/>
                <a:gd name="T48" fmla="*/ 43 w 64"/>
                <a:gd name="T49" fmla="*/ 10 h 103"/>
                <a:gd name="T50" fmla="*/ 19 w 64"/>
                <a:gd name="T51" fmla="*/ 24 h 103"/>
                <a:gd name="T52" fmla="*/ 18 w 64"/>
                <a:gd name="T53" fmla="*/ 26 h 103"/>
                <a:gd name="T54" fmla="*/ 52 w 64"/>
                <a:gd name="T55" fmla="*/ 5 h 103"/>
                <a:gd name="T56" fmla="*/ 17 w 64"/>
                <a:gd name="T57" fmla="*/ 30 h 103"/>
                <a:gd name="T58" fmla="*/ 16 w 64"/>
                <a:gd name="T59" fmla="*/ 34 h 103"/>
                <a:gd name="T60" fmla="*/ 54 w 64"/>
                <a:gd name="T61" fmla="*/ 13 h 103"/>
                <a:gd name="T62" fmla="*/ 34 w 64"/>
                <a:gd name="T63" fmla="*/ 25 h 103"/>
                <a:gd name="T64" fmla="*/ 13 w 64"/>
                <a:gd name="T65" fmla="*/ 40 h 103"/>
                <a:gd name="T66" fmla="*/ 51 w 64"/>
                <a:gd name="T67" fmla="*/ 19 h 103"/>
                <a:gd name="T68" fmla="*/ 14 w 64"/>
                <a:gd name="T69" fmla="*/ 44 h 103"/>
                <a:gd name="T70" fmla="*/ 13 w 64"/>
                <a:gd name="T71" fmla="*/ 48 h 103"/>
                <a:gd name="T72" fmla="*/ 55 w 64"/>
                <a:gd name="T73" fmla="*/ 24 h 103"/>
                <a:gd name="T74" fmla="*/ 11 w 64"/>
                <a:gd name="T75" fmla="*/ 53 h 103"/>
                <a:gd name="T76" fmla="*/ 11 w 64"/>
                <a:gd name="T77" fmla="*/ 55 h 103"/>
                <a:gd name="T78" fmla="*/ 34 w 64"/>
                <a:gd name="T79" fmla="*/ 43 h 103"/>
                <a:gd name="T80" fmla="*/ 9 w 64"/>
                <a:gd name="T81" fmla="*/ 62 h 103"/>
                <a:gd name="T82" fmla="*/ 9 w 64"/>
                <a:gd name="T83" fmla="*/ 64 h 103"/>
                <a:gd name="T84" fmla="*/ 60 w 64"/>
                <a:gd name="T85" fmla="*/ 35 h 103"/>
                <a:gd name="T86" fmla="*/ 5 w 64"/>
                <a:gd name="T87" fmla="*/ 71 h 103"/>
                <a:gd name="T88" fmla="*/ 22 w 64"/>
                <a:gd name="T89" fmla="*/ 64 h 103"/>
                <a:gd name="T90" fmla="*/ 4 w 64"/>
                <a:gd name="T91" fmla="*/ 79 h 103"/>
                <a:gd name="T92" fmla="*/ 31 w 64"/>
                <a:gd name="T93" fmla="*/ 64 h 103"/>
                <a:gd name="T94" fmla="*/ 5 w 64"/>
                <a:gd name="T95" fmla="*/ 85 h 103"/>
                <a:gd name="T96" fmla="*/ 46 w 64"/>
                <a:gd name="T97" fmla="*/ 62 h 103"/>
                <a:gd name="T98" fmla="*/ 3 w 64"/>
                <a:gd name="T99" fmla="*/ 93 h 103"/>
                <a:gd name="T100" fmla="*/ 45 w 64"/>
                <a:gd name="T101" fmla="*/ 71 h 103"/>
                <a:gd name="T102" fmla="*/ 2 w 64"/>
                <a:gd name="T103" fmla="*/ 100 h 103"/>
                <a:gd name="T104" fmla="*/ 25 w 64"/>
                <a:gd name="T105" fmla="*/ 90 h 103"/>
                <a:gd name="T106" fmla="*/ 57 w 64"/>
                <a:gd name="T107" fmla="*/ 72 h 103"/>
                <a:gd name="T108" fmla="*/ 17 w 64"/>
                <a:gd name="T109" fmla="*/ 93 h 103"/>
                <a:gd name="T110" fmla="*/ 37 w 64"/>
                <a:gd name="T111" fmla="*/ 78 h 103"/>
                <a:gd name="T112" fmla="*/ 58 w 64"/>
                <a:gd name="T113" fmla="*/ 62 h 103"/>
                <a:gd name="T114" fmla="*/ 17 w 64"/>
                <a:gd name="T115" fmla="*/ 85 h 103"/>
                <a:gd name="T116" fmla="*/ 58 w 64"/>
                <a:gd name="T117" fmla="*/ 56 h 103"/>
                <a:gd name="T118" fmla="*/ 59 w 64"/>
                <a:gd name="T119" fmla="*/ 54 h 103"/>
                <a:gd name="T120" fmla="*/ 10 w 64"/>
                <a:gd name="T121" fmla="*/ 79 h 103"/>
                <a:gd name="T122" fmla="*/ 61 w 64"/>
                <a:gd name="T123" fmla="*/ 46 h 103"/>
                <a:gd name="T124" fmla="*/ 62 w 64"/>
                <a:gd name="T125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103">
                  <a:moveTo>
                    <a:pt x="46" y="53"/>
                  </a:moveTo>
                  <a:cubicBezTo>
                    <a:pt x="40" y="57"/>
                    <a:pt x="35" y="60"/>
                    <a:pt x="29" y="64"/>
                  </a:cubicBezTo>
                  <a:cubicBezTo>
                    <a:pt x="26" y="66"/>
                    <a:pt x="23" y="68"/>
                    <a:pt x="19" y="71"/>
                  </a:cubicBezTo>
                  <a:cubicBezTo>
                    <a:pt x="16" y="73"/>
                    <a:pt x="9" y="74"/>
                    <a:pt x="7" y="77"/>
                  </a:cubicBezTo>
                  <a:cubicBezTo>
                    <a:pt x="12" y="71"/>
                    <a:pt x="20" y="68"/>
                    <a:pt x="26" y="63"/>
                  </a:cubicBezTo>
                  <a:cubicBezTo>
                    <a:pt x="33" y="58"/>
                    <a:pt x="41" y="53"/>
                    <a:pt x="48" y="48"/>
                  </a:cubicBezTo>
                  <a:cubicBezTo>
                    <a:pt x="49" y="47"/>
                    <a:pt x="51" y="47"/>
                    <a:pt x="52" y="46"/>
                  </a:cubicBezTo>
                  <a:cubicBezTo>
                    <a:pt x="55" y="44"/>
                    <a:pt x="58" y="42"/>
                    <a:pt x="62" y="40"/>
                  </a:cubicBezTo>
                  <a:cubicBezTo>
                    <a:pt x="62" y="39"/>
                    <a:pt x="63" y="39"/>
                    <a:pt x="63" y="38"/>
                  </a:cubicBezTo>
                  <a:cubicBezTo>
                    <a:pt x="64" y="38"/>
                    <a:pt x="63" y="37"/>
                    <a:pt x="63" y="37"/>
                  </a:cubicBezTo>
                  <a:cubicBezTo>
                    <a:pt x="62" y="37"/>
                    <a:pt x="62" y="38"/>
                    <a:pt x="62" y="38"/>
                  </a:cubicBezTo>
                  <a:cubicBezTo>
                    <a:pt x="58" y="40"/>
                    <a:pt x="54" y="43"/>
                    <a:pt x="50" y="45"/>
                  </a:cubicBezTo>
                  <a:cubicBezTo>
                    <a:pt x="44" y="49"/>
                    <a:pt x="37" y="52"/>
                    <a:pt x="31" y="56"/>
                  </a:cubicBezTo>
                  <a:cubicBezTo>
                    <a:pt x="25" y="61"/>
                    <a:pt x="18" y="65"/>
                    <a:pt x="11" y="69"/>
                  </a:cubicBezTo>
                  <a:cubicBezTo>
                    <a:pt x="3" y="73"/>
                    <a:pt x="12" y="67"/>
                    <a:pt x="14" y="66"/>
                  </a:cubicBezTo>
                  <a:cubicBezTo>
                    <a:pt x="18" y="63"/>
                    <a:pt x="22" y="60"/>
                    <a:pt x="26" y="58"/>
                  </a:cubicBezTo>
                  <a:cubicBezTo>
                    <a:pt x="38" y="50"/>
                    <a:pt x="51" y="45"/>
                    <a:pt x="61" y="35"/>
                  </a:cubicBezTo>
                  <a:cubicBezTo>
                    <a:pt x="62" y="35"/>
                    <a:pt x="62" y="35"/>
                    <a:pt x="63" y="34"/>
                  </a:cubicBezTo>
                  <a:cubicBezTo>
                    <a:pt x="63" y="34"/>
                    <a:pt x="63" y="33"/>
                    <a:pt x="62" y="33"/>
                  </a:cubicBezTo>
                  <a:cubicBezTo>
                    <a:pt x="62" y="33"/>
                    <a:pt x="61" y="33"/>
                    <a:pt x="61" y="34"/>
                  </a:cubicBezTo>
                  <a:cubicBezTo>
                    <a:pt x="52" y="39"/>
                    <a:pt x="42" y="44"/>
                    <a:pt x="32" y="49"/>
                  </a:cubicBezTo>
                  <a:cubicBezTo>
                    <a:pt x="27" y="52"/>
                    <a:pt x="22" y="55"/>
                    <a:pt x="18" y="58"/>
                  </a:cubicBezTo>
                  <a:cubicBezTo>
                    <a:pt x="16" y="59"/>
                    <a:pt x="14" y="60"/>
                    <a:pt x="12" y="61"/>
                  </a:cubicBezTo>
                  <a:cubicBezTo>
                    <a:pt x="8" y="63"/>
                    <a:pt x="19" y="56"/>
                    <a:pt x="17" y="57"/>
                  </a:cubicBezTo>
                  <a:cubicBezTo>
                    <a:pt x="24" y="52"/>
                    <a:pt x="32" y="49"/>
                    <a:pt x="39" y="44"/>
                  </a:cubicBezTo>
                  <a:cubicBezTo>
                    <a:pt x="43" y="41"/>
                    <a:pt x="47" y="39"/>
                    <a:pt x="52" y="36"/>
                  </a:cubicBezTo>
                  <a:cubicBezTo>
                    <a:pt x="54" y="34"/>
                    <a:pt x="57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29"/>
                    <a:pt x="63" y="29"/>
                  </a:cubicBezTo>
                  <a:cubicBezTo>
                    <a:pt x="63" y="29"/>
                    <a:pt x="63" y="27"/>
                    <a:pt x="62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4" y="32"/>
                    <a:pt x="51" y="33"/>
                  </a:cubicBezTo>
                  <a:cubicBezTo>
                    <a:pt x="42" y="37"/>
                    <a:pt x="34" y="42"/>
                    <a:pt x="25" y="46"/>
                  </a:cubicBezTo>
                  <a:cubicBezTo>
                    <a:pt x="24" y="47"/>
                    <a:pt x="23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4" y="40"/>
                    <a:pt x="50" y="34"/>
                    <a:pt x="61" y="22"/>
                  </a:cubicBezTo>
                  <a:cubicBezTo>
                    <a:pt x="61" y="22"/>
                    <a:pt x="62" y="21"/>
                    <a:pt x="63" y="20"/>
                  </a:cubicBezTo>
                  <a:cubicBezTo>
                    <a:pt x="63" y="20"/>
                    <a:pt x="63" y="19"/>
                    <a:pt x="62" y="19"/>
                  </a:cubicBezTo>
                  <a:cubicBezTo>
                    <a:pt x="62" y="19"/>
                    <a:pt x="61" y="20"/>
                    <a:pt x="61" y="20"/>
                  </a:cubicBezTo>
                  <a:cubicBezTo>
                    <a:pt x="53" y="23"/>
                    <a:pt x="47" y="28"/>
                    <a:pt x="39" y="32"/>
                  </a:cubicBezTo>
                  <a:cubicBezTo>
                    <a:pt x="31" y="36"/>
                    <a:pt x="23" y="41"/>
                    <a:pt x="15" y="45"/>
                  </a:cubicBezTo>
                  <a:cubicBezTo>
                    <a:pt x="14" y="46"/>
                    <a:pt x="13" y="46"/>
                    <a:pt x="13" y="47"/>
                  </a:cubicBezTo>
                  <a:cubicBezTo>
                    <a:pt x="12" y="47"/>
                    <a:pt x="12" y="47"/>
                    <a:pt x="13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7" y="43"/>
                    <a:pt x="20" y="41"/>
                    <a:pt x="23" y="39"/>
                  </a:cubicBezTo>
                  <a:cubicBezTo>
                    <a:pt x="27" y="36"/>
                    <a:pt x="31" y="34"/>
                    <a:pt x="35" y="32"/>
                  </a:cubicBezTo>
                  <a:cubicBezTo>
                    <a:pt x="44" y="27"/>
                    <a:pt x="52" y="21"/>
                    <a:pt x="61" y="15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3" y="14"/>
                    <a:pt x="62" y="13"/>
                    <a:pt x="62" y="13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3" y="17"/>
                    <a:pt x="45" y="21"/>
                    <a:pt x="38" y="25"/>
                  </a:cubicBezTo>
                  <a:cubicBezTo>
                    <a:pt x="34" y="28"/>
                    <a:pt x="30" y="30"/>
                    <a:pt x="26" y="33"/>
                  </a:cubicBezTo>
                  <a:cubicBezTo>
                    <a:pt x="24" y="33"/>
                    <a:pt x="22" y="34"/>
                    <a:pt x="21" y="35"/>
                  </a:cubicBezTo>
                  <a:cubicBezTo>
                    <a:pt x="20" y="36"/>
                    <a:pt x="12" y="41"/>
                    <a:pt x="18" y="37"/>
                  </a:cubicBezTo>
                  <a:cubicBezTo>
                    <a:pt x="26" y="31"/>
                    <a:pt x="34" y="26"/>
                    <a:pt x="42" y="21"/>
                  </a:cubicBezTo>
                  <a:cubicBezTo>
                    <a:pt x="48" y="17"/>
                    <a:pt x="55" y="14"/>
                    <a:pt x="61" y="10"/>
                  </a:cubicBezTo>
                  <a:cubicBezTo>
                    <a:pt x="61" y="10"/>
                    <a:pt x="62" y="9"/>
                    <a:pt x="63" y="9"/>
                  </a:cubicBezTo>
                  <a:cubicBezTo>
                    <a:pt x="63" y="8"/>
                    <a:pt x="63" y="7"/>
                    <a:pt x="62" y="8"/>
                  </a:cubicBezTo>
                  <a:cubicBezTo>
                    <a:pt x="62" y="8"/>
                    <a:pt x="61" y="8"/>
                    <a:pt x="61" y="8"/>
                  </a:cubicBezTo>
                  <a:cubicBezTo>
                    <a:pt x="53" y="12"/>
                    <a:pt x="45" y="15"/>
                    <a:pt x="38" y="20"/>
                  </a:cubicBezTo>
                  <a:cubicBezTo>
                    <a:pt x="34" y="22"/>
                    <a:pt x="30" y="25"/>
                    <a:pt x="26" y="27"/>
                  </a:cubicBezTo>
                  <a:cubicBezTo>
                    <a:pt x="24" y="28"/>
                    <a:pt x="22" y="29"/>
                    <a:pt x="21" y="30"/>
                  </a:cubicBezTo>
                  <a:cubicBezTo>
                    <a:pt x="19" y="31"/>
                    <a:pt x="17" y="32"/>
                    <a:pt x="17" y="32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8" y="31"/>
                    <a:pt x="21" y="29"/>
                    <a:pt x="22" y="28"/>
                  </a:cubicBezTo>
                  <a:cubicBezTo>
                    <a:pt x="29" y="23"/>
                    <a:pt x="36" y="19"/>
                    <a:pt x="44" y="15"/>
                  </a:cubicBezTo>
                  <a:cubicBezTo>
                    <a:pt x="50" y="12"/>
                    <a:pt x="56" y="8"/>
                    <a:pt x="61" y="3"/>
                  </a:cubicBezTo>
                  <a:cubicBezTo>
                    <a:pt x="61" y="2"/>
                    <a:pt x="62" y="2"/>
                    <a:pt x="63" y="1"/>
                  </a:cubicBezTo>
                  <a:cubicBezTo>
                    <a:pt x="63" y="1"/>
                    <a:pt x="63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52" y="3"/>
                    <a:pt x="48" y="7"/>
                    <a:pt x="43" y="10"/>
                  </a:cubicBezTo>
                  <a:cubicBezTo>
                    <a:pt x="39" y="13"/>
                    <a:pt x="33" y="15"/>
                    <a:pt x="28" y="18"/>
                  </a:cubicBezTo>
                  <a:cubicBezTo>
                    <a:pt x="25" y="19"/>
                    <a:pt x="23" y="21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8"/>
                    <a:pt x="15" y="29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24" y="22"/>
                    <a:pt x="30" y="18"/>
                    <a:pt x="37" y="15"/>
                  </a:cubicBezTo>
                  <a:cubicBezTo>
                    <a:pt x="41" y="13"/>
                    <a:pt x="44" y="11"/>
                    <a:pt x="48" y="8"/>
                  </a:cubicBezTo>
                  <a:cubicBezTo>
                    <a:pt x="49" y="7"/>
                    <a:pt x="51" y="6"/>
                    <a:pt x="52" y="5"/>
                  </a:cubicBezTo>
                  <a:cubicBezTo>
                    <a:pt x="53" y="5"/>
                    <a:pt x="60" y="3"/>
                    <a:pt x="60" y="2"/>
                  </a:cubicBezTo>
                  <a:cubicBezTo>
                    <a:pt x="54" y="9"/>
                    <a:pt x="45" y="13"/>
                    <a:pt x="36" y="17"/>
                  </a:cubicBezTo>
                  <a:cubicBezTo>
                    <a:pt x="30" y="20"/>
                    <a:pt x="23" y="25"/>
                    <a:pt x="17" y="30"/>
                  </a:cubicBezTo>
                  <a:cubicBezTo>
                    <a:pt x="16" y="31"/>
                    <a:pt x="15" y="32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23" y="31"/>
                    <a:pt x="30" y="26"/>
                    <a:pt x="36" y="22"/>
                  </a:cubicBezTo>
                  <a:cubicBezTo>
                    <a:pt x="40" y="20"/>
                    <a:pt x="44" y="17"/>
                    <a:pt x="48" y="15"/>
                  </a:cubicBezTo>
                  <a:cubicBezTo>
                    <a:pt x="50" y="14"/>
                    <a:pt x="52" y="13"/>
                    <a:pt x="54" y="13"/>
                  </a:cubicBezTo>
                  <a:cubicBezTo>
                    <a:pt x="54" y="12"/>
                    <a:pt x="62" y="8"/>
                    <a:pt x="58" y="11"/>
                  </a:cubicBezTo>
                  <a:cubicBezTo>
                    <a:pt x="55" y="13"/>
                    <a:pt x="51" y="14"/>
                    <a:pt x="47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8" y="29"/>
                    <a:pt x="21" y="33"/>
                    <a:pt x="15" y="37"/>
                  </a:cubicBezTo>
                  <a:cubicBezTo>
                    <a:pt x="14" y="38"/>
                    <a:pt x="14" y="38"/>
                    <a:pt x="13" y="39"/>
                  </a:cubicBezTo>
                  <a:cubicBezTo>
                    <a:pt x="12" y="39"/>
                    <a:pt x="13" y="40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23" y="36"/>
                    <a:pt x="31" y="31"/>
                    <a:pt x="39" y="26"/>
                  </a:cubicBezTo>
                  <a:cubicBezTo>
                    <a:pt x="43" y="24"/>
                    <a:pt x="47" y="21"/>
                    <a:pt x="51" y="19"/>
                  </a:cubicBezTo>
                  <a:cubicBezTo>
                    <a:pt x="52" y="19"/>
                    <a:pt x="53" y="19"/>
                    <a:pt x="53" y="18"/>
                  </a:cubicBezTo>
                  <a:cubicBezTo>
                    <a:pt x="45" y="23"/>
                    <a:pt x="37" y="29"/>
                    <a:pt x="29" y="34"/>
                  </a:cubicBezTo>
                  <a:cubicBezTo>
                    <a:pt x="24" y="37"/>
                    <a:pt x="18" y="40"/>
                    <a:pt x="14" y="44"/>
                  </a:cubicBezTo>
                  <a:cubicBezTo>
                    <a:pt x="12" y="45"/>
                    <a:pt x="11" y="46"/>
                    <a:pt x="10" y="48"/>
                  </a:cubicBezTo>
                  <a:cubicBezTo>
                    <a:pt x="9" y="48"/>
                    <a:pt x="10" y="49"/>
                    <a:pt x="10" y="49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1" y="44"/>
                    <a:pt x="28" y="39"/>
                    <a:pt x="35" y="35"/>
                  </a:cubicBezTo>
                  <a:cubicBezTo>
                    <a:pt x="39" y="33"/>
                    <a:pt x="44" y="31"/>
                    <a:pt x="48" y="29"/>
                  </a:cubicBezTo>
                  <a:cubicBezTo>
                    <a:pt x="50" y="27"/>
                    <a:pt x="52" y="26"/>
                    <a:pt x="55" y="24"/>
                  </a:cubicBezTo>
                  <a:cubicBezTo>
                    <a:pt x="56" y="24"/>
                    <a:pt x="63" y="18"/>
                    <a:pt x="59" y="23"/>
                  </a:cubicBezTo>
                  <a:cubicBezTo>
                    <a:pt x="52" y="30"/>
                    <a:pt x="43" y="34"/>
                    <a:pt x="34" y="39"/>
                  </a:cubicBezTo>
                  <a:cubicBezTo>
                    <a:pt x="26" y="43"/>
                    <a:pt x="19" y="48"/>
                    <a:pt x="11" y="53"/>
                  </a:cubicBezTo>
                  <a:cubicBezTo>
                    <a:pt x="10" y="54"/>
                    <a:pt x="9" y="54"/>
                    <a:pt x="8" y="55"/>
                  </a:cubicBezTo>
                  <a:cubicBezTo>
                    <a:pt x="7" y="55"/>
                    <a:pt x="8" y="57"/>
                    <a:pt x="9" y="56"/>
                  </a:cubicBezTo>
                  <a:cubicBezTo>
                    <a:pt x="10" y="56"/>
                    <a:pt x="10" y="56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3" y="55"/>
                    <a:pt x="13" y="54"/>
                  </a:cubicBezTo>
                  <a:cubicBezTo>
                    <a:pt x="21" y="50"/>
                    <a:pt x="27" y="47"/>
                    <a:pt x="34" y="43"/>
                  </a:cubicBezTo>
                  <a:cubicBezTo>
                    <a:pt x="40" y="40"/>
                    <a:pt x="45" y="38"/>
                    <a:pt x="51" y="35"/>
                  </a:cubicBezTo>
                  <a:cubicBezTo>
                    <a:pt x="44" y="39"/>
                    <a:pt x="38" y="44"/>
                    <a:pt x="31" y="48"/>
                  </a:cubicBezTo>
                  <a:cubicBezTo>
                    <a:pt x="24" y="52"/>
                    <a:pt x="16" y="55"/>
                    <a:pt x="9" y="62"/>
                  </a:cubicBezTo>
                  <a:cubicBezTo>
                    <a:pt x="9" y="62"/>
                    <a:pt x="9" y="62"/>
                    <a:pt x="9" y="63"/>
                  </a:cubicBezTo>
                  <a:cubicBezTo>
                    <a:pt x="8" y="63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9" y="58"/>
                    <a:pt x="29" y="53"/>
                    <a:pt x="39" y="47"/>
                  </a:cubicBezTo>
                  <a:cubicBezTo>
                    <a:pt x="44" y="45"/>
                    <a:pt x="49" y="42"/>
                    <a:pt x="54" y="39"/>
                  </a:cubicBezTo>
                  <a:cubicBezTo>
                    <a:pt x="56" y="38"/>
                    <a:pt x="58" y="37"/>
                    <a:pt x="60" y="35"/>
                  </a:cubicBezTo>
                  <a:cubicBezTo>
                    <a:pt x="57" y="37"/>
                    <a:pt x="54" y="39"/>
                    <a:pt x="51" y="41"/>
                  </a:cubicBezTo>
                  <a:cubicBezTo>
                    <a:pt x="37" y="51"/>
                    <a:pt x="21" y="58"/>
                    <a:pt x="8" y="69"/>
                  </a:cubicBezTo>
                  <a:cubicBezTo>
                    <a:pt x="7" y="70"/>
                    <a:pt x="6" y="71"/>
                    <a:pt x="5" y="71"/>
                  </a:cubicBezTo>
                  <a:cubicBezTo>
                    <a:pt x="5" y="72"/>
                    <a:pt x="5" y="73"/>
                    <a:pt x="6" y="72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12" y="69"/>
                    <a:pt x="17" y="67"/>
                    <a:pt x="22" y="64"/>
                  </a:cubicBezTo>
                  <a:cubicBezTo>
                    <a:pt x="17" y="67"/>
                    <a:pt x="11" y="71"/>
                    <a:pt x="7" y="75"/>
                  </a:cubicBezTo>
                  <a:cubicBezTo>
                    <a:pt x="6" y="76"/>
                    <a:pt x="4" y="77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5" y="79"/>
                    <a:pt x="5" y="78"/>
                    <a:pt x="6" y="78"/>
                  </a:cubicBezTo>
                  <a:cubicBezTo>
                    <a:pt x="16" y="75"/>
                    <a:pt x="24" y="69"/>
                    <a:pt x="33" y="63"/>
                  </a:cubicBezTo>
                  <a:cubicBezTo>
                    <a:pt x="32" y="64"/>
                    <a:pt x="32" y="64"/>
                    <a:pt x="31" y="64"/>
                  </a:cubicBezTo>
                  <a:cubicBezTo>
                    <a:pt x="23" y="71"/>
                    <a:pt x="13" y="74"/>
                    <a:pt x="5" y="82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4"/>
                    <a:pt x="4" y="85"/>
                    <a:pt x="5" y="85"/>
                  </a:cubicBezTo>
                  <a:cubicBezTo>
                    <a:pt x="5" y="85"/>
                    <a:pt x="5" y="84"/>
                    <a:pt x="5" y="84"/>
                  </a:cubicBezTo>
                  <a:cubicBezTo>
                    <a:pt x="14" y="78"/>
                    <a:pt x="23" y="73"/>
                    <a:pt x="33" y="69"/>
                  </a:cubicBezTo>
                  <a:cubicBezTo>
                    <a:pt x="37" y="67"/>
                    <a:pt x="42" y="65"/>
                    <a:pt x="46" y="62"/>
                  </a:cubicBezTo>
                  <a:cubicBezTo>
                    <a:pt x="32" y="71"/>
                    <a:pt x="17" y="80"/>
                    <a:pt x="4" y="90"/>
                  </a:cubicBezTo>
                  <a:cubicBezTo>
                    <a:pt x="3" y="91"/>
                    <a:pt x="3" y="91"/>
                    <a:pt x="2" y="92"/>
                  </a:cubicBezTo>
                  <a:cubicBezTo>
                    <a:pt x="2" y="92"/>
                    <a:pt x="2" y="93"/>
                    <a:pt x="3" y="93"/>
                  </a:cubicBezTo>
                  <a:cubicBezTo>
                    <a:pt x="3" y="93"/>
                    <a:pt x="3" y="92"/>
                    <a:pt x="4" y="92"/>
                  </a:cubicBezTo>
                  <a:cubicBezTo>
                    <a:pt x="13" y="88"/>
                    <a:pt x="22" y="83"/>
                    <a:pt x="32" y="78"/>
                  </a:cubicBezTo>
                  <a:cubicBezTo>
                    <a:pt x="36" y="76"/>
                    <a:pt x="41" y="73"/>
                    <a:pt x="45" y="71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32" y="79"/>
                    <a:pt x="17" y="89"/>
                    <a:pt x="3" y="100"/>
                  </a:cubicBezTo>
                  <a:cubicBezTo>
                    <a:pt x="3" y="100"/>
                    <a:pt x="2" y="100"/>
                    <a:pt x="2" y="100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1" y="100"/>
                    <a:pt x="18" y="93"/>
                    <a:pt x="25" y="90"/>
                  </a:cubicBezTo>
                  <a:cubicBezTo>
                    <a:pt x="35" y="85"/>
                    <a:pt x="45" y="79"/>
                    <a:pt x="54" y="74"/>
                  </a:cubicBezTo>
                  <a:cubicBezTo>
                    <a:pt x="55" y="74"/>
                    <a:pt x="56" y="73"/>
                    <a:pt x="57" y="73"/>
                  </a:cubicBezTo>
                  <a:cubicBezTo>
                    <a:pt x="58" y="73"/>
                    <a:pt x="58" y="71"/>
                    <a:pt x="57" y="72"/>
                  </a:cubicBezTo>
                  <a:cubicBezTo>
                    <a:pt x="56" y="72"/>
                    <a:pt x="55" y="73"/>
                    <a:pt x="55" y="73"/>
                  </a:cubicBezTo>
                  <a:cubicBezTo>
                    <a:pt x="46" y="77"/>
                    <a:pt x="38" y="81"/>
                    <a:pt x="30" y="85"/>
                  </a:cubicBezTo>
                  <a:cubicBezTo>
                    <a:pt x="26" y="88"/>
                    <a:pt x="21" y="90"/>
                    <a:pt x="17" y="93"/>
                  </a:cubicBezTo>
                  <a:cubicBezTo>
                    <a:pt x="15" y="94"/>
                    <a:pt x="13" y="95"/>
                    <a:pt x="11" y="96"/>
                  </a:cubicBezTo>
                  <a:cubicBezTo>
                    <a:pt x="9" y="98"/>
                    <a:pt x="0" y="103"/>
                    <a:pt x="8" y="98"/>
                  </a:cubicBezTo>
                  <a:cubicBezTo>
                    <a:pt x="17" y="91"/>
                    <a:pt x="27" y="85"/>
                    <a:pt x="37" y="78"/>
                  </a:cubicBezTo>
                  <a:cubicBezTo>
                    <a:pt x="43" y="74"/>
                    <a:pt x="50" y="70"/>
                    <a:pt x="56" y="65"/>
                  </a:cubicBezTo>
                  <a:cubicBezTo>
                    <a:pt x="57" y="65"/>
                    <a:pt x="58" y="64"/>
                    <a:pt x="59" y="63"/>
                  </a:cubicBezTo>
                  <a:cubicBezTo>
                    <a:pt x="59" y="63"/>
                    <a:pt x="59" y="62"/>
                    <a:pt x="58" y="62"/>
                  </a:cubicBezTo>
                  <a:cubicBezTo>
                    <a:pt x="57" y="62"/>
                    <a:pt x="57" y="63"/>
                    <a:pt x="56" y="63"/>
                  </a:cubicBezTo>
                  <a:cubicBezTo>
                    <a:pt x="48" y="68"/>
                    <a:pt x="39" y="72"/>
                    <a:pt x="31" y="77"/>
                  </a:cubicBezTo>
                  <a:cubicBezTo>
                    <a:pt x="26" y="80"/>
                    <a:pt x="22" y="82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1" y="92"/>
                    <a:pt x="9" y="88"/>
                    <a:pt x="10" y="88"/>
                  </a:cubicBezTo>
                  <a:cubicBezTo>
                    <a:pt x="26" y="77"/>
                    <a:pt x="42" y="67"/>
                    <a:pt x="58" y="56"/>
                  </a:cubicBezTo>
                  <a:cubicBezTo>
                    <a:pt x="59" y="55"/>
                    <a:pt x="60" y="55"/>
                    <a:pt x="61" y="54"/>
                  </a:cubicBezTo>
                  <a:cubicBezTo>
                    <a:pt x="62" y="53"/>
                    <a:pt x="61" y="52"/>
                    <a:pt x="60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46" y="62"/>
                    <a:pt x="32" y="67"/>
                    <a:pt x="19" y="74"/>
                  </a:cubicBezTo>
                  <a:cubicBezTo>
                    <a:pt x="16" y="76"/>
                    <a:pt x="12" y="78"/>
                    <a:pt x="9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7" y="73"/>
                    <a:pt x="25" y="70"/>
                    <a:pt x="32" y="65"/>
                  </a:cubicBezTo>
                  <a:cubicBezTo>
                    <a:pt x="37" y="62"/>
                    <a:pt x="41" y="59"/>
                    <a:pt x="46" y="55"/>
                  </a:cubicBezTo>
                  <a:cubicBezTo>
                    <a:pt x="51" y="52"/>
                    <a:pt x="56" y="49"/>
                    <a:pt x="61" y="46"/>
                  </a:cubicBezTo>
                  <a:cubicBezTo>
                    <a:pt x="62" y="45"/>
                    <a:pt x="62" y="45"/>
                    <a:pt x="63" y="44"/>
                  </a:cubicBezTo>
                  <a:cubicBezTo>
                    <a:pt x="63" y="43"/>
                    <a:pt x="63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6" y="46"/>
                    <a:pt x="51" y="50"/>
                    <a:pt x="46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2" name="Freeform 4883"/>
            <p:cNvSpPr>
              <a:spLocks noEditPoints="1"/>
            </p:cNvSpPr>
            <p:nvPr/>
          </p:nvSpPr>
          <p:spPr bwMode="auto">
            <a:xfrm>
              <a:off x="6740569" y="1841311"/>
              <a:ext cx="114761" cy="292392"/>
            </a:xfrm>
            <a:custGeom>
              <a:avLst/>
              <a:gdLst>
                <a:gd name="T0" fmla="*/ 53 w 66"/>
                <a:gd name="T1" fmla="*/ 6 h 168"/>
                <a:gd name="T2" fmla="*/ 12 w 66"/>
                <a:gd name="T3" fmla="*/ 31 h 168"/>
                <a:gd name="T4" fmla="*/ 12 w 66"/>
                <a:gd name="T5" fmla="*/ 35 h 168"/>
                <a:gd name="T6" fmla="*/ 57 w 66"/>
                <a:gd name="T7" fmla="*/ 18 h 168"/>
                <a:gd name="T8" fmla="*/ 12 w 66"/>
                <a:gd name="T9" fmla="*/ 45 h 168"/>
                <a:gd name="T10" fmla="*/ 12 w 66"/>
                <a:gd name="T11" fmla="*/ 52 h 168"/>
                <a:gd name="T12" fmla="*/ 12 w 66"/>
                <a:gd name="T13" fmla="*/ 59 h 168"/>
                <a:gd name="T14" fmla="*/ 12 w 66"/>
                <a:gd name="T15" fmla="*/ 65 h 168"/>
                <a:gd name="T16" fmla="*/ 14 w 66"/>
                <a:gd name="T17" fmla="*/ 68 h 168"/>
                <a:gd name="T18" fmla="*/ 51 w 66"/>
                <a:gd name="T19" fmla="*/ 53 h 168"/>
                <a:gd name="T20" fmla="*/ 12 w 66"/>
                <a:gd name="T21" fmla="*/ 76 h 168"/>
                <a:gd name="T22" fmla="*/ 33 w 66"/>
                <a:gd name="T23" fmla="*/ 73 h 168"/>
                <a:gd name="T24" fmla="*/ 11 w 66"/>
                <a:gd name="T25" fmla="*/ 90 h 168"/>
                <a:gd name="T26" fmla="*/ 9 w 66"/>
                <a:gd name="T27" fmla="*/ 97 h 168"/>
                <a:gd name="T28" fmla="*/ 7 w 66"/>
                <a:gd name="T29" fmla="*/ 105 h 168"/>
                <a:gd name="T30" fmla="*/ 47 w 66"/>
                <a:gd name="T31" fmla="*/ 90 h 168"/>
                <a:gd name="T32" fmla="*/ 41 w 66"/>
                <a:gd name="T33" fmla="*/ 99 h 168"/>
                <a:gd name="T34" fmla="*/ 28 w 66"/>
                <a:gd name="T35" fmla="*/ 116 h 168"/>
                <a:gd name="T36" fmla="*/ 4 w 66"/>
                <a:gd name="T37" fmla="*/ 135 h 168"/>
                <a:gd name="T38" fmla="*/ 5 w 66"/>
                <a:gd name="T39" fmla="*/ 144 h 168"/>
                <a:gd name="T40" fmla="*/ 40 w 66"/>
                <a:gd name="T41" fmla="*/ 132 h 168"/>
                <a:gd name="T42" fmla="*/ 17 w 66"/>
                <a:gd name="T43" fmla="*/ 161 h 168"/>
                <a:gd name="T44" fmla="*/ 24 w 66"/>
                <a:gd name="T45" fmla="*/ 165 h 168"/>
                <a:gd name="T46" fmla="*/ 38 w 66"/>
                <a:gd name="T47" fmla="*/ 163 h 168"/>
                <a:gd name="T48" fmla="*/ 45 w 66"/>
                <a:gd name="T49" fmla="*/ 160 h 168"/>
                <a:gd name="T50" fmla="*/ 26 w 66"/>
                <a:gd name="T51" fmla="*/ 164 h 168"/>
                <a:gd name="T52" fmla="*/ 57 w 66"/>
                <a:gd name="T53" fmla="*/ 135 h 168"/>
                <a:gd name="T54" fmla="*/ 56 w 66"/>
                <a:gd name="T55" fmla="*/ 126 h 168"/>
                <a:gd name="T56" fmla="*/ 57 w 66"/>
                <a:gd name="T57" fmla="*/ 119 h 168"/>
                <a:gd name="T58" fmla="*/ 11 w 66"/>
                <a:gd name="T59" fmla="*/ 148 h 168"/>
                <a:gd name="T60" fmla="*/ 21 w 66"/>
                <a:gd name="T61" fmla="*/ 135 h 168"/>
                <a:gd name="T62" fmla="*/ 11 w 66"/>
                <a:gd name="T63" fmla="*/ 132 h 168"/>
                <a:gd name="T64" fmla="*/ 53 w 66"/>
                <a:gd name="T65" fmla="*/ 99 h 168"/>
                <a:gd name="T66" fmla="*/ 53 w 66"/>
                <a:gd name="T67" fmla="*/ 94 h 168"/>
                <a:gd name="T68" fmla="*/ 7 w 66"/>
                <a:gd name="T69" fmla="*/ 116 h 168"/>
                <a:gd name="T70" fmla="*/ 54 w 66"/>
                <a:gd name="T71" fmla="*/ 84 h 168"/>
                <a:gd name="T72" fmla="*/ 56 w 66"/>
                <a:gd name="T73" fmla="*/ 75 h 168"/>
                <a:gd name="T74" fmla="*/ 59 w 66"/>
                <a:gd name="T75" fmla="*/ 70 h 168"/>
                <a:gd name="T76" fmla="*/ 58 w 66"/>
                <a:gd name="T77" fmla="*/ 64 h 168"/>
                <a:gd name="T78" fmla="*/ 32 w 66"/>
                <a:gd name="T79" fmla="*/ 71 h 168"/>
                <a:gd name="T80" fmla="*/ 53 w 66"/>
                <a:gd name="T81" fmla="*/ 59 h 168"/>
                <a:gd name="T82" fmla="*/ 60 w 66"/>
                <a:gd name="T83" fmla="*/ 51 h 168"/>
                <a:gd name="T84" fmla="*/ 62 w 66"/>
                <a:gd name="T85" fmla="*/ 45 h 168"/>
                <a:gd name="T86" fmla="*/ 47 w 66"/>
                <a:gd name="T87" fmla="*/ 46 h 168"/>
                <a:gd name="T88" fmla="*/ 62 w 66"/>
                <a:gd name="T89" fmla="*/ 38 h 168"/>
                <a:gd name="T90" fmla="*/ 56 w 66"/>
                <a:gd name="T91" fmla="*/ 36 h 168"/>
                <a:gd name="T92" fmla="*/ 54 w 66"/>
                <a:gd name="T93" fmla="*/ 35 h 168"/>
                <a:gd name="T94" fmla="*/ 58 w 66"/>
                <a:gd name="T95" fmla="*/ 27 h 168"/>
                <a:gd name="T96" fmla="*/ 57 w 66"/>
                <a:gd name="T97" fmla="*/ 26 h 168"/>
                <a:gd name="T98" fmla="*/ 63 w 66"/>
                <a:gd name="T99" fmla="*/ 15 h 168"/>
                <a:gd name="T100" fmla="*/ 64 w 66"/>
                <a:gd name="T101" fmla="*/ 11 h 168"/>
                <a:gd name="T102" fmla="*/ 18 w 66"/>
                <a:gd name="T103" fmla="*/ 26 h 168"/>
                <a:gd name="T104" fmla="*/ 13 w 66"/>
                <a:gd name="T105" fmla="*/ 22 h 168"/>
                <a:gd name="T106" fmla="*/ 52 w 66"/>
                <a:gd name="T107" fmla="*/ 115 h 168"/>
                <a:gd name="T108" fmla="*/ 8 w 66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168"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22" y="18"/>
                    <a:pt x="32" y="15"/>
                    <a:pt x="42" y="12"/>
                  </a:cubicBezTo>
                  <a:cubicBezTo>
                    <a:pt x="46" y="10"/>
                    <a:pt x="49" y="8"/>
                    <a:pt x="53" y="6"/>
                  </a:cubicBezTo>
                  <a:cubicBezTo>
                    <a:pt x="56" y="5"/>
                    <a:pt x="59" y="4"/>
                    <a:pt x="62" y="2"/>
                  </a:cubicBezTo>
                  <a:cubicBezTo>
                    <a:pt x="60" y="3"/>
                    <a:pt x="58" y="5"/>
                    <a:pt x="56" y="6"/>
                  </a:cubicBezTo>
                  <a:cubicBezTo>
                    <a:pt x="42" y="15"/>
                    <a:pt x="26" y="19"/>
                    <a:pt x="13" y="29"/>
                  </a:cubicBezTo>
                  <a:cubicBezTo>
                    <a:pt x="12" y="30"/>
                    <a:pt x="11" y="30"/>
                    <a:pt x="10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21" y="27"/>
                    <a:pt x="30" y="22"/>
                    <a:pt x="40" y="19"/>
                  </a:cubicBezTo>
                  <a:cubicBezTo>
                    <a:pt x="47" y="16"/>
                    <a:pt x="56" y="15"/>
                    <a:pt x="61" y="11"/>
                  </a:cubicBezTo>
                  <a:cubicBezTo>
                    <a:pt x="54" y="16"/>
                    <a:pt x="45" y="19"/>
                    <a:pt x="37" y="22"/>
                  </a:cubicBezTo>
                  <a:cubicBezTo>
                    <a:pt x="29" y="25"/>
                    <a:pt x="22" y="29"/>
                    <a:pt x="15" y="33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0" y="36"/>
                    <a:pt x="11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21" y="32"/>
                    <a:pt x="30" y="28"/>
                    <a:pt x="40" y="24"/>
                  </a:cubicBezTo>
                  <a:cubicBezTo>
                    <a:pt x="43" y="23"/>
                    <a:pt x="47" y="21"/>
                    <a:pt x="51" y="20"/>
                  </a:cubicBezTo>
                  <a:cubicBezTo>
                    <a:pt x="53" y="19"/>
                    <a:pt x="55" y="19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59" y="17"/>
                    <a:pt x="58" y="18"/>
                    <a:pt x="57" y="18"/>
                  </a:cubicBezTo>
                  <a:cubicBezTo>
                    <a:pt x="43" y="27"/>
                    <a:pt x="25" y="33"/>
                    <a:pt x="12" y="43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10" y="45"/>
                    <a:pt x="11" y="46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3" y="39"/>
                    <a:pt x="35" y="35"/>
                    <a:pt x="46" y="31"/>
                  </a:cubicBezTo>
                  <a:cubicBezTo>
                    <a:pt x="43" y="33"/>
                    <a:pt x="40" y="34"/>
                    <a:pt x="37" y="36"/>
                  </a:cubicBezTo>
                  <a:cubicBezTo>
                    <a:pt x="29" y="41"/>
                    <a:pt x="20" y="45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1"/>
                    <a:pt x="11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21" y="50"/>
                    <a:pt x="29" y="46"/>
                    <a:pt x="37" y="43"/>
                  </a:cubicBezTo>
                  <a:cubicBezTo>
                    <a:pt x="40" y="41"/>
                    <a:pt x="44" y="40"/>
                    <a:pt x="47" y="39"/>
                  </a:cubicBezTo>
                  <a:cubicBezTo>
                    <a:pt x="45" y="40"/>
                    <a:pt x="42" y="42"/>
                    <a:pt x="39" y="44"/>
                  </a:cubicBezTo>
                  <a:cubicBezTo>
                    <a:pt x="31" y="49"/>
                    <a:pt x="23" y="53"/>
                    <a:pt x="15" y="57"/>
                  </a:cubicBezTo>
                  <a:cubicBezTo>
                    <a:pt x="14" y="57"/>
                    <a:pt x="13" y="58"/>
                    <a:pt x="13" y="58"/>
                  </a:cubicBezTo>
                  <a:cubicBezTo>
                    <a:pt x="13" y="58"/>
                    <a:pt x="12" y="59"/>
                    <a:pt x="12" y="59"/>
                  </a:cubicBezTo>
                  <a:cubicBezTo>
                    <a:pt x="11" y="59"/>
                    <a:pt x="11" y="59"/>
                    <a:pt x="10" y="60"/>
                  </a:cubicBezTo>
                  <a:cubicBezTo>
                    <a:pt x="9" y="60"/>
                    <a:pt x="10" y="61"/>
                    <a:pt x="11" y="61"/>
                  </a:cubicBezTo>
                  <a:cubicBezTo>
                    <a:pt x="11" y="61"/>
                    <a:pt x="11" y="61"/>
                    <a:pt x="12" y="60"/>
                  </a:cubicBezTo>
                  <a:cubicBezTo>
                    <a:pt x="21" y="56"/>
                    <a:pt x="31" y="52"/>
                    <a:pt x="41" y="48"/>
                  </a:cubicBezTo>
                  <a:cubicBezTo>
                    <a:pt x="40" y="49"/>
                    <a:pt x="39" y="49"/>
                    <a:pt x="39" y="50"/>
                  </a:cubicBezTo>
                  <a:cubicBezTo>
                    <a:pt x="30" y="55"/>
                    <a:pt x="20" y="59"/>
                    <a:pt x="12" y="65"/>
                  </a:cubicBezTo>
                  <a:cubicBezTo>
                    <a:pt x="11" y="65"/>
                    <a:pt x="11" y="65"/>
                    <a:pt x="11" y="66"/>
                  </a:cubicBezTo>
                  <a:cubicBezTo>
                    <a:pt x="10" y="66"/>
                    <a:pt x="10" y="67"/>
                    <a:pt x="11" y="67"/>
                  </a:cubicBezTo>
                  <a:cubicBezTo>
                    <a:pt x="11" y="67"/>
                    <a:pt x="12" y="67"/>
                    <a:pt x="12" y="66"/>
                  </a:cubicBezTo>
                  <a:cubicBezTo>
                    <a:pt x="28" y="60"/>
                    <a:pt x="44" y="53"/>
                    <a:pt x="60" y="46"/>
                  </a:cubicBezTo>
                  <a:cubicBezTo>
                    <a:pt x="45" y="53"/>
                    <a:pt x="31" y="60"/>
                    <a:pt x="16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70"/>
                  </a:cubicBezTo>
                  <a:cubicBezTo>
                    <a:pt x="10" y="70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20" y="67"/>
                    <a:pt x="28" y="63"/>
                    <a:pt x="37" y="59"/>
                  </a:cubicBezTo>
                  <a:cubicBezTo>
                    <a:pt x="41" y="57"/>
                    <a:pt x="46" y="55"/>
                    <a:pt x="51" y="53"/>
                  </a:cubicBezTo>
                  <a:cubicBezTo>
                    <a:pt x="52" y="53"/>
                    <a:pt x="53" y="52"/>
                    <a:pt x="54" y="52"/>
                  </a:cubicBezTo>
                  <a:cubicBezTo>
                    <a:pt x="47" y="55"/>
                    <a:pt x="40" y="59"/>
                    <a:pt x="33" y="63"/>
                  </a:cubicBezTo>
                  <a:cubicBezTo>
                    <a:pt x="26" y="67"/>
                    <a:pt x="18" y="70"/>
                    <a:pt x="12" y="74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5"/>
                    <a:pt x="11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9" y="75"/>
                    <a:pt x="26" y="72"/>
                    <a:pt x="33" y="69"/>
                  </a:cubicBezTo>
                  <a:cubicBezTo>
                    <a:pt x="26" y="73"/>
                    <a:pt x="18" y="76"/>
                    <a:pt x="11" y="81"/>
                  </a:cubicBezTo>
                  <a:cubicBezTo>
                    <a:pt x="11" y="82"/>
                    <a:pt x="10" y="82"/>
                    <a:pt x="10" y="82"/>
                  </a:cubicBezTo>
                  <a:cubicBezTo>
                    <a:pt x="9" y="83"/>
                    <a:pt x="10" y="84"/>
                    <a:pt x="10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9" y="80"/>
                    <a:pt x="25" y="76"/>
                    <a:pt x="33" y="73"/>
                  </a:cubicBezTo>
                  <a:cubicBezTo>
                    <a:pt x="37" y="72"/>
                    <a:pt x="42" y="70"/>
                    <a:pt x="47" y="68"/>
                  </a:cubicBezTo>
                  <a:cubicBezTo>
                    <a:pt x="43" y="70"/>
                    <a:pt x="39" y="72"/>
                    <a:pt x="35" y="74"/>
                  </a:cubicBezTo>
                  <a:cubicBezTo>
                    <a:pt x="27" y="79"/>
                    <a:pt x="19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0" y="89"/>
                    <a:pt x="10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8" y="89"/>
                    <a:pt x="25" y="85"/>
                    <a:pt x="31" y="81"/>
                  </a:cubicBezTo>
                  <a:cubicBezTo>
                    <a:pt x="35" y="78"/>
                    <a:pt x="39" y="77"/>
                    <a:pt x="44" y="75"/>
                  </a:cubicBezTo>
                  <a:cubicBezTo>
                    <a:pt x="38" y="78"/>
                    <a:pt x="33" y="81"/>
                    <a:pt x="28" y="84"/>
                  </a:cubicBezTo>
                  <a:cubicBezTo>
                    <a:pt x="22" y="88"/>
                    <a:pt x="16" y="90"/>
                    <a:pt x="11" y="94"/>
                  </a:cubicBezTo>
                  <a:cubicBezTo>
                    <a:pt x="10" y="95"/>
                    <a:pt x="9" y="95"/>
                    <a:pt x="9" y="96"/>
                  </a:cubicBezTo>
                  <a:cubicBezTo>
                    <a:pt x="8" y="96"/>
                    <a:pt x="9" y="97"/>
                    <a:pt x="9" y="97"/>
                  </a:cubicBezTo>
                  <a:cubicBezTo>
                    <a:pt x="10" y="97"/>
                    <a:pt x="10" y="97"/>
                    <a:pt x="10" y="96"/>
                  </a:cubicBezTo>
                  <a:cubicBezTo>
                    <a:pt x="26" y="92"/>
                    <a:pt x="39" y="81"/>
                    <a:pt x="54" y="77"/>
                  </a:cubicBezTo>
                  <a:cubicBezTo>
                    <a:pt x="51" y="78"/>
                    <a:pt x="48" y="81"/>
                    <a:pt x="45" y="83"/>
                  </a:cubicBezTo>
                  <a:cubicBezTo>
                    <a:pt x="41" y="85"/>
                    <a:pt x="37" y="88"/>
                    <a:pt x="32" y="90"/>
                  </a:cubicBezTo>
                  <a:cubicBezTo>
                    <a:pt x="24" y="94"/>
                    <a:pt x="17" y="99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7" y="107"/>
                    <a:pt x="8" y="107"/>
                  </a:cubicBezTo>
                  <a:cubicBezTo>
                    <a:pt x="8" y="107"/>
                    <a:pt x="8" y="106"/>
                    <a:pt x="9" y="106"/>
                  </a:cubicBezTo>
                  <a:cubicBezTo>
                    <a:pt x="16" y="104"/>
                    <a:pt x="23" y="99"/>
                    <a:pt x="30" y="96"/>
                  </a:cubicBezTo>
                  <a:cubicBezTo>
                    <a:pt x="35" y="93"/>
                    <a:pt x="39" y="92"/>
                    <a:pt x="44" y="89"/>
                  </a:cubicBezTo>
                  <a:cubicBezTo>
                    <a:pt x="47" y="88"/>
                    <a:pt x="50" y="87"/>
                    <a:pt x="53" y="86"/>
                  </a:cubicBezTo>
                  <a:cubicBezTo>
                    <a:pt x="55" y="85"/>
                    <a:pt x="45" y="92"/>
                    <a:pt x="47" y="90"/>
                  </a:cubicBezTo>
                  <a:cubicBezTo>
                    <a:pt x="35" y="99"/>
                    <a:pt x="19" y="104"/>
                    <a:pt x="7" y="114"/>
                  </a:cubicBezTo>
                  <a:cubicBezTo>
                    <a:pt x="6" y="115"/>
                    <a:pt x="5" y="116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6" y="117"/>
                    <a:pt x="6" y="117"/>
                  </a:cubicBezTo>
                  <a:cubicBezTo>
                    <a:pt x="14" y="114"/>
                    <a:pt x="21" y="110"/>
                    <a:pt x="29" y="107"/>
                  </a:cubicBezTo>
                  <a:cubicBezTo>
                    <a:pt x="33" y="104"/>
                    <a:pt x="37" y="102"/>
                    <a:pt x="41" y="99"/>
                  </a:cubicBezTo>
                  <a:cubicBezTo>
                    <a:pt x="44" y="98"/>
                    <a:pt x="58" y="90"/>
                    <a:pt x="47" y="98"/>
                  </a:cubicBezTo>
                  <a:cubicBezTo>
                    <a:pt x="33" y="108"/>
                    <a:pt x="18" y="115"/>
                    <a:pt x="5" y="125"/>
                  </a:cubicBezTo>
                  <a:cubicBezTo>
                    <a:pt x="4" y="126"/>
                    <a:pt x="3" y="127"/>
                    <a:pt x="2" y="127"/>
                  </a:cubicBezTo>
                  <a:cubicBezTo>
                    <a:pt x="1" y="128"/>
                    <a:pt x="2" y="129"/>
                    <a:pt x="2" y="129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13" y="126"/>
                    <a:pt x="21" y="121"/>
                    <a:pt x="28" y="116"/>
                  </a:cubicBezTo>
                  <a:cubicBezTo>
                    <a:pt x="33" y="113"/>
                    <a:pt x="37" y="111"/>
                    <a:pt x="42" y="108"/>
                  </a:cubicBezTo>
                  <a:cubicBezTo>
                    <a:pt x="44" y="107"/>
                    <a:pt x="46" y="105"/>
                    <a:pt x="48" y="104"/>
                  </a:cubicBezTo>
                  <a:cubicBezTo>
                    <a:pt x="49" y="103"/>
                    <a:pt x="55" y="98"/>
                    <a:pt x="52" y="102"/>
                  </a:cubicBezTo>
                  <a:cubicBezTo>
                    <a:pt x="48" y="106"/>
                    <a:pt x="42" y="109"/>
                    <a:pt x="37" y="111"/>
                  </a:cubicBezTo>
                  <a:cubicBezTo>
                    <a:pt x="32" y="114"/>
                    <a:pt x="28" y="118"/>
                    <a:pt x="23" y="121"/>
                  </a:cubicBezTo>
                  <a:cubicBezTo>
                    <a:pt x="17" y="126"/>
                    <a:pt x="10" y="130"/>
                    <a:pt x="4" y="135"/>
                  </a:cubicBezTo>
                  <a:cubicBezTo>
                    <a:pt x="3" y="136"/>
                    <a:pt x="2" y="137"/>
                    <a:pt x="1" y="138"/>
                  </a:cubicBezTo>
                  <a:cubicBezTo>
                    <a:pt x="1" y="138"/>
                    <a:pt x="1" y="139"/>
                    <a:pt x="2" y="139"/>
                  </a:cubicBezTo>
                  <a:cubicBezTo>
                    <a:pt x="3" y="139"/>
                    <a:pt x="3" y="138"/>
                    <a:pt x="4" y="138"/>
                  </a:cubicBezTo>
                  <a:cubicBezTo>
                    <a:pt x="21" y="129"/>
                    <a:pt x="36" y="116"/>
                    <a:pt x="53" y="106"/>
                  </a:cubicBezTo>
                  <a:cubicBezTo>
                    <a:pt x="46" y="110"/>
                    <a:pt x="39" y="118"/>
                    <a:pt x="33" y="124"/>
                  </a:cubicBezTo>
                  <a:cubicBezTo>
                    <a:pt x="25" y="131"/>
                    <a:pt x="15" y="139"/>
                    <a:pt x="5" y="144"/>
                  </a:cubicBezTo>
                  <a:cubicBezTo>
                    <a:pt x="5" y="145"/>
                    <a:pt x="5" y="146"/>
                    <a:pt x="6" y="145"/>
                  </a:cubicBezTo>
                  <a:cubicBezTo>
                    <a:pt x="13" y="143"/>
                    <a:pt x="20" y="139"/>
                    <a:pt x="27" y="134"/>
                  </a:cubicBezTo>
                  <a:cubicBezTo>
                    <a:pt x="20" y="139"/>
                    <a:pt x="14" y="144"/>
                    <a:pt x="8" y="149"/>
                  </a:cubicBezTo>
                  <a:cubicBezTo>
                    <a:pt x="7" y="150"/>
                    <a:pt x="7" y="151"/>
                    <a:pt x="8" y="151"/>
                  </a:cubicBezTo>
                  <a:cubicBezTo>
                    <a:pt x="15" y="149"/>
                    <a:pt x="23" y="143"/>
                    <a:pt x="29" y="139"/>
                  </a:cubicBezTo>
                  <a:cubicBezTo>
                    <a:pt x="33" y="136"/>
                    <a:pt x="36" y="134"/>
                    <a:pt x="40" y="132"/>
                  </a:cubicBezTo>
                  <a:cubicBezTo>
                    <a:pt x="37" y="134"/>
                    <a:pt x="34" y="136"/>
                    <a:pt x="31" y="138"/>
                  </a:cubicBezTo>
                  <a:cubicBezTo>
                    <a:pt x="25" y="144"/>
                    <a:pt x="16" y="148"/>
                    <a:pt x="11" y="155"/>
                  </a:cubicBezTo>
                  <a:cubicBezTo>
                    <a:pt x="10" y="156"/>
                    <a:pt x="11" y="157"/>
                    <a:pt x="12" y="156"/>
                  </a:cubicBezTo>
                  <a:cubicBezTo>
                    <a:pt x="27" y="149"/>
                    <a:pt x="40" y="138"/>
                    <a:pt x="54" y="129"/>
                  </a:cubicBezTo>
                  <a:cubicBezTo>
                    <a:pt x="49" y="132"/>
                    <a:pt x="42" y="139"/>
                    <a:pt x="36" y="143"/>
                  </a:cubicBezTo>
                  <a:cubicBezTo>
                    <a:pt x="29" y="148"/>
                    <a:pt x="25" y="156"/>
                    <a:pt x="17" y="161"/>
                  </a:cubicBezTo>
                  <a:cubicBezTo>
                    <a:pt x="17" y="161"/>
                    <a:pt x="17" y="162"/>
                    <a:pt x="18" y="162"/>
                  </a:cubicBezTo>
                  <a:cubicBezTo>
                    <a:pt x="23" y="160"/>
                    <a:pt x="28" y="157"/>
                    <a:pt x="32" y="154"/>
                  </a:cubicBezTo>
                  <a:cubicBezTo>
                    <a:pt x="38" y="149"/>
                    <a:pt x="45" y="144"/>
                    <a:pt x="52" y="139"/>
                  </a:cubicBezTo>
                  <a:cubicBezTo>
                    <a:pt x="54" y="138"/>
                    <a:pt x="59" y="133"/>
                    <a:pt x="54" y="138"/>
                  </a:cubicBezTo>
                  <a:cubicBezTo>
                    <a:pt x="51" y="141"/>
                    <a:pt x="48" y="144"/>
                    <a:pt x="44" y="147"/>
                  </a:cubicBezTo>
                  <a:cubicBezTo>
                    <a:pt x="38" y="153"/>
                    <a:pt x="30" y="159"/>
                    <a:pt x="24" y="165"/>
                  </a:cubicBezTo>
                  <a:cubicBezTo>
                    <a:pt x="24" y="165"/>
                    <a:pt x="24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4"/>
                    <a:pt x="39" y="159"/>
                    <a:pt x="45" y="153"/>
                  </a:cubicBezTo>
                  <a:cubicBezTo>
                    <a:pt x="46" y="152"/>
                    <a:pt x="57" y="141"/>
                    <a:pt x="52" y="148"/>
                  </a:cubicBezTo>
                  <a:cubicBezTo>
                    <a:pt x="49" y="154"/>
                    <a:pt x="42" y="159"/>
                    <a:pt x="38" y="163"/>
                  </a:cubicBezTo>
                  <a:cubicBezTo>
                    <a:pt x="37" y="164"/>
                    <a:pt x="38" y="165"/>
                    <a:pt x="38" y="164"/>
                  </a:cubicBezTo>
                  <a:cubicBezTo>
                    <a:pt x="44" y="164"/>
                    <a:pt x="48" y="159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49" y="156"/>
                    <a:pt x="47" y="158"/>
                    <a:pt x="45" y="160"/>
                  </a:cubicBezTo>
                  <a:cubicBezTo>
                    <a:pt x="35" y="168"/>
                    <a:pt x="42" y="161"/>
                    <a:pt x="44" y="159"/>
                  </a:cubicBezTo>
                  <a:cubicBezTo>
                    <a:pt x="49" y="155"/>
                    <a:pt x="53" y="150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3"/>
                    <a:pt x="55" y="144"/>
                  </a:cubicBezTo>
                  <a:cubicBezTo>
                    <a:pt x="45" y="150"/>
                    <a:pt x="38" y="161"/>
                    <a:pt x="26" y="164"/>
                  </a:cubicBezTo>
                  <a:cubicBezTo>
                    <a:pt x="28" y="164"/>
                    <a:pt x="30" y="161"/>
                    <a:pt x="31" y="160"/>
                  </a:cubicBezTo>
                  <a:cubicBezTo>
                    <a:pt x="34" y="157"/>
                    <a:pt x="38" y="154"/>
                    <a:pt x="41" y="152"/>
                  </a:cubicBezTo>
                  <a:cubicBezTo>
                    <a:pt x="46" y="147"/>
                    <a:pt x="52" y="142"/>
                    <a:pt x="57" y="137"/>
                  </a:cubicBezTo>
                  <a:cubicBezTo>
                    <a:pt x="57" y="136"/>
                    <a:pt x="58" y="136"/>
                    <a:pt x="59" y="135"/>
                  </a:cubicBezTo>
                  <a:cubicBezTo>
                    <a:pt x="59" y="134"/>
                    <a:pt x="59" y="133"/>
                    <a:pt x="58" y="134"/>
                  </a:cubicBezTo>
                  <a:cubicBezTo>
                    <a:pt x="58" y="134"/>
                    <a:pt x="57" y="134"/>
                    <a:pt x="57" y="135"/>
                  </a:cubicBezTo>
                  <a:cubicBezTo>
                    <a:pt x="50" y="139"/>
                    <a:pt x="44" y="144"/>
                    <a:pt x="38" y="148"/>
                  </a:cubicBezTo>
                  <a:cubicBezTo>
                    <a:pt x="32" y="151"/>
                    <a:pt x="25" y="156"/>
                    <a:pt x="20" y="160"/>
                  </a:cubicBezTo>
                  <a:cubicBezTo>
                    <a:pt x="26" y="155"/>
                    <a:pt x="31" y="149"/>
                    <a:pt x="37" y="144"/>
                  </a:cubicBezTo>
                  <a:cubicBezTo>
                    <a:pt x="44" y="139"/>
                    <a:pt x="50" y="134"/>
                    <a:pt x="56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6"/>
                    <a:pt x="56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49" y="131"/>
                    <a:pt x="41" y="136"/>
                    <a:pt x="34" y="141"/>
                  </a:cubicBezTo>
                  <a:cubicBezTo>
                    <a:pt x="30" y="144"/>
                    <a:pt x="26" y="147"/>
                    <a:pt x="21" y="150"/>
                  </a:cubicBezTo>
                  <a:cubicBezTo>
                    <a:pt x="19" y="151"/>
                    <a:pt x="10" y="157"/>
                    <a:pt x="17" y="151"/>
                  </a:cubicBezTo>
                  <a:cubicBezTo>
                    <a:pt x="29" y="140"/>
                    <a:pt x="44" y="132"/>
                    <a:pt x="56" y="120"/>
                  </a:cubicBezTo>
                  <a:cubicBezTo>
                    <a:pt x="56" y="119"/>
                    <a:pt x="57" y="119"/>
                    <a:pt x="57" y="119"/>
                  </a:cubicBezTo>
                  <a:cubicBezTo>
                    <a:pt x="58" y="118"/>
                    <a:pt x="57" y="117"/>
                    <a:pt x="56" y="118"/>
                  </a:cubicBezTo>
                  <a:cubicBezTo>
                    <a:pt x="56" y="118"/>
                    <a:pt x="56" y="118"/>
                    <a:pt x="55" y="118"/>
                  </a:cubicBezTo>
                  <a:cubicBezTo>
                    <a:pt x="48" y="125"/>
                    <a:pt x="39" y="130"/>
                    <a:pt x="31" y="136"/>
                  </a:cubicBezTo>
                  <a:cubicBezTo>
                    <a:pt x="27" y="139"/>
                    <a:pt x="23" y="141"/>
                    <a:pt x="19" y="143"/>
                  </a:cubicBezTo>
                  <a:cubicBezTo>
                    <a:pt x="17" y="145"/>
                    <a:pt x="15" y="146"/>
                    <a:pt x="13" y="147"/>
                  </a:cubicBezTo>
                  <a:cubicBezTo>
                    <a:pt x="13" y="147"/>
                    <a:pt x="12" y="148"/>
                    <a:pt x="11" y="148"/>
                  </a:cubicBezTo>
                  <a:cubicBezTo>
                    <a:pt x="20" y="141"/>
                    <a:pt x="29" y="133"/>
                    <a:pt x="39" y="127"/>
                  </a:cubicBezTo>
                  <a:cubicBezTo>
                    <a:pt x="45" y="123"/>
                    <a:pt x="51" y="119"/>
                    <a:pt x="55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1"/>
                    <a:pt x="55" y="111"/>
                    <a:pt x="55" y="112"/>
                  </a:cubicBezTo>
                  <a:cubicBezTo>
                    <a:pt x="43" y="118"/>
                    <a:pt x="32" y="127"/>
                    <a:pt x="21" y="135"/>
                  </a:cubicBezTo>
                  <a:cubicBezTo>
                    <a:pt x="33" y="126"/>
                    <a:pt x="44" y="116"/>
                    <a:pt x="54" y="107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4"/>
                    <a:pt x="56" y="103"/>
                    <a:pt x="55" y="104"/>
                  </a:cubicBezTo>
                  <a:cubicBezTo>
                    <a:pt x="55" y="104"/>
                    <a:pt x="54" y="104"/>
                    <a:pt x="54" y="105"/>
                  </a:cubicBezTo>
                  <a:cubicBezTo>
                    <a:pt x="44" y="110"/>
                    <a:pt x="35" y="116"/>
                    <a:pt x="26" y="123"/>
                  </a:cubicBezTo>
                  <a:cubicBezTo>
                    <a:pt x="21" y="126"/>
                    <a:pt x="16" y="129"/>
                    <a:pt x="11" y="132"/>
                  </a:cubicBezTo>
                  <a:cubicBezTo>
                    <a:pt x="8" y="134"/>
                    <a:pt x="0" y="140"/>
                    <a:pt x="7" y="134"/>
                  </a:cubicBezTo>
                  <a:cubicBezTo>
                    <a:pt x="15" y="126"/>
                    <a:pt x="26" y="120"/>
                    <a:pt x="35" y="114"/>
                  </a:cubicBezTo>
                  <a:cubicBezTo>
                    <a:pt x="41" y="110"/>
                    <a:pt x="49" y="107"/>
                    <a:pt x="54" y="102"/>
                  </a:cubicBezTo>
                  <a:cubicBezTo>
                    <a:pt x="54" y="101"/>
                    <a:pt x="55" y="100"/>
                    <a:pt x="55" y="99"/>
                  </a:cubicBezTo>
                  <a:cubicBezTo>
                    <a:pt x="56" y="99"/>
                    <a:pt x="55" y="98"/>
                    <a:pt x="54" y="98"/>
                  </a:cubicBezTo>
                  <a:cubicBezTo>
                    <a:pt x="54" y="99"/>
                    <a:pt x="54" y="99"/>
                    <a:pt x="53" y="99"/>
                  </a:cubicBezTo>
                  <a:cubicBezTo>
                    <a:pt x="37" y="108"/>
                    <a:pt x="23" y="122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8" y="126"/>
                    <a:pt x="13" y="121"/>
                    <a:pt x="16" y="119"/>
                  </a:cubicBezTo>
                  <a:cubicBezTo>
                    <a:pt x="21" y="116"/>
                    <a:pt x="26" y="113"/>
                    <a:pt x="31" y="110"/>
                  </a:cubicBezTo>
                  <a:cubicBezTo>
                    <a:pt x="39" y="105"/>
                    <a:pt x="46" y="100"/>
                    <a:pt x="53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45" y="95"/>
                    <a:pt x="38" y="100"/>
                    <a:pt x="31" y="104"/>
                  </a:cubicBezTo>
                  <a:cubicBezTo>
                    <a:pt x="26" y="107"/>
                    <a:pt x="22" y="109"/>
                    <a:pt x="17" y="111"/>
                  </a:cubicBezTo>
                  <a:cubicBezTo>
                    <a:pt x="15" y="112"/>
                    <a:pt x="8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9" y="114"/>
                  </a:cubicBezTo>
                  <a:cubicBezTo>
                    <a:pt x="23" y="103"/>
                    <a:pt x="41" y="98"/>
                    <a:pt x="54" y="86"/>
                  </a:cubicBezTo>
                  <a:cubicBezTo>
                    <a:pt x="55" y="85"/>
                    <a:pt x="55" y="85"/>
                    <a:pt x="56" y="84"/>
                  </a:cubicBezTo>
                  <a:cubicBezTo>
                    <a:pt x="56" y="84"/>
                    <a:pt x="56" y="83"/>
                    <a:pt x="55" y="83"/>
                  </a:cubicBezTo>
                  <a:cubicBezTo>
                    <a:pt x="55" y="84"/>
                    <a:pt x="55" y="84"/>
                    <a:pt x="54" y="84"/>
                  </a:cubicBezTo>
                  <a:cubicBezTo>
                    <a:pt x="47" y="87"/>
                    <a:pt x="39" y="90"/>
                    <a:pt x="32" y="93"/>
                  </a:cubicBezTo>
                  <a:cubicBezTo>
                    <a:pt x="27" y="96"/>
                    <a:pt x="22" y="98"/>
                    <a:pt x="17" y="100"/>
                  </a:cubicBezTo>
                  <a:cubicBezTo>
                    <a:pt x="16" y="101"/>
                    <a:pt x="7" y="107"/>
                    <a:pt x="13" y="103"/>
                  </a:cubicBezTo>
                  <a:cubicBezTo>
                    <a:pt x="26" y="93"/>
                    <a:pt x="42" y="87"/>
                    <a:pt x="55" y="77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0" y="79"/>
                    <a:pt x="27" y="90"/>
                    <a:pt x="12" y="95"/>
                  </a:cubicBezTo>
                  <a:cubicBezTo>
                    <a:pt x="14" y="94"/>
                    <a:pt x="17" y="91"/>
                    <a:pt x="20" y="90"/>
                  </a:cubicBezTo>
                  <a:cubicBezTo>
                    <a:pt x="24" y="88"/>
                    <a:pt x="28" y="86"/>
                    <a:pt x="32" y="84"/>
                  </a:cubicBezTo>
                  <a:cubicBezTo>
                    <a:pt x="40" y="79"/>
                    <a:pt x="48" y="74"/>
                    <a:pt x="57" y="70"/>
                  </a:cubicBezTo>
                  <a:cubicBezTo>
                    <a:pt x="57" y="70"/>
                    <a:pt x="58" y="70"/>
                    <a:pt x="59" y="70"/>
                  </a:cubicBezTo>
                  <a:cubicBezTo>
                    <a:pt x="60" y="69"/>
                    <a:pt x="59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0" y="71"/>
                    <a:pt x="44" y="73"/>
                    <a:pt x="38" y="76"/>
                  </a:cubicBezTo>
                  <a:cubicBezTo>
                    <a:pt x="29" y="80"/>
                    <a:pt x="22" y="85"/>
                    <a:pt x="13" y="88"/>
                  </a:cubicBezTo>
                  <a:cubicBezTo>
                    <a:pt x="21" y="86"/>
                    <a:pt x="28" y="79"/>
                    <a:pt x="35" y="76"/>
                  </a:cubicBezTo>
                  <a:cubicBezTo>
                    <a:pt x="43" y="71"/>
                    <a:pt x="50" y="68"/>
                    <a:pt x="58" y="64"/>
                  </a:cubicBezTo>
                  <a:cubicBezTo>
                    <a:pt x="58" y="63"/>
                    <a:pt x="59" y="63"/>
                    <a:pt x="60" y="63"/>
                  </a:cubicBezTo>
                  <a:cubicBezTo>
                    <a:pt x="60" y="62"/>
                    <a:pt x="60" y="61"/>
                    <a:pt x="59" y="61"/>
                  </a:cubicBezTo>
                  <a:cubicBezTo>
                    <a:pt x="59" y="62"/>
                    <a:pt x="59" y="62"/>
                    <a:pt x="58" y="62"/>
                  </a:cubicBezTo>
                  <a:cubicBezTo>
                    <a:pt x="44" y="67"/>
                    <a:pt x="30" y="72"/>
                    <a:pt x="17" y="79"/>
                  </a:cubicBezTo>
                  <a:cubicBezTo>
                    <a:pt x="11" y="82"/>
                    <a:pt x="19" y="78"/>
                    <a:pt x="20" y="77"/>
                  </a:cubicBezTo>
                  <a:cubicBezTo>
                    <a:pt x="24" y="75"/>
                    <a:pt x="28" y="73"/>
                    <a:pt x="32" y="71"/>
                  </a:cubicBezTo>
                  <a:cubicBezTo>
                    <a:pt x="40" y="68"/>
                    <a:pt x="46" y="64"/>
                    <a:pt x="53" y="60"/>
                  </a:cubicBezTo>
                  <a:cubicBezTo>
                    <a:pt x="55" y="59"/>
                    <a:pt x="57" y="59"/>
                    <a:pt x="59" y="58"/>
                  </a:cubicBezTo>
                  <a:cubicBezTo>
                    <a:pt x="59" y="58"/>
                    <a:pt x="59" y="58"/>
                    <a:pt x="60" y="57"/>
                  </a:cubicBezTo>
                  <a:cubicBezTo>
                    <a:pt x="60" y="57"/>
                    <a:pt x="60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7" y="57"/>
                    <a:pt x="55" y="58"/>
                    <a:pt x="53" y="59"/>
                  </a:cubicBezTo>
                  <a:cubicBezTo>
                    <a:pt x="52" y="60"/>
                    <a:pt x="51" y="60"/>
                    <a:pt x="50" y="60"/>
                  </a:cubicBezTo>
                  <a:cubicBezTo>
                    <a:pt x="46" y="62"/>
                    <a:pt x="42" y="64"/>
                    <a:pt x="37" y="66"/>
                  </a:cubicBezTo>
                  <a:cubicBezTo>
                    <a:pt x="29" y="69"/>
                    <a:pt x="22" y="73"/>
                    <a:pt x="14" y="74"/>
                  </a:cubicBezTo>
                  <a:cubicBezTo>
                    <a:pt x="16" y="74"/>
                    <a:pt x="19" y="72"/>
                    <a:pt x="21" y="71"/>
                  </a:cubicBezTo>
                  <a:cubicBezTo>
                    <a:pt x="25" y="69"/>
                    <a:pt x="30" y="67"/>
                    <a:pt x="34" y="65"/>
                  </a:cubicBezTo>
                  <a:cubicBezTo>
                    <a:pt x="42" y="60"/>
                    <a:pt x="51" y="55"/>
                    <a:pt x="60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3" y="50"/>
                    <a:pt x="63" y="49"/>
                    <a:pt x="62" y="49"/>
                  </a:cubicBezTo>
                  <a:cubicBezTo>
                    <a:pt x="62" y="49"/>
                    <a:pt x="61" y="49"/>
                    <a:pt x="60" y="49"/>
                  </a:cubicBezTo>
                  <a:cubicBezTo>
                    <a:pt x="57" y="50"/>
                    <a:pt x="54" y="51"/>
                    <a:pt x="51" y="52"/>
                  </a:cubicBezTo>
                  <a:cubicBezTo>
                    <a:pt x="54" y="50"/>
                    <a:pt x="58" y="48"/>
                    <a:pt x="61" y="46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3" y="44"/>
                    <a:pt x="62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53" y="47"/>
                    <a:pt x="46" y="51"/>
                    <a:pt x="38" y="54"/>
                  </a:cubicBezTo>
                  <a:cubicBezTo>
                    <a:pt x="31" y="57"/>
                    <a:pt x="23" y="59"/>
                    <a:pt x="17" y="63"/>
                  </a:cubicBezTo>
                  <a:cubicBezTo>
                    <a:pt x="23" y="59"/>
                    <a:pt x="30" y="56"/>
                    <a:pt x="37" y="52"/>
                  </a:cubicBezTo>
                  <a:cubicBezTo>
                    <a:pt x="40" y="50"/>
                    <a:pt x="44" y="48"/>
                    <a:pt x="47" y="46"/>
                  </a:cubicBezTo>
                  <a:cubicBezTo>
                    <a:pt x="48" y="46"/>
                    <a:pt x="48" y="45"/>
                    <a:pt x="49" y="45"/>
                  </a:cubicBezTo>
                  <a:cubicBezTo>
                    <a:pt x="52" y="44"/>
                    <a:pt x="54" y="43"/>
                    <a:pt x="56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1" y="40"/>
                    <a:pt x="61" y="40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7" y="40"/>
                    <a:pt x="53" y="42"/>
                    <a:pt x="48" y="44"/>
                  </a:cubicBezTo>
                  <a:cubicBezTo>
                    <a:pt x="43" y="46"/>
                    <a:pt x="38" y="48"/>
                    <a:pt x="33" y="50"/>
                  </a:cubicBezTo>
                  <a:cubicBezTo>
                    <a:pt x="31" y="51"/>
                    <a:pt x="29" y="51"/>
                    <a:pt x="28" y="52"/>
                  </a:cubicBezTo>
                  <a:cubicBezTo>
                    <a:pt x="30" y="51"/>
                    <a:pt x="33" y="49"/>
                    <a:pt x="35" y="48"/>
                  </a:cubicBezTo>
                  <a:cubicBezTo>
                    <a:pt x="42" y="44"/>
                    <a:pt x="49" y="39"/>
                    <a:pt x="56" y="36"/>
                  </a:cubicBezTo>
                  <a:cubicBezTo>
                    <a:pt x="58" y="35"/>
                    <a:pt x="60" y="35"/>
                    <a:pt x="62" y="34"/>
                  </a:cubicBezTo>
                  <a:cubicBezTo>
                    <a:pt x="62" y="34"/>
                    <a:pt x="63" y="34"/>
                    <a:pt x="63" y="34"/>
                  </a:cubicBezTo>
                  <a:cubicBezTo>
                    <a:pt x="64" y="34"/>
                    <a:pt x="64" y="32"/>
                    <a:pt x="63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0" y="33"/>
                    <a:pt x="58" y="34"/>
                    <a:pt x="56" y="35"/>
                  </a:cubicBezTo>
                  <a:cubicBezTo>
                    <a:pt x="55" y="35"/>
                    <a:pt x="54" y="35"/>
                    <a:pt x="54" y="35"/>
                  </a:cubicBezTo>
                  <a:cubicBezTo>
                    <a:pt x="50" y="36"/>
                    <a:pt x="46" y="38"/>
                    <a:pt x="42" y="39"/>
                  </a:cubicBezTo>
                  <a:cubicBezTo>
                    <a:pt x="35" y="42"/>
                    <a:pt x="27" y="45"/>
                    <a:pt x="20" y="48"/>
                  </a:cubicBezTo>
                  <a:cubicBezTo>
                    <a:pt x="9" y="54"/>
                    <a:pt x="18" y="49"/>
                    <a:pt x="20" y="47"/>
                  </a:cubicBezTo>
                  <a:cubicBezTo>
                    <a:pt x="24" y="45"/>
                    <a:pt x="28" y="43"/>
                    <a:pt x="33" y="40"/>
                  </a:cubicBezTo>
                  <a:cubicBezTo>
                    <a:pt x="41" y="35"/>
                    <a:pt x="49" y="31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0" y="26"/>
                    <a:pt x="61" y="26"/>
                    <a:pt x="62" y="25"/>
                  </a:cubicBezTo>
                  <a:cubicBezTo>
                    <a:pt x="63" y="25"/>
                    <a:pt x="63" y="25"/>
                    <a:pt x="64" y="25"/>
                  </a:cubicBezTo>
                  <a:cubicBezTo>
                    <a:pt x="64" y="24"/>
                    <a:pt x="64" y="23"/>
                    <a:pt x="63" y="23"/>
                  </a:cubicBezTo>
                  <a:cubicBezTo>
                    <a:pt x="63" y="23"/>
                    <a:pt x="63" y="24"/>
                    <a:pt x="62" y="24"/>
                  </a:cubicBezTo>
                  <a:cubicBezTo>
                    <a:pt x="62" y="24"/>
                    <a:pt x="61" y="24"/>
                    <a:pt x="60" y="25"/>
                  </a:cubicBezTo>
                  <a:cubicBezTo>
                    <a:pt x="60" y="24"/>
                    <a:pt x="59" y="25"/>
                    <a:pt x="57" y="26"/>
                  </a:cubicBezTo>
                  <a:cubicBezTo>
                    <a:pt x="56" y="26"/>
                    <a:pt x="54" y="27"/>
                    <a:pt x="52" y="28"/>
                  </a:cubicBezTo>
                  <a:cubicBezTo>
                    <a:pt x="47" y="30"/>
                    <a:pt x="42" y="31"/>
                    <a:pt x="37" y="33"/>
                  </a:cubicBezTo>
                  <a:cubicBezTo>
                    <a:pt x="29" y="36"/>
                    <a:pt x="21" y="39"/>
                    <a:pt x="13" y="43"/>
                  </a:cubicBezTo>
                  <a:cubicBezTo>
                    <a:pt x="30" y="34"/>
                    <a:pt x="47" y="26"/>
                    <a:pt x="63" y="17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4" y="17"/>
                    <a:pt x="45" y="20"/>
                    <a:pt x="36" y="24"/>
                  </a:cubicBezTo>
                  <a:cubicBezTo>
                    <a:pt x="33" y="25"/>
                    <a:pt x="31" y="27"/>
                    <a:pt x="28" y="28"/>
                  </a:cubicBezTo>
                  <a:cubicBezTo>
                    <a:pt x="32" y="26"/>
                    <a:pt x="37" y="23"/>
                    <a:pt x="42" y="21"/>
                  </a:cubicBezTo>
                  <a:cubicBezTo>
                    <a:pt x="50" y="18"/>
                    <a:pt x="57" y="16"/>
                    <a:pt x="63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4" y="14"/>
                    <a:pt x="43" y="16"/>
                    <a:pt x="34" y="20"/>
                  </a:cubicBezTo>
                  <a:cubicBezTo>
                    <a:pt x="30" y="21"/>
                    <a:pt x="26" y="23"/>
                    <a:pt x="22" y="25"/>
                  </a:cubicBezTo>
                  <a:cubicBezTo>
                    <a:pt x="20" y="26"/>
                    <a:pt x="18" y="27"/>
                    <a:pt x="16" y="28"/>
                  </a:cubicBezTo>
                  <a:cubicBezTo>
                    <a:pt x="9" y="32"/>
                    <a:pt x="17" y="27"/>
                    <a:pt x="18" y="26"/>
                  </a:cubicBezTo>
                  <a:cubicBezTo>
                    <a:pt x="33" y="17"/>
                    <a:pt x="51" y="13"/>
                    <a:pt x="64" y="2"/>
                  </a:cubicBezTo>
                  <a:cubicBezTo>
                    <a:pt x="65" y="2"/>
                    <a:pt x="65" y="1"/>
                    <a:pt x="65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5" y="4"/>
                    <a:pt x="46" y="9"/>
                    <a:pt x="36" y="12"/>
                  </a:cubicBezTo>
                  <a:cubicBezTo>
                    <a:pt x="28" y="15"/>
                    <a:pt x="20" y="18"/>
                    <a:pt x="13" y="22"/>
                  </a:cubicBezTo>
                  <a:close/>
                  <a:moveTo>
                    <a:pt x="52" y="115"/>
                  </a:moveTo>
                  <a:cubicBezTo>
                    <a:pt x="50" y="118"/>
                    <a:pt x="47" y="120"/>
                    <a:pt x="45" y="122"/>
                  </a:cubicBezTo>
                  <a:cubicBezTo>
                    <a:pt x="41" y="124"/>
                    <a:pt x="38" y="127"/>
                    <a:pt x="34" y="129"/>
                  </a:cubicBezTo>
                  <a:cubicBezTo>
                    <a:pt x="32" y="130"/>
                    <a:pt x="30" y="132"/>
                    <a:pt x="28" y="133"/>
                  </a:cubicBezTo>
                  <a:cubicBezTo>
                    <a:pt x="36" y="127"/>
                    <a:pt x="43" y="121"/>
                    <a:pt x="51" y="115"/>
                  </a:cubicBezTo>
                  <a:cubicBezTo>
                    <a:pt x="54" y="113"/>
                    <a:pt x="54" y="113"/>
                    <a:pt x="52" y="115"/>
                  </a:cubicBezTo>
                  <a:close/>
                  <a:moveTo>
                    <a:pt x="18" y="137"/>
                  </a:moveTo>
                  <a:cubicBezTo>
                    <a:pt x="19" y="137"/>
                    <a:pt x="20" y="136"/>
                    <a:pt x="20" y="136"/>
                  </a:cubicBezTo>
                  <a:cubicBezTo>
                    <a:pt x="20" y="136"/>
                    <a:pt x="19" y="137"/>
                    <a:pt x="18" y="137"/>
                  </a:cubicBezTo>
                  <a:close/>
                  <a:moveTo>
                    <a:pt x="8" y="144"/>
                  </a:moveTo>
                  <a:cubicBezTo>
                    <a:pt x="10" y="143"/>
                    <a:pt x="12" y="141"/>
                    <a:pt x="14" y="140"/>
                  </a:cubicBezTo>
                  <a:cubicBezTo>
                    <a:pt x="12" y="141"/>
                    <a:pt x="10" y="143"/>
                    <a:pt x="8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3" name="Freeform 4884"/>
            <p:cNvSpPr/>
            <p:nvPr/>
          </p:nvSpPr>
          <p:spPr bwMode="auto">
            <a:xfrm>
              <a:off x="7042940" y="1321393"/>
              <a:ext cx="73846" cy="39917"/>
            </a:xfrm>
            <a:custGeom>
              <a:avLst/>
              <a:gdLst>
                <a:gd name="T0" fmla="*/ 27 w 43"/>
                <a:gd name="T1" fmla="*/ 13 h 23"/>
                <a:gd name="T2" fmla="*/ 34 w 43"/>
                <a:gd name="T3" fmla="*/ 11 h 23"/>
                <a:gd name="T4" fmla="*/ 26 w 43"/>
                <a:gd name="T5" fmla="*/ 15 h 23"/>
                <a:gd name="T6" fmla="*/ 24 w 43"/>
                <a:gd name="T7" fmla="*/ 18 h 23"/>
                <a:gd name="T8" fmla="*/ 33 w 43"/>
                <a:gd name="T9" fmla="*/ 16 h 23"/>
                <a:gd name="T10" fmla="*/ 35 w 43"/>
                <a:gd name="T11" fmla="*/ 17 h 23"/>
                <a:gd name="T12" fmla="*/ 35 w 43"/>
                <a:gd name="T13" fmla="*/ 19 h 23"/>
                <a:gd name="T14" fmla="*/ 42 w 43"/>
                <a:gd name="T15" fmla="*/ 21 h 23"/>
                <a:gd name="T16" fmla="*/ 40 w 43"/>
                <a:gd name="T17" fmla="*/ 15 h 23"/>
                <a:gd name="T18" fmla="*/ 41 w 43"/>
                <a:gd name="T19" fmla="*/ 13 h 23"/>
                <a:gd name="T20" fmla="*/ 30 w 43"/>
                <a:gd name="T21" fmla="*/ 15 h 23"/>
                <a:gd name="T22" fmla="*/ 28 w 43"/>
                <a:gd name="T23" fmla="*/ 15 h 23"/>
                <a:gd name="T24" fmla="*/ 37 w 43"/>
                <a:gd name="T25" fmla="*/ 10 h 23"/>
                <a:gd name="T26" fmla="*/ 37 w 43"/>
                <a:gd name="T27" fmla="*/ 9 h 23"/>
                <a:gd name="T28" fmla="*/ 22 w 43"/>
                <a:gd name="T29" fmla="*/ 14 h 23"/>
                <a:gd name="T30" fmla="*/ 5 w 43"/>
                <a:gd name="T31" fmla="*/ 21 h 23"/>
                <a:gd name="T32" fmla="*/ 6 w 43"/>
                <a:gd name="T33" fmla="*/ 19 h 23"/>
                <a:gd name="T34" fmla="*/ 34 w 43"/>
                <a:gd name="T35" fmla="*/ 5 h 23"/>
                <a:gd name="T36" fmla="*/ 33 w 43"/>
                <a:gd name="T37" fmla="*/ 5 h 23"/>
                <a:gd name="T38" fmla="*/ 12 w 43"/>
                <a:gd name="T39" fmla="*/ 12 h 23"/>
                <a:gd name="T40" fmla="*/ 9 w 43"/>
                <a:gd name="T41" fmla="*/ 13 h 23"/>
                <a:gd name="T42" fmla="*/ 30 w 43"/>
                <a:gd name="T43" fmla="*/ 2 h 23"/>
                <a:gd name="T44" fmla="*/ 29 w 43"/>
                <a:gd name="T45" fmla="*/ 1 h 23"/>
                <a:gd name="T46" fmla="*/ 14 w 43"/>
                <a:gd name="T47" fmla="*/ 7 h 23"/>
                <a:gd name="T48" fmla="*/ 11 w 43"/>
                <a:gd name="T49" fmla="*/ 8 h 23"/>
                <a:gd name="T50" fmla="*/ 18 w 43"/>
                <a:gd name="T51" fmla="*/ 7 h 23"/>
                <a:gd name="T52" fmla="*/ 26 w 43"/>
                <a:gd name="T53" fmla="*/ 3 h 23"/>
                <a:gd name="T54" fmla="*/ 4 w 43"/>
                <a:gd name="T55" fmla="*/ 14 h 23"/>
                <a:gd name="T56" fmla="*/ 8 w 43"/>
                <a:gd name="T57" fmla="*/ 14 h 23"/>
                <a:gd name="T58" fmla="*/ 26 w 43"/>
                <a:gd name="T59" fmla="*/ 8 h 23"/>
                <a:gd name="T60" fmla="*/ 7 w 43"/>
                <a:gd name="T61" fmla="*/ 17 h 23"/>
                <a:gd name="T62" fmla="*/ 1 w 43"/>
                <a:gd name="T63" fmla="*/ 23 h 23"/>
                <a:gd name="T64" fmla="*/ 16 w 43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3">
                  <a:moveTo>
                    <a:pt x="21" y="16"/>
                  </a:moveTo>
                  <a:cubicBezTo>
                    <a:pt x="23" y="15"/>
                    <a:pt x="25" y="14"/>
                    <a:pt x="27" y="13"/>
                  </a:cubicBezTo>
                  <a:cubicBezTo>
                    <a:pt x="29" y="12"/>
                    <a:pt x="31" y="12"/>
                    <a:pt x="32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2"/>
                    <a:pt x="28" y="14"/>
                    <a:pt x="26" y="15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7" y="18"/>
                    <a:pt x="29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5"/>
                    <a:pt x="36" y="15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20"/>
                    <a:pt x="41" y="21"/>
                    <a:pt x="41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3" y="20"/>
                    <a:pt x="42" y="20"/>
                  </a:cubicBezTo>
                  <a:cubicBezTo>
                    <a:pt x="38" y="18"/>
                    <a:pt x="37" y="18"/>
                    <a:pt x="40" y="15"/>
                  </a:cubicBezTo>
                  <a:cubicBezTo>
                    <a:pt x="40" y="15"/>
                    <a:pt x="41" y="15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36" y="13"/>
                    <a:pt x="33" y="14"/>
                    <a:pt x="30" y="15"/>
                  </a:cubicBezTo>
                  <a:cubicBezTo>
                    <a:pt x="30" y="15"/>
                    <a:pt x="30" y="16"/>
                    <a:pt x="29" y="16"/>
                  </a:cubicBezTo>
                  <a:cubicBezTo>
                    <a:pt x="28" y="16"/>
                    <a:pt x="27" y="16"/>
                    <a:pt x="28" y="15"/>
                  </a:cubicBezTo>
                  <a:cubicBezTo>
                    <a:pt x="28" y="15"/>
                    <a:pt x="29" y="15"/>
                    <a:pt x="30" y="14"/>
                  </a:cubicBezTo>
                  <a:cubicBezTo>
                    <a:pt x="32" y="13"/>
                    <a:pt x="35" y="12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4" y="17"/>
                    <a:pt x="10" y="19"/>
                  </a:cubicBezTo>
                  <a:cubicBezTo>
                    <a:pt x="10" y="19"/>
                    <a:pt x="7" y="20"/>
                    <a:pt x="5" y="21"/>
                  </a:cubicBezTo>
                  <a:cubicBezTo>
                    <a:pt x="3" y="21"/>
                    <a:pt x="2" y="22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15" y="14"/>
                    <a:pt x="26" y="13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9" y="6"/>
                    <a:pt x="24" y="7"/>
                    <a:pt x="20" y="9"/>
                  </a:cubicBezTo>
                  <a:cubicBezTo>
                    <a:pt x="18" y="10"/>
                    <a:pt x="15" y="11"/>
                    <a:pt x="12" y="12"/>
                  </a:cubicBezTo>
                  <a:cubicBezTo>
                    <a:pt x="12" y="12"/>
                    <a:pt x="10" y="13"/>
                    <a:pt x="9" y="13"/>
                  </a:cubicBezTo>
                  <a:cubicBezTo>
                    <a:pt x="7" y="14"/>
                    <a:pt x="6" y="14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6" y="9"/>
                    <a:pt x="24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9" y="1"/>
                    <a:pt x="28" y="1"/>
                    <a:pt x="27" y="2"/>
                  </a:cubicBezTo>
                  <a:cubicBezTo>
                    <a:pt x="23" y="3"/>
                    <a:pt x="19" y="6"/>
                    <a:pt x="14" y="7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5" y="8"/>
                    <a:pt x="16" y="8"/>
                    <a:pt x="18" y="7"/>
                  </a:cubicBezTo>
                  <a:cubicBezTo>
                    <a:pt x="19" y="6"/>
                    <a:pt x="21" y="6"/>
                    <a:pt x="22" y="5"/>
                  </a:cubicBezTo>
                  <a:cubicBezTo>
                    <a:pt x="24" y="4"/>
                    <a:pt x="31" y="0"/>
                    <a:pt x="26" y="3"/>
                  </a:cubicBezTo>
                  <a:cubicBezTo>
                    <a:pt x="22" y="7"/>
                    <a:pt x="16" y="8"/>
                    <a:pt x="11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12" y="14"/>
                    <a:pt x="15" y="13"/>
                    <a:pt x="18" y="11"/>
                  </a:cubicBezTo>
                  <a:cubicBezTo>
                    <a:pt x="20" y="11"/>
                    <a:pt x="23" y="9"/>
                    <a:pt x="26" y="8"/>
                  </a:cubicBezTo>
                  <a:cubicBezTo>
                    <a:pt x="29" y="7"/>
                    <a:pt x="33" y="5"/>
                    <a:pt x="27" y="8"/>
                  </a:cubicBezTo>
                  <a:cubicBezTo>
                    <a:pt x="21" y="12"/>
                    <a:pt x="13" y="14"/>
                    <a:pt x="7" y="17"/>
                  </a:cubicBezTo>
                  <a:cubicBezTo>
                    <a:pt x="4" y="19"/>
                    <a:pt x="2" y="20"/>
                    <a:pt x="0" y="22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2" y="23"/>
                    <a:pt x="3" y="22"/>
                    <a:pt x="4" y="22"/>
                  </a:cubicBezTo>
                  <a:cubicBezTo>
                    <a:pt x="9" y="21"/>
                    <a:pt x="12" y="20"/>
                    <a:pt x="16" y="18"/>
                  </a:cubicBezTo>
                  <a:cubicBezTo>
                    <a:pt x="18" y="17"/>
                    <a:pt x="20" y="16"/>
                    <a:pt x="21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4" name="Freeform 4885"/>
            <p:cNvSpPr/>
            <p:nvPr/>
          </p:nvSpPr>
          <p:spPr bwMode="auto">
            <a:xfrm>
              <a:off x="7153709" y="1387256"/>
              <a:ext cx="48899" cy="43909"/>
            </a:xfrm>
            <a:custGeom>
              <a:avLst/>
              <a:gdLst>
                <a:gd name="T0" fmla="*/ 2 w 28"/>
                <a:gd name="T1" fmla="*/ 2 h 25"/>
                <a:gd name="T2" fmla="*/ 1 w 28"/>
                <a:gd name="T3" fmla="*/ 1 h 25"/>
                <a:gd name="T4" fmla="*/ 1 w 28"/>
                <a:gd name="T5" fmla="*/ 3 h 25"/>
                <a:gd name="T6" fmla="*/ 3 w 28"/>
                <a:gd name="T7" fmla="*/ 3 h 25"/>
                <a:gd name="T8" fmla="*/ 10 w 28"/>
                <a:gd name="T9" fmla="*/ 1 h 25"/>
                <a:gd name="T10" fmla="*/ 11 w 28"/>
                <a:gd name="T11" fmla="*/ 1 h 25"/>
                <a:gd name="T12" fmla="*/ 11 w 28"/>
                <a:gd name="T13" fmla="*/ 1 h 25"/>
                <a:gd name="T14" fmla="*/ 6 w 28"/>
                <a:gd name="T15" fmla="*/ 5 h 25"/>
                <a:gd name="T16" fmla="*/ 5 w 28"/>
                <a:gd name="T17" fmla="*/ 6 h 25"/>
                <a:gd name="T18" fmla="*/ 3 w 28"/>
                <a:gd name="T19" fmla="*/ 8 h 25"/>
                <a:gd name="T20" fmla="*/ 3 w 28"/>
                <a:gd name="T21" fmla="*/ 9 h 25"/>
                <a:gd name="T22" fmla="*/ 7 w 28"/>
                <a:gd name="T23" fmla="*/ 9 h 25"/>
                <a:gd name="T24" fmla="*/ 10 w 28"/>
                <a:gd name="T25" fmla="*/ 8 h 25"/>
                <a:gd name="T26" fmla="*/ 19 w 28"/>
                <a:gd name="T27" fmla="*/ 5 h 25"/>
                <a:gd name="T28" fmla="*/ 8 w 28"/>
                <a:gd name="T29" fmla="*/ 12 h 25"/>
                <a:gd name="T30" fmla="*/ 6 w 28"/>
                <a:gd name="T31" fmla="*/ 13 h 25"/>
                <a:gd name="T32" fmla="*/ 6 w 28"/>
                <a:gd name="T33" fmla="*/ 14 h 25"/>
                <a:gd name="T34" fmla="*/ 9 w 28"/>
                <a:gd name="T35" fmla="*/ 14 h 25"/>
                <a:gd name="T36" fmla="*/ 22 w 28"/>
                <a:gd name="T37" fmla="*/ 12 h 25"/>
                <a:gd name="T38" fmla="*/ 18 w 28"/>
                <a:gd name="T39" fmla="*/ 14 h 25"/>
                <a:gd name="T40" fmla="*/ 13 w 28"/>
                <a:gd name="T41" fmla="*/ 16 h 25"/>
                <a:gd name="T42" fmla="*/ 9 w 28"/>
                <a:gd name="T43" fmla="*/ 18 h 25"/>
                <a:gd name="T44" fmla="*/ 6 w 28"/>
                <a:gd name="T45" fmla="*/ 20 h 25"/>
                <a:gd name="T46" fmla="*/ 6 w 28"/>
                <a:gd name="T47" fmla="*/ 21 h 25"/>
                <a:gd name="T48" fmla="*/ 10 w 28"/>
                <a:gd name="T49" fmla="*/ 21 h 25"/>
                <a:gd name="T50" fmla="*/ 25 w 28"/>
                <a:gd name="T51" fmla="*/ 17 h 25"/>
                <a:gd name="T52" fmla="*/ 19 w 28"/>
                <a:gd name="T53" fmla="*/ 20 h 25"/>
                <a:gd name="T54" fmla="*/ 15 w 28"/>
                <a:gd name="T55" fmla="*/ 23 h 25"/>
                <a:gd name="T56" fmla="*/ 14 w 28"/>
                <a:gd name="T57" fmla="*/ 24 h 25"/>
                <a:gd name="T58" fmla="*/ 15 w 28"/>
                <a:gd name="T59" fmla="*/ 25 h 25"/>
                <a:gd name="T60" fmla="*/ 22 w 28"/>
                <a:gd name="T61" fmla="*/ 24 h 25"/>
                <a:gd name="T62" fmla="*/ 26 w 28"/>
                <a:gd name="T63" fmla="*/ 25 h 25"/>
                <a:gd name="T64" fmla="*/ 26 w 28"/>
                <a:gd name="T65" fmla="*/ 25 h 25"/>
                <a:gd name="T66" fmla="*/ 27 w 28"/>
                <a:gd name="T67" fmla="*/ 25 h 25"/>
                <a:gd name="T68" fmla="*/ 27 w 28"/>
                <a:gd name="T69" fmla="*/ 25 h 25"/>
                <a:gd name="T70" fmla="*/ 21 w 28"/>
                <a:gd name="T71" fmla="*/ 22 h 25"/>
                <a:gd name="T72" fmla="*/ 18 w 28"/>
                <a:gd name="T73" fmla="*/ 23 h 25"/>
                <a:gd name="T74" fmla="*/ 18 w 28"/>
                <a:gd name="T75" fmla="*/ 23 h 25"/>
                <a:gd name="T76" fmla="*/ 17 w 28"/>
                <a:gd name="T77" fmla="*/ 23 h 25"/>
                <a:gd name="T78" fmla="*/ 18 w 28"/>
                <a:gd name="T79" fmla="*/ 22 h 25"/>
                <a:gd name="T80" fmla="*/ 26 w 28"/>
                <a:gd name="T81" fmla="*/ 17 h 25"/>
                <a:gd name="T82" fmla="*/ 26 w 28"/>
                <a:gd name="T83" fmla="*/ 16 h 25"/>
                <a:gd name="T84" fmla="*/ 10 w 28"/>
                <a:gd name="T85" fmla="*/ 19 h 25"/>
                <a:gd name="T86" fmla="*/ 24 w 28"/>
                <a:gd name="T87" fmla="*/ 12 h 25"/>
                <a:gd name="T88" fmla="*/ 23 w 28"/>
                <a:gd name="T89" fmla="*/ 11 h 25"/>
                <a:gd name="T90" fmla="*/ 9 w 28"/>
                <a:gd name="T91" fmla="*/ 13 h 25"/>
                <a:gd name="T92" fmla="*/ 20 w 28"/>
                <a:gd name="T93" fmla="*/ 5 h 25"/>
                <a:gd name="T94" fmla="*/ 20 w 28"/>
                <a:gd name="T95" fmla="*/ 4 h 25"/>
                <a:gd name="T96" fmla="*/ 20 w 28"/>
                <a:gd name="T97" fmla="*/ 4 h 25"/>
                <a:gd name="T98" fmla="*/ 18 w 28"/>
                <a:gd name="T99" fmla="*/ 4 h 25"/>
                <a:gd name="T100" fmla="*/ 6 w 28"/>
                <a:gd name="T101" fmla="*/ 8 h 25"/>
                <a:gd name="T102" fmla="*/ 6 w 28"/>
                <a:gd name="T103" fmla="*/ 8 h 25"/>
                <a:gd name="T104" fmla="*/ 6 w 28"/>
                <a:gd name="T105" fmla="*/ 7 h 25"/>
                <a:gd name="T106" fmla="*/ 10 w 28"/>
                <a:gd name="T107" fmla="*/ 4 h 25"/>
                <a:gd name="T108" fmla="*/ 12 w 28"/>
                <a:gd name="T109" fmla="*/ 2 h 25"/>
                <a:gd name="T110" fmla="*/ 13 w 28"/>
                <a:gd name="T111" fmla="*/ 1 h 25"/>
                <a:gd name="T112" fmla="*/ 13 w 28"/>
                <a:gd name="T113" fmla="*/ 0 h 25"/>
                <a:gd name="T114" fmla="*/ 8 w 28"/>
                <a:gd name="T115" fmla="*/ 1 h 25"/>
                <a:gd name="T116" fmla="*/ 2 w 28"/>
                <a:gd name="T1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5">
                  <a:moveTo>
                    <a:pt x="2" y="2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9" y="5"/>
                    <a:pt x="19" y="5"/>
                  </a:cubicBezTo>
                  <a:cubicBezTo>
                    <a:pt x="17" y="9"/>
                    <a:pt x="12" y="10"/>
                    <a:pt x="8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3" y="13"/>
                    <a:pt x="18" y="11"/>
                    <a:pt x="22" y="12"/>
                  </a:cubicBezTo>
                  <a:cubicBezTo>
                    <a:pt x="22" y="12"/>
                    <a:pt x="19" y="14"/>
                    <a:pt x="18" y="14"/>
                  </a:cubicBezTo>
                  <a:cubicBezTo>
                    <a:pt x="16" y="15"/>
                    <a:pt x="14" y="16"/>
                    <a:pt x="13" y="16"/>
                  </a:cubicBezTo>
                  <a:cubicBezTo>
                    <a:pt x="11" y="17"/>
                    <a:pt x="10" y="17"/>
                    <a:pt x="9" y="18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5" y="19"/>
                    <a:pt x="19" y="16"/>
                    <a:pt x="25" y="17"/>
                  </a:cubicBezTo>
                  <a:cubicBezTo>
                    <a:pt x="25" y="17"/>
                    <a:pt x="20" y="20"/>
                    <a:pt x="19" y="20"/>
                  </a:cubicBezTo>
                  <a:cubicBezTo>
                    <a:pt x="17" y="21"/>
                    <a:pt x="16" y="22"/>
                    <a:pt x="15" y="23"/>
                  </a:cubicBezTo>
                  <a:cubicBezTo>
                    <a:pt x="15" y="23"/>
                    <a:pt x="15" y="23"/>
                    <a:pt x="14" y="24"/>
                  </a:cubicBezTo>
                  <a:cubicBezTo>
                    <a:pt x="14" y="24"/>
                    <a:pt x="15" y="25"/>
                    <a:pt x="15" y="25"/>
                  </a:cubicBezTo>
                  <a:cubicBezTo>
                    <a:pt x="16" y="25"/>
                    <a:pt x="19" y="24"/>
                    <a:pt x="22" y="24"/>
                  </a:cubicBezTo>
                  <a:cubicBezTo>
                    <a:pt x="24" y="23"/>
                    <a:pt x="26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1"/>
                    <a:pt x="23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4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21" y="20"/>
                    <a:pt x="24" y="20"/>
                    <a:pt x="26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0" y="14"/>
                    <a:pt x="15" y="18"/>
                    <a:pt x="10" y="19"/>
                  </a:cubicBezTo>
                  <a:cubicBezTo>
                    <a:pt x="14" y="17"/>
                    <a:pt x="20" y="15"/>
                    <a:pt x="24" y="12"/>
                  </a:cubicBezTo>
                  <a:cubicBezTo>
                    <a:pt x="24" y="12"/>
                    <a:pt x="24" y="11"/>
                    <a:pt x="23" y="11"/>
                  </a:cubicBezTo>
                  <a:cubicBezTo>
                    <a:pt x="19" y="9"/>
                    <a:pt x="14" y="12"/>
                    <a:pt x="9" y="13"/>
                  </a:cubicBezTo>
                  <a:cubicBezTo>
                    <a:pt x="13" y="11"/>
                    <a:pt x="18" y="9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0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2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25" name="Freeform 4886"/>
            <p:cNvSpPr>
              <a:spLocks noEditPoints="1"/>
            </p:cNvSpPr>
            <p:nvPr/>
          </p:nvSpPr>
          <p:spPr bwMode="auto">
            <a:xfrm>
              <a:off x="7016994" y="1359314"/>
              <a:ext cx="49896" cy="92807"/>
            </a:xfrm>
            <a:custGeom>
              <a:avLst/>
              <a:gdLst>
                <a:gd name="T0" fmla="*/ 13 w 29"/>
                <a:gd name="T1" fmla="*/ 49 h 53"/>
                <a:gd name="T2" fmla="*/ 8 w 29"/>
                <a:gd name="T3" fmla="*/ 53 h 53"/>
                <a:gd name="T4" fmla="*/ 17 w 29"/>
                <a:gd name="T5" fmla="*/ 50 h 53"/>
                <a:gd name="T6" fmla="*/ 16 w 29"/>
                <a:gd name="T7" fmla="*/ 49 h 53"/>
                <a:gd name="T8" fmla="*/ 21 w 29"/>
                <a:gd name="T9" fmla="*/ 43 h 53"/>
                <a:gd name="T10" fmla="*/ 14 w 29"/>
                <a:gd name="T11" fmla="*/ 43 h 53"/>
                <a:gd name="T12" fmla="*/ 19 w 29"/>
                <a:gd name="T13" fmla="*/ 36 h 53"/>
                <a:gd name="T14" fmla="*/ 8 w 29"/>
                <a:gd name="T15" fmla="*/ 38 h 53"/>
                <a:gd name="T16" fmla="*/ 20 w 29"/>
                <a:gd name="T17" fmla="*/ 28 h 53"/>
                <a:gd name="T18" fmla="*/ 15 w 29"/>
                <a:gd name="T19" fmla="*/ 29 h 53"/>
                <a:gd name="T20" fmla="*/ 20 w 29"/>
                <a:gd name="T21" fmla="*/ 23 h 53"/>
                <a:gd name="T22" fmla="*/ 9 w 29"/>
                <a:gd name="T23" fmla="*/ 26 h 53"/>
                <a:gd name="T24" fmla="*/ 21 w 29"/>
                <a:gd name="T25" fmla="*/ 15 h 53"/>
                <a:gd name="T26" fmla="*/ 7 w 29"/>
                <a:gd name="T27" fmla="*/ 20 h 53"/>
                <a:gd name="T28" fmla="*/ 9 w 29"/>
                <a:gd name="T29" fmla="*/ 17 h 53"/>
                <a:gd name="T30" fmla="*/ 23 w 29"/>
                <a:gd name="T31" fmla="*/ 8 h 53"/>
                <a:gd name="T32" fmla="*/ 12 w 29"/>
                <a:gd name="T33" fmla="*/ 12 h 53"/>
                <a:gd name="T34" fmla="*/ 13 w 29"/>
                <a:gd name="T35" fmla="*/ 11 h 53"/>
                <a:gd name="T36" fmla="*/ 29 w 29"/>
                <a:gd name="T37" fmla="*/ 2 h 53"/>
                <a:gd name="T38" fmla="*/ 27 w 29"/>
                <a:gd name="T39" fmla="*/ 1 h 53"/>
                <a:gd name="T40" fmla="*/ 13 w 29"/>
                <a:gd name="T41" fmla="*/ 5 h 53"/>
                <a:gd name="T42" fmla="*/ 16 w 29"/>
                <a:gd name="T43" fmla="*/ 5 h 53"/>
                <a:gd name="T44" fmla="*/ 22 w 29"/>
                <a:gd name="T45" fmla="*/ 4 h 53"/>
                <a:gd name="T46" fmla="*/ 8 w 29"/>
                <a:gd name="T47" fmla="*/ 13 h 53"/>
                <a:gd name="T48" fmla="*/ 11 w 29"/>
                <a:gd name="T49" fmla="*/ 13 h 53"/>
                <a:gd name="T50" fmla="*/ 17 w 29"/>
                <a:gd name="T51" fmla="*/ 12 h 53"/>
                <a:gd name="T52" fmla="*/ 2 w 29"/>
                <a:gd name="T53" fmla="*/ 22 h 53"/>
                <a:gd name="T54" fmla="*/ 6 w 29"/>
                <a:gd name="T55" fmla="*/ 23 h 53"/>
                <a:gd name="T56" fmla="*/ 12 w 29"/>
                <a:gd name="T57" fmla="*/ 20 h 53"/>
                <a:gd name="T58" fmla="*/ 4 w 29"/>
                <a:gd name="T59" fmla="*/ 28 h 53"/>
                <a:gd name="T60" fmla="*/ 3 w 29"/>
                <a:gd name="T61" fmla="*/ 30 h 53"/>
                <a:gd name="T62" fmla="*/ 8 w 29"/>
                <a:gd name="T63" fmla="*/ 29 h 53"/>
                <a:gd name="T64" fmla="*/ 4 w 29"/>
                <a:gd name="T65" fmla="*/ 34 h 53"/>
                <a:gd name="T66" fmla="*/ 4 w 29"/>
                <a:gd name="T67" fmla="*/ 36 h 53"/>
                <a:gd name="T68" fmla="*/ 9 w 29"/>
                <a:gd name="T69" fmla="*/ 34 h 53"/>
                <a:gd name="T70" fmla="*/ 4 w 29"/>
                <a:gd name="T71" fmla="*/ 40 h 53"/>
                <a:gd name="T72" fmla="*/ 4 w 29"/>
                <a:gd name="T73" fmla="*/ 42 h 53"/>
                <a:gd name="T74" fmla="*/ 15 w 29"/>
                <a:gd name="T75" fmla="*/ 37 h 53"/>
                <a:gd name="T76" fmla="*/ 10 w 29"/>
                <a:gd name="T77" fmla="*/ 43 h 53"/>
                <a:gd name="T78" fmla="*/ 4 w 29"/>
                <a:gd name="T79" fmla="*/ 46 h 53"/>
                <a:gd name="T80" fmla="*/ 5 w 29"/>
                <a:gd name="T81" fmla="*/ 48 h 53"/>
                <a:gd name="T82" fmla="*/ 18 w 29"/>
                <a:gd name="T83" fmla="*/ 46 h 53"/>
                <a:gd name="T84" fmla="*/ 12 w 29"/>
                <a:gd name="T85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53">
                  <a:moveTo>
                    <a:pt x="18" y="46"/>
                  </a:moveTo>
                  <a:cubicBezTo>
                    <a:pt x="16" y="47"/>
                    <a:pt x="15" y="48"/>
                    <a:pt x="13" y="49"/>
                  </a:cubicBezTo>
                  <a:cubicBezTo>
                    <a:pt x="11" y="50"/>
                    <a:pt x="10" y="51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1" y="52"/>
                    <a:pt x="14" y="50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8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7"/>
                    <a:pt x="20" y="46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8" y="42"/>
                    <a:pt x="17" y="42"/>
                    <a:pt x="14" y="43"/>
                  </a:cubicBezTo>
                  <a:cubicBezTo>
                    <a:pt x="13" y="43"/>
                    <a:pt x="3" y="49"/>
                    <a:pt x="8" y="46"/>
                  </a:cubicBezTo>
                  <a:cubicBezTo>
                    <a:pt x="12" y="43"/>
                    <a:pt x="17" y="41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5" y="35"/>
                    <a:pt x="11" y="37"/>
                    <a:pt x="8" y="38"/>
                  </a:cubicBezTo>
                  <a:cubicBezTo>
                    <a:pt x="13" y="35"/>
                    <a:pt x="18" y="34"/>
                    <a:pt x="21" y="29"/>
                  </a:cubicBezTo>
                  <a:cubicBezTo>
                    <a:pt x="21" y="29"/>
                    <a:pt x="21" y="28"/>
                    <a:pt x="20" y="28"/>
                  </a:cubicBezTo>
                  <a:cubicBezTo>
                    <a:pt x="18" y="28"/>
                    <a:pt x="17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9" y="26"/>
                    <a:pt x="21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7" y="24"/>
                    <a:pt x="15" y="24"/>
                    <a:pt x="13" y="26"/>
                  </a:cubicBezTo>
                  <a:cubicBezTo>
                    <a:pt x="10" y="27"/>
                    <a:pt x="0" y="32"/>
                    <a:pt x="9" y="26"/>
                  </a:cubicBezTo>
                  <a:cubicBezTo>
                    <a:pt x="13" y="23"/>
                    <a:pt x="18" y="21"/>
                    <a:pt x="21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19" y="15"/>
                    <a:pt x="18" y="15"/>
                    <a:pt x="16" y="16"/>
                  </a:cubicBezTo>
                  <a:cubicBezTo>
                    <a:pt x="14" y="17"/>
                    <a:pt x="10" y="18"/>
                    <a:pt x="7" y="20"/>
                  </a:cubicBezTo>
                  <a:cubicBezTo>
                    <a:pt x="6" y="20"/>
                    <a:pt x="4" y="21"/>
                    <a:pt x="4" y="22"/>
                  </a:cubicBezTo>
                  <a:cubicBezTo>
                    <a:pt x="5" y="20"/>
                    <a:pt x="7" y="19"/>
                    <a:pt x="9" y="17"/>
                  </a:cubicBezTo>
                  <a:cubicBezTo>
                    <a:pt x="13" y="14"/>
                    <a:pt x="19" y="13"/>
                    <a:pt x="23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1" y="8"/>
                    <a:pt x="18" y="9"/>
                    <a:pt x="16" y="10"/>
                  </a:cubicBezTo>
                  <a:cubicBezTo>
                    <a:pt x="15" y="10"/>
                    <a:pt x="13" y="11"/>
                    <a:pt x="12" y="12"/>
                  </a:cubicBezTo>
                  <a:cubicBezTo>
                    <a:pt x="11" y="13"/>
                    <a:pt x="10" y="13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8"/>
                    <a:pt x="21" y="6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3" y="7"/>
                    <a:pt x="14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23" y="4"/>
                    <a:pt x="22" y="4"/>
                  </a:cubicBezTo>
                  <a:cubicBezTo>
                    <a:pt x="19" y="6"/>
                    <a:pt x="17" y="7"/>
                    <a:pt x="14" y="9"/>
                  </a:cubicBezTo>
                  <a:cubicBezTo>
                    <a:pt x="12" y="10"/>
                    <a:pt x="10" y="12"/>
                    <a:pt x="8" y="13"/>
                  </a:cubicBezTo>
                  <a:cubicBezTo>
                    <a:pt x="7" y="13"/>
                    <a:pt x="8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20" y="10"/>
                    <a:pt x="23" y="9"/>
                    <a:pt x="17" y="12"/>
                  </a:cubicBezTo>
                  <a:cubicBezTo>
                    <a:pt x="15" y="13"/>
                    <a:pt x="12" y="15"/>
                    <a:pt x="10" y="16"/>
                  </a:cubicBezTo>
                  <a:cubicBezTo>
                    <a:pt x="7" y="18"/>
                    <a:pt x="4" y="20"/>
                    <a:pt x="2" y="22"/>
                  </a:cubicBezTo>
                  <a:cubicBezTo>
                    <a:pt x="1" y="23"/>
                    <a:pt x="2" y="24"/>
                    <a:pt x="2" y="23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1"/>
                    <a:pt x="10" y="21"/>
                    <a:pt x="12" y="20"/>
                  </a:cubicBezTo>
                  <a:cubicBezTo>
                    <a:pt x="13" y="18"/>
                    <a:pt x="15" y="18"/>
                    <a:pt x="17" y="19"/>
                  </a:cubicBezTo>
                  <a:cubicBezTo>
                    <a:pt x="14" y="22"/>
                    <a:pt x="8" y="24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5" y="30"/>
                    <a:pt x="7" y="30"/>
                    <a:pt x="8" y="29"/>
                  </a:cubicBezTo>
                  <a:cubicBezTo>
                    <a:pt x="10" y="28"/>
                    <a:pt x="23" y="22"/>
                    <a:pt x="16" y="27"/>
                  </a:cubicBezTo>
                  <a:cubicBezTo>
                    <a:pt x="12" y="30"/>
                    <a:pt x="8" y="31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7" y="35"/>
                    <a:pt x="9" y="34"/>
                  </a:cubicBezTo>
                  <a:cubicBezTo>
                    <a:pt x="10" y="33"/>
                    <a:pt x="19" y="30"/>
                    <a:pt x="14" y="34"/>
                  </a:cubicBezTo>
                  <a:cubicBezTo>
                    <a:pt x="11" y="36"/>
                    <a:pt x="7" y="37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1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40"/>
                    <a:pt x="12" y="38"/>
                    <a:pt x="15" y="37"/>
                  </a:cubicBezTo>
                  <a:cubicBezTo>
                    <a:pt x="15" y="38"/>
                    <a:pt x="14" y="39"/>
                    <a:pt x="14" y="41"/>
                  </a:cubicBezTo>
                  <a:cubicBezTo>
                    <a:pt x="13" y="41"/>
                    <a:pt x="12" y="42"/>
                    <a:pt x="10" y="43"/>
                  </a:cubicBezTo>
                  <a:cubicBezTo>
                    <a:pt x="9" y="44"/>
                    <a:pt x="7" y="45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8" y="47"/>
                    <a:pt x="10" y="46"/>
                    <a:pt x="13" y="45"/>
                  </a:cubicBezTo>
                  <a:cubicBezTo>
                    <a:pt x="14" y="45"/>
                    <a:pt x="16" y="45"/>
                    <a:pt x="18" y="46"/>
                  </a:cubicBezTo>
                  <a:close/>
                  <a:moveTo>
                    <a:pt x="7" y="33"/>
                  </a:moveTo>
                  <a:cubicBezTo>
                    <a:pt x="9" y="32"/>
                    <a:pt x="10" y="32"/>
                    <a:pt x="12" y="31"/>
                  </a:cubicBezTo>
                  <a:cubicBezTo>
                    <a:pt x="8" y="33"/>
                    <a:pt x="3" y="36"/>
                    <a:pt x="7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7534" name="组合 7533"/>
            <p:cNvGrpSpPr/>
            <p:nvPr/>
          </p:nvGrpSpPr>
          <p:grpSpPr>
            <a:xfrm rot="3600000">
              <a:off x="8337765" y="568279"/>
              <a:ext cx="265447" cy="93806"/>
              <a:chOff x="6240610" y="1906175"/>
              <a:chExt cx="265447" cy="93806"/>
            </a:xfrm>
          </p:grpSpPr>
          <p:sp>
            <p:nvSpPr>
              <p:cNvPr id="7535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6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7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8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39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0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7541" name="组合 7540"/>
            <p:cNvGrpSpPr/>
            <p:nvPr/>
          </p:nvGrpSpPr>
          <p:grpSpPr>
            <a:xfrm>
              <a:off x="8225048" y="1272495"/>
              <a:ext cx="389190" cy="413140"/>
              <a:chOff x="6308469" y="1236569"/>
              <a:chExt cx="389190" cy="413140"/>
            </a:xfrm>
          </p:grpSpPr>
          <p:sp>
            <p:nvSpPr>
              <p:cNvPr id="7542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3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4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5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6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7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8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49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0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1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2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3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4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5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6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7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8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59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0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1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2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3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4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5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6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7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8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69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0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1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2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3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4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5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6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7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8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79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0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1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2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3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4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5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6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7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8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89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0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7591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5" name="椭圆 4"/>
          <p:cNvSpPr/>
          <p:nvPr/>
        </p:nvSpPr>
        <p:spPr>
          <a:xfrm>
            <a:off x="602901" y="1654902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6" name="圆角矩形 5"/>
          <p:cNvSpPr/>
          <p:nvPr/>
        </p:nvSpPr>
        <p:spPr>
          <a:xfrm>
            <a:off x="515567" y="1571936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>
            <a:off x="4931709" y="1664630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3" name="圆角矩形 42"/>
          <p:cNvSpPr/>
          <p:nvPr/>
        </p:nvSpPr>
        <p:spPr>
          <a:xfrm>
            <a:off x="4844375" y="1581664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>
            <a:off x="563991" y="3172417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8" name="圆角矩形 47"/>
          <p:cNvSpPr/>
          <p:nvPr/>
        </p:nvSpPr>
        <p:spPr>
          <a:xfrm>
            <a:off x="476657" y="3089451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>
            <a:off x="4892799" y="3182145"/>
            <a:ext cx="995601" cy="995601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1" name="圆角矩形 50"/>
          <p:cNvSpPr/>
          <p:nvPr/>
        </p:nvSpPr>
        <p:spPr>
          <a:xfrm>
            <a:off x="4805465" y="3099179"/>
            <a:ext cx="3782515" cy="1161535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矩形 51"/>
          <p:cNvSpPr/>
          <p:nvPr/>
        </p:nvSpPr>
        <p:spPr>
          <a:xfrm>
            <a:off x="1685836" y="1617350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1685836" y="1923744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4" name="直接连接符 53"/>
          <p:cNvCxnSpPr/>
          <p:nvPr/>
        </p:nvCxnSpPr>
        <p:spPr>
          <a:xfrm>
            <a:off x="1801206" y="1937622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矩形 54"/>
          <p:cNvSpPr/>
          <p:nvPr/>
        </p:nvSpPr>
        <p:spPr>
          <a:xfrm>
            <a:off x="1670581" y="312513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1670581" y="3431531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1785951" y="3445409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/>
          <p:nvPr/>
        </p:nvSpPr>
        <p:spPr>
          <a:xfrm>
            <a:off x="5928785" y="311605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5928785" y="3422448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0" name="直接连接符 59"/>
          <p:cNvCxnSpPr/>
          <p:nvPr/>
        </p:nvCxnSpPr>
        <p:spPr>
          <a:xfrm>
            <a:off x="6044155" y="343632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矩形 60"/>
          <p:cNvSpPr/>
          <p:nvPr/>
        </p:nvSpPr>
        <p:spPr>
          <a:xfrm>
            <a:off x="5928785" y="161799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2" name="矩形 61"/>
          <p:cNvSpPr/>
          <p:nvPr/>
        </p:nvSpPr>
        <p:spPr>
          <a:xfrm>
            <a:off x="5928785" y="1923744"/>
            <a:ext cx="2477602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3" name="直接连接符 62"/>
          <p:cNvCxnSpPr/>
          <p:nvPr/>
        </p:nvCxnSpPr>
        <p:spPr>
          <a:xfrm>
            <a:off x="6044155" y="193826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reeform 9"/>
          <p:cNvSpPr>
            <a:spLocks noEditPoints="1"/>
          </p:cNvSpPr>
          <p:nvPr/>
        </p:nvSpPr>
        <p:spPr bwMode="auto">
          <a:xfrm>
            <a:off x="788372" y="3466962"/>
            <a:ext cx="546839" cy="444475"/>
          </a:xfrm>
          <a:custGeom>
            <a:avLst/>
            <a:gdLst>
              <a:gd name="T0" fmla="*/ 39 w 542"/>
              <a:gd name="T1" fmla="*/ 0 h 442"/>
              <a:gd name="T2" fmla="*/ 0 w 542"/>
              <a:gd name="T3" fmla="*/ 403 h 442"/>
              <a:gd name="T4" fmla="*/ 503 w 542"/>
              <a:gd name="T5" fmla="*/ 442 h 442"/>
              <a:gd name="T6" fmla="*/ 542 w 542"/>
              <a:gd name="T7" fmla="*/ 40 h 442"/>
              <a:gd name="T8" fmla="*/ 514 w 542"/>
              <a:gd name="T9" fmla="*/ 395 h 442"/>
              <a:gd name="T10" fmla="*/ 49 w 542"/>
              <a:gd name="T11" fmla="*/ 414 h 442"/>
              <a:gd name="T12" fmla="*/ 30 w 542"/>
              <a:gd name="T13" fmla="*/ 50 h 442"/>
              <a:gd name="T14" fmla="*/ 494 w 542"/>
              <a:gd name="T15" fmla="*/ 31 h 442"/>
              <a:gd name="T16" fmla="*/ 514 w 542"/>
              <a:gd name="T17" fmla="*/ 395 h 442"/>
              <a:gd name="T18" fmla="*/ 68 w 542"/>
              <a:gd name="T19" fmla="*/ 58 h 442"/>
              <a:gd name="T20" fmla="*/ 58 w 542"/>
              <a:gd name="T21" fmla="*/ 376 h 442"/>
              <a:gd name="T22" fmla="*/ 314 w 542"/>
              <a:gd name="T23" fmla="*/ 387 h 442"/>
              <a:gd name="T24" fmla="*/ 320 w 542"/>
              <a:gd name="T25" fmla="*/ 359 h 442"/>
              <a:gd name="T26" fmla="*/ 447 w 542"/>
              <a:gd name="T27" fmla="*/ 365 h 442"/>
              <a:gd name="T28" fmla="*/ 473 w 542"/>
              <a:gd name="T29" fmla="*/ 387 h 442"/>
              <a:gd name="T30" fmla="*/ 484 w 542"/>
              <a:gd name="T31" fmla="*/ 69 h 442"/>
              <a:gd name="T32" fmla="*/ 208 w 542"/>
              <a:gd name="T33" fmla="*/ 260 h 442"/>
              <a:gd name="T34" fmla="*/ 163 w 542"/>
              <a:gd name="T35" fmla="*/ 287 h 442"/>
              <a:gd name="T36" fmla="*/ 123 w 542"/>
              <a:gd name="T37" fmla="*/ 270 h 442"/>
              <a:gd name="T38" fmla="*/ 129 w 542"/>
              <a:gd name="T39" fmla="*/ 253 h 442"/>
              <a:gd name="T40" fmla="*/ 144 w 542"/>
              <a:gd name="T41" fmla="*/ 259 h 442"/>
              <a:gd name="T42" fmla="*/ 155 w 542"/>
              <a:gd name="T43" fmla="*/ 269 h 442"/>
              <a:gd name="T44" fmla="*/ 187 w 542"/>
              <a:gd name="T45" fmla="*/ 253 h 442"/>
              <a:gd name="T46" fmla="*/ 175 w 542"/>
              <a:gd name="T47" fmla="*/ 220 h 442"/>
              <a:gd name="T48" fmla="*/ 155 w 542"/>
              <a:gd name="T49" fmla="*/ 220 h 442"/>
              <a:gd name="T50" fmla="*/ 139 w 542"/>
              <a:gd name="T51" fmla="*/ 218 h 442"/>
              <a:gd name="T52" fmla="*/ 146 w 542"/>
              <a:gd name="T53" fmla="*/ 204 h 442"/>
              <a:gd name="T54" fmla="*/ 169 w 542"/>
              <a:gd name="T55" fmla="*/ 186 h 442"/>
              <a:gd name="T56" fmla="*/ 163 w 542"/>
              <a:gd name="T57" fmla="*/ 178 h 442"/>
              <a:gd name="T58" fmla="*/ 138 w 542"/>
              <a:gd name="T59" fmla="*/ 184 h 442"/>
              <a:gd name="T60" fmla="*/ 124 w 542"/>
              <a:gd name="T61" fmla="*/ 193 h 442"/>
              <a:gd name="T62" fmla="*/ 117 w 542"/>
              <a:gd name="T63" fmla="*/ 178 h 442"/>
              <a:gd name="T64" fmla="*/ 173 w 542"/>
              <a:gd name="T65" fmla="*/ 163 h 442"/>
              <a:gd name="T66" fmla="*/ 191 w 542"/>
              <a:gd name="T67" fmla="*/ 195 h 442"/>
              <a:gd name="T68" fmla="*/ 191 w 542"/>
              <a:gd name="T69" fmla="*/ 209 h 442"/>
              <a:gd name="T70" fmla="*/ 208 w 542"/>
              <a:gd name="T71" fmla="*/ 260 h 442"/>
              <a:gd name="T72" fmla="*/ 322 w 542"/>
              <a:gd name="T73" fmla="*/ 212 h 442"/>
              <a:gd name="T74" fmla="*/ 296 w 542"/>
              <a:gd name="T75" fmla="*/ 216 h 442"/>
              <a:gd name="T76" fmla="*/ 294 w 542"/>
              <a:gd name="T77" fmla="*/ 232 h 442"/>
              <a:gd name="T78" fmla="*/ 289 w 542"/>
              <a:gd name="T79" fmla="*/ 249 h 442"/>
              <a:gd name="T80" fmla="*/ 284 w 542"/>
              <a:gd name="T81" fmla="*/ 249 h 442"/>
              <a:gd name="T82" fmla="*/ 274 w 542"/>
              <a:gd name="T83" fmla="*/ 220 h 442"/>
              <a:gd name="T84" fmla="*/ 254 w 542"/>
              <a:gd name="T85" fmla="*/ 225 h 442"/>
              <a:gd name="T86" fmla="*/ 242 w 542"/>
              <a:gd name="T87" fmla="*/ 221 h 442"/>
              <a:gd name="T88" fmla="*/ 247 w 542"/>
              <a:gd name="T89" fmla="*/ 212 h 442"/>
              <a:gd name="T90" fmla="*/ 273 w 542"/>
              <a:gd name="T91" fmla="*/ 206 h 442"/>
              <a:gd name="T92" fmla="*/ 282 w 542"/>
              <a:gd name="T93" fmla="*/ 177 h 442"/>
              <a:gd name="T94" fmla="*/ 291 w 542"/>
              <a:gd name="T95" fmla="*/ 192 h 442"/>
              <a:gd name="T96" fmla="*/ 306 w 542"/>
              <a:gd name="T97" fmla="*/ 201 h 442"/>
              <a:gd name="T98" fmla="*/ 326 w 542"/>
              <a:gd name="T99" fmla="*/ 204 h 442"/>
              <a:gd name="T100" fmla="*/ 404 w 542"/>
              <a:gd name="T101" fmla="*/ 238 h 442"/>
              <a:gd name="T102" fmla="*/ 397 w 542"/>
              <a:gd name="T103" fmla="*/ 244 h 442"/>
              <a:gd name="T104" fmla="*/ 384 w 542"/>
              <a:gd name="T105" fmla="*/ 239 h 442"/>
              <a:gd name="T106" fmla="*/ 371 w 542"/>
              <a:gd name="T107" fmla="*/ 149 h 442"/>
              <a:gd name="T108" fmla="*/ 343 w 542"/>
              <a:gd name="T109" fmla="*/ 168 h 442"/>
              <a:gd name="T110" fmla="*/ 329 w 542"/>
              <a:gd name="T111" fmla="*/ 158 h 442"/>
              <a:gd name="T112" fmla="*/ 363 w 542"/>
              <a:gd name="T113" fmla="*/ 130 h 442"/>
              <a:gd name="T114" fmla="*/ 387 w 542"/>
              <a:gd name="T115" fmla="*/ 122 h 442"/>
              <a:gd name="T116" fmla="*/ 395 w 542"/>
              <a:gd name="T117" fmla="*/ 137 h 442"/>
              <a:gd name="T118" fmla="*/ 404 w 542"/>
              <a:gd name="T119" fmla="*/ 238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2" h="442">
                <a:moveTo>
                  <a:pt x="503" y="1"/>
                </a:move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8"/>
                  <a:pt x="0" y="3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24"/>
                  <a:pt x="18" y="442"/>
                  <a:pt x="39" y="442"/>
                </a:cubicBezTo>
                <a:cubicBezTo>
                  <a:pt x="503" y="442"/>
                  <a:pt x="503" y="442"/>
                  <a:pt x="503" y="442"/>
                </a:cubicBezTo>
                <a:cubicBezTo>
                  <a:pt x="525" y="442"/>
                  <a:pt x="542" y="424"/>
                  <a:pt x="542" y="403"/>
                </a:cubicBezTo>
                <a:cubicBezTo>
                  <a:pt x="542" y="40"/>
                  <a:pt x="542" y="40"/>
                  <a:pt x="542" y="40"/>
                </a:cubicBezTo>
                <a:cubicBezTo>
                  <a:pt x="542" y="18"/>
                  <a:pt x="525" y="1"/>
                  <a:pt x="503" y="1"/>
                </a:cubicBezTo>
                <a:close/>
                <a:moveTo>
                  <a:pt x="514" y="395"/>
                </a:moveTo>
                <a:cubicBezTo>
                  <a:pt x="514" y="405"/>
                  <a:pt x="505" y="414"/>
                  <a:pt x="494" y="414"/>
                </a:cubicBezTo>
                <a:cubicBezTo>
                  <a:pt x="49" y="414"/>
                  <a:pt x="49" y="414"/>
                  <a:pt x="49" y="414"/>
                </a:cubicBezTo>
                <a:cubicBezTo>
                  <a:pt x="38" y="414"/>
                  <a:pt x="30" y="405"/>
                  <a:pt x="30" y="39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39"/>
                  <a:pt x="38" y="31"/>
                  <a:pt x="49" y="31"/>
                </a:cubicBezTo>
                <a:cubicBezTo>
                  <a:pt x="494" y="31"/>
                  <a:pt x="494" y="31"/>
                  <a:pt x="494" y="31"/>
                </a:cubicBezTo>
                <a:cubicBezTo>
                  <a:pt x="505" y="31"/>
                  <a:pt x="514" y="40"/>
                  <a:pt x="514" y="50"/>
                </a:cubicBezTo>
                <a:lnTo>
                  <a:pt x="514" y="395"/>
                </a:lnTo>
                <a:close/>
                <a:moveTo>
                  <a:pt x="473" y="58"/>
                </a:moveTo>
                <a:cubicBezTo>
                  <a:pt x="68" y="58"/>
                  <a:pt x="68" y="58"/>
                  <a:pt x="68" y="58"/>
                </a:cubicBezTo>
                <a:cubicBezTo>
                  <a:pt x="63" y="58"/>
                  <a:pt x="58" y="63"/>
                  <a:pt x="58" y="69"/>
                </a:cubicBezTo>
                <a:cubicBezTo>
                  <a:pt x="58" y="376"/>
                  <a:pt x="58" y="376"/>
                  <a:pt x="58" y="376"/>
                </a:cubicBezTo>
                <a:cubicBezTo>
                  <a:pt x="58" y="382"/>
                  <a:pt x="63" y="387"/>
                  <a:pt x="68" y="387"/>
                </a:cubicBezTo>
                <a:cubicBezTo>
                  <a:pt x="314" y="387"/>
                  <a:pt x="314" y="387"/>
                  <a:pt x="314" y="387"/>
                </a:cubicBezTo>
                <a:cubicBezTo>
                  <a:pt x="314" y="365"/>
                  <a:pt x="314" y="365"/>
                  <a:pt x="314" y="365"/>
                </a:cubicBezTo>
                <a:cubicBezTo>
                  <a:pt x="314" y="362"/>
                  <a:pt x="317" y="359"/>
                  <a:pt x="320" y="359"/>
                </a:cubicBezTo>
                <a:cubicBezTo>
                  <a:pt x="442" y="359"/>
                  <a:pt x="442" y="359"/>
                  <a:pt x="442" y="359"/>
                </a:cubicBezTo>
                <a:cubicBezTo>
                  <a:pt x="445" y="359"/>
                  <a:pt x="447" y="362"/>
                  <a:pt x="447" y="365"/>
                </a:cubicBezTo>
                <a:cubicBezTo>
                  <a:pt x="447" y="387"/>
                  <a:pt x="447" y="387"/>
                  <a:pt x="447" y="387"/>
                </a:cubicBezTo>
                <a:cubicBezTo>
                  <a:pt x="473" y="387"/>
                  <a:pt x="473" y="387"/>
                  <a:pt x="473" y="387"/>
                </a:cubicBezTo>
                <a:cubicBezTo>
                  <a:pt x="479" y="387"/>
                  <a:pt x="484" y="382"/>
                  <a:pt x="484" y="376"/>
                </a:cubicBezTo>
                <a:cubicBezTo>
                  <a:pt x="484" y="69"/>
                  <a:pt x="484" y="69"/>
                  <a:pt x="484" y="69"/>
                </a:cubicBezTo>
                <a:cubicBezTo>
                  <a:pt x="484" y="63"/>
                  <a:pt x="479" y="58"/>
                  <a:pt x="473" y="58"/>
                </a:cubicBezTo>
                <a:close/>
                <a:moveTo>
                  <a:pt x="208" y="260"/>
                </a:moveTo>
                <a:cubicBezTo>
                  <a:pt x="201" y="275"/>
                  <a:pt x="189" y="283"/>
                  <a:pt x="172" y="286"/>
                </a:cubicBezTo>
                <a:cubicBezTo>
                  <a:pt x="169" y="287"/>
                  <a:pt x="166" y="287"/>
                  <a:pt x="163" y="287"/>
                </a:cubicBezTo>
                <a:cubicBezTo>
                  <a:pt x="155" y="287"/>
                  <a:pt x="148" y="286"/>
                  <a:pt x="140" y="282"/>
                </a:cubicBezTo>
                <a:cubicBezTo>
                  <a:pt x="132" y="279"/>
                  <a:pt x="127" y="275"/>
                  <a:pt x="123" y="270"/>
                </a:cubicBezTo>
                <a:cubicBezTo>
                  <a:pt x="120" y="265"/>
                  <a:pt x="119" y="262"/>
                  <a:pt x="120" y="259"/>
                </a:cubicBezTo>
                <a:cubicBezTo>
                  <a:pt x="121" y="256"/>
                  <a:pt x="124" y="254"/>
                  <a:pt x="129" y="253"/>
                </a:cubicBezTo>
                <a:cubicBezTo>
                  <a:pt x="136" y="252"/>
                  <a:pt x="140" y="253"/>
                  <a:pt x="142" y="256"/>
                </a:cubicBezTo>
                <a:cubicBezTo>
                  <a:pt x="143" y="257"/>
                  <a:pt x="143" y="258"/>
                  <a:pt x="144" y="259"/>
                </a:cubicBezTo>
                <a:cubicBezTo>
                  <a:pt x="144" y="260"/>
                  <a:pt x="145" y="261"/>
                  <a:pt x="146" y="263"/>
                </a:cubicBezTo>
                <a:cubicBezTo>
                  <a:pt x="148" y="266"/>
                  <a:pt x="151" y="268"/>
                  <a:pt x="155" y="269"/>
                </a:cubicBezTo>
                <a:cubicBezTo>
                  <a:pt x="159" y="271"/>
                  <a:pt x="163" y="271"/>
                  <a:pt x="167" y="270"/>
                </a:cubicBezTo>
                <a:cubicBezTo>
                  <a:pt x="176" y="269"/>
                  <a:pt x="182" y="263"/>
                  <a:pt x="187" y="253"/>
                </a:cubicBezTo>
                <a:cubicBezTo>
                  <a:pt x="191" y="243"/>
                  <a:pt x="190" y="235"/>
                  <a:pt x="185" y="227"/>
                </a:cubicBezTo>
                <a:cubicBezTo>
                  <a:pt x="182" y="224"/>
                  <a:pt x="179" y="221"/>
                  <a:pt x="175" y="220"/>
                </a:cubicBezTo>
                <a:cubicBezTo>
                  <a:pt x="170" y="218"/>
                  <a:pt x="165" y="218"/>
                  <a:pt x="160" y="218"/>
                </a:cubicBezTo>
                <a:cubicBezTo>
                  <a:pt x="158" y="219"/>
                  <a:pt x="156" y="219"/>
                  <a:pt x="155" y="220"/>
                </a:cubicBezTo>
                <a:cubicBezTo>
                  <a:pt x="152" y="221"/>
                  <a:pt x="150" y="222"/>
                  <a:pt x="149" y="222"/>
                </a:cubicBezTo>
                <a:cubicBezTo>
                  <a:pt x="145" y="223"/>
                  <a:pt x="142" y="221"/>
                  <a:pt x="139" y="218"/>
                </a:cubicBezTo>
                <a:cubicBezTo>
                  <a:pt x="136" y="214"/>
                  <a:pt x="137" y="211"/>
                  <a:pt x="138" y="209"/>
                </a:cubicBezTo>
                <a:cubicBezTo>
                  <a:pt x="139" y="207"/>
                  <a:pt x="142" y="206"/>
                  <a:pt x="146" y="204"/>
                </a:cubicBezTo>
                <a:cubicBezTo>
                  <a:pt x="155" y="201"/>
                  <a:pt x="161" y="197"/>
                  <a:pt x="165" y="194"/>
                </a:cubicBezTo>
                <a:cubicBezTo>
                  <a:pt x="168" y="191"/>
                  <a:pt x="169" y="189"/>
                  <a:pt x="169" y="186"/>
                </a:cubicBezTo>
                <a:cubicBezTo>
                  <a:pt x="169" y="185"/>
                  <a:pt x="169" y="183"/>
                  <a:pt x="168" y="182"/>
                </a:cubicBezTo>
                <a:cubicBezTo>
                  <a:pt x="167" y="180"/>
                  <a:pt x="165" y="179"/>
                  <a:pt x="163" y="178"/>
                </a:cubicBezTo>
                <a:cubicBezTo>
                  <a:pt x="160" y="178"/>
                  <a:pt x="158" y="177"/>
                  <a:pt x="154" y="178"/>
                </a:cubicBezTo>
                <a:cubicBezTo>
                  <a:pt x="148" y="179"/>
                  <a:pt x="143" y="181"/>
                  <a:pt x="138" y="184"/>
                </a:cubicBezTo>
                <a:cubicBezTo>
                  <a:pt x="137" y="185"/>
                  <a:pt x="134" y="187"/>
                  <a:pt x="130" y="191"/>
                </a:cubicBezTo>
                <a:cubicBezTo>
                  <a:pt x="128" y="192"/>
                  <a:pt x="126" y="193"/>
                  <a:pt x="124" y="193"/>
                </a:cubicBezTo>
                <a:cubicBezTo>
                  <a:pt x="119" y="194"/>
                  <a:pt x="116" y="193"/>
                  <a:pt x="114" y="190"/>
                </a:cubicBezTo>
                <a:cubicBezTo>
                  <a:pt x="112" y="187"/>
                  <a:pt x="111" y="184"/>
                  <a:pt x="117" y="178"/>
                </a:cubicBezTo>
                <a:cubicBezTo>
                  <a:pt x="125" y="169"/>
                  <a:pt x="137" y="164"/>
                  <a:pt x="150" y="162"/>
                </a:cubicBezTo>
                <a:cubicBezTo>
                  <a:pt x="157" y="160"/>
                  <a:pt x="165" y="161"/>
                  <a:pt x="173" y="163"/>
                </a:cubicBezTo>
                <a:cubicBezTo>
                  <a:pt x="181" y="165"/>
                  <a:pt x="187" y="169"/>
                  <a:pt x="191" y="174"/>
                </a:cubicBezTo>
                <a:cubicBezTo>
                  <a:pt x="195" y="180"/>
                  <a:pt x="196" y="187"/>
                  <a:pt x="191" y="195"/>
                </a:cubicBezTo>
                <a:cubicBezTo>
                  <a:pt x="189" y="198"/>
                  <a:pt x="186" y="202"/>
                  <a:pt x="180" y="206"/>
                </a:cubicBezTo>
                <a:cubicBezTo>
                  <a:pt x="185" y="206"/>
                  <a:pt x="188" y="207"/>
                  <a:pt x="191" y="209"/>
                </a:cubicBezTo>
                <a:cubicBezTo>
                  <a:pt x="197" y="211"/>
                  <a:pt x="202" y="215"/>
                  <a:pt x="206" y="220"/>
                </a:cubicBezTo>
                <a:cubicBezTo>
                  <a:pt x="215" y="232"/>
                  <a:pt x="216" y="246"/>
                  <a:pt x="208" y="260"/>
                </a:cubicBezTo>
                <a:close/>
                <a:moveTo>
                  <a:pt x="327" y="209"/>
                </a:moveTo>
                <a:cubicBezTo>
                  <a:pt x="327" y="210"/>
                  <a:pt x="325" y="211"/>
                  <a:pt x="322" y="212"/>
                </a:cubicBezTo>
                <a:cubicBezTo>
                  <a:pt x="321" y="212"/>
                  <a:pt x="320" y="212"/>
                  <a:pt x="317" y="213"/>
                </a:cubicBezTo>
                <a:cubicBezTo>
                  <a:pt x="316" y="213"/>
                  <a:pt x="312" y="213"/>
                  <a:pt x="296" y="216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2" y="222"/>
                  <a:pt x="293" y="227"/>
                  <a:pt x="294" y="232"/>
                </a:cubicBezTo>
                <a:cubicBezTo>
                  <a:pt x="295" y="238"/>
                  <a:pt x="295" y="242"/>
                  <a:pt x="295" y="244"/>
                </a:cubicBezTo>
                <a:cubicBezTo>
                  <a:pt x="294" y="247"/>
                  <a:pt x="292" y="249"/>
                  <a:pt x="289" y="249"/>
                </a:cubicBezTo>
                <a:cubicBezTo>
                  <a:pt x="288" y="250"/>
                  <a:pt x="288" y="250"/>
                  <a:pt x="287" y="250"/>
                </a:cubicBezTo>
                <a:cubicBezTo>
                  <a:pt x="286" y="250"/>
                  <a:pt x="285" y="250"/>
                  <a:pt x="284" y="249"/>
                </a:cubicBezTo>
                <a:cubicBezTo>
                  <a:pt x="282" y="249"/>
                  <a:pt x="281" y="248"/>
                  <a:pt x="280" y="246"/>
                </a:cubicBezTo>
                <a:cubicBezTo>
                  <a:pt x="278" y="245"/>
                  <a:pt x="276" y="240"/>
                  <a:pt x="274" y="220"/>
                </a:cubicBezTo>
                <a:cubicBezTo>
                  <a:pt x="267" y="221"/>
                  <a:pt x="262" y="223"/>
                  <a:pt x="260" y="223"/>
                </a:cubicBezTo>
                <a:cubicBezTo>
                  <a:pt x="258" y="224"/>
                  <a:pt x="256" y="225"/>
                  <a:pt x="254" y="225"/>
                </a:cubicBezTo>
                <a:cubicBezTo>
                  <a:pt x="251" y="225"/>
                  <a:pt x="249" y="225"/>
                  <a:pt x="246" y="224"/>
                </a:cubicBezTo>
                <a:cubicBezTo>
                  <a:pt x="244" y="223"/>
                  <a:pt x="243" y="222"/>
                  <a:pt x="242" y="221"/>
                </a:cubicBezTo>
                <a:cubicBezTo>
                  <a:pt x="241" y="219"/>
                  <a:pt x="241" y="218"/>
                  <a:pt x="241" y="216"/>
                </a:cubicBezTo>
                <a:cubicBezTo>
                  <a:pt x="242" y="215"/>
                  <a:pt x="244" y="213"/>
                  <a:pt x="247" y="212"/>
                </a:cubicBezTo>
                <a:cubicBezTo>
                  <a:pt x="249" y="211"/>
                  <a:pt x="257" y="210"/>
                  <a:pt x="271" y="207"/>
                </a:cubicBezTo>
                <a:cubicBezTo>
                  <a:pt x="273" y="206"/>
                  <a:pt x="273" y="206"/>
                  <a:pt x="273" y="206"/>
                </a:cubicBezTo>
                <a:cubicBezTo>
                  <a:pt x="273" y="199"/>
                  <a:pt x="273" y="193"/>
                  <a:pt x="273" y="187"/>
                </a:cubicBezTo>
                <a:cubicBezTo>
                  <a:pt x="274" y="181"/>
                  <a:pt x="277" y="178"/>
                  <a:pt x="282" y="177"/>
                </a:cubicBezTo>
                <a:cubicBezTo>
                  <a:pt x="285" y="176"/>
                  <a:pt x="287" y="177"/>
                  <a:pt x="289" y="179"/>
                </a:cubicBezTo>
                <a:cubicBezTo>
                  <a:pt x="290" y="180"/>
                  <a:pt x="291" y="183"/>
                  <a:pt x="291" y="192"/>
                </a:cubicBezTo>
                <a:cubicBezTo>
                  <a:pt x="291" y="195"/>
                  <a:pt x="291" y="199"/>
                  <a:pt x="291" y="204"/>
                </a:cubicBezTo>
                <a:cubicBezTo>
                  <a:pt x="299" y="202"/>
                  <a:pt x="304" y="201"/>
                  <a:pt x="306" y="201"/>
                </a:cubicBezTo>
                <a:cubicBezTo>
                  <a:pt x="313" y="200"/>
                  <a:pt x="317" y="200"/>
                  <a:pt x="320" y="200"/>
                </a:cubicBezTo>
                <a:cubicBezTo>
                  <a:pt x="323" y="200"/>
                  <a:pt x="325" y="202"/>
                  <a:pt x="326" y="204"/>
                </a:cubicBezTo>
                <a:cubicBezTo>
                  <a:pt x="328" y="206"/>
                  <a:pt x="328" y="207"/>
                  <a:pt x="327" y="209"/>
                </a:cubicBezTo>
                <a:close/>
                <a:moveTo>
                  <a:pt x="404" y="238"/>
                </a:moveTo>
                <a:cubicBezTo>
                  <a:pt x="404" y="241"/>
                  <a:pt x="402" y="243"/>
                  <a:pt x="399" y="244"/>
                </a:cubicBezTo>
                <a:cubicBezTo>
                  <a:pt x="398" y="244"/>
                  <a:pt x="398" y="244"/>
                  <a:pt x="397" y="244"/>
                </a:cubicBezTo>
                <a:cubicBezTo>
                  <a:pt x="395" y="244"/>
                  <a:pt x="392" y="243"/>
                  <a:pt x="389" y="242"/>
                </a:cubicBezTo>
                <a:cubicBezTo>
                  <a:pt x="387" y="241"/>
                  <a:pt x="386" y="240"/>
                  <a:pt x="384" y="239"/>
                </a:cubicBezTo>
                <a:cubicBezTo>
                  <a:pt x="382" y="236"/>
                  <a:pt x="378" y="229"/>
                  <a:pt x="374" y="195"/>
                </a:cubicBezTo>
                <a:cubicBezTo>
                  <a:pt x="371" y="175"/>
                  <a:pt x="370" y="160"/>
                  <a:pt x="371" y="149"/>
                </a:cubicBezTo>
                <a:cubicBezTo>
                  <a:pt x="367" y="152"/>
                  <a:pt x="364" y="156"/>
                  <a:pt x="360" y="159"/>
                </a:cubicBezTo>
                <a:cubicBezTo>
                  <a:pt x="352" y="164"/>
                  <a:pt x="347" y="167"/>
                  <a:pt x="343" y="168"/>
                </a:cubicBezTo>
                <a:cubicBezTo>
                  <a:pt x="339" y="169"/>
                  <a:pt x="335" y="167"/>
                  <a:pt x="331" y="163"/>
                </a:cubicBezTo>
                <a:cubicBezTo>
                  <a:pt x="329" y="161"/>
                  <a:pt x="329" y="160"/>
                  <a:pt x="329" y="158"/>
                </a:cubicBezTo>
                <a:cubicBezTo>
                  <a:pt x="329" y="156"/>
                  <a:pt x="330" y="155"/>
                  <a:pt x="334" y="153"/>
                </a:cubicBezTo>
                <a:cubicBezTo>
                  <a:pt x="341" y="149"/>
                  <a:pt x="351" y="141"/>
                  <a:pt x="363" y="130"/>
                </a:cubicBezTo>
                <a:cubicBezTo>
                  <a:pt x="368" y="124"/>
                  <a:pt x="373" y="122"/>
                  <a:pt x="377" y="121"/>
                </a:cubicBezTo>
                <a:cubicBezTo>
                  <a:pt x="380" y="120"/>
                  <a:pt x="383" y="121"/>
                  <a:pt x="387" y="122"/>
                </a:cubicBezTo>
                <a:cubicBezTo>
                  <a:pt x="389" y="123"/>
                  <a:pt x="391" y="124"/>
                  <a:pt x="392" y="125"/>
                </a:cubicBezTo>
                <a:cubicBezTo>
                  <a:pt x="394" y="128"/>
                  <a:pt x="395" y="131"/>
                  <a:pt x="395" y="137"/>
                </a:cubicBezTo>
                <a:cubicBezTo>
                  <a:pt x="394" y="176"/>
                  <a:pt x="397" y="206"/>
                  <a:pt x="402" y="228"/>
                </a:cubicBezTo>
                <a:cubicBezTo>
                  <a:pt x="404" y="235"/>
                  <a:pt x="404" y="237"/>
                  <a:pt x="404" y="2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" name="Freeform 21"/>
          <p:cNvSpPr>
            <a:spLocks noEditPoints="1"/>
          </p:cNvSpPr>
          <p:nvPr/>
        </p:nvSpPr>
        <p:spPr bwMode="auto">
          <a:xfrm>
            <a:off x="5181045" y="3421342"/>
            <a:ext cx="338070" cy="517207"/>
          </a:xfrm>
          <a:custGeom>
            <a:avLst/>
            <a:gdLst>
              <a:gd name="T0" fmla="*/ 129 w 336"/>
              <a:gd name="T1" fmla="*/ 22 h 513"/>
              <a:gd name="T2" fmla="*/ 135 w 336"/>
              <a:gd name="T3" fmla="*/ 10 h 513"/>
              <a:gd name="T4" fmla="*/ 163 w 336"/>
              <a:gd name="T5" fmla="*/ 2 h 513"/>
              <a:gd name="T6" fmla="*/ 175 w 336"/>
              <a:gd name="T7" fmla="*/ 8 h 513"/>
              <a:gd name="T8" fmla="*/ 177 w 336"/>
              <a:gd name="T9" fmla="*/ 13 h 513"/>
              <a:gd name="T10" fmla="*/ 171 w 336"/>
              <a:gd name="T11" fmla="*/ 25 h 513"/>
              <a:gd name="T12" fmla="*/ 142 w 336"/>
              <a:gd name="T13" fmla="*/ 34 h 513"/>
              <a:gd name="T14" fmla="*/ 131 w 336"/>
              <a:gd name="T15" fmla="*/ 28 h 513"/>
              <a:gd name="T16" fmla="*/ 129 w 336"/>
              <a:gd name="T17" fmla="*/ 22 h 513"/>
              <a:gd name="T18" fmla="*/ 209 w 336"/>
              <a:gd name="T19" fmla="*/ 287 h 513"/>
              <a:gd name="T20" fmla="*/ 198 w 336"/>
              <a:gd name="T21" fmla="*/ 303 h 513"/>
              <a:gd name="T22" fmla="*/ 216 w 336"/>
              <a:gd name="T23" fmla="*/ 310 h 513"/>
              <a:gd name="T24" fmla="*/ 266 w 336"/>
              <a:gd name="T25" fmla="*/ 294 h 513"/>
              <a:gd name="T26" fmla="*/ 278 w 336"/>
              <a:gd name="T27" fmla="*/ 278 h 513"/>
              <a:gd name="T28" fmla="*/ 259 w 336"/>
              <a:gd name="T29" fmla="*/ 272 h 513"/>
              <a:gd name="T30" fmla="*/ 209 w 336"/>
              <a:gd name="T31" fmla="*/ 287 h 513"/>
              <a:gd name="T32" fmla="*/ 336 w 336"/>
              <a:gd name="T33" fmla="*/ 366 h 513"/>
              <a:gd name="T34" fmla="*/ 336 w 336"/>
              <a:gd name="T35" fmla="*/ 376 h 513"/>
              <a:gd name="T36" fmla="*/ 328 w 336"/>
              <a:gd name="T37" fmla="*/ 385 h 513"/>
              <a:gd name="T38" fmla="*/ 312 w 336"/>
              <a:gd name="T39" fmla="*/ 385 h 513"/>
              <a:gd name="T40" fmla="*/ 228 w 336"/>
              <a:gd name="T41" fmla="*/ 451 h 513"/>
              <a:gd name="T42" fmla="*/ 295 w 336"/>
              <a:gd name="T43" fmla="*/ 497 h 513"/>
              <a:gd name="T44" fmla="*/ 280 w 336"/>
              <a:gd name="T45" fmla="*/ 513 h 513"/>
              <a:gd name="T46" fmla="*/ 63 w 336"/>
              <a:gd name="T47" fmla="*/ 513 h 513"/>
              <a:gd name="T48" fmla="*/ 48 w 336"/>
              <a:gd name="T49" fmla="*/ 497 h 513"/>
              <a:gd name="T50" fmla="*/ 105 w 336"/>
              <a:gd name="T51" fmla="*/ 454 h 513"/>
              <a:gd name="T52" fmla="*/ 0 w 336"/>
              <a:gd name="T53" fmla="*/ 292 h 513"/>
              <a:gd name="T54" fmla="*/ 142 w 336"/>
              <a:gd name="T55" fmla="*/ 124 h 513"/>
              <a:gd name="T56" fmla="*/ 125 w 336"/>
              <a:gd name="T57" fmla="*/ 68 h 513"/>
              <a:gd name="T58" fmla="*/ 136 w 336"/>
              <a:gd name="T59" fmla="*/ 49 h 513"/>
              <a:gd name="T60" fmla="*/ 186 w 336"/>
              <a:gd name="T61" fmla="*/ 33 h 513"/>
              <a:gd name="T62" fmla="*/ 206 w 336"/>
              <a:gd name="T63" fmla="*/ 43 h 513"/>
              <a:gd name="T64" fmla="*/ 266 w 336"/>
              <a:gd name="T65" fmla="*/ 235 h 513"/>
              <a:gd name="T66" fmla="*/ 255 w 336"/>
              <a:gd name="T67" fmla="*/ 255 h 513"/>
              <a:gd name="T68" fmla="*/ 205 w 336"/>
              <a:gd name="T69" fmla="*/ 271 h 513"/>
              <a:gd name="T70" fmla="*/ 185 w 336"/>
              <a:gd name="T71" fmla="*/ 260 h 513"/>
              <a:gd name="T72" fmla="*/ 161 w 336"/>
              <a:gd name="T73" fmla="*/ 182 h 513"/>
              <a:gd name="T74" fmla="*/ 62 w 336"/>
              <a:gd name="T75" fmla="*/ 286 h 513"/>
              <a:gd name="T76" fmla="*/ 154 w 336"/>
              <a:gd name="T77" fmla="*/ 400 h 513"/>
              <a:gd name="T78" fmla="*/ 204 w 336"/>
              <a:gd name="T79" fmla="*/ 385 h 513"/>
              <a:gd name="T80" fmla="*/ 187 w 336"/>
              <a:gd name="T81" fmla="*/ 385 h 513"/>
              <a:gd name="T82" fmla="*/ 178 w 336"/>
              <a:gd name="T83" fmla="*/ 376 h 513"/>
              <a:gd name="T84" fmla="*/ 178 w 336"/>
              <a:gd name="T85" fmla="*/ 366 h 513"/>
              <a:gd name="T86" fmla="*/ 187 w 336"/>
              <a:gd name="T87" fmla="*/ 357 h 513"/>
              <a:gd name="T88" fmla="*/ 328 w 336"/>
              <a:gd name="T89" fmla="*/ 357 h 513"/>
              <a:gd name="T90" fmla="*/ 336 w 336"/>
              <a:gd name="T91" fmla="*/ 366 h 513"/>
              <a:gd name="T92" fmla="*/ 183 w 336"/>
              <a:gd name="T93" fmla="*/ 95 h 513"/>
              <a:gd name="T94" fmla="*/ 214 w 336"/>
              <a:gd name="T95" fmla="*/ 200 h 513"/>
              <a:gd name="T96" fmla="*/ 220 w 336"/>
              <a:gd name="T97" fmla="*/ 206 h 513"/>
              <a:gd name="T98" fmla="*/ 224 w 336"/>
              <a:gd name="T99" fmla="*/ 206 h 513"/>
              <a:gd name="T100" fmla="*/ 229 w 336"/>
              <a:gd name="T101" fmla="*/ 196 h 513"/>
              <a:gd name="T102" fmla="*/ 198 w 336"/>
              <a:gd name="T103" fmla="*/ 91 h 513"/>
              <a:gd name="T104" fmla="*/ 188 w 336"/>
              <a:gd name="T105" fmla="*/ 86 h 513"/>
              <a:gd name="T106" fmla="*/ 183 w 336"/>
              <a:gd name="T107" fmla="*/ 95 h 513"/>
              <a:gd name="T108" fmla="*/ 184 w 336"/>
              <a:gd name="T109" fmla="*/ 441 h 513"/>
              <a:gd name="T110" fmla="*/ 151 w 336"/>
              <a:gd name="T111" fmla="*/ 441 h 513"/>
              <a:gd name="T112" fmla="*/ 151 w 336"/>
              <a:gd name="T113" fmla="*/ 474 h 513"/>
              <a:gd name="T114" fmla="*/ 184 w 336"/>
              <a:gd name="T115" fmla="*/ 474 h 513"/>
              <a:gd name="T116" fmla="*/ 184 w 336"/>
              <a:gd name="T117" fmla="*/ 441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513">
                <a:moveTo>
                  <a:pt x="129" y="22"/>
                </a:moveTo>
                <a:cubicBezTo>
                  <a:pt x="127" y="17"/>
                  <a:pt x="130" y="12"/>
                  <a:pt x="135" y="10"/>
                </a:cubicBezTo>
                <a:cubicBezTo>
                  <a:pt x="163" y="2"/>
                  <a:pt x="163" y="2"/>
                  <a:pt x="163" y="2"/>
                </a:cubicBezTo>
                <a:cubicBezTo>
                  <a:pt x="168" y="0"/>
                  <a:pt x="173" y="3"/>
                  <a:pt x="175" y="8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8" y="18"/>
                  <a:pt x="176" y="23"/>
                  <a:pt x="171" y="25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38" y="35"/>
                  <a:pt x="132" y="33"/>
                  <a:pt x="131" y="28"/>
                </a:cubicBezTo>
                <a:lnTo>
                  <a:pt x="129" y="22"/>
                </a:lnTo>
                <a:close/>
                <a:moveTo>
                  <a:pt x="209" y="287"/>
                </a:moveTo>
                <a:cubicBezTo>
                  <a:pt x="201" y="290"/>
                  <a:pt x="196" y="297"/>
                  <a:pt x="198" y="303"/>
                </a:cubicBezTo>
                <a:cubicBezTo>
                  <a:pt x="199" y="309"/>
                  <a:pt x="208" y="312"/>
                  <a:pt x="216" y="310"/>
                </a:cubicBezTo>
                <a:cubicBezTo>
                  <a:pt x="266" y="294"/>
                  <a:pt x="266" y="294"/>
                  <a:pt x="266" y="294"/>
                </a:cubicBezTo>
                <a:cubicBezTo>
                  <a:pt x="275" y="292"/>
                  <a:pt x="280" y="284"/>
                  <a:pt x="278" y="278"/>
                </a:cubicBezTo>
                <a:cubicBezTo>
                  <a:pt x="276" y="272"/>
                  <a:pt x="268" y="269"/>
                  <a:pt x="259" y="272"/>
                </a:cubicBezTo>
                <a:lnTo>
                  <a:pt x="209" y="287"/>
                </a:lnTo>
                <a:close/>
                <a:moveTo>
                  <a:pt x="336" y="366"/>
                </a:moveTo>
                <a:cubicBezTo>
                  <a:pt x="336" y="376"/>
                  <a:pt x="336" y="376"/>
                  <a:pt x="336" y="376"/>
                </a:cubicBezTo>
                <a:cubicBezTo>
                  <a:pt x="336" y="381"/>
                  <a:pt x="333" y="385"/>
                  <a:pt x="328" y="385"/>
                </a:cubicBezTo>
                <a:cubicBezTo>
                  <a:pt x="312" y="385"/>
                  <a:pt x="312" y="385"/>
                  <a:pt x="312" y="385"/>
                </a:cubicBezTo>
                <a:cubicBezTo>
                  <a:pt x="294" y="409"/>
                  <a:pt x="259" y="436"/>
                  <a:pt x="228" y="451"/>
                </a:cubicBezTo>
                <a:cubicBezTo>
                  <a:pt x="263" y="460"/>
                  <a:pt x="295" y="483"/>
                  <a:pt x="295" y="497"/>
                </a:cubicBezTo>
                <a:cubicBezTo>
                  <a:pt x="295" y="507"/>
                  <a:pt x="286" y="513"/>
                  <a:pt x="280" y="513"/>
                </a:cubicBezTo>
                <a:cubicBezTo>
                  <a:pt x="63" y="513"/>
                  <a:pt x="63" y="513"/>
                  <a:pt x="63" y="513"/>
                </a:cubicBezTo>
                <a:cubicBezTo>
                  <a:pt x="54" y="513"/>
                  <a:pt x="48" y="506"/>
                  <a:pt x="48" y="497"/>
                </a:cubicBezTo>
                <a:cubicBezTo>
                  <a:pt x="48" y="483"/>
                  <a:pt x="73" y="466"/>
                  <a:pt x="105" y="454"/>
                </a:cubicBezTo>
                <a:cubicBezTo>
                  <a:pt x="25" y="409"/>
                  <a:pt x="0" y="361"/>
                  <a:pt x="0" y="292"/>
                </a:cubicBezTo>
                <a:cubicBezTo>
                  <a:pt x="0" y="217"/>
                  <a:pt x="52" y="148"/>
                  <a:pt x="142" y="124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3" y="60"/>
                  <a:pt x="127" y="51"/>
                  <a:pt x="136" y="49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94" y="30"/>
                  <a:pt x="203" y="35"/>
                  <a:pt x="206" y="43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8" y="244"/>
                  <a:pt x="264" y="253"/>
                  <a:pt x="255" y="255"/>
                </a:cubicBezTo>
                <a:cubicBezTo>
                  <a:pt x="205" y="271"/>
                  <a:pt x="205" y="271"/>
                  <a:pt x="205" y="271"/>
                </a:cubicBezTo>
                <a:cubicBezTo>
                  <a:pt x="197" y="273"/>
                  <a:pt x="188" y="269"/>
                  <a:pt x="185" y="260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16" y="187"/>
                  <a:pt x="62" y="230"/>
                  <a:pt x="62" y="286"/>
                </a:cubicBezTo>
                <a:cubicBezTo>
                  <a:pt x="62" y="345"/>
                  <a:pt x="106" y="400"/>
                  <a:pt x="154" y="400"/>
                </a:cubicBezTo>
                <a:cubicBezTo>
                  <a:pt x="176" y="400"/>
                  <a:pt x="193" y="394"/>
                  <a:pt x="204" y="385"/>
                </a:cubicBezTo>
                <a:cubicBezTo>
                  <a:pt x="187" y="385"/>
                  <a:pt x="187" y="385"/>
                  <a:pt x="187" y="385"/>
                </a:cubicBezTo>
                <a:cubicBezTo>
                  <a:pt x="182" y="385"/>
                  <a:pt x="178" y="381"/>
                  <a:pt x="178" y="376"/>
                </a:cubicBezTo>
                <a:cubicBezTo>
                  <a:pt x="178" y="366"/>
                  <a:pt x="178" y="366"/>
                  <a:pt x="178" y="366"/>
                </a:cubicBezTo>
                <a:cubicBezTo>
                  <a:pt x="178" y="361"/>
                  <a:pt x="182" y="357"/>
                  <a:pt x="187" y="357"/>
                </a:cubicBezTo>
                <a:cubicBezTo>
                  <a:pt x="328" y="357"/>
                  <a:pt x="328" y="357"/>
                  <a:pt x="328" y="357"/>
                </a:cubicBezTo>
                <a:cubicBezTo>
                  <a:pt x="333" y="357"/>
                  <a:pt x="336" y="361"/>
                  <a:pt x="336" y="366"/>
                </a:cubicBezTo>
                <a:close/>
                <a:moveTo>
                  <a:pt x="183" y="95"/>
                </a:moveTo>
                <a:cubicBezTo>
                  <a:pt x="214" y="200"/>
                  <a:pt x="214" y="200"/>
                  <a:pt x="214" y="200"/>
                </a:cubicBezTo>
                <a:cubicBezTo>
                  <a:pt x="215" y="203"/>
                  <a:pt x="217" y="205"/>
                  <a:pt x="220" y="206"/>
                </a:cubicBezTo>
                <a:cubicBezTo>
                  <a:pt x="221" y="206"/>
                  <a:pt x="223" y="206"/>
                  <a:pt x="224" y="206"/>
                </a:cubicBezTo>
                <a:cubicBezTo>
                  <a:pt x="228" y="204"/>
                  <a:pt x="231" y="200"/>
                  <a:pt x="229" y="196"/>
                </a:cubicBezTo>
                <a:cubicBezTo>
                  <a:pt x="198" y="91"/>
                  <a:pt x="198" y="91"/>
                  <a:pt x="198" y="91"/>
                </a:cubicBezTo>
                <a:cubicBezTo>
                  <a:pt x="197" y="87"/>
                  <a:pt x="192" y="84"/>
                  <a:pt x="188" y="86"/>
                </a:cubicBezTo>
                <a:cubicBezTo>
                  <a:pt x="184" y="87"/>
                  <a:pt x="182" y="91"/>
                  <a:pt x="183" y="95"/>
                </a:cubicBezTo>
                <a:close/>
                <a:moveTo>
                  <a:pt x="184" y="441"/>
                </a:moveTo>
                <a:cubicBezTo>
                  <a:pt x="175" y="432"/>
                  <a:pt x="160" y="432"/>
                  <a:pt x="151" y="441"/>
                </a:cubicBezTo>
                <a:cubicBezTo>
                  <a:pt x="142" y="450"/>
                  <a:pt x="142" y="465"/>
                  <a:pt x="151" y="474"/>
                </a:cubicBezTo>
                <a:cubicBezTo>
                  <a:pt x="160" y="483"/>
                  <a:pt x="175" y="483"/>
                  <a:pt x="184" y="474"/>
                </a:cubicBezTo>
                <a:cubicBezTo>
                  <a:pt x="193" y="465"/>
                  <a:pt x="193" y="450"/>
                  <a:pt x="184" y="4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" name="Freeform 22"/>
          <p:cNvSpPr>
            <a:spLocks noEditPoints="1"/>
          </p:cNvSpPr>
          <p:nvPr/>
        </p:nvSpPr>
        <p:spPr bwMode="auto">
          <a:xfrm>
            <a:off x="5183701" y="1919989"/>
            <a:ext cx="491616" cy="484882"/>
          </a:xfrm>
          <a:custGeom>
            <a:avLst/>
            <a:gdLst>
              <a:gd name="T0" fmla="*/ 284 w 488"/>
              <a:gd name="T1" fmla="*/ 205 h 481"/>
              <a:gd name="T2" fmla="*/ 215 w 488"/>
              <a:gd name="T3" fmla="*/ 176 h 481"/>
              <a:gd name="T4" fmla="*/ 166 w 488"/>
              <a:gd name="T5" fmla="*/ 195 h 481"/>
              <a:gd name="T6" fmla="*/ 27 w 488"/>
              <a:gd name="T7" fmla="*/ 269 h 481"/>
              <a:gd name="T8" fmla="*/ 26 w 488"/>
              <a:gd name="T9" fmla="*/ 269 h 481"/>
              <a:gd name="T10" fmla="*/ 15 w 488"/>
              <a:gd name="T11" fmla="*/ 300 h 481"/>
              <a:gd name="T12" fmla="*/ 189 w 488"/>
              <a:gd name="T13" fmla="*/ 474 h 481"/>
              <a:gd name="T14" fmla="*/ 205 w 488"/>
              <a:gd name="T15" fmla="*/ 481 h 481"/>
              <a:gd name="T16" fmla="*/ 220 w 488"/>
              <a:gd name="T17" fmla="*/ 462 h 481"/>
              <a:gd name="T18" fmla="*/ 294 w 488"/>
              <a:gd name="T19" fmla="*/ 323 h 481"/>
              <a:gd name="T20" fmla="*/ 284 w 488"/>
              <a:gd name="T21" fmla="*/ 205 h 481"/>
              <a:gd name="T22" fmla="*/ 235 w 488"/>
              <a:gd name="T23" fmla="*/ 213 h 481"/>
              <a:gd name="T24" fmla="*/ 224 w 488"/>
              <a:gd name="T25" fmla="*/ 219 h 481"/>
              <a:gd name="T26" fmla="*/ 189 w 488"/>
              <a:gd name="T27" fmla="*/ 233 h 481"/>
              <a:gd name="T28" fmla="*/ 63 w 488"/>
              <a:gd name="T29" fmla="*/ 306 h 481"/>
              <a:gd name="T30" fmla="*/ 61 w 488"/>
              <a:gd name="T31" fmla="*/ 306 h 481"/>
              <a:gd name="T32" fmla="*/ 52 w 488"/>
              <a:gd name="T33" fmla="*/ 299 h 481"/>
              <a:gd name="T34" fmla="*/ 58 w 488"/>
              <a:gd name="T35" fmla="*/ 288 h 481"/>
              <a:gd name="T36" fmla="*/ 176 w 488"/>
              <a:gd name="T37" fmla="*/ 220 h 481"/>
              <a:gd name="T38" fmla="*/ 229 w 488"/>
              <a:gd name="T39" fmla="*/ 202 h 481"/>
              <a:gd name="T40" fmla="*/ 235 w 488"/>
              <a:gd name="T41" fmla="*/ 213 h 481"/>
              <a:gd name="T42" fmla="*/ 467 w 488"/>
              <a:gd name="T43" fmla="*/ 97 h 481"/>
              <a:gd name="T44" fmla="*/ 317 w 488"/>
              <a:gd name="T45" fmla="*/ 220 h 481"/>
              <a:gd name="T46" fmla="*/ 314 w 488"/>
              <a:gd name="T47" fmla="*/ 224 h 481"/>
              <a:gd name="T48" fmla="*/ 294 w 488"/>
              <a:gd name="T49" fmla="*/ 196 h 481"/>
              <a:gd name="T50" fmla="*/ 265 w 488"/>
              <a:gd name="T51" fmla="*/ 175 h 481"/>
              <a:gd name="T52" fmla="*/ 269 w 488"/>
              <a:gd name="T53" fmla="*/ 172 h 481"/>
              <a:gd name="T54" fmla="*/ 392 w 488"/>
              <a:gd name="T55" fmla="*/ 22 h 481"/>
              <a:gd name="T56" fmla="*/ 464 w 488"/>
              <a:gd name="T57" fmla="*/ 25 h 481"/>
              <a:gd name="T58" fmla="*/ 467 w 488"/>
              <a:gd name="T59" fmla="*/ 97 h 481"/>
              <a:gd name="T60" fmla="*/ 164 w 488"/>
              <a:gd name="T61" fmla="*/ 471 h 481"/>
              <a:gd name="T62" fmla="*/ 107 w 488"/>
              <a:gd name="T63" fmla="*/ 457 h 481"/>
              <a:gd name="T64" fmla="*/ 94 w 488"/>
              <a:gd name="T65" fmla="*/ 400 h 481"/>
              <a:gd name="T66" fmla="*/ 157 w 488"/>
              <a:gd name="T67" fmla="*/ 464 h 481"/>
              <a:gd name="T68" fmla="*/ 164 w 488"/>
              <a:gd name="T69" fmla="*/ 47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88" h="481">
                <a:moveTo>
                  <a:pt x="284" y="205"/>
                </a:moveTo>
                <a:cubicBezTo>
                  <a:pt x="264" y="186"/>
                  <a:pt x="239" y="176"/>
                  <a:pt x="215" y="176"/>
                </a:cubicBezTo>
                <a:cubicBezTo>
                  <a:pt x="196" y="176"/>
                  <a:pt x="179" y="182"/>
                  <a:pt x="166" y="195"/>
                </a:cubicBezTo>
                <a:cubicBezTo>
                  <a:pt x="137" y="224"/>
                  <a:pt x="80" y="265"/>
                  <a:pt x="27" y="269"/>
                </a:cubicBezTo>
                <a:cubicBezTo>
                  <a:pt x="27" y="269"/>
                  <a:pt x="26" y="269"/>
                  <a:pt x="26" y="269"/>
                </a:cubicBezTo>
                <a:cubicBezTo>
                  <a:pt x="13" y="269"/>
                  <a:pt x="0" y="281"/>
                  <a:pt x="15" y="300"/>
                </a:cubicBezTo>
                <a:cubicBezTo>
                  <a:pt x="20" y="307"/>
                  <a:pt x="182" y="469"/>
                  <a:pt x="189" y="474"/>
                </a:cubicBezTo>
                <a:cubicBezTo>
                  <a:pt x="195" y="479"/>
                  <a:pt x="200" y="481"/>
                  <a:pt x="205" y="481"/>
                </a:cubicBezTo>
                <a:cubicBezTo>
                  <a:pt x="215" y="481"/>
                  <a:pt x="220" y="471"/>
                  <a:pt x="220" y="462"/>
                </a:cubicBezTo>
                <a:cubicBezTo>
                  <a:pt x="224" y="409"/>
                  <a:pt x="265" y="352"/>
                  <a:pt x="294" y="323"/>
                </a:cubicBezTo>
                <a:cubicBezTo>
                  <a:pt x="323" y="294"/>
                  <a:pt x="318" y="241"/>
                  <a:pt x="284" y="205"/>
                </a:cubicBezTo>
                <a:close/>
                <a:moveTo>
                  <a:pt x="235" y="213"/>
                </a:moveTo>
                <a:cubicBezTo>
                  <a:pt x="234" y="218"/>
                  <a:pt x="228" y="221"/>
                  <a:pt x="224" y="219"/>
                </a:cubicBezTo>
                <a:cubicBezTo>
                  <a:pt x="213" y="216"/>
                  <a:pt x="202" y="220"/>
                  <a:pt x="189" y="233"/>
                </a:cubicBezTo>
                <a:cubicBezTo>
                  <a:pt x="157" y="265"/>
                  <a:pt x="109" y="293"/>
                  <a:pt x="63" y="306"/>
                </a:cubicBezTo>
                <a:cubicBezTo>
                  <a:pt x="62" y="306"/>
                  <a:pt x="61" y="306"/>
                  <a:pt x="61" y="306"/>
                </a:cubicBezTo>
                <a:cubicBezTo>
                  <a:pt x="57" y="306"/>
                  <a:pt x="53" y="303"/>
                  <a:pt x="52" y="299"/>
                </a:cubicBezTo>
                <a:cubicBezTo>
                  <a:pt x="50" y="294"/>
                  <a:pt x="53" y="289"/>
                  <a:pt x="58" y="288"/>
                </a:cubicBezTo>
                <a:cubicBezTo>
                  <a:pt x="101" y="276"/>
                  <a:pt x="146" y="250"/>
                  <a:pt x="176" y="220"/>
                </a:cubicBezTo>
                <a:cubicBezTo>
                  <a:pt x="182" y="213"/>
                  <a:pt x="203" y="193"/>
                  <a:pt x="229" y="202"/>
                </a:cubicBezTo>
                <a:cubicBezTo>
                  <a:pt x="234" y="203"/>
                  <a:pt x="237" y="209"/>
                  <a:pt x="235" y="213"/>
                </a:cubicBezTo>
                <a:close/>
                <a:moveTo>
                  <a:pt x="467" y="97"/>
                </a:moveTo>
                <a:cubicBezTo>
                  <a:pt x="413" y="151"/>
                  <a:pt x="360" y="147"/>
                  <a:pt x="317" y="220"/>
                </a:cubicBezTo>
                <a:cubicBezTo>
                  <a:pt x="316" y="221"/>
                  <a:pt x="315" y="223"/>
                  <a:pt x="314" y="224"/>
                </a:cubicBezTo>
                <a:cubicBezTo>
                  <a:pt x="309" y="214"/>
                  <a:pt x="302" y="204"/>
                  <a:pt x="294" y="196"/>
                </a:cubicBezTo>
                <a:cubicBezTo>
                  <a:pt x="285" y="187"/>
                  <a:pt x="275" y="180"/>
                  <a:pt x="265" y="175"/>
                </a:cubicBezTo>
                <a:cubicBezTo>
                  <a:pt x="266" y="174"/>
                  <a:pt x="268" y="173"/>
                  <a:pt x="269" y="172"/>
                </a:cubicBezTo>
                <a:cubicBezTo>
                  <a:pt x="343" y="130"/>
                  <a:pt x="338" y="76"/>
                  <a:pt x="392" y="22"/>
                </a:cubicBezTo>
                <a:cubicBezTo>
                  <a:pt x="414" y="0"/>
                  <a:pt x="443" y="4"/>
                  <a:pt x="464" y="25"/>
                </a:cubicBezTo>
                <a:cubicBezTo>
                  <a:pt x="485" y="46"/>
                  <a:pt x="488" y="76"/>
                  <a:pt x="467" y="97"/>
                </a:cubicBezTo>
                <a:close/>
                <a:moveTo>
                  <a:pt x="164" y="471"/>
                </a:moveTo>
                <a:cubicBezTo>
                  <a:pt x="146" y="478"/>
                  <a:pt x="124" y="473"/>
                  <a:pt x="107" y="457"/>
                </a:cubicBezTo>
                <a:cubicBezTo>
                  <a:pt x="91" y="440"/>
                  <a:pt x="86" y="417"/>
                  <a:pt x="94" y="400"/>
                </a:cubicBezTo>
                <a:cubicBezTo>
                  <a:pt x="112" y="418"/>
                  <a:pt x="136" y="443"/>
                  <a:pt x="157" y="464"/>
                </a:cubicBezTo>
                <a:cubicBezTo>
                  <a:pt x="159" y="466"/>
                  <a:pt x="161" y="468"/>
                  <a:pt x="164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" name="Freeform 23"/>
          <p:cNvSpPr>
            <a:spLocks noEditPoints="1"/>
          </p:cNvSpPr>
          <p:nvPr/>
        </p:nvSpPr>
        <p:spPr bwMode="auto">
          <a:xfrm>
            <a:off x="827956" y="1897466"/>
            <a:ext cx="545491" cy="510472"/>
          </a:xfrm>
          <a:custGeom>
            <a:avLst/>
            <a:gdLst>
              <a:gd name="T0" fmla="*/ 530 w 542"/>
              <a:gd name="T1" fmla="*/ 256 h 507"/>
              <a:gd name="T2" fmla="*/ 259 w 542"/>
              <a:gd name="T3" fmla="*/ 40 h 507"/>
              <a:gd name="T4" fmla="*/ 213 w 542"/>
              <a:gd name="T5" fmla="*/ 157 h 507"/>
              <a:gd name="T6" fmla="*/ 269 w 542"/>
              <a:gd name="T7" fmla="*/ 259 h 507"/>
              <a:gd name="T8" fmla="*/ 269 w 542"/>
              <a:gd name="T9" fmla="*/ 261 h 507"/>
              <a:gd name="T10" fmla="*/ 288 w 542"/>
              <a:gd name="T11" fmla="*/ 261 h 507"/>
              <a:gd name="T12" fmla="*/ 361 w 542"/>
              <a:gd name="T13" fmla="*/ 347 h 507"/>
              <a:gd name="T14" fmla="*/ 369 w 542"/>
              <a:gd name="T15" fmla="*/ 391 h 507"/>
              <a:gd name="T16" fmla="*/ 363 w 542"/>
              <a:gd name="T17" fmla="*/ 420 h 507"/>
              <a:gd name="T18" fmla="*/ 344 w 542"/>
              <a:gd name="T19" fmla="*/ 428 h 507"/>
              <a:gd name="T20" fmla="*/ 308 w 542"/>
              <a:gd name="T21" fmla="*/ 416 h 507"/>
              <a:gd name="T22" fmla="*/ 274 w 542"/>
              <a:gd name="T23" fmla="*/ 402 h 507"/>
              <a:gd name="T24" fmla="*/ 216 w 542"/>
              <a:gd name="T25" fmla="*/ 339 h 507"/>
              <a:gd name="T26" fmla="*/ 214 w 542"/>
              <a:gd name="T27" fmla="*/ 313 h 507"/>
              <a:gd name="T28" fmla="*/ 205 w 542"/>
              <a:gd name="T29" fmla="*/ 310 h 507"/>
              <a:gd name="T30" fmla="*/ 119 w 542"/>
              <a:gd name="T31" fmla="*/ 232 h 507"/>
              <a:gd name="T32" fmla="*/ 283 w 542"/>
              <a:gd name="T33" fmla="*/ 486 h 507"/>
              <a:gd name="T34" fmla="*/ 472 w 542"/>
              <a:gd name="T35" fmla="*/ 445 h 507"/>
              <a:gd name="T36" fmla="*/ 530 w 542"/>
              <a:gd name="T37" fmla="*/ 256 h 507"/>
              <a:gd name="T38" fmla="*/ 340 w 542"/>
              <a:gd name="T39" fmla="*/ 154 h 507"/>
              <a:gd name="T40" fmla="*/ 294 w 542"/>
              <a:gd name="T41" fmla="*/ 165 h 507"/>
              <a:gd name="T42" fmla="*/ 282 w 542"/>
              <a:gd name="T43" fmla="*/ 119 h 507"/>
              <a:gd name="T44" fmla="*/ 329 w 542"/>
              <a:gd name="T45" fmla="*/ 107 h 507"/>
              <a:gd name="T46" fmla="*/ 340 w 542"/>
              <a:gd name="T47" fmla="*/ 154 h 507"/>
              <a:gd name="T48" fmla="*/ 374 w 542"/>
              <a:gd name="T49" fmla="*/ 182 h 507"/>
              <a:gd name="T50" fmla="*/ 420 w 542"/>
              <a:gd name="T51" fmla="*/ 170 h 507"/>
              <a:gd name="T52" fmla="*/ 432 w 542"/>
              <a:gd name="T53" fmla="*/ 217 h 507"/>
              <a:gd name="T54" fmla="*/ 385 w 542"/>
              <a:gd name="T55" fmla="*/ 229 h 507"/>
              <a:gd name="T56" fmla="*/ 374 w 542"/>
              <a:gd name="T57" fmla="*/ 182 h 507"/>
              <a:gd name="T58" fmla="*/ 465 w 542"/>
              <a:gd name="T59" fmla="*/ 331 h 507"/>
              <a:gd name="T60" fmla="*/ 418 w 542"/>
              <a:gd name="T61" fmla="*/ 343 h 507"/>
              <a:gd name="T62" fmla="*/ 406 w 542"/>
              <a:gd name="T63" fmla="*/ 296 h 507"/>
              <a:gd name="T64" fmla="*/ 453 w 542"/>
              <a:gd name="T65" fmla="*/ 284 h 507"/>
              <a:gd name="T66" fmla="*/ 465 w 542"/>
              <a:gd name="T67" fmla="*/ 331 h 507"/>
              <a:gd name="T68" fmla="*/ 5 w 542"/>
              <a:gd name="T69" fmla="*/ 38 h 507"/>
              <a:gd name="T70" fmla="*/ 10 w 542"/>
              <a:gd name="T71" fmla="*/ 14 h 507"/>
              <a:gd name="T72" fmla="*/ 22 w 542"/>
              <a:gd name="T73" fmla="*/ 10 h 507"/>
              <a:gd name="T74" fmla="*/ 38 w 542"/>
              <a:gd name="T75" fmla="*/ 16 h 507"/>
              <a:gd name="T76" fmla="*/ 174 w 542"/>
              <a:gd name="T77" fmla="*/ 143 h 507"/>
              <a:gd name="T78" fmla="*/ 252 w 542"/>
              <a:gd name="T79" fmla="*/ 262 h 507"/>
              <a:gd name="T80" fmla="*/ 213 w 542"/>
              <a:gd name="T81" fmla="*/ 294 h 507"/>
              <a:gd name="T82" fmla="*/ 114 w 542"/>
              <a:gd name="T83" fmla="*/ 193 h 507"/>
              <a:gd name="T84" fmla="*/ 5 w 542"/>
              <a:gd name="T85" fmla="*/ 38 h 507"/>
              <a:gd name="T86" fmla="*/ 231 w 542"/>
              <a:gd name="T87" fmla="*/ 305 h 507"/>
              <a:gd name="T88" fmla="*/ 233 w 542"/>
              <a:gd name="T89" fmla="*/ 300 h 507"/>
              <a:gd name="T90" fmla="*/ 259 w 542"/>
              <a:gd name="T91" fmla="*/ 278 h 507"/>
              <a:gd name="T92" fmla="*/ 260 w 542"/>
              <a:gd name="T93" fmla="*/ 278 h 507"/>
              <a:gd name="T94" fmla="*/ 297 w 542"/>
              <a:gd name="T95" fmla="*/ 278 h 507"/>
              <a:gd name="T96" fmla="*/ 343 w 542"/>
              <a:gd name="T97" fmla="*/ 348 h 507"/>
              <a:gd name="T98" fmla="*/ 351 w 542"/>
              <a:gd name="T99" fmla="*/ 407 h 507"/>
              <a:gd name="T100" fmla="*/ 344 w 542"/>
              <a:gd name="T101" fmla="*/ 410 h 507"/>
              <a:gd name="T102" fmla="*/ 281 w 542"/>
              <a:gd name="T103" fmla="*/ 386 h 507"/>
              <a:gd name="T104" fmla="*/ 231 w 542"/>
              <a:gd name="T105" fmla="*/ 305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2" h="507">
                <a:moveTo>
                  <a:pt x="530" y="256"/>
                </a:moveTo>
                <a:cubicBezTo>
                  <a:pt x="503" y="105"/>
                  <a:pt x="350" y="0"/>
                  <a:pt x="259" y="40"/>
                </a:cubicBezTo>
                <a:cubicBezTo>
                  <a:pt x="200" y="66"/>
                  <a:pt x="212" y="115"/>
                  <a:pt x="213" y="157"/>
                </a:cubicBezTo>
                <a:cubicBezTo>
                  <a:pt x="239" y="186"/>
                  <a:pt x="264" y="226"/>
                  <a:pt x="269" y="259"/>
                </a:cubicBezTo>
                <a:cubicBezTo>
                  <a:pt x="269" y="261"/>
                  <a:pt x="269" y="261"/>
                  <a:pt x="269" y="261"/>
                </a:cubicBezTo>
                <a:cubicBezTo>
                  <a:pt x="275" y="261"/>
                  <a:pt x="281" y="261"/>
                  <a:pt x="288" y="261"/>
                </a:cubicBezTo>
                <a:cubicBezTo>
                  <a:pt x="310" y="262"/>
                  <a:pt x="353" y="269"/>
                  <a:pt x="361" y="347"/>
                </a:cubicBezTo>
                <a:cubicBezTo>
                  <a:pt x="363" y="372"/>
                  <a:pt x="367" y="384"/>
                  <a:pt x="369" y="391"/>
                </a:cubicBezTo>
                <a:cubicBezTo>
                  <a:pt x="371" y="398"/>
                  <a:pt x="374" y="409"/>
                  <a:pt x="363" y="420"/>
                </a:cubicBezTo>
                <a:cubicBezTo>
                  <a:pt x="358" y="425"/>
                  <a:pt x="352" y="428"/>
                  <a:pt x="344" y="428"/>
                </a:cubicBezTo>
                <a:cubicBezTo>
                  <a:pt x="336" y="428"/>
                  <a:pt x="328" y="424"/>
                  <a:pt x="308" y="416"/>
                </a:cubicBezTo>
                <a:cubicBezTo>
                  <a:pt x="299" y="412"/>
                  <a:pt x="288" y="408"/>
                  <a:pt x="274" y="402"/>
                </a:cubicBezTo>
                <a:cubicBezTo>
                  <a:pt x="232" y="386"/>
                  <a:pt x="219" y="359"/>
                  <a:pt x="216" y="339"/>
                </a:cubicBezTo>
                <a:cubicBezTo>
                  <a:pt x="215" y="331"/>
                  <a:pt x="214" y="322"/>
                  <a:pt x="214" y="313"/>
                </a:cubicBezTo>
                <a:cubicBezTo>
                  <a:pt x="205" y="310"/>
                  <a:pt x="205" y="310"/>
                  <a:pt x="205" y="310"/>
                </a:cubicBezTo>
                <a:cubicBezTo>
                  <a:pt x="169" y="292"/>
                  <a:pt x="139" y="258"/>
                  <a:pt x="119" y="232"/>
                </a:cubicBezTo>
                <a:cubicBezTo>
                  <a:pt x="70" y="289"/>
                  <a:pt x="158" y="446"/>
                  <a:pt x="283" y="486"/>
                </a:cubicBezTo>
                <a:cubicBezTo>
                  <a:pt x="345" y="507"/>
                  <a:pt x="419" y="490"/>
                  <a:pt x="472" y="445"/>
                </a:cubicBezTo>
                <a:cubicBezTo>
                  <a:pt x="527" y="398"/>
                  <a:pt x="542" y="324"/>
                  <a:pt x="530" y="256"/>
                </a:cubicBezTo>
                <a:close/>
                <a:moveTo>
                  <a:pt x="340" y="154"/>
                </a:moveTo>
                <a:cubicBezTo>
                  <a:pt x="331" y="170"/>
                  <a:pt x="310" y="175"/>
                  <a:pt x="294" y="165"/>
                </a:cubicBezTo>
                <a:cubicBezTo>
                  <a:pt x="277" y="156"/>
                  <a:pt x="272" y="135"/>
                  <a:pt x="282" y="119"/>
                </a:cubicBezTo>
                <a:cubicBezTo>
                  <a:pt x="292" y="102"/>
                  <a:pt x="313" y="97"/>
                  <a:pt x="329" y="107"/>
                </a:cubicBezTo>
                <a:cubicBezTo>
                  <a:pt x="345" y="117"/>
                  <a:pt x="350" y="138"/>
                  <a:pt x="340" y="154"/>
                </a:cubicBezTo>
                <a:close/>
                <a:moveTo>
                  <a:pt x="374" y="182"/>
                </a:moveTo>
                <a:cubicBezTo>
                  <a:pt x="383" y="166"/>
                  <a:pt x="404" y="161"/>
                  <a:pt x="420" y="170"/>
                </a:cubicBezTo>
                <a:cubicBezTo>
                  <a:pt x="436" y="180"/>
                  <a:pt x="442" y="201"/>
                  <a:pt x="432" y="217"/>
                </a:cubicBezTo>
                <a:cubicBezTo>
                  <a:pt x="422" y="233"/>
                  <a:pt x="401" y="239"/>
                  <a:pt x="385" y="229"/>
                </a:cubicBezTo>
                <a:cubicBezTo>
                  <a:pt x="369" y="219"/>
                  <a:pt x="364" y="198"/>
                  <a:pt x="374" y="182"/>
                </a:cubicBezTo>
                <a:close/>
                <a:moveTo>
                  <a:pt x="465" y="331"/>
                </a:moveTo>
                <a:cubicBezTo>
                  <a:pt x="455" y="347"/>
                  <a:pt x="434" y="352"/>
                  <a:pt x="418" y="343"/>
                </a:cubicBezTo>
                <a:cubicBezTo>
                  <a:pt x="402" y="333"/>
                  <a:pt x="397" y="312"/>
                  <a:pt x="406" y="296"/>
                </a:cubicBezTo>
                <a:cubicBezTo>
                  <a:pt x="416" y="280"/>
                  <a:pt x="437" y="275"/>
                  <a:pt x="453" y="284"/>
                </a:cubicBezTo>
                <a:cubicBezTo>
                  <a:pt x="469" y="294"/>
                  <a:pt x="474" y="315"/>
                  <a:pt x="465" y="331"/>
                </a:cubicBezTo>
                <a:close/>
                <a:moveTo>
                  <a:pt x="5" y="38"/>
                </a:moveTo>
                <a:cubicBezTo>
                  <a:pt x="0" y="30"/>
                  <a:pt x="1" y="20"/>
                  <a:pt x="10" y="14"/>
                </a:cubicBezTo>
                <a:cubicBezTo>
                  <a:pt x="14" y="11"/>
                  <a:pt x="18" y="10"/>
                  <a:pt x="22" y="10"/>
                </a:cubicBezTo>
                <a:cubicBezTo>
                  <a:pt x="28" y="10"/>
                  <a:pt x="34" y="12"/>
                  <a:pt x="38" y="16"/>
                </a:cubicBezTo>
                <a:cubicBezTo>
                  <a:pt x="57" y="35"/>
                  <a:pt x="120" y="99"/>
                  <a:pt x="174" y="143"/>
                </a:cubicBezTo>
                <a:cubicBezTo>
                  <a:pt x="204" y="167"/>
                  <a:pt x="246" y="222"/>
                  <a:pt x="252" y="262"/>
                </a:cubicBezTo>
                <a:cubicBezTo>
                  <a:pt x="213" y="294"/>
                  <a:pt x="213" y="294"/>
                  <a:pt x="213" y="294"/>
                </a:cubicBezTo>
                <a:cubicBezTo>
                  <a:pt x="171" y="274"/>
                  <a:pt x="133" y="225"/>
                  <a:pt x="114" y="193"/>
                </a:cubicBezTo>
                <a:cubicBezTo>
                  <a:pt x="69" y="119"/>
                  <a:pt x="16" y="58"/>
                  <a:pt x="5" y="38"/>
                </a:cubicBezTo>
                <a:close/>
                <a:moveTo>
                  <a:pt x="231" y="305"/>
                </a:moveTo>
                <a:cubicBezTo>
                  <a:pt x="232" y="304"/>
                  <a:pt x="232" y="302"/>
                  <a:pt x="233" y="300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59" y="278"/>
                  <a:pt x="260" y="278"/>
                  <a:pt x="260" y="278"/>
                </a:cubicBezTo>
                <a:cubicBezTo>
                  <a:pt x="270" y="275"/>
                  <a:pt x="283" y="275"/>
                  <a:pt x="297" y="278"/>
                </a:cubicBezTo>
                <a:cubicBezTo>
                  <a:pt x="312" y="281"/>
                  <a:pt x="338" y="291"/>
                  <a:pt x="343" y="348"/>
                </a:cubicBezTo>
                <a:cubicBezTo>
                  <a:pt x="348" y="401"/>
                  <a:pt x="358" y="400"/>
                  <a:pt x="351" y="407"/>
                </a:cubicBezTo>
                <a:cubicBezTo>
                  <a:pt x="349" y="409"/>
                  <a:pt x="347" y="410"/>
                  <a:pt x="344" y="410"/>
                </a:cubicBezTo>
                <a:cubicBezTo>
                  <a:pt x="337" y="410"/>
                  <a:pt x="322" y="403"/>
                  <a:pt x="281" y="386"/>
                </a:cubicBezTo>
                <a:cubicBezTo>
                  <a:pt x="220" y="362"/>
                  <a:pt x="230" y="314"/>
                  <a:pt x="231" y="3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pic>
        <p:nvPicPr>
          <p:cNvPr id="63" name="图片占位符 62"/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64" name="图片占位符 63"/>
          <p:cNvPicPr>
            <a:picLocks noGrp="1" noChangeAspect="1"/>
          </p:cNvPicPr>
          <p:nvPr>
            <p:ph type="pic" sz="quarter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65" name="图片占位符 64"/>
          <p:cNvPicPr>
            <a:picLocks noGrp="1" noChangeAspect="1"/>
          </p:cNvPicPr>
          <p:nvPr>
            <p:ph type="pic" sz="quarter" idx="16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60" r="16460"/>
          <a:stretch>
            <a:fillRect/>
          </a:stretch>
        </p:blipFill>
        <p:spPr/>
      </p:pic>
      <p:pic>
        <p:nvPicPr>
          <p:cNvPr id="17" name="图片占位符 16"/>
          <p:cNvPicPr>
            <a:picLocks noGrp="1" noChangeAspect="1"/>
          </p:cNvPicPr>
          <p:nvPr>
            <p:ph type="pic" sz="quarter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7" r="16667"/>
          <a:stretch>
            <a:fillRect/>
          </a:stretch>
        </p:blipFill>
        <p:spPr/>
      </p:pic>
      <p:pic>
        <p:nvPicPr>
          <p:cNvPr id="18" name="图片占位符 17"/>
          <p:cNvPicPr>
            <a:picLocks noGrp="1" noChangeAspect="1"/>
          </p:cNvPicPr>
          <p:nvPr>
            <p:ph type="pic" sz="quarter" idx="18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58" r="16458"/>
          <a:stretch>
            <a:fillRect/>
          </a:stretch>
        </p:blipFill>
        <p:spPr/>
      </p:pic>
      <p:sp>
        <p:nvSpPr>
          <p:cNvPr id="8" name="矩形 7"/>
          <p:cNvSpPr/>
          <p:nvPr/>
        </p:nvSpPr>
        <p:spPr>
          <a:xfrm>
            <a:off x="4059632" y="18485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818583" y="21435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0" name="直接连接符 9"/>
          <p:cNvCxnSpPr/>
          <p:nvPr/>
        </p:nvCxnSpPr>
        <p:spPr>
          <a:xfrm>
            <a:off x="4446122" y="21661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矩形 10"/>
          <p:cNvSpPr/>
          <p:nvPr/>
        </p:nvSpPr>
        <p:spPr>
          <a:xfrm>
            <a:off x="5674824" y="34411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5433775" y="37361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3" name="直接连接符 12"/>
          <p:cNvCxnSpPr/>
          <p:nvPr/>
        </p:nvCxnSpPr>
        <p:spPr>
          <a:xfrm>
            <a:off x="6061314" y="37587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矩形 13"/>
          <p:cNvSpPr/>
          <p:nvPr/>
        </p:nvSpPr>
        <p:spPr>
          <a:xfrm>
            <a:off x="7299030" y="18485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7057981" y="21435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7685520" y="21661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矩形 21"/>
          <p:cNvSpPr/>
          <p:nvPr/>
        </p:nvSpPr>
        <p:spPr>
          <a:xfrm>
            <a:off x="721611" y="181515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480562" y="2110085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24" name="直接连接符 23"/>
          <p:cNvCxnSpPr/>
          <p:nvPr/>
        </p:nvCxnSpPr>
        <p:spPr>
          <a:xfrm>
            <a:off x="1108101" y="2132753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矩形 24"/>
          <p:cNvSpPr/>
          <p:nvPr/>
        </p:nvSpPr>
        <p:spPr>
          <a:xfrm>
            <a:off x="2381030" y="344117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rgbClr val="254326"/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rgbClr val="254326"/>
              </a:solidFill>
              <a:latin typeface="+mj-ea"/>
              <a:ea typeface="+mj-ea"/>
            </a:endParaRPr>
          </a:p>
        </p:txBody>
      </p:sp>
      <p:sp>
        <p:nvSpPr>
          <p:cNvPr id="26" name="矩形 25"/>
          <p:cNvSpPr/>
          <p:nvPr/>
        </p:nvSpPr>
        <p:spPr>
          <a:xfrm>
            <a:off x="2139981" y="3736102"/>
            <a:ext cx="14939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27" name="直接连接符 26"/>
          <p:cNvCxnSpPr/>
          <p:nvPr/>
        </p:nvCxnSpPr>
        <p:spPr>
          <a:xfrm>
            <a:off x="2767520" y="3758770"/>
            <a:ext cx="238835" cy="0"/>
          </a:xfrm>
          <a:prstGeom prst="line">
            <a:avLst/>
          </a:prstGeom>
          <a:ln w="19050">
            <a:solidFill>
              <a:srgbClr val="25432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第三节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25" name="图表 24"/>
          <p:cNvGraphicFramePr/>
          <p:nvPr/>
        </p:nvGraphicFramePr>
        <p:xfrm>
          <a:off x="2019263" y="1393031"/>
          <a:ext cx="4945742" cy="32971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6" name="矩形 25"/>
          <p:cNvSpPr/>
          <p:nvPr/>
        </p:nvSpPr>
        <p:spPr>
          <a:xfrm>
            <a:off x="3498595" y="2167607"/>
            <a:ext cx="57099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1</a:t>
            </a:r>
            <a:r>
              <a:rPr lang="en-US" altLang="zh-CN" sz="16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0%</a:t>
            </a:r>
            <a:endParaRPr lang="en-US" altLang="zh-CN" sz="16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069585" y="1788982"/>
            <a:ext cx="45717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1600" dirty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9</a:t>
            </a:r>
            <a:r>
              <a:rPr lang="en-US" altLang="zh-CN" sz="16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%</a:t>
            </a:r>
            <a:endParaRPr lang="en-US" altLang="zh-CN" sz="16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4884130" y="2726501"/>
            <a:ext cx="66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58%</a:t>
            </a:r>
            <a:endParaRPr lang="en-US" altLang="zh-CN" sz="20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sp>
        <p:nvSpPr>
          <p:cNvPr id="29" name="矩形 28"/>
          <p:cNvSpPr/>
          <p:nvPr/>
        </p:nvSpPr>
        <p:spPr>
          <a:xfrm>
            <a:off x="3449703" y="2926556"/>
            <a:ext cx="668773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zh-CN" sz="2000" dirty="0" smtClean="0">
                <a:solidFill>
                  <a:schemeClr val="bg1"/>
                </a:solidFill>
                <a:latin typeface="Century Gothic" panose="020B0502020202020204" pitchFamily="34" charset="0"/>
                <a:cs typeface="Arial" panose="020B0604020202020204" pitchFamily="34" charset="0"/>
              </a:rPr>
              <a:t>23%</a:t>
            </a:r>
            <a:endParaRPr lang="en-US" altLang="zh-CN" sz="2000" dirty="0">
              <a:solidFill>
                <a:schemeClr val="bg1"/>
              </a:solidFill>
              <a:latin typeface="Century Gothic" panose="020B0502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7" name="直接箭头连接符 6"/>
          <p:cNvCxnSpPr/>
          <p:nvPr/>
        </p:nvCxnSpPr>
        <p:spPr>
          <a:xfrm flipH="1">
            <a:off x="680937" y="1867711"/>
            <a:ext cx="2908569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/>
          <p:cNvCxnSpPr/>
          <p:nvPr/>
        </p:nvCxnSpPr>
        <p:spPr>
          <a:xfrm flipH="1">
            <a:off x="632045" y="3764605"/>
            <a:ext cx="2817658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箭头连接符 30"/>
          <p:cNvCxnSpPr/>
          <p:nvPr/>
        </p:nvCxnSpPr>
        <p:spPr>
          <a:xfrm>
            <a:off x="5192979" y="1867711"/>
            <a:ext cx="3180855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箭头连接符 31"/>
          <p:cNvCxnSpPr/>
          <p:nvPr/>
        </p:nvCxnSpPr>
        <p:spPr>
          <a:xfrm>
            <a:off x="5556176" y="3764605"/>
            <a:ext cx="2817658" cy="0"/>
          </a:xfrm>
          <a:prstGeom prst="straightConnector1">
            <a:avLst/>
          </a:prstGeom>
          <a:ln>
            <a:solidFill>
              <a:schemeClr val="bg1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矩形 33"/>
          <p:cNvSpPr/>
          <p:nvPr/>
        </p:nvSpPr>
        <p:spPr>
          <a:xfrm>
            <a:off x="2131117" y="158764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457200" y="1891956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37" name="矩形 36"/>
          <p:cNvSpPr/>
          <p:nvPr/>
        </p:nvSpPr>
        <p:spPr>
          <a:xfrm>
            <a:off x="2159429" y="342605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38" name="矩形 37"/>
          <p:cNvSpPr/>
          <p:nvPr/>
        </p:nvSpPr>
        <p:spPr>
          <a:xfrm>
            <a:off x="485512" y="3745450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39" name="矩形 38"/>
          <p:cNvSpPr/>
          <p:nvPr/>
        </p:nvSpPr>
        <p:spPr>
          <a:xfrm>
            <a:off x="5820668" y="158764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0" name="矩形 39"/>
          <p:cNvSpPr/>
          <p:nvPr/>
        </p:nvSpPr>
        <p:spPr>
          <a:xfrm>
            <a:off x="5821359" y="1891956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sp>
        <p:nvSpPr>
          <p:cNvPr id="41" name="矩形 40"/>
          <p:cNvSpPr/>
          <p:nvPr/>
        </p:nvSpPr>
        <p:spPr>
          <a:xfrm>
            <a:off x="5848980" y="341379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2" name="矩形 41"/>
          <p:cNvSpPr/>
          <p:nvPr/>
        </p:nvSpPr>
        <p:spPr>
          <a:xfrm>
            <a:off x="5849671" y="3745450"/>
            <a:ext cx="267739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" name="图表 53"/>
          <p:cNvGraphicFramePr/>
          <p:nvPr/>
        </p:nvGraphicFramePr>
        <p:xfrm>
          <a:off x="6761791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48" name="图表 47"/>
          <p:cNvGraphicFramePr/>
          <p:nvPr/>
        </p:nvGraphicFramePr>
        <p:xfrm>
          <a:off x="-97256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0" name="图表 49"/>
          <p:cNvGraphicFramePr/>
          <p:nvPr/>
        </p:nvGraphicFramePr>
        <p:xfrm>
          <a:off x="2216147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2" name="图表 51"/>
          <p:cNvGraphicFramePr/>
          <p:nvPr/>
        </p:nvGraphicFramePr>
        <p:xfrm>
          <a:off x="4434463" y="1385641"/>
          <a:ext cx="2532394" cy="16882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55" name="文本框 54"/>
          <p:cNvSpPr txBox="1">
            <a:spLocks noChangeArrowheads="1"/>
          </p:cNvSpPr>
          <p:nvPr/>
        </p:nvSpPr>
        <p:spPr bwMode="auto">
          <a:xfrm>
            <a:off x="1131371" y="2115310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80%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6" name="文本框 55"/>
          <p:cNvSpPr txBox="1">
            <a:spLocks noChangeArrowheads="1"/>
          </p:cNvSpPr>
          <p:nvPr/>
        </p:nvSpPr>
        <p:spPr bwMode="auto">
          <a:xfrm>
            <a:off x="3428789" y="2115310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70%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7" name="文本框 56"/>
          <p:cNvSpPr txBox="1">
            <a:spLocks noChangeArrowheads="1"/>
          </p:cNvSpPr>
          <p:nvPr/>
        </p:nvSpPr>
        <p:spPr bwMode="auto">
          <a:xfrm>
            <a:off x="5706936" y="2108814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60%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8" name="文本框 57"/>
          <p:cNvSpPr txBox="1">
            <a:spLocks noChangeArrowheads="1"/>
          </p:cNvSpPr>
          <p:nvPr/>
        </p:nvSpPr>
        <p:spPr bwMode="auto">
          <a:xfrm>
            <a:off x="7931145" y="2097561"/>
            <a:ext cx="72579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algn="ctr" defTabSz="51435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1600" smtClean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</a:rPr>
              <a:t>75%</a:t>
            </a:r>
            <a:endParaRPr lang="zh-CN" altLang="en-US" sz="160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31879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0" name="文本框 59"/>
          <p:cNvSpPr txBox="1">
            <a:spLocks noChangeArrowheads="1"/>
          </p:cNvSpPr>
          <p:nvPr/>
        </p:nvSpPr>
        <p:spPr bwMode="auto">
          <a:xfrm>
            <a:off x="686047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" name="直接连接符 60"/>
          <p:cNvCxnSpPr/>
          <p:nvPr/>
        </p:nvCxnSpPr>
        <p:spPr>
          <a:xfrm>
            <a:off x="1007553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矩形 61"/>
          <p:cNvSpPr/>
          <p:nvPr/>
        </p:nvSpPr>
        <p:spPr>
          <a:xfrm>
            <a:off x="2310217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3" name="文本框 62"/>
          <p:cNvSpPr txBox="1">
            <a:spLocks noChangeArrowheads="1"/>
          </p:cNvSpPr>
          <p:nvPr/>
        </p:nvSpPr>
        <p:spPr bwMode="auto">
          <a:xfrm>
            <a:off x="2931541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4" name="直接连接符 63"/>
          <p:cNvCxnSpPr/>
          <p:nvPr/>
        </p:nvCxnSpPr>
        <p:spPr>
          <a:xfrm>
            <a:off x="3285891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矩形 64"/>
          <p:cNvSpPr/>
          <p:nvPr/>
        </p:nvSpPr>
        <p:spPr>
          <a:xfrm>
            <a:off x="4603879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67" name="直接连接符 66"/>
          <p:cNvCxnSpPr/>
          <p:nvPr/>
        </p:nvCxnSpPr>
        <p:spPr>
          <a:xfrm>
            <a:off x="5579553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矩形 67"/>
          <p:cNvSpPr/>
          <p:nvPr/>
        </p:nvSpPr>
        <p:spPr>
          <a:xfrm>
            <a:off x="6881567" y="3373476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cxnSp>
        <p:nvCxnSpPr>
          <p:cNvPr id="70" name="直接连接符 69"/>
          <p:cNvCxnSpPr/>
          <p:nvPr/>
        </p:nvCxnSpPr>
        <p:spPr>
          <a:xfrm>
            <a:off x="7857241" y="3410709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文本框 70"/>
          <p:cNvSpPr txBox="1">
            <a:spLocks noChangeArrowheads="1"/>
          </p:cNvSpPr>
          <p:nvPr/>
        </p:nvSpPr>
        <p:spPr bwMode="auto">
          <a:xfrm>
            <a:off x="5201028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sp>
        <p:nvSpPr>
          <p:cNvPr id="72" name="文本框 71"/>
          <p:cNvSpPr txBox="1">
            <a:spLocks noChangeArrowheads="1"/>
          </p:cNvSpPr>
          <p:nvPr/>
        </p:nvSpPr>
        <p:spPr bwMode="auto">
          <a:xfrm>
            <a:off x="7506875" y="3063145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5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5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graphicFrame>
        <p:nvGraphicFramePr>
          <p:cNvPr id="76" name="图表 75"/>
          <p:cNvGraphicFramePr/>
          <p:nvPr/>
        </p:nvGraphicFramePr>
        <p:xfrm>
          <a:off x="396953" y="1345722"/>
          <a:ext cx="4341962" cy="3218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7" name="矩形 76"/>
          <p:cNvSpPr/>
          <p:nvPr/>
        </p:nvSpPr>
        <p:spPr>
          <a:xfrm>
            <a:off x="4980454" y="1476076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1</a:t>
            </a:r>
            <a:endParaRPr lang="zh-CN" altLang="en-US"/>
          </a:p>
        </p:txBody>
      </p:sp>
      <p:sp>
        <p:nvSpPr>
          <p:cNvPr id="78" name="矩形 77"/>
          <p:cNvSpPr/>
          <p:nvPr/>
        </p:nvSpPr>
        <p:spPr>
          <a:xfrm>
            <a:off x="5265126" y="143470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9" name="矩形 78"/>
          <p:cNvSpPr/>
          <p:nvPr/>
        </p:nvSpPr>
        <p:spPr>
          <a:xfrm>
            <a:off x="5265126" y="1760748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0" name="直接连接符 79"/>
          <p:cNvCxnSpPr/>
          <p:nvPr/>
        </p:nvCxnSpPr>
        <p:spPr>
          <a:xfrm>
            <a:off x="5384543" y="1747172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矩形 80"/>
          <p:cNvSpPr/>
          <p:nvPr/>
        </p:nvSpPr>
        <p:spPr>
          <a:xfrm>
            <a:off x="4980454" y="2504888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2</a:t>
            </a:r>
            <a:endParaRPr lang="zh-CN" altLang="en-US"/>
          </a:p>
        </p:txBody>
      </p:sp>
      <p:sp>
        <p:nvSpPr>
          <p:cNvPr id="82" name="矩形 81"/>
          <p:cNvSpPr/>
          <p:nvPr/>
        </p:nvSpPr>
        <p:spPr>
          <a:xfrm>
            <a:off x="5265126" y="246351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5265126" y="2789560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4" name="直接连接符 83"/>
          <p:cNvCxnSpPr/>
          <p:nvPr/>
        </p:nvCxnSpPr>
        <p:spPr>
          <a:xfrm>
            <a:off x="5384543" y="277598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矩形 84"/>
          <p:cNvSpPr/>
          <p:nvPr/>
        </p:nvSpPr>
        <p:spPr>
          <a:xfrm>
            <a:off x="4980454" y="3554512"/>
            <a:ext cx="284672" cy="284672"/>
          </a:xfrm>
          <a:prstGeom prst="rect">
            <a:avLst/>
          </a:prstGeom>
          <a:blipFill>
            <a:blip r:embed="rId2"/>
            <a:stretch>
              <a:fillRect/>
            </a:stretch>
          </a:blip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mtClean="0"/>
              <a:t>3</a:t>
            </a:r>
            <a:endParaRPr lang="zh-CN" altLang="en-US"/>
          </a:p>
        </p:txBody>
      </p:sp>
      <p:sp>
        <p:nvSpPr>
          <p:cNvPr id="86" name="矩形 85"/>
          <p:cNvSpPr/>
          <p:nvPr/>
        </p:nvSpPr>
        <p:spPr>
          <a:xfrm>
            <a:off x="5265126" y="3513140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7" name="矩形 86"/>
          <p:cNvSpPr/>
          <p:nvPr/>
        </p:nvSpPr>
        <p:spPr>
          <a:xfrm>
            <a:off x="5265126" y="3839184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8" name="直接连接符 87"/>
          <p:cNvCxnSpPr/>
          <p:nvPr/>
        </p:nvCxnSpPr>
        <p:spPr>
          <a:xfrm>
            <a:off x="5384543" y="382560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四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7" name="直接连接符 56"/>
          <p:cNvCxnSpPr>
            <a:stCxn id="54" idx="4"/>
          </p:cNvCxnSpPr>
          <p:nvPr/>
        </p:nvCxnSpPr>
        <p:spPr>
          <a:xfrm>
            <a:off x="7158736" y="2218973"/>
            <a:ext cx="3431" cy="58524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cxnSp>
        <p:nvCxnSpPr>
          <p:cNvPr id="46" name="直接连接符 45"/>
          <p:cNvCxnSpPr>
            <a:endCxn id="56" idx="0"/>
          </p:cNvCxnSpPr>
          <p:nvPr/>
        </p:nvCxnSpPr>
        <p:spPr>
          <a:xfrm>
            <a:off x="5280323" y="2781386"/>
            <a:ext cx="0" cy="650807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endCxn id="55" idx="0"/>
          </p:cNvCxnSpPr>
          <p:nvPr/>
        </p:nvCxnSpPr>
        <p:spPr>
          <a:xfrm>
            <a:off x="1540861" y="2781386"/>
            <a:ext cx="0" cy="609674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53" idx="4"/>
          </p:cNvCxnSpPr>
          <p:nvPr/>
        </p:nvCxnSpPr>
        <p:spPr>
          <a:xfrm>
            <a:off x="3413485" y="2218973"/>
            <a:ext cx="8300" cy="58524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6"/>
          <p:cNvSpPr/>
          <p:nvPr/>
        </p:nvSpPr>
        <p:spPr bwMode="auto">
          <a:xfrm>
            <a:off x="617804" y="2706978"/>
            <a:ext cx="1846115" cy="194472"/>
          </a:xfrm>
          <a:custGeom>
            <a:avLst/>
            <a:gdLst>
              <a:gd name="T0" fmla="*/ 1099 w 1149"/>
              <a:gd name="T1" fmla="*/ 121 h 121"/>
              <a:gd name="T2" fmla="*/ 549 w 1149"/>
              <a:gd name="T3" fmla="*/ 121 h 121"/>
              <a:gd name="T4" fmla="*/ 0 w 1149"/>
              <a:gd name="T5" fmla="*/ 121 h 121"/>
              <a:gd name="T6" fmla="*/ 50 w 1149"/>
              <a:gd name="T7" fmla="*/ 61 h 121"/>
              <a:gd name="T8" fmla="*/ 0 w 1149"/>
              <a:gd name="T9" fmla="*/ 0 h 121"/>
              <a:gd name="T10" fmla="*/ 549 w 1149"/>
              <a:gd name="T11" fmla="*/ 0 h 121"/>
              <a:gd name="T12" fmla="*/ 1099 w 1149"/>
              <a:gd name="T13" fmla="*/ 0 h 121"/>
              <a:gd name="T14" fmla="*/ 1149 w 1149"/>
              <a:gd name="T15" fmla="*/ 61 h 121"/>
              <a:gd name="T16" fmla="*/ 1099 w 1149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9" h="121">
                <a:moveTo>
                  <a:pt x="1099" y="121"/>
                </a:moveTo>
                <a:lnTo>
                  <a:pt x="549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49" y="0"/>
                </a:lnTo>
                <a:lnTo>
                  <a:pt x="1099" y="0"/>
                </a:lnTo>
                <a:lnTo>
                  <a:pt x="1149" y="61"/>
                </a:lnTo>
                <a:lnTo>
                  <a:pt x="1099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0" name="Freeform 7"/>
          <p:cNvSpPr/>
          <p:nvPr/>
        </p:nvSpPr>
        <p:spPr bwMode="auto">
          <a:xfrm>
            <a:off x="2491234" y="2706978"/>
            <a:ext cx="1844508" cy="194472"/>
          </a:xfrm>
          <a:custGeom>
            <a:avLst/>
            <a:gdLst>
              <a:gd name="T0" fmla="*/ 1098 w 1148"/>
              <a:gd name="T1" fmla="*/ 121 h 121"/>
              <a:gd name="T2" fmla="*/ 550 w 1148"/>
              <a:gd name="T3" fmla="*/ 121 h 121"/>
              <a:gd name="T4" fmla="*/ 0 w 1148"/>
              <a:gd name="T5" fmla="*/ 121 h 121"/>
              <a:gd name="T6" fmla="*/ 50 w 1148"/>
              <a:gd name="T7" fmla="*/ 61 h 121"/>
              <a:gd name="T8" fmla="*/ 0 w 1148"/>
              <a:gd name="T9" fmla="*/ 0 h 121"/>
              <a:gd name="T10" fmla="*/ 550 w 1148"/>
              <a:gd name="T11" fmla="*/ 0 h 121"/>
              <a:gd name="T12" fmla="*/ 1098 w 1148"/>
              <a:gd name="T13" fmla="*/ 0 h 121"/>
              <a:gd name="T14" fmla="*/ 1148 w 1148"/>
              <a:gd name="T15" fmla="*/ 61 h 121"/>
              <a:gd name="T16" fmla="*/ 1098 w 1148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8" h="121">
                <a:moveTo>
                  <a:pt x="1098" y="121"/>
                </a:moveTo>
                <a:lnTo>
                  <a:pt x="550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50" y="0"/>
                </a:lnTo>
                <a:lnTo>
                  <a:pt x="1098" y="0"/>
                </a:lnTo>
                <a:lnTo>
                  <a:pt x="1148" y="61"/>
                </a:lnTo>
                <a:lnTo>
                  <a:pt x="1098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1" name="Freeform 8"/>
          <p:cNvSpPr/>
          <p:nvPr/>
        </p:nvSpPr>
        <p:spPr bwMode="auto">
          <a:xfrm>
            <a:off x="4363055" y="2706978"/>
            <a:ext cx="1846115" cy="194472"/>
          </a:xfrm>
          <a:custGeom>
            <a:avLst/>
            <a:gdLst>
              <a:gd name="T0" fmla="*/ 1099 w 1149"/>
              <a:gd name="T1" fmla="*/ 121 h 121"/>
              <a:gd name="T2" fmla="*/ 550 w 1149"/>
              <a:gd name="T3" fmla="*/ 121 h 121"/>
              <a:gd name="T4" fmla="*/ 0 w 1149"/>
              <a:gd name="T5" fmla="*/ 121 h 121"/>
              <a:gd name="T6" fmla="*/ 50 w 1149"/>
              <a:gd name="T7" fmla="*/ 61 h 121"/>
              <a:gd name="T8" fmla="*/ 0 w 1149"/>
              <a:gd name="T9" fmla="*/ 0 h 121"/>
              <a:gd name="T10" fmla="*/ 550 w 1149"/>
              <a:gd name="T11" fmla="*/ 0 h 121"/>
              <a:gd name="T12" fmla="*/ 1099 w 1149"/>
              <a:gd name="T13" fmla="*/ 0 h 121"/>
              <a:gd name="T14" fmla="*/ 1149 w 1149"/>
              <a:gd name="T15" fmla="*/ 61 h 121"/>
              <a:gd name="T16" fmla="*/ 1099 w 1149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9" h="121">
                <a:moveTo>
                  <a:pt x="1099" y="121"/>
                </a:moveTo>
                <a:lnTo>
                  <a:pt x="550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50" y="0"/>
                </a:lnTo>
                <a:lnTo>
                  <a:pt x="1099" y="0"/>
                </a:lnTo>
                <a:lnTo>
                  <a:pt x="1149" y="61"/>
                </a:lnTo>
                <a:lnTo>
                  <a:pt x="1099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2" name="Freeform 9"/>
          <p:cNvSpPr/>
          <p:nvPr/>
        </p:nvSpPr>
        <p:spPr bwMode="auto">
          <a:xfrm>
            <a:off x="6236485" y="2706978"/>
            <a:ext cx="1844508" cy="194472"/>
          </a:xfrm>
          <a:custGeom>
            <a:avLst/>
            <a:gdLst>
              <a:gd name="T0" fmla="*/ 1098 w 1148"/>
              <a:gd name="T1" fmla="*/ 121 h 121"/>
              <a:gd name="T2" fmla="*/ 549 w 1148"/>
              <a:gd name="T3" fmla="*/ 121 h 121"/>
              <a:gd name="T4" fmla="*/ 0 w 1148"/>
              <a:gd name="T5" fmla="*/ 121 h 121"/>
              <a:gd name="T6" fmla="*/ 50 w 1148"/>
              <a:gd name="T7" fmla="*/ 61 h 121"/>
              <a:gd name="T8" fmla="*/ 0 w 1148"/>
              <a:gd name="T9" fmla="*/ 0 h 121"/>
              <a:gd name="T10" fmla="*/ 549 w 1148"/>
              <a:gd name="T11" fmla="*/ 0 h 121"/>
              <a:gd name="T12" fmla="*/ 1098 w 1148"/>
              <a:gd name="T13" fmla="*/ 0 h 121"/>
              <a:gd name="T14" fmla="*/ 1148 w 1148"/>
              <a:gd name="T15" fmla="*/ 61 h 121"/>
              <a:gd name="T16" fmla="*/ 1098 w 1148"/>
              <a:gd name="T17" fmla="*/ 121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8" h="121">
                <a:moveTo>
                  <a:pt x="1098" y="121"/>
                </a:moveTo>
                <a:lnTo>
                  <a:pt x="549" y="121"/>
                </a:lnTo>
                <a:lnTo>
                  <a:pt x="0" y="121"/>
                </a:lnTo>
                <a:lnTo>
                  <a:pt x="50" y="61"/>
                </a:lnTo>
                <a:lnTo>
                  <a:pt x="0" y="0"/>
                </a:lnTo>
                <a:lnTo>
                  <a:pt x="549" y="0"/>
                </a:lnTo>
                <a:lnTo>
                  <a:pt x="1098" y="0"/>
                </a:lnTo>
                <a:lnTo>
                  <a:pt x="1148" y="61"/>
                </a:lnTo>
                <a:lnTo>
                  <a:pt x="1098" y="121"/>
                </a:lnTo>
                <a:close/>
              </a:path>
            </a:pathLst>
          </a:custGeom>
          <a:solidFill>
            <a:schemeClr val="bg1"/>
          </a:solidFill>
          <a:ln w="6350">
            <a:noFill/>
          </a:ln>
        </p:spPr>
        <p:txBody>
          <a:bodyPr/>
          <a:lstStyle/>
          <a:p>
            <a:endParaRPr lang="zh-CN" altLang="en-US" sz="2400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3" name="Oval 11"/>
          <p:cNvSpPr>
            <a:spLocks noChangeArrowheads="1"/>
          </p:cNvSpPr>
          <p:nvPr/>
        </p:nvSpPr>
        <p:spPr bwMode="auto">
          <a:xfrm>
            <a:off x="2950313" y="1290436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4" name="Oval 11"/>
          <p:cNvSpPr>
            <a:spLocks noChangeArrowheads="1"/>
          </p:cNvSpPr>
          <p:nvPr/>
        </p:nvSpPr>
        <p:spPr bwMode="auto">
          <a:xfrm>
            <a:off x="6695564" y="1290436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5" name="Oval 11"/>
          <p:cNvSpPr>
            <a:spLocks noChangeArrowheads="1"/>
          </p:cNvSpPr>
          <p:nvPr/>
        </p:nvSpPr>
        <p:spPr bwMode="auto">
          <a:xfrm>
            <a:off x="1077689" y="3391060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56" name="Oval 11"/>
          <p:cNvSpPr>
            <a:spLocks noChangeArrowheads="1"/>
          </p:cNvSpPr>
          <p:nvPr/>
        </p:nvSpPr>
        <p:spPr bwMode="auto">
          <a:xfrm>
            <a:off x="4817151" y="3432193"/>
            <a:ext cx="926344" cy="928537"/>
          </a:xfrm>
          <a:prstGeom prst="ellipse">
            <a:avLst/>
          </a:prstGeom>
          <a:blipFill>
            <a:blip r:embed="rId1">
              <a:alphaModFix amt="20000"/>
            </a:blip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400">
              <a:gradFill flip="none" rotWithShape="1">
                <a:gsLst>
                  <a:gs pos="0">
                    <a:schemeClr val="lt1">
                      <a:shade val="30000"/>
                      <a:satMod val="115000"/>
                    </a:schemeClr>
                  </a:gs>
                  <a:gs pos="50000">
                    <a:schemeClr val="lt1">
                      <a:shade val="67500"/>
                      <a:satMod val="115000"/>
                    </a:schemeClr>
                  </a:gs>
                  <a:gs pos="100000">
                    <a:schemeClr val="lt1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63" name="矩形 62"/>
          <p:cNvSpPr/>
          <p:nvPr/>
        </p:nvSpPr>
        <p:spPr>
          <a:xfrm>
            <a:off x="456294" y="1983814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4" name="文本框 63"/>
          <p:cNvSpPr txBox="1">
            <a:spLocks noChangeArrowheads="1"/>
          </p:cNvSpPr>
          <p:nvPr/>
        </p:nvSpPr>
        <p:spPr bwMode="auto">
          <a:xfrm>
            <a:off x="1110462" y="1673483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5" name="直接连接符 64"/>
          <p:cNvCxnSpPr/>
          <p:nvPr/>
        </p:nvCxnSpPr>
        <p:spPr>
          <a:xfrm>
            <a:off x="1431968" y="2021047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矩形 65"/>
          <p:cNvSpPr/>
          <p:nvPr/>
        </p:nvSpPr>
        <p:spPr>
          <a:xfrm>
            <a:off x="2277733" y="3363913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67" name="文本框 66"/>
          <p:cNvSpPr txBox="1">
            <a:spLocks noChangeArrowheads="1"/>
          </p:cNvSpPr>
          <p:nvPr/>
        </p:nvSpPr>
        <p:spPr bwMode="auto">
          <a:xfrm>
            <a:off x="2931901" y="3053582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8" name="直接连接符 67"/>
          <p:cNvCxnSpPr/>
          <p:nvPr/>
        </p:nvCxnSpPr>
        <p:spPr>
          <a:xfrm>
            <a:off x="3253407" y="3401146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9" name="矩形 68"/>
          <p:cNvSpPr/>
          <p:nvPr/>
        </p:nvSpPr>
        <p:spPr>
          <a:xfrm>
            <a:off x="4108243" y="2018067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0" name="文本框 69"/>
          <p:cNvSpPr txBox="1">
            <a:spLocks noChangeArrowheads="1"/>
          </p:cNvSpPr>
          <p:nvPr/>
        </p:nvSpPr>
        <p:spPr bwMode="auto">
          <a:xfrm>
            <a:off x="4762411" y="1707736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71" name="直接连接符 70"/>
          <p:cNvCxnSpPr/>
          <p:nvPr/>
        </p:nvCxnSpPr>
        <p:spPr>
          <a:xfrm>
            <a:off x="5083917" y="2055300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矩形 71"/>
          <p:cNvSpPr/>
          <p:nvPr/>
        </p:nvSpPr>
        <p:spPr>
          <a:xfrm>
            <a:off x="6017194" y="3365191"/>
            <a:ext cx="2262433" cy="55201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1050" kern="0">
                <a:solidFill>
                  <a:schemeClr val="bg1"/>
                </a:solidFill>
                <a:cs typeface="Arial" panose="020B0604020202020204" pitchFamily="34" charset="0"/>
              </a:rPr>
              <a:t>Lorem ipsum dolor sit amet, consectetuer adipiscing elit. </a:t>
            </a:r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73" name="文本框 72"/>
          <p:cNvSpPr txBox="1">
            <a:spLocks noChangeArrowheads="1"/>
          </p:cNvSpPr>
          <p:nvPr/>
        </p:nvSpPr>
        <p:spPr bwMode="auto">
          <a:xfrm>
            <a:off x="6671362" y="3054860"/>
            <a:ext cx="101181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1pPr>
            <a:lvl2pPr marL="742950" indent="-28575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2pPr>
            <a:lvl3pPr marL="11430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3pPr>
            <a:lvl4pPr marL="16002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4pPr>
            <a:lvl5pPr marL="2057400" indent="-228600"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5pPr>
            <a:lvl6pPr marL="25146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6pPr>
            <a:lvl7pPr marL="29718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7pPr>
            <a:lvl8pPr marL="34290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8pPr>
            <a:lvl9pPr marL="3886200" indent="-228600" defTabSz="685800" eaLnBrk="0" fontAlgn="base" hangingPunct="0">
              <a:spcBef>
                <a:spcPct val="0"/>
              </a:spcBef>
              <a:spcAft>
                <a:spcPct val="0"/>
              </a:spcAft>
              <a:defRPr sz="1300">
                <a:solidFill>
                  <a:schemeClr val="tx1"/>
                </a:solidFill>
                <a:latin typeface="Calibri Light" panose="020F0302020204030204" charset="0"/>
                <a:ea typeface="方正宋刻本秀楷简体" panose="02000000000000000000" pitchFamily="2" charset="-122"/>
              </a:defRPr>
            </a:lvl9pPr>
          </a:lstStyle>
          <a:p>
            <a:pPr lvl="0" algn="ctr" defTabSz="914400"/>
            <a:r>
              <a:rPr lang="zh-CN" altLang="en-US" sz="1600" b="1">
                <a:ln w="3175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添加标题</a:t>
            </a:r>
            <a:endParaRPr lang="zh-CN" altLang="en-US" sz="1600" b="1">
              <a:ln w="3175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74" name="直接连接符 73"/>
          <p:cNvCxnSpPr/>
          <p:nvPr/>
        </p:nvCxnSpPr>
        <p:spPr>
          <a:xfrm>
            <a:off x="6992868" y="3402424"/>
            <a:ext cx="31108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AutoShape 59"/>
          <p:cNvSpPr/>
          <p:nvPr/>
        </p:nvSpPr>
        <p:spPr bwMode="auto">
          <a:xfrm>
            <a:off x="6978555" y="1575317"/>
            <a:ext cx="360362" cy="358775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0" name="AutoShape 112"/>
          <p:cNvSpPr/>
          <p:nvPr/>
        </p:nvSpPr>
        <p:spPr bwMode="auto">
          <a:xfrm>
            <a:off x="5098038" y="3717074"/>
            <a:ext cx="360363" cy="358775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31" name="组合 30"/>
          <p:cNvGrpSpPr/>
          <p:nvPr/>
        </p:nvGrpSpPr>
        <p:grpSpPr>
          <a:xfrm>
            <a:off x="3290080" y="1574815"/>
            <a:ext cx="246811" cy="359779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32" name="AutoShape 113"/>
            <p:cNvSpPr/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3" name="AutoShape 114"/>
            <p:cNvSpPr/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34" name="组合 33"/>
          <p:cNvGrpSpPr/>
          <p:nvPr/>
        </p:nvGrpSpPr>
        <p:grpSpPr>
          <a:xfrm>
            <a:off x="1361279" y="3675746"/>
            <a:ext cx="359165" cy="359165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35" name="AutoShape 126"/>
            <p:cNvSpPr/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6" name="AutoShape 127"/>
            <p:cNvSpPr/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153" name="矩形 152"/>
          <p:cNvSpPr/>
          <p:nvPr/>
        </p:nvSpPr>
        <p:spPr>
          <a:xfrm>
            <a:off x="1869907" y="1705957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54" name="矩形 153"/>
          <p:cNvSpPr/>
          <p:nvPr/>
        </p:nvSpPr>
        <p:spPr>
          <a:xfrm>
            <a:off x="162487" y="2032001"/>
            <a:ext cx="2733413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55" name="直接连接符 154"/>
          <p:cNvCxnSpPr/>
          <p:nvPr/>
        </p:nvCxnSpPr>
        <p:spPr>
          <a:xfrm>
            <a:off x="2541287" y="2018425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矩形 155"/>
          <p:cNvSpPr/>
          <p:nvPr/>
        </p:nvSpPr>
        <p:spPr>
          <a:xfrm>
            <a:off x="1853722" y="3450789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57" name="矩形 156"/>
          <p:cNvSpPr/>
          <p:nvPr/>
        </p:nvSpPr>
        <p:spPr>
          <a:xfrm>
            <a:off x="146302" y="3776833"/>
            <a:ext cx="2733413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58" name="直接连接符 157"/>
          <p:cNvCxnSpPr/>
          <p:nvPr/>
        </p:nvCxnSpPr>
        <p:spPr>
          <a:xfrm>
            <a:off x="2525102" y="3763257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9" name="矩形 158"/>
          <p:cNvSpPr/>
          <p:nvPr/>
        </p:nvSpPr>
        <p:spPr>
          <a:xfrm>
            <a:off x="6180150" y="172743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60" name="矩形 159"/>
          <p:cNvSpPr/>
          <p:nvPr/>
        </p:nvSpPr>
        <p:spPr>
          <a:xfrm>
            <a:off x="6180150" y="2053480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>
            <a:off x="6299567" y="203990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矩形 161"/>
          <p:cNvSpPr/>
          <p:nvPr/>
        </p:nvSpPr>
        <p:spPr>
          <a:xfrm>
            <a:off x="6180150" y="3436848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6180150" y="3762892"/>
            <a:ext cx="2733413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64" name="直接连接符 163"/>
          <p:cNvCxnSpPr/>
          <p:nvPr/>
        </p:nvCxnSpPr>
        <p:spPr>
          <a:xfrm>
            <a:off x="6299567" y="374931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3114358" y="1488044"/>
            <a:ext cx="2957543" cy="3366789"/>
            <a:chOff x="1866" y="762"/>
            <a:chExt cx="2103" cy="2394"/>
          </a:xfrm>
          <a:solidFill>
            <a:schemeClr val="bg1"/>
          </a:solidFill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2617" y="2687"/>
              <a:ext cx="595" cy="159"/>
            </a:xfrm>
            <a:custGeom>
              <a:avLst/>
              <a:gdLst>
                <a:gd name="T0" fmla="*/ 398 w 459"/>
                <a:gd name="T1" fmla="*/ 123 h 123"/>
                <a:gd name="T2" fmla="*/ 61 w 459"/>
                <a:gd name="T3" fmla="*/ 123 h 123"/>
                <a:gd name="T4" fmla="*/ 0 w 459"/>
                <a:gd name="T5" fmla="*/ 61 h 123"/>
                <a:gd name="T6" fmla="*/ 61 w 459"/>
                <a:gd name="T7" fmla="*/ 0 h 123"/>
                <a:gd name="T8" fmla="*/ 398 w 459"/>
                <a:gd name="T9" fmla="*/ 0 h 123"/>
                <a:gd name="T10" fmla="*/ 459 w 459"/>
                <a:gd name="T11" fmla="*/ 61 h 123"/>
                <a:gd name="T12" fmla="*/ 398 w 459"/>
                <a:gd name="T13" fmla="*/ 123 h 123"/>
                <a:gd name="T14" fmla="*/ 61 w 459"/>
                <a:gd name="T15" fmla="*/ 28 h 123"/>
                <a:gd name="T16" fmla="*/ 28 w 459"/>
                <a:gd name="T17" fmla="*/ 61 h 123"/>
                <a:gd name="T18" fmla="*/ 61 w 459"/>
                <a:gd name="T19" fmla="*/ 95 h 123"/>
                <a:gd name="T20" fmla="*/ 398 w 459"/>
                <a:gd name="T21" fmla="*/ 95 h 123"/>
                <a:gd name="T22" fmla="*/ 431 w 459"/>
                <a:gd name="T23" fmla="*/ 61 h 123"/>
                <a:gd name="T24" fmla="*/ 398 w 459"/>
                <a:gd name="T25" fmla="*/ 28 h 123"/>
                <a:gd name="T26" fmla="*/ 61 w 459"/>
                <a:gd name="T27" fmla="*/ 28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9" h="123">
                  <a:moveTo>
                    <a:pt x="398" y="123"/>
                  </a:moveTo>
                  <a:cubicBezTo>
                    <a:pt x="61" y="123"/>
                    <a:pt x="61" y="123"/>
                    <a:pt x="61" y="123"/>
                  </a:cubicBezTo>
                  <a:cubicBezTo>
                    <a:pt x="28" y="123"/>
                    <a:pt x="0" y="95"/>
                    <a:pt x="0" y="61"/>
                  </a:cubicBezTo>
                  <a:cubicBezTo>
                    <a:pt x="0" y="28"/>
                    <a:pt x="28" y="0"/>
                    <a:pt x="61" y="0"/>
                  </a:cubicBezTo>
                  <a:cubicBezTo>
                    <a:pt x="398" y="0"/>
                    <a:pt x="398" y="0"/>
                    <a:pt x="398" y="0"/>
                  </a:cubicBezTo>
                  <a:cubicBezTo>
                    <a:pt x="431" y="0"/>
                    <a:pt x="459" y="28"/>
                    <a:pt x="459" y="61"/>
                  </a:cubicBezTo>
                  <a:cubicBezTo>
                    <a:pt x="459" y="95"/>
                    <a:pt x="431" y="123"/>
                    <a:pt x="398" y="123"/>
                  </a:cubicBezTo>
                  <a:close/>
                  <a:moveTo>
                    <a:pt x="61" y="28"/>
                  </a:moveTo>
                  <a:cubicBezTo>
                    <a:pt x="43" y="28"/>
                    <a:pt x="28" y="43"/>
                    <a:pt x="28" y="61"/>
                  </a:cubicBezTo>
                  <a:cubicBezTo>
                    <a:pt x="28" y="80"/>
                    <a:pt x="43" y="95"/>
                    <a:pt x="61" y="95"/>
                  </a:cubicBezTo>
                  <a:cubicBezTo>
                    <a:pt x="398" y="95"/>
                    <a:pt x="398" y="95"/>
                    <a:pt x="398" y="95"/>
                  </a:cubicBezTo>
                  <a:cubicBezTo>
                    <a:pt x="416" y="95"/>
                    <a:pt x="431" y="80"/>
                    <a:pt x="431" y="61"/>
                  </a:cubicBezTo>
                  <a:cubicBezTo>
                    <a:pt x="431" y="43"/>
                    <a:pt x="416" y="28"/>
                    <a:pt x="398" y="28"/>
                  </a:cubicBezTo>
                  <a:lnTo>
                    <a:pt x="61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650" y="2881"/>
              <a:ext cx="529" cy="275"/>
            </a:xfrm>
            <a:custGeom>
              <a:avLst/>
              <a:gdLst>
                <a:gd name="T0" fmla="*/ 205 w 409"/>
                <a:gd name="T1" fmla="*/ 212 h 212"/>
                <a:gd name="T2" fmla="*/ 106 w 409"/>
                <a:gd name="T3" fmla="*/ 136 h 212"/>
                <a:gd name="T4" fmla="*/ 0 w 409"/>
                <a:gd name="T5" fmla="*/ 14 h 212"/>
                <a:gd name="T6" fmla="*/ 0 w 409"/>
                <a:gd name="T7" fmla="*/ 0 h 212"/>
                <a:gd name="T8" fmla="*/ 409 w 409"/>
                <a:gd name="T9" fmla="*/ 0 h 212"/>
                <a:gd name="T10" fmla="*/ 409 w 409"/>
                <a:gd name="T11" fmla="*/ 14 h 212"/>
                <a:gd name="T12" fmla="*/ 303 w 409"/>
                <a:gd name="T13" fmla="*/ 136 h 212"/>
                <a:gd name="T14" fmla="*/ 205 w 409"/>
                <a:gd name="T15" fmla="*/ 212 h 212"/>
                <a:gd name="T16" fmla="*/ 29 w 409"/>
                <a:gd name="T17" fmla="*/ 28 h 212"/>
                <a:gd name="T18" fmla="*/ 119 w 409"/>
                <a:gd name="T19" fmla="*/ 109 h 212"/>
                <a:gd name="T20" fmla="*/ 130 w 409"/>
                <a:gd name="T21" fmla="*/ 110 h 212"/>
                <a:gd name="T22" fmla="*/ 132 w 409"/>
                <a:gd name="T23" fmla="*/ 121 h 212"/>
                <a:gd name="T24" fmla="*/ 205 w 409"/>
                <a:gd name="T25" fmla="*/ 184 h 212"/>
                <a:gd name="T26" fmla="*/ 277 w 409"/>
                <a:gd name="T27" fmla="*/ 121 h 212"/>
                <a:gd name="T28" fmla="*/ 279 w 409"/>
                <a:gd name="T29" fmla="*/ 110 h 212"/>
                <a:gd name="T30" fmla="*/ 290 w 409"/>
                <a:gd name="T31" fmla="*/ 109 h 212"/>
                <a:gd name="T32" fmla="*/ 380 w 409"/>
                <a:gd name="T33" fmla="*/ 28 h 212"/>
                <a:gd name="T34" fmla="*/ 29 w 409"/>
                <a:gd name="T35" fmla="*/ 28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09" h="212">
                  <a:moveTo>
                    <a:pt x="205" y="212"/>
                  </a:moveTo>
                  <a:cubicBezTo>
                    <a:pt x="158" y="212"/>
                    <a:pt x="118" y="181"/>
                    <a:pt x="106" y="136"/>
                  </a:cubicBezTo>
                  <a:cubicBezTo>
                    <a:pt x="46" y="127"/>
                    <a:pt x="0" y="75"/>
                    <a:pt x="0" y="1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09" y="0"/>
                    <a:pt x="409" y="0"/>
                    <a:pt x="409" y="0"/>
                  </a:cubicBezTo>
                  <a:cubicBezTo>
                    <a:pt x="409" y="14"/>
                    <a:pt x="409" y="14"/>
                    <a:pt x="409" y="14"/>
                  </a:cubicBezTo>
                  <a:cubicBezTo>
                    <a:pt x="409" y="75"/>
                    <a:pt x="363" y="127"/>
                    <a:pt x="303" y="136"/>
                  </a:cubicBezTo>
                  <a:cubicBezTo>
                    <a:pt x="291" y="181"/>
                    <a:pt x="252" y="212"/>
                    <a:pt x="205" y="212"/>
                  </a:cubicBezTo>
                  <a:close/>
                  <a:moveTo>
                    <a:pt x="29" y="28"/>
                  </a:moveTo>
                  <a:cubicBezTo>
                    <a:pt x="36" y="72"/>
                    <a:pt x="73" y="106"/>
                    <a:pt x="119" y="109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2" y="121"/>
                    <a:pt x="132" y="121"/>
                    <a:pt x="132" y="121"/>
                  </a:cubicBezTo>
                  <a:cubicBezTo>
                    <a:pt x="137" y="157"/>
                    <a:pt x="168" y="184"/>
                    <a:pt x="205" y="184"/>
                  </a:cubicBezTo>
                  <a:cubicBezTo>
                    <a:pt x="241" y="184"/>
                    <a:pt x="272" y="157"/>
                    <a:pt x="277" y="121"/>
                  </a:cubicBezTo>
                  <a:cubicBezTo>
                    <a:pt x="279" y="110"/>
                    <a:pt x="279" y="110"/>
                    <a:pt x="279" y="110"/>
                  </a:cubicBezTo>
                  <a:cubicBezTo>
                    <a:pt x="290" y="109"/>
                    <a:pt x="290" y="109"/>
                    <a:pt x="290" y="109"/>
                  </a:cubicBezTo>
                  <a:cubicBezTo>
                    <a:pt x="336" y="106"/>
                    <a:pt x="373" y="72"/>
                    <a:pt x="380" y="28"/>
                  </a:cubicBezTo>
                  <a:lnTo>
                    <a:pt x="29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2308" y="1188"/>
              <a:ext cx="1213" cy="1462"/>
            </a:xfrm>
            <a:custGeom>
              <a:avLst/>
              <a:gdLst>
                <a:gd name="T0" fmla="*/ 690 w 937"/>
                <a:gd name="T1" fmla="*/ 1129 h 1129"/>
                <a:gd name="T2" fmla="*/ 245 w 937"/>
                <a:gd name="T3" fmla="*/ 1129 h 1129"/>
                <a:gd name="T4" fmla="*/ 245 w 937"/>
                <a:gd name="T5" fmla="*/ 968 h 1129"/>
                <a:gd name="T6" fmla="*/ 101 w 937"/>
                <a:gd name="T7" fmla="*/ 757 h 1129"/>
                <a:gd name="T8" fmla="*/ 0 w 937"/>
                <a:gd name="T9" fmla="*/ 468 h 1129"/>
                <a:gd name="T10" fmla="*/ 469 w 937"/>
                <a:gd name="T11" fmla="*/ 0 h 1129"/>
                <a:gd name="T12" fmla="*/ 937 w 937"/>
                <a:gd name="T13" fmla="*/ 468 h 1129"/>
                <a:gd name="T14" fmla="*/ 836 w 937"/>
                <a:gd name="T15" fmla="*/ 757 h 1129"/>
                <a:gd name="T16" fmla="*/ 690 w 937"/>
                <a:gd name="T17" fmla="*/ 972 h 1129"/>
                <a:gd name="T18" fmla="*/ 690 w 937"/>
                <a:gd name="T19" fmla="*/ 1129 h 1129"/>
                <a:gd name="T20" fmla="*/ 273 w 937"/>
                <a:gd name="T21" fmla="*/ 1101 h 1129"/>
                <a:gd name="T22" fmla="*/ 662 w 937"/>
                <a:gd name="T23" fmla="*/ 1101 h 1129"/>
                <a:gd name="T24" fmla="*/ 662 w 937"/>
                <a:gd name="T25" fmla="*/ 964 h 1129"/>
                <a:gd name="T26" fmla="*/ 663 w 937"/>
                <a:gd name="T27" fmla="*/ 961 h 1129"/>
                <a:gd name="T28" fmla="*/ 814 w 937"/>
                <a:gd name="T29" fmla="*/ 740 h 1129"/>
                <a:gd name="T30" fmla="*/ 909 w 937"/>
                <a:gd name="T31" fmla="*/ 468 h 1129"/>
                <a:gd name="T32" fmla="*/ 469 w 937"/>
                <a:gd name="T33" fmla="*/ 28 h 1129"/>
                <a:gd name="T34" fmla="*/ 28 w 937"/>
                <a:gd name="T35" fmla="*/ 468 h 1129"/>
                <a:gd name="T36" fmla="*/ 123 w 937"/>
                <a:gd name="T37" fmla="*/ 740 h 1129"/>
                <a:gd name="T38" fmla="*/ 271 w 937"/>
                <a:gd name="T39" fmla="*/ 957 h 1129"/>
                <a:gd name="T40" fmla="*/ 273 w 937"/>
                <a:gd name="T41" fmla="*/ 960 h 1129"/>
                <a:gd name="T42" fmla="*/ 273 w 937"/>
                <a:gd name="T43" fmla="*/ 1101 h 1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37" h="1129">
                  <a:moveTo>
                    <a:pt x="690" y="1129"/>
                  </a:moveTo>
                  <a:cubicBezTo>
                    <a:pt x="245" y="1129"/>
                    <a:pt x="245" y="1129"/>
                    <a:pt x="245" y="1129"/>
                  </a:cubicBezTo>
                  <a:cubicBezTo>
                    <a:pt x="245" y="968"/>
                    <a:pt x="245" y="968"/>
                    <a:pt x="245" y="968"/>
                  </a:cubicBezTo>
                  <a:cubicBezTo>
                    <a:pt x="202" y="896"/>
                    <a:pt x="152" y="823"/>
                    <a:pt x="101" y="757"/>
                  </a:cubicBezTo>
                  <a:cubicBezTo>
                    <a:pt x="35" y="674"/>
                    <a:pt x="0" y="574"/>
                    <a:pt x="0" y="468"/>
                  </a:cubicBezTo>
                  <a:cubicBezTo>
                    <a:pt x="0" y="210"/>
                    <a:pt x="210" y="0"/>
                    <a:pt x="469" y="0"/>
                  </a:cubicBezTo>
                  <a:cubicBezTo>
                    <a:pt x="727" y="0"/>
                    <a:pt x="937" y="210"/>
                    <a:pt x="937" y="468"/>
                  </a:cubicBezTo>
                  <a:cubicBezTo>
                    <a:pt x="937" y="574"/>
                    <a:pt x="902" y="674"/>
                    <a:pt x="836" y="757"/>
                  </a:cubicBezTo>
                  <a:cubicBezTo>
                    <a:pt x="790" y="817"/>
                    <a:pt x="735" y="897"/>
                    <a:pt x="690" y="972"/>
                  </a:cubicBezTo>
                  <a:lnTo>
                    <a:pt x="690" y="1129"/>
                  </a:lnTo>
                  <a:close/>
                  <a:moveTo>
                    <a:pt x="273" y="1101"/>
                  </a:moveTo>
                  <a:cubicBezTo>
                    <a:pt x="662" y="1101"/>
                    <a:pt x="662" y="1101"/>
                    <a:pt x="662" y="1101"/>
                  </a:cubicBezTo>
                  <a:cubicBezTo>
                    <a:pt x="662" y="964"/>
                    <a:pt x="662" y="964"/>
                    <a:pt x="662" y="964"/>
                  </a:cubicBezTo>
                  <a:cubicBezTo>
                    <a:pt x="663" y="961"/>
                    <a:pt x="663" y="961"/>
                    <a:pt x="663" y="961"/>
                  </a:cubicBezTo>
                  <a:cubicBezTo>
                    <a:pt x="710" y="884"/>
                    <a:pt x="766" y="801"/>
                    <a:pt x="814" y="740"/>
                  </a:cubicBezTo>
                  <a:cubicBezTo>
                    <a:pt x="876" y="662"/>
                    <a:pt x="909" y="568"/>
                    <a:pt x="909" y="468"/>
                  </a:cubicBezTo>
                  <a:cubicBezTo>
                    <a:pt x="909" y="226"/>
                    <a:pt x="711" y="28"/>
                    <a:pt x="469" y="28"/>
                  </a:cubicBezTo>
                  <a:cubicBezTo>
                    <a:pt x="226" y="28"/>
                    <a:pt x="28" y="226"/>
                    <a:pt x="28" y="468"/>
                  </a:cubicBezTo>
                  <a:cubicBezTo>
                    <a:pt x="28" y="568"/>
                    <a:pt x="61" y="662"/>
                    <a:pt x="123" y="740"/>
                  </a:cubicBezTo>
                  <a:cubicBezTo>
                    <a:pt x="176" y="808"/>
                    <a:pt x="227" y="883"/>
                    <a:pt x="271" y="957"/>
                  </a:cubicBezTo>
                  <a:cubicBezTo>
                    <a:pt x="273" y="960"/>
                    <a:pt x="273" y="960"/>
                    <a:pt x="273" y="960"/>
                  </a:cubicBezTo>
                  <a:lnTo>
                    <a:pt x="273" y="110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8"/>
            <p:cNvSpPr/>
            <p:nvPr/>
          </p:nvSpPr>
          <p:spPr bwMode="auto">
            <a:xfrm>
              <a:off x="2679" y="1986"/>
              <a:ext cx="179" cy="637"/>
            </a:xfrm>
            <a:custGeom>
              <a:avLst/>
              <a:gdLst>
                <a:gd name="T0" fmla="*/ 139 w 179"/>
                <a:gd name="T1" fmla="*/ 637 h 637"/>
                <a:gd name="T2" fmla="*/ 0 w 179"/>
                <a:gd name="T3" fmla="*/ 9 h 637"/>
                <a:gd name="T4" fmla="*/ 42 w 179"/>
                <a:gd name="T5" fmla="*/ 0 h 637"/>
                <a:gd name="T6" fmla="*/ 179 w 179"/>
                <a:gd name="T7" fmla="*/ 628 h 637"/>
                <a:gd name="T8" fmla="*/ 139 w 179"/>
                <a:gd name="T9" fmla="*/ 637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637">
                  <a:moveTo>
                    <a:pt x="139" y="637"/>
                  </a:moveTo>
                  <a:lnTo>
                    <a:pt x="0" y="9"/>
                  </a:lnTo>
                  <a:lnTo>
                    <a:pt x="42" y="0"/>
                  </a:lnTo>
                  <a:lnTo>
                    <a:pt x="179" y="628"/>
                  </a:lnTo>
                  <a:lnTo>
                    <a:pt x="139" y="6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9"/>
            <p:cNvSpPr/>
            <p:nvPr/>
          </p:nvSpPr>
          <p:spPr bwMode="auto">
            <a:xfrm>
              <a:off x="2972" y="1986"/>
              <a:ext cx="172" cy="650"/>
            </a:xfrm>
            <a:custGeom>
              <a:avLst/>
              <a:gdLst>
                <a:gd name="T0" fmla="*/ 35 w 172"/>
                <a:gd name="T1" fmla="*/ 650 h 650"/>
                <a:gd name="T2" fmla="*/ 0 w 172"/>
                <a:gd name="T3" fmla="*/ 642 h 650"/>
                <a:gd name="T4" fmla="*/ 137 w 172"/>
                <a:gd name="T5" fmla="*/ 0 h 650"/>
                <a:gd name="T6" fmla="*/ 172 w 172"/>
                <a:gd name="T7" fmla="*/ 8 h 650"/>
                <a:gd name="T8" fmla="*/ 35 w 172"/>
                <a:gd name="T9" fmla="*/ 65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650">
                  <a:moveTo>
                    <a:pt x="35" y="650"/>
                  </a:moveTo>
                  <a:lnTo>
                    <a:pt x="0" y="642"/>
                  </a:lnTo>
                  <a:lnTo>
                    <a:pt x="137" y="0"/>
                  </a:lnTo>
                  <a:lnTo>
                    <a:pt x="172" y="8"/>
                  </a:lnTo>
                  <a:lnTo>
                    <a:pt x="35" y="65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2815" y="3024"/>
              <a:ext cx="205" cy="36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1"/>
            <p:cNvSpPr/>
            <p:nvPr/>
          </p:nvSpPr>
          <p:spPr bwMode="auto">
            <a:xfrm>
              <a:off x="2732" y="1963"/>
              <a:ext cx="385" cy="243"/>
            </a:xfrm>
            <a:custGeom>
              <a:avLst/>
              <a:gdLst>
                <a:gd name="T0" fmla="*/ 151 w 385"/>
                <a:gd name="T1" fmla="*/ 243 h 243"/>
                <a:gd name="T2" fmla="*/ 114 w 385"/>
                <a:gd name="T3" fmla="*/ 104 h 243"/>
                <a:gd name="T4" fmla="*/ 15 w 385"/>
                <a:gd name="T5" fmla="*/ 171 h 243"/>
                <a:gd name="T6" fmla="*/ 0 w 385"/>
                <a:gd name="T7" fmla="*/ 149 h 243"/>
                <a:gd name="T8" fmla="*/ 130 w 385"/>
                <a:gd name="T9" fmla="*/ 63 h 243"/>
                <a:gd name="T10" fmla="*/ 156 w 385"/>
                <a:gd name="T11" fmla="*/ 161 h 243"/>
                <a:gd name="T12" fmla="*/ 222 w 385"/>
                <a:gd name="T13" fmla="*/ 0 h 243"/>
                <a:gd name="T14" fmla="*/ 276 w 385"/>
                <a:gd name="T15" fmla="*/ 156 h 243"/>
                <a:gd name="T16" fmla="*/ 373 w 385"/>
                <a:gd name="T17" fmla="*/ 112 h 243"/>
                <a:gd name="T18" fmla="*/ 385 w 385"/>
                <a:gd name="T19" fmla="*/ 136 h 243"/>
                <a:gd name="T20" fmla="*/ 262 w 385"/>
                <a:gd name="T21" fmla="*/ 191 h 243"/>
                <a:gd name="T22" fmla="*/ 221 w 385"/>
                <a:gd name="T23" fmla="*/ 72 h 243"/>
                <a:gd name="T24" fmla="*/ 151 w 385"/>
                <a:gd name="T25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5" h="243">
                  <a:moveTo>
                    <a:pt x="151" y="243"/>
                  </a:moveTo>
                  <a:lnTo>
                    <a:pt x="114" y="104"/>
                  </a:lnTo>
                  <a:lnTo>
                    <a:pt x="15" y="171"/>
                  </a:lnTo>
                  <a:lnTo>
                    <a:pt x="0" y="149"/>
                  </a:lnTo>
                  <a:lnTo>
                    <a:pt x="130" y="63"/>
                  </a:lnTo>
                  <a:lnTo>
                    <a:pt x="156" y="161"/>
                  </a:lnTo>
                  <a:lnTo>
                    <a:pt x="222" y="0"/>
                  </a:lnTo>
                  <a:lnTo>
                    <a:pt x="276" y="156"/>
                  </a:lnTo>
                  <a:lnTo>
                    <a:pt x="373" y="112"/>
                  </a:lnTo>
                  <a:lnTo>
                    <a:pt x="385" y="136"/>
                  </a:lnTo>
                  <a:lnTo>
                    <a:pt x="262" y="191"/>
                  </a:lnTo>
                  <a:lnTo>
                    <a:pt x="221" y="72"/>
                  </a:lnTo>
                  <a:lnTo>
                    <a:pt x="151" y="2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2"/>
            <p:cNvSpPr/>
            <p:nvPr/>
          </p:nvSpPr>
          <p:spPr bwMode="auto">
            <a:xfrm>
              <a:off x="2922" y="762"/>
              <a:ext cx="31" cy="300"/>
            </a:xfrm>
            <a:custGeom>
              <a:avLst/>
              <a:gdLst>
                <a:gd name="T0" fmla="*/ 12 w 24"/>
                <a:gd name="T1" fmla="*/ 232 h 232"/>
                <a:gd name="T2" fmla="*/ 0 w 24"/>
                <a:gd name="T3" fmla="*/ 220 h 232"/>
                <a:gd name="T4" fmla="*/ 0 w 24"/>
                <a:gd name="T5" fmla="*/ 12 h 232"/>
                <a:gd name="T6" fmla="*/ 12 w 24"/>
                <a:gd name="T7" fmla="*/ 0 h 232"/>
                <a:gd name="T8" fmla="*/ 24 w 24"/>
                <a:gd name="T9" fmla="*/ 12 h 232"/>
                <a:gd name="T10" fmla="*/ 24 w 24"/>
                <a:gd name="T11" fmla="*/ 220 h 232"/>
                <a:gd name="T12" fmla="*/ 12 w 24"/>
                <a:gd name="T13" fmla="*/ 232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32">
                  <a:moveTo>
                    <a:pt x="12" y="232"/>
                  </a:moveTo>
                  <a:cubicBezTo>
                    <a:pt x="5" y="232"/>
                    <a:pt x="0" y="226"/>
                    <a:pt x="0" y="22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9" y="0"/>
                    <a:pt x="24" y="5"/>
                    <a:pt x="24" y="12"/>
                  </a:cubicBezTo>
                  <a:cubicBezTo>
                    <a:pt x="24" y="220"/>
                    <a:pt x="24" y="220"/>
                    <a:pt x="24" y="220"/>
                  </a:cubicBezTo>
                  <a:cubicBezTo>
                    <a:pt x="24" y="226"/>
                    <a:pt x="19" y="232"/>
                    <a:pt x="12" y="2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3"/>
            <p:cNvSpPr/>
            <p:nvPr/>
          </p:nvSpPr>
          <p:spPr bwMode="auto">
            <a:xfrm>
              <a:off x="3332" y="899"/>
              <a:ext cx="175" cy="264"/>
            </a:xfrm>
            <a:custGeom>
              <a:avLst/>
              <a:gdLst>
                <a:gd name="T0" fmla="*/ 14 w 135"/>
                <a:gd name="T1" fmla="*/ 204 h 204"/>
                <a:gd name="T2" fmla="*/ 8 w 135"/>
                <a:gd name="T3" fmla="*/ 202 h 204"/>
                <a:gd name="T4" fmla="*/ 3 w 135"/>
                <a:gd name="T5" fmla="*/ 185 h 204"/>
                <a:gd name="T6" fmla="*/ 111 w 135"/>
                <a:gd name="T7" fmla="*/ 7 h 204"/>
                <a:gd name="T8" fmla="*/ 128 w 135"/>
                <a:gd name="T9" fmla="*/ 3 h 204"/>
                <a:gd name="T10" fmla="*/ 132 w 135"/>
                <a:gd name="T11" fmla="*/ 20 h 204"/>
                <a:gd name="T12" fmla="*/ 24 w 135"/>
                <a:gd name="T13" fmla="*/ 198 h 204"/>
                <a:gd name="T14" fmla="*/ 14 w 135"/>
                <a:gd name="T1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04">
                  <a:moveTo>
                    <a:pt x="14" y="204"/>
                  </a:moveTo>
                  <a:cubicBezTo>
                    <a:pt x="12" y="204"/>
                    <a:pt x="9" y="203"/>
                    <a:pt x="8" y="202"/>
                  </a:cubicBezTo>
                  <a:cubicBezTo>
                    <a:pt x="2" y="198"/>
                    <a:pt x="0" y="191"/>
                    <a:pt x="3" y="185"/>
                  </a:cubicBezTo>
                  <a:cubicBezTo>
                    <a:pt x="111" y="7"/>
                    <a:pt x="111" y="7"/>
                    <a:pt x="111" y="7"/>
                  </a:cubicBezTo>
                  <a:cubicBezTo>
                    <a:pt x="115" y="2"/>
                    <a:pt x="122" y="0"/>
                    <a:pt x="128" y="3"/>
                  </a:cubicBezTo>
                  <a:cubicBezTo>
                    <a:pt x="133" y="7"/>
                    <a:pt x="135" y="14"/>
                    <a:pt x="132" y="20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2" y="201"/>
                    <a:pt x="18" y="204"/>
                    <a:pt x="14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4"/>
            <p:cNvSpPr/>
            <p:nvPr/>
          </p:nvSpPr>
          <p:spPr bwMode="auto">
            <a:xfrm>
              <a:off x="3589" y="1330"/>
              <a:ext cx="274" cy="158"/>
            </a:xfrm>
            <a:custGeom>
              <a:avLst/>
              <a:gdLst>
                <a:gd name="T0" fmla="*/ 14 w 212"/>
                <a:gd name="T1" fmla="*/ 122 h 122"/>
                <a:gd name="T2" fmla="*/ 3 w 212"/>
                <a:gd name="T3" fmla="*/ 115 h 122"/>
                <a:gd name="T4" fmla="*/ 8 w 212"/>
                <a:gd name="T5" fmla="*/ 99 h 122"/>
                <a:gd name="T6" fmla="*/ 193 w 212"/>
                <a:gd name="T7" fmla="*/ 3 h 122"/>
                <a:gd name="T8" fmla="*/ 209 w 212"/>
                <a:gd name="T9" fmla="*/ 8 h 122"/>
                <a:gd name="T10" fmla="*/ 204 w 212"/>
                <a:gd name="T11" fmla="*/ 24 h 122"/>
                <a:gd name="T12" fmla="*/ 19 w 212"/>
                <a:gd name="T13" fmla="*/ 120 h 122"/>
                <a:gd name="T14" fmla="*/ 14 w 212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122">
                  <a:moveTo>
                    <a:pt x="14" y="122"/>
                  </a:moveTo>
                  <a:cubicBezTo>
                    <a:pt x="9" y="122"/>
                    <a:pt x="5" y="119"/>
                    <a:pt x="3" y="115"/>
                  </a:cubicBezTo>
                  <a:cubicBezTo>
                    <a:pt x="0" y="109"/>
                    <a:pt x="2" y="102"/>
                    <a:pt x="8" y="99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9" y="0"/>
                    <a:pt x="206" y="2"/>
                    <a:pt x="209" y="8"/>
                  </a:cubicBezTo>
                  <a:cubicBezTo>
                    <a:pt x="212" y="14"/>
                    <a:pt x="210" y="21"/>
                    <a:pt x="204" y="24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8" y="121"/>
                    <a:pt x="16" y="122"/>
                    <a:pt x="14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5"/>
            <p:cNvSpPr/>
            <p:nvPr/>
          </p:nvSpPr>
          <p:spPr bwMode="auto">
            <a:xfrm>
              <a:off x="3668" y="1823"/>
              <a:ext cx="301" cy="49"/>
            </a:xfrm>
            <a:custGeom>
              <a:avLst/>
              <a:gdLst>
                <a:gd name="T0" fmla="*/ 220 w 233"/>
                <a:gd name="T1" fmla="*/ 38 h 38"/>
                <a:gd name="T2" fmla="*/ 220 w 233"/>
                <a:gd name="T3" fmla="*/ 38 h 38"/>
                <a:gd name="T4" fmla="*/ 12 w 233"/>
                <a:gd name="T5" fmla="*/ 25 h 38"/>
                <a:gd name="T6" fmla="*/ 1 w 233"/>
                <a:gd name="T7" fmla="*/ 12 h 38"/>
                <a:gd name="T8" fmla="*/ 14 w 233"/>
                <a:gd name="T9" fmla="*/ 1 h 38"/>
                <a:gd name="T10" fmla="*/ 221 w 233"/>
                <a:gd name="T11" fmla="*/ 14 h 38"/>
                <a:gd name="T12" fmla="*/ 232 w 233"/>
                <a:gd name="T13" fmla="*/ 27 h 38"/>
                <a:gd name="T14" fmla="*/ 220 w 233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38">
                  <a:moveTo>
                    <a:pt x="220" y="38"/>
                  </a:moveTo>
                  <a:cubicBezTo>
                    <a:pt x="220" y="38"/>
                    <a:pt x="220" y="38"/>
                    <a:pt x="220" y="38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5" y="24"/>
                    <a:pt x="0" y="19"/>
                    <a:pt x="1" y="12"/>
                  </a:cubicBezTo>
                  <a:cubicBezTo>
                    <a:pt x="1" y="5"/>
                    <a:pt x="7" y="0"/>
                    <a:pt x="14" y="1"/>
                  </a:cubicBezTo>
                  <a:cubicBezTo>
                    <a:pt x="221" y="14"/>
                    <a:pt x="221" y="14"/>
                    <a:pt x="221" y="14"/>
                  </a:cubicBezTo>
                  <a:cubicBezTo>
                    <a:pt x="228" y="14"/>
                    <a:pt x="233" y="20"/>
                    <a:pt x="232" y="27"/>
                  </a:cubicBezTo>
                  <a:cubicBezTo>
                    <a:pt x="232" y="33"/>
                    <a:pt x="227" y="38"/>
                    <a:pt x="22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6"/>
            <p:cNvSpPr/>
            <p:nvPr/>
          </p:nvSpPr>
          <p:spPr bwMode="auto">
            <a:xfrm>
              <a:off x="3543" y="2227"/>
              <a:ext cx="257" cy="188"/>
            </a:xfrm>
            <a:custGeom>
              <a:avLst/>
              <a:gdLst>
                <a:gd name="T0" fmla="*/ 184 w 198"/>
                <a:gd name="T1" fmla="*/ 145 h 145"/>
                <a:gd name="T2" fmla="*/ 177 w 198"/>
                <a:gd name="T3" fmla="*/ 143 h 145"/>
                <a:gd name="T4" fmla="*/ 6 w 198"/>
                <a:gd name="T5" fmla="*/ 24 h 145"/>
                <a:gd name="T6" fmla="*/ 3 w 198"/>
                <a:gd name="T7" fmla="*/ 7 h 145"/>
                <a:gd name="T8" fmla="*/ 20 w 198"/>
                <a:gd name="T9" fmla="*/ 4 h 145"/>
                <a:gd name="T10" fmla="*/ 191 w 198"/>
                <a:gd name="T11" fmla="*/ 123 h 145"/>
                <a:gd name="T12" fmla="*/ 194 w 198"/>
                <a:gd name="T13" fmla="*/ 140 h 145"/>
                <a:gd name="T14" fmla="*/ 184 w 198"/>
                <a:gd name="T1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45">
                  <a:moveTo>
                    <a:pt x="184" y="145"/>
                  </a:moveTo>
                  <a:cubicBezTo>
                    <a:pt x="182" y="145"/>
                    <a:pt x="179" y="144"/>
                    <a:pt x="177" y="143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" y="20"/>
                    <a:pt x="0" y="13"/>
                    <a:pt x="3" y="7"/>
                  </a:cubicBezTo>
                  <a:cubicBezTo>
                    <a:pt x="7" y="2"/>
                    <a:pt x="15" y="0"/>
                    <a:pt x="20" y="4"/>
                  </a:cubicBezTo>
                  <a:cubicBezTo>
                    <a:pt x="191" y="123"/>
                    <a:pt x="191" y="123"/>
                    <a:pt x="191" y="123"/>
                  </a:cubicBezTo>
                  <a:cubicBezTo>
                    <a:pt x="196" y="127"/>
                    <a:pt x="198" y="134"/>
                    <a:pt x="194" y="140"/>
                  </a:cubicBezTo>
                  <a:cubicBezTo>
                    <a:pt x="191" y="143"/>
                    <a:pt x="188" y="145"/>
                    <a:pt x="184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7"/>
            <p:cNvSpPr/>
            <p:nvPr/>
          </p:nvSpPr>
          <p:spPr bwMode="auto">
            <a:xfrm>
              <a:off x="2328" y="899"/>
              <a:ext cx="175" cy="264"/>
            </a:xfrm>
            <a:custGeom>
              <a:avLst/>
              <a:gdLst>
                <a:gd name="T0" fmla="*/ 121 w 135"/>
                <a:gd name="T1" fmla="*/ 204 h 204"/>
                <a:gd name="T2" fmla="*/ 111 w 135"/>
                <a:gd name="T3" fmla="*/ 198 h 204"/>
                <a:gd name="T4" fmla="*/ 3 w 135"/>
                <a:gd name="T5" fmla="*/ 20 h 204"/>
                <a:gd name="T6" fmla="*/ 7 w 135"/>
                <a:gd name="T7" fmla="*/ 3 h 204"/>
                <a:gd name="T8" fmla="*/ 23 w 135"/>
                <a:gd name="T9" fmla="*/ 7 h 204"/>
                <a:gd name="T10" fmla="*/ 131 w 135"/>
                <a:gd name="T11" fmla="*/ 185 h 204"/>
                <a:gd name="T12" fmla="*/ 127 w 135"/>
                <a:gd name="T13" fmla="*/ 202 h 204"/>
                <a:gd name="T14" fmla="*/ 121 w 135"/>
                <a:gd name="T15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5" h="204">
                  <a:moveTo>
                    <a:pt x="121" y="204"/>
                  </a:moveTo>
                  <a:cubicBezTo>
                    <a:pt x="117" y="204"/>
                    <a:pt x="113" y="201"/>
                    <a:pt x="111" y="198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4"/>
                    <a:pt x="1" y="7"/>
                    <a:pt x="7" y="3"/>
                  </a:cubicBezTo>
                  <a:cubicBezTo>
                    <a:pt x="13" y="0"/>
                    <a:pt x="20" y="2"/>
                    <a:pt x="23" y="7"/>
                  </a:cubicBezTo>
                  <a:cubicBezTo>
                    <a:pt x="131" y="185"/>
                    <a:pt x="131" y="185"/>
                    <a:pt x="131" y="185"/>
                  </a:cubicBezTo>
                  <a:cubicBezTo>
                    <a:pt x="135" y="191"/>
                    <a:pt x="133" y="198"/>
                    <a:pt x="127" y="202"/>
                  </a:cubicBezTo>
                  <a:cubicBezTo>
                    <a:pt x="125" y="203"/>
                    <a:pt x="123" y="204"/>
                    <a:pt x="121" y="2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8"/>
            <p:cNvSpPr/>
            <p:nvPr/>
          </p:nvSpPr>
          <p:spPr bwMode="auto">
            <a:xfrm>
              <a:off x="1972" y="1330"/>
              <a:ext cx="275" cy="158"/>
            </a:xfrm>
            <a:custGeom>
              <a:avLst/>
              <a:gdLst>
                <a:gd name="T0" fmla="*/ 198 w 212"/>
                <a:gd name="T1" fmla="*/ 122 h 122"/>
                <a:gd name="T2" fmla="*/ 192 w 212"/>
                <a:gd name="T3" fmla="*/ 120 h 122"/>
                <a:gd name="T4" fmla="*/ 8 w 212"/>
                <a:gd name="T5" fmla="*/ 24 h 122"/>
                <a:gd name="T6" fmla="*/ 3 w 212"/>
                <a:gd name="T7" fmla="*/ 8 h 122"/>
                <a:gd name="T8" fmla="*/ 19 w 212"/>
                <a:gd name="T9" fmla="*/ 3 h 122"/>
                <a:gd name="T10" fmla="*/ 204 w 212"/>
                <a:gd name="T11" fmla="*/ 99 h 122"/>
                <a:gd name="T12" fmla="*/ 209 w 212"/>
                <a:gd name="T13" fmla="*/ 115 h 122"/>
                <a:gd name="T14" fmla="*/ 198 w 212"/>
                <a:gd name="T15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122">
                  <a:moveTo>
                    <a:pt x="198" y="122"/>
                  </a:moveTo>
                  <a:cubicBezTo>
                    <a:pt x="196" y="122"/>
                    <a:pt x="194" y="121"/>
                    <a:pt x="192" y="120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" y="21"/>
                    <a:pt x="0" y="14"/>
                    <a:pt x="3" y="8"/>
                  </a:cubicBezTo>
                  <a:cubicBezTo>
                    <a:pt x="6" y="2"/>
                    <a:pt x="13" y="0"/>
                    <a:pt x="19" y="3"/>
                  </a:cubicBezTo>
                  <a:cubicBezTo>
                    <a:pt x="204" y="99"/>
                    <a:pt x="204" y="99"/>
                    <a:pt x="204" y="99"/>
                  </a:cubicBezTo>
                  <a:cubicBezTo>
                    <a:pt x="209" y="102"/>
                    <a:pt x="212" y="109"/>
                    <a:pt x="209" y="115"/>
                  </a:cubicBezTo>
                  <a:cubicBezTo>
                    <a:pt x="206" y="119"/>
                    <a:pt x="202" y="122"/>
                    <a:pt x="198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9"/>
            <p:cNvSpPr/>
            <p:nvPr/>
          </p:nvSpPr>
          <p:spPr bwMode="auto">
            <a:xfrm>
              <a:off x="1866" y="1823"/>
              <a:ext cx="300" cy="49"/>
            </a:xfrm>
            <a:custGeom>
              <a:avLst/>
              <a:gdLst>
                <a:gd name="T0" fmla="*/ 12 w 232"/>
                <a:gd name="T1" fmla="*/ 38 h 38"/>
                <a:gd name="T2" fmla="*/ 0 w 232"/>
                <a:gd name="T3" fmla="*/ 27 h 38"/>
                <a:gd name="T4" fmla="*/ 12 w 232"/>
                <a:gd name="T5" fmla="*/ 14 h 38"/>
                <a:gd name="T6" fmla="*/ 219 w 232"/>
                <a:gd name="T7" fmla="*/ 1 h 38"/>
                <a:gd name="T8" fmla="*/ 232 w 232"/>
                <a:gd name="T9" fmla="*/ 12 h 38"/>
                <a:gd name="T10" fmla="*/ 221 w 232"/>
                <a:gd name="T11" fmla="*/ 25 h 38"/>
                <a:gd name="T12" fmla="*/ 13 w 232"/>
                <a:gd name="T13" fmla="*/ 38 h 38"/>
                <a:gd name="T14" fmla="*/ 12 w 232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38">
                  <a:moveTo>
                    <a:pt x="12" y="38"/>
                  </a:moveTo>
                  <a:cubicBezTo>
                    <a:pt x="6" y="38"/>
                    <a:pt x="1" y="33"/>
                    <a:pt x="0" y="27"/>
                  </a:cubicBezTo>
                  <a:cubicBezTo>
                    <a:pt x="0" y="20"/>
                    <a:pt x="5" y="14"/>
                    <a:pt x="12" y="14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26" y="0"/>
                    <a:pt x="232" y="5"/>
                    <a:pt x="232" y="12"/>
                  </a:cubicBezTo>
                  <a:cubicBezTo>
                    <a:pt x="232" y="19"/>
                    <a:pt x="227" y="24"/>
                    <a:pt x="221" y="25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0"/>
            <p:cNvSpPr/>
            <p:nvPr/>
          </p:nvSpPr>
          <p:spPr bwMode="auto">
            <a:xfrm>
              <a:off x="2036" y="2227"/>
              <a:ext cx="256" cy="188"/>
            </a:xfrm>
            <a:custGeom>
              <a:avLst/>
              <a:gdLst>
                <a:gd name="T0" fmla="*/ 14 w 198"/>
                <a:gd name="T1" fmla="*/ 145 h 145"/>
                <a:gd name="T2" fmla="*/ 4 w 198"/>
                <a:gd name="T3" fmla="*/ 140 h 145"/>
                <a:gd name="T4" fmla="*/ 7 w 198"/>
                <a:gd name="T5" fmla="*/ 123 h 145"/>
                <a:gd name="T6" fmla="*/ 178 w 198"/>
                <a:gd name="T7" fmla="*/ 4 h 145"/>
                <a:gd name="T8" fmla="*/ 194 w 198"/>
                <a:gd name="T9" fmla="*/ 7 h 145"/>
                <a:gd name="T10" fmla="*/ 191 w 198"/>
                <a:gd name="T11" fmla="*/ 24 h 145"/>
                <a:gd name="T12" fmla="*/ 21 w 198"/>
                <a:gd name="T13" fmla="*/ 143 h 145"/>
                <a:gd name="T14" fmla="*/ 14 w 198"/>
                <a:gd name="T15" fmla="*/ 145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8" h="145">
                  <a:moveTo>
                    <a:pt x="14" y="145"/>
                  </a:moveTo>
                  <a:cubicBezTo>
                    <a:pt x="10" y="145"/>
                    <a:pt x="6" y="143"/>
                    <a:pt x="4" y="140"/>
                  </a:cubicBezTo>
                  <a:cubicBezTo>
                    <a:pt x="0" y="134"/>
                    <a:pt x="2" y="127"/>
                    <a:pt x="7" y="123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83" y="0"/>
                    <a:pt x="191" y="2"/>
                    <a:pt x="194" y="7"/>
                  </a:cubicBezTo>
                  <a:cubicBezTo>
                    <a:pt x="198" y="13"/>
                    <a:pt x="197" y="20"/>
                    <a:pt x="191" y="24"/>
                  </a:cubicBezTo>
                  <a:cubicBezTo>
                    <a:pt x="21" y="143"/>
                    <a:pt x="21" y="143"/>
                    <a:pt x="21" y="143"/>
                  </a:cubicBezTo>
                  <a:cubicBezTo>
                    <a:pt x="19" y="144"/>
                    <a:pt x="16" y="145"/>
                    <a:pt x="14" y="1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pic>
        <p:nvPicPr>
          <p:cNvPr id="7" name="图片占位符 6"/>
          <p:cNvPicPr>
            <a:picLocks noGrp="1" noChangeAspect="1"/>
          </p:cNvPicPr>
          <p:nvPr>
            <p:ph type="pic" sz="quarter" idx="17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21" r="29521"/>
          <a:stretch>
            <a:fillRect/>
          </a:stretch>
        </p:blipFill>
        <p:spPr/>
      </p:pic>
      <p:pic>
        <p:nvPicPr>
          <p:cNvPr id="23" name="图片占位符 22"/>
          <p:cNvPicPr>
            <a:picLocks noGrp="1" noChangeAspect="1"/>
          </p:cNvPicPr>
          <p:nvPr>
            <p:ph type="pic" sz="quarter" idx="18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536" r="29536"/>
          <a:stretch>
            <a:fillRect/>
          </a:stretch>
        </p:blipFill>
        <p:spPr/>
      </p:pic>
      <p:sp>
        <p:nvSpPr>
          <p:cNvPr id="49" name="矩形 48"/>
          <p:cNvSpPr/>
          <p:nvPr/>
        </p:nvSpPr>
        <p:spPr>
          <a:xfrm>
            <a:off x="2724169" y="1717948"/>
            <a:ext cx="14221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b="1">
                <a:ln w="3175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添加标题</a:t>
            </a:r>
            <a:endParaRPr lang="zh-CN" altLang="en-US" sz="2400" b="1">
              <a:ln w="3175">
                <a:solidFill>
                  <a:schemeClr val="bg1"/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50" name="矩形 49"/>
          <p:cNvSpPr/>
          <p:nvPr/>
        </p:nvSpPr>
        <p:spPr>
          <a:xfrm>
            <a:off x="2415778" y="2114961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1" name="直接连接符 50"/>
          <p:cNvCxnSpPr/>
          <p:nvPr/>
        </p:nvCxnSpPr>
        <p:spPr>
          <a:xfrm>
            <a:off x="3325906" y="2128668"/>
            <a:ext cx="238835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矩形 51"/>
          <p:cNvSpPr/>
          <p:nvPr/>
        </p:nvSpPr>
        <p:spPr>
          <a:xfrm>
            <a:off x="2415778" y="2878963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2467792" y="3642965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191437" y="1717948"/>
            <a:ext cx="142218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b="1">
                <a:ln w="3175">
                  <a:solidFill>
                    <a:schemeClr val="bg1"/>
                  </a:solidFill>
                </a:ln>
                <a:solidFill>
                  <a:schemeClr val="accent1"/>
                </a:solidFill>
                <a:latin typeface="+mj-ea"/>
                <a:ea typeface="+mj-ea"/>
              </a:rPr>
              <a:t>添加标题</a:t>
            </a:r>
            <a:endParaRPr lang="zh-CN" altLang="en-US" sz="2400" b="1">
              <a:ln w="3175">
                <a:solidFill>
                  <a:schemeClr val="bg1"/>
                </a:solidFill>
              </a:ln>
              <a:solidFill>
                <a:schemeClr val="accent1"/>
              </a:solid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6891544" y="2114961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7749658" y="2128668"/>
            <a:ext cx="238835" cy="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矩形 56"/>
          <p:cNvSpPr/>
          <p:nvPr/>
        </p:nvSpPr>
        <p:spPr>
          <a:xfrm>
            <a:off x="6891544" y="2878963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6891544" y="3642965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493018" y="428618"/>
            <a:ext cx="215796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en-US" altLang="zh-CN" sz="2800" b="1" kern="0" smtClea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CONTENTS</a:t>
            </a:r>
            <a:endParaRPr lang="zh-CN" altLang="en-US" sz="2800" b="1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3" name="矩形 2"/>
          <p:cNvSpPr/>
          <p:nvPr/>
        </p:nvSpPr>
        <p:spPr>
          <a:xfrm>
            <a:off x="793504" y="2175897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第一章：此处添加标题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4" name="矩形 3"/>
          <p:cNvSpPr/>
          <p:nvPr/>
        </p:nvSpPr>
        <p:spPr>
          <a:xfrm>
            <a:off x="5488604" y="2175897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第二章：此处添加标题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793504" y="3359975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第三章：此处添加标题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5488604" y="3396156"/>
            <a:ext cx="27655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2000" b="1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第四章：此处添加标题</a:t>
            </a:r>
            <a:endParaRPr lang="zh-CN" altLang="en-US" sz="2000" b="1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7" name="直接连接符 6"/>
          <p:cNvCxnSpPr/>
          <p:nvPr/>
        </p:nvCxnSpPr>
        <p:spPr>
          <a:xfrm>
            <a:off x="4405085" y="93583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矩形 8"/>
          <p:cNvSpPr/>
          <p:nvPr/>
        </p:nvSpPr>
        <p:spPr>
          <a:xfrm>
            <a:off x="1961726" y="941495"/>
            <a:ext cx="5220547" cy="5770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633007" y="2925735"/>
            <a:ext cx="387798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4800" kern="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感谢大家观看</a:t>
            </a:r>
            <a:endParaRPr lang="zh-CN" altLang="en-US" sz="4800" kern="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2399769" y="3630575"/>
            <a:ext cx="434445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en-US" altLang="zh-CN" sz="1800" kern="0" spc="300">
                <a:ln w="12700"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  <a:cs typeface="Tahoma" panose="020B0604030504040204" pitchFamily="34" charset="0"/>
              </a:rPr>
              <a:t>THANK YOU FOR WATCHING</a:t>
            </a:r>
            <a:endParaRPr lang="en-US" altLang="zh-CN" sz="1800" kern="0" spc="300">
              <a:ln w="12700"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  <a:cs typeface="Tahoma" panose="020B0604030504040204" pitchFamily="34" charset="0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961726" y="4046590"/>
            <a:ext cx="5220547" cy="4863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90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3190" name="组合 3189"/>
          <p:cNvGrpSpPr/>
          <p:nvPr/>
        </p:nvGrpSpPr>
        <p:grpSpPr>
          <a:xfrm>
            <a:off x="124301" y="160809"/>
            <a:ext cx="8793735" cy="2521751"/>
            <a:chOff x="124301" y="160809"/>
            <a:chExt cx="8793735" cy="2521751"/>
          </a:xfrm>
        </p:grpSpPr>
        <p:grpSp>
          <p:nvGrpSpPr>
            <p:cNvPr id="3191" name="组合 3190"/>
            <p:cNvGrpSpPr/>
            <p:nvPr/>
          </p:nvGrpSpPr>
          <p:grpSpPr>
            <a:xfrm>
              <a:off x="124301" y="160809"/>
              <a:ext cx="5553440" cy="2521751"/>
              <a:chOff x="-4852194" y="-569914"/>
              <a:chExt cx="8834438" cy="4011613"/>
            </a:xfrm>
            <a:solidFill>
              <a:schemeClr val="bg1"/>
            </a:solidFill>
          </p:grpSpPr>
          <p:sp>
            <p:nvSpPr>
              <p:cNvPr id="4154" name="Freeform 2199"/>
              <p:cNvSpPr/>
              <p:nvPr/>
            </p:nvSpPr>
            <p:spPr bwMode="auto">
              <a:xfrm>
                <a:off x="-4126707" y="2097086"/>
                <a:ext cx="14288" cy="44450"/>
              </a:xfrm>
              <a:custGeom>
                <a:avLst/>
                <a:gdLst>
                  <a:gd name="T0" fmla="*/ 5 w 5"/>
                  <a:gd name="T1" fmla="*/ 16 h 16"/>
                  <a:gd name="T2" fmla="*/ 5 w 5"/>
                  <a:gd name="T3" fmla="*/ 3 h 16"/>
                  <a:gd name="T4" fmla="*/ 5 w 5"/>
                  <a:gd name="T5" fmla="*/ 1 h 16"/>
                  <a:gd name="T6" fmla="*/ 0 w 5"/>
                  <a:gd name="T7" fmla="*/ 2 h 16"/>
                  <a:gd name="T8" fmla="*/ 0 w 5"/>
                  <a:gd name="T9" fmla="*/ 8 h 16"/>
                  <a:gd name="T10" fmla="*/ 2 w 5"/>
                  <a:gd name="T11" fmla="*/ 8 h 16"/>
                  <a:gd name="T12" fmla="*/ 0 w 5"/>
                  <a:gd name="T13" fmla="*/ 13 h 16"/>
                  <a:gd name="T14" fmla="*/ 0 w 5"/>
                  <a:gd name="T15" fmla="*/ 13 h 16"/>
                  <a:gd name="T16" fmla="*/ 0 w 5"/>
                  <a:gd name="T17" fmla="*/ 16 h 16"/>
                  <a:gd name="T18" fmla="*/ 5 w 5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6">
                    <a:moveTo>
                      <a:pt x="5" y="16"/>
                    </a:moveTo>
                    <a:cubicBezTo>
                      <a:pt x="5" y="12"/>
                      <a:pt x="5" y="7"/>
                      <a:pt x="5" y="3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5" y="9"/>
                      <a:pt x="3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2" y="16"/>
                      <a:pt x="3" y="16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5" name="Freeform 2200"/>
              <p:cNvSpPr/>
              <p:nvPr/>
            </p:nvSpPr>
            <p:spPr bwMode="auto">
              <a:xfrm>
                <a:off x="-4126707" y="2216149"/>
                <a:ext cx="17463" cy="55563"/>
              </a:xfrm>
              <a:custGeom>
                <a:avLst/>
                <a:gdLst>
                  <a:gd name="T0" fmla="*/ 5 w 6"/>
                  <a:gd name="T1" fmla="*/ 20 h 20"/>
                  <a:gd name="T2" fmla="*/ 5 w 6"/>
                  <a:gd name="T3" fmla="*/ 1 h 20"/>
                  <a:gd name="T4" fmla="*/ 0 w 6"/>
                  <a:gd name="T5" fmla="*/ 1 h 20"/>
                  <a:gd name="T6" fmla="*/ 0 w 6"/>
                  <a:gd name="T7" fmla="*/ 7 h 20"/>
                  <a:gd name="T8" fmla="*/ 2 w 6"/>
                  <a:gd name="T9" fmla="*/ 8 h 20"/>
                  <a:gd name="T10" fmla="*/ 1 w 6"/>
                  <a:gd name="T11" fmla="*/ 13 h 20"/>
                  <a:gd name="T12" fmla="*/ 0 w 6"/>
                  <a:gd name="T13" fmla="*/ 13 h 20"/>
                  <a:gd name="T14" fmla="*/ 0 w 6"/>
                  <a:gd name="T15" fmla="*/ 20 h 20"/>
                  <a:gd name="T16" fmla="*/ 5 w 6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5" y="20"/>
                    </a:moveTo>
                    <a:cubicBezTo>
                      <a:pt x="5" y="14"/>
                      <a:pt x="5" y="8"/>
                      <a:pt x="5" y="1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5"/>
                      <a:pt x="0" y="18"/>
                      <a:pt x="0" y="20"/>
                    </a:cubicBezTo>
                    <a:cubicBezTo>
                      <a:pt x="2" y="20"/>
                      <a:pt x="4" y="20"/>
                      <a:pt x="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6" name="Freeform 2201"/>
              <p:cNvSpPr/>
              <p:nvPr/>
            </p:nvSpPr>
            <p:spPr bwMode="auto">
              <a:xfrm>
                <a:off x="-4126707" y="2154236"/>
                <a:ext cx="14288" cy="50800"/>
              </a:xfrm>
              <a:custGeom>
                <a:avLst/>
                <a:gdLst>
                  <a:gd name="T0" fmla="*/ 5 w 5"/>
                  <a:gd name="T1" fmla="*/ 18 h 18"/>
                  <a:gd name="T2" fmla="*/ 5 w 5"/>
                  <a:gd name="T3" fmla="*/ 0 h 18"/>
                  <a:gd name="T4" fmla="*/ 0 w 5"/>
                  <a:gd name="T5" fmla="*/ 1 h 18"/>
                  <a:gd name="T6" fmla="*/ 0 w 5"/>
                  <a:gd name="T7" fmla="*/ 10 h 18"/>
                  <a:gd name="T8" fmla="*/ 2 w 5"/>
                  <a:gd name="T9" fmla="*/ 11 h 18"/>
                  <a:gd name="T10" fmla="*/ 0 w 5"/>
                  <a:gd name="T11" fmla="*/ 16 h 18"/>
                  <a:gd name="T12" fmla="*/ 0 w 5"/>
                  <a:gd name="T13" fmla="*/ 16 h 18"/>
                  <a:gd name="T14" fmla="*/ 0 w 5"/>
                  <a:gd name="T15" fmla="*/ 18 h 18"/>
                  <a:gd name="T16" fmla="*/ 5 w 5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8">
                    <a:moveTo>
                      <a:pt x="5" y="18"/>
                    </a:moveTo>
                    <a:cubicBezTo>
                      <a:pt x="5" y="12"/>
                      <a:pt x="5" y="6"/>
                      <a:pt x="5" y="0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0" y="4"/>
                      <a:pt x="0" y="7"/>
                      <a:pt x="0" y="10"/>
                    </a:cubicBezTo>
                    <a:cubicBezTo>
                      <a:pt x="1" y="10"/>
                      <a:pt x="1" y="10"/>
                      <a:pt x="2" y="11"/>
                    </a:cubicBezTo>
                    <a:cubicBezTo>
                      <a:pt x="5" y="12"/>
                      <a:pt x="3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2" y="17"/>
                      <a:pt x="3" y="18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7" name="Freeform 2202"/>
              <p:cNvSpPr/>
              <p:nvPr/>
            </p:nvSpPr>
            <p:spPr bwMode="auto">
              <a:xfrm>
                <a:off x="-4126707" y="2827336"/>
                <a:ext cx="20638" cy="52388"/>
              </a:xfrm>
              <a:custGeom>
                <a:avLst/>
                <a:gdLst>
                  <a:gd name="T0" fmla="*/ 5 w 7"/>
                  <a:gd name="T1" fmla="*/ 19 h 19"/>
                  <a:gd name="T2" fmla="*/ 5 w 7"/>
                  <a:gd name="T3" fmla="*/ 1 h 19"/>
                  <a:gd name="T4" fmla="*/ 0 w 7"/>
                  <a:gd name="T5" fmla="*/ 0 h 19"/>
                  <a:gd name="T6" fmla="*/ 0 w 7"/>
                  <a:gd name="T7" fmla="*/ 6 h 19"/>
                  <a:gd name="T8" fmla="*/ 3 w 7"/>
                  <a:gd name="T9" fmla="*/ 7 h 19"/>
                  <a:gd name="T10" fmla="*/ 2 w 7"/>
                  <a:gd name="T11" fmla="*/ 12 h 19"/>
                  <a:gd name="T12" fmla="*/ 0 w 7"/>
                  <a:gd name="T13" fmla="*/ 12 h 19"/>
                  <a:gd name="T14" fmla="*/ 0 w 7"/>
                  <a:gd name="T15" fmla="*/ 18 h 19"/>
                  <a:gd name="T16" fmla="*/ 1 w 7"/>
                  <a:gd name="T17" fmla="*/ 18 h 19"/>
                  <a:gd name="T18" fmla="*/ 5 w 7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9">
                    <a:moveTo>
                      <a:pt x="5" y="19"/>
                    </a:moveTo>
                    <a:cubicBezTo>
                      <a:pt x="5" y="13"/>
                      <a:pt x="5" y="7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7"/>
                      <a:pt x="3" y="7"/>
                      <a:pt x="3" y="7"/>
                    </a:cubicBezTo>
                    <a:cubicBezTo>
                      <a:pt x="7" y="8"/>
                      <a:pt x="5" y="13"/>
                      <a:pt x="2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4" y="18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8" name="Freeform 2203"/>
              <p:cNvSpPr/>
              <p:nvPr/>
            </p:nvSpPr>
            <p:spPr bwMode="auto">
              <a:xfrm>
                <a:off x="-4126707" y="2027236"/>
                <a:ext cx="795338" cy="1062038"/>
              </a:xfrm>
              <a:custGeom>
                <a:avLst/>
                <a:gdLst>
                  <a:gd name="T0" fmla="*/ 245 w 288"/>
                  <a:gd name="T1" fmla="*/ 4 h 384"/>
                  <a:gd name="T2" fmla="*/ 175 w 288"/>
                  <a:gd name="T3" fmla="*/ 4 h 384"/>
                  <a:gd name="T4" fmla="*/ 29 w 288"/>
                  <a:gd name="T5" fmla="*/ 4 h 384"/>
                  <a:gd name="T6" fmla="*/ 20 w 288"/>
                  <a:gd name="T7" fmla="*/ 4 h 384"/>
                  <a:gd name="T8" fmla="*/ 0 w 288"/>
                  <a:gd name="T9" fmla="*/ 21 h 384"/>
                  <a:gd name="T10" fmla="*/ 6 w 288"/>
                  <a:gd name="T11" fmla="*/ 20 h 384"/>
                  <a:gd name="T12" fmla="*/ 20 w 288"/>
                  <a:gd name="T13" fmla="*/ 9 h 384"/>
                  <a:gd name="T14" fmla="*/ 29 w 288"/>
                  <a:gd name="T15" fmla="*/ 9 h 384"/>
                  <a:gd name="T16" fmla="*/ 90 w 288"/>
                  <a:gd name="T17" fmla="*/ 9 h 384"/>
                  <a:gd name="T18" fmla="*/ 245 w 288"/>
                  <a:gd name="T19" fmla="*/ 9 h 384"/>
                  <a:gd name="T20" fmla="*/ 281 w 288"/>
                  <a:gd name="T21" fmla="*/ 24 h 384"/>
                  <a:gd name="T22" fmla="*/ 281 w 288"/>
                  <a:gd name="T23" fmla="*/ 56 h 384"/>
                  <a:gd name="T24" fmla="*/ 281 w 288"/>
                  <a:gd name="T25" fmla="*/ 348 h 384"/>
                  <a:gd name="T26" fmla="*/ 281 w 288"/>
                  <a:gd name="T27" fmla="*/ 363 h 384"/>
                  <a:gd name="T28" fmla="*/ 239 w 288"/>
                  <a:gd name="T29" fmla="*/ 378 h 384"/>
                  <a:gd name="T30" fmla="*/ 165 w 288"/>
                  <a:gd name="T31" fmla="*/ 378 h 384"/>
                  <a:gd name="T32" fmla="*/ 25 w 288"/>
                  <a:gd name="T33" fmla="*/ 378 h 384"/>
                  <a:gd name="T34" fmla="*/ 5 w 288"/>
                  <a:gd name="T35" fmla="*/ 363 h 384"/>
                  <a:gd name="T36" fmla="*/ 5 w 288"/>
                  <a:gd name="T37" fmla="*/ 357 h 384"/>
                  <a:gd name="T38" fmla="*/ 5 w 288"/>
                  <a:gd name="T39" fmla="*/ 351 h 384"/>
                  <a:gd name="T40" fmla="*/ 0 w 288"/>
                  <a:gd name="T41" fmla="*/ 351 h 384"/>
                  <a:gd name="T42" fmla="*/ 0 w 288"/>
                  <a:gd name="T43" fmla="*/ 355 h 384"/>
                  <a:gd name="T44" fmla="*/ 3 w 288"/>
                  <a:gd name="T45" fmla="*/ 356 h 384"/>
                  <a:gd name="T46" fmla="*/ 1 w 288"/>
                  <a:gd name="T47" fmla="*/ 361 h 384"/>
                  <a:gd name="T48" fmla="*/ 0 w 288"/>
                  <a:gd name="T49" fmla="*/ 360 h 384"/>
                  <a:gd name="T50" fmla="*/ 12 w 288"/>
                  <a:gd name="T51" fmla="*/ 382 h 384"/>
                  <a:gd name="T52" fmla="*/ 26 w 288"/>
                  <a:gd name="T53" fmla="*/ 383 h 384"/>
                  <a:gd name="T54" fmla="*/ 48 w 288"/>
                  <a:gd name="T55" fmla="*/ 383 h 384"/>
                  <a:gd name="T56" fmla="*/ 207 w 288"/>
                  <a:gd name="T57" fmla="*/ 383 h 384"/>
                  <a:gd name="T58" fmla="*/ 257 w 288"/>
                  <a:gd name="T59" fmla="*/ 383 h 384"/>
                  <a:gd name="T60" fmla="*/ 286 w 288"/>
                  <a:gd name="T61" fmla="*/ 363 h 384"/>
                  <a:gd name="T62" fmla="*/ 286 w 288"/>
                  <a:gd name="T63" fmla="*/ 106 h 384"/>
                  <a:gd name="T64" fmla="*/ 286 w 288"/>
                  <a:gd name="T65" fmla="*/ 44 h 384"/>
                  <a:gd name="T66" fmla="*/ 283 w 288"/>
                  <a:gd name="T67" fmla="*/ 14 h 384"/>
                  <a:gd name="T68" fmla="*/ 245 w 288"/>
                  <a:gd name="T69" fmla="*/ 4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8" h="384">
                    <a:moveTo>
                      <a:pt x="245" y="4"/>
                    </a:moveTo>
                    <a:cubicBezTo>
                      <a:pt x="222" y="4"/>
                      <a:pt x="198" y="4"/>
                      <a:pt x="175" y="4"/>
                    </a:cubicBezTo>
                    <a:cubicBezTo>
                      <a:pt x="126" y="4"/>
                      <a:pt x="78" y="4"/>
                      <a:pt x="29" y="4"/>
                    </a:cubicBezTo>
                    <a:cubicBezTo>
                      <a:pt x="26" y="4"/>
                      <a:pt x="23" y="4"/>
                      <a:pt x="20" y="4"/>
                    </a:cubicBezTo>
                    <a:cubicBezTo>
                      <a:pt x="10" y="4"/>
                      <a:pt x="2" y="11"/>
                      <a:pt x="0" y="21"/>
                    </a:cubicBezTo>
                    <a:cubicBezTo>
                      <a:pt x="2" y="20"/>
                      <a:pt x="4" y="20"/>
                      <a:pt x="6" y="20"/>
                    </a:cubicBezTo>
                    <a:cubicBezTo>
                      <a:pt x="8" y="14"/>
                      <a:pt x="12" y="9"/>
                      <a:pt x="20" y="9"/>
                    </a:cubicBezTo>
                    <a:cubicBezTo>
                      <a:pt x="23" y="9"/>
                      <a:pt x="26" y="9"/>
                      <a:pt x="29" y="9"/>
                    </a:cubicBezTo>
                    <a:cubicBezTo>
                      <a:pt x="50" y="9"/>
                      <a:pt x="70" y="9"/>
                      <a:pt x="90" y="9"/>
                    </a:cubicBezTo>
                    <a:cubicBezTo>
                      <a:pt x="142" y="9"/>
                      <a:pt x="194" y="9"/>
                      <a:pt x="245" y="9"/>
                    </a:cubicBezTo>
                    <a:cubicBezTo>
                      <a:pt x="258" y="9"/>
                      <a:pt x="281" y="5"/>
                      <a:pt x="281" y="24"/>
                    </a:cubicBezTo>
                    <a:cubicBezTo>
                      <a:pt x="281" y="35"/>
                      <a:pt x="281" y="45"/>
                      <a:pt x="281" y="56"/>
                    </a:cubicBezTo>
                    <a:cubicBezTo>
                      <a:pt x="281" y="153"/>
                      <a:pt x="281" y="251"/>
                      <a:pt x="281" y="348"/>
                    </a:cubicBezTo>
                    <a:cubicBezTo>
                      <a:pt x="281" y="353"/>
                      <a:pt x="281" y="358"/>
                      <a:pt x="281" y="363"/>
                    </a:cubicBezTo>
                    <a:cubicBezTo>
                      <a:pt x="279" y="383"/>
                      <a:pt x="252" y="378"/>
                      <a:pt x="239" y="378"/>
                    </a:cubicBezTo>
                    <a:cubicBezTo>
                      <a:pt x="214" y="378"/>
                      <a:pt x="189" y="378"/>
                      <a:pt x="165" y="378"/>
                    </a:cubicBezTo>
                    <a:cubicBezTo>
                      <a:pt x="118" y="378"/>
                      <a:pt x="72" y="378"/>
                      <a:pt x="25" y="378"/>
                    </a:cubicBezTo>
                    <a:cubicBezTo>
                      <a:pt x="16" y="378"/>
                      <a:pt x="6" y="376"/>
                      <a:pt x="5" y="363"/>
                    </a:cubicBezTo>
                    <a:cubicBezTo>
                      <a:pt x="5" y="361"/>
                      <a:pt x="5" y="359"/>
                      <a:pt x="5" y="357"/>
                    </a:cubicBezTo>
                    <a:cubicBezTo>
                      <a:pt x="5" y="355"/>
                      <a:pt x="5" y="353"/>
                      <a:pt x="5" y="351"/>
                    </a:cubicBezTo>
                    <a:cubicBezTo>
                      <a:pt x="4" y="351"/>
                      <a:pt x="2" y="350"/>
                      <a:pt x="0" y="351"/>
                    </a:cubicBezTo>
                    <a:cubicBezTo>
                      <a:pt x="0" y="352"/>
                      <a:pt x="0" y="353"/>
                      <a:pt x="0" y="355"/>
                    </a:cubicBezTo>
                    <a:cubicBezTo>
                      <a:pt x="1" y="355"/>
                      <a:pt x="2" y="355"/>
                      <a:pt x="3" y="356"/>
                    </a:cubicBezTo>
                    <a:cubicBezTo>
                      <a:pt x="6" y="357"/>
                      <a:pt x="5" y="362"/>
                      <a:pt x="1" y="361"/>
                    </a:cubicBezTo>
                    <a:cubicBezTo>
                      <a:pt x="1" y="361"/>
                      <a:pt x="0" y="361"/>
                      <a:pt x="0" y="360"/>
                    </a:cubicBezTo>
                    <a:cubicBezTo>
                      <a:pt x="0" y="369"/>
                      <a:pt x="2" y="377"/>
                      <a:pt x="12" y="382"/>
                    </a:cubicBezTo>
                    <a:cubicBezTo>
                      <a:pt x="16" y="384"/>
                      <a:pt x="21" y="383"/>
                      <a:pt x="26" y="383"/>
                    </a:cubicBezTo>
                    <a:cubicBezTo>
                      <a:pt x="33" y="383"/>
                      <a:pt x="41" y="383"/>
                      <a:pt x="48" y="383"/>
                    </a:cubicBezTo>
                    <a:cubicBezTo>
                      <a:pt x="101" y="383"/>
                      <a:pt x="154" y="383"/>
                      <a:pt x="207" y="383"/>
                    </a:cubicBezTo>
                    <a:cubicBezTo>
                      <a:pt x="223" y="383"/>
                      <a:pt x="240" y="383"/>
                      <a:pt x="257" y="383"/>
                    </a:cubicBezTo>
                    <a:cubicBezTo>
                      <a:pt x="271" y="383"/>
                      <a:pt x="285" y="381"/>
                      <a:pt x="286" y="363"/>
                    </a:cubicBezTo>
                    <a:cubicBezTo>
                      <a:pt x="286" y="278"/>
                      <a:pt x="286" y="192"/>
                      <a:pt x="286" y="106"/>
                    </a:cubicBezTo>
                    <a:cubicBezTo>
                      <a:pt x="286" y="85"/>
                      <a:pt x="286" y="65"/>
                      <a:pt x="286" y="44"/>
                    </a:cubicBezTo>
                    <a:cubicBezTo>
                      <a:pt x="286" y="35"/>
                      <a:pt x="288" y="22"/>
                      <a:pt x="283" y="14"/>
                    </a:cubicBezTo>
                    <a:cubicBezTo>
                      <a:pt x="277" y="0"/>
                      <a:pt x="257" y="4"/>
                      <a:pt x="24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9" name="Freeform 2204"/>
              <p:cNvSpPr/>
              <p:nvPr/>
            </p:nvSpPr>
            <p:spPr bwMode="auto">
              <a:xfrm>
                <a:off x="-4126707" y="2284411"/>
                <a:ext cx="17463" cy="39688"/>
              </a:xfrm>
              <a:custGeom>
                <a:avLst/>
                <a:gdLst>
                  <a:gd name="T0" fmla="*/ 5 w 6"/>
                  <a:gd name="T1" fmla="*/ 14 h 14"/>
                  <a:gd name="T2" fmla="*/ 5 w 6"/>
                  <a:gd name="T3" fmla="*/ 1 h 14"/>
                  <a:gd name="T4" fmla="*/ 0 w 6"/>
                  <a:gd name="T5" fmla="*/ 0 h 14"/>
                  <a:gd name="T6" fmla="*/ 0 w 6"/>
                  <a:gd name="T7" fmla="*/ 7 h 14"/>
                  <a:gd name="T8" fmla="*/ 2 w 6"/>
                  <a:gd name="T9" fmla="*/ 8 h 14"/>
                  <a:gd name="T10" fmla="*/ 1 w 6"/>
                  <a:gd name="T11" fmla="*/ 13 h 14"/>
                  <a:gd name="T12" fmla="*/ 0 w 6"/>
                  <a:gd name="T13" fmla="*/ 13 h 14"/>
                  <a:gd name="T14" fmla="*/ 0 w 6"/>
                  <a:gd name="T15" fmla="*/ 14 h 14"/>
                  <a:gd name="T16" fmla="*/ 5 w 6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6" y="8"/>
                      <a:pt x="4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2" y="13"/>
                      <a:pt x="4" y="14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0" name="Freeform 2205"/>
              <p:cNvSpPr/>
              <p:nvPr/>
            </p:nvSpPr>
            <p:spPr bwMode="auto">
              <a:xfrm>
                <a:off x="-4126707" y="2530474"/>
                <a:ext cx="17463" cy="42863"/>
              </a:xfrm>
              <a:custGeom>
                <a:avLst/>
                <a:gdLst>
                  <a:gd name="T0" fmla="*/ 5 w 6"/>
                  <a:gd name="T1" fmla="*/ 1 h 15"/>
                  <a:gd name="T2" fmla="*/ 0 w 6"/>
                  <a:gd name="T3" fmla="*/ 1 h 15"/>
                  <a:gd name="T4" fmla="*/ 0 w 6"/>
                  <a:gd name="T5" fmla="*/ 4 h 15"/>
                  <a:gd name="T6" fmla="*/ 3 w 6"/>
                  <a:gd name="T7" fmla="*/ 5 h 15"/>
                  <a:gd name="T8" fmla="*/ 1 w 6"/>
                  <a:gd name="T9" fmla="*/ 10 h 15"/>
                  <a:gd name="T10" fmla="*/ 0 w 6"/>
                  <a:gd name="T11" fmla="*/ 10 h 15"/>
                  <a:gd name="T12" fmla="*/ 0 w 6"/>
                  <a:gd name="T13" fmla="*/ 14 h 15"/>
                  <a:gd name="T14" fmla="*/ 5 w 6"/>
                  <a:gd name="T15" fmla="*/ 15 h 15"/>
                  <a:gd name="T16" fmla="*/ 5 w 6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5">
                    <a:moveTo>
                      <a:pt x="5" y="1"/>
                    </a:moveTo>
                    <a:cubicBezTo>
                      <a:pt x="3" y="1"/>
                      <a:pt x="2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6" y="6"/>
                      <a:pt x="5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0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1" name="Freeform 2206"/>
              <p:cNvSpPr/>
              <p:nvPr/>
            </p:nvSpPr>
            <p:spPr bwMode="auto">
              <a:xfrm>
                <a:off x="-4126707" y="2946399"/>
                <a:ext cx="14288" cy="38100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3 w 5"/>
                  <a:gd name="T5" fmla="*/ 0 h 14"/>
                  <a:gd name="T6" fmla="*/ 0 w 5"/>
                  <a:gd name="T7" fmla="*/ 0 h 14"/>
                  <a:gd name="T8" fmla="*/ 0 w 5"/>
                  <a:gd name="T9" fmla="*/ 3 h 14"/>
                  <a:gd name="T10" fmla="*/ 2 w 5"/>
                  <a:gd name="T11" fmla="*/ 4 h 14"/>
                  <a:gd name="T12" fmla="*/ 1 w 5"/>
                  <a:gd name="T13" fmla="*/ 9 h 14"/>
                  <a:gd name="T14" fmla="*/ 0 w 5"/>
                  <a:gd name="T15" fmla="*/ 9 h 14"/>
                  <a:gd name="T16" fmla="*/ 0 w 5"/>
                  <a:gd name="T17" fmla="*/ 14 h 14"/>
                  <a:gd name="T18" fmla="*/ 5 w 5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5"/>
                      <a:pt x="4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2" name="Freeform 2207"/>
              <p:cNvSpPr/>
              <p:nvPr/>
            </p:nvSpPr>
            <p:spPr bwMode="auto">
              <a:xfrm>
                <a:off x="-4126707" y="2582861"/>
                <a:ext cx="14288" cy="33338"/>
              </a:xfrm>
              <a:custGeom>
                <a:avLst/>
                <a:gdLst>
                  <a:gd name="T0" fmla="*/ 5 w 5"/>
                  <a:gd name="T1" fmla="*/ 1 h 12"/>
                  <a:gd name="T2" fmla="*/ 1 w 5"/>
                  <a:gd name="T3" fmla="*/ 0 h 12"/>
                  <a:gd name="T4" fmla="*/ 0 w 5"/>
                  <a:gd name="T5" fmla="*/ 0 h 12"/>
                  <a:gd name="T6" fmla="*/ 0 w 5"/>
                  <a:gd name="T7" fmla="*/ 4 h 12"/>
                  <a:gd name="T8" fmla="*/ 2 w 5"/>
                  <a:gd name="T9" fmla="*/ 4 h 12"/>
                  <a:gd name="T10" fmla="*/ 2 w 5"/>
                  <a:gd name="T11" fmla="*/ 10 h 12"/>
                  <a:gd name="T12" fmla="*/ 0 w 5"/>
                  <a:gd name="T13" fmla="*/ 9 h 12"/>
                  <a:gd name="T14" fmla="*/ 0 w 5"/>
                  <a:gd name="T15" fmla="*/ 11 h 12"/>
                  <a:gd name="T16" fmla="*/ 5 w 5"/>
                  <a:gd name="T17" fmla="*/ 12 h 12"/>
                  <a:gd name="T18" fmla="*/ 5 w 5"/>
                  <a:gd name="T1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5"/>
                      <a:pt x="5" y="10"/>
                      <a:pt x="2" y="10"/>
                    </a:cubicBezTo>
                    <a:cubicBezTo>
                      <a:pt x="1" y="10"/>
                      <a:pt x="1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2" y="11"/>
                      <a:pt x="4" y="11"/>
                      <a:pt x="5" y="12"/>
                    </a:cubicBezTo>
                    <a:cubicBezTo>
                      <a:pt x="5" y="8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3" name="Freeform 2208"/>
              <p:cNvSpPr/>
              <p:nvPr/>
            </p:nvSpPr>
            <p:spPr bwMode="auto">
              <a:xfrm>
                <a:off x="-4126707" y="2674936"/>
                <a:ext cx="14288" cy="38100"/>
              </a:xfrm>
              <a:custGeom>
                <a:avLst/>
                <a:gdLst>
                  <a:gd name="T0" fmla="*/ 5 w 5"/>
                  <a:gd name="T1" fmla="*/ 2 h 14"/>
                  <a:gd name="T2" fmla="*/ 0 w 5"/>
                  <a:gd name="T3" fmla="*/ 0 h 14"/>
                  <a:gd name="T4" fmla="*/ 0 w 5"/>
                  <a:gd name="T5" fmla="*/ 4 h 14"/>
                  <a:gd name="T6" fmla="*/ 2 w 5"/>
                  <a:gd name="T7" fmla="*/ 5 h 14"/>
                  <a:gd name="T8" fmla="*/ 1 w 5"/>
                  <a:gd name="T9" fmla="*/ 10 h 14"/>
                  <a:gd name="T10" fmla="*/ 0 w 5"/>
                  <a:gd name="T11" fmla="*/ 10 h 14"/>
                  <a:gd name="T12" fmla="*/ 0 w 5"/>
                  <a:gd name="T13" fmla="*/ 13 h 14"/>
                  <a:gd name="T14" fmla="*/ 5 w 5"/>
                  <a:gd name="T15" fmla="*/ 14 h 14"/>
                  <a:gd name="T16" fmla="*/ 5 w 5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2"/>
                    </a:moveTo>
                    <a:cubicBezTo>
                      <a:pt x="4" y="1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2" y="13"/>
                      <a:pt x="4" y="13"/>
                      <a:pt x="5" y="14"/>
                    </a:cubicBezTo>
                    <a:cubicBezTo>
                      <a:pt x="5" y="10"/>
                      <a:pt x="5" y="6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4" name="Freeform 2209"/>
              <p:cNvSpPr/>
              <p:nvPr/>
            </p:nvSpPr>
            <p:spPr bwMode="auto">
              <a:xfrm>
                <a:off x="-4126707" y="2890836"/>
                <a:ext cx="17463" cy="44450"/>
              </a:xfrm>
              <a:custGeom>
                <a:avLst/>
                <a:gdLst>
                  <a:gd name="T0" fmla="*/ 5 w 6"/>
                  <a:gd name="T1" fmla="*/ 16 h 16"/>
                  <a:gd name="T2" fmla="*/ 5 w 6"/>
                  <a:gd name="T3" fmla="*/ 1 h 16"/>
                  <a:gd name="T4" fmla="*/ 0 w 6"/>
                  <a:gd name="T5" fmla="*/ 0 h 16"/>
                  <a:gd name="T6" fmla="*/ 0 w 6"/>
                  <a:gd name="T7" fmla="*/ 4 h 16"/>
                  <a:gd name="T8" fmla="*/ 3 w 6"/>
                  <a:gd name="T9" fmla="*/ 4 h 16"/>
                  <a:gd name="T10" fmla="*/ 1 w 6"/>
                  <a:gd name="T11" fmla="*/ 9 h 16"/>
                  <a:gd name="T12" fmla="*/ 0 w 6"/>
                  <a:gd name="T13" fmla="*/ 9 h 16"/>
                  <a:gd name="T14" fmla="*/ 0 w 6"/>
                  <a:gd name="T15" fmla="*/ 15 h 16"/>
                  <a:gd name="T16" fmla="*/ 5 w 6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5" y="16"/>
                    </a:moveTo>
                    <a:cubicBezTo>
                      <a:pt x="5" y="11"/>
                      <a:pt x="5" y="6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6" y="5"/>
                      <a:pt x="5" y="10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2" y="15"/>
                      <a:pt x="3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5" name="Freeform 2210"/>
              <p:cNvSpPr/>
              <p:nvPr/>
            </p:nvSpPr>
            <p:spPr bwMode="auto">
              <a:xfrm>
                <a:off x="-4126707" y="2627311"/>
                <a:ext cx="14288" cy="36513"/>
              </a:xfrm>
              <a:custGeom>
                <a:avLst/>
                <a:gdLst>
                  <a:gd name="T0" fmla="*/ 5 w 5"/>
                  <a:gd name="T1" fmla="*/ 2 h 13"/>
                  <a:gd name="T2" fmla="*/ 4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5 h 13"/>
                  <a:gd name="T10" fmla="*/ 1 w 5"/>
                  <a:gd name="T11" fmla="*/ 10 h 13"/>
                  <a:gd name="T12" fmla="*/ 0 w 5"/>
                  <a:gd name="T13" fmla="*/ 9 h 13"/>
                  <a:gd name="T14" fmla="*/ 0 w 5"/>
                  <a:gd name="T15" fmla="*/ 12 h 13"/>
                  <a:gd name="T16" fmla="*/ 5 w 5"/>
                  <a:gd name="T17" fmla="*/ 13 h 13"/>
                  <a:gd name="T18" fmla="*/ 5 w 5"/>
                  <a:gd name="T1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3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5" y="6"/>
                      <a:pt x="4" y="11"/>
                      <a:pt x="1" y="10"/>
                    </a:cubicBezTo>
                    <a:cubicBezTo>
                      <a:pt x="1" y="10"/>
                      <a:pt x="0" y="10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5" y="9"/>
                      <a:pt x="5" y="5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6" name="Freeform 2211"/>
              <p:cNvSpPr/>
              <p:nvPr/>
            </p:nvSpPr>
            <p:spPr bwMode="auto">
              <a:xfrm>
                <a:off x="-4126707" y="2432049"/>
                <a:ext cx="14288" cy="41275"/>
              </a:xfrm>
              <a:custGeom>
                <a:avLst/>
                <a:gdLst>
                  <a:gd name="T0" fmla="*/ 5 w 5"/>
                  <a:gd name="T1" fmla="*/ 3 h 15"/>
                  <a:gd name="T2" fmla="*/ 0 w 5"/>
                  <a:gd name="T3" fmla="*/ 0 h 15"/>
                  <a:gd name="T4" fmla="*/ 0 w 5"/>
                  <a:gd name="T5" fmla="*/ 4 h 15"/>
                  <a:gd name="T6" fmla="*/ 1 w 5"/>
                  <a:gd name="T7" fmla="*/ 4 h 15"/>
                  <a:gd name="T8" fmla="*/ 1 w 5"/>
                  <a:gd name="T9" fmla="*/ 10 h 15"/>
                  <a:gd name="T10" fmla="*/ 0 w 5"/>
                  <a:gd name="T11" fmla="*/ 10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3"/>
                    </a:moveTo>
                    <a:cubicBezTo>
                      <a:pt x="4" y="2"/>
                      <a:pt x="2" y="1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5" y="5"/>
                      <a:pt x="5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1"/>
                      <a:pt x="0" y="13"/>
                      <a:pt x="0" y="14"/>
                    </a:cubicBezTo>
                    <a:cubicBezTo>
                      <a:pt x="2" y="14"/>
                      <a:pt x="4" y="14"/>
                      <a:pt x="5" y="15"/>
                    </a:cubicBezTo>
                    <a:cubicBezTo>
                      <a:pt x="5" y="11"/>
                      <a:pt x="5" y="7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7" name="Freeform 2212"/>
              <p:cNvSpPr/>
              <p:nvPr/>
            </p:nvSpPr>
            <p:spPr bwMode="auto">
              <a:xfrm>
                <a:off x="-4126707" y="23812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0 h 15"/>
                  <a:gd name="T4" fmla="*/ 0 w 5"/>
                  <a:gd name="T5" fmla="*/ 6 h 15"/>
                  <a:gd name="T6" fmla="*/ 2 w 5"/>
                  <a:gd name="T7" fmla="*/ 6 h 15"/>
                  <a:gd name="T8" fmla="*/ 2 w 5"/>
                  <a:gd name="T9" fmla="*/ 12 h 15"/>
                  <a:gd name="T10" fmla="*/ 0 w 5"/>
                  <a:gd name="T11" fmla="*/ 11 h 15"/>
                  <a:gd name="T12" fmla="*/ 0 w 5"/>
                  <a:gd name="T13" fmla="*/ 13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5" y="11"/>
                      <a:pt x="2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2" y="13"/>
                      <a:pt x="4" y="14"/>
                      <a:pt x="5" y="15"/>
                    </a:cubicBezTo>
                    <a:cubicBezTo>
                      <a:pt x="5" y="10"/>
                      <a:pt x="5" y="5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8" name="Freeform 2213"/>
              <p:cNvSpPr/>
              <p:nvPr/>
            </p:nvSpPr>
            <p:spPr bwMode="auto">
              <a:xfrm>
                <a:off x="-4126707" y="2724149"/>
                <a:ext cx="14288" cy="39688"/>
              </a:xfrm>
              <a:custGeom>
                <a:avLst/>
                <a:gdLst>
                  <a:gd name="T0" fmla="*/ 5 w 5"/>
                  <a:gd name="T1" fmla="*/ 14 h 14"/>
                  <a:gd name="T2" fmla="*/ 5 w 5"/>
                  <a:gd name="T3" fmla="*/ 1 h 14"/>
                  <a:gd name="T4" fmla="*/ 0 w 5"/>
                  <a:gd name="T5" fmla="*/ 0 h 14"/>
                  <a:gd name="T6" fmla="*/ 0 w 5"/>
                  <a:gd name="T7" fmla="*/ 4 h 14"/>
                  <a:gd name="T8" fmla="*/ 2 w 5"/>
                  <a:gd name="T9" fmla="*/ 4 h 14"/>
                  <a:gd name="T10" fmla="*/ 2 w 5"/>
                  <a:gd name="T11" fmla="*/ 9 h 14"/>
                  <a:gd name="T12" fmla="*/ 0 w 5"/>
                  <a:gd name="T13" fmla="*/ 9 h 14"/>
                  <a:gd name="T14" fmla="*/ 0 w 5"/>
                  <a:gd name="T15" fmla="*/ 14 h 14"/>
                  <a:gd name="T16" fmla="*/ 5 w 5"/>
                  <a:gd name="T1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0"/>
                      <a:pt x="5" y="5"/>
                      <a:pt x="5" y="1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5" y="10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1"/>
                      <a:pt x="0" y="12"/>
                      <a:pt x="0" y="14"/>
                    </a:cubicBezTo>
                    <a:cubicBezTo>
                      <a:pt x="2" y="13"/>
                      <a:pt x="4" y="13"/>
                      <a:pt x="5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69" name="Freeform 2214"/>
              <p:cNvSpPr/>
              <p:nvPr/>
            </p:nvSpPr>
            <p:spPr bwMode="auto">
              <a:xfrm>
                <a:off x="-4126707" y="2335211"/>
                <a:ext cx="14288" cy="33338"/>
              </a:xfrm>
              <a:custGeom>
                <a:avLst/>
                <a:gdLst>
                  <a:gd name="T0" fmla="*/ 5 w 5"/>
                  <a:gd name="T1" fmla="*/ 12 h 12"/>
                  <a:gd name="T2" fmla="*/ 5 w 5"/>
                  <a:gd name="T3" fmla="*/ 2 h 12"/>
                  <a:gd name="T4" fmla="*/ 0 w 5"/>
                  <a:gd name="T5" fmla="*/ 1 h 12"/>
                  <a:gd name="T6" fmla="*/ 0 w 5"/>
                  <a:gd name="T7" fmla="*/ 1 h 12"/>
                  <a:gd name="T8" fmla="*/ 0 w 5"/>
                  <a:gd name="T9" fmla="*/ 5 h 12"/>
                  <a:gd name="T10" fmla="*/ 2 w 5"/>
                  <a:gd name="T11" fmla="*/ 5 h 12"/>
                  <a:gd name="T12" fmla="*/ 0 w 5"/>
                  <a:gd name="T13" fmla="*/ 11 h 12"/>
                  <a:gd name="T14" fmla="*/ 0 w 5"/>
                  <a:gd name="T15" fmla="*/ 10 h 12"/>
                  <a:gd name="T16" fmla="*/ 0 w 5"/>
                  <a:gd name="T17" fmla="*/ 12 h 12"/>
                  <a:gd name="T18" fmla="*/ 5 w 5"/>
                  <a:gd name="T1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12">
                    <a:moveTo>
                      <a:pt x="5" y="12"/>
                    </a:moveTo>
                    <a:cubicBezTo>
                      <a:pt x="5" y="9"/>
                      <a:pt x="5" y="5"/>
                      <a:pt x="5" y="2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5" y="7"/>
                      <a:pt x="3" y="12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2" y="12"/>
                      <a:pt x="4" y="12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0" name="Freeform 2215"/>
              <p:cNvSpPr/>
              <p:nvPr/>
            </p:nvSpPr>
            <p:spPr bwMode="auto">
              <a:xfrm>
                <a:off x="-4126707" y="2774949"/>
                <a:ext cx="14288" cy="41275"/>
              </a:xfrm>
              <a:custGeom>
                <a:avLst/>
                <a:gdLst>
                  <a:gd name="T0" fmla="*/ 5 w 5"/>
                  <a:gd name="T1" fmla="*/ 1 h 15"/>
                  <a:gd name="T2" fmla="*/ 0 w 5"/>
                  <a:gd name="T3" fmla="*/ 1 h 15"/>
                  <a:gd name="T4" fmla="*/ 0 w 5"/>
                  <a:gd name="T5" fmla="*/ 5 h 15"/>
                  <a:gd name="T6" fmla="*/ 2 w 5"/>
                  <a:gd name="T7" fmla="*/ 6 h 15"/>
                  <a:gd name="T8" fmla="*/ 1 w 5"/>
                  <a:gd name="T9" fmla="*/ 11 h 15"/>
                  <a:gd name="T10" fmla="*/ 0 w 5"/>
                  <a:gd name="T11" fmla="*/ 11 h 15"/>
                  <a:gd name="T12" fmla="*/ 0 w 5"/>
                  <a:gd name="T13" fmla="*/ 14 h 15"/>
                  <a:gd name="T14" fmla="*/ 5 w 5"/>
                  <a:gd name="T15" fmla="*/ 15 h 15"/>
                  <a:gd name="T16" fmla="*/ 5 w 5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5">
                    <a:moveTo>
                      <a:pt x="5" y="1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7"/>
                      <a:pt x="4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2" y="14"/>
                      <a:pt x="3" y="15"/>
                      <a:pt x="5" y="15"/>
                    </a:cubicBezTo>
                    <a:cubicBezTo>
                      <a:pt x="5" y="11"/>
                      <a:pt x="5" y="6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1" name="Freeform 2216"/>
              <p:cNvSpPr/>
              <p:nvPr/>
            </p:nvSpPr>
            <p:spPr bwMode="auto">
              <a:xfrm>
                <a:off x="-4126707" y="2484436"/>
                <a:ext cx="14288" cy="34925"/>
              </a:xfrm>
              <a:custGeom>
                <a:avLst/>
                <a:gdLst>
                  <a:gd name="T0" fmla="*/ 5 w 5"/>
                  <a:gd name="T1" fmla="*/ 13 h 13"/>
                  <a:gd name="T2" fmla="*/ 5 w 5"/>
                  <a:gd name="T3" fmla="*/ 1 h 13"/>
                  <a:gd name="T4" fmla="*/ 0 w 5"/>
                  <a:gd name="T5" fmla="*/ 0 h 13"/>
                  <a:gd name="T6" fmla="*/ 0 w 5"/>
                  <a:gd name="T7" fmla="*/ 4 h 13"/>
                  <a:gd name="T8" fmla="*/ 2 w 5"/>
                  <a:gd name="T9" fmla="*/ 4 h 13"/>
                  <a:gd name="T10" fmla="*/ 2 w 5"/>
                  <a:gd name="T11" fmla="*/ 9 h 13"/>
                  <a:gd name="T12" fmla="*/ 0 w 5"/>
                  <a:gd name="T13" fmla="*/ 9 h 13"/>
                  <a:gd name="T14" fmla="*/ 0 w 5"/>
                  <a:gd name="T15" fmla="*/ 13 h 13"/>
                  <a:gd name="T16" fmla="*/ 5 w 5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3">
                    <a:moveTo>
                      <a:pt x="5" y="13"/>
                    </a:moveTo>
                    <a:cubicBezTo>
                      <a:pt x="5" y="9"/>
                      <a:pt x="5" y="5"/>
                      <a:pt x="5" y="1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5" y="4"/>
                      <a:pt x="5" y="9"/>
                      <a:pt x="2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2" y="12"/>
                      <a:pt x="4" y="13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2" name="Freeform 2217"/>
              <p:cNvSpPr/>
              <p:nvPr/>
            </p:nvSpPr>
            <p:spPr bwMode="auto">
              <a:xfrm>
                <a:off x="-4150519" y="2082799"/>
                <a:ext cx="68263" cy="52388"/>
              </a:xfrm>
              <a:custGeom>
                <a:avLst/>
                <a:gdLst>
                  <a:gd name="T0" fmla="*/ 11 w 25"/>
                  <a:gd name="T1" fmla="*/ 13 h 19"/>
                  <a:gd name="T2" fmla="*/ 9 w 25"/>
                  <a:gd name="T3" fmla="*/ 13 h 19"/>
                  <a:gd name="T4" fmla="*/ 6 w 25"/>
                  <a:gd name="T5" fmla="*/ 10 h 19"/>
                  <a:gd name="T6" fmla="*/ 7 w 25"/>
                  <a:gd name="T7" fmla="*/ 8 h 19"/>
                  <a:gd name="T8" fmla="*/ 9 w 25"/>
                  <a:gd name="T9" fmla="*/ 7 h 19"/>
                  <a:gd name="T10" fmla="*/ 14 w 25"/>
                  <a:gd name="T11" fmla="*/ 6 h 19"/>
                  <a:gd name="T12" fmla="*/ 19 w 25"/>
                  <a:gd name="T13" fmla="*/ 7 h 19"/>
                  <a:gd name="T14" fmla="*/ 22 w 25"/>
                  <a:gd name="T15" fmla="*/ 2 h 19"/>
                  <a:gd name="T16" fmla="*/ 15 w 25"/>
                  <a:gd name="T17" fmla="*/ 0 h 19"/>
                  <a:gd name="T18" fmla="*/ 9 w 25"/>
                  <a:gd name="T19" fmla="*/ 1 h 19"/>
                  <a:gd name="T20" fmla="*/ 3 w 25"/>
                  <a:gd name="T21" fmla="*/ 5 h 19"/>
                  <a:gd name="T22" fmla="*/ 1 w 25"/>
                  <a:gd name="T23" fmla="*/ 12 h 19"/>
                  <a:gd name="T24" fmla="*/ 9 w 25"/>
                  <a:gd name="T25" fmla="*/ 18 h 19"/>
                  <a:gd name="T26" fmla="*/ 9 w 25"/>
                  <a:gd name="T27" fmla="*/ 18 h 19"/>
                  <a:gd name="T28" fmla="*/ 11 w 25"/>
                  <a:gd name="T2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9">
                    <a:moveTo>
                      <a:pt x="11" y="13"/>
                    </a:moveTo>
                    <a:cubicBezTo>
                      <a:pt x="10" y="13"/>
                      <a:pt x="10" y="13"/>
                      <a:pt x="9" y="13"/>
                    </a:cubicBezTo>
                    <a:cubicBezTo>
                      <a:pt x="8" y="12"/>
                      <a:pt x="7" y="12"/>
                      <a:pt x="6" y="10"/>
                    </a:cubicBezTo>
                    <a:cubicBezTo>
                      <a:pt x="6" y="10"/>
                      <a:pt x="7" y="9"/>
                      <a:pt x="7" y="8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11" y="6"/>
                      <a:pt x="12" y="5"/>
                      <a:pt x="14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2" y="8"/>
                      <a:pt x="25" y="4"/>
                      <a:pt x="22" y="2"/>
                    </a:cubicBezTo>
                    <a:cubicBezTo>
                      <a:pt x="20" y="1"/>
                      <a:pt x="17" y="1"/>
                      <a:pt x="15" y="0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5"/>
                    </a:cubicBezTo>
                    <a:cubicBezTo>
                      <a:pt x="1" y="7"/>
                      <a:pt x="0" y="10"/>
                      <a:pt x="1" y="12"/>
                    </a:cubicBezTo>
                    <a:cubicBezTo>
                      <a:pt x="2" y="16"/>
                      <a:pt x="6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2" y="19"/>
                      <a:pt x="14" y="14"/>
                      <a:pt x="11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3" name="Freeform 2218"/>
              <p:cNvSpPr/>
              <p:nvPr/>
            </p:nvSpPr>
            <p:spPr bwMode="auto">
              <a:xfrm>
                <a:off x="-4153694" y="2141536"/>
                <a:ext cx="66675" cy="60325"/>
              </a:xfrm>
              <a:custGeom>
                <a:avLst/>
                <a:gdLst>
                  <a:gd name="T0" fmla="*/ 12 w 24"/>
                  <a:gd name="T1" fmla="*/ 16 h 22"/>
                  <a:gd name="T2" fmla="*/ 10 w 24"/>
                  <a:gd name="T3" fmla="*/ 15 h 22"/>
                  <a:gd name="T4" fmla="*/ 8 w 24"/>
                  <a:gd name="T5" fmla="*/ 6 h 22"/>
                  <a:gd name="T6" fmla="*/ 10 w 24"/>
                  <a:gd name="T7" fmla="*/ 6 h 22"/>
                  <a:gd name="T8" fmla="*/ 15 w 24"/>
                  <a:gd name="T9" fmla="*/ 5 h 22"/>
                  <a:gd name="T10" fmla="*/ 20 w 24"/>
                  <a:gd name="T11" fmla="*/ 6 h 22"/>
                  <a:gd name="T12" fmla="*/ 21 w 24"/>
                  <a:gd name="T13" fmla="*/ 1 h 22"/>
                  <a:gd name="T14" fmla="*/ 15 w 24"/>
                  <a:gd name="T15" fmla="*/ 0 h 22"/>
                  <a:gd name="T16" fmla="*/ 10 w 24"/>
                  <a:gd name="T17" fmla="*/ 0 h 22"/>
                  <a:gd name="T18" fmla="*/ 3 w 24"/>
                  <a:gd name="T19" fmla="*/ 3 h 22"/>
                  <a:gd name="T20" fmla="*/ 2 w 24"/>
                  <a:gd name="T21" fmla="*/ 14 h 22"/>
                  <a:gd name="T22" fmla="*/ 10 w 24"/>
                  <a:gd name="T23" fmla="*/ 21 h 22"/>
                  <a:gd name="T24" fmla="*/ 10 w 24"/>
                  <a:gd name="T25" fmla="*/ 21 h 22"/>
                  <a:gd name="T26" fmla="*/ 12 w 24"/>
                  <a:gd name="T2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2">
                    <a:moveTo>
                      <a:pt x="12" y="16"/>
                    </a:moveTo>
                    <a:cubicBezTo>
                      <a:pt x="11" y="15"/>
                      <a:pt x="11" y="15"/>
                      <a:pt x="10" y="15"/>
                    </a:cubicBezTo>
                    <a:cubicBezTo>
                      <a:pt x="7" y="13"/>
                      <a:pt x="3" y="8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2" y="5"/>
                      <a:pt x="13" y="5"/>
                      <a:pt x="15" y="5"/>
                    </a:cubicBezTo>
                    <a:cubicBezTo>
                      <a:pt x="17" y="5"/>
                      <a:pt x="18" y="6"/>
                      <a:pt x="20" y="6"/>
                    </a:cubicBezTo>
                    <a:cubicBezTo>
                      <a:pt x="23" y="7"/>
                      <a:pt x="24" y="2"/>
                      <a:pt x="21" y="1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13" y="0"/>
                      <a:pt x="12" y="0"/>
                      <a:pt x="10" y="0"/>
                    </a:cubicBezTo>
                    <a:cubicBezTo>
                      <a:pt x="7" y="1"/>
                      <a:pt x="5" y="2"/>
                      <a:pt x="3" y="3"/>
                    </a:cubicBezTo>
                    <a:cubicBezTo>
                      <a:pt x="0" y="6"/>
                      <a:pt x="0" y="11"/>
                      <a:pt x="2" y="14"/>
                    </a:cubicBezTo>
                    <a:cubicBezTo>
                      <a:pt x="3" y="17"/>
                      <a:pt x="6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3" y="22"/>
                      <a:pt x="15" y="17"/>
                      <a:pt x="1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4" name="Freeform 2219"/>
              <p:cNvSpPr/>
              <p:nvPr/>
            </p:nvSpPr>
            <p:spPr bwMode="auto">
              <a:xfrm>
                <a:off x="-4161632" y="2201861"/>
                <a:ext cx="77788" cy="49213"/>
              </a:xfrm>
              <a:custGeom>
                <a:avLst/>
                <a:gdLst>
                  <a:gd name="T0" fmla="*/ 15 w 28"/>
                  <a:gd name="T1" fmla="*/ 13 h 18"/>
                  <a:gd name="T2" fmla="*/ 13 w 28"/>
                  <a:gd name="T3" fmla="*/ 12 h 18"/>
                  <a:gd name="T4" fmla="*/ 10 w 28"/>
                  <a:gd name="T5" fmla="*/ 11 h 18"/>
                  <a:gd name="T6" fmla="*/ 10 w 28"/>
                  <a:gd name="T7" fmla="*/ 7 h 18"/>
                  <a:gd name="T8" fmla="*/ 13 w 28"/>
                  <a:gd name="T9" fmla="*/ 6 h 18"/>
                  <a:gd name="T10" fmla="*/ 18 w 28"/>
                  <a:gd name="T11" fmla="*/ 6 h 18"/>
                  <a:gd name="T12" fmla="*/ 22 w 28"/>
                  <a:gd name="T13" fmla="*/ 8 h 18"/>
                  <a:gd name="T14" fmla="*/ 25 w 28"/>
                  <a:gd name="T15" fmla="*/ 3 h 18"/>
                  <a:gd name="T16" fmla="*/ 18 w 28"/>
                  <a:gd name="T17" fmla="*/ 1 h 18"/>
                  <a:gd name="T18" fmla="*/ 13 w 28"/>
                  <a:gd name="T19" fmla="*/ 1 h 18"/>
                  <a:gd name="T20" fmla="*/ 4 w 28"/>
                  <a:gd name="T21" fmla="*/ 6 h 18"/>
                  <a:gd name="T22" fmla="*/ 13 w 28"/>
                  <a:gd name="T23" fmla="*/ 18 h 18"/>
                  <a:gd name="T24" fmla="*/ 14 w 28"/>
                  <a:gd name="T25" fmla="*/ 18 h 18"/>
                  <a:gd name="T26" fmla="*/ 15 w 28"/>
                  <a:gd name="T2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18">
                    <a:moveTo>
                      <a:pt x="15" y="13"/>
                    </a:moveTo>
                    <a:cubicBezTo>
                      <a:pt x="15" y="13"/>
                      <a:pt x="14" y="12"/>
                      <a:pt x="13" y="12"/>
                    </a:cubicBezTo>
                    <a:cubicBezTo>
                      <a:pt x="12" y="12"/>
                      <a:pt x="11" y="11"/>
                      <a:pt x="10" y="11"/>
                    </a:cubicBezTo>
                    <a:cubicBezTo>
                      <a:pt x="8" y="10"/>
                      <a:pt x="8" y="9"/>
                      <a:pt x="10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5" y="5"/>
                      <a:pt x="17" y="6"/>
                      <a:pt x="18" y="6"/>
                    </a:cubicBezTo>
                    <a:cubicBezTo>
                      <a:pt x="20" y="7"/>
                      <a:pt x="21" y="7"/>
                      <a:pt x="22" y="8"/>
                    </a:cubicBezTo>
                    <a:cubicBezTo>
                      <a:pt x="25" y="10"/>
                      <a:pt x="28" y="5"/>
                      <a:pt x="25" y="3"/>
                    </a:cubicBezTo>
                    <a:cubicBezTo>
                      <a:pt x="23" y="2"/>
                      <a:pt x="21" y="1"/>
                      <a:pt x="18" y="1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10" y="1"/>
                      <a:pt x="6" y="2"/>
                      <a:pt x="4" y="6"/>
                    </a:cubicBezTo>
                    <a:cubicBezTo>
                      <a:pt x="0" y="12"/>
                      <a:pt x="7" y="16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7" y="18"/>
                      <a:pt x="19" y="13"/>
                      <a:pt x="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5" name="Freeform 2220"/>
              <p:cNvSpPr/>
              <p:nvPr/>
            </p:nvSpPr>
            <p:spPr bwMode="auto">
              <a:xfrm>
                <a:off x="-4153694" y="2271711"/>
                <a:ext cx="66675" cy="49213"/>
              </a:xfrm>
              <a:custGeom>
                <a:avLst/>
                <a:gdLst>
                  <a:gd name="T0" fmla="*/ 12 w 24"/>
                  <a:gd name="T1" fmla="*/ 13 h 18"/>
                  <a:gd name="T2" fmla="*/ 10 w 24"/>
                  <a:gd name="T3" fmla="*/ 12 h 18"/>
                  <a:gd name="T4" fmla="*/ 6 w 24"/>
                  <a:gd name="T5" fmla="*/ 10 h 18"/>
                  <a:gd name="T6" fmla="*/ 6 w 24"/>
                  <a:gd name="T7" fmla="*/ 9 h 18"/>
                  <a:gd name="T8" fmla="*/ 7 w 24"/>
                  <a:gd name="T9" fmla="*/ 7 h 18"/>
                  <a:gd name="T10" fmla="*/ 10 w 24"/>
                  <a:gd name="T11" fmla="*/ 5 h 18"/>
                  <a:gd name="T12" fmla="*/ 15 w 24"/>
                  <a:gd name="T13" fmla="*/ 6 h 18"/>
                  <a:gd name="T14" fmla="*/ 18 w 24"/>
                  <a:gd name="T15" fmla="*/ 7 h 18"/>
                  <a:gd name="T16" fmla="*/ 21 w 24"/>
                  <a:gd name="T17" fmla="*/ 3 h 18"/>
                  <a:gd name="T18" fmla="*/ 15 w 24"/>
                  <a:gd name="T19" fmla="*/ 0 h 18"/>
                  <a:gd name="T20" fmla="*/ 10 w 24"/>
                  <a:gd name="T21" fmla="*/ 0 h 18"/>
                  <a:gd name="T22" fmla="*/ 2 w 24"/>
                  <a:gd name="T23" fmla="*/ 4 h 18"/>
                  <a:gd name="T24" fmla="*/ 1 w 24"/>
                  <a:gd name="T25" fmla="*/ 13 h 18"/>
                  <a:gd name="T26" fmla="*/ 10 w 24"/>
                  <a:gd name="T27" fmla="*/ 18 h 18"/>
                  <a:gd name="T28" fmla="*/ 11 w 24"/>
                  <a:gd name="T29" fmla="*/ 18 h 18"/>
                  <a:gd name="T30" fmla="*/ 12 w 24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8">
                    <a:moveTo>
                      <a:pt x="12" y="13"/>
                    </a:moveTo>
                    <a:cubicBezTo>
                      <a:pt x="12" y="13"/>
                      <a:pt x="11" y="13"/>
                      <a:pt x="10" y="12"/>
                    </a:cubicBezTo>
                    <a:cubicBezTo>
                      <a:pt x="8" y="12"/>
                      <a:pt x="7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2" y="5"/>
                      <a:pt x="14" y="5"/>
                      <a:pt x="15" y="6"/>
                    </a:cubicBezTo>
                    <a:cubicBezTo>
                      <a:pt x="16" y="6"/>
                      <a:pt x="17" y="7"/>
                      <a:pt x="18" y="7"/>
                    </a:cubicBezTo>
                    <a:cubicBezTo>
                      <a:pt x="21" y="9"/>
                      <a:pt x="24" y="5"/>
                      <a:pt x="21" y="3"/>
                    </a:cubicBezTo>
                    <a:cubicBezTo>
                      <a:pt x="19" y="2"/>
                      <a:pt x="17" y="1"/>
                      <a:pt x="15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7" y="1"/>
                      <a:pt x="4" y="2"/>
                      <a:pt x="2" y="4"/>
                    </a:cubicBezTo>
                    <a:cubicBezTo>
                      <a:pt x="1" y="7"/>
                      <a:pt x="0" y="10"/>
                      <a:pt x="1" y="13"/>
                    </a:cubicBezTo>
                    <a:cubicBezTo>
                      <a:pt x="3" y="16"/>
                      <a:pt x="7" y="17"/>
                      <a:pt x="10" y="18"/>
                    </a:cubicBezTo>
                    <a:cubicBezTo>
                      <a:pt x="10" y="18"/>
                      <a:pt x="11" y="18"/>
                      <a:pt x="11" y="18"/>
                    </a:cubicBezTo>
                    <a:cubicBezTo>
                      <a:pt x="14" y="18"/>
                      <a:pt x="16" y="13"/>
                      <a:pt x="1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6" name="Freeform 2221"/>
              <p:cNvSpPr/>
              <p:nvPr/>
            </p:nvSpPr>
            <p:spPr bwMode="auto">
              <a:xfrm>
                <a:off x="-4158457" y="2368549"/>
                <a:ext cx="71438" cy="46038"/>
              </a:xfrm>
              <a:custGeom>
                <a:avLst/>
                <a:gdLst>
                  <a:gd name="T0" fmla="*/ 14 w 26"/>
                  <a:gd name="T1" fmla="*/ 11 h 17"/>
                  <a:gd name="T2" fmla="*/ 12 w 26"/>
                  <a:gd name="T3" fmla="*/ 11 h 17"/>
                  <a:gd name="T4" fmla="*/ 9 w 26"/>
                  <a:gd name="T5" fmla="*/ 6 h 17"/>
                  <a:gd name="T6" fmla="*/ 12 w 26"/>
                  <a:gd name="T7" fmla="*/ 5 h 17"/>
                  <a:gd name="T8" fmla="*/ 17 w 26"/>
                  <a:gd name="T9" fmla="*/ 6 h 17"/>
                  <a:gd name="T10" fmla="*/ 20 w 26"/>
                  <a:gd name="T11" fmla="*/ 7 h 17"/>
                  <a:gd name="T12" fmla="*/ 23 w 26"/>
                  <a:gd name="T13" fmla="*/ 2 h 17"/>
                  <a:gd name="T14" fmla="*/ 17 w 26"/>
                  <a:gd name="T15" fmla="*/ 0 h 17"/>
                  <a:gd name="T16" fmla="*/ 12 w 26"/>
                  <a:gd name="T17" fmla="*/ 0 h 17"/>
                  <a:gd name="T18" fmla="*/ 4 w 26"/>
                  <a:gd name="T19" fmla="*/ 3 h 17"/>
                  <a:gd name="T20" fmla="*/ 12 w 26"/>
                  <a:gd name="T21" fmla="*/ 16 h 17"/>
                  <a:gd name="T22" fmla="*/ 14 w 26"/>
                  <a:gd name="T23" fmla="*/ 17 h 17"/>
                  <a:gd name="T24" fmla="*/ 14 w 26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7">
                    <a:moveTo>
                      <a:pt x="14" y="11"/>
                    </a:moveTo>
                    <a:cubicBezTo>
                      <a:pt x="13" y="11"/>
                      <a:pt x="13" y="11"/>
                      <a:pt x="12" y="11"/>
                    </a:cubicBezTo>
                    <a:cubicBezTo>
                      <a:pt x="9" y="10"/>
                      <a:pt x="6" y="8"/>
                      <a:pt x="9" y="6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4" y="5"/>
                      <a:pt x="16" y="5"/>
                      <a:pt x="17" y="6"/>
                    </a:cubicBezTo>
                    <a:cubicBezTo>
                      <a:pt x="18" y="6"/>
                      <a:pt x="19" y="7"/>
                      <a:pt x="20" y="7"/>
                    </a:cubicBezTo>
                    <a:cubicBezTo>
                      <a:pt x="23" y="8"/>
                      <a:pt x="26" y="4"/>
                      <a:pt x="23" y="2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0" y="9"/>
                      <a:pt x="6" y="16"/>
                      <a:pt x="12" y="16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7" y="16"/>
                      <a:pt x="17" y="11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7" name="Freeform 2222"/>
              <p:cNvSpPr/>
              <p:nvPr/>
            </p:nvSpPr>
            <p:spPr bwMode="auto">
              <a:xfrm>
                <a:off x="-4153694" y="2320924"/>
                <a:ext cx="63500" cy="47625"/>
              </a:xfrm>
              <a:custGeom>
                <a:avLst/>
                <a:gdLst>
                  <a:gd name="T0" fmla="*/ 12 w 23"/>
                  <a:gd name="T1" fmla="*/ 10 h 17"/>
                  <a:gd name="T2" fmla="*/ 10 w 23"/>
                  <a:gd name="T3" fmla="*/ 10 h 17"/>
                  <a:gd name="T4" fmla="*/ 10 w 23"/>
                  <a:gd name="T5" fmla="*/ 6 h 17"/>
                  <a:gd name="T6" fmla="*/ 10 w 23"/>
                  <a:gd name="T7" fmla="*/ 6 h 17"/>
                  <a:gd name="T8" fmla="*/ 15 w 23"/>
                  <a:gd name="T9" fmla="*/ 7 h 17"/>
                  <a:gd name="T10" fmla="*/ 18 w 23"/>
                  <a:gd name="T11" fmla="*/ 8 h 17"/>
                  <a:gd name="T12" fmla="*/ 20 w 23"/>
                  <a:gd name="T13" fmla="*/ 3 h 17"/>
                  <a:gd name="T14" fmla="*/ 15 w 23"/>
                  <a:gd name="T15" fmla="*/ 1 h 17"/>
                  <a:gd name="T16" fmla="*/ 10 w 23"/>
                  <a:gd name="T17" fmla="*/ 1 h 17"/>
                  <a:gd name="T18" fmla="*/ 6 w 23"/>
                  <a:gd name="T19" fmla="*/ 2 h 17"/>
                  <a:gd name="T20" fmla="*/ 10 w 23"/>
                  <a:gd name="T21" fmla="*/ 15 h 17"/>
                  <a:gd name="T22" fmla="*/ 10 w 23"/>
                  <a:gd name="T23" fmla="*/ 16 h 17"/>
                  <a:gd name="T24" fmla="*/ 12 w 23"/>
                  <a:gd name="T2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7">
                    <a:moveTo>
                      <a:pt x="12" y="10"/>
                    </a:moveTo>
                    <a:cubicBezTo>
                      <a:pt x="11" y="10"/>
                      <a:pt x="11" y="10"/>
                      <a:pt x="10" y="10"/>
                    </a:cubicBezTo>
                    <a:cubicBezTo>
                      <a:pt x="8" y="8"/>
                      <a:pt x="7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5"/>
                      <a:pt x="14" y="6"/>
                      <a:pt x="15" y="7"/>
                    </a:cubicBezTo>
                    <a:cubicBezTo>
                      <a:pt x="16" y="7"/>
                      <a:pt x="17" y="7"/>
                      <a:pt x="18" y="8"/>
                    </a:cubicBezTo>
                    <a:cubicBezTo>
                      <a:pt x="20" y="10"/>
                      <a:pt x="23" y="5"/>
                      <a:pt x="20" y="3"/>
                    </a:cubicBezTo>
                    <a:cubicBezTo>
                      <a:pt x="19" y="2"/>
                      <a:pt x="17" y="2"/>
                      <a:pt x="15" y="1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0" y="7"/>
                      <a:pt x="4" y="13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3" y="17"/>
                      <a:pt x="15" y="12"/>
                      <a:pt x="1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8" name="Freeform 2223"/>
              <p:cNvSpPr/>
              <p:nvPr/>
            </p:nvSpPr>
            <p:spPr bwMode="auto">
              <a:xfrm>
                <a:off x="-4161632" y="2417761"/>
                <a:ext cx="71438" cy="41275"/>
              </a:xfrm>
              <a:custGeom>
                <a:avLst/>
                <a:gdLst>
                  <a:gd name="T0" fmla="*/ 14 w 26"/>
                  <a:gd name="T1" fmla="*/ 9 h 15"/>
                  <a:gd name="T2" fmla="*/ 13 w 26"/>
                  <a:gd name="T3" fmla="*/ 9 h 15"/>
                  <a:gd name="T4" fmla="*/ 10 w 26"/>
                  <a:gd name="T5" fmla="*/ 8 h 15"/>
                  <a:gd name="T6" fmla="*/ 8 w 26"/>
                  <a:gd name="T7" fmla="*/ 7 h 15"/>
                  <a:gd name="T8" fmla="*/ 8 w 26"/>
                  <a:gd name="T9" fmla="*/ 6 h 15"/>
                  <a:gd name="T10" fmla="*/ 13 w 26"/>
                  <a:gd name="T11" fmla="*/ 5 h 15"/>
                  <a:gd name="T12" fmla="*/ 18 w 26"/>
                  <a:gd name="T13" fmla="*/ 8 h 15"/>
                  <a:gd name="T14" fmla="*/ 20 w 26"/>
                  <a:gd name="T15" fmla="*/ 9 h 15"/>
                  <a:gd name="T16" fmla="*/ 23 w 26"/>
                  <a:gd name="T17" fmla="*/ 5 h 15"/>
                  <a:gd name="T18" fmla="*/ 18 w 26"/>
                  <a:gd name="T19" fmla="*/ 2 h 15"/>
                  <a:gd name="T20" fmla="*/ 13 w 26"/>
                  <a:gd name="T21" fmla="*/ 0 h 15"/>
                  <a:gd name="T22" fmla="*/ 4 w 26"/>
                  <a:gd name="T23" fmla="*/ 3 h 15"/>
                  <a:gd name="T24" fmla="*/ 13 w 26"/>
                  <a:gd name="T25" fmla="*/ 15 h 15"/>
                  <a:gd name="T26" fmla="*/ 14 w 26"/>
                  <a:gd name="T27" fmla="*/ 15 h 15"/>
                  <a:gd name="T28" fmla="*/ 14 w 26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15">
                    <a:moveTo>
                      <a:pt x="14" y="9"/>
                    </a:moveTo>
                    <a:cubicBezTo>
                      <a:pt x="14" y="9"/>
                      <a:pt x="13" y="9"/>
                      <a:pt x="13" y="9"/>
                    </a:cubicBezTo>
                    <a:cubicBezTo>
                      <a:pt x="12" y="9"/>
                      <a:pt x="11" y="9"/>
                      <a:pt x="10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0" y="5"/>
                      <a:pt x="11" y="5"/>
                      <a:pt x="13" y="5"/>
                    </a:cubicBezTo>
                    <a:cubicBezTo>
                      <a:pt x="15" y="6"/>
                      <a:pt x="17" y="7"/>
                      <a:pt x="18" y="8"/>
                    </a:cubicBezTo>
                    <a:cubicBezTo>
                      <a:pt x="19" y="8"/>
                      <a:pt x="19" y="8"/>
                      <a:pt x="20" y="9"/>
                    </a:cubicBezTo>
                    <a:cubicBezTo>
                      <a:pt x="22" y="11"/>
                      <a:pt x="26" y="7"/>
                      <a:pt x="23" y="5"/>
                    </a:cubicBezTo>
                    <a:cubicBezTo>
                      <a:pt x="22" y="4"/>
                      <a:pt x="20" y="3"/>
                      <a:pt x="18" y="2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10" y="0"/>
                      <a:pt x="6" y="0"/>
                      <a:pt x="4" y="3"/>
                    </a:cubicBezTo>
                    <a:cubicBezTo>
                      <a:pt x="0" y="9"/>
                      <a:pt x="8" y="14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8" y="15"/>
                      <a:pt x="18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79" name="Freeform 2224"/>
              <p:cNvSpPr/>
              <p:nvPr/>
            </p:nvSpPr>
            <p:spPr bwMode="auto">
              <a:xfrm>
                <a:off x="-4153694" y="2470149"/>
                <a:ext cx="60325" cy="38100"/>
              </a:xfrm>
              <a:custGeom>
                <a:avLst/>
                <a:gdLst>
                  <a:gd name="T0" fmla="*/ 12 w 22"/>
                  <a:gd name="T1" fmla="*/ 9 h 14"/>
                  <a:gd name="T2" fmla="*/ 10 w 22"/>
                  <a:gd name="T3" fmla="*/ 9 h 14"/>
                  <a:gd name="T4" fmla="*/ 8 w 22"/>
                  <a:gd name="T5" fmla="*/ 8 h 14"/>
                  <a:gd name="T6" fmla="*/ 7 w 22"/>
                  <a:gd name="T7" fmla="*/ 7 h 14"/>
                  <a:gd name="T8" fmla="*/ 6 w 22"/>
                  <a:gd name="T9" fmla="*/ 7 h 14"/>
                  <a:gd name="T10" fmla="*/ 9 w 22"/>
                  <a:gd name="T11" fmla="*/ 5 h 14"/>
                  <a:gd name="T12" fmla="*/ 10 w 22"/>
                  <a:gd name="T13" fmla="*/ 5 h 14"/>
                  <a:gd name="T14" fmla="*/ 15 w 22"/>
                  <a:gd name="T15" fmla="*/ 6 h 14"/>
                  <a:gd name="T16" fmla="*/ 18 w 22"/>
                  <a:gd name="T17" fmla="*/ 7 h 14"/>
                  <a:gd name="T18" fmla="*/ 19 w 22"/>
                  <a:gd name="T19" fmla="*/ 2 h 14"/>
                  <a:gd name="T20" fmla="*/ 15 w 22"/>
                  <a:gd name="T21" fmla="*/ 1 h 14"/>
                  <a:gd name="T22" fmla="*/ 10 w 22"/>
                  <a:gd name="T23" fmla="*/ 0 h 14"/>
                  <a:gd name="T24" fmla="*/ 7 w 22"/>
                  <a:gd name="T25" fmla="*/ 1 h 14"/>
                  <a:gd name="T26" fmla="*/ 1 w 22"/>
                  <a:gd name="T27" fmla="*/ 6 h 14"/>
                  <a:gd name="T28" fmla="*/ 10 w 22"/>
                  <a:gd name="T29" fmla="*/ 14 h 14"/>
                  <a:gd name="T30" fmla="*/ 12 w 22"/>
                  <a:gd name="T31" fmla="*/ 14 h 14"/>
                  <a:gd name="T32" fmla="*/ 12 w 22"/>
                  <a:gd name="T3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4">
                    <a:moveTo>
                      <a:pt x="12" y="9"/>
                    </a:moveTo>
                    <a:cubicBezTo>
                      <a:pt x="11" y="9"/>
                      <a:pt x="11" y="9"/>
                      <a:pt x="10" y="9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5"/>
                      <a:pt x="14" y="6"/>
                      <a:pt x="15" y="6"/>
                    </a:cubicBezTo>
                    <a:cubicBezTo>
                      <a:pt x="16" y="7"/>
                      <a:pt x="17" y="7"/>
                      <a:pt x="18" y="7"/>
                    </a:cubicBezTo>
                    <a:cubicBezTo>
                      <a:pt x="21" y="8"/>
                      <a:pt x="22" y="3"/>
                      <a:pt x="19" y="2"/>
                    </a:cubicBezTo>
                    <a:cubicBezTo>
                      <a:pt x="18" y="2"/>
                      <a:pt x="17" y="1"/>
                      <a:pt x="15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9" y="0"/>
                      <a:pt x="8" y="0"/>
                      <a:pt x="7" y="1"/>
                    </a:cubicBezTo>
                    <a:cubicBezTo>
                      <a:pt x="4" y="1"/>
                      <a:pt x="2" y="3"/>
                      <a:pt x="1" y="6"/>
                    </a:cubicBezTo>
                    <a:cubicBezTo>
                      <a:pt x="0" y="11"/>
                      <a:pt x="6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5" y="14"/>
                      <a:pt x="15" y="9"/>
                      <a:pt x="1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0" name="Freeform 2225"/>
              <p:cNvSpPr/>
              <p:nvPr/>
            </p:nvSpPr>
            <p:spPr bwMode="auto">
              <a:xfrm>
                <a:off x="-4158457" y="2517774"/>
                <a:ext cx="68263" cy="44450"/>
              </a:xfrm>
              <a:custGeom>
                <a:avLst/>
                <a:gdLst>
                  <a:gd name="T0" fmla="*/ 15 w 25"/>
                  <a:gd name="T1" fmla="*/ 10 h 16"/>
                  <a:gd name="T2" fmla="*/ 12 w 25"/>
                  <a:gd name="T3" fmla="*/ 9 h 16"/>
                  <a:gd name="T4" fmla="*/ 10 w 25"/>
                  <a:gd name="T5" fmla="*/ 8 h 16"/>
                  <a:gd name="T6" fmla="*/ 10 w 25"/>
                  <a:gd name="T7" fmla="*/ 6 h 16"/>
                  <a:gd name="T8" fmla="*/ 12 w 25"/>
                  <a:gd name="T9" fmla="*/ 6 h 16"/>
                  <a:gd name="T10" fmla="*/ 17 w 25"/>
                  <a:gd name="T11" fmla="*/ 6 h 16"/>
                  <a:gd name="T12" fmla="*/ 21 w 25"/>
                  <a:gd name="T13" fmla="*/ 8 h 16"/>
                  <a:gd name="T14" fmla="*/ 22 w 25"/>
                  <a:gd name="T15" fmla="*/ 2 h 16"/>
                  <a:gd name="T16" fmla="*/ 17 w 25"/>
                  <a:gd name="T17" fmla="*/ 1 h 16"/>
                  <a:gd name="T18" fmla="*/ 12 w 25"/>
                  <a:gd name="T19" fmla="*/ 1 h 16"/>
                  <a:gd name="T20" fmla="*/ 4 w 25"/>
                  <a:gd name="T21" fmla="*/ 4 h 16"/>
                  <a:gd name="T22" fmla="*/ 12 w 25"/>
                  <a:gd name="T23" fmla="*/ 15 h 16"/>
                  <a:gd name="T24" fmla="*/ 13 w 25"/>
                  <a:gd name="T25" fmla="*/ 15 h 16"/>
                  <a:gd name="T26" fmla="*/ 15 w 25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6">
                    <a:moveTo>
                      <a:pt x="15" y="10"/>
                    </a:moveTo>
                    <a:cubicBezTo>
                      <a:pt x="14" y="10"/>
                      <a:pt x="13" y="10"/>
                      <a:pt x="12" y="9"/>
                    </a:cubicBezTo>
                    <a:cubicBezTo>
                      <a:pt x="11" y="9"/>
                      <a:pt x="11" y="9"/>
                      <a:pt x="10" y="8"/>
                    </a:cubicBezTo>
                    <a:cubicBezTo>
                      <a:pt x="8" y="7"/>
                      <a:pt x="8" y="7"/>
                      <a:pt x="10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4" y="5"/>
                      <a:pt x="15" y="6"/>
                      <a:pt x="17" y="6"/>
                    </a:cubicBezTo>
                    <a:cubicBezTo>
                      <a:pt x="19" y="7"/>
                      <a:pt x="20" y="7"/>
                      <a:pt x="21" y="8"/>
                    </a:cubicBezTo>
                    <a:cubicBezTo>
                      <a:pt x="24" y="9"/>
                      <a:pt x="25" y="4"/>
                      <a:pt x="22" y="2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1"/>
                      <a:pt x="14" y="0"/>
                      <a:pt x="12" y="1"/>
                    </a:cubicBezTo>
                    <a:cubicBezTo>
                      <a:pt x="9" y="1"/>
                      <a:pt x="6" y="2"/>
                      <a:pt x="4" y="4"/>
                    </a:cubicBezTo>
                    <a:cubicBezTo>
                      <a:pt x="0" y="10"/>
                      <a:pt x="7" y="13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7" y="16"/>
                      <a:pt x="18" y="11"/>
                      <a:pt x="15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1" name="Freeform 2226"/>
              <p:cNvSpPr/>
              <p:nvPr/>
            </p:nvSpPr>
            <p:spPr bwMode="auto">
              <a:xfrm>
                <a:off x="-4150519" y="2570161"/>
                <a:ext cx="60325" cy="41275"/>
              </a:xfrm>
              <a:custGeom>
                <a:avLst/>
                <a:gdLst>
                  <a:gd name="T0" fmla="*/ 11 w 22"/>
                  <a:gd name="T1" fmla="*/ 9 h 15"/>
                  <a:gd name="T2" fmla="*/ 9 w 22"/>
                  <a:gd name="T3" fmla="*/ 9 h 15"/>
                  <a:gd name="T4" fmla="*/ 6 w 22"/>
                  <a:gd name="T5" fmla="*/ 6 h 15"/>
                  <a:gd name="T6" fmla="*/ 9 w 22"/>
                  <a:gd name="T7" fmla="*/ 5 h 15"/>
                  <a:gd name="T8" fmla="*/ 10 w 22"/>
                  <a:gd name="T9" fmla="*/ 5 h 15"/>
                  <a:gd name="T10" fmla="*/ 14 w 22"/>
                  <a:gd name="T11" fmla="*/ 6 h 15"/>
                  <a:gd name="T12" fmla="*/ 17 w 22"/>
                  <a:gd name="T13" fmla="*/ 8 h 15"/>
                  <a:gd name="T14" fmla="*/ 19 w 22"/>
                  <a:gd name="T15" fmla="*/ 3 h 15"/>
                  <a:gd name="T16" fmla="*/ 14 w 22"/>
                  <a:gd name="T17" fmla="*/ 1 h 15"/>
                  <a:gd name="T18" fmla="*/ 9 w 22"/>
                  <a:gd name="T19" fmla="*/ 0 h 15"/>
                  <a:gd name="T20" fmla="*/ 7 w 22"/>
                  <a:gd name="T21" fmla="*/ 0 h 15"/>
                  <a:gd name="T22" fmla="*/ 1 w 22"/>
                  <a:gd name="T23" fmla="*/ 5 h 15"/>
                  <a:gd name="T24" fmla="*/ 9 w 22"/>
                  <a:gd name="T25" fmla="*/ 14 h 15"/>
                  <a:gd name="T26" fmla="*/ 11 w 22"/>
                  <a:gd name="T27" fmla="*/ 15 h 15"/>
                  <a:gd name="T28" fmla="*/ 11 w 22"/>
                  <a:gd name="T2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11" y="9"/>
                    </a:moveTo>
                    <a:cubicBezTo>
                      <a:pt x="11" y="9"/>
                      <a:pt x="10" y="9"/>
                      <a:pt x="9" y="9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6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1" y="5"/>
                      <a:pt x="13" y="6"/>
                      <a:pt x="14" y="6"/>
                    </a:cubicBezTo>
                    <a:cubicBezTo>
                      <a:pt x="15" y="7"/>
                      <a:pt x="16" y="7"/>
                      <a:pt x="17" y="8"/>
                    </a:cubicBezTo>
                    <a:cubicBezTo>
                      <a:pt x="20" y="9"/>
                      <a:pt x="22" y="4"/>
                      <a:pt x="19" y="3"/>
                    </a:cubicBezTo>
                    <a:cubicBezTo>
                      <a:pt x="17" y="2"/>
                      <a:pt x="16" y="1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4" y="1"/>
                      <a:pt x="2" y="2"/>
                      <a:pt x="1" y="5"/>
                    </a:cubicBezTo>
                    <a:cubicBezTo>
                      <a:pt x="0" y="10"/>
                      <a:pt x="5" y="13"/>
                      <a:pt x="9" y="14"/>
                    </a:cubicBezTo>
                    <a:cubicBezTo>
                      <a:pt x="10" y="14"/>
                      <a:pt x="10" y="15"/>
                      <a:pt x="11" y="15"/>
                    </a:cubicBezTo>
                    <a:cubicBezTo>
                      <a:pt x="14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2" name="Freeform 2227"/>
              <p:cNvSpPr/>
              <p:nvPr/>
            </p:nvSpPr>
            <p:spPr bwMode="auto">
              <a:xfrm>
                <a:off x="-4156869" y="2611436"/>
                <a:ext cx="69850" cy="47625"/>
              </a:xfrm>
              <a:custGeom>
                <a:avLst/>
                <a:gdLst>
                  <a:gd name="T0" fmla="*/ 13 w 25"/>
                  <a:gd name="T1" fmla="*/ 11 h 17"/>
                  <a:gd name="T2" fmla="*/ 11 w 25"/>
                  <a:gd name="T3" fmla="*/ 10 h 17"/>
                  <a:gd name="T4" fmla="*/ 9 w 25"/>
                  <a:gd name="T5" fmla="*/ 6 h 17"/>
                  <a:gd name="T6" fmla="*/ 11 w 25"/>
                  <a:gd name="T7" fmla="*/ 6 h 17"/>
                  <a:gd name="T8" fmla="*/ 15 w 25"/>
                  <a:gd name="T9" fmla="*/ 7 h 17"/>
                  <a:gd name="T10" fmla="*/ 16 w 25"/>
                  <a:gd name="T11" fmla="*/ 8 h 17"/>
                  <a:gd name="T12" fmla="*/ 20 w 25"/>
                  <a:gd name="T13" fmla="*/ 9 h 17"/>
                  <a:gd name="T14" fmla="*/ 22 w 25"/>
                  <a:gd name="T15" fmla="*/ 4 h 17"/>
                  <a:gd name="T16" fmla="*/ 16 w 25"/>
                  <a:gd name="T17" fmla="*/ 2 h 17"/>
                  <a:gd name="T18" fmla="*/ 11 w 25"/>
                  <a:gd name="T19" fmla="*/ 1 h 17"/>
                  <a:gd name="T20" fmla="*/ 4 w 25"/>
                  <a:gd name="T21" fmla="*/ 4 h 17"/>
                  <a:gd name="T22" fmla="*/ 11 w 25"/>
                  <a:gd name="T23" fmla="*/ 15 h 17"/>
                  <a:gd name="T24" fmla="*/ 12 w 25"/>
                  <a:gd name="T25" fmla="*/ 16 h 17"/>
                  <a:gd name="T26" fmla="*/ 13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3" y="11"/>
                    </a:moveTo>
                    <a:cubicBezTo>
                      <a:pt x="13" y="11"/>
                      <a:pt x="12" y="10"/>
                      <a:pt x="11" y="10"/>
                    </a:cubicBezTo>
                    <a:cubicBezTo>
                      <a:pt x="9" y="9"/>
                      <a:pt x="7" y="7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2" y="6"/>
                      <a:pt x="14" y="7"/>
                      <a:pt x="15" y="7"/>
                    </a:cubicBezTo>
                    <a:cubicBezTo>
                      <a:pt x="15" y="7"/>
                      <a:pt x="16" y="7"/>
                      <a:pt x="16" y="8"/>
                    </a:cubicBezTo>
                    <a:cubicBezTo>
                      <a:pt x="18" y="8"/>
                      <a:pt x="19" y="9"/>
                      <a:pt x="20" y="9"/>
                    </a:cubicBezTo>
                    <a:cubicBezTo>
                      <a:pt x="24" y="10"/>
                      <a:pt x="25" y="5"/>
                      <a:pt x="22" y="4"/>
                    </a:cubicBezTo>
                    <a:cubicBezTo>
                      <a:pt x="20" y="4"/>
                      <a:pt x="18" y="3"/>
                      <a:pt x="16" y="2"/>
                    </a:cubicBezTo>
                    <a:cubicBezTo>
                      <a:pt x="15" y="1"/>
                      <a:pt x="13" y="1"/>
                      <a:pt x="11" y="1"/>
                    </a:cubicBezTo>
                    <a:cubicBezTo>
                      <a:pt x="8" y="0"/>
                      <a:pt x="6" y="1"/>
                      <a:pt x="4" y="4"/>
                    </a:cubicBezTo>
                    <a:cubicBezTo>
                      <a:pt x="0" y="9"/>
                      <a:pt x="6" y="14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5" y="17"/>
                      <a:pt x="16" y="12"/>
                      <a:pt x="1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3" name="Freeform 2228"/>
              <p:cNvSpPr/>
              <p:nvPr/>
            </p:nvSpPr>
            <p:spPr bwMode="auto">
              <a:xfrm>
                <a:off x="-4164807" y="2660649"/>
                <a:ext cx="77788" cy="44450"/>
              </a:xfrm>
              <a:custGeom>
                <a:avLst/>
                <a:gdLst>
                  <a:gd name="T0" fmla="*/ 16 w 28"/>
                  <a:gd name="T1" fmla="*/ 10 h 16"/>
                  <a:gd name="T2" fmla="*/ 14 w 28"/>
                  <a:gd name="T3" fmla="*/ 9 h 16"/>
                  <a:gd name="T4" fmla="*/ 11 w 28"/>
                  <a:gd name="T5" fmla="*/ 5 h 16"/>
                  <a:gd name="T6" fmla="*/ 14 w 28"/>
                  <a:gd name="T7" fmla="*/ 5 h 16"/>
                  <a:gd name="T8" fmla="*/ 19 w 28"/>
                  <a:gd name="T9" fmla="*/ 7 h 16"/>
                  <a:gd name="T10" fmla="*/ 22 w 28"/>
                  <a:gd name="T11" fmla="*/ 8 h 16"/>
                  <a:gd name="T12" fmla="*/ 25 w 28"/>
                  <a:gd name="T13" fmla="*/ 4 h 16"/>
                  <a:gd name="T14" fmla="*/ 19 w 28"/>
                  <a:gd name="T15" fmla="*/ 1 h 16"/>
                  <a:gd name="T16" fmla="*/ 14 w 28"/>
                  <a:gd name="T17" fmla="*/ 0 h 16"/>
                  <a:gd name="T18" fmla="*/ 7 w 28"/>
                  <a:gd name="T19" fmla="*/ 2 h 16"/>
                  <a:gd name="T20" fmla="*/ 14 w 28"/>
                  <a:gd name="T21" fmla="*/ 15 h 16"/>
                  <a:gd name="T22" fmla="*/ 15 w 28"/>
                  <a:gd name="T23" fmla="*/ 15 h 16"/>
                  <a:gd name="T24" fmla="*/ 16 w 28"/>
                  <a:gd name="T25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16">
                    <a:moveTo>
                      <a:pt x="16" y="10"/>
                    </a:moveTo>
                    <a:cubicBezTo>
                      <a:pt x="16" y="10"/>
                      <a:pt x="15" y="10"/>
                      <a:pt x="14" y="9"/>
                    </a:cubicBezTo>
                    <a:cubicBezTo>
                      <a:pt x="12" y="8"/>
                      <a:pt x="8" y="6"/>
                      <a:pt x="11" y="5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8" y="6"/>
                      <a:pt x="25" y="4"/>
                    </a:cubicBezTo>
                    <a:cubicBezTo>
                      <a:pt x="23" y="3"/>
                      <a:pt x="21" y="2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1" y="0"/>
                      <a:pt x="9" y="0"/>
                      <a:pt x="7" y="2"/>
                    </a:cubicBezTo>
                    <a:cubicBezTo>
                      <a:pt x="0" y="7"/>
                      <a:pt x="9" y="13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8" y="16"/>
                      <a:pt x="19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4" name="Freeform 2229"/>
              <p:cNvSpPr/>
              <p:nvPr/>
            </p:nvSpPr>
            <p:spPr bwMode="auto">
              <a:xfrm>
                <a:off x="-4161632" y="2711449"/>
                <a:ext cx="74613" cy="41275"/>
              </a:xfrm>
              <a:custGeom>
                <a:avLst/>
                <a:gdLst>
                  <a:gd name="T0" fmla="*/ 15 w 27"/>
                  <a:gd name="T1" fmla="*/ 9 h 15"/>
                  <a:gd name="T2" fmla="*/ 13 w 27"/>
                  <a:gd name="T3" fmla="*/ 9 h 15"/>
                  <a:gd name="T4" fmla="*/ 11 w 27"/>
                  <a:gd name="T5" fmla="*/ 5 h 15"/>
                  <a:gd name="T6" fmla="*/ 13 w 27"/>
                  <a:gd name="T7" fmla="*/ 5 h 15"/>
                  <a:gd name="T8" fmla="*/ 18 w 27"/>
                  <a:gd name="T9" fmla="*/ 6 h 15"/>
                  <a:gd name="T10" fmla="*/ 22 w 27"/>
                  <a:gd name="T11" fmla="*/ 8 h 15"/>
                  <a:gd name="T12" fmla="*/ 24 w 27"/>
                  <a:gd name="T13" fmla="*/ 4 h 15"/>
                  <a:gd name="T14" fmla="*/ 18 w 27"/>
                  <a:gd name="T15" fmla="*/ 1 h 15"/>
                  <a:gd name="T16" fmla="*/ 13 w 27"/>
                  <a:gd name="T17" fmla="*/ 0 h 15"/>
                  <a:gd name="T18" fmla="*/ 5 w 27"/>
                  <a:gd name="T19" fmla="*/ 3 h 15"/>
                  <a:gd name="T20" fmla="*/ 13 w 27"/>
                  <a:gd name="T21" fmla="*/ 14 h 15"/>
                  <a:gd name="T22" fmla="*/ 15 w 27"/>
                  <a:gd name="T23" fmla="*/ 14 h 15"/>
                  <a:gd name="T24" fmla="*/ 15 w 27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5">
                    <a:moveTo>
                      <a:pt x="15" y="9"/>
                    </a:moveTo>
                    <a:cubicBezTo>
                      <a:pt x="15" y="9"/>
                      <a:pt x="14" y="9"/>
                      <a:pt x="13" y="9"/>
                    </a:cubicBezTo>
                    <a:cubicBezTo>
                      <a:pt x="10" y="8"/>
                      <a:pt x="7" y="6"/>
                      <a:pt x="11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5" y="5"/>
                      <a:pt x="17" y="5"/>
                      <a:pt x="18" y="6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5" y="10"/>
                      <a:pt x="27" y="6"/>
                      <a:pt x="24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0" y="0"/>
                      <a:pt x="7" y="1"/>
                      <a:pt x="5" y="3"/>
                    </a:cubicBezTo>
                    <a:cubicBezTo>
                      <a:pt x="0" y="8"/>
                      <a:pt x="8" y="13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8" y="15"/>
                      <a:pt x="18" y="9"/>
                      <a:pt x="1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5" name="Freeform 2230"/>
              <p:cNvSpPr/>
              <p:nvPr/>
            </p:nvSpPr>
            <p:spPr bwMode="auto">
              <a:xfrm>
                <a:off x="-4150519" y="2760661"/>
                <a:ext cx="66675" cy="47625"/>
              </a:xfrm>
              <a:custGeom>
                <a:avLst/>
                <a:gdLst>
                  <a:gd name="T0" fmla="*/ 11 w 24"/>
                  <a:gd name="T1" fmla="*/ 11 h 17"/>
                  <a:gd name="T2" fmla="*/ 9 w 24"/>
                  <a:gd name="T3" fmla="*/ 10 h 17"/>
                  <a:gd name="T4" fmla="*/ 7 w 24"/>
                  <a:gd name="T5" fmla="*/ 10 h 17"/>
                  <a:gd name="T6" fmla="*/ 6 w 24"/>
                  <a:gd name="T7" fmla="*/ 9 h 17"/>
                  <a:gd name="T8" fmla="*/ 6 w 24"/>
                  <a:gd name="T9" fmla="*/ 9 h 17"/>
                  <a:gd name="T10" fmla="*/ 6 w 24"/>
                  <a:gd name="T11" fmla="*/ 8 h 17"/>
                  <a:gd name="T12" fmla="*/ 6 w 24"/>
                  <a:gd name="T13" fmla="*/ 8 h 17"/>
                  <a:gd name="T14" fmla="*/ 8 w 24"/>
                  <a:gd name="T15" fmla="*/ 7 h 17"/>
                  <a:gd name="T16" fmla="*/ 9 w 24"/>
                  <a:gd name="T17" fmla="*/ 6 h 17"/>
                  <a:gd name="T18" fmla="*/ 14 w 24"/>
                  <a:gd name="T19" fmla="*/ 6 h 17"/>
                  <a:gd name="T20" fmla="*/ 17 w 24"/>
                  <a:gd name="T21" fmla="*/ 8 h 17"/>
                  <a:gd name="T22" fmla="*/ 22 w 24"/>
                  <a:gd name="T23" fmla="*/ 6 h 17"/>
                  <a:gd name="T24" fmla="*/ 14 w 24"/>
                  <a:gd name="T25" fmla="*/ 1 h 17"/>
                  <a:gd name="T26" fmla="*/ 9 w 24"/>
                  <a:gd name="T27" fmla="*/ 1 h 17"/>
                  <a:gd name="T28" fmla="*/ 4 w 24"/>
                  <a:gd name="T29" fmla="*/ 3 h 17"/>
                  <a:gd name="T30" fmla="*/ 1 w 24"/>
                  <a:gd name="T31" fmla="*/ 10 h 17"/>
                  <a:gd name="T32" fmla="*/ 9 w 24"/>
                  <a:gd name="T33" fmla="*/ 16 h 17"/>
                  <a:gd name="T34" fmla="*/ 10 w 24"/>
                  <a:gd name="T35" fmla="*/ 16 h 17"/>
                  <a:gd name="T36" fmla="*/ 11 w 24"/>
                  <a:gd name="T3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17">
                    <a:moveTo>
                      <a:pt x="11" y="11"/>
                    </a:moveTo>
                    <a:cubicBezTo>
                      <a:pt x="10" y="11"/>
                      <a:pt x="10" y="11"/>
                      <a:pt x="9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8" y="7"/>
                      <a:pt x="9" y="6"/>
                      <a:pt x="9" y="6"/>
                    </a:cubicBezTo>
                    <a:cubicBezTo>
                      <a:pt x="11" y="6"/>
                      <a:pt x="13" y="5"/>
                      <a:pt x="14" y="6"/>
                    </a:cubicBezTo>
                    <a:cubicBezTo>
                      <a:pt x="15" y="6"/>
                      <a:pt x="17" y="7"/>
                      <a:pt x="17" y="8"/>
                    </a:cubicBezTo>
                    <a:cubicBezTo>
                      <a:pt x="19" y="11"/>
                      <a:pt x="24" y="9"/>
                      <a:pt x="22" y="6"/>
                    </a:cubicBezTo>
                    <a:cubicBezTo>
                      <a:pt x="20" y="3"/>
                      <a:pt x="17" y="1"/>
                      <a:pt x="14" y="1"/>
                    </a:cubicBezTo>
                    <a:cubicBezTo>
                      <a:pt x="13" y="0"/>
                      <a:pt x="11" y="0"/>
                      <a:pt x="9" y="1"/>
                    </a:cubicBezTo>
                    <a:cubicBezTo>
                      <a:pt x="7" y="1"/>
                      <a:pt x="6" y="2"/>
                      <a:pt x="4" y="3"/>
                    </a:cubicBezTo>
                    <a:cubicBezTo>
                      <a:pt x="2" y="4"/>
                      <a:pt x="0" y="7"/>
                      <a:pt x="1" y="10"/>
                    </a:cubicBezTo>
                    <a:cubicBezTo>
                      <a:pt x="2" y="13"/>
                      <a:pt x="6" y="15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3" y="17"/>
                      <a:pt x="14" y="12"/>
                      <a:pt x="1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6" name="Freeform 2231"/>
              <p:cNvSpPr/>
              <p:nvPr/>
            </p:nvSpPr>
            <p:spPr bwMode="auto">
              <a:xfrm>
                <a:off x="-4161632" y="2813049"/>
                <a:ext cx="74613" cy="49213"/>
              </a:xfrm>
              <a:custGeom>
                <a:avLst/>
                <a:gdLst>
                  <a:gd name="T0" fmla="*/ 16 w 27"/>
                  <a:gd name="T1" fmla="*/ 12 h 18"/>
                  <a:gd name="T2" fmla="*/ 13 w 27"/>
                  <a:gd name="T3" fmla="*/ 11 h 18"/>
                  <a:gd name="T4" fmla="*/ 9 w 27"/>
                  <a:gd name="T5" fmla="*/ 7 h 18"/>
                  <a:gd name="T6" fmla="*/ 13 w 27"/>
                  <a:gd name="T7" fmla="*/ 5 h 18"/>
                  <a:gd name="T8" fmla="*/ 18 w 27"/>
                  <a:gd name="T9" fmla="*/ 6 h 18"/>
                  <a:gd name="T10" fmla="*/ 23 w 27"/>
                  <a:gd name="T11" fmla="*/ 9 h 18"/>
                  <a:gd name="T12" fmla="*/ 24 w 27"/>
                  <a:gd name="T13" fmla="*/ 4 h 18"/>
                  <a:gd name="T14" fmla="*/ 18 w 27"/>
                  <a:gd name="T15" fmla="*/ 1 h 18"/>
                  <a:gd name="T16" fmla="*/ 13 w 27"/>
                  <a:gd name="T17" fmla="*/ 0 h 18"/>
                  <a:gd name="T18" fmla="*/ 4 w 27"/>
                  <a:gd name="T19" fmla="*/ 5 h 18"/>
                  <a:gd name="T20" fmla="*/ 13 w 27"/>
                  <a:gd name="T21" fmla="*/ 17 h 18"/>
                  <a:gd name="T22" fmla="*/ 15 w 27"/>
                  <a:gd name="T23" fmla="*/ 17 h 18"/>
                  <a:gd name="T24" fmla="*/ 16 w 27"/>
                  <a:gd name="T2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18">
                    <a:moveTo>
                      <a:pt x="16" y="12"/>
                    </a:moveTo>
                    <a:cubicBezTo>
                      <a:pt x="16" y="12"/>
                      <a:pt x="14" y="12"/>
                      <a:pt x="13" y="11"/>
                    </a:cubicBezTo>
                    <a:cubicBezTo>
                      <a:pt x="10" y="11"/>
                      <a:pt x="8" y="9"/>
                      <a:pt x="9" y="7"/>
                    </a:cubicBezTo>
                    <a:cubicBezTo>
                      <a:pt x="10" y="6"/>
                      <a:pt x="11" y="5"/>
                      <a:pt x="13" y="5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6" y="10"/>
                      <a:pt x="27" y="5"/>
                      <a:pt x="24" y="4"/>
                    </a:cubicBezTo>
                    <a:cubicBezTo>
                      <a:pt x="22" y="3"/>
                      <a:pt x="20" y="2"/>
                      <a:pt x="18" y="1"/>
                    </a:cubicBezTo>
                    <a:cubicBezTo>
                      <a:pt x="16" y="1"/>
                      <a:pt x="15" y="0"/>
                      <a:pt x="13" y="0"/>
                    </a:cubicBezTo>
                    <a:cubicBezTo>
                      <a:pt x="10" y="0"/>
                      <a:pt x="7" y="1"/>
                      <a:pt x="4" y="5"/>
                    </a:cubicBezTo>
                    <a:cubicBezTo>
                      <a:pt x="0" y="12"/>
                      <a:pt x="8" y="15"/>
                      <a:pt x="13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8" y="18"/>
                      <a:pt x="20" y="13"/>
                      <a:pt x="1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7" name="Freeform 2232"/>
              <p:cNvSpPr/>
              <p:nvPr/>
            </p:nvSpPr>
            <p:spPr bwMode="auto">
              <a:xfrm>
                <a:off x="-4156869" y="2876549"/>
                <a:ext cx="66675" cy="41275"/>
              </a:xfrm>
              <a:custGeom>
                <a:avLst/>
                <a:gdLst>
                  <a:gd name="T0" fmla="*/ 14 w 24"/>
                  <a:gd name="T1" fmla="*/ 9 h 15"/>
                  <a:gd name="T2" fmla="*/ 11 w 24"/>
                  <a:gd name="T3" fmla="*/ 9 h 15"/>
                  <a:gd name="T4" fmla="*/ 9 w 24"/>
                  <a:gd name="T5" fmla="*/ 8 h 15"/>
                  <a:gd name="T6" fmla="*/ 7 w 24"/>
                  <a:gd name="T7" fmla="*/ 7 h 15"/>
                  <a:gd name="T8" fmla="*/ 7 w 24"/>
                  <a:gd name="T9" fmla="*/ 7 h 15"/>
                  <a:gd name="T10" fmla="*/ 9 w 24"/>
                  <a:gd name="T11" fmla="*/ 6 h 15"/>
                  <a:gd name="T12" fmla="*/ 11 w 24"/>
                  <a:gd name="T13" fmla="*/ 5 h 15"/>
                  <a:gd name="T14" fmla="*/ 16 w 24"/>
                  <a:gd name="T15" fmla="*/ 6 h 15"/>
                  <a:gd name="T16" fmla="*/ 20 w 24"/>
                  <a:gd name="T17" fmla="*/ 8 h 15"/>
                  <a:gd name="T18" fmla="*/ 21 w 24"/>
                  <a:gd name="T19" fmla="*/ 3 h 15"/>
                  <a:gd name="T20" fmla="*/ 16 w 24"/>
                  <a:gd name="T21" fmla="*/ 1 h 15"/>
                  <a:gd name="T22" fmla="*/ 12 w 24"/>
                  <a:gd name="T23" fmla="*/ 0 h 15"/>
                  <a:gd name="T24" fmla="*/ 11 w 24"/>
                  <a:gd name="T25" fmla="*/ 0 h 15"/>
                  <a:gd name="T26" fmla="*/ 3 w 24"/>
                  <a:gd name="T27" fmla="*/ 4 h 15"/>
                  <a:gd name="T28" fmla="*/ 11 w 24"/>
                  <a:gd name="T29" fmla="*/ 14 h 15"/>
                  <a:gd name="T30" fmla="*/ 12 w 24"/>
                  <a:gd name="T31" fmla="*/ 14 h 15"/>
                  <a:gd name="T32" fmla="*/ 14 w 24"/>
                  <a:gd name="T3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14" y="9"/>
                    </a:moveTo>
                    <a:cubicBezTo>
                      <a:pt x="13" y="9"/>
                      <a:pt x="12" y="9"/>
                      <a:pt x="11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3" y="5"/>
                      <a:pt x="15" y="5"/>
                      <a:pt x="16" y="6"/>
                    </a:cubicBezTo>
                    <a:cubicBezTo>
                      <a:pt x="18" y="7"/>
                      <a:pt x="19" y="7"/>
                      <a:pt x="20" y="8"/>
                    </a:cubicBezTo>
                    <a:cubicBezTo>
                      <a:pt x="23" y="9"/>
                      <a:pt x="24" y="4"/>
                      <a:pt x="21" y="3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8" y="0"/>
                      <a:pt x="4" y="1"/>
                      <a:pt x="3" y="4"/>
                    </a:cubicBezTo>
                    <a:cubicBezTo>
                      <a:pt x="0" y="9"/>
                      <a:pt x="6" y="13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6" y="15"/>
                      <a:pt x="17" y="10"/>
                      <a:pt x="1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8" name="Freeform 2233"/>
              <p:cNvSpPr/>
              <p:nvPr/>
            </p:nvSpPr>
            <p:spPr bwMode="auto">
              <a:xfrm>
                <a:off x="-4150519" y="2932111"/>
                <a:ext cx="66675" cy="41275"/>
              </a:xfrm>
              <a:custGeom>
                <a:avLst/>
                <a:gdLst>
                  <a:gd name="T0" fmla="*/ 11 w 24"/>
                  <a:gd name="T1" fmla="*/ 9 h 15"/>
                  <a:gd name="T2" fmla="*/ 9 w 24"/>
                  <a:gd name="T3" fmla="*/ 8 h 15"/>
                  <a:gd name="T4" fmla="*/ 8 w 24"/>
                  <a:gd name="T5" fmla="*/ 7 h 15"/>
                  <a:gd name="T6" fmla="*/ 7 w 24"/>
                  <a:gd name="T7" fmla="*/ 6 h 15"/>
                  <a:gd name="T8" fmla="*/ 8 w 24"/>
                  <a:gd name="T9" fmla="*/ 6 h 15"/>
                  <a:gd name="T10" fmla="*/ 9 w 24"/>
                  <a:gd name="T11" fmla="*/ 5 h 15"/>
                  <a:gd name="T12" fmla="*/ 12 w 24"/>
                  <a:gd name="T13" fmla="*/ 5 h 15"/>
                  <a:gd name="T14" fmla="*/ 14 w 24"/>
                  <a:gd name="T15" fmla="*/ 6 h 15"/>
                  <a:gd name="T16" fmla="*/ 19 w 24"/>
                  <a:gd name="T17" fmla="*/ 7 h 15"/>
                  <a:gd name="T18" fmla="*/ 20 w 24"/>
                  <a:gd name="T19" fmla="*/ 2 h 15"/>
                  <a:gd name="T20" fmla="*/ 14 w 24"/>
                  <a:gd name="T21" fmla="*/ 1 h 15"/>
                  <a:gd name="T22" fmla="*/ 9 w 24"/>
                  <a:gd name="T23" fmla="*/ 0 h 15"/>
                  <a:gd name="T24" fmla="*/ 3 w 24"/>
                  <a:gd name="T25" fmla="*/ 3 h 15"/>
                  <a:gd name="T26" fmla="*/ 9 w 24"/>
                  <a:gd name="T27" fmla="*/ 14 h 15"/>
                  <a:gd name="T28" fmla="*/ 10 w 24"/>
                  <a:gd name="T29" fmla="*/ 14 h 15"/>
                  <a:gd name="T30" fmla="*/ 11 w 24"/>
                  <a:gd name="T3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5">
                    <a:moveTo>
                      <a:pt x="11" y="9"/>
                    </a:moveTo>
                    <a:cubicBezTo>
                      <a:pt x="10" y="9"/>
                      <a:pt x="10" y="9"/>
                      <a:pt x="9" y="8"/>
                    </a:cubicBezTo>
                    <a:cubicBezTo>
                      <a:pt x="9" y="8"/>
                      <a:pt x="8" y="8"/>
                      <a:pt x="8" y="7"/>
                    </a:cubicBezTo>
                    <a:cubicBezTo>
                      <a:pt x="8" y="7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3" y="5"/>
                      <a:pt x="13" y="6"/>
                      <a:pt x="14" y="6"/>
                    </a:cubicBezTo>
                    <a:cubicBezTo>
                      <a:pt x="16" y="6"/>
                      <a:pt x="17" y="7"/>
                      <a:pt x="19" y="7"/>
                    </a:cubicBezTo>
                    <a:cubicBezTo>
                      <a:pt x="22" y="8"/>
                      <a:pt x="24" y="3"/>
                      <a:pt x="20" y="2"/>
                    </a:cubicBezTo>
                    <a:cubicBezTo>
                      <a:pt x="19" y="2"/>
                      <a:pt x="16" y="1"/>
                      <a:pt x="14" y="1"/>
                    </a:cubicBezTo>
                    <a:cubicBezTo>
                      <a:pt x="12" y="0"/>
                      <a:pt x="11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0" y="8"/>
                      <a:pt x="5" y="12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3" y="15"/>
                      <a:pt x="14" y="10"/>
                      <a:pt x="1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89" name="Freeform 2234"/>
              <p:cNvSpPr/>
              <p:nvPr/>
            </p:nvSpPr>
            <p:spPr bwMode="auto">
              <a:xfrm>
                <a:off x="-4156869" y="2981324"/>
                <a:ext cx="69850" cy="47625"/>
              </a:xfrm>
              <a:custGeom>
                <a:avLst/>
                <a:gdLst>
                  <a:gd name="T0" fmla="*/ 14 w 25"/>
                  <a:gd name="T1" fmla="*/ 11 h 17"/>
                  <a:gd name="T2" fmla="*/ 11 w 25"/>
                  <a:gd name="T3" fmla="*/ 10 h 17"/>
                  <a:gd name="T4" fmla="*/ 10 w 25"/>
                  <a:gd name="T5" fmla="*/ 9 h 17"/>
                  <a:gd name="T6" fmla="*/ 10 w 25"/>
                  <a:gd name="T7" fmla="*/ 6 h 17"/>
                  <a:gd name="T8" fmla="*/ 11 w 25"/>
                  <a:gd name="T9" fmla="*/ 6 h 17"/>
                  <a:gd name="T10" fmla="*/ 16 w 25"/>
                  <a:gd name="T11" fmla="*/ 6 h 17"/>
                  <a:gd name="T12" fmla="*/ 19 w 25"/>
                  <a:gd name="T13" fmla="*/ 8 h 17"/>
                  <a:gd name="T14" fmla="*/ 22 w 25"/>
                  <a:gd name="T15" fmla="*/ 4 h 17"/>
                  <a:gd name="T16" fmla="*/ 16 w 25"/>
                  <a:gd name="T17" fmla="*/ 1 h 17"/>
                  <a:gd name="T18" fmla="*/ 11 w 25"/>
                  <a:gd name="T19" fmla="*/ 1 h 17"/>
                  <a:gd name="T20" fmla="*/ 5 w 25"/>
                  <a:gd name="T21" fmla="*/ 3 h 17"/>
                  <a:gd name="T22" fmla="*/ 11 w 25"/>
                  <a:gd name="T23" fmla="*/ 15 h 17"/>
                  <a:gd name="T24" fmla="*/ 12 w 25"/>
                  <a:gd name="T25" fmla="*/ 16 h 17"/>
                  <a:gd name="T26" fmla="*/ 14 w 25"/>
                  <a:gd name="T2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7">
                    <a:moveTo>
                      <a:pt x="14" y="11"/>
                    </a:moveTo>
                    <a:cubicBezTo>
                      <a:pt x="13" y="10"/>
                      <a:pt x="12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5"/>
                      <a:pt x="15" y="6"/>
                      <a:pt x="16" y="6"/>
                    </a:cubicBezTo>
                    <a:cubicBezTo>
                      <a:pt x="17" y="7"/>
                      <a:pt x="18" y="7"/>
                      <a:pt x="19" y="8"/>
                    </a:cubicBezTo>
                    <a:cubicBezTo>
                      <a:pt x="22" y="10"/>
                      <a:pt x="25" y="6"/>
                      <a:pt x="22" y="4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0" y="8"/>
                      <a:pt x="6" y="13"/>
                      <a:pt x="11" y="15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6" y="17"/>
                      <a:pt x="17" y="12"/>
                      <a:pt x="1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0" name="Freeform 2235"/>
              <p:cNvSpPr/>
              <p:nvPr/>
            </p:nvSpPr>
            <p:spPr bwMode="auto">
              <a:xfrm>
                <a:off x="-3706019" y="2232024"/>
                <a:ext cx="30163" cy="25400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1" name="Freeform 2236"/>
              <p:cNvSpPr>
                <a:spLocks noEditPoints="1"/>
              </p:cNvSpPr>
              <p:nvPr/>
            </p:nvSpPr>
            <p:spPr bwMode="auto">
              <a:xfrm>
                <a:off x="-3944144" y="2219324"/>
                <a:ext cx="422275" cy="14922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2" name="Freeform 2237"/>
              <p:cNvSpPr/>
              <p:nvPr/>
            </p:nvSpPr>
            <p:spPr bwMode="auto">
              <a:xfrm>
                <a:off x="-3739357" y="2249486"/>
                <a:ext cx="101600" cy="22225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3" name="Freeform 2238"/>
              <p:cNvSpPr/>
              <p:nvPr/>
            </p:nvSpPr>
            <p:spPr bwMode="auto">
              <a:xfrm>
                <a:off x="-710407" y="-120652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0 h 11"/>
                  <a:gd name="T4" fmla="*/ 8 w 12"/>
                  <a:gd name="T5" fmla="*/ 2 h 11"/>
                  <a:gd name="T6" fmla="*/ 9 w 12"/>
                  <a:gd name="T7" fmla="*/ 3 h 11"/>
                  <a:gd name="T8" fmla="*/ 4 w 12"/>
                  <a:gd name="T9" fmla="*/ 6 h 11"/>
                  <a:gd name="T10" fmla="*/ 4 w 12"/>
                  <a:gd name="T11" fmla="*/ 4 h 11"/>
                  <a:gd name="T12" fmla="*/ 0 w 12"/>
                  <a:gd name="T13" fmla="*/ 7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2" y="1"/>
                      <a:pt x="12" y="0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3"/>
                    </a:cubicBezTo>
                    <a:cubicBezTo>
                      <a:pt x="10" y="6"/>
                      <a:pt x="6" y="9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4" name="Freeform 2239"/>
              <p:cNvSpPr/>
              <p:nvPr/>
            </p:nvSpPr>
            <p:spPr bwMode="auto">
              <a:xfrm>
                <a:off x="-665957" y="-149227"/>
                <a:ext cx="38100" cy="33338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5" name="Freeform 2240"/>
              <p:cNvSpPr/>
              <p:nvPr/>
            </p:nvSpPr>
            <p:spPr bwMode="auto">
              <a:xfrm>
                <a:off x="-623094" y="-17145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6" name="Freeform 2241"/>
              <p:cNvSpPr/>
              <p:nvPr/>
            </p:nvSpPr>
            <p:spPr bwMode="auto">
              <a:xfrm>
                <a:off x="-751682" y="-96839"/>
                <a:ext cx="31750" cy="31750"/>
              </a:xfrm>
              <a:custGeom>
                <a:avLst/>
                <a:gdLst>
                  <a:gd name="T0" fmla="*/ 12 w 12"/>
                  <a:gd name="T1" fmla="*/ 5 h 11"/>
                  <a:gd name="T2" fmla="*/ 10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4 w 12"/>
                  <a:gd name="T9" fmla="*/ 6 h 11"/>
                  <a:gd name="T10" fmla="*/ 3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2"/>
                      <a:pt x="10" y="0"/>
                    </a:cubicBezTo>
                    <a:cubicBezTo>
                      <a:pt x="9" y="1"/>
                      <a:pt x="8" y="1"/>
                      <a:pt x="7" y="2"/>
                    </a:cubicBezTo>
                    <a:cubicBezTo>
                      <a:pt x="7" y="3"/>
                      <a:pt x="8" y="3"/>
                      <a:pt x="8" y="4"/>
                    </a:cubicBezTo>
                    <a:cubicBezTo>
                      <a:pt x="10" y="7"/>
                      <a:pt x="5" y="9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7" name="Freeform 2242"/>
              <p:cNvSpPr/>
              <p:nvPr/>
            </p:nvSpPr>
            <p:spPr bwMode="auto">
              <a:xfrm>
                <a:off x="-583407" y="-195264"/>
                <a:ext cx="38100" cy="30163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8" name="Freeform 2243"/>
              <p:cNvSpPr/>
              <p:nvPr/>
            </p:nvSpPr>
            <p:spPr bwMode="auto">
              <a:xfrm>
                <a:off x="-429419" y="-290514"/>
                <a:ext cx="47625" cy="33338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799" name="Freeform 2244"/>
              <p:cNvSpPr/>
              <p:nvPr/>
            </p:nvSpPr>
            <p:spPr bwMode="auto">
              <a:xfrm>
                <a:off x="-796132" y="-7143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8 w 13"/>
                  <a:gd name="T5" fmla="*/ 2 h 12"/>
                  <a:gd name="T6" fmla="*/ 9 w 13"/>
                  <a:gd name="T7" fmla="*/ 4 h 12"/>
                  <a:gd name="T8" fmla="*/ 4 w 13"/>
                  <a:gd name="T9" fmla="*/ 6 h 12"/>
                  <a:gd name="T10" fmla="*/ 3 w 13"/>
                  <a:gd name="T11" fmla="*/ 4 h 12"/>
                  <a:gd name="T12" fmla="*/ 0 w 13"/>
                  <a:gd name="T13" fmla="*/ 7 h 12"/>
                  <a:gd name="T14" fmla="*/ 2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1"/>
                      <a:pt x="11" y="0"/>
                    </a:cubicBezTo>
                    <a:cubicBezTo>
                      <a:pt x="10" y="0"/>
                      <a:pt x="9" y="1"/>
                      <a:pt x="8" y="2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10" y="8"/>
                      <a:pt x="5" y="9"/>
                      <a:pt x="4" y="6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5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0" name="Freeform 2245"/>
              <p:cNvSpPr/>
              <p:nvPr/>
            </p:nvSpPr>
            <p:spPr bwMode="auto">
              <a:xfrm>
                <a:off x="-481807" y="-261939"/>
                <a:ext cx="49213" cy="3810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1" name="Freeform 2246"/>
              <p:cNvSpPr/>
              <p:nvPr/>
            </p:nvSpPr>
            <p:spPr bwMode="auto">
              <a:xfrm>
                <a:off x="-538957" y="-228602"/>
                <a:ext cx="52388" cy="3810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2" name="Freeform 2247"/>
              <p:cNvSpPr/>
              <p:nvPr/>
            </p:nvSpPr>
            <p:spPr bwMode="auto">
              <a:xfrm>
                <a:off x="-877094" y="-23814"/>
                <a:ext cx="33338" cy="30163"/>
              </a:xfrm>
              <a:custGeom>
                <a:avLst/>
                <a:gdLst>
                  <a:gd name="T0" fmla="*/ 12 w 12"/>
                  <a:gd name="T1" fmla="*/ 5 h 11"/>
                  <a:gd name="T2" fmla="*/ 12 w 12"/>
                  <a:gd name="T3" fmla="*/ 4 h 11"/>
                  <a:gd name="T4" fmla="*/ 11 w 12"/>
                  <a:gd name="T5" fmla="*/ 0 h 11"/>
                  <a:gd name="T6" fmla="*/ 7 w 12"/>
                  <a:gd name="T7" fmla="*/ 2 h 11"/>
                  <a:gd name="T8" fmla="*/ 8 w 12"/>
                  <a:gd name="T9" fmla="*/ 4 h 11"/>
                  <a:gd name="T10" fmla="*/ 3 w 12"/>
                  <a:gd name="T11" fmla="*/ 6 h 11"/>
                  <a:gd name="T12" fmla="*/ 2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5"/>
                      <a:pt x="12" y="4"/>
                      <a:pt x="12" y="4"/>
                    </a:cubicBez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7" y="4"/>
                      <a:pt x="8" y="4"/>
                    </a:cubicBezTo>
                    <a:cubicBezTo>
                      <a:pt x="9" y="8"/>
                      <a:pt x="4" y="9"/>
                      <a:pt x="3" y="6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3" name="Freeform 2248"/>
              <p:cNvSpPr/>
              <p:nvPr/>
            </p:nvSpPr>
            <p:spPr bwMode="auto">
              <a:xfrm>
                <a:off x="-1224757" y="-306389"/>
                <a:ext cx="1277938" cy="1192213"/>
              </a:xfrm>
              <a:custGeom>
                <a:avLst/>
                <a:gdLst>
                  <a:gd name="T0" fmla="*/ 0 w 463"/>
                  <a:gd name="T1" fmla="*/ 195 h 431"/>
                  <a:gd name="T2" fmla="*/ 6 w 463"/>
                  <a:gd name="T3" fmla="*/ 208 h 431"/>
                  <a:gd name="T4" fmla="*/ 17 w 463"/>
                  <a:gd name="T5" fmla="*/ 228 h 431"/>
                  <a:gd name="T6" fmla="*/ 97 w 463"/>
                  <a:gd name="T7" fmla="*/ 365 h 431"/>
                  <a:gd name="T8" fmla="*/ 122 w 463"/>
                  <a:gd name="T9" fmla="*/ 408 h 431"/>
                  <a:gd name="T10" fmla="*/ 154 w 463"/>
                  <a:gd name="T11" fmla="*/ 423 h 431"/>
                  <a:gd name="T12" fmla="*/ 377 w 463"/>
                  <a:gd name="T13" fmla="*/ 293 h 431"/>
                  <a:gd name="T14" fmla="*/ 430 w 463"/>
                  <a:gd name="T15" fmla="*/ 262 h 431"/>
                  <a:gd name="T16" fmla="*/ 455 w 463"/>
                  <a:gd name="T17" fmla="*/ 245 h 431"/>
                  <a:gd name="T18" fmla="*/ 444 w 463"/>
                  <a:gd name="T19" fmla="*/ 207 h 431"/>
                  <a:gd name="T20" fmla="*/ 409 w 463"/>
                  <a:gd name="T21" fmla="*/ 146 h 431"/>
                  <a:gd name="T22" fmla="*/ 336 w 463"/>
                  <a:gd name="T23" fmla="*/ 20 h 431"/>
                  <a:gd name="T24" fmla="*/ 331 w 463"/>
                  <a:gd name="T25" fmla="*/ 12 h 431"/>
                  <a:gd name="T26" fmla="*/ 306 w 463"/>
                  <a:gd name="T27" fmla="*/ 4 h 431"/>
                  <a:gd name="T28" fmla="*/ 309 w 463"/>
                  <a:gd name="T29" fmla="*/ 9 h 431"/>
                  <a:gd name="T30" fmla="*/ 326 w 463"/>
                  <a:gd name="T31" fmla="*/ 15 h 431"/>
                  <a:gd name="T32" fmla="*/ 331 w 463"/>
                  <a:gd name="T33" fmla="*/ 23 h 431"/>
                  <a:gd name="T34" fmla="*/ 362 w 463"/>
                  <a:gd name="T35" fmla="*/ 75 h 431"/>
                  <a:gd name="T36" fmla="*/ 440 w 463"/>
                  <a:gd name="T37" fmla="*/ 209 h 431"/>
                  <a:gd name="T38" fmla="*/ 445 w 463"/>
                  <a:gd name="T39" fmla="*/ 248 h 431"/>
                  <a:gd name="T40" fmla="*/ 417 w 463"/>
                  <a:gd name="T41" fmla="*/ 264 h 431"/>
                  <a:gd name="T42" fmla="*/ 165 w 463"/>
                  <a:gd name="T43" fmla="*/ 411 h 431"/>
                  <a:gd name="T44" fmla="*/ 151 w 463"/>
                  <a:gd name="T45" fmla="*/ 419 h 431"/>
                  <a:gd name="T46" fmla="*/ 117 w 463"/>
                  <a:gd name="T47" fmla="*/ 390 h 431"/>
                  <a:gd name="T48" fmla="*/ 80 w 463"/>
                  <a:gd name="T49" fmla="*/ 326 h 431"/>
                  <a:gd name="T50" fmla="*/ 10 w 463"/>
                  <a:gd name="T51" fmla="*/ 205 h 431"/>
                  <a:gd name="T52" fmla="*/ 13 w 463"/>
                  <a:gd name="T53" fmla="*/ 180 h 431"/>
                  <a:gd name="T54" fmla="*/ 19 w 463"/>
                  <a:gd name="T55" fmla="*/ 177 h 431"/>
                  <a:gd name="T56" fmla="*/ 23 w 463"/>
                  <a:gd name="T57" fmla="*/ 174 h 431"/>
                  <a:gd name="T58" fmla="*/ 21 w 463"/>
                  <a:gd name="T59" fmla="*/ 169 h 431"/>
                  <a:gd name="T60" fmla="*/ 18 w 463"/>
                  <a:gd name="T61" fmla="*/ 171 h 431"/>
                  <a:gd name="T62" fmla="*/ 18 w 463"/>
                  <a:gd name="T63" fmla="*/ 174 h 431"/>
                  <a:gd name="T64" fmla="*/ 13 w 463"/>
                  <a:gd name="T65" fmla="*/ 176 h 431"/>
                  <a:gd name="T66" fmla="*/ 13 w 463"/>
                  <a:gd name="T67" fmla="*/ 174 h 431"/>
                  <a:gd name="T68" fmla="*/ 0 w 463"/>
                  <a:gd name="T69" fmla="*/ 195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3" h="431">
                    <a:moveTo>
                      <a:pt x="0" y="195"/>
                    </a:moveTo>
                    <a:cubicBezTo>
                      <a:pt x="1" y="200"/>
                      <a:pt x="4" y="204"/>
                      <a:pt x="6" y="208"/>
                    </a:cubicBezTo>
                    <a:cubicBezTo>
                      <a:pt x="10" y="215"/>
                      <a:pt x="13" y="221"/>
                      <a:pt x="17" y="228"/>
                    </a:cubicBezTo>
                    <a:cubicBezTo>
                      <a:pt x="44" y="273"/>
                      <a:pt x="70" y="319"/>
                      <a:pt x="97" y="365"/>
                    </a:cubicBezTo>
                    <a:cubicBezTo>
                      <a:pt x="105" y="379"/>
                      <a:pt x="114" y="393"/>
                      <a:pt x="122" y="408"/>
                    </a:cubicBezTo>
                    <a:cubicBezTo>
                      <a:pt x="129" y="420"/>
                      <a:pt x="138" y="431"/>
                      <a:pt x="154" y="423"/>
                    </a:cubicBezTo>
                    <a:cubicBezTo>
                      <a:pt x="228" y="380"/>
                      <a:pt x="302" y="337"/>
                      <a:pt x="377" y="293"/>
                    </a:cubicBezTo>
                    <a:cubicBezTo>
                      <a:pt x="394" y="283"/>
                      <a:pt x="412" y="273"/>
                      <a:pt x="430" y="262"/>
                    </a:cubicBezTo>
                    <a:cubicBezTo>
                      <a:pt x="438" y="257"/>
                      <a:pt x="449" y="253"/>
                      <a:pt x="455" y="245"/>
                    </a:cubicBezTo>
                    <a:cubicBezTo>
                      <a:pt x="463" y="232"/>
                      <a:pt x="450" y="217"/>
                      <a:pt x="444" y="207"/>
                    </a:cubicBezTo>
                    <a:cubicBezTo>
                      <a:pt x="433" y="186"/>
                      <a:pt x="421" y="166"/>
                      <a:pt x="409" y="146"/>
                    </a:cubicBezTo>
                    <a:cubicBezTo>
                      <a:pt x="384" y="104"/>
                      <a:pt x="360" y="62"/>
                      <a:pt x="336" y="20"/>
                    </a:cubicBezTo>
                    <a:cubicBezTo>
                      <a:pt x="334" y="17"/>
                      <a:pt x="333" y="15"/>
                      <a:pt x="331" y="12"/>
                    </a:cubicBezTo>
                    <a:cubicBezTo>
                      <a:pt x="326" y="3"/>
                      <a:pt x="315" y="0"/>
                      <a:pt x="306" y="4"/>
                    </a:cubicBezTo>
                    <a:cubicBezTo>
                      <a:pt x="308" y="5"/>
                      <a:pt x="309" y="7"/>
                      <a:pt x="309" y="9"/>
                    </a:cubicBezTo>
                    <a:cubicBezTo>
                      <a:pt x="316" y="7"/>
                      <a:pt x="322" y="8"/>
                      <a:pt x="326" y="15"/>
                    </a:cubicBezTo>
                    <a:cubicBezTo>
                      <a:pt x="328" y="17"/>
                      <a:pt x="330" y="20"/>
                      <a:pt x="331" y="23"/>
                    </a:cubicBezTo>
                    <a:cubicBezTo>
                      <a:pt x="341" y="40"/>
                      <a:pt x="352" y="58"/>
                      <a:pt x="362" y="75"/>
                    </a:cubicBezTo>
                    <a:cubicBezTo>
                      <a:pt x="388" y="120"/>
                      <a:pt x="414" y="165"/>
                      <a:pt x="440" y="209"/>
                    </a:cubicBezTo>
                    <a:cubicBezTo>
                      <a:pt x="446" y="220"/>
                      <a:pt x="461" y="238"/>
                      <a:pt x="445" y="248"/>
                    </a:cubicBezTo>
                    <a:cubicBezTo>
                      <a:pt x="435" y="253"/>
                      <a:pt x="426" y="258"/>
                      <a:pt x="417" y="264"/>
                    </a:cubicBezTo>
                    <a:cubicBezTo>
                      <a:pt x="333" y="313"/>
                      <a:pt x="249" y="362"/>
                      <a:pt x="165" y="411"/>
                    </a:cubicBezTo>
                    <a:cubicBezTo>
                      <a:pt x="160" y="413"/>
                      <a:pt x="156" y="416"/>
                      <a:pt x="151" y="419"/>
                    </a:cubicBezTo>
                    <a:cubicBezTo>
                      <a:pt x="134" y="427"/>
                      <a:pt x="124" y="401"/>
                      <a:pt x="117" y="390"/>
                    </a:cubicBezTo>
                    <a:cubicBezTo>
                      <a:pt x="105" y="368"/>
                      <a:pt x="93" y="347"/>
                      <a:pt x="80" y="326"/>
                    </a:cubicBezTo>
                    <a:cubicBezTo>
                      <a:pt x="57" y="285"/>
                      <a:pt x="33" y="245"/>
                      <a:pt x="10" y="205"/>
                    </a:cubicBezTo>
                    <a:cubicBezTo>
                      <a:pt x="5" y="197"/>
                      <a:pt x="2" y="187"/>
                      <a:pt x="13" y="180"/>
                    </a:cubicBezTo>
                    <a:cubicBezTo>
                      <a:pt x="15" y="179"/>
                      <a:pt x="17" y="178"/>
                      <a:pt x="19" y="177"/>
                    </a:cubicBezTo>
                    <a:cubicBezTo>
                      <a:pt x="20" y="176"/>
                      <a:pt x="22" y="175"/>
                      <a:pt x="23" y="174"/>
                    </a:cubicBezTo>
                    <a:cubicBezTo>
                      <a:pt x="23" y="172"/>
                      <a:pt x="22" y="171"/>
                      <a:pt x="21" y="169"/>
                    </a:cubicBezTo>
                    <a:cubicBezTo>
                      <a:pt x="20" y="170"/>
                      <a:pt x="19" y="171"/>
                      <a:pt x="18" y="171"/>
                    </a:cubicBezTo>
                    <a:cubicBezTo>
                      <a:pt x="18" y="172"/>
                      <a:pt x="18" y="173"/>
                      <a:pt x="18" y="174"/>
                    </a:cubicBezTo>
                    <a:cubicBezTo>
                      <a:pt x="19" y="178"/>
                      <a:pt x="14" y="179"/>
                      <a:pt x="13" y="176"/>
                    </a:cubicBezTo>
                    <a:cubicBezTo>
                      <a:pt x="13" y="175"/>
                      <a:pt x="13" y="175"/>
                      <a:pt x="13" y="174"/>
                    </a:cubicBezTo>
                    <a:cubicBezTo>
                      <a:pt x="5" y="179"/>
                      <a:pt x="0" y="185"/>
                      <a:pt x="0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4" name="Freeform 2249"/>
              <p:cNvSpPr/>
              <p:nvPr/>
            </p:nvSpPr>
            <p:spPr bwMode="auto">
              <a:xfrm>
                <a:off x="-1005682" y="50799"/>
                <a:ext cx="34925" cy="33338"/>
              </a:xfrm>
              <a:custGeom>
                <a:avLst/>
                <a:gdLst>
                  <a:gd name="T0" fmla="*/ 13 w 13"/>
                  <a:gd name="T1" fmla="*/ 5 h 12"/>
                  <a:gd name="T2" fmla="*/ 11 w 13"/>
                  <a:gd name="T3" fmla="*/ 0 h 12"/>
                  <a:gd name="T4" fmla="*/ 7 w 13"/>
                  <a:gd name="T5" fmla="*/ 3 h 12"/>
                  <a:gd name="T6" fmla="*/ 8 w 13"/>
                  <a:gd name="T7" fmla="*/ 5 h 12"/>
                  <a:gd name="T8" fmla="*/ 3 w 13"/>
                  <a:gd name="T9" fmla="*/ 6 h 12"/>
                  <a:gd name="T10" fmla="*/ 2 w 13"/>
                  <a:gd name="T11" fmla="*/ 5 h 12"/>
                  <a:gd name="T12" fmla="*/ 0 w 13"/>
                  <a:gd name="T13" fmla="*/ 7 h 12"/>
                  <a:gd name="T14" fmla="*/ 1 w 13"/>
                  <a:gd name="T15" fmla="*/ 12 h 12"/>
                  <a:gd name="T16" fmla="*/ 13 w 13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3"/>
                      <a:pt x="12" y="2"/>
                      <a:pt x="11" y="0"/>
                    </a:cubicBezTo>
                    <a:cubicBezTo>
                      <a:pt x="10" y="1"/>
                      <a:pt x="8" y="2"/>
                      <a:pt x="7" y="3"/>
                    </a:cubicBezTo>
                    <a:cubicBezTo>
                      <a:pt x="7" y="3"/>
                      <a:pt x="7" y="4"/>
                      <a:pt x="8" y="5"/>
                    </a:cubicBezTo>
                    <a:cubicBezTo>
                      <a:pt x="9" y="8"/>
                      <a:pt x="3" y="9"/>
                      <a:pt x="3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5" y="10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5" name="Freeform 2250"/>
              <p:cNvSpPr/>
              <p:nvPr/>
            </p:nvSpPr>
            <p:spPr bwMode="auto">
              <a:xfrm>
                <a:off x="-835819" y="-46039"/>
                <a:ext cx="31750" cy="30163"/>
              </a:xfrm>
              <a:custGeom>
                <a:avLst/>
                <a:gdLst>
                  <a:gd name="T0" fmla="*/ 11 w 11"/>
                  <a:gd name="T1" fmla="*/ 5 h 11"/>
                  <a:gd name="T2" fmla="*/ 10 w 11"/>
                  <a:gd name="T3" fmla="*/ 1 h 11"/>
                  <a:gd name="T4" fmla="*/ 9 w 11"/>
                  <a:gd name="T5" fmla="*/ 0 h 11"/>
                  <a:gd name="T6" fmla="*/ 6 w 11"/>
                  <a:gd name="T7" fmla="*/ 2 h 11"/>
                  <a:gd name="T8" fmla="*/ 7 w 11"/>
                  <a:gd name="T9" fmla="*/ 4 h 11"/>
                  <a:gd name="T10" fmla="*/ 2 w 11"/>
                  <a:gd name="T11" fmla="*/ 7 h 11"/>
                  <a:gd name="T12" fmla="*/ 1 w 11"/>
                  <a:gd name="T13" fmla="*/ 5 h 11"/>
                  <a:gd name="T14" fmla="*/ 0 w 11"/>
                  <a:gd name="T15" fmla="*/ 5 h 11"/>
                  <a:gd name="T16" fmla="*/ 2 w 11"/>
                  <a:gd name="T17" fmla="*/ 11 h 11"/>
                  <a:gd name="T18" fmla="*/ 11 w 11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1">
                    <a:moveTo>
                      <a:pt x="11" y="5"/>
                    </a:moveTo>
                    <a:cubicBezTo>
                      <a:pt x="11" y="4"/>
                      <a:pt x="10" y="2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1"/>
                      <a:pt x="7" y="1"/>
                      <a:pt x="6" y="2"/>
                    </a:cubicBezTo>
                    <a:cubicBezTo>
                      <a:pt x="6" y="3"/>
                      <a:pt x="6" y="4"/>
                      <a:pt x="7" y="4"/>
                    </a:cubicBezTo>
                    <a:cubicBezTo>
                      <a:pt x="8" y="7"/>
                      <a:pt x="3" y="10"/>
                      <a:pt x="2" y="7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5" y="9"/>
                      <a:pt x="8" y="7"/>
                      <a:pt x="1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6" name="Freeform 2251"/>
              <p:cNvSpPr/>
              <p:nvPr/>
            </p:nvSpPr>
            <p:spPr bwMode="auto">
              <a:xfrm>
                <a:off x="-1061244" y="74611"/>
                <a:ext cx="46038" cy="39688"/>
              </a:xfrm>
              <a:custGeom>
                <a:avLst/>
                <a:gdLst>
                  <a:gd name="T0" fmla="*/ 2 w 17"/>
                  <a:gd name="T1" fmla="*/ 14 h 14"/>
                  <a:gd name="T2" fmla="*/ 17 w 17"/>
                  <a:gd name="T3" fmla="*/ 6 h 14"/>
                  <a:gd name="T4" fmla="*/ 15 w 17"/>
                  <a:gd name="T5" fmla="*/ 0 h 14"/>
                  <a:gd name="T6" fmla="*/ 10 w 17"/>
                  <a:gd name="T7" fmla="*/ 4 h 14"/>
                  <a:gd name="T8" fmla="*/ 11 w 17"/>
                  <a:gd name="T9" fmla="*/ 7 h 14"/>
                  <a:gd name="T10" fmla="*/ 6 w 17"/>
                  <a:gd name="T11" fmla="*/ 8 h 14"/>
                  <a:gd name="T12" fmla="*/ 5 w 17"/>
                  <a:gd name="T13" fmla="*/ 6 h 14"/>
                  <a:gd name="T14" fmla="*/ 0 w 17"/>
                  <a:gd name="T15" fmla="*/ 9 h 14"/>
                  <a:gd name="T16" fmla="*/ 1 w 17"/>
                  <a:gd name="T17" fmla="*/ 10 h 14"/>
                  <a:gd name="T18" fmla="*/ 2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2" y="14"/>
                    </a:moveTo>
                    <a:cubicBezTo>
                      <a:pt x="7" y="11"/>
                      <a:pt x="12" y="9"/>
                      <a:pt x="17" y="6"/>
                    </a:cubicBezTo>
                    <a:cubicBezTo>
                      <a:pt x="17" y="4"/>
                      <a:pt x="16" y="2"/>
                      <a:pt x="15" y="0"/>
                    </a:cubicBezTo>
                    <a:cubicBezTo>
                      <a:pt x="13" y="2"/>
                      <a:pt x="12" y="3"/>
                      <a:pt x="10" y="4"/>
                    </a:cubicBezTo>
                    <a:cubicBezTo>
                      <a:pt x="10" y="5"/>
                      <a:pt x="11" y="6"/>
                      <a:pt x="11" y="7"/>
                    </a:cubicBezTo>
                    <a:cubicBezTo>
                      <a:pt x="12" y="10"/>
                      <a:pt x="7" y="11"/>
                      <a:pt x="6" y="8"/>
                    </a:cubicBezTo>
                    <a:cubicBezTo>
                      <a:pt x="6" y="8"/>
                      <a:pt x="5" y="7"/>
                      <a:pt x="5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1"/>
                      <a:pt x="2" y="13"/>
                      <a:pt x="2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7" name="Freeform 2252"/>
              <p:cNvSpPr/>
              <p:nvPr/>
            </p:nvSpPr>
            <p:spPr bwMode="auto">
              <a:xfrm>
                <a:off x="-1153319" y="136524"/>
                <a:ext cx="36513" cy="33338"/>
              </a:xfrm>
              <a:custGeom>
                <a:avLst/>
                <a:gdLst>
                  <a:gd name="T0" fmla="*/ 13 w 13"/>
                  <a:gd name="T1" fmla="*/ 5 h 12"/>
                  <a:gd name="T2" fmla="*/ 12 w 13"/>
                  <a:gd name="T3" fmla="*/ 3 h 12"/>
                  <a:gd name="T4" fmla="*/ 11 w 13"/>
                  <a:gd name="T5" fmla="*/ 0 h 12"/>
                  <a:gd name="T6" fmla="*/ 8 w 13"/>
                  <a:gd name="T7" fmla="*/ 2 h 12"/>
                  <a:gd name="T8" fmla="*/ 9 w 13"/>
                  <a:gd name="T9" fmla="*/ 4 h 12"/>
                  <a:gd name="T10" fmla="*/ 4 w 13"/>
                  <a:gd name="T11" fmla="*/ 5 h 12"/>
                  <a:gd name="T12" fmla="*/ 4 w 13"/>
                  <a:gd name="T13" fmla="*/ 5 h 12"/>
                  <a:gd name="T14" fmla="*/ 0 w 13"/>
                  <a:gd name="T15" fmla="*/ 7 h 12"/>
                  <a:gd name="T16" fmla="*/ 2 w 13"/>
                  <a:gd name="T17" fmla="*/ 12 h 12"/>
                  <a:gd name="T18" fmla="*/ 13 w 13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3" y="4"/>
                      <a:pt x="13" y="3"/>
                      <a:pt x="12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0" y="1"/>
                      <a:pt x="9" y="1"/>
                      <a:pt x="8" y="2"/>
                    </a:cubicBezTo>
                    <a:cubicBezTo>
                      <a:pt x="8" y="2"/>
                      <a:pt x="9" y="3"/>
                      <a:pt x="9" y="4"/>
                    </a:cubicBezTo>
                    <a:cubicBezTo>
                      <a:pt x="10" y="7"/>
                      <a:pt x="4" y="9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6" y="9"/>
                      <a:pt x="9" y="7"/>
                      <a:pt x="1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8" name="Freeform 2253"/>
              <p:cNvSpPr/>
              <p:nvPr/>
            </p:nvSpPr>
            <p:spPr bwMode="auto">
              <a:xfrm>
                <a:off x="-1108869" y="107949"/>
                <a:ext cx="39688" cy="33338"/>
              </a:xfrm>
              <a:custGeom>
                <a:avLst/>
                <a:gdLst>
                  <a:gd name="T0" fmla="*/ 14 w 14"/>
                  <a:gd name="T1" fmla="*/ 5 h 12"/>
                  <a:gd name="T2" fmla="*/ 13 w 14"/>
                  <a:gd name="T3" fmla="*/ 0 h 12"/>
                  <a:gd name="T4" fmla="*/ 9 w 14"/>
                  <a:gd name="T5" fmla="*/ 2 h 12"/>
                  <a:gd name="T6" fmla="*/ 10 w 14"/>
                  <a:gd name="T7" fmla="*/ 5 h 12"/>
                  <a:gd name="T8" fmla="*/ 5 w 14"/>
                  <a:gd name="T9" fmla="*/ 6 h 12"/>
                  <a:gd name="T10" fmla="*/ 5 w 14"/>
                  <a:gd name="T11" fmla="*/ 5 h 12"/>
                  <a:gd name="T12" fmla="*/ 0 w 14"/>
                  <a:gd name="T13" fmla="*/ 7 h 12"/>
                  <a:gd name="T14" fmla="*/ 2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4" y="3"/>
                      <a:pt x="14" y="1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1" y="8"/>
                      <a:pt x="6" y="9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3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2" y="12"/>
                    </a:cubicBezTo>
                    <a:cubicBezTo>
                      <a:pt x="6" y="10"/>
                      <a:pt x="10" y="7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999" name="Freeform 2254"/>
              <p:cNvSpPr/>
              <p:nvPr/>
            </p:nvSpPr>
            <p:spPr bwMode="auto">
              <a:xfrm>
                <a:off x="-964407" y="25399"/>
                <a:ext cx="38100" cy="30163"/>
              </a:xfrm>
              <a:custGeom>
                <a:avLst/>
                <a:gdLst>
                  <a:gd name="T0" fmla="*/ 3 w 14"/>
                  <a:gd name="T1" fmla="*/ 11 h 11"/>
                  <a:gd name="T2" fmla="*/ 14 w 14"/>
                  <a:gd name="T3" fmla="*/ 5 h 11"/>
                  <a:gd name="T4" fmla="*/ 12 w 14"/>
                  <a:gd name="T5" fmla="*/ 0 h 11"/>
                  <a:gd name="T6" fmla="*/ 9 w 14"/>
                  <a:gd name="T7" fmla="*/ 2 h 11"/>
                  <a:gd name="T8" fmla="*/ 10 w 14"/>
                  <a:gd name="T9" fmla="*/ 4 h 11"/>
                  <a:gd name="T10" fmla="*/ 5 w 14"/>
                  <a:gd name="T11" fmla="*/ 6 h 11"/>
                  <a:gd name="T12" fmla="*/ 4 w 14"/>
                  <a:gd name="T13" fmla="*/ 4 h 11"/>
                  <a:gd name="T14" fmla="*/ 0 w 14"/>
                  <a:gd name="T15" fmla="*/ 7 h 11"/>
                  <a:gd name="T16" fmla="*/ 3 w 14"/>
                  <a:gd name="T1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3" y="11"/>
                    </a:moveTo>
                    <a:cubicBezTo>
                      <a:pt x="7" y="9"/>
                      <a:pt x="10" y="7"/>
                      <a:pt x="14" y="5"/>
                    </a:cubicBezTo>
                    <a:cubicBezTo>
                      <a:pt x="14" y="3"/>
                      <a:pt x="13" y="1"/>
                      <a:pt x="12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9" y="3"/>
                      <a:pt x="9" y="3"/>
                      <a:pt x="10" y="4"/>
                    </a:cubicBezTo>
                    <a:cubicBezTo>
                      <a:pt x="11" y="7"/>
                      <a:pt x="7" y="9"/>
                      <a:pt x="5" y="6"/>
                    </a:cubicBezTo>
                    <a:cubicBezTo>
                      <a:pt x="5" y="6"/>
                      <a:pt x="5" y="5"/>
                      <a:pt x="4" y="4"/>
                    </a:cubicBezTo>
                    <a:cubicBezTo>
                      <a:pt x="3" y="5"/>
                      <a:pt x="2" y="6"/>
                      <a:pt x="0" y="7"/>
                    </a:cubicBezTo>
                    <a:cubicBezTo>
                      <a:pt x="2" y="8"/>
                      <a:pt x="3" y="10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0" name="Freeform 2255"/>
              <p:cNvSpPr/>
              <p:nvPr/>
            </p:nvSpPr>
            <p:spPr bwMode="auto">
              <a:xfrm>
                <a:off x="-918369" y="-2"/>
                <a:ext cx="33338" cy="31750"/>
              </a:xfrm>
              <a:custGeom>
                <a:avLst/>
                <a:gdLst>
                  <a:gd name="T0" fmla="*/ 12 w 12"/>
                  <a:gd name="T1" fmla="*/ 5 h 11"/>
                  <a:gd name="T2" fmla="*/ 11 w 12"/>
                  <a:gd name="T3" fmla="*/ 0 h 11"/>
                  <a:gd name="T4" fmla="*/ 7 w 12"/>
                  <a:gd name="T5" fmla="*/ 2 h 11"/>
                  <a:gd name="T6" fmla="*/ 8 w 12"/>
                  <a:gd name="T7" fmla="*/ 4 h 11"/>
                  <a:gd name="T8" fmla="*/ 3 w 12"/>
                  <a:gd name="T9" fmla="*/ 5 h 11"/>
                  <a:gd name="T10" fmla="*/ 2 w 12"/>
                  <a:gd name="T11" fmla="*/ 5 h 11"/>
                  <a:gd name="T12" fmla="*/ 0 w 12"/>
                  <a:gd name="T13" fmla="*/ 6 h 11"/>
                  <a:gd name="T14" fmla="*/ 2 w 12"/>
                  <a:gd name="T15" fmla="*/ 11 h 11"/>
                  <a:gd name="T16" fmla="*/ 12 w 12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2" y="3"/>
                      <a:pt x="11" y="1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9" y="7"/>
                      <a:pt x="4" y="9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1" y="8"/>
                      <a:pt x="1" y="9"/>
                      <a:pt x="2" y="11"/>
                    </a:cubicBezTo>
                    <a:cubicBezTo>
                      <a:pt x="5" y="9"/>
                      <a:pt x="9" y="7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1" name="Freeform 2256"/>
              <p:cNvSpPr/>
              <p:nvPr/>
            </p:nvSpPr>
            <p:spPr bwMode="auto">
              <a:xfrm>
                <a:off x="-423069" y="-306389"/>
                <a:ext cx="57150" cy="49213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2" name="Freeform 2257"/>
              <p:cNvSpPr/>
              <p:nvPr/>
            </p:nvSpPr>
            <p:spPr bwMode="auto">
              <a:xfrm>
                <a:off x="-478632" y="-284164"/>
                <a:ext cx="66675" cy="55563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3" name="Freeform 2258"/>
              <p:cNvSpPr/>
              <p:nvPr/>
            </p:nvSpPr>
            <p:spPr bwMode="auto">
              <a:xfrm>
                <a:off x="-526257" y="-250827"/>
                <a:ext cx="55563" cy="55563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4" name="Freeform 2259"/>
              <p:cNvSpPr/>
              <p:nvPr/>
            </p:nvSpPr>
            <p:spPr bwMode="auto">
              <a:xfrm>
                <a:off x="-586582" y="-215902"/>
                <a:ext cx="55563" cy="50800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5" name="Freeform 2260"/>
              <p:cNvSpPr/>
              <p:nvPr/>
            </p:nvSpPr>
            <p:spPr bwMode="auto">
              <a:xfrm>
                <a:off x="-669132" y="-171452"/>
                <a:ext cx="55563" cy="55563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6" name="Freeform 2261"/>
              <p:cNvSpPr/>
              <p:nvPr/>
            </p:nvSpPr>
            <p:spPr bwMode="auto">
              <a:xfrm>
                <a:off x="-623094" y="-193677"/>
                <a:ext cx="47625" cy="53975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7" name="Freeform 2262"/>
              <p:cNvSpPr/>
              <p:nvPr/>
            </p:nvSpPr>
            <p:spPr bwMode="auto">
              <a:xfrm>
                <a:off x="-705644" y="-149227"/>
                <a:ext cx="44450" cy="61913"/>
              </a:xfrm>
              <a:custGeom>
                <a:avLst/>
                <a:gdLst>
                  <a:gd name="T0" fmla="*/ 7 w 16"/>
                  <a:gd name="T1" fmla="*/ 13 h 22"/>
                  <a:gd name="T2" fmla="*/ 6 w 16"/>
                  <a:gd name="T3" fmla="*/ 12 h 22"/>
                  <a:gd name="T4" fmla="*/ 6 w 16"/>
                  <a:gd name="T5" fmla="*/ 8 h 22"/>
                  <a:gd name="T6" fmla="*/ 6 w 16"/>
                  <a:gd name="T7" fmla="*/ 6 h 22"/>
                  <a:gd name="T8" fmla="*/ 6 w 16"/>
                  <a:gd name="T9" fmla="*/ 6 h 22"/>
                  <a:gd name="T10" fmla="*/ 10 w 16"/>
                  <a:gd name="T11" fmla="*/ 10 h 22"/>
                  <a:gd name="T12" fmla="*/ 10 w 16"/>
                  <a:gd name="T13" fmla="*/ 15 h 22"/>
                  <a:gd name="T14" fmla="*/ 10 w 16"/>
                  <a:gd name="T15" fmla="*/ 17 h 22"/>
                  <a:gd name="T16" fmla="*/ 15 w 16"/>
                  <a:gd name="T17" fmla="*/ 18 h 22"/>
                  <a:gd name="T18" fmla="*/ 15 w 16"/>
                  <a:gd name="T19" fmla="*/ 12 h 22"/>
                  <a:gd name="T20" fmla="*/ 14 w 16"/>
                  <a:gd name="T21" fmla="*/ 7 h 22"/>
                  <a:gd name="T22" fmla="*/ 7 w 16"/>
                  <a:gd name="T23" fmla="*/ 1 h 22"/>
                  <a:gd name="T24" fmla="*/ 2 w 16"/>
                  <a:gd name="T25" fmla="*/ 14 h 22"/>
                  <a:gd name="T26" fmla="*/ 2 w 16"/>
                  <a:gd name="T27" fmla="*/ 16 h 22"/>
                  <a:gd name="T28" fmla="*/ 7 w 16"/>
                  <a:gd name="T2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22">
                    <a:moveTo>
                      <a:pt x="7" y="13"/>
                    </a:moveTo>
                    <a:cubicBezTo>
                      <a:pt x="7" y="13"/>
                      <a:pt x="6" y="12"/>
                      <a:pt x="6" y="12"/>
                    </a:cubicBezTo>
                    <a:cubicBezTo>
                      <a:pt x="6" y="11"/>
                      <a:pt x="6" y="9"/>
                      <a:pt x="6" y="8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10" y="10"/>
                    </a:cubicBezTo>
                    <a:cubicBezTo>
                      <a:pt x="10" y="11"/>
                      <a:pt x="10" y="13"/>
                      <a:pt x="10" y="15"/>
                    </a:cubicBezTo>
                    <a:cubicBezTo>
                      <a:pt x="10" y="16"/>
                      <a:pt x="10" y="16"/>
                      <a:pt x="10" y="17"/>
                    </a:cubicBezTo>
                    <a:cubicBezTo>
                      <a:pt x="9" y="20"/>
                      <a:pt x="14" y="22"/>
                      <a:pt x="15" y="18"/>
                    </a:cubicBezTo>
                    <a:cubicBezTo>
                      <a:pt x="15" y="17"/>
                      <a:pt x="16" y="14"/>
                      <a:pt x="15" y="12"/>
                    </a:cubicBezTo>
                    <a:cubicBezTo>
                      <a:pt x="15" y="11"/>
                      <a:pt x="15" y="9"/>
                      <a:pt x="14" y="7"/>
                    </a:cubicBezTo>
                    <a:cubicBezTo>
                      <a:pt x="13" y="4"/>
                      <a:pt x="10" y="1"/>
                      <a:pt x="7" y="1"/>
                    </a:cubicBezTo>
                    <a:cubicBezTo>
                      <a:pt x="0" y="0"/>
                      <a:pt x="0" y="9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4" y="19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8" name="Freeform 2263"/>
              <p:cNvSpPr/>
              <p:nvPr/>
            </p:nvSpPr>
            <p:spPr bwMode="auto">
              <a:xfrm>
                <a:off x="-750094" y="-119064"/>
                <a:ext cx="47625" cy="53975"/>
              </a:xfrm>
              <a:custGeom>
                <a:avLst/>
                <a:gdLst>
                  <a:gd name="T0" fmla="*/ 7 w 17"/>
                  <a:gd name="T1" fmla="*/ 12 h 19"/>
                  <a:gd name="T2" fmla="*/ 6 w 17"/>
                  <a:gd name="T3" fmla="*/ 10 h 19"/>
                  <a:gd name="T4" fmla="*/ 6 w 17"/>
                  <a:gd name="T5" fmla="*/ 8 h 19"/>
                  <a:gd name="T6" fmla="*/ 6 w 17"/>
                  <a:gd name="T7" fmla="*/ 6 h 19"/>
                  <a:gd name="T8" fmla="*/ 6 w 17"/>
                  <a:gd name="T9" fmla="*/ 6 h 19"/>
                  <a:gd name="T10" fmla="*/ 9 w 17"/>
                  <a:gd name="T11" fmla="*/ 8 h 19"/>
                  <a:gd name="T12" fmla="*/ 9 w 17"/>
                  <a:gd name="T13" fmla="*/ 8 h 19"/>
                  <a:gd name="T14" fmla="*/ 11 w 17"/>
                  <a:gd name="T15" fmla="*/ 13 h 19"/>
                  <a:gd name="T16" fmla="*/ 12 w 17"/>
                  <a:gd name="T17" fmla="*/ 16 h 19"/>
                  <a:gd name="T18" fmla="*/ 17 w 17"/>
                  <a:gd name="T19" fmla="*/ 14 h 19"/>
                  <a:gd name="T20" fmla="*/ 16 w 17"/>
                  <a:gd name="T21" fmla="*/ 10 h 19"/>
                  <a:gd name="T22" fmla="*/ 14 w 17"/>
                  <a:gd name="T23" fmla="*/ 6 h 19"/>
                  <a:gd name="T24" fmla="*/ 12 w 17"/>
                  <a:gd name="T25" fmla="*/ 3 h 19"/>
                  <a:gd name="T26" fmla="*/ 4 w 17"/>
                  <a:gd name="T27" fmla="*/ 1 h 19"/>
                  <a:gd name="T28" fmla="*/ 2 w 17"/>
                  <a:gd name="T29" fmla="*/ 13 h 19"/>
                  <a:gd name="T30" fmla="*/ 3 w 17"/>
                  <a:gd name="T31" fmla="*/ 14 h 19"/>
                  <a:gd name="T32" fmla="*/ 7 w 17"/>
                  <a:gd name="T3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9">
                    <a:moveTo>
                      <a:pt x="7" y="12"/>
                    </a:moveTo>
                    <a:cubicBezTo>
                      <a:pt x="7" y="11"/>
                      <a:pt x="6" y="11"/>
                      <a:pt x="6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4"/>
                      <a:pt x="11" y="15"/>
                      <a:pt x="12" y="16"/>
                    </a:cubicBezTo>
                    <a:cubicBezTo>
                      <a:pt x="12" y="19"/>
                      <a:pt x="17" y="18"/>
                      <a:pt x="17" y="14"/>
                    </a:cubicBezTo>
                    <a:cubicBezTo>
                      <a:pt x="16" y="13"/>
                      <a:pt x="16" y="12"/>
                      <a:pt x="16" y="10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2" y="4"/>
                      <a:pt x="12" y="3"/>
                    </a:cubicBezTo>
                    <a:cubicBezTo>
                      <a:pt x="10" y="1"/>
                      <a:pt x="7" y="0"/>
                      <a:pt x="4" y="1"/>
                    </a:cubicBezTo>
                    <a:cubicBezTo>
                      <a:pt x="0" y="3"/>
                      <a:pt x="0" y="8"/>
                      <a:pt x="2" y="13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4" y="17"/>
                      <a:pt x="9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09" name="Freeform 2264"/>
              <p:cNvSpPr/>
              <p:nvPr/>
            </p:nvSpPr>
            <p:spPr bwMode="auto">
              <a:xfrm>
                <a:off x="-791369" y="-93664"/>
                <a:ext cx="50800" cy="55563"/>
              </a:xfrm>
              <a:custGeom>
                <a:avLst/>
                <a:gdLst>
                  <a:gd name="T0" fmla="*/ 7 w 18"/>
                  <a:gd name="T1" fmla="*/ 12 h 20"/>
                  <a:gd name="T2" fmla="*/ 6 w 18"/>
                  <a:gd name="T3" fmla="*/ 10 h 20"/>
                  <a:gd name="T4" fmla="*/ 6 w 18"/>
                  <a:gd name="T5" fmla="*/ 7 h 20"/>
                  <a:gd name="T6" fmla="*/ 8 w 18"/>
                  <a:gd name="T7" fmla="*/ 6 h 20"/>
                  <a:gd name="T8" fmla="*/ 9 w 18"/>
                  <a:gd name="T9" fmla="*/ 8 h 20"/>
                  <a:gd name="T10" fmla="*/ 11 w 18"/>
                  <a:gd name="T11" fmla="*/ 13 h 20"/>
                  <a:gd name="T12" fmla="*/ 12 w 18"/>
                  <a:gd name="T13" fmla="*/ 16 h 20"/>
                  <a:gd name="T14" fmla="*/ 17 w 18"/>
                  <a:gd name="T15" fmla="*/ 15 h 20"/>
                  <a:gd name="T16" fmla="*/ 16 w 18"/>
                  <a:gd name="T17" fmla="*/ 10 h 20"/>
                  <a:gd name="T18" fmla="*/ 14 w 18"/>
                  <a:gd name="T19" fmla="*/ 5 h 20"/>
                  <a:gd name="T20" fmla="*/ 6 w 18"/>
                  <a:gd name="T21" fmla="*/ 0 h 20"/>
                  <a:gd name="T22" fmla="*/ 1 w 18"/>
                  <a:gd name="T23" fmla="*/ 12 h 20"/>
                  <a:gd name="T24" fmla="*/ 2 w 18"/>
                  <a:gd name="T25" fmla="*/ 14 h 20"/>
                  <a:gd name="T26" fmla="*/ 7 w 18"/>
                  <a:gd name="T27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0">
                    <a:moveTo>
                      <a:pt x="7" y="12"/>
                    </a:moveTo>
                    <a:cubicBezTo>
                      <a:pt x="7" y="12"/>
                      <a:pt x="6" y="11"/>
                      <a:pt x="6" y="10"/>
                    </a:cubicBezTo>
                    <a:cubicBezTo>
                      <a:pt x="6" y="9"/>
                      <a:pt x="6" y="8"/>
                      <a:pt x="6" y="7"/>
                    </a:cubicBezTo>
                    <a:cubicBezTo>
                      <a:pt x="6" y="5"/>
                      <a:pt x="6" y="5"/>
                      <a:pt x="8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10" y="9"/>
                      <a:pt x="11" y="11"/>
                      <a:pt x="11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3" y="20"/>
                      <a:pt x="18" y="18"/>
                      <a:pt x="17" y="15"/>
                    </a:cubicBezTo>
                    <a:cubicBezTo>
                      <a:pt x="17" y="14"/>
                      <a:pt x="16" y="12"/>
                      <a:pt x="16" y="10"/>
                    </a:cubicBezTo>
                    <a:cubicBezTo>
                      <a:pt x="15" y="8"/>
                      <a:pt x="15" y="7"/>
                      <a:pt x="14" y="5"/>
                    </a:cubicBezTo>
                    <a:cubicBezTo>
                      <a:pt x="12" y="3"/>
                      <a:pt x="10" y="1"/>
                      <a:pt x="6" y="0"/>
                    </a:cubicBezTo>
                    <a:cubicBezTo>
                      <a:pt x="0" y="0"/>
                      <a:pt x="0" y="8"/>
                      <a:pt x="1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0" name="Freeform 2265"/>
              <p:cNvSpPr/>
              <p:nvPr/>
            </p:nvSpPr>
            <p:spPr bwMode="auto">
              <a:xfrm>
                <a:off x="-835819" y="-68264"/>
                <a:ext cx="47625" cy="55563"/>
              </a:xfrm>
              <a:custGeom>
                <a:avLst/>
                <a:gdLst>
                  <a:gd name="T0" fmla="*/ 7 w 17"/>
                  <a:gd name="T1" fmla="*/ 12 h 20"/>
                  <a:gd name="T2" fmla="*/ 6 w 17"/>
                  <a:gd name="T3" fmla="*/ 10 h 20"/>
                  <a:gd name="T4" fmla="*/ 7 w 17"/>
                  <a:gd name="T5" fmla="*/ 6 h 20"/>
                  <a:gd name="T6" fmla="*/ 9 w 17"/>
                  <a:gd name="T7" fmla="*/ 8 h 20"/>
                  <a:gd name="T8" fmla="*/ 10 w 17"/>
                  <a:gd name="T9" fmla="*/ 9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5 h 20"/>
                  <a:gd name="T16" fmla="*/ 16 w 17"/>
                  <a:gd name="T17" fmla="*/ 11 h 20"/>
                  <a:gd name="T18" fmla="*/ 14 w 17"/>
                  <a:gd name="T19" fmla="*/ 6 h 20"/>
                  <a:gd name="T20" fmla="*/ 12 w 17"/>
                  <a:gd name="T21" fmla="*/ 4 h 20"/>
                  <a:gd name="T22" fmla="*/ 5 w 17"/>
                  <a:gd name="T23" fmla="*/ 1 h 20"/>
                  <a:gd name="T24" fmla="*/ 1 w 17"/>
                  <a:gd name="T25" fmla="*/ 13 h 20"/>
                  <a:gd name="T26" fmla="*/ 2 w 17"/>
                  <a:gd name="T27" fmla="*/ 15 h 20"/>
                  <a:gd name="T28" fmla="*/ 7 w 17"/>
                  <a:gd name="T2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0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6" y="6"/>
                      <a:pt x="7" y="6"/>
                    </a:cubicBezTo>
                    <a:cubicBezTo>
                      <a:pt x="8" y="6"/>
                      <a:pt x="9" y="7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10"/>
                      <a:pt x="11" y="12"/>
                      <a:pt x="11" y="13"/>
                    </a:cubicBezTo>
                    <a:cubicBezTo>
                      <a:pt x="11" y="14"/>
                      <a:pt x="11" y="16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6" y="12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3" y="5"/>
                      <a:pt x="13" y="4"/>
                      <a:pt x="12" y="4"/>
                    </a:cubicBezTo>
                    <a:cubicBezTo>
                      <a:pt x="11" y="2"/>
                      <a:pt x="8" y="0"/>
                      <a:pt x="5" y="1"/>
                    </a:cubicBezTo>
                    <a:cubicBezTo>
                      <a:pt x="1" y="3"/>
                      <a:pt x="0" y="9"/>
                      <a:pt x="1" y="13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8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1" name="Freeform 2266"/>
              <p:cNvSpPr/>
              <p:nvPr/>
            </p:nvSpPr>
            <p:spPr bwMode="auto">
              <a:xfrm>
                <a:off x="-873919" y="-46039"/>
                <a:ext cx="47625" cy="57150"/>
              </a:xfrm>
              <a:custGeom>
                <a:avLst/>
                <a:gdLst>
                  <a:gd name="T0" fmla="*/ 7 w 17"/>
                  <a:gd name="T1" fmla="*/ 12 h 21"/>
                  <a:gd name="T2" fmla="*/ 6 w 17"/>
                  <a:gd name="T3" fmla="*/ 10 h 21"/>
                  <a:gd name="T4" fmla="*/ 9 w 17"/>
                  <a:gd name="T5" fmla="*/ 6 h 21"/>
                  <a:gd name="T6" fmla="*/ 10 w 17"/>
                  <a:gd name="T7" fmla="*/ 8 h 21"/>
                  <a:gd name="T8" fmla="*/ 11 w 17"/>
                  <a:gd name="T9" fmla="*/ 12 h 21"/>
                  <a:gd name="T10" fmla="*/ 11 w 17"/>
                  <a:gd name="T11" fmla="*/ 13 h 21"/>
                  <a:gd name="T12" fmla="*/ 11 w 17"/>
                  <a:gd name="T13" fmla="*/ 18 h 21"/>
                  <a:gd name="T14" fmla="*/ 16 w 17"/>
                  <a:gd name="T15" fmla="*/ 17 h 21"/>
                  <a:gd name="T16" fmla="*/ 16 w 17"/>
                  <a:gd name="T17" fmla="*/ 11 h 21"/>
                  <a:gd name="T18" fmla="*/ 14 w 17"/>
                  <a:gd name="T19" fmla="*/ 5 h 21"/>
                  <a:gd name="T20" fmla="*/ 8 w 17"/>
                  <a:gd name="T21" fmla="*/ 1 h 21"/>
                  <a:gd name="T22" fmla="*/ 1 w 17"/>
                  <a:gd name="T23" fmla="*/ 13 h 21"/>
                  <a:gd name="T24" fmla="*/ 2 w 17"/>
                  <a:gd name="T25" fmla="*/ 14 h 21"/>
                  <a:gd name="T26" fmla="*/ 7 w 17"/>
                  <a:gd name="T2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1">
                    <a:moveTo>
                      <a:pt x="7" y="12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8"/>
                      <a:pt x="7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1" y="15"/>
                      <a:pt x="11" y="16"/>
                      <a:pt x="11" y="18"/>
                    </a:cubicBezTo>
                    <a:cubicBezTo>
                      <a:pt x="12" y="21"/>
                      <a:pt x="17" y="20"/>
                      <a:pt x="16" y="17"/>
                    </a:cubicBezTo>
                    <a:cubicBezTo>
                      <a:pt x="16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5"/>
                    </a:cubicBezTo>
                    <a:cubicBezTo>
                      <a:pt x="13" y="3"/>
                      <a:pt x="11" y="1"/>
                      <a:pt x="8" y="1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3"/>
                      <a:pt x="2" y="13"/>
                      <a:pt x="2" y="14"/>
                    </a:cubicBezTo>
                    <a:cubicBezTo>
                      <a:pt x="3" y="17"/>
                      <a:pt x="8" y="16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2" name="Freeform 2267"/>
              <p:cNvSpPr/>
              <p:nvPr/>
            </p:nvSpPr>
            <p:spPr bwMode="auto">
              <a:xfrm>
                <a:off x="-915194" y="-30164"/>
                <a:ext cx="44450" cy="63500"/>
              </a:xfrm>
              <a:custGeom>
                <a:avLst/>
                <a:gdLst>
                  <a:gd name="T0" fmla="*/ 7 w 16"/>
                  <a:gd name="T1" fmla="*/ 15 h 23"/>
                  <a:gd name="T2" fmla="*/ 6 w 16"/>
                  <a:gd name="T3" fmla="*/ 13 h 23"/>
                  <a:gd name="T4" fmla="*/ 8 w 16"/>
                  <a:gd name="T5" fmla="*/ 8 h 23"/>
                  <a:gd name="T6" fmla="*/ 10 w 16"/>
                  <a:gd name="T7" fmla="*/ 11 h 23"/>
                  <a:gd name="T8" fmla="*/ 11 w 16"/>
                  <a:gd name="T9" fmla="*/ 16 h 23"/>
                  <a:gd name="T10" fmla="*/ 11 w 16"/>
                  <a:gd name="T11" fmla="*/ 20 h 23"/>
                  <a:gd name="T12" fmla="*/ 16 w 16"/>
                  <a:gd name="T13" fmla="*/ 20 h 23"/>
                  <a:gd name="T14" fmla="*/ 16 w 16"/>
                  <a:gd name="T15" fmla="*/ 13 h 23"/>
                  <a:gd name="T16" fmla="*/ 14 w 16"/>
                  <a:gd name="T17" fmla="*/ 8 h 23"/>
                  <a:gd name="T18" fmla="*/ 9 w 16"/>
                  <a:gd name="T19" fmla="*/ 3 h 23"/>
                  <a:gd name="T20" fmla="*/ 1 w 16"/>
                  <a:gd name="T21" fmla="*/ 16 h 23"/>
                  <a:gd name="T22" fmla="*/ 2 w 16"/>
                  <a:gd name="T23" fmla="*/ 16 h 23"/>
                  <a:gd name="T24" fmla="*/ 7 w 16"/>
                  <a:gd name="T25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7" y="15"/>
                    </a:moveTo>
                    <a:cubicBezTo>
                      <a:pt x="7" y="15"/>
                      <a:pt x="6" y="14"/>
                      <a:pt x="6" y="13"/>
                    </a:cubicBezTo>
                    <a:cubicBezTo>
                      <a:pt x="6" y="10"/>
                      <a:pt x="6" y="6"/>
                      <a:pt x="8" y="8"/>
                    </a:cubicBezTo>
                    <a:cubicBezTo>
                      <a:pt x="9" y="9"/>
                      <a:pt x="9" y="10"/>
                      <a:pt x="10" y="11"/>
                    </a:cubicBezTo>
                    <a:cubicBezTo>
                      <a:pt x="10" y="12"/>
                      <a:pt x="11" y="14"/>
                      <a:pt x="11" y="16"/>
                    </a:cubicBezTo>
                    <a:cubicBezTo>
                      <a:pt x="11" y="17"/>
                      <a:pt x="11" y="19"/>
                      <a:pt x="11" y="20"/>
                    </a:cubicBezTo>
                    <a:cubicBezTo>
                      <a:pt x="11" y="23"/>
                      <a:pt x="16" y="23"/>
                      <a:pt x="16" y="20"/>
                    </a:cubicBezTo>
                    <a:cubicBezTo>
                      <a:pt x="16" y="18"/>
                      <a:pt x="16" y="16"/>
                      <a:pt x="16" y="13"/>
                    </a:cubicBezTo>
                    <a:cubicBezTo>
                      <a:pt x="15" y="12"/>
                      <a:pt x="15" y="10"/>
                      <a:pt x="14" y="8"/>
                    </a:cubicBezTo>
                    <a:cubicBezTo>
                      <a:pt x="13" y="6"/>
                      <a:pt x="11" y="4"/>
                      <a:pt x="9" y="3"/>
                    </a:cubicBezTo>
                    <a:cubicBezTo>
                      <a:pt x="1" y="0"/>
                      <a:pt x="0" y="11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3" y="20"/>
                      <a:pt x="8" y="18"/>
                      <a:pt x="7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3" name="Freeform 2268"/>
              <p:cNvSpPr/>
              <p:nvPr/>
            </p:nvSpPr>
            <p:spPr bwMode="auto">
              <a:xfrm>
                <a:off x="-956469" y="-1589"/>
                <a:ext cx="44450" cy="60325"/>
              </a:xfrm>
              <a:custGeom>
                <a:avLst/>
                <a:gdLst>
                  <a:gd name="T0" fmla="*/ 7 w 16"/>
                  <a:gd name="T1" fmla="*/ 14 h 22"/>
                  <a:gd name="T2" fmla="*/ 6 w 16"/>
                  <a:gd name="T3" fmla="*/ 12 h 22"/>
                  <a:gd name="T4" fmla="*/ 8 w 16"/>
                  <a:gd name="T5" fmla="*/ 8 h 22"/>
                  <a:gd name="T6" fmla="*/ 9 w 16"/>
                  <a:gd name="T7" fmla="*/ 10 h 22"/>
                  <a:gd name="T8" fmla="*/ 11 w 16"/>
                  <a:gd name="T9" fmla="*/ 15 h 22"/>
                  <a:gd name="T10" fmla="*/ 11 w 16"/>
                  <a:gd name="T11" fmla="*/ 19 h 22"/>
                  <a:gd name="T12" fmla="*/ 16 w 16"/>
                  <a:gd name="T13" fmla="*/ 19 h 22"/>
                  <a:gd name="T14" fmla="*/ 16 w 16"/>
                  <a:gd name="T15" fmla="*/ 12 h 22"/>
                  <a:gd name="T16" fmla="*/ 14 w 16"/>
                  <a:gd name="T17" fmla="*/ 7 h 22"/>
                  <a:gd name="T18" fmla="*/ 7 w 16"/>
                  <a:gd name="T19" fmla="*/ 2 h 22"/>
                  <a:gd name="T20" fmla="*/ 1 w 16"/>
                  <a:gd name="T21" fmla="*/ 14 h 22"/>
                  <a:gd name="T22" fmla="*/ 2 w 16"/>
                  <a:gd name="T23" fmla="*/ 16 h 22"/>
                  <a:gd name="T24" fmla="*/ 7 w 16"/>
                  <a:gd name="T25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2">
                    <a:moveTo>
                      <a:pt x="7" y="14"/>
                    </a:moveTo>
                    <a:cubicBezTo>
                      <a:pt x="6" y="13"/>
                      <a:pt x="6" y="13"/>
                      <a:pt x="6" y="12"/>
                    </a:cubicBezTo>
                    <a:cubicBezTo>
                      <a:pt x="5" y="9"/>
                      <a:pt x="5" y="5"/>
                      <a:pt x="8" y="8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1"/>
                      <a:pt x="11" y="13"/>
                      <a:pt x="11" y="15"/>
                    </a:cubicBezTo>
                    <a:cubicBezTo>
                      <a:pt x="11" y="16"/>
                      <a:pt x="11" y="18"/>
                      <a:pt x="11" y="19"/>
                    </a:cubicBezTo>
                    <a:cubicBezTo>
                      <a:pt x="11" y="22"/>
                      <a:pt x="16" y="22"/>
                      <a:pt x="16" y="19"/>
                    </a:cubicBezTo>
                    <a:cubicBezTo>
                      <a:pt x="16" y="17"/>
                      <a:pt x="16" y="15"/>
                      <a:pt x="16" y="12"/>
                    </a:cubicBezTo>
                    <a:cubicBezTo>
                      <a:pt x="15" y="10"/>
                      <a:pt x="15" y="9"/>
                      <a:pt x="14" y="7"/>
                    </a:cubicBezTo>
                    <a:cubicBezTo>
                      <a:pt x="12" y="5"/>
                      <a:pt x="10" y="3"/>
                      <a:pt x="7" y="2"/>
                    </a:cubicBezTo>
                    <a:cubicBezTo>
                      <a:pt x="0" y="0"/>
                      <a:pt x="0" y="9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4" y="19"/>
                      <a:pt x="8" y="17"/>
                      <a:pt x="7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4" name="Freeform 2269"/>
              <p:cNvSpPr/>
              <p:nvPr/>
            </p:nvSpPr>
            <p:spPr bwMode="auto">
              <a:xfrm>
                <a:off x="-1004094" y="31749"/>
                <a:ext cx="50800" cy="60325"/>
              </a:xfrm>
              <a:custGeom>
                <a:avLst/>
                <a:gdLst>
                  <a:gd name="T0" fmla="*/ 7 w 18"/>
                  <a:gd name="T1" fmla="*/ 12 h 22"/>
                  <a:gd name="T2" fmla="*/ 6 w 18"/>
                  <a:gd name="T3" fmla="*/ 10 h 22"/>
                  <a:gd name="T4" fmla="*/ 6 w 18"/>
                  <a:gd name="T5" fmla="*/ 8 h 22"/>
                  <a:gd name="T6" fmla="*/ 6 w 18"/>
                  <a:gd name="T7" fmla="*/ 7 h 22"/>
                  <a:gd name="T8" fmla="*/ 6 w 18"/>
                  <a:gd name="T9" fmla="*/ 6 h 22"/>
                  <a:gd name="T10" fmla="*/ 6 w 18"/>
                  <a:gd name="T11" fmla="*/ 6 h 22"/>
                  <a:gd name="T12" fmla="*/ 7 w 18"/>
                  <a:gd name="T13" fmla="*/ 6 h 22"/>
                  <a:gd name="T14" fmla="*/ 8 w 18"/>
                  <a:gd name="T15" fmla="*/ 6 h 22"/>
                  <a:gd name="T16" fmla="*/ 10 w 18"/>
                  <a:gd name="T17" fmla="*/ 7 h 22"/>
                  <a:gd name="T18" fmla="*/ 12 w 18"/>
                  <a:gd name="T19" fmla="*/ 12 h 22"/>
                  <a:gd name="T20" fmla="*/ 12 w 18"/>
                  <a:gd name="T21" fmla="*/ 16 h 22"/>
                  <a:gd name="T22" fmla="*/ 17 w 18"/>
                  <a:gd name="T23" fmla="*/ 18 h 22"/>
                  <a:gd name="T24" fmla="*/ 17 w 18"/>
                  <a:gd name="T25" fmla="*/ 9 h 22"/>
                  <a:gd name="T26" fmla="*/ 14 w 18"/>
                  <a:gd name="T27" fmla="*/ 5 h 22"/>
                  <a:gd name="T28" fmla="*/ 11 w 18"/>
                  <a:gd name="T29" fmla="*/ 2 h 22"/>
                  <a:gd name="T30" fmla="*/ 3 w 18"/>
                  <a:gd name="T31" fmla="*/ 2 h 22"/>
                  <a:gd name="T32" fmla="*/ 1 w 18"/>
                  <a:gd name="T33" fmla="*/ 12 h 22"/>
                  <a:gd name="T34" fmla="*/ 2 w 18"/>
                  <a:gd name="T35" fmla="*/ 13 h 22"/>
                  <a:gd name="T36" fmla="*/ 7 w 18"/>
                  <a:gd name="T37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2">
                    <a:moveTo>
                      <a:pt x="7" y="12"/>
                    </a:moveTo>
                    <a:cubicBezTo>
                      <a:pt x="6" y="11"/>
                      <a:pt x="6" y="10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1" y="9"/>
                      <a:pt x="12" y="10"/>
                      <a:pt x="12" y="12"/>
                    </a:cubicBezTo>
                    <a:cubicBezTo>
                      <a:pt x="13" y="13"/>
                      <a:pt x="13" y="15"/>
                      <a:pt x="12" y="16"/>
                    </a:cubicBezTo>
                    <a:cubicBezTo>
                      <a:pt x="11" y="19"/>
                      <a:pt x="15" y="22"/>
                      <a:pt x="17" y="18"/>
                    </a:cubicBezTo>
                    <a:cubicBezTo>
                      <a:pt x="18" y="15"/>
                      <a:pt x="18" y="12"/>
                      <a:pt x="17" y="9"/>
                    </a:cubicBezTo>
                    <a:cubicBezTo>
                      <a:pt x="17" y="8"/>
                      <a:pt x="16" y="6"/>
                      <a:pt x="14" y="5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8" y="0"/>
                      <a:pt x="5" y="0"/>
                      <a:pt x="3" y="2"/>
                    </a:cubicBezTo>
                    <a:cubicBezTo>
                      <a:pt x="0" y="5"/>
                      <a:pt x="1" y="9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6"/>
                      <a:pt x="8" y="15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5" name="Freeform 2270"/>
              <p:cNvSpPr/>
              <p:nvPr/>
            </p:nvSpPr>
            <p:spPr bwMode="auto">
              <a:xfrm>
                <a:off x="-1053307" y="55561"/>
                <a:ext cx="55563" cy="58738"/>
              </a:xfrm>
              <a:custGeom>
                <a:avLst/>
                <a:gdLst>
                  <a:gd name="T0" fmla="*/ 8 w 20"/>
                  <a:gd name="T1" fmla="*/ 14 h 21"/>
                  <a:gd name="T2" fmla="*/ 7 w 20"/>
                  <a:gd name="T3" fmla="*/ 11 h 21"/>
                  <a:gd name="T4" fmla="*/ 9 w 20"/>
                  <a:gd name="T5" fmla="*/ 5 h 21"/>
                  <a:gd name="T6" fmla="*/ 12 w 20"/>
                  <a:gd name="T7" fmla="*/ 7 h 21"/>
                  <a:gd name="T8" fmla="*/ 14 w 20"/>
                  <a:gd name="T9" fmla="*/ 13 h 21"/>
                  <a:gd name="T10" fmla="*/ 14 w 20"/>
                  <a:gd name="T11" fmla="*/ 18 h 21"/>
                  <a:gd name="T12" fmla="*/ 19 w 20"/>
                  <a:gd name="T13" fmla="*/ 17 h 21"/>
                  <a:gd name="T14" fmla="*/ 18 w 20"/>
                  <a:gd name="T15" fmla="*/ 10 h 21"/>
                  <a:gd name="T16" fmla="*/ 17 w 20"/>
                  <a:gd name="T17" fmla="*/ 5 h 21"/>
                  <a:gd name="T18" fmla="*/ 8 w 20"/>
                  <a:gd name="T19" fmla="*/ 0 h 21"/>
                  <a:gd name="T20" fmla="*/ 2 w 20"/>
                  <a:gd name="T21" fmla="*/ 13 h 21"/>
                  <a:gd name="T22" fmla="*/ 3 w 20"/>
                  <a:gd name="T23" fmla="*/ 15 h 21"/>
                  <a:gd name="T24" fmla="*/ 8 w 20"/>
                  <a:gd name="T25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1">
                    <a:moveTo>
                      <a:pt x="8" y="14"/>
                    </a:moveTo>
                    <a:cubicBezTo>
                      <a:pt x="8" y="13"/>
                      <a:pt x="7" y="12"/>
                      <a:pt x="7" y="11"/>
                    </a:cubicBezTo>
                    <a:cubicBezTo>
                      <a:pt x="6" y="8"/>
                      <a:pt x="6" y="5"/>
                      <a:pt x="9" y="5"/>
                    </a:cubicBezTo>
                    <a:cubicBezTo>
                      <a:pt x="10" y="5"/>
                      <a:pt x="12" y="6"/>
                      <a:pt x="12" y="7"/>
                    </a:cubicBezTo>
                    <a:cubicBezTo>
                      <a:pt x="13" y="9"/>
                      <a:pt x="14" y="11"/>
                      <a:pt x="14" y="13"/>
                    </a:cubicBezTo>
                    <a:cubicBezTo>
                      <a:pt x="14" y="15"/>
                      <a:pt x="14" y="17"/>
                      <a:pt x="14" y="18"/>
                    </a:cubicBezTo>
                    <a:cubicBezTo>
                      <a:pt x="15" y="21"/>
                      <a:pt x="20" y="20"/>
                      <a:pt x="19" y="17"/>
                    </a:cubicBezTo>
                    <a:cubicBezTo>
                      <a:pt x="19" y="14"/>
                      <a:pt x="19" y="12"/>
                      <a:pt x="18" y="10"/>
                    </a:cubicBezTo>
                    <a:cubicBezTo>
                      <a:pt x="18" y="8"/>
                      <a:pt x="17" y="7"/>
                      <a:pt x="17" y="5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4" y="18"/>
                      <a:pt x="9" y="17"/>
                      <a:pt x="8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6" name="Freeform 2271"/>
              <p:cNvSpPr/>
              <p:nvPr/>
            </p:nvSpPr>
            <p:spPr bwMode="auto">
              <a:xfrm>
                <a:off x="-1100932" y="85724"/>
                <a:ext cx="47625" cy="55563"/>
              </a:xfrm>
              <a:custGeom>
                <a:avLst/>
                <a:gdLst>
                  <a:gd name="T0" fmla="*/ 7 w 17"/>
                  <a:gd name="T1" fmla="*/ 13 h 20"/>
                  <a:gd name="T2" fmla="*/ 6 w 17"/>
                  <a:gd name="T3" fmla="*/ 10 h 20"/>
                  <a:gd name="T4" fmla="*/ 6 w 17"/>
                  <a:gd name="T5" fmla="*/ 8 h 20"/>
                  <a:gd name="T6" fmla="*/ 6 w 17"/>
                  <a:gd name="T7" fmla="*/ 6 h 20"/>
                  <a:gd name="T8" fmla="*/ 6 w 17"/>
                  <a:gd name="T9" fmla="*/ 5 h 20"/>
                  <a:gd name="T10" fmla="*/ 8 w 17"/>
                  <a:gd name="T11" fmla="*/ 6 h 20"/>
                  <a:gd name="T12" fmla="*/ 10 w 17"/>
                  <a:gd name="T13" fmla="*/ 8 h 20"/>
                  <a:gd name="T14" fmla="*/ 11 w 17"/>
                  <a:gd name="T15" fmla="*/ 13 h 20"/>
                  <a:gd name="T16" fmla="*/ 12 w 17"/>
                  <a:gd name="T17" fmla="*/ 17 h 20"/>
                  <a:gd name="T18" fmla="*/ 17 w 17"/>
                  <a:gd name="T19" fmla="*/ 16 h 20"/>
                  <a:gd name="T20" fmla="*/ 16 w 17"/>
                  <a:gd name="T21" fmla="*/ 10 h 20"/>
                  <a:gd name="T22" fmla="*/ 15 w 17"/>
                  <a:gd name="T23" fmla="*/ 6 h 20"/>
                  <a:gd name="T24" fmla="*/ 14 w 17"/>
                  <a:gd name="T25" fmla="*/ 5 h 20"/>
                  <a:gd name="T26" fmla="*/ 6 w 17"/>
                  <a:gd name="T27" fmla="*/ 0 h 20"/>
                  <a:gd name="T28" fmla="*/ 2 w 17"/>
                  <a:gd name="T29" fmla="*/ 13 h 20"/>
                  <a:gd name="T30" fmla="*/ 2 w 17"/>
                  <a:gd name="T31" fmla="*/ 14 h 20"/>
                  <a:gd name="T32" fmla="*/ 7 w 17"/>
                  <a:gd name="T3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0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9"/>
                      <a:pt x="11" y="11"/>
                      <a:pt x="11" y="13"/>
                    </a:cubicBezTo>
                    <a:cubicBezTo>
                      <a:pt x="11" y="14"/>
                      <a:pt x="12" y="16"/>
                      <a:pt x="12" y="17"/>
                    </a:cubicBezTo>
                    <a:cubicBezTo>
                      <a:pt x="12" y="20"/>
                      <a:pt x="17" y="19"/>
                      <a:pt x="17" y="16"/>
                    </a:cubicBezTo>
                    <a:cubicBezTo>
                      <a:pt x="16" y="14"/>
                      <a:pt x="16" y="12"/>
                      <a:pt x="16" y="10"/>
                    </a:cubicBezTo>
                    <a:cubicBezTo>
                      <a:pt x="16" y="9"/>
                      <a:pt x="15" y="7"/>
                      <a:pt x="15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3" y="3"/>
                      <a:pt x="10" y="0"/>
                      <a:pt x="6" y="0"/>
                    </a:cubicBezTo>
                    <a:cubicBezTo>
                      <a:pt x="0" y="0"/>
                      <a:pt x="1" y="8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7" name="Freeform 2272"/>
              <p:cNvSpPr/>
              <p:nvPr/>
            </p:nvSpPr>
            <p:spPr bwMode="auto">
              <a:xfrm>
                <a:off x="-1143794" y="117474"/>
                <a:ext cx="46038" cy="53975"/>
              </a:xfrm>
              <a:custGeom>
                <a:avLst/>
                <a:gdLst>
                  <a:gd name="T0" fmla="*/ 6 w 17"/>
                  <a:gd name="T1" fmla="*/ 11 h 20"/>
                  <a:gd name="T2" fmla="*/ 5 w 17"/>
                  <a:gd name="T3" fmla="*/ 9 h 20"/>
                  <a:gd name="T4" fmla="*/ 6 w 17"/>
                  <a:gd name="T5" fmla="*/ 7 h 20"/>
                  <a:gd name="T6" fmla="*/ 6 w 17"/>
                  <a:gd name="T7" fmla="*/ 6 h 20"/>
                  <a:gd name="T8" fmla="*/ 7 w 17"/>
                  <a:gd name="T9" fmla="*/ 6 h 20"/>
                  <a:gd name="T10" fmla="*/ 8 w 17"/>
                  <a:gd name="T11" fmla="*/ 7 h 20"/>
                  <a:gd name="T12" fmla="*/ 9 w 17"/>
                  <a:gd name="T13" fmla="*/ 10 h 20"/>
                  <a:gd name="T14" fmla="*/ 10 w 17"/>
                  <a:gd name="T15" fmla="*/ 12 h 20"/>
                  <a:gd name="T16" fmla="*/ 11 w 17"/>
                  <a:gd name="T17" fmla="*/ 17 h 20"/>
                  <a:gd name="T18" fmla="*/ 16 w 17"/>
                  <a:gd name="T19" fmla="*/ 15 h 20"/>
                  <a:gd name="T20" fmla="*/ 15 w 17"/>
                  <a:gd name="T21" fmla="*/ 9 h 20"/>
                  <a:gd name="T22" fmla="*/ 13 w 17"/>
                  <a:gd name="T23" fmla="*/ 4 h 20"/>
                  <a:gd name="T24" fmla="*/ 7 w 17"/>
                  <a:gd name="T25" fmla="*/ 1 h 20"/>
                  <a:gd name="T26" fmla="*/ 1 w 17"/>
                  <a:gd name="T27" fmla="*/ 12 h 20"/>
                  <a:gd name="T28" fmla="*/ 1 w 17"/>
                  <a:gd name="T29" fmla="*/ 12 h 20"/>
                  <a:gd name="T30" fmla="*/ 6 w 17"/>
                  <a:gd name="T3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6" y="11"/>
                    </a:moveTo>
                    <a:cubicBezTo>
                      <a:pt x="6" y="10"/>
                      <a:pt x="5" y="9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7"/>
                      <a:pt x="8" y="7"/>
                    </a:cubicBezTo>
                    <a:cubicBezTo>
                      <a:pt x="9" y="8"/>
                      <a:pt x="9" y="9"/>
                      <a:pt x="9" y="10"/>
                    </a:cubicBezTo>
                    <a:cubicBezTo>
                      <a:pt x="10" y="10"/>
                      <a:pt x="10" y="11"/>
                      <a:pt x="10" y="12"/>
                    </a:cubicBezTo>
                    <a:cubicBezTo>
                      <a:pt x="10" y="14"/>
                      <a:pt x="11" y="15"/>
                      <a:pt x="11" y="17"/>
                    </a:cubicBezTo>
                    <a:cubicBezTo>
                      <a:pt x="12" y="20"/>
                      <a:pt x="17" y="19"/>
                      <a:pt x="16" y="15"/>
                    </a:cubicBezTo>
                    <a:cubicBezTo>
                      <a:pt x="16" y="14"/>
                      <a:pt x="15" y="11"/>
                      <a:pt x="15" y="9"/>
                    </a:cubicBezTo>
                    <a:cubicBezTo>
                      <a:pt x="14" y="8"/>
                      <a:pt x="14" y="6"/>
                      <a:pt x="13" y="4"/>
                    </a:cubicBezTo>
                    <a:cubicBezTo>
                      <a:pt x="11" y="2"/>
                      <a:pt x="10" y="1"/>
                      <a:pt x="7" y="1"/>
                    </a:cubicBezTo>
                    <a:cubicBezTo>
                      <a:pt x="1" y="0"/>
                      <a:pt x="0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6"/>
                      <a:pt x="7" y="14"/>
                      <a:pt x="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8" name="Freeform 2273"/>
              <p:cNvSpPr/>
              <p:nvPr/>
            </p:nvSpPr>
            <p:spPr bwMode="auto">
              <a:xfrm>
                <a:off x="-1191419" y="138111"/>
                <a:ext cx="47625" cy="55563"/>
              </a:xfrm>
              <a:custGeom>
                <a:avLst/>
                <a:gdLst>
                  <a:gd name="T0" fmla="*/ 6 w 17"/>
                  <a:gd name="T1" fmla="*/ 13 h 20"/>
                  <a:gd name="T2" fmla="*/ 6 w 17"/>
                  <a:gd name="T3" fmla="*/ 10 h 20"/>
                  <a:gd name="T4" fmla="*/ 6 w 17"/>
                  <a:gd name="T5" fmla="*/ 9 h 20"/>
                  <a:gd name="T6" fmla="*/ 8 w 17"/>
                  <a:gd name="T7" fmla="*/ 8 h 20"/>
                  <a:gd name="T8" fmla="*/ 9 w 17"/>
                  <a:gd name="T9" fmla="*/ 8 h 20"/>
                  <a:gd name="T10" fmla="*/ 11 w 17"/>
                  <a:gd name="T11" fmla="*/ 13 h 20"/>
                  <a:gd name="T12" fmla="*/ 11 w 17"/>
                  <a:gd name="T13" fmla="*/ 17 h 20"/>
                  <a:gd name="T14" fmla="*/ 16 w 17"/>
                  <a:gd name="T15" fmla="*/ 17 h 20"/>
                  <a:gd name="T16" fmla="*/ 16 w 17"/>
                  <a:gd name="T17" fmla="*/ 11 h 20"/>
                  <a:gd name="T18" fmla="*/ 14 w 17"/>
                  <a:gd name="T19" fmla="*/ 6 h 20"/>
                  <a:gd name="T20" fmla="*/ 8 w 17"/>
                  <a:gd name="T21" fmla="*/ 2 h 20"/>
                  <a:gd name="T22" fmla="*/ 1 w 17"/>
                  <a:gd name="T23" fmla="*/ 13 h 20"/>
                  <a:gd name="T24" fmla="*/ 1 w 17"/>
                  <a:gd name="T25" fmla="*/ 15 h 20"/>
                  <a:gd name="T26" fmla="*/ 6 w 17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0">
                    <a:moveTo>
                      <a:pt x="6" y="13"/>
                    </a:moveTo>
                    <a:cubicBezTo>
                      <a:pt x="6" y="12"/>
                      <a:pt x="6" y="11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0"/>
                      <a:pt x="11" y="11"/>
                      <a:pt x="11" y="13"/>
                    </a:cubicBezTo>
                    <a:cubicBezTo>
                      <a:pt x="11" y="15"/>
                      <a:pt x="11" y="16"/>
                      <a:pt x="11" y="17"/>
                    </a:cubicBezTo>
                    <a:cubicBezTo>
                      <a:pt x="11" y="20"/>
                      <a:pt x="16" y="20"/>
                      <a:pt x="16" y="17"/>
                    </a:cubicBezTo>
                    <a:cubicBezTo>
                      <a:pt x="17" y="15"/>
                      <a:pt x="16" y="13"/>
                      <a:pt x="16" y="11"/>
                    </a:cubicBezTo>
                    <a:cubicBezTo>
                      <a:pt x="15" y="9"/>
                      <a:pt x="15" y="7"/>
                      <a:pt x="14" y="6"/>
                    </a:cubicBezTo>
                    <a:cubicBezTo>
                      <a:pt x="12" y="4"/>
                      <a:pt x="11" y="3"/>
                      <a:pt x="8" y="2"/>
                    </a:cubicBezTo>
                    <a:cubicBezTo>
                      <a:pt x="2" y="0"/>
                      <a:pt x="0" y="8"/>
                      <a:pt x="1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2" y="18"/>
                      <a:pt x="7" y="17"/>
                      <a:pt x="6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19" name="Freeform 2274"/>
              <p:cNvSpPr/>
              <p:nvPr/>
            </p:nvSpPr>
            <p:spPr bwMode="auto">
              <a:xfrm>
                <a:off x="-316707" y="149224"/>
                <a:ext cx="28575" cy="22225"/>
              </a:xfrm>
              <a:custGeom>
                <a:avLst/>
                <a:gdLst>
                  <a:gd name="T0" fmla="*/ 5 w 10"/>
                  <a:gd name="T1" fmla="*/ 8 h 8"/>
                  <a:gd name="T2" fmla="*/ 10 w 10"/>
                  <a:gd name="T3" fmla="*/ 4 h 8"/>
                  <a:gd name="T4" fmla="*/ 1 w 10"/>
                  <a:gd name="T5" fmla="*/ 1 h 8"/>
                  <a:gd name="T6" fmla="*/ 0 w 10"/>
                  <a:gd name="T7" fmla="*/ 1 h 8"/>
                  <a:gd name="T8" fmla="*/ 5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5" y="8"/>
                    </a:moveTo>
                    <a:cubicBezTo>
                      <a:pt x="7" y="8"/>
                      <a:pt x="10" y="7"/>
                      <a:pt x="10" y="4"/>
                    </a:cubicBezTo>
                    <a:cubicBezTo>
                      <a:pt x="10" y="0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4"/>
                      <a:pt x="3" y="6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0" name="Freeform 2275"/>
              <p:cNvSpPr>
                <a:spLocks noEditPoints="1"/>
              </p:cNvSpPr>
              <p:nvPr/>
            </p:nvSpPr>
            <p:spPr bwMode="auto">
              <a:xfrm>
                <a:off x="-511969" y="-38102"/>
                <a:ext cx="284163" cy="392113"/>
              </a:xfrm>
              <a:custGeom>
                <a:avLst/>
                <a:gdLst>
                  <a:gd name="T0" fmla="*/ 20 w 103"/>
                  <a:gd name="T1" fmla="*/ 1 h 142"/>
                  <a:gd name="T2" fmla="*/ 40 w 103"/>
                  <a:gd name="T3" fmla="*/ 11 h 142"/>
                  <a:gd name="T4" fmla="*/ 0 w 103"/>
                  <a:gd name="T5" fmla="*/ 25 h 142"/>
                  <a:gd name="T6" fmla="*/ 25 w 103"/>
                  <a:gd name="T7" fmla="*/ 23 h 142"/>
                  <a:gd name="T8" fmla="*/ 45 w 103"/>
                  <a:gd name="T9" fmla="*/ 24 h 142"/>
                  <a:gd name="T10" fmla="*/ 43 w 103"/>
                  <a:gd name="T11" fmla="*/ 32 h 142"/>
                  <a:gd name="T12" fmla="*/ 32 w 103"/>
                  <a:gd name="T13" fmla="*/ 53 h 142"/>
                  <a:gd name="T14" fmla="*/ 53 w 103"/>
                  <a:gd name="T15" fmla="*/ 67 h 142"/>
                  <a:gd name="T16" fmla="*/ 43 w 103"/>
                  <a:gd name="T17" fmla="*/ 86 h 142"/>
                  <a:gd name="T18" fmla="*/ 58 w 103"/>
                  <a:gd name="T19" fmla="*/ 100 h 142"/>
                  <a:gd name="T20" fmla="*/ 82 w 103"/>
                  <a:gd name="T21" fmla="*/ 118 h 142"/>
                  <a:gd name="T22" fmla="*/ 72 w 103"/>
                  <a:gd name="T23" fmla="*/ 134 h 142"/>
                  <a:gd name="T24" fmla="*/ 68 w 103"/>
                  <a:gd name="T25" fmla="*/ 118 h 142"/>
                  <a:gd name="T26" fmla="*/ 72 w 103"/>
                  <a:gd name="T27" fmla="*/ 139 h 142"/>
                  <a:gd name="T28" fmla="*/ 86 w 103"/>
                  <a:gd name="T29" fmla="*/ 118 h 142"/>
                  <a:gd name="T30" fmla="*/ 85 w 103"/>
                  <a:gd name="T31" fmla="*/ 113 h 142"/>
                  <a:gd name="T32" fmla="*/ 82 w 103"/>
                  <a:gd name="T33" fmla="*/ 113 h 142"/>
                  <a:gd name="T34" fmla="*/ 62 w 103"/>
                  <a:gd name="T35" fmla="*/ 102 h 142"/>
                  <a:gd name="T36" fmla="*/ 80 w 103"/>
                  <a:gd name="T37" fmla="*/ 96 h 142"/>
                  <a:gd name="T38" fmla="*/ 61 w 103"/>
                  <a:gd name="T39" fmla="*/ 97 h 142"/>
                  <a:gd name="T40" fmla="*/ 67 w 103"/>
                  <a:gd name="T41" fmla="*/ 74 h 142"/>
                  <a:gd name="T42" fmla="*/ 66 w 103"/>
                  <a:gd name="T43" fmla="*/ 69 h 142"/>
                  <a:gd name="T44" fmla="*/ 57 w 103"/>
                  <a:gd name="T45" fmla="*/ 65 h 142"/>
                  <a:gd name="T46" fmla="*/ 53 w 103"/>
                  <a:gd name="T47" fmla="*/ 52 h 142"/>
                  <a:gd name="T48" fmla="*/ 32 w 103"/>
                  <a:gd name="T49" fmla="*/ 49 h 142"/>
                  <a:gd name="T50" fmla="*/ 29 w 103"/>
                  <a:gd name="T51" fmla="*/ 39 h 142"/>
                  <a:gd name="T52" fmla="*/ 35 w 103"/>
                  <a:gd name="T53" fmla="*/ 19 h 142"/>
                  <a:gd name="T54" fmla="*/ 67 w 103"/>
                  <a:gd name="T55" fmla="*/ 98 h 142"/>
                  <a:gd name="T56" fmla="*/ 74 w 103"/>
                  <a:gd name="T57" fmla="*/ 99 h 142"/>
                  <a:gd name="T58" fmla="*/ 66 w 103"/>
                  <a:gd name="T59" fmla="*/ 99 h 142"/>
                  <a:gd name="T60" fmla="*/ 37 w 103"/>
                  <a:gd name="T61" fmla="*/ 56 h 142"/>
                  <a:gd name="T62" fmla="*/ 49 w 103"/>
                  <a:gd name="T63" fmla="*/ 56 h 142"/>
                  <a:gd name="T64" fmla="*/ 50 w 103"/>
                  <a:gd name="T65" fmla="*/ 63 h 142"/>
                  <a:gd name="T66" fmla="*/ 37 w 103"/>
                  <a:gd name="T67" fmla="*/ 56 h 142"/>
                  <a:gd name="T68" fmla="*/ 12 w 103"/>
                  <a:gd name="T69" fmla="*/ 2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42">
                    <a:moveTo>
                      <a:pt x="45" y="10"/>
                    </a:moveTo>
                    <a:cubicBezTo>
                      <a:pt x="48" y="1"/>
                      <a:pt x="25" y="0"/>
                      <a:pt x="20" y="1"/>
                    </a:cubicBezTo>
                    <a:cubicBezTo>
                      <a:pt x="17" y="1"/>
                      <a:pt x="17" y="5"/>
                      <a:pt x="20" y="5"/>
                    </a:cubicBezTo>
                    <a:cubicBezTo>
                      <a:pt x="23" y="4"/>
                      <a:pt x="45" y="6"/>
                      <a:pt x="40" y="11"/>
                    </a:cubicBezTo>
                    <a:cubicBezTo>
                      <a:pt x="37" y="15"/>
                      <a:pt x="30" y="17"/>
                      <a:pt x="25" y="19"/>
                    </a:cubicBezTo>
                    <a:cubicBezTo>
                      <a:pt x="18" y="19"/>
                      <a:pt x="0" y="18"/>
                      <a:pt x="0" y="25"/>
                    </a:cubicBezTo>
                    <a:cubicBezTo>
                      <a:pt x="0" y="26"/>
                      <a:pt x="1" y="27"/>
                      <a:pt x="2" y="27"/>
                    </a:cubicBezTo>
                    <a:cubicBezTo>
                      <a:pt x="9" y="30"/>
                      <a:pt x="18" y="26"/>
                      <a:pt x="25" y="23"/>
                    </a:cubicBezTo>
                    <a:cubicBezTo>
                      <a:pt x="28" y="23"/>
                      <a:pt x="30" y="23"/>
                      <a:pt x="32" y="23"/>
                    </a:cubicBezTo>
                    <a:cubicBezTo>
                      <a:pt x="37" y="23"/>
                      <a:pt x="41" y="23"/>
                      <a:pt x="45" y="24"/>
                    </a:cubicBezTo>
                    <a:cubicBezTo>
                      <a:pt x="47" y="24"/>
                      <a:pt x="56" y="25"/>
                      <a:pt x="51" y="28"/>
                    </a:cubicBezTo>
                    <a:cubicBezTo>
                      <a:pt x="48" y="30"/>
                      <a:pt x="46" y="31"/>
                      <a:pt x="43" y="32"/>
                    </a:cubicBezTo>
                    <a:cubicBezTo>
                      <a:pt x="38" y="34"/>
                      <a:pt x="12" y="35"/>
                      <a:pt x="17" y="46"/>
                    </a:cubicBezTo>
                    <a:cubicBezTo>
                      <a:pt x="19" y="50"/>
                      <a:pt x="27" y="52"/>
                      <a:pt x="32" y="53"/>
                    </a:cubicBezTo>
                    <a:cubicBezTo>
                      <a:pt x="30" y="55"/>
                      <a:pt x="29" y="57"/>
                      <a:pt x="29" y="60"/>
                    </a:cubicBezTo>
                    <a:cubicBezTo>
                      <a:pt x="30" y="69"/>
                      <a:pt x="46" y="69"/>
                      <a:pt x="53" y="67"/>
                    </a:cubicBezTo>
                    <a:cubicBezTo>
                      <a:pt x="56" y="69"/>
                      <a:pt x="59" y="70"/>
                      <a:pt x="62" y="72"/>
                    </a:cubicBezTo>
                    <a:cubicBezTo>
                      <a:pt x="53" y="74"/>
                      <a:pt x="44" y="78"/>
                      <a:pt x="43" y="86"/>
                    </a:cubicBezTo>
                    <a:cubicBezTo>
                      <a:pt x="43" y="92"/>
                      <a:pt x="51" y="96"/>
                      <a:pt x="55" y="98"/>
                    </a:cubicBezTo>
                    <a:cubicBezTo>
                      <a:pt x="56" y="99"/>
                      <a:pt x="57" y="100"/>
                      <a:pt x="58" y="100"/>
                    </a:cubicBezTo>
                    <a:cubicBezTo>
                      <a:pt x="57" y="104"/>
                      <a:pt x="60" y="108"/>
                      <a:pt x="65" y="111"/>
                    </a:cubicBezTo>
                    <a:cubicBezTo>
                      <a:pt x="70" y="113"/>
                      <a:pt x="76" y="116"/>
                      <a:pt x="82" y="118"/>
                    </a:cubicBezTo>
                    <a:cubicBezTo>
                      <a:pt x="82" y="121"/>
                      <a:pt x="82" y="124"/>
                      <a:pt x="83" y="128"/>
                    </a:cubicBezTo>
                    <a:cubicBezTo>
                      <a:pt x="83" y="133"/>
                      <a:pt x="77" y="138"/>
                      <a:pt x="72" y="134"/>
                    </a:cubicBezTo>
                    <a:cubicBezTo>
                      <a:pt x="71" y="133"/>
                      <a:pt x="70" y="130"/>
                      <a:pt x="70" y="128"/>
                    </a:cubicBezTo>
                    <a:cubicBezTo>
                      <a:pt x="69" y="125"/>
                      <a:pt x="68" y="121"/>
                      <a:pt x="68" y="118"/>
                    </a:cubicBezTo>
                    <a:cubicBezTo>
                      <a:pt x="67" y="115"/>
                      <a:pt x="63" y="116"/>
                      <a:pt x="64" y="119"/>
                    </a:cubicBezTo>
                    <a:cubicBezTo>
                      <a:pt x="65" y="126"/>
                      <a:pt x="66" y="135"/>
                      <a:pt x="72" y="139"/>
                    </a:cubicBezTo>
                    <a:cubicBezTo>
                      <a:pt x="78" y="142"/>
                      <a:pt x="86" y="136"/>
                      <a:pt x="86" y="130"/>
                    </a:cubicBezTo>
                    <a:cubicBezTo>
                      <a:pt x="87" y="126"/>
                      <a:pt x="85" y="122"/>
                      <a:pt x="86" y="118"/>
                    </a:cubicBezTo>
                    <a:cubicBezTo>
                      <a:pt x="89" y="119"/>
                      <a:pt x="92" y="119"/>
                      <a:pt x="95" y="119"/>
                    </a:cubicBezTo>
                    <a:cubicBezTo>
                      <a:pt x="103" y="117"/>
                      <a:pt x="90" y="106"/>
                      <a:pt x="85" y="113"/>
                    </a:cubicBezTo>
                    <a:cubicBezTo>
                      <a:pt x="84" y="113"/>
                      <a:pt x="84" y="113"/>
                      <a:pt x="84" y="114"/>
                    </a:cubicBezTo>
                    <a:cubicBezTo>
                      <a:pt x="83" y="114"/>
                      <a:pt x="82" y="113"/>
                      <a:pt x="82" y="113"/>
                    </a:cubicBezTo>
                    <a:cubicBezTo>
                      <a:pt x="78" y="112"/>
                      <a:pt x="74" y="111"/>
                      <a:pt x="70" y="109"/>
                    </a:cubicBezTo>
                    <a:cubicBezTo>
                      <a:pt x="66" y="107"/>
                      <a:pt x="62" y="104"/>
                      <a:pt x="62" y="102"/>
                    </a:cubicBezTo>
                    <a:cubicBezTo>
                      <a:pt x="66" y="103"/>
                      <a:pt x="70" y="103"/>
                      <a:pt x="76" y="103"/>
                    </a:cubicBezTo>
                    <a:cubicBezTo>
                      <a:pt x="79" y="102"/>
                      <a:pt x="82" y="100"/>
                      <a:pt x="80" y="96"/>
                    </a:cubicBezTo>
                    <a:cubicBezTo>
                      <a:pt x="77" y="92"/>
                      <a:pt x="69" y="94"/>
                      <a:pt x="65" y="95"/>
                    </a:cubicBezTo>
                    <a:cubicBezTo>
                      <a:pt x="63" y="96"/>
                      <a:pt x="62" y="96"/>
                      <a:pt x="61" y="97"/>
                    </a:cubicBezTo>
                    <a:cubicBezTo>
                      <a:pt x="54" y="94"/>
                      <a:pt x="45" y="88"/>
                      <a:pt x="49" y="83"/>
                    </a:cubicBezTo>
                    <a:cubicBezTo>
                      <a:pt x="52" y="78"/>
                      <a:pt x="60" y="76"/>
                      <a:pt x="67" y="74"/>
                    </a:cubicBezTo>
                    <a:cubicBezTo>
                      <a:pt x="68" y="74"/>
                      <a:pt x="69" y="75"/>
                      <a:pt x="70" y="75"/>
                    </a:cubicBezTo>
                    <a:cubicBezTo>
                      <a:pt x="69" y="73"/>
                      <a:pt x="67" y="71"/>
                      <a:pt x="66" y="69"/>
                    </a:cubicBezTo>
                    <a:cubicBezTo>
                      <a:pt x="64" y="69"/>
                      <a:pt x="63" y="68"/>
                      <a:pt x="61" y="67"/>
                    </a:cubicBezTo>
                    <a:cubicBezTo>
                      <a:pt x="60" y="66"/>
                      <a:pt x="59" y="66"/>
                      <a:pt x="57" y="65"/>
                    </a:cubicBezTo>
                    <a:cubicBezTo>
                      <a:pt x="61" y="61"/>
                      <a:pt x="58" y="55"/>
                      <a:pt x="55" y="54"/>
                    </a:cubicBezTo>
                    <a:cubicBezTo>
                      <a:pt x="55" y="53"/>
                      <a:pt x="54" y="52"/>
                      <a:pt x="53" y="52"/>
                    </a:cubicBezTo>
                    <a:cubicBezTo>
                      <a:pt x="50" y="51"/>
                      <a:pt x="44" y="50"/>
                      <a:pt x="39" y="51"/>
                    </a:cubicBezTo>
                    <a:cubicBezTo>
                      <a:pt x="36" y="51"/>
                      <a:pt x="34" y="50"/>
                      <a:pt x="32" y="49"/>
                    </a:cubicBezTo>
                    <a:cubicBezTo>
                      <a:pt x="29" y="49"/>
                      <a:pt x="25" y="47"/>
                      <a:pt x="22" y="45"/>
                    </a:cubicBezTo>
                    <a:cubicBezTo>
                      <a:pt x="17" y="42"/>
                      <a:pt x="27" y="40"/>
                      <a:pt x="29" y="39"/>
                    </a:cubicBezTo>
                    <a:cubicBezTo>
                      <a:pt x="36" y="37"/>
                      <a:pt x="55" y="36"/>
                      <a:pt x="58" y="26"/>
                    </a:cubicBezTo>
                    <a:cubicBezTo>
                      <a:pt x="59" y="20"/>
                      <a:pt x="45" y="19"/>
                      <a:pt x="35" y="19"/>
                    </a:cubicBezTo>
                    <a:cubicBezTo>
                      <a:pt x="40" y="17"/>
                      <a:pt x="44" y="14"/>
                      <a:pt x="45" y="10"/>
                    </a:cubicBezTo>
                    <a:close/>
                    <a:moveTo>
                      <a:pt x="67" y="98"/>
                    </a:moveTo>
                    <a:cubicBezTo>
                      <a:pt x="68" y="98"/>
                      <a:pt x="69" y="98"/>
                      <a:pt x="70" y="98"/>
                    </a:cubicBezTo>
                    <a:cubicBezTo>
                      <a:pt x="73" y="96"/>
                      <a:pt x="74" y="97"/>
                      <a:pt x="74" y="99"/>
                    </a:cubicBezTo>
                    <a:cubicBezTo>
                      <a:pt x="71" y="99"/>
                      <a:pt x="69" y="99"/>
                      <a:pt x="66" y="99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6" y="99"/>
                      <a:pt x="67" y="99"/>
                      <a:pt x="67" y="98"/>
                    </a:cubicBezTo>
                    <a:close/>
                    <a:moveTo>
                      <a:pt x="37" y="56"/>
                    </a:moveTo>
                    <a:cubicBezTo>
                      <a:pt x="37" y="56"/>
                      <a:pt x="38" y="55"/>
                      <a:pt x="39" y="55"/>
                    </a:cubicBezTo>
                    <a:cubicBezTo>
                      <a:pt x="42" y="56"/>
                      <a:pt x="46" y="56"/>
                      <a:pt x="49" y="56"/>
                    </a:cubicBezTo>
                    <a:cubicBezTo>
                      <a:pt x="49" y="56"/>
                      <a:pt x="49" y="56"/>
                      <a:pt x="49" y="57"/>
                    </a:cubicBezTo>
                    <a:cubicBezTo>
                      <a:pt x="48" y="59"/>
                      <a:pt x="48" y="61"/>
                      <a:pt x="50" y="63"/>
                    </a:cubicBezTo>
                    <a:cubicBezTo>
                      <a:pt x="47" y="64"/>
                      <a:pt x="45" y="64"/>
                      <a:pt x="45" y="64"/>
                    </a:cubicBezTo>
                    <a:cubicBezTo>
                      <a:pt x="41" y="64"/>
                      <a:pt x="26" y="60"/>
                      <a:pt x="37" y="56"/>
                    </a:cubicBezTo>
                    <a:close/>
                    <a:moveTo>
                      <a:pt x="6" y="25"/>
                    </a:moveTo>
                    <a:cubicBezTo>
                      <a:pt x="8" y="24"/>
                      <a:pt x="10" y="24"/>
                      <a:pt x="12" y="23"/>
                    </a:cubicBezTo>
                    <a:cubicBezTo>
                      <a:pt x="9" y="24"/>
                      <a:pt x="3" y="26"/>
                      <a:pt x="6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1" name="Freeform 2276"/>
              <p:cNvSpPr/>
              <p:nvPr/>
            </p:nvSpPr>
            <p:spPr bwMode="auto">
              <a:xfrm>
                <a:off x="-343694" y="126999"/>
                <a:ext cx="66675" cy="85725"/>
              </a:xfrm>
              <a:custGeom>
                <a:avLst/>
                <a:gdLst>
                  <a:gd name="T0" fmla="*/ 9 w 24"/>
                  <a:gd name="T1" fmla="*/ 15 h 31"/>
                  <a:gd name="T2" fmla="*/ 20 w 24"/>
                  <a:gd name="T3" fmla="*/ 29 h 31"/>
                  <a:gd name="T4" fmla="*/ 23 w 24"/>
                  <a:gd name="T5" fmla="*/ 26 h 31"/>
                  <a:gd name="T6" fmla="*/ 15 w 24"/>
                  <a:gd name="T7" fmla="*/ 16 h 31"/>
                  <a:gd name="T8" fmla="*/ 10 w 24"/>
                  <a:gd name="T9" fmla="*/ 9 h 31"/>
                  <a:gd name="T10" fmla="*/ 4 w 24"/>
                  <a:gd name="T11" fmla="*/ 2 h 31"/>
                  <a:gd name="T12" fmla="*/ 1 w 24"/>
                  <a:gd name="T13" fmla="*/ 5 h 31"/>
                  <a:gd name="T14" fmla="*/ 5 w 24"/>
                  <a:gd name="T15" fmla="*/ 9 h 31"/>
                  <a:gd name="T16" fmla="*/ 9 w 24"/>
                  <a:gd name="T17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9" y="15"/>
                    </a:moveTo>
                    <a:cubicBezTo>
                      <a:pt x="12" y="20"/>
                      <a:pt x="16" y="25"/>
                      <a:pt x="20" y="29"/>
                    </a:cubicBezTo>
                    <a:cubicBezTo>
                      <a:pt x="22" y="31"/>
                      <a:pt x="24" y="28"/>
                      <a:pt x="23" y="26"/>
                    </a:cubicBezTo>
                    <a:cubicBezTo>
                      <a:pt x="20" y="23"/>
                      <a:pt x="17" y="20"/>
                      <a:pt x="15" y="16"/>
                    </a:cubicBezTo>
                    <a:cubicBezTo>
                      <a:pt x="13" y="14"/>
                      <a:pt x="11" y="12"/>
                      <a:pt x="10" y="9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2" y="0"/>
                      <a:pt x="0" y="3"/>
                      <a:pt x="1" y="5"/>
                    </a:cubicBezTo>
                    <a:cubicBezTo>
                      <a:pt x="3" y="6"/>
                      <a:pt x="4" y="8"/>
                      <a:pt x="5" y="9"/>
                    </a:cubicBezTo>
                    <a:cubicBezTo>
                      <a:pt x="6" y="11"/>
                      <a:pt x="8" y="13"/>
                      <a:pt x="9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2" name="Freeform 2277"/>
              <p:cNvSpPr>
                <a:spLocks noEditPoints="1"/>
              </p:cNvSpPr>
              <p:nvPr/>
            </p:nvSpPr>
            <p:spPr bwMode="auto">
              <a:xfrm>
                <a:off x="-2867819" y="-30164"/>
                <a:ext cx="898525" cy="312738"/>
              </a:xfrm>
              <a:custGeom>
                <a:avLst/>
                <a:gdLst>
                  <a:gd name="T0" fmla="*/ 24 w 325"/>
                  <a:gd name="T1" fmla="*/ 56 h 113"/>
                  <a:gd name="T2" fmla="*/ 4 w 325"/>
                  <a:gd name="T3" fmla="*/ 95 h 113"/>
                  <a:gd name="T4" fmla="*/ 1 w 325"/>
                  <a:gd name="T5" fmla="*/ 98 h 113"/>
                  <a:gd name="T6" fmla="*/ 0 w 325"/>
                  <a:gd name="T7" fmla="*/ 102 h 113"/>
                  <a:gd name="T8" fmla="*/ 61 w 325"/>
                  <a:gd name="T9" fmla="*/ 106 h 113"/>
                  <a:gd name="T10" fmla="*/ 85 w 325"/>
                  <a:gd name="T11" fmla="*/ 71 h 113"/>
                  <a:gd name="T12" fmla="*/ 299 w 325"/>
                  <a:gd name="T13" fmla="*/ 52 h 113"/>
                  <a:gd name="T14" fmla="*/ 294 w 325"/>
                  <a:gd name="T15" fmla="*/ 7 h 113"/>
                  <a:gd name="T16" fmla="*/ 89 w 325"/>
                  <a:gd name="T17" fmla="*/ 47 h 113"/>
                  <a:gd name="T18" fmla="*/ 20 w 325"/>
                  <a:gd name="T19" fmla="*/ 70 h 113"/>
                  <a:gd name="T20" fmla="*/ 33 w 325"/>
                  <a:gd name="T21" fmla="*/ 61 h 113"/>
                  <a:gd name="T22" fmla="*/ 16 w 325"/>
                  <a:gd name="T23" fmla="*/ 85 h 113"/>
                  <a:gd name="T24" fmla="*/ 57 w 325"/>
                  <a:gd name="T25" fmla="*/ 62 h 113"/>
                  <a:gd name="T26" fmla="*/ 37 w 325"/>
                  <a:gd name="T27" fmla="*/ 69 h 113"/>
                  <a:gd name="T28" fmla="*/ 27 w 325"/>
                  <a:gd name="T29" fmla="*/ 72 h 113"/>
                  <a:gd name="T30" fmla="*/ 50 w 325"/>
                  <a:gd name="T31" fmla="*/ 103 h 113"/>
                  <a:gd name="T32" fmla="*/ 57 w 325"/>
                  <a:gd name="T33" fmla="*/ 102 h 113"/>
                  <a:gd name="T34" fmla="*/ 52 w 325"/>
                  <a:gd name="T35" fmla="*/ 98 h 113"/>
                  <a:gd name="T36" fmla="*/ 57 w 325"/>
                  <a:gd name="T37" fmla="*/ 86 h 113"/>
                  <a:gd name="T38" fmla="*/ 52 w 325"/>
                  <a:gd name="T39" fmla="*/ 98 h 113"/>
                  <a:gd name="T40" fmla="*/ 48 w 325"/>
                  <a:gd name="T41" fmla="*/ 82 h 113"/>
                  <a:gd name="T42" fmla="*/ 16 w 325"/>
                  <a:gd name="T43" fmla="*/ 93 h 113"/>
                  <a:gd name="T44" fmla="*/ 60 w 325"/>
                  <a:gd name="T45" fmla="*/ 67 h 113"/>
                  <a:gd name="T46" fmla="*/ 78 w 325"/>
                  <a:gd name="T47" fmla="*/ 67 h 113"/>
                  <a:gd name="T48" fmla="*/ 84 w 325"/>
                  <a:gd name="T49" fmla="*/ 66 h 113"/>
                  <a:gd name="T50" fmla="*/ 80 w 325"/>
                  <a:gd name="T51" fmla="*/ 60 h 113"/>
                  <a:gd name="T52" fmla="*/ 85 w 325"/>
                  <a:gd name="T53" fmla="*/ 57 h 113"/>
                  <a:gd name="T54" fmla="*/ 84 w 325"/>
                  <a:gd name="T55" fmla="*/ 66 h 113"/>
                  <a:gd name="T56" fmla="*/ 267 w 325"/>
                  <a:gd name="T57" fmla="*/ 9 h 113"/>
                  <a:gd name="T58" fmla="*/ 319 w 325"/>
                  <a:gd name="T59" fmla="*/ 28 h 113"/>
                  <a:gd name="T60" fmla="*/ 233 w 325"/>
                  <a:gd name="T61" fmla="*/ 57 h 113"/>
                  <a:gd name="T62" fmla="*/ 89 w 325"/>
                  <a:gd name="T63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5" h="113">
                    <a:moveTo>
                      <a:pt x="76" y="56"/>
                    </a:moveTo>
                    <a:cubicBezTo>
                      <a:pt x="58" y="50"/>
                      <a:pt x="41" y="45"/>
                      <a:pt x="24" y="56"/>
                    </a:cubicBezTo>
                    <a:cubicBezTo>
                      <a:pt x="11" y="64"/>
                      <a:pt x="14" y="84"/>
                      <a:pt x="5" y="95"/>
                    </a:cubicBezTo>
                    <a:cubicBezTo>
                      <a:pt x="5" y="95"/>
                      <a:pt x="4" y="95"/>
                      <a:pt x="4" y="95"/>
                    </a:cubicBezTo>
                    <a:cubicBezTo>
                      <a:pt x="3" y="95"/>
                      <a:pt x="3" y="96"/>
                      <a:pt x="3" y="97"/>
                    </a:cubicBezTo>
                    <a:cubicBezTo>
                      <a:pt x="2" y="97"/>
                      <a:pt x="2" y="98"/>
                      <a:pt x="1" y="98"/>
                    </a:cubicBezTo>
                    <a:cubicBezTo>
                      <a:pt x="1" y="98"/>
                      <a:pt x="1" y="98"/>
                      <a:pt x="1" y="99"/>
                    </a:cubicBezTo>
                    <a:cubicBezTo>
                      <a:pt x="0" y="99"/>
                      <a:pt x="0" y="101"/>
                      <a:pt x="0" y="102"/>
                    </a:cubicBezTo>
                    <a:cubicBezTo>
                      <a:pt x="1" y="102"/>
                      <a:pt x="2" y="103"/>
                      <a:pt x="3" y="103"/>
                    </a:cubicBezTo>
                    <a:cubicBezTo>
                      <a:pt x="23" y="100"/>
                      <a:pt x="41" y="113"/>
                      <a:pt x="61" y="106"/>
                    </a:cubicBezTo>
                    <a:cubicBezTo>
                      <a:pt x="73" y="102"/>
                      <a:pt x="87" y="85"/>
                      <a:pt x="85" y="71"/>
                    </a:cubicBezTo>
                    <a:cubicBezTo>
                      <a:pt x="85" y="71"/>
                      <a:pt x="85" y="71"/>
                      <a:pt x="85" y="71"/>
                    </a:cubicBezTo>
                    <a:cubicBezTo>
                      <a:pt x="140" y="67"/>
                      <a:pt x="195" y="67"/>
                      <a:pt x="250" y="60"/>
                    </a:cubicBezTo>
                    <a:cubicBezTo>
                      <a:pt x="266" y="58"/>
                      <a:pt x="283" y="57"/>
                      <a:pt x="299" y="52"/>
                    </a:cubicBezTo>
                    <a:cubicBezTo>
                      <a:pt x="309" y="49"/>
                      <a:pt x="325" y="42"/>
                      <a:pt x="324" y="29"/>
                    </a:cubicBezTo>
                    <a:cubicBezTo>
                      <a:pt x="323" y="14"/>
                      <a:pt x="305" y="10"/>
                      <a:pt x="294" y="7"/>
                    </a:cubicBezTo>
                    <a:cubicBezTo>
                      <a:pt x="270" y="0"/>
                      <a:pt x="242" y="3"/>
                      <a:pt x="218" y="5"/>
                    </a:cubicBezTo>
                    <a:cubicBezTo>
                      <a:pt x="173" y="10"/>
                      <a:pt x="127" y="22"/>
                      <a:pt x="89" y="47"/>
                    </a:cubicBezTo>
                    <a:cubicBezTo>
                      <a:pt x="84" y="50"/>
                      <a:pt x="80" y="53"/>
                      <a:pt x="76" y="56"/>
                    </a:cubicBezTo>
                    <a:close/>
                    <a:moveTo>
                      <a:pt x="20" y="70"/>
                    </a:moveTo>
                    <a:cubicBezTo>
                      <a:pt x="26" y="53"/>
                      <a:pt x="44" y="53"/>
                      <a:pt x="60" y="57"/>
                    </a:cubicBezTo>
                    <a:cubicBezTo>
                      <a:pt x="51" y="56"/>
                      <a:pt x="42" y="57"/>
                      <a:pt x="33" y="61"/>
                    </a:cubicBezTo>
                    <a:cubicBezTo>
                      <a:pt x="28" y="64"/>
                      <a:pt x="24" y="68"/>
                      <a:pt x="20" y="73"/>
                    </a:cubicBezTo>
                    <a:cubicBezTo>
                      <a:pt x="18" y="76"/>
                      <a:pt x="17" y="81"/>
                      <a:pt x="16" y="85"/>
                    </a:cubicBezTo>
                    <a:cubicBezTo>
                      <a:pt x="17" y="80"/>
                      <a:pt x="18" y="75"/>
                      <a:pt x="20" y="70"/>
                    </a:cubicBezTo>
                    <a:close/>
                    <a:moveTo>
                      <a:pt x="57" y="62"/>
                    </a:moveTo>
                    <a:cubicBezTo>
                      <a:pt x="56" y="62"/>
                      <a:pt x="55" y="62"/>
                      <a:pt x="55" y="62"/>
                    </a:cubicBezTo>
                    <a:cubicBezTo>
                      <a:pt x="48" y="62"/>
                      <a:pt x="42" y="66"/>
                      <a:pt x="37" y="69"/>
                    </a:cubicBezTo>
                    <a:cubicBezTo>
                      <a:pt x="31" y="72"/>
                      <a:pt x="27" y="76"/>
                      <a:pt x="23" y="80"/>
                    </a:cubicBezTo>
                    <a:cubicBezTo>
                      <a:pt x="24" y="77"/>
                      <a:pt x="26" y="75"/>
                      <a:pt x="27" y="72"/>
                    </a:cubicBezTo>
                    <a:cubicBezTo>
                      <a:pt x="34" y="63"/>
                      <a:pt x="46" y="61"/>
                      <a:pt x="57" y="62"/>
                    </a:cubicBezTo>
                    <a:close/>
                    <a:moveTo>
                      <a:pt x="50" y="103"/>
                    </a:moveTo>
                    <a:cubicBezTo>
                      <a:pt x="46" y="104"/>
                      <a:pt x="41" y="104"/>
                      <a:pt x="37" y="103"/>
                    </a:cubicBezTo>
                    <a:cubicBezTo>
                      <a:pt x="43" y="103"/>
                      <a:pt x="50" y="104"/>
                      <a:pt x="57" y="102"/>
                    </a:cubicBezTo>
                    <a:cubicBezTo>
                      <a:pt x="55" y="103"/>
                      <a:pt x="52" y="103"/>
                      <a:pt x="50" y="103"/>
                    </a:cubicBezTo>
                    <a:close/>
                    <a:moveTo>
                      <a:pt x="52" y="98"/>
                    </a:moveTo>
                    <a:cubicBezTo>
                      <a:pt x="43" y="100"/>
                      <a:pt x="34" y="98"/>
                      <a:pt x="24" y="97"/>
                    </a:cubicBezTo>
                    <a:cubicBezTo>
                      <a:pt x="35" y="93"/>
                      <a:pt x="46" y="87"/>
                      <a:pt x="57" y="86"/>
                    </a:cubicBezTo>
                    <a:cubicBezTo>
                      <a:pt x="63" y="85"/>
                      <a:pt x="70" y="84"/>
                      <a:pt x="75" y="81"/>
                    </a:cubicBezTo>
                    <a:cubicBezTo>
                      <a:pt x="70" y="89"/>
                      <a:pt x="62" y="95"/>
                      <a:pt x="52" y="98"/>
                    </a:cubicBezTo>
                    <a:close/>
                    <a:moveTo>
                      <a:pt x="77" y="69"/>
                    </a:moveTo>
                    <a:cubicBezTo>
                      <a:pt x="75" y="81"/>
                      <a:pt x="58" y="80"/>
                      <a:pt x="48" y="82"/>
                    </a:cubicBezTo>
                    <a:cubicBezTo>
                      <a:pt x="37" y="85"/>
                      <a:pt x="27" y="91"/>
                      <a:pt x="16" y="94"/>
                    </a:cubicBezTo>
                    <a:cubicBezTo>
                      <a:pt x="16" y="94"/>
                      <a:pt x="16" y="94"/>
                      <a:pt x="16" y="93"/>
                    </a:cubicBezTo>
                    <a:cubicBezTo>
                      <a:pt x="24" y="87"/>
                      <a:pt x="30" y="79"/>
                      <a:pt x="39" y="74"/>
                    </a:cubicBezTo>
                    <a:cubicBezTo>
                      <a:pt x="45" y="70"/>
                      <a:pt x="52" y="66"/>
                      <a:pt x="60" y="67"/>
                    </a:cubicBezTo>
                    <a:cubicBezTo>
                      <a:pt x="66" y="67"/>
                      <a:pt x="72" y="69"/>
                      <a:pt x="78" y="67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8" y="67"/>
                      <a:pt x="77" y="68"/>
                      <a:pt x="77" y="69"/>
                    </a:cubicBezTo>
                    <a:close/>
                    <a:moveTo>
                      <a:pt x="84" y="66"/>
                    </a:moveTo>
                    <a:cubicBezTo>
                      <a:pt x="84" y="66"/>
                      <a:pt x="84" y="66"/>
                      <a:pt x="84" y="66"/>
                    </a:cubicBezTo>
                    <a:cubicBezTo>
                      <a:pt x="83" y="64"/>
                      <a:pt x="81" y="62"/>
                      <a:pt x="80" y="60"/>
                    </a:cubicBezTo>
                    <a:cubicBezTo>
                      <a:pt x="82" y="59"/>
                      <a:pt x="83" y="57"/>
                      <a:pt x="85" y="56"/>
                    </a:cubicBezTo>
                    <a:cubicBezTo>
                      <a:pt x="85" y="56"/>
                      <a:pt x="85" y="57"/>
                      <a:pt x="85" y="57"/>
                    </a:cubicBezTo>
                    <a:cubicBezTo>
                      <a:pt x="88" y="59"/>
                      <a:pt x="89" y="63"/>
                      <a:pt x="89" y="66"/>
                    </a:cubicBezTo>
                    <a:cubicBezTo>
                      <a:pt x="87" y="66"/>
                      <a:pt x="86" y="66"/>
                      <a:pt x="84" y="66"/>
                    </a:cubicBezTo>
                    <a:close/>
                    <a:moveTo>
                      <a:pt x="196" y="14"/>
                    </a:moveTo>
                    <a:cubicBezTo>
                      <a:pt x="219" y="10"/>
                      <a:pt x="243" y="7"/>
                      <a:pt x="267" y="9"/>
                    </a:cubicBezTo>
                    <a:cubicBezTo>
                      <a:pt x="277" y="9"/>
                      <a:pt x="288" y="10"/>
                      <a:pt x="298" y="13"/>
                    </a:cubicBezTo>
                    <a:cubicBezTo>
                      <a:pt x="306" y="16"/>
                      <a:pt x="317" y="19"/>
                      <a:pt x="319" y="28"/>
                    </a:cubicBezTo>
                    <a:cubicBezTo>
                      <a:pt x="323" y="43"/>
                      <a:pt x="294" y="49"/>
                      <a:pt x="284" y="50"/>
                    </a:cubicBezTo>
                    <a:cubicBezTo>
                      <a:pt x="267" y="53"/>
                      <a:pt x="250" y="55"/>
                      <a:pt x="233" y="57"/>
                    </a:cubicBezTo>
                    <a:cubicBezTo>
                      <a:pt x="187" y="62"/>
                      <a:pt x="140" y="62"/>
                      <a:pt x="94" y="66"/>
                    </a:cubicBezTo>
                    <a:cubicBezTo>
                      <a:pt x="94" y="61"/>
                      <a:pt x="93" y="57"/>
                      <a:pt x="89" y="53"/>
                    </a:cubicBezTo>
                    <a:cubicBezTo>
                      <a:pt x="121" y="32"/>
                      <a:pt x="158" y="20"/>
                      <a:pt x="19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3" name="Freeform 2278"/>
              <p:cNvSpPr>
                <a:spLocks noEditPoints="1"/>
              </p:cNvSpPr>
              <p:nvPr/>
            </p:nvSpPr>
            <p:spPr bwMode="auto">
              <a:xfrm>
                <a:off x="-4517232" y="2049461"/>
                <a:ext cx="168275" cy="965200"/>
              </a:xfrm>
              <a:custGeom>
                <a:avLst/>
                <a:gdLst>
                  <a:gd name="T0" fmla="*/ 56 w 61"/>
                  <a:gd name="T1" fmla="*/ 60 h 349"/>
                  <a:gd name="T2" fmla="*/ 51 w 61"/>
                  <a:gd name="T3" fmla="*/ 4 h 349"/>
                  <a:gd name="T4" fmla="*/ 50 w 61"/>
                  <a:gd name="T5" fmla="*/ 4 h 349"/>
                  <a:gd name="T6" fmla="*/ 1 w 61"/>
                  <a:gd name="T7" fmla="*/ 8 h 349"/>
                  <a:gd name="T8" fmla="*/ 0 w 61"/>
                  <a:gd name="T9" fmla="*/ 143 h 349"/>
                  <a:gd name="T10" fmla="*/ 2 w 61"/>
                  <a:gd name="T11" fmla="*/ 275 h 349"/>
                  <a:gd name="T12" fmla="*/ 2 w 61"/>
                  <a:gd name="T13" fmla="*/ 277 h 349"/>
                  <a:gd name="T14" fmla="*/ 29 w 61"/>
                  <a:gd name="T15" fmla="*/ 347 h 349"/>
                  <a:gd name="T16" fmla="*/ 35 w 61"/>
                  <a:gd name="T17" fmla="*/ 346 h 349"/>
                  <a:gd name="T18" fmla="*/ 59 w 61"/>
                  <a:gd name="T19" fmla="*/ 274 h 349"/>
                  <a:gd name="T20" fmla="*/ 60 w 61"/>
                  <a:gd name="T21" fmla="*/ 272 h 349"/>
                  <a:gd name="T22" fmla="*/ 58 w 61"/>
                  <a:gd name="T23" fmla="*/ 130 h 349"/>
                  <a:gd name="T24" fmla="*/ 37 w 61"/>
                  <a:gd name="T25" fmla="*/ 9 h 349"/>
                  <a:gd name="T26" fmla="*/ 38 w 61"/>
                  <a:gd name="T27" fmla="*/ 212 h 349"/>
                  <a:gd name="T28" fmla="*/ 32 w 61"/>
                  <a:gd name="T29" fmla="*/ 262 h 349"/>
                  <a:gd name="T30" fmla="*/ 27 w 61"/>
                  <a:gd name="T31" fmla="*/ 211 h 349"/>
                  <a:gd name="T32" fmla="*/ 23 w 61"/>
                  <a:gd name="T33" fmla="*/ 75 h 349"/>
                  <a:gd name="T34" fmla="*/ 5 w 61"/>
                  <a:gd name="T35" fmla="*/ 215 h 349"/>
                  <a:gd name="T36" fmla="*/ 5 w 61"/>
                  <a:gd name="T37" fmla="*/ 11 h 349"/>
                  <a:gd name="T38" fmla="*/ 17 w 61"/>
                  <a:gd name="T39" fmla="*/ 8 h 349"/>
                  <a:gd name="T40" fmla="*/ 20 w 61"/>
                  <a:gd name="T41" fmla="*/ 135 h 349"/>
                  <a:gd name="T42" fmla="*/ 20 w 61"/>
                  <a:gd name="T43" fmla="*/ 265 h 349"/>
                  <a:gd name="T44" fmla="*/ 7 w 61"/>
                  <a:gd name="T45" fmla="*/ 265 h 349"/>
                  <a:gd name="T46" fmla="*/ 32 w 61"/>
                  <a:gd name="T47" fmla="*/ 340 h 349"/>
                  <a:gd name="T48" fmla="*/ 39 w 61"/>
                  <a:gd name="T49" fmla="*/ 324 h 349"/>
                  <a:gd name="T50" fmla="*/ 41 w 61"/>
                  <a:gd name="T51" fmla="*/ 319 h 349"/>
                  <a:gd name="T52" fmla="*/ 25 w 61"/>
                  <a:gd name="T53" fmla="*/ 320 h 349"/>
                  <a:gd name="T54" fmla="*/ 8 w 61"/>
                  <a:gd name="T55" fmla="*/ 276 h 349"/>
                  <a:gd name="T56" fmla="*/ 10 w 61"/>
                  <a:gd name="T57" fmla="*/ 269 h 349"/>
                  <a:gd name="T58" fmla="*/ 20 w 61"/>
                  <a:gd name="T59" fmla="*/ 275 h 349"/>
                  <a:gd name="T60" fmla="*/ 20 w 61"/>
                  <a:gd name="T61" fmla="*/ 278 h 349"/>
                  <a:gd name="T62" fmla="*/ 21 w 61"/>
                  <a:gd name="T63" fmla="*/ 286 h 349"/>
                  <a:gd name="T64" fmla="*/ 21 w 61"/>
                  <a:gd name="T65" fmla="*/ 286 h 349"/>
                  <a:gd name="T66" fmla="*/ 30 w 61"/>
                  <a:gd name="T67" fmla="*/ 268 h 349"/>
                  <a:gd name="T68" fmla="*/ 41 w 61"/>
                  <a:gd name="T69" fmla="*/ 288 h 349"/>
                  <a:gd name="T70" fmla="*/ 46 w 61"/>
                  <a:gd name="T71" fmla="*/ 278 h 349"/>
                  <a:gd name="T72" fmla="*/ 41 w 61"/>
                  <a:gd name="T73" fmla="*/ 319 h 349"/>
                  <a:gd name="T74" fmla="*/ 49 w 61"/>
                  <a:gd name="T75" fmla="*/ 267 h 349"/>
                  <a:gd name="T76" fmla="*/ 43 w 61"/>
                  <a:gd name="T77" fmla="*/ 212 h 349"/>
                  <a:gd name="T78" fmla="*/ 42 w 61"/>
                  <a:gd name="T79" fmla="*/ 9 h 349"/>
                  <a:gd name="T80" fmla="*/ 51 w 61"/>
                  <a:gd name="T81" fmla="*/ 69 h 349"/>
                  <a:gd name="T82" fmla="*/ 55 w 61"/>
                  <a:gd name="T83" fmla="*/ 206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" h="349">
                    <a:moveTo>
                      <a:pt x="58" y="130"/>
                    </a:moveTo>
                    <a:cubicBezTo>
                      <a:pt x="57" y="107"/>
                      <a:pt x="56" y="83"/>
                      <a:pt x="56" y="60"/>
                    </a:cubicBezTo>
                    <a:cubicBezTo>
                      <a:pt x="56" y="43"/>
                      <a:pt x="60" y="25"/>
                      <a:pt x="53" y="8"/>
                    </a:cubicBezTo>
                    <a:cubicBezTo>
                      <a:pt x="54" y="7"/>
                      <a:pt x="53" y="5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0" y="4"/>
                      <a:pt x="50" y="4"/>
                    </a:cubicBezTo>
                    <a:cubicBezTo>
                      <a:pt x="35" y="4"/>
                      <a:pt x="18" y="0"/>
                      <a:pt x="3" y="6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9"/>
                      <a:pt x="0" y="9"/>
                      <a:pt x="0" y="11"/>
                    </a:cubicBezTo>
                    <a:cubicBezTo>
                      <a:pt x="0" y="55"/>
                      <a:pt x="0" y="99"/>
                      <a:pt x="0" y="143"/>
                    </a:cubicBezTo>
                    <a:cubicBezTo>
                      <a:pt x="0" y="166"/>
                      <a:pt x="0" y="189"/>
                      <a:pt x="0" y="211"/>
                    </a:cubicBezTo>
                    <a:cubicBezTo>
                      <a:pt x="0" y="233"/>
                      <a:pt x="2" y="254"/>
                      <a:pt x="2" y="275"/>
                    </a:cubicBezTo>
                    <a:cubicBezTo>
                      <a:pt x="2" y="276"/>
                      <a:pt x="2" y="276"/>
                      <a:pt x="2" y="276"/>
                    </a:cubicBezTo>
                    <a:cubicBezTo>
                      <a:pt x="2" y="276"/>
                      <a:pt x="2" y="277"/>
                      <a:pt x="2" y="277"/>
                    </a:cubicBezTo>
                    <a:cubicBezTo>
                      <a:pt x="5" y="289"/>
                      <a:pt x="12" y="298"/>
                      <a:pt x="16" y="309"/>
                    </a:cubicBezTo>
                    <a:cubicBezTo>
                      <a:pt x="21" y="322"/>
                      <a:pt x="24" y="335"/>
                      <a:pt x="29" y="347"/>
                    </a:cubicBezTo>
                    <a:cubicBezTo>
                      <a:pt x="30" y="349"/>
                      <a:pt x="33" y="349"/>
                      <a:pt x="34" y="347"/>
                    </a:cubicBezTo>
                    <a:cubicBezTo>
                      <a:pt x="34" y="347"/>
                      <a:pt x="35" y="347"/>
                      <a:pt x="35" y="346"/>
                    </a:cubicBezTo>
                    <a:cubicBezTo>
                      <a:pt x="48" y="324"/>
                      <a:pt x="49" y="298"/>
                      <a:pt x="59" y="275"/>
                    </a:cubicBezTo>
                    <a:cubicBezTo>
                      <a:pt x="60" y="275"/>
                      <a:pt x="60" y="274"/>
                      <a:pt x="59" y="274"/>
                    </a:cubicBezTo>
                    <a:cubicBezTo>
                      <a:pt x="60" y="273"/>
                      <a:pt x="60" y="273"/>
                      <a:pt x="60" y="272"/>
                    </a:cubicBezTo>
                    <a:cubicBezTo>
                      <a:pt x="60" y="272"/>
                      <a:pt x="60" y="272"/>
                      <a:pt x="60" y="272"/>
                    </a:cubicBezTo>
                    <a:cubicBezTo>
                      <a:pt x="60" y="249"/>
                      <a:pt x="61" y="226"/>
                      <a:pt x="61" y="202"/>
                    </a:cubicBezTo>
                    <a:cubicBezTo>
                      <a:pt x="60" y="178"/>
                      <a:pt x="58" y="154"/>
                      <a:pt x="58" y="130"/>
                    </a:cubicBezTo>
                    <a:close/>
                    <a:moveTo>
                      <a:pt x="23" y="8"/>
                    </a:moveTo>
                    <a:cubicBezTo>
                      <a:pt x="27" y="8"/>
                      <a:pt x="32" y="8"/>
                      <a:pt x="37" y="9"/>
                    </a:cubicBezTo>
                    <a:cubicBezTo>
                      <a:pt x="37" y="54"/>
                      <a:pt x="38" y="99"/>
                      <a:pt x="39" y="144"/>
                    </a:cubicBezTo>
                    <a:cubicBezTo>
                      <a:pt x="39" y="166"/>
                      <a:pt x="38" y="189"/>
                      <a:pt x="38" y="212"/>
                    </a:cubicBezTo>
                    <a:cubicBezTo>
                      <a:pt x="37" y="230"/>
                      <a:pt x="40" y="248"/>
                      <a:pt x="41" y="266"/>
                    </a:cubicBezTo>
                    <a:cubicBezTo>
                      <a:pt x="39" y="264"/>
                      <a:pt x="36" y="262"/>
                      <a:pt x="32" y="262"/>
                    </a:cubicBezTo>
                    <a:cubicBezTo>
                      <a:pt x="29" y="262"/>
                      <a:pt x="27" y="264"/>
                      <a:pt x="25" y="266"/>
                    </a:cubicBezTo>
                    <a:cubicBezTo>
                      <a:pt x="26" y="248"/>
                      <a:pt x="27" y="229"/>
                      <a:pt x="27" y="211"/>
                    </a:cubicBezTo>
                    <a:cubicBezTo>
                      <a:pt x="27" y="188"/>
                      <a:pt x="26" y="165"/>
                      <a:pt x="25" y="142"/>
                    </a:cubicBezTo>
                    <a:cubicBezTo>
                      <a:pt x="25" y="120"/>
                      <a:pt x="25" y="98"/>
                      <a:pt x="23" y="75"/>
                    </a:cubicBezTo>
                    <a:cubicBezTo>
                      <a:pt x="20" y="53"/>
                      <a:pt x="18" y="30"/>
                      <a:pt x="23" y="8"/>
                    </a:cubicBezTo>
                    <a:close/>
                    <a:moveTo>
                      <a:pt x="5" y="215"/>
                    </a:moveTo>
                    <a:cubicBezTo>
                      <a:pt x="5" y="192"/>
                      <a:pt x="5" y="169"/>
                      <a:pt x="5" y="147"/>
                    </a:cubicBezTo>
                    <a:cubicBezTo>
                      <a:pt x="5" y="101"/>
                      <a:pt x="5" y="56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9" y="9"/>
                      <a:pt x="13" y="8"/>
                      <a:pt x="17" y="8"/>
                    </a:cubicBezTo>
                    <a:cubicBezTo>
                      <a:pt x="14" y="28"/>
                      <a:pt x="15" y="49"/>
                      <a:pt x="17" y="69"/>
                    </a:cubicBezTo>
                    <a:cubicBezTo>
                      <a:pt x="19" y="91"/>
                      <a:pt x="20" y="113"/>
                      <a:pt x="20" y="135"/>
                    </a:cubicBezTo>
                    <a:cubicBezTo>
                      <a:pt x="21" y="158"/>
                      <a:pt x="22" y="181"/>
                      <a:pt x="22" y="204"/>
                    </a:cubicBezTo>
                    <a:cubicBezTo>
                      <a:pt x="22" y="224"/>
                      <a:pt x="21" y="245"/>
                      <a:pt x="20" y="265"/>
                    </a:cubicBezTo>
                    <a:cubicBezTo>
                      <a:pt x="19" y="264"/>
                      <a:pt x="18" y="263"/>
                      <a:pt x="17" y="263"/>
                    </a:cubicBezTo>
                    <a:cubicBezTo>
                      <a:pt x="13" y="260"/>
                      <a:pt x="10" y="262"/>
                      <a:pt x="7" y="265"/>
                    </a:cubicBezTo>
                    <a:cubicBezTo>
                      <a:pt x="7" y="248"/>
                      <a:pt x="5" y="231"/>
                      <a:pt x="5" y="215"/>
                    </a:cubicBezTo>
                    <a:close/>
                    <a:moveTo>
                      <a:pt x="32" y="340"/>
                    </a:moveTo>
                    <a:cubicBezTo>
                      <a:pt x="30" y="335"/>
                      <a:pt x="28" y="330"/>
                      <a:pt x="27" y="325"/>
                    </a:cubicBezTo>
                    <a:cubicBezTo>
                      <a:pt x="31" y="324"/>
                      <a:pt x="35" y="324"/>
                      <a:pt x="39" y="324"/>
                    </a:cubicBezTo>
                    <a:cubicBezTo>
                      <a:pt x="37" y="330"/>
                      <a:pt x="35" y="335"/>
                      <a:pt x="32" y="340"/>
                    </a:cubicBezTo>
                    <a:close/>
                    <a:moveTo>
                      <a:pt x="41" y="319"/>
                    </a:moveTo>
                    <a:cubicBezTo>
                      <a:pt x="40" y="319"/>
                      <a:pt x="40" y="319"/>
                      <a:pt x="40" y="319"/>
                    </a:cubicBezTo>
                    <a:cubicBezTo>
                      <a:pt x="35" y="319"/>
                      <a:pt x="30" y="319"/>
                      <a:pt x="25" y="320"/>
                    </a:cubicBezTo>
                    <a:cubicBezTo>
                      <a:pt x="24" y="316"/>
                      <a:pt x="23" y="312"/>
                      <a:pt x="21" y="308"/>
                    </a:cubicBezTo>
                    <a:cubicBezTo>
                      <a:pt x="18" y="297"/>
                      <a:pt x="11" y="288"/>
                      <a:pt x="8" y="276"/>
                    </a:cubicBezTo>
                    <a:cubicBezTo>
                      <a:pt x="8" y="276"/>
                      <a:pt x="8" y="276"/>
                      <a:pt x="9" y="275"/>
                    </a:cubicBezTo>
                    <a:cubicBezTo>
                      <a:pt x="9" y="273"/>
                      <a:pt x="9" y="271"/>
                      <a:pt x="10" y="269"/>
                    </a:cubicBezTo>
                    <a:cubicBezTo>
                      <a:pt x="14" y="261"/>
                      <a:pt x="19" y="273"/>
                      <a:pt x="20" y="275"/>
                    </a:cubicBezTo>
                    <a:cubicBezTo>
                      <a:pt x="20" y="275"/>
                      <a:pt x="20" y="275"/>
                      <a:pt x="20" y="275"/>
                    </a:cubicBezTo>
                    <a:cubicBezTo>
                      <a:pt x="20" y="276"/>
                      <a:pt x="20" y="276"/>
                      <a:pt x="20" y="276"/>
                    </a:cubicBezTo>
                    <a:cubicBezTo>
                      <a:pt x="20" y="277"/>
                      <a:pt x="20" y="278"/>
                      <a:pt x="20" y="278"/>
                    </a:cubicBezTo>
                    <a:cubicBezTo>
                      <a:pt x="20" y="280"/>
                      <a:pt x="21" y="283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6"/>
                      <a:pt x="21" y="286"/>
                      <a:pt x="21" y="286"/>
                    </a:cubicBezTo>
                    <a:cubicBezTo>
                      <a:pt x="21" y="289"/>
                      <a:pt x="26" y="289"/>
                      <a:pt x="26" y="286"/>
                    </a:cubicBezTo>
                    <a:cubicBezTo>
                      <a:pt x="26" y="280"/>
                      <a:pt x="26" y="273"/>
                      <a:pt x="30" y="268"/>
                    </a:cubicBezTo>
                    <a:cubicBezTo>
                      <a:pt x="36" y="262"/>
                      <a:pt x="39" y="276"/>
                      <a:pt x="39" y="278"/>
                    </a:cubicBezTo>
                    <a:cubicBezTo>
                      <a:pt x="40" y="281"/>
                      <a:pt x="40" y="284"/>
                      <a:pt x="41" y="288"/>
                    </a:cubicBezTo>
                    <a:cubicBezTo>
                      <a:pt x="41" y="290"/>
                      <a:pt x="46" y="290"/>
                      <a:pt x="46" y="287"/>
                    </a:cubicBezTo>
                    <a:cubicBezTo>
                      <a:pt x="46" y="284"/>
                      <a:pt x="46" y="281"/>
                      <a:pt x="46" y="278"/>
                    </a:cubicBezTo>
                    <a:cubicBezTo>
                      <a:pt x="47" y="276"/>
                      <a:pt x="53" y="266"/>
                      <a:pt x="54" y="274"/>
                    </a:cubicBezTo>
                    <a:cubicBezTo>
                      <a:pt x="48" y="288"/>
                      <a:pt x="45" y="304"/>
                      <a:pt x="41" y="319"/>
                    </a:cubicBezTo>
                    <a:close/>
                    <a:moveTo>
                      <a:pt x="54" y="266"/>
                    </a:moveTo>
                    <a:cubicBezTo>
                      <a:pt x="53" y="265"/>
                      <a:pt x="51" y="265"/>
                      <a:pt x="49" y="267"/>
                    </a:cubicBezTo>
                    <a:cubicBezTo>
                      <a:pt x="48" y="267"/>
                      <a:pt x="47" y="268"/>
                      <a:pt x="46" y="269"/>
                    </a:cubicBezTo>
                    <a:cubicBezTo>
                      <a:pt x="46" y="250"/>
                      <a:pt x="42" y="231"/>
                      <a:pt x="43" y="212"/>
                    </a:cubicBezTo>
                    <a:cubicBezTo>
                      <a:pt x="44" y="189"/>
                      <a:pt x="44" y="166"/>
                      <a:pt x="44" y="144"/>
                    </a:cubicBezTo>
                    <a:cubicBezTo>
                      <a:pt x="44" y="99"/>
                      <a:pt x="42" y="54"/>
                      <a:pt x="42" y="9"/>
                    </a:cubicBezTo>
                    <a:cubicBezTo>
                      <a:pt x="44" y="9"/>
                      <a:pt x="46" y="10"/>
                      <a:pt x="48" y="10"/>
                    </a:cubicBezTo>
                    <a:cubicBezTo>
                      <a:pt x="56" y="27"/>
                      <a:pt x="51" y="50"/>
                      <a:pt x="51" y="69"/>
                    </a:cubicBezTo>
                    <a:cubicBezTo>
                      <a:pt x="52" y="92"/>
                      <a:pt x="52" y="114"/>
                      <a:pt x="53" y="136"/>
                    </a:cubicBezTo>
                    <a:cubicBezTo>
                      <a:pt x="53" y="159"/>
                      <a:pt x="55" y="182"/>
                      <a:pt x="55" y="206"/>
                    </a:cubicBezTo>
                    <a:cubicBezTo>
                      <a:pt x="56" y="226"/>
                      <a:pt x="55" y="246"/>
                      <a:pt x="54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4" name="Freeform 2279"/>
              <p:cNvSpPr>
                <a:spLocks noEditPoints="1"/>
              </p:cNvSpPr>
              <p:nvPr/>
            </p:nvSpPr>
            <p:spPr bwMode="auto">
              <a:xfrm>
                <a:off x="-2805907" y="554036"/>
                <a:ext cx="609600" cy="560388"/>
              </a:xfrm>
              <a:custGeom>
                <a:avLst/>
                <a:gdLst>
                  <a:gd name="T0" fmla="*/ 20 w 221"/>
                  <a:gd name="T1" fmla="*/ 139 h 203"/>
                  <a:gd name="T2" fmla="*/ 11 w 221"/>
                  <a:gd name="T3" fmla="*/ 184 h 203"/>
                  <a:gd name="T4" fmla="*/ 50 w 221"/>
                  <a:gd name="T5" fmla="*/ 197 h 203"/>
                  <a:gd name="T6" fmla="*/ 76 w 221"/>
                  <a:gd name="T7" fmla="*/ 196 h 203"/>
                  <a:gd name="T8" fmla="*/ 118 w 221"/>
                  <a:gd name="T9" fmla="*/ 198 h 203"/>
                  <a:gd name="T10" fmla="*/ 188 w 221"/>
                  <a:gd name="T11" fmla="*/ 198 h 203"/>
                  <a:gd name="T12" fmla="*/ 218 w 221"/>
                  <a:gd name="T13" fmla="*/ 163 h 203"/>
                  <a:gd name="T14" fmla="*/ 185 w 221"/>
                  <a:gd name="T15" fmla="*/ 114 h 203"/>
                  <a:gd name="T16" fmla="*/ 137 w 221"/>
                  <a:gd name="T17" fmla="*/ 71 h 203"/>
                  <a:gd name="T18" fmla="*/ 121 w 221"/>
                  <a:gd name="T19" fmla="*/ 38 h 203"/>
                  <a:gd name="T20" fmla="*/ 132 w 221"/>
                  <a:gd name="T21" fmla="*/ 7 h 203"/>
                  <a:gd name="T22" fmla="*/ 131 w 221"/>
                  <a:gd name="T23" fmla="*/ 3 h 203"/>
                  <a:gd name="T24" fmla="*/ 129 w 221"/>
                  <a:gd name="T25" fmla="*/ 2 h 203"/>
                  <a:gd name="T26" fmla="*/ 64 w 221"/>
                  <a:gd name="T27" fmla="*/ 4 h 203"/>
                  <a:gd name="T28" fmla="*/ 63 w 221"/>
                  <a:gd name="T29" fmla="*/ 8 h 203"/>
                  <a:gd name="T30" fmla="*/ 63 w 221"/>
                  <a:gd name="T31" fmla="*/ 10 h 203"/>
                  <a:gd name="T32" fmla="*/ 76 w 221"/>
                  <a:gd name="T33" fmla="*/ 45 h 203"/>
                  <a:gd name="T34" fmla="*/ 59 w 221"/>
                  <a:gd name="T35" fmla="*/ 84 h 203"/>
                  <a:gd name="T36" fmla="*/ 20 w 221"/>
                  <a:gd name="T37" fmla="*/ 139 h 203"/>
                  <a:gd name="T38" fmla="*/ 177 w 221"/>
                  <a:gd name="T39" fmla="*/ 117 h 203"/>
                  <a:gd name="T40" fmla="*/ 180 w 221"/>
                  <a:gd name="T41" fmla="*/ 116 h 203"/>
                  <a:gd name="T42" fmla="*/ 213 w 221"/>
                  <a:gd name="T43" fmla="*/ 167 h 203"/>
                  <a:gd name="T44" fmla="*/ 154 w 221"/>
                  <a:gd name="T45" fmla="*/ 195 h 203"/>
                  <a:gd name="T46" fmla="*/ 73 w 221"/>
                  <a:gd name="T47" fmla="*/ 191 h 203"/>
                  <a:gd name="T48" fmla="*/ 21 w 221"/>
                  <a:gd name="T49" fmla="*/ 186 h 203"/>
                  <a:gd name="T50" fmla="*/ 31 w 221"/>
                  <a:gd name="T51" fmla="*/ 132 h 203"/>
                  <a:gd name="T52" fmla="*/ 43 w 221"/>
                  <a:gd name="T53" fmla="*/ 116 h 203"/>
                  <a:gd name="T54" fmla="*/ 69 w 221"/>
                  <a:gd name="T55" fmla="*/ 109 h 203"/>
                  <a:gd name="T56" fmla="*/ 85 w 221"/>
                  <a:gd name="T57" fmla="*/ 120 h 203"/>
                  <a:gd name="T58" fmla="*/ 111 w 221"/>
                  <a:gd name="T59" fmla="*/ 134 h 203"/>
                  <a:gd name="T60" fmla="*/ 145 w 221"/>
                  <a:gd name="T61" fmla="*/ 116 h 203"/>
                  <a:gd name="T62" fmla="*/ 162 w 221"/>
                  <a:gd name="T63" fmla="*/ 122 h 203"/>
                  <a:gd name="T64" fmla="*/ 168 w 221"/>
                  <a:gd name="T65" fmla="*/ 121 h 203"/>
                  <a:gd name="T66" fmla="*/ 177 w 221"/>
                  <a:gd name="T67" fmla="*/ 117 h 203"/>
                  <a:gd name="T68" fmla="*/ 68 w 221"/>
                  <a:gd name="T69" fmla="*/ 9 h 203"/>
                  <a:gd name="T70" fmla="*/ 126 w 221"/>
                  <a:gd name="T71" fmla="*/ 7 h 203"/>
                  <a:gd name="T72" fmla="*/ 121 w 221"/>
                  <a:gd name="T73" fmla="*/ 59 h 203"/>
                  <a:gd name="T74" fmla="*/ 173 w 221"/>
                  <a:gd name="T75" fmla="*/ 110 h 203"/>
                  <a:gd name="T76" fmla="*/ 174 w 221"/>
                  <a:gd name="T77" fmla="*/ 111 h 203"/>
                  <a:gd name="T78" fmla="*/ 169 w 221"/>
                  <a:gd name="T79" fmla="*/ 114 h 203"/>
                  <a:gd name="T80" fmla="*/ 147 w 221"/>
                  <a:gd name="T81" fmla="*/ 111 h 203"/>
                  <a:gd name="T82" fmla="*/ 115 w 221"/>
                  <a:gd name="T83" fmla="*/ 127 h 203"/>
                  <a:gd name="T84" fmla="*/ 80 w 221"/>
                  <a:gd name="T85" fmla="*/ 108 h 203"/>
                  <a:gd name="T86" fmla="*/ 49 w 221"/>
                  <a:gd name="T87" fmla="*/ 108 h 203"/>
                  <a:gd name="T88" fmla="*/ 73 w 221"/>
                  <a:gd name="T89" fmla="*/ 74 h 203"/>
                  <a:gd name="T90" fmla="*/ 68 w 221"/>
                  <a:gd name="T91" fmla="*/ 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1" h="203">
                    <a:moveTo>
                      <a:pt x="20" y="139"/>
                    </a:moveTo>
                    <a:cubicBezTo>
                      <a:pt x="12" y="151"/>
                      <a:pt x="2" y="169"/>
                      <a:pt x="11" y="184"/>
                    </a:cubicBezTo>
                    <a:cubicBezTo>
                      <a:pt x="19" y="196"/>
                      <a:pt x="37" y="197"/>
                      <a:pt x="50" y="197"/>
                    </a:cubicBezTo>
                    <a:cubicBezTo>
                      <a:pt x="59" y="197"/>
                      <a:pt x="67" y="196"/>
                      <a:pt x="76" y="196"/>
                    </a:cubicBezTo>
                    <a:cubicBezTo>
                      <a:pt x="90" y="196"/>
                      <a:pt x="104" y="197"/>
                      <a:pt x="118" y="198"/>
                    </a:cubicBezTo>
                    <a:cubicBezTo>
                      <a:pt x="141" y="199"/>
                      <a:pt x="166" y="203"/>
                      <a:pt x="188" y="198"/>
                    </a:cubicBezTo>
                    <a:cubicBezTo>
                      <a:pt x="205" y="195"/>
                      <a:pt x="221" y="182"/>
                      <a:pt x="218" y="163"/>
                    </a:cubicBezTo>
                    <a:cubicBezTo>
                      <a:pt x="215" y="143"/>
                      <a:pt x="199" y="127"/>
                      <a:pt x="185" y="114"/>
                    </a:cubicBezTo>
                    <a:cubicBezTo>
                      <a:pt x="169" y="99"/>
                      <a:pt x="152" y="86"/>
                      <a:pt x="137" y="71"/>
                    </a:cubicBezTo>
                    <a:cubicBezTo>
                      <a:pt x="128" y="61"/>
                      <a:pt x="121" y="51"/>
                      <a:pt x="121" y="38"/>
                    </a:cubicBezTo>
                    <a:cubicBezTo>
                      <a:pt x="120" y="27"/>
                      <a:pt x="126" y="16"/>
                      <a:pt x="132" y="7"/>
                    </a:cubicBezTo>
                    <a:cubicBezTo>
                      <a:pt x="133" y="5"/>
                      <a:pt x="132" y="4"/>
                      <a:pt x="131" y="3"/>
                    </a:cubicBezTo>
                    <a:cubicBezTo>
                      <a:pt x="131" y="2"/>
                      <a:pt x="130" y="2"/>
                      <a:pt x="129" y="2"/>
                    </a:cubicBezTo>
                    <a:cubicBezTo>
                      <a:pt x="107" y="3"/>
                      <a:pt x="86" y="0"/>
                      <a:pt x="64" y="4"/>
                    </a:cubicBezTo>
                    <a:cubicBezTo>
                      <a:pt x="62" y="5"/>
                      <a:pt x="62" y="6"/>
                      <a:pt x="63" y="8"/>
                    </a:cubicBezTo>
                    <a:cubicBezTo>
                      <a:pt x="62" y="9"/>
                      <a:pt x="62" y="9"/>
                      <a:pt x="63" y="10"/>
                    </a:cubicBezTo>
                    <a:cubicBezTo>
                      <a:pt x="69" y="21"/>
                      <a:pt x="75" y="32"/>
                      <a:pt x="76" y="45"/>
                    </a:cubicBezTo>
                    <a:cubicBezTo>
                      <a:pt x="77" y="60"/>
                      <a:pt x="68" y="73"/>
                      <a:pt x="59" y="84"/>
                    </a:cubicBezTo>
                    <a:cubicBezTo>
                      <a:pt x="46" y="102"/>
                      <a:pt x="32" y="120"/>
                      <a:pt x="20" y="139"/>
                    </a:cubicBezTo>
                    <a:close/>
                    <a:moveTo>
                      <a:pt x="177" y="117"/>
                    </a:moveTo>
                    <a:cubicBezTo>
                      <a:pt x="178" y="117"/>
                      <a:pt x="179" y="117"/>
                      <a:pt x="180" y="116"/>
                    </a:cubicBezTo>
                    <a:cubicBezTo>
                      <a:pt x="195" y="129"/>
                      <a:pt x="212" y="147"/>
                      <a:pt x="213" y="167"/>
                    </a:cubicBezTo>
                    <a:cubicBezTo>
                      <a:pt x="216" y="196"/>
                      <a:pt x="173" y="196"/>
                      <a:pt x="154" y="195"/>
                    </a:cubicBezTo>
                    <a:cubicBezTo>
                      <a:pt x="127" y="194"/>
                      <a:pt x="100" y="190"/>
                      <a:pt x="73" y="191"/>
                    </a:cubicBezTo>
                    <a:cubicBezTo>
                      <a:pt x="56" y="192"/>
                      <a:pt x="36" y="195"/>
                      <a:pt x="21" y="186"/>
                    </a:cubicBezTo>
                    <a:cubicBezTo>
                      <a:pt x="0" y="174"/>
                      <a:pt x="22" y="144"/>
                      <a:pt x="31" y="132"/>
                    </a:cubicBezTo>
                    <a:cubicBezTo>
                      <a:pt x="35" y="126"/>
                      <a:pt x="39" y="121"/>
                      <a:pt x="43" y="116"/>
                    </a:cubicBezTo>
                    <a:cubicBezTo>
                      <a:pt x="51" y="112"/>
                      <a:pt x="59" y="107"/>
                      <a:pt x="69" y="109"/>
                    </a:cubicBezTo>
                    <a:cubicBezTo>
                      <a:pt x="76" y="110"/>
                      <a:pt x="81" y="116"/>
                      <a:pt x="85" y="120"/>
                    </a:cubicBezTo>
                    <a:cubicBezTo>
                      <a:pt x="92" y="129"/>
                      <a:pt x="99" y="136"/>
                      <a:pt x="111" y="134"/>
                    </a:cubicBezTo>
                    <a:cubicBezTo>
                      <a:pt x="125" y="131"/>
                      <a:pt x="130" y="114"/>
                      <a:pt x="145" y="116"/>
                    </a:cubicBezTo>
                    <a:cubicBezTo>
                      <a:pt x="151" y="117"/>
                      <a:pt x="156" y="121"/>
                      <a:pt x="162" y="122"/>
                    </a:cubicBezTo>
                    <a:cubicBezTo>
                      <a:pt x="164" y="122"/>
                      <a:pt x="166" y="122"/>
                      <a:pt x="168" y="121"/>
                    </a:cubicBezTo>
                    <a:cubicBezTo>
                      <a:pt x="170" y="120"/>
                      <a:pt x="175" y="116"/>
                      <a:pt x="177" y="117"/>
                    </a:cubicBezTo>
                    <a:close/>
                    <a:moveTo>
                      <a:pt x="68" y="9"/>
                    </a:moveTo>
                    <a:cubicBezTo>
                      <a:pt x="87" y="6"/>
                      <a:pt x="106" y="8"/>
                      <a:pt x="126" y="7"/>
                    </a:cubicBezTo>
                    <a:cubicBezTo>
                      <a:pt x="116" y="24"/>
                      <a:pt x="112" y="41"/>
                      <a:pt x="121" y="59"/>
                    </a:cubicBezTo>
                    <a:cubicBezTo>
                      <a:pt x="132" y="80"/>
                      <a:pt x="155" y="95"/>
                      <a:pt x="173" y="110"/>
                    </a:cubicBezTo>
                    <a:cubicBezTo>
                      <a:pt x="173" y="110"/>
                      <a:pt x="174" y="111"/>
                      <a:pt x="174" y="111"/>
                    </a:cubicBezTo>
                    <a:cubicBezTo>
                      <a:pt x="173" y="111"/>
                      <a:pt x="171" y="112"/>
                      <a:pt x="169" y="114"/>
                    </a:cubicBezTo>
                    <a:cubicBezTo>
                      <a:pt x="163" y="120"/>
                      <a:pt x="153" y="112"/>
                      <a:pt x="147" y="111"/>
                    </a:cubicBezTo>
                    <a:cubicBezTo>
                      <a:pt x="133" y="107"/>
                      <a:pt x="125" y="120"/>
                      <a:pt x="115" y="127"/>
                    </a:cubicBezTo>
                    <a:cubicBezTo>
                      <a:pt x="99" y="136"/>
                      <a:pt x="90" y="116"/>
                      <a:pt x="80" y="108"/>
                    </a:cubicBezTo>
                    <a:cubicBezTo>
                      <a:pt x="69" y="101"/>
                      <a:pt x="59" y="103"/>
                      <a:pt x="49" y="108"/>
                    </a:cubicBezTo>
                    <a:cubicBezTo>
                      <a:pt x="57" y="96"/>
                      <a:pt x="65" y="85"/>
                      <a:pt x="73" y="74"/>
                    </a:cubicBezTo>
                    <a:cubicBezTo>
                      <a:pt x="87" y="53"/>
                      <a:pt x="80" y="29"/>
                      <a:pt x="6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5" name="Freeform 2280"/>
              <p:cNvSpPr>
                <a:spLocks noEditPoints="1"/>
              </p:cNvSpPr>
              <p:nvPr/>
            </p:nvSpPr>
            <p:spPr bwMode="auto">
              <a:xfrm>
                <a:off x="994569" y="2146299"/>
                <a:ext cx="414338" cy="479425"/>
              </a:xfrm>
              <a:custGeom>
                <a:avLst/>
                <a:gdLst>
                  <a:gd name="T0" fmla="*/ 146 w 150"/>
                  <a:gd name="T1" fmla="*/ 113 h 173"/>
                  <a:gd name="T2" fmla="*/ 92 w 150"/>
                  <a:gd name="T3" fmla="*/ 43 h 173"/>
                  <a:gd name="T4" fmla="*/ 91 w 150"/>
                  <a:gd name="T5" fmla="*/ 4 h 173"/>
                  <a:gd name="T6" fmla="*/ 89 w 150"/>
                  <a:gd name="T7" fmla="*/ 2 h 173"/>
                  <a:gd name="T8" fmla="*/ 87 w 150"/>
                  <a:gd name="T9" fmla="*/ 1 h 173"/>
                  <a:gd name="T10" fmla="*/ 63 w 150"/>
                  <a:gd name="T11" fmla="*/ 1 h 173"/>
                  <a:gd name="T12" fmla="*/ 60 w 150"/>
                  <a:gd name="T13" fmla="*/ 2 h 173"/>
                  <a:gd name="T14" fmla="*/ 59 w 150"/>
                  <a:gd name="T15" fmla="*/ 4 h 173"/>
                  <a:gd name="T16" fmla="*/ 59 w 150"/>
                  <a:gd name="T17" fmla="*/ 43 h 173"/>
                  <a:gd name="T18" fmla="*/ 0 w 150"/>
                  <a:gd name="T19" fmla="*/ 101 h 173"/>
                  <a:gd name="T20" fmla="*/ 0 w 150"/>
                  <a:gd name="T21" fmla="*/ 103 h 173"/>
                  <a:gd name="T22" fmla="*/ 0 w 150"/>
                  <a:gd name="T23" fmla="*/ 107 h 173"/>
                  <a:gd name="T24" fmla="*/ 18 w 150"/>
                  <a:gd name="T25" fmla="*/ 155 h 173"/>
                  <a:gd name="T26" fmla="*/ 76 w 150"/>
                  <a:gd name="T27" fmla="*/ 173 h 173"/>
                  <a:gd name="T28" fmla="*/ 127 w 150"/>
                  <a:gd name="T29" fmla="*/ 154 h 173"/>
                  <a:gd name="T30" fmla="*/ 146 w 150"/>
                  <a:gd name="T31" fmla="*/ 113 h 173"/>
                  <a:gd name="T32" fmla="*/ 60 w 150"/>
                  <a:gd name="T33" fmla="*/ 48 h 173"/>
                  <a:gd name="T34" fmla="*/ 61 w 150"/>
                  <a:gd name="T35" fmla="*/ 48 h 173"/>
                  <a:gd name="T36" fmla="*/ 64 w 150"/>
                  <a:gd name="T37" fmla="*/ 47 h 173"/>
                  <a:gd name="T38" fmla="*/ 64 w 150"/>
                  <a:gd name="T39" fmla="*/ 6 h 173"/>
                  <a:gd name="T40" fmla="*/ 86 w 150"/>
                  <a:gd name="T41" fmla="*/ 6 h 173"/>
                  <a:gd name="T42" fmla="*/ 87 w 150"/>
                  <a:gd name="T43" fmla="*/ 46 h 173"/>
                  <a:gd name="T44" fmla="*/ 87 w 150"/>
                  <a:gd name="T45" fmla="*/ 47 h 173"/>
                  <a:gd name="T46" fmla="*/ 89 w 150"/>
                  <a:gd name="T47" fmla="*/ 48 h 173"/>
                  <a:gd name="T48" fmla="*/ 141 w 150"/>
                  <a:gd name="T49" fmla="*/ 100 h 173"/>
                  <a:gd name="T50" fmla="*/ 130 w 150"/>
                  <a:gd name="T51" fmla="*/ 101 h 173"/>
                  <a:gd name="T52" fmla="*/ 107 w 150"/>
                  <a:gd name="T53" fmla="*/ 99 h 173"/>
                  <a:gd name="T54" fmla="*/ 69 w 150"/>
                  <a:gd name="T55" fmla="*/ 98 h 173"/>
                  <a:gd name="T56" fmla="*/ 45 w 150"/>
                  <a:gd name="T57" fmla="*/ 97 h 173"/>
                  <a:gd name="T58" fmla="*/ 29 w 150"/>
                  <a:gd name="T59" fmla="*/ 94 h 173"/>
                  <a:gd name="T60" fmla="*/ 6 w 150"/>
                  <a:gd name="T61" fmla="*/ 97 h 173"/>
                  <a:gd name="T62" fmla="*/ 60 w 150"/>
                  <a:gd name="T63" fmla="*/ 48 h 173"/>
                  <a:gd name="T64" fmla="*/ 76 w 150"/>
                  <a:gd name="T65" fmla="*/ 168 h 173"/>
                  <a:gd name="T66" fmla="*/ 24 w 150"/>
                  <a:gd name="T67" fmla="*/ 153 h 173"/>
                  <a:gd name="T68" fmla="*/ 5 w 150"/>
                  <a:gd name="T69" fmla="*/ 110 h 173"/>
                  <a:gd name="T70" fmla="*/ 5 w 150"/>
                  <a:gd name="T71" fmla="*/ 104 h 173"/>
                  <a:gd name="T72" fmla="*/ 39 w 150"/>
                  <a:gd name="T73" fmla="*/ 101 h 173"/>
                  <a:gd name="T74" fmla="*/ 55 w 150"/>
                  <a:gd name="T75" fmla="*/ 106 h 173"/>
                  <a:gd name="T76" fmla="*/ 70 w 150"/>
                  <a:gd name="T77" fmla="*/ 103 h 173"/>
                  <a:gd name="T78" fmla="*/ 95 w 150"/>
                  <a:gd name="T79" fmla="*/ 100 h 173"/>
                  <a:gd name="T80" fmla="*/ 112 w 150"/>
                  <a:gd name="T81" fmla="*/ 109 h 173"/>
                  <a:gd name="T82" fmla="*/ 141 w 150"/>
                  <a:gd name="T83" fmla="*/ 105 h 173"/>
                  <a:gd name="T84" fmla="*/ 141 w 150"/>
                  <a:gd name="T85" fmla="*/ 105 h 173"/>
                  <a:gd name="T86" fmla="*/ 141 w 150"/>
                  <a:gd name="T87" fmla="*/ 111 h 173"/>
                  <a:gd name="T88" fmla="*/ 76 w 150"/>
                  <a:gd name="T8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0" h="173">
                    <a:moveTo>
                      <a:pt x="146" y="113"/>
                    </a:moveTo>
                    <a:cubicBezTo>
                      <a:pt x="150" y="79"/>
                      <a:pt x="128" y="43"/>
                      <a:pt x="92" y="43"/>
                    </a:cubicBezTo>
                    <a:cubicBezTo>
                      <a:pt x="92" y="30"/>
                      <a:pt x="94" y="17"/>
                      <a:pt x="91" y="4"/>
                    </a:cubicBezTo>
                    <a:cubicBezTo>
                      <a:pt x="90" y="3"/>
                      <a:pt x="90" y="2"/>
                      <a:pt x="89" y="2"/>
                    </a:cubicBezTo>
                    <a:cubicBezTo>
                      <a:pt x="89" y="1"/>
                      <a:pt x="88" y="0"/>
                      <a:pt x="87" y="1"/>
                    </a:cubicBezTo>
                    <a:cubicBezTo>
                      <a:pt x="79" y="1"/>
                      <a:pt x="71" y="3"/>
                      <a:pt x="63" y="1"/>
                    </a:cubicBezTo>
                    <a:cubicBezTo>
                      <a:pt x="62" y="0"/>
                      <a:pt x="61" y="1"/>
                      <a:pt x="60" y="2"/>
                    </a:cubicBezTo>
                    <a:cubicBezTo>
                      <a:pt x="60" y="2"/>
                      <a:pt x="59" y="3"/>
                      <a:pt x="59" y="4"/>
                    </a:cubicBezTo>
                    <a:cubicBezTo>
                      <a:pt x="58" y="17"/>
                      <a:pt x="62" y="30"/>
                      <a:pt x="59" y="43"/>
                    </a:cubicBezTo>
                    <a:cubicBezTo>
                      <a:pt x="29" y="41"/>
                      <a:pt x="3" y="72"/>
                      <a:pt x="0" y="101"/>
                    </a:cubicBezTo>
                    <a:cubicBezTo>
                      <a:pt x="0" y="102"/>
                      <a:pt x="0" y="103"/>
                      <a:pt x="0" y="103"/>
                    </a:cubicBezTo>
                    <a:cubicBezTo>
                      <a:pt x="0" y="105"/>
                      <a:pt x="0" y="106"/>
                      <a:pt x="0" y="107"/>
                    </a:cubicBezTo>
                    <a:cubicBezTo>
                      <a:pt x="0" y="125"/>
                      <a:pt x="6" y="142"/>
                      <a:pt x="18" y="155"/>
                    </a:cubicBezTo>
                    <a:cubicBezTo>
                      <a:pt x="32" y="170"/>
                      <a:pt x="56" y="173"/>
                      <a:pt x="76" y="173"/>
                    </a:cubicBezTo>
                    <a:cubicBezTo>
                      <a:pt x="94" y="173"/>
                      <a:pt x="113" y="166"/>
                      <a:pt x="127" y="154"/>
                    </a:cubicBezTo>
                    <a:cubicBezTo>
                      <a:pt x="139" y="143"/>
                      <a:pt x="144" y="128"/>
                      <a:pt x="146" y="113"/>
                    </a:cubicBezTo>
                    <a:close/>
                    <a:moveTo>
                      <a:pt x="60" y="48"/>
                    </a:moveTo>
                    <a:cubicBezTo>
                      <a:pt x="61" y="49"/>
                      <a:pt x="61" y="48"/>
                      <a:pt x="61" y="48"/>
                    </a:cubicBezTo>
                    <a:cubicBezTo>
                      <a:pt x="62" y="49"/>
                      <a:pt x="64" y="48"/>
                      <a:pt x="64" y="47"/>
                    </a:cubicBezTo>
                    <a:cubicBezTo>
                      <a:pt x="67" y="33"/>
                      <a:pt x="64" y="20"/>
                      <a:pt x="64" y="6"/>
                    </a:cubicBezTo>
                    <a:cubicBezTo>
                      <a:pt x="71" y="7"/>
                      <a:pt x="78" y="6"/>
                      <a:pt x="86" y="6"/>
                    </a:cubicBezTo>
                    <a:cubicBezTo>
                      <a:pt x="89" y="19"/>
                      <a:pt x="87" y="32"/>
                      <a:pt x="87" y="46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8" y="48"/>
                      <a:pt x="88" y="49"/>
                      <a:pt x="89" y="48"/>
                    </a:cubicBezTo>
                    <a:cubicBezTo>
                      <a:pt x="120" y="47"/>
                      <a:pt x="138" y="72"/>
                      <a:pt x="141" y="100"/>
                    </a:cubicBezTo>
                    <a:cubicBezTo>
                      <a:pt x="137" y="99"/>
                      <a:pt x="133" y="99"/>
                      <a:pt x="130" y="101"/>
                    </a:cubicBezTo>
                    <a:cubicBezTo>
                      <a:pt x="120" y="106"/>
                      <a:pt x="115" y="105"/>
                      <a:pt x="107" y="99"/>
                    </a:cubicBezTo>
                    <a:cubicBezTo>
                      <a:pt x="95" y="92"/>
                      <a:pt x="81" y="94"/>
                      <a:pt x="69" y="98"/>
                    </a:cubicBezTo>
                    <a:cubicBezTo>
                      <a:pt x="60" y="101"/>
                      <a:pt x="53" y="101"/>
                      <a:pt x="45" y="97"/>
                    </a:cubicBezTo>
                    <a:cubicBezTo>
                      <a:pt x="40" y="95"/>
                      <a:pt x="34" y="95"/>
                      <a:pt x="29" y="94"/>
                    </a:cubicBezTo>
                    <a:cubicBezTo>
                      <a:pt x="22" y="93"/>
                      <a:pt x="13" y="93"/>
                      <a:pt x="6" y="97"/>
                    </a:cubicBezTo>
                    <a:cubicBezTo>
                      <a:pt x="11" y="71"/>
                      <a:pt x="34" y="46"/>
                      <a:pt x="60" y="48"/>
                    </a:cubicBezTo>
                    <a:close/>
                    <a:moveTo>
                      <a:pt x="76" y="168"/>
                    </a:moveTo>
                    <a:cubicBezTo>
                      <a:pt x="58" y="169"/>
                      <a:pt x="37" y="165"/>
                      <a:pt x="24" y="153"/>
                    </a:cubicBezTo>
                    <a:cubicBezTo>
                      <a:pt x="12" y="142"/>
                      <a:pt x="6" y="125"/>
                      <a:pt x="5" y="110"/>
                    </a:cubicBezTo>
                    <a:cubicBezTo>
                      <a:pt x="5" y="108"/>
                      <a:pt x="5" y="106"/>
                      <a:pt x="5" y="104"/>
                    </a:cubicBezTo>
                    <a:cubicBezTo>
                      <a:pt x="14" y="96"/>
                      <a:pt x="29" y="99"/>
                      <a:pt x="39" y="101"/>
                    </a:cubicBezTo>
                    <a:cubicBezTo>
                      <a:pt x="44" y="102"/>
                      <a:pt x="49" y="105"/>
                      <a:pt x="55" y="106"/>
                    </a:cubicBezTo>
                    <a:cubicBezTo>
                      <a:pt x="60" y="107"/>
                      <a:pt x="65" y="105"/>
                      <a:pt x="70" y="103"/>
                    </a:cubicBezTo>
                    <a:cubicBezTo>
                      <a:pt x="78" y="101"/>
                      <a:pt x="86" y="99"/>
                      <a:pt x="95" y="100"/>
                    </a:cubicBezTo>
                    <a:cubicBezTo>
                      <a:pt x="101" y="101"/>
                      <a:pt x="106" y="106"/>
                      <a:pt x="112" y="109"/>
                    </a:cubicBezTo>
                    <a:cubicBezTo>
                      <a:pt x="123" y="114"/>
                      <a:pt x="131" y="102"/>
                      <a:pt x="141" y="105"/>
                    </a:cubicBezTo>
                    <a:cubicBezTo>
                      <a:pt x="141" y="105"/>
                      <a:pt x="141" y="105"/>
                      <a:pt x="141" y="105"/>
                    </a:cubicBezTo>
                    <a:cubicBezTo>
                      <a:pt x="141" y="107"/>
                      <a:pt x="141" y="109"/>
                      <a:pt x="141" y="111"/>
                    </a:cubicBezTo>
                    <a:cubicBezTo>
                      <a:pt x="138" y="146"/>
                      <a:pt x="109" y="167"/>
                      <a:pt x="76" y="1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6" name="Freeform 2281"/>
              <p:cNvSpPr>
                <a:spLocks noEditPoints="1"/>
              </p:cNvSpPr>
              <p:nvPr/>
            </p:nvSpPr>
            <p:spPr bwMode="auto">
              <a:xfrm>
                <a:off x="-3631407" y="260349"/>
                <a:ext cx="711200" cy="796925"/>
              </a:xfrm>
              <a:custGeom>
                <a:avLst/>
                <a:gdLst>
                  <a:gd name="T0" fmla="*/ 235 w 258"/>
                  <a:gd name="T1" fmla="*/ 227 h 288"/>
                  <a:gd name="T2" fmla="*/ 245 w 258"/>
                  <a:gd name="T3" fmla="*/ 182 h 288"/>
                  <a:gd name="T4" fmla="*/ 250 w 258"/>
                  <a:gd name="T5" fmla="*/ 114 h 288"/>
                  <a:gd name="T6" fmla="*/ 225 w 258"/>
                  <a:gd name="T7" fmla="*/ 77 h 288"/>
                  <a:gd name="T8" fmla="*/ 171 w 258"/>
                  <a:gd name="T9" fmla="*/ 71 h 288"/>
                  <a:gd name="T10" fmla="*/ 132 w 258"/>
                  <a:gd name="T11" fmla="*/ 18 h 288"/>
                  <a:gd name="T12" fmla="*/ 96 w 258"/>
                  <a:gd name="T13" fmla="*/ 87 h 288"/>
                  <a:gd name="T14" fmla="*/ 28 w 258"/>
                  <a:gd name="T15" fmla="*/ 79 h 288"/>
                  <a:gd name="T16" fmla="*/ 55 w 258"/>
                  <a:gd name="T17" fmla="*/ 153 h 288"/>
                  <a:gd name="T18" fmla="*/ 17 w 258"/>
                  <a:gd name="T19" fmla="*/ 198 h 288"/>
                  <a:gd name="T20" fmla="*/ 46 w 258"/>
                  <a:gd name="T21" fmla="*/ 227 h 288"/>
                  <a:gd name="T22" fmla="*/ 98 w 258"/>
                  <a:gd name="T23" fmla="*/ 224 h 288"/>
                  <a:gd name="T24" fmla="*/ 137 w 258"/>
                  <a:gd name="T25" fmla="*/ 287 h 288"/>
                  <a:gd name="T26" fmla="*/ 174 w 258"/>
                  <a:gd name="T27" fmla="*/ 217 h 288"/>
                  <a:gd name="T28" fmla="*/ 55 w 258"/>
                  <a:gd name="T29" fmla="*/ 145 h 288"/>
                  <a:gd name="T30" fmla="*/ 94 w 258"/>
                  <a:gd name="T31" fmla="*/ 92 h 288"/>
                  <a:gd name="T32" fmla="*/ 92 w 258"/>
                  <a:gd name="T33" fmla="*/ 126 h 288"/>
                  <a:gd name="T34" fmla="*/ 55 w 258"/>
                  <a:gd name="T35" fmla="*/ 145 h 288"/>
                  <a:gd name="T36" fmla="*/ 64 w 258"/>
                  <a:gd name="T37" fmla="*/ 152 h 288"/>
                  <a:gd name="T38" fmla="*/ 91 w 258"/>
                  <a:gd name="T39" fmla="*/ 132 h 288"/>
                  <a:gd name="T40" fmla="*/ 92 w 258"/>
                  <a:gd name="T41" fmla="*/ 172 h 288"/>
                  <a:gd name="T42" fmla="*/ 29 w 258"/>
                  <a:gd name="T43" fmla="*/ 220 h 288"/>
                  <a:gd name="T44" fmla="*/ 92 w 258"/>
                  <a:gd name="T45" fmla="*/ 178 h 288"/>
                  <a:gd name="T46" fmla="*/ 81 w 258"/>
                  <a:gd name="T47" fmla="*/ 217 h 288"/>
                  <a:gd name="T48" fmla="*/ 251 w 258"/>
                  <a:gd name="T49" fmla="*/ 205 h 288"/>
                  <a:gd name="T50" fmla="*/ 177 w 258"/>
                  <a:gd name="T51" fmla="*/ 213 h 288"/>
                  <a:gd name="T52" fmla="*/ 179 w 258"/>
                  <a:gd name="T53" fmla="*/ 178 h 288"/>
                  <a:gd name="T54" fmla="*/ 225 w 258"/>
                  <a:gd name="T55" fmla="*/ 168 h 288"/>
                  <a:gd name="T56" fmla="*/ 179 w 258"/>
                  <a:gd name="T57" fmla="*/ 132 h 288"/>
                  <a:gd name="T58" fmla="*/ 179 w 258"/>
                  <a:gd name="T59" fmla="*/ 172 h 288"/>
                  <a:gd name="T60" fmla="*/ 202 w 258"/>
                  <a:gd name="T61" fmla="*/ 85 h 288"/>
                  <a:gd name="T62" fmla="*/ 239 w 258"/>
                  <a:gd name="T63" fmla="*/ 121 h 288"/>
                  <a:gd name="T64" fmla="*/ 179 w 258"/>
                  <a:gd name="T65" fmla="*/ 126 h 288"/>
                  <a:gd name="T66" fmla="*/ 202 w 258"/>
                  <a:gd name="T67" fmla="*/ 85 h 288"/>
                  <a:gd name="T68" fmla="*/ 141 w 258"/>
                  <a:gd name="T69" fmla="*/ 105 h 288"/>
                  <a:gd name="T70" fmla="*/ 174 w 258"/>
                  <a:gd name="T71" fmla="*/ 123 h 288"/>
                  <a:gd name="T72" fmla="*/ 123 w 258"/>
                  <a:gd name="T73" fmla="*/ 29 h 288"/>
                  <a:gd name="T74" fmla="*/ 169 w 258"/>
                  <a:gd name="T75" fmla="*/ 89 h 288"/>
                  <a:gd name="T76" fmla="*/ 135 w 258"/>
                  <a:gd name="T77" fmla="*/ 103 h 288"/>
                  <a:gd name="T78" fmla="*/ 104 w 258"/>
                  <a:gd name="T79" fmla="*/ 77 h 288"/>
                  <a:gd name="T80" fmla="*/ 130 w 258"/>
                  <a:gd name="T81" fmla="*/ 105 h 288"/>
                  <a:gd name="T82" fmla="*/ 97 w 258"/>
                  <a:gd name="T83" fmla="*/ 123 h 288"/>
                  <a:gd name="T84" fmla="*/ 96 w 258"/>
                  <a:gd name="T85" fmla="*/ 152 h 288"/>
                  <a:gd name="T86" fmla="*/ 135 w 258"/>
                  <a:gd name="T87" fmla="*/ 108 h 288"/>
                  <a:gd name="T88" fmla="*/ 174 w 258"/>
                  <a:gd name="T89" fmla="*/ 175 h 288"/>
                  <a:gd name="T90" fmla="*/ 135 w 258"/>
                  <a:gd name="T91" fmla="*/ 196 h 288"/>
                  <a:gd name="T92" fmla="*/ 97 w 258"/>
                  <a:gd name="T93" fmla="*/ 175 h 288"/>
                  <a:gd name="T94" fmla="*/ 97 w 258"/>
                  <a:gd name="T95" fmla="*/ 182 h 288"/>
                  <a:gd name="T96" fmla="*/ 129 w 258"/>
                  <a:gd name="T97" fmla="*/ 199 h 288"/>
                  <a:gd name="T98" fmla="*/ 97 w 258"/>
                  <a:gd name="T99" fmla="*/ 182 h 288"/>
                  <a:gd name="T100" fmla="*/ 144 w 258"/>
                  <a:gd name="T101" fmla="*/ 278 h 288"/>
                  <a:gd name="T102" fmla="*/ 102 w 258"/>
                  <a:gd name="T103" fmla="*/ 220 h 288"/>
                  <a:gd name="T104" fmla="*/ 136 w 258"/>
                  <a:gd name="T105" fmla="*/ 202 h 288"/>
                  <a:gd name="T106" fmla="*/ 165 w 258"/>
                  <a:gd name="T107" fmla="*/ 235 h 288"/>
                  <a:gd name="T108" fmla="*/ 141 w 258"/>
                  <a:gd name="T109" fmla="*/ 199 h 288"/>
                  <a:gd name="T110" fmla="*/ 174 w 258"/>
                  <a:gd name="T111" fmla="*/ 181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83" y="220"/>
                    </a:moveTo>
                    <a:cubicBezTo>
                      <a:pt x="200" y="225"/>
                      <a:pt x="218" y="229"/>
                      <a:pt x="235" y="227"/>
                    </a:cubicBezTo>
                    <a:cubicBezTo>
                      <a:pt x="244" y="226"/>
                      <a:pt x="253" y="221"/>
                      <a:pt x="256" y="212"/>
                    </a:cubicBezTo>
                    <a:cubicBezTo>
                      <a:pt x="258" y="201"/>
                      <a:pt x="251" y="190"/>
                      <a:pt x="245" y="182"/>
                    </a:cubicBezTo>
                    <a:cubicBezTo>
                      <a:pt x="236" y="171"/>
                      <a:pt x="227" y="161"/>
                      <a:pt x="216" y="152"/>
                    </a:cubicBezTo>
                    <a:cubicBezTo>
                      <a:pt x="229" y="141"/>
                      <a:pt x="242" y="129"/>
                      <a:pt x="250" y="114"/>
                    </a:cubicBezTo>
                    <a:cubicBezTo>
                      <a:pt x="255" y="106"/>
                      <a:pt x="258" y="96"/>
                      <a:pt x="253" y="87"/>
                    </a:cubicBezTo>
                    <a:cubicBezTo>
                      <a:pt x="248" y="78"/>
                      <a:pt x="234" y="77"/>
                      <a:pt x="225" y="77"/>
                    </a:cubicBezTo>
                    <a:cubicBezTo>
                      <a:pt x="208" y="77"/>
                      <a:pt x="190" y="82"/>
                      <a:pt x="174" y="87"/>
                    </a:cubicBezTo>
                    <a:cubicBezTo>
                      <a:pt x="173" y="82"/>
                      <a:pt x="172" y="76"/>
                      <a:pt x="171" y="71"/>
                    </a:cubicBezTo>
                    <a:cubicBezTo>
                      <a:pt x="167" y="56"/>
                      <a:pt x="162" y="40"/>
                      <a:pt x="153" y="28"/>
                    </a:cubicBezTo>
                    <a:cubicBezTo>
                      <a:pt x="147" y="21"/>
                      <a:pt x="140" y="16"/>
                      <a:pt x="132" y="18"/>
                    </a:cubicBezTo>
                    <a:cubicBezTo>
                      <a:pt x="122" y="20"/>
                      <a:pt x="116" y="30"/>
                      <a:pt x="111" y="38"/>
                    </a:cubicBezTo>
                    <a:cubicBezTo>
                      <a:pt x="104" y="53"/>
                      <a:pt x="99" y="70"/>
                      <a:pt x="96" y="87"/>
                    </a:cubicBezTo>
                    <a:cubicBezTo>
                      <a:pt x="88" y="84"/>
                      <a:pt x="80" y="82"/>
                      <a:pt x="72" y="81"/>
                    </a:cubicBezTo>
                    <a:cubicBezTo>
                      <a:pt x="58" y="77"/>
                      <a:pt x="42" y="75"/>
                      <a:pt x="28" y="79"/>
                    </a:cubicBezTo>
                    <a:cubicBezTo>
                      <a:pt x="6" y="87"/>
                      <a:pt x="16" y="110"/>
                      <a:pt x="26" y="123"/>
                    </a:cubicBezTo>
                    <a:cubicBezTo>
                      <a:pt x="34" y="134"/>
                      <a:pt x="44" y="144"/>
                      <a:pt x="55" y="153"/>
                    </a:cubicBezTo>
                    <a:cubicBezTo>
                      <a:pt x="51" y="156"/>
                      <a:pt x="47" y="159"/>
                      <a:pt x="44" y="162"/>
                    </a:cubicBezTo>
                    <a:cubicBezTo>
                      <a:pt x="33" y="172"/>
                      <a:pt x="22" y="184"/>
                      <a:pt x="17" y="198"/>
                    </a:cubicBezTo>
                    <a:cubicBezTo>
                      <a:pt x="14" y="205"/>
                      <a:pt x="14" y="213"/>
                      <a:pt x="19" y="219"/>
                    </a:cubicBezTo>
                    <a:cubicBezTo>
                      <a:pt x="25" y="227"/>
                      <a:pt x="37" y="228"/>
                      <a:pt x="46" y="227"/>
                    </a:cubicBezTo>
                    <a:cubicBezTo>
                      <a:pt x="63" y="227"/>
                      <a:pt x="80" y="224"/>
                      <a:pt x="97" y="218"/>
                    </a:cubicBezTo>
                    <a:cubicBezTo>
                      <a:pt x="97" y="220"/>
                      <a:pt x="97" y="222"/>
                      <a:pt x="98" y="224"/>
                    </a:cubicBezTo>
                    <a:cubicBezTo>
                      <a:pt x="101" y="241"/>
                      <a:pt x="106" y="258"/>
                      <a:pt x="115" y="273"/>
                    </a:cubicBezTo>
                    <a:cubicBezTo>
                      <a:pt x="120" y="280"/>
                      <a:pt x="127" y="288"/>
                      <a:pt x="137" y="287"/>
                    </a:cubicBezTo>
                    <a:cubicBezTo>
                      <a:pt x="148" y="286"/>
                      <a:pt x="155" y="275"/>
                      <a:pt x="159" y="267"/>
                    </a:cubicBezTo>
                    <a:cubicBezTo>
                      <a:pt x="167" y="252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lose/>
                    <a:moveTo>
                      <a:pt x="55" y="145"/>
                    </a:moveTo>
                    <a:cubicBezTo>
                      <a:pt x="42" y="134"/>
                      <a:pt x="28" y="121"/>
                      <a:pt x="22" y="106"/>
                    </a:cubicBezTo>
                    <a:cubicBezTo>
                      <a:pt x="6" y="68"/>
                      <a:pt x="80" y="87"/>
                      <a:pt x="94" y="92"/>
                    </a:cubicBezTo>
                    <a:cubicBezTo>
                      <a:pt x="94" y="92"/>
                      <a:pt x="94" y="92"/>
                      <a:pt x="95" y="92"/>
                    </a:cubicBezTo>
                    <a:cubicBezTo>
                      <a:pt x="93" y="104"/>
                      <a:pt x="92" y="115"/>
                      <a:pt x="92" y="126"/>
                    </a:cubicBezTo>
                    <a:cubicBezTo>
                      <a:pt x="80" y="133"/>
                      <a:pt x="70" y="141"/>
                      <a:pt x="59" y="149"/>
                    </a:cubicBezTo>
                    <a:cubicBezTo>
                      <a:pt x="58" y="148"/>
                      <a:pt x="56" y="146"/>
                      <a:pt x="55" y="145"/>
                    </a:cubicBezTo>
                    <a:close/>
                    <a:moveTo>
                      <a:pt x="92" y="172"/>
                    </a:moveTo>
                    <a:cubicBezTo>
                      <a:pt x="82" y="166"/>
                      <a:pt x="73" y="159"/>
                      <a:pt x="64" y="152"/>
                    </a:cubicBezTo>
                    <a:cubicBezTo>
                      <a:pt x="65" y="151"/>
                      <a:pt x="66" y="151"/>
                      <a:pt x="66" y="150"/>
                    </a:cubicBezTo>
                    <a:cubicBezTo>
                      <a:pt x="74" y="144"/>
                      <a:pt x="83" y="138"/>
                      <a:pt x="91" y="132"/>
                    </a:cubicBezTo>
                    <a:cubicBezTo>
                      <a:pt x="91" y="139"/>
                      <a:pt x="91" y="146"/>
                      <a:pt x="91" y="152"/>
                    </a:cubicBezTo>
                    <a:cubicBezTo>
                      <a:pt x="91" y="159"/>
                      <a:pt x="91" y="165"/>
                      <a:pt x="92" y="172"/>
                    </a:cubicBezTo>
                    <a:close/>
                    <a:moveTo>
                      <a:pt x="81" y="217"/>
                    </a:moveTo>
                    <a:cubicBezTo>
                      <a:pt x="65" y="221"/>
                      <a:pt x="46" y="225"/>
                      <a:pt x="29" y="220"/>
                    </a:cubicBezTo>
                    <a:cubicBezTo>
                      <a:pt x="0" y="210"/>
                      <a:pt x="40" y="172"/>
                      <a:pt x="59" y="156"/>
                    </a:cubicBezTo>
                    <a:cubicBezTo>
                      <a:pt x="69" y="164"/>
                      <a:pt x="81" y="172"/>
                      <a:pt x="92" y="178"/>
                    </a:cubicBezTo>
                    <a:cubicBezTo>
                      <a:pt x="93" y="190"/>
                      <a:pt x="94" y="201"/>
                      <a:pt x="96" y="212"/>
                    </a:cubicBezTo>
                    <a:cubicBezTo>
                      <a:pt x="91" y="214"/>
                      <a:pt x="86" y="215"/>
                      <a:pt x="81" y="217"/>
                    </a:cubicBezTo>
                    <a:close/>
                    <a:moveTo>
                      <a:pt x="225" y="168"/>
                    </a:moveTo>
                    <a:cubicBezTo>
                      <a:pt x="235" y="178"/>
                      <a:pt x="248" y="190"/>
                      <a:pt x="251" y="205"/>
                    </a:cubicBezTo>
                    <a:cubicBezTo>
                      <a:pt x="253" y="220"/>
                      <a:pt x="235" y="222"/>
                      <a:pt x="225" y="222"/>
                    </a:cubicBezTo>
                    <a:cubicBezTo>
                      <a:pt x="208" y="222"/>
                      <a:pt x="192" y="218"/>
                      <a:pt x="177" y="213"/>
                    </a:cubicBezTo>
                    <a:cubicBezTo>
                      <a:pt x="176" y="213"/>
                      <a:pt x="176" y="212"/>
                      <a:pt x="175" y="212"/>
                    </a:cubicBezTo>
                    <a:cubicBezTo>
                      <a:pt x="177" y="201"/>
                      <a:pt x="178" y="190"/>
                      <a:pt x="179" y="178"/>
                    </a:cubicBezTo>
                    <a:cubicBezTo>
                      <a:pt x="190" y="171"/>
                      <a:pt x="201" y="164"/>
                      <a:pt x="211" y="156"/>
                    </a:cubicBezTo>
                    <a:cubicBezTo>
                      <a:pt x="216" y="159"/>
                      <a:pt x="220" y="164"/>
                      <a:pt x="225" y="168"/>
                    </a:cubicBezTo>
                    <a:close/>
                    <a:moveTo>
                      <a:pt x="179" y="139"/>
                    </a:moveTo>
                    <a:cubicBezTo>
                      <a:pt x="179" y="137"/>
                      <a:pt x="179" y="135"/>
                      <a:pt x="179" y="132"/>
                    </a:cubicBezTo>
                    <a:cubicBezTo>
                      <a:pt x="189" y="138"/>
                      <a:pt x="198" y="145"/>
                      <a:pt x="207" y="153"/>
                    </a:cubicBezTo>
                    <a:cubicBezTo>
                      <a:pt x="198" y="160"/>
                      <a:pt x="189" y="166"/>
                      <a:pt x="179" y="172"/>
                    </a:cubicBezTo>
                    <a:cubicBezTo>
                      <a:pt x="180" y="161"/>
                      <a:pt x="180" y="150"/>
                      <a:pt x="179" y="139"/>
                    </a:cubicBezTo>
                    <a:close/>
                    <a:moveTo>
                      <a:pt x="202" y="85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7"/>
                      <a:pt x="245" y="114"/>
                      <a:pt x="239" y="121"/>
                    </a:cubicBezTo>
                    <a:cubicBezTo>
                      <a:pt x="231" y="131"/>
                      <a:pt x="222" y="141"/>
                      <a:pt x="212" y="149"/>
                    </a:cubicBezTo>
                    <a:cubicBezTo>
                      <a:pt x="202" y="140"/>
                      <a:pt x="190" y="133"/>
                      <a:pt x="179" y="126"/>
                    </a:cubicBezTo>
                    <a:cubicBezTo>
                      <a:pt x="178" y="115"/>
                      <a:pt x="177" y="103"/>
                      <a:pt x="175" y="92"/>
                    </a:cubicBezTo>
                    <a:cubicBezTo>
                      <a:pt x="184" y="89"/>
                      <a:pt x="193" y="87"/>
                      <a:pt x="202" y="85"/>
                    </a:cubicBezTo>
                    <a:close/>
                    <a:moveTo>
                      <a:pt x="174" y="123"/>
                    </a:moveTo>
                    <a:cubicBezTo>
                      <a:pt x="163" y="116"/>
                      <a:pt x="152" y="111"/>
                      <a:pt x="141" y="105"/>
                    </a:cubicBezTo>
                    <a:cubicBezTo>
                      <a:pt x="150" y="101"/>
                      <a:pt x="160" y="97"/>
                      <a:pt x="170" y="94"/>
                    </a:cubicBezTo>
                    <a:cubicBezTo>
                      <a:pt x="172" y="103"/>
                      <a:pt x="173" y="113"/>
                      <a:pt x="174" y="123"/>
                    </a:cubicBezTo>
                    <a:close/>
                    <a:moveTo>
                      <a:pt x="104" y="77"/>
                    </a:moveTo>
                    <a:cubicBezTo>
                      <a:pt x="107" y="61"/>
                      <a:pt x="112" y="42"/>
                      <a:pt x="123" y="29"/>
                    </a:cubicBezTo>
                    <a:cubicBezTo>
                      <a:pt x="149" y="0"/>
                      <a:pt x="166" y="71"/>
                      <a:pt x="168" y="85"/>
                    </a:cubicBezTo>
                    <a:cubicBezTo>
                      <a:pt x="169" y="86"/>
                      <a:pt x="169" y="87"/>
                      <a:pt x="169" y="89"/>
                    </a:cubicBezTo>
                    <a:cubicBezTo>
                      <a:pt x="169" y="89"/>
                      <a:pt x="168" y="89"/>
                      <a:pt x="167" y="90"/>
                    </a:cubicBezTo>
                    <a:cubicBezTo>
                      <a:pt x="156" y="93"/>
                      <a:pt x="146" y="98"/>
                      <a:pt x="135" y="103"/>
                    </a:cubicBezTo>
                    <a:cubicBezTo>
                      <a:pt x="124" y="98"/>
                      <a:pt x="113" y="93"/>
                      <a:pt x="101" y="89"/>
                    </a:cubicBezTo>
                    <a:cubicBezTo>
                      <a:pt x="102" y="85"/>
                      <a:pt x="103" y="81"/>
                      <a:pt x="104" y="77"/>
                    </a:cubicBezTo>
                    <a:close/>
                    <a:moveTo>
                      <a:pt x="101" y="94"/>
                    </a:moveTo>
                    <a:cubicBezTo>
                      <a:pt x="110" y="97"/>
                      <a:pt x="120" y="101"/>
                      <a:pt x="130" y="105"/>
                    </a:cubicBezTo>
                    <a:cubicBezTo>
                      <a:pt x="119" y="111"/>
                      <a:pt x="108" y="117"/>
                      <a:pt x="98" y="123"/>
                    </a:cubicBezTo>
                    <a:cubicBezTo>
                      <a:pt x="98" y="123"/>
                      <a:pt x="97" y="123"/>
                      <a:pt x="97" y="123"/>
                    </a:cubicBezTo>
                    <a:cubicBezTo>
                      <a:pt x="98" y="113"/>
                      <a:pt x="99" y="104"/>
                      <a:pt x="101" y="94"/>
                    </a:cubicBezTo>
                    <a:close/>
                    <a:moveTo>
                      <a:pt x="96" y="152"/>
                    </a:moveTo>
                    <a:cubicBezTo>
                      <a:pt x="96" y="144"/>
                      <a:pt x="96" y="137"/>
                      <a:pt x="97" y="129"/>
                    </a:cubicBezTo>
                    <a:cubicBezTo>
                      <a:pt x="109" y="121"/>
                      <a:pt x="122" y="114"/>
                      <a:pt x="135" y="108"/>
                    </a:cubicBezTo>
                    <a:cubicBezTo>
                      <a:pt x="149" y="114"/>
                      <a:pt x="162" y="121"/>
                      <a:pt x="174" y="129"/>
                    </a:cubicBezTo>
                    <a:cubicBezTo>
                      <a:pt x="175" y="144"/>
                      <a:pt x="175" y="160"/>
                      <a:pt x="174" y="175"/>
                    </a:cubicBezTo>
                    <a:cubicBezTo>
                      <a:pt x="167" y="179"/>
                      <a:pt x="160" y="183"/>
                      <a:pt x="154" y="187"/>
                    </a:cubicBezTo>
                    <a:cubicBezTo>
                      <a:pt x="148" y="190"/>
                      <a:pt x="141" y="193"/>
                      <a:pt x="135" y="196"/>
                    </a:cubicBezTo>
                    <a:cubicBezTo>
                      <a:pt x="129" y="193"/>
                      <a:pt x="123" y="190"/>
                      <a:pt x="117" y="187"/>
                    </a:cubicBezTo>
                    <a:cubicBezTo>
                      <a:pt x="110" y="183"/>
                      <a:pt x="103" y="179"/>
                      <a:pt x="97" y="175"/>
                    </a:cubicBezTo>
                    <a:cubicBezTo>
                      <a:pt x="96" y="168"/>
                      <a:pt x="96" y="160"/>
                      <a:pt x="96" y="152"/>
                    </a:cubicBezTo>
                    <a:close/>
                    <a:moveTo>
                      <a:pt x="97" y="182"/>
                    </a:moveTo>
                    <a:cubicBezTo>
                      <a:pt x="103" y="185"/>
                      <a:pt x="109" y="188"/>
                      <a:pt x="114" y="191"/>
                    </a:cubicBezTo>
                    <a:cubicBezTo>
                      <a:pt x="119" y="194"/>
                      <a:pt x="124" y="196"/>
                      <a:pt x="129" y="199"/>
                    </a:cubicBezTo>
                    <a:cubicBezTo>
                      <a:pt x="120" y="203"/>
                      <a:pt x="110" y="207"/>
                      <a:pt x="100" y="210"/>
                    </a:cubicBezTo>
                    <a:cubicBezTo>
                      <a:pt x="99" y="201"/>
                      <a:pt x="98" y="191"/>
                      <a:pt x="97" y="182"/>
                    </a:cubicBezTo>
                    <a:close/>
                    <a:moveTo>
                      <a:pt x="165" y="235"/>
                    </a:moveTo>
                    <a:cubicBezTo>
                      <a:pt x="161" y="250"/>
                      <a:pt x="156" y="267"/>
                      <a:pt x="144" y="278"/>
                    </a:cubicBezTo>
                    <a:cubicBezTo>
                      <a:pt x="134" y="288"/>
                      <a:pt x="123" y="276"/>
                      <a:pt x="118" y="267"/>
                    </a:cubicBezTo>
                    <a:cubicBezTo>
                      <a:pt x="109" y="253"/>
                      <a:pt x="105" y="236"/>
                      <a:pt x="102" y="220"/>
                    </a:cubicBezTo>
                    <a:cubicBezTo>
                      <a:pt x="102" y="219"/>
                      <a:pt x="102" y="218"/>
                      <a:pt x="101" y="216"/>
                    </a:cubicBezTo>
                    <a:cubicBezTo>
                      <a:pt x="113" y="212"/>
                      <a:pt x="125" y="207"/>
                      <a:pt x="136" y="202"/>
                    </a:cubicBezTo>
                    <a:cubicBezTo>
                      <a:pt x="147" y="207"/>
                      <a:pt x="158" y="212"/>
                      <a:pt x="169" y="216"/>
                    </a:cubicBezTo>
                    <a:cubicBezTo>
                      <a:pt x="168" y="222"/>
                      <a:pt x="167" y="229"/>
                      <a:pt x="165" y="235"/>
                    </a:cubicBezTo>
                    <a:close/>
                    <a:moveTo>
                      <a:pt x="170" y="211"/>
                    </a:moveTo>
                    <a:cubicBezTo>
                      <a:pt x="160" y="207"/>
                      <a:pt x="151" y="203"/>
                      <a:pt x="141" y="199"/>
                    </a:cubicBezTo>
                    <a:cubicBezTo>
                      <a:pt x="147" y="196"/>
                      <a:pt x="151" y="194"/>
                      <a:pt x="156" y="191"/>
                    </a:cubicBezTo>
                    <a:cubicBezTo>
                      <a:pt x="162" y="188"/>
                      <a:pt x="168" y="185"/>
                      <a:pt x="174" y="181"/>
                    </a:cubicBezTo>
                    <a:cubicBezTo>
                      <a:pt x="173" y="191"/>
                      <a:pt x="172" y="201"/>
                      <a:pt x="170" y="2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7" name="Freeform 2282"/>
              <p:cNvSpPr>
                <a:spLocks noEditPoints="1"/>
              </p:cNvSpPr>
              <p:nvPr/>
            </p:nvSpPr>
            <p:spPr bwMode="auto">
              <a:xfrm>
                <a:off x="661194" y="-242889"/>
                <a:ext cx="712788" cy="796925"/>
              </a:xfrm>
              <a:custGeom>
                <a:avLst/>
                <a:gdLst>
                  <a:gd name="T0" fmla="*/ 19 w 258"/>
                  <a:gd name="T1" fmla="*/ 219 h 288"/>
                  <a:gd name="T2" fmla="*/ 96 w 258"/>
                  <a:gd name="T3" fmla="*/ 218 h 288"/>
                  <a:gd name="T4" fmla="*/ 115 w 258"/>
                  <a:gd name="T5" fmla="*/ 272 h 288"/>
                  <a:gd name="T6" fmla="*/ 159 w 258"/>
                  <a:gd name="T7" fmla="*/ 266 h 288"/>
                  <a:gd name="T8" fmla="*/ 183 w 258"/>
                  <a:gd name="T9" fmla="*/ 220 h 288"/>
                  <a:gd name="T10" fmla="*/ 255 w 258"/>
                  <a:gd name="T11" fmla="*/ 211 h 288"/>
                  <a:gd name="T12" fmla="*/ 216 w 258"/>
                  <a:gd name="T13" fmla="*/ 151 h 288"/>
                  <a:gd name="T14" fmla="*/ 253 w 258"/>
                  <a:gd name="T15" fmla="*/ 87 h 288"/>
                  <a:gd name="T16" fmla="*/ 174 w 258"/>
                  <a:gd name="T17" fmla="*/ 87 h 288"/>
                  <a:gd name="T18" fmla="*/ 152 w 258"/>
                  <a:gd name="T19" fmla="*/ 27 h 288"/>
                  <a:gd name="T20" fmla="*/ 111 w 258"/>
                  <a:gd name="T21" fmla="*/ 37 h 288"/>
                  <a:gd name="T22" fmla="*/ 72 w 258"/>
                  <a:gd name="T23" fmla="*/ 80 h 288"/>
                  <a:gd name="T24" fmla="*/ 26 w 258"/>
                  <a:gd name="T25" fmla="*/ 122 h 288"/>
                  <a:gd name="T26" fmla="*/ 43 w 258"/>
                  <a:gd name="T27" fmla="*/ 162 h 288"/>
                  <a:gd name="T28" fmla="*/ 97 w 258"/>
                  <a:gd name="T29" fmla="*/ 181 h 288"/>
                  <a:gd name="T30" fmla="*/ 129 w 258"/>
                  <a:gd name="T31" fmla="*/ 198 h 288"/>
                  <a:gd name="T32" fmla="*/ 97 w 258"/>
                  <a:gd name="T33" fmla="*/ 181 h 288"/>
                  <a:gd name="T34" fmla="*/ 144 w 258"/>
                  <a:gd name="T35" fmla="*/ 278 h 288"/>
                  <a:gd name="T36" fmla="*/ 102 w 258"/>
                  <a:gd name="T37" fmla="*/ 220 h 288"/>
                  <a:gd name="T38" fmla="*/ 135 w 258"/>
                  <a:gd name="T39" fmla="*/ 201 h 288"/>
                  <a:gd name="T40" fmla="*/ 165 w 258"/>
                  <a:gd name="T41" fmla="*/ 234 h 288"/>
                  <a:gd name="T42" fmla="*/ 141 w 258"/>
                  <a:gd name="T43" fmla="*/ 198 h 288"/>
                  <a:gd name="T44" fmla="*/ 173 w 258"/>
                  <a:gd name="T45" fmla="*/ 181 h 288"/>
                  <a:gd name="T46" fmla="*/ 225 w 258"/>
                  <a:gd name="T47" fmla="*/ 167 h 288"/>
                  <a:gd name="T48" fmla="*/ 224 w 258"/>
                  <a:gd name="T49" fmla="*/ 222 h 288"/>
                  <a:gd name="T50" fmla="*/ 175 w 258"/>
                  <a:gd name="T51" fmla="*/ 212 h 288"/>
                  <a:gd name="T52" fmla="*/ 211 w 258"/>
                  <a:gd name="T53" fmla="*/ 155 h 288"/>
                  <a:gd name="T54" fmla="*/ 179 w 258"/>
                  <a:gd name="T55" fmla="*/ 139 h 288"/>
                  <a:gd name="T56" fmla="*/ 207 w 258"/>
                  <a:gd name="T57" fmla="*/ 152 h 288"/>
                  <a:gd name="T58" fmla="*/ 179 w 258"/>
                  <a:gd name="T59" fmla="*/ 139 h 288"/>
                  <a:gd name="T60" fmla="*/ 247 w 258"/>
                  <a:gd name="T61" fmla="*/ 88 h 288"/>
                  <a:gd name="T62" fmla="*/ 212 w 258"/>
                  <a:gd name="T63" fmla="*/ 148 h 288"/>
                  <a:gd name="T64" fmla="*/ 175 w 258"/>
                  <a:gd name="T65" fmla="*/ 92 h 288"/>
                  <a:gd name="T66" fmla="*/ 173 w 258"/>
                  <a:gd name="T67" fmla="*/ 122 h 288"/>
                  <a:gd name="T68" fmla="*/ 170 w 258"/>
                  <a:gd name="T69" fmla="*/ 93 h 288"/>
                  <a:gd name="T70" fmla="*/ 103 w 258"/>
                  <a:gd name="T71" fmla="*/ 76 h 288"/>
                  <a:gd name="T72" fmla="*/ 168 w 258"/>
                  <a:gd name="T73" fmla="*/ 84 h 288"/>
                  <a:gd name="T74" fmla="*/ 167 w 258"/>
                  <a:gd name="T75" fmla="*/ 89 h 288"/>
                  <a:gd name="T76" fmla="*/ 101 w 258"/>
                  <a:gd name="T77" fmla="*/ 88 h 288"/>
                  <a:gd name="T78" fmla="*/ 100 w 258"/>
                  <a:gd name="T79" fmla="*/ 93 h 288"/>
                  <a:gd name="T80" fmla="*/ 97 w 258"/>
                  <a:gd name="T81" fmla="*/ 122 h 288"/>
                  <a:gd name="T82" fmla="*/ 100 w 258"/>
                  <a:gd name="T83" fmla="*/ 93 h 288"/>
                  <a:gd name="T84" fmla="*/ 135 w 258"/>
                  <a:gd name="T85" fmla="*/ 107 h 288"/>
                  <a:gd name="T86" fmla="*/ 174 w 258"/>
                  <a:gd name="T87" fmla="*/ 175 h 288"/>
                  <a:gd name="T88" fmla="*/ 135 w 258"/>
                  <a:gd name="T89" fmla="*/ 195 h 288"/>
                  <a:gd name="T90" fmla="*/ 97 w 258"/>
                  <a:gd name="T91" fmla="*/ 175 h 288"/>
                  <a:gd name="T92" fmla="*/ 97 w 258"/>
                  <a:gd name="T93" fmla="*/ 128 h 288"/>
                  <a:gd name="T94" fmla="*/ 21 w 258"/>
                  <a:gd name="T95" fmla="*/ 105 h 288"/>
                  <a:gd name="T96" fmla="*/ 95 w 258"/>
                  <a:gd name="T97" fmla="*/ 92 h 288"/>
                  <a:gd name="T98" fmla="*/ 59 w 258"/>
                  <a:gd name="T99" fmla="*/ 148 h 288"/>
                  <a:gd name="T100" fmla="*/ 91 w 258"/>
                  <a:gd name="T101" fmla="*/ 171 h 288"/>
                  <a:gd name="T102" fmla="*/ 66 w 258"/>
                  <a:gd name="T103" fmla="*/ 149 h 288"/>
                  <a:gd name="T104" fmla="*/ 91 w 258"/>
                  <a:gd name="T105" fmla="*/ 152 h 288"/>
                  <a:gd name="T106" fmla="*/ 59 w 258"/>
                  <a:gd name="T107" fmla="*/ 155 h 288"/>
                  <a:gd name="T108" fmla="*/ 95 w 258"/>
                  <a:gd name="T109" fmla="*/ 212 h 288"/>
                  <a:gd name="T110" fmla="*/ 29 w 258"/>
                  <a:gd name="T111" fmla="*/ 22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8" h="288">
                    <a:moveTo>
                      <a:pt x="16" y="197"/>
                    </a:moveTo>
                    <a:cubicBezTo>
                      <a:pt x="13" y="204"/>
                      <a:pt x="13" y="213"/>
                      <a:pt x="19" y="219"/>
                    </a:cubicBezTo>
                    <a:cubicBezTo>
                      <a:pt x="25" y="226"/>
                      <a:pt x="37" y="227"/>
                      <a:pt x="46" y="227"/>
                    </a:cubicBezTo>
                    <a:cubicBezTo>
                      <a:pt x="63" y="227"/>
                      <a:pt x="80" y="223"/>
                      <a:pt x="96" y="218"/>
                    </a:cubicBezTo>
                    <a:cubicBezTo>
                      <a:pt x="97" y="220"/>
                      <a:pt x="97" y="222"/>
                      <a:pt x="97" y="223"/>
                    </a:cubicBezTo>
                    <a:cubicBezTo>
                      <a:pt x="101" y="240"/>
                      <a:pt x="105" y="257"/>
                      <a:pt x="115" y="272"/>
                    </a:cubicBezTo>
                    <a:cubicBezTo>
                      <a:pt x="119" y="280"/>
                      <a:pt x="127" y="288"/>
                      <a:pt x="137" y="286"/>
                    </a:cubicBezTo>
                    <a:cubicBezTo>
                      <a:pt x="147" y="285"/>
                      <a:pt x="154" y="275"/>
                      <a:pt x="159" y="266"/>
                    </a:cubicBezTo>
                    <a:cubicBezTo>
                      <a:pt x="167" y="251"/>
                      <a:pt x="171" y="234"/>
                      <a:pt x="174" y="217"/>
                    </a:cubicBezTo>
                    <a:cubicBezTo>
                      <a:pt x="177" y="218"/>
                      <a:pt x="180" y="219"/>
                      <a:pt x="183" y="220"/>
                    </a:cubicBezTo>
                    <a:cubicBezTo>
                      <a:pt x="199" y="225"/>
                      <a:pt x="217" y="229"/>
                      <a:pt x="235" y="226"/>
                    </a:cubicBezTo>
                    <a:cubicBezTo>
                      <a:pt x="244" y="225"/>
                      <a:pt x="253" y="221"/>
                      <a:pt x="255" y="211"/>
                    </a:cubicBezTo>
                    <a:cubicBezTo>
                      <a:pt x="258" y="201"/>
                      <a:pt x="250" y="189"/>
                      <a:pt x="244" y="181"/>
                    </a:cubicBezTo>
                    <a:cubicBezTo>
                      <a:pt x="236" y="170"/>
                      <a:pt x="226" y="160"/>
                      <a:pt x="216" y="151"/>
                    </a:cubicBezTo>
                    <a:cubicBezTo>
                      <a:pt x="229" y="141"/>
                      <a:pt x="241" y="128"/>
                      <a:pt x="250" y="114"/>
                    </a:cubicBezTo>
                    <a:cubicBezTo>
                      <a:pt x="255" y="106"/>
                      <a:pt x="258" y="95"/>
                      <a:pt x="253" y="87"/>
                    </a:cubicBezTo>
                    <a:cubicBezTo>
                      <a:pt x="248" y="77"/>
                      <a:pt x="234" y="76"/>
                      <a:pt x="224" y="77"/>
                    </a:cubicBezTo>
                    <a:cubicBezTo>
                      <a:pt x="207" y="77"/>
                      <a:pt x="190" y="81"/>
                      <a:pt x="174" y="87"/>
                    </a:cubicBezTo>
                    <a:cubicBezTo>
                      <a:pt x="173" y="81"/>
                      <a:pt x="172" y="76"/>
                      <a:pt x="170" y="70"/>
                    </a:cubicBezTo>
                    <a:cubicBezTo>
                      <a:pt x="167" y="55"/>
                      <a:pt x="162" y="39"/>
                      <a:pt x="152" y="27"/>
                    </a:cubicBezTo>
                    <a:cubicBezTo>
                      <a:pt x="147" y="21"/>
                      <a:pt x="140" y="16"/>
                      <a:pt x="131" y="17"/>
                    </a:cubicBezTo>
                    <a:cubicBezTo>
                      <a:pt x="122" y="19"/>
                      <a:pt x="115" y="30"/>
                      <a:pt x="111" y="37"/>
                    </a:cubicBezTo>
                    <a:cubicBezTo>
                      <a:pt x="103" y="52"/>
                      <a:pt x="98" y="69"/>
                      <a:pt x="95" y="86"/>
                    </a:cubicBezTo>
                    <a:cubicBezTo>
                      <a:pt x="88" y="84"/>
                      <a:pt x="80" y="82"/>
                      <a:pt x="72" y="80"/>
                    </a:cubicBezTo>
                    <a:cubicBezTo>
                      <a:pt x="58" y="77"/>
                      <a:pt x="42" y="74"/>
                      <a:pt x="28" y="79"/>
                    </a:cubicBezTo>
                    <a:cubicBezTo>
                      <a:pt x="6" y="86"/>
                      <a:pt x="16" y="109"/>
                      <a:pt x="26" y="122"/>
                    </a:cubicBezTo>
                    <a:cubicBezTo>
                      <a:pt x="34" y="133"/>
                      <a:pt x="44" y="143"/>
                      <a:pt x="55" y="152"/>
                    </a:cubicBezTo>
                    <a:cubicBezTo>
                      <a:pt x="51" y="155"/>
                      <a:pt x="47" y="158"/>
                      <a:pt x="43" y="162"/>
                    </a:cubicBezTo>
                    <a:cubicBezTo>
                      <a:pt x="33" y="172"/>
                      <a:pt x="22" y="183"/>
                      <a:pt x="16" y="197"/>
                    </a:cubicBezTo>
                    <a:close/>
                    <a:moveTo>
                      <a:pt x="97" y="181"/>
                    </a:moveTo>
                    <a:cubicBezTo>
                      <a:pt x="103" y="184"/>
                      <a:pt x="108" y="188"/>
                      <a:pt x="114" y="191"/>
                    </a:cubicBezTo>
                    <a:cubicBezTo>
                      <a:pt x="119" y="193"/>
                      <a:pt x="124" y="196"/>
                      <a:pt x="129" y="198"/>
                    </a:cubicBezTo>
                    <a:cubicBezTo>
                      <a:pt x="119" y="203"/>
                      <a:pt x="110" y="206"/>
                      <a:pt x="100" y="210"/>
                    </a:cubicBezTo>
                    <a:cubicBezTo>
                      <a:pt x="99" y="200"/>
                      <a:pt x="98" y="191"/>
                      <a:pt x="97" y="181"/>
                    </a:cubicBezTo>
                    <a:close/>
                    <a:moveTo>
                      <a:pt x="165" y="234"/>
                    </a:moveTo>
                    <a:cubicBezTo>
                      <a:pt x="161" y="249"/>
                      <a:pt x="156" y="267"/>
                      <a:pt x="144" y="278"/>
                    </a:cubicBezTo>
                    <a:cubicBezTo>
                      <a:pt x="133" y="287"/>
                      <a:pt x="123" y="276"/>
                      <a:pt x="117" y="267"/>
                    </a:cubicBezTo>
                    <a:cubicBezTo>
                      <a:pt x="109" y="252"/>
                      <a:pt x="105" y="235"/>
                      <a:pt x="102" y="220"/>
                    </a:cubicBezTo>
                    <a:cubicBezTo>
                      <a:pt x="102" y="218"/>
                      <a:pt x="101" y="217"/>
                      <a:pt x="101" y="216"/>
                    </a:cubicBezTo>
                    <a:cubicBezTo>
                      <a:pt x="113" y="212"/>
                      <a:pt x="124" y="207"/>
                      <a:pt x="135" y="201"/>
                    </a:cubicBezTo>
                    <a:cubicBezTo>
                      <a:pt x="146" y="206"/>
                      <a:pt x="158" y="211"/>
                      <a:pt x="169" y="215"/>
                    </a:cubicBezTo>
                    <a:cubicBezTo>
                      <a:pt x="168" y="222"/>
                      <a:pt x="166" y="228"/>
                      <a:pt x="165" y="234"/>
                    </a:cubicBezTo>
                    <a:close/>
                    <a:moveTo>
                      <a:pt x="170" y="210"/>
                    </a:moveTo>
                    <a:cubicBezTo>
                      <a:pt x="160" y="207"/>
                      <a:pt x="151" y="203"/>
                      <a:pt x="141" y="198"/>
                    </a:cubicBezTo>
                    <a:cubicBezTo>
                      <a:pt x="146" y="196"/>
                      <a:pt x="151" y="193"/>
                      <a:pt x="156" y="191"/>
                    </a:cubicBezTo>
                    <a:cubicBezTo>
                      <a:pt x="162" y="187"/>
                      <a:pt x="168" y="184"/>
                      <a:pt x="173" y="181"/>
                    </a:cubicBezTo>
                    <a:cubicBezTo>
                      <a:pt x="173" y="191"/>
                      <a:pt x="171" y="200"/>
                      <a:pt x="170" y="210"/>
                    </a:cubicBezTo>
                    <a:close/>
                    <a:moveTo>
                      <a:pt x="225" y="167"/>
                    </a:moveTo>
                    <a:cubicBezTo>
                      <a:pt x="235" y="177"/>
                      <a:pt x="248" y="190"/>
                      <a:pt x="250" y="205"/>
                    </a:cubicBezTo>
                    <a:cubicBezTo>
                      <a:pt x="253" y="219"/>
                      <a:pt x="235" y="222"/>
                      <a:pt x="224" y="222"/>
                    </a:cubicBezTo>
                    <a:cubicBezTo>
                      <a:pt x="208" y="222"/>
                      <a:pt x="192" y="217"/>
                      <a:pt x="177" y="212"/>
                    </a:cubicBezTo>
                    <a:cubicBezTo>
                      <a:pt x="176" y="212"/>
                      <a:pt x="175" y="212"/>
                      <a:pt x="175" y="212"/>
                    </a:cubicBezTo>
                    <a:cubicBezTo>
                      <a:pt x="177" y="200"/>
                      <a:pt x="178" y="189"/>
                      <a:pt x="178" y="178"/>
                    </a:cubicBezTo>
                    <a:cubicBezTo>
                      <a:pt x="190" y="171"/>
                      <a:pt x="201" y="163"/>
                      <a:pt x="211" y="155"/>
                    </a:cubicBezTo>
                    <a:cubicBezTo>
                      <a:pt x="216" y="159"/>
                      <a:pt x="220" y="163"/>
                      <a:pt x="225" y="167"/>
                    </a:cubicBezTo>
                    <a:close/>
                    <a:moveTo>
                      <a:pt x="179" y="139"/>
                    </a:moveTo>
                    <a:cubicBezTo>
                      <a:pt x="179" y="136"/>
                      <a:pt x="179" y="134"/>
                      <a:pt x="179" y="131"/>
                    </a:cubicBezTo>
                    <a:cubicBezTo>
                      <a:pt x="189" y="138"/>
                      <a:pt x="198" y="145"/>
                      <a:pt x="207" y="152"/>
                    </a:cubicBezTo>
                    <a:cubicBezTo>
                      <a:pt x="198" y="159"/>
                      <a:pt x="189" y="166"/>
                      <a:pt x="179" y="172"/>
                    </a:cubicBezTo>
                    <a:cubicBezTo>
                      <a:pt x="179" y="161"/>
                      <a:pt x="179" y="150"/>
                      <a:pt x="179" y="139"/>
                    </a:cubicBezTo>
                    <a:close/>
                    <a:moveTo>
                      <a:pt x="202" y="84"/>
                    </a:moveTo>
                    <a:cubicBezTo>
                      <a:pt x="215" y="82"/>
                      <a:pt x="236" y="78"/>
                      <a:pt x="247" y="88"/>
                    </a:cubicBezTo>
                    <a:cubicBezTo>
                      <a:pt x="257" y="96"/>
                      <a:pt x="245" y="113"/>
                      <a:pt x="239" y="121"/>
                    </a:cubicBezTo>
                    <a:cubicBezTo>
                      <a:pt x="231" y="131"/>
                      <a:pt x="222" y="140"/>
                      <a:pt x="212" y="148"/>
                    </a:cubicBezTo>
                    <a:cubicBezTo>
                      <a:pt x="201" y="140"/>
                      <a:pt x="190" y="132"/>
                      <a:pt x="178" y="125"/>
                    </a:cubicBezTo>
                    <a:cubicBezTo>
                      <a:pt x="178" y="114"/>
                      <a:pt x="177" y="103"/>
                      <a:pt x="175" y="92"/>
                    </a:cubicBezTo>
                    <a:cubicBezTo>
                      <a:pt x="184" y="89"/>
                      <a:pt x="193" y="86"/>
                      <a:pt x="202" y="84"/>
                    </a:cubicBezTo>
                    <a:close/>
                    <a:moveTo>
                      <a:pt x="173" y="122"/>
                    </a:moveTo>
                    <a:cubicBezTo>
                      <a:pt x="162" y="116"/>
                      <a:pt x="151" y="110"/>
                      <a:pt x="140" y="105"/>
                    </a:cubicBezTo>
                    <a:cubicBezTo>
                      <a:pt x="150" y="100"/>
                      <a:pt x="160" y="97"/>
                      <a:pt x="170" y="93"/>
                    </a:cubicBezTo>
                    <a:cubicBezTo>
                      <a:pt x="171" y="103"/>
                      <a:pt x="173" y="112"/>
                      <a:pt x="173" y="122"/>
                    </a:cubicBezTo>
                    <a:close/>
                    <a:moveTo>
                      <a:pt x="103" y="76"/>
                    </a:moveTo>
                    <a:cubicBezTo>
                      <a:pt x="107" y="60"/>
                      <a:pt x="112" y="42"/>
                      <a:pt x="123" y="29"/>
                    </a:cubicBezTo>
                    <a:cubicBezTo>
                      <a:pt x="148" y="0"/>
                      <a:pt x="165" y="70"/>
                      <a:pt x="168" y="84"/>
                    </a:cubicBezTo>
                    <a:cubicBezTo>
                      <a:pt x="168" y="85"/>
                      <a:pt x="169" y="87"/>
                      <a:pt x="169" y="88"/>
                    </a:cubicBezTo>
                    <a:cubicBezTo>
                      <a:pt x="168" y="89"/>
                      <a:pt x="168" y="89"/>
                      <a:pt x="167" y="89"/>
                    </a:cubicBezTo>
                    <a:cubicBezTo>
                      <a:pt x="156" y="93"/>
                      <a:pt x="145" y="97"/>
                      <a:pt x="135" y="102"/>
                    </a:cubicBezTo>
                    <a:cubicBezTo>
                      <a:pt x="124" y="97"/>
                      <a:pt x="113" y="92"/>
                      <a:pt x="101" y="88"/>
                    </a:cubicBezTo>
                    <a:cubicBezTo>
                      <a:pt x="102" y="84"/>
                      <a:pt x="103" y="80"/>
                      <a:pt x="103" y="76"/>
                    </a:cubicBezTo>
                    <a:close/>
                    <a:moveTo>
                      <a:pt x="100" y="93"/>
                    </a:moveTo>
                    <a:cubicBezTo>
                      <a:pt x="110" y="97"/>
                      <a:pt x="120" y="101"/>
                      <a:pt x="129" y="105"/>
                    </a:cubicBezTo>
                    <a:cubicBezTo>
                      <a:pt x="118" y="110"/>
                      <a:pt x="108" y="116"/>
                      <a:pt x="97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98" y="113"/>
                      <a:pt x="99" y="103"/>
                      <a:pt x="100" y="93"/>
                    </a:cubicBezTo>
                    <a:close/>
                    <a:moveTo>
                      <a:pt x="97" y="128"/>
                    </a:moveTo>
                    <a:cubicBezTo>
                      <a:pt x="109" y="121"/>
                      <a:pt x="122" y="114"/>
                      <a:pt x="135" y="107"/>
                    </a:cubicBezTo>
                    <a:cubicBezTo>
                      <a:pt x="148" y="114"/>
                      <a:pt x="161" y="121"/>
                      <a:pt x="174" y="128"/>
                    </a:cubicBezTo>
                    <a:cubicBezTo>
                      <a:pt x="175" y="144"/>
                      <a:pt x="175" y="159"/>
                      <a:pt x="174" y="175"/>
                    </a:cubicBezTo>
                    <a:cubicBezTo>
                      <a:pt x="167" y="179"/>
                      <a:pt x="160" y="182"/>
                      <a:pt x="153" y="186"/>
                    </a:cubicBezTo>
                    <a:cubicBezTo>
                      <a:pt x="147" y="189"/>
                      <a:pt x="141" y="193"/>
                      <a:pt x="135" y="195"/>
                    </a:cubicBezTo>
                    <a:cubicBezTo>
                      <a:pt x="129" y="192"/>
                      <a:pt x="123" y="189"/>
                      <a:pt x="117" y="186"/>
                    </a:cubicBezTo>
                    <a:cubicBezTo>
                      <a:pt x="110" y="182"/>
                      <a:pt x="103" y="179"/>
                      <a:pt x="97" y="175"/>
                    </a:cubicBezTo>
                    <a:cubicBezTo>
                      <a:pt x="96" y="167"/>
                      <a:pt x="96" y="159"/>
                      <a:pt x="96" y="152"/>
                    </a:cubicBezTo>
                    <a:cubicBezTo>
                      <a:pt x="96" y="144"/>
                      <a:pt x="96" y="136"/>
                      <a:pt x="97" y="128"/>
                    </a:cubicBezTo>
                    <a:close/>
                    <a:moveTo>
                      <a:pt x="54" y="144"/>
                    </a:moveTo>
                    <a:cubicBezTo>
                      <a:pt x="42" y="134"/>
                      <a:pt x="28" y="121"/>
                      <a:pt x="21" y="105"/>
                    </a:cubicBezTo>
                    <a:cubicBezTo>
                      <a:pt x="6" y="67"/>
                      <a:pt x="80" y="87"/>
                      <a:pt x="93" y="91"/>
                    </a:cubicBezTo>
                    <a:cubicBezTo>
                      <a:pt x="94" y="91"/>
                      <a:pt x="94" y="91"/>
                      <a:pt x="95" y="92"/>
                    </a:cubicBezTo>
                    <a:cubicBezTo>
                      <a:pt x="93" y="103"/>
                      <a:pt x="92" y="115"/>
                      <a:pt x="91" y="126"/>
                    </a:cubicBezTo>
                    <a:cubicBezTo>
                      <a:pt x="80" y="133"/>
                      <a:pt x="69" y="140"/>
                      <a:pt x="59" y="148"/>
                    </a:cubicBezTo>
                    <a:cubicBezTo>
                      <a:pt x="58" y="147"/>
                      <a:pt x="56" y="146"/>
                      <a:pt x="54" y="144"/>
                    </a:cubicBezTo>
                    <a:close/>
                    <a:moveTo>
                      <a:pt x="91" y="171"/>
                    </a:moveTo>
                    <a:cubicBezTo>
                      <a:pt x="82" y="165"/>
                      <a:pt x="72" y="159"/>
                      <a:pt x="63" y="152"/>
                    </a:cubicBezTo>
                    <a:cubicBezTo>
                      <a:pt x="64" y="151"/>
                      <a:pt x="65" y="150"/>
                      <a:pt x="66" y="149"/>
                    </a:cubicBezTo>
                    <a:cubicBezTo>
                      <a:pt x="74" y="143"/>
                      <a:pt x="82" y="137"/>
                      <a:pt x="91" y="132"/>
                    </a:cubicBezTo>
                    <a:cubicBezTo>
                      <a:pt x="91" y="139"/>
                      <a:pt x="91" y="145"/>
                      <a:pt x="91" y="152"/>
                    </a:cubicBezTo>
                    <a:cubicBezTo>
                      <a:pt x="91" y="158"/>
                      <a:pt x="91" y="165"/>
                      <a:pt x="91" y="171"/>
                    </a:cubicBezTo>
                    <a:close/>
                    <a:moveTo>
                      <a:pt x="59" y="155"/>
                    </a:moveTo>
                    <a:cubicBezTo>
                      <a:pt x="69" y="164"/>
                      <a:pt x="80" y="171"/>
                      <a:pt x="92" y="178"/>
                    </a:cubicBezTo>
                    <a:cubicBezTo>
                      <a:pt x="92" y="189"/>
                      <a:pt x="94" y="200"/>
                      <a:pt x="95" y="212"/>
                    </a:cubicBezTo>
                    <a:cubicBezTo>
                      <a:pt x="90" y="213"/>
                      <a:pt x="85" y="215"/>
                      <a:pt x="80" y="216"/>
                    </a:cubicBezTo>
                    <a:cubicBezTo>
                      <a:pt x="65" y="220"/>
                      <a:pt x="45" y="225"/>
                      <a:pt x="29" y="220"/>
                    </a:cubicBezTo>
                    <a:cubicBezTo>
                      <a:pt x="0" y="210"/>
                      <a:pt x="40" y="171"/>
                      <a:pt x="59" y="1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8" name="Freeform 2283"/>
              <p:cNvSpPr/>
              <p:nvPr/>
            </p:nvSpPr>
            <p:spPr bwMode="auto">
              <a:xfrm>
                <a:off x="-769144" y="2555874"/>
                <a:ext cx="176213" cy="477838"/>
              </a:xfrm>
              <a:custGeom>
                <a:avLst/>
                <a:gdLst>
                  <a:gd name="T0" fmla="*/ 48 w 64"/>
                  <a:gd name="T1" fmla="*/ 9 h 173"/>
                  <a:gd name="T2" fmla="*/ 13 w 64"/>
                  <a:gd name="T3" fmla="*/ 25 h 173"/>
                  <a:gd name="T4" fmla="*/ 5 w 64"/>
                  <a:gd name="T5" fmla="*/ 55 h 173"/>
                  <a:gd name="T6" fmla="*/ 1 w 64"/>
                  <a:gd name="T7" fmla="*/ 97 h 173"/>
                  <a:gd name="T8" fmla="*/ 6 w 64"/>
                  <a:gd name="T9" fmla="*/ 97 h 173"/>
                  <a:gd name="T10" fmla="*/ 17 w 64"/>
                  <a:gd name="T11" fmla="*/ 28 h 173"/>
                  <a:gd name="T12" fmla="*/ 39 w 64"/>
                  <a:gd name="T13" fmla="*/ 12 h 173"/>
                  <a:gd name="T14" fmla="*/ 57 w 64"/>
                  <a:gd name="T15" fmla="*/ 37 h 173"/>
                  <a:gd name="T16" fmla="*/ 57 w 64"/>
                  <a:gd name="T17" fmla="*/ 98 h 173"/>
                  <a:gd name="T18" fmla="*/ 55 w 64"/>
                  <a:gd name="T19" fmla="*/ 131 h 173"/>
                  <a:gd name="T20" fmla="*/ 43 w 64"/>
                  <a:gd name="T21" fmla="*/ 163 h 173"/>
                  <a:gd name="T22" fmla="*/ 25 w 64"/>
                  <a:gd name="T23" fmla="*/ 144 h 173"/>
                  <a:gd name="T24" fmla="*/ 22 w 64"/>
                  <a:gd name="T25" fmla="*/ 112 h 173"/>
                  <a:gd name="T26" fmla="*/ 25 w 64"/>
                  <a:gd name="T27" fmla="*/ 68 h 173"/>
                  <a:gd name="T28" fmla="*/ 28 w 64"/>
                  <a:gd name="T29" fmla="*/ 61 h 173"/>
                  <a:gd name="T30" fmla="*/ 44 w 64"/>
                  <a:gd name="T31" fmla="*/ 70 h 173"/>
                  <a:gd name="T32" fmla="*/ 44 w 64"/>
                  <a:gd name="T33" fmla="*/ 85 h 173"/>
                  <a:gd name="T34" fmla="*/ 40 w 64"/>
                  <a:gd name="T35" fmla="*/ 127 h 173"/>
                  <a:gd name="T36" fmla="*/ 45 w 64"/>
                  <a:gd name="T37" fmla="*/ 128 h 173"/>
                  <a:gd name="T38" fmla="*/ 49 w 64"/>
                  <a:gd name="T39" fmla="*/ 85 h 173"/>
                  <a:gd name="T40" fmla="*/ 38 w 64"/>
                  <a:gd name="T41" fmla="*/ 54 h 173"/>
                  <a:gd name="T42" fmla="*/ 18 w 64"/>
                  <a:gd name="T43" fmla="*/ 78 h 173"/>
                  <a:gd name="T44" fmla="*/ 19 w 64"/>
                  <a:gd name="T45" fmla="*/ 135 h 173"/>
                  <a:gd name="T46" fmla="*/ 35 w 64"/>
                  <a:gd name="T47" fmla="*/ 170 h 173"/>
                  <a:gd name="T48" fmla="*/ 60 w 64"/>
                  <a:gd name="T49" fmla="*/ 131 h 173"/>
                  <a:gd name="T50" fmla="*/ 64 w 64"/>
                  <a:gd name="T51" fmla="*/ 58 h 173"/>
                  <a:gd name="T52" fmla="*/ 48 w 64"/>
                  <a:gd name="T53" fmla="*/ 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4" h="173">
                    <a:moveTo>
                      <a:pt x="48" y="9"/>
                    </a:moveTo>
                    <a:cubicBezTo>
                      <a:pt x="34" y="0"/>
                      <a:pt x="19" y="14"/>
                      <a:pt x="13" y="25"/>
                    </a:cubicBezTo>
                    <a:cubicBezTo>
                      <a:pt x="8" y="34"/>
                      <a:pt x="6" y="45"/>
                      <a:pt x="5" y="55"/>
                    </a:cubicBezTo>
                    <a:cubicBezTo>
                      <a:pt x="3" y="69"/>
                      <a:pt x="2" y="83"/>
                      <a:pt x="1" y="97"/>
                    </a:cubicBezTo>
                    <a:cubicBezTo>
                      <a:pt x="0" y="100"/>
                      <a:pt x="6" y="100"/>
                      <a:pt x="6" y="97"/>
                    </a:cubicBezTo>
                    <a:cubicBezTo>
                      <a:pt x="9" y="75"/>
                      <a:pt x="7" y="48"/>
                      <a:pt x="17" y="28"/>
                    </a:cubicBezTo>
                    <a:cubicBezTo>
                      <a:pt x="22" y="20"/>
                      <a:pt x="30" y="12"/>
                      <a:pt x="39" y="12"/>
                    </a:cubicBezTo>
                    <a:cubicBezTo>
                      <a:pt x="51" y="11"/>
                      <a:pt x="56" y="27"/>
                      <a:pt x="57" y="37"/>
                    </a:cubicBezTo>
                    <a:cubicBezTo>
                      <a:pt x="61" y="57"/>
                      <a:pt x="59" y="78"/>
                      <a:pt x="57" y="98"/>
                    </a:cubicBezTo>
                    <a:cubicBezTo>
                      <a:pt x="57" y="109"/>
                      <a:pt x="56" y="120"/>
                      <a:pt x="55" y="131"/>
                    </a:cubicBezTo>
                    <a:cubicBezTo>
                      <a:pt x="54" y="142"/>
                      <a:pt x="53" y="156"/>
                      <a:pt x="43" y="163"/>
                    </a:cubicBezTo>
                    <a:cubicBezTo>
                      <a:pt x="29" y="173"/>
                      <a:pt x="25" y="153"/>
                      <a:pt x="25" y="144"/>
                    </a:cubicBezTo>
                    <a:cubicBezTo>
                      <a:pt x="24" y="134"/>
                      <a:pt x="22" y="123"/>
                      <a:pt x="22" y="112"/>
                    </a:cubicBezTo>
                    <a:cubicBezTo>
                      <a:pt x="21" y="97"/>
                      <a:pt x="21" y="83"/>
                      <a:pt x="25" y="68"/>
                    </a:cubicBezTo>
                    <a:cubicBezTo>
                      <a:pt x="26" y="66"/>
                      <a:pt x="26" y="63"/>
                      <a:pt x="28" y="61"/>
                    </a:cubicBezTo>
                    <a:cubicBezTo>
                      <a:pt x="33" y="52"/>
                      <a:pt x="44" y="64"/>
                      <a:pt x="44" y="70"/>
                    </a:cubicBezTo>
                    <a:cubicBezTo>
                      <a:pt x="45" y="75"/>
                      <a:pt x="44" y="80"/>
                      <a:pt x="44" y="85"/>
                    </a:cubicBezTo>
                    <a:cubicBezTo>
                      <a:pt x="44" y="98"/>
                      <a:pt x="44" y="113"/>
                      <a:pt x="40" y="127"/>
                    </a:cubicBezTo>
                    <a:cubicBezTo>
                      <a:pt x="39" y="130"/>
                      <a:pt x="44" y="131"/>
                      <a:pt x="45" y="128"/>
                    </a:cubicBezTo>
                    <a:cubicBezTo>
                      <a:pt x="49" y="114"/>
                      <a:pt x="49" y="99"/>
                      <a:pt x="49" y="85"/>
                    </a:cubicBezTo>
                    <a:cubicBezTo>
                      <a:pt x="50" y="74"/>
                      <a:pt x="51" y="58"/>
                      <a:pt x="38" y="54"/>
                    </a:cubicBezTo>
                    <a:cubicBezTo>
                      <a:pt x="22" y="49"/>
                      <a:pt x="19" y="67"/>
                      <a:pt x="18" y="78"/>
                    </a:cubicBezTo>
                    <a:cubicBezTo>
                      <a:pt x="15" y="97"/>
                      <a:pt x="16" y="117"/>
                      <a:pt x="19" y="135"/>
                    </a:cubicBezTo>
                    <a:cubicBezTo>
                      <a:pt x="20" y="146"/>
                      <a:pt x="19" y="170"/>
                      <a:pt x="35" y="170"/>
                    </a:cubicBezTo>
                    <a:cubicBezTo>
                      <a:pt x="56" y="170"/>
                      <a:pt x="59" y="146"/>
                      <a:pt x="60" y="131"/>
                    </a:cubicBezTo>
                    <a:cubicBezTo>
                      <a:pt x="63" y="107"/>
                      <a:pt x="64" y="82"/>
                      <a:pt x="64" y="58"/>
                    </a:cubicBezTo>
                    <a:cubicBezTo>
                      <a:pt x="63" y="41"/>
                      <a:pt x="64" y="20"/>
                      <a:pt x="4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29" name="Freeform 2284"/>
              <p:cNvSpPr>
                <a:spLocks noEditPoints="1"/>
              </p:cNvSpPr>
              <p:nvPr/>
            </p:nvSpPr>
            <p:spPr bwMode="auto">
              <a:xfrm>
                <a:off x="-4285457" y="-469902"/>
                <a:ext cx="1098550" cy="230188"/>
              </a:xfrm>
              <a:custGeom>
                <a:avLst/>
                <a:gdLst>
                  <a:gd name="T0" fmla="*/ 89 w 398"/>
                  <a:gd name="T1" fmla="*/ 82 h 83"/>
                  <a:gd name="T2" fmla="*/ 371 w 398"/>
                  <a:gd name="T3" fmla="*/ 80 h 83"/>
                  <a:gd name="T4" fmla="*/ 398 w 398"/>
                  <a:gd name="T5" fmla="*/ 6 h 83"/>
                  <a:gd name="T6" fmla="*/ 298 w 398"/>
                  <a:gd name="T7" fmla="*/ 1 h 83"/>
                  <a:gd name="T8" fmla="*/ 3 w 398"/>
                  <a:gd name="T9" fmla="*/ 3 h 83"/>
                  <a:gd name="T10" fmla="*/ 3 w 398"/>
                  <a:gd name="T11" fmla="*/ 79 h 83"/>
                  <a:gd name="T12" fmla="*/ 198 w 398"/>
                  <a:gd name="T13" fmla="*/ 9 h 83"/>
                  <a:gd name="T14" fmla="*/ 393 w 398"/>
                  <a:gd name="T15" fmla="*/ 6 h 83"/>
                  <a:gd name="T16" fmla="*/ 384 w 398"/>
                  <a:gd name="T17" fmla="*/ 74 h 83"/>
                  <a:gd name="T18" fmla="*/ 378 w 398"/>
                  <a:gd name="T19" fmla="*/ 74 h 83"/>
                  <a:gd name="T20" fmla="*/ 369 w 398"/>
                  <a:gd name="T21" fmla="*/ 75 h 83"/>
                  <a:gd name="T22" fmla="*/ 363 w 398"/>
                  <a:gd name="T23" fmla="*/ 42 h 83"/>
                  <a:gd name="T24" fmla="*/ 353 w 398"/>
                  <a:gd name="T25" fmla="*/ 76 h 83"/>
                  <a:gd name="T26" fmla="*/ 348 w 398"/>
                  <a:gd name="T27" fmla="*/ 76 h 83"/>
                  <a:gd name="T28" fmla="*/ 337 w 398"/>
                  <a:gd name="T29" fmla="*/ 41 h 83"/>
                  <a:gd name="T30" fmla="*/ 311 w 398"/>
                  <a:gd name="T31" fmla="*/ 77 h 83"/>
                  <a:gd name="T32" fmla="*/ 306 w 398"/>
                  <a:gd name="T33" fmla="*/ 41 h 83"/>
                  <a:gd name="T34" fmla="*/ 294 w 398"/>
                  <a:gd name="T35" fmla="*/ 77 h 83"/>
                  <a:gd name="T36" fmla="*/ 289 w 398"/>
                  <a:gd name="T37" fmla="*/ 50 h 83"/>
                  <a:gd name="T38" fmla="*/ 282 w 398"/>
                  <a:gd name="T39" fmla="*/ 77 h 83"/>
                  <a:gd name="T40" fmla="*/ 275 w 398"/>
                  <a:gd name="T41" fmla="*/ 40 h 83"/>
                  <a:gd name="T42" fmla="*/ 262 w 398"/>
                  <a:gd name="T43" fmla="*/ 77 h 83"/>
                  <a:gd name="T44" fmla="*/ 257 w 398"/>
                  <a:gd name="T45" fmla="*/ 77 h 83"/>
                  <a:gd name="T46" fmla="*/ 251 w 398"/>
                  <a:gd name="T47" fmla="*/ 58 h 83"/>
                  <a:gd name="T48" fmla="*/ 246 w 398"/>
                  <a:gd name="T49" fmla="*/ 58 h 83"/>
                  <a:gd name="T50" fmla="*/ 235 w 398"/>
                  <a:gd name="T51" fmla="*/ 77 h 83"/>
                  <a:gd name="T52" fmla="*/ 230 w 398"/>
                  <a:gd name="T53" fmla="*/ 77 h 83"/>
                  <a:gd name="T54" fmla="*/ 221 w 398"/>
                  <a:gd name="T55" fmla="*/ 42 h 83"/>
                  <a:gd name="T56" fmla="*/ 215 w 398"/>
                  <a:gd name="T57" fmla="*/ 77 h 83"/>
                  <a:gd name="T58" fmla="*/ 201 w 398"/>
                  <a:gd name="T59" fmla="*/ 46 h 83"/>
                  <a:gd name="T60" fmla="*/ 194 w 398"/>
                  <a:gd name="T61" fmla="*/ 77 h 83"/>
                  <a:gd name="T62" fmla="*/ 185 w 398"/>
                  <a:gd name="T63" fmla="*/ 38 h 83"/>
                  <a:gd name="T64" fmla="*/ 178 w 398"/>
                  <a:gd name="T65" fmla="*/ 77 h 83"/>
                  <a:gd name="T66" fmla="*/ 168 w 398"/>
                  <a:gd name="T67" fmla="*/ 46 h 83"/>
                  <a:gd name="T68" fmla="*/ 164 w 398"/>
                  <a:gd name="T69" fmla="*/ 77 h 83"/>
                  <a:gd name="T70" fmla="*/ 153 w 398"/>
                  <a:gd name="T71" fmla="*/ 43 h 83"/>
                  <a:gd name="T72" fmla="*/ 145 w 398"/>
                  <a:gd name="T73" fmla="*/ 77 h 83"/>
                  <a:gd name="T74" fmla="*/ 138 w 398"/>
                  <a:gd name="T75" fmla="*/ 45 h 83"/>
                  <a:gd name="T76" fmla="*/ 132 w 398"/>
                  <a:gd name="T77" fmla="*/ 77 h 83"/>
                  <a:gd name="T78" fmla="*/ 120 w 398"/>
                  <a:gd name="T79" fmla="*/ 45 h 83"/>
                  <a:gd name="T80" fmla="*/ 115 w 398"/>
                  <a:gd name="T81" fmla="*/ 77 h 83"/>
                  <a:gd name="T82" fmla="*/ 104 w 398"/>
                  <a:gd name="T83" fmla="*/ 38 h 83"/>
                  <a:gd name="T84" fmla="*/ 84 w 398"/>
                  <a:gd name="T85" fmla="*/ 76 h 83"/>
                  <a:gd name="T86" fmla="*/ 78 w 398"/>
                  <a:gd name="T87" fmla="*/ 76 h 83"/>
                  <a:gd name="T88" fmla="*/ 64 w 398"/>
                  <a:gd name="T89" fmla="*/ 45 h 83"/>
                  <a:gd name="T90" fmla="*/ 46 w 398"/>
                  <a:gd name="T91" fmla="*/ 76 h 83"/>
                  <a:gd name="T92" fmla="*/ 41 w 398"/>
                  <a:gd name="T93" fmla="*/ 76 h 83"/>
                  <a:gd name="T94" fmla="*/ 20 w 398"/>
                  <a:gd name="T95" fmla="*/ 45 h 83"/>
                  <a:gd name="T96" fmla="*/ 6 w 398"/>
                  <a:gd name="T97" fmla="*/ 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8" h="83">
                    <a:moveTo>
                      <a:pt x="5" y="82"/>
                    </a:moveTo>
                    <a:cubicBezTo>
                      <a:pt x="6" y="82"/>
                      <a:pt x="6" y="83"/>
                      <a:pt x="7" y="83"/>
                    </a:cubicBezTo>
                    <a:cubicBezTo>
                      <a:pt x="34" y="79"/>
                      <a:pt x="62" y="81"/>
                      <a:pt x="89" y="82"/>
                    </a:cubicBezTo>
                    <a:cubicBezTo>
                      <a:pt x="118" y="82"/>
                      <a:pt x="146" y="82"/>
                      <a:pt x="175" y="82"/>
                    </a:cubicBezTo>
                    <a:cubicBezTo>
                      <a:pt x="226" y="82"/>
                      <a:pt x="276" y="82"/>
                      <a:pt x="326" y="82"/>
                    </a:cubicBezTo>
                    <a:cubicBezTo>
                      <a:pt x="341" y="81"/>
                      <a:pt x="356" y="81"/>
                      <a:pt x="371" y="80"/>
                    </a:cubicBezTo>
                    <a:cubicBezTo>
                      <a:pt x="378" y="80"/>
                      <a:pt x="385" y="80"/>
                      <a:pt x="392" y="79"/>
                    </a:cubicBezTo>
                    <a:cubicBezTo>
                      <a:pt x="393" y="80"/>
                      <a:pt x="396" y="79"/>
                      <a:pt x="396" y="77"/>
                    </a:cubicBezTo>
                    <a:cubicBezTo>
                      <a:pt x="396" y="53"/>
                      <a:pt x="398" y="30"/>
                      <a:pt x="398" y="6"/>
                    </a:cubicBezTo>
                    <a:cubicBezTo>
                      <a:pt x="398" y="5"/>
                      <a:pt x="398" y="5"/>
                      <a:pt x="397" y="4"/>
                    </a:cubicBezTo>
                    <a:cubicBezTo>
                      <a:pt x="398" y="3"/>
                      <a:pt x="397" y="1"/>
                      <a:pt x="395" y="1"/>
                    </a:cubicBezTo>
                    <a:cubicBezTo>
                      <a:pt x="363" y="1"/>
                      <a:pt x="330" y="0"/>
                      <a:pt x="298" y="1"/>
                    </a:cubicBezTo>
                    <a:cubicBezTo>
                      <a:pt x="266" y="2"/>
                      <a:pt x="234" y="5"/>
                      <a:pt x="202" y="4"/>
                    </a:cubicBezTo>
                    <a:cubicBezTo>
                      <a:pt x="169" y="3"/>
                      <a:pt x="137" y="1"/>
                      <a:pt x="104" y="1"/>
                    </a:cubicBezTo>
                    <a:cubicBezTo>
                      <a:pt x="70" y="2"/>
                      <a:pt x="37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30"/>
                      <a:pt x="3" y="55"/>
                      <a:pt x="3" y="79"/>
                    </a:cubicBezTo>
                    <a:cubicBezTo>
                      <a:pt x="3" y="81"/>
                      <a:pt x="4" y="81"/>
                      <a:pt x="5" y="82"/>
                    </a:cubicBezTo>
                    <a:close/>
                    <a:moveTo>
                      <a:pt x="101" y="6"/>
                    </a:moveTo>
                    <a:cubicBezTo>
                      <a:pt x="133" y="6"/>
                      <a:pt x="166" y="8"/>
                      <a:pt x="198" y="9"/>
                    </a:cubicBezTo>
                    <a:cubicBezTo>
                      <a:pt x="231" y="10"/>
                      <a:pt x="263" y="7"/>
                      <a:pt x="295" y="6"/>
                    </a:cubicBezTo>
                    <a:cubicBezTo>
                      <a:pt x="328" y="6"/>
                      <a:pt x="360" y="6"/>
                      <a:pt x="393" y="6"/>
                    </a:cubicBezTo>
                    <a:cubicBezTo>
                      <a:pt x="393" y="6"/>
                      <a:pt x="393" y="6"/>
                      <a:pt x="393" y="6"/>
                    </a:cubicBezTo>
                    <a:cubicBezTo>
                      <a:pt x="393" y="29"/>
                      <a:pt x="391" y="51"/>
                      <a:pt x="391" y="74"/>
                    </a:cubicBezTo>
                    <a:cubicBezTo>
                      <a:pt x="388" y="74"/>
                      <a:pt x="386" y="75"/>
                      <a:pt x="384" y="75"/>
                    </a:cubicBezTo>
                    <a:cubicBezTo>
                      <a:pt x="384" y="74"/>
                      <a:pt x="384" y="74"/>
                      <a:pt x="384" y="74"/>
                    </a:cubicBezTo>
                    <a:cubicBezTo>
                      <a:pt x="383" y="65"/>
                      <a:pt x="385" y="57"/>
                      <a:pt x="383" y="48"/>
                    </a:cubicBezTo>
                    <a:cubicBezTo>
                      <a:pt x="383" y="45"/>
                      <a:pt x="378" y="46"/>
                      <a:pt x="378" y="50"/>
                    </a:cubicBezTo>
                    <a:cubicBezTo>
                      <a:pt x="380" y="58"/>
                      <a:pt x="378" y="66"/>
                      <a:pt x="378" y="74"/>
                    </a:cubicBezTo>
                    <a:cubicBezTo>
                      <a:pt x="378" y="74"/>
                      <a:pt x="378" y="75"/>
                      <a:pt x="379" y="75"/>
                    </a:cubicBezTo>
                    <a:cubicBezTo>
                      <a:pt x="377" y="75"/>
                      <a:pt x="376" y="75"/>
                      <a:pt x="375" y="75"/>
                    </a:cubicBezTo>
                    <a:cubicBezTo>
                      <a:pt x="373" y="75"/>
                      <a:pt x="371" y="75"/>
                      <a:pt x="369" y="75"/>
                    </a:cubicBezTo>
                    <a:cubicBezTo>
                      <a:pt x="370" y="75"/>
                      <a:pt x="370" y="75"/>
                      <a:pt x="370" y="74"/>
                    </a:cubicBezTo>
                    <a:cubicBezTo>
                      <a:pt x="370" y="63"/>
                      <a:pt x="370" y="51"/>
                      <a:pt x="368" y="40"/>
                    </a:cubicBezTo>
                    <a:cubicBezTo>
                      <a:pt x="367" y="37"/>
                      <a:pt x="362" y="38"/>
                      <a:pt x="363" y="42"/>
                    </a:cubicBezTo>
                    <a:cubicBezTo>
                      <a:pt x="365" y="52"/>
                      <a:pt x="365" y="63"/>
                      <a:pt x="364" y="74"/>
                    </a:cubicBezTo>
                    <a:cubicBezTo>
                      <a:pt x="364" y="75"/>
                      <a:pt x="365" y="75"/>
                      <a:pt x="365" y="76"/>
                    </a:cubicBezTo>
                    <a:cubicBezTo>
                      <a:pt x="361" y="76"/>
                      <a:pt x="357" y="76"/>
                      <a:pt x="353" y="76"/>
                    </a:cubicBezTo>
                    <a:cubicBezTo>
                      <a:pt x="354" y="66"/>
                      <a:pt x="357" y="57"/>
                      <a:pt x="355" y="47"/>
                    </a:cubicBezTo>
                    <a:cubicBezTo>
                      <a:pt x="354" y="44"/>
                      <a:pt x="349" y="45"/>
                      <a:pt x="350" y="49"/>
                    </a:cubicBezTo>
                    <a:cubicBezTo>
                      <a:pt x="352" y="58"/>
                      <a:pt x="349" y="67"/>
                      <a:pt x="348" y="76"/>
                    </a:cubicBezTo>
                    <a:cubicBezTo>
                      <a:pt x="345" y="76"/>
                      <a:pt x="342" y="76"/>
                      <a:pt x="340" y="76"/>
                    </a:cubicBezTo>
                    <a:cubicBezTo>
                      <a:pt x="339" y="76"/>
                      <a:pt x="337" y="76"/>
                      <a:pt x="336" y="76"/>
                    </a:cubicBezTo>
                    <a:cubicBezTo>
                      <a:pt x="339" y="65"/>
                      <a:pt x="337" y="53"/>
                      <a:pt x="337" y="41"/>
                    </a:cubicBezTo>
                    <a:cubicBezTo>
                      <a:pt x="337" y="38"/>
                      <a:pt x="332" y="38"/>
                      <a:pt x="332" y="41"/>
                    </a:cubicBezTo>
                    <a:cubicBezTo>
                      <a:pt x="332" y="53"/>
                      <a:pt x="334" y="65"/>
                      <a:pt x="331" y="76"/>
                    </a:cubicBezTo>
                    <a:cubicBezTo>
                      <a:pt x="324" y="76"/>
                      <a:pt x="318" y="77"/>
                      <a:pt x="311" y="77"/>
                    </a:cubicBezTo>
                    <a:cubicBezTo>
                      <a:pt x="311" y="76"/>
                      <a:pt x="312" y="76"/>
                      <a:pt x="312" y="75"/>
                    </a:cubicBezTo>
                    <a:cubicBezTo>
                      <a:pt x="312" y="64"/>
                      <a:pt x="311" y="52"/>
                      <a:pt x="312" y="41"/>
                    </a:cubicBezTo>
                    <a:cubicBezTo>
                      <a:pt x="312" y="38"/>
                      <a:pt x="307" y="38"/>
                      <a:pt x="306" y="41"/>
                    </a:cubicBezTo>
                    <a:cubicBezTo>
                      <a:pt x="306" y="52"/>
                      <a:pt x="306" y="64"/>
                      <a:pt x="306" y="75"/>
                    </a:cubicBezTo>
                    <a:cubicBezTo>
                      <a:pt x="306" y="76"/>
                      <a:pt x="307" y="76"/>
                      <a:pt x="307" y="77"/>
                    </a:cubicBezTo>
                    <a:cubicBezTo>
                      <a:pt x="303" y="77"/>
                      <a:pt x="299" y="77"/>
                      <a:pt x="294" y="77"/>
                    </a:cubicBezTo>
                    <a:cubicBezTo>
                      <a:pt x="294" y="77"/>
                      <a:pt x="294" y="77"/>
                      <a:pt x="294" y="77"/>
                    </a:cubicBezTo>
                    <a:cubicBezTo>
                      <a:pt x="294" y="67"/>
                      <a:pt x="296" y="58"/>
                      <a:pt x="294" y="49"/>
                    </a:cubicBezTo>
                    <a:cubicBezTo>
                      <a:pt x="294" y="46"/>
                      <a:pt x="289" y="47"/>
                      <a:pt x="289" y="50"/>
                    </a:cubicBezTo>
                    <a:cubicBezTo>
                      <a:pt x="291" y="59"/>
                      <a:pt x="288" y="68"/>
                      <a:pt x="289" y="77"/>
                    </a:cubicBezTo>
                    <a:cubicBezTo>
                      <a:pt x="289" y="77"/>
                      <a:pt x="289" y="77"/>
                      <a:pt x="289" y="77"/>
                    </a:cubicBezTo>
                    <a:cubicBezTo>
                      <a:pt x="287" y="77"/>
                      <a:pt x="284" y="77"/>
                      <a:pt x="282" y="77"/>
                    </a:cubicBezTo>
                    <a:cubicBezTo>
                      <a:pt x="282" y="76"/>
                      <a:pt x="282" y="76"/>
                      <a:pt x="282" y="76"/>
                    </a:cubicBezTo>
                    <a:cubicBezTo>
                      <a:pt x="282" y="63"/>
                      <a:pt x="283" y="51"/>
                      <a:pt x="280" y="39"/>
                    </a:cubicBezTo>
                    <a:cubicBezTo>
                      <a:pt x="280" y="35"/>
                      <a:pt x="275" y="37"/>
                      <a:pt x="275" y="40"/>
                    </a:cubicBezTo>
                    <a:cubicBezTo>
                      <a:pt x="278" y="52"/>
                      <a:pt x="277" y="64"/>
                      <a:pt x="277" y="76"/>
                    </a:cubicBezTo>
                    <a:cubicBezTo>
                      <a:pt x="277" y="76"/>
                      <a:pt x="277" y="76"/>
                      <a:pt x="277" y="77"/>
                    </a:cubicBezTo>
                    <a:cubicBezTo>
                      <a:pt x="272" y="77"/>
                      <a:pt x="267" y="77"/>
                      <a:pt x="262" y="77"/>
                    </a:cubicBezTo>
                    <a:cubicBezTo>
                      <a:pt x="263" y="66"/>
                      <a:pt x="265" y="55"/>
                      <a:pt x="263" y="45"/>
                    </a:cubicBezTo>
                    <a:cubicBezTo>
                      <a:pt x="262" y="41"/>
                      <a:pt x="257" y="43"/>
                      <a:pt x="258" y="46"/>
                    </a:cubicBezTo>
                    <a:cubicBezTo>
                      <a:pt x="260" y="56"/>
                      <a:pt x="257" y="67"/>
                      <a:pt x="257" y="77"/>
                    </a:cubicBezTo>
                    <a:cubicBezTo>
                      <a:pt x="255" y="77"/>
                      <a:pt x="253" y="77"/>
                      <a:pt x="252" y="77"/>
                    </a:cubicBezTo>
                    <a:cubicBezTo>
                      <a:pt x="252" y="76"/>
                      <a:pt x="252" y="76"/>
                      <a:pt x="252" y="75"/>
                    </a:cubicBezTo>
                    <a:cubicBezTo>
                      <a:pt x="250" y="69"/>
                      <a:pt x="251" y="64"/>
                      <a:pt x="251" y="58"/>
                    </a:cubicBezTo>
                    <a:cubicBezTo>
                      <a:pt x="251" y="52"/>
                      <a:pt x="250" y="45"/>
                      <a:pt x="250" y="38"/>
                    </a:cubicBezTo>
                    <a:cubicBezTo>
                      <a:pt x="250" y="35"/>
                      <a:pt x="245" y="35"/>
                      <a:pt x="245" y="38"/>
                    </a:cubicBezTo>
                    <a:cubicBezTo>
                      <a:pt x="245" y="45"/>
                      <a:pt x="245" y="52"/>
                      <a:pt x="246" y="58"/>
                    </a:cubicBezTo>
                    <a:cubicBezTo>
                      <a:pt x="246" y="65"/>
                      <a:pt x="245" y="70"/>
                      <a:pt x="247" y="76"/>
                    </a:cubicBezTo>
                    <a:cubicBezTo>
                      <a:pt x="247" y="77"/>
                      <a:pt x="247" y="77"/>
                      <a:pt x="247" y="77"/>
                    </a:cubicBezTo>
                    <a:cubicBezTo>
                      <a:pt x="243" y="77"/>
                      <a:pt x="239" y="77"/>
                      <a:pt x="235" y="77"/>
                    </a:cubicBezTo>
                    <a:cubicBezTo>
                      <a:pt x="235" y="67"/>
                      <a:pt x="236" y="58"/>
                      <a:pt x="236" y="48"/>
                    </a:cubicBezTo>
                    <a:cubicBezTo>
                      <a:pt x="236" y="45"/>
                      <a:pt x="231" y="45"/>
                      <a:pt x="231" y="48"/>
                    </a:cubicBezTo>
                    <a:cubicBezTo>
                      <a:pt x="231" y="58"/>
                      <a:pt x="230" y="67"/>
                      <a:pt x="230" y="77"/>
                    </a:cubicBezTo>
                    <a:cubicBezTo>
                      <a:pt x="227" y="77"/>
                      <a:pt x="224" y="77"/>
                      <a:pt x="221" y="77"/>
                    </a:cubicBezTo>
                    <a:cubicBezTo>
                      <a:pt x="220" y="71"/>
                      <a:pt x="222" y="66"/>
                      <a:pt x="222" y="61"/>
                    </a:cubicBezTo>
                    <a:cubicBezTo>
                      <a:pt x="223" y="55"/>
                      <a:pt x="222" y="48"/>
                      <a:pt x="221" y="42"/>
                    </a:cubicBezTo>
                    <a:cubicBezTo>
                      <a:pt x="221" y="39"/>
                      <a:pt x="216" y="39"/>
                      <a:pt x="216" y="42"/>
                    </a:cubicBezTo>
                    <a:cubicBezTo>
                      <a:pt x="216" y="47"/>
                      <a:pt x="217" y="53"/>
                      <a:pt x="217" y="58"/>
                    </a:cubicBezTo>
                    <a:cubicBezTo>
                      <a:pt x="217" y="65"/>
                      <a:pt x="215" y="71"/>
                      <a:pt x="215" y="77"/>
                    </a:cubicBezTo>
                    <a:cubicBezTo>
                      <a:pt x="209" y="77"/>
                      <a:pt x="203" y="77"/>
                      <a:pt x="197" y="77"/>
                    </a:cubicBezTo>
                    <a:cubicBezTo>
                      <a:pt x="198" y="76"/>
                      <a:pt x="198" y="76"/>
                      <a:pt x="198" y="75"/>
                    </a:cubicBezTo>
                    <a:cubicBezTo>
                      <a:pt x="198" y="65"/>
                      <a:pt x="200" y="56"/>
                      <a:pt x="201" y="46"/>
                    </a:cubicBezTo>
                    <a:cubicBezTo>
                      <a:pt x="202" y="43"/>
                      <a:pt x="197" y="41"/>
                      <a:pt x="196" y="45"/>
                    </a:cubicBezTo>
                    <a:cubicBezTo>
                      <a:pt x="195" y="55"/>
                      <a:pt x="193" y="65"/>
                      <a:pt x="193" y="75"/>
                    </a:cubicBezTo>
                    <a:cubicBezTo>
                      <a:pt x="193" y="76"/>
                      <a:pt x="193" y="76"/>
                      <a:pt x="194" y="77"/>
                    </a:cubicBezTo>
                    <a:cubicBezTo>
                      <a:pt x="190" y="77"/>
                      <a:pt x="187" y="77"/>
                      <a:pt x="183" y="77"/>
                    </a:cubicBezTo>
                    <a:cubicBezTo>
                      <a:pt x="183" y="76"/>
                      <a:pt x="183" y="76"/>
                      <a:pt x="183" y="76"/>
                    </a:cubicBezTo>
                    <a:cubicBezTo>
                      <a:pt x="183" y="63"/>
                      <a:pt x="183" y="51"/>
                      <a:pt x="185" y="38"/>
                    </a:cubicBezTo>
                    <a:cubicBezTo>
                      <a:pt x="185" y="35"/>
                      <a:pt x="180" y="35"/>
                      <a:pt x="180" y="38"/>
                    </a:cubicBezTo>
                    <a:cubicBezTo>
                      <a:pt x="178" y="51"/>
                      <a:pt x="178" y="63"/>
                      <a:pt x="178" y="76"/>
                    </a:cubicBezTo>
                    <a:cubicBezTo>
                      <a:pt x="178" y="76"/>
                      <a:pt x="178" y="76"/>
                      <a:pt x="178" y="77"/>
                    </a:cubicBezTo>
                    <a:cubicBezTo>
                      <a:pt x="175" y="77"/>
                      <a:pt x="172" y="77"/>
                      <a:pt x="169" y="77"/>
                    </a:cubicBezTo>
                    <a:cubicBezTo>
                      <a:pt x="169" y="77"/>
                      <a:pt x="169" y="77"/>
                      <a:pt x="169" y="77"/>
                    </a:cubicBezTo>
                    <a:cubicBezTo>
                      <a:pt x="170" y="66"/>
                      <a:pt x="171" y="56"/>
                      <a:pt x="168" y="46"/>
                    </a:cubicBezTo>
                    <a:cubicBezTo>
                      <a:pt x="168" y="42"/>
                      <a:pt x="163" y="44"/>
                      <a:pt x="163" y="47"/>
                    </a:cubicBezTo>
                    <a:cubicBezTo>
                      <a:pt x="166" y="57"/>
                      <a:pt x="164" y="67"/>
                      <a:pt x="164" y="77"/>
                    </a:cubicBezTo>
                    <a:cubicBezTo>
                      <a:pt x="164" y="77"/>
                      <a:pt x="164" y="77"/>
                      <a:pt x="164" y="77"/>
                    </a:cubicBezTo>
                    <a:cubicBezTo>
                      <a:pt x="160" y="77"/>
                      <a:pt x="155" y="77"/>
                      <a:pt x="150" y="77"/>
                    </a:cubicBezTo>
                    <a:cubicBezTo>
                      <a:pt x="150" y="76"/>
                      <a:pt x="150" y="76"/>
                      <a:pt x="150" y="76"/>
                    </a:cubicBezTo>
                    <a:cubicBezTo>
                      <a:pt x="150" y="65"/>
                      <a:pt x="151" y="54"/>
                      <a:pt x="153" y="43"/>
                    </a:cubicBezTo>
                    <a:cubicBezTo>
                      <a:pt x="153" y="39"/>
                      <a:pt x="148" y="38"/>
                      <a:pt x="148" y="41"/>
                    </a:cubicBezTo>
                    <a:cubicBezTo>
                      <a:pt x="146" y="53"/>
                      <a:pt x="145" y="64"/>
                      <a:pt x="145" y="76"/>
                    </a:cubicBezTo>
                    <a:cubicBezTo>
                      <a:pt x="145" y="76"/>
                      <a:pt x="145" y="76"/>
                      <a:pt x="145" y="77"/>
                    </a:cubicBezTo>
                    <a:cubicBezTo>
                      <a:pt x="143" y="77"/>
                      <a:pt x="140" y="77"/>
                      <a:pt x="137" y="77"/>
                    </a:cubicBezTo>
                    <a:cubicBezTo>
                      <a:pt x="137" y="76"/>
                      <a:pt x="137" y="76"/>
                      <a:pt x="137" y="76"/>
                    </a:cubicBezTo>
                    <a:cubicBezTo>
                      <a:pt x="137" y="66"/>
                      <a:pt x="138" y="55"/>
                      <a:pt x="138" y="45"/>
                    </a:cubicBezTo>
                    <a:cubicBezTo>
                      <a:pt x="138" y="42"/>
                      <a:pt x="133" y="42"/>
                      <a:pt x="133" y="45"/>
                    </a:cubicBezTo>
                    <a:cubicBezTo>
                      <a:pt x="133" y="55"/>
                      <a:pt x="132" y="66"/>
                      <a:pt x="132" y="76"/>
                    </a:cubicBezTo>
                    <a:cubicBezTo>
                      <a:pt x="132" y="76"/>
                      <a:pt x="132" y="76"/>
                      <a:pt x="132" y="77"/>
                    </a:cubicBezTo>
                    <a:cubicBezTo>
                      <a:pt x="128" y="77"/>
                      <a:pt x="123" y="77"/>
                      <a:pt x="119" y="77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1" y="65"/>
                      <a:pt x="120" y="55"/>
                      <a:pt x="120" y="45"/>
                    </a:cubicBezTo>
                    <a:cubicBezTo>
                      <a:pt x="120" y="42"/>
                      <a:pt x="115" y="42"/>
                      <a:pt x="115" y="45"/>
                    </a:cubicBezTo>
                    <a:cubicBezTo>
                      <a:pt x="115" y="55"/>
                      <a:pt x="115" y="65"/>
                      <a:pt x="114" y="74"/>
                    </a:cubicBezTo>
                    <a:cubicBezTo>
                      <a:pt x="114" y="75"/>
                      <a:pt x="114" y="76"/>
                      <a:pt x="115" y="77"/>
                    </a:cubicBezTo>
                    <a:cubicBezTo>
                      <a:pt x="112" y="77"/>
                      <a:pt x="109" y="77"/>
                      <a:pt x="106" y="76"/>
                    </a:cubicBezTo>
                    <a:cubicBezTo>
                      <a:pt x="105" y="76"/>
                      <a:pt x="103" y="76"/>
                      <a:pt x="102" y="76"/>
                    </a:cubicBezTo>
                    <a:cubicBezTo>
                      <a:pt x="102" y="64"/>
                      <a:pt x="104" y="51"/>
                      <a:pt x="104" y="38"/>
                    </a:cubicBezTo>
                    <a:cubicBezTo>
                      <a:pt x="103" y="35"/>
                      <a:pt x="98" y="35"/>
                      <a:pt x="98" y="38"/>
                    </a:cubicBezTo>
                    <a:cubicBezTo>
                      <a:pt x="99" y="51"/>
                      <a:pt x="97" y="64"/>
                      <a:pt x="97" y="76"/>
                    </a:cubicBezTo>
                    <a:cubicBezTo>
                      <a:pt x="92" y="76"/>
                      <a:pt x="88" y="76"/>
                      <a:pt x="84" y="76"/>
                    </a:cubicBezTo>
                    <a:cubicBezTo>
                      <a:pt x="84" y="66"/>
                      <a:pt x="87" y="55"/>
                      <a:pt x="84" y="45"/>
                    </a:cubicBezTo>
                    <a:cubicBezTo>
                      <a:pt x="82" y="42"/>
                      <a:pt x="77" y="43"/>
                      <a:pt x="78" y="46"/>
                    </a:cubicBezTo>
                    <a:cubicBezTo>
                      <a:pt x="82" y="56"/>
                      <a:pt x="79" y="66"/>
                      <a:pt x="78" y="76"/>
                    </a:cubicBezTo>
                    <a:cubicBezTo>
                      <a:pt x="73" y="76"/>
                      <a:pt x="69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2" y="66"/>
                      <a:pt x="63" y="55"/>
                      <a:pt x="64" y="45"/>
                    </a:cubicBezTo>
                    <a:cubicBezTo>
                      <a:pt x="65" y="42"/>
                      <a:pt x="60" y="40"/>
                      <a:pt x="59" y="44"/>
                    </a:cubicBezTo>
                    <a:cubicBezTo>
                      <a:pt x="58" y="55"/>
                      <a:pt x="57" y="65"/>
                      <a:pt x="58" y="76"/>
                    </a:cubicBezTo>
                    <a:cubicBezTo>
                      <a:pt x="54" y="76"/>
                      <a:pt x="50" y="76"/>
                      <a:pt x="46" y="76"/>
                    </a:cubicBezTo>
                    <a:cubicBezTo>
                      <a:pt x="46" y="67"/>
                      <a:pt x="46" y="57"/>
                      <a:pt x="45" y="47"/>
                    </a:cubicBezTo>
                    <a:cubicBezTo>
                      <a:pt x="45" y="44"/>
                      <a:pt x="40" y="44"/>
                      <a:pt x="40" y="47"/>
                    </a:cubicBezTo>
                    <a:cubicBezTo>
                      <a:pt x="40" y="57"/>
                      <a:pt x="41" y="67"/>
                      <a:pt x="41" y="76"/>
                    </a:cubicBezTo>
                    <a:cubicBezTo>
                      <a:pt x="37" y="76"/>
                      <a:pt x="32" y="76"/>
                      <a:pt x="28" y="76"/>
                    </a:cubicBezTo>
                    <a:cubicBezTo>
                      <a:pt x="27" y="65"/>
                      <a:pt x="29" y="54"/>
                      <a:pt x="25" y="44"/>
                    </a:cubicBezTo>
                    <a:cubicBezTo>
                      <a:pt x="24" y="41"/>
                      <a:pt x="19" y="42"/>
                      <a:pt x="20" y="45"/>
                    </a:cubicBezTo>
                    <a:cubicBezTo>
                      <a:pt x="23" y="55"/>
                      <a:pt x="22" y="66"/>
                      <a:pt x="23" y="76"/>
                    </a:cubicBezTo>
                    <a:cubicBezTo>
                      <a:pt x="18" y="76"/>
                      <a:pt x="13" y="77"/>
                      <a:pt x="8" y="77"/>
                    </a:cubicBezTo>
                    <a:cubicBezTo>
                      <a:pt x="8" y="54"/>
                      <a:pt x="7" y="31"/>
                      <a:pt x="6" y="8"/>
                    </a:cubicBezTo>
                    <a:cubicBezTo>
                      <a:pt x="37" y="8"/>
                      <a:pt x="69" y="7"/>
                      <a:pt x="10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0" name="Freeform 2285"/>
              <p:cNvSpPr/>
              <p:nvPr/>
            </p:nvSpPr>
            <p:spPr bwMode="auto">
              <a:xfrm>
                <a:off x="-3407569" y="-347664"/>
                <a:ext cx="15875" cy="90488"/>
              </a:xfrm>
              <a:custGeom>
                <a:avLst/>
                <a:gdLst>
                  <a:gd name="T0" fmla="*/ 5 w 6"/>
                  <a:gd name="T1" fmla="*/ 30 h 33"/>
                  <a:gd name="T2" fmla="*/ 6 w 6"/>
                  <a:gd name="T3" fmla="*/ 3 h 33"/>
                  <a:gd name="T4" fmla="*/ 1 w 6"/>
                  <a:gd name="T5" fmla="*/ 3 h 33"/>
                  <a:gd name="T6" fmla="*/ 0 w 6"/>
                  <a:gd name="T7" fmla="*/ 30 h 33"/>
                  <a:gd name="T8" fmla="*/ 5 w 6"/>
                  <a:gd name="T9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3">
                    <a:moveTo>
                      <a:pt x="5" y="30"/>
                    </a:moveTo>
                    <a:cubicBezTo>
                      <a:pt x="5" y="21"/>
                      <a:pt x="6" y="12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0" y="12"/>
                      <a:pt x="0" y="21"/>
                      <a:pt x="0" y="30"/>
                    </a:cubicBezTo>
                    <a:cubicBezTo>
                      <a:pt x="0" y="33"/>
                      <a:pt x="5" y="33"/>
                      <a:pt x="5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1" name="Freeform 2286"/>
              <p:cNvSpPr>
                <a:spLocks noEditPoints="1"/>
              </p:cNvSpPr>
              <p:nvPr/>
            </p:nvSpPr>
            <p:spPr bwMode="auto">
              <a:xfrm>
                <a:off x="2126456" y="2276474"/>
                <a:ext cx="1036638" cy="760413"/>
              </a:xfrm>
              <a:custGeom>
                <a:avLst/>
                <a:gdLst>
                  <a:gd name="T0" fmla="*/ 340 w 375"/>
                  <a:gd name="T1" fmla="*/ 3 h 275"/>
                  <a:gd name="T2" fmla="*/ 252 w 375"/>
                  <a:gd name="T3" fmla="*/ 52 h 275"/>
                  <a:gd name="T4" fmla="*/ 2 w 375"/>
                  <a:gd name="T5" fmla="*/ 208 h 275"/>
                  <a:gd name="T6" fmla="*/ 42 w 375"/>
                  <a:gd name="T7" fmla="*/ 273 h 275"/>
                  <a:gd name="T8" fmla="*/ 116 w 375"/>
                  <a:gd name="T9" fmla="*/ 230 h 275"/>
                  <a:gd name="T10" fmla="*/ 355 w 375"/>
                  <a:gd name="T11" fmla="*/ 81 h 275"/>
                  <a:gd name="T12" fmla="*/ 332 w 375"/>
                  <a:gd name="T13" fmla="*/ 48 h 275"/>
                  <a:gd name="T14" fmla="*/ 348 w 375"/>
                  <a:gd name="T15" fmla="*/ 80 h 275"/>
                  <a:gd name="T16" fmla="*/ 321 w 375"/>
                  <a:gd name="T17" fmla="*/ 65 h 275"/>
                  <a:gd name="T18" fmla="*/ 324 w 375"/>
                  <a:gd name="T19" fmla="*/ 95 h 275"/>
                  <a:gd name="T20" fmla="*/ 319 w 375"/>
                  <a:gd name="T21" fmla="*/ 98 h 275"/>
                  <a:gd name="T22" fmla="*/ 284 w 375"/>
                  <a:gd name="T23" fmla="*/ 78 h 275"/>
                  <a:gd name="T24" fmla="*/ 299 w 375"/>
                  <a:gd name="T25" fmla="*/ 111 h 275"/>
                  <a:gd name="T26" fmla="*/ 273 w 375"/>
                  <a:gd name="T27" fmla="*/ 94 h 275"/>
                  <a:gd name="T28" fmla="*/ 284 w 375"/>
                  <a:gd name="T29" fmla="*/ 121 h 275"/>
                  <a:gd name="T30" fmla="*/ 256 w 375"/>
                  <a:gd name="T31" fmla="*/ 93 h 275"/>
                  <a:gd name="T32" fmla="*/ 274 w 375"/>
                  <a:gd name="T33" fmla="*/ 127 h 275"/>
                  <a:gd name="T34" fmla="*/ 241 w 375"/>
                  <a:gd name="T35" fmla="*/ 111 h 275"/>
                  <a:gd name="T36" fmla="*/ 251 w 375"/>
                  <a:gd name="T37" fmla="*/ 139 h 275"/>
                  <a:gd name="T38" fmla="*/ 226 w 375"/>
                  <a:gd name="T39" fmla="*/ 111 h 275"/>
                  <a:gd name="T40" fmla="*/ 248 w 375"/>
                  <a:gd name="T41" fmla="*/ 143 h 275"/>
                  <a:gd name="T42" fmla="*/ 219 w 375"/>
                  <a:gd name="T43" fmla="*/ 127 h 275"/>
                  <a:gd name="T44" fmla="*/ 218 w 375"/>
                  <a:gd name="T45" fmla="*/ 142 h 275"/>
                  <a:gd name="T46" fmla="*/ 213 w 375"/>
                  <a:gd name="T47" fmla="*/ 143 h 275"/>
                  <a:gd name="T48" fmla="*/ 205 w 375"/>
                  <a:gd name="T49" fmla="*/ 167 h 275"/>
                  <a:gd name="T50" fmla="*/ 201 w 375"/>
                  <a:gd name="T51" fmla="*/ 170 h 275"/>
                  <a:gd name="T52" fmla="*/ 193 w 375"/>
                  <a:gd name="T53" fmla="*/ 175 h 275"/>
                  <a:gd name="T54" fmla="*/ 189 w 375"/>
                  <a:gd name="T55" fmla="*/ 178 h 275"/>
                  <a:gd name="T56" fmla="*/ 182 w 375"/>
                  <a:gd name="T57" fmla="*/ 183 h 275"/>
                  <a:gd name="T58" fmla="*/ 177 w 375"/>
                  <a:gd name="T59" fmla="*/ 186 h 275"/>
                  <a:gd name="T60" fmla="*/ 165 w 375"/>
                  <a:gd name="T61" fmla="*/ 193 h 275"/>
                  <a:gd name="T62" fmla="*/ 161 w 375"/>
                  <a:gd name="T63" fmla="*/ 195 h 275"/>
                  <a:gd name="T64" fmla="*/ 154 w 375"/>
                  <a:gd name="T65" fmla="*/ 200 h 275"/>
                  <a:gd name="T66" fmla="*/ 150 w 375"/>
                  <a:gd name="T67" fmla="*/ 202 h 275"/>
                  <a:gd name="T68" fmla="*/ 139 w 375"/>
                  <a:gd name="T69" fmla="*/ 209 h 275"/>
                  <a:gd name="T70" fmla="*/ 134 w 375"/>
                  <a:gd name="T71" fmla="*/ 211 h 275"/>
                  <a:gd name="T72" fmla="*/ 124 w 375"/>
                  <a:gd name="T73" fmla="*/ 219 h 275"/>
                  <a:gd name="T74" fmla="*/ 120 w 375"/>
                  <a:gd name="T75" fmla="*/ 222 h 275"/>
                  <a:gd name="T76" fmla="*/ 89 w 375"/>
                  <a:gd name="T77" fmla="*/ 205 h 275"/>
                  <a:gd name="T78" fmla="*/ 92 w 375"/>
                  <a:gd name="T79" fmla="*/ 239 h 275"/>
                  <a:gd name="T80" fmla="*/ 87 w 375"/>
                  <a:gd name="T81" fmla="*/ 242 h 275"/>
                  <a:gd name="T82" fmla="*/ 57 w 375"/>
                  <a:gd name="T83" fmla="*/ 226 h 275"/>
                  <a:gd name="T84" fmla="*/ 42 w 375"/>
                  <a:gd name="T85" fmla="*/ 231 h 275"/>
                  <a:gd name="T86" fmla="*/ 45 w 375"/>
                  <a:gd name="T87" fmla="*/ 269 h 275"/>
                  <a:gd name="T88" fmla="*/ 171 w 375"/>
                  <a:gd name="T89" fmla="*/ 111 h 275"/>
                  <a:gd name="T90" fmla="*/ 335 w 375"/>
                  <a:gd name="T91" fmla="*/ 6 h 275"/>
                  <a:gd name="T92" fmla="*/ 363 w 375"/>
                  <a:gd name="T93" fmla="*/ 68 h 275"/>
                  <a:gd name="T94" fmla="*/ 358 w 375"/>
                  <a:gd name="T95" fmla="*/ 71 h 275"/>
                  <a:gd name="T96" fmla="*/ 351 w 375"/>
                  <a:gd name="T97" fmla="*/ 77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75" h="275">
                    <a:moveTo>
                      <a:pt x="372" y="68"/>
                    </a:moveTo>
                    <a:cubicBezTo>
                      <a:pt x="374" y="68"/>
                      <a:pt x="375" y="66"/>
                      <a:pt x="374" y="64"/>
                    </a:cubicBezTo>
                    <a:cubicBezTo>
                      <a:pt x="362" y="44"/>
                      <a:pt x="352" y="23"/>
                      <a:pt x="340" y="3"/>
                    </a:cubicBezTo>
                    <a:cubicBezTo>
                      <a:pt x="339" y="2"/>
                      <a:pt x="338" y="2"/>
                      <a:pt x="338" y="2"/>
                    </a:cubicBezTo>
                    <a:cubicBezTo>
                      <a:pt x="337" y="1"/>
                      <a:pt x="335" y="0"/>
                      <a:pt x="334" y="1"/>
                    </a:cubicBezTo>
                    <a:cubicBezTo>
                      <a:pt x="306" y="18"/>
                      <a:pt x="279" y="34"/>
                      <a:pt x="252" y="52"/>
                    </a:cubicBezTo>
                    <a:cubicBezTo>
                      <a:pt x="225" y="69"/>
                      <a:pt x="199" y="88"/>
                      <a:pt x="171" y="104"/>
                    </a:cubicBezTo>
                    <a:cubicBezTo>
                      <a:pt x="143" y="121"/>
                      <a:pt x="114" y="136"/>
                      <a:pt x="87" y="154"/>
                    </a:cubicBezTo>
                    <a:cubicBezTo>
                      <a:pt x="58" y="172"/>
                      <a:pt x="30" y="191"/>
                      <a:pt x="2" y="208"/>
                    </a:cubicBezTo>
                    <a:cubicBezTo>
                      <a:pt x="1" y="209"/>
                      <a:pt x="1" y="209"/>
                      <a:pt x="1" y="210"/>
                    </a:cubicBezTo>
                    <a:cubicBezTo>
                      <a:pt x="0" y="210"/>
                      <a:pt x="0" y="211"/>
                      <a:pt x="1" y="212"/>
                    </a:cubicBezTo>
                    <a:cubicBezTo>
                      <a:pt x="14" y="232"/>
                      <a:pt x="29" y="252"/>
                      <a:pt x="42" y="273"/>
                    </a:cubicBezTo>
                    <a:cubicBezTo>
                      <a:pt x="43" y="275"/>
                      <a:pt x="44" y="275"/>
                      <a:pt x="45" y="274"/>
                    </a:cubicBezTo>
                    <a:cubicBezTo>
                      <a:pt x="46" y="275"/>
                      <a:pt x="46" y="275"/>
                      <a:pt x="47" y="274"/>
                    </a:cubicBezTo>
                    <a:cubicBezTo>
                      <a:pt x="68" y="257"/>
                      <a:pt x="93" y="244"/>
                      <a:pt x="116" y="230"/>
                    </a:cubicBezTo>
                    <a:cubicBezTo>
                      <a:pt x="141" y="215"/>
                      <a:pt x="165" y="200"/>
                      <a:pt x="190" y="185"/>
                    </a:cubicBezTo>
                    <a:cubicBezTo>
                      <a:pt x="233" y="158"/>
                      <a:pt x="275" y="132"/>
                      <a:pt x="318" y="105"/>
                    </a:cubicBezTo>
                    <a:cubicBezTo>
                      <a:pt x="330" y="97"/>
                      <a:pt x="343" y="89"/>
                      <a:pt x="355" y="81"/>
                    </a:cubicBezTo>
                    <a:cubicBezTo>
                      <a:pt x="361" y="77"/>
                      <a:pt x="368" y="73"/>
                      <a:pt x="372" y="68"/>
                    </a:cubicBezTo>
                    <a:close/>
                    <a:moveTo>
                      <a:pt x="351" y="76"/>
                    </a:moveTo>
                    <a:cubicBezTo>
                      <a:pt x="345" y="66"/>
                      <a:pt x="339" y="56"/>
                      <a:pt x="332" y="48"/>
                    </a:cubicBezTo>
                    <a:cubicBezTo>
                      <a:pt x="329" y="46"/>
                      <a:pt x="326" y="50"/>
                      <a:pt x="328" y="52"/>
                    </a:cubicBezTo>
                    <a:cubicBezTo>
                      <a:pt x="336" y="60"/>
                      <a:pt x="341" y="69"/>
                      <a:pt x="346" y="79"/>
                    </a:cubicBezTo>
                    <a:cubicBezTo>
                      <a:pt x="347" y="79"/>
                      <a:pt x="347" y="79"/>
                      <a:pt x="348" y="80"/>
                    </a:cubicBezTo>
                    <a:cubicBezTo>
                      <a:pt x="344" y="82"/>
                      <a:pt x="341" y="84"/>
                      <a:pt x="338" y="86"/>
                    </a:cubicBezTo>
                    <a:cubicBezTo>
                      <a:pt x="334" y="77"/>
                      <a:pt x="331" y="68"/>
                      <a:pt x="324" y="61"/>
                    </a:cubicBezTo>
                    <a:cubicBezTo>
                      <a:pt x="322" y="59"/>
                      <a:pt x="318" y="62"/>
                      <a:pt x="321" y="65"/>
                    </a:cubicBezTo>
                    <a:cubicBezTo>
                      <a:pt x="327" y="71"/>
                      <a:pt x="330" y="81"/>
                      <a:pt x="334" y="89"/>
                    </a:cubicBezTo>
                    <a:cubicBezTo>
                      <a:pt x="331" y="90"/>
                      <a:pt x="329" y="92"/>
                      <a:pt x="326" y="94"/>
                    </a:cubicBezTo>
                    <a:cubicBezTo>
                      <a:pt x="326" y="94"/>
                      <a:pt x="325" y="95"/>
                      <a:pt x="324" y="95"/>
                    </a:cubicBezTo>
                    <a:cubicBezTo>
                      <a:pt x="320" y="84"/>
                      <a:pt x="312" y="75"/>
                      <a:pt x="305" y="65"/>
                    </a:cubicBezTo>
                    <a:cubicBezTo>
                      <a:pt x="304" y="62"/>
                      <a:pt x="299" y="65"/>
                      <a:pt x="301" y="68"/>
                    </a:cubicBezTo>
                    <a:cubicBezTo>
                      <a:pt x="307" y="78"/>
                      <a:pt x="316" y="87"/>
                      <a:pt x="319" y="98"/>
                    </a:cubicBezTo>
                    <a:cubicBezTo>
                      <a:pt x="313" y="102"/>
                      <a:pt x="308" y="105"/>
                      <a:pt x="302" y="109"/>
                    </a:cubicBezTo>
                    <a:cubicBezTo>
                      <a:pt x="302" y="108"/>
                      <a:pt x="302" y="108"/>
                      <a:pt x="302" y="107"/>
                    </a:cubicBezTo>
                    <a:cubicBezTo>
                      <a:pt x="296" y="98"/>
                      <a:pt x="289" y="88"/>
                      <a:pt x="284" y="78"/>
                    </a:cubicBezTo>
                    <a:cubicBezTo>
                      <a:pt x="282" y="75"/>
                      <a:pt x="278" y="78"/>
                      <a:pt x="280" y="81"/>
                    </a:cubicBezTo>
                    <a:cubicBezTo>
                      <a:pt x="285" y="91"/>
                      <a:pt x="291" y="100"/>
                      <a:pt x="297" y="110"/>
                    </a:cubicBezTo>
                    <a:cubicBezTo>
                      <a:pt x="298" y="111"/>
                      <a:pt x="298" y="111"/>
                      <a:pt x="299" y="111"/>
                    </a:cubicBezTo>
                    <a:cubicBezTo>
                      <a:pt x="295" y="113"/>
                      <a:pt x="292" y="116"/>
                      <a:pt x="288" y="118"/>
                    </a:cubicBezTo>
                    <a:cubicBezTo>
                      <a:pt x="288" y="118"/>
                      <a:pt x="288" y="118"/>
                      <a:pt x="288" y="118"/>
                    </a:cubicBezTo>
                    <a:cubicBezTo>
                      <a:pt x="283" y="110"/>
                      <a:pt x="280" y="101"/>
                      <a:pt x="273" y="94"/>
                    </a:cubicBezTo>
                    <a:cubicBezTo>
                      <a:pt x="271" y="92"/>
                      <a:pt x="268" y="96"/>
                      <a:pt x="270" y="98"/>
                    </a:cubicBezTo>
                    <a:cubicBezTo>
                      <a:pt x="276" y="105"/>
                      <a:pt x="278" y="113"/>
                      <a:pt x="284" y="120"/>
                    </a:cubicBezTo>
                    <a:cubicBezTo>
                      <a:pt x="284" y="121"/>
                      <a:pt x="284" y="121"/>
                      <a:pt x="284" y="121"/>
                    </a:cubicBezTo>
                    <a:cubicBezTo>
                      <a:pt x="282" y="122"/>
                      <a:pt x="280" y="123"/>
                      <a:pt x="278" y="124"/>
                    </a:cubicBezTo>
                    <a:cubicBezTo>
                      <a:pt x="278" y="124"/>
                      <a:pt x="277" y="124"/>
                      <a:pt x="277" y="123"/>
                    </a:cubicBezTo>
                    <a:cubicBezTo>
                      <a:pt x="271" y="113"/>
                      <a:pt x="265" y="102"/>
                      <a:pt x="256" y="93"/>
                    </a:cubicBezTo>
                    <a:cubicBezTo>
                      <a:pt x="254" y="90"/>
                      <a:pt x="250" y="94"/>
                      <a:pt x="253" y="97"/>
                    </a:cubicBezTo>
                    <a:cubicBezTo>
                      <a:pt x="261" y="105"/>
                      <a:pt x="267" y="116"/>
                      <a:pt x="273" y="126"/>
                    </a:cubicBezTo>
                    <a:cubicBezTo>
                      <a:pt x="273" y="126"/>
                      <a:pt x="273" y="127"/>
                      <a:pt x="274" y="127"/>
                    </a:cubicBezTo>
                    <a:cubicBezTo>
                      <a:pt x="269" y="130"/>
                      <a:pt x="265" y="132"/>
                      <a:pt x="261" y="135"/>
                    </a:cubicBezTo>
                    <a:cubicBezTo>
                      <a:pt x="256" y="125"/>
                      <a:pt x="252" y="115"/>
                      <a:pt x="245" y="107"/>
                    </a:cubicBezTo>
                    <a:cubicBezTo>
                      <a:pt x="242" y="105"/>
                      <a:pt x="239" y="108"/>
                      <a:pt x="241" y="111"/>
                    </a:cubicBezTo>
                    <a:cubicBezTo>
                      <a:pt x="248" y="118"/>
                      <a:pt x="252" y="129"/>
                      <a:pt x="257" y="138"/>
                    </a:cubicBezTo>
                    <a:cubicBezTo>
                      <a:pt x="255" y="139"/>
                      <a:pt x="253" y="139"/>
                      <a:pt x="252" y="140"/>
                    </a:cubicBezTo>
                    <a:cubicBezTo>
                      <a:pt x="252" y="140"/>
                      <a:pt x="252" y="139"/>
                      <a:pt x="251" y="139"/>
                    </a:cubicBezTo>
                    <a:cubicBezTo>
                      <a:pt x="247" y="135"/>
                      <a:pt x="245" y="130"/>
                      <a:pt x="242" y="125"/>
                    </a:cubicBezTo>
                    <a:cubicBezTo>
                      <a:pt x="238" y="119"/>
                      <a:pt x="234" y="114"/>
                      <a:pt x="230" y="109"/>
                    </a:cubicBezTo>
                    <a:cubicBezTo>
                      <a:pt x="229" y="106"/>
                      <a:pt x="224" y="108"/>
                      <a:pt x="226" y="111"/>
                    </a:cubicBezTo>
                    <a:cubicBezTo>
                      <a:pt x="230" y="117"/>
                      <a:pt x="233" y="122"/>
                      <a:pt x="237" y="128"/>
                    </a:cubicBezTo>
                    <a:cubicBezTo>
                      <a:pt x="241" y="133"/>
                      <a:pt x="243" y="138"/>
                      <a:pt x="247" y="143"/>
                    </a:cubicBezTo>
                    <a:cubicBezTo>
                      <a:pt x="248" y="143"/>
                      <a:pt x="248" y="143"/>
                      <a:pt x="248" y="143"/>
                    </a:cubicBezTo>
                    <a:cubicBezTo>
                      <a:pt x="245" y="145"/>
                      <a:pt x="241" y="147"/>
                      <a:pt x="238" y="149"/>
                    </a:cubicBezTo>
                    <a:cubicBezTo>
                      <a:pt x="233" y="141"/>
                      <a:pt x="229" y="132"/>
                      <a:pt x="224" y="124"/>
                    </a:cubicBezTo>
                    <a:cubicBezTo>
                      <a:pt x="222" y="121"/>
                      <a:pt x="217" y="124"/>
                      <a:pt x="219" y="127"/>
                    </a:cubicBezTo>
                    <a:cubicBezTo>
                      <a:pt x="224" y="135"/>
                      <a:pt x="229" y="143"/>
                      <a:pt x="234" y="152"/>
                    </a:cubicBezTo>
                    <a:cubicBezTo>
                      <a:pt x="231" y="153"/>
                      <a:pt x="228" y="155"/>
                      <a:pt x="226" y="157"/>
                    </a:cubicBezTo>
                    <a:cubicBezTo>
                      <a:pt x="222" y="152"/>
                      <a:pt x="221" y="147"/>
                      <a:pt x="218" y="142"/>
                    </a:cubicBezTo>
                    <a:cubicBezTo>
                      <a:pt x="216" y="137"/>
                      <a:pt x="211" y="132"/>
                      <a:pt x="208" y="127"/>
                    </a:cubicBezTo>
                    <a:cubicBezTo>
                      <a:pt x="206" y="124"/>
                      <a:pt x="202" y="126"/>
                      <a:pt x="203" y="129"/>
                    </a:cubicBezTo>
                    <a:cubicBezTo>
                      <a:pt x="206" y="134"/>
                      <a:pt x="210" y="138"/>
                      <a:pt x="213" y="143"/>
                    </a:cubicBezTo>
                    <a:cubicBezTo>
                      <a:pt x="216" y="148"/>
                      <a:pt x="218" y="154"/>
                      <a:pt x="221" y="159"/>
                    </a:cubicBezTo>
                    <a:cubicBezTo>
                      <a:pt x="216" y="163"/>
                      <a:pt x="211" y="166"/>
                      <a:pt x="206" y="169"/>
                    </a:cubicBezTo>
                    <a:cubicBezTo>
                      <a:pt x="206" y="168"/>
                      <a:pt x="206" y="168"/>
                      <a:pt x="205" y="167"/>
                    </a:cubicBezTo>
                    <a:cubicBezTo>
                      <a:pt x="200" y="159"/>
                      <a:pt x="197" y="150"/>
                      <a:pt x="193" y="141"/>
                    </a:cubicBezTo>
                    <a:cubicBezTo>
                      <a:pt x="192" y="138"/>
                      <a:pt x="187" y="139"/>
                      <a:pt x="188" y="142"/>
                    </a:cubicBezTo>
                    <a:cubicBezTo>
                      <a:pt x="192" y="152"/>
                      <a:pt x="196" y="161"/>
                      <a:pt x="201" y="170"/>
                    </a:cubicBezTo>
                    <a:cubicBezTo>
                      <a:pt x="201" y="170"/>
                      <a:pt x="202" y="171"/>
                      <a:pt x="203" y="171"/>
                    </a:cubicBezTo>
                    <a:cubicBezTo>
                      <a:pt x="200" y="173"/>
                      <a:pt x="197" y="175"/>
                      <a:pt x="194" y="176"/>
                    </a:cubicBezTo>
                    <a:cubicBezTo>
                      <a:pt x="194" y="176"/>
                      <a:pt x="193" y="176"/>
                      <a:pt x="193" y="175"/>
                    </a:cubicBezTo>
                    <a:cubicBezTo>
                      <a:pt x="187" y="165"/>
                      <a:pt x="180" y="154"/>
                      <a:pt x="175" y="143"/>
                    </a:cubicBezTo>
                    <a:cubicBezTo>
                      <a:pt x="174" y="140"/>
                      <a:pt x="169" y="143"/>
                      <a:pt x="171" y="146"/>
                    </a:cubicBezTo>
                    <a:cubicBezTo>
                      <a:pt x="176" y="157"/>
                      <a:pt x="182" y="168"/>
                      <a:pt x="189" y="178"/>
                    </a:cubicBezTo>
                    <a:cubicBezTo>
                      <a:pt x="189" y="178"/>
                      <a:pt x="189" y="179"/>
                      <a:pt x="190" y="179"/>
                    </a:cubicBezTo>
                    <a:cubicBezTo>
                      <a:pt x="187" y="181"/>
                      <a:pt x="185" y="182"/>
                      <a:pt x="182" y="184"/>
                    </a:cubicBezTo>
                    <a:cubicBezTo>
                      <a:pt x="182" y="184"/>
                      <a:pt x="182" y="184"/>
                      <a:pt x="182" y="183"/>
                    </a:cubicBezTo>
                    <a:cubicBezTo>
                      <a:pt x="177" y="175"/>
                      <a:pt x="172" y="165"/>
                      <a:pt x="165" y="158"/>
                    </a:cubicBezTo>
                    <a:cubicBezTo>
                      <a:pt x="162" y="155"/>
                      <a:pt x="159" y="159"/>
                      <a:pt x="161" y="161"/>
                    </a:cubicBezTo>
                    <a:cubicBezTo>
                      <a:pt x="168" y="168"/>
                      <a:pt x="172" y="178"/>
                      <a:pt x="177" y="186"/>
                    </a:cubicBezTo>
                    <a:cubicBezTo>
                      <a:pt x="178" y="186"/>
                      <a:pt x="178" y="186"/>
                      <a:pt x="178" y="186"/>
                    </a:cubicBezTo>
                    <a:cubicBezTo>
                      <a:pt x="174" y="189"/>
                      <a:pt x="170" y="191"/>
                      <a:pt x="166" y="194"/>
                    </a:cubicBezTo>
                    <a:cubicBezTo>
                      <a:pt x="166" y="193"/>
                      <a:pt x="165" y="193"/>
                      <a:pt x="165" y="193"/>
                    </a:cubicBezTo>
                    <a:cubicBezTo>
                      <a:pt x="159" y="183"/>
                      <a:pt x="154" y="173"/>
                      <a:pt x="150" y="163"/>
                    </a:cubicBezTo>
                    <a:cubicBezTo>
                      <a:pt x="149" y="160"/>
                      <a:pt x="144" y="162"/>
                      <a:pt x="145" y="165"/>
                    </a:cubicBezTo>
                    <a:cubicBezTo>
                      <a:pt x="149" y="175"/>
                      <a:pt x="155" y="186"/>
                      <a:pt x="161" y="195"/>
                    </a:cubicBezTo>
                    <a:cubicBezTo>
                      <a:pt x="161" y="196"/>
                      <a:pt x="161" y="196"/>
                      <a:pt x="162" y="196"/>
                    </a:cubicBezTo>
                    <a:cubicBezTo>
                      <a:pt x="159" y="198"/>
                      <a:pt x="157" y="199"/>
                      <a:pt x="155" y="201"/>
                    </a:cubicBezTo>
                    <a:cubicBezTo>
                      <a:pt x="154" y="200"/>
                      <a:pt x="154" y="200"/>
                      <a:pt x="154" y="200"/>
                    </a:cubicBezTo>
                    <a:cubicBezTo>
                      <a:pt x="149" y="191"/>
                      <a:pt x="144" y="182"/>
                      <a:pt x="139" y="173"/>
                    </a:cubicBezTo>
                    <a:cubicBezTo>
                      <a:pt x="137" y="170"/>
                      <a:pt x="133" y="173"/>
                      <a:pt x="135" y="176"/>
                    </a:cubicBezTo>
                    <a:cubicBezTo>
                      <a:pt x="140" y="185"/>
                      <a:pt x="144" y="194"/>
                      <a:pt x="150" y="202"/>
                    </a:cubicBezTo>
                    <a:cubicBezTo>
                      <a:pt x="150" y="203"/>
                      <a:pt x="150" y="203"/>
                      <a:pt x="150" y="203"/>
                    </a:cubicBezTo>
                    <a:cubicBezTo>
                      <a:pt x="147" y="205"/>
                      <a:pt x="143" y="208"/>
                      <a:pt x="139" y="210"/>
                    </a:cubicBezTo>
                    <a:cubicBezTo>
                      <a:pt x="139" y="210"/>
                      <a:pt x="139" y="209"/>
                      <a:pt x="139" y="209"/>
                    </a:cubicBezTo>
                    <a:cubicBezTo>
                      <a:pt x="135" y="200"/>
                      <a:pt x="129" y="192"/>
                      <a:pt x="123" y="183"/>
                    </a:cubicBezTo>
                    <a:cubicBezTo>
                      <a:pt x="122" y="180"/>
                      <a:pt x="117" y="183"/>
                      <a:pt x="119" y="186"/>
                    </a:cubicBezTo>
                    <a:cubicBezTo>
                      <a:pt x="124" y="194"/>
                      <a:pt x="130" y="202"/>
                      <a:pt x="134" y="211"/>
                    </a:cubicBezTo>
                    <a:cubicBezTo>
                      <a:pt x="134" y="211"/>
                      <a:pt x="135" y="212"/>
                      <a:pt x="135" y="212"/>
                    </a:cubicBezTo>
                    <a:cubicBezTo>
                      <a:pt x="133" y="214"/>
                      <a:pt x="130" y="215"/>
                      <a:pt x="128" y="217"/>
                    </a:cubicBezTo>
                    <a:cubicBezTo>
                      <a:pt x="127" y="217"/>
                      <a:pt x="126" y="218"/>
                      <a:pt x="124" y="219"/>
                    </a:cubicBezTo>
                    <a:cubicBezTo>
                      <a:pt x="118" y="208"/>
                      <a:pt x="113" y="196"/>
                      <a:pt x="106" y="186"/>
                    </a:cubicBezTo>
                    <a:cubicBezTo>
                      <a:pt x="104" y="183"/>
                      <a:pt x="99" y="186"/>
                      <a:pt x="101" y="188"/>
                    </a:cubicBezTo>
                    <a:cubicBezTo>
                      <a:pt x="109" y="199"/>
                      <a:pt x="113" y="211"/>
                      <a:pt x="120" y="222"/>
                    </a:cubicBezTo>
                    <a:cubicBezTo>
                      <a:pt x="116" y="224"/>
                      <a:pt x="113" y="226"/>
                      <a:pt x="109" y="228"/>
                    </a:cubicBezTo>
                    <a:cubicBezTo>
                      <a:pt x="104" y="219"/>
                      <a:pt x="100" y="208"/>
                      <a:pt x="92" y="202"/>
                    </a:cubicBezTo>
                    <a:cubicBezTo>
                      <a:pt x="89" y="199"/>
                      <a:pt x="86" y="203"/>
                      <a:pt x="89" y="205"/>
                    </a:cubicBezTo>
                    <a:cubicBezTo>
                      <a:pt x="96" y="212"/>
                      <a:pt x="100" y="222"/>
                      <a:pt x="104" y="231"/>
                    </a:cubicBezTo>
                    <a:cubicBezTo>
                      <a:pt x="100" y="234"/>
                      <a:pt x="96" y="236"/>
                      <a:pt x="92" y="239"/>
                    </a:cubicBezTo>
                    <a:cubicBezTo>
                      <a:pt x="92" y="239"/>
                      <a:pt x="92" y="239"/>
                      <a:pt x="92" y="239"/>
                    </a:cubicBezTo>
                    <a:cubicBezTo>
                      <a:pt x="85" y="231"/>
                      <a:pt x="80" y="221"/>
                      <a:pt x="76" y="212"/>
                    </a:cubicBezTo>
                    <a:cubicBezTo>
                      <a:pt x="75" y="209"/>
                      <a:pt x="70" y="210"/>
                      <a:pt x="71" y="214"/>
                    </a:cubicBezTo>
                    <a:cubicBezTo>
                      <a:pt x="75" y="224"/>
                      <a:pt x="80" y="233"/>
                      <a:pt x="87" y="242"/>
                    </a:cubicBezTo>
                    <a:cubicBezTo>
                      <a:pt x="84" y="244"/>
                      <a:pt x="80" y="246"/>
                      <a:pt x="77" y="248"/>
                    </a:cubicBezTo>
                    <a:cubicBezTo>
                      <a:pt x="72" y="240"/>
                      <a:pt x="66" y="232"/>
                      <a:pt x="61" y="224"/>
                    </a:cubicBezTo>
                    <a:cubicBezTo>
                      <a:pt x="59" y="221"/>
                      <a:pt x="55" y="224"/>
                      <a:pt x="57" y="226"/>
                    </a:cubicBezTo>
                    <a:cubicBezTo>
                      <a:pt x="62" y="235"/>
                      <a:pt x="67" y="243"/>
                      <a:pt x="73" y="251"/>
                    </a:cubicBezTo>
                    <a:cubicBezTo>
                      <a:pt x="69" y="253"/>
                      <a:pt x="65" y="255"/>
                      <a:pt x="62" y="258"/>
                    </a:cubicBezTo>
                    <a:cubicBezTo>
                      <a:pt x="55" y="249"/>
                      <a:pt x="51" y="239"/>
                      <a:pt x="42" y="231"/>
                    </a:cubicBezTo>
                    <a:cubicBezTo>
                      <a:pt x="40" y="229"/>
                      <a:pt x="36" y="233"/>
                      <a:pt x="39" y="235"/>
                    </a:cubicBezTo>
                    <a:cubicBezTo>
                      <a:pt x="47" y="242"/>
                      <a:pt x="51" y="252"/>
                      <a:pt x="57" y="260"/>
                    </a:cubicBezTo>
                    <a:cubicBezTo>
                      <a:pt x="53" y="263"/>
                      <a:pt x="49" y="266"/>
                      <a:pt x="45" y="269"/>
                    </a:cubicBezTo>
                    <a:cubicBezTo>
                      <a:pt x="33" y="249"/>
                      <a:pt x="20" y="231"/>
                      <a:pt x="7" y="211"/>
                    </a:cubicBezTo>
                    <a:cubicBezTo>
                      <a:pt x="33" y="195"/>
                      <a:pt x="60" y="177"/>
                      <a:pt x="86" y="160"/>
                    </a:cubicBezTo>
                    <a:cubicBezTo>
                      <a:pt x="114" y="142"/>
                      <a:pt x="142" y="127"/>
                      <a:pt x="171" y="111"/>
                    </a:cubicBezTo>
                    <a:cubicBezTo>
                      <a:pt x="199" y="95"/>
                      <a:pt x="225" y="76"/>
                      <a:pt x="252" y="58"/>
                    </a:cubicBezTo>
                    <a:cubicBezTo>
                      <a:pt x="279" y="40"/>
                      <a:pt x="307" y="23"/>
                      <a:pt x="335" y="6"/>
                    </a:cubicBezTo>
                    <a:cubicBezTo>
                      <a:pt x="335" y="6"/>
                      <a:pt x="335" y="6"/>
                      <a:pt x="335" y="6"/>
                    </a:cubicBezTo>
                    <a:cubicBezTo>
                      <a:pt x="347" y="25"/>
                      <a:pt x="357" y="45"/>
                      <a:pt x="368" y="65"/>
                    </a:cubicBezTo>
                    <a:cubicBezTo>
                      <a:pt x="367" y="66"/>
                      <a:pt x="365" y="68"/>
                      <a:pt x="363" y="69"/>
                    </a:cubicBezTo>
                    <a:cubicBezTo>
                      <a:pt x="363" y="69"/>
                      <a:pt x="363" y="69"/>
                      <a:pt x="363" y="68"/>
                    </a:cubicBezTo>
                    <a:cubicBezTo>
                      <a:pt x="357" y="61"/>
                      <a:pt x="355" y="53"/>
                      <a:pt x="349" y="47"/>
                    </a:cubicBezTo>
                    <a:cubicBezTo>
                      <a:pt x="347" y="44"/>
                      <a:pt x="343" y="48"/>
                      <a:pt x="345" y="50"/>
                    </a:cubicBezTo>
                    <a:cubicBezTo>
                      <a:pt x="351" y="57"/>
                      <a:pt x="353" y="65"/>
                      <a:pt x="358" y="71"/>
                    </a:cubicBezTo>
                    <a:cubicBezTo>
                      <a:pt x="358" y="72"/>
                      <a:pt x="359" y="72"/>
                      <a:pt x="359" y="72"/>
                    </a:cubicBezTo>
                    <a:cubicBezTo>
                      <a:pt x="358" y="73"/>
                      <a:pt x="357" y="73"/>
                      <a:pt x="356" y="74"/>
                    </a:cubicBezTo>
                    <a:cubicBezTo>
                      <a:pt x="354" y="75"/>
                      <a:pt x="353" y="76"/>
                      <a:pt x="351" y="77"/>
                    </a:cubicBezTo>
                    <a:cubicBezTo>
                      <a:pt x="351" y="77"/>
                      <a:pt x="351" y="76"/>
                      <a:pt x="351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2" name="Freeform 2287"/>
              <p:cNvSpPr/>
              <p:nvPr/>
            </p:nvSpPr>
            <p:spPr bwMode="auto">
              <a:xfrm>
                <a:off x="2931319" y="2481261"/>
                <a:ext cx="60325" cy="88900"/>
              </a:xfrm>
              <a:custGeom>
                <a:avLst/>
                <a:gdLst>
                  <a:gd name="T0" fmla="*/ 2 w 22"/>
                  <a:gd name="T1" fmla="*/ 6 h 32"/>
                  <a:gd name="T2" fmla="*/ 16 w 22"/>
                  <a:gd name="T3" fmla="*/ 29 h 32"/>
                  <a:gd name="T4" fmla="*/ 20 w 22"/>
                  <a:gd name="T5" fmla="*/ 26 h 32"/>
                  <a:gd name="T6" fmla="*/ 7 w 22"/>
                  <a:gd name="T7" fmla="*/ 3 h 32"/>
                  <a:gd name="T8" fmla="*/ 2 w 22"/>
                  <a:gd name="T9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2" y="6"/>
                    </a:moveTo>
                    <a:cubicBezTo>
                      <a:pt x="7" y="14"/>
                      <a:pt x="11" y="22"/>
                      <a:pt x="16" y="29"/>
                    </a:cubicBezTo>
                    <a:cubicBezTo>
                      <a:pt x="17" y="32"/>
                      <a:pt x="22" y="29"/>
                      <a:pt x="20" y="26"/>
                    </a:cubicBezTo>
                    <a:cubicBezTo>
                      <a:pt x="15" y="19"/>
                      <a:pt x="11" y="11"/>
                      <a:pt x="7" y="3"/>
                    </a:cubicBezTo>
                    <a:cubicBezTo>
                      <a:pt x="5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3" name="Freeform 2288"/>
              <p:cNvSpPr>
                <a:spLocks noEditPoints="1"/>
              </p:cNvSpPr>
              <p:nvPr/>
            </p:nvSpPr>
            <p:spPr bwMode="auto">
              <a:xfrm>
                <a:off x="1550194" y="-481014"/>
                <a:ext cx="350838" cy="531813"/>
              </a:xfrm>
              <a:custGeom>
                <a:avLst/>
                <a:gdLst>
                  <a:gd name="T0" fmla="*/ 15 w 127"/>
                  <a:gd name="T1" fmla="*/ 183 h 192"/>
                  <a:gd name="T2" fmla="*/ 59 w 127"/>
                  <a:gd name="T3" fmla="*/ 187 h 192"/>
                  <a:gd name="T4" fmla="*/ 73 w 127"/>
                  <a:gd name="T5" fmla="*/ 154 h 192"/>
                  <a:gd name="T6" fmla="*/ 73 w 127"/>
                  <a:gd name="T7" fmla="*/ 153 h 192"/>
                  <a:gd name="T8" fmla="*/ 73 w 127"/>
                  <a:gd name="T9" fmla="*/ 39 h 192"/>
                  <a:gd name="T10" fmla="*/ 119 w 127"/>
                  <a:gd name="T11" fmla="*/ 41 h 192"/>
                  <a:gd name="T12" fmla="*/ 122 w 127"/>
                  <a:gd name="T13" fmla="*/ 38 h 192"/>
                  <a:gd name="T14" fmla="*/ 122 w 127"/>
                  <a:gd name="T15" fmla="*/ 38 h 192"/>
                  <a:gd name="T16" fmla="*/ 127 w 127"/>
                  <a:gd name="T17" fmla="*/ 6 h 192"/>
                  <a:gd name="T18" fmla="*/ 124 w 127"/>
                  <a:gd name="T19" fmla="*/ 3 h 192"/>
                  <a:gd name="T20" fmla="*/ 123 w 127"/>
                  <a:gd name="T21" fmla="*/ 3 h 192"/>
                  <a:gd name="T22" fmla="*/ 91 w 127"/>
                  <a:gd name="T23" fmla="*/ 2 h 192"/>
                  <a:gd name="T24" fmla="*/ 69 w 127"/>
                  <a:gd name="T25" fmla="*/ 4 h 192"/>
                  <a:gd name="T26" fmla="*/ 68 w 127"/>
                  <a:gd name="T27" fmla="*/ 7 h 192"/>
                  <a:gd name="T28" fmla="*/ 67 w 127"/>
                  <a:gd name="T29" fmla="*/ 8 h 192"/>
                  <a:gd name="T30" fmla="*/ 68 w 127"/>
                  <a:gd name="T31" fmla="*/ 35 h 192"/>
                  <a:gd name="T32" fmla="*/ 68 w 127"/>
                  <a:gd name="T33" fmla="*/ 38 h 192"/>
                  <a:gd name="T34" fmla="*/ 68 w 127"/>
                  <a:gd name="T35" fmla="*/ 145 h 192"/>
                  <a:gd name="T36" fmla="*/ 66 w 127"/>
                  <a:gd name="T37" fmla="*/ 143 h 192"/>
                  <a:gd name="T38" fmla="*/ 12 w 127"/>
                  <a:gd name="T39" fmla="*/ 149 h 192"/>
                  <a:gd name="T40" fmla="*/ 15 w 127"/>
                  <a:gd name="T41" fmla="*/ 183 h 192"/>
                  <a:gd name="T42" fmla="*/ 93 w 127"/>
                  <a:gd name="T43" fmla="*/ 7 h 192"/>
                  <a:gd name="T44" fmla="*/ 122 w 127"/>
                  <a:gd name="T45" fmla="*/ 8 h 192"/>
                  <a:gd name="T46" fmla="*/ 117 w 127"/>
                  <a:gd name="T47" fmla="*/ 36 h 192"/>
                  <a:gd name="T48" fmla="*/ 73 w 127"/>
                  <a:gd name="T49" fmla="*/ 34 h 192"/>
                  <a:gd name="T50" fmla="*/ 73 w 127"/>
                  <a:gd name="T51" fmla="*/ 8 h 192"/>
                  <a:gd name="T52" fmla="*/ 93 w 127"/>
                  <a:gd name="T53" fmla="*/ 7 h 192"/>
                  <a:gd name="T54" fmla="*/ 20 w 127"/>
                  <a:gd name="T55" fmla="*/ 149 h 192"/>
                  <a:gd name="T56" fmla="*/ 62 w 127"/>
                  <a:gd name="T57" fmla="*/ 147 h 192"/>
                  <a:gd name="T58" fmla="*/ 68 w 127"/>
                  <a:gd name="T59" fmla="*/ 155 h 192"/>
                  <a:gd name="T60" fmla="*/ 68 w 127"/>
                  <a:gd name="T61" fmla="*/ 155 h 192"/>
                  <a:gd name="T62" fmla="*/ 70 w 127"/>
                  <a:gd name="T63" fmla="*/ 169 h 192"/>
                  <a:gd name="T64" fmla="*/ 52 w 127"/>
                  <a:gd name="T65" fmla="*/ 184 h 192"/>
                  <a:gd name="T66" fmla="*/ 18 w 127"/>
                  <a:gd name="T67" fmla="*/ 179 h 192"/>
                  <a:gd name="T68" fmla="*/ 20 w 127"/>
                  <a:gd name="T69" fmla="*/ 14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7" h="192">
                    <a:moveTo>
                      <a:pt x="15" y="183"/>
                    </a:moveTo>
                    <a:cubicBezTo>
                      <a:pt x="27" y="191"/>
                      <a:pt x="46" y="192"/>
                      <a:pt x="59" y="187"/>
                    </a:cubicBezTo>
                    <a:cubicBezTo>
                      <a:pt x="75" y="181"/>
                      <a:pt x="78" y="166"/>
                      <a:pt x="73" y="154"/>
                    </a:cubicBezTo>
                    <a:cubicBezTo>
                      <a:pt x="73" y="154"/>
                      <a:pt x="73" y="153"/>
                      <a:pt x="73" y="153"/>
                    </a:cubicBezTo>
                    <a:cubicBezTo>
                      <a:pt x="76" y="116"/>
                      <a:pt x="74" y="77"/>
                      <a:pt x="73" y="39"/>
                    </a:cubicBezTo>
                    <a:cubicBezTo>
                      <a:pt x="88" y="41"/>
                      <a:pt x="104" y="38"/>
                      <a:pt x="119" y="41"/>
                    </a:cubicBezTo>
                    <a:cubicBezTo>
                      <a:pt x="121" y="42"/>
                      <a:pt x="122" y="40"/>
                      <a:pt x="122" y="38"/>
                    </a:cubicBezTo>
                    <a:cubicBezTo>
                      <a:pt x="122" y="38"/>
                      <a:pt x="122" y="38"/>
                      <a:pt x="122" y="38"/>
                    </a:cubicBezTo>
                    <a:cubicBezTo>
                      <a:pt x="123" y="27"/>
                      <a:pt x="127" y="17"/>
                      <a:pt x="127" y="6"/>
                    </a:cubicBezTo>
                    <a:cubicBezTo>
                      <a:pt x="127" y="4"/>
                      <a:pt x="125" y="3"/>
                      <a:pt x="124" y="3"/>
                    </a:cubicBezTo>
                    <a:cubicBezTo>
                      <a:pt x="124" y="3"/>
                      <a:pt x="123" y="3"/>
                      <a:pt x="123" y="3"/>
                    </a:cubicBezTo>
                    <a:cubicBezTo>
                      <a:pt x="112" y="3"/>
                      <a:pt x="102" y="3"/>
                      <a:pt x="91" y="2"/>
                    </a:cubicBezTo>
                    <a:cubicBezTo>
                      <a:pt x="84" y="2"/>
                      <a:pt x="75" y="0"/>
                      <a:pt x="69" y="4"/>
                    </a:cubicBezTo>
                    <a:cubicBezTo>
                      <a:pt x="68" y="5"/>
                      <a:pt x="67" y="6"/>
                      <a:pt x="68" y="7"/>
                    </a:cubicBezTo>
                    <a:cubicBezTo>
                      <a:pt x="67" y="7"/>
                      <a:pt x="67" y="7"/>
                      <a:pt x="67" y="8"/>
                    </a:cubicBezTo>
                    <a:cubicBezTo>
                      <a:pt x="67" y="17"/>
                      <a:pt x="68" y="26"/>
                      <a:pt x="68" y="35"/>
                    </a:cubicBezTo>
                    <a:cubicBezTo>
                      <a:pt x="67" y="36"/>
                      <a:pt x="67" y="37"/>
                      <a:pt x="68" y="38"/>
                    </a:cubicBezTo>
                    <a:cubicBezTo>
                      <a:pt x="69" y="74"/>
                      <a:pt x="71" y="110"/>
                      <a:pt x="68" y="145"/>
                    </a:cubicBezTo>
                    <a:cubicBezTo>
                      <a:pt x="68" y="144"/>
                      <a:pt x="67" y="143"/>
                      <a:pt x="66" y="143"/>
                    </a:cubicBezTo>
                    <a:cubicBezTo>
                      <a:pt x="49" y="137"/>
                      <a:pt x="26" y="135"/>
                      <a:pt x="12" y="149"/>
                    </a:cubicBezTo>
                    <a:cubicBezTo>
                      <a:pt x="0" y="160"/>
                      <a:pt x="2" y="175"/>
                      <a:pt x="15" y="183"/>
                    </a:cubicBezTo>
                    <a:close/>
                    <a:moveTo>
                      <a:pt x="93" y="7"/>
                    </a:moveTo>
                    <a:cubicBezTo>
                      <a:pt x="103" y="8"/>
                      <a:pt x="112" y="8"/>
                      <a:pt x="122" y="8"/>
                    </a:cubicBezTo>
                    <a:cubicBezTo>
                      <a:pt x="121" y="18"/>
                      <a:pt x="118" y="27"/>
                      <a:pt x="117" y="36"/>
                    </a:cubicBezTo>
                    <a:cubicBezTo>
                      <a:pt x="102" y="34"/>
                      <a:pt x="88" y="36"/>
                      <a:pt x="73" y="34"/>
                    </a:cubicBezTo>
                    <a:cubicBezTo>
                      <a:pt x="73" y="25"/>
                      <a:pt x="73" y="17"/>
                      <a:pt x="73" y="8"/>
                    </a:cubicBezTo>
                    <a:cubicBezTo>
                      <a:pt x="79" y="5"/>
                      <a:pt x="87" y="7"/>
                      <a:pt x="93" y="7"/>
                    </a:cubicBezTo>
                    <a:close/>
                    <a:moveTo>
                      <a:pt x="20" y="149"/>
                    </a:moveTo>
                    <a:cubicBezTo>
                      <a:pt x="31" y="141"/>
                      <a:pt x="48" y="143"/>
                      <a:pt x="62" y="147"/>
                    </a:cubicBezTo>
                    <a:cubicBezTo>
                      <a:pt x="64" y="149"/>
                      <a:pt x="66" y="152"/>
                      <a:pt x="68" y="155"/>
                    </a:cubicBezTo>
                    <a:cubicBezTo>
                      <a:pt x="68" y="155"/>
                      <a:pt x="68" y="155"/>
                      <a:pt x="68" y="155"/>
                    </a:cubicBezTo>
                    <a:cubicBezTo>
                      <a:pt x="70" y="159"/>
                      <a:pt x="71" y="164"/>
                      <a:pt x="70" y="169"/>
                    </a:cubicBezTo>
                    <a:cubicBezTo>
                      <a:pt x="68" y="177"/>
                      <a:pt x="59" y="182"/>
                      <a:pt x="52" y="184"/>
                    </a:cubicBezTo>
                    <a:cubicBezTo>
                      <a:pt x="41" y="186"/>
                      <a:pt x="28" y="184"/>
                      <a:pt x="18" y="179"/>
                    </a:cubicBezTo>
                    <a:cubicBezTo>
                      <a:pt x="4" y="171"/>
                      <a:pt x="9" y="157"/>
                      <a:pt x="20" y="1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4" name="Freeform 2289"/>
              <p:cNvSpPr>
                <a:spLocks noEditPoints="1"/>
              </p:cNvSpPr>
              <p:nvPr/>
            </p:nvSpPr>
            <p:spPr bwMode="auto">
              <a:xfrm>
                <a:off x="-1651794" y="2641599"/>
                <a:ext cx="658813" cy="450850"/>
              </a:xfrm>
              <a:custGeom>
                <a:avLst/>
                <a:gdLst>
                  <a:gd name="T0" fmla="*/ 177 w 239"/>
                  <a:gd name="T1" fmla="*/ 3 h 163"/>
                  <a:gd name="T2" fmla="*/ 59 w 239"/>
                  <a:gd name="T3" fmla="*/ 0 h 163"/>
                  <a:gd name="T4" fmla="*/ 2 w 239"/>
                  <a:gd name="T5" fmla="*/ 2 h 163"/>
                  <a:gd name="T6" fmla="*/ 1 w 239"/>
                  <a:gd name="T7" fmla="*/ 25 h 163"/>
                  <a:gd name="T8" fmla="*/ 8 w 239"/>
                  <a:gd name="T9" fmla="*/ 153 h 163"/>
                  <a:gd name="T10" fmla="*/ 13 w 239"/>
                  <a:gd name="T11" fmla="*/ 156 h 163"/>
                  <a:gd name="T12" fmla="*/ 120 w 239"/>
                  <a:gd name="T13" fmla="*/ 161 h 163"/>
                  <a:gd name="T14" fmla="*/ 236 w 239"/>
                  <a:gd name="T15" fmla="*/ 162 h 163"/>
                  <a:gd name="T16" fmla="*/ 236 w 239"/>
                  <a:gd name="T17" fmla="*/ 162 h 163"/>
                  <a:gd name="T18" fmla="*/ 236 w 239"/>
                  <a:gd name="T19" fmla="*/ 89 h 163"/>
                  <a:gd name="T20" fmla="*/ 236 w 239"/>
                  <a:gd name="T21" fmla="*/ 5 h 163"/>
                  <a:gd name="T22" fmla="*/ 56 w 239"/>
                  <a:gd name="T23" fmla="*/ 5 h 163"/>
                  <a:gd name="T24" fmla="*/ 181 w 239"/>
                  <a:gd name="T25" fmla="*/ 9 h 163"/>
                  <a:gd name="T26" fmla="*/ 173 w 239"/>
                  <a:gd name="T27" fmla="*/ 54 h 163"/>
                  <a:gd name="T28" fmla="*/ 123 w 239"/>
                  <a:gd name="T29" fmla="*/ 98 h 163"/>
                  <a:gd name="T30" fmla="*/ 58 w 239"/>
                  <a:gd name="T31" fmla="*/ 42 h 163"/>
                  <a:gd name="T32" fmla="*/ 56 w 239"/>
                  <a:gd name="T33" fmla="*/ 5 h 163"/>
                  <a:gd name="T34" fmla="*/ 13 w 239"/>
                  <a:gd name="T35" fmla="*/ 151 h 163"/>
                  <a:gd name="T36" fmla="*/ 6 w 239"/>
                  <a:gd name="T37" fmla="*/ 28 h 163"/>
                  <a:gd name="T38" fmla="*/ 54 w 239"/>
                  <a:gd name="T39" fmla="*/ 46 h 163"/>
                  <a:gd name="T40" fmla="*/ 93 w 239"/>
                  <a:gd name="T41" fmla="*/ 80 h 163"/>
                  <a:gd name="T42" fmla="*/ 15 w 239"/>
                  <a:gd name="T43" fmla="*/ 151 h 163"/>
                  <a:gd name="T44" fmla="*/ 67 w 239"/>
                  <a:gd name="T45" fmla="*/ 154 h 163"/>
                  <a:gd name="T46" fmla="*/ 51 w 239"/>
                  <a:gd name="T47" fmla="*/ 127 h 163"/>
                  <a:gd name="T48" fmla="*/ 97 w 239"/>
                  <a:gd name="T49" fmla="*/ 83 h 163"/>
                  <a:gd name="T50" fmla="*/ 124 w 239"/>
                  <a:gd name="T51" fmla="*/ 102 h 163"/>
                  <a:gd name="T52" fmla="*/ 143 w 239"/>
                  <a:gd name="T53" fmla="*/ 86 h 163"/>
                  <a:gd name="T54" fmla="*/ 229 w 239"/>
                  <a:gd name="T55" fmla="*/ 158 h 163"/>
                  <a:gd name="T56" fmla="*/ 232 w 239"/>
                  <a:gd name="T57" fmla="*/ 48 h 163"/>
                  <a:gd name="T58" fmla="*/ 231 w 239"/>
                  <a:gd name="T59" fmla="*/ 152 h 163"/>
                  <a:gd name="T60" fmla="*/ 176 w 239"/>
                  <a:gd name="T61" fmla="*/ 59 h 163"/>
                  <a:gd name="T62" fmla="*/ 232 w 239"/>
                  <a:gd name="T63" fmla="*/ 4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9" h="163">
                    <a:moveTo>
                      <a:pt x="233" y="2"/>
                    </a:moveTo>
                    <a:cubicBezTo>
                      <a:pt x="214" y="4"/>
                      <a:pt x="196" y="4"/>
                      <a:pt x="177" y="3"/>
                    </a:cubicBezTo>
                    <a:cubicBezTo>
                      <a:pt x="157" y="3"/>
                      <a:pt x="138" y="3"/>
                      <a:pt x="118" y="2"/>
                    </a:cubicBezTo>
                    <a:cubicBezTo>
                      <a:pt x="98" y="2"/>
                      <a:pt x="78" y="1"/>
                      <a:pt x="59" y="0"/>
                    </a:cubicBezTo>
                    <a:cubicBezTo>
                      <a:pt x="41" y="0"/>
                      <a:pt x="22" y="2"/>
                      <a:pt x="4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0" y="9"/>
                      <a:pt x="1" y="18"/>
                      <a:pt x="1" y="25"/>
                    </a:cubicBezTo>
                    <a:cubicBezTo>
                      <a:pt x="1" y="37"/>
                      <a:pt x="2" y="49"/>
                      <a:pt x="2" y="61"/>
                    </a:cubicBezTo>
                    <a:cubicBezTo>
                      <a:pt x="4" y="92"/>
                      <a:pt x="5" y="123"/>
                      <a:pt x="8" y="153"/>
                    </a:cubicBezTo>
                    <a:cubicBezTo>
                      <a:pt x="9" y="155"/>
                      <a:pt x="10" y="156"/>
                      <a:pt x="12" y="156"/>
                    </a:cubicBezTo>
                    <a:cubicBezTo>
                      <a:pt x="12" y="156"/>
                      <a:pt x="12" y="156"/>
                      <a:pt x="13" y="156"/>
                    </a:cubicBezTo>
                    <a:cubicBezTo>
                      <a:pt x="29" y="158"/>
                      <a:pt x="47" y="159"/>
                      <a:pt x="64" y="159"/>
                    </a:cubicBezTo>
                    <a:cubicBezTo>
                      <a:pt x="82" y="160"/>
                      <a:pt x="101" y="161"/>
                      <a:pt x="120" y="161"/>
                    </a:cubicBezTo>
                    <a:cubicBezTo>
                      <a:pt x="158" y="162"/>
                      <a:pt x="196" y="163"/>
                      <a:pt x="234" y="163"/>
                    </a:cubicBezTo>
                    <a:cubicBezTo>
                      <a:pt x="235" y="163"/>
                      <a:pt x="235" y="163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2"/>
                      <a:pt x="236" y="162"/>
                    </a:cubicBezTo>
                    <a:cubicBezTo>
                      <a:pt x="236" y="162"/>
                      <a:pt x="236" y="161"/>
                      <a:pt x="236" y="160"/>
                    </a:cubicBezTo>
                    <a:cubicBezTo>
                      <a:pt x="236" y="137"/>
                      <a:pt x="235" y="113"/>
                      <a:pt x="236" y="89"/>
                    </a:cubicBezTo>
                    <a:cubicBezTo>
                      <a:pt x="236" y="74"/>
                      <a:pt x="236" y="60"/>
                      <a:pt x="237" y="45"/>
                    </a:cubicBezTo>
                    <a:cubicBezTo>
                      <a:pt x="238" y="31"/>
                      <a:pt x="239" y="18"/>
                      <a:pt x="236" y="5"/>
                    </a:cubicBezTo>
                    <a:cubicBezTo>
                      <a:pt x="236" y="3"/>
                      <a:pt x="235" y="1"/>
                      <a:pt x="233" y="2"/>
                    </a:cubicBezTo>
                    <a:close/>
                    <a:moveTo>
                      <a:pt x="56" y="5"/>
                    </a:moveTo>
                    <a:cubicBezTo>
                      <a:pt x="76" y="6"/>
                      <a:pt x="97" y="7"/>
                      <a:pt x="118" y="7"/>
                    </a:cubicBezTo>
                    <a:cubicBezTo>
                      <a:pt x="139" y="8"/>
                      <a:pt x="160" y="8"/>
                      <a:pt x="181" y="9"/>
                    </a:cubicBezTo>
                    <a:cubicBezTo>
                      <a:pt x="198" y="9"/>
                      <a:pt x="214" y="9"/>
                      <a:pt x="230" y="7"/>
                    </a:cubicBezTo>
                    <a:cubicBezTo>
                      <a:pt x="211" y="23"/>
                      <a:pt x="192" y="38"/>
                      <a:pt x="173" y="54"/>
                    </a:cubicBezTo>
                    <a:cubicBezTo>
                      <a:pt x="163" y="63"/>
                      <a:pt x="152" y="72"/>
                      <a:pt x="141" y="81"/>
                    </a:cubicBezTo>
                    <a:cubicBezTo>
                      <a:pt x="135" y="86"/>
                      <a:pt x="128" y="91"/>
                      <a:pt x="123" y="98"/>
                    </a:cubicBezTo>
                    <a:cubicBezTo>
                      <a:pt x="123" y="98"/>
                      <a:pt x="122" y="98"/>
                      <a:pt x="122" y="98"/>
                    </a:cubicBezTo>
                    <a:cubicBezTo>
                      <a:pt x="100" y="80"/>
                      <a:pt x="80" y="60"/>
                      <a:pt x="58" y="42"/>
                    </a:cubicBezTo>
                    <a:cubicBezTo>
                      <a:pt x="43" y="30"/>
                      <a:pt x="28" y="18"/>
                      <a:pt x="13" y="6"/>
                    </a:cubicBezTo>
                    <a:cubicBezTo>
                      <a:pt x="27" y="7"/>
                      <a:pt x="42" y="5"/>
                      <a:pt x="56" y="5"/>
                    </a:cubicBezTo>
                    <a:close/>
                    <a:moveTo>
                      <a:pt x="15" y="151"/>
                    </a:moveTo>
                    <a:cubicBezTo>
                      <a:pt x="14" y="151"/>
                      <a:pt x="14" y="151"/>
                      <a:pt x="13" y="151"/>
                    </a:cubicBezTo>
                    <a:cubicBezTo>
                      <a:pt x="10" y="121"/>
                      <a:pt x="9" y="92"/>
                      <a:pt x="7" y="63"/>
                    </a:cubicBezTo>
                    <a:cubicBezTo>
                      <a:pt x="7" y="52"/>
                      <a:pt x="6" y="40"/>
                      <a:pt x="6" y="28"/>
                    </a:cubicBezTo>
                    <a:cubicBezTo>
                      <a:pt x="6" y="22"/>
                      <a:pt x="5" y="14"/>
                      <a:pt x="6" y="7"/>
                    </a:cubicBezTo>
                    <a:cubicBezTo>
                      <a:pt x="22" y="20"/>
                      <a:pt x="38" y="33"/>
                      <a:pt x="54" y="46"/>
                    </a:cubicBezTo>
                    <a:cubicBezTo>
                      <a:pt x="68" y="57"/>
                      <a:pt x="81" y="68"/>
                      <a:pt x="94" y="80"/>
                    </a:cubicBezTo>
                    <a:cubicBezTo>
                      <a:pt x="93" y="80"/>
                      <a:pt x="93" y="80"/>
                      <a:pt x="93" y="80"/>
                    </a:cubicBezTo>
                    <a:cubicBezTo>
                      <a:pt x="81" y="96"/>
                      <a:pt x="64" y="109"/>
                      <a:pt x="49" y="122"/>
                    </a:cubicBezTo>
                    <a:cubicBezTo>
                      <a:pt x="38" y="131"/>
                      <a:pt x="25" y="140"/>
                      <a:pt x="15" y="151"/>
                    </a:cubicBezTo>
                    <a:close/>
                    <a:moveTo>
                      <a:pt x="124" y="156"/>
                    </a:moveTo>
                    <a:cubicBezTo>
                      <a:pt x="105" y="155"/>
                      <a:pt x="86" y="155"/>
                      <a:pt x="67" y="154"/>
                    </a:cubicBezTo>
                    <a:cubicBezTo>
                      <a:pt x="52" y="154"/>
                      <a:pt x="36" y="153"/>
                      <a:pt x="21" y="152"/>
                    </a:cubicBezTo>
                    <a:cubicBezTo>
                      <a:pt x="30" y="143"/>
                      <a:pt x="41" y="135"/>
                      <a:pt x="51" y="127"/>
                    </a:cubicBezTo>
                    <a:cubicBezTo>
                      <a:pt x="67" y="114"/>
                      <a:pt x="84" y="100"/>
                      <a:pt x="97" y="84"/>
                    </a:cubicBezTo>
                    <a:cubicBezTo>
                      <a:pt x="97" y="84"/>
                      <a:pt x="97" y="84"/>
                      <a:pt x="97" y="83"/>
                    </a:cubicBezTo>
                    <a:cubicBezTo>
                      <a:pt x="105" y="90"/>
                      <a:pt x="112" y="97"/>
                      <a:pt x="120" y="103"/>
                    </a:cubicBezTo>
                    <a:cubicBezTo>
                      <a:pt x="122" y="104"/>
                      <a:pt x="124" y="104"/>
                      <a:pt x="124" y="102"/>
                    </a:cubicBezTo>
                    <a:cubicBezTo>
                      <a:pt x="125" y="102"/>
                      <a:pt x="126" y="102"/>
                      <a:pt x="126" y="101"/>
                    </a:cubicBezTo>
                    <a:cubicBezTo>
                      <a:pt x="131" y="96"/>
                      <a:pt x="138" y="91"/>
                      <a:pt x="143" y="86"/>
                    </a:cubicBezTo>
                    <a:cubicBezTo>
                      <a:pt x="146" y="83"/>
                      <a:pt x="149" y="81"/>
                      <a:pt x="152" y="78"/>
                    </a:cubicBezTo>
                    <a:cubicBezTo>
                      <a:pt x="180" y="101"/>
                      <a:pt x="205" y="130"/>
                      <a:pt x="229" y="158"/>
                    </a:cubicBezTo>
                    <a:cubicBezTo>
                      <a:pt x="194" y="158"/>
                      <a:pt x="159" y="157"/>
                      <a:pt x="124" y="156"/>
                    </a:cubicBezTo>
                    <a:close/>
                    <a:moveTo>
                      <a:pt x="232" y="48"/>
                    </a:moveTo>
                    <a:cubicBezTo>
                      <a:pt x="231" y="62"/>
                      <a:pt x="231" y="76"/>
                      <a:pt x="231" y="89"/>
                    </a:cubicBezTo>
                    <a:cubicBezTo>
                      <a:pt x="230" y="110"/>
                      <a:pt x="231" y="131"/>
                      <a:pt x="231" y="152"/>
                    </a:cubicBezTo>
                    <a:cubicBezTo>
                      <a:pt x="208" y="125"/>
                      <a:pt x="184" y="97"/>
                      <a:pt x="156" y="75"/>
                    </a:cubicBezTo>
                    <a:cubicBezTo>
                      <a:pt x="162" y="70"/>
                      <a:pt x="169" y="64"/>
                      <a:pt x="176" y="59"/>
                    </a:cubicBezTo>
                    <a:cubicBezTo>
                      <a:pt x="194" y="43"/>
                      <a:pt x="213" y="28"/>
                      <a:pt x="232" y="12"/>
                    </a:cubicBezTo>
                    <a:cubicBezTo>
                      <a:pt x="233" y="24"/>
                      <a:pt x="232" y="36"/>
                      <a:pt x="232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5" name="Freeform 2290"/>
              <p:cNvSpPr>
                <a:spLocks noEditPoints="1"/>
              </p:cNvSpPr>
              <p:nvPr/>
            </p:nvSpPr>
            <p:spPr bwMode="auto">
              <a:xfrm>
                <a:off x="3118644" y="1038224"/>
                <a:ext cx="668338" cy="473075"/>
              </a:xfrm>
              <a:custGeom>
                <a:avLst/>
                <a:gdLst>
                  <a:gd name="T0" fmla="*/ 207 w 242"/>
                  <a:gd name="T1" fmla="*/ 49 h 171"/>
                  <a:gd name="T2" fmla="*/ 172 w 242"/>
                  <a:gd name="T3" fmla="*/ 24 h 171"/>
                  <a:gd name="T4" fmla="*/ 107 w 242"/>
                  <a:gd name="T5" fmla="*/ 4 h 171"/>
                  <a:gd name="T6" fmla="*/ 63 w 242"/>
                  <a:gd name="T7" fmla="*/ 13 h 171"/>
                  <a:gd name="T8" fmla="*/ 11 w 242"/>
                  <a:gd name="T9" fmla="*/ 34 h 171"/>
                  <a:gd name="T10" fmla="*/ 1 w 242"/>
                  <a:gd name="T11" fmla="*/ 81 h 171"/>
                  <a:gd name="T12" fmla="*/ 20 w 242"/>
                  <a:gd name="T13" fmla="*/ 126 h 171"/>
                  <a:gd name="T14" fmla="*/ 32 w 242"/>
                  <a:gd name="T15" fmla="*/ 164 h 171"/>
                  <a:gd name="T16" fmla="*/ 34 w 242"/>
                  <a:gd name="T17" fmla="*/ 170 h 171"/>
                  <a:gd name="T18" fmla="*/ 127 w 242"/>
                  <a:gd name="T19" fmla="*/ 135 h 171"/>
                  <a:gd name="T20" fmla="*/ 168 w 242"/>
                  <a:gd name="T21" fmla="*/ 135 h 171"/>
                  <a:gd name="T22" fmla="*/ 222 w 242"/>
                  <a:gd name="T23" fmla="*/ 87 h 171"/>
                  <a:gd name="T24" fmla="*/ 217 w 242"/>
                  <a:gd name="T25" fmla="*/ 84 h 171"/>
                  <a:gd name="T26" fmla="*/ 217 w 242"/>
                  <a:gd name="T27" fmla="*/ 90 h 171"/>
                  <a:gd name="T28" fmla="*/ 192 w 242"/>
                  <a:gd name="T29" fmla="*/ 121 h 171"/>
                  <a:gd name="T30" fmla="*/ 169 w 242"/>
                  <a:gd name="T31" fmla="*/ 129 h 171"/>
                  <a:gd name="T32" fmla="*/ 164 w 242"/>
                  <a:gd name="T33" fmla="*/ 130 h 171"/>
                  <a:gd name="T34" fmla="*/ 129 w 242"/>
                  <a:gd name="T35" fmla="*/ 129 h 171"/>
                  <a:gd name="T36" fmla="*/ 125 w 242"/>
                  <a:gd name="T37" fmla="*/ 130 h 171"/>
                  <a:gd name="T38" fmla="*/ 89 w 242"/>
                  <a:gd name="T39" fmla="*/ 130 h 171"/>
                  <a:gd name="T40" fmla="*/ 44 w 242"/>
                  <a:gd name="T41" fmla="*/ 160 h 171"/>
                  <a:gd name="T42" fmla="*/ 65 w 242"/>
                  <a:gd name="T43" fmla="*/ 129 h 171"/>
                  <a:gd name="T44" fmla="*/ 34 w 242"/>
                  <a:gd name="T45" fmla="*/ 127 h 171"/>
                  <a:gd name="T46" fmla="*/ 32 w 242"/>
                  <a:gd name="T47" fmla="*/ 103 h 171"/>
                  <a:gd name="T48" fmla="*/ 32 w 242"/>
                  <a:gd name="T49" fmla="*/ 95 h 171"/>
                  <a:gd name="T50" fmla="*/ 24 w 242"/>
                  <a:gd name="T51" fmla="*/ 64 h 171"/>
                  <a:gd name="T52" fmla="*/ 27 w 242"/>
                  <a:gd name="T53" fmla="*/ 63 h 171"/>
                  <a:gd name="T54" fmla="*/ 14 w 242"/>
                  <a:gd name="T55" fmla="*/ 39 h 171"/>
                  <a:gd name="T56" fmla="*/ 45 w 242"/>
                  <a:gd name="T57" fmla="*/ 47 h 171"/>
                  <a:gd name="T58" fmla="*/ 51 w 242"/>
                  <a:gd name="T59" fmla="*/ 47 h 171"/>
                  <a:gd name="T60" fmla="*/ 61 w 242"/>
                  <a:gd name="T61" fmla="*/ 19 h 171"/>
                  <a:gd name="T62" fmla="*/ 91 w 242"/>
                  <a:gd name="T63" fmla="*/ 28 h 171"/>
                  <a:gd name="T64" fmla="*/ 104 w 242"/>
                  <a:gd name="T65" fmla="*/ 10 h 171"/>
                  <a:gd name="T66" fmla="*/ 127 w 242"/>
                  <a:gd name="T67" fmla="*/ 25 h 171"/>
                  <a:gd name="T68" fmla="*/ 167 w 242"/>
                  <a:gd name="T69" fmla="*/ 28 h 171"/>
                  <a:gd name="T70" fmla="*/ 172 w 242"/>
                  <a:gd name="T71" fmla="*/ 31 h 171"/>
                  <a:gd name="T72" fmla="*/ 201 w 242"/>
                  <a:gd name="T73" fmla="*/ 50 h 171"/>
                  <a:gd name="T74" fmla="*/ 205 w 242"/>
                  <a:gd name="T75" fmla="*/ 55 h 171"/>
                  <a:gd name="T76" fmla="*/ 217 w 242"/>
                  <a:gd name="T77" fmla="*/ 84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2" h="171">
                    <a:moveTo>
                      <a:pt x="232" y="62"/>
                    </a:moveTo>
                    <a:cubicBezTo>
                      <a:pt x="227" y="52"/>
                      <a:pt x="217" y="48"/>
                      <a:pt x="207" y="49"/>
                    </a:cubicBezTo>
                    <a:cubicBezTo>
                      <a:pt x="210" y="41"/>
                      <a:pt x="209" y="30"/>
                      <a:pt x="202" y="23"/>
                    </a:cubicBezTo>
                    <a:cubicBezTo>
                      <a:pt x="194" y="15"/>
                      <a:pt x="181" y="18"/>
                      <a:pt x="172" y="24"/>
                    </a:cubicBezTo>
                    <a:cubicBezTo>
                      <a:pt x="171" y="1"/>
                      <a:pt x="139" y="0"/>
                      <a:pt x="127" y="18"/>
                    </a:cubicBezTo>
                    <a:cubicBezTo>
                      <a:pt x="123" y="10"/>
                      <a:pt x="117" y="2"/>
                      <a:pt x="107" y="4"/>
                    </a:cubicBezTo>
                    <a:cubicBezTo>
                      <a:pt x="98" y="5"/>
                      <a:pt x="91" y="13"/>
                      <a:pt x="88" y="22"/>
                    </a:cubicBezTo>
                    <a:cubicBezTo>
                      <a:pt x="82" y="14"/>
                      <a:pt x="73" y="9"/>
                      <a:pt x="63" y="13"/>
                    </a:cubicBezTo>
                    <a:cubicBezTo>
                      <a:pt x="50" y="17"/>
                      <a:pt x="47" y="27"/>
                      <a:pt x="46" y="38"/>
                    </a:cubicBezTo>
                    <a:cubicBezTo>
                      <a:pt x="37" y="27"/>
                      <a:pt x="22" y="21"/>
                      <a:pt x="11" y="34"/>
                    </a:cubicBezTo>
                    <a:cubicBezTo>
                      <a:pt x="4" y="43"/>
                      <a:pt x="9" y="53"/>
                      <a:pt x="17" y="59"/>
                    </a:cubicBezTo>
                    <a:cubicBezTo>
                      <a:pt x="7" y="61"/>
                      <a:pt x="0" y="69"/>
                      <a:pt x="1" y="81"/>
                    </a:cubicBezTo>
                    <a:cubicBezTo>
                      <a:pt x="3" y="93"/>
                      <a:pt x="15" y="99"/>
                      <a:pt x="26" y="100"/>
                    </a:cubicBezTo>
                    <a:cubicBezTo>
                      <a:pt x="16" y="106"/>
                      <a:pt x="10" y="116"/>
                      <a:pt x="20" y="126"/>
                    </a:cubicBezTo>
                    <a:cubicBezTo>
                      <a:pt x="30" y="136"/>
                      <a:pt x="47" y="136"/>
                      <a:pt x="59" y="131"/>
                    </a:cubicBezTo>
                    <a:cubicBezTo>
                      <a:pt x="55" y="145"/>
                      <a:pt x="43" y="155"/>
                      <a:pt x="32" y="164"/>
                    </a:cubicBezTo>
                    <a:cubicBezTo>
                      <a:pt x="32" y="164"/>
                      <a:pt x="31" y="165"/>
                      <a:pt x="31" y="166"/>
                    </a:cubicBezTo>
                    <a:cubicBezTo>
                      <a:pt x="30" y="167"/>
                      <a:pt x="31" y="171"/>
                      <a:pt x="34" y="170"/>
                    </a:cubicBezTo>
                    <a:cubicBezTo>
                      <a:pt x="55" y="162"/>
                      <a:pt x="74" y="154"/>
                      <a:pt x="89" y="137"/>
                    </a:cubicBezTo>
                    <a:cubicBezTo>
                      <a:pt x="98" y="153"/>
                      <a:pt x="117" y="149"/>
                      <a:pt x="127" y="135"/>
                    </a:cubicBezTo>
                    <a:cubicBezTo>
                      <a:pt x="133" y="142"/>
                      <a:pt x="139" y="148"/>
                      <a:pt x="148" y="148"/>
                    </a:cubicBezTo>
                    <a:cubicBezTo>
                      <a:pt x="155" y="149"/>
                      <a:pt x="164" y="141"/>
                      <a:pt x="168" y="135"/>
                    </a:cubicBezTo>
                    <a:cubicBezTo>
                      <a:pt x="176" y="141"/>
                      <a:pt x="194" y="139"/>
                      <a:pt x="195" y="128"/>
                    </a:cubicBezTo>
                    <a:cubicBezTo>
                      <a:pt x="215" y="140"/>
                      <a:pt x="242" y="102"/>
                      <a:pt x="222" y="87"/>
                    </a:cubicBezTo>
                    <a:cubicBezTo>
                      <a:pt x="231" y="82"/>
                      <a:pt x="237" y="72"/>
                      <a:pt x="232" y="62"/>
                    </a:cubicBezTo>
                    <a:close/>
                    <a:moveTo>
                      <a:pt x="217" y="84"/>
                    </a:moveTo>
                    <a:cubicBezTo>
                      <a:pt x="216" y="84"/>
                      <a:pt x="216" y="85"/>
                      <a:pt x="216" y="86"/>
                    </a:cubicBezTo>
                    <a:cubicBezTo>
                      <a:pt x="215" y="87"/>
                      <a:pt x="215" y="89"/>
                      <a:pt x="217" y="90"/>
                    </a:cubicBezTo>
                    <a:cubicBezTo>
                      <a:pt x="237" y="101"/>
                      <a:pt x="210" y="137"/>
                      <a:pt x="195" y="121"/>
                    </a:cubicBezTo>
                    <a:cubicBezTo>
                      <a:pt x="194" y="121"/>
                      <a:pt x="193" y="120"/>
                      <a:pt x="192" y="121"/>
                    </a:cubicBezTo>
                    <a:cubicBezTo>
                      <a:pt x="190" y="121"/>
                      <a:pt x="189" y="122"/>
                      <a:pt x="189" y="124"/>
                    </a:cubicBezTo>
                    <a:cubicBezTo>
                      <a:pt x="193" y="135"/>
                      <a:pt x="175" y="135"/>
                      <a:pt x="169" y="129"/>
                    </a:cubicBezTo>
                    <a:cubicBezTo>
                      <a:pt x="169" y="128"/>
                      <a:pt x="168" y="128"/>
                      <a:pt x="167" y="128"/>
                    </a:cubicBezTo>
                    <a:cubicBezTo>
                      <a:pt x="166" y="128"/>
                      <a:pt x="165" y="129"/>
                      <a:pt x="164" y="130"/>
                    </a:cubicBezTo>
                    <a:cubicBezTo>
                      <a:pt x="161" y="136"/>
                      <a:pt x="155" y="142"/>
                      <a:pt x="148" y="143"/>
                    </a:cubicBezTo>
                    <a:cubicBezTo>
                      <a:pt x="140" y="144"/>
                      <a:pt x="133" y="134"/>
                      <a:pt x="129" y="129"/>
                    </a:cubicBezTo>
                    <a:cubicBezTo>
                      <a:pt x="128" y="128"/>
                      <a:pt x="127" y="128"/>
                      <a:pt x="126" y="128"/>
                    </a:cubicBezTo>
                    <a:cubicBezTo>
                      <a:pt x="126" y="129"/>
                      <a:pt x="125" y="129"/>
                      <a:pt x="125" y="130"/>
                    </a:cubicBezTo>
                    <a:cubicBezTo>
                      <a:pt x="117" y="144"/>
                      <a:pt x="99" y="148"/>
                      <a:pt x="92" y="131"/>
                    </a:cubicBezTo>
                    <a:cubicBezTo>
                      <a:pt x="91" y="130"/>
                      <a:pt x="90" y="130"/>
                      <a:pt x="89" y="130"/>
                    </a:cubicBezTo>
                    <a:cubicBezTo>
                      <a:pt x="89" y="130"/>
                      <a:pt x="88" y="130"/>
                      <a:pt x="87" y="131"/>
                    </a:cubicBezTo>
                    <a:cubicBezTo>
                      <a:pt x="75" y="146"/>
                      <a:pt x="61" y="154"/>
                      <a:pt x="44" y="160"/>
                    </a:cubicBezTo>
                    <a:cubicBezTo>
                      <a:pt x="54" y="152"/>
                      <a:pt x="63" y="142"/>
                      <a:pt x="65" y="129"/>
                    </a:cubicBezTo>
                    <a:cubicBezTo>
                      <a:pt x="65" y="129"/>
                      <a:pt x="65" y="129"/>
                      <a:pt x="65" y="129"/>
                    </a:cubicBezTo>
                    <a:cubicBezTo>
                      <a:pt x="68" y="127"/>
                      <a:pt x="65" y="123"/>
                      <a:pt x="62" y="124"/>
                    </a:cubicBezTo>
                    <a:cubicBezTo>
                      <a:pt x="53" y="129"/>
                      <a:pt x="44" y="130"/>
                      <a:pt x="34" y="127"/>
                    </a:cubicBezTo>
                    <a:cubicBezTo>
                      <a:pt x="27" y="126"/>
                      <a:pt x="19" y="121"/>
                      <a:pt x="20" y="112"/>
                    </a:cubicBezTo>
                    <a:cubicBezTo>
                      <a:pt x="21" y="107"/>
                      <a:pt x="28" y="105"/>
                      <a:pt x="32" y="103"/>
                    </a:cubicBezTo>
                    <a:cubicBezTo>
                      <a:pt x="33" y="102"/>
                      <a:pt x="33" y="101"/>
                      <a:pt x="33" y="100"/>
                    </a:cubicBezTo>
                    <a:cubicBezTo>
                      <a:pt x="36" y="100"/>
                      <a:pt x="35" y="95"/>
                      <a:pt x="32" y="95"/>
                    </a:cubicBezTo>
                    <a:cubicBezTo>
                      <a:pt x="23" y="96"/>
                      <a:pt x="13" y="93"/>
                      <a:pt x="8" y="84"/>
                    </a:cubicBezTo>
                    <a:cubicBezTo>
                      <a:pt x="1" y="73"/>
                      <a:pt x="13" y="62"/>
                      <a:pt x="24" y="64"/>
                    </a:cubicBezTo>
                    <a:cubicBezTo>
                      <a:pt x="25" y="64"/>
                      <a:pt x="26" y="64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1" y="64"/>
                      <a:pt x="32" y="59"/>
                      <a:pt x="29" y="58"/>
                    </a:cubicBezTo>
                    <a:cubicBezTo>
                      <a:pt x="20" y="57"/>
                      <a:pt x="10" y="49"/>
                      <a:pt x="14" y="39"/>
                    </a:cubicBezTo>
                    <a:cubicBezTo>
                      <a:pt x="16" y="33"/>
                      <a:pt x="25" y="31"/>
                      <a:pt x="31" y="32"/>
                    </a:cubicBezTo>
                    <a:cubicBezTo>
                      <a:pt x="38" y="34"/>
                      <a:pt x="43" y="41"/>
                      <a:pt x="45" y="47"/>
                    </a:cubicBezTo>
                    <a:cubicBezTo>
                      <a:pt x="45" y="47"/>
                      <a:pt x="45" y="47"/>
                      <a:pt x="45" y="47"/>
                    </a:cubicBezTo>
                    <a:cubicBezTo>
                      <a:pt x="45" y="50"/>
                      <a:pt x="50" y="50"/>
                      <a:pt x="51" y="47"/>
                    </a:cubicBezTo>
                    <a:cubicBezTo>
                      <a:pt x="51" y="47"/>
                      <a:pt x="51" y="46"/>
                      <a:pt x="51" y="46"/>
                    </a:cubicBezTo>
                    <a:cubicBezTo>
                      <a:pt x="51" y="35"/>
                      <a:pt x="51" y="26"/>
                      <a:pt x="61" y="19"/>
                    </a:cubicBezTo>
                    <a:cubicBezTo>
                      <a:pt x="72" y="12"/>
                      <a:pt x="82" y="20"/>
                      <a:pt x="86" y="29"/>
                    </a:cubicBezTo>
                    <a:cubicBezTo>
                      <a:pt x="88" y="32"/>
                      <a:pt x="91" y="30"/>
                      <a:pt x="91" y="28"/>
                    </a:cubicBezTo>
                    <a:cubicBezTo>
                      <a:pt x="92" y="28"/>
                      <a:pt x="92" y="28"/>
                      <a:pt x="92" y="27"/>
                    </a:cubicBezTo>
                    <a:cubicBezTo>
                      <a:pt x="93" y="20"/>
                      <a:pt x="97" y="14"/>
                      <a:pt x="104" y="10"/>
                    </a:cubicBezTo>
                    <a:cubicBezTo>
                      <a:pt x="114" y="4"/>
                      <a:pt x="121" y="16"/>
                      <a:pt x="125" y="24"/>
                    </a:cubicBezTo>
                    <a:cubicBezTo>
                      <a:pt x="125" y="25"/>
                      <a:pt x="126" y="26"/>
                      <a:pt x="127" y="25"/>
                    </a:cubicBezTo>
                    <a:cubicBezTo>
                      <a:pt x="128" y="25"/>
                      <a:pt x="129" y="25"/>
                      <a:pt x="130" y="24"/>
                    </a:cubicBezTo>
                    <a:cubicBezTo>
                      <a:pt x="138" y="7"/>
                      <a:pt x="168" y="4"/>
                      <a:pt x="167" y="28"/>
                    </a:cubicBezTo>
                    <a:cubicBezTo>
                      <a:pt x="167" y="29"/>
                      <a:pt x="167" y="30"/>
                      <a:pt x="168" y="30"/>
                    </a:cubicBezTo>
                    <a:cubicBezTo>
                      <a:pt x="169" y="31"/>
                      <a:pt x="171" y="32"/>
                      <a:pt x="172" y="31"/>
                    </a:cubicBezTo>
                    <a:cubicBezTo>
                      <a:pt x="179" y="24"/>
                      <a:pt x="190" y="20"/>
                      <a:pt x="199" y="27"/>
                    </a:cubicBezTo>
                    <a:cubicBezTo>
                      <a:pt x="205" y="32"/>
                      <a:pt x="205" y="43"/>
                      <a:pt x="201" y="50"/>
                    </a:cubicBezTo>
                    <a:cubicBezTo>
                      <a:pt x="200" y="51"/>
                      <a:pt x="201" y="52"/>
                      <a:pt x="202" y="53"/>
                    </a:cubicBezTo>
                    <a:cubicBezTo>
                      <a:pt x="202" y="55"/>
                      <a:pt x="203" y="56"/>
                      <a:pt x="205" y="55"/>
                    </a:cubicBezTo>
                    <a:cubicBezTo>
                      <a:pt x="213" y="52"/>
                      <a:pt x="221" y="55"/>
                      <a:pt x="226" y="63"/>
                    </a:cubicBezTo>
                    <a:cubicBezTo>
                      <a:pt x="232" y="71"/>
                      <a:pt x="226" y="80"/>
                      <a:pt x="217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6" name="Freeform 2291"/>
              <p:cNvSpPr>
                <a:spLocks noEditPoints="1"/>
              </p:cNvSpPr>
              <p:nvPr/>
            </p:nvSpPr>
            <p:spPr bwMode="auto">
              <a:xfrm>
                <a:off x="-1801019" y="-328614"/>
                <a:ext cx="579438" cy="484188"/>
              </a:xfrm>
              <a:custGeom>
                <a:avLst/>
                <a:gdLst>
                  <a:gd name="T0" fmla="*/ 4 w 210"/>
                  <a:gd name="T1" fmla="*/ 175 h 175"/>
                  <a:gd name="T2" fmla="*/ 70 w 210"/>
                  <a:gd name="T3" fmla="*/ 135 h 175"/>
                  <a:gd name="T4" fmla="*/ 184 w 210"/>
                  <a:gd name="T5" fmla="*/ 114 h 175"/>
                  <a:gd name="T6" fmla="*/ 209 w 210"/>
                  <a:gd name="T7" fmla="*/ 66 h 175"/>
                  <a:gd name="T8" fmla="*/ 184 w 210"/>
                  <a:gd name="T9" fmla="*/ 26 h 175"/>
                  <a:gd name="T10" fmla="*/ 76 w 210"/>
                  <a:gd name="T11" fmla="*/ 8 h 175"/>
                  <a:gd name="T12" fmla="*/ 25 w 210"/>
                  <a:gd name="T13" fmla="*/ 36 h 175"/>
                  <a:gd name="T14" fmla="*/ 12 w 210"/>
                  <a:gd name="T15" fmla="*/ 90 h 175"/>
                  <a:gd name="T16" fmla="*/ 34 w 210"/>
                  <a:gd name="T17" fmla="*/ 129 h 175"/>
                  <a:gd name="T18" fmla="*/ 5 w 210"/>
                  <a:gd name="T19" fmla="*/ 169 h 175"/>
                  <a:gd name="T20" fmla="*/ 5 w 210"/>
                  <a:gd name="T21" fmla="*/ 169 h 175"/>
                  <a:gd name="T22" fmla="*/ 3 w 210"/>
                  <a:gd name="T23" fmla="*/ 170 h 175"/>
                  <a:gd name="T24" fmla="*/ 4 w 210"/>
                  <a:gd name="T25" fmla="*/ 175 h 175"/>
                  <a:gd name="T26" fmla="*/ 39 w 210"/>
                  <a:gd name="T27" fmla="*/ 129 h 175"/>
                  <a:gd name="T28" fmla="*/ 39 w 210"/>
                  <a:gd name="T29" fmla="*/ 129 h 175"/>
                  <a:gd name="T30" fmla="*/ 38 w 210"/>
                  <a:gd name="T31" fmla="*/ 126 h 175"/>
                  <a:gd name="T32" fmla="*/ 17 w 210"/>
                  <a:gd name="T33" fmla="*/ 76 h 175"/>
                  <a:gd name="T34" fmla="*/ 47 w 210"/>
                  <a:gd name="T35" fmla="*/ 24 h 175"/>
                  <a:gd name="T36" fmla="*/ 110 w 210"/>
                  <a:gd name="T37" fmla="*/ 9 h 175"/>
                  <a:gd name="T38" fmla="*/ 164 w 210"/>
                  <a:gd name="T39" fmla="*/ 20 h 175"/>
                  <a:gd name="T40" fmla="*/ 201 w 210"/>
                  <a:gd name="T41" fmla="*/ 55 h 175"/>
                  <a:gd name="T42" fmla="*/ 183 w 210"/>
                  <a:gd name="T43" fmla="*/ 109 h 175"/>
                  <a:gd name="T44" fmla="*/ 69 w 210"/>
                  <a:gd name="T45" fmla="*/ 130 h 175"/>
                  <a:gd name="T46" fmla="*/ 68 w 210"/>
                  <a:gd name="T47" fmla="*/ 130 h 175"/>
                  <a:gd name="T48" fmla="*/ 66 w 210"/>
                  <a:gd name="T49" fmla="*/ 131 h 175"/>
                  <a:gd name="T50" fmla="*/ 16 w 210"/>
                  <a:gd name="T51" fmla="*/ 167 h 175"/>
                  <a:gd name="T52" fmla="*/ 39 w 210"/>
                  <a:gd name="T53" fmla="*/ 12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0" h="175">
                    <a:moveTo>
                      <a:pt x="4" y="175"/>
                    </a:move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2" y="139"/>
                      <a:pt x="184" y="114"/>
                    </a:cubicBezTo>
                    <a:cubicBezTo>
                      <a:pt x="199" y="103"/>
                      <a:pt x="210" y="85"/>
                      <a:pt x="209" y="66"/>
                    </a:cubicBezTo>
                    <a:cubicBezTo>
                      <a:pt x="208" y="50"/>
                      <a:pt x="197" y="36"/>
                      <a:pt x="184" y="26"/>
                    </a:cubicBezTo>
                    <a:cubicBezTo>
                      <a:pt x="154" y="3"/>
                      <a:pt x="113" y="0"/>
                      <a:pt x="76" y="8"/>
                    </a:cubicBezTo>
                    <a:cubicBezTo>
                      <a:pt x="57" y="12"/>
                      <a:pt x="37" y="20"/>
                      <a:pt x="25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69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4" y="175"/>
                    </a:cubicBezTo>
                    <a:close/>
                    <a:moveTo>
                      <a:pt x="39" y="129"/>
                    </a:moveTo>
                    <a:cubicBezTo>
                      <a:pt x="39" y="129"/>
                      <a:pt x="39" y="129"/>
                      <a:pt x="39" y="129"/>
                    </a:cubicBezTo>
                    <a:cubicBezTo>
                      <a:pt x="39" y="128"/>
                      <a:pt x="39" y="127"/>
                      <a:pt x="38" y="126"/>
                    </a:cubicBezTo>
                    <a:cubicBezTo>
                      <a:pt x="23" y="112"/>
                      <a:pt x="15" y="96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0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8" y="130"/>
                      <a:pt x="68" y="130"/>
                    </a:cubicBezTo>
                    <a:cubicBezTo>
                      <a:pt x="68" y="130"/>
                      <a:pt x="67" y="130"/>
                      <a:pt x="66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8" y="143"/>
                      <a:pt x="3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7" name="Freeform 2292"/>
              <p:cNvSpPr>
                <a:spLocks noEditPoints="1"/>
              </p:cNvSpPr>
              <p:nvPr/>
            </p:nvSpPr>
            <p:spPr bwMode="auto">
              <a:xfrm>
                <a:off x="3024981" y="2619374"/>
                <a:ext cx="582613" cy="484188"/>
              </a:xfrm>
              <a:custGeom>
                <a:avLst/>
                <a:gdLst>
                  <a:gd name="T0" fmla="*/ 185 w 211"/>
                  <a:gd name="T1" fmla="*/ 26 h 175"/>
                  <a:gd name="T2" fmla="*/ 76 w 211"/>
                  <a:gd name="T3" fmla="*/ 8 h 175"/>
                  <a:gd name="T4" fmla="*/ 26 w 211"/>
                  <a:gd name="T5" fmla="*/ 36 h 175"/>
                  <a:gd name="T6" fmla="*/ 12 w 211"/>
                  <a:gd name="T7" fmla="*/ 90 h 175"/>
                  <a:gd name="T8" fmla="*/ 34 w 211"/>
                  <a:gd name="T9" fmla="*/ 129 h 175"/>
                  <a:gd name="T10" fmla="*/ 5 w 211"/>
                  <a:gd name="T11" fmla="*/ 169 h 175"/>
                  <a:gd name="T12" fmla="*/ 5 w 211"/>
                  <a:gd name="T13" fmla="*/ 170 h 175"/>
                  <a:gd name="T14" fmla="*/ 3 w 211"/>
                  <a:gd name="T15" fmla="*/ 170 h 175"/>
                  <a:gd name="T16" fmla="*/ 5 w 211"/>
                  <a:gd name="T17" fmla="*/ 175 h 175"/>
                  <a:gd name="T18" fmla="*/ 70 w 211"/>
                  <a:gd name="T19" fmla="*/ 135 h 175"/>
                  <a:gd name="T20" fmla="*/ 185 w 211"/>
                  <a:gd name="T21" fmla="*/ 115 h 175"/>
                  <a:gd name="T22" fmla="*/ 209 w 211"/>
                  <a:gd name="T23" fmla="*/ 67 h 175"/>
                  <a:gd name="T24" fmla="*/ 185 w 211"/>
                  <a:gd name="T25" fmla="*/ 26 h 175"/>
                  <a:gd name="T26" fmla="*/ 183 w 211"/>
                  <a:gd name="T27" fmla="*/ 109 h 175"/>
                  <a:gd name="T28" fmla="*/ 69 w 211"/>
                  <a:gd name="T29" fmla="*/ 130 h 175"/>
                  <a:gd name="T30" fmla="*/ 68 w 211"/>
                  <a:gd name="T31" fmla="*/ 130 h 175"/>
                  <a:gd name="T32" fmla="*/ 67 w 211"/>
                  <a:gd name="T33" fmla="*/ 131 h 175"/>
                  <a:gd name="T34" fmla="*/ 16 w 211"/>
                  <a:gd name="T35" fmla="*/ 167 h 175"/>
                  <a:gd name="T36" fmla="*/ 39 w 211"/>
                  <a:gd name="T37" fmla="*/ 129 h 175"/>
                  <a:gd name="T38" fmla="*/ 39 w 211"/>
                  <a:gd name="T39" fmla="*/ 129 h 175"/>
                  <a:gd name="T40" fmla="*/ 39 w 211"/>
                  <a:gd name="T41" fmla="*/ 126 h 175"/>
                  <a:gd name="T42" fmla="*/ 17 w 211"/>
                  <a:gd name="T43" fmla="*/ 76 h 175"/>
                  <a:gd name="T44" fmla="*/ 47 w 211"/>
                  <a:gd name="T45" fmla="*/ 24 h 175"/>
                  <a:gd name="T46" fmla="*/ 111 w 211"/>
                  <a:gd name="T47" fmla="*/ 9 h 175"/>
                  <a:gd name="T48" fmla="*/ 164 w 211"/>
                  <a:gd name="T49" fmla="*/ 20 h 175"/>
                  <a:gd name="T50" fmla="*/ 201 w 211"/>
                  <a:gd name="T51" fmla="*/ 55 h 175"/>
                  <a:gd name="T52" fmla="*/ 183 w 211"/>
                  <a:gd name="T53" fmla="*/ 109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1" h="175">
                    <a:moveTo>
                      <a:pt x="185" y="26"/>
                    </a:moveTo>
                    <a:cubicBezTo>
                      <a:pt x="154" y="3"/>
                      <a:pt x="113" y="0"/>
                      <a:pt x="76" y="8"/>
                    </a:cubicBezTo>
                    <a:cubicBezTo>
                      <a:pt x="58" y="12"/>
                      <a:pt x="37" y="20"/>
                      <a:pt x="26" y="36"/>
                    </a:cubicBezTo>
                    <a:cubicBezTo>
                      <a:pt x="15" y="50"/>
                      <a:pt x="10" y="72"/>
                      <a:pt x="12" y="90"/>
                    </a:cubicBezTo>
                    <a:cubicBezTo>
                      <a:pt x="13" y="106"/>
                      <a:pt x="23" y="119"/>
                      <a:pt x="34" y="129"/>
                    </a:cubicBezTo>
                    <a:cubicBezTo>
                      <a:pt x="33" y="145"/>
                      <a:pt x="17" y="160"/>
                      <a:pt x="5" y="169"/>
                    </a:cubicBezTo>
                    <a:cubicBezTo>
                      <a:pt x="5" y="169"/>
                      <a:pt x="5" y="169"/>
                      <a:pt x="5" y="170"/>
                    </a:cubicBezTo>
                    <a:cubicBezTo>
                      <a:pt x="4" y="170"/>
                      <a:pt x="4" y="170"/>
                      <a:pt x="3" y="170"/>
                    </a:cubicBezTo>
                    <a:cubicBezTo>
                      <a:pt x="0" y="170"/>
                      <a:pt x="1" y="175"/>
                      <a:pt x="5" y="175"/>
                    </a:cubicBezTo>
                    <a:cubicBezTo>
                      <a:pt x="29" y="171"/>
                      <a:pt x="57" y="157"/>
                      <a:pt x="70" y="135"/>
                    </a:cubicBezTo>
                    <a:cubicBezTo>
                      <a:pt x="109" y="135"/>
                      <a:pt x="153" y="140"/>
                      <a:pt x="185" y="115"/>
                    </a:cubicBezTo>
                    <a:cubicBezTo>
                      <a:pt x="199" y="103"/>
                      <a:pt x="211" y="86"/>
                      <a:pt x="209" y="67"/>
                    </a:cubicBezTo>
                    <a:cubicBezTo>
                      <a:pt x="208" y="50"/>
                      <a:pt x="197" y="36"/>
                      <a:pt x="185" y="26"/>
                    </a:cubicBezTo>
                    <a:close/>
                    <a:moveTo>
                      <a:pt x="183" y="109"/>
                    </a:moveTo>
                    <a:cubicBezTo>
                      <a:pt x="153" y="136"/>
                      <a:pt x="106" y="130"/>
                      <a:pt x="69" y="130"/>
                    </a:cubicBezTo>
                    <a:cubicBezTo>
                      <a:pt x="69" y="130"/>
                      <a:pt x="69" y="130"/>
                      <a:pt x="68" y="130"/>
                    </a:cubicBezTo>
                    <a:cubicBezTo>
                      <a:pt x="68" y="130"/>
                      <a:pt x="67" y="130"/>
                      <a:pt x="67" y="131"/>
                    </a:cubicBezTo>
                    <a:cubicBezTo>
                      <a:pt x="57" y="148"/>
                      <a:pt x="36" y="161"/>
                      <a:pt x="16" y="167"/>
                    </a:cubicBezTo>
                    <a:cubicBezTo>
                      <a:pt x="28" y="157"/>
                      <a:pt x="39" y="143"/>
                      <a:pt x="39" y="129"/>
                    </a:cubicBezTo>
                    <a:cubicBezTo>
                      <a:pt x="39" y="129"/>
                      <a:pt x="39" y="129"/>
                      <a:pt x="39" y="129"/>
                    </a:cubicBezTo>
                    <a:cubicBezTo>
                      <a:pt x="40" y="128"/>
                      <a:pt x="39" y="127"/>
                      <a:pt x="39" y="126"/>
                    </a:cubicBezTo>
                    <a:cubicBezTo>
                      <a:pt x="23" y="112"/>
                      <a:pt x="15" y="97"/>
                      <a:pt x="17" y="76"/>
                    </a:cubicBezTo>
                    <a:cubicBezTo>
                      <a:pt x="19" y="54"/>
                      <a:pt x="28" y="35"/>
                      <a:pt x="47" y="24"/>
                    </a:cubicBezTo>
                    <a:cubicBezTo>
                      <a:pt x="66" y="13"/>
                      <a:pt x="89" y="10"/>
                      <a:pt x="111" y="9"/>
                    </a:cubicBezTo>
                    <a:cubicBezTo>
                      <a:pt x="129" y="9"/>
                      <a:pt x="147" y="12"/>
                      <a:pt x="164" y="20"/>
                    </a:cubicBezTo>
                    <a:cubicBezTo>
                      <a:pt x="180" y="27"/>
                      <a:pt x="194" y="39"/>
                      <a:pt x="201" y="55"/>
                    </a:cubicBezTo>
                    <a:cubicBezTo>
                      <a:pt x="210" y="76"/>
                      <a:pt x="198" y="96"/>
                      <a:pt x="183" y="1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8" name="Freeform 2293"/>
              <p:cNvSpPr>
                <a:spLocks noEditPoints="1"/>
              </p:cNvSpPr>
              <p:nvPr/>
            </p:nvSpPr>
            <p:spPr bwMode="auto">
              <a:xfrm>
                <a:off x="-1367632" y="1157286"/>
                <a:ext cx="504825" cy="884238"/>
              </a:xfrm>
              <a:custGeom>
                <a:avLst/>
                <a:gdLst>
                  <a:gd name="T0" fmla="*/ 171 w 183"/>
                  <a:gd name="T1" fmla="*/ 137 h 320"/>
                  <a:gd name="T2" fmla="*/ 56 w 183"/>
                  <a:gd name="T3" fmla="*/ 13 h 320"/>
                  <a:gd name="T4" fmla="*/ 25 w 183"/>
                  <a:gd name="T5" fmla="*/ 173 h 320"/>
                  <a:gd name="T6" fmla="*/ 70 w 183"/>
                  <a:gd name="T7" fmla="*/ 269 h 320"/>
                  <a:gd name="T8" fmla="*/ 93 w 183"/>
                  <a:gd name="T9" fmla="*/ 319 h 320"/>
                  <a:gd name="T10" fmla="*/ 116 w 183"/>
                  <a:gd name="T11" fmla="*/ 270 h 320"/>
                  <a:gd name="T12" fmla="*/ 95 w 183"/>
                  <a:gd name="T13" fmla="*/ 314 h 320"/>
                  <a:gd name="T14" fmla="*/ 106 w 183"/>
                  <a:gd name="T15" fmla="*/ 303 h 320"/>
                  <a:gd name="T16" fmla="*/ 95 w 183"/>
                  <a:gd name="T17" fmla="*/ 314 h 320"/>
                  <a:gd name="T18" fmla="*/ 108 w 183"/>
                  <a:gd name="T19" fmla="*/ 298 h 320"/>
                  <a:gd name="T20" fmla="*/ 76 w 183"/>
                  <a:gd name="T21" fmla="*/ 298 h 320"/>
                  <a:gd name="T22" fmla="*/ 109 w 183"/>
                  <a:gd name="T23" fmla="*/ 290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5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8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6 h 320"/>
                  <a:gd name="T52" fmla="*/ 110 w 183"/>
                  <a:gd name="T53" fmla="*/ 267 h 320"/>
                  <a:gd name="T54" fmla="*/ 106 w 183"/>
                  <a:gd name="T55" fmla="*/ 268 h 320"/>
                  <a:gd name="T56" fmla="*/ 114 w 183"/>
                  <a:gd name="T57" fmla="*/ 155 h 320"/>
                  <a:gd name="T58" fmla="*/ 135 w 183"/>
                  <a:gd name="T59" fmla="*/ 130 h 320"/>
                  <a:gd name="T60" fmla="*/ 120 w 183"/>
                  <a:gd name="T61" fmla="*/ 129 h 320"/>
                  <a:gd name="T62" fmla="*/ 132 w 183"/>
                  <a:gd name="T63" fmla="*/ 112 h 320"/>
                  <a:gd name="T64" fmla="*/ 113 w 183"/>
                  <a:gd name="T65" fmla="*/ 118 h 320"/>
                  <a:gd name="T66" fmla="*/ 109 w 183"/>
                  <a:gd name="T67" fmla="*/ 97 h 320"/>
                  <a:gd name="T68" fmla="*/ 96 w 183"/>
                  <a:gd name="T69" fmla="*/ 97 h 320"/>
                  <a:gd name="T70" fmla="*/ 95 w 183"/>
                  <a:gd name="T71" fmla="*/ 114 h 320"/>
                  <a:gd name="T72" fmla="*/ 78 w 183"/>
                  <a:gd name="T73" fmla="*/ 103 h 320"/>
                  <a:gd name="T74" fmla="*/ 63 w 183"/>
                  <a:gd name="T75" fmla="*/ 95 h 320"/>
                  <a:gd name="T76" fmla="*/ 72 w 183"/>
                  <a:gd name="T77" fmla="*/ 112 h 320"/>
                  <a:gd name="T78" fmla="*/ 63 w 183"/>
                  <a:gd name="T79" fmla="*/ 120 h 320"/>
                  <a:gd name="T80" fmla="*/ 38 w 183"/>
                  <a:gd name="T81" fmla="*/ 114 h 320"/>
                  <a:gd name="T82" fmla="*/ 60 w 183"/>
                  <a:gd name="T83" fmla="*/ 125 h 320"/>
                  <a:gd name="T84" fmla="*/ 82 w 183"/>
                  <a:gd name="T85" fmla="*/ 190 h 320"/>
                  <a:gd name="T86" fmla="*/ 81 w 183"/>
                  <a:gd name="T87" fmla="*/ 269 h 320"/>
                  <a:gd name="T88" fmla="*/ 59 w 183"/>
                  <a:gd name="T89" fmla="*/ 208 h 320"/>
                  <a:gd name="T90" fmla="*/ 30 w 183"/>
                  <a:gd name="T91" fmla="*/ 40 h 320"/>
                  <a:gd name="T92" fmla="*/ 164 w 183"/>
                  <a:gd name="T93" fmla="*/ 141 h 320"/>
                  <a:gd name="T94" fmla="*/ 111 w 183"/>
                  <a:gd name="T95" fmla="*/ 265 h 320"/>
                  <a:gd name="T96" fmla="*/ 127 w 183"/>
                  <a:gd name="T97" fmla="*/ 129 h 320"/>
                  <a:gd name="T98" fmla="*/ 118 w 183"/>
                  <a:gd name="T99" fmla="*/ 117 h 320"/>
                  <a:gd name="T100" fmla="*/ 127 w 183"/>
                  <a:gd name="T101" fmla="*/ 111 h 320"/>
                  <a:gd name="T102" fmla="*/ 74 w 183"/>
                  <a:gd name="T103" fmla="*/ 106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19 h 320"/>
                  <a:gd name="T110" fmla="*/ 48 w 183"/>
                  <a:gd name="T111" fmla="*/ 116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137" y="194"/>
                    </a:moveTo>
                    <a:cubicBezTo>
                      <a:pt x="150" y="175"/>
                      <a:pt x="164" y="159"/>
                      <a:pt x="171" y="137"/>
                    </a:cubicBezTo>
                    <a:cubicBezTo>
                      <a:pt x="183" y="101"/>
                      <a:pt x="181" y="53"/>
                      <a:pt x="152" y="25"/>
                    </a:cubicBezTo>
                    <a:cubicBezTo>
                      <a:pt x="127" y="1"/>
                      <a:pt x="86" y="0"/>
                      <a:pt x="56" y="13"/>
                    </a:cubicBez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8" y="151"/>
                      <a:pt x="25" y="173"/>
                    </a:cubicBezTo>
                    <a:cubicBezTo>
                      <a:pt x="35" y="188"/>
                      <a:pt x="48" y="201"/>
                      <a:pt x="58" y="215"/>
                    </a:cubicBezTo>
                    <a:cubicBezTo>
                      <a:pt x="68" y="231"/>
                      <a:pt x="70" y="250"/>
                      <a:pt x="70" y="269"/>
                    </a:cubicBezTo>
                    <a:cubicBezTo>
                      <a:pt x="69" y="269"/>
                      <a:pt x="69" y="270"/>
                      <a:pt x="69" y="271"/>
                    </a:cubicBezTo>
                    <a:cubicBezTo>
                      <a:pt x="69" y="288"/>
                      <a:pt x="70" y="318"/>
                      <a:pt x="93" y="319"/>
                    </a:cubicBezTo>
                    <a:cubicBezTo>
                      <a:pt x="116" y="320"/>
                      <a:pt x="115" y="289"/>
                      <a:pt x="115" y="271"/>
                    </a:cubicBezTo>
                    <a:cubicBezTo>
                      <a:pt x="115" y="271"/>
                      <a:pt x="116" y="270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7" y="304"/>
                      <a:pt x="97" y="300"/>
                      <a:pt x="106" y="303"/>
                    </a:cubicBezTo>
                    <a:cubicBezTo>
                      <a:pt x="106" y="303"/>
                      <a:pt x="107" y="303"/>
                      <a:pt x="107" y="303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8"/>
                      <a:pt x="108" y="298"/>
                      <a:pt x="108" y="298"/>
                    </a:cubicBezTo>
                    <a:cubicBezTo>
                      <a:pt x="98" y="295"/>
                      <a:pt x="88" y="299"/>
                      <a:pt x="78" y="297"/>
                    </a:cubicBezTo>
                    <a:cubicBezTo>
                      <a:pt x="78" y="297"/>
                      <a:pt x="77" y="297"/>
                      <a:pt x="76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0"/>
                    </a:cubicBezTo>
                    <a:cubicBezTo>
                      <a:pt x="109" y="290"/>
                      <a:pt x="109" y="290"/>
                      <a:pt x="110" y="290"/>
                    </a:cubicBezTo>
                    <a:cubicBezTo>
                      <a:pt x="109" y="293"/>
                      <a:pt x="109" y="296"/>
                      <a:pt x="108" y="299"/>
                    </a:cubicBezTo>
                    <a:close/>
                    <a:moveTo>
                      <a:pt x="110" y="285"/>
                    </a:moveTo>
                    <a:cubicBezTo>
                      <a:pt x="110" y="285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3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4"/>
                      <a:pt x="98" y="273"/>
                      <a:pt x="110" y="273"/>
                    </a:cubicBezTo>
                    <a:cubicBezTo>
                      <a:pt x="110" y="277"/>
                      <a:pt x="110" y="281"/>
                      <a:pt x="110" y="285"/>
                    </a:cubicBezTo>
                    <a:close/>
                    <a:moveTo>
                      <a:pt x="88" y="198"/>
                    </a:moveTo>
                    <a:cubicBezTo>
                      <a:pt x="85" y="175"/>
                      <a:pt x="79" y="150"/>
                      <a:pt x="68" y="130"/>
                    </a:cubicBezTo>
                    <a:cubicBezTo>
                      <a:pt x="67" y="128"/>
                      <a:pt x="66" y="127"/>
                      <a:pt x="65" y="125"/>
                    </a:cubicBezTo>
                    <a:cubicBezTo>
                      <a:pt x="70" y="123"/>
                      <a:pt x="74" y="120"/>
                      <a:pt x="76" y="116"/>
                    </a:cubicBezTo>
                    <a:cubicBezTo>
                      <a:pt x="79" y="118"/>
                      <a:pt x="83" y="121"/>
                      <a:pt x="85" y="121"/>
                    </a:cubicBezTo>
                    <a:cubicBezTo>
                      <a:pt x="90" y="122"/>
                      <a:pt x="95" y="120"/>
                      <a:pt x="99" y="117"/>
                    </a:cubicBezTo>
                    <a:cubicBezTo>
                      <a:pt x="102" y="121"/>
                      <a:pt x="107" y="123"/>
                      <a:pt x="112" y="123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2" y="129"/>
                      <a:pt x="114" y="131"/>
                      <a:pt x="116" y="132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0"/>
                      <a:pt x="106" y="173"/>
                      <a:pt x="106" y="186"/>
                    </a:cubicBezTo>
                    <a:cubicBezTo>
                      <a:pt x="105" y="214"/>
                      <a:pt x="101" y="241"/>
                      <a:pt x="101" y="268"/>
                    </a:cubicBezTo>
                    <a:cubicBezTo>
                      <a:pt x="96" y="268"/>
                      <a:pt x="91" y="269"/>
                      <a:pt x="86" y="269"/>
                    </a:cubicBezTo>
                    <a:cubicBezTo>
                      <a:pt x="91" y="246"/>
                      <a:pt x="92" y="221"/>
                      <a:pt x="88" y="198"/>
                    </a:cubicBezTo>
                    <a:close/>
                    <a:moveTo>
                      <a:pt x="101" y="96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1"/>
                      <a:pt x="102" y="103"/>
                      <a:pt x="101" y="105"/>
                    </a:cubicBezTo>
                    <a:cubicBezTo>
                      <a:pt x="101" y="106"/>
                      <a:pt x="100" y="107"/>
                      <a:pt x="100" y="108"/>
                    </a:cubicBezTo>
                    <a:cubicBezTo>
                      <a:pt x="100" y="107"/>
                      <a:pt x="100" y="106"/>
                      <a:pt x="99" y="106"/>
                    </a:cubicBezTo>
                    <a:cubicBezTo>
                      <a:pt x="99" y="103"/>
                      <a:pt x="100" y="99"/>
                      <a:pt x="101" y="96"/>
                    </a:cubicBezTo>
                    <a:close/>
                    <a:moveTo>
                      <a:pt x="111" y="265"/>
                    </a:moveTo>
                    <a:cubicBezTo>
                      <a:pt x="110" y="266"/>
                      <a:pt x="110" y="266"/>
                      <a:pt x="110" y="267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6" y="268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0"/>
                      <a:pt x="121" y="135"/>
                    </a:cubicBezTo>
                    <a:cubicBezTo>
                      <a:pt x="127" y="136"/>
                      <a:pt x="133" y="135"/>
                      <a:pt x="135" y="130"/>
                    </a:cubicBezTo>
                    <a:cubicBezTo>
                      <a:pt x="135" y="127"/>
                      <a:pt x="135" y="122"/>
                      <a:pt x="131" y="122"/>
                    </a:cubicBezTo>
                    <a:cubicBezTo>
                      <a:pt x="127" y="122"/>
                      <a:pt x="123" y="125"/>
                      <a:pt x="120" y="129"/>
                    </a:cubicBezTo>
                    <a:cubicBezTo>
                      <a:pt x="118" y="127"/>
                      <a:pt x="117" y="126"/>
                      <a:pt x="117" y="123"/>
                    </a:cubicBezTo>
                    <a:cubicBezTo>
                      <a:pt x="124" y="122"/>
                      <a:pt x="129" y="117"/>
                      <a:pt x="132" y="112"/>
                    </a:cubicBezTo>
                    <a:cubicBezTo>
                      <a:pt x="134" y="109"/>
                      <a:pt x="136" y="101"/>
                      <a:pt x="131" y="100"/>
                    </a:cubicBezTo>
                    <a:cubicBezTo>
                      <a:pt x="123" y="97"/>
                      <a:pt x="116" y="109"/>
                      <a:pt x="113" y="118"/>
                    </a:cubicBezTo>
                    <a:cubicBezTo>
                      <a:pt x="109" y="118"/>
                      <a:pt x="105" y="116"/>
                      <a:pt x="103" y="113"/>
                    </a:cubicBezTo>
                    <a:cubicBezTo>
                      <a:pt x="107" y="108"/>
                      <a:pt x="109" y="102"/>
                      <a:pt x="109" y="97"/>
                    </a:cubicBezTo>
                    <a:cubicBezTo>
                      <a:pt x="109" y="93"/>
                      <a:pt x="108" y="88"/>
                      <a:pt x="103" y="88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2"/>
                      <a:pt x="94" y="108"/>
                      <a:pt x="96" y="113"/>
                    </a:cubicBezTo>
                    <a:cubicBezTo>
                      <a:pt x="96" y="113"/>
                      <a:pt x="96" y="114"/>
                      <a:pt x="95" y="114"/>
                    </a:cubicBezTo>
                    <a:cubicBezTo>
                      <a:pt x="91" y="119"/>
                      <a:pt x="84" y="115"/>
                      <a:pt x="78" y="111"/>
                    </a:cubicBezTo>
                    <a:cubicBezTo>
                      <a:pt x="79" y="108"/>
                      <a:pt x="79" y="106"/>
                      <a:pt x="78" y="103"/>
                    </a:cubicBezTo>
                    <a:cubicBezTo>
                      <a:pt x="78" y="98"/>
                      <a:pt x="77" y="93"/>
                      <a:pt x="72" y="90"/>
                    </a:cubicBezTo>
                    <a:cubicBezTo>
                      <a:pt x="69" y="88"/>
                      <a:pt x="63" y="91"/>
                      <a:pt x="63" y="95"/>
                    </a:cubicBezTo>
                    <a:cubicBezTo>
                      <a:pt x="62" y="100"/>
                      <a:pt x="65" y="104"/>
                      <a:pt x="68" y="108"/>
                    </a:cubicBezTo>
                    <a:cubicBezTo>
                      <a:pt x="69" y="110"/>
                      <a:pt x="71" y="111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7"/>
                      <a:pt x="67" y="119"/>
                      <a:pt x="63" y="120"/>
                    </a:cubicBezTo>
                    <a:cubicBezTo>
                      <a:pt x="58" y="111"/>
                      <a:pt x="51" y="102"/>
                      <a:pt x="43" y="104"/>
                    </a:cubicBezTo>
                    <a:cubicBezTo>
                      <a:pt x="39" y="105"/>
                      <a:pt x="36" y="110"/>
                      <a:pt x="38" y="114"/>
                    </a:cubicBezTo>
                    <a:cubicBezTo>
                      <a:pt x="41" y="120"/>
                      <a:pt x="49" y="123"/>
                      <a:pt x="55" y="125"/>
                    </a:cubicBezTo>
                    <a:cubicBezTo>
                      <a:pt x="57" y="125"/>
                      <a:pt x="58" y="125"/>
                      <a:pt x="60" y="125"/>
                    </a:cubicBezTo>
                    <a:cubicBezTo>
                      <a:pt x="60" y="126"/>
                      <a:pt x="61" y="127"/>
                      <a:pt x="61" y="128"/>
                    </a:cubicBezTo>
                    <a:cubicBezTo>
                      <a:pt x="72" y="147"/>
                      <a:pt x="77" y="169"/>
                      <a:pt x="82" y="190"/>
                    </a:cubicBezTo>
                    <a:cubicBezTo>
                      <a:pt x="87" y="216"/>
                      <a:pt x="86" y="243"/>
                      <a:pt x="80" y="268"/>
                    </a:cubicBezTo>
                    <a:cubicBezTo>
                      <a:pt x="80" y="268"/>
                      <a:pt x="80" y="268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6"/>
                      <a:pt x="72" y="227"/>
                      <a:pt x="59" y="208"/>
                    </a:cubicBezTo>
                    <a:cubicBezTo>
                      <a:pt x="45" y="188"/>
                      <a:pt x="27" y="172"/>
                      <a:pt x="17" y="150"/>
                    </a:cubicBezTo>
                    <a:cubicBezTo>
                      <a:pt x="0" y="115"/>
                      <a:pt x="6" y="70"/>
                      <a:pt x="30" y="40"/>
                    </a:cubicBezTo>
                    <a:cubicBezTo>
                      <a:pt x="55" y="9"/>
                      <a:pt x="102" y="1"/>
                      <a:pt x="137" y="20"/>
                    </a:cubicBezTo>
                    <a:cubicBezTo>
                      <a:pt x="178" y="43"/>
                      <a:pt x="178" y="102"/>
                      <a:pt x="164" y="141"/>
                    </a:cubicBezTo>
                    <a:cubicBezTo>
                      <a:pt x="156" y="164"/>
                      <a:pt x="139" y="180"/>
                      <a:pt x="127" y="201"/>
                    </a:cubicBezTo>
                    <a:cubicBezTo>
                      <a:pt x="116" y="220"/>
                      <a:pt x="113" y="243"/>
                      <a:pt x="111" y="265"/>
                    </a:cubicBezTo>
                    <a:close/>
                    <a:moveTo>
                      <a:pt x="127" y="130"/>
                    </a:moveTo>
                    <a:cubicBezTo>
                      <a:pt x="127" y="129"/>
                      <a:pt x="127" y="129"/>
                      <a:pt x="127" y="129"/>
                    </a:cubicBezTo>
                    <a:cubicBezTo>
                      <a:pt x="130" y="127"/>
                      <a:pt x="130" y="129"/>
                      <a:pt x="127" y="130"/>
                    </a:cubicBezTo>
                    <a:close/>
                    <a:moveTo>
                      <a:pt x="118" y="117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4"/>
                      <a:pt x="122" y="116"/>
                      <a:pt x="118" y="117"/>
                    </a:cubicBezTo>
                    <a:close/>
                    <a:moveTo>
                      <a:pt x="74" y="106"/>
                    </a:moveTo>
                    <a:cubicBezTo>
                      <a:pt x="72" y="105"/>
                      <a:pt x="71" y="104"/>
                      <a:pt x="71" y="103"/>
                    </a:cubicBezTo>
                    <a:cubicBezTo>
                      <a:pt x="70" y="102"/>
                      <a:pt x="70" y="102"/>
                      <a:pt x="69" y="101"/>
                    </a:cubicBezTo>
                    <a:cubicBezTo>
                      <a:pt x="67" y="99"/>
                      <a:pt x="68" y="98"/>
                      <a:pt x="71" y="96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3"/>
                      <a:pt x="74" y="105"/>
                      <a:pt x="74" y="106"/>
                    </a:cubicBezTo>
                    <a:close/>
                    <a:moveTo>
                      <a:pt x="56" y="119"/>
                    </a:moveTo>
                    <a:cubicBezTo>
                      <a:pt x="56" y="119"/>
                      <a:pt x="55" y="119"/>
                      <a:pt x="55" y="119"/>
                    </a:cubicBezTo>
                    <a:cubicBezTo>
                      <a:pt x="52" y="118"/>
                      <a:pt x="50" y="117"/>
                      <a:pt x="48" y="116"/>
                    </a:cubicBezTo>
                    <a:cubicBezTo>
                      <a:pt x="47" y="116"/>
                      <a:pt x="47" y="115"/>
                      <a:pt x="46" y="115"/>
                    </a:cubicBezTo>
                    <a:cubicBezTo>
                      <a:pt x="43" y="114"/>
                      <a:pt x="43" y="112"/>
                      <a:pt x="45" y="109"/>
                    </a:cubicBezTo>
                    <a:cubicBezTo>
                      <a:pt x="50" y="110"/>
                      <a:pt x="53" y="114"/>
                      <a:pt x="56" y="1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39" name="Freeform 2294"/>
              <p:cNvSpPr>
                <a:spLocks noEditPoints="1"/>
              </p:cNvSpPr>
              <p:nvPr/>
            </p:nvSpPr>
            <p:spPr bwMode="auto">
              <a:xfrm>
                <a:off x="3237706" y="1649411"/>
                <a:ext cx="504825" cy="884238"/>
              </a:xfrm>
              <a:custGeom>
                <a:avLst/>
                <a:gdLst>
                  <a:gd name="T0" fmla="*/ 3 w 183"/>
                  <a:gd name="T1" fmla="*/ 96 h 320"/>
                  <a:gd name="T2" fmla="*/ 58 w 183"/>
                  <a:gd name="T3" fmla="*/ 216 h 320"/>
                  <a:gd name="T4" fmla="*/ 69 w 183"/>
                  <a:gd name="T5" fmla="*/ 272 h 320"/>
                  <a:gd name="T6" fmla="*/ 115 w 183"/>
                  <a:gd name="T7" fmla="*/ 272 h 320"/>
                  <a:gd name="T8" fmla="*/ 137 w 183"/>
                  <a:gd name="T9" fmla="*/ 194 h 320"/>
                  <a:gd name="T10" fmla="*/ 152 w 183"/>
                  <a:gd name="T11" fmla="*/ 26 h 320"/>
                  <a:gd name="T12" fmla="*/ 95 w 183"/>
                  <a:gd name="T13" fmla="*/ 314 h 320"/>
                  <a:gd name="T14" fmla="*/ 106 w 183"/>
                  <a:gd name="T15" fmla="*/ 304 h 320"/>
                  <a:gd name="T16" fmla="*/ 95 w 183"/>
                  <a:gd name="T17" fmla="*/ 314 h 320"/>
                  <a:gd name="T18" fmla="*/ 108 w 183"/>
                  <a:gd name="T19" fmla="*/ 299 h 320"/>
                  <a:gd name="T20" fmla="*/ 77 w 183"/>
                  <a:gd name="T21" fmla="*/ 298 h 320"/>
                  <a:gd name="T22" fmla="*/ 109 w 183"/>
                  <a:gd name="T23" fmla="*/ 291 h 320"/>
                  <a:gd name="T24" fmla="*/ 108 w 183"/>
                  <a:gd name="T25" fmla="*/ 299 h 320"/>
                  <a:gd name="T26" fmla="*/ 109 w 183"/>
                  <a:gd name="T27" fmla="*/ 285 h 320"/>
                  <a:gd name="T28" fmla="*/ 74 w 183"/>
                  <a:gd name="T29" fmla="*/ 274 h 320"/>
                  <a:gd name="T30" fmla="*/ 110 w 183"/>
                  <a:gd name="T31" fmla="*/ 286 h 320"/>
                  <a:gd name="T32" fmla="*/ 68 w 183"/>
                  <a:gd name="T33" fmla="*/ 130 h 320"/>
                  <a:gd name="T34" fmla="*/ 76 w 183"/>
                  <a:gd name="T35" fmla="*/ 116 h 320"/>
                  <a:gd name="T36" fmla="*/ 99 w 183"/>
                  <a:gd name="T37" fmla="*/ 117 h 320"/>
                  <a:gd name="T38" fmla="*/ 112 w 183"/>
                  <a:gd name="T39" fmla="*/ 127 h 320"/>
                  <a:gd name="T40" fmla="*/ 110 w 183"/>
                  <a:gd name="T41" fmla="*/ 148 h 320"/>
                  <a:gd name="T42" fmla="*/ 101 w 183"/>
                  <a:gd name="T43" fmla="*/ 269 h 320"/>
                  <a:gd name="T44" fmla="*/ 88 w 183"/>
                  <a:gd name="T45" fmla="*/ 198 h 320"/>
                  <a:gd name="T46" fmla="*/ 104 w 183"/>
                  <a:gd name="T47" fmla="*/ 99 h 320"/>
                  <a:gd name="T48" fmla="*/ 100 w 183"/>
                  <a:gd name="T49" fmla="*/ 108 h 320"/>
                  <a:gd name="T50" fmla="*/ 101 w 183"/>
                  <a:gd name="T51" fmla="*/ 97 h 320"/>
                  <a:gd name="T52" fmla="*/ 127 w 183"/>
                  <a:gd name="T53" fmla="*/ 201 h 320"/>
                  <a:gd name="T54" fmla="*/ 110 w 183"/>
                  <a:gd name="T55" fmla="*/ 268 h 320"/>
                  <a:gd name="T56" fmla="*/ 107 w 183"/>
                  <a:gd name="T57" fmla="*/ 269 h 320"/>
                  <a:gd name="T58" fmla="*/ 114 w 183"/>
                  <a:gd name="T59" fmla="*/ 155 h 320"/>
                  <a:gd name="T60" fmla="*/ 135 w 183"/>
                  <a:gd name="T61" fmla="*/ 130 h 320"/>
                  <a:gd name="T62" fmla="*/ 120 w 183"/>
                  <a:gd name="T63" fmla="*/ 129 h 320"/>
                  <a:gd name="T64" fmla="*/ 133 w 183"/>
                  <a:gd name="T65" fmla="*/ 112 h 320"/>
                  <a:gd name="T66" fmla="*/ 113 w 183"/>
                  <a:gd name="T67" fmla="*/ 119 h 320"/>
                  <a:gd name="T68" fmla="*/ 110 w 183"/>
                  <a:gd name="T69" fmla="*/ 97 h 320"/>
                  <a:gd name="T70" fmla="*/ 96 w 183"/>
                  <a:gd name="T71" fmla="*/ 97 h 320"/>
                  <a:gd name="T72" fmla="*/ 95 w 183"/>
                  <a:gd name="T73" fmla="*/ 115 h 320"/>
                  <a:gd name="T74" fmla="*/ 79 w 183"/>
                  <a:gd name="T75" fmla="*/ 104 h 320"/>
                  <a:gd name="T76" fmla="*/ 63 w 183"/>
                  <a:gd name="T77" fmla="*/ 95 h 320"/>
                  <a:gd name="T78" fmla="*/ 72 w 183"/>
                  <a:gd name="T79" fmla="*/ 113 h 320"/>
                  <a:gd name="T80" fmla="*/ 63 w 183"/>
                  <a:gd name="T81" fmla="*/ 120 h 320"/>
                  <a:gd name="T82" fmla="*/ 38 w 183"/>
                  <a:gd name="T83" fmla="*/ 114 h 320"/>
                  <a:gd name="T84" fmla="*/ 60 w 183"/>
                  <a:gd name="T85" fmla="*/ 126 h 320"/>
                  <a:gd name="T86" fmla="*/ 82 w 183"/>
                  <a:gd name="T87" fmla="*/ 191 h 320"/>
                  <a:gd name="T88" fmla="*/ 81 w 183"/>
                  <a:gd name="T89" fmla="*/ 269 h 320"/>
                  <a:gd name="T90" fmla="*/ 59 w 183"/>
                  <a:gd name="T91" fmla="*/ 208 h 320"/>
                  <a:gd name="T92" fmla="*/ 30 w 183"/>
                  <a:gd name="T93" fmla="*/ 41 h 320"/>
                  <a:gd name="T94" fmla="*/ 165 w 183"/>
                  <a:gd name="T95" fmla="*/ 141 h 320"/>
                  <a:gd name="T96" fmla="*/ 127 w 183"/>
                  <a:gd name="T97" fmla="*/ 130 h 320"/>
                  <a:gd name="T98" fmla="*/ 118 w 183"/>
                  <a:gd name="T99" fmla="*/ 118 h 320"/>
                  <a:gd name="T100" fmla="*/ 127 w 183"/>
                  <a:gd name="T101" fmla="*/ 111 h 320"/>
                  <a:gd name="T102" fmla="*/ 74 w 183"/>
                  <a:gd name="T103" fmla="*/ 107 h 320"/>
                  <a:gd name="T104" fmla="*/ 69 w 183"/>
                  <a:gd name="T105" fmla="*/ 101 h 320"/>
                  <a:gd name="T106" fmla="*/ 73 w 183"/>
                  <a:gd name="T107" fmla="*/ 102 h 320"/>
                  <a:gd name="T108" fmla="*/ 56 w 183"/>
                  <a:gd name="T109" fmla="*/ 120 h 320"/>
                  <a:gd name="T110" fmla="*/ 48 w 183"/>
                  <a:gd name="T111" fmla="*/ 117 h 320"/>
                  <a:gd name="T112" fmla="*/ 45 w 183"/>
                  <a:gd name="T113" fmla="*/ 10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3" h="320">
                    <a:moveTo>
                      <a:pt x="56" y="14"/>
                    </a:moveTo>
                    <a:cubicBezTo>
                      <a:pt x="24" y="28"/>
                      <a:pt x="6" y="62"/>
                      <a:pt x="3" y="96"/>
                    </a:cubicBezTo>
                    <a:cubicBezTo>
                      <a:pt x="0" y="124"/>
                      <a:pt x="9" y="151"/>
                      <a:pt x="25" y="174"/>
                    </a:cubicBezTo>
                    <a:cubicBezTo>
                      <a:pt x="35" y="188"/>
                      <a:pt x="48" y="201"/>
                      <a:pt x="58" y="216"/>
                    </a:cubicBezTo>
                    <a:cubicBezTo>
                      <a:pt x="68" y="232"/>
                      <a:pt x="70" y="251"/>
                      <a:pt x="70" y="269"/>
                    </a:cubicBezTo>
                    <a:cubicBezTo>
                      <a:pt x="70" y="270"/>
                      <a:pt x="69" y="271"/>
                      <a:pt x="69" y="272"/>
                    </a:cubicBezTo>
                    <a:cubicBezTo>
                      <a:pt x="69" y="289"/>
                      <a:pt x="70" y="319"/>
                      <a:pt x="93" y="319"/>
                    </a:cubicBezTo>
                    <a:cubicBezTo>
                      <a:pt x="116" y="320"/>
                      <a:pt x="115" y="289"/>
                      <a:pt x="115" y="272"/>
                    </a:cubicBezTo>
                    <a:cubicBezTo>
                      <a:pt x="116" y="271"/>
                      <a:pt x="116" y="271"/>
                      <a:pt x="116" y="270"/>
                    </a:cubicBezTo>
                    <a:cubicBezTo>
                      <a:pt x="119" y="243"/>
                      <a:pt x="122" y="217"/>
                      <a:pt x="137" y="194"/>
                    </a:cubicBezTo>
                    <a:cubicBezTo>
                      <a:pt x="150" y="175"/>
                      <a:pt x="164" y="160"/>
                      <a:pt x="171" y="138"/>
                    </a:cubicBezTo>
                    <a:cubicBezTo>
                      <a:pt x="183" y="102"/>
                      <a:pt x="181" y="53"/>
                      <a:pt x="152" y="26"/>
                    </a:cubicBezTo>
                    <a:cubicBezTo>
                      <a:pt x="127" y="2"/>
                      <a:pt x="86" y="0"/>
                      <a:pt x="56" y="14"/>
                    </a:cubicBezTo>
                    <a:close/>
                    <a:moveTo>
                      <a:pt x="95" y="314"/>
                    </a:moveTo>
                    <a:cubicBezTo>
                      <a:pt x="86" y="315"/>
                      <a:pt x="81" y="310"/>
                      <a:pt x="78" y="303"/>
                    </a:cubicBezTo>
                    <a:cubicBezTo>
                      <a:pt x="88" y="305"/>
                      <a:pt x="97" y="301"/>
                      <a:pt x="106" y="304"/>
                    </a:cubicBezTo>
                    <a:cubicBezTo>
                      <a:pt x="107" y="304"/>
                      <a:pt x="107" y="304"/>
                      <a:pt x="107" y="304"/>
                    </a:cubicBezTo>
                    <a:cubicBezTo>
                      <a:pt x="105" y="309"/>
                      <a:pt x="101" y="313"/>
                      <a:pt x="95" y="314"/>
                    </a:cubicBezTo>
                    <a:close/>
                    <a:moveTo>
                      <a:pt x="108" y="299"/>
                    </a:moveTo>
                    <a:cubicBezTo>
                      <a:pt x="108" y="299"/>
                      <a:pt x="108" y="299"/>
                      <a:pt x="108" y="299"/>
                    </a:cubicBezTo>
                    <a:cubicBezTo>
                      <a:pt x="98" y="296"/>
                      <a:pt x="88" y="300"/>
                      <a:pt x="78" y="298"/>
                    </a:cubicBezTo>
                    <a:cubicBezTo>
                      <a:pt x="78" y="298"/>
                      <a:pt x="77" y="298"/>
                      <a:pt x="77" y="298"/>
                    </a:cubicBezTo>
                    <a:cubicBezTo>
                      <a:pt x="76" y="295"/>
                      <a:pt x="75" y="292"/>
                      <a:pt x="75" y="289"/>
                    </a:cubicBezTo>
                    <a:cubicBezTo>
                      <a:pt x="86" y="289"/>
                      <a:pt x="97" y="290"/>
                      <a:pt x="109" y="291"/>
                    </a:cubicBezTo>
                    <a:cubicBezTo>
                      <a:pt x="109" y="291"/>
                      <a:pt x="109" y="291"/>
                      <a:pt x="110" y="290"/>
                    </a:cubicBezTo>
                    <a:cubicBezTo>
                      <a:pt x="110" y="293"/>
                      <a:pt x="109" y="296"/>
                      <a:pt x="108" y="299"/>
                    </a:cubicBezTo>
                    <a:close/>
                    <a:moveTo>
                      <a:pt x="110" y="286"/>
                    </a:moveTo>
                    <a:cubicBezTo>
                      <a:pt x="110" y="286"/>
                      <a:pt x="109" y="285"/>
                      <a:pt x="109" y="285"/>
                    </a:cubicBezTo>
                    <a:cubicBezTo>
                      <a:pt x="97" y="285"/>
                      <a:pt x="86" y="284"/>
                      <a:pt x="74" y="284"/>
                    </a:cubicBezTo>
                    <a:cubicBezTo>
                      <a:pt x="74" y="280"/>
                      <a:pt x="74" y="277"/>
                      <a:pt x="74" y="274"/>
                    </a:cubicBezTo>
                    <a:cubicBezTo>
                      <a:pt x="86" y="275"/>
                      <a:pt x="98" y="274"/>
                      <a:pt x="110" y="274"/>
                    </a:cubicBezTo>
                    <a:cubicBezTo>
                      <a:pt x="110" y="277"/>
                      <a:pt x="110" y="282"/>
                      <a:pt x="110" y="286"/>
                    </a:cubicBezTo>
                    <a:close/>
                    <a:moveTo>
                      <a:pt x="88" y="198"/>
                    </a:moveTo>
                    <a:cubicBezTo>
                      <a:pt x="85" y="176"/>
                      <a:pt x="79" y="150"/>
                      <a:pt x="68" y="130"/>
                    </a:cubicBezTo>
                    <a:cubicBezTo>
                      <a:pt x="67" y="129"/>
                      <a:pt x="66" y="127"/>
                      <a:pt x="65" y="125"/>
                    </a:cubicBezTo>
                    <a:cubicBezTo>
                      <a:pt x="70" y="124"/>
                      <a:pt x="74" y="121"/>
                      <a:pt x="76" y="116"/>
                    </a:cubicBezTo>
                    <a:cubicBezTo>
                      <a:pt x="79" y="119"/>
                      <a:pt x="83" y="121"/>
                      <a:pt x="86" y="122"/>
                    </a:cubicBezTo>
                    <a:cubicBezTo>
                      <a:pt x="91" y="123"/>
                      <a:pt x="95" y="121"/>
                      <a:pt x="99" y="117"/>
                    </a:cubicBezTo>
                    <a:cubicBezTo>
                      <a:pt x="103" y="121"/>
                      <a:pt x="107" y="123"/>
                      <a:pt x="112" y="124"/>
                    </a:cubicBezTo>
                    <a:cubicBezTo>
                      <a:pt x="112" y="125"/>
                      <a:pt x="112" y="126"/>
                      <a:pt x="112" y="127"/>
                    </a:cubicBezTo>
                    <a:cubicBezTo>
                      <a:pt x="113" y="130"/>
                      <a:pt x="114" y="131"/>
                      <a:pt x="116" y="133"/>
                    </a:cubicBezTo>
                    <a:cubicBezTo>
                      <a:pt x="113" y="137"/>
                      <a:pt x="111" y="142"/>
                      <a:pt x="110" y="148"/>
                    </a:cubicBezTo>
                    <a:cubicBezTo>
                      <a:pt x="108" y="161"/>
                      <a:pt x="106" y="174"/>
                      <a:pt x="106" y="187"/>
                    </a:cubicBezTo>
                    <a:cubicBezTo>
                      <a:pt x="105" y="214"/>
                      <a:pt x="102" y="241"/>
                      <a:pt x="101" y="269"/>
                    </a:cubicBezTo>
                    <a:cubicBezTo>
                      <a:pt x="96" y="269"/>
                      <a:pt x="91" y="269"/>
                      <a:pt x="86" y="269"/>
                    </a:cubicBezTo>
                    <a:cubicBezTo>
                      <a:pt x="91" y="246"/>
                      <a:pt x="92" y="222"/>
                      <a:pt x="88" y="198"/>
                    </a:cubicBezTo>
                    <a:close/>
                    <a:moveTo>
                      <a:pt x="101" y="97"/>
                    </a:moveTo>
                    <a:cubicBezTo>
                      <a:pt x="103" y="92"/>
                      <a:pt x="104" y="97"/>
                      <a:pt x="104" y="99"/>
                    </a:cubicBezTo>
                    <a:cubicBezTo>
                      <a:pt x="103" y="102"/>
                      <a:pt x="102" y="104"/>
                      <a:pt x="101" y="106"/>
                    </a:cubicBezTo>
                    <a:cubicBezTo>
                      <a:pt x="101" y="107"/>
                      <a:pt x="100" y="107"/>
                      <a:pt x="100" y="108"/>
                    </a:cubicBezTo>
                    <a:cubicBezTo>
                      <a:pt x="100" y="108"/>
                      <a:pt x="100" y="107"/>
                      <a:pt x="100" y="106"/>
                    </a:cubicBezTo>
                    <a:cubicBezTo>
                      <a:pt x="99" y="103"/>
                      <a:pt x="100" y="100"/>
                      <a:pt x="101" y="97"/>
                    </a:cubicBezTo>
                    <a:close/>
                    <a:moveTo>
                      <a:pt x="165" y="141"/>
                    </a:moveTo>
                    <a:cubicBezTo>
                      <a:pt x="156" y="164"/>
                      <a:pt x="139" y="181"/>
                      <a:pt x="127" y="201"/>
                    </a:cubicBezTo>
                    <a:cubicBezTo>
                      <a:pt x="116" y="221"/>
                      <a:pt x="113" y="244"/>
                      <a:pt x="111" y="266"/>
                    </a:cubicBezTo>
                    <a:cubicBezTo>
                      <a:pt x="110" y="266"/>
                      <a:pt x="110" y="267"/>
                      <a:pt x="110" y="268"/>
                    </a:cubicBezTo>
                    <a:cubicBezTo>
                      <a:pt x="110" y="268"/>
                      <a:pt x="110" y="268"/>
                      <a:pt x="110" y="268"/>
                    </a:cubicBezTo>
                    <a:cubicBezTo>
                      <a:pt x="109" y="268"/>
                      <a:pt x="108" y="268"/>
                      <a:pt x="107" y="269"/>
                    </a:cubicBezTo>
                    <a:cubicBezTo>
                      <a:pt x="107" y="243"/>
                      <a:pt x="109" y="218"/>
                      <a:pt x="111" y="193"/>
                    </a:cubicBezTo>
                    <a:cubicBezTo>
                      <a:pt x="112" y="180"/>
                      <a:pt x="112" y="168"/>
                      <a:pt x="114" y="155"/>
                    </a:cubicBezTo>
                    <a:cubicBezTo>
                      <a:pt x="116" y="147"/>
                      <a:pt x="117" y="141"/>
                      <a:pt x="122" y="135"/>
                    </a:cubicBezTo>
                    <a:cubicBezTo>
                      <a:pt x="127" y="136"/>
                      <a:pt x="134" y="135"/>
                      <a:pt x="135" y="130"/>
                    </a:cubicBezTo>
                    <a:cubicBezTo>
                      <a:pt x="135" y="127"/>
                      <a:pt x="135" y="122"/>
                      <a:pt x="131" y="123"/>
                    </a:cubicBezTo>
                    <a:cubicBezTo>
                      <a:pt x="127" y="123"/>
                      <a:pt x="123" y="126"/>
                      <a:pt x="120" y="129"/>
                    </a:cubicBezTo>
                    <a:cubicBezTo>
                      <a:pt x="118" y="128"/>
                      <a:pt x="117" y="126"/>
                      <a:pt x="117" y="124"/>
                    </a:cubicBezTo>
                    <a:cubicBezTo>
                      <a:pt x="124" y="123"/>
                      <a:pt x="129" y="118"/>
                      <a:pt x="133" y="112"/>
                    </a:cubicBezTo>
                    <a:cubicBezTo>
                      <a:pt x="134" y="109"/>
                      <a:pt x="136" y="102"/>
                      <a:pt x="132" y="100"/>
                    </a:cubicBezTo>
                    <a:cubicBezTo>
                      <a:pt x="123" y="97"/>
                      <a:pt x="116" y="109"/>
                      <a:pt x="113" y="119"/>
                    </a:cubicBezTo>
                    <a:cubicBezTo>
                      <a:pt x="109" y="119"/>
                      <a:pt x="106" y="117"/>
                      <a:pt x="103" y="114"/>
                    </a:cubicBezTo>
                    <a:cubicBezTo>
                      <a:pt x="107" y="109"/>
                      <a:pt x="110" y="103"/>
                      <a:pt x="110" y="97"/>
                    </a:cubicBezTo>
                    <a:cubicBezTo>
                      <a:pt x="110" y="94"/>
                      <a:pt x="108" y="88"/>
                      <a:pt x="103" y="89"/>
                    </a:cubicBezTo>
                    <a:cubicBezTo>
                      <a:pt x="99" y="89"/>
                      <a:pt x="97" y="93"/>
                      <a:pt x="96" y="97"/>
                    </a:cubicBezTo>
                    <a:cubicBezTo>
                      <a:pt x="94" y="103"/>
                      <a:pt x="94" y="108"/>
                      <a:pt x="97" y="113"/>
                    </a:cubicBezTo>
                    <a:cubicBezTo>
                      <a:pt x="96" y="114"/>
                      <a:pt x="96" y="114"/>
                      <a:pt x="95" y="115"/>
                    </a:cubicBezTo>
                    <a:cubicBezTo>
                      <a:pt x="91" y="119"/>
                      <a:pt x="84" y="116"/>
                      <a:pt x="78" y="111"/>
                    </a:cubicBezTo>
                    <a:cubicBezTo>
                      <a:pt x="79" y="109"/>
                      <a:pt x="79" y="106"/>
                      <a:pt x="79" y="104"/>
                    </a:cubicBezTo>
                    <a:cubicBezTo>
                      <a:pt x="78" y="99"/>
                      <a:pt x="77" y="94"/>
                      <a:pt x="73" y="91"/>
                    </a:cubicBezTo>
                    <a:cubicBezTo>
                      <a:pt x="69" y="88"/>
                      <a:pt x="64" y="92"/>
                      <a:pt x="63" y="95"/>
                    </a:cubicBezTo>
                    <a:cubicBezTo>
                      <a:pt x="62" y="101"/>
                      <a:pt x="65" y="105"/>
                      <a:pt x="68" y="109"/>
                    </a:cubicBezTo>
                    <a:cubicBezTo>
                      <a:pt x="69" y="110"/>
                      <a:pt x="71" y="111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0" y="118"/>
                      <a:pt x="67" y="120"/>
                      <a:pt x="63" y="120"/>
                    </a:cubicBezTo>
                    <a:cubicBezTo>
                      <a:pt x="58" y="112"/>
                      <a:pt x="51" y="102"/>
                      <a:pt x="43" y="104"/>
                    </a:cubicBezTo>
                    <a:cubicBezTo>
                      <a:pt x="39" y="105"/>
                      <a:pt x="37" y="110"/>
                      <a:pt x="38" y="114"/>
                    </a:cubicBezTo>
                    <a:cubicBezTo>
                      <a:pt x="42" y="120"/>
                      <a:pt x="49" y="123"/>
                      <a:pt x="55" y="125"/>
                    </a:cubicBezTo>
                    <a:cubicBezTo>
                      <a:pt x="57" y="125"/>
                      <a:pt x="58" y="126"/>
                      <a:pt x="60" y="126"/>
                    </a:cubicBezTo>
                    <a:cubicBezTo>
                      <a:pt x="60" y="127"/>
                      <a:pt x="61" y="128"/>
                      <a:pt x="61" y="129"/>
                    </a:cubicBezTo>
                    <a:cubicBezTo>
                      <a:pt x="72" y="148"/>
                      <a:pt x="77" y="169"/>
                      <a:pt x="82" y="191"/>
                    </a:cubicBezTo>
                    <a:cubicBezTo>
                      <a:pt x="87" y="216"/>
                      <a:pt x="86" y="243"/>
                      <a:pt x="81" y="268"/>
                    </a:cubicBezTo>
                    <a:cubicBezTo>
                      <a:pt x="80" y="268"/>
                      <a:pt x="81" y="269"/>
                      <a:pt x="81" y="269"/>
                    </a:cubicBezTo>
                    <a:cubicBezTo>
                      <a:pt x="79" y="269"/>
                      <a:pt x="77" y="269"/>
                      <a:pt x="76" y="269"/>
                    </a:cubicBezTo>
                    <a:cubicBezTo>
                      <a:pt x="75" y="247"/>
                      <a:pt x="72" y="227"/>
                      <a:pt x="59" y="208"/>
                    </a:cubicBezTo>
                    <a:cubicBezTo>
                      <a:pt x="45" y="189"/>
                      <a:pt x="27" y="172"/>
                      <a:pt x="17" y="150"/>
                    </a:cubicBezTo>
                    <a:cubicBezTo>
                      <a:pt x="1" y="115"/>
                      <a:pt x="6" y="70"/>
                      <a:pt x="30" y="41"/>
                    </a:cubicBezTo>
                    <a:cubicBezTo>
                      <a:pt x="55" y="9"/>
                      <a:pt x="102" y="1"/>
                      <a:pt x="137" y="21"/>
                    </a:cubicBezTo>
                    <a:cubicBezTo>
                      <a:pt x="178" y="43"/>
                      <a:pt x="178" y="102"/>
                      <a:pt x="165" y="141"/>
                    </a:cubicBezTo>
                    <a:close/>
                    <a:moveTo>
                      <a:pt x="127" y="130"/>
                    </a:moveTo>
                    <a:cubicBezTo>
                      <a:pt x="127" y="130"/>
                      <a:pt x="127" y="130"/>
                      <a:pt x="127" y="130"/>
                    </a:cubicBezTo>
                    <a:cubicBezTo>
                      <a:pt x="130" y="127"/>
                      <a:pt x="130" y="130"/>
                      <a:pt x="127" y="130"/>
                    </a:cubicBezTo>
                    <a:close/>
                    <a:moveTo>
                      <a:pt x="118" y="118"/>
                    </a:moveTo>
                    <a:cubicBezTo>
                      <a:pt x="120" y="114"/>
                      <a:pt x="123" y="110"/>
                      <a:pt x="126" y="107"/>
                    </a:cubicBezTo>
                    <a:cubicBezTo>
                      <a:pt x="130" y="103"/>
                      <a:pt x="128" y="110"/>
                      <a:pt x="127" y="111"/>
                    </a:cubicBezTo>
                    <a:cubicBezTo>
                      <a:pt x="125" y="115"/>
                      <a:pt x="122" y="117"/>
                      <a:pt x="118" y="118"/>
                    </a:cubicBezTo>
                    <a:close/>
                    <a:moveTo>
                      <a:pt x="74" y="107"/>
                    </a:moveTo>
                    <a:cubicBezTo>
                      <a:pt x="73" y="106"/>
                      <a:pt x="72" y="105"/>
                      <a:pt x="71" y="104"/>
                    </a:cubicBezTo>
                    <a:cubicBezTo>
                      <a:pt x="70" y="103"/>
                      <a:pt x="70" y="102"/>
                      <a:pt x="69" y="101"/>
                    </a:cubicBezTo>
                    <a:cubicBezTo>
                      <a:pt x="68" y="100"/>
                      <a:pt x="68" y="98"/>
                      <a:pt x="71" y="97"/>
                    </a:cubicBezTo>
                    <a:cubicBezTo>
                      <a:pt x="72" y="98"/>
                      <a:pt x="73" y="100"/>
                      <a:pt x="73" y="102"/>
                    </a:cubicBezTo>
                    <a:cubicBezTo>
                      <a:pt x="73" y="104"/>
                      <a:pt x="74" y="105"/>
                      <a:pt x="74" y="107"/>
                    </a:cubicBezTo>
                    <a:close/>
                    <a:moveTo>
                      <a:pt x="56" y="120"/>
                    </a:moveTo>
                    <a:cubicBezTo>
                      <a:pt x="56" y="120"/>
                      <a:pt x="55" y="120"/>
                      <a:pt x="55" y="119"/>
                    </a:cubicBezTo>
                    <a:cubicBezTo>
                      <a:pt x="52" y="119"/>
                      <a:pt x="50" y="118"/>
                      <a:pt x="48" y="117"/>
                    </a:cubicBezTo>
                    <a:cubicBezTo>
                      <a:pt x="47" y="116"/>
                      <a:pt x="47" y="116"/>
                      <a:pt x="46" y="116"/>
                    </a:cubicBezTo>
                    <a:cubicBezTo>
                      <a:pt x="44" y="114"/>
                      <a:pt x="43" y="112"/>
                      <a:pt x="45" y="109"/>
                    </a:cubicBezTo>
                    <a:cubicBezTo>
                      <a:pt x="50" y="110"/>
                      <a:pt x="53" y="115"/>
                      <a:pt x="56" y="1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0" name="Freeform 2295"/>
              <p:cNvSpPr>
                <a:spLocks noEditPoints="1"/>
              </p:cNvSpPr>
              <p:nvPr/>
            </p:nvSpPr>
            <p:spPr bwMode="auto">
              <a:xfrm>
                <a:off x="108744" y="711199"/>
                <a:ext cx="619125" cy="655638"/>
              </a:xfrm>
              <a:custGeom>
                <a:avLst/>
                <a:gdLst>
                  <a:gd name="T0" fmla="*/ 144 w 224"/>
                  <a:gd name="T1" fmla="*/ 6 h 237"/>
                  <a:gd name="T2" fmla="*/ 142 w 224"/>
                  <a:gd name="T3" fmla="*/ 2 h 237"/>
                  <a:gd name="T4" fmla="*/ 121 w 224"/>
                  <a:gd name="T5" fmla="*/ 31 h 237"/>
                  <a:gd name="T6" fmla="*/ 112 w 224"/>
                  <a:gd name="T7" fmla="*/ 31 h 237"/>
                  <a:gd name="T8" fmla="*/ 21 w 224"/>
                  <a:gd name="T9" fmla="*/ 73 h 237"/>
                  <a:gd name="T10" fmla="*/ 14 w 224"/>
                  <a:gd name="T11" fmla="*/ 171 h 237"/>
                  <a:gd name="T12" fmla="*/ 53 w 224"/>
                  <a:gd name="T13" fmla="*/ 217 h 237"/>
                  <a:gd name="T14" fmla="*/ 107 w 224"/>
                  <a:gd name="T15" fmla="*/ 222 h 237"/>
                  <a:gd name="T16" fmla="*/ 103 w 224"/>
                  <a:gd name="T17" fmla="*/ 232 h 237"/>
                  <a:gd name="T18" fmla="*/ 108 w 224"/>
                  <a:gd name="T19" fmla="*/ 234 h 237"/>
                  <a:gd name="T20" fmla="*/ 110 w 224"/>
                  <a:gd name="T21" fmla="*/ 231 h 237"/>
                  <a:gd name="T22" fmla="*/ 110 w 224"/>
                  <a:gd name="T23" fmla="*/ 231 h 237"/>
                  <a:gd name="T24" fmla="*/ 115 w 224"/>
                  <a:gd name="T25" fmla="*/ 231 h 237"/>
                  <a:gd name="T26" fmla="*/ 115 w 224"/>
                  <a:gd name="T27" fmla="*/ 231 h 237"/>
                  <a:gd name="T28" fmla="*/ 119 w 224"/>
                  <a:gd name="T29" fmla="*/ 229 h 237"/>
                  <a:gd name="T30" fmla="*/ 119 w 224"/>
                  <a:gd name="T31" fmla="*/ 227 h 237"/>
                  <a:gd name="T32" fmla="*/ 122 w 224"/>
                  <a:gd name="T33" fmla="*/ 223 h 237"/>
                  <a:gd name="T34" fmla="*/ 172 w 224"/>
                  <a:gd name="T35" fmla="*/ 226 h 237"/>
                  <a:gd name="T36" fmla="*/ 209 w 224"/>
                  <a:gd name="T37" fmla="*/ 182 h 237"/>
                  <a:gd name="T38" fmla="*/ 204 w 224"/>
                  <a:gd name="T39" fmla="*/ 70 h 237"/>
                  <a:gd name="T40" fmla="*/ 127 w 224"/>
                  <a:gd name="T41" fmla="*/ 31 h 237"/>
                  <a:gd name="T42" fmla="*/ 144 w 224"/>
                  <a:gd name="T43" fmla="*/ 6 h 237"/>
                  <a:gd name="T44" fmla="*/ 179 w 224"/>
                  <a:gd name="T45" fmla="*/ 52 h 237"/>
                  <a:gd name="T46" fmla="*/ 209 w 224"/>
                  <a:gd name="T47" fmla="*/ 167 h 237"/>
                  <a:gd name="T48" fmla="*/ 179 w 224"/>
                  <a:gd name="T49" fmla="*/ 216 h 237"/>
                  <a:gd name="T50" fmla="*/ 116 w 224"/>
                  <a:gd name="T51" fmla="*/ 214 h 237"/>
                  <a:gd name="T52" fmla="*/ 113 w 224"/>
                  <a:gd name="T53" fmla="*/ 215 h 237"/>
                  <a:gd name="T54" fmla="*/ 113 w 224"/>
                  <a:gd name="T55" fmla="*/ 215 h 237"/>
                  <a:gd name="T56" fmla="*/ 110 w 224"/>
                  <a:gd name="T57" fmla="*/ 216 h 237"/>
                  <a:gd name="T58" fmla="*/ 110 w 224"/>
                  <a:gd name="T59" fmla="*/ 216 h 237"/>
                  <a:gd name="T60" fmla="*/ 73 w 224"/>
                  <a:gd name="T61" fmla="*/ 220 h 237"/>
                  <a:gd name="T62" fmla="*/ 39 w 224"/>
                  <a:gd name="T63" fmla="*/ 198 h 237"/>
                  <a:gd name="T64" fmla="*/ 10 w 224"/>
                  <a:gd name="T65" fmla="*/ 138 h 237"/>
                  <a:gd name="T66" fmla="*/ 68 w 224"/>
                  <a:gd name="T67" fmla="*/ 44 h 237"/>
                  <a:gd name="T68" fmla="*/ 120 w 224"/>
                  <a:gd name="T69" fmla="*/ 36 h 237"/>
                  <a:gd name="T70" fmla="*/ 119 w 224"/>
                  <a:gd name="T71" fmla="*/ 57 h 237"/>
                  <a:gd name="T72" fmla="*/ 95 w 224"/>
                  <a:gd name="T73" fmla="*/ 51 h 237"/>
                  <a:gd name="T74" fmla="*/ 93 w 224"/>
                  <a:gd name="T75" fmla="*/ 56 h 237"/>
                  <a:gd name="T76" fmla="*/ 153 w 224"/>
                  <a:gd name="T77" fmla="*/ 55 h 237"/>
                  <a:gd name="T78" fmla="*/ 152 w 224"/>
                  <a:gd name="T79" fmla="*/ 50 h 237"/>
                  <a:gd name="T80" fmla="*/ 124 w 224"/>
                  <a:gd name="T81" fmla="*/ 57 h 237"/>
                  <a:gd name="T82" fmla="*/ 125 w 224"/>
                  <a:gd name="T83" fmla="*/ 36 h 237"/>
                  <a:gd name="T84" fmla="*/ 179 w 224"/>
                  <a:gd name="T85" fmla="*/ 5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4" h="237">
                    <a:moveTo>
                      <a:pt x="144" y="6"/>
                    </a:moveTo>
                    <a:cubicBezTo>
                      <a:pt x="147" y="4"/>
                      <a:pt x="145" y="0"/>
                      <a:pt x="142" y="2"/>
                    </a:cubicBezTo>
                    <a:cubicBezTo>
                      <a:pt x="131" y="8"/>
                      <a:pt x="125" y="19"/>
                      <a:pt x="121" y="31"/>
                    </a:cubicBezTo>
                    <a:cubicBezTo>
                      <a:pt x="118" y="31"/>
                      <a:pt x="115" y="31"/>
                      <a:pt x="112" y="31"/>
                    </a:cubicBezTo>
                    <a:cubicBezTo>
                      <a:pt x="77" y="32"/>
                      <a:pt x="42" y="44"/>
                      <a:pt x="21" y="73"/>
                    </a:cubicBezTo>
                    <a:cubicBezTo>
                      <a:pt x="1" y="101"/>
                      <a:pt x="0" y="140"/>
                      <a:pt x="14" y="171"/>
                    </a:cubicBezTo>
                    <a:cubicBezTo>
                      <a:pt x="23" y="189"/>
                      <a:pt x="37" y="206"/>
                      <a:pt x="53" y="217"/>
                    </a:cubicBezTo>
                    <a:cubicBezTo>
                      <a:pt x="70" y="229"/>
                      <a:pt x="89" y="227"/>
                      <a:pt x="107" y="222"/>
                    </a:cubicBezTo>
                    <a:cubicBezTo>
                      <a:pt x="106" y="225"/>
                      <a:pt x="105" y="229"/>
                      <a:pt x="103" y="232"/>
                    </a:cubicBezTo>
                    <a:cubicBezTo>
                      <a:pt x="102" y="235"/>
                      <a:pt x="106" y="237"/>
                      <a:pt x="108" y="234"/>
                    </a:cubicBezTo>
                    <a:cubicBezTo>
                      <a:pt x="108" y="233"/>
                      <a:pt x="109" y="232"/>
                      <a:pt x="110" y="231"/>
                    </a:cubicBezTo>
                    <a:cubicBezTo>
                      <a:pt x="110" y="231"/>
                      <a:pt x="110" y="231"/>
                      <a:pt x="110" y="231"/>
                    </a:cubicBezTo>
                    <a:cubicBezTo>
                      <a:pt x="111" y="234"/>
                      <a:pt x="114" y="234"/>
                      <a:pt x="115" y="231"/>
                    </a:cubicBezTo>
                    <a:cubicBezTo>
                      <a:pt x="115" y="231"/>
                      <a:pt x="115" y="231"/>
                      <a:pt x="115" y="231"/>
                    </a:cubicBezTo>
                    <a:cubicBezTo>
                      <a:pt x="117" y="232"/>
                      <a:pt x="119" y="231"/>
                      <a:pt x="119" y="229"/>
                    </a:cubicBezTo>
                    <a:cubicBezTo>
                      <a:pt x="119" y="228"/>
                      <a:pt x="119" y="228"/>
                      <a:pt x="119" y="227"/>
                    </a:cubicBezTo>
                    <a:cubicBezTo>
                      <a:pt x="121" y="227"/>
                      <a:pt x="123" y="225"/>
                      <a:pt x="122" y="223"/>
                    </a:cubicBezTo>
                    <a:cubicBezTo>
                      <a:pt x="137" y="231"/>
                      <a:pt x="155" y="234"/>
                      <a:pt x="172" y="226"/>
                    </a:cubicBezTo>
                    <a:cubicBezTo>
                      <a:pt x="191" y="218"/>
                      <a:pt x="201" y="201"/>
                      <a:pt x="209" y="182"/>
                    </a:cubicBezTo>
                    <a:cubicBezTo>
                      <a:pt x="223" y="148"/>
                      <a:pt x="224" y="103"/>
                      <a:pt x="204" y="70"/>
                    </a:cubicBezTo>
                    <a:cubicBezTo>
                      <a:pt x="187" y="44"/>
                      <a:pt x="156" y="33"/>
                      <a:pt x="127" y="31"/>
                    </a:cubicBezTo>
                    <a:cubicBezTo>
                      <a:pt x="130" y="21"/>
                      <a:pt x="135" y="11"/>
                      <a:pt x="144" y="6"/>
                    </a:cubicBezTo>
                    <a:close/>
                    <a:moveTo>
                      <a:pt x="179" y="52"/>
                    </a:moveTo>
                    <a:cubicBezTo>
                      <a:pt x="216" y="76"/>
                      <a:pt x="219" y="128"/>
                      <a:pt x="209" y="167"/>
                    </a:cubicBezTo>
                    <a:cubicBezTo>
                      <a:pt x="204" y="185"/>
                      <a:pt x="195" y="204"/>
                      <a:pt x="179" y="216"/>
                    </a:cubicBezTo>
                    <a:cubicBezTo>
                      <a:pt x="160" y="231"/>
                      <a:pt x="135" y="226"/>
                      <a:pt x="116" y="214"/>
                    </a:cubicBezTo>
                    <a:cubicBezTo>
                      <a:pt x="115" y="214"/>
                      <a:pt x="114" y="214"/>
                      <a:pt x="113" y="215"/>
                    </a:cubicBezTo>
                    <a:cubicBezTo>
                      <a:pt x="113" y="215"/>
                      <a:pt x="113" y="215"/>
                      <a:pt x="113" y="215"/>
                    </a:cubicBezTo>
                    <a:cubicBezTo>
                      <a:pt x="112" y="215"/>
                      <a:pt x="111" y="215"/>
                      <a:pt x="110" y="216"/>
                    </a:cubicBezTo>
                    <a:cubicBezTo>
                      <a:pt x="110" y="216"/>
                      <a:pt x="110" y="216"/>
                      <a:pt x="110" y="216"/>
                    </a:cubicBezTo>
                    <a:cubicBezTo>
                      <a:pt x="98" y="220"/>
                      <a:pt x="86" y="222"/>
                      <a:pt x="73" y="220"/>
                    </a:cubicBezTo>
                    <a:cubicBezTo>
                      <a:pt x="60" y="218"/>
                      <a:pt x="48" y="208"/>
                      <a:pt x="39" y="198"/>
                    </a:cubicBezTo>
                    <a:cubicBezTo>
                      <a:pt x="24" y="182"/>
                      <a:pt x="13" y="161"/>
                      <a:pt x="10" y="138"/>
                    </a:cubicBezTo>
                    <a:cubicBezTo>
                      <a:pt x="5" y="97"/>
                      <a:pt x="29" y="59"/>
                      <a:pt x="68" y="44"/>
                    </a:cubicBezTo>
                    <a:cubicBezTo>
                      <a:pt x="84" y="38"/>
                      <a:pt x="102" y="35"/>
                      <a:pt x="120" y="36"/>
                    </a:cubicBezTo>
                    <a:cubicBezTo>
                      <a:pt x="119" y="43"/>
                      <a:pt x="119" y="50"/>
                      <a:pt x="119" y="57"/>
                    </a:cubicBezTo>
                    <a:cubicBezTo>
                      <a:pt x="111" y="57"/>
                      <a:pt x="103" y="55"/>
                      <a:pt x="95" y="51"/>
                    </a:cubicBezTo>
                    <a:cubicBezTo>
                      <a:pt x="92" y="50"/>
                      <a:pt x="90" y="54"/>
                      <a:pt x="93" y="56"/>
                    </a:cubicBezTo>
                    <a:cubicBezTo>
                      <a:pt x="113" y="66"/>
                      <a:pt x="133" y="63"/>
                      <a:pt x="153" y="55"/>
                    </a:cubicBezTo>
                    <a:cubicBezTo>
                      <a:pt x="156" y="54"/>
                      <a:pt x="155" y="49"/>
                      <a:pt x="152" y="50"/>
                    </a:cubicBezTo>
                    <a:cubicBezTo>
                      <a:pt x="143" y="54"/>
                      <a:pt x="134" y="56"/>
                      <a:pt x="124" y="57"/>
                    </a:cubicBezTo>
                    <a:cubicBezTo>
                      <a:pt x="124" y="51"/>
                      <a:pt x="124" y="43"/>
                      <a:pt x="125" y="36"/>
                    </a:cubicBezTo>
                    <a:cubicBezTo>
                      <a:pt x="145" y="37"/>
                      <a:pt x="163" y="42"/>
                      <a:pt x="179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1" name="Freeform 2296"/>
              <p:cNvSpPr>
                <a:spLocks noEditPoints="1"/>
              </p:cNvSpPr>
              <p:nvPr/>
            </p:nvSpPr>
            <p:spPr bwMode="auto">
              <a:xfrm>
                <a:off x="-2856707" y="-406402"/>
                <a:ext cx="125413" cy="104775"/>
              </a:xfrm>
              <a:custGeom>
                <a:avLst/>
                <a:gdLst>
                  <a:gd name="T0" fmla="*/ 22 w 45"/>
                  <a:gd name="T1" fmla="*/ 38 h 38"/>
                  <a:gd name="T2" fmla="*/ 23 w 45"/>
                  <a:gd name="T3" fmla="*/ 38 h 38"/>
                  <a:gd name="T4" fmla="*/ 44 w 45"/>
                  <a:gd name="T5" fmla="*/ 21 h 38"/>
                  <a:gd name="T6" fmla="*/ 28 w 45"/>
                  <a:gd name="T7" fmla="*/ 3 h 38"/>
                  <a:gd name="T8" fmla="*/ 22 w 45"/>
                  <a:gd name="T9" fmla="*/ 38 h 38"/>
                  <a:gd name="T10" fmla="*/ 25 w 45"/>
                  <a:gd name="T11" fmla="*/ 7 h 38"/>
                  <a:gd name="T12" fmla="*/ 38 w 45"/>
                  <a:gd name="T13" fmla="*/ 21 h 38"/>
                  <a:gd name="T14" fmla="*/ 23 w 45"/>
                  <a:gd name="T15" fmla="*/ 32 h 38"/>
                  <a:gd name="T16" fmla="*/ 25 w 45"/>
                  <a:gd name="T17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8">
                    <a:moveTo>
                      <a:pt x="22" y="38"/>
                    </a:moveTo>
                    <a:cubicBezTo>
                      <a:pt x="23" y="38"/>
                      <a:pt x="23" y="38"/>
                      <a:pt x="23" y="38"/>
                    </a:cubicBezTo>
                    <a:cubicBezTo>
                      <a:pt x="33" y="37"/>
                      <a:pt x="42" y="31"/>
                      <a:pt x="44" y="21"/>
                    </a:cubicBezTo>
                    <a:cubicBezTo>
                      <a:pt x="45" y="11"/>
                      <a:pt x="37" y="4"/>
                      <a:pt x="28" y="3"/>
                    </a:cubicBezTo>
                    <a:cubicBezTo>
                      <a:pt x="5" y="0"/>
                      <a:pt x="0" y="33"/>
                      <a:pt x="22" y="38"/>
                    </a:cubicBezTo>
                    <a:close/>
                    <a:moveTo>
                      <a:pt x="25" y="7"/>
                    </a:moveTo>
                    <a:cubicBezTo>
                      <a:pt x="33" y="8"/>
                      <a:pt x="39" y="13"/>
                      <a:pt x="38" y="21"/>
                    </a:cubicBezTo>
                    <a:cubicBezTo>
                      <a:pt x="37" y="28"/>
                      <a:pt x="30" y="32"/>
                      <a:pt x="23" y="32"/>
                    </a:cubicBezTo>
                    <a:cubicBezTo>
                      <a:pt x="9" y="29"/>
                      <a:pt x="10" y="7"/>
                      <a:pt x="2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2" name="Freeform 2297"/>
              <p:cNvSpPr>
                <a:spLocks noEditPoints="1"/>
              </p:cNvSpPr>
              <p:nvPr/>
            </p:nvSpPr>
            <p:spPr bwMode="auto">
              <a:xfrm>
                <a:off x="-2955132" y="-280989"/>
                <a:ext cx="341313" cy="96838"/>
              </a:xfrm>
              <a:custGeom>
                <a:avLst/>
                <a:gdLst>
                  <a:gd name="T0" fmla="*/ 2 w 124"/>
                  <a:gd name="T1" fmla="*/ 30 h 35"/>
                  <a:gd name="T2" fmla="*/ 4 w 124"/>
                  <a:gd name="T3" fmla="*/ 31 h 35"/>
                  <a:gd name="T4" fmla="*/ 119 w 124"/>
                  <a:gd name="T5" fmla="*/ 34 h 35"/>
                  <a:gd name="T6" fmla="*/ 121 w 124"/>
                  <a:gd name="T7" fmla="*/ 34 h 35"/>
                  <a:gd name="T8" fmla="*/ 124 w 124"/>
                  <a:gd name="T9" fmla="*/ 32 h 35"/>
                  <a:gd name="T10" fmla="*/ 124 w 124"/>
                  <a:gd name="T11" fmla="*/ 7 h 35"/>
                  <a:gd name="T12" fmla="*/ 124 w 124"/>
                  <a:gd name="T13" fmla="*/ 7 h 35"/>
                  <a:gd name="T14" fmla="*/ 122 w 124"/>
                  <a:gd name="T15" fmla="*/ 5 h 35"/>
                  <a:gd name="T16" fmla="*/ 72 w 124"/>
                  <a:gd name="T17" fmla="*/ 1 h 35"/>
                  <a:gd name="T18" fmla="*/ 3 w 124"/>
                  <a:gd name="T19" fmla="*/ 1 h 35"/>
                  <a:gd name="T20" fmla="*/ 1 w 124"/>
                  <a:gd name="T21" fmla="*/ 2 h 35"/>
                  <a:gd name="T22" fmla="*/ 0 w 124"/>
                  <a:gd name="T23" fmla="*/ 4 h 35"/>
                  <a:gd name="T24" fmla="*/ 1 w 124"/>
                  <a:gd name="T25" fmla="*/ 28 h 35"/>
                  <a:gd name="T26" fmla="*/ 2 w 124"/>
                  <a:gd name="T27" fmla="*/ 30 h 35"/>
                  <a:gd name="T28" fmla="*/ 65 w 124"/>
                  <a:gd name="T29" fmla="*/ 6 h 35"/>
                  <a:gd name="T30" fmla="*/ 119 w 124"/>
                  <a:gd name="T31" fmla="*/ 10 h 35"/>
                  <a:gd name="T32" fmla="*/ 119 w 124"/>
                  <a:gd name="T33" fmla="*/ 29 h 35"/>
                  <a:gd name="T34" fmla="*/ 6 w 124"/>
                  <a:gd name="T35" fmla="*/ 26 h 35"/>
                  <a:gd name="T36" fmla="*/ 5 w 124"/>
                  <a:gd name="T37" fmla="*/ 7 h 35"/>
                  <a:gd name="T38" fmla="*/ 65 w 124"/>
                  <a:gd name="T39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4" h="35">
                    <a:moveTo>
                      <a:pt x="2" y="30"/>
                    </a:moveTo>
                    <a:cubicBezTo>
                      <a:pt x="2" y="30"/>
                      <a:pt x="3" y="31"/>
                      <a:pt x="4" y="31"/>
                    </a:cubicBezTo>
                    <a:cubicBezTo>
                      <a:pt x="42" y="31"/>
                      <a:pt x="81" y="34"/>
                      <a:pt x="119" y="34"/>
                    </a:cubicBezTo>
                    <a:cubicBezTo>
                      <a:pt x="120" y="34"/>
                      <a:pt x="120" y="34"/>
                      <a:pt x="121" y="34"/>
                    </a:cubicBezTo>
                    <a:cubicBezTo>
                      <a:pt x="122" y="35"/>
                      <a:pt x="124" y="34"/>
                      <a:pt x="124" y="32"/>
                    </a:cubicBezTo>
                    <a:cubicBezTo>
                      <a:pt x="124" y="24"/>
                      <a:pt x="124" y="15"/>
                      <a:pt x="124" y="7"/>
                    </a:cubicBezTo>
                    <a:cubicBezTo>
                      <a:pt x="124" y="7"/>
                      <a:pt x="124" y="7"/>
                      <a:pt x="124" y="7"/>
                    </a:cubicBezTo>
                    <a:cubicBezTo>
                      <a:pt x="124" y="6"/>
                      <a:pt x="124" y="5"/>
                      <a:pt x="122" y="5"/>
                    </a:cubicBezTo>
                    <a:cubicBezTo>
                      <a:pt x="106" y="2"/>
                      <a:pt x="89" y="2"/>
                      <a:pt x="72" y="1"/>
                    </a:cubicBezTo>
                    <a:cubicBezTo>
                      <a:pt x="49" y="0"/>
                      <a:pt x="26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12"/>
                      <a:pt x="1" y="20"/>
                      <a:pt x="1" y="28"/>
                    </a:cubicBezTo>
                    <a:cubicBezTo>
                      <a:pt x="1" y="29"/>
                      <a:pt x="1" y="30"/>
                      <a:pt x="2" y="30"/>
                    </a:cubicBezTo>
                    <a:close/>
                    <a:moveTo>
                      <a:pt x="65" y="6"/>
                    </a:moveTo>
                    <a:cubicBezTo>
                      <a:pt x="83" y="7"/>
                      <a:pt x="101" y="7"/>
                      <a:pt x="119" y="10"/>
                    </a:cubicBezTo>
                    <a:cubicBezTo>
                      <a:pt x="119" y="16"/>
                      <a:pt x="119" y="23"/>
                      <a:pt x="119" y="29"/>
                    </a:cubicBezTo>
                    <a:cubicBezTo>
                      <a:pt x="81" y="29"/>
                      <a:pt x="44" y="26"/>
                      <a:pt x="6" y="26"/>
                    </a:cubicBezTo>
                    <a:cubicBezTo>
                      <a:pt x="6" y="19"/>
                      <a:pt x="5" y="13"/>
                      <a:pt x="5" y="7"/>
                    </a:cubicBezTo>
                    <a:cubicBezTo>
                      <a:pt x="25" y="6"/>
                      <a:pt x="45" y="6"/>
                      <a:pt x="6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3" name="Freeform 2298"/>
              <p:cNvSpPr>
                <a:spLocks noEditPoints="1"/>
              </p:cNvSpPr>
              <p:nvPr/>
            </p:nvSpPr>
            <p:spPr bwMode="auto">
              <a:xfrm>
                <a:off x="-2839244" y="-161927"/>
                <a:ext cx="88900" cy="82550"/>
              </a:xfrm>
              <a:custGeom>
                <a:avLst/>
                <a:gdLst>
                  <a:gd name="T0" fmla="*/ 19 w 32"/>
                  <a:gd name="T1" fmla="*/ 29 h 30"/>
                  <a:gd name="T2" fmla="*/ 31 w 32"/>
                  <a:gd name="T3" fmla="*/ 13 h 30"/>
                  <a:gd name="T4" fmla="*/ 14 w 32"/>
                  <a:gd name="T5" fmla="*/ 1 h 30"/>
                  <a:gd name="T6" fmla="*/ 14 w 32"/>
                  <a:gd name="T7" fmla="*/ 1 h 30"/>
                  <a:gd name="T8" fmla="*/ 1 w 32"/>
                  <a:gd name="T9" fmla="*/ 16 h 30"/>
                  <a:gd name="T10" fmla="*/ 19 w 32"/>
                  <a:gd name="T11" fmla="*/ 29 h 30"/>
                  <a:gd name="T12" fmla="*/ 6 w 32"/>
                  <a:gd name="T13" fmla="*/ 16 h 30"/>
                  <a:gd name="T14" fmla="*/ 14 w 32"/>
                  <a:gd name="T15" fmla="*/ 6 h 30"/>
                  <a:gd name="T16" fmla="*/ 15 w 32"/>
                  <a:gd name="T17" fmla="*/ 6 h 30"/>
                  <a:gd name="T18" fmla="*/ 18 w 32"/>
                  <a:gd name="T19" fmla="*/ 24 h 30"/>
                  <a:gd name="T20" fmla="*/ 6 w 32"/>
                  <a:gd name="T21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0">
                    <a:moveTo>
                      <a:pt x="19" y="29"/>
                    </a:moveTo>
                    <a:cubicBezTo>
                      <a:pt x="27" y="28"/>
                      <a:pt x="32" y="21"/>
                      <a:pt x="31" y="13"/>
                    </a:cubicBezTo>
                    <a:cubicBezTo>
                      <a:pt x="29" y="4"/>
                      <a:pt x="22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6" y="1"/>
                      <a:pt x="0" y="8"/>
                      <a:pt x="1" y="16"/>
                    </a:cubicBezTo>
                    <a:cubicBezTo>
                      <a:pt x="1" y="25"/>
                      <a:pt x="10" y="30"/>
                      <a:pt x="19" y="29"/>
                    </a:cubicBezTo>
                    <a:close/>
                    <a:moveTo>
                      <a:pt x="6" y="16"/>
                    </a:moveTo>
                    <a:cubicBezTo>
                      <a:pt x="5" y="11"/>
                      <a:pt x="8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27" y="4"/>
                      <a:pt x="30" y="22"/>
                      <a:pt x="18" y="24"/>
                    </a:cubicBezTo>
                    <a:cubicBezTo>
                      <a:pt x="12" y="25"/>
                      <a:pt x="6" y="22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4" name="Freeform 2299"/>
              <p:cNvSpPr>
                <a:spLocks noEditPoints="1"/>
              </p:cNvSpPr>
              <p:nvPr/>
            </p:nvSpPr>
            <p:spPr bwMode="auto">
              <a:xfrm>
                <a:off x="-1639094" y="307974"/>
                <a:ext cx="265113" cy="249238"/>
              </a:xfrm>
              <a:custGeom>
                <a:avLst/>
                <a:gdLst>
                  <a:gd name="T0" fmla="*/ 4 w 96"/>
                  <a:gd name="T1" fmla="*/ 72 h 90"/>
                  <a:gd name="T2" fmla="*/ 4 w 96"/>
                  <a:gd name="T3" fmla="*/ 73 h 90"/>
                  <a:gd name="T4" fmla="*/ 4 w 96"/>
                  <a:gd name="T5" fmla="*/ 76 h 90"/>
                  <a:gd name="T6" fmla="*/ 20 w 96"/>
                  <a:gd name="T7" fmla="*/ 89 h 90"/>
                  <a:gd name="T8" fmla="*/ 21 w 96"/>
                  <a:gd name="T9" fmla="*/ 90 h 90"/>
                  <a:gd name="T10" fmla="*/ 23 w 96"/>
                  <a:gd name="T11" fmla="*/ 89 h 90"/>
                  <a:gd name="T12" fmla="*/ 49 w 96"/>
                  <a:gd name="T13" fmla="*/ 64 h 90"/>
                  <a:gd name="T14" fmla="*/ 72 w 96"/>
                  <a:gd name="T15" fmla="*/ 89 h 90"/>
                  <a:gd name="T16" fmla="*/ 73 w 96"/>
                  <a:gd name="T17" fmla="*/ 89 h 90"/>
                  <a:gd name="T18" fmla="*/ 76 w 96"/>
                  <a:gd name="T19" fmla="*/ 89 h 90"/>
                  <a:gd name="T20" fmla="*/ 94 w 96"/>
                  <a:gd name="T21" fmla="*/ 72 h 90"/>
                  <a:gd name="T22" fmla="*/ 94 w 96"/>
                  <a:gd name="T23" fmla="*/ 69 h 90"/>
                  <a:gd name="T24" fmla="*/ 93 w 96"/>
                  <a:gd name="T25" fmla="*/ 68 h 90"/>
                  <a:gd name="T26" fmla="*/ 70 w 96"/>
                  <a:gd name="T27" fmla="*/ 43 h 90"/>
                  <a:gd name="T28" fmla="*/ 95 w 96"/>
                  <a:gd name="T29" fmla="*/ 22 h 90"/>
                  <a:gd name="T30" fmla="*/ 95 w 96"/>
                  <a:gd name="T31" fmla="*/ 21 h 90"/>
                  <a:gd name="T32" fmla="*/ 95 w 96"/>
                  <a:gd name="T33" fmla="*/ 17 h 90"/>
                  <a:gd name="T34" fmla="*/ 78 w 96"/>
                  <a:gd name="T35" fmla="*/ 1 h 90"/>
                  <a:gd name="T36" fmla="*/ 77 w 96"/>
                  <a:gd name="T37" fmla="*/ 1 h 90"/>
                  <a:gd name="T38" fmla="*/ 77 w 96"/>
                  <a:gd name="T39" fmla="*/ 0 h 90"/>
                  <a:gd name="T40" fmla="*/ 77 w 96"/>
                  <a:gd name="T41" fmla="*/ 0 h 90"/>
                  <a:gd name="T42" fmla="*/ 75 w 96"/>
                  <a:gd name="T43" fmla="*/ 1 h 90"/>
                  <a:gd name="T44" fmla="*/ 46 w 96"/>
                  <a:gd name="T45" fmla="*/ 28 h 90"/>
                  <a:gd name="T46" fmla="*/ 24 w 96"/>
                  <a:gd name="T47" fmla="*/ 2 h 90"/>
                  <a:gd name="T48" fmla="*/ 22 w 96"/>
                  <a:gd name="T49" fmla="*/ 1 h 90"/>
                  <a:gd name="T50" fmla="*/ 22 w 96"/>
                  <a:gd name="T51" fmla="*/ 1 h 90"/>
                  <a:gd name="T52" fmla="*/ 22 w 96"/>
                  <a:gd name="T53" fmla="*/ 1 h 90"/>
                  <a:gd name="T54" fmla="*/ 21 w 96"/>
                  <a:gd name="T55" fmla="*/ 1 h 90"/>
                  <a:gd name="T56" fmla="*/ 2 w 96"/>
                  <a:gd name="T57" fmla="*/ 15 h 90"/>
                  <a:gd name="T58" fmla="*/ 1 w 96"/>
                  <a:gd name="T59" fmla="*/ 17 h 90"/>
                  <a:gd name="T60" fmla="*/ 1 w 96"/>
                  <a:gd name="T61" fmla="*/ 19 h 90"/>
                  <a:gd name="T62" fmla="*/ 28 w 96"/>
                  <a:gd name="T63" fmla="*/ 48 h 90"/>
                  <a:gd name="T64" fmla="*/ 4 w 96"/>
                  <a:gd name="T65" fmla="*/ 72 h 90"/>
                  <a:gd name="T66" fmla="*/ 34 w 96"/>
                  <a:gd name="T67" fmla="*/ 50 h 90"/>
                  <a:gd name="T68" fmla="*/ 34 w 96"/>
                  <a:gd name="T69" fmla="*/ 49 h 90"/>
                  <a:gd name="T70" fmla="*/ 34 w 96"/>
                  <a:gd name="T71" fmla="*/ 46 h 90"/>
                  <a:gd name="T72" fmla="*/ 7 w 96"/>
                  <a:gd name="T73" fmla="*/ 18 h 90"/>
                  <a:gd name="T74" fmla="*/ 22 w 96"/>
                  <a:gd name="T75" fmla="*/ 7 h 90"/>
                  <a:gd name="T76" fmla="*/ 44 w 96"/>
                  <a:gd name="T77" fmla="*/ 33 h 90"/>
                  <a:gd name="T78" fmla="*/ 47 w 96"/>
                  <a:gd name="T79" fmla="*/ 34 h 90"/>
                  <a:gd name="T80" fmla="*/ 48 w 96"/>
                  <a:gd name="T81" fmla="*/ 33 h 90"/>
                  <a:gd name="T82" fmla="*/ 76 w 96"/>
                  <a:gd name="T83" fmla="*/ 7 h 90"/>
                  <a:gd name="T84" fmla="*/ 90 w 96"/>
                  <a:gd name="T85" fmla="*/ 20 h 90"/>
                  <a:gd name="T86" fmla="*/ 65 w 96"/>
                  <a:gd name="T87" fmla="*/ 40 h 90"/>
                  <a:gd name="T88" fmla="*/ 65 w 96"/>
                  <a:gd name="T89" fmla="*/ 45 h 90"/>
                  <a:gd name="T90" fmla="*/ 65 w 96"/>
                  <a:gd name="T91" fmla="*/ 45 h 90"/>
                  <a:gd name="T92" fmla="*/ 88 w 96"/>
                  <a:gd name="T93" fmla="*/ 70 h 90"/>
                  <a:gd name="T94" fmla="*/ 74 w 96"/>
                  <a:gd name="T95" fmla="*/ 83 h 90"/>
                  <a:gd name="T96" fmla="*/ 51 w 96"/>
                  <a:gd name="T97" fmla="*/ 59 h 90"/>
                  <a:gd name="T98" fmla="*/ 50 w 96"/>
                  <a:gd name="T99" fmla="*/ 58 h 90"/>
                  <a:gd name="T100" fmla="*/ 47 w 96"/>
                  <a:gd name="T101" fmla="*/ 59 h 90"/>
                  <a:gd name="T102" fmla="*/ 21 w 96"/>
                  <a:gd name="T103" fmla="*/ 84 h 90"/>
                  <a:gd name="T104" fmla="*/ 9 w 96"/>
                  <a:gd name="T105" fmla="*/ 74 h 90"/>
                  <a:gd name="T106" fmla="*/ 34 w 96"/>
                  <a:gd name="T107" fmla="*/ 5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" h="90">
                    <a:moveTo>
                      <a:pt x="4" y="72"/>
                    </a:moveTo>
                    <a:cubicBezTo>
                      <a:pt x="4" y="72"/>
                      <a:pt x="4" y="73"/>
                      <a:pt x="4" y="73"/>
                    </a:cubicBezTo>
                    <a:cubicBezTo>
                      <a:pt x="3" y="74"/>
                      <a:pt x="3" y="75"/>
                      <a:pt x="4" y="76"/>
                    </a:cubicBezTo>
                    <a:cubicBezTo>
                      <a:pt x="9" y="81"/>
                      <a:pt x="14" y="85"/>
                      <a:pt x="20" y="89"/>
                    </a:cubicBezTo>
                    <a:cubicBezTo>
                      <a:pt x="21" y="89"/>
                      <a:pt x="21" y="89"/>
                      <a:pt x="21" y="90"/>
                    </a:cubicBezTo>
                    <a:cubicBezTo>
                      <a:pt x="22" y="90"/>
                      <a:pt x="23" y="90"/>
                      <a:pt x="23" y="89"/>
                    </a:cubicBezTo>
                    <a:cubicBezTo>
                      <a:pt x="31" y="80"/>
                      <a:pt x="41" y="72"/>
                      <a:pt x="49" y="64"/>
                    </a:cubicBezTo>
                    <a:cubicBezTo>
                      <a:pt x="57" y="72"/>
                      <a:pt x="63" y="82"/>
                      <a:pt x="72" y="89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74" y="90"/>
                      <a:pt x="75" y="90"/>
                      <a:pt x="76" y="89"/>
                    </a:cubicBezTo>
                    <a:cubicBezTo>
                      <a:pt x="82" y="83"/>
                      <a:pt x="89" y="78"/>
                      <a:pt x="94" y="72"/>
                    </a:cubicBezTo>
                    <a:cubicBezTo>
                      <a:pt x="94" y="71"/>
                      <a:pt x="94" y="70"/>
                      <a:pt x="94" y="69"/>
                    </a:cubicBezTo>
                    <a:cubicBezTo>
                      <a:pt x="94" y="69"/>
                      <a:pt x="94" y="69"/>
                      <a:pt x="93" y="68"/>
                    </a:cubicBezTo>
                    <a:cubicBezTo>
                      <a:pt x="85" y="60"/>
                      <a:pt x="78" y="51"/>
                      <a:pt x="70" y="43"/>
                    </a:cubicBezTo>
                    <a:cubicBezTo>
                      <a:pt x="78" y="36"/>
                      <a:pt x="86" y="29"/>
                      <a:pt x="95" y="22"/>
                    </a:cubicBezTo>
                    <a:cubicBezTo>
                      <a:pt x="95" y="22"/>
                      <a:pt x="95" y="21"/>
                      <a:pt x="95" y="21"/>
                    </a:cubicBezTo>
                    <a:cubicBezTo>
                      <a:pt x="96" y="20"/>
                      <a:pt x="96" y="18"/>
                      <a:pt x="95" y="17"/>
                    </a:cubicBezTo>
                    <a:cubicBezTo>
                      <a:pt x="90" y="12"/>
                      <a:pt x="83" y="7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1"/>
                      <a:pt x="77" y="0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6" y="0"/>
                      <a:pt x="75" y="1"/>
                    </a:cubicBezTo>
                    <a:cubicBezTo>
                      <a:pt x="65" y="9"/>
                      <a:pt x="56" y="19"/>
                      <a:pt x="46" y="28"/>
                    </a:cubicBezTo>
                    <a:cubicBezTo>
                      <a:pt x="39" y="19"/>
                      <a:pt x="32" y="10"/>
                      <a:pt x="24" y="2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14" y="6"/>
                      <a:pt x="9" y="11"/>
                      <a:pt x="2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1" y="28"/>
                      <a:pt x="19" y="39"/>
                      <a:pt x="28" y="48"/>
                    </a:cubicBezTo>
                    <a:cubicBezTo>
                      <a:pt x="21" y="57"/>
                      <a:pt x="11" y="63"/>
                      <a:pt x="4" y="72"/>
                    </a:cubicBezTo>
                    <a:close/>
                    <a:moveTo>
                      <a:pt x="34" y="50"/>
                    </a:moveTo>
                    <a:cubicBezTo>
                      <a:pt x="34" y="50"/>
                      <a:pt x="34" y="49"/>
                      <a:pt x="34" y="49"/>
                    </a:cubicBezTo>
                    <a:cubicBezTo>
                      <a:pt x="35" y="48"/>
                      <a:pt x="35" y="47"/>
                      <a:pt x="34" y="46"/>
                    </a:cubicBezTo>
                    <a:cubicBezTo>
                      <a:pt x="25" y="37"/>
                      <a:pt x="17" y="27"/>
                      <a:pt x="7" y="18"/>
                    </a:cubicBezTo>
                    <a:cubicBezTo>
                      <a:pt x="12" y="15"/>
                      <a:pt x="17" y="11"/>
                      <a:pt x="22" y="7"/>
                    </a:cubicBezTo>
                    <a:cubicBezTo>
                      <a:pt x="29" y="16"/>
                      <a:pt x="36" y="25"/>
                      <a:pt x="44" y="33"/>
                    </a:cubicBezTo>
                    <a:cubicBezTo>
                      <a:pt x="45" y="34"/>
                      <a:pt x="46" y="34"/>
                      <a:pt x="47" y="34"/>
                    </a:cubicBezTo>
                    <a:cubicBezTo>
                      <a:pt x="47" y="34"/>
                      <a:pt x="48" y="34"/>
                      <a:pt x="48" y="33"/>
                    </a:cubicBezTo>
                    <a:cubicBezTo>
                      <a:pt x="57" y="25"/>
                      <a:pt x="66" y="15"/>
                      <a:pt x="76" y="7"/>
                    </a:cubicBezTo>
                    <a:cubicBezTo>
                      <a:pt x="80" y="11"/>
                      <a:pt x="85" y="15"/>
                      <a:pt x="90" y="20"/>
                    </a:cubicBezTo>
                    <a:cubicBezTo>
                      <a:pt x="81" y="26"/>
                      <a:pt x="73" y="34"/>
                      <a:pt x="65" y="40"/>
                    </a:cubicBezTo>
                    <a:cubicBezTo>
                      <a:pt x="63" y="42"/>
                      <a:pt x="64" y="44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73" y="53"/>
                      <a:pt x="80" y="62"/>
                      <a:pt x="88" y="70"/>
                    </a:cubicBezTo>
                    <a:cubicBezTo>
                      <a:pt x="84" y="75"/>
                      <a:pt x="79" y="79"/>
                      <a:pt x="74" y="83"/>
                    </a:cubicBezTo>
                    <a:cubicBezTo>
                      <a:pt x="66" y="76"/>
                      <a:pt x="59" y="66"/>
                      <a:pt x="51" y="59"/>
                    </a:cubicBezTo>
                    <a:cubicBezTo>
                      <a:pt x="50" y="58"/>
                      <a:pt x="50" y="58"/>
                      <a:pt x="50" y="58"/>
                    </a:cubicBezTo>
                    <a:cubicBezTo>
                      <a:pt x="49" y="58"/>
                      <a:pt x="48" y="58"/>
                      <a:pt x="47" y="59"/>
                    </a:cubicBezTo>
                    <a:cubicBezTo>
                      <a:pt x="39" y="67"/>
                      <a:pt x="29" y="75"/>
                      <a:pt x="21" y="84"/>
                    </a:cubicBezTo>
                    <a:cubicBezTo>
                      <a:pt x="17" y="81"/>
                      <a:pt x="13" y="77"/>
                      <a:pt x="9" y="74"/>
                    </a:cubicBezTo>
                    <a:cubicBezTo>
                      <a:pt x="17" y="65"/>
                      <a:pt x="27" y="59"/>
                      <a:pt x="3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5" name="Freeform 2300"/>
              <p:cNvSpPr>
                <a:spLocks noEditPoints="1"/>
              </p:cNvSpPr>
              <p:nvPr/>
            </p:nvSpPr>
            <p:spPr bwMode="auto">
              <a:xfrm>
                <a:off x="1586706" y="1958974"/>
                <a:ext cx="292100" cy="90488"/>
              </a:xfrm>
              <a:custGeom>
                <a:avLst/>
                <a:gdLst>
                  <a:gd name="T0" fmla="*/ 2 w 106"/>
                  <a:gd name="T1" fmla="*/ 2 h 33"/>
                  <a:gd name="T2" fmla="*/ 1 w 106"/>
                  <a:gd name="T3" fmla="*/ 3 h 33"/>
                  <a:gd name="T4" fmla="*/ 0 w 106"/>
                  <a:gd name="T5" fmla="*/ 29 h 33"/>
                  <a:gd name="T6" fmla="*/ 2 w 106"/>
                  <a:gd name="T7" fmla="*/ 31 h 33"/>
                  <a:gd name="T8" fmla="*/ 3 w 106"/>
                  <a:gd name="T9" fmla="*/ 31 h 33"/>
                  <a:gd name="T10" fmla="*/ 19 w 106"/>
                  <a:gd name="T11" fmla="*/ 31 h 33"/>
                  <a:gd name="T12" fmla="*/ 49 w 106"/>
                  <a:gd name="T13" fmla="*/ 31 h 33"/>
                  <a:gd name="T14" fmla="*/ 102 w 106"/>
                  <a:gd name="T15" fmla="*/ 33 h 33"/>
                  <a:gd name="T16" fmla="*/ 104 w 106"/>
                  <a:gd name="T17" fmla="*/ 31 h 33"/>
                  <a:gd name="T18" fmla="*/ 104 w 106"/>
                  <a:gd name="T19" fmla="*/ 31 h 33"/>
                  <a:gd name="T20" fmla="*/ 104 w 106"/>
                  <a:gd name="T21" fmla="*/ 31 h 33"/>
                  <a:gd name="T22" fmla="*/ 104 w 106"/>
                  <a:gd name="T23" fmla="*/ 30 h 33"/>
                  <a:gd name="T24" fmla="*/ 106 w 106"/>
                  <a:gd name="T25" fmla="*/ 6 h 33"/>
                  <a:gd name="T26" fmla="*/ 105 w 106"/>
                  <a:gd name="T27" fmla="*/ 4 h 33"/>
                  <a:gd name="T28" fmla="*/ 103 w 106"/>
                  <a:gd name="T29" fmla="*/ 3 h 33"/>
                  <a:gd name="T30" fmla="*/ 54 w 106"/>
                  <a:gd name="T31" fmla="*/ 2 h 33"/>
                  <a:gd name="T32" fmla="*/ 22 w 106"/>
                  <a:gd name="T33" fmla="*/ 1 h 33"/>
                  <a:gd name="T34" fmla="*/ 5 w 106"/>
                  <a:gd name="T35" fmla="*/ 1 h 33"/>
                  <a:gd name="T36" fmla="*/ 2 w 106"/>
                  <a:gd name="T37" fmla="*/ 2 h 33"/>
                  <a:gd name="T38" fmla="*/ 6 w 106"/>
                  <a:gd name="T39" fmla="*/ 6 h 33"/>
                  <a:gd name="T40" fmla="*/ 19 w 106"/>
                  <a:gd name="T41" fmla="*/ 7 h 33"/>
                  <a:gd name="T42" fmla="*/ 52 w 106"/>
                  <a:gd name="T43" fmla="*/ 7 h 33"/>
                  <a:gd name="T44" fmla="*/ 101 w 106"/>
                  <a:gd name="T45" fmla="*/ 8 h 33"/>
                  <a:gd name="T46" fmla="*/ 99 w 106"/>
                  <a:gd name="T47" fmla="*/ 27 h 33"/>
                  <a:gd name="T48" fmla="*/ 47 w 106"/>
                  <a:gd name="T49" fmla="*/ 26 h 33"/>
                  <a:gd name="T50" fmla="*/ 17 w 106"/>
                  <a:gd name="T51" fmla="*/ 26 h 33"/>
                  <a:gd name="T52" fmla="*/ 5 w 106"/>
                  <a:gd name="T53" fmla="*/ 26 h 33"/>
                  <a:gd name="T54" fmla="*/ 6 w 106"/>
                  <a:gd name="T5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6" h="3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12"/>
                      <a:pt x="0" y="20"/>
                      <a:pt x="0" y="29"/>
                    </a:cubicBezTo>
                    <a:cubicBezTo>
                      <a:pt x="0" y="30"/>
                      <a:pt x="0" y="31"/>
                      <a:pt x="2" y="31"/>
                    </a:cubicBezTo>
                    <a:cubicBezTo>
                      <a:pt x="2" y="31"/>
                      <a:pt x="2" y="31"/>
                      <a:pt x="3" y="31"/>
                    </a:cubicBezTo>
                    <a:cubicBezTo>
                      <a:pt x="8" y="30"/>
                      <a:pt x="14" y="31"/>
                      <a:pt x="19" y="31"/>
                    </a:cubicBezTo>
                    <a:cubicBezTo>
                      <a:pt x="29" y="31"/>
                      <a:pt x="39" y="31"/>
                      <a:pt x="49" y="31"/>
                    </a:cubicBezTo>
                    <a:cubicBezTo>
                      <a:pt x="67" y="32"/>
                      <a:pt x="84" y="33"/>
                      <a:pt x="102" y="33"/>
                    </a:cubicBezTo>
                    <a:cubicBezTo>
                      <a:pt x="103" y="33"/>
                      <a:pt x="104" y="32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1"/>
                      <a:pt x="104" y="31"/>
                    </a:cubicBezTo>
                    <a:cubicBezTo>
                      <a:pt x="104" y="31"/>
                      <a:pt x="104" y="30"/>
                      <a:pt x="104" y="30"/>
                    </a:cubicBezTo>
                    <a:cubicBezTo>
                      <a:pt x="105" y="22"/>
                      <a:pt x="106" y="14"/>
                      <a:pt x="106" y="6"/>
                    </a:cubicBezTo>
                    <a:cubicBezTo>
                      <a:pt x="106" y="5"/>
                      <a:pt x="105" y="4"/>
                      <a:pt x="105" y="4"/>
                    </a:cubicBezTo>
                    <a:cubicBezTo>
                      <a:pt x="104" y="3"/>
                      <a:pt x="104" y="3"/>
                      <a:pt x="103" y="3"/>
                    </a:cubicBezTo>
                    <a:cubicBezTo>
                      <a:pt x="87" y="2"/>
                      <a:pt x="70" y="2"/>
                      <a:pt x="54" y="2"/>
                    </a:cubicBezTo>
                    <a:cubicBezTo>
                      <a:pt x="43" y="2"/>
                      <a:pt x="32" y="2"/>
                      <a:pt x="22" y="1"/>
                    </a:cubicBezTo>
                    <a:cubicBezTo>
                      <a:pt x="16" y="1"/>
                      <a:pt x="10" y="2"/>
                      <a:pt x="5" y="1"/>
                    </a:cubicBezTo>
                    <a:cubicBezTo>
                      <a:pt x="3" y="0"/>
                      <a:pt x="3" y="1"/>
                      <a:pt x="2" y="2"/>
                    </a:cubicBezTo>
                    <a:close/>
                    <a:moveTo>
                      <a:pt x="6" y="6"/>
                    </a:moveTo>
                    <a:cubicBezTo>
                      <a:pt x="10" y="7"/>
                      <a:pt x="15" y="6"/>
                      <a:pt x="19" y="7"/>
                    </a:cubicBezTo>
                    <a:cubicBezTo>
                      <a:pt x="30" y="7"/>
                      <a:pt x="41" y="7"/>
                      <a:pt x="52" y="7"/>
                    </a:cubicBezTo>
                    <a:cubicBezTo>
                      <a:pt x="68" y="8"/>
                      <a:pt x="85" y="7"/>
                      <a:pt x="101" y="8"/>
                    </a:cubicBezTo>
                    <a:cubicBezTo>
                      <a:pt x="101" y="15"/>
                      <a:pt x="100" y="21"/>
                      <a:pt x="99" y="27"/>
                    </a:cubicBezTo>
                    <a:cubicBezTo>
                      <a:pt x="82" y="27"/>
                      <a:pt x="65" y="27"/>
                      <a:pt x="47" y="26"/>
                    </a:cubicBezTo>
                    <a:cubicBezTo>
                      <a:pt x="37" y="26"/>
                      <a:pt x="27" y="26"/>
                      <a:pt x="17" y="26"/>
                    </a:cubicBezTo>
                    <a:cubicBezTo>
                      <a:pt x="13" y="26"/>
                      <a:pt x="9" y="25"/>
                      <a:pt x="5" y="26"/>
                    </a:cubicBezTo>
                    <a:cubicBezTo>
                      <a:pt x="5" y="19"/>
                      <a:pt x="6" y="13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6" name="Freeform 2301"/>
              <p:cNvSpPr>
                <a:spLocks noEditPoints="1"/>
              </p:cNvSpPr>
              <p:nvPr/>
            </p:nvSpPr>
            <p:spPr bwMode="auto">
              <a:xfrm>
                <a:off x="-2147094" y="-358777"/>
                <a:ext cx="215900" cy="234950"/>
              </a:xfrm>
              <a:custGeom>
                <a:avLst/>
                <a:gdLst>
                  <a:gd name="T0" fmla="*/ 1 w 78"/>
                  <a:gd name="T1" fmla="*/ 53 h 85"/>
                  <a:gd name="T2" fmla="*/ 3 w 78"/>
                  <a:gd name="T3" fmla="*/ 55 h 85"/>
                  <a:gd name="T4" fmla="*/ 3 w 78"/>
                  <a:gd name="T5" fmla="*/ 55 h 85"/>
                  <a:gd name="T6" fmla="*/ 27 w 78"/>
                  <a:gd name="T7" fmla="*/ 55 h 85"/>
                  <a:gd name="T8" fmla="*/ 27 w 78"/>
                  <a:gd name="T9" fmla="*/ 81 h 85"/>
                  <a:gd name="T10" fmla="*/ 28 w 78"/>
                  <a:gd name="T11" fmla="*/ 83 h 85"/>
                  <a:gd name="T12" fmla="*/ 30 w 78"/>
                  <a:gd name="T13" fmla="*/ 84 h 85"/>
                  <a:gd name="T14" fmla="*/ 49 w 78"/>
                  <a:gd name="T15" fmla="*/ 85 h 85"/>
                  <a:gd name="T16" fmla="*/ 52 w 78"/>
                  <a:gd name="T17" fmla="*/ 82 h 85"/>
                  <a:gd name="T18" fmla="*/ 52 w 78"/>
                  <a:gd name="T19" fmla="*/ 81 h 85"/>
                  <a:gd name="T20" fmla="*/ 52 w 78"/>
                  <a:gd name="T21" fmla="*/ 58 h 85"/>
                  <a:gd name="T22" fmla="*/ 74 w 78"/>
                  <a:gd name="T23" fmla="*/ 58 h 85"/>
                  <a:gd name="T24" fmla="*/ 75 w 78"/>
                  <a:gd name="T25" fmla="*/ 58 h 85"/>
                  <a:gd name="T26" fmla="*/ 77 w 78"/>
                  <a:gd name="T27" fmla="*/ 56 h 85"/>
                  <a:gd name="T28" fmla="*/ 78 w 78"/>
                  <a:gd name="T29" fmla="*/ 36 h 85"/>
                  <a:gd name="T30" fmla="*/ 78 w 78"/>
                  <a:gd name="T31" fmla="*/ 36 h 85"/>
                  <a:gd name="T32" fmla="*/ 78 w 78"/>
                  <a:gd name="T33" fmla="*/ 35 h 85"/>
                  <a:gd name="T34" fmla="*/ 78 w 78"/>
                  <a:gd name="T35" fmla="*/ 35 h 85"/>
                  <a:gd name="T36" fmla="*/ 76 w 78"/>
                  <a:gd name="T37" fmla="*/ 34 h 85"/>
                  <a:gd name="T38" fmla="*/ 54 w 78"/>
                  <a:gd name="T39" fmla="*/ 32 h 85"/>
                  <a:gd name="T40" fmla="*/ 54 w 78"/>
                  <a:gd name="T41" fmla="*/ 4 h 85"/>
                  <a:gd name="T42" fmla="*/ 54 w 78"/>
                  <a:gd name="T43" fmla="*/ 2 h 85"/>
                  <a:gd name="T44" fmla="*/ 51 w 78"/>
                  <a:gd name="T45" fmla="*/ 1 h 85"/>
                  <a:gd name="T46" fmla="*/ 31 w 78"/>
                  <a:gd name="T47" fmla="*/ 1 h 85"/>
                  <a:gd name="T48" fmla="*/ 30 w 78"/>
                  <a:gd name="T49" fmla="*/ 1 h 85"/>
                  <a:gd name="T50" fmla="*/ 29 w 78"/>
                  <a:gd name="T51" fmla="*/ 3 h 85"/>
                  <a:gd name="T52" fmla="*/ 28 w 78"/>
                  <a:gd name="T53" fmla="*/ 31 h 85"/>
                  <a:gd name="T54" fmla="*/ 4 w 78"/>
                  <a:gd name="T55" fmla="*/ 30 h 85"/>
                  <a:gd name="T56" fmla="*/ 2 w 78"/>
                  <a:gd name="T57" fmla="*/ 31 h 85"/>
                  <a:gd name="T58" fmla="*/ 0 w 78"/>
                  <a:gd name="T59" fmla="*/ 33 h 85"/>
                  <a:gd name="T60" fmla="*/ 1 w 78"/>
                  <a:gd name="T61" fmla="*/ 53 h 85"/>
                  <a:gd name="T62" fmla="*/ 6 w 78"/>
                  <a:gd name="T63" fmla="*/ 35 h 85"/>
                  <a:gd name="T64" fmla="*/ 31 w 78"/>
                  <a:gd name="T65" fmla="*/ 36 h 85"/>
                  <a:gd name="T66" fmla="*/ 33 w 78"/>
                  <a:gd name="T67" fmla="*/ 36 h 85"/>
                  <a:gd name="T68" fmla="*/ 34 w 78"/>
                  <a:gd name="T69" fmla="*/ 33 h 85"/>
                  <a:gd name="T70" fmla="*/ 34 w 78"/>
                  <a:gd name="T71" fmla="*/ 6 h 85"/>
                  <a:gd name="T72" fmla="*/ 49 w 78"/>
                  <a:gd name="T73" fmla="*/ 6 h 85"/>
                  <a:gd name="T74" fmla="*/ 49 w 78"/>
                  <a:gd name="T75" fmla="*/ 35 h 85"/>
                  <a:gd name="T76" fmla="*/ 49 w 78"/>
                  <a:gd name="T77" fmla="*/ 35 h 85"/>
                  <a:gd name="T78" fmla="*/ 51 w 78"/>
                  <a:gd name="T79" fmla="*/ 37 h 85"/>
                  <a:gd name="T80" fmla="*/ 73 w 78"/>
                  <a:gd name="T81" fmla="*/ 38 h 85"/>
                  <a:gd name="T82" fmla="*/ 72 w 78"/>
                  <a:gd name="T83" fmla="*/ 53 h 85"/>
                  <a:gd name="T84" fmla="*/ 50 w 78"/>
                  <a:gd name="T85" fmla="*/ 53 h 85"/>
                  <a:gd name="T86" fmla="*/ 48 w 78"/>
                  <a:gd name="T87" fmla="*/ 54 h 85"/>
                  <a:gd name="T88" fmla="*/ 47 w 78"/>
                  <a:gd name="T89" fmla="*/ 56 h 85"/>
                  <a:gd name="T90" fmla="*/ 47 w 78"/>
                  <a:gd name="T91" fmla="*/ 80 h 85"/>
                  <a:gd name="T92" fmla="*/ 32 w 78"/>
                  <a:gd name="T93" fmla="*/ 79 h 85"/>
                  <a:gd name="T94" fmla="*/ 32 w 78"/>
                  <a:gd name="T95" fmla="*/ 52 h 85"/>
                  <a:gd name="T96" fmla="*/ 31 w 78"/>
                  <a:gd name="T97" fmla="*/ 50 h 85"/>
                  <a:gd name="T98" fmla="*/ 30 w 78"/>
                  <a:gd name="T99" fmla="*/ 50 h 85"/>
                  <a:gd name="T100" fmla="*/ 6 w 78"/>
                  <a:gd name="T101" fmla="*/ 50 h 85"/>
                  <a:gd name="T102" fmla="*/ 6 w 78"/>
                  <a:gd name="T103" fmla="*/ 3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8" h="85">
                    <a:moveTo>
                      <a:pt x="1" y="53"/>
                    </a:moveTo>
                    <a:cubicBezTo>
                      <a:pt x="1" y="55"/>
                      <a:pt x="2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11" y="56"/>
                      <a:pt x="19" y="55"/>
                      <a:pt x="27" y="55"/>
                    </a:cubicBezTo>
                    <a:cubicBezTo>
                      <a:pt x="27" y="64"/>
                      <a:pt x="28" y="72"/>
                      <a:pt x="27" y="81"/>
                    </a:cubicBezTo>
                    <a:cubicBezTo>
                      <a:pt x="27" y="82"/>
                      <a:pt x="27" y="83"/>
                      <a:pt x="28" y="83"/>
                    </a:cubicBezTo>
                    <a:cubicBezTo>
                      <a:pt x="28" y="84"/>
                      <a:pt x="29" y="84"/>
                      <a:pt x="30" y="84"/>
                    </a:cubicBezTo>
                    <a:cubicBezTo>
                      <a:pt x="37" y="84"/>
                      <a:pt x="43" y="85"/>
                      <a:pt x="49" y="85"/>
                    </a:cubicBezTo>
                    <a:cubicBezTo>
                      <a:pt x="51" y="85"/>
                      <a:pt x="52" y="83"/>
                      <a:pt x="52" y="82"/>
                    </a:cubicBezTo>
                    <a:cubicBezTo>
                      <a:pt x="52" y="82"/>
                      <a:pt x="52" y="81"/>
                      <a:pt x="52" y="81"/>
                    </a:cubicBezTo>
                    <a:cubicBezTo>
                      <a:pt x="51" y="74"/>
                      <a:pt x="52" y="66"/>
                      <a:pt x="52" y="58"/>
                    </a:cubicBezTo>
                    <a:cubicBezTo>
                      <a:pt x="60" y="58"/>
                      <a:pt x="67" y="59"/>
                      <a:pt x="74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6" y="58"/>
                      <a:pt x="77" y="57"/>
                      <a:pt x="77" y="56"/>
                    </a:cubicBezTo>
                    <a:cubicBezTo>
                      <a:pt x="77" y="49"/>
                      <a:pt x="78" y="43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7" y="34"/>
                      <a:pt x="76" y="34"/>
                    </a:cubicBezTo>
                    <a:cubicBezTo>
                      <a:pt x="69" y="32"/>
                      <a:pt x="61" y="33"/>
                      <a:pt x="54" y="32"/>
                    </a:cubicBezTo>
                    <a:cubicBezTo>
                      <a:pt x="54" y="23"/>
                      <a:pt x="55" y="13"/>
                      <a:pt x="54" y="4"/>
                    </a:cubicBezTo>
                    <a:cubicBezTo>
                      <a:pt x="54" y="3"/>
                      <a:pt x="54" y="3"/>
                      <a:pt x="54" y="2"/>
                    </a:cubicBezTo>
                    <a:cubicBezTo>
                      <a:pt x="53" y="2"/>
                      <a:pt x="53" y="1"/>
                      <a:pt x="51" y="1"/>
                    </a:cubicBezTo>
                    <a:cubicBezTo>
                      <a:pt x="45" y="1"/>
                      <a:pt x="38" y="0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29" y="2"/>
                      <a:pt x="29" y="2"/>
                      <a:pt x="29" y="3"/>
                    </a:cubicBezTo>
                    <a:cubicBezTo>
                      <a:pt x="28" y="12"/>
                      <a:pt x="28" y="22"/>
                      <a:pt x="28" y="31"/>
                    </a:cubicBezTo>
                    <a:cubicBezTo>
                      <a:pt x="20" y="31"/>
                      <a:pt x="12" y="30"/>
                      <a:pt x="4" y="30"/>
                    </a:cubicBezTo>
                    <a:cubicBezTo>
                      <a:pt x="3" y="30"/>
                      <a:pt x="3" y="30"/>
                      <a:pt x="2" y="31"/>
                    </a:cubicBezTo>
                    <a:cubicBezTo>
                      <a:pt x="1" y="31"/>
                      <a:pt x="0" y="32"/>
                      <a:pt x="0" y="33"/>
                    </a:cubicBezTo>
                    <a:cubicBezTo>
                      <a:pt x="1" y="40"/>
                      <a:pt x="0" y="47"/>
                      <a:pt x="1" y="53"/>
                    </a:cubicBezTo>
                    <a:close/>
                    <a:moveTo>
                      <a:pt x="6" y="35"/>
                    </a:moveTo>
                    <a:cubicBezTo>
                      <a:pt x="14" y="35"/>
                      <a:pt x="23" y="36"/>
                      <a:pt x="31" y="36"/>
                    </a:cubicBezTo>
                    <a:cubicBezTo>
                      <a:pt x="32" y="36"/>
                      <a:pt x="32" y="36"/>
                      <a:pt x="33" y="36"/>
                    </a:cubicBezTo>
                    <a:cubicBezTo>
                      <a:pt x="33" y="35"/>
                      <a:pt x="34" y="35"/>
                      <a:pt x="34" y="33"/>
                    </a:cubicBezTo>
                    <a:cubicBezTo>
                      <a:pt x="33" y="24"/>
                      <a:pt x="33" y="15"/>
                      <a:pt x="34" y="6"/>
                    </a:cubicBezTo>
                    <a:cubicBezTo>
                      <a:pt x="39" y="5"/>
                      <a:pt x="44" y="6"/>
                      <a:pt x="49" y="6"/>
                    </a:cubicBezTo>
                    <a:cubicBezTo>
                      <a:pt x="49" y="16"/>
                      <a:pt x="49" y="2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6"/>
                      <a:pt x="50" y="37"/>
                      <a:pt x="51" y="37"/>
                    </a:cubicBezTo>
                    <a:cubicBezTo>
                      <a:pt x="58" y="38"/>
                      <a:pt x="65" y="37"/>
                      <a:pt x="73" y="38"/>
                    </a:cubicBezTo>
                    <a:cubicBezTo>
                      <a:pt x="72" y="43"/>
                      <a:pt x="72" y="48"/>
                      <a:pt x="72" y="53"/>
                    </a:cubicBezTo>
                    <a:cubicBezTo>
                      <a:pt x="64" y="54"/>
                      <a:pt x="57" y="53"/>
                      <a:pt x="50" y="53"/>
                    </a:cubicBezTo>
                    <a:cubicBezTo>
                      <a:pt x="49" y="53"/>
                      <a:pt x="48" y="53"/>
                      <a:pt x="48" y="54"/>
                    </a:cubicBezTo>
                    <a:cubicBezTo>
                      <a:pt x="48" y="54"/>
                      <a:pt x="47" y="55"/>
                      <a:pt x="47" y="56"/>
                    </a:cubicBezTo>
                    <a:cubicBezTo>
                      <a:pt x="47" y="64"/>
                      <a:pt x="46" y="72"/>
                      <a:pt x="47" y="80"/>
                    </a:cubicBezTo>
                    <a:cubicBezTo>
                      <a:pt x="42" y="79"/>
                      <a:pt x="37" y="79"/>
                      <a:pt x="32" y="79"/>
                    </a:cubicBezTo>
                    <a:cubicBezTo>
                      <a:pt x="33" y="70"/>
                      <a:pt x="32" y="61"/>
                      <a:pt x="32" y="52"/>
                    </a:cubicBezTo>
                    <a:cubicBezTo>
                      <a:pt x="32" y="51"/>
                      <a:pt x="32" y="51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2" y="50"/>
                      <a:pt x="14" y="51"/>
                      <a:pt x="6" y="50"/>
                    </a:cubicBezTo>
                    <a:cubicBezTo>
                      <a:pt x="5" y="45"/>
                      <a:pt x="6" y="40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7" name="Freeform 2302"/>
              <p:cNvSpPr>
                <a:spLocks noEditPoints="1"/>
              </p:cNvSpPr>
              <p:nvPr/>
            </p:nvSpPr>
            <p:spPr bwMode="auto">
              <a:xfrm>
                <a:off x="788194" y="1001711"/>
                <a:ext cx="638175" cy="1047750"/>
              </a:xfrm>
              <a:custGeom>
                <a:avLst/>
                <a:gdLst>
                  <a:gd name="T0" fmla="*/ 221 w 231"/>
                  <a:gd name="T1" fmla="*/ 323 h 379"/>
                  <a:gd name="T2" fmla="*/ 222 w 231"/>
                  <a:gd name="T3" fmla="*/ 320 h 379"/>
                  <a:gd name="T4" fmla="*/ 229 w 231"/>
                  <a:gd name="T5" fmla="*/ 43 h 379"/>
                  <a:gd name="T6" fmla="*/ 226 w 231"/>
                  <a:gd name="T7" fmla="*/ 20 h 379"/>
                  <a:gd name="T8" fmla="*/ 214 w 231"/>
                  <a:gd name="T9" fmla="*/ 18 h 379"/>
                  <a:gd name="T10" fmla="*/ 200 w 231"/>
                  <a:gd name="T11" fmla="*/ 0 h 379"/>
                  <a:gd name="T12" fmla="*/ 114 w 231"/>
                  <a:gd name="T13" fmla="*/ 27 h 379"/>
                  <a:gd name="T14" fmla="*/ 9 w 231"/>
                  <a:gd name="T15" fmla="*/ 65 h 379"/>
                  <a:gd name="T16" fmla="*/ 4 w 231"/>
                  <a:gd name="T17" fmla="*/ 341 h 379"/>
                  <a:gd name="T18" fmla="*/ 68 w 231"/>
                  <a:gd name="T19" fmla="*/ 366 h 379"/>
                  <a:gd name="T20" fmla="*/ 219 w 231"/>
                  <a:gd name="T21" fmla="*/ 27 h 379"/>
                  <a:gd name="T22" fmla="*/ 225 w 231"/>
                  <a:gd name="T23" fmla="*/ 26 h 379"/>
                  <a:gd name="T24" fmla="*/ 225 w 231"/>
                  <a:gd name="T25" fmla="*/ 60 h 379"/>
                  <a:gd name="T26" fmla="*/ 218 w 231"/>
                  <a:gd name="T27" fmla="*/ 298 h 379"/>
                  <a:gd name="T28" fmla="*/ 211 w 231"/>
                  <a:gd name="T29" fmla="*/ 315 h 379"/>
                  <a:gd name="T30" fmla="*/ 213 w 231"/>
                  <a:gd name="T31" fmla="*/ 256 h 379"/>
                  <a:gd name="T32" fmla="*/ 219 w 231"/>
                  <a:gd name="T33" fmla="*/ 27 h 379"/>
                  <a:gd name="T34" fmla="*/ 214 w 231"/>
                  <a:gd name="T35" fmla="*/ 23 h 379"/>
                  <a:gd name="T36" fmla="*/ 214 w 231"/>
                  <a:gd name="T37" fmla="*/ 47 h 379"/>
                  <a:gd name="T38" fmla="*/ 212 w 231"/>
                  <a:gd name="T39" fmla="*/ 158 h 379"/>
                  <a:gd name="T40" fmla="*/ 207 w 231"/>
                  <a:gd name="T41" fmla="*/ 312 h 379"/>
                  <a:gd name="T42" fmla="*/ 205 w 231"/>
                  <a:gd name="T43" fmla="*/ 308 h 379"/>
                  <a:gd name="T44" fmla="*/ 200 w 231"/>
                  <a:gd name="T45" fmla="*/ 12 h 379"/>
                  <a:gd name="T46" fmla="*/ 202 w 231"/>
                  <a:gd name="T47" fmla="*/ 13 h 379"/>
                  <a:gd name="T48" fmla="*/ 201 w 231"/>
                  <a:gd name="T49" fmla="*/ 48 h 379"/>
                  <a:gd name="T50" fmla="*/ 199 w 231"/>
                  <a:gd name="T51" fmla="*/ 134 h 379"/>
                  <a:gd name="T52" fmla="*/ 198 w 231"/>
                  <a:gd name="T53" fmla="*/ 296 h 379"/>
                  <a:gd name="T54" fmla="*/ 202 w 231"/>
                  <a:gd name="T55" fmla="*/ 183 h 379"/>
                  <a:gd name="T56" fmla="*/ 206 w 231"/>
                  <a:gd name="T57" fmla="*/ 18 h 379"/>
                  <a:gd name="T58" fmla="*/ 209 w 231"/>
                  <a:gd name="T59" fmla="*/ 21 h 379"/>
                  <a:gd name="T60" fmla="*/ 206 w 231"/>
                  <a:gd name="T61" fmla="*/ 145 h 379"/>
                  <a:gd name="T62" fmla="*/ 201 w 231"/>
                  <a:gd name="T63" fmla="*/ 303 h 379"/>
                  <a:gd name="T64" fmla="*/ 198 w 231"/>
                  <a:gd name="T65" fmla="*/ 296 h 379"/>
                  <a:gd name="T66" fmla="*/ 69 w 231"/>
                  <a:gd name="T67" fmla="*/ 336 h 379"/>
                  <a:gd name="T68" fmla="*/ 163 w 231"/>
                  <a:gd name="T69" fmla="*/ 309 h 379"/>
                  <a:gd name="T70" fmla="*/ 197 w 231"/>
                  <a:gd name="T71" fmla="*/ 305 h 379"/>
                  <a:gd name="T72" fmla="*/ 17 w 231"/>
                  <a:gd name="T73" fmla="*/ 356 h 379"/>
                  <a:gd name="T74" fmla="*/ 14 w 231"/>
                  <a:gd name="T75" fmla="*/ 350 h 379"/>
                  <a:gd name="T76" fmla="*/ 12 w 231"/>
                  <a:gd name="T77" fmla="*/ 346 h 379"/>
                  <a:gd name="T78" fmla="*/ 101 w 231"/>
                  <a:gd name="T79" fmla="*/ 317 h 379"/>
                  <a:gd name="T80" fmla="*/ 192 w 231"/>
                  <a:gd name="T81" fmla="*/ 293 h 379"/>
                  <a:gd name="T82" fmla="*/ 160 w 231"/>
                  <a:gd name="T83" fmla="*/ 306 h 379"/>
                  <a:gd name="T84" fmla="*/ 67 w 231"/>
                  <a:gd name="T85" fmla="*/ 332 h 379"/>
                  <a:gd name="T86" fmla="*/ 9 w 231"/>
                  <a:gd name="T87" fmla="*/ 212 h 379"/>
                  <a:gd name="T88" fmla="*/ 117 w 231"/>
                  <a:gd name="T89" fmla="*/ 31 h 379"/>
                  <a:gd name="T90" fmla="*/ 195 w 231"/>
                  <a:gd name="T91" fmla="*/ 45 h 379"/>
                  <a:gd name="T92" fmla="*/ 192 w 231"/>
                  <a:gd name="T93" fmla="*/ 281 h 379"/>
                  <a:gd name="T94" fmla="*/ 162 w 231"/>
                  <a:gd name="T95" fmla="*/ 296 h 379"/>
                  <a:gd name="T96" fmla="*/ 8 w 231"/>
                  <a:gd name="T97" fmla="*/ 338 h 379"/>
                  <a:gd name="T98" fmla="*/ 8 w 231"/>
                  <a:gd name="T99" fmla="*/ 347 h 379"/>
                  <a:gd name="T100" fmla="*/ 8 w 231"/>
                  <a:gd name="T101" fmla="*/ 347 h 379"/>
                  <a:gd name="T102" fmla="*/ 25 w 231"/>
                  <a:gd name="T103" fmla="*/ 366 h 379"/>
                  <a:gd name="T104" fmla="*/ 105 w 231"/>
                  <a:gd name="T105" fmla="*/ 337 h 379"/>
                  <a:gd name="T106" fmla="*/ 204 w 231"/>
                  <a:gd name="T107" fmla="*/ 315 h 379"/>
                  <a:gd name="T108" fmla="*/ 117 w 231"/>
                  <a:gd name="T109" fmla="*/ 340 h 379"/>
                  <a:gd name="T110" fmla="*/ 26 w 231"/>
                  <a:gd name="T111" fmla="*/ 365 h 379"/>
                  <a:gd name="T112" fmla="*/ 33 w 231"/>
                  <a:gd name="T113" fmla="*/ 370 h 379"/>
                  <a:gd name="T114" fmla="*/ 55 w 231"/>
                  <a:gd name="T115" fmla="*/ 362 h 379"/>
                  <a:gd name="T116" fmla="*/ 175 w 231"/>
                  <a:gd name="T117" fmla="*/ 327 h 379"/>
                  <a:gd name="T118" fmla="*/ 208 w 231"/>
                  <a:gd name="T119" fmla="*/ 319 h 379"/>
                  <a:gd name="T120" fmla="*/ 127 w 231"/>
                  <a:gd name="T121" fmla="*/ 346 h 379"/>
                  <a:gd name="T122" fmla="*/ 34 w 231"/>
                  <a:gd name="T123" fmla="*/ 37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" h="379">
                    <a:moveTo>
                      <a:pt x="127" y="351"/>
                    </a:moveTo>
                    <a:cubicBezTo>
                      <a:pt x="159" y="342"/>
                      <a:pt x="191" y="335"/>
                      <a:pt x="221" y="323"/>
                    </a:cubicBezTo>
                    <a:cubicBezTo>
                      <a:pt x="222" y="323"/>
                      <a:pt x="223" y="322"/>
                      <a:pt x="222" y="321"/>
                    </a:cubicBezTo>
                    <a:cubicBezTo>
                      <a:pt x="222" y="321"/>
                      <a:pt x="222" y="320"/>
                      <a:pt x="222" y="320"/>
                    </a:cubicBezTo>
                    <a:cubicBezTo>
                      <a:pt x="222" y="280"/>
                      <a:pt x="225" y="240"/>
                      <a:pt x="226" y="200"/>
                    </a:cubicBezTo>
                    <a:cubicBezTo>
                      <a:pt x="227" y="148"/>
                      <a:pt x="229" y="95"/>
                      <a:pt x="229" y="43"/>
                    </a:cubicBezTo>
                    <a:cubicBezTo>
                      <a:pt x="229" y="36"/>
                      <a:pt x="231" y="27"/>
                      <a:pt x="228" y="21"/>
                    </a:cubicBezTo>
                    <a:cubicBezTo>
                      <a:pt x="228" y="20"/>
                      <a:pt x="227" y="20"/>
                      <a:pt x="226" y="20"/>
                    </a:cubicBezTo>
                    <a:cubicBezTo>
                      <a:pt x="226" y="20"/>
                      <a:pt x="225" y="20"/>
                      <a:pt x="225" y="21"/>
                    </a:cubicBezTo>
                    <a:cubicBezTo>
                      <a:pt x="222" y="23"/>
                      <a:pt x="216" y="20"/>
                      <a:pt x="214" y="18"/>
                    </a:cubicBezTo>
                    <a:cubicBezTo>
                      <a:pt x="208" y="15"/>
                      <a:pt x="203" y="8"/>
                      <a:pt x="201" y="2"/>
                    </a:cubicBezTo>
                    <a:cubicBezTo>
                      <a:pt x="201" y="1"/>
                      <a:pt x="201" y="1"/>
                      <a:pt x="200" y="0"/>
                    </a:cubicBezTo>
                    <a:cubicBezTo>
                      <a:pt x="200" y="0"/>
                      <a:pt x="199" y="0"/>
                      <a:pt x="199" y="0"/>
                    </a:cubicBezTo>
                    <a:cubicBezTo>
                      <a:pt x="170" y="9"/>
                      <a:pt x="142" y="18"/>
                      <a:pt x="114" y="27"/>
                    </a:cubicBezTo>
                    <a:cubicBezTo>
                      <a:pt x="80" y="38"/>
                      <a:pt x="44" y="49"/>
                      <a:pt x="11" y="63"/>
                    </a:cubicBezTo>
                    <a:cubicBezTo>
                      <a:pt x="10" y="64"/>
                      <a:pt x="9" y="64"/>
                      <a:pt x="9" y="65"/>
                    </a:cubicBezTo>
                    <a:cubicBezTo>
                      <a:pt x="5" y="113"/>
                      <a:pt x="6" y="162"/>
                      <a:pt x="5" y="210"/>
                    </a:cubicBezTo>
                    <a:cubicBezTo>
                      <a:pt x="4" y="253"/>
                      <a:pt x="2" y="297"/>
                      <a:pt x="4" y="341"/>
                    </a:cubicBezTo>
                    <a:cubicBezTo>
                      <a:pt x="0" y="356"/>
                      <a:pt x="18" y="379"/>
                      <a:pt x="34" y="374"/>
                    </a:cubicBezTo>
                    <a:cubicBezTo>
                      <a:pt x="45" y="373"/>
                      <a:pt x="57" y="369"/>
                      <a:pt x="68" y="366"/>
                    </a:cubicBezTo>
                    <a:cubicBezTo>
                      <a:pt x="88" y="361"/>
                      <a:pt x="108" y="356"/>
                      <a:pt x="127" y="351"/>
                    </a:cubicBezTo>
                    <a:close/>
                    <a:moveTo>
                      <a:pt x="219" y="27"/>
                    </a:moveTo>
                    <a:cubicBezTo>
                      <a:pt x="219" y="26"/>
                      <a:pt x="219" y="26"/>
                      <a:pt x="219" y="25"/>
                    </a:cubicBezTo>
                    <a:cubicBezTo>
                      <a:pt x="221" y="26"/>
                      <a:pt x="223" y="26"/>
                      <a:pt x="225" y="26"/>
                    </a:cubicBezTo>
                    <a:cubicBezTo>
                      <a:pt x="225" y="28"/>
                      <a:pt x="225" y="32"/>
                      <a:pt x="225" y="35"/>
                    </a:cubicBezTo>
                    <a:cubicBezTo>
                      <a:pt x="225" y="43"/>
                      <a:pt x="225" y="52"/>
                      <a:pt x="225" y="60"/>
                    </a:cubicBezTo>
                    <a:cubicBezTo>
                      <a:pt x="224" y="86"/>
                      <a:pt x="224" y="113"/>
                      <a:pt x="223" y="139"/>
                    </a:cubicBezTo>
                    <a:cubicBezTo>
                      <a:pt x="222" y="192"/>
                      <a:pt x="220" y="245"/>
                      <a:pt x="218" y="298"/>
                    </a:cubicBezTo>
                    <a:cubicBezTo>
                      <a:pt x="218" y="304"/>
                      <a:pt x="218" y="311"/>
                      <a:pt x="218" y="318"/>
                    </a:cubicBezTo>
                    <a:cubicBezTo>
                      <a:pt x="215" y="317"/>
                      <a:pt x="213" y="317"/>
                      <a:pt x="211" y="315"/>
                    </a:cubicBezTo>
                    <a:cubicBezTo>
                      <a:pt x="211" y="315"/>
                      <a:pt x="211" y="315"/>
                      <a:pt x="211" y="315"/>
                    </a:cubicBezTo>
                    <a:cubicBezTo>
                      <a:pt x="211" y="295"/>
                      <a:pt x="212" y="275"/>
                      <a:pt x="213" y="256"/>
                    </a:cubicBezTo>
                    <a:cubicBezTo>
                      <a:pt x="214" y="226"/>
                      <a:pt x="215" y="197"/>
                      <a:pt x="216" y="167"/>
                    </a:cubicBezTo>
                    <a:cubicBezTo>
                      <a:pt x="218" y="121"/>
                      <a:pt x="215" y="73"/>
                      <a:pt x="219" y="27"/>
                    </a:cubicBezTo>
                    <a:close/>
                    <a:moveTo>
                      <a:pt x="213" y="48"/>
                    </a:moveTo>
                    <a:cubicBezTo>
                      <a:pt x="213" y="40"/>
                      <a:pt x="213" y="31"/>
                      <a:pt x="214" y="23"/>
                    </a:cubicBezTo>
                    <a:cubicBezTo>
                      <a:pt x="214" y="24"/>
                      <a:pt x="214" y="24"/>
                      <a:pt x="215" y="24"/>
                    </a:cubicBezTo>
                    <a:cubicBezTo>
                      <a:pt x="213" y="31"/>
                      <a:pt x="214" y="40"/>
                      <a:pt x="214" y="47"/>
                    </a:cubicBezTo>
                    <a:cubicBezTo>
                      <a:pt x="213" y="63"/>
                      <a:pt x="213" y="78"/>
                      <a:pt x="213" y="93"/>
                    </a:cubicBezTo>
                    <a:cubicBezTo>
                      <a:pt x="213" y="115"/>
                      <a:pt x="213" y="137"/>
                      <a:pt x="212" y="158"/>
                    </a:cubicBezTo>
                    <a:cubicBezTo>
                      <a:pt x="210" y="209"/>
                      <a:pt x="208" y="261"/>
                      <a:pt x="207" y="312"/>
                    </a:cubicBezTo>
                    <a:cubicBezTo>
                      <a:pt x="207" y="312"/>
                      <a:pt x="207" y="312"/>
                      <a:pt x="207" y="312"/>
                    </a:cubicBezTo>
                    <a:cubicBezTo>
                      <a:pt x="206" y="311"/>
                      <a:pt x="206" y="311"/>
                      <a:pt x="205" y="310"/>
                    </a:cubicBezTo>
                    <a:cubicBezTo>
                      <a:pt x="205" y="309"/>
                      <a:pt x="205" y="309"/>
                      <a:pt x="205" y="308"/>
                    </a:cubicBezTo>
                    <a:cubicBezTo>
                      <a:pt x="206" y="222"/>
                      <a:pt x="211" y="135"/>
                      <a:pt x="213" y="48"/>
                    </a:cubicBezTo>
                    <a:close/>
                    <a:moveTo>
                      <a:pt x="200" y="12"/>
                    </a:moveTo>
                    <a:cubicBezTo>
                      <a:pt x="200" y="11"/>
                      <a:pt x="201" y="11"/>
                      <a:pt x="201" y="11"/>
                    </a:cubicBezTo>
                    <a:cubicBezTo>
                      <a:pt x="201" y="12"/>
                      <a:pt x="202" y="12"/>
                      <a:pt x="202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25"/>
                      <a:pt x="201" y="37"/>
                      <a:pt x="201" y="48"/>
                    </a:cubicBezTo>
                    <a:cubicBezTo>
                      <a:pt x="200" y="74"/>
                      <a:pt x="200" y="99"/>
                      <a:pt x="199" y="124"/>
                    </a:cubicBezTo>
                    <a:cubicBezTo>
                      <a:pt x="199" y="127"/>
                      <a:pt x="199" y="131"/>
                      <a:pt x="199" y="134"/>
                    </a:cubicBezTo>
                    <a:cubicBezTo>
                      <a:pt x="199" y="93"/>
                      <a:pt x="199" y="52"/>
                      <a:pt x="200" y="12"/>
                    </a:cubicBezTo>
                    <a:close/>
                    <a:moveTo>
                      <a:pt x="198" y="296"/>
                    </a:moveTo>
                    <a:cubicBezTo>
                      <a:pt x="200" y="284"/>
                      <a:pt x="199" y="272"/>
                      <a:pt x="200" y="260"/>
                    </a:cubicBezTo>
                    <a:cubicBezTo>
                      <a:pt x="200" y="234"/>
                      <a:pt x="201" y="208"/>
                      <a:pt x="202" y="183"/>
                    </a:cubicBezTo>
                    <a:cubicBezTo>
                      <a:pt x="203" y="132"/>
                      <a:pt x="204" y="81"/>
                      <a:pt x="206" y="30"/>
                    </a:cubicBezTo>
                    <a:cubicBezTo>
                      <a:pt x="206" y="26"/>
                      <a:pt x="206" y="22"/>
                      <a:pt x="206" y="18"/>
                    </a:cubicBezTo>
                    <a:cubicBezTo>
                      <a:pt x="207" y="19"/>
                      <a:pt x="208" y="20"/>
                      <a:pt x="209" y="21"/>
                    </a:cubicBezTo>
                    <a:cubicBezTo>
                      <a:pt x="209" y="21"/>
                      <a:pt x="209" y="21"/>
                      <a:pt x="209" y="21"/>
                    </a:cubicBezTo>
                    <a:cubicBezTo>
                      <a:pt x="207" y="41"/>
                      <a:pt x="208" y="63"/>
                      <a:pt x="208" y="83"/>
                    </a:cubicBezTo>
                    <a:cubicBezTo>
                      <a:pt x="207" y="104"/>
                      <a:pt x="207" y="124"/>
                      <a:pt x="206" y="145"/>
                    </a:cubicBezTo>
                    <a:cubicBezTo>
                      <a:pt x="204" y="191"/>
                      <a:pt x="203" y="238"/>
                      <a:pt x="202" y="284"/>
                    </a:cubicBezTo>
                    <a:cubicBezTo>
                      <a:pt x="201" y="291"/>
                      <a:pt x="201" y="297"/>
                      <a:pt x="201" y="303"/>
                    </a:cubicBezTo>
                    <a:cubicBezTo>
                      <a:pt x="200" y="301"/>
                      <a:pt x="199" y="299"/>
                      <a:pt x="198" y="297"/>
                    </a:cubicBezTo>
                    <a:cubicBezTo>
                      <a:pt x="198" y="297"/>
                      <a:pt x="198" y="296"/>
                      <a:pt x="198" y="296"/>
                    </a:cubicBezTo>
                    <a:close/>
                    <a:moveTo>
                      <a:pt x="14" y="350"/>
                    </a:moveTo>
                    <a:cubicBezTo>
                      <a:pt x="31" y="342"/>
                      <a:pt x="51" y="340"/>
                      <a:pt x="69" y="336"/>
                    </a:cubicBezTo>
                    <a:cubicBezTo>
                      <a:pt x="81" y="333"/>
                      <a:pt x="94" y="329"/>
                      <a:pt x="106" y="325"/>
                    </a:cubicBezTo>
                    <a:cubicBezTo>
                      <a:pt x="125" y="320"/>
                      <a:pt x="144" y="315"/>
                      <a:pt x="163" y="309"/>
                    </a:cubicBezTo>
                    <a:cubicBezTo>
                      <a:pt x="173" y="307"/>
                      <a:pt x="185" y="304"/>
                      <a:pt x="195" y="300"/>
                    </a:cubicBezTo>
                    <a:cubicBezTo>
                      <a:pt x="196" y="302"/>
                      <a:pt x="197" y="304"/>
                      <a:pt x="197" y="305"/>
                    </a:cubicBezTo>
                    <a:cubicBezTo>
                      <a:pt x="166" y="313"/>
                      <a:pt x="135" y="324"/>
                      <a:pt x="104" y="333"/>
                    </a:cubicBezTo>
                    <a:cubicBezTo>
                      <a:pt x="75" y="341"/>
                      <a:pt x="46" y="350"/>
                      <a:pt x="17" y="356"/>
                    </a:cubicBezTo>
                    <a:cubicBezTo>
                      <a:pt x="16" y="354"/>
                      <a:pt x="15" y="352"/>
                      <a:pt x="14" y="350"/>
                    </a:cubicBezTo>
                    <a:cubicBezTo>
                      <a:pt x="14" y="350"/>
                      <a:pt x="14" y="350"/>
                      <a:pt x="14" y="350"/>
                    </a:cubicBezTo>
                    <a:close/>
                    <a:moveTo>
                      <a:pt x="12" y="346"/>
                    </a:moveTo>
                    <a:cubicBezTo>
                      <a:pt x="12" y="346"/>
                      <a:pt x="12" y="346"/>
                      <a:pt x="12" y="346"/>
                    </a:cubicBezTo>
                    <a:cubicBezTo>
                      <a:pt x="12" y="345"/>
                      <a:pt x="11" y="343"/>
                      <a:pt x="11" y="342"/>
                    </a:cubicBezTo>
                    <a:cubicBezTo>
                      <a:pt x="41" y="335"/>
                      <a:pt x="71" y="325"/>
                      <a:pt x="101" y="317"/>
                    </a:cubicBezTo>
                    <a:cubicBezTo>
                      <a:pt x="121" y="311"/>
                      <a:pt x="140" y="306"/>
                      <a:pt x="160" y="301"/>
                    </a:cubicBezTo>
                    <a:cubicBezTo>
                      <a:pt x="170" y="298"/>
                      <a:pt x="181" y="294"/>
                      <a:pt x="192" y="293"/>
                    </a:cubicBezTo>
                    <a:cubicBezTo>
                      <a:pt x="192" y="294"/>
                      <a:pt x="193" y="295"/>
                      <a:pt x="193" y="296"/>
                    </a:cubicBezTo>
                    <a:cubicBezTo>
                      <a:pt x="183" y="300"/>
                      <a:pt x="171" y="303"/>
                      <a:pt x="160" y="306"/>
                    </a:cubicBezTo>
                    <a:cubicBezTo>
                      <a:pt x="141" y="311"/>
                      <a:pt x="123" y="316"/>
                      <a:pt x="104" y="321"/>
                    </a:cubicBezTo>
                    <a:cubicBezTo>
                      <a:pt x="91" y="325"/>
                      <a:pt x="79" y="329"/>
                      <a:pt x="67" y="332"/>
                    </a:cubicBezTo>
                    <a:cubicBezTo>
                      <a:pt x="49" y="336"/>
                      <a:pt x="29" y="339"/>
                      <a:pt x="12" y="346"/>
                    </a:cubicBezTo>
                    <a:close/>
                    <a:moveTo>
                      <a:pt x="9" y="212"/>
                    </a:moveTo>
                    <a:cubicBezTo>
                      <a:pt x="10" y="164"/>
                      <a:pt x="10" y="115"/>
                      <a:pt x="14" y="67"/>
                    </a:cubicBezTo>
                    <a:cubicBezTo>
                      <a:pt x="47" y="53"/>
                      <a:pt x="82" y="42"/>
                      <a:pt x="117" y="31"/>
                    </a:cubicBezTo>
                    <a:cubicBezTo>
                      <a:pt x="143" y="22"/>
                      <a:pt x="170" y="14"/>
                      <a:pt x="196" y="5"/>
                    </a:cubicBezTo>
                    <a:cubicBezTo>
                      <a:pt x="195" y="18"/>
                      <a:pt x="195" y="32"/>
                      <a:pt x="195" y="45"/>
                    </a:cubicBezTo>
                    <a:cubicBezTo>
                      <a:pt x="195" y="73"/>
                      <a:pt x="195" y="101"/>
                      <a:pt x="194" y="129"/>
                    </a:cubicBezTo>
                    <a:cubicBezTo>
                      <a:pt x="194" y="179"/>
                      <a:pt x="195" y="231"/>
                      <a:pt x="192" y="281"/>
                    </a:cubicBezTo>
                    <a:cubicBezTo>
                      <a:pt x="191" y="284"/>
                      <a:pt x="191" y="286"/>
                      <a:pt x="191" y="289"/>
                    </a:cubicBezTo>
                    <a:cubicBezTo>
                      <a:pt x="181" y="289"/>
                      <a:pt x="171" y="293"/>
                      <a:pt x="162" y="296"/>
                    </a:cubicBezTo>
                    <a:cubicBezTo>
                      <a:pt x="142" y="301"/>
                      <a:pt x="122" y="306"/>
                      <a:pt x="102" y="312"/>
                    </a:cubicBezTo>
                    <a:cubicBezTo>
                      <a:pt x="71" y="320"/>
                      <a:pt x="40" y="331"/>
                      <a:pt x="8" y="338"/>
                    </a:cubicBezTo>
                    <a:cubicBezTo>
                      <a:pt x="7" y="296"/>
                      <a:pt x="9" y="254"/>
                      <a:pt x="9" y="212"/>
                    </a:cubicBezTo>
                    <a:close/>
                    <a:moveTo>
                      <a:pt x="8" y="347"/>
                    </a:moveTo>
                    <a:cubicBezTo>
                      <a:pt x="11" y="354"/>
                      <a:pt x="14" y="361"/>
                      <a:pt x="19" y="366"/>
                    </a:cubicBezTo>
                    <a:cubicBezTo>
                      <a:pt x="13" y="361"/>
                      <a:pt x="9" y="354"/>
                      <a:pt x="8" y="347"/>
                    </a:cubicBezTo>
                    <a:close/>
                    <a:moveTo>
                      <a:pt x="26" y="365"/>
                    </a:moveTo>
                    <a:cubicBezTo>
                      <a:pt x="26" y="365"/>
                      <a:pt x="25" y="366"/>
                      <a:pt x="25" y="366"/>
                    </a:cubicBezTo>
                    <a:cubicBezTo>
                      <a:pt x="23" y="364"/>
                      <a:pt x="21" y="362"/>
                      <a:pt x="19" y="360"/>
                    </a:cubicBezTo>
                    <a:cubicBezTo>
                      <a:pt x="48" y="354"/>
                      <a:pt x="77" y="346"/>
                      <a:pt x="105" y="337"/>
                    </a:cubicBezTo>
                    <a:cubicBezTo>
                      <a:pt x="136" y="328"/>
                      <a:pt x="168" y="317"/>
                      <a:pt x="200" y="309"/>
                    </a:cubicBezTo>
                    <a:cubicBezTo>
                      <a:pt x="201" y="311"/>
                      <a:pt x="202" y="313"/>
                      <a:pt x="204" y="315"/>
                    </a:cubicBezTo>
                    <a:cubicBezTo>
                      <a:pt x="195" y="316"/>
                      <a:pt x="186" y="320"/>
                      <a:pt x="177" y="322"/>
                    </a:cubicBezTo>
                    <a:cubicBezTo>
                      <a:pt x="157" y="328"/>
                      <a:pt x="137" y="334"/>
                      <a:pt x="117" y="340"/>
                    </a:cubicBezTo>
                    <a:cubicBezTo>
                      <a:pt x="97" y="346"/>
                      <a:pt x="77" y="352"/>
                      <a:pt x="57" y="357"/>
                    </a:cubicBezTo>
                    <a:cubicBezTo>
                      <a:pt x="47" y="360"/>
                      <a:pt x="35" y="365"/>
                      <a:pt x="26" y="365"/>
                    </a:cubicBezTo>
                    <a:close/>
                    <a:moveTo>
                      <a:pt x="34" y="370"/>
                    </a:moveTo>
                    <a:cubicBezTo>
                      <a:pt x="34" y="370"/>
                      <a:pt x="34" y="370"/>
                      <a:pt x="33" y="370"/>
                    </a:cubicBezTo>
                    <a:cubicBezTo>
                      <a:pt x="33" y="369"/>
                      <a:pt x="33" y="369"/>
                      <a:pt x="32" y="369"/>
                    </a:cubicBezTo>
                    <a:cubicBezTo>
                      <a:pt x="40" y="367"/>
                      <a:pt x="48" y="364"/>
                      <a:pt x="55" y="362"/>
                    </a:cubicBezTo>
                    <a:cubicBezTo>
                      <a:pt x="75" y="357"/>
                      <a:pt x="95" y="351"/>
                      <a:pt x="115" y="345"/>
                    </a:cubicBezTo>
                    <a:cubicBezTo>
                      <a:pt x="135" y="339"/>
                      <a:pt x="155" y="333"/>
                      <a:pt x="175" y="327"/>
                    </a:cubicBezTo>
                    <a:cubicBezTo>
                      <a:pt x="186" y="325"/>
                      <a:pt x="197" y="320"/>
                      <a:pt x="207" y="319"/>
                    </a:cubicBezTo>
                    <a:cubicBezTo>
                      <a:pt x="207" y="319"/>
                      <a:pt x="208" y="319"/>
                      <a:pt x="208" y="319"/>
                    </a:cubicBezTo>
                    <a:cubicBezTo>
                      <a:pt x="210" y="320"/>
                      <a:pt x="212" y="321"/>
                      <a:pt x="214" y="321"/>
                    </a:cubicBezTo>
                    <a:cubicBezTo>
                      <a:pt x="186" y="332"/>
                      <a:pt x="155" y="338"/>
                      <a:pt x="127" y="346"/>
                    </a:cubicBezTo>
                    <a:cubicBezTo>
                      <a:pt x="107" y="352"/>
                      <a:pt x="87" y="357"/>
                      <a:pt x="67" y="362"/>
                    </a:cubicBezTo>
                    <a:cubicBezTo>
                      <a:pt x="56" y="365"/>
                      <a:pt x="45" y="368"/>
                      <a:pt x="34" y="37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8" name="Freeform 2303"/>
              <p:cNvSpPr>
                <a:spLocks noEditPoints="1"/>
              </p:cNvSpPr>
              <p:nvPr/>
            </p:nvSpPr>
            <p:spPr bwMode="auto">
              <a:xfrm>
                <a:off x="-526257" y="1519236"/>
                <a:ext cx="773113" cy="798513"/>
              </a:xfrm>
              <a:custGeom>
                <a:avLst/>
                <a:gdLst>
                  <a:gd name="T0" fmla="*/ 201 w 280"/>
                  <a:gd name="T1" fmla="*/ 115 h 289"/>
                  <a:gd name="T2" fmla="*/ 262 w 280"/>
                  <a:gd name="T3" fmla="*/ 65 h 289"/>
                  <a:gd name="T4" fmla="*/ 277 w 280"/>
                  <a:gd name="T5" fmla="*/ 23 h 289"/>
                  <a:gd name="T6" fmla="*/ 247 w 280"/>
                  <a:gd name="T7" fmla="*/ 2 h 289"/>
                  <a:gd name="T8" fmla="*/ 197 w 280"/>
                  <a:gd name="T9" fmla="*/ 28 h 289"/>
                  <a:gd name="T10" fmla="*/ 144 w 280"/>
                  <a:gd name="T11" fmla="*/ 79 h 289"/>
                  <a:gd name="T12" fmla="*/ 38 w 280"/>
                  <a:gd name="T13" fmla="*/ 213 h 289"/>
                  <a:gd name="T14" fmla="*/ 38 w 280"/>
                  <a:gd name="T15" fmla="*/ 214 h 289"/>
                  <a:gd name="T16" fmla="*/ 2 w 280"/>
                  <a:gd name="T17" fmla="*/ 245 h 289"/>
                  <a:gd name="T18" fmla="*/ 2 w 280"/>
                  <a:gd name="T19" fmla="*/ 245 h 289"/>
                  <a:gd name="T20" fmla="*/ 0 w 280"/>
                  <a:gd name="T21" fmla="*/ 248 h 289"/>
                  <a:gd name="T22" fmla="*/ 6 w 280"/>
                  <a:gd name="T23" fmla="*/ 264 h 289"/>
                  <a:gd name="T24" fmla="*/ 2 w 280"/>
                  <a:gd name="T25" fmla="*/ 282 h 289"/>
                  <a:gd name="T26" fmla="*/ 1 w 280"/>
                  <a:gd name="T27" fmla="*/ 285 h 289"/>
                  <a:gd name="T28" fmla="*/ 5 w 280"/>
                  <a:gd name="T29" fmla="*/ 287 h 289"/>
                  <a:gd name="T30" fmla="*/ 33 w 280"/>
                  <a:gd name="T31" fmla="*/ 277 h 289"/>
                  <a:gd name="T32" fmla="*/ 36 w 280"/>
                  <a:gd name="T33" fmla="*/ 275 h 289"/>
                  <a:gd name="T34" fmla="*/ 58 w 280"/>
                  <a:gd name="T35" fmla="*/ 231 h 289"/>
                  <a:gd name="T36" fmla="*/ 59 w 280"/>
                  <a:gd name="T37" fmla="*/ 230 h 289"/>
                  <a:gd name="T38" fmla="*/ 121 w 280"/>
                  <a:gd name="T39" fmla="*/ 178 h 289"/>
                  <a:gd name="T40" fmla="*/ 201 w 280"/>
                  <a:gd name="T41" fmla="*/ 115 h 289"/>
                  <a:gd name="T42" fmla="*/ 195 w 280"/>
                  <a:gd name="T43" fmla="*/ 37 h 289"/>
                  <a:gd name="T44" fmla="*/ 227 w 280"/>
                  <a:gd name="T45" fmla="*/ 14 h 289"/>
                  <a:gd name="T46" fmla="*/ 273 w 280"/>
                  <a:gd name="T47" fmla="*/ 27 h 289"/>
                  <a:gd name="T48" fmla="*/ 245 w 280"/>
                  <a:gd name="T49" fmla="*/ 76 h 289"/>
                  <a:gd name="T50" fmla="*/ 217 w 280"/>
                  <a:gd name="T51" fmla="*/ 97 h 289"/>
                  <a:gd name="T52" fmla="*/ 159 w 280"/>
                  <a:gd name="T53" fmla="*/ 141 h 289"/>
                  <a:gd name="T54" fmla="*/ 127 w 280"/>
                  <a:gd name="T55" fmla="*/ 105 h 289"/>
                  <a:gd name="T56" fmla="*/ 195 w 280"/>
                  <a:gd name="T57" fmla="*/ 37 h 289"/>
                  <a:gd name="T58" fmla="*/ 124 w 280"/>
                  <a:gd name="T59" fmla="*/ 109 h 289"/>
                  <a:gd name="T60" fmla="*/ 154 w 280"/>
                  <a:gd name="T61" fmla="*/ 144 h 289"/>
                  <a:gd name="T62" fmla="*/ 150 w 280"/>
                  <a:gd name="T63" fmla="*/ 148 h 289"/>
                  <a:gd name="T64" fmla="*/ 119 w 280"/>
                  <a:gd name="T65" fmla="*/ 114 h 289"/>
                  <a:gd name="T66" fmla="*/ 124 w 280"/>
                  <a:gd name="T67" fmla="*/ 109 h 289"/>
                  <a:gd name="T68" fmla="*/ 32 w 280"/>
                  <a:gd name="T69" fmla="*/ 271 h 289"/>
                  <a:gd name="T70" fmla="*/ 10 w 280"/>
                  <a:gd name="T71" fmla="*/ 276 h 289"/>
                  <a:gd name="T72" fmla="*/ 11 w 280"/>
                  <a:gd name="T73" fmla="*/ 267 h 289"/>
                  <a:gd name="T74" fmla="*/ 6 w 280"/>
                  <a:gd name="T75" fmla="*/ 248 h 289"/>
                  <a:gd name="T76" fmla="*/ 40 w 280"/>
                  <a:gd name="T77" fmla="*/ 219 h 289"/>
                  <a:gd name="T78" fmla="*/ 54 w 280"/>
                  <a:gd name="T79" fmla="*/ 228 h 289"/>
                  <a:gd name="T80" fmla="*/ 32 w 280"/>
                  <a:gd name="T81" fmla="*/ 271 h 289"/>
                  <a:gd name="T82" fmla="*/ 58 w 280"/>
                  <a:gd name="T83" fmla="*/ 225 h 289"/>
                  <a:gd name="T84" fmla="*/ 44 w 280"/>
                  <a:gd name="T85" fmla="*/ 215 h 289"/>
                  <a:gd name="T86" fmla="*/ 114 w 280"/>
                  <a:gd name="T87" fmla="*/ 121 h 289"/>
                  <a:gd name="T88" fmla="*/ 115 w 280"/>
                  <a:gd name="T89" fmla="*/ 119 h 289"/>
                  <a:gd name="T90" fmla="*/ 145 w 280"/>
                  <a:gd name="T91" fmla="*/ 152 h 289"/>
                  <a:gd name="T92" fmla="*/ 131 w 280"/>
                  <a:gd name="T93" fmla="*/ 163 h 289"/>
                  <a:gd name="T94" fmla="*/ 58 w 280"/>
                  <a:gd name="T95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80" h="289">
                    <a:moveTo>
                      <a:pt x="201" y="115"/>
                    </a:moveTo>
                    <a:cubicBezTo>
                      <a:pt x="222" y="99"/>
                      <a:pt x="245" y="86"/>
                      <a:pt x="262" y="65"/>
                    </a:cubicBezTo>
                    <a:cubicBezTo>
                      <a:pt x="272" y="54"/>
                      <a:pt x="280" y="38"/>
                      <a:pt x="277" y="23"/>
                    </a:cubicBezTo>
                    <a:cubicBezTo>
                      <a:pt x="274" y="7"/>
                      <a:pt x="261" y="0"/>
                      <a:pt x="247" y="2"/>
                    </a:cubicBezTo>
                    <a:cubicBezTo>
                      <a:pt x="228" y="4"/>
                      <a:pt x="211" y="16"/>
                      <a:pt x="197" y="28"/>
                    </a:cubicBezTo>
                    <a:cubicBezTo>
                      <a:pt x="178" y="44"/>
                      <a:pt x="161" y="61"/>
                      <a:pt x="144" y="79"/>
                    </a:cubicBezTo>
                    <a:cubicBezTo>
                      <a:pt x="105" y="120"/>
                      <a:pt x="68" y="165"/>
                      <a:pt x="38" y="213"/>
                    </a:cubicBezTo>
                    <a:cubicBezTo>
                      <a:pt x="38" y="214"/>
                      <a:pt x="38" y="214"/>
                      <a:pt x="38" y="214"/>
                    </a:cubicBezTo>
                    <a:cubicBezTo>
                      <a:pt x="25" y="223"/>
                      <a:pt x="14" y="234"/>
                      <a:pt x="2" y="245"/>
                    </a:cubicBezTo>
                    <a:cubicBezTo>
                      <a:pt x="2" y="245"/>
                      <a:pt x="2" y="245"/>
                      <a:pt x="2" y="245"/>
                    </a:cubicBezTo>
                    <a:cubicBezTo>
                      <a:pt x="0" y="246"/>
                      <a:pt x="0" y="247"/>
                      <a:pt x="0" y="248"/>
                    </a:cubicBezTo>
                    <a:cubicBezTo>
                      <a:pt x="2" y="254"/>
                      <a:pt x="6" y="258"/>
                      <a:pt x="6" y="264"/>
                    </a:cubicBezTo>
                    <a:cubicBezTo>
                      <a:pt x="7" y="270"/>
                      <a:pt x="6" y="277"/>
                      <a:pt x="2" y="282"/>
                    </a:cubicBezTo>
                    <a:cubicBezTo>
                      <a:pt x="1" y="283"/>
                      <a:pt x="1" y="284"/>
                      <a:pt x="1" y="285"/>
                    </a:cubicBezTo>
                    <a:cubicBezTo>
                      <a:pt x="1" y="287"/>
                      <a:pt x="3" y="289"/>
                      <a:pt x="5" y="287"/>
                    </a:cubicBezTo>
                    <a:cubicBezTo>
                      <a:pt x="12" y="280"/>
                      <a:pt x="22" y="272"/>
                      <a:pt x="33" y="277"/>
                    </a:cubicBezTo>
                    <a:cubicBezTo>
                      <a:pt x="34" y="278"/>
                      <a:pt x="36" y="277"/>
                      <a:pt x="36" y="275"/>
                    </a:cubicBezTo>
                    <a:cubicBezTo>
                      <a:pt x="45" y="261"/>
                      <a:pt x="49" y="245"/>
                      <a:pt x="58" y="231"/>
                    </a:cubicBezTo>
                    <a:cubicBezTo>
                      <a:pt x="58" y="231"/>
                      <a:pt x="59" y="231"/>
                      <a:pt x="59" y="230"/>
                    </a:cubicBezTo>
                    <a:cubicBezTo>
                      <a:pt x="79" y="212"/>
                      <a:pt x="100" y="195"/>
                      <a:pt x="121" y="178"/>
                    </a:cubicBezTo>
                    <a:cubicBezTo>
                      <a:pt x="147" y="156"/>
                      <a:pt x="174" y="135"/>
                      <a:pt x="201" y="115"/>
                    </a:cubicBezTo>
                    <a:close/>
                    <a:moveTo>
                      <a:pt x="195" y="37"/>
                    </a:moveTo>
                    <a:cubicBezTo>
                      <a:pt x="204" y="28"/>
                      <a:pt x="215" y="20"/>
                      <a:pt x="227" y="14"/>
                    </a:cubicBezTo>
                    <a:cubicBezTo>
                      <a:pt x="244" y="5"/>
                      <a:pt x="269" y="1"/>
                      <a:pt x="273" y="27"/>
                    </a:cubicBezTo>
                    <a:cubicBezTo>
                      <a:pt x="275" y="46"/>
                      <a:pt x="258" y="64"/>
                      <a:pt x="245" y="76"/>
                    </a:cubicBezTo>
                    <a:cubicBezTo>
                      <a:pt x="236" y="84"/>
                      <a:pt x="227" y="90"/>
                      <a:pt x="217" y="97"/>
                    </a:cubicBezTo>
                    <a:cubicBezTo>
                      <a:pt x="197" y="111"/>
                      <a:pt x="178" y="126"/>
                      <a:pt x="159" y="141"/>
                    </a:cubicBezTo>
                    <a:cubicBezTo>
                      <a:pt x="154" y="125"/>
                      <a:pt x="143" y="111"/>
                      <a:pt x="127" y="105"/>
                    </a:cubicBezTo>
                    <a:cubicBezTo>
                      <a:pt x="148" y="81"/>
                      <a:pt x="171" y="58"/>
                      <a:pt x="195" y="37"/>
                    </a:cubicBezTo>
                    <a:close/>
                    <a:moveTo>
                      <a:pt x="124" y="109"/>
                    </a:moveTo>
                    <a:cubicBezTo>
                      <a:pt x="139" y="114"/>
                      <a:pt x="151" y="129"/>
                      <a:pt x="154" y="144"/>
                    </a:cubicBezTo>
                    <a:cubicBezTo>
                      <a:pt x="153" y="146"/>
                      <a:pt x="151" y="147"/>
                      <a:pt x="150" y="148"/>
                    </a:cubicBezTo>
                    <a:cubicBezTo>
                      <a:pt x="148" y="132"/>
                      <a:pt x="133" y="121"/>
                      <a:pt x="119" y="114"/>
                    </a:cubicBezTo>
                    <a:cubicBezTo>
                      <a:pt x="120" y="113"/>
                      <a:pt x="122" y="111"/>
                      <a:pt x="124" y="109"/>
                    </a:cubicBezTo>
                    <a:close/>
                    <a:moveTo>
                      <a:pt x="32" y="271"/>
                    </a:moveTo>
                    <a:cubicBezTo>
                      <a:pt x="25" y="268"/>
                      <a:pt x="17" y="271"/>
                      <a:pt x="10" y="276"/>
                    </a:cubicBezTo>
                    <a:cubicBezTo>
                      <a:pt x="11" y="273"/>
                      <a:pt x="11" y="270"/>
                      <a:pt x="11" y="267"/>
                    </a:cubicBezTo>
                    <a:cubicBezTo>
                      <a:pt x="11" y="260"/>
                      <a:pt x="9" y="254"/>
                      <a:pt x="6" y="248"/>
                    </a:cubicBezTo>
                    <a:cubicBezTo>
                      <a:pt x="17" y="238"/>
                      <a:pt x="28" y="228"/>
                      <a:pt x="40" y="219"/>
                    </a:cubicBezTo>
                    <a:cubicBezTo>
                      <a:pt x="45" y="222"/>
                      <a:pt x="50" y="225"/>
                      <a:pt x="54" y="228"/>
                    </a:cubicBezTo>
                    <a:cubicBezTo>
                      <a:pt x="45" y="242"/>
                      <a:pt x="41" y="258"/>
                      <a:pt x="32" y="271"/>
                    </a:cubicBezTo>
                    <a:close/>
                    <a:moveTo>
                      <a:pt x="58" y="225"/>
                    </a:moveTo>
                    <a:cubicBezTo>
                      <a:pt x="53" y="221"/>
                      <a:pt x="48" y="218"/>
                      <a:pt x="44" y="215"/>
                    </a:cubicBezTo>
                    <a:cubicBezTo>
                      <a:pt x="64" y="182"/>
                      <a:pt x="88" y="151"/>
                      <a:pt x="114" y="121"/>
                    </a:cubicBezTo>
                    <a:cubicBezTo>
                      <a:pt x="114" y="120"/>
                      <a:pt x="115" y="119"/>
                      <a:pt x="115" y="119"/>
                    </a:cubicBezTo>
                    <a:cubicBezTo>
                      <a:pt x="130" y="125"/>
                      <a:pt x="145" y="135"/>
                      <a:pt x="145" y="152"/>
                    </a:cubicBezTo>
                    <a:cubicBezTo>
                      <a:pt x="140" y="156"/>
                      <a:pt x="135" y="159"/>
                      <a:pt x="131" y="163"/>
                    </a:cubicBezTo>
                    <a:cubicBezTo>
                      <a:pt x="106" y="183"/>
                      <a:pt x="81" y="203"/>
                      <a:pt x="58" y="2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49" name="Freeform 2304"/>
              <p:cNvSpPr/>
              <p:nvPr/>
            </p:nvSpPr>
            <p:spPr bwMode="auto">
              <a:xfrm>
                <a:off x="-470694" y="2193924"/>
                <a:ext cx="41275" cy="49213"/>
              </a:xfrm>
              <a:custGeom>
                <a:avLst/>
                <a:gdLst>
                  <a:gd name="T0" fmla="*/ 9 w 15"/>
                  <a:gd name="T1" fmla="*/ 2 h 18"/>
                  <a:gd name="T2" fmla="*/ 1 w 15"/>
                  <a:gd name="T3" fmla="*/ 13 h 18"/>
                  <a:gd name="T4" fmla="*/ 6 w 15"/>
                  <a:gd name="T5" fmla="*/ 15 h 18"/>
                  <a:gd name="T6" fmla="*/ 13 w 15"/>
                  <a:gd name="T7" fmla="*/ 6 h 18"/>
                  <a:gd name="T8" fmla="*/ 9 w 15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9" y="2"/>
                    </a:moveTo>
                    <a:cubicBezTo>
                      <a:pt x="6" y="6"/>
                      <a:pt x="3" y="8"/>
                      <a:pt x="1" y="13"/>
                    </a:cubicBezTo>
                    <a:cubicBezTo>
                      <a:pt x="0" y="16"/>
                      <a:pt x="5" y="18"/>
                      <a:pt x="6" y="15"/>
                    </a:cubicBezTo>
                    <a:cubicBezTo>
                      <a:pt x="8" y="11"/>
                      <a:pt x="11" y="9"/>
                      <a:pt x="13" y="6"/>
                    </a:cubicBezTo>
                    <a:cubicBezTo>
                      <a:pt x="15" y="3"/>
                      <a:pt x="11" y="0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0" name="Freeform 2305"/>
              <p:cNvSpPr>
                <a:spLocks noEditPoints="1"/>
              </p:cNvSpPr>
              <p:nvPr/>
            </p:nvSpPr>
            <p:spPr bwMode="auto">
              <a:xfrm>
                <a:off x="889794" y="2790824"/>
                <a:ext cx="274638" cy="317500"/>
              </a:xfrm>
              <a:custGeom>
                <a:avLst/>
                <a:gdLst>
                  <a:gd name="T0" fmla="*/ 76 w 99"/>
                  <a:gd name="T1" fmla="*/ 4 h 115"/>
                  <a:gd name="T2" fmla="*/ 49 w 99"/>
                  <a:gd name="T3" fmla="*/ 32 h 115"/>
                  <a:gd name="T4" fmla="*/ 29 w 99"/>
                  <a:gd name="T5" fmla="*/ 5 h 115"/>
                  <a:gd name="T6" fmla="*/ 4 w 99"/>
                  <a:gd name="T7" fmla="*/ 15 h 115"/>
                  <a:gd name="T8" fmla="*/ 11 w 99"/>
                  <a:gd name="T9" fmla="*/ 55 h 115"/>
                  <a:gd name="T10" fmla="*/ 44 w 99"/>
                  <a:gd name="T11" fmla="*/ 112 h 115"/>
                  <a:gd name="T12" fmla="*/ 45 w 99"/>
                  <a:gd name="T13" fmla="*/ 113 h 115"/>
                  <a:gd name="T14" fmla="*/ 49 w 99"/>
                  <a:gd name="T15" fmla="*/ 113 h 115"/>
                  <a:gd name="T16" fmla="*/ 49 w 99"/>
                  <a:gd name="T17" fmla="*/ 113 h 115"/>
                  <a:gd name="T18" fmla="*/ 87 w 99"/>
                  <a:gd name="T19" fmla="*/ 55 h 115"/>
                  <a:gd name="T20" fmla="*/ 98 w 99"/>
                  <a:gd name="T21" fmla="*/ 18 h 115"/>
                  <a:gd name="T22" fmla="*/ 76 w 99"/>
                  <a:gd name="T23" fmla="*/ 4 h 115"/>
                  <a:gd name="T24" fmla="*/ 92 w 99"/>
                  <a:gd name="T25" fmla="*/ 30 h 115"/>
                  <a:gd name="T26" fmla="*/ 75 w 99"/>
                  <a:gd name="T27" fmla="*/ 66 h 115"/>
                  <a:gd name="T28" fmla="*/ 47 w 99"/>
                  <a:gd name="T29" fmla="*/ 107 h 115"/>
                  <a:gd name="T30" fmla="*/ 25 w 99"/>
                  <a:gd name="T31" fmla="*/ 71 h 115"/>
                  <a:gd name="T32" fmla="*/ 9 w 99"/>
                  <a:gd name="T33" fmla="*/ 32 h 115"/>
                  <a:gd name="T34" fmla="*/ 26 w 99"/>
                  <a:gd name="T35" fmla="*/ 9 h 115"/>
                  <a:gd name="T36" fmla="*/ 45 w 99"/>
                  <a:gd name="T37" fmla="*/ 37 h 115"/>
                  <a:gd name="T38" fmla="*/ 47 w 99"/>
                  <a:gd name="T39" fmla="*/ 38 h 115"/>
                  <a:gd name="T40" fmla="*/ 52 w 99"/>
                  <a:gd name="T41" fmla="*/ 38 h 115"/>
                  <a:gd name="T42" fmla="*/ 75 w 99"/>
                  <a:gd name="T43" fmla="*/ 10 h 115"/>
                  <a:gd name="T44" fmla="*/ 92 w 99"/>
                  <a:gd name="T45" fmla="*/ 3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9" h="115">
                    <a:moveTo>
                      <a:pt x="76" y="4"/>
                    </a:moveTo>
                    <a:cubicBezTo>
                      <a:pt x="62" y="7"/>
                      <a:pt x="55" y="20"/>
                      <a:pt x="49" y="32"/>
                    </a:cubicBezTo>
                    <a:cubicBezTo>
                      <a:pt x="45" y="22"/>
                      <a:pt x="39" y="9"/>
                      <a:pt x="29" y="5"/>
                    </a:cubicBezTo>
                    <a:cubicBezTo>
                      <a:pt x="19" y="0"/>
                      <a:pt x="8" y="5"/>
                      <a:pt x="4" y="15"/>
                    </a:cubicBezTo>
                    <a:cubicBezTo>
                      <a:pt x="0" y="28"/>
                      <a:pt x="6" y="44"/>
                      <a:pt x="11" y="55"/>
                    </a:cubicBezTo>
                    <a:cubicBezTo>
                      <a:pt x="21" y="75"/>
                      <a:pt x="32" y="93"/>
                      <a:pt x="44" y="112"/>
                    </a:cubicBezTo>
                    <a:cubicBezTo>
                      <a:pt x="44" y="113"/>
                      <a:pt x="45" y="113"/>
                      <a:pt x="45" y="113"/>
                    </a:cubicBezTo>
                    <a:cubicBezTo>
                      <a:pt x="46" y="115"/>
                      <a:pt x="48" y="114"/>
                      <a:pt x="49" y="113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63" y="95"/>
                      <a:pt x="76" y="76"/>
                      <a:pt x="87" y="55"/>
                    </a:cubicBezTo>
                    <a:cubicBezTo>
                      <a:pt x="93" y="44"/>
                      <a:pt x="99" y="31"/>
                      <a:pt x="98" y="18"/>
                    </a:cubicBezTo>
                    <a:cubicBezTo>
                      <a:pt x="97" y="7"/>
                      <a:pt x="86" y="2"/>
                      <a:pt x="76" y="4"/>
                    </a:cubicBezTo>
                    <a:close/>
                    <a:moveTo>
                      <a:pt x="92" y="30"/>
                    </a:moveTo>
                    <a:cubicBezTo>
                      <a:pt x="89" y="43"/>
                      <a:pt x="82" y="55"/>
                      <a:pt x="75" y="66"/>
                    </a:cubicBezTo>
                    <a:cubicBezTo>
                      <a:pt x="66" y="80"/>
                      <a:pt x="57" y="94"/>
                      <a:pt x="47" y="107"/>
                    </a:cubicBezTo>
                    <a:cubicBezTo>
                      <a:pt x="39" y="95"/>
                      <a:pt x="32" y="84"/>
                      <a:pt x="25" y="71"/>
                    </a:cubicBezTo>
                    <a:cubicBezTo>
                      <a:pt x="19" y="58"/>
                      <a:pt x="11" y="46"/>
                      <a:pt x="9" y="32"/>
                    </a:cubicBezTo>
                    <a:cubicBezTo>
                      <a:pt x="7" y="20"/>
                      <a:pt x="10" y="4"/>
                      <a:pt x="26" y="9"/>
                    </a:cubicBezTo>
                    <a:cubicBezTo>
                      <a:pt x="36" y="12"/>
                      <a:pt x="41" y="28"/>
                      <a:pt x="45" y="37"/>
                    </a:cubicBezTo>
                    <a:cubicBezTo>
                      <a:pt x="46" y="37"/>
                      <a:pt x="47" y="38"/>
                      <a:pt x="47" y="38"/>
                    </a:cubicBezTo>
                    <a:cubicBezTo>
                      <a:pt x="48" y="40"/>
                      <a:pt x="51" y="40"/>
                      <a:pt x="52" y="38"/>
                    </a:cubicBezTo>
                    <a:cubicBezTo>
                      <a:pt x="57" y="27"/>
                      <a:pt x="62" y="14"/>
                      <a:pt x="75" y="10"/>
                    </a:cubicBezTo>
                    <a:cubicBezTo>
                      <a:pt x="91" y="5"/>
                      <a:pt x="94" y="18"/>
                      <a:pt x="9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1" name="Freeform 2306"/>
              <p:cNvSpPr>
                <a:spLocks noEditPoints="1"/>
              </p:cNvSpPr>
              <p:nvPr/>
            </p:nvSpPr>
            <p:spPr bwMode="auto">
              <a:xfrm>
                <a:off x="2439194" y="1244599"/>
                <a:ext cx="552450" cy="298450"/>
              </a:xfrm>
              <a:custGeom>
                <a:avLst/>
                <a:gdLst>
                  <a:gd name="T0" fmla="*/ 139 w 200"/>
                  <a:gd name="T1" fmla="*/ 107 h 108"/>
                  <a:gd name="T2" fmla="*/ 141 w 200"/>
                  <a:gd name="T3" fmla="*/ 107 h 108"/>
                  <a:gd name="T4" fmla="*/ 199 w 200"/>
                  <a:gd name="T5" fmla="*/ 55 h 108"/>
                  <a:gd name="T6" fmla="*/ 200 w 200"/>
                  <a:gd name="T7" fmla="*/ 52 h 108"/>
                  <a:gd name="T8" fmla="*/ 199 w 200"/>
                  <a:gd name="T9" fmla="*/ 51 h 108"/>
                  <a:gd name="T10" fmla="*/ 166 w 200"/>
                  <a:gd name="T11" fmla="*/ 23 h 108"/>
                  <a:gd name="T12" fmla="*/ 135 w 200"/>
                  <a:gd name="T13" fmla="*/ 0 h 108"/>
                  <a:gd name="T14" fmla="*/ 133 w 200"/>
                  <a:gd name="T15" fmla="*/ 0 h 108"/>
                  <a:gd name="T16" fmla="*/ 131 w 200"/>
                  <a:gd name="T17" fmla="*/ 3 h 108"/>
                  <a:gd name="T18" fmla="*/ 130 w 200"/>
                  <a:gd name="T19" fmla="*/ 29 h 108"/>
                  <a:gd name="T20" fmla="*/ 3 w 200"/>
                  <a:gd name="T21" fmla="*/ 27 h 108"/>
                  <a:gd name="T22" fmla="*/ 0 w 200"/>
                  <a:gd name="T23" fmla="*/ 29 h 108"/>
                  <a:gd name="T24" fmla="*/ 1 w 200"/>
                  <a:gd name="T25" fmla="*/ 32 h 108"/>
                  <a:gd name="T26" fmla="*/ 10 w 200"/>
                  <a:gd name="T27" fmla="*/ 84 h 108"/>
                  <a:gd name="T28" fmla="*/ 11 w 200"/>
                  <a:gd name="T29" fmla="*/ 86 h 108"/>
                  <a:gd name="T30" fmla="*/ 13 w 200"/>
                  <a:gd name="T31" fmla="*/ 87 h 108"/>
                  <a:gd name="T32" fmla="*/ 135 w 200"/>
                  <a:gd name="T33" fmla="*/ 82 h 108"/>
                  <a:gd name="T34" fmla="*/ 135 w 200"/>
                  <a:gd name="T35" fmla="*/ 105 h 108"/>
                  <a:gd name="T36" fmla="*/ 139 w 200"/>
                  <a:gd name="T37" fmla="*/ 107 h 108"/>
                  <a:gd name="T38" fmla="*/ 16 w 200"/>
                  <a:gd name="T39" fmla="*/ 82 h 108"/>
                  <a:gd name="T40" fmla="*/ 8 w 200"/>
                  <a:gd name="T41" fmla="*/ 33 h 108"/>
                  <a:gd name="T42" fmla="*/ 132 w 200"/>
                  <a:gd name="T43" fmla="*/ 34 h 108"/>
                  <a:gd name="T44" fmla="*/ 134 w 200"/>
                  <a:gd name="T45" fmla="*/ 33 h 108"/>
                  <a:gd name="T46" fmla="*/ 135 w 200"/>
                  <a:gd name="T47" fmla="*/ 31 h 108"/>
                  <a:gd name="T48" fmla="*/ 136 w 200"/>
                  <a:gd name="T49" fmla="*/ 7 h 108"/>
                  <a:gd name="T50" fmla="*/ 164 w 200"/>
                  <a:gd name="T51" fmla="*/ 28 h 108"/>
                  <a:gd name="T52" fmla="*/ 194 w 200"/>
                  <a:gd name="T53" fmla="*/ 53 h 108"/>
                  <a:gd name="T54" fmla="*/ 140 w 200"/>
                  <a:gd name="T55" fmla="*/ 100 h 108"/>
                  <a:gd name="T56" fmla="*/ 140 w 200"/>
                  <a:gd name="T57" fmla="*/ 80 h 108"/>
                  <a:gd name="T58" fmla="*/ 140 w 200"/>
                  <a:gd name="T59" fmla="*/ 78 h 108"/>
                  <a:gd name="T60" fmla="*/ 138 w 200"/>
                  <a:gd name="T61" fmla="*/ 77 h 108"/>
                  <a:gd name="T62" fmla="*/ 16 w 200"/>
                  <a:gd name="T63" fmla="*/ 8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0" h="108">
                    <a:moveTo>
                      <a:pt x="139" y="107"/>
                    </a:moveTo>
                    <a:cubicBezTo>
                      <a:pt x="139" y="108"/>
                      <a:pt x="140" y="108"/>
                      <a:pt x="141" y="107"/>
                    </a:cubicBezTo>
                    <a:cubicBezTo>
                      <a:pt x="160" y="88"/>
                      <a:pt x="181" y="73"/>
                      <a:pt x="199" y="55"/>
                    </a:cubicBezTo>
                    <a:cubicBezTo>
                      <a:pt x="200" y="54"/>
                      <a:pt x="200" y="53"/>
                      <a:pt x="200" y="52"/>
                    </a:cubicBezTo>
                    <a:cubicBezTo>
                      <a:pt x="200" y="52"/>
                      <a:pt x="200" y="51"/>
                      <a:pt x="199" y="51"/>
                    </a:cubicBezTo>
                    <a:cubicBezTo>
                      <a:pt x="190" y="41"/>
                      <a:pt x="177" y="32"/>
                      <a:pt x="166" y="23"/>
                    </a:cubicBezTo>
                    <a:cubicBezTo>
                      <a:pt x="156" y="15"/>
                      <a:pt x="146" y="8"/>
                      <a:pt x="135" y="0"/>
                    </a:cubicBezTo>
                    <a:cubicBezTo>
                      <a:pt x="135" y="0"/>
                      <a:pt x="134" y="0"/>
                      <a:pt x="133" y="0"/>
                    </a:cubicBezTo>
                    <a:cubicBezTo>
                      <a:pt x="132" y="0"/>
                      <a:pt x="130" y="1"/>
                      <a:pt x="131" y="3"/>
                    </a:cubicBezTo>
                    <a:cubicBezTo>
                      <a:pt x="132" y="11"/>
                      <a:pt x="130" y="20"/>
                      <a:pt x="130" y="29"/>
                    </a:cubicBezTo>
                    <a:cubicBezTo>
                      <a:pt x="88" y="29"/>
                      <a:pt x="45" y="34"/>
                      <a:pt x="3" y="27"/>
                    </a:cubicBezTo>
                    <a:cubicBezTo>
                      <a:pt x="2" y="26"/>
                      <a:pt x="0" y="28"/>
                      <a:pt x="0" y="29"/>
                    </a:cubicBezTo>
                    <a:cubicBezTo>
                      <a:pt x="0" y="30"/>
                      <a:pt x="0" y="31"/>
                      <a:pt x="1" y="32"/>
                    </a:cubicBezTo>
                    <a:cubicBezTo>
                      <a:pt x="13" y="45"/>
                      <a:pt x="15" y="67"/>
                      <a:pt x="10" y="84"/>
                    </a:cubicBezTo>
                    <a:cubicBezTo>
                      <a:pt x="10" y="85"/>
                      <a:pt x="10" y="86"/>
                      <a:pt x="11" y="86"/>
                    </a:cubicBezTo>
                    <a:cubicBezTo>
                      <a:pt x="11" y="87"/>
                      <a:pt x="12" y="87"/>
                      <a:pt x="13" y="87"/>
                    </a:cubicBezTo>
                    <a:cubicBezTo>
                      <a:pt x="54" y="87"/>
                      <a:pt x="94" y="83"/>
                      <a:pt x="135" y="82"/>
                    </a:cubicBezTo>
                    <a:cubicBezTo>
                      <a:pt x="135" y="90"/>
                      <a:pt x="135" y="97"/>
                      <a:pt x="135" y="105"/>
                    </a:cubicBezTo>
                    <a:cubicBezTo>
                      <a:pt x="135" y="107"/>
                      <a:pt x="137" y="108"/>
                      <a:pt x="139" y="107"/>
                    </a:cubicBezTo>
                    <a:close/>
                    <a:moveTo>
                      <a:pt x="16" y="82"/>
                    </a:moveTo>
                    <a:cubicBezTo>
                      <a:pt x="20" y="66"/>
                      <a:pt x="18" y="47"/>
                      <a:pt x="8" y="33"/>
                    </a:cubicBezTo>
                    <a:cubicBezTo>
                      <a:pt x="50" y="38"/>
                      <a:pt x="91" y="34"/>
                      <a:pt x="132" y="34"/>
                    </a:cubicBezTo>
                    <a:cubicBezTo>
                      <a:pt x="133" y="34"/>
                      <a:pt x="134" y="33"/>
                      <a:pt x="134" y="33"/>
                    </a:cubicBezTo>
                    <a:cubicBezTo>
                      <a:pt x="135" y="32"/>
                      <a:pt x="135" y="32"/>
                      <a:pt x="135" y="31"/>
                    </a:cubicBezTo>
                    <a:cubicBezTo>
                      <a:pt x="135" y="23"/>
                      <a:pt x="137" y="15"/>
                      <a:pt x="136" y="7"/>
                    </a:cubicBezTo>
                    <a:cubicBezTo>
                      <a:pt x="146" y="14"/>
                      <a:pt x="155" y="21"/>
                      <a:pt x="164" y="28"/>
                    </a:cubicBezTo>
                    <a:cubicBezTo>
                      <a:pt x="174" y="36"/>
                      <a:pt x="185" y="44"/>
                      <a:pt x="194" y="53"/>
                    </a:cubicBezTo>
                    <a:cubicBezTo>
                      <a:pt x="177" y="69"/>
                      <a:pt x="157" y="84"/>
                      <a:pt x="140" y="100"/>
                    </a:cubicBezTo>
                    <a:cubicBezTo>
                      <a:pt x="140" y="93"/>
                      <a:pt x="140" y="87"/>
                      <a:pt x="140" y="80"/>
                    </a:cubicBezTo>
                    <a:cubicBezTo>
                      <a:pt x="140" y="79"/>
                      <a:pt x="140" y="78"/>
                      <a:pt x="140" y="78"/>
                    </a:cubicBezTo>
                    <a:cubicBezTo>
                      <a:pt x="139" y="77"/>
                      <a:pt x="139" y="77"/>
                      <a:pt x="138" y="77"/>
                    </a:cubicBezTo>
                    <a:cubicBezTo>
                      <a:pt x="97" y="77"/>
                      <a:pt x="57" y="82"/>
                      <a:pt x="16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2" name="Freeform 2307"/>
              <p:cNvSpPr>
                <a:spLocks noEditPoints="1"/>
              </p:cNvSpPr>
              <p:nvPr/>
            </p:nvSpPr>
            <p:spPr bwMode="auto">
              <a:xfrm>
                <a:off x="1934369" y="-569914"/>
                <a:ext cx="1323975" cy="1652588"/>
              </a:xfrm>
              <a:custGeom>
                <a:avLst/>
                <a:gdLst>
                  <a:gd name="T0" fmla="*/ 126 w 480"/>
                  <a:gd name="T1" fmla="*/ 564 h 597"/>
                  <a:gd name="T2" fmla="*/ 478 w 480"/>
                  <a:gd name="T3" fmla="*/ 446 h 597"/>
                  <a:gd name="T4" fmla="*/ 444 w 480"/>
                  <a:gd name="T5" fmla="*/ 210 h 597"/>
                  <a:gd name="T6" fmla="*/ 163 w 480"/>
                  <a:gd name="T7" fmla="*/ 52 h 597"/>
                  <a:gd name="T8" fmla="*/ 9 w 480"/>
                  <a:gd name="T9" fmla="*/ 386 h 597"/>
                  <a:gd name="T10" fmla="*/ 45 w 480"/>
                  <a:gd name="T11" fmla="*/ 479 h 597"/>
                  <a:gd name="T12" fmla="*/ 68 w 480"/>
                  <a:gd name="T13" fmla="*/ 364 h 597"/>
                  <a:gd name="T14" fmla="*/ 69 w 480"/>
                  <a:gd name="T15" fmla="*/ 487 h 597"/>
                  <a:gd name="T16" fmla="*/ 110 w 480"/>
                  <a:gd name="T17" fmla="*/ 543 h 597"/>
                  <a:gd name="T18" fmla="*/ 80 w 480"/>
                  <a:gd name="T19" fmla="*/ 402 h 597"/>
                  <a:gd name="T20" fmla="*/ 139 w 480"/>
                  <a:gd name="T21" fmla="*/ 517 h 597"/>
                  <a:gd name="T22" fmla="*/ 131 w 480"/>
                  <a:gd name="T23" fmla="*/ 561 h 597"/>
                  <a:gd name="T24" fmla="*/ 228 w 480"/>
                  <a:gd name="T25" fmla="*/ 342 h 597"/>
                  <a:gd name="T26" fmla="*/ 307 w 480"/>
                  <a:gd name="T27" fmla="*/ 425 h 597"/>
                  <a:gd name="T28" fmla="*/ 165 w 480"/>
                  <a:gd name="T29" fmla="*/ 379 h 597"/>
                  <a:gd name="T30" fmla="*/ 166 w 480"/>
                  <a:gd name="T31" fmla="*/ 343 h 597"/>
                  <a:gd name="T32" fmla="*/ 241 w 480"/>
                  <a:gd name="T33" fmla="*/ 293 h 597"/>
                  <a:gd name="T34" fmla="*/ 249 w 480"/>
                  <a:gd name="T35" fmla="*/ 298 h 597"/>
                  <a:gd name="T36" fmla="*/ 286 w 480"/>
                  <a:gd name="T37" fmla="*/ 288 h 597"/>
                  <a:gd name="T38" fmla="*/ 301 w 480"/>
                  <a:gd name="T39" fmla="*/ 284 h 597"/>
                  <a:gd name="T40" fmla="*/ 310 w 480"/>
                  <a:gd name="T41" fmla="*/ 285 h 597"/>
                  <a:gd name="T42" fmla="*/ 341 w 480"/>
                  <a:gd name="T43" fmla="*/ 558 h 597"/>
                  <a:gd name="T44" fmla="*/ 319 w 480"/>
                  <a:gd name="T45" fmla="*/ 291 h 597"/>
                  <a:gd name="T46" fmla="*/ 327 w 480"/>
                  <a:gd name="T47" fmla="*/ 284 h 597"/>
                  <a:gd name="T48" fmla="*/ 351 w 480"/>
                  <a:gd name="T49" fmla="*/ 278 h 597"/>
                  <a:gd name="T50" fmla="*/ 361 w 480"/>
                  <a:gd name="T51" fmla="*/ 282 h 597"/>
                  <a:gd name="T52" fmla="*/ 317 w 480"/>
                  <a:gd name="T53" fmla="*/ 281 h 597"/>
                  <a:gd name="T54" fmla="*/ 346 w 480"/>
                  <a:gd name="T55" fmla="*/ 557 h 597"/>
                  <a:gd name="T56" fmla="*/ 466 w 480"/>
                  <a:gd name="T57" fmla="*/ 349 h 597"/>
                  <a:gd name="T58" fmla="*/ 367 w 480"/>
                  <a:gd name="T59" fmla="*/ 282 h 597"/>
                  <a:gd name="T60" fmla="*/ 389 w 480"/>
                  <a:gd name="T61" fmla="*/ 284 h 597"/>
                  <a:gd name="T62" fmla="*/ 440 w 480"/>
                  <a:gd name="T63" fmla="*/ 218 h 597"/>
                  <a:gd name="T64" fmla="*/ 235 w 480"/>
                  <a:gd name="T65" fmla="*/ 291 h 597"/>
                  <a:gd name="T66" fmla="*/ 302 w 480"/>
                  <a:gd name="T67" fmla="*/ 208 h 597"/>
                  <a:gd name="T68" fmla="*/ 408 w 480"/>
                  <a:gd name="T69" fmla="*/ 188 h 597"/>
                  <a:gd name="T70" fmla="*/ 296 w 480"/>
                  <a:gd name="T71" fmla="*/ 160 h 597"/>
                  <a:gd name="T72" fmla="*/ 309 w 480"/>
                  <a:gd name="T73" fmla="*/ 158 h 597"/>
                  <a:gd name="T74" fmla="*/ 326 w 480"/>
                  <a:gd name="T75" fmla="*/ 180 h 597"/>
                  <a:gd name="T76" fmla="*/ 296 w 480"/>
                  <a:gd name="T77" fmla="*/ 195 h 597"/>
                  <a:gd name="T78" fmla="*/ 316 w 480"/>
                  <a:gd name="T79" fmla="*/ 157 h 597"/>
                  <a:gd name="T80" fmla="*/ 324 w 480"/>
                  <a:gd name="T81" fmla="*/ 157 h 597"/>
                  <a:gd name="T82" fmla="*/ 323 w 480"/>
                  <a:gd name="T83" fmla="*/ 155 h 597"/>
                  <a:gd name="T84" fmla="*/ 330 w 480"/>
                  <a:gd name="T85" fmla="*/ 155 h 597"/>
                  <a:gd name="T86" fmla="*/ 336 w 480"/>
                  <a:gd name="T87" fmla="*/ 158 h 597"/>
                  <a:gd name="T88" fmla="*/ 347 w 480"/>
                  <a:gd name="T89" fmla="*/ 160 h 597"/>
                  <a:gd name="T90" fmla="*/ 353 w 480"/>
                  <a:gd name="T91" fmla="*/ 159 h 597"/>
                  <a:gd name="T92" fmla="*/ 361 w 480"/>
                  <a:gd name="T93" fmla="*/ 161 h 597"/>
                  <a:gd name="T94" fmla="*/ 325 w 480"/>
                  <a:gd name="T95" fmla="*/ 99 h 597"/>
                  <a:gd name="T96" fmla="*/ 295 w 480"/>
                  <a:gd name="T97" fmla="*/ 152 h 597"/>
                  <a:gd name="T98" fmla="*/ 134 w 480"/>
                  <a:gd name="T99" fmla="*/ 442 h 597"/>
                  <a:gd name="T100" fmla="*/ 285 w 480"/>
                  <a:gd name="T101" fmla="*/ 106 h 597"/>
                  <a:gd name="T102" fmla="*/ 242 w 480"/>
                  <a:gd name="T103" fmla="*/ 49 h 597"/>
                  <a:gd name="T104" fmla="*/ 168 w 480"/>
                  <a:gd name="T105" fmla="*/ 55 h 597"/>
                  <a:gd name="T106" fmla="*/ 184 w 480"/>
                  <a:gd name="T107" fmla="*/ 79 h 597"/>
                  <a:gd name="T108" fmla="*/ 285 w 480"/>
                  <a:gd name="T109" fmla="*/ 101 h 597"/>
                  <a:gd name="T110" fmla="*/ 132 w 480"/>
                  <a:gd name="T111" fmla="*/ 363 h 597"/>
                  <a:gd name="T112" fmla="*/ 30 w 480"/>
                  <a:gd name="T113" fmla="*/ 260 h 597"/>
                  <a:gd name="T114" fmla="*/ 75 w 480"/>
                  <a:gd name="T115" fmla="*/ 270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0" h="597">
                    <a:moveTo>
                      <a:pt x="24" y="480"/>
                    </a:moveTo>
                    <a:cubicBezTo>
                      <a:pt x="24" y="480"/>
                      <a:pt x="24" y="480"/>
                      <a:pt x="24" y="481"/>
                    </a:cubicBezTo>
                    <a:cubicBezTo>
                      <a:pt x="28" y="493"/>
                      <a:pt x="33" y="507"/>
                      <a:pt x="46" y="513"/>
                    </a:cubicBezTo>
                    <a:cubicBezTo>
                      <a:pt x="58" y="519"/>
                      <a:pt x="76" y="508"/>
                      <a:pt x="86" y="519"/>
                    </a:cubicBezTo>
                    <a:cubicBezTo>
                      <a:pt x="86" y="519"/>
                      <a:pt x="87" y="520"/>
                      <a:pt x="88" y="520"/>
                    </a:cubicBezTo>
                    <a:cubicBezTo>
                      <a:pt x="88" y="520"/>
                      <a:pt x="89" y="521"/>
                      <a:pt x="89" y="522"/>
                    </a:cubicBezTo>
                    <a:cubicBezTo>
                      <a:pt x="99" y="538"/>
                      <a:pt x="110" y="552"/>
                      <a:pt x="126" y="564"/>
                    </a:cubicBezTo>
                    <a:cubicBezTo>
                      <a:pt x="156" y="585"/>
                      <a:pt x="196" y="588"/>
                      <a:pt x="233" y="589"/>
                    </a:cubicBezTo>
                    <a:cubicBezTo>
                      <a:pt x="259" y="589"/>
                      <a:pt x="285" y="589"/>
                      <a:pt x="311" y="591"/>
                    </a:cubicBezTo>
                    <a:cubicBezTo>
                      <a:pt x="337" y="593"/>
                      <a:pt x="361" y="597"/>
                      <a:pt x="385" y="588"/>
                    </a:cubicBezTo>
                    <a:cubicBezTo>
                      <a:pt x="415" y="577"/>
                      <a:pt x="437" y="553"/>
                      <a:pt x="452" y="526"/>
                    </a:cubicBezTo>
                    <a:cubicBezTo>
                      <a:pt x="453" y="525"/>
                      <a:pt x="453" y="525"/>
                      <a:pt x="453" y="524"/>
                    </a:cubicBezTo>
                    <a:cubicBezTo>
                      <a:pt x="457" y="518"/>
                      <a:pt x="460" y="512"/>
                      <a:pt x="463" y="505"/>
                    </a:cubicBezTo>
                    <a:cubicBezTo>
                      <a:pt x="471" y="486"/>
                      <a:pt x="476" y="467"/>
                      <a:pt x="478" y="446"/>
                    </a:cubicBezTo>
                    <a:cubicBezTo>
                      <a:pt x="480" y="419"/>
                      <a:pt x="476" y="392"/>
                      <a:pt x="473" y="365"/>
                    </a:cubicBezTo>
                    <a:cubicBezTo>
                      <a:pt x="471" y="345"/>
                      <a:pt x="470" y="324"/>
                      <a:pt x="468" y="303"/>
                    </a:cubicBezTo>
                    <a:cubicBezTo>
                      <a:pt x="469" y="303"/>
                      <a:pt x="469" y="303"/>
                      <a:pt x="468" y="302"/>
                    </a:cubicBezTo>
                    <a:cubicBezTo>
                      <a:pt x="468" y="299"/>
                      <a:pt x="468" y="296"/>
                      <a:pt x="467" y="292"/>
                    </a:cubicBezTo>
                    <a:cubicBezTo>
                      <a:pt x="464" y="270"/>
                      <a:pt x="459" y="248"/>
                      <a:pt x="451" y="226"/>
                    </a:cubicBezTo>
                    <a:cubicBezTo>
                      <a:pt x="449" y="221"/>
                      <a:pt x="447" y="216"/>
                      <a:pt x="444" y="212"/>
                    </a:cubicBezTo>
                    <a:cubicBezTo>
                      <a:pt x="444" y="211"/>
                      <a:pt x="444" y="211"/>
                      <a:pt x="444" y="210"/>
                    </a:cubicBezTo>
                    <a:cubicBezTo>
                      <a:pt x="426" y="175"/>
                      <a:pt x="400" y="146"/>
                      <a:pt x="369" y="121"/>
                    </a:cubicBezTo>
                    <a:cubicBezTo>
                      <a:pt x="341" y="99"/>
                      <a:pt x="309" y="82"/>
                      <a:pt x="274" y="74"/>
                    </a:cubicBezTo>
                    <a:cubicBezTo>
                      <a:pt x="273" y="67"/>
                      <a:pt x="272" y="57"/>
                      <a:pt x="267" y="52"/>
                    </a:cubicBezTo>
                    <a:cubicBezTo>
                      <a:pt x="259" y="43"/>
                      <a:pt x="247" y="45"/>
                      <a:pt x="237" y="43"/>
                    </a:cubicBezTo>
                    <a:cubicBezTo>
                      <a:pt x="223" y="40"/>
                      <a:pt x="222" y="17"/>
                      <a:pt x="212" y="10"/>
                    </a:cubicBezTo>
                    <a:cubicBezTo>
                      <a:pt x="198" y="0"/>
                      <a:pt x="186" y="13"/>
                      <a:pt x="180" y="24"/>
                    </a:cubicBezTo>
                    <a:cubicBezTo>
                      <a:pt x="175" y="34"/>
                      <a:pt x="168" y="42"/>
                      <a:pt x="163" y="52"/>
                    </a:cubicBezTo>
                    <a:cubicBezTo>
                      <a:pt x="158" y="63"/>
                      <a:pt x="161" y="73"/>
                      <a:pt x="162" y="83"/>
                    </a:cubicBezTo>
                    <a:cubicBezTo>
                      <a:pt x="162" y="83"/>
                      <a:pt x="162" y="83"/>
                      <a:pt x="161" y="83"/>
                    </a:cubicBezTo>
                    <a:cubicBezTo>
                      <a:pt x="138" y="87"/>
                      <a:pt x="115" y="92"/>
                      <a:pt x="95" y="105"/>
                    </a:cubicBezTo>
                    <a:cubicBezTo>
                      <a:pt x="77" y="116"/>
                      <a:pt x="65" y="134"/>
                      <a:pt x="58" y="153"/>
                    </a:cubicBezTo>
                    <a:cubicBezTo>
                      <a:pt x="48" y="177"/>
                      <a:pt x="41" y="202"/>
                      <a:pt x="34" y="226"/>
                    </a:cubicBezTo>
                    <a:cubicBezTo>
                      <a:pt x="26" y="253"/>
                      <a:pt x="19" y="280"/>
                      <a:pt x="14" y="307"/>
                    </a:cubicBezTo>
                    <a:cubicBezTo>
                      <a:pt x="10" y="333"/>
                      <a:pt x="9" y="359"/>
                      <a:pt x="9" y="386"/>
                    </a:cubicBezTo>
                    <a:cubicBezTo>
                      <a:pt x="9" y="400"/>
                      <a:pt x="7" y="413"/>
                      <a:pt x="4" y="426"/>
                    </a:cubicBezTo>
                    <a:cubicBezTo>
                      <a:pt x="1" y="437"/>
                      <a:pt x="0" y="448"/>
                      <a:pt x="3" y="459"/>
                    </a:cubicBezTo>
                    <a:cubicBezTo>
                      <a:pt x="6" y="469"/>
                      <a:pt x="14" y="476"/>
                      <a:pt x="24" y="480"/>
                    </a:cubicBezTo>
                    <a:close/>
                    <a:moveTo>
                      <a:pt x="60" y="510"/>
                    </a:moveTo>
                    <a:cubicBezTo>
                      <a:pt x="41" y="511"/>
                      <a:pt x="35" y="496"/>
                      <a:pt x="30" y="481"/>
                    </a:cubicBezTo>
                    <a:cubicBezTo>
                      <a:pt x="32" y="481"/>
                      <a:pt x="35" y="481"/>
                      <a:pt x="38" y="481"/>
                    </a:cubicBezTo>
                    <a:cubicBezTo>
                      <a:pt x="41" y="481"/>
                      <a:pt x="43" y="480"/>
                      <a:pt x="45" y="479"/>
                    </a:cubicBezTo>
                    <a:cubicBezTo>
                      <a:pt x="44" y="486"/>
                      <a:pt x="47" y="492"/>
                      <a:pt x="54" y="498"/>
                    </a:cubicBezTo>
                    <a:cubicBezTo>
                      <a:pt x="60" y="504"/>
                      <a:pt x="70" y="503"/>
                      <a:pt x="77" y="508"/>
                    </a:cubicBezTo>
                    <a:cubicBezTo>
                      <a:pt x="77" y="508"/>
                      <a:pt x="77" y="508"/>
                      <a:pt x="77" y="508"/>
                    </a:cubicBezTo>
                    <a:cubicBezTo>
                      <a:pt x="78" y="509"/>
                      <a:pt x="78" y="509"/>
                      <a:pt x="78" y="510"/>
                    </a:cubicBezTo>
                    <a:cubicBezTo>
                      <a:pt x="72" y="509"/>
                      <a:pt x="66" y="510"/>
                      <a:pt x="60" y="510"/>
                    </a:cubicBezTo>
                    <a:close/>
                    <a:moveTo>
                      <a:pt x="61" y="412"/>
                    </a:moveTo>
                    <a:cubicBezTo>
                      <a:pt x="61" y="396"/>
                      <a:pt x="65" y="380"/>
                      <a:pt x="68" y="364"/>
                    </a:cubicBezTo>
                    <a:cubicBezTo>
                      <a:pt x="72" y="337"/>
                      <a:pt x="71" y="311"/>
                      <a:pt x="77" y="285"/>
                    </a:cubicBezTo>
                    <a:cubicBezTo>
                      <a:pt x="78" y="302"/>
                      <a:pt x="79" y="318"/>
                      <a:pt x="80" y="335"/>
                    </a:cubicBezTo>
                    <a:cubicBezTo>
                      <a:pt x="80" y="336"/>
                      <a:pt x="80" y="338"/>
                      <a:pt x="79" y="339"/>
                    </a:cubicBezTo>
                    <a:cubicBezTo>
                      <a:pt x="79" y="339"/>
                      <a:pt x="79" y="339"/>
                      <a:pt x="79" y="340"/>
                    </a:cubicBezTo>
                    <a:cubicBezTo>
                      <a:pt x="79" y="363"/>
                      <a:pt x="76" y="385"/>
                      <a:pt x="74" y="408"/>
                    </a:cubicBezTo>
                    <a:cubicBezTo>
                      <a:pt x="71" y="434"/>
                      <a:pt x="70" y="460"/>
                      <a:pt x="69" y="486"/>
                    </a:cubicBezTo>
                    <a:cubicBezTo>
                      <a:pt x="69" y="486"/>
                      <a:pt x="69" y="487"/>
                      <a:pt x="69" y="487"/>
                    </a:cubicBezTo>
                    <a:cubicBezTo>
                      <a:pt x="70" y="491"/>
                      <a:pt x="71" y="496"/>
                      <a:pt x="73" y="500"/>
                    </a:cubicBezTo>
                    <a:cubicBezTo>
                      <a:pt x="60" y="495"/>
                      <a:pt x="44" y="492"/>
                      <a:pt x="52" y="476"/>
                    </a:cubicBezTo>
                    <a:cubicBezTo>
                      <a:pt x="52" y="476"/>
                      <a:pt x="52" y="475"/>
                      <a:pt x="52" y="475"/>
                    </a:cubicBezTo>
                    <a:cubicBezTo>
                      <a:pt x="60" y="469"/>
                      <a:pt x="65" y="457"/>
                      <a:pt x="65" y="446"/>
                    </a:cubicBezTo>
                    <a:cubicBezTo>
                      <a:pt x="65" y="435"/>
                      <a:pt x="62" y="424"/>
                      <a:pt x="61" y="412"/>
                    </a:cubicBezTo>
                    <a:close/>
                    <a:moveTo>
                      <a:pt x="124" y="556"/>
                    </a:moveTo>
                    <a:cubicBezTo>
                      <a:pt x="119" y="552"/>
                      <a:pt x="115" y="548"/>
                      <a:pt x="110" y="543"/>
                    </a:cubicBezTo>
                    <a:cubicBezTo>
                      <a:pt x="101" y="534"/>
                      <a:pt x="97" y="522"/>
                      <a:pt x="88" y="512"/>
                    </a:cubicBezTo>
                    <a:cubicBezTo>
                      <a:pt x="87" y="511"/>
                      <a:pt x="86" y="510"/>
                      <a:pt x="84" y="508"/>
                    </a:cubicBezTo>
                    <a:cubicBezTo>
                      <a:pt x="84" y="508"/>
                      <a:pt x="84" y="508"/>
                      <a:pt x="84" y="507"/>
                    </a:cubicBezTo>
                    <a:cubicBezTo>
                      <a:pt x="83" y="506"/>
                      <a:pt x="82" y="505"/>
                      <a:pt x="81" y="505"/>
                    </a:cubicBezTo>
                    <a:cubicBezTo>
                      <a:pt x="81" y="505"/>
                      <a:pt x="81" y="504"/>
                      <a:pt x="81" y="504"/>
                    </a:cubicBezTo>
                    <a:cubicBezTo>
                      <a:pt x="77" y="499"/>
                      <a:pt x="76" y="492"/>
                      <a:pt x="74" y="486"/>
                    </a:cubicBezTo>
                    <a:cubicBezTo>
                      <a:pt x="75" y="458"/>
                      <a:pt x="77" y="430"/>
                      <a:pt x="80" y="402"/>
                    </a:cubicBezTo>
                    <a:cubicBezTo>
                      <a:pt x="81" y="383"/>
                      <a:pt x="83" y="365"/>
                      <a:pt x="84" y="347"/>
                    </a:cubicBezTo>
                    <a:cubicBezTo>
                      <a:pt x="95" y="363"/>
                      <a:pt x="113" y="374"/>
                      <a:pt x="133" y="368"/>
                    </a:cubicBezTo>
                    <a:cubicBezTo>
                      <a:pt x="133" y="368"/>
                      <a:pt x="133" y="368"/>
                      <a:pt x="133" y="368"/>
                    </a:cubicBezTo>
                    <a:cubicBezTo>
                      <a:pt x="133" y="376"/>
                      <a:pt x="133" y="383"/>
                      <a:pt x="133" y="391"/>
                    </a:cubicBezTo>
                    <a:cubicBezTo>
                      <a:pt x="133" y="404"/>
                      <a:pt x="132" y="417"/>
                      <a:pt x="131" y="430"/>
                    </a:cubicBezTo>
                    <a:cubicBezTo>
                      <a:pt x="129" y="443"/>
                      <a:pt x="127" y="456"/>
                      <a:pt x="126" y="469"/>
                    </a:cubicBezTo>
                    <a:cubicBezTo>
                      <a:pt x="126" y="486"/>
                      <a:pt x="130" y="503"/>
                      <a:pt x="139" y="517"/>
                    </a:cubicBezTo>
                    <a:cubicBezTo>
                      <a:pt x="141" y="520"/>
                      <a:pt x="142" y="522"/>
                      <a:pt x="144" y="525"/>
                    </a:cubicBezTo>
                    <a:cubicBezTo>
                      <a:pt x="144" y="535"/>
                      <a:pt x="138" y="559"/>
                      <a:pt x="124" y="556"/>
                    </a:cubicBezTo>
                    <a:close/>
                    <a:moveTo>
                      <a:pt x="371" y="587"/>
                    </a:moveTo>
                    <a:cubicBezTo>
                      <a:pt x="354" y="591"/>
                      <a:pt x="335" y="588"/>
                      <a:pt x="318" y="586"/>
                    </a:cubicBezTo>
                    <a:cubicBezTo>
                      <a:pt x="299" y="584"/>
                      <a:pt x="281" y="584"/>
                      <a:pt x="262" y="584"/>
                    </a:cubicBezTo>
                    <a:cubicBezTo>
                      <a:pt x="233" y="584"/>
                      <a:pt x="205" y="584"/>
                      <a:pt x="177" y="579"/>
                    </a:cubicBezTo>
                    <a:cubicBezTo>
                      <a:pt x="160" y="575"/>
                      <a:pt x="145" y="570"/>
                      <a:pt x="131" y="561"/>
                    </a:cubicBezTo>
                    <a:cubicBezTo>
                      <a:pt x="142" y="557"/>
                      <a:pt x="147" y="542"/>
                      <a:pt x="149" y="530"/>
                    </a:cubicBezTo>
                    <a:cubicBezTo>
                      <a:pt x="176" y="559"/>
                      <a:pt x="220" y="568"/>
                      <a:pt x="257" y="570"/>
                    </a:cubicBezTo>
                    <a:cubicBezTo>
                      <a:pt x="322" y="573"/>
                      <a:pt x="386" y="557"/>
                      <a:pt x="444" y="530"/>
                    </a:cubicBezTo>
                    <a:cubicBezTo>
                      <a:pt x="427" y="557"/>
                      <a:pt x="402" y="580"/>
                      <a:pt x="371" y="587"/>
                    </a:cubicBezTo>
                    <a:close/>
                    <a:moveTo>
                      <a:pt x="226" y="312"/>
                    </a:moveTo>
                    <a:cubicBezTo>
                      <a:pt x="227" y="312"/>
                      <a:pt x="229" y="311"/>
                      <a:pt x="230" y="310"/>
                    </a:cubicBezTo>
                    <a:cubicBezTo>
                      <a:pt x="224" y="322"/>
                      <a:pt x="217" y="339"/>
                      <a:pt x="228" y="342"/>
                    </a:cubicBezTo>
                    <a:cubicBezTo>
                      <a:pt x="245" y="345"/>
                      <a:pt x="243" y="315"/>
                      <a:pt x="243" y="306"/>
                    </a:cubicBezTo>
                    <a:cubicBezTo>
                      <a:pt x="243" y="306"/>
                      <a:pt x="243" y="306"/>
                      <a:pt x="243" y="306"/>
                    </a:cubicBezTo>
                    <a:cubicBezTo>
                      <a:pt x="263" y="299"/>
                      <a:pt x="284" y="295"/>
                      <a:pt x="306" y="292"/>
                    </a:cubicBezTo>
                    <a:cubicBezTo>
                      <a:pt x="309" y="292"/>
                      <a:pt x="311" y="291"/>
                      <a:pt x="314" y="291"/>
                    </a:cubicBezTo>
                    <a:cubicBezTo>
                      <a:pt x="314" y="291"/>
                      <a:pt x="314" y="292"/>
                      <a:pt x="314" y="292"/>
                    </a:cubicBezTo>
                    <a:cubicBezTo>
                      <a:pt x="319" y="313"/>
                      <a:pt x="315" y="334"/>
                      <a:pt x="313" y="355"/>
                    </a:cubicBezTo>
                    <a:cubicBezTo>
                      <a:pt x="311" y="378"/>
                      <a:pt x="309" y="401"/>
                      <a:pt x="307" y="425"/>
                    </a:cubicBezTo>
                    <a:cubicBezTo>
                      <a:pt x="305" y="448"/>
                      <a:pt x="304" y="472"/>
                      <a:pt x="303" y="496"/>
                    </a:cubicBezTo>
                    <a:cubicBezTo>
                      <a:pt x="302" y="518"/>
                      <a:pt x="296" y="540"/>
                      <a:pt x="295" y="563"/>
                    </a:cubicBezTo>
                    <a:cubicBezTo>
                      <a:pt x="295" y="563"/>
                      <a:pt x="295" y="564"/>
                      <a:pt x="295" y="564"/>
                    </a:cubicBezTo>
                    <a:cubicBezTo>
                      <a:pt x="295" y="564"/>
                      <a:pt x="295" y="564"/>
                      <a:pt x="295" y="564"/>
                    </a:cubicBezTo>
                    <a:cubicBezTo>
                      <a:pt x="254" y="567"/>
                      <a:pt x="210" y="564"/>
                      <a:pt x="175" y="543"/>
                    </a:cubicBezTo>
                    <a:cubicBezTo>
                      <a:pt x="174" y="543"/>
                      <a:pt x="173" y="543"/>
                      <a:pt x="172" y="542"/>
                    </a:cubicBezTo>
                    <a:cubicBezTo>
                      <a:pt x="167" y="488"/>
                      <a:pt x="163" y="433"/>
                      <a:pt x="165" y="379"/>
                    </a:cubicBezTo>
                    <a:cubicBezTo>
                      <a:pt x="165" y="369"/>
                      <a:pt x="165" y="360"/>
                      <a:pt x="166" y="350"/>
                    </a:cubicBezTo>
                    <a:cubicBezTo>
                      <a:pt x="166" y="350"/>
                      <a:pt x="166" y="350"/>
                      <a:pt x="166" y="350"/>
                    </a:cubicBezTo>
                    <a:cubicBezTo>
                      <a:pt x="182" y="332"/>
                      <a:pt x="204" y="322"/>
                      <a:pt x="226" y="312"/>
                    </a:cubicBezTo>
                    <a:close/>
                    <a:moveTo>
                      <a:pt x="166" y="343"/>
                    </a:moveTo>
                    <a:cubicBezTo>
                      <a:pt x="166" y="342"/>
                      <a:pt x="166" y="342"/>
                      <a:pt x="166" y="342"/>
                    </a:cubicBezTo>
                    <a:cubicBezTo>
                      <a:pt x="167" y="341"/>
                      <a:pt x="168" y="340"/>
                      <a:pt x="170" y="339"/>
                    </a:cubicBezTo>
                    <a:cubicBezTo>
                      <a:pt x="168" y="340"/>
                      <a:pt x="167" y="341"/>
                      <a:pt x="166" y="343"/>
                    </a:cubicBezTo>
                    <a:close/>
                    <a:moveTo>
                      <a:pt x="231" y="321"/>
                    </a:moveTo>
                    <a:cubicBezTo>
                      <a:pt x="233" y="317"/>
                      <a:pt x="235" y="312"/>
                      <a:pt x="238" y="308"/>
                    </a:cubicBezTo>
                    <a:cubicBezTo>
                      <a:pt x="238" y="316"/>
                      <a:pt x="239" y="332"/>
                      <a:pt x="232" y="336"/>
                    </a:cubicBezTo>
                    <a:cubicBezTo>
                      <a:pt x="225" y="341"/>
                      <a:pt x="230" y="323"/>
                      <a:pt x="231" y="321"/>
                    </a:cubicBezTo>
                    <a:close/>
                    <a:moveTo>
                      <a:pt x="238" y="296"/>
                    </a:moveTo>
                    <a:cubicBezTo>
                      <a:pt x="238" y="296"/>
                      <a:pt x="238" y="295"/>
                      <a:pt x="239" y="295"/>
                    </a:cubicBezTo>
                    <a:cubicBezTo>
                      <a:pt x="239" y="294"/>
                      <a:pt x="240" y="293"/>
                      <a:pt x="241" y="293"/>
                    </a:cubicBezTo>
                    <a:cubicBezTo>
                      <a:pt x="241" y="294"/>
                      <a:pt x="241" y="294"/>
                      <a:pt x="241" y="295"/>
                    </a:cubicBezTo>
                    <a:cubicBezTo>
                      <a:pt x="241" y="295"/>
                      <a:pt x="241" y="295"/>
                      <a:pt x="241" y="295"/>
                    </a:cubicBezTo>
                    <a:cubicBezTo>
                      <a:pt x="240" y="295"/>
                      <a:pt x="239" y="296"/>
                      <a:pt x="238" y="296"/>
                    </a:cubicBezTo>
                    <a:close/>
                    <a:moveTo>
                      <a:pt x="249" y="298"/>
                    </a:moveTo>
                    <a:cubicBezTo>
                      <a:pt x="255" y="296"/>
                      <a:pt x="261" y="294"/>
                      <a:pt x="268" y="292"/>
                    </a:cubicBezTo>
                    <a:cubicBezTo>
                      <a:pt x="268" y="293"/>
                      <a:pt x="268" y="293"/>
                      <a:pt x="268" y="293"/>
                    </a:cubicBezTo>
                    <a:cubicBezTo>
                      <a:pt x="261" y="295"/>
                      <a:pt x="255" y="296"/>
                      <a:pt x="249" y="298"/>
                    </a:cubicBezTo>
                    <a:close/>
                    <a:moveTo>
                      <a:pt x="273" y="292"/>
                    </a:move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5" y="290"/>
                      <a:pt x="278" y="290"/>
                      <a:pt x="280" y="289"/>
                    </a:cubicBezTo>
                    <a:cubicBezTo>
                      <a:pt x="280" y="290"/>
                      <a:pt x="280" y="290"/>
                      <a:pt x="280" y="291"/>
                    </a:cubicBezTo>
                    <a:cubicBezTo>
                      <a:pt x="278" y="291"/>
                      <a:pt x="275" y="292"/>
                      <a:pt x="273" y="292"/>
                    </a:cubicBezTo>
                    <a:close/>
                    <a:moveTo>
                      <a:pt x="286" y="290"/>
                    </a:moveTo>
                    <a:cubicBezTo>
                      <a:pt x="286" y="289"/>
                      <a:pt x="286" y="288"/>
                      <a:pt x="286" y="288"/>
                    </a:cubicBezTo>
                    <a:cubicBezTo>
                      <a:pt x="288" y="287"/>
                      <a:pt x="290" y="287"/>
                      <a:pt x="291" y="286"/>
                    </a:cubicBezTo>
                    <a:cubicBezTo>
                      <a:pt x="291" y="287"/>
                      <a:pt x="291" y="288"/>
                      <a:pt x="291" y="289"/>
                    </a:cubicBezTo>
                    <a:cubicBezTo>
                      <a:pt x="289" y="289"/>
                      <a:pt x="288" y="290"/>
                      <a:pt x="286" y="290"/>
                    </a:cubicBezTo>
                    <a:close/>
                    <a:moveTo>
                      <a:pt x="300" y="288"/>
                    </a:moveTo>
                    <a:cubicBezTo>
                      <a:pt x="299" y="288"/>
                      <a:pt x="298" y="288"/>
                      <a:pt x="297" y="288"/>
                    </a:cubicBezTo>
                    <a:cubicBezTo>
                      <a:pt x="297" y="287"/>
                      <a:pt x="297" y="286"/>
                      <a:pt x="297" y="285"/>
                    </a:cubicBezTo>
                    <a:cubicBezTo>
                      <a:pt x="298" y="285"/>
                      <a:pt x="299" y="285"/>
                      <a:pt x="301" y="284"/>
                    </a:cubicBezTo>
                    <a:cubicBezTo>
                      <a:pt x="301" y="285"/>
                      <a:pt x="301" y="285"/>
                      <a:pt x="300" y="285"/>
                    </a:cubicBezTo>
                    <a:cubicBezTo>
                      <a:pt x="300" y="286"/>
                      <a:pt x="300" y="287"/>
                      <a:pt x="300" y="288"/>
                    </a:cubicBezTo>
                    <a:close/>
                    <a:moveTo>
                      <a:pt x="305" y="287"/>
                    </a:moveTo>
                    <a:cubicBezTo>
                      <a:pt x="306" y="286"/>
                      <a:pt x="306" y="285"/>
                      <a:pt x="306" y="283"/>
                    </a:cubicBezTo>
                    <a:cubicBezTo>
                      <a:pt x="306" y="283"/>
                      <a:pt x="306" y="283"/>
                      <a:pt x="307" y="283"/>
                    </a:cubicBezTo>
                    <a:cubicBezTo>
                      <a:pt x="308" y="283"/>
                      <a:pt x="310" y="283"/>
                      <a:pt x="311" y="282"/>
                    </a:cubicBezTo>
                    <a:cubicBezTo>
                      <a:pt x="311" y="283"/>
                      <a:pt x="311" y="284"/>
                      <a:pt x="310" y="285"/>
                    </a:cubicBezTo>
                    <a:cubicBezTo>
                      <a:pt x="310" y="285"/>
                      <a:pt x="310" y="286"/>
                      <a:pt x="310" y="286"/>
                    </a:cubicBezTo>
                    <a:cubicBezTo>
                      <a:pt x="308" y="286"/>
                      <a:pt x="307" y="287"/>
                      <a:pt x="305" y="287"/>
                    </a:cubicBezTo>
                    <a:close/>
                    <a:moveTo>
                      <a:pt x="365" y="287"/>
                    </a:moveTo>
                    <a:cubicBezTo>
                      <a:pt x="366" y="308"/>
                      <a:pt x="362" y="329"/>
                      <a:pt x="361" y="349"/>
                    </a:cubicBezTo>
                    <a:cubicBezTo>
                      <a:pt x="359" y="372"/>
                      <a:pt x="357" y="395"/>
                      <a:pt x="356" y="417"/>
                    </a:cubicBezTo>
                    <a:cubicBezTo>
                      <a:pt x="354" y="441"/>
                      <a:pt x="353" y="465"/>
                      <a:pt x="350" y="488"/>
                    </a:cubicBezTo>
                    <a:cubicBezTo>
                      <a:pt x="347" y="511"/>
                      <a:pt x="345" y="535"/>
                      <a:pt x="341" y="558"/>
                    </a:cubicBezTo>
                    <a:cubicBezTo>
                      <a:pt x="341" y="558"/>
                      <a:pt x="341" y="558"/>
                      <a:pt x="341" y="558"/>
                    </a:cubicBezTo>
                    <a:cubicBezTo>
                      <a:pt x="327" y="561"/>
                      <a:pt x="314" y="562"/>
                      <a:pt x="300" y="564"/>
                    </a:cubicBezTo>
                    <a:cubicBezTo>
                      <a:pt x="300" y="563"/>
                      <a:pt x="300" y="563"/>
                      <a:pt x="300" y="563"/>
                    </a:cubicBezTo>
                    <a:cubicBezTo>
                      <a:pt x="302" y="540"/>
                      <a:pt x="307" y="518"/>
                      <a:pt x="308" y="496"/>
                    </a:cubicBezTo>
                    <a:cubicBezTo>
                      <a:pt x="309" y="472"/>
                      <a:pt x="310" y="448"/>
                      <a:pt x="312" y="425"/>
                    </a:cubicBezTo>
                    <a:cubicBezTo>
                      <a:pt x="314" y="401"/>
                      <a:pt x="316" y="378"/>
                      <a:pt x="318" y="355"/>
                    </a:cubicBezTo>
                    <a:cubicBezTo>
                      <a:pt x="320" y="334"/>
                      <a:pt x="324" y="312"/>
                      <a:pt x="319" y="291"/>
                    </a:cubicBezTo>
                    <a:cubicBezTo>
                      <a:pt x="319" y="290"/>
                      <a:pt x="319" y="290"/>
                      <a:pt x="319" y="290"/>
                    </a:cubicBezTo>
                    <a:cubicBezTo>
                      <a:pt x="334" y="288"/>
                      <a:pt x="350" y="287"/>
                      <a:pt x="365" y="287"/>
                    </a:cubicBezTo>
                    <a:close/>
                    <a:moveTo>
                      <a:pt x="327" y="284"/>
                    </a:moveTo>
                    <a:cubicBezTo>
                      <a:pt x="327" y="283"/>
                      <a:pt x="327" y="281"/>
                      <a:pt x="327" y="280"/>
                    </a:cubicBezTo>
                    <a:cubicBezTo>
                      <a:pt x="329" y="280"/>
                      <a:pt x="331" y="279"/>
                      <a:pt x="333" y="279"/>
                    </a:cubicBezTo>
                    <a:cubicBezTo>
                      <a:pt x="333" y="281"/>
                      <a:pt x="333" y="282"/>
                      <a:pt x="333" y="283"/>
                    </a:cubicBezTo>
                    <a:cubicBezTo>
                      <a:pt x="331" y="284"/>
                      <a:pt x="329" y="284"/>
                      <a:pt x="327" y="284"/>
                    </a:cubicBezTo>
                    <a:close/>
                    <a:moveTo>
                      <a:pt x="338" y="283"/>
                    </a:moveTo>
                    <a:cubicBezTo>
                      <a:pt x="338" y="282"/>
                      <a:pt x="339" y="280"/>
                      <a:pt x="339" y="279"/>
                    </a:cubicBezTo>
                    <a:cubicBezTo>
                      <a:pt x="339" y="279"/>
                      <a:pt x="340" y="279"/>
                      <a:pt x="341" y="279"/>
                    </a:cubicBezTo>
                    <a:cubicBezTo>
                      <a:pt x="341" y="280"/>
                      <a:pt x="341" y="281"/>
                      <a:pt x="341" y="283"/>
                    </a:cubicBezTo>
                    <a:cubicBezTo>
                      <a:pt x="340" y="283"/>
                      <a:pt x="339" y="283"/>
                      <a:pt x="338" y="283"/>
                    </a:cubicBezTo>
                    <a:close/>
                    <a:moveTo>
                      <a:pt x="346" y="278"/>
                    </a:moveTo>
                    <a:cubicBezTo>
                      <a:pt x="348" y="278"/>
                      <a:pt x="349" y="278"/>
                      <a:pt x="351" y="278"/>
                    </a:cubicBezTo>
                    <a:cubicBezTo>
                      <a:pt x="351" y="280"/>
                      <a:pt x="351" y="281"/>
                      <a:pt x="351" y="282"/>
                    </a:cubicBezTo>
                    <a:cubicBezTo>
                      <a:pt x="349" y="282"/>
                      <a:pt x="348" y="282"/>
                      <a:pt x="346" y="282"/>
                    </a:cubicBezTo>
                    <a:cubicBezTo>
                      <a:pt x="346" y="281"/>
                      <a:pt x="346" y="280"/>
                      <a:pt x="346" y="278"/>
                    </a:cubicBezTo>
                    <a:close/>
                    <a:moveTo>
                      <a:pt x="356" y="282"/>
                    </a:moveTo>
                    <a:cubicBezTo>
                      <a:pt x="356" y="281"/>
                      <a:pt x="356" y="280"/>
                      <a:pt x="356" y="278"/>
                    </a:cubicBezTo>
                    <a:cubicBezTo>
                      <a:pt x="358" y="279"/>
                      <a:pt x="360" y="279"/>
                      <a:pt x="361" y="279"/>
                    </a:cubicBezTo>
                    <a:cubicBezTo>
                      <a:pt x="361" y="280"/>
                      <a:pt x="361" y="281"/>
                      <a:pt x="361" y="282"/>
                    </a:cubicBezTo>
                    <a:cubicBezTo>
                      <a:pt x="361" y="282"/>
                      <a:pt x="360" y="282"/>
                      <a:pt x="360" y="282"/>
                    </a:cubicBezTo>
                    <a:cubicBezTo>
                      <a:pt x="358" y="282"/>
                      <a:pt x="357" y="282"/>
                      <a:pt x="356" y="282"/>
                    </a:cubicBezTo>
                    <a:close/>
                    <a:moveTo>
                      <a:pt x="322" y="284"/>
                    </a:moveTo>
                    <a:cubicBezTo>
                      <a:pt x="321" y="284"/>
                      <a:pt x="321" y="285"/>
                      <a:pt x="321" y="285"/>
                    </a:cubicBezTo>
                    <a:cubicBezTo>
                      <a:pt x="320" y="285"/>
                      <a:pt x="318" y="285"/>
                      <a:pt x="316" y="285"/>
                    </a:cubicBezTo>
                    <a:cubicBezTo>
                      <a:pt x="316" y="284"/>
                      <a:pt x="316" y="283"/>
                      <a:pt x="317" y="282"/>
                    </a:cubicBezTo>
                    <a:cubicBezTo>
                      <a:pt x="317" y="281"/>
                      <a:pt x="317" y="281"/>
                      <a:pt x="317" y="281"/>
                    </a:cubicBezTo>
                    <a:cubicBezTo>
                      <a:pt x="319" y="281"/>
                      <a:pt x="320" y="281"/>
                      <a:pt x="322" y="281"/>
                    </a:cubicBezTo>
                    <a:cubicBezTo>
                      <a:pt x="322" y="282"/>
                      <a:pt x="322" y="283"/>
                      <a:pt x="322" y="284"/>
                    </a:cubicBezTo>
                    <a:close/>
                    <a:moveTo>
                      <a:pt x="466" y="349"/>
                    </a:moveTo>
                    <a:cubicBezTo>
                      <a:pt x="468" y="376"/>
                      <a:pt x="473" y="403"/>
                      <a:pt x="473" y="430"/>
                    </a:cubicBezTo>
                    <a:cubicBezTo>
                      <a:pt x="473" y="454"/>
                      <a:pt x="468" y="477"/>
                      <a:pt x="460" y="499"/>
                    </a:cubicBezTo>
                    <a:cubicBezTo>
                      <a:pt x="457" y="506"/>
                      <a:pt x="453" y="514"/>
                      <a:pt x="449" y="522"/>
                    </a:cubicBezTo>
                    <a:cubicBezTo>
                      <a:pt x="416" y="538"/>
                      <a:pt x="382" y="550"/>
                      <a:pt x="346" y="557"/>
                    </a:cubicBezTo>
                    <a:cubicBezTo>
                      <a:pt x="350" y="535"/>
                      <a:pt x="352" y="514"/>
                      <a:pt x="355" y="492"/>
                    </a:cubicBezTo>
                    <a:cubicBezTo>
                      <a:pt x="358" y="470"/>
                      <a:pt x="359" y="447"/>
                      <a:pt x="361" y="424"/>
                    </a:cubicBezTo>
                    <a:cubicBezTo>
                      <a:pt x="362" y="401"/>
                      <a:pt x="363" y="378"/>
                      <a:pt x="365" y="356"/>
                    </a:cubicBezTo>
                    <a:cubicBezTo>
                      <a:pt x="367" y="333"/>
                      <a:pt x="371" y="310"/>
                      <a:pt x="370" y="288"/>
                    </a:cubicBezTo>
                    <a:cubicBezTo>
                      <a:pt x="378" y="288"/>
                      <a:pt x="387" y="289"/>
                      <a:pt x="395" y="290"/>
                    </a:cubicBezTo>
                    <a:cubicBezTo>
                      <a:pt x="418" y="294"/>
                      <a:pt x="445" y="291"/>
                      <a:pt x="463" y="309"/>
                    </a:cubicBezTo>
                    <a:cubicBezTo>
                      <a:pt x="464" y="322"/>
                      <a:pt x="465" y="335"/>
                      <a:pt x="466" y="349"/>
                    </a:cubicBezTo>
                    <a:close/>
                    <a:moveTo>
                      <a:pt x="367" y="282"/>
                    </a:moveTo>
                    <a:cubicBezTo>
                      <a:pt x="367" y="282"/>
                      <a:pt x="367" y="282"/>
                      <a:pt x="367" y="282"/>
                    </a:cubicBezTo>
                    <a:cubicBezTo>
                      <a:pt x="367" y="281"/>
                      <a:pt x="367" y="280"/>
                      <a:pt x="367" y="279"/>
                    </a:cubicBezTo>
                    <a:cubicBezTo>
                      <a:pt x="368" y="279"/>
                      <a:pt x="369" y="279"/>
                      <a:pt x="371" y="279"/>
                    </a:cubicBezTo>
                    <a:cubicBezTo>
                      <a:pt x="371" y="280"/>
                      <a:pt x="371" y="281"/>
                      <a:pt x="371" y="281"/>
                    </a:cubicBezTo>
                    <a:cubicBezTo>
                      <a:pt x="371" y="281"/>
                      <a:pt x="371" y="282"/>
                      <a:pt x="371" y="282"/>
                    </a:cubicBezTo>
                    <a:cubicBezTo>
                      <a:pt x="370" y="282"/>
                      <a:pt x="368" y="282"/>
                      <a:pt x="367" y="282"/>
                    </a:cubicBezTo>
                    <a:close/>
                    <a:moveTo>
                      <a:pt x="384" y="284"/>
                    </a:moveTo>
                    <a:cubicBezTo>
                      <a:pt x="382" y="283"/>
                      <a:pt x="379" y="283"/>
                      <a:pt x="376" y="283"/>
                    </a:cubicBezTo>
                    <a:cubicBezTo>
                      <a:pt x="376" y="282"/>
                      <a:pt x="376" y="281"/>
                      <a:pt x="376" y="280"/>
                    </a:cubicBezTo>
                    <a:cubicBezTo>
                      <a:pt x="379" y="281"/>
                      <a:pt x="382" y="281"/>
                      <a:pt x="384" y="282"/>
                    </a:cubicBezTo>
                    <a:cubicBezTo>
                      <a:pt x="384" y="282"/>
                      <a:pt x="384" y="283"/>
                      <a:pt x="384" y="283"/>
                    </a:cubicBezTo>
                    <a:cubicBezTo>
                      <a:pt x="384" y="283"/>
                      <a:pt x="384" y="284"/>
                      <a:pt x="384" y="284"/>
                    </a:cubicBezTo>
                    <a:close/>
                    <a:moveTo>
                      <a:pt x="389" y="284"/>
                    </a:moveTo>
                    <a:cubicBezTo>
                      <a:pt x="390" y="284"/>
                      <a:pt x="390" y="284"/>
                      <a:pt x="390" y="283"/>
                    </a:cubicBezTo>
                    <a:cubicBezTo>
                      <a:pt x="390" y="283"/>
                      <a:pt x="390" y="283"/>
                      <a:pt x="390" y="283"/>
                    </a:cubicBezTo>
                    <a:cubicBezTo>
                      <a:pt x="390" y="283"/>
                      <a:pt x="391" y="283"/>
                      <a:pt x="392" y="283"/>
                    </a:cubicBezTo>
                    <a:cubicBezTo>
                      <a:pt x="397" y="284"/>
                      <a:pt x="402" y="286"/>
                      <a:pt x="407" y="287"/>
                    </a:cubicBezTo>
                    <a:cubicBezTo>
                      <a:pt x="406" y="287"/>
                      <a:pt x="404" y="286"/>
                      <a:pt x="402" y="286"/>
                    </a:cubicBezTo>
                    <a:cubicBezTo>
                      <a:pt x="398" y="286"/>
                      <a:pt x="394" y="285"/>
                      <a:pt x="389" y="284"/>
                    </a:cubicBezTo>
                    <a:close/>
                    <a:moveTo>
                      <a:pt x="440" y="218"/>
                    </a:moveTo>
                    <a:cubicBezTo>
                      <a:pt x="441" y="219"/>
                      <a:pt x="441" y="219"/>
                      <a:pt x="442" y="219"/>
                    </a:cubicBezTo>
                    <a:cubicBezTo>
                      <a:pt x="453" y="244"/>
                      <a:pt x="459" y="271"/>
                      <a:pt x="462" y="298"/>
                    </a:cubicBezTo>
                    <a:cubicBezTo>
                      <a:pt x="440" y="288"/>
                      <a:pt x="416" y="284"/>
                      <a:pt x="393" y="278"/>
                    </a:cubicBezTo>
                    <a:cubicBezTo>
                      <a:pt x="366" y="271"/>
                      <a:pt x="339" y="272"/>
                      <a:pt x="312" y="277"/>
                    </a:cubicBezTo>
                    <a:cubicBezTo>
                      <a:pt x="290" y="281"/>
                      <a:pt x="268" y="286"/>
                      <a:pt x="246" y="293"/>
                    </a:cubicBezTo>
                    <a:cubicBezTo>
                      <a:pt x="246" y="291"/>
                      <a:pt x="246" y="289"/>
                      <a:pt x="243" y="288"/>
                    </a:cubicBezTo>
                    <a:cubicBezTo>
                      <a:pt x="240" y="287"/>
                      <a:pt x="236" y="289"/>
                      <a:pt x="235" y="291"/>
                    </a:cubicBezTo>
                    <a:cubicBezTo>
                      <a:pt x="233" y="293"/>
                      <a:pt x="233" y="296"/>
                      <a:pt x="233" y="298"/>
                    </a:cubicBezTo>
                    <a:cubicBezTo>
                      <a:pt x="209" y="307"/>
                      <a:pt x="187" y="319"/>
                      <a:pt x="167" y="335"/>
                    </a:cubicBezTo>
                    <a:cubicBezTo>
                      <a:pt x="170" y="303"/>
                      <a:pt x="183" y="270"/>
                      <a:pt x="195" y="241"/>
                    </a:cubicBezTo>
                    <a:cubicBezTo>
                      <a:pt x="201" y="227"/>
                      <a:pt x="209" y="215"/>
                      <a:pt x="219" y="205"/>
                    </a:cubicBezTo>
                    <a:cubicBezTo>
                      <a:pt x="231" y="193"/>
                      <a:pt x="246" y="185"/>
                      <a:pt x="261" y="178"/>
                    </a:cubicBezTo>
                    <a:cubicBezTo>
                      <a:pt x="272" y="173"/>
                      <a:pt x="283" y="168"/>
                      <a:pt x="295" y="166"/>
                    </a:cubicBezTo>
                    <a:cubicBezTo>
                      <a:pt x="293" y="181"/>
                      <a:pt x="285" y="212"/>
                      <a:pt x="302" y="208"/>
                    </a:cubicBezTo>
                    <a:cubicBezTo>
                      <a:pt x="308" y="207"/>
                      <a:pt x="310" y="200"/>
                      <a:pt x="310" y="192"/>
                    </a:cubicBezTo>
                    <a:cubicBezTo>
                      <a:pt x="315" y="202"/>
                      <a:pt x="322" y="211"/>
                      <a:pt x="332" y="206"/>
                    </a:cubicBezTo>
                    <a:cubicBezTo>
                      <a:pt x="342" y="201"/>
                      <a:pt x="340" y="189"/>
                      <a:pt x="334" y="181"/>
                    </a:cubicBezTo>
                    <a:cubicBezTo>
                      <a:pt x="328" y="174"/>
                      <a:pt x="320" y="167"/>
                      <a:pt x="311" y="163"/>
                    </a:cubicBezTo>
                    <a:cubicBezTo>
                      <a:pt x="312" y="163"/>
                      <a:pt x="313" y="163"/>
                      <a:pt x="313" y="163"/>
                    </a:cubicBezTo>
                    <a:cubicBezTo>
                      <a:pt x="331" y="161"/>
                      <a:pt x="347" y="164"/>
                      <a:pt x="363" y="169"/>
                    </a:cubicBezTo>
                    <a:cubicBezTo>
                      <a:pt x="378" y="174"/>
                      <a:pt x="394" y="180"/>
                      <a:pt x="408" y="188"/>
                    </a:cubicBezTo>
                    <a:cubicBezTo>
                      <a:pt x="417" y="194"/>
                      <a:pt x="425" y="202"/>
                      <a:pt x="434" y="209"/>
                    </a:cubicBezTo>
                    <a:cubicBezTo>
                      <a:pt x="436" y="212"/>
                      <a:pt x="438" y="215"/>
                      <a:pt x="440" y="218"/>
                    </a:cubicBezTo>
                    <a:close/>
                    <a:moveTo>
                      <a:pt x="174" y="282"/>
                    </a:moveTo>
                    <a:cubicBezTo>
                      <a:pt x="178" y="267"/>
                      <a:pt x="183" y="252"/>
                      <a:pt x="191" y="238"/>
                    </a:cubicBezTo>
                    <a:cubicBezTo>
                      <a:pt x="184" y="252"/>
                      <a:pt x="179" y="267"/>
                      <a:pt x="174" y="282"/>
                    </a:cubicBezTo>
                    <a:close/>
                    <a:moveTo>
                      <a:pt x="286" y="163"/>
                    </a:moveTo>
                    <a:cubicBezTo>
                      <a:pt x="290" y="162"/>
                      <a:pt x="293" y="161"/>
                      <a:pt x="296" y="160"/>
                    </a:cubicBezTo>
                    <a:cubicBezTo>
                      <a:pt x="296" y="160"/>
                      <a:pt x="296" y="160"/>
                      <a:pt x="296" y="160"/>
                    </a:cubicBezTo>
                    <a:cubicBezTo>
                      <a:pt x="293" y="161"/>
                      <a:pt x="289" y="162"/>
                      <a:pt x="286" y="163"/>
                    </a:cubicBezTo>
                    <a:close/>
                    <a:moveTo>
                      <a:pt x="309" y="158"/>
                    </a:moveTo>
                    <a:cubicBezTo>
                      <a:pt x="308" y="158"/>
                      <a:pt x="308" y="158"/>
                      <a:pt x="307" y="158"/>
                    </a:cubicBezTo>
                    <a:cubicBezTo>
                      <a:pt x="307" y="158"/>
                      <a:pt x="307" y="158"/>
                      <a:pt x="307" y="157"/>
                    </a:cubicBezTo>
                    <a:cubicBezTo>
                      <a:pt x="307" y="157"/>
                      <a:pt x="308" y="157"/>
                      <a:pt x="309" y="157"/>
                    </a:cubicBezTo>
                    <a:cubicBezTo>
                      <a:pt x="309" y="157"/>
                      <a:pt x="309" y="158"/>
                      <a:pt x="309" y="158"/>
                    </a:cubicBezTo>
                    <a:cubicBezTo>
                      <a:pt x="309" y="158"/>
                      <a:pt x="309" y="158"/>
                      <a:pt x="309" y="158"/>
                    </a:cubicBezTo>
                    <a:close/>
                    <a:moveTo>
                      <a:pt x="326" y="180"/>
                    </a:moveTo>
                    <a:cubicBezTo>
                      <a:pt x="329" y="184"/>
                      <a:pt x="332" y="188"/>
                      <a:pt x="334" y="192"/>
                    </a:cubicBezTo>
                    <a:cubicBezTo>
                      <a:pt x="335" y="197"/>
                      <a:pt x="331" y="202"/>
                      <a:pt x="327" y="202"/>
                    </a:cubicBezTo>
                    <a:cubicBezTo>
                      <a:pt x="319" y="203"/>
                      <a:pt x="314" y="188"/>
                      <a:pt x="313" y="183"/>
                    </a:cubicBezTo>
                    <a:cubicBezTo>
                      <a:pt x="310" y="178"/>
                      <a:pt x="309" y="172"/>
                      <a:pt x="307" y="167"/>
                    </a:cubicBezTo>
                    <a:cubicBezTo>
                      <a:pt x="314" y="170"/>
                      <a:pt x="320" y="175"/>
                      <a:pt x="326" y="180"/>
                    </a:cubicBezTo>
                    <a:close/>
                    <a:moveTo>
                      <a:pt x="301" y="153"/>
                    </a:moveTo>
                    <a:cubicBezTo>
                      <a:pt x="302" y="151"/>
                      <a:pt x="304" y="151"/>
                      <a:pt x="305" y="151"/>
                    </a:cubicBezTo>
                    <a:cubicBezTo>
                      <a:pt x="307" y="151"/>
                      <a:pt x="308" y="151"/>
                      <a:pt x="308" y="151"/>
                    </a:cubicBezTo>
                    <a:cubicBezTo>
                      <a:pt x="305" y="152"/>
                      <a:pt x="303" y="152"/>
                      <a:pt x="301" y="153"/>
                    </a:cubicBezTo>
                    <a:close/>
                    <a:moveTo>
                      <a:pt x="303" y="180"/>
                    </a:moveTo>
                    <a:cubicBezTo>
                      <a:pt x="304" y="186"/>
                      <a:pt x="306" y="197"/>
                      <a:pt x="302" y="202"/>
                    </a:cubicBezTo>
                    <a:cubicBezTo>
                      <a:pt x="298" y="207"/>
                      <a:pt x="296" y="197"/>
                      <a:pt x="296" y="195"/>
                    </a:cubicBezTo>
                    <a:cubicBezTo>
                      <a:pt x="296" y="190"/>
                      <a:pt x="297" y="185"/>
                      <a:pt x="298" y="181"/>
                    </a:cubicBezTo>
                    <a:cubicBezTo>
                      <a:pt x="299" y="176"/>
                      <a:pt x="300" y="172"/>
                      <a:pt x="301" y="167"/>
                    </a:cubicBezTo>
                    <a:cubicBezTo>
                      <a:pt x="302" y="171"/>
                      <a:pt x="303" y="176"/>
                      <a:pt x="303" y="180"/>
                    </a:cubicBezTo>
                    <a:close/>
                    <a:moveTo>
                      <a:pt x="314" y="156"/>
                    </a:moveTo>
                    <a:cubicBezTo>
                      <a:pt x="315" y="156"/>
                      <a:pt x="315" y="156"/>
                      <a:pt x="316" y="156"/>
                    </a:cubicBezTo>
                    <a:cubicBezTo>
                      <a:pt x="316" y="156"/>
                      <a:pt x="316" y="156"/>
                      <a:pt x="316" y="156"/>
                    </a:cubicBezTo>
                    <a:cubicBezTo>
                      <a:pt x="316" y="156"/>
                      <a:pt x="316" y="156"/>
                      <a:pt x="316" y="157"/>
                    </a:cubicBezTo>
                    <a:cubicBezTo>
                      <a:pt x="316" y="157"/>
                      <a:pt x="317" y="157"/>
                      <a:pt x="317" y="157"/>
                    </a:cubicBezTo>
                    <a:cubicBezTo>
                      <a:pt x="316" y="157"/>
                      <a:pt x="316" y="157"/>
                      <a:pt x="316" y="157"/>
                    </a:cubicBezTo>
                    <a:cubicBezTo>
                      <a:pt x="315" y="157"/>
                      <a:pt x="315" y="157"/>
                      <a:pt x="314" y="157"/>
                    </a:cubicBezTo>
                    <a:cubicBezTo>
                      <a:pt x="314" y="157"/>
                      <a:pt x="314" y="157"/>
                      <a:pt x="314" y="156"/>
                    </a:cubicBezTo>
                    <a:close/>
                    <a:moveTo>
                      <a:pt x="324" y="156"/>
                    </a:move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3" y="157"/>
                      <a:pt x="323" y="157"/>
                      <a:pt x="324" y="157"/>
                    </a:cubicBezTo>
                    <a:cubicBezTo>
                      <a:pt x="323" y="157"/>
                      <a:pt x="323" y="157"/>
                      <a:pt x="323" y="157"/>
                    </a:cubicBezTo>
                    <a:cubicBezTo>
                      <a:pt x="323" y="157"/>
                      <a:pt x="322" y="157"/>
                      <a:pt x="322" y="157"/>
                    </a:cubicBezTo>
                    <a:cubicBezTo>
                      <a:pt x="322" y="157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2" y="156"/>
                    </a:cubicBezTo>
                    <a:cubicBezTo>
                      <a:pt x="322" y="156"/>
                      <a:pt x="322" y="156"/>
                      <a:pt x="321" y="156"/>
                    </a:cubicBezTo>
                    <a:cubicBezTo>
                      <a:pt x="321" y="156"/>
                      <a:pt x="321" y="156"/>
                      <a:pt x="321" y="156"/>
                    </a:cubicBezTo>
                    <a:cubicBezTo>
                      <a:pt x="322" y="155"/>
                      <a:pt x="323" y="155"/>
                      <a:pt x="323" y="155"/>
                    </a:cubicBezTo>
                    <a:cubicBezTo>
                      <a:pt x="323" y="155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3" y="156"/>
                    </a:cubicBezTo>
                    <a:cubicBezTo>
                      <a:pt x="323" y="156"/>
                      <a:pt x="323" y="156"/>
                      <a:pt x="324" y="156"/>
                    </a:cubicBezTo>
                    <a:cubicBezTo>
                      <a:pt x="323" y="155"/>
                      <a:pt x="323" y="156"/>
                      <a:pt x="324" y="156"/>
                    </a:cubicBezTo>
                    <a:close/>
                    <a:moveTo>
                      <a:pt x="329" y="157"/>
                    </a:moveTo>
                    <a:cubicBezTo>
                      <a:pt x="329" y="156"/>
                      <a:pt x="329" y="156"/>
                      <a:pt x="329" y="155"/>
                    </a:cubicBezTo>
                    <a:cubicBezTo>
                      <a:pt x="329" y="155"/>
                      <a:pt x="330" y="155"/>
                      <a:pt x="330" y="155"/>
                    </a:cubicBezTo>
                    <a:cubicBezTo>
                      <a:pt x="330" y="156"/>
                      <a:pt x="330" y="156"/>
                      <a:pt x="330" y="156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29" y="157"/>
                      <a:pt x="329" y="157"/>
                    </a:cubicBezTo>
                    <a:close/>
                    <a:moveTo>
                      <a:pt x="336" y="156"/>
                    </a:moveTo>
                    <a:cubicBezTo>
                      <a:pt x="337" y="156"/>
                      <a:pt x="338" y="156"/>
                      <a:pt x="339" y="156"/>
                    </a:cubicBezTo>
                    <a:cubicBezTo>
                      <a:pt x="339" y="157"/>
                      <a:pt x="339" y="157"/>
                      <a:pt x="339" y="158"/>
                    </a:cubicBezTo>
                    <a:cubicBezTo>
                      <a:pt x="338" y="158"/>
                      <a:pt x="337" y="158"/>
                      <a:pt x="336" y="158"/>
                    </a:cubicBezTo>
                    <a:cubicBezTo>
                      <a:pt x="336" y="157"/>
                      <a:pt x="336" y="156"/>
                      <a:pt x="336" y="156"/>
                    </a:cubicBezTo>
                    <a:close/>
                    <a:moveTo>
                      <a:pt x="347" y="160"/>
                    </a:moveTo>
                    <a:cubicBezTo>
                      <a:pt x="346" y="159"/>
                      <a:pt x="345" y="159"/>
                      <a:pt x="344" y="159"/>
                    </a:cubicBezTo>
                    <a:cubicBezTo>
                      <a:pt x="344" y="158"/>
                      <a:pt x="344" y="158"/>
                      <a:pt x="344" y="157"/>
                    </a:cubicBezTo>
                    <a:cubicBezTo>
                      <a:pt x="345" y="157"/>
                      <a:pt x="347" y="157"/>
                      <a:pt x="348" y="158"/>
                    </a:cubicBezTo>
                    <a:cubicBezTo>
                      <a:pt x="348" y="158"/>
                      <a:pt x="347" y="159"/>
                      <a:pt x="347" y="160"/>
                    </a:cubicBezTo>
                    <a:cubicBezTo>
                      <a:pt x="347" y="160"/>
                      <a:pt x="347" y="160"/>
                      <a:pt x="347" y="160"/>
                    </a:cubicBezTo>
                    <a:close/>
                    <a:moveTo>
                      <a:pt x="353" y="161"/>
                    </a:moveTo>
                    <a:cubicBezTo>
                      <a:pt x="353" y="161"/>
                      <a:pt x="353" y="161"/>
                      <a:pt x="352" y="161"/>
                    </a:cubicBezTo>
                    <a:cubicBezTo>
                      <a:pt x="353" y="160"/>
                      <a:pt x="353" y="160"/>
                      <a:pt x="353" y="160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59"/>
                      <a:pt x="353" y="159"/>
                    </a:cubicBezTo>
                    <a:cubicBezTo>
                      <a:pt x="353" y="159"/>
                      <a:pt x="353" y="160"/>
                      <a:pt x="353" y="160"/>
                    </a:cubicBezTo>
                    <a:cubicBezTo>
                      <a:pt x="353" y="160"/>
                      <a:pt x="353" y="161"/>
                      <a:pt x="353" y="161"/>
                    </a:cubicBezTo>
                    <a:close/>
                    <a:moveTo>
                      <a:pt x="361" y="163"/>
                    </a:moveTo>
                    <a:cubicBezTo>
                      <a:pt x="360" y="163"/>
                      <a:pt x="360" y="163"/>
                      <a:pt x="359" y="163"/>
                    </a:cubicBezTo>
                    <a:cubicBezTo>
                      <a:pt x="359" y="162"/>
                      <a:pt x="359" y="161"/>
                      <a:pt x="359" y="161"/>
                    </a:cubicBezTo>
                    <a:cubicBezTo>
                      <a:pt x="359" y="161"/>
                      <a:pt x="359" y="161"/>
                      <a:pt x="359" y="161"/>
                    </a:cubicBezTo>
                    <a:cubicBezTo>
                      <a:pt x="359" y="161"/>
                      <a:pt x="360" y="161"/>
                      <a:pt x="361" y="161"/>
                    </a:cubicBezTo>
                    <a:cubicBezTo>
                      <a:pt x="361" y="162"/>
                      <a:pt x="361" y="163"/>
                      <a:pt x="361" y="163"/>
                    </a:cubicBezTo>
                    <a:close/>
                    <a:moveTo>
                      <a:pt x="364" y="164"/>
                    </a:moveTo>
                    <a:cubicBezTo>
                      <a:pt x="365" y="164"/>
                      <a:pt x="365" y="164"/>
                      <a:pt x="366" y="163"/>
                    </a:cubicBezTo>
                    <a:cubicBezTo>
                      <a:pt x="370" y="165"/>
                      <a:pt x="375" y="167"/>
                      <a:pt x="379" y="169"/>
                    </a:cubicBezTo>
                    <a:cubicBezTo>
                      <a:pt x="375" y="168"/>
                      <a:pt x="371" y="166"/>
                      <a:pt x="367" y="165"/>
                    </a:cubicBezTo>
                    <a:cubicBezTo>
                      <a:pt x="366" y="165"/>
                      <a:pt x="365" y="164"/>
                      <a:pt x="364" y="164"/>
                    </a:cubicBezTo>
                    <a:close/>
                    <a:moveTo>
                      <a:pt x="325" y="99"/>
                    </a:moveTo>
                    <a:cubicBezTo>
                      <a:pt x="329" y="101"/>
                      <a:pt x="334" y="104"/>
                      <a:pt x="338" y="106"/>
                    </a:cubicBezTo>
                    <a:cubicBezTo>
                      <a:pt x="376" y="129"/>
                      <a:pt x="409" y="161"/>
                      <a:pt x="431" y="198"/>
                    </a:cubicBezTo>
                    <a:cubicBezTo>
                      <a:pt x="425" y="193"/>
                      <a:pt x="418" y="188"/>
                      <a:pt x="411" y="184"/>
                    </a:cubicBezTo>
                    <a:cubicBezTo>
                      <a:pt x="388" y="166"/>
                      <a:pt x="362" y="152"/>
                      <a:pt x="331" y="150"/>
                    </a:cubicBezTo>
                    <a:cubicBezTo>
                      <a:pt x="325" y="150"/>
                      <a:pt x="319" y="150"/>
                      <a:pt x="313" y="151"/>
                    </a:cubicBezTo>
                    <a:cubicBezTo>
                      <a:pt x="312" y="148"/>
                      <a:pt x="310" y="146"/>
                      <a:pt x="306" y="145"/>
                    </a:cubicBezTo>
                    <a:cubicBezTo>
                      <a:pt x="301" y="145"/>
                      <a:pt x="297" y="148"/>
                      <a:pt x="295" y="152"/>
                    </a:cubicBezTo>
                    <a:cubicBezTo>
                      <a:pt x="295" y="153"/>
                      <a:pt x="295" y="154"/>
                      <a:pt x="295" y="154"/>
                    </a:cubicBezTo>
                    <a:cubicBezTo>
                      <a:pt x="263" y="162"/>
                      <a:pt x="233" y="180"/>
                      <a:pt x="211" y="202"/>
                    </a:cubicBezTo>
                    <a:cubicBezTo>
                      <a:pt x="178" y="234"/>
                      <a:pt x="167" y="280"/>
                      <a:pt x="163" y="325"/>
                    </a:cubicBezTo>
                    <a:cubicBezTo>
                      <a:pt x="158" y="381"/>
                      <a:pt x="159" y="438"/>
                      <a:pt x="163" y="494"/>
                    </a:cubicBezTo>
                    <a:cubicBezTo>
                      <a:pt x="164" y="509"/>
                      <a:pt x="165" y="524"/>
                      <a:pt x="167" y="538"/>
                    </a:cubicBezTo>
                    <a:cubicBezTo>
                      <a:pt x="155" y="530"/>
                      <a:pt x="145" y="519"/>
                      <a:pt x="139" y="506"/>
                    </a:cubicBezTo>
                    <a:cubicBezTo>
                      <a:pt x="129" y="486"/>
                      <a:pt x="132" y="464"/>
                      <a:pt x="134" y="442"/>
                    </a:cubicBezTo>
                    <a:cubicBezTo>
                      <a:pt x="138" y="415"/>
                      <a:pt x="137" y="389"/>
                      <a:pt x="139" y="362"/>
                    </a:cubicBezTo>
                    <a:cubicBezTo>
                      <a:pt x="139" y="349"/>
                      <a:pt x="142" y="336"/>
                      <a:pt x="143" y="323"/>
                    </a:cubicBezTo>
                    <a:cubicBezTo>
                      <a:pt x="144" y="311"/>
                      <a:pt x="143" y="298"/>
                      <a:pt x="141" y="285"/>
                    </a:cubicBezTo>
                    <a:cubicBezTo>
                      <a:pt x="137" y="259"/>
                      <a:pt x="130" y="234"/>
                      <a:pt x="134" y="207"/>
                    </a:cubicBezTo>
                    <a:cubicBezTo>
                      <a:pt x="138" y="180"/>
                      <a:pt x="153" y="158"/>
                      <a:pt x="173" y="140"/>
                    </a:cubicBezTo>
                    <a:cubicBezTo>
                      <a:pt x="192" y="124"/>
                      <a:pt x="216" y="115"/>
                      <a:pt x="241" y="110"/>
                    </a:cubicBezTo>
                    <a:cubicBezTo>
                      <a:pt x="255" y="108"/>
                      <a:pt x="270" y="108"/>
                      <a:pt x="285" y="106"/>
                    </a:cubicBezTo>
                    <a:cubicBezTo>
                      <a:pt x="299" y="105"/>
                      <a:pt x="311" y="102"/>
                      <a:pt x="324" y="99"/>
                    </a:cubicBezTo>
                    <a:cubicBezTo>
                      <a:pt x="324" y="99"/>
                      <a:pt x="324" y="99"/>
                      <a:pt x="325" y="99"/>
                    </a:cubicBezTo>
                    <a:close/>
                    <a:moveTo>
                      <a:pt x="248" y="49"/>
                    </a:moveTo>
                    <a:cubicBezTo>
                      <a:pt x="255" y="50"/>
                      <a:pt x="261" y="52"/>
                      <a:pt x="265" y="59"/>
                    </a:cubicBezTo>
                    <a:cubicBezTo>
                      <a:pt x="268" y="63"/>
                      <a:pt x="268" y="68"/>
                      <a:pt x="269" y="73"/>
                    </a:cubicBezTo>
                    <a:cubicBezTo>
                      <a:pt x="263" y="72"/>
                      <a:pt x="256" y="71"/>
                      <a:pt x="250" y="71"/>
                    </a:cubicBezTo>
                    <a:cubicBezTo>
                      <a:pt x="251" y="62"/>
                      <a:pt x="247" y="55"/>
                      <a:pt x="242" y="49"/>
                    </a:cubicBezTo>
                    <a:cubicBezTo>
                      <a:pt x="244" y="49"/>
                      <a:pt x="246" y="49"/>
                      <a:pt x="248" y="49"/>
                    </a:cubicBezTo>
                    <a:close/>
                    <a:moveTo>
                      <a:pt x="245" y="70"/>
                    </a:moveTo>
                    <a:cubicBezTo>
                      <a:pt x="226" y="69"/>
                      <a:pt x="207" y="72"/>
                      <a:pt x="189" y="78"/>
                    </a:cubicBezTo>
                    <a:cubicBezTo>
                      <a:pt x="189" y="65"/>
                      <a:pt x="185" y="41"/>
                      <a:pt x="197" y="32"/>
                    </a:cubicBezTo>
                    <a:cubicBezTo>
                      <a:pt x="205" y="26"/>
                      <a:pt x="218" y="38"/>
                      <a:pt x="224" y="42"/>
                    </a:cubicBezTo>
                    <a:cubicBezTo>
                      <a:pt x="235" y="49"/>
                      <a:pt x="246" y="57"/>
                      <a:pt x="245" y="70"/>
                    </a:cubicBezTo>
                    <a:close/>
                    <a:moveTo>
                      <a:pt x="168" y="55"/>
                    </a:moveTo>
                    <a:cubicBezTo>
                      <a:pt x="171" y="47"/>
                      <a:pt x="178" y="40"/>
                      <a:pt x="181" y="32"/>
                    </a:cubicBezTo>
                    <a:cubicBezTo>
                      <a:pt x="184" y="25"/>
                      <a:pt x="189" y="17"/>
                      <a:pt x="195" y="13"/>
                    </a:cubicBezTo>
                    <a:cubicBezTo>
                      <a:pt x="202" y="9"/>
                      <a:pt x="209" y="13"/>
                      <a:pt x="213" y="19"/>
                    </a:cubicBezTo>
                    <a:cubicBezTo>
                      <a:pt x="216" y="23"/>
                      <a:pt x="218" y="28"/>
                      <a:pt x="220" y="33"/>
                    </a:cubicBezTo>
                    <a:cubicBezTo>
                      <a:pt x="214" y="28"/>
                      <a:pt x="207" y="25"/>
                      <a:pt x="201" y="25"/>
                    </a:cubicBezTo>
                    <a:cubicBezTo>
                      <a:pt x="180" y="26"/>
                      <a:pt x="183" y="65"/>
                      <a:pt x="183" y="78"/>
                    </a:cubicBezTo>
                    <a:cubicBezTo>
                      <a:pt x="183" y="78"/>
                      <a:pt x="184" y="79"/>
                      <a:pt x="184" y="79"/>
                    </a:cubicBezTo>
                    <a:cubicBezTo>
                      <a:pt x="178" y="81"/>
                      <a:pt x="173" y="83"/>
                      <a:pt x="168" y="86"/>
                    </a:cubicBezTo>
                    <a:cubicBezTo>
                      <a:pt x="166" y="76"/>
                      <a:pt x="163" y="65"/>
                      <a:pt x="168" y="55"/>
                    </a:cubicBezTo>
                    <a:close/>
                    <a:moveTo>
                      <a:pt x="199" y="80"/>
                    </a:moveTo>
                    <a:cubicBezTo>
                      <a:pt x="215" y="76"/>
                      <a:pt x="231" y="74"/>
                      <a:pt x="247" y="76"/>
                    </a:cubicBezTo>
                    <a:cubicBezTo>
                      <a:pt x="247" y="76"/>
                      <a:pt x="248" y="76"/>
                      <a:pt x="248" y="76"/>
                    </a:cubicBezTo>
                    <a:cubicBezTo>
                      <a:pt x="272" y="78"/>
                      <a:pt x="296" y="85"/>
                      <a:pt x="317" y="95"/>
                    </a:cubicBezTo>
                    <a:cubicBezTo>
                      <a:pt x="307" y="98"/>
                      <a:pt x="296" y="100"/>
                      <a:pt x="285" y="101"/>
                    </a:cubicBezTo>
                    <a:cubicBezTo>
                      <a:pt x="271" y="103"/>
                      <a:pt x="257" y="103"/>
                      <a:pt x="243" y="105"/>
                    </a:cubicBezTo>
                    <a:cubicBezTo>
                      <a:pt x="221" y="108"/>
                      <a:pt x="201" y="115"/>
                      <a:pt x="183" y="127"/>
                    </a:cubicBezTo>
                    <a:cubicBezTo>
                      <a:pt x="145" y="151"/>
                      <a:pt x="124" y="192"/>
                      <a:pt x="128" y="236"/>
                    </a:cubicBezTo>
                    <a:cubicBezTo>
                      <a:pt x="130" y="261"/>
                      <a:pt x="137" y="285"/>
                      <a:pt x="138" y="310"/>
                    </a:cubicBezTo>
                    <a:cubicBezTo>
                      <a:pt x="138" y="323"/>
                      <a:pt x="136" y="336"/>
                      <a:pt x="135" y="349"/>
                    </a:cubicBezTo>
                    <a:cubicBezTo>
                      <a:pt x="134" y="354"/>
                      <a:pt x="134" y="359"/>
                      <a:pt x="133" y="363"/>
                    </a:cubicBezTo>
                    <a:cubicBezTo>
                      <a:pt x="133" y="363"/>
                      <a:pt x="132" y="363"/>
                      <a:pt x="132" y="363"/>
                    </a:cubicBezTo>
                    <a:cubicBezTo>
                      <a:pt x="111" y="369"/>
                      <a:pt x="94" y="355"/>
                      <a:pt x="84" y="338"/>
                    </a:cubicBezTo>
                    <a:cubicBezTo>
                      <a:pt x="85" y="332"/>
                      <a:pt x="85" y="325"/>
                      <a:pt x="84" y="318"/>
                    </a:cubicBezTo>
                    <a:cubicBezTo>
                      <a:pt x="83" y="269"/>
                      <a:pt x="73" y="220"/>
                      <a:pt x="92" y="172"/>
                    </a:cubicBezTo>
                    <a:cubicBezTo>
                      <a:pt x="110" y="126"/>
                      <a:pt x="152" y="93"/>
                      <a:pt x="199" y="80"/>
                    </a:cubicBezTo>
                    <a:close/>
                    <a:moveTo>
                      <a:pt x="10" y="421"/>
                    </a:moveTo>
                    <a:cubicBezTo>
                      <a:pt x="16" y="396"/>
                      <a:pt x="14" y="370"/>
                      <a:pt x="15" y="343"/>
                    </a:cubicBezTo>
                    <a:cubicBezTo>
                      <a:pt x="16" y="315"/>
                      <a:pt x="23" y="287"/>
                      <a:pt x="30" y="260"/>
                    </a:cubicBezTo>
                    <a:cubicBezTo>
                      <a:pt x="37" y="233"/>
                      <a:pt x="45" y="207"/>
                      <a:pt x="53" y="180"/>
                    </a:cubicBezTo>
                    <a:cubicBezTo>
                      <a:pt x="60" y="157"/>
                      <a:pt x="69" y="135"/>
                      <a:pt x="87" y="118"/>
                    </a:cubicBezTo>
                    <a:cubicBezTo>
                      <a:pt x="106" y="99"/>
                      <a:pt x="136" y="92"/>
                      <a:pt x="163" y="88"/>
                    </a:cubicBezTo>
                    <a:cubicBezTo>
                      <a:pt x="163" y="88"/>
                      <a:pt x="163" y="88"/>
                      <a:pt x="163" y="88"/>
                    </a:cubicBezTo>
                    <a:cubicBezTo>
                      <a:pt x="154" y="93"/>
                      <a:pt x="145" y="99"/>
                      <a:pt x="136" y="105"/>
                    </a:cubicBezTo>
                    <a:cubicBezTo>
                      <a:pt x="106" y="128"/>
                      <a:pt x="85" y="163"/>
                      <a:pt x="78" y="201"/>
                    </a:cubicBezTo>
                    <a:cubicBezTo>
                      <a:pt x="73" y="224"/>
                      <a:pt x="74" y="247"/>
                      <a:pt x="75" y="270"/>
                    </a:cubicBezTo>
                    <a:cubicBezTo>
                      <a:pt x="75" y="271"/>
                      <a:pt x="75" y="271"/>
                      <a:pt x="75" y="271"/>
                    </a:cubicBezTo>
                    <a:cubicBezTo>
                      <a:pt x="67" y="295"/>
                      <a:pt x="66" y="320"/>
                      <a:pt x="64" y="345"/>
                    </a:cubicBezTo>
                    <a:cubicBezTo>
                      <a:pt x="63" y="369"/>
                      <a:pt x="53" y="394"/>
                      <a:pt x="57" y="418"/>
                    </a:cubicBezTo>
                    <a:cubicBezTo>
                      <a:pt x="60" y="439"/>
                      <a:pt x="66" y="473"/>
                      <a:pt x="36" y="476"/>
                    </a:cubicBezTo>
                    <a:cubicBezTo>
                      <a:pt x="26" y="477"/>
                      <a:pt x="16" y="471"/>
                      <a:pt x="11" y="463"/>
                    </a:cubicBezTo>
                    <a:cubicBezTo>
                      <a:pt x="3" y="450"/>
                      <a:pt x="7" y="434"/>
                      <a:pt x="10" y="4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3" name="Freeform 2308"/>
              <p:cNvSpPr>
                <a:spLocks noEditPoints="1"/>
              </p:cNvSpPr>
              <p:nvPr/>
            </p:nvSpPr>
            <p:spPr bwMode="auto">
              <a:xfrm>
                <a:off x="-4369594" y="1336674"/>
                <a:ext cx="107950" cy="93663"/>
              </a:xfrm>
              <a:custGeom>
                <a:avLst/>
                <a:gdLst>
                  <a:gd name="T0" fmla="*/ 9 w 39"/>
                  <a:gd name="T1" fmla="*/ 32 h 34"/>
                  <a:gd name="T2" fmla="*/ 28 w 39"/>
                  <a:gd name="T3" fmla="*/ 22 h 34"/>
                  <a:gd name="T4" fmla="*/ 39 w 39"/>
                  <a:gd name="T5" fmla="*/ 3 h 34"/>
                  <a:gd name="T6" fmla="*/ 37 w 39"/>
                  <a:gd name="T7" fmla="*/ 1 h 34"/>
                  <a:gd name="T8" fmla="*/ 33 w 39"/>
                  <a:gd name="T9" fmla="*/ 1 h 34"/>
                  <a:gd name="T10" fmla="*/ 19 w 39"/>
                  <a:gd name="T11" fmla="*/ 5 h 34"/>
                  <a:gd name="T12" fmla="*/ 10 w 39"/>
                  <a:gd name="T13" fmla="*/ 15 h 34"/>
                  <a:gd name="T14" fmla="*/ 9 w 39"/>
                  <a:gd name="T15" fmla="*/ 32 h 34"/>
                  <a:gd name="T16" fmla="*/ 18 w 39"/>
                  <a:gd name="T17" fmla="*/ 13 h 34"/>
                  <a:gd name="T18" fmla="*/ 28 w 39"/>
                  <a:gd name="T19" fmla="*/ 8 h 34"/>
                  <a:gd name="T20" fmla="*/ 33 w 39"/>
                  <a:gd name="T21" fmla="*/ 7 h 34"/>
                  <a:gd name="T22" fmla="*/ 26 w 39"/>
                  <a:gd name="T23" fmla="*/ 16 h 34"/>
                  <a:gd name="T24" fmla="*/ 11 w 39"/>
                  <a:gd name="T25" fmla="*/ 27 h 34"/>
                  <a:gd name="T26" fmla="*/ 18 w 39"/>
                  <a:gd name="T2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4">
                    <a:moveTo>
                      <a:pt x="9" y="32"/>
                    </a:moveTo>
                    <a:cubicBezTo>
                      <a:pt x="16" y="34"/>
                      <a:pt x="24" y="26"/>
                      <a:pt x="28" y="22"/>
                    </a:cubicBezTo>
                    <a:cubicBezTo>
                      <a:pt x="32" y="17"/>
                      <a:pt x="39" y="10"/>
                      <a:pt x="39" y="3"/>
                    </a:cubicBezTo>
                    <a:cubicBezTo>
                      <a:pt x="39" y="1"/>
                      <a:pt x="38" y="1"/>
                      <a:pt x="37" y="1"/>
                    </a:cubicBezTo>
                    <a:cubicBezTo>
                      <a:pt x="36" y="0"/>
                      <a:pt x="34" y="0"/>
                      <a:pt x="33" y="1"/>
                    </a:cubicBezTo>
                    <a:cubicBezTo>
                      <a:pt x="29" y="4"/>
                      <a:pt x="24" y="2"/>
                      <a:pt x="19" y="5"/>
                    </a:cubicBezTo>
                    <a:cubicBezTo>
                      <a:pt x="15" y="6"/>
                      <a:pt x="13" y="11"/>
                      <a:pt x="10" y="15"/>
                    </a:cubicBezTo>
                    <a:cubicBezTo>
                      <a:pt x="6" y="19"/>
                      <a:pt x="0" y="30"/>
                      <a:pt x="9" y="32"/>
                    </a:cubicBezTo>
                    <a:close/>
                    <a:moveTo>
                      <a:pt x="18" y="13"/>
                    </a:moveTo>
                    <a:cubicBezTo>
                      <a:pt x="21" y="9"/>
                      <a:pt x="23" y="8"/>
                      <a:pt x="28" y="8"/>
                    </a:cubicBezTo>
                    <a:cubicBezTo>
                      <a:pt x="30" y="8"/>
                      <a:pt x="31" y="8"/>
                      <a:pt x="33" y="7"/>
                    </a:cubicBezTo>
                    <a:cubicBezTo>
                      <a:pt x="31" y="10"/>
                      <a:pt x="28" y="14"/>
                      <a:pt x="26" y="16"/>
                    </a:cubicBezTo>
                    <a:cubicBezTo>
                      <a:pt x="23" y="20"/>
                      <a:pt x="17" y="27"/>
                      <a:pt x="11" y="27"/>
                    </a:cubicBezTo>
                    <a:cubicBezTo>
                      <a:pt x="6" y="28"/>
                      <a:pt x="17" y="15"/>
                      <a:pt x="18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4" name="Freeform 2309"/>
              <p:cNvSpPr>
                <a:spLocks noEditPoints="1"/>
              </p:cNvSpPr>
              <p:nvPr/>
            </p:nvSpPr>
            <p:spPr bwMode="auto">
              <a:xfrm>
                <a:off x="-4852194" y="520699"/>
                <a:ext cx="960438" cy="1385888"/>
              </a:xfrm>
              <a:custGeom>
                <a:avLst/>
                <a:gdLst>
                  <a:gd name="T0" fmla="*/ 107 w 348"/>
                  <a:gd name="T1" fmla="*/ 436 h 501"/>
                  <a:gd name="T2" fmla="*/ 9 w 348"/>
                  <a:gd name="T3" fmla="*/ 485 h 501"/>
                  <a:gd name="T4" fmla="*/ 253 w 348"/>
                  <a:gd name="T5" fmla="*/ 486 h 501"/>
                  <a:gd name="T6" fmla="*/ 181 w 348"/>
                  <a:gd name="T7" fmla="*/ 392 h 501"/>
                  <a:gd name="T8" fmla="*/ 220 w 348"/>
                  <a:gd name="T9" fmla="*/ 19 h 501"/>
                  <a:gd name="T10" fmla="*/ 191 w 348"/>
                  <a:gd name="T11" fmla="*/ 31 h 501"/>
                  <a:gd name="T12" fmla="*/ 201 w 348"/>
                  <a:gd name="T13" fmla="*/ 41 h 501"/>
                  <a:gd name="T14" fmla="*/ 203 w 348"/>
                  <a:gd name="T15" fmla="*/ 53 h 501"/>
                  <a:gd name="T16" fmla="*/ 169 w 348"/>
                  <a:gd name="T17" fmla="*/ 51 h 501"/>
                  <a:gd name="T18" fmla="*/ 167 w 348"/>
                  <a:gd name="T19" fmla="*/ 77 h 501"/>
                  <a:gd name="T20" fmla="*/ 227 w 348"/>
                  <a:gd name="T21" fmla="*/ 92 h 501"/>
                  <a:gd name="T22" fmla="*/ 226 w 348"/>
                  <a:gd name="T23" fmla="*/ 98 h 501"/>
                  <a:gd name="T24" fmla="*/ 232 w 348"/>
                  <a:gd name="T25" fmla="*/ 126 h 501"/>
                  <a:gd name="T26" fmla="*/ 160 w 348"/>
                  <a:gd name="T27" fmla="*/ 77 h 501"/>
                  <a:gd name="T28" fmla="*/ 125 w 348"/>
                  <a:gd name="T29" fmla="*/ 204 h 501"/>
                  <a:gd name="T30" fmla="*/ 108 w 348"/>
                  <a:gd name="T31" fmla="*/ 276 h 501"/>
                  <a:gd name="T32" fmla="*/ 190 w 348"/>
                  <a:gd name="T33" fmla="*/ 290 h 501"/>
                  <a:gd name="T34" fmla="*/ 251 w 348"/>
                  <a:gd name="T35" fmla="*/ 210 h 501"/>
                  <a:gd name="T36" fmla="*/ 232 w 348"/>
                  <a:gd name="T37" fmla="*/ 158 h 501"/>
                  <a:gd name="T38" fmla="*/ 246 w 348"/>
                  <a:gd name="T39" fmla="*/ 197 h 501"/>
                  <a:gd name="T40" fmla="*/ 268 w 348"/>
                  <a:gd name="T41" fmla="*/ 162 h 501"/>
                  <a:gd name="T42" fmla="*/ 296 w 348"/>
                  <a:gd name="T43" fmla="*/ 190 h 501"/>
                  <a:gd name="T44" fmla="*/ 0 w 348"/>
                  <a:gd name="T45" fmla="*/ 322 h 501"/>
                  <a:gd name="T46" fmla="*/ 149 w 348"/>
                  <a:gd name="T47" fmla="*/ 441 h 501"/>
                  <a:gd name="T48" fmla="*/ 173 w 348"/>
                  <a:gd name="T49" fmla="*/ 494 h 501"/>
                  <a:gd name="T50" fmla="*/ 26 w 348"/>
                  <a:gd name="T51" fmla="*/ 468 h 501"/>
                  <a:gd name="T52" fmla="*/ 149 w 348"/>
                  <a:gd name="T53" fmla="*/ 441 h 501"/>
                  <a:gd name="T54" fmla="*/ 120 w 348"/>
                  <a:gd name="T55" fmla="*/ 397 h 501"/>
                  <a:gd name="T56" fmla="*/ 196 w 348"/>
                  <a:gd name="T57" fmla="*/ 33 h 501"/>
                  <a:gd name="T58" fmla="*/ 304 w 348"/>
                  <a:gd name="T59" fmla="*/ 190 h 501"/>
                  <a:gd name="T60" fmla="*/ 259 w 348"/>
                  <a:gd name="T61" fmla="*/ 153 h 501"/>
                  <a:gd name="T62" fmla="*/ 247 w 348"/>
                  <a:gd name="T63" fmla="*/ 175 h 501"/>
                  <a:gd name="T64" fmla="*/ 234 w 348"/>
                  <a:gd name="T65" fmla="*/ 175 h 501"/>
                  <a:gd name="T66" fmla="*/ 207 w 348"/>
                  <a:gd name="T67" fmla="*/ 262 h 501"/>
                  <a:gd name="T68" fmla="*/ 111 w 348"/>
                  <a:gd name="T69" fmla="*/ 286 h 501"/>
                  <a:gd name="T70" fmla="*/ 134 w 348"/>
                  <a:gd name="T71" fmla="*/ 190 h 501"/>
                  <a:gd name="T72" fmla="*/ 144 w 348"/>
                  <a:gd name="T73" fmla="*/ 81 h 501"/>
                  <a:gd name="T74" fmla="*/ 243 w 348"/>
                  <a:gd name="T75" fmla="*/ 124 h 501"/>
                  <a:gd name="T76" fmla="*/ 230 w 348"/>
                  <a:gd name="T77" fmla="*/ 105 h 501"/>
                  <a:gd name="T78" fmla="*/ 221 w 348"/>
                  <a:gd name="T79" fmla="*/ 87 h 501"/>
                  <a:gd name="T80" fmla="*/ 160 w 348"/>
                  <a:gd name="T81" fmla="*/ 70 h 501"/>
                  <a:gd name="T82" fmla="*/ 175 w 348"/>
                  <a:gd name="T83" fmla="*/ 55 h 501"/>
                  <a:gd name="T84" fmla="*/ 213 w 348"/>
                  <a:gd name="T85" fmla="*/ 54 h 501"/>
                  <a:gd name="T86" fmla="*/ 209 w 348"/>
                  <a:gd name="T87" fmla="*/ 45 h 501"/>
                  <a:gd name="T88" fmla="*/ 311 w 348"/>
                  <a:gd name="T89" fmla="*/ 202 h 501"/>
                  <a:gd name="T90" fmla="*/ 209 w 348"/>
                  <a:gd name="T91" fmla="*/ 38 h 501"/>
                  <a:gd name="T92" fmla="*/ 315 w 348"/>
                  <a:gd name="T93" fmla="*/ 284 h 501"/>
                  <a:gd name="T94" fmla="*/ 65 w 348"/>
                  <a:gd name="T95" fmla="*/ 368 h 501"/>
                  <a:gd name="T96" fmla="*/ 47 w 348"/>
                  <a:gd name="T97" fmla="*/ 37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48" h="501">
                    <a:moveTo>
                      <a:pt x="37" y="396"/>
                    </a:moveTo>
                    <a:cubicBezTo>
                      <a:pt x="46" y="403"/>
                      <a:pt x="53" y="395"/>
                      <a:pt x="58" y="385"/>
                    </a:cubicBezTo>
                    <a:cubicBezTo>
                      <a:pt x="75" y="393"/>
                      <a:pt x="95" y="395"/>
                      <a:pt x="115" y="396"/>
                    </a:cubicBezTo>
                    <a:cubicBezTo>
                      <a:pt x="112" y="409"/>
                      <a:pt x="103" y="423"/>
                      <a:pt x="107" y="436"/>
                    </a:cubicBezTo>
                    <a:cubicBezTo>
                      <a:pt x="107" y="436"/>
                      <a:pt x="107" y="436"/>
                      <a:pt x="107" y="436"/>
                    </a:cubicBezTo>
                    <a:cubicBezTo>
                      <a:pt x="96" y="439"/>
                      <a:pt x="84" y="440"/>
                      <a:pt x="73" y="443"/>
                    </a:cubicBezTo>
                    <a:cubicBezTo>
                      <a:pt x="56" y="447"/>
                      <a:pt x="39" y="453"/>
                      <a:pt x="25" y="462"/>
                    </a:cubicBezTo>
                    <a:cubicBezTo>
                      <a:pt x="20" y="466"/>
                      <a:pt x="4" y="477"/>
                      <a:pt x="9" y="485"/>
                    </a:cubicBezTo>
                    <a:cubicBezTo>
                      <a:pt x="14" y="492"/>
                      <a:pt x="29" y="493"/>
                      <a:pt x="37" y="494"/>
                    </a:cubicBezTo>
                    <a:cubicBezTo>
                      <a:pt x="68" y="498"/>
                      <a:pt x="100" y="500"/>
                      <a:pt x="132" y="500"/>
                    </a:cubicBezTo>
                    <a:cubicBezTo>
                      <a:pt x="164" y="501"/>
                      <a:pt x="197" y="500"/>
                      <a:pt x="229" y="495"/>
                    </a:cubicBezTo>
                    <a:cubicBezTo>
                      <a:pt x="237" y="493"/>
                      <a:pt x="247" y="492"/>
                      <a:pt x="253" y="486"/>
                    </a:cubicBezTo>
                    <a:cubicBezTo>
                      <a:pt x="260" y="480"/>
                      <a:pt x="254" y="472"/>
                      <a:pt x="248" y="468"/>
                    </a:cubicBezTo>
                    <a:cubicBezTo>
                      <a:pt x="221" y="448"/>
                      <a:pt x="183" y="441"/>
                      <a:pt x="150" y="436"/>
                    </a:cubicBezTo>
                    <a:cubicBezTo>
                      <a:pt x="152" y="422"/>
                      <a:pt x="149" y="409"/>
                      <a:pt x="144" y="397"/>
                    </a:cubicBezTo>
                    <a:cubicBezTo>
                      <a:pt x="156" y="396"/>
                      <a:pt x="169" y="395"/>
                      <a:pt x="181" y="392"/>
                    </a:cubicBezTo>
                    <a:cubicBezTo>
                      <a:pt x="210" y="386"/>
                      <a:pt x="238" y="374"/>
                      <a:pt x="262" y="356"/>
                    </a:cubicBezTo>
                    <a:cubicBezTo>
                      <a:pt x="320" y="315"/>
                      <a:pt x="348" y="238"/>
                      <a:pt x="335" y="169"/>
                    </a:cubicBezTo>
                    <a:cubicBezTo>
                      <a:pt x="329" y="137"/>
                      <a:pt x="315" y="105"/>
                      <a:pt x="296" y="78"/>
                    </a:cubicBezTo>
                    <a:cubicBezTo>
                      <a:pt x="276" y="51"/>
                      <a:pt x="250" y="33"/>
                      <a:pt x="220" y="19"/>
                    </a:cubicBezTo>
                    <a:cubicBezTo>
                      <a:pt x="220" y="19"/>
                      <a:pt x="220" y="18"/>
                      <a:pt x="219" y="18"/>
                    </a:cubicBezTo>
                    <a:cubicBezTo>
                      <a:pt x="220" y="14"/>
                      <a:pt x="219" y="11"/>
                      <a:pt x="214" y="8"/>
                    </a:cubicBezTo>
                    <a:cubicBezTo>
                      <a:pt x="198" y="0"/>
                      <a:pt x="196" y="22"/>
                      <a:pt x="192" y="31"/>
                    </a:cubicBezTo>
                    <a:cubicBezTo>
                      <a:pt x="191" y="31"/>
                      <a:pt x="191" y="31"/>
                      <a:pt x="191" y="31"/>
                    </a:cubicBezTo>
                    <a:cubicBezTo>
                      <a:pt x="126" y="9"/>
                      <a:pt x="51" y="25"/>
                      <a:pt x="0" y="71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72"/>
                      <a:pt x="12" y="67"/>
                      <a:pt x="19" y="62"/>
                    </a:cubicBezTo>
                    <a:cubicBezTo>
                      <a:pt x="72" y="23"/>
                      <a:pt x="142" y="17"/>
                      <a:pt x="201" y="41"/>
                    </a:cubicBezTo>
                    <a:cubicBezTo>
                      <a:pt x="198" y="42"/>
                      <a:pt x="196" y="43"/>
                      <a:pt x="193" y="45"/>
                    </a:cubicBezTo>
                    <a:cubicBezTo>
                      <a:pt x="190" y="48"/>
                      <a:pt x="194" y="53"/>
                      <a:pt x="197" y="54"/>
                    </a:cubicBezTo>
                    <a:cubicBezTo>
                      <a:pt x="199" y="54"/>
                      <a:pt x="200" y="54"/>
                      <a:pt x="201" y="54"/>
                    </a:cubicBezTo>
                    <a:cubicBezTo>
                      <a:pt x="202" y="54"/>
                      <a:pt x="203" y="54"/>
                      <a:pt x="203" y="53"/>
                    </a:cubicBezTo>
                    <a:cubicBezTo>
                      <a:pt x="205" y="53"/>
                      <a:pt x="206" y="54"/>
                      <a:pt x="206" y="56"/>
                    </a:cubicBezTo>
                    <a:cubicBezTo>
                      <a:pt x="200" y="57"/>
                      <a:pt x="193" y="53"/>
                      <a:pt x="188" y="51"/>
                    </a:cubicBezTo>
                    <a:cubicBezTo>
                      <a:pt x="184" y="49"/>
                      <a:pt x="177" y="40"/>
                      <a:pt x="172" y="44"/>
                    </a:cubicBezTo>
                    <a:cubicBezTo>
                      <a:pt x="170" y="46"/>
                      <a:pt x="169" y="48"/>
                      <a:pt x="169" y="51"/>
                    </a:cubicBezTo>
                    <a:cubicBezTo>
                      <a:pt x="168" y="54"/>
                      <a:pt x="172" y="59"/>
                      <a:pt x="167" y="60"/>
                    </a:cubicBezTo>
                    <a:cubicBezTo>
                      <a:pt x="161" y="60"/>
                      <a:pt x="155" y="57"/>
                      <a:pt x="150" y="57"/>
                    </a:cubicBezTo>
                    <a:cubicBezTo>
                      <a:pt x="139" y="56"/>
                      <a:pt x="139" y="68"/>
                      <a:pt x="147" y="72"/>
                    </a:cubicBezTo>
                    <a:cubicBezTo>
                      <a:pt x="153" y="74"/>
                      <a:pt x="161" y="76"/>
                      <a:pt x="167" y="77"/>
                    </a:cubicBezTo>
                    <a:cubicBezTo>
                      <a:pt x="170" y="77"/>
                      <a:pt x="172" y="75"/>
                      <a:pt x="175" y="74"/>
                    </a:cubicBezTo>
                    <a:cubicBezTo>
                      <a:pt x="182" y="69"/>
                      <a:pt x="189" y="67"/>
                      <a:pt x="196" y="74"/>
                    </a:cubicBezTo>
                    <a:cubicBezTo>
                      <a:pt x="203" y="80"/>
                      <a:pt x="202" y="91"/>
                      <a:pt x="210" y="96"/>
                    </a:cubicBezTo>
                    <a:cubicBezTo>
                      <a:pt x="216" y="101"/>
                      <a:pt x="221" y="91"/>
                      <a:pt x="227" y="92"/>
                    </a:cubicBezTo>
                    <a:cubicBezTo>
                      <a:pt x="231" y="93"/>
                      <a:pt x="235" y="95"/>
                      <a:pt x="238" y="97"/>
                    </a:cubicBezTo>
                    <a:cubicBezTo>
                      <a:pt x="240" y="98"/>
                      <a:pt x="242" y="99"/>
                      <a:pt x="243" y="101"/>
                    </a:cubicBezTo>
                    <a:cubicBezTo>
                      <a:pt x="244" y="102"/>
                      <a:pt x="248" y="111"/>
                      <a:pt x="241" y="108"/>
                    </a:cubicBezTo>
                    <a:cubicBezTo>
                      <a:pt x="236" y="105"/>
                      <a:pt x="233" y="99"/>
                      <a:pt x="226" y="98"/>
                    </a:cubicBezTo>
                    <a:cubicBezTo>
                      <a:pt x="221" y="98"/>
                      <a:pt x="219" y="101"/>
                      <a:pt x="219" y="106"/>
                    </a:cubicBezTo>
                    <a:cubicBezTo>
                      <a:pt x="219" y="112"/>
                      <a:pt x="227" y="115"/>
                      <a:pt x="232" y="117"/>
                    </a:cubicBezTo>
                    <a:cubicBezTo>
                      <a:pt x="232" y="117"/>
                      <a:pt x="233" y="118"/>
                      <a:pt x="233" y="118"/>
                    </a:cubicBezTo>
                    <a:cubicBezTo>
                      <a:pt x="237" y="120"/>
                      <a:pt x="237" y="122"/>
                      <a:pt x="232" y="126"/>
                    </a:cubicBezTo>
                    <a:cubicBezTo>
                      <a:pt x="232" y="126"/>
                      <a:pt x="231" y="126"/>
                      <a:pt x="231" y="126"/>
                    </a:cubicBezTo>
                    <a:cubicBezTo>
                      <a:pt x="222" y="122"/>
                      <a:pt x="213" y="118"/>
                      <a:pt x="204" y="113"/>
                    </a:cubicBezTo>
                    <a:cubicBezTo>
                      <a:pt x="193" y="108"/>
                      <a:pt x="185" y="101"/>
                      <a:pt x="178" y="92"/>
                    </a:cubicBezTo>
                    <a:cubicBezTo>
                      <a:pt x="173" y="86"/>
                      <a:pt x="167" y="80"/>
                      <a:pt x="160" y="77"/>
                    </a:cubicBezTo>
                    <a:cubicBezTo>
                      <a:pt x="151" y="74"/>
                      <a:pt x="142" y="75"/>
                      <a:pt x="134" y="77"/>
                    </a:cubicBezTo>
                    <a:cubicBezTo>
                      <a:pt x="105" y="84"/>
                      <a:pt x="57" y="118"/>
                      <a:pt x="73" y="153"/>
                    </a:cubicBezTo>
                    <a:cubicBezTo>
                      <a:pt x="82" y="170"/>
                      <a:pt x="108" y="166"/>
                      <a:pt x="122" y="174"/>
                    </a:cubicBezTo>
                    <a:cubicBezTo>
                      <a:pt x="134" y="181"/>
                      <a:pt x="129" y="194"/>
                      <a:pt x="125" y="204"/>
                    </a:cubicBezTo>
                    <a:cubicBezTo>
                      <a:pt x="123" y="208"/>
                      <a:pt x="122" y="212"/>
                      <a:pt x="121" y="216"/>
                    </a:cubicBezTo>
                    <a:cubicBezTo>
                      <a:pt x="120" y="222"/>
                      <a:pt x="122" y="227"/>
                      <a:pt x="123" y="233"/>
                    </a:cubicBezTo>
                    <a:cubicBezTo>
                      <a:pt x="123" y="241"/>
                      <a:pt x="116" y="250"/>
                      <a:pt x="113" y="257"/>
                    </a:cubicBezTo>
                    <a:cubicBezTo>
                      <a:pt x="111" y="263"/>
                      <a:pt x="109" y="269"/>
                      <a:pt x="108" y="276"/>
                    </a:cubicBezTo>
                    <a:cubicBezTo>
                      <a:pt x="106" y="286"/>
                      <a:pt x="104" y="299"/>
                      <a:pt x="108" y="310"/>
                    </a:cubicBezTo>
                    <a:cubicBezTo>
                      <a:pt x="112" y="320"/>
                      <a:pt x="122" y="322"/>
                      <a:pt x="132" y="321"/>
                    </a:cubicBezTo>
                    <a:cubicBezTo>
                      <a:pt x="141" y="319"/>
                      <a:pt x="149" y="314"/>
                      <a:pt x="157" y="308"/>
                    </a:cubicBezTo>
                    <a:cubicBezTo>
                      <a:pt x="167" y="300"/>
                      <a:pt x="178" y="295"/>
                      <a:pt x="190" y="290"/>
                    </a:cubicBezTo>
                    <a:cubicBezTo>
                      <a:pt x="198" y="286"/>
                      <a:pt x="205" y="282"/>
                      <a:pt x="210" y="275"/>
                    </a:cubicBezTo>
                    <a:cubicBezTo>
                      <a:pt x="216" y="266"/>
                      <a:pt x="209" y="255"/>
                      <a:pt x="219" y="248"/>
                    </a:cubicBezTo>
                    <a:cubicBezTo>
                      <a:pt x="230" y="241"/>
                      <a:pt x="245" y="240"/>
                      <a:pt x="252" y="227"/>
                    </a:cubicBezTo>
                    <a:cubicBezTo>
                      <a:pt x="255" y="222"/>
                      <a:pt x="254" y="215"/>
                      <a:pt x="251" y="210"/>
                    </a:cubicBezTo>
                    <a:cubicBezTo>
                      <a:pt x="248" y="205"/>
                      <a:pt x="244" y="202"/>
                      <a:pt x="242" y="197"/>
                    </a:cubicBezTo>
                    <a:cubicBezTo>
                      <a:pt x="239" y="191"/>
                      <a:pt x="241" y="184"/>
                      <a:pt x="240" y="178"/>
                    </a:cubicBezTo>
                    <a:cubicBezTo>
                      <a:pt x="239" y="174"/>
                      <a:pt x="237" y="170"/>
                      <a:pt x="236" y="167"/>
                    </a:cubicBezTo>
                    <a:cubicBezTo>
                      <a:pt x="234" y="164"/>
                      <a:pt x="233" y="161"/>
                      <a:pt x="232" y="158"/>
                    </a:cubicBezTo>
                    <a:cubicBezTo>
                      <a:pt x="232" y="158"/>
                      <a:pt x="232" y="157"/>
                      <a:pt x="232" y="156"/>
                    </a:cubicBezTo>
                    <a:cubicBezTo>
                      <a:pt x="230" y="152"/>
                      <a:pt x="232" y="150"/>
                      <a:pt x="237" y="150"/>
                    </a:cubicBezTo>
                    <a:cubicBezTo>
                      <a:pt x="242" y="159"/>
                      <a:pt x="242" y="172"/>
                      <a:pt x="241" y="181"/>
                    </a:cubicBezTo>
                    <a:cubicBezTo>
                      <a:pt x="241" y="187"/>
                      <a:pt x="242" y="193"/>
                      <a:pt x="246" y="197"/>
                    </a:cubicBezTo>
                    <a:cubicBezTo>
                      <a:pt x="250" y="202"/>
                      <a:pt x="259" y="201"/>
                      <a:pt x="264" y="200"/>
                    </a:cubicBezTo>
                    <a:cubicBezTo>
                      <a:pt x="270" y="199"/>
                      <a:pt x="279" y="196"/>
                      <a:pt x="280" y="190"/>
                    </a:cubicBezTo>
                    <a:cubicBezTo>
                      <a:pt x="283" y="182"/>
                      <a:pt x="277" y="175"/>
                      <a:pt x="273" y="169"/>
                    </a:cubicBezTo>
                    <a:cubicBezTo>
                      <a:pt x="271" y="167"/>
                      <a:pt x="270" y="165"/>
                      <a:pt x="268" y="162"/>
                    </a:cubicBezTo>
                    <a:cubicBezTo>
                      <a:pt x="267" y="161"/>
                      <a:pt x="267" y="160"/>
                      <a:pt x="266" y="159"/>
                    </a:cubicBezTo>
                    <a:cubicBezTo>
                      <a:pt x="266" y="159"/>
                      <a:pt x="261" y="147"/>
                      <a:pt x="267" y="150"/>
                    </a:cubicBezTo>
                    <a:cubicBezTo>
                      <a:pt x="275" y="154"/>
                      <a:pt x="278" y="166"/>
                      <a:pt x="282" y="173"/>
                    </a:cubicBezTo>
                    <a:cubicBezTo>
                      <a:pt x="286" y="179"/>
                      <a:pt x="291" y="185"/>
                      <a:pt x="296" y="190"/>
                    </a:cubicBezTo>
                    <a:cubicBezTo>
                      <a:pt x="305" y="197"/>
                      <a:pt x="307" y="206"/>
                      <a:pt x="310" y="217"/>
                    </a:cubicBezTo>
                    <a:cubicBezTo>
                      <a:pt x="310" y="217"/>
                      <a:pt x="310" y="218"/>
                      <a:pt x="310" y="218"/>
                    </a:cubicBezTo>
                    <a:cubicBezTo>
                      <a:pt x="302" y="293"/>
                      <a:pt x="243" y="353"/>
                      <a:pt x="170" y="369"/>
                    </a:cubicBezTo>
                    <a:cubicBezTo>
                      <a:pt x="108" y="383"/>
                      <a:pt x="44" y="364"/>
                      <a:pt x="0" y="322"/>
                    </a:cubicBezTo>
                    <a:cubicBezTo>
                      <a:pt x="0" y="329"/>
                      <a:pt x="0" y="329"/>
                      <a:pt x="0" y="329"/>
                    </a:cubicBezTo>
                    <a:cubicBezTo>
                      <a:pt x="14" y="343"/>
                      <a:pt x="31" y="354"/>
                      <a:pt x="49" y="362"/>
                    </a:cubicBezTo>
                    <a:cubicBezTo>
                      <a:pt x="46" y="370"/>
                      <a:pt x="26" y="388"/>
                      <a:pt x="37" y="396"/>
                    </a:cubicBezTo>
                    <a:close/>
                    <a:moveTo>
                      <a:pt x="149" y="441"/>
                    </a:moveTo>
                    <a:cubicBezTo>
                      <a:pt x="170" y="444"/>
                      <a:pt x="191" y="448"/>
                      <a:pt x="212" y="456"/>
                    </a:cubicBezTo>
                    <a:cubicBezTo>
                      <a:pt x="224" y="460"/>
                      <a:pt x="244" y="466"/>
                      <a:pt x="251" y="478"/>
                    </a:cubicBezTo>
                    <a:cubicBezTo>
                      <a:pt x="255" y="486"/>
                      <a:pt x="228" y="490"/>
                      <a:pt x="224" y="490"/>
                    </a:cubicBezTo>
                    <a:cubicBezTo>
                      <a:pt x="207" y="493"/>
                      <a:pt x="190" y="494"/>
                      <a:pt x="173" y="494"/>
                    </a:cubicBezTo>
                    <a:cubicBezTo>
                      <a:pt x="136" y="496"/>
                      <a:pt x="99" y="495"/>
                      <a:pt x="63" y="491"/>
                    </a:cubicBezTo>
                    <a:cubicBezTo>
                      <a:pt x="51" y="490"/>
                      <a:pt x="40" y="490"/>
                      <a:pt x="29" y="488"/>
                    </a:cubicBezTo>
                    <a:cubicBezTo>
                      <a:pt x="24" y="487"/>
                      <a:pt x="18" y="486"/>
                      <a:pt x="14" y="483"/>
                    </a:cubicBezTo>
                    <a:cubicBezTo>
                      <a:pt x="10" y="480"/>
                      <a:pt x="24" y="470"/>
                      <a:pt x="26" y="468"/>
                    </a:cubicBezTo>
                    <a:cubicBezTo>
                      <a:pt x="40" y="458"/>
                      <a:pt x="57" y="452"/>
                      <a:pt x="74" y="448"/>
                    </a:cubicBezTo>
                    <a:cubicBezTo>
                      <a:pt x="86" y="445"/>
                      <a:pt x="98" y="444"/>
                      <a:pt x="110" y="440"/>
                    </a:cubicBezTo>
                    <a:cubicBezTo>
                      <a:pt x="123" y="441"/>
                      <a:pt x="135" y="443"/>
                      <a:pt x="148" y="441"/>
                    </a:cubicBezTo>
                    <a:cubicBezTo>
                      <a:pt x="148" y="441"/>
                      <a:pt x="149" y="441"/>
                      <a:pt x="149" y="441"/>
                    </a:cubicBezTo>
                    <a:close/>
                    <a:moveTo>
                      <a:pt x="145" y="436"/>
                    </a:moveTo>
                    <a:cubicBezTo>
                      <a:pt x="134" y="438"/>
                      <a:pt x="123" y="436"/>
                      <a:pt x="112" y="435"/>
                    </a:cubicBezTo>
                    <a:cubicBezTo>
                      <a:pt x="112" y="435"/>
                      <a:pt x="112" y="435"/>
                      <a:pt x="112" y="434"/>
                    </a:cubicBezTo>
                    <a:cubicBezTo>
                      <a:pt x="108" y="422"/>
                      <a:pt x="117" y="409"/>
                      <a:pt x="120" y="397"/>
                    </a:cubicBezTo>
                    <a:cubicBezTo>
                      <a:pt x="121" y="397"/>
                      <a:pt x="121" y="397"/>
                      <a:pt x="122" y="397"/>
                    </a:cubicBezTo>
                    <a:cubicBezTo>
                      <a:pt x="128" y="397"/>
                      <a:pt x="133" y="397"/>
                      <a:pt x="139" y="397"/>
                    </a:cubicBezTo>
                    <a:cubicBezTo>
                      <a:pt x="143" y="409"/>
                      <a:pt x="148" y="423"/>
                      <a:pt x="145" y="436"/>
                    </a:cubicBezTo>
                    <a:close/>
                    <a:moveTo>
                      <a:pt x="196" y="33"/>
                    </a:moveTo>
                    <a:cubicBezTo>
                      <a:pt x="199" y="27"/>
                      <a:pt x="200" y="11"/>
                      <a:pt x="209" y="12"/>
                    </a:cubicBezTo>
                    <a:cubicBezTo>
                      <a:pt x="221" y="15"/>
                      <a:pt x="208" y="31"/>
                      <a:pt x="204" y="36"/>
                    </a:cubicBezTo>
                    <a:cubicBezTo>
                      <a:pt x="201" y="35"/>
                      <a:pt x="199" y="34"/>
                      <a:pt x="196" y="33"/>
                    </a:cubicBezTo>
                    <a:close/>
                    <a:moveTo>
                      <a:pt x="304" y="190"/>
                    </a:moveTo>
                    <a:cubicBezTo>
                      <a:pt x="300" y="185"/>
                      <a:pt x="295" y="182"/>
                      <a:pt x="291" y="177"/>
                    </a:cubicBezTo>
                    <a:cubicBezTo>
                      <a:pt x="288" y="172"/>
                      <a:pt x="285" y="166"/>
                      <a:pt x="281" y="160"/>
                    </a:cubicBezTo>
                    <a:cubicBezTo>
                      <a:pt x="279" y="155"/>
                      <a:pt x="274" y="146"/>
                      <a:pt x="268" y="145"/>
                    </a:cubicBezTo>
                    <a:cubicBezTo>
                      <a:pt x="262" y="143"/>
                      <a:pt x="259" y="147"/>
                      <a:pt x="259" y="153"/>
                    </a:cubicBezTo>
                    <a:cubicBezTo>
                      <a:pt x="258" y="159"/>
                      <a:pt x="265" y="166"/>
                      <a:pt x="268" y="171"/>
                    </a:cubicBezTo>
                    <a:cubicBezTo>
                      <a:pt x="271" y="175"/>
                      <a:pt x="274" y="179"/>
                      <a:pt x="276" y="184"/>
                    </a:cubicBezTo>
                    <a:cubicBezTo>
                      <a:pt x="279" y="194"/>
                      <a:pt x="263" y="195"/>
                      <a:pt x="258" y="196"/>
                    </a:cubicBezTo>
                    <a:cubicBezTo>
                      <a:pt x="245" y="197"/>
                      <a:pt x="247" y="184"/>
                      <a:pt x="247" y="175"/>
                    </a:cubicBezTo>
                    <a:cubicBezTo>
                      <a:pt x="247" y="167"/>
                      <a:pt x="246" y="157"/>
                      <a:pt x="243" y="150"/>
                    </a:cubicBezTo>
                    <a:cubicBezTo>
                      <a:pt x="240" y="145"/>
                      <a:pt x="236" y="140"/>
                      <a:pt x="230" y="143"/>
                    </a:cubicBezTo>
                    <a:cubicBezTo>
                      <a:pt x="224" y="147"/>
                      <a:pt x="226" y="157"/>
                      <a:pt x="228" y="162"/>
                    </a:cubicBezTo>
                    <a:cubicBezTo>
                      <a:pt x="230" y="166"/>
                      <a:pt x="232" y="171"/>
                      <a:pt x="234" y="175"/>
                    </a:cubicBezTo>
                    <a:cubicBezTo>
                      <a:pt x="236" y="181"/>
                      <a:pt x="235" y="186"/>
                      <a:pt x="236" y="192"/>
                    </a:cubicBezTo>
                    <a:cubicBezTo>
                      <a:pt x="236" y="203"/>
                      <a:pt x="248" y="209"/>
                      <a:pt x="248" y="220"/>
                    </a:cubicBezTo>
                    <a:cubicBezTo>
                      <a:pt x="248" y="235"/>
                      <a:pt x="224" y="238"/>
                      <a:pt x="215" y="245"/>
                    </a:cubicBezTo>
                    <a:cubicBezTo>
                      <a:pt x="209" y="250"/>
                      <a:pt x="207" y="254"/>
                      <a:pt x="207" y="262"/>
                    </a:cubicBezTo>
                    <a:cubicBezTo>
                      <a:pt x="207" y="277"/>
                      <a:pt x="195" y="282"/>
                      <a:pt x="182" y="287"/>
                    </a:cubicBezTo>
                    <a:cubicBezTo>
                      <a:pt x="171" y="292"/>
                      <a:pt x="162" y="298"/>
                      <a:pt x="152" y="305"/>
                    </a:cubicBezTo>
                    <a:cubicBezTo>
                      <a:pt x="144" y="311"/>
                      <a:pt x="133" y="317"/>
                      <a:pt x="123" y="316"/>
                    </a:cubicBezTo>
                    <a:cubicBezTo>
                      <a:pt x="109" y="314"/>
                      <a:pt x="110" y="296"/>
                      <a:pt x="111" y="286"/>
                    </a:cubicBezTo>
                    <a:cubicBezTo>
                      <a:pt x="113" y="273"/>
                      <a:pt x="117" y="259"/>
                      <a:pt x="123" y="248"/>
                    </a:cubicBezTo>
                    <a:cubicBezTo>
                      <a:pt x="125" y="244"/>
                      <a:pt x="127" y="240"/>
                      <a:pt x="127" y="236"/>
                    </a:cubicBezTo>
                    <a:cubicBezTo>
                      <a:pt x="128" y="230"/>
                      <a:pt x="126" y="224"/>
                      <a:pt x="126" y="218"/>
                    </a:cubicBezTo>
                    <a:cubicBezTo>
                      <a:pt x="127" y="209"/>
                      <a:pt x="133" y="200"/>
                      <a:pt x="134" y="190"/>
                    </a:cubicBezTo>
                    <a:cubicBezTo>
                      <a:pt x="138" y="172"/>
                      <a:pt x="119" y="166"/>
                      <a:pt x="104" y="163"/>
                    </a:cubicBezTo>
                    <a:cubicBezTo>
                      <a:pt x="93" y="161"/>
                      <a:pt x="81" y="159"/>
                      <a:pt x="76" y="146"/>
                    </a:cubicBezTo>
                    <a:cubicBezTo>
                      <a:pt x="72" y="135"/>
                      <a:pt x="79" y="122"/>
                      <a:pt x="86" y="113"/>
                    </a:cubicBezTo>
                    <a:cubicBezTo>
                      <a:pt x="100" y="96"/>
                      <a:pt x="122" y="83"/>
                      <a:pt x="144" y="81"/>
                    </a:cubicBezTo>
                    <a:cubicBezTo>
                      <a:pt x="166" y="78"/>
                      <a:pt x="175" y="101"/>
                      <a:pt x="191" y="112"/>
                    </a:cubicBezTo>
                    <a:cubicBezTo>
                      <a:pt x="204" y="121"/>
                      <a:pt x="218" y="125"/>
                      <a:pt x="231" y="132"/>
                    </a:cubicBezTo>
                    <a:cubicBezTo>
                      <a:pt x="232" y="132"/>
                      <a:pt x="233" y="132"/>
                      <a:pt x="234" y="131"/>
                    </a:cubicBezTo>
                    <a:cubicBezTo>
                      <a:pt x="238" y="131"/>
                      <a:pt x="243" y="129"/>
                      <a:pt x="243" y="124"/>
                    </a:cubicBezTo>
                    <a:cubicBezTo>
                      <a:pt x="242" y="117"/>
                      <a:pt x="237" y="114"/>
                      <a:pt x="231" y="111"/>
                    </a:cubicBezTo>
                    <a:cubicBezTo>
                      <a:pt x="229" y="110"/>
                      <a:pt x="227" y="110"/>
                      <a:pt x="226" y="108"/>
                    </a:cubicBezTo>
                    <a:cubicBezTo>
                      <a:pt x="226" y="107"/>
                      <a:pt x="226" y="105"/>
                      <a:pt x="227" y="104"/>
                    </a:cubicBezTo>
                    <a:cubicBezTo>
                      <a:pt x="228" y="104"/>
                      <a:pt x="229" y="105"/>
                      <a:pt x="230" y="105"/>
                    </a:cubicBezTo>
                    <a:cubicBezTo>
                      <a:pt x="233" y="107"/>
                      <a:pt x="235" y="110"/>
                      <a:pt x="237" y="111"/>
                    </a:cubicBezTo>
                    <a:cubicBezTo>
                      <a:pt x="242" y="115"/>
                      <a:pt x="247" y="114"/>
                      <a:pt x="250" y="108"/>
                    </a:cubicBezTo>
                    <a:cubicBezTo>
                      <a:pt x="255" y="97"/>
                      <a:pt x="235" y="88"/>
                      <a:pt x="227" y="87"/>
                    </a:cubicBezTo>
                    <a:cubicBezTo>
                      <a:pt x="225" y="87"/>
                      <a:pt x="223" y="87"/>
                      <a:pt x="221" y="87"/>
                    </a:cubicBezTo>
                    <a:cubicBezTo>
                      <a:pt x="216" y="90"/>
                      <a:pt x="214" y="95"/>
                      <a:pt x="209" y="88"/>
                    </a:cubicBezTo>
                    <a:cubicBezTo>
                      <a:pt x="204" y="79"/>
                      <a:pt x="203" y="71"/>
                      <a:pt x="194" y="66"/>
                    </a:cubicBezTo>
                    <a:cubicBezTo>
                      <a:pt x="187" y="62"/>
                      <a:pt x="180" y="65"/>
                      <a:pt x="174" y="68"/>
                    </a:cubicBezTo>
                    <a:cubicBezTo>
                      <a:pt x="169" y="71"/>
                      <a:pt x="166" y="72"/>
                      <a:pt x="160" y="70"/>
                    </a:cubicBezTo>
                    <a:cubicBezTo>
                      <a:pt x="156" y="69"/>
                      <a:pt x="148" y="69"/>
                      <a:pt x="146" y="64"/>
                    </a:cubicBezTo>
                    <a:cubicBezTo>
                      <a:pt x="145" y="60"/>
                      <a:pt x="161" y="64"/>
                      <a:pt x="163" y="64"/>
                    </a:cubicBezTo>
                    <a:cubicBezTo>
                      <a:pt x="167" y="65"/>
                      <a:pt x="173" y="65"/>
                      <a:pt x="175" y="60"/>
                    </a:cubicBezTo>
                    <a:cubicBezTo>
                      <a:pt x="176" y="59"/>
                      <a:pt x="175" y="57"/>
                      <a:pt x="175" y="55"/>
                    </a:cubicBezTo>
                    <a:cubicBezTo>
                      <a:pt x="174" y="54"/>
                      <a:pt x="173" y="47"/>
                      <a:pt x="177" y="49"/>
                    </a:cubicBezTo>
                    <a:cubicBezTo>
                      <a:pt x="179" y="50"/>
                      <a:pt x="181" y="52"/>
                      <a:pt x="182" y="53"/>
                    </a:cubicBezTo>
                    <a:cubicBezTo>
                      <a:pt x="189" y="58"/>
                      <a:pt x="199" y="62"/>
                      <a:pt x="208" y="62"/>
                    </a:cubicBezTo>
                    <a:cubicBezTo>
                      <a:pt x="212" y="61"/>
                      <a:pt x="214" y="58"/>
                      <a:pt x="213" y="54"/>
                    </a:cubicBezTo>
                    <a:cubicBezTo>
                      <a:pt x="213" y="52"/>
                      <a:pt x="211" y="50"/>
                      <a:pt x="209" y="49"/>
                    </a:cubicBezTo>
                    <a:cubicBezTo>
                      <a:pt x="207" y="48"/>
                      <a:pt x="207" y="48"/>
                      <a:pt x="205" y="48"/>
                    </a:cubicBezTo>
                    <a:cubicBezTo>
                      <a:pt x="205" y="48"/>
                      <a:pt x="198" y="48"/>
                      <a:pt x="198" y="48"/>
                    </a:cubicBezTo>
                    <a:cubicBezTo>
                      <a:pt x="201" y="46"/>
                      <a:pt x="205" y="46"/>
                      <a:pt x="209" y="4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23" y="51"/>
                      <a:pt x="236" y="59"/>
                      <a:pt x="248" y="68"/>
                    </a:cubicBezTo>
                    <a:cubicBezTo>
                      <a:pt x="287" y="100"/>
                      <a:pt x="311" y="149"/>
                      <a:pt x="311" y="200"/>
                    </a:cubicBezTo>
                    <a:cubicBezTo>
                      <a:pt x="311" y="201"/>
                      <a:pt x="311" y="201"/>
                      <a:pt x="311" y="202"/>
                    </a:cubicBezTo>
                    <a:cubicBezTo>
                      <a:pt x="309" y="198"/>
                      <a:pt x="307" y="194"/>
                      <a:pt x="304" y="190"/>
                    </a:cubicBezTo>
                    <a:close/>
                    <a:moveTo>
                      <a:pt x="166" y="375"/>
                    </a:moveTo>
                    <a:cubicBezTo>
                      <a:pt x="250" y="360"/>
                      <a:pt x="316" y="286"/>
                      <a:pt x="316" y="200"/>
                    </a:cubicBezTo>
                    <a:cubicBezTo>
                      <a:pt x="316" y="129"/>
                      <a:pt x="272" y="67"/>
                      <a:pt x="209" y="38"/>
                    </a:cubicBezTo>
                    <a:cubicBezTo>
                      <a:pt x="211" y="35"/>
                      <a:pt x="216" y="29"/>
                      <a:pt x="218" y="23"/>
                    </a:cubicBezTo>
                    <a:cubicBezTo>
                      <a:pt x="240" y="35"/>
                      <a:pt x="262" y="47"/>
                      <a:pt x="279" y="65"/>
                    </a:cubicBezTo>
                    <a:cubicBezTo>
                      <a:pt x="297" y="84"/>
                      <a:pt x="309" y="108"/>
                      <a:pt x="319" y="132"/>
                    </a:cubicBezTo>
                    <a:cubicBezTo>
                      <a:pt x="339" y="182"/>
                      <a:pt x="337" y="235"/>
                      <a:pt x="315" y="284"/>
                    </a:cubicBezTo>
                    <a:cubicBezTo>
                      <a:pt x="290" y="339"/>
                      <a:pt x="239" y="374"/>
                      <a:pt x="182" y="387"/>
                    </a:cubicBezTo>
                    <a:cubicBezTo>
                      <a:pt x="164" y="391"/>
                      <a:pt x="146" y="392"/>
                      <a:pt x="127" y="392"/>
                    </a:cubicBezTo>
                    <a:cubicBezTo>
                      <a:pt x="105" y="391"/>
                      <a:pt x="81" y="390"/>
                      <a:pt x="60" y="381"/>
                    </a:cubicBezTo>
                    <a:cubicBezTo>
                      <a:pt x="62" y="376"/>
                      <a:pt x="64" y="371"/>
                      <a:pt x="65" y="368"/>
                    </a:cubicBezTo>
                    <a:cubicBezTo>
                      <a:pt x="98" y="379"/>
                      <a:pt x="132" y="382"/>
                      <a:pt x="166" y="375"/>
                    </a:cubicBezTo>
                    <a:close/>
                    <a:moveTo>
                      <a:pt x="61" y="366"/>
                    </a:moveTo>
                    <a:cubicBezTo>
                      <a:pt x="57" y="375"/>
                      <a:pt x="46" y="400"/>
                      <a:pt x="40" y="392"/>
                    </a:cubicBezTo>
                    <a:cubicBezTo>
                      <a:pt x="37" y="388"/>
                      <a:pt x="45" y="378"/>
                      <a:pt x="47" y="375"/>
                    </a:cubicBezTo>
                    <a:cubicBezTo>
                      <a:pt x="49" y="371"/>
                      <a:pt x="52" y="368"/>
                      <a:pt x="54" y="364"/>
                    </a:cubicBezTo>
                    <a:cubicBezTo>
                      <a:pt x="56" y="364"/>
                      <a:pt x="58" y="365"/>
                      <a:pt x="61" y="3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5" name="Freeform 2310"/>
              <p:cNvSpPr/>
              <p:nvPr/>
            </p:nvSpPr>
            <p:spPr bwMode="auto">
              <a:xfrm>
                <a:off x="-1680369" y="1627186"/>
                <a:ext cx="6350" cy="11113"/>
              </a:xfrm>
              <a:custGeom>
                <a:avLst/>
                <a:gdLst>
                  <a:gd name="T0" fmla="*/ 0 w 2"/>
                  <a:gd name="T1" fmla="*/ 4 h 4"/>
                  <a:gd name="T2" fmla="*/ 1 w 2"/>
                  <a:gd name="T3" fmla="*/ 3 h 4"/>
                  <a:gd name="T4" fmla="*/ 2 w 2"/>
                  <a:gd name="T5" fmla="*/ 0 h 4"/>
                  <a:gd name="T6" fmla="*/ 0 w 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6" name="Freeform 2311"/>
              <p:cNvSpPr/>
              <p:nvPr/>
            </p:nvSpPr>
            <p:spPr bwMode="auto">
              <a:xfrm>
                <a:off x="-1713707" y="1582736"/>
                <a:ext cx="257175" cy="679450"/>
              </a:xfrm>
              <a:custGeom>
                <a:avLst/>
                <a:gdLst>
                  <a:gd name="T0" fmla="*/ 79 w 93"/>
                  <a:gd name="T1" fmla="*/ 246 h 246"/>
                  <a:gd name="T2" fmla="*/ 79 w 93"/>
                  <a:gd name="T3" fmla="*/ 246 h 246"/>
                  <a:gd name="T4" fmla="*/ 79 w 93"/>
                  <a:gd name="T5" fmla="*/ 246 h 246"/>
                  <a:gd name="T6" fmla="*/ 80 w 93"/>
                  <a:gd name="T7" fmla="*/ 243 h 246"/>
                  <a:gd name="T8" fmla="*/ 82 w 93"/>
                  <a:gd name="T9" fmla="*/ 242 h 246"/>
                  <a:gd name="T10" fmla="*/ 78 w 93"/>
                  <a:gd name="T11" fmla="*/ 238 h 246"/>
                  <a:gd name="T12" fmla="*/ 74 w 93"/>
                  <a:gd name="T13" fmla="*/ 234 h 246"/>
                  <a:gd name="T14" fmla="*/ 74 w 93"/>
                  <a:gd name="T15" fmla="*/ 234 h 246"/>
                  <a:gd name="T16" fmla="*/ 22 w 93"/>
                  <a:gd name="T17" fmla="*/ 133 h 246"/>
                  <a:gd name="T18" fmla="*/ 9 w 93"/>
                  <a:gd name="T19" fmla="*/ 69 h 246"/>
                  <a:gd name="T20" fmla="*/ 9 w 93"/>
                  <a:gd name="T21" fmla="*/ 70 h 246"/>
                  <a:gd name="T22" fmla="*/ 8 w 93"/>
                  <a:gd name="T23" fmla="*/ 69 h 246"/>
                  <a:gd name="T24" fmla="*/ 9 w 93"/>
                  <a:gd name="T25" fmla="*/ 68 h 246"/>
                  <a:gd name="T26" fmla="*/ 9 w 93"/>
                  <a:gd name="T27" fmla="*/ 63 h 246"/>
                  <a:gd name="T28" fmla="*/ 10 w 93"/>
                  <a:gd name="T29" fmla="*/ 31 h 246"/>
                  <a:gd name="T30" fmla="*/ 11 w 93"/>
                  <a:gd name="T31" fmla="*/ 27 h 246"/>
                  <a:gd name="T32" fmla="*/ 9 w 93"/>
                  <a:gd name="T33" fmla="*/ 30 h 246"/>
                  <a:gd name="T34" fmla="*/ 7 w 93"/>
                  <a:gd name="T35" fmla="*/ 29 h 246"/>
                  <a:gd name="T36" fmla="*/ 12 w 93"/>
                  <a:gd name="T37" fmla="*/ 22 h 246"/>
                  <a:gd name="T38" fmla="*/ 12 w 93"/>
                  <a:gd name="T39" fmla="*/ 21 h 246"/>
                  <a:gd name="T40" fmla="*/ 12 w 93"/>
                  <a:gd name="T41" fmla="*/ 21 h 246"/>
                  <a:gd name="T42" fmla="*/ 11 w 93"/>
                  <a:gd name="T43" fmla="*/ 22 h 246"/>
                  <a:gd name="T44" fmla="*/ 10 w 93"/>
                  <a:gd name="T45" fmla="*/ 21 h 246"/>
                  <a:gd name="T46" fmla="*/ 23 w 93"/>
                  <a:gd name="T47" fmla="*/ 4 h 246"/>
                  <a:gd name="T48" fmla="*/ 24 w 93"/>
                  <a:gd name="T49" fmla="*/ 5 h 246"/>
                  <a:gd name="T50" fmla="*/ 17 w 93"/>
                  <a:gd name="T51" fmla="*/ 11 h 246"/>
                  <a:gd name="T52" fmla="*/ 22 w 93"/>
                  <a:gd name="T53" fmla="*/ 8 h 246"/>
                  <a:gd name="T54" fmla="*/ 22 w 93"/>
                  <a:gd name="T55" fmla="*/ 8 h 246"/>
                  <a:gd name="T56" fmla="*/ 23 w 93"/>
                  <a:gd name="T57" fmla="*/ 8 h 246"/>
                  <a:gd name="T58" fmla="*/ 48 w 93"/>
                  <a:gd name="T59" fmla="*/ 40 h 246"/>
                  <a:gd name="T60" fmla="*/ 61 w 93"/>
                  <a:gd name="T61" fmla="*/ 90 h 246"/>
                  <a:gd name="T62" fmla="*/ 80 w 93"/>
                  <a:gd name="T63" fmla="*/ 193 h 246"/>
                  <a:gd name="T64" fmla="*/ 80 w 93"/>
                  <a:gd name="T65" fmla="*/ 194 h 246"/>
                  <a:gd name="T66" fmla="*/ 80 w 93"/>
                  <a:gd name="T67" fmla="*/ 195 h 246"/>
                  <a:gd name="T68" fmla="*/ 81 w 93"/>
                  <a:gd name="T69" fmla="*/ 201 h 246"/>
                  <a:gd name="T70" fmla="*/ 81 w 93"/>
                  <a:gd name="T71" fmla="*/ 200 h 246"/>
                  <a:gd name="T72" fmla="*/ 82 w 93"/>
                  <a:gd name="T73" fmla="*/ 201 h 246"/>
                  <a:gd name="T74" fmla="*/ 81 w 93"/>
                  <a:gd name="T75" fmla="*/ 203 h 246"/>
                  <a:gd name="T76" fmla="*/ 86 w 93"/>
                  <a:gd name="T77" fmla="*/ 227 h 246"/>
                  <a:gd name="T78" fmla="*/ 87 w 93"/>
                  <a:gd name="T79" fmla="*/ 227 h 246"/>
                  <a:gd name="T80" fmla="*/ 89 w 93"/>
                  <a:gd name="T81" fmla="*/ 232 h 246"/>
                  <a:gd name="T82" fmla="*/ 87 w 93"/>
                  <a:gd name="T83" fmla="*/ 232 h 246"/>
                  <a:gd name="T84" fmla="*/ 88 w 93"/>
                  <a:gd name="T85" fmla="*/ 237 h 246"/>
                  <a:gd name="T86" fmla="*/ 88 w 93"/>
                  <a:gd name="T87" fmla="*/ 237 h 246"/>
                  <a:gd name="T88" fmla="*/ 89 w 93"/>
                  <a:gd name="T89" fmla="*/ 237 h 246"/>
                  <a:gd name="T90" fmla="*/ 91 w 93"/>
                  <a:gd name="T91" fmla="*/ 236 h 246"/>
                  <a:gd name="T92" fmla="*/ 91 w 93"/>
                  <a:gd name="T93" fmla="*/ 236 h 246"/>
                  <a:gd name="T94" fmla="*/ 93 w 93"/>
                  <a:gd name="T95" fmla="*/ 236 h 246"/>
                  <a:gd name="T96" fmla="*/ 93 w 93"/>
                  <a:gd name="T97" fmla="*/ 236 h 246"/>
                  <a:gd name="T98" fmla="*/ 62 w 93"/>
                  <a:gd name="T99" fmla="*/ 73 h 246"/>
                  <a:gd name="T100" fmla="*/ 48 w 93"/>
                  <a:gd name="T101" fmla="*/ 25 h 246"/>
                  <a:gd name="T102" fmla="*/ 22 w 93"/>
                  <a:gd name="T103" fmla="*/ 3 h 246"/>
                  <a:gd name="T104" fmla="*/ 4 w 93"/>
                  <a:gd name="T105" fmla="*/ 36 h 246"/>
                  <a:gd name="T106" fmla="*/ 11 w 93"/>
                  <a:gd name="T107" fmla="*/ 111 h 246"/>
                  <a:gd name="T108" fmla="*/ 68 w 93"/>
                  <a:gd name="T109" fmla="*/ 235 h 246"/>
                  <a:gd name="T110" fmla="*/ 79 w 93"/>
                  <a:gd name="T111" fmla="*/ 24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3" h="246">
                    <a:moveTo>
                      <a:pt x="79" y="246"/>
                    </a:move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6"/>
                      <a:pt x="79" y="246"/>
                      <a:pt x="79" y="246"/>
                    </a:cubicBezTo>
                    <a:cubicBezTo>
                      <a:pt x="79" y="245"/>
                      <a:pt x="79" y="244"/>
                      <a:pt x="80" y="243"/>
                    </a:cubicBezTo>
                    <a:cubicBezTo>
                      <a:pt x="81" y="243"/>
                      <a:pt x="81" y="242"/>
                      <a:pt x="82" y="242"/>
                    </a:cubicBezTo>
                    <a:cubicBezTo>
                      <a:pt x="80" y="240"/>
                      <a:pt x="79" y="239"/>
                      <a:pt x="78" y="238"/>
                    </a:cubicBezTo>
                    <a:cubicBezTo>
                      <a:pt x="76" y="239"/>
                      <a:pt x="72" y="237"/>
                      <a:pt x="74" y="234"/>
                    </a:cubicBezTo>
                    <a:cubicBezTo>
                      <a:pt x="74" y="234"/>
                      <a:pt x="74" y="234"/>
                      <a:pt x="74" y="234"/>
                    </a:cubicBezTo>
                    <a:cubicBezTo>
                      <a:pt x="49" y="205"/>
                      <a:pt x="33" y="170"/>
                      <a:pt x="22" y="133"/>
                    </a:cubicBezTo>
                    <a:cubicBezTo>
                      <a:pt x="16" y="112"/>
                      <a:pt x="11" y="91"/>
                      <a:pt x="9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8" y="69"/>
                      <a:pt x="8" y="69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9" y="66"/>
                      <a:pt x="9" y="64"/>
                      <a:pt x="9" y="63"/>
                    </a:cubicBezTo>
                    <a:cubicBezTo>
                      <a:pt x="8" y="52"/>
                      <a:pt x="8" y="41"/>
                      <a:pt x="10" y="31"/>
                    </a:cubicBezTo>
                    <a:cubicBezTo>
                      <a:pt x="10" y="30"/>
                      <a:pt x="10" y="28"/>
                      <a:pt x="11" y="27"/>
                    </a:cubicBezTo>
                    <a:cubicBezTo>
                      <a:pt x="10" y="28"/>
                      <a:pt x="9" y="29"/>
                      <a:pt x="9" y="30"/>
                    </a:cubicBezTo>
                    <a:cubicBezTo>
                      <a:pt x="8" y="30"/>
                      <a:pt x="7" y="30"/>
                      <a:pt x="7" y="29"/>
                    </a:cubicBezTo>
                    <a:cubicBezTo>
                      <a:pt x="9" y="27"/>
                      <a:pt x="10" y="24"/>
                      <a:pt x="12" y="22"/>
                    </a:cubicBezTo>
                    <a:cubicBezTo>
                      <a:pt x="12" y="22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1" y="21"/>
                      <a:pt x="11" y="22"/>
                    </a:cubicBezTo>
                    <a:cubicBezTo>
                      <a:pt x="11" y="22"/>
                      <a:pt x="10" y="22"/>
                      <a:pt x="10" y="21"/>
                    </a:cubicBezTo>
                    <a:cubicBezTo>
                      <a:pt x="13" y="14"/>
                      <a:pt x="17" y="8"/>
                      <a:pt x="23" y="4"/>
                    </a:cubicBezTo>
                    <a:cubicBezTo>
                      <a:pt x="24" y="3"/>
                      <a:pt x="25" y="4"/>
                      <a:pt x="24" y="5"/>
                    </a:cubicBezTo>
                    <a:cubicBezTo>
                      <a:pt x="22" y="7"/>
                      <a:pt x="19" y="9"/>
                      <a:pt x="17" y="11"/>
                    </a:cubicBezTo>
                    <a:cubicBezTo>
                      <a:pt x="19" y="10"/>
                      <a:pt x="20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37" y="5"/>
                      <a:pt x="45" y="31"/>
                      <a:pt x="48" y="40"/>
                    </a:cubicBezTo>
                    <a:cubicBezTo>
                      <a:pt x="53" y="57"/>
                      <a:pt x="57" y="74"/>
                      <a:pt x="61" y="90"/>
                    </a:cubicBezTo>
                    <a:cubicBezTo>
                      <a:pt x="69" y="124"/>
                      <a:pt x="74" y="159"/>
                      <a:pt x="80" y="193"/>
                    </a:cubicBezTo>
                    <a:cubicBezTo>
                      <a:pt x="80" y="193"/>
                      <a:pt x="81" y="194"/>
                      <a:pt x="80" y="194"/>
                    </a:cubicBezTo>
                    <a:cubicBezTo>
                      <a:pt x="80" y="195"/>
                      <a:pt x="80" y="195"/>
                      <a:pt x="80" y="195"/>
                    </a:cubicBezTo>
                    <a:cubicBezTo>
                      <a:pt x="80" y="197"/>
                      <a:pt x="81" y="199"/>
                      <a:pt x="81" y="201"/>
                    </a:cubicBezTo>
                    <a:cubicBezTo>
                      <a:pt x="81" y="201"/>
                      <a:pt x="81" y="200"/>
                      <a:pt x="81" y="200"/>
                    </a:cubicBezTo>
                    <a:cubicBezTo>
                      <a:pt x="82" y="200"/>
                      <a:pt x="83" y="201"/>
                      <a:pt x="82" y="201"/>
                    </a:cubicBezTo>
                    <a:cubicBezTo>
                      <a:pt x="82" y="202"/>
                      <a:pt x="82" y="202"/>
                      <a:pt x="81" y="203"/>
                    </a:cubicBezTo>
                    <a:cubicBezTo>
                      <a:pt x="83" y="211"/>
                      <a:pt x="84" y="219"/>
                      <a:pt x="86" y="227"/>
                    </a:cubicBezTo>
                    <a:cubicBezTo>
                      <a:pt x="86" y="227"/>
                      <a:pt x="87" y="227"/>
                      <a:pt x="87" y="227"/>
                    </a:cubicBezTo>
                    <a:cubicBezTo>
                      <a:pt x="90" y="226"/>
                      <a:pt x="92" y="231"/>
                      <a:pt x="89" y="232"/>
                    </a:cubicBezTo>
                    <a:cubicBezTo>
                      <a:pt x="88" y="232"/>
                      <a:pt x="87" y="232"/>
                      <a:pt x="87" y="232"/>
                    </a:cubicBezTo>
                    <a:cubicBezTo>
                      <a:pt x="87" y="234"/>
                      <a:pt x="87" y="236"/>
                      <a:pt x="88" y="237"/>
                    </a:cubicBezTo>
                    <a:cubicBezTo>
                      <a:pt x="88" y="237"/>
                      <a:pt x="88" y="237"/>
                      <a:pt x="88" y="237"/>
                    </a:cubicBezTo>
                    <a:cubicBezTo>
                      <a:pt x="88" y="237"/>
                      <a:pt x="89" y="237"/>
                      <a:pt x="89" y="237"/>
                    </a:cubicBezTo>
                    <a:cubicBezTo>
                      <a:pt x="90" y="236"/>
                      <a:pt x="90" y="236"/>
                      <a:pt x="91" y="236"/>
                    </a:cubicBezTo>
                    <a:cubicBezTo>
                      <a:pt x="91" y="236"/>
                      <a:pt x="91" y="236"/>
                      <a:pt x="91" y="236"/>
                    </a:cubicBezTo>
                    <a:cubicBezTo>
                      <a:pt x="92" y="236"/>
                      <a:pt x="92" y="236"/>
                      <a:pt x="93" y="236"/>
                    </a:cubicBezTo>
                    <a:cubicBezTo>
                      <a:pt x="93" y="236"/>
                      <a:pt x="93" y="236"/>
                      <a:pt x="93" y="236"/>
                    </a:cubicBezTo>
                    <a:cubicBezTo>
                      <a:pt x="82" y="181"/>
                      <a:pt x="75" y="127"/>
                      <a:pt x="62" y="73"/>
                    </a:cubicBezTo>
                    <a:cubicBezTo>
                      <a:pt x="58" y="57"/>
                      <a:pt x="55" y="40"/>
                      <a:pt x="48" y="25"/>
                    </a:cubicBezTo>
                    <a:cubicBezTo>
                      <a:pt x="44" y="16"/>
                      <a:pt x="35" y="0"/>
                      <a:pt x="22" y="3"/>
                    </a:cubicBezTo>
                    <a:cubicBezTo>
                      <a:pt x="8" y="6"/>
                      <a:pt x="6" y="24"/>
                      <a:pt x="4" y="36"/>
                    </a:cubicBezTo>
                    <a:cubicBezTo>
                      <a:pt x="0" y="60"/>
                      <a:pt x="6" y="88"/>
                      <a:pt x="11" y="111"/>
                    </a:cubicBezTo>
                    <a:cubicBezTo>
                      <a:pt x="21" y="156"/>
                      <a:pt x="38" y="199"/>
                      <a:pt x="68" y="235"/>
                    </a:cubicBezTo>
                    <a:cubicBezTo>
                      <a:pt x="71" y="239"/>
                      <a:pt x="75" y="243"/>
                      <a:pt x="79" y="2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7" name="Freeform 2312"/>
              <p:cNvSpPr/>
              <p:nvPr/>
            </p:nvSpPr>
            <p:spPr bwMode="auto">
              <a:xfrm>
                <a:off x="-1494632" y="2235199"/>
                <a:ext cx="33338" cy="26988"/>
              </a:xfrm>
              <a:custGeom>
                <a:avLst/>
                <a:gdLst>
                  <a:gd name="T0" fmla="*/ 3 w 12"/>
                  <a:gd name="T1" fmla="*/ 8 h 10"/>
                  <a:gd name="T2" fmla="*/ 3 w 12"/>
                  <a:gd name="T3" fmla="*/ 8 h 10"/>
                  <a:gd name="T4" fmla="*/ 6 w 12"/>
                  <a:gd name="T5" fmla="*/ 5 h 10"/>
                  <a:gd name="T6" fmla="*/ 9 w 12"/>
                  <a:gd name="T7" fmla="*/ 6 h 10"/>
                  <a:gd name="T8" fmla="*/ 10 w 12"/>
                  <a:gd name="T9" fmla="*/ 7 h 10"/>
                  <a:gd name="T10" fmla="*/ 10 w 12"/>
                  <a:gd name="T11" fmla="*/ 7 h 10"/>
                  <a:gd name="T12" fmla="*/ 10 w 12"/>
                  <a:gd name="T13" fmla="*/ 3 h 10"/>
                  <a:gd name="T14" fmla="*/ 10 w 12"/>
                  <a:gd name="T15" fmla="*/ 3 h 10"/>
                  <a:gd name="T16" fmla="*/ 12 w 12"/>
                  <a:gd name="T17" fmla="*/ 0 h 10"/>
                  <a:gd name="T18" fmla="*/ 10 w 12"/>
                  <a:gd name="T19" fmla="*/ 1 h 10"/>
                  <a:gd name="T20" fmla="*/ 9 w 12"/>
                  <a:gd name="T21" fmla="*/ 1 h 10"/>
                  <a:gd name="T22" fmla="*/ 3 w 12"/>
                  <a:gd name="T23" fmla="*/ 6 h 10"/>
                  <a:gd name="T24" fmla="*/ 1 w 12"/>
                  <a:gd name="T25" fmla="*/ 7 h 10"/>
                  <a:gd name="T26" fmla="*/ 0 w 12"/>
                  <a:gd name="T27" fmla="*/ 10 h 10"/>
                  <a:gd name="T28" fmla="*/ 3 w 12"/>
                  <a:gd name="T2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3" y="8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1"/>
                      <a:pt x="12" y="0"/>
                    </a:cubicBez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7" y="3"/>
                      <a:pt x="5" y="4"/>
                      <a:pt x="3" y="6"/>
                    </a:cubicBezTo>
                    <a:cubicBezTo>
                      <a:pt x="2" y="6"/>
                      <a:pt x="2" y="7"/>
                      <a:pt x="1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9"/>
                      <a:pt x="2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8" name="Freeform 2313"/>
              <p:cNvSpPr/>
              <p:nvPr/>
            </p:nvSpPr>
            <p:spPr bwMode="auto">
              <a:xfrm>
                <a:off x="-1345407" y="24558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59" name="Freeform 2314"/>
              <p:cNvSpPr/>
              <p:nvPr/>
            </p:nvSpPr>
            <p:spPr bwMode="auto">
              <a:xfrm>
                <a:off x="-1362869" y="2451099"/>
                <a:ext cx="6350" cy="4763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0" name="Freeform 2315"/>
              <p:cNvSpPr/>
              <p:nvPr/>
            </p:nvSpPr>
            <p:spPr bwMode="auto">
              <a:xfrm>
                <a:off x="-1354932" y="2455861"/>
                <a:ext cx="6350" cy="3175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1" name="Freeform 2316"/>
              <p:cNvSpPr/>
              <p:nvPr/>
            </p:nvSpPr>
            <p:spPr bwMode="auto">
              <a:xfrm>
                <a:off x="-1513682" y="2257424"/>
                <a:ext cx="146050" cy="187325"/>
              </a:xfrm>
              <a:custGeom>
                <a:avLst/>
                <a:gdLst>
                  <a:gd name="T0" fmla="*/ 50 w 53"/>
                  <a:gd name="T1" fmla="*/ 65 h 68"/>
                  <a:gd name="T2" fmla="*/ 49 w 53"/>
                  <a:gd name="T3" fmla="*/ 63 h 68"/>
                  <a:gd name="T4" fmla="*/ 48 w 53"/>
                  <a:gd name="T5" fmla="*/ 62 h 68"/>
                  <a:gd name="T6" fmla="*/ 42 w 53"/>
                  <a:gd name="T7" fmla="*/ 59 h 68"/>
                  <a:gd name="T8" fmla="*/ 27 w 53"/>
                  <a:gd name="T9" fmla="*/ 56 h 68"/>
                  <a:gd name="T10" fmla="*/ 9 w 53"/>
                  <a:gd name="T11" fmla="*/ 18 h 68"/>
                  <a:gd name="T12" fmla="*/ 10 w 53"/>
                  <a:gd name="T13" fmla="*/ 0 h 68"/>
                  <a:gd name="T14" fmla="*/ 7 w 53"/>
                  <a:gd name="T15" fmla="*/ 2 h 68"/>
                  <a:gd name="T16" fmla="*/ 7 w 53"/>
                  <a:gd name="T17" fmla="*/ 2 h 68"/>
                  <a:gd name="T18" fmla="*/ 7 w 53"/>
                  <a:gd name="T19" fmla="*/ 2 h 68"/>
                  <a:gd name="T20" fmla="*/ 12 w 53"/>
                  <a:gd name="T21" fmla="*/ 54 h 68"/>
                  <a:gd name="T22" fmla="*/ 53 w 53"/>
                  <a:gd name="T23" fmla="*/ 68 h 68"/>
                  <a:gd name="T24" fmla="*/ 51 w 53"/>
                  <a:gd name="T25" fmla="*/ 66 h 68"/>
                  <a:gd name="T26" fmla="*/ 50 w 53"/>
                  <a:gd name="T27" fmla="*/ 6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68">
                    <a:moveTo>
                      <a:pt x="50" y="65"/>
                    </a:moveTo>
                    <a:cubicBezTo>
                      <a:pt x="50" y="64"/>
                      <a:pt x="49" y="64"/>
                      <a:pt x="49" y="63"/>
                    </a:cubicBezTo>
                    <a:cubicBezTo>
                      <a:pt x="49" y="63"/>
                      <a:pt x="48" y="62"/>
                      <a:pt x="48" y="62"/>
                    </a:cubicBezTo>
                    <a:cubicBezTo>
                      <a:pt x="46" y="60"/>
                      <a:pt x="44" y="59"/>
                      <a:pt x="42" y="59"/>
                    </a:cubicBezTo>
                    <a:cubicBezTo>
                      <a:pt x="37" y="58"/>
                      <a:pt x="32" y="57"/>
                      <a:pt x="27" y="56"/>
                    </a:cubicBezTo>
                    <a:cubicBezTo>
                      <a:pt x="9" y="52"/>
                      <a:pt x="7" y="34"/>
                      <a:pt x="9" y="18"/>
                    </a:cubicBezTo>
                    <a:cubicBezTo>
                      <a:pt x="9" y="13"/>
                      <a:pt x="9" y="7"/>
                      <a:pt x="10" y="0"/>
                    </a:cubicBezTo>
                    <a:cubicBezTo>
                      <a:pt x="9" y="0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1"/>
                      <a:pt x="0" y="38"/>
                      <a:pt x="12" y="54"/>
                    </a:cubicBezTo>
                    <a:cubicBezTo>
                      <a:pt x="22" y="66"/>
                      <a:pt x="41" y="60"/>
                      <a:pt x="53" y="68"/>
                    </a:cubicBezTo>
                    <a:cubicBezTo>
                      <a:pt x="53" y="68"/>
                      <a:pt x="52" y="67"/>
                      <a:pt x="51" y="66"/>
                    </a:cubicBezTo>
                    <a:cubicBezTo>
                      <a:pt x="51" y="66"/>
                      <a:pt x="51" y="66"/>
                      <a:pt x="5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2" name="Freeform 2317"/>
              <p:cNvSpPr/>
              <p:nvPr/>
            </p:nvSpPr>
            <p:spPr bwMode="auto">
              <a:xfrm>
                <a:off x="-1467644" y="2224086"/>
                <a:ext cx="141288" cy="234950"/>
              </a:xfrm>
              <a:custGeom>
                <a:avLst/>
                <a:gdLst>
                  <a:gd name="T0" fmla="*/ 2 w 51"/>
                  <a:gd name="T1" fmla="*/ 4 h 85"/>
                  <a:gd name="T2" fmla="*/ 0 w 51"/>
                  <a:gd name="T3" fmla="*/ 7 h 85"/>
                  <a:gd name="T4" fmla="*/ 3 w 51"/>
                  <a:gd name="T5" fmla="*/ 5 h 85"/>
                  <a:gd name="T6" fmla="*/ 35 w 51"/>
                  <a:gd name="T7" fmla="*/ 25 h 85"/>
                  <a:gd name="T8" fmla="*/ 37 w 51"/>
                  <a:gd name="T9" fmla="*/ 28 h 85"/>
                  <a:gd name="T10" fmla="*/ 40 w 51"/>
                  <a:gd name="T11" fmla="*/ 34 h 85"/>
                  <a:gd name="T12" fmla="*/ 41 w 51"/>
                  <a:gd name="T13" fmla="*/ 48 h 85"/>
                  <a:gd name="T14" fmla="*/ 43 w 51"/>
                  <a:gd name="T15" fmla="*/ 76 h 85"/>
                  <a:gd name="T16" fmla="*/ 42 w 51"/>
                  <a:gd name="T17" fmla="*/ 78 h 85"/>
                  <a:gd name="T18" fmla="*/ 41 w 51"/>
                  <a:gd name="T19" fmla="*/ 80 h 85"/>
                  <a:gd name="T20" fmla="*/ 39 w 51"/>
                  <a:gd name="T21" fmla="*/ 82 h 85"/>
                  <a:gd name="T22" fmla="*/ 40 w 51"/>
                  <a:gd name="T23" fmla="*/ 83 h 85"/>
                  <a:gd name="T24" fmla="*/ 40 w 51"/>
                  <a:gd name="T25" fmla="*/ 84 h 85"/>
                  <a:gd name="T26" fmla="*/ 41 w 51"/>
                  <a:gd name="T27" fmla="*/ 84 h 85"/>
                  <a:gd name="T28" fmla="*/ 43 w 51"/>
                  <a:gd name="T29" fmla="*/ 84 h 85"/>
                  <a:gd name="T30" fmla="*/ 44 w 51"/>
                  <a:gd name="T31" fmla="*/ 84 h 85"/>
                  <a:gd name="T32" fmla="*/ 44 w 51"/>
                  <a:gd name="T33" fmla="*/ 84 h 85"/>
                  <a:gd name="T34" fmla="*/ 45 w 51"/>
                  <a:gd name="T35" fmla="*/ 81 h 85"/>
                  <a:gd name="T36" fmla="*/ 41 w 51"/>
                  <a:gd name="T37" fmla="*/ 23 h 85"/>
                  <a:gd name="T38" fmla="*/ 4 w 51"/>
                  <a:gd name="T39" fmla="*/ 4 h 85"/>
                  <a:gd name="T40" fmla="*/ 2 w 51"/>
                  <a:gd name="T41" fmla="*/ 4 h 85"/>
                  <a:gd name="T42" fmla="*/ 2 w 51"/>
                  <a:gd name="T43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85">
                    <a:moveTo>
                      <a:pt x="2" y="4"/>
                    </a:moveTo>
                    <a:cubicBezTo>
                      <a:pt x="1" y="5"/>
                      <a:pt x="0" y="6"/>
                      <a:pt x="0" y="7"/>
                    </a:cubicBezTo>
                    <a:cubicBezTo>
                      <a:pt x="1" y="6"/>
                      <a:pt x="1" y="5"/>
                      <a:pt x="3" y="5"/>
                    </a:cubicBezTo>
                    <a:cubicBezTo>
                      <a:pt x="16" y="6"/>
                      <a:pt x="29" y="13"/>
                      <a:pt x="35" y="25"/>
                    </a:cubicBezTo>
                    <a:cubicBezTo>
                      <a:pt x="36" y="26"/>
                      <a:pt x="37" y="27"/>
                      <a:pt x="37" y="28"/>
                    </a:cubicBezTo>
                    <a:cubicBezTo>
                      <a:pt x="38" y="30"/>
                      <a:pt x="39" y="32"/>
                      <a:pt x="40" y="34"/>
                    </a:cubicBezTo>
                    <a:cubicBezTo>
                      <a:pt x="41" y="39"/>
                      <a:pt x="41" y="43"/>
                      <a:pt x="41" y="48"/>
                    </a:cubicBezTo>
                    <a:cubicBezTo>
                      <a:pt x="41" y="57"/>
                      <a:pt x="40" y="67"/>
                      <a:pt x="43" y="76"/>
                    </a:cubicBezTo>
                    <a:cubicBezTo>
                      <a:pt x="43" y="77"/>
                      <a:pt x="43" y="78"/>
                      <a:pt x="42" y="78"/>
                    </a:cubicBezTo>
                    <a:cubicBezTo>
                      <a:pt x="42" y="79"/>
                      <a:pt x="42" y="79"/>
                      <a:pt x="41" y="80"/>
                    </a:cubicBezTo>
                    <a:cubicBezTo>
                      <a:pt x="41" y="81"/>
                      <a:pt x="40" y="82"/>
                      <a:pt x="39" y="82"/>
                    </a:cubicBezTo>
                    <a:cubicBezTo>
                      <a:pt x="39" y="82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0" y="84"/>
                    </a:cubicBezTo>
                    <a:cubicBezTo>
                      <a:pt x="40" y="84"/>
                      <a:pt x="40" y="84"/>
                      <a:pt x="41" y="84"/>
                    </a:cubicBezTo>
                    <a:cubicBezTo>
                      <a:pt x="42" y="85"/>
                      <a:pt x="43" y="85"/>
                      <a:pt x="43" y="84"/>
                    </a:cubicBezTo>
                    <a:cubicBezTo>
                      <a:pt x="43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3"/>
                      <a:pt x="45" y="82"/>
                      <a:pt x="45" y="81"/>
                    </a:cubicBezTo>
                    <a:cubicBezTo>
                      <a:pt x="40" y="62"/>
                      <a:pt x="51" y="42"/>
                      <a:pt x="41" y="23"/>
                    </a:cubicBezTo>
                    <a:cubicBezTo>
                      <a:pt x="35" y="11"/>
                      <a:pt x="17" y="0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3" name="Freeform 2318"/>
              <p:cNvSpPr/>
              <p:nvPr/>
            </p:nvSpPr>
            <p:spPr bwMode="auto">
              <a:xfrm>
                <a:off x="-1478757" y="2249486"/>
                <a:ext cx="104775" cy="165100"/>
              </a:xfrm>
              <a:custGeom>
                <a:avLst/>
                <a:gdLst>
                  <a:gd name="T0" fmla="*/ 2 w 38"/>
                  <a:gd name="T1" fmla="*/ 3 h 60"/>
                  <a:gd name="T2" fmla="*/ 1 w 38"/>
                  <a:gd name="T3" fmla="*/ 23 h 60"/>
                  <a:gd name="T4" fmla="*/ 1 w 38"/>
                  <a:gd name="T5" fmla="*/ 23 h 60"/>
                  <a:gd name="T6" fmla="*/ 1 w 38"/>
                  <a:gd name="T7" fmla="*/ 23 h 60"/>
                  <a:gd name="T8" fmla="*/ 2 w 38"/>
                  <a:gd name="T9" fmla="*/ 26 h 60"/>
                  <a:gd name="T10" fmla="*/ 11 w 38"/>
                  <a:gd name="T11" fmla="*/ 43 h 60"/>
                  <a:gd name="T12" fmla="*/ 23 w 38"/>
                  <a:gd name="T13" fmla="*/ 55 h 60"/>
                  <a:gd name="T14" fmla="*/ 38 w 38"/>
                  <a:gd name="T15" fmla="*/ 60 h 60"/>
                  <a:gd name="T16" fmla="*/ 15 w 38"/>
                  <a:gd name="T17" fmla="*/ 40 h 60"/>
                  <a:gd name="T18" fmla="*/ 6 w 38"/>
                  <a:gd name="T19" fmla="*/ 20 h 60"/>
                  <a:gd name="T20" fmla="*/ 4 w 38"/>
                  <a:gd name="T21" fmla="*/ 2 h 60"/>
                  <a:gd name="T22" fmla="*/ 3 w 38"/>
                  <a:gd name="T23" fmla="*/ 1 h 60"/>
                  <a:gd name="T24" fmla="*/ 0 w 38"/>
                  <a:gd name="T25" fmla="*/ 0 h 60"/>
                  <a:gd name="T26" fmla="*/ 2 w 38"/>
                  <a:gd name="T2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60">
                    <a:moveTo>
                      <a:pt x="2" y="3"/>
                    </a:moveTo>
                    <a:cubicBezTo>
                      <a:pt x="2" y="9"/>
                      <a:pt x="1" y="16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5"/>
                      <a:pt x="2" y="26"/>
                    </a:cubicBezTo>
                    <a:cubicBezTo>
                      <a:pt x="3" y="32"/>
                      <a:pt x="7" y="38"/>
                      <a:pt x="11" y="43"/>
                    </a:cubicBezTo>
                    <a:cubicBezTo>
                      <a:pt x="14" y="48"/>
                      <a:pt x="19" y="51"/>
                      <a:pt x="23" y="55"/>
                    </a:cubicBezTo>
                    <a:cubicBezTo>
                      <a:pt x="28" y="56"/>
                      <a:pt x="34" y="57"/>
                      <a:pt x="38" y="60"/>
                    </a:cubicBezTo>
                    <a:cubicBezTo>
                      <a:pt x="30" y="54"/>
                      <a:pt x="22" y="49"/>
                      <a:pt x="15" y="40"/>
                    </a:cubicBezTo>
                    <a:cubicBezTo>
                      <a:pt x="11" y="34"/>
                      <a:pt x="7" y="28"/>
                      <a:pt x="6" y="20"/>
                    </a:cubicBezTo>
                    <a:cubicBezTo>
                      <a:pt x="6" y="14"/>
                      <a:pt x="7" y="8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2" y="1"/>
                      <a:pt x="2" y="1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4" name="Freeform 2319"/>
              <p:cNvSpPr/>
              <p:nvPr/>
            </p:nvSpPr>
            <p:spPr bwMode="auto">
              <a:xfrm>
                <a:off x="-1381919" y="242887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5" name="Freeform 2320"/>
              <p:cNvSpPr/>
              <p:nvPr/>
            </p:nvSpPr>
            <p:spPr bwMode="auto">
              <a:xfrm>
                <a:off x="-1373982" y="2439986"/>
                <a:ext cx="19050" cy="11113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1 h 4"/>
                  <a:gd name="T4" fmla="*/ 3 w 7"/>
                  <a:gd name="T5" fmla="*/ 0 h 4"/>
                  <a:gd name="T6" fmla="*/ 0 w 7"/>
                  <a:gd name="T7" fmla="*/ 0 h 4"/>
                  <a:gd name="T8" fmla="*/ 2 w 7"/>
                  <a:gd name="T9" fmla="*/ 2 h 4"/>
                  <a:gd name="T10" fmla="*/ 3 w 7"/>
                  <a:gd name="T11" fmla="*/ 3 h 4"/>
                  <a:gd name="T12" fmla="*/ 4 w 7"/>
                  <a:gd name="T13" fmla="*/ 4 h 4"/>
                  <a:gd name="T14" fmla="*/ 5 w 7"/>
                  <a:gd name="T15" fmla="*/ 4 h 4"/>
                  <a:gd name="T16" fmla="*/ 7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3"/>
                      <a:pt x="4" y="3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7" y="3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6" name="Freeform 2321"/>
              <p:cNvSpPr/>
              <p:nvPr/>
            </p:nvSpPr>
            <p:spPr bwMode="auto">
              <a:xfrm>
                <a:off x="-1470819" y="2243136"/>
                <a:ext cx="106363" cy="182563"/>
              </a:xfrm>
              <a:custGeom>
                <a:avLst/>
                <a:gdLst>
                  <a:gd name="T0" fmla="*/ 3 w 38"/>
                  <a:gd name="T1" fmla="*/ 5 h 66"/>
                  <a:gd name="T2" fmla="*/ 19 w 38"/>
                  <a:gd name="T3" fmla="*/ 32 h 66"/>
                  <a:gd name="T4" fmla="*/ 35 w 38"/>
                  <a:gd name="T5" fmla="*/ 63 h 66"/>
                  <a:gd name="T6" fmla="*/ 38 w 38"/>
                  <a:gd name="T7" fmla="*/ 66 h 66"/>
                  <a:gd name="T8" fmla="*/ 37 w 38"/>
                  <a:gd name="T9" fmla="*/ 54 h 66"/>
                  <a:gd name="T10" fmla="*/ 22 w 38"/>
                  <a:gd name="T11" fmla="*/ 22 h 66"/>
                  <a:gd name="T12" fmla="*/ 15 w 38"/>
                  <a:gd name="T13" fmla="*/ 6 h 66"/>
                  <a:gd name="T14" fmla="*/ 4 w 38"/>
                  <a:gd name="T15" fmla="*/ 3 h 66"/>
                  <a:gd name="T16" fmla="*/ 1 w 38"/>
                  <a:gd name="T17" fmla="*/ 0 h 66"/>
                  <a:gd name="T18" fmla="*/ 1 w 38"/>
                  <a:gd name="T19" fmla="*/ 4 h 66"/>
                  <a:gd name="T20" fmla="*/ 3 w 38"/>
                  <a:gd name="T21" fmla="*/ 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6">
                    <a:moveTo>
                      <a:pt x="3" y="5"/>
                    </a:moveTo>
                    <a:cubicBezTo>
                      <a:pt x="15" y="5"/>
                      <a:pt x="16" y="23"/>
                      <a:pt x="19" y="32"/>
                    </a:cubicBezTo>
                    <a:cubicBezTo>
                      <a:pt x="23" y="43"/>
                      <a:pt x="31" y="52"/>
                      <a:pt x="35" y="63"/>
                    </a:cubicBezTo>
                    <a:cubicBezTo>
                      <a:pt x="36" y="64"/>
                      <a:pt x="37" y="65"/>
                      <a:pt x="38" y="66"/>
                    </a:cubicBezTo>
                    <a:cubicBezTo>
                      <a:pt x="37" y="62"/>
                      <a:pt x="37" y="58"/>
                      <a:pt x="37" y="54"/>
                    </a:cubicBezTo>
                    <a:cubicBezTo>
                      <a:pt x="32" y="44"/>
                      <a:pt x="25" y="34"/>
                      <a:pt x="22" y="22"/>
                    </a:cubicBezTo>
                    <a:cubicBezTo>
                      <a:pt x="21" y="17"/>
                      <a:pt x="19" y="10"/>
                      <a:pt x="15" y="6"/>
                    </a:cubicBezTo>
                    <a:cubicBezTo>
                      <a:pt x="12" y="4"/>
                      <a:pt x="8" y="3"/>
                      <a:pt x="4" y="3"/>
                    </a:cubicBezTo>
                    <a:cubicBezTo>
                      <a:pt x="2" y="3"/>
                      <a:pt x="1" y="2"/>
                      <a:pt x="1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7" name="Freeform 2322"/>
              <p:cNvSpPr/>
              <p:nvPr/>
            </p:nvSpPr>
            <p:spPr bwMode="auto">
              <a:xfrm>
                <a:off x="-1364457" y="2436811"/>
                <a:ext cx="12700" cy="11113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2 h 4"/>
                  <a:gd name="T8" fmla="*/ 4 w 5"/>
                  <a:gd name="T9" fmla="*/ 3 h 4"/>
                  <a:gd name="T10" fmla="*/ 5 w 5"/>
                  <a:gd name="T11" fmla="*/ 1 h 4"/>
                  <a:gd name="T12" fmla="*/ 1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4"/>
                      <a:pt x="3" y="4"/>
                      <a:pt x="4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2"/>
                      <a:pt x="1" y="2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8" name="Freeform 2323"/>
              <p:cNvSpPr/>
              <p:nvPr/>
            </p:nvSpPr>
            <p:spPr bwMode="auto">
              <a:xfrm>
                <a:off x="-1467644" y="2238374"/>
                <a:ext cx="119063" cy="204788"/>
              </a:xfrm>
              <a:custGeom>
                <a:avLst/>
                <a:gdLst>
                  <a:gd name="T0" fmla="*/ 3 w 43"/>
                  <a:gd name="T1" fmla="*/ 5 h 74"/>
                  <a:gd name="T2" fmla="*/ 14 w 43"/>
                  <a:gd name="T3" fmla="*/ 8 h 74"/>
                  <a:gd name="T4" fmla="*/ 34 w 43"/>
                  <a:gd name="T5" fmla="*/ 28 h 74"/>
                  <a:gd name="T6" fmla="*/ 36 w 43"/>
                  <a:gd name="T7" fmla="*/ 56 h 74"/>
                  <a:gd name="T8" fmla="*/ 37 w 43"/>
                  <a:gd name="T9" fmla="*/ 68 h 74"/>
                  <a:gd name="T10" fmla="*/ 38 w 43"/>
                  <a:gd name="T11" fmla="*/ 69 h 74"/>
                  <a:gd name="T12" fmla="*/ 38 w 43"/>
                  <a:gd name="T13" fmla="*/ 72 h 74"/>
                  <a:gd name="T14" fmla="*/ 38 w 43"/>
                  <a:gd name="T15" fmla="*/ 72 h 74"/>
                  <a:gd name="T16" fmla="*/ 42 w 43"/>
                  <a:gd name="T17" fmla="*/ 73 h 74"/>
                  <a:gd name="T18" fmla="*/ 43 w 43"/>
                  <a:gd name="T19" fmla="*/ 71 h 74"/>
                  <a:gd name="T20" fmla="*/ 41 w 43"/>
                  <a:gd name="T21" fmla="*/ 43 h 74"/>
                  <a:gd name="T22" fmla="*/ 37 w 43"/>
                  <a:gd name="T23" fmla="*/ 23 h 74"/>
                  <a:gd name="T24" fmla="*/ 35 w 43"/>
                  <a:gd name="T25" fmla="*/ 20 h 74"/>
                  <a:gd name="T26" fmla="*/ 3 w 43"/>
                  <a:gd name="T27" fmla="*/ 0 h 74"/>
                  <a:gd name="T28" fmla="*/ 0 w 43"/>
                  <a:gd name="T29" fmla="*/ 2 h 74"/>
                  <a:gd name="T30" fmla="*/ 0 w 43"/>
                  <a:gd name="T31" fmla="*/ 2 h 74"/>
                  <a:gd name="T32" fmla="*/ 3 w 43"/>
                  <a:gd name="T33" fmla="*/ 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4">
                    <a:moveTo>
                      <a:pt x="3" y="5"/>
                    </a:moveTo>
                    <a:cubicBezTo>
                      <a:pt x="7" y="5"/>
                      <a:pt x="11" y="6"/>
                      <a:pt x="14" y="8"/>
                    </a:cubicBezTo>
                    <a:cubicBezTo>
                      <a:pt x="23" y="11"/>
                      <a:pt x="30" y="18"/>
                      <a:pt x="34" y="28"/>
                    </a:cubicBezTo>
                    <a:cubicBezTo>
                      <a:pt x="37" y="37"/>
                      <a:pt x="36" y="47"/>
                      <a:pt x="36" y="56"/>
                    </a:cubicBezTo>
                    <a:cubicBezTo>
                      <a:pt x="36" y="60"/>
                      <a:pt x="36" y="64"/>
                      <a:pt x="37" y="68"/>
                    </a:cubicBezTo>
                    <a:cubicBezTo>
                      <a:pt x="37" y="68"/>
                      <a:pt x="38" y="69"/>
                      <a:pt x="38" y="69"/>
                    </a:cubicBezTo>
                    <a:cubicBezTo>
                      <a:pt x="38" y="70"/>
                      <a:pt x="38" y="71"/>
                      <a:pt x="38" y="72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38" y="74"/>
                      <a:pt x="41" y="74"/>
                      <a:pt x="42" y="73"/>
                    </a:cubicBezTo>
                    <a:cubicBezTo>
                      <a:pt x="43" y="73"/>
                      <a:pt x="43" y="72"/>
                      <a:pt x="43" y="71"/>
                    </a:cubicBezTo>
                    <a:cubicBezTo>
                      <a:pt x="40" y="62"/>
                      <a:pt x="41" y="52"/>
                      <a:pt x="41" y="43"/>
                    </a:cubicBezTo>
                    <a:cubicBezTo>
                      <a:pt x="40" y="36"/>
                      <a:pt x="40" y="30"/>
                      <a:pt x="37" y="23"/>
                    </a:cubicBezTo>
                    <a:cubicBezTo>
                      <a:pt x="37" y="22"/>
                      <a:pt x="36" y="21"/>
                      <a:pt x="35" y="20"/>
                    </a:cubicBezTo>
                    <a:cubicBezTo>
                      <a:pt x="29" y="8"/>
                      <a:pt x="16" y="1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69" name="Freeform 2324"/>
              <p:cNvSpPr/>
              <p:nvPr/>
            </p:nvSpPr>
            <p:spPr bwMode="auto">
              <a:xfrm>
                <a:off x="-1489869" y="2249486"/>
                <a:ext cx="127000" cy="190500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5 h 69"/>
                  <a:gd name="T4" fmla="*/ 45 w 46"/>
                  <a:gd name="T5" fmla="*/ 64 h 69"/>
                  <a:gd name="T6" fmla="*/ 42 w 46"/>
                  <a:gd name="T7" fmla="*/ 61 h 69"/>
                  <a:gd name="T8" fmla="*/ 42 w 46"/>
                  <a:gd name="T9" fmla="*/ 60 h 69"/>
                  <a:gd name="T10" fmla="*/ 27 w 46"/>
                  <a:gd name="T11" fmla="*/ 55 h 69"/>
                  <a:gd name="T12" fmla="*/ 19 w 46"/>
                  <a:gd name="T13" fmla="*/ 52 h 69"/>
                  <a:gd name="T14" fmla="*/ 5 w 46"/>
                  <a:gd name="T15" fmla="*/ 23 h 69"/>
                  <a:gd name="T16" fmla="*/ 5 w 46"/>
                  <a:gd name="T17" fmla="*/ 23 h 69"/>
                  <a:gd name="T18" fmla="*/ 5 w 46"/>
                  <a:gd name="T19" fmla="*/ 23 h 69"/>
                  <a:gd name="T20" fmla="*/ 6 w 46"/>
                  <a:gd name="T21" fmla="*/ 3 h 69"/>
                  <a:gd name="T22" fmla="*/ 4 w 46"/>
                  <a:gd name="T23" fmla="*/ 0 h 69"/>
                  <a:gd name="T24" fmla="*/ 1 w 46"/>
                  <a:gd name="T25" fmla="*/ 3 h 69"/>
                  <a:gd name="T26" fmla="*/ 1 w 46"/>
                  <a:gd name="T27" fmla="*/ 3 h 69"/>
                  <a:gd name="T28" fmla="*/ 0 w 46"/>
                  <a:gd name="T29" fmla="*/ 21 h 69"/>
                  <a:gd name="T30" fmla="*/ 8 w 46"/>
                  <a:gd name="T31" fmla="*/ 47 h 69"/>
                  <a:gd name="T32" fmla="*/ 21 w 46"/>
                  <a:gd name="T33" fmla="*/ 58 h 69"/>
                  <a:gd name="T34" fmla="*/ 33 w 46"/>
                  <a:gd name="T35" fmla="*/ 62 h 69"/>
                  <a:gd name="T36" fmla="*/ 39 w 46"/>
                  <a:gd name="T37" fmla="*/ 65 h 69"/>
                  <a:gd name="T38" fmla="*/ 40 w 46"/>
                  <a:gd name="T39" fmla="*/ 66 h 69"/>
                  <a:gd name="T40" fmla="*/ 41 w 46"/>
                  <a:gd name="T41" fmla="*/ 68 h 69"/>
                  <a:gd name="T42" fmla="*/ 42 w 46"/>
                  <a:gd name="T43" fmla="*/ 69 h 69"/>
                  <a:gd name="T44" fmla="*/ 45 w 46"/>
                  <a:gd name="T45" fmla="*/ 69 h 69"/>
                  <a:gd name="T46" fmla="*/ 46 w 46"/>
                  <a:gd name="T47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7"/>
                      <a:pt x="46" y="66"/>
                      <a:pt x="46" y="65"/>
                    </a:cubicBezTo>
                    <a:cubicBezTo>
                      <a:pt x="46" y="65"/>
                      <a:pt x="45" y="64"/>
                      <a:pt x="45" y="64"/>
                    </a:cubicBezTo>
                    <a:cubicBezTo>
                      <a:pt x="44" y="63"/>
                      <a:pt x="43" y="62"/>
                      <a:pt x="42" y="61"/>
                    </a:cubicBezTo>
                    <a:cubicBezTo>
                      <a:pt x="42" y="61"/>
                      <a:pt x="42" y="60"/>
                      <a:pt x="42" y="60"/>
                    </a:cubicBezTo>
                    <a:cubicBezTo>
                      <a:pt x="38" y="57"/>
                      <a:pt x="32" y="56"/>
                      <a:pt x="27" y="55"/>
                    </a:cubicBezTo>
                    <a:cubicBezTo>
                      <a:pt x="25" y="54"/>
                      <a:pt x="22" y="53"/>
                      <a:pt x="19" y="52"/>
                    </a:cubicBezTo>
                    <a:cubicBezTo>
                      <a:pt x="9" y="46"/>
                      <a:pt x="6" y="35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16"/>
                      <a:pt x="6" y="9"/>
                      <a:pt x="6" y="3"/>
                    </a:cubicBezTo>
                    <a:cubicBezTo>
                      <a:pt x="6" y="1"/>
                      <a:pt x="6" y="1"/>
                      <a:pt x="4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0"/>
                      <a:pt x="0" y="16"/>
                      <a:pt x="0" y="21"/>
                    </a:cubicBezTo>
                    <a:cubicBezTo>
                      <a:pt x="0" y="30"/>
                      <a:pt x="2" y="39"/>
                      <a:pt x="8" y="47"/>
                    </a:cubicBezTo>
                    <a:cubicBezTo>
                      <a:pt x="11" y="52"/>
                      <a:pt x="15" y="56"/>
                      <a:pt x="21" y="58"/>
                    </a:cubicBezTo>
                    <a:cubicBezTo>
                      <a:pt x="24" y="60"/>
                      <a:pt x="29" y="61"/>
                      <a:pt x="33" y="62"/>
                    </a:cubicBezTo>
                    <a:cubicBezTo>
                      <a:pt x="35" y="62"/>
                      <a:pt x="37" y="63"/>
                      <a:pt x="39" y="65"/>
                    </a:cubicBezTo>
                    <a:cubicBezTo>
                      <a:pt x="39" y="65"/>
                      <a:pt x="40" y="66"/>
                      <a:pt x="40" y="66"/>
                    </a:cubicBezTo>
                    <a:cubicBezTo>
                      <a:pt x="40" y="67"/>
                      <a:pt x="41" y="67"/>
                      <a:pt x="41" y="68"/>
                    </a:cubicBezTo>
                    <a:cubicBezTo>
                      <a:pt x="42" y="69"/>
                      <a:pt x="42" y="69"/>
                      <a:pt x="42" y="69"/>
                    </a:cubicBezTo>
                    <a:cubicBezTo>
                      <a:pt x="43" y="69"/>
                      <a:pt x="44" y="69"/>
                      <a:pt x="45" y="69"/>
                    </a:cubicBezTo>
                    <a:cubicBezTo>
                      <a:pt x="45" y="69"/>
                      <a:pt x="46" y="68"/>
                      <a:pt x="46" y="6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0" name="Freeform 2325"/>
              <p:cNvSpPr/>
              <p:nvPr/>
            </p:nvSpPr>
            <p:spPr bwMode="auto">
              <a:xfrm>
                <a:off x="-1513682" y="2208211"/>
                <a:ext cx="53975" cy="34925"/>
              </a:xfrm>
              <a:custGeom>
                <a:avLst/>
                <a:gdLst>
                  <a:gd name="T0" fmla="*/ 15 w 20"/>
                  <a:gd name="T1" fmla="*/ 6 h 13"/>
                  <a:gd name="T2" fmla="*/ 17 w 20"/>
                  <a:gd name="T3" fmla="*/ 6 h 13"/>
                  <a:gd name="T4" fmla="*/ 15 w 20"/>
                  <a:gd name="T5" fmla="*/ 1 h 13"/>
                  <a:gd name="T6" fmla="*/ 14 w 20"/>
                  <a:gd name="T7" fmla="*/ 1 h 13"/>
                  <a:gd name="T8" fmla="*/ 10 w 20"/>
                  <a:gd name="T9" fmla="*/ 2 h 13"/>
                  <a:gd name="T10" fmla="*/ 8 w 20"/>
                  <a:gd name="T11" fmla="*/ 4 h 13"/>
                  <a:gd name="T12" fmla="*/ 7 w 20"/>
                  <a:gd name="T13" fmla="*/ 3 h 13"/>
                  <a:gd name="T14" fmla="*/ 2 w 20"/>
                  <a:gd name="T15" fmla="*/ 8 h 13"/>
                  <a:gd name="T16" fmla="*/ 2 w 20"/>
                  <a:gd name="T17" fmla="*/ 8 h 13"/>
                  <a:gd name="T18" fmla="*/ 6 w 20"/>
                  <a:gd name="T19" fmla="*/ 12 h 13"/>
                  <a:gd name="T20" fmla="*/ 6 w 20"/>
                  <a:gd name="T21" fmla="*/ 11 h 13"/>
                  <a:gd name="T22" fmla="*/ 15 w 20"/>
                  <a:gd name="T2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3">
                    <a:moveTo>
                      <a:pt x="15" y="6"/>
                    </a:moveTo>
                    <a:cubicBezTo>
                      <a:pt x="15" y="6"/>
                      <a:pt x="16" y="6"/>
                      <a:pt x="17" y="6"/>
                    </a:cubicBezTo>
                    <a:cubicBezTo>
                      <a:pt x="20" y="5"/>
                      <a:pt x="18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10" y="3"/>
                      <a:pt x="9" y="3"/>
                      <a:pt x="8" y="4"/>
                    </a:cubicBezTo>
                    <a:cubicBezTo>
                      <a:pt x="8" y="5"/>
                      <a:pt x="7" y="4"/>
                      <a:pt x="7" y="3"/>
                    </a:cubicBezTo>
                    <a:cubicBezTo>
                      <a:pt x="5" y="4"/>
                      <a:pt x="4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4" y="13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8"/>
                      <a:pt x="11" y="7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1" name="Freeform 2326"/>
              <p:cNvSpPr/>
              <p:nvPr/>
            </p:nvSpPr>
            <p:spPr bwMode="auto">
              <a:xfrm>
                <a:off x="-1685132" y="1590674"/>
                <a:ext cx="41275" cy="52388"/>
              </a:xfrm>
              <a:custGeom>
                <a:avLst/>
                <a:gdLst>
                  <a:gd name="T0" fmla="*/ 2 w 15"/>
                  <a:gd name="T1" fmla="*/ 17 h 19"/>
                  <a:gd name="T2" fmla="*/ 4 w 15"/>
                  <a:gd name="T3" fmla="*/ 13 h 19"/>
                  <a:gd name="T4" fmla="*/ 7 w 15"/>
                  <a:gd name="T5" fmla="*/ 8 h 19"/>
                  <a:gd name="T6" fmla="*/ 14 w 15"/>
                  <a:gd name="T7" fmla="*/ 2 h 19"/>
                  <a:gd name="T8" fmla="*/ 13 w 15"/>
                  <a:gd name="T9" fmla="*/ 1 h 19"/>
                  <a:gd name="T10" fmla="*/ 0 w 15"/>
                  <a:gd name="T11" fmla="*/ 18 h 19"/>
                  <a:gd name="T12" fmla="*/ 1 w 15"/>
                  <a:gd name="T13" fmla="*/ 19 h 19"/>
                  <a:gd name="T14" fmla="*/ 2 w 15"/>
                  <a:gd name="T15" fmla="*/ 18 h 19"/>
                  <a:gd name="T16" fmla="*/ 2 w 15"/>
                  <a:gd name="T17" fmla="*/ 17 h 19"/>
                  <a:gd name="T18" fmla="*/ 2 w 15"/>
                  <a:gd name="T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2" y="17"/>
                    </a:moveTo>
                    <a:cubicBezTo>
                      <a:pt x="3" y="15"/>
                      <a:pt x="3" y="14"/>
                      <a:pt x="4" y="13"/>
                    </a:cubicBezTo>
                    <a:cubicBezTo>
                      <a:pt x="5" y="11"/>
                      <a:pt x="6" y="10"/>
                      <a:pt x="7" y="8"/>
                    </a:cubicBezTo>
                    <a:cubicBezTo>
                      <a:pt x="9" y="6"/>
                      <a:pt x="12" y="4"/>
                      <a:pt x="14" y="2"/>
                    </a:cubicBezTo>
                    <a:cubicBezTo>
                      <a:pt x="15" y="1"/>
                      <a:pt x="14" y="0"/>
                      <a:pt x="13" y="1"/>
                    </a:cubicBezTo>
                    <a:cubicBezTo>
                      <a:pt x="7" y="5"/>
                      <a:pt x="3" y="11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2" name="Freeform 2327"/>
              <p:cNvSpPr>
                <a:spLocks noEditPoints="1"/>
              </p:cNvSpPr>
              <p:nvPr/>
            </p:nvSpPr>
            <p:spPr bwMode="auto">
              <a:xfrm>
                <a:off x="-1693069" y="1604961"/>
                <a:ext cx="212725" cy="615950"/>
              </a:xfrm>
              <a:custGeom>
                <a:avLst/>
                <a:gdLst>
                  <a:gd name="T0" fmla="*/ 9 w 77"/>
                  <a:gd name="T1" fmla="*/ 64 h 223"/>
                  <a:gd name="T2" fmla="*/ 12 w 77"/>
                  <a:gd name="T3" fmla="*/ 70 h 223"/>
                  <a:gd name="T4" fmla="*/ 24 w 77"/>
                  <a:gd name="T5" fmla="*/ 63 h 223"/>
                  <a:gd name="T6" fmla="*/ 15 w 77"/>
                  <a:gd name="T7" fmla="*/ 78 h 223"/>
                  <a:gd name="T8" fmla="*/ 14 w 77"/>
                  <a:gd name="T9" fmla="*/ 91 h 223"/>
                  <a:gd name="T10" fmla="*/ 28 w 77"/>
                  <a:gd name="T11" fmla="*/ 79 h 223"/>
                  <a:gd name="T12" fmla="*/ 38 w 77"/>
                  <a:gd name="T13" fmla="*/ 70 h 223"/>
                  <a:gd name="T14" fmla="*/ 19 w 77"/>
                  <a:gd name="T15" fmla="*/ 107 h 223"/>
                  <a:gd name="T16" fmla="*/ 42 w 77"/>
                  <a:gd name="T17" fmla="*/ 82 h 223"/>
                  <a:gd name="T18" fmla="*/ 36 w 77"/>
                  <a:gd name="T19" fmla="*/ 106 h 223"/>
                  <a:gd name="T20" fmla="*/ 44 w 77"/>
                  <a:gd name="T21" fmla="*/ 105 h 223"/>
                  <a:gd name="T22" fmla="*/ 36 w 77"/>
                  <a:gd name="T23" fmla="*/ 123 h 223"/>
                  <a:gd name="T24" fmla="*/ 40 w 77"/>
                  <a:gd name="T25" fmla="*/ 129 h 223"/>
                  <a:gd name="T26" fmla="*/ 45 w 77"/>
                  <a:gd name="T27" fmla="*/ 138 h 223"/>
                  <a:gd name="T28" fmla="*/ 58 w 77"/>
                  <a:gd name="T29" fmla="*/ 132 h 223"/>
                  <a:gd name="T30" fmla="*/ 60 w 77"/>
                  <a:gd name="T31" fmla="*/ 139 h 223"/>
                  <a:gd name="T32" fmla="*/ 52 w 77"/>
                  <a:gd name="T33" fmla="*/ 164 h 223"/>
                  <a:gd name="T34" fmla="*/ 61 w 77"/>
                  <a:gd name="T35" fmla="*/ 163 h 223"/>
                  <a:gd name="T36" fmla="*/ 52 w 77"/>
                  <a:gd name="T37" fmla="*/ 196 h 223"/>
                  <a:gd name="T38" fmla="*/ 69 w 77"/>
                  <a:gd name="T39" fmla="*/ 181 h 223"/>
                  <a:gd name="T40" fmla="*/ 60 w 77"/>
                  <a:gd name="T41" fmla="*/ 211 h 223"/>
                  <a:gd name="T42" fmla="*/ 72 w 77"/>
                  <a:gd name="T43" fmla="*/ 205 h 223"/>
                  <a:gd name="T44" fmla="*/ 68 w 77"/>
                  <a:gd name="T45" fmla="*/ 219 h 223"/>
                  <a:gd name="T46" fmla="*/ 73 w 77"/>
                  <a:gd name="T47" fmla="*/ 222 h 223"/>
                  <a:gd name="T48" fmla="*/ 76 w 77"/>
                  <a:gd name="T49" fmla="*/ 212 h 223"/>
                  <a:gd name="T50" fmla="*/ 74 w 77"/>
                  <a:gd name="T51" fmla="*/ 207 h 223"/>
                  <a:gd name="T52" fmla="*/ 66 w 77"/>
                  <a:gd name="T53" fmla="*/ 209 h 223"/>
                  <a:gd name="T54" fmla="*/ 63 w 77"/>
                  <a:gd name="T55" fmla="*/ 207 h 223"/>
                  <a:gd name="T56" fmla="*/ 72 w 77"/>
                  <a:gd name="T57" fmla="*/ 185 h 223"/>
                  <a:gd name="T58" fmla="*/ 60 w 77"/>
                  <a:gd name="T59" fmla="*/ 190 h 223"/>
                  <a:gd name="T60" fmla="*/ 67 w 77"/>
                  <a:gd name="T61" fmla="*/ 163 h 223"/>
                  <a:gd name="T62" fmla="*/ 53 w 77"/>
                  <a:gd name="T63" fmla="*/ 174 h 223"/>
                  <a:gd name="T64" fmla="*/ 46 w 77"/>
                  <a:gd name="T65" fmla="*/ 168 h 223"/>
                  <a:gd name="T66" fmla="*/ 51 w 77"/>
                  <a:gd name="T67" fmla="*/ 149 h 223"/>
                  <a:gd name="T68" fmla="*/ 53 w 77"/>
                  <a:gd name="T69" fmla="*/ 124 h 223"/>
                  <a:gd name="T70" fmla="*/ 54 w 77"/>
                  <a:gd name="T71" fmla="*/ 111 h 223"/>
                  <a:gd name="T72" fmla="*/ 40 w 77"/>
                  <a:gd name="T73" fmla="*/ 114 h 223"/>
                  <a:gd name="T74" fmla="*/ 52 w 77"/>
                  <a:gd name="T75" fmla="*/ 82 h 223"/>
                  <a:gd name="T76" fmla="*/ 48 w 77"/>
                  <a:gd name="T77" fmla="*/ 73 h 223"/>
                  <a:gd name="T78" fmla="*/ 34 w 77"/>
                  <a:gd name="T79" fmla="*/ 72 h 223"/>
                  <a:gd name="T80" fmla="*/ 37 w 77"/>
                  <a:gd name="T81" fmla="*/ 50 h 223"/>
                  <a:gd name="T82" fmla="*/ 38 w 77"/>
                  <a:gd name="T83" fmla="*/ 33 h 223"/>
                  <a:gd name="T84" fmla="*/ 21 w 77"/>
                  <a:gd name="T85" fmla="*/ 38 h 223"/>
                  <a:gd name="T86" fmla="*/ 23 w 77"/>
                  <a:gd name="T87" fmla="*/ 20 h 223"/>
                  <a:gd name="T88" fmla="*/ 24 w 77"/>
                  <a:gd name="T89" fmla="*/ 5 h 223"/>
                  <a:gd name="T90" fmla="*/ 9 w 77"/>
                  <a:gd name="T91" fmla="*/ 11 h 223"/>
                  <a:gd name="T92" fmla="*/ 6 w 77"/>
                  <a:gd name="T93" fmla="*/ 11 h 223"/>
                  <a:gd name="T94" fmla="*/ 5 w 77"/>
                  <a:gd name="T95" fmla="*/ 13 h 223"/>
                  <a:gd name="T96" fmla="*/ 10 w 77"/>
                  <a:gd name="T97" fmla="*/ 11 h 223"/>
                  <a:gd name="T98" fmla="*/ 7 w 77"/>
                  <a:gd name="T99" fmla="*/ 22 h 223"/>
                  <a:gd name="T100" fmla="*/ 4 w 77"/>
                  <a:gd name="T101" fmla="*/ 34 h 223"/>
                  <a:gd name="T102" fmla="*/ 4 w 77"/>
                  <a:gd name="T103" fmla="*/ 40 h 223"/>
                  <a:gd name="T104" fmla="*/ 14 w 77"/>
                  <a:gd name="T105" fmla="*/ 36 h 223"/>
                  <a:gd name="T106" fmla="*/ 24 w 77"/>
                  <a:gd name="T107" fmla="*/ 29 h 223"/>
                  <a:gd name="T108" fmla="*/ 2 w 77"/>
                  <a:gd name="T109" fmla="*/ 61 h 223"/>
                  <a:gd name="T110" fmla="*/ 24 w 77"/>
                  <a:gd name="T111" fmla="*/ 55 h 223"/>
                  <a:gd name="T112" fmla="*/ 24 w 77"/>
                  <a:gd name="T113" fmla="*/ 55 h 223"/>
                  <a:gd name="T114" fmla="*/ 9 w 77"/>
                  <a:gd name="T115" fmla="*/ 25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" h="223">
                    <a:moveTo>
                      <a:pt x="26" y="36"/>
                    </a:moveTo>
                    <a:cubicBezTo>
                      <a:pt x="29" y="33"/>
                      <a:pt x="25" y="41"/>
                      <a:pt x="25" y="41"/>
                    </a:cubicBezTo>
                    <a:cubicBezTo>
                      <a:pt x="23" y="44"/>
                      <a:pt x="21" y="47"/>
                      <a:pt x="19" y="50"/>
                    </a:cubicBezTo>
                    <a:cubicBezTo>
                      <a:pt x="15" y="55"/>
                      <a:pt x="12" y="59"/>
                      <a:pt x="8" y="63"/>
                    </a:cubicBezTo>
                    <a:cubicBezTo>
                      <a:pt x="8" y="64"/>
                      <a:pt x="9" y="65"/>
                      <a:pt x="9" y="64"/>
                    </a:cubicBezTo>
                    <a:cubicBezTo>
                      <a:pt x="13" y="59"/>
                      <a:pt x="18" y="54"/>
                      <a:pt x="22" y="49"/>
                    </a:cubicBezTo>
                    <a:cubicBezTo>
                      <a:pt x="24" y="46"/>
                      <a:pt x="27" y="43"/>
                      <a:pt x="30" y="40"/>
                    </a:cubicBezTo>
                    <a:cubicBezTo>
                      <a:pt x="31" y="39"/>
                      <a:pt x="37" y="31"/>
                      <a:pt x="35" y="37"/>
                    </a:cubicBezTo>
                    <a:cubicBezTo>
                      <a:pt x="33" y="40"/>
                      <a:pt x="32" y="42"/>
                      <a:pt x="31" y="45"/>
                    </a:cubicBezTo>
                    <a:cubicBezTo>
                      <a:pt x="22" y="52"/>
                      <a:pt x="15" y="61"/>
                      <a:pt x="12" y="70"/>
                    </a:cubicBezTo>
                    <a:cubicBezTo>
                      <a:pt x="11" y="71"/>
                      <a:pt x="12" y="72"/>
                      <a:pt x="13" y="71"/>
                    </a:cubicBezTo>
                    <a:cubicBezTo>
                      <a:pt x="20" y="63"/>
                      <a:pt x="26" y="55"/>
                      <a:pt x="31" y="46"/>
                    </a:cubicBezTo>
                    <a:cubicBezTo>
                      <a:pt x="32" y="46"/>
                      <a:pt x="32" y="45"/>
                      <a:pt x="33" y="44"/>
                    </a:cubicBezTo>
                    <a:cubicBezTo>
                      <a:pt x="36" y="41"/>
                      <a:pt x="38" y="39"/>
                      <a:pt x="35" y="44"/>
                    </a:cubicBezTo>
                    <a:cubicBezTo>
                      <a:pt x="32" y="51"/>
                      <a:pt x="28" y="57"/>
                      <a:pt x="24" y="63"/>
                    </a:cubicBezTo>
                    <a:cubicBezTo>
                      <a:pt x="23" y="65"/>
                      <a:pt x="22" y="66"/>
                      <a:pt x="20" y="68"/>
                    </a:cubicBezTo>
                    <a:cubicBezTo>
                      <a:pt x="17" y="72"/>
                      <a:pt x="14" y="77"/>
                      <a:pt x="12" y="81"/>
                    </a:cubicBezTo>
                    <a:cubicBezTo>
                      <a:pt x="11" y="81"/>
                      <a:pt x="12" y="82"/>
                      <a:pt x="13" y="82"/>
                    </a:cubicBezTo>
                    <a:cubicBezTo>
                      <a:pt x="13" y="81"/>
                      <a:pt x="14" y="80"/>
                      <a:pt x="15" y="79"/>
                    </a:cubicBezTo>
                    <a:cubicBezTo>
                      <a:pt x="15" y="79"/>
                      <a:pt x="15" y="79"/>
                      <a:pt x="15" y="78"/>
                    </a:cubicBezTo>
                    <a:cubicBezTo>
                      <a:pt x="21" y="70"/>
                      <a:pt x="26" y="61"/>
                      <a:pt x="34" y="54"/>
                    </a:cubicBezTo>
                    <a:cubicBezTo>
                      <a:pt x="38" y="51"/>
                      <a:pt x="34" y="60"/>
                      <a:pt x="34" y="61"/>
                    </a:cubicBezTo>
                    <a:cubicBezTo>
                      <a:pt x="33" y="62"/>
                      <a:pt x="33" y="63"/>
                      <a:pt x="32" y="64"/>
                    </a:cubicBezTo>
                    <a:cubicBezTo>
                      <a:pt x="25" y="72"/>
                      <a:pt x="19" y="82"/>
                      <a:pt x="13" y="90"/>
                    </a:cubicBezTo>
                    <a:cubicBezTo>
                      <a:pt x="12" y="91"/>
                      <a:pt x="13" y="92"/>
                      <a:pt x="14" y="91"/>
                    </a:cubicBezTo>
                    <a:cubicBezTo>
                      <a:pt x="20" y="83"/>
                      <a:pt x="28" y="74"/>
                      <a:pt x="33" y="65"/>
                    </a:cubicBezTo>
                    <a:cubicBezTo>
                      <a:pt x="35" y="63"/>
                      <a:pt x="36" y="62"/>
                      <a:pt x="38" y="61"/>
                    </a:cubicBezTo>
                    <a:cubicBezTo>
                      <a:pt x="39" y="59"/>
                      <a:pt x="36" y="66"/>
                      <a:pt x="35" y="68"/>
                    </a:cubicBezTo>
                    <a:cubicBezTo>
                      <a:pt x="33" y="71"/>
                      <a:pt x="31" y="74"/>
                      <a:pt x="29" y="78"/>
                    </a:cubicBezTo>
                    <a:cubicBezTo>
                      <a:pt x="29" y="78"/>
                      <a:pt x="29" y="79"/>
                      <a:pt x="28" y="79"/>
                    </a:cubicBezTo>
                    <a:cubicBezTo>
                      <a:pt x="26" y="82"/>
                      <a:pt x="24" y="85"/>
                      <a:pt x="23" y="88"/>
                    </a:cubicBezTo>
                    <a:cubicBezTo>
                      <a:pt x="21" y="91"/>
                      <a:pt x="19" y="94"/>
                      <a:pt x="18" y="96"/>
                    </a:cubicBezTo>
                    <a:cubicBezTo>
                      <a:pt x="17" y="97"/>
                      <a:pt x="18" y="98"/>
                      <a:pt x="19" y="97"/>
                    </a:cubicBezTo>
                    <a:cubicBezTo>
                      <a:pt x="22" y="91"/>
                      <a:pt x="26" y="86"/>
                      <a:pt x="29" y="80"/>
                    </a:cubicBezTo>
                    <a:cubicBezTo>
                      <a:pt x="32" y="77"/>
                      <a:pt x="35" y="73"/>
                      <a:pt x="38" y="70"/>
                    </a:cubicBezTo>
                    <a:cubicBezTo>
                      <a:pt x="41" y="66"/>
                      <a:pt x="45" y="63"/>
                      <a:pt x="41" y="72"/>
                    </a:cubicBezTo>
                    <a:cubicBezTo>
                      <a:pt x="39" y="76"/>
                      <a:pt x="37" y="80"/>
                      <a:pt x="35" y="84"/>
                    </a:cubicBezTo>
                    <a:cubicBezTo>
                      <a:pt x="30" y="90"/>
                      <a:pt x="26" y="96"/>
                      <a:pt x="22" y="102"/>
                    </a:cubicBezTo>
                    <a:cubicBezTo>
                      <a:pt x="21" y="103"/>
                      <a:pt x="21" y="104"/>
                      <a:pt x="21" y="104"/>
                    </a:cubicBezTo>
                    <a:cubicBezTo>
                      <a:pt x="21" y="105"/>
                      <a:pt x="20" y="106"/>
                      <a:pt x="19" y="107"/>
                    </a:cubicBezTo>
                    <a:cubicBezTo>
                      <a:pt x="19" y="107"/>
                      <a:pt x="20" y="108"/>
                      <a:pt x="21" y="107"/>
                    </a:cubicBezTo>
                    <a:cubicBezTo>
                      <a:pt x="25" y="100"/>
                      <a:pt x="30" y="93"/>
                      <a:pt x="35" y="86"/>
                    </a:cubicBezTo>
                    <a:cubicBezTo>
                      <a:pt x="36" y="84"/>
                      <a:pt x="37" y="83"/>
                      <a:pt x="38" y="82"/>
                    </a:cubicBezTo>
                    <a:cubicBezTo>
                      <a:pt x="40" y="79"/>
                      <a:pt x="43" y="76"/>
                      <a:pt x="46" y="74"/>
                    </a:cubicBezTo>
                    <a:cubicBezTo>
                      <a:pt x="45" y="75"/>
                      <a:pt x="43" y="80"/>
                      <a:pt x="42" y="82"/>
                    </a:cubicBezTo>
                    <a:cubicBezTo>
                      <a:pt x="34" y="96"/>
                      <a:pt x="25" y="108"/>
                      <a:pt x="19" y="123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31" y="111"/>
                      <a:pt x="38" y="95"/>
                      <a:pt x="50" y="84"/>
                    </a:cubicBezTo>
                    <a:cubicBezTo>
                      <a:pt x="47" y="86"/>
                      <a:pt x="45" y="92"/>
                      <a:pt x="43" y="95"/>
                    </a:cubicBezTo>
                    <a:cubicBezTo>
                      <a:pt x="41" y="99"/>
                      <a:pt x="38" y="102"/>
                      <a:pt x="36" y="106"/>
                    </a:cubicBezTo>
                    <a:cubicBezTo>
                      <a:pt x="31" y="113"/>
                      <a:pt x="27" y="119"/>
                      <a:pt x="25" y="127"/>
                    </a:cubicBezTo>
                    <a:cubicBezTo>
                      <a:pt x="24" y="128"/>
                      <a:pt x="25" y="128"/>
                      <a:pt x="26" y="127"/>
                    </a:cubicBezTo>
                    <a:cubicBezTo>
                      <a:pt x="33" y="115"/>
                      <a:pt x="39" y="102"/>
                      <a:pt x="49" y="92"/>
                    </a:cubicBezTo>
                    <a:cubicBezTo>
                      <a:pt x="54" y="87"/>
                      <a:pt x="49" y="96"/>
                      <a:pt x="49" y="96"/>
                    </a:cubicBezTo>
                    <a:cubicBezTo>
                      <a:pt x="48" y="100"/>
                      <a:pt x="46" y="102"/>
                      <a:pt x="44" y="105"/>
                    </a:cubicBezTo>
                    <a:cubicBezTo>
                      <a:pt x="40" y="111"/>
                      <a:pt x="37" y="117"/>
                      <a:pt x="34" y="124"/>
                    </a:cubicBezTo>
                    <a:cubicBezTo>
                      <a:pt x="32" y="127"/>
                      <a:pt x="30" y="131"/>
                      <a:pt x="28" y="135"/>
                    </a:cubicBezTo>
                    <a:cubicBezTo>
                      <a:pt x="28" y="135"/>
                      <a:pt x="29" y="136"/>
                      <a:pt x="29" y="135"/>
                    </a:cubicBezTo>
                    <a:cubicBezTo>
                      <a:pt x="31" y="132"/>
                      <a:pt x="33" y="128"/>
                      <a:pt x="35" y="124"/>
                    </a:cubicBezTo>
                    <a:cubicBezTo>
                      <a:pt x="35" y="124"/>
                      <a:pt x="35" y="123"/>
                      <a:pt x="36" y="123"/>
                    </a:cubicBezTo>
                    <a:cubicBezTo>
                      <a:pt x="38" y="118"/>
                      <a:pt x="41" y="114"/>
                      <a:pt x="45" y="111"/>
                    </a:cubicBezTo>
                    <a:cubicBezTo>
                      <a:pt x="46" y="109"/>
                      <a:pt x="50" y="106"/>
                      <a:pt x="51" y="104"/>
                    </a:cubicBezTo>
                    <a:cubicBezTo>
                      <a:pt x="47" y="119"/>
                      <a:pt x="35" y="131"/>
                      <a:pt x="28" y="144"/>
                    </a:cubicBezTo>
                    <a:cubicBezTo>
                      <a:pt x="28" y="145"/>
                      <a:pt x="29" y="145"/>
                      <a:pt x="29" y="145"/>
                    </a:cubicBezTo>
                    <a:cubicBezTo>
                      <a:pt x="33" y="140"/>
                      <a:pt x="37" y="134"/>
                      <a:pt x="40" y="129"/>
                    </a:cubicBezTo>
                    <a:cubicBezTo>
                      <a:pt x="43" y="125"/>
                      <a:pt x="46" y="121"/>
                      <a:pt x="49" y="117"/>
                    </a:cubicBezTo>
                    <a:cubicBezTo>
                      <a:pt x="51" y="114"/>
                      <a:pt x="54" y="111"/>
                      <a:pt x="52" y="117"/>
                    </a:cubicBezTo>
                    <a:cubicBezTo>
                      <a:pt x="49" y="130"/>
                      <a:pt x="37" y="140"/>
                      <a:pt x="32" y="153"/>
                    </a:cubicBezTo>
                    <a:cubicBezTo>
                      <a:pt x="32" y="154"/>
                      <a:pt x="33" y="154"/>
                      <a:pt x="34" y="153"/>
                    </a:cubicBezTo>
                    <a:cubicBezTo>
                      <a:pt x="37" y="148"/>
                      <a:pt x="41" y="143"/>
                      <a:pt x="45" y="138"/>
                    </a:cubicBezTo>
                    <a:cubicBezTo>
                      <a:pt x="47" y="135"/>
                      <a:pt x="49" y="133"/>
                      <a:pt x="51" y="130"/>
                    </a:cubicBezTo>
                    <a:cubicBezTo>
                      <a:pt x="53" y="127"/>
                      <a:pt x="53" y="125"/>
                      <a:pt x="52" y="129"/>
                    </a:cubicBezTo>
                    <a:cubicBezTo>
                      <a:pt x="48" y="141"/>
                      <a:pt x="40" y="150"/>
                      <a:pt x="34" y="160"/>
                    </a:cubicBezTo>
                    <a:cubicBezTo>
                      <a:pt x="34" y="161"/>
                      <a:pt x="35" y="162"/>
                      <a:pt x="35" y="161"/>
                    </a:cubicBezTo>
                    <a:cubicBezTo>
                      <a:pt x="43" y="152"/>
                      <a:pt x="49" y="141"/>
                      <a:pt x="58" y="132"/>
                    </a:cubicBezTo>
                    <a:cubicBezTo>
                      <a:pt x="57" y="133"/>
                      <a:pt x="55" y="139"/>
                      <a:pt x="54" y="140"/>
                    </a:cubicBezTo>
                    <a:cubicBezTo>
                      <a:pt x="52" y="144"/>
                      <a:pt x="50" y="147"/>
                      <a:pt x="48" y="150"/>
                    </a:cubicBezTo>
                    <a:cubicBezTo>
                      <a:pt x="45" y="155"/>
                      <a:pt x="42" y="160"/>
                      <a:pt x="40" y="166"/>
                    </a:cubicBezTo>
                    <a:cubicBezTo>
                      <a:pt x="40" y="166"/>
                      <a:pt x="41" y="167"/>
                      <a:pt x="41" y="166"/>
                    </a:cubicBezTo>
                    <a:cubicBezTo>
                      <a:pt x="49" y="159"/>
                      <a:pt x="53" y="148"/>
                      <a:pt x="60" y="139"/>
                    </a:cubicBezTo>
                    <a:cubicBezTo>
                      <a:pt x="63" y="136"/>
                      <a:pt x="61" y="139"/>
                      <a:pt x="60" y="141"/>
                    </a:cubicBezTo>
                    <a:cubicBezTo>
                      <a:pt x="59" y="145"/>
                      <a:pt x="56" y="149"/>
                      <a:pt x="54" y="153"/>
                    </a:cubicBezTo>
                    <a:cubicBezTo>
                      <a:pt x="50" y="160"/>
                      <a:pt x="46" y="166"/>
                      <a:pt x="43" y="173"/>
                    </a:cubicBezTo>
                    <a:cubicBezTo>
                      <a:pt x="43" y="173"/>
                      <a:pt x="43" y="174"/>
                      <a:pt x="44" y="173"/>
                    </a:cubicBezTo>
                    <a:cubicBezTo>
                      <a:pt x="47" y="171"/>
                      <a:pt x="50" y="167"/>
                      <a:pt x="52" y="164"/>
                    </a:cubicBezTo>
                    <a:cubicBezTo>
                      <a:pt x="54" y="161"/>
                      <a:pt x="61" y="154"/>
                      <a:pt x="61" y="151"/>
                    </a:cubicBezTo>
                    <a:cubicBezTo>
                      <a:pt x="59" y="163"/>
                      <a:pt x="51" y="173"/>
                      <a:pt x="46" y="184"/>
                    </a:cubicBezTo>
                    <a:cubicBezTo>
                      <a:pt x="46" y="185"/>
                      <a:pt x="47" y="185"/>
                      <a:pt x="47" y="185"/>
                    </a:cubicBezTo>
                    <a:cubicBezTo>
                      <a:pt x="50" y="181"/>
                      <a:pt x="52" y="176"/>
                      <a:pt x="55" y="172"/>
                    </a:cubicBezTo>
                    <a:cubicBezTo>
                      <a:pt x="57" y="170"/>
                      <a:pt x="60" y="165"/>
                      <a:pt x="61" y="163"/>
                    </a:cubicBezTo>
                    <a:cubicBezTo>
                      <a:pt x="58" y="173"/>
                      <a:pt x="52" y="183"/>
                      <a:pt x="47" y="193"/>
                    </a:cubicBezTo>
                    <a:cubicBezTo>
                      <a:pt x="47" y="193"/>
                      <a:pt x="48" y="194"/>
                      <a:pt x="48" y="193"/>
                    </a:cubicBezTo>
                    <a:cubicBezTo>
                      <a:pt x="55" y="184"/>
                      <a:pt x="60" y="175"/>
                      <a:pt x="66" y="166"/>
                    </a:cubicBezTo>
                    <a:cubicBezTo>
                      <a:pt x="64" y="170"/>
                      <a:pt x="62" y="176"/>
                      <a:pt x="60" y="180"/>
                    </a:cubicBezTo>
                    <a:cubicBezTo>
                      <a:pt x="57" y="185"/>
                      <a:pt x="54" y="191"/>
                      <a:pt x="52" y="196"/>
                    </a:cubicBezTo>
                    <a:cubicBezTo>
                      <a:pt x="51" y="197"/>
                      <a:pt x="52" y="197"/>
                      <a:pt x="53" y="197"/>
                    </a:cubicBezTo>
                    <a:cubicBezTo>
                      <a:pt x="57" y="189"/>
                      <a:pt x="62" y="182"/>
                      <a:pt x="66" y="175"/>
                    </a:cubicBezTo>
                    <a:cubicBezTo>
                      <a:pt x="62" y="181"/>
                      <a:pt x="58" y="190"/>
                      <a:pt x="56" y="198"/>
                    </a:cubicBezTo>
                    <a:cubicBezTo>
                      <a:pt x="56" y="199"/>
                      <a:pt x="56" y="199"/>
                      <a:pt x="57" y="199"/>
                    </a:cubicBezTo>
                    <a:cubicBezTo>
                      <a:pt x="60" y="194"/>
                      <a:pt x="68" y="187"/>
                      <a:pt x="69" y="181"/>
                    </a:cubicBezTo>
                    <a:cubicBezTo>
                      <a:pt x="68" y="190"/>
                      <a:pt x="61" y="197"/>
                      <a:pt x="59" y="205"/>
                    </a:cubicBezTo>
                    <a:cubicBezTo>
                      <a:pt x="59" y="206"/>
                      <a:pt x="60" y="206"/>
                      <a:pt x="60" y="205"/>
                    </a:cubicBezTo>
                    <a:cubicBezTo>
                      <a:pt x="63" y="202"/>
                      <a:pt x="65" y="199"/>
                      <a:pt x="67" y="196"/>
                    </a:cubicBezTo>
                    <a:cubicBezTo>
                      <a:pt x="67" y="195"/>
                      <a:pt x="73" y="184"/>
                      <a:pt x="70" y="191"/>
                    </a:cubicBezTo>
                    <a:cubicBezTo>
                      <a:pt x="66" y="198"/>
                      <a:pt x="62" y="203"/>
                      <a:pt x="60" y="211"/>
                    </a:cubicBezTo>
                    <a:cubicBezTo>
                      <a:pt x="60" y="212"/>
                      <a:pt x="61" y="212"/>
                      <a:pt x="61" y="212"/>
                    </a:cubicBezTo>
                    <a:cubicBezTo>
                      <a:pt x="64" y="209"/>
                      <a:pt x="66" y="205"/>
                      <a:pt x="68" y="202"/>
                    </a:cubicBezTo>
                    <a:cubicBezTo>
                      <a:pt x="66" y="205"/>
                      <a:pt x="64" y="210"/>
                      <a:pt x="63" y="214"/>
                    </a:cubicBezTo>
                    <a:cubicBezTo>
                      <a:pt x="63" y="214"/>
                      <a:pt x="63" y="215"/>
                      <a:pt x="64" y="214"/>
                    </a:cubicBezTo>
                    <a:cubicBezTo>
                      <a:pt x="67" y="211"/>
                      <a:pt x="69" y="208"/>
                      <a:pt x="72" y="205"/>
                    </a:cubicBezTo>
                    <a:cubicBezTo>
                      <a:pt x="69" y="208"/>
                      <a:pt x="67" y="214"/>
                      <a:pt x="65" y="217"/>
                    </a:cubicBezTo>
                    <a:cubicBezTo>
                      <a:pt x="65" y="217"/>
                      <a:pt x="66" y="218"/>
                      <a:pt x="66" y="218"/>
                    </a:cubicBezTo>
                    <a:cubicBezTo>
                      <a:pt x="67" y="217"/>
                      <a:pt x="68" y="217"/>
                      <a:pt x="68" y="216"/>
                    </a:cubicBezTo>
                    <a:cubicBezTo>
                      <a:pt x="68" y="217"/>
                      <a:pt x="68" y="217"/>
                      <a:pt x="67" y="218"/>
                    </a:cubicBezTo>
                    <a:cubicBezTo>
                      <a:pt x="67" y="218"/>
                      <a:pt x="67" y="219"/>
                      <a:pt x="68" y="219"/>
                    </a:cubicBezTo>
                    <a:cubicBezTo>
                      <a:pt x="69" y="218"/>
                      <a:pt x="70" y="218"/>
                      <a:pt x="71" y="218"/>
                    </a:cubicBezTo>
                    <a:cubicBezTo>
                      <a:pt x="70" y="218"/>
                      <a:pt x="71" y="219"/>
                      <a:pt x="71" y="219"/>
                    </a:cubicBezTo>
                    <a:cubicBezTo>
                      <a:pt x="74" y="217"/>
                      <a:pt x="75" y="218"/>
                      <a:pt x="72" y="221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2" y="222"/>
                      <a:pt x="73" y="223"/>
                      <a:pt x="73" y="222"/>
                    </a:cubicBezTo>
                    <a:cubicBezTo>
                      <a:pt x="74" y="221"/>
                      <a:pt x="75" y="221"/>
                      <a:pt x="75" y="220"/>
                    </a:cubicBezTo>
                    <a:cubicBezTo>
                      <a:pt x="75" y="219"/>
                      <a:pt x="76" y="219"/>
                      <a:pt x="76" y="217"/>
                    </a:cubicBezTo>
                    <a:cubicBezTo>
                      <a:pt x="76" y="217"/>
                      <a:pt x="76" y="216"/>
                      <a:pt x="75" y="217"/>
                    </a:cubicBezTo>
                    <a:cubicBezTo>
                      <a:pt x="71" y="218"/>
                      <a:pt x="76" y="215"/>
                      <a:pt x="77" y="213"/>
                    </a:cubicBezTo>
                    <a:cubicBezTo>
                      <a:pt x="77" y="213"/>
                      <a:pt x="77" y="212"/>
                      <a:pt x="76" y="212"/>
                    </a:cubicBezTo>
                    <a:cubicBezTo>
                      <a:pt x="74" y="214"/>
                      <a:pt x="71" y="215"/>
                      <a:pt x="70" y="216"/>
                    </a:cubicBezTo>
                    <a:cubicBezTo>
                      <a:pt x="71" y="215"/>
                      <a:pt x="72" y="213"/>
                      <a:pt x="73" y="211"/>
                    </a:cubicBezTo>
                    <a:cubicBezTo>
                      <a:pt x="74" y="211"/>
                      <a:pt x="74" y="211"/>
                      <a:pt x="74" y="211"/>
                    </a:cubicBezTo>
                    <a:cubicBezTo>
                      <a:pt x="74" y="210"/>
                      <a:pt x="75" y="209"/>
                      <a:pt x="75" y="208"/>
                    </a:cubicBezTo>
                    <a:cubicBezTo>
                      <a:pt x="76" y="207"/>
                      <a:pt x="75" y="207"/>
                      <a:pt x="74" y="207"/>
                    </a:cubicBezTo>
                    <a:cubicBezTo>
                      <a:pt x="73" y="209"/>
                      <a:pt x="66" y="219"/>
                      <a:pt x="69" y="213"/>
                    </a:cubicBezTo>
                    <a:cubicBezTo>
                      <a:pt x="71" y="210"/>
                      <a:pt x="73" y="207"/>
                      <a:pt x="74" y="203"/>
                    </a:cubicBezTo>
                    <a:cubicBezTo>
                      <a:pt x="74" y="203"/>
                      <a:pt x="73" y="202"/>
                      <a:pt x="72" y="203"/>
                    </a:cubicBezTo>
                    <a:cubicBezTo>
                      <a:pt x="71" y="204"/>
                      <a:pt x="69" y="206"/>
                      <a:pt x="68" y="208"/>
                    </a:cubicBezTo>
                    <a:cubicBezTo>
                      <a:pt x="67" y="209"/>
                      <a:pt x="63" y="216"/>
                      <a:pt x="66" y="209"/>
                    </a:cubicBezTo>
                    <a:cubicBezTo>
                      <a:pt x="68" y="204"/>
                      <a:pt x="72" y="199"/>
                      <a:pt x="74" y="195"/>
                    </a:cubicBezTo>
                    <a:cubicBezTo>
                      <a:pt x="75" y="194"/>
                      <a:pt x="75" y="194"/>
                      <a:pt x="75" y="193"/>
                    </a:cubicBezTo>
                    <a:cubicBezTo>
                      <a:pt x="76" y="193"/>
                      <a:pt x="75" y="192"/>
                      <a:pt x="74" y="192"/>
                    </a:cubicBezTo>
                    <a:cubicBezTo>
                      <a:pt x="74" y="192"/>
                      <a:pt x="74" y="193"/>
                      <a:pt x="74" y="193"/>
                    </a:cubicBezTo>
                    <a:cubicBezTo>
                      <a:pt x="69" y="197"/>
                      <a:pt x="67" y="202"/>
                      <a:pt x="63" y="207"/>
                    </a:cubicBezTo>
                    <a:cubicBezTo>
                      <a:pt x="60" y="212"/>
                      <a:pt x="66" y="200"/>
                      <a:pt x="67" y="199"/>
                    </a:cubicBezTo>
                    <a:cubicBezTo>
                      <a:pt x="69" y="195"/>
                      <a:pt x="71" y="191"/>
                      <a:pt x="73" y="187"/>
                    </a:cubicBezTo>
                    <a:cubicBezTo>
                      <a:pt x="73" y="187"/>
                      <a:pt x="73" y="187"/>
                      <a:pt x="73" y="186"/>
                    </a:cubicBezTo>
                    <a:cubicBezTo>
                      <a:pt x="74" y="186"/>
                      <a:pt x="73" y="185"/>
                      <a:pt x="73" y="185"/>
                    </a:cubicBezTo>
                    <a:cubicBezTo>
                      <a:pt x="73" y="185"/>
                      <a:pt x="73" y="185"/>
                      <a:pt x="72" y="185"/>
                    </a:cubicBezTo>
                    <a:cubicBezTo>
                      <a:pt x="69" y="190"/>
                      <a:pt x="62" y="197"/>
                      <a:pt x="61" y="203"/>
                    </a:cubicBezTo>
                    <a:cubicBezTo>
                      <a:pt x="63" y="194"/>
                      <a:pt x="69" y="188"/>
                      <a:pt x="71" y="179"/>
                    </a:cubicBezTo>
                    <a:cubicBezTo>
                      <a:pt x="71" y="178"/>
                      <a:pt x="70" y="178"/>
                      <a:pt x="70" y="179"/>
                    </a:cubicBezTo>
                    <a:cubicBezTo>
                      <a:pt x="68" y="182"/>
                      <a:pt x="65" y="185"/>
                      <a:pt x="63" y="188"/>
                    </a:cubicBezTo>
                    <a:cubicBezTo>
                      <a:pt x="61" y="191"/>
                      <a:pt x="55" y="202"/>
                      <a:pt x="60" y="190"/>
                    </a:cubicBezTo>
                    <a:cubicBezTo>
                      <a:pt x="63" y="184"/>
                      <a:pt x="66" y="179"/>
                      <a:pt x="68" y="172"/>
                    </a:cubicBezTo>
                    <a:cubicBezTo>
                      <a:pt x="69" y="172"/>
                      <a:pt x="68" y="171"/>
                      <a:pt x="67" y="172"/>
                    </a:cubicBezTo>
                    <a:cubicBezTo>
                      <a:pt x="65" y="175"/>
                      <a:pt x="63" y="178"/>
                      <a:pt x="60" y="182"/>
                    </a:cubicBezTo>
                    <a:cubicBezTo>
                      <a:pt x="63" y="176"/>
                      <a:pt x="66" y="170"/>
                      <a:pt x="68" y="164"/>
                    </a:cubicBezTo>
                    <a:cubicBezTo>
                      <a:pt x="69" y="163"/>
                      <a:pt x="68" y="162"/>
                      <a:pt x="67" y="163"/>
                    </a:cubicBezTo>
                    <a:cubicBezTo>
                      <a:pt x="61" y="170"/>
                      <a:pt x="56" y="179"/>
                      <a:pt x="51" y="187"/>
                    </a:cubicBezTo>
                    <a:cubicBezTo>
                      <a:pt x="56" y="179"/>
                      <a:pt x="61" y="169"/>
                      <a:pt x="63" y="160"/>
                    </a:cubicBezTo>
                    <a:cubicBezTo>
                      <a:pt x="63" y="159"/>
                      <a:pt x="62" y="159"/>
                      <a:pt x="62" y="160"/>
                    </a:cubicBezTo>
                    <a:cubicBezTo>
                      <a:pt x="59" y="164"/>
                      <a:pt x="56" y="168"/>
                      <a:pt x="54" y="172"/>
                    </a:cubicBezTo>
                    <a:cubicBezTo>
                      <a:pt x="53" y="172"/>
                      <a:pt x="53" y="173"/>
                      <a:pt x="53" y="174"/>
                    </a:cubicBezTo>
                    <a:cubicBezTo>
                      <a:pt x="57" y="166"/>
                      <a:pt x="61" y="158"/>
                      <a:pt x="63" y="149"/>
                    </a:cubicBezTo>
                    <a:cubicBezTo>
                      <a:pt x="63" y="148"/>
                      <a:pt x="63" y="148"/>
                      <a:pt x="62" y="148"/>
                    </a:cubicBezTo>
                    <a:cubicBezTo>
                      <a:pt x="59" y="151"/>
                      <a:pt x="57" y="155"/>
                      <a:pt x="54" y="159"/>
                    </a:cubicBezTo>
                    <a:cubicBezTo>
                      <a:pt x="53" y="161"/>
                      <a:pt x="51" y="163"/>
                      <a:pt x="50" y="165"/>
                    </a:cubicBezTo>
                    <a:cubicBezTo>
                      <a:pt x="50" y="165"/>
                      <a:pt x="43" y="176"/>
                      <a:pt x="46" y="168"/>
                    </a:cubicBezTo>
                    <a:cubicBezTo>
                      <a:pt x="52" y="157"/>
                      <a:pt x="60" y="148"/>
                      <a:pt x="63" y="136"/>
                    </a:cubicBezTo>
                    <a:cubicBezTo>
                      <a:pt x="63" y="135"/>
                      <a:pt x="63" y="135"/>
                      <a:pt x="62" y="135"/>
                    </a:cubicBezTo>
                    <a:cubicBezTo>
                      <a:pt x="54" y="142"/>
                      <a:pt x="50" y="152"/>
                      <a:pt x="45" y="161"/>
                    </a:cubicBezTo>
                    <a:cubicBezTo>
                      <a:pt x="39" y="169"/>
                      <a:pt x="44" y="160"/>
                      <a:pt x="45" y="159"/>
                    </a:cubicBezTo>
                    <a:cubicBezTo>
                      <a:pt x="47" y="155"/>
                      <a:pt x="49" y="152"/>
                      <a:pt x="51" y="149"/>
                    </a:cubicBezTo>
                    <a:cubicBezTo>
                      <a:pt x="54" y="143"/>
                      <a:pt x="58" y="137"/>
                      <a:pt x="60" y="131"/>
                    </a:cubicBezTo>
                    <a:cubicBezTo>
                      <a:pt x="60" y="130"/>
                      <a:pt x="59" y="130"/>
                      <a:pt x="59" y="130"/>
                    </a:cubicBezTo>
                    <a:cubicBezTo>
                      <a:pt x="53" y="134"/>
                      <a:pt x="49" y="139"/>
                      <a:pt x="45" y="145"/>
                    </a:cubicBezTo>
                    <a:cubicBezTo>
                      <a:pt x="49" y="138"/>
                      <a:pt x="53" y="132"/>
                      <a:pt x="54" y="125"/>
                    </a:cubicBezTo>
                    <a:cubicBezTo>
                      <a:pt x="55" y="124"/>
                      <a:pt x="54" y="123"/>
                      <a:pt x="53" y="124"/>
                    </a:cubicBezTo>
                    <a:cubicBezTo>
                      <a:pt x="49" y="130"/>
                      <a:pt x="44" y="136"/>
                      <a:pt x="40" y="142"/>
                    </a:cubicBezTo>
                    <a:cubicBezTo>
                      <a:pt x="39" y="144"/>
                      <a:pt x="38" y="146"/>
                      <a:pt x="36" y="147"/>
                    </a:cubicBezTo>
                    <a:cubicBezTo>
                      <a:pt x="36" y="148"/>
                      <a:pt x="36" y="148"/>
                      <a:pt x="36" y="148"/>
                    </a:cubicBezTo>
                    <a:cubicBezTo>
                      <a:pt x="37" y="146"/>
                      <a:pt x="39" y="143"/>
                      <a:pt x="40" y="141"/>
                    </a:cubicBezTo>
                    <a:cubicBezTo>
                      <a:pt x="46" y="131"/>
                      <a:pt x="54" y="122"/>
                      <a:pt x="54" y="111"/>
                    </a:cubicBezTo>
                    <a:cubicBezTo>
                      <a:pt x="55" y="110"/>
                      <a:pt x="54" y="110"/>
                      <a:pt x="53" y="110"/>
                    </a:cubicBezTo>
                    <a:cubicBezTo>
                      <a:pt x="50" y="114"/>
                      <a:pt x="46" y="118"/>
                      <a:pt x="43" y="122"/>
                    </a:cubicBezTo>
                    <a:cubicBezTo>
                      <a:pt x="47" y="116"/>
                      <a:pt x="51" y="109"/>
                      <a:pt x="53" y="102"/>
                    </a:cubicBezTo>
                    <a:cubicBezTo>
                      <a:pt x="53" y="101"/>
                      <a:pt x="52" y="101"/>
                      <a:pt x="52" y="101"/>
                    </a:cubicBezTo>
                    <a:cubicBezTo>
                      <a:pt x="47" y="105"/>
                      <a:pt x="44" y="110"/>
                      <a:pt x="40" y="114"/>
                    </a:cubicBezTo>
                    <a:cubicBezTo>
                      <a:pt x="41" y="112"/>
                      <a:pt x="43" y="110"/>
                      <a:pt x="44" y="108"/>
                    </a:cubicBezTo>
                    <a:cubicBezTo>
                      <a:pt x="48" y="102"/>
                      <a:pt x="52" y="96"/>
                      <a:pt x="53" y="88"/>
                    </a:cubicBezTo>
                    <a:cubicBezTo>
                      <a:pt x="53" y="87"/>
                      <a:pt x="52" y="87"/>
                      <a:pt x="52" y="88"/>
                    </a:cubicBezTo>
                    <a:cubicBezTo>
                      <a:pt x="49" y="90"/>
                      <a:pt x="47" y="92"/>
                      <a:pt x="45" y="95"/>
                    </a:cubicBezTo>
                    <a:cubicBezTo>
                      <a:pt x="47" y="91"/>
                      <a:pt x="50" y="87"/>
                      <a:pt x="52" y="82"/>
                    </a:cubicBezTo>
                    <a:cubicBezTo>
                      <a:pt x="52" y="81"/>
                      <a:pt x="51" y="81"/>
                      <a:pt x="51" y="81"/>
                    </a:cubicBezTo>
                    <a:cubicBezTo>
                      <a:pt x="38" y="92"/>
                      <a:pt x="31" y="108"/>
                      <a:pt x="21" y="121"/>
                    </a:cubicBezTo>
                    <a:cubicBezTo>
                      <a:pt x="23" y="119"/>
                      <a:pt x="25" y="114"/>
                      <a:pt x="26" y="111"/>
                    </a:cubicBezTo>
                    <a:cubicBezTo>
                      <a:pt x="29" y="106"/>
                      <a:pt x="31" y="102"/>
                      <a:pt x="34" y="98"/>
                    </a:cubicBezTo>
                    <a:cubicBezTo>
                      <a:pt x="39" y="90"/>
                      <a:pt x="44" y="82"/>
                      <a:pt x="48" y="73"/>
                    </a:cubicBezTo>
                    <a:cubicBezTo>
                      <a:pt x="49" y="72"/>
                      <a:pt x="48" y="71"/>
                      <a:pt x="47" y="72"/>
                    </a:cubicBezTo>
                    <a:cubicBezTo>
                      <a:pt x="44" y="74"/>
                      <a:pt x="41" y="76"/>
                      <a:pt x="39" y="79"/>
                    </a:cubicBezTo>
                    <a:cubicBezTo>
                      <a:pt x="41" y="74"/>
                      <a:pt x="43" y="70"/>
                      <a:pt x="45" y="65"/>
                    </a:cubicBezTo>
                    <a:cubicBezTo>
                      <a:pt x="45" y="64"/>
                      <a:pt x="44" y="64"/>
                      <a:pt x="44" y="64"/>
                    </a:cubicBezTo>
                    <a:cubicBezTo>
                      <a:pt x="40" y="66"/>
                      <a:pt x="37" y="69"/>
                      <a:pt x="34" y="72"/>
                    </a:cubicBezTo>
                    <a:cubicBezTo>
                      <a:pt x="37" y="68"/>
                      <a:pt x="39" y="63"/>
                      <a:pt x="40" y="59"/>
                    </a:cubicBezTo>
                    <a:cubicBezTo>
                      <a:pt x="40" y="58"/>
                      <a:pt x="39" y="58"/>
                      <a:pt x="39" y="58"/>
                    </a:cubicBezTo>
                    <a:cubicBezTo>
                      <a:pt x="37" y="59"/>
                      <a:pt x="36" y="60"/>
                      <a:pt x="35" y="61"/>
                    </a:cubicBezTo>
                    <a:cubicBezTo>
                      <a:pt x="37" y="58"/>
                      <a:pt x="38" y="54"/>
                      <a:pt x="38" y="51"/>
                    </a:cubicBezTo>
                    <a:cubicBezTo>
                      <a:pt x="38" y="50"/>
                      <a:pt x="37" y="50"/>
                      <a:pt x="37" y="50"/>
                    </a:cubicBezTo>
                    <a:cubicBezTo>
                      <a:pt x="35" y="52"/>
                      <a:pt x="32" y="54"/>
                      <a:pt x="30" y="56"/>
                    </a:cubicBezTo>
                    <a:cubicBezTo>
                      <a:pt x="34" y="51"/>
                      <a:pt x="36" y="45"/>
                      <a:pt x="39" y="40"/>
                    </a:cubicBezTo>
                    <a:cubicBezTo>
                      <a:pt x="39" y="39"/>
                      <a:pt x="38" y="38"/>
                      <a:pt x="38" y="39"/>
                    </a:cubicBezTo>
                    <a:cubicBezTo>
                      <a:pt x="36" y="40"/>
                      <a:pt x="35" y="41"/>
                      <a:pt x="33" y="42"/>
                    </a:cubicBezTo>
                    <a:cubicBezTo>
                      <a:pt x="35" y="39"/>
                      <a:pt x="37" y="36"/>
                      <a:pt x="38" y="33"/>
                    </a:cubicBezTo>
                    <a:cubicBezTo>
                      <a:pt x="38" y="32"/>
                      <a:pt x="37" y="32"/>
                      <a:pt x="37" y="32"/>
                    </a:cubicBezTo>
                    <a:cubicBezTo>
                      <a:pt x="33" y="35"/>
                      <a:pt x="29" y="39"/>
                      <a:pt x="25" y="43"/>
                    </a:cubicBezTo>
                    <a:cubicBezTo>
                      <a:pt x="28" y="39"/>
                      <a:pt x="30" y="36"/>
                      <a:pt x="31" y="32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27" y="33"/>
                      <a:pt x="24" y="36"/>
                      <a:pt x="21" y="38"/>
                    </a:cubicBezTo>
                    <a:cubicBezTo>
                      <a:pt x="24" y="35"/>
                      <a:pt x="26" y="31"/>
                      <a:pt x="26" y="26"/>
                    </a:cubicBezTo>
                    <a:cubicBezTo>
                      <a:pt x="26" y="26"/>
                      <a:pt x="25" y="26"/>
                      <a:pt x="25" y="26"/>
                    </a:cubicBezTo>
                    <a:cubicBezTo>
                      <a:pt x="22" y="28"/>
                      <a:pt x="20" y="30"/>
                      <a:pt x="18" y="32"/>
                    </a:cubicBezTo>
                    <a:cubicBezTo>
                      <a:pt x="20" y="28"/>
                      <a:pt x="22" y="25"/>
                      <a:pt x="24" y="21"/>
                    </a:cubicBezTo>
                    <a:cubicBezTo>
                      <a:pt x="24" y="20"/>
                      <a:pt x="24" y="19"/>
                      <a:pt x="23" y="20"/>
                    </a:cubicBezTo>
                    <a:cubicBezTo>
                      <a:pt x="22" y="21"/>
                      <a:pt x="20" y="22"/>
                      <a:pt x="19" y="23"/>
                    </a:cubicBezTo>
                    <a:cubicBezTo>
                      <a:pt x="22" y="19"/>
                      <a:pt x="24" y="15"/>
                      <a:pt x="26" y="10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10"/>
                      <a:pt x="23" y="11"/>
                      <a:pt x="22" y="12"/>
                    </a:cubicBezTo>
                    <a:cubicBezTo>
                      <a:pt x="23" y="9"/>
                      <a:pt x="24" y="7"/>
                      <a:pt x="24" y="5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0" y="6"/>
                      <a:pt x="18" y="8"/>
                      <a:pt x="16" y="10"/>
                    </a:cubicBezTo>
                    <a:cubicBezTo>
                      <a:pt x="17" y="8"/>
                      <a:pt x="19" y="6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5" y="5"/>
                      <a:pt x="12" y="8"/>
                      <a:pt x="9" y="11"/>
                    </a:cubicBezTo>
                    <a:cubicBezTo>
                      <a:pt x="11" y="8"/>
                      <a:pt x="13" y="4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4"/>
                      <a:pt x="9" y="7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6"/>
                      <a:pt x="2" y="19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1"/>
                      <a:pt x="3" y="20"/>
                      <a:pt x="4" y="19"/>
                    </a:cubicBezTo>
                    <a:cubicBezTo>
                      <a:pt x="6" y="16"/>
                      <a:pt x="8" y="14"/>
                      <a:pt x="10" y="11"/>
                    </a:cubicBezTo>
                    <a:cubicBezTo>
                      <a:pt x="11" y="10"/>
                      <a:pt x="17" y="6"/>
                      <a:pt x="18" y="5"/>
                    </a:cubicBezTo>
                    <a:cubicBezTo>
                      <a:pt x="15" y="12"/>
                      <a:pt x="8" y="18"/>
                      <a:pt x="3" y="23"/>
                    </a:cubicBezTo>
                    <a:cubicBezTo>
                      <a:pt x="3" y="24"/>
                      <a:pt x="3" y="25"/>
                      <a:pt x="4" y="24"/>
                    </a:cubicBezTo>
                    <a:cubicBezTo>
                      <a:pt x="5" y="24"/>
                      <a:pt x="5" y="23"/>
                      <a:pt x="6" y="22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0"/>
                      <a:pt x="11" y="18"/>
                      <a:pt x="13" y="15"/>
                    </a:cubicBezTo>
                    <a:cubicBezTo>
                      <a:pt x="15" y="13"/>
                      <a:pt x="25" y="1"/>
                      <a:pt x="21" y="11"/>
                    </a:cubicBezTo>
                    <a:cubicBezTo>
                      <a:pt x="20" y="12"/>
                      <a:pt x="20" y="13"/>
                      <a:pt x="19" y="13"/>
                    </a:cubicBezTo>
                    <a:cubicBezTo>
                      <a:pt x="12" y="19"/>
                      <a:pt x="6" y="25"/>
                      <a:pt x="3" y="33"/>
                    </a:cubicBezTo>
                    <a:cubicBezTo>
                      <a:pt x="3" y="34"/>
                      <a:pt x="4" y="34"/>
                      <a:pt x="4" y="34"/>
                    </a:cubicBezTo>
                    <a:cubicBezTo>
                      <a:pt x="9" y="27"/>
                      <a:pt x="16" y="21"/>
                      <a:pt x="20" y="14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5" y="11"/>
                      <a:pt x="21" y="17"/>
                      <a:pt x="21" y="18"/>
                    </a:cubicBezTo>
                    <a:cubicBezTo>
                      <a:pt x="18" y="23"/>
                      <a:pt x="15" y="27"/>
                      <a:pt x="11" y="31"/>
                    </a:cubicBezTo>
                    <a:cubicBezTo>
                      <a:pt x="9" y="33"/>
                      <a:pt x="6" y="37"/>
                      <a:pt x="4" y="40"/>
                    </a:cubicBezTo>
                    <a:cubicBezTo>
                      <a:pt x="3" y="41"/>
                      <a:pt x="4" y="41"/>
                      <a:pt x="5" y="41"/>
                    </a:cubicBezTo>
                    <a:cubicBezTo>
                      <a:pt x="8" y="37"/>
                      <a:pt x="11" y="34"/>
                      <a:pt x="14" y="30"/>
                    </a:cubicBezTo>
                    <a:cubicBezTo>
                      <a:pt x="16" y="28"/>
                      <a:pt x="18" y="26"/>
                      <a:pt x="20" y="24"/>
                    </a:cubicBezTo>
                    <a:cubicBezTo>
                      <a:pt x="25" y="19"/>
                      <a:pt x="17" y="31"/>
                      <a:pt x="16" y="32"/>
                    </a:cubicBezTo>
                    <a:cubicBezTo>
                      <a:pt x="15" y="34"/>
                      <a:pt x="15" y="35"/>
                      <a:pt x="14" y="36"/>
                    </a:cubicBezTo>
                    <a:cubicBezTo>
                      <a:pt x="9" y="41"/>
                      <a:pt x="6" y="45"/>
                      <a:pt x="2" y="50"/>
                    </a:cubicBezTo>
                    <a:cubicBezTo>
                      <a:pt x="2" y="51"/>
                      <a:pt x="3" y="52"/>
                      <a:pt x="3" y="51"/>
                    </a:cubicBezTo>
                    <a:cubicBezTo>
                      <a:pt x="7" y="47"/>
                      <a:pt x="11" y="42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7" y="35"/>
                      <a:pt x="24" y="28"/>
                      <a:pt x="24" y="29"/>
                    </a:cubicBezTo>
                    <a:cubicBezTo>
                      <a:pt x="23" y="33"/>
                      <a:pt x="20" y="38"/>
                      <a:pt x="17" y="41"/>
                    </a:cubicBezTo>
                    <a:cubicBezTo>
                      <a:pt x="13" y="47"/>
                      <a:pt x="7" y="53"/>
                      <a:pt x="2" y="60"/>
                    </a:cubicBezTo>
                    <a:cubicBezTo>
                      <a:pt x="2" y="60"/>
                      <a:pt x="2" y="60"/>
                      <a:pt x="1" y="61"/>
                    </a:cubicBezTo>
                    <a:cubicBezTo>
                      <a:pt x="1" y="61"/>
                      <a:pt x="2" y="62"/>
                      <a:pt x="2" y="62"/>
                    </a:cubicBezTo>
                    <a:cubicBezTo>
                      <a:pt x="2" y="62"/>
                      <a:pt x="2" y="62"/>
                      <a:pt x="2" y="61"/>
                    </a:cubicBezTo>
                    <a:cubicBezTo>
                      <a:pt x="10" y="52"/>
                      <a:pt x="17" y="43"/>
                      <a:pt x="26" y="36"/>
                    </a:cubicBezTo>
                    <a:close/>
                    <a:moveTo>
                      <a:pt x="28" y="121"/>
                    </a:moveTo>
                    <a:cubicBezTo>
                      <a:pt x="30" y="117"/>
                      <a:pt x="33" y="112"/>
                      <a:pt x="36" y="108"/>
                    </a:cubicBezTo>
                    <a:cubicBezTo>
                      <a:pt x="33" y="113"/>
                      <a:pt x="30" y="117"/>
                      <a:pt x="28" y="121"/>
                    </a:cubicBezTo>
                    <a:close/>
                    <a:moveTo>
                      <a:pt x="24" y="55"/>
                    </a:moveTo>
                    <a:cubicBezTo>
                      <a:pt x="21" y="59"/>
                      <a:pt x="18" y="62"/>
                      <a:pt x="15" y="66"/>
                    </a:cubicBezTo>
                    <a:cubicBezTo>
                      <a:pt x="11" y="71"/>
                      <a:pt x="15" y="66"/>
                      <a:pt x="16" y="65"/>
                    </a:cubicBezTo>
                    <a:cubicBezTo>
                      <a:pt x="19" y="59"/>
                      <a:pt x="23" y="55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2"/>
                      <a:pt x="25" y="53"/>
                      <a:pt x="24" y="55"/>
                    </a:cubicBezTo>
                    <a:close/>
                    <a:moveTo>
                      <a:pt x="9" y="25"/>
                    </a:moveTo>
                    <a:cubicBezTo>
                      <a:pt x="9" y="26"/>
                      <a:pt x="8" y="27"/>
                      <a:pt x="8" y="27"/>
                    </a:cubicBezTo>
                    <a:cubicBezTo>
                      <a:pt x="10" y="24"/>
                      <a:pt x="13" y="21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20"/>
                      <a:pt x="12" y="23"/>
                      <a:pt x="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3" name="Freeform 2328"/>
              <p:cNvSpPr/>
              <p:nvPr/>
            </p:nvSpPr>
            <p:spPr bwMode="auto">
              <a:xfrm>
                <a:off x="1139031" y="233361"/>
                <a:ext cx="582613" cy="458788"/>
              </a:xfrm>
              <a:custGeom>
                <a:avLst/>
                <a:gdLst>
                  <a:gd name="T0" fmla="*/ 1 w 211"/>
                  <a:gd name="T1" fmla="*/ 165 h 166"/>
                  <a:gd name="T2" fmla="*/ 0 w 211"/>
                  <a:gd name="T3" fmla="*/ 166 h 166"/>
                  <a:gd name="T4" fmla="*/ 2 w 211"/>
                  <a:gd name="T5" fmla="*/ 166 h 166"/>
                  <a:gd name="T6" fmla="*/ 3 w 211"/>
                  <a:gd name="T7" fmla="*/ 165 h 166"/>
                  <a:gd name="T8" fmla="*/ 12 w 211"/>
                  <a:gd name="T9" fmla="*/ 163 h 166"/>
                  <a:gd name="T10" fmla="*/ 50 w 211"/>
                  <a:gd name="T11" fmla="*/ 130 h 166"/>
                  <a:gd name="T12" fmla="*/ 104 w 211"/>
                  <a:gd name="T13" fmla="*/ 89 h 166"/>
                  <a:gd name="T14" fmla="*/ 211 w 211"/>
                  <a:gd name="T15" fmla="*/ 5 h 166"/>
                  <a:gd name="T16" fmla="*/ 211 w 211"/>
                  <a:gd name="T17" fmla="*/ 5 h 166"/>
                  <a:gd name="T18" fmla="*/ 211 w 211"/>
                  <a:gd name="T19" fmla="*/ 5 h 166"/>
                  <a:gd name="T20" fmla="*/ 211 w 211"/>
                  <a:gd name="T21" fmla="*/ 1 h 166"/>
                  <a:gd name="T22" fmla="*/ 208 w 211"/>
                  <a:gd name="T23" fmla="*/ 1 h 166"/>
                  <a:gd name="T24" fmla="*/ 103 w 211"/>
                  <a:gd name="T25" fmla="*/ 82 h 166"/>
                  <a:gd name="T26" fmla="*/ 50 w 211"/>
                  <a:gd name="T27" fmla="*/ 124 h 166"/>
                  <a:gd name="T28" fmla="*/ 1 w 211"/>
                  <a:gd name="T29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1" h="166">
                    <a:moveTo>
                      <a:pt x="1" y="165"/>
                    </a:moveTo>
                    <a:cubicBezTo>
                      <a:pt x="1" y="166"/>
                      <a:pt x="0" y="166"/>
                      <a:pt x="0" y="166"/>
                    </a:cubicBezTo>
                    <a:cubicBezTo>
                      <a:pt x="1" y="166"/>
                      <a:pt x="2" y="166"/>
                      <a:pt x="2" y="166"/>
                    </a:cubicBezTo>
                    <a:cubicBezTo>
                      <a:pt x="2" y="166"/>
                      <a:pt x="3" y="165"/>
                      <a:pt x="3" y="165"/>
                    </a:cubicBezTo>
                    <a:cubicBezTo>
                      <a:pt x="5" y="164"/>
                      <a:pt x="9" y="163"/>
                      <a:pt x="12" y="163"/>
                    </a:cubicBezTo>
                    <a:cubicBezTo>
                      <a:pt x="25" y="152"/>
                      <a:pt x="37" y="141"/>
                      <a:pt x="50" y="130"/>
                    </a:cubicBezTo>
                    <a:cubicBezTo>
                      <a:pt x="68" y="116"/>
                      <a:pt x="86" y="102"/>
                      <a:pt x="104" y="89"/>
                    </a:cubicBezTo>
                    <a:cubicBezTo>
                      <a:pt x="139" y="61"/>
                      <a:pt x="176" y="33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11" y="5"/>
                      <a:pt x="211" y="5"/>
                      <a:pt x="211" y="5"/>
                    </a:cubicBezTo>
                    <a:cubicBezTo>
                      <a:pt x="209" y="4"/>
                      <a:pt x="210" y="2"/>
                      <a:pt x="211" y="1"/>
                    </a:cubicBezTo>
                    <a:cubicBezTo>
                      <a:pt x="210" y="0"/>
                      <a:pt x="209" y="0"/>
                      <a:pt x="208" y="1"/>
                    </a:cubicBezTo>
                    <a:cubicBezTo>
                      <a:pt x="173" y="28"/>
                      <a:pt x="138" y="55"/>
                      <a:pt x="103" y="82"/>
                    </a:cubicBezTo>
                    <a:cubicBezTo>
                      <a:pt x="85" y="96"/>
                      <a:pt x="67" y="110"/>
                      <a:pt x="50" y="124"/>
                    </a:cubicBezTo>
                    <a:cubicBezTo>
                      <a:pt x="33" y="137"/>
                      <a:pt x="17" y="152"/>
                      <a:pt x="1" y="1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4" name="Freeform 2329"/>
              <p:cNvSpPr/>
              <p:nvPr/>
            </p:nvSpPr>
            <p:spPr bwMode="auto">
              <a:xfrm>
                <a:off x="1715294" y="233361"/>
                <a:ext cx="103188" cy="115888"/>
              </a:xfrm>
              <a:custGeom>
                <a:avLst/>
                <a:gdLst>
                  <a:gd name="T0" fmla="*/ 2 w 37"/>
                  <a:gd name="T1" fmla="*/ 5 h 42"/>
                  <a:gd name="T2" fmla="*/ 2 w 37"/>
                  <a:gd name="T3" fmla="*/ 5 h 42"/>
                  <a:gd name="T4" fmla="*/ 12 w 37"/>
                  <a:gd name="T5" fmla="*/ 13 h 42"/>
                  <a:gd name="T6" fmla="*/ 13 w 37"/>
                  <a:gd name="T7" fmla="*/ 12 h 42"/>
                  <a:gd name="T8" fmla="*/ 15 w 37"/>
                  <a:gd name="T9" fmla="*/ 17 h 42"/>
                  <a:gd name="T10" fmla="*/ 15 w 37"/>
                  <a:gd name="T11" fmla="*/ 17 h 42"/>
                  <a:gd name="T12" fmla="*/ 23 w 37"/>
                  <a:gd name="T13" fmla="*/ 29 h 42"/>
                  <a:gd name="T14" fmla="*/ 24 w 37"/>
                  <a:gd name="T15" fmla="*/ 29 h 42"/>
                  <a:gd name="T16" fmla="*/ 27 w 37"/>
                  <a:gd name="T17" fmla="*/ 33 h 42"/>
                  <a:gd name="T18" fmla="*/ 26 w 37"/>
                  <a:gd name="T19" fmla="*/ 34 h 42"/>
                  <a:gd name="T20" fmla="*/ 30 w 37"/>
                  <a:gd name="T21" fmla="*/ 39 h 42"/>
                  <a:gd name="T22" fmla="*/ 30 w 37"/>
                  <a:gd name="T23" fmla="*/ 38 h 42"/>
                  <a:gd name="T24" fmla="*/ 35 w 37"/>
                  <a:gd name="T25" fmla="*/ 39 h 42"/>
                  <a:gd name="T26" fmla="*/ 34 w 37"/>
                  <a:gd name="T27" fmla="*/ 42 h 42"/>
                  <a:gd name="T28" fmla="*/ 35 w 37"/>
                  <a:gd name="T29" fmla="*/ 38 h 42"/>
                  <a:gd name="T30" fmla="*/ 5 w 37"/>
                  <a:gd name="T31" fmla="*/ 1 h 42"/>
                  <a:gd name="T32" fmla="*/ 2 w 37"/>
                  <a:gd name="T33" fmla="*/ 1 h 42"/>
                  <a:gd name="T34" fmla="*/ 2 w 37"/>
                  <a:gd name="T35" fmla="*/ 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2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6" y="7"/>
                      <a:pt x="9" y="10"/>
                      <a:pt x="12" y="13"/>
                    </a:cubicBezTo>
                    <a:cubicBezTo>
                      <a:pt x="12" y="13"/>
                      <a:pt x="13" y="13"/>
                      <a:pt x="13" y="12"/>
                    </a:cubicBezTo>
                    <a:cubicBezTo>
                      <a:pt x="16" y="11"/>
                      <a:pt x="18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21"/>
                      <a:pt x="21" y="25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6" y="27"/>
                      <a:pt x="30" y="31"/>
                      <a:pt x="27" y="33"/>
                    </a:cubicBezTo>
                    <a:cubicBezTo>
                      <a:pt x="27" y="33"/>
                      <a:pt x="27" y="33"/>
                      <a:pt x="26" y="34"/>
                    </a:cubicBezTo>
                    <a:cubicBezTo>
                      <a:pt x="27" y="35"/>
                      <a:pt x="29" y="37"/>
                      <a:pt x="30" y="39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2" y="35"/>
                      <a:pt x="37" y="36"/>
                      <a:pt x="35" y="39"/>
                    </a:cubicBezTo>
                    <a:cubicBezTo>
                      <a:pt x="35" y="40"/>
                      <a:pt x="34" y="41"/>
                      <a:pt x="34" y="42"/>
                    </a:cubicBezTo>
                    <a:cubicBezTo>
                      <a:pt x="35" y="42"/>
                      <a:pt x="37" y="40"/>
                      <a:pt x="35" y="38"/>
                    </a:cubicBezTo>
                    <a:cubicBezTo>
                      <a:pt x="26" y="25"/>
                      <a:pt x="19" y="9"/>
                      <a:pt x="5" y="1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5" name="Freeform 2330"/>
              <p:cNvSpPr/>
              <p:nvPr/>
            </p:nvSpPr>
            <p:spPr bwMode="auto">
              <a:xfrm>
                <a:off x="1243806" y="330199"/>
                <a:ext cx="574675" cy="481013"/>
              </a:xfrm>
              <a:custGeom>
                <a:avLst/>
                <a:gdLst>
                  <a:gd name="T0" fmla="*/ 201 w 208"/>
                  <a:gd name="T1" fmla="*/ 3 h 174"/>
                  <a:gd name="T2" fmla="*/ 201 w 208"/>
                  <a:gd name="T3" fmla="*/ 4 h 174"/>
                  <a:gd name="T4" fmla="*/ 155 w 208"/>
                  <a:gd name="T5" fmla="*/ 42 h 174"/>
                  <a:gd name="T6" fmla="*/ 103 w 208"/>
                  <a:gd name="T7" fmla="*/ 85 h 174"/>
                  <a:gd name="T8" fmla="*/ 50 w 208"/>
                  <a:gd name="T9" fmla="*/ 130 h 174"/>
                  <a:gd name="T10" fmla="*/ 2 w 208"/>
                  <a:gd name="T11" fmla="*/ 166 h 174"/>
                  <a:gd name="T12" fmla="*/ 0 w 208"/>
                  <a:gd name="T13" fmla="*/ 174 h 174"/>
                  <a:gd name="T14" fmla="*/ 1 w 208"/>
                  <a:gd name="T15" fmla="*/ 174 h 174"/>
                  <a:gd name="T16" fmla="*/ 56 w 208"/>
                  <a:gd name="T17" fmla="*/ 132 h 174"/>
                  <a:gd name="T18" fmla="*/ 111 w 208"/>
                  <a:gd name="T19" fmla="*/ 85 h 174"/>
                  <a:gd name="T20" fmla="*/ 166 w 208"/>
                  <a:gd name="T21" fmla="*/ 41 h 174"/>
                  <a:gd name="T22" fmla="*/ 205 w 208"/>
                  <a:gd name="T23" fmla="*/ 7 h 174"/>
                  <a:gd name="T24" fmla="*/ 206 w 208"/>
                  <a:gd name="T25" fmla="*/ 4 h 174"/>
                  <a:gd name="T26" fmla="*/ 201 w 208"/>
                  <a:gd name="T27" fmla="*/ 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8" h="174">
                    <a:moveTo>
                      <a:pt x="201" y="3"/>
                    </a:moveTo>
                    <a:cubicBezTo>
                      <a:pt x="201" y="3"/>
                      <a:pt x="201" y="3"/>
                      <a:pt x="201" y="4"/>
                    </a:cubicBezTo>
                    <a:cubicBezTo>
                      <a:pt x="191" y="20"/>
                      <a:pt x="170" y="31"/>
                      <a:pt x="155" y="42"/>
                    </a:cubicBezTo>
                    <a:cubicBezTo>
                      <a:pt x="138" y="56"/>
                      <a:pt x="120" y="70"/>
                      <a:pt x="103" y="85"/>
                    </a:cubicBezTo>
                    <a:cubicBezTo>
                      <a:pt x="85" y="100"/>
                      <a:pt x="68" y="115"/>
                      <a:pt x="50" y="130"/>
                    </a:cubicBezTo>
                    <a:cubicBezTo>
                      <a:pt x="35" y="142"/>
                      <a:pt x="18" y="154"/>
                      <a:pt x="2" y="166"/>
                    </a:cubicBezTo>
                    <a:cubicBezTo>
                      <a:pt x="3" y="168"/>
                      <a:pt x="2" y="171"/>
                      <a:pt x="0" y="174"/>
                    </a:cubicBezTo>
                    <a:cubicBezTo>
                      <a:pt x="0" y="174"/>
                      <a:pt x="0" y="174"/>
                      <a:pt x="1" y="174"/>
                    </a:cubicBezTo>
                    <a:cubicBezTo>
                      <a:pt x="19" y="159"/>
                      <a:pt x="38" y="146"/>
                      <a:pt x="56" y="132"/>
                    </a:cubicBezTo>
                    <a:cubicBezTo>
                      <a:pt x="75" y="116"/>
                      <a:pt x="93" y="100"/>
                      <a:pt x="111" y="85"/>
                    </a:cubicBezTo>
                    <a:cubicBezTo>
                      <a:pt x="129" y="70"/>
                      <a:pt x="148" y="55"/>
                      <a:pt x="166" y="41"/>
                    </a:cubicBezTo>
                    <a:cubicBezTo>
                      <a:pt x="179" y="30"/>
                      <a:pt x="195" y="22"/>
                      <a:pt x="205" y="7"/>
                    </a:cubicBezTo>
                    <a:cubicBezTo>
                      <a:pt x="205" y="6"/>
                      <a:pt x="206" y="5"/>
                      <a:pt x="206" y="4"/>
                    </a:cubicBezTo>
                    <a:cubicBezTo>
                      <a:pt x="208" y="1"/>
                      <a:pt x="203" y="0"/>
                      <a:pt x="20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6" name="Freeform 2331"/>
              <p:cNvSpPr/>
              <p:nvPr/>
            </p:nvSpPr>
            <p:spPr bwMode="auto">
              <a:xfrm>
                <a:off x="1143794" y="684211"/>
                <a:ext cx="50800" cy="44450"/>
              </a:xfrm>
              <a:custGeom>
                <a:avLst/>
                <a:gdLst>
                  <a:gd name="T0" fmla="*/ 1 w 18"/>
                  <a:gd name="T1" fmla="*/ 7 h 16"/>
                  <a:gd name="T2" fmla="*/ 1 w 18"/>
                  <a:gd name="T3" fmla="*/ 7 h 16"/>
                  <a:gd name="T4" fmla="*/ 3 w 18"/>
                  <a:gd name="T5" fmla="*/ 7 h 16"/>
                  <a:gd name="T6" fmla="*/ 8 w 18"/>
                  <a:gd name="T7" fmla="*/ 5 h 16"/>
                  <a:gd name="T8" fmla="*/ 10 w 18"/>
                  <a:gd name="T9" fmla="*/ 16 h 16"/>
                  <a:gd name="T10" fmla="*/ 9 w 18"/>
                  <a:gd name="T11" fmla="*/ 16 h 16"/>
                  <a:gd name="T12" fmla="*/ 18 w 18"/>
                  <a:gd name="T13" fmla="*/ 10 h 16"/>
                  <a:gd name="T14" fmla="*/ 18 w 18"/>
                  <a:gd name="T15" fmla="*/ 6 h 16"/>
                  <a:gd name="T16" fmla="*/ 10 w 18"/>
                  <a:gd name="T17" fmla="*/ 0 h 16"/>
                  <a:gd name="T18" fmla="*/ 1 w 18"/>
                  <a:gd name="T19" fmla="*/ 2 h 16"/>
                  <a:gd name="T20" fmla="*/ 0 w 18"/>
                  <a:gd name="T21" fmla="*/ 3 h 16"/>
                  <a:gd name="T22" fmla="*/ 1 w 18"/>
                  <a:gd name="T2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6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5" y="6"/>
                      <a:pt x="6" y="5"/>
                      <a:pt x="8" y="5"/>
                    </a:cubicBezTo>
                    <a:cubicBezTo>
                      <a:pt x="18" y="3"/>
                      <a:pt x="11" y="15"/>
                      <a:pt x="10" y="16"/>
                    </a:cubicBezTo>
                    <a:cubicBezTo>
                      <a:pt x="10" y="16"/>
                      <a:pt x="10" y="16"/>
                      <a:pt x="9" y="16"/>
                    </a:cubicBezTo>
                    <a:cubicBezTo>
                      <a:pt x="12" y="14"/>
                      <a:pt x="15" y="12"/>
                      <a:pt x="18" y="10"/>
                    </a:cubicBezTo>
                    <a:cubicBezTo>
                      <a:pt x="18" y="9"/>
                      <a:pt x="18" y="8"/>
                      <a:pt x="18" y="6"/>
                    </a:cubicBezTo>
                    <a:cubicBezTo>
                      <a:pt x="17" y="1"/>
                      <a:pt x="14" y="0"/>
                      <a:pt x="10" y="0"/>
                    </a:cubicBezTo>
                    <a:cubicBezTo>
                      <a:pt x="7" y="0"/>
                      <a:pt x="3" y="1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2" y="3"/>
                      <a:pt x="3" y="5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7" name="Freeform 2332"/>
              <p:cNvSpPr/>
              <p:nvPr/>
            </p:nvSpPr>
            <p:spPr bwMode="auto">
              <a:xfrm>
                <a:off x="1142206" y="725486"/>
                <a:ext cx="109538" cy="88900"/>
              </a:xfrm>
              <a:custGeom>
                <a:avLst/>
                <a:gdLst>
                  <a:gd name="T0" fmla="*/ 39 w 40"/>
                  <a:gd name="T1" fmla="*/ 23 h 32"/>
                  <a:gd name="T2" fmla="*/ 35 w 40"/>
                  <a:gd name="T3" fmla="*/ 19 h 32"/>
                  <a:gd name="T4" fmla="*/ 31 w 40"/>
                  <a:gd name="T5" fmla="*/ 18 h 32"/>
                  <a:gd name="T6" fmla="*/ 26 w 40"/>
                  <a:gd name="T7" fmla="*/ 22 h 32"/>
                  <a:gd name="T8" fmla="*/ 23 w 40"/>
                  <a:gd name="T9" fmla="*/ 18 h 32"/>
                  <a:gd name="T10" fmla="*/ 30 w 40"/>
                  <a:gd name="T11" fmla="*/ 12 h 32"/>
                  <a:gd name="T12" fmla="*/ 28 w 40"/>
                  <a:gd name="T13" fmla="*/ 3 h 32"/>
                  <a:gd name="T14" fmla="*/ 21 w 40"/>
                  <a:gd name="T15" fmla="*/ 0 h 32"/>
                  <a:gd name="T16" fmla="*/ 13 w 40"/>
                  <a:gd name="T17" fmla="*/ 6 h 32"/>
                  <a:gd name="T18" fmla="*/ 9 w 40"/>
                  <a:gd name="T19" fmla="*/ 3 h 32"/>
                  <a:gd name="T20" fmla="*/ 3 w 40"/>
                  <a:gd name="T21" fmla="*/ 8 h 32"/>
                  <a:gd name="T22" fmla="*/ 3 w 40"/>
                  <a:gd name="T23" fmla="*/ 8 h 32"/>
                  <a:gd name="T24" fmla="*/ 3 w 40"/>
                  <a:gd name="T25" fmla="*/ 8 h 32"/>
                  <a:gd name="T26" fmla="*/ 2 w 40"/>
                  <a:gd name="T27" fmla="*/ 9 h 32"/>
                  <a:gd name="T28" fmla="*/ 6 w 40"/>
                  <a:gd name="T29" fmla="*/ 13 h 32"/>
                  <a:gd name="T30" fmla="*/ 22 w 40"/>
                  <a:gd name="T31" fmla="*/ 5 h 32"/>
                  <a:gd name="T32" fmla="*/ 20 w 40"/>
                  <a:gd name="T33" fmla="*/ 18 h 32"/>
                  <a:gd name="T34" fmla="*/ 14 w 40"/>
                  <a:gd name="T35" fmla="*/ 25 h 32"/>
                  <a:gd name="T36" fmla="*/ 14 w 40"/>
                  <a:gd name="T37" fmla="*/ 25 h 32"/>
                  <a:gd name="T38" fmla="*/ 14 w 40"/>
                  <a:gd name="T39" fmla="*/ 25 h 32"/>
                  <a:gd name="T40" fmla="*/ 14 w 40"/>
                  <a:gd name="T41" fmla="*/ 25 h 32"/>
                  <a:gd name="T42" fmla="*/ 17 w 40"/>
                  <a:gd name="T43" fmla="*/ 29 h 32"/>
                  <a:gd name="T44" fmla="*/ 24 w 40"/>
                  <a:gd name="T45" fmla="*/ 24 h 32"/>
                  <a:gd name="T46" fmla="*/ 33 w 40"/>
                  <a:gd name="T47" fmla="*/ 28 h 32"/>
                  <a:gd name="T48" fmla="*/ 34 w 40"/>
                  <a:gd name="T49" fmla="*/ 27 h 32"/>
                  <a:gd name="T50" fmla="*/ 36 w 40"/>
                  <a:gd name="T51" fmla="*/ 32 h 32"/>
                  <a:gd name="T52" fmla="*/ 37 w 40"/>
                  <a:gd name="T53" fmla="*/ 31 h 32"/>
                  <a:gd name="T54" fmla="*/ 37 w 40"/>
                  <a:gd name="T55" fmla="*/ 31 h 32"/>
                  <a:gd name="T56" fmla="*/ 39 w 40"/>
                  <a:gd name="T57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32">
                    <a:moveTo>
                      <a:pt x="39" y="23"/>
                    </a:moveTo>
                    <a:cubicBezTo>
                      <a:pt x="39" y="21"/>
                      <a:pt x="38" y="20"/>
                      <a:pt x="35" y="19"/>
                    </a:cubicBezTo>
                    <a:cubicBezTo>
                      <a:pt x="34" y="19"/>
                      <a:pt x="33" y="18"/>
                      <a:pt x="31" y="18"/>
                    </a:cubicBezTo>
                    <a:cubicBezTo>
                      <a:pt x="30" y="19"/>
                      <a:pt x="28" y="21"/>
                      <a:pt x="26" y="22"/>
                    </a:cubicBezTo>
                    <a:cubicBezTo>
                      <a:pt x="24" y="24"/>
                      <a:pt x="20" y="20"/>
                      <a:pt x="23" y="18"/>
                    </a:cubicBezTo>
                    <a:cubicBezTo>
                      <a:pt x="26" y="16"/>
                      <a:pt x="28" y="14"/>
                      <a:pt x="30" y="12"/>
                    </a:cubicBezTo>
                    <a:cubicBezTo>
                      <a:pt x="31" y="9"/>
                      <a:pt x="31" y="6"/>
                      <a:pt x="28" y="3"/>
                    </a:cubicBezTo>
                    <a:cubicBezTo>
                      <a:pt x="26" y="1"/>
                      <a:pt x="24" y="0"/>
                      <a:pt x="21" y="0"/>
                    </a:cubicBezTo>
                    <a:cubicBezTo>
                      <a:pt x="18" y="2"/>
                      <a:pt x="15" y="4"/>
                      <a:pt x="13" y="6"/>
                    </a:cubicBezTo>
                    <a:cubicBezTo>
                      <a:pt x="10" y="8"/>
                      <a:pt x="8" y="5"/>
                      <a:pt x="9" y="3"/>
                    </a:cubicBezTo>
                    <a:cubicBezTo>
                      <a:pt x="7" y="5"/>
                      <a:pt x="5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11"/>
                      <a:pt x="4" y="14"/>
                      <a:pt x="6" y="13"/>
                    </a:cubicBezTo>
                    <a:cubicBezTo>
                      <a:pt x="11" y="9"/>
                      <a:pt x="16" y="5"/>
                      <a:pt x="22" y="5"/>
                    </a:cubicBezTo>
                    <a:cubicBezTo>
                      <a:pt x="30" y="6"/>
                      <a:pt x="22" y="16"/>
                      <a:pt x="20" y="18"/>
                    </a:cubicBezTo>
                    <a:cubicBezTo>
                      <a:pt x="18" y="20"/>
                      <a:pt x="16" y="2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7"/>
                      <a:pt x="15" y="31"/>
                      <a:pt x="17" y="29"/>
                    </a:cubicBezTo>
                    <a:cubicBezTo>
                      <a:pt x="19" y="27"/>
                      <a:pt x="22" y="25"/>
                      <a:pt x="24" y="24"/>
                    </a:cubicBezTo>
                    <a:cubicBezTo>
                      <a:pt x="27" y="23"/>
                      <a:pt x="38" y="22"/>
                      <a:pt x="33" y="28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6" y="27"/>
                      <a:pt x="37" y="30"/>
                      <a:pt x="36" y="32"/>
                    </a:cubicBezTo>
                    <a:cubicBezTo>
                      <a:pt x="36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9" y="28"/>
                      <a:pt x="40" y="25"/>
                      <a:pt x="39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8" name="Freeform 2333"/>
              <p:cNvSpPr/>
              <p:nvPr/>
            </p:nvSpPr>
            <p:spPr bwMode="auto">
              <a:xfrm>
                <a:off x="1027906" y="692149"/>
                <a:ext cx="125413" cy="187325"/>
              </a:xfrm>
              <a:custGeom>
                <a:avLst/>
                <a:gdLst>
                  <a:gd name="T0" fmla="*/ 4 w 45"/>
                  <a:gd name="T1" fmla="*/ 63 h 68"/>
                  <a:gd name="T2" fmla="*/ 7 w 45"/>
                  <a:gd name="T3" fmla="*/ 63 h 68"/>
                  <a:gd name="T4" fmla="*/ 16 w 45"/>
                  <a:gd name="T5" fmla="*/ 49 h 68"/>
                  <a:gd name="T6" fmla="*/ 15 w 45"/>
                  <a:gd name="T7" fmla="*/ 47 h 68"/>
                  <a:gd name="T8" fmla="*/ 18 w 45"/>
                  <a:gd name="T9" fmla="*/ 43 h 68"/>
                  <a:gd name="T10" fmla="*/ 20 w 45"/>
                  <a:gd name="T11" fmla="*/ 45 h 68"/>
                  <a:gd name="T12" fmla="*/ 26 w 45"/>
                  <a:gd name="T13" fmla="*/ 35 h 68"/>
                  <a:gd name="T14" fmla="*/ 43 w 45"/>
                  <a:gd name="T15" fmla="*/ 4 h 68"/>
                  <a:gd name="T16" fmla="*/ 43 w 45"/>
                  <a:gd name="T17" fmla="*/ 4 h 68"/>
                  <a:gd name="T18" fmla="*/ 42 w 45"/>
                  <a:gd name="T19" fmla="*/ 0 h 68"/>
                  <a:gd name="T20" fmla="*/ 40 w 45"/>
                  <a:gd name="T21" fmla="*/ 0 h 68"/>
                  <a:gd name="T22" fmla="*/ 39 w 45"/>
                  <a:gd name="T23" fmla="*/ 1 h 68"/>
                  <a:gd name="T24" fmla="*/ 22 w 45"/>
                  <a:gd name="T25" fmla="*/ 32 h 68"/>
                  <a:gd name="T26" fmla="*/ 1 w 45"/>
                  <a:gd name="T27" fmla="*/ 65 h 68"/>
                  <a:gd name="T28" fmla="*/ 3 w 45"/>
                  <a:gd name="T29" fmla="*/ 68 h 68"/>
                  <a:gd name="T30" fmla="*/ 4 w 45"/>
                  <a:gd name="T31" fmla="*/ 6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" h="68">
                    <a:moveTo>
                      <a:pt x="4" y="63"/>
                    </a:moveTo>
                    <a:cubicBezTo>
                      <a:pt x="5" y="63"/>
                      <a:pt x="6" y="63"/>
                      <a:pt x="7" y="63"/>
                    </a:cubicBezTo>
                    <a:cubicBezTo>
                      <a:pt x="10" y="58"/>
                      <a:pt x="13" y="54"/>
                      <a:pt x="16" y="49"/>
                    </a:cubicBezTo>
                    <a:cubicBezTo>
                      <a:pt x="16" y="48"/>
                      <a:pt x="15" y="48"/>
                      <a:pt x="15" y="47"/>
                    </a:cubicBezTo>
                    <a:cubicBezTo>
                      <a:pt x="12" y="45"/>
                      <a:pt x="15" y="41"/>
                      <a:pt x="18" y="43"/>
                    </a:cubicBezTo>
                    <a:cubicBezTo>
                      <a:pt x="18" y="44"/>
                      <a:pt x="19" y="44"/>
                      <a:pt x="20" y="45"/>
                    </a:cubicBezTo>
                    <a:cubicBezTo>
                      <a:pt x="22" y="41"/>
                      <a:pt x="24" y="38"/>
                      <a:pt x="26" y="35"/>
                    </a:cubicBezTo>
                    <a:cubicBezTo>
                      <a:pt x="33" y="25"/>
                      <a:pt x="36" y="13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5" y="2"/>
                      <a:pt x="44" y="0"/>
                      <a:pt x="42" y="0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39" y="1"/>
                    </a:cubicBezTo>
                    <a:cubicBezTo>
                      <a:pt x="32" y="10"/>
                      <a:pt x="29" y="21"/>
                      <a:pt x="22" y="32"/>
                    </a:cubicBezTo>
                    <a:cubicBezTo>
                      <a:pt x="15" y="43"/>
                      <a:pt x="7" y="53"/>
                      <a:pt x="1" y="65"/>
                    </a:cubicBezTo>
                    <a:cubicBezTo>
                      <a:pt x="0" y="67"/>
                      <a:pt x="1" y="68"/>
                      <a:pt x="3" y="68"/>
                    </a:cubicBezTo>
                    <a:cubicBezTo>
                      <a:pt x="2" y="67"/>
                      <a:pt x="2" y="64"/>
                      <a:pt x="4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79" name="Freeform 2334"/>
              <p:cNvSpPr/>
              <p:nvPr/>
            </p:nvSpPr>
            <p:spPr bwMode="auto">
              <a:xfrm>
                <a:off x="1034256" y="800099"/>
                <a:ext cx="209550" cy="82550"/>
              </a:xfrm>
              <a:custGeom>
                <a:avLst/>
                <a:gdLst>
                  <a:gd name="T0" fmla="*/ 73 w 76"/>
                  <a:gd name="T1" fmla="*/ 0 h 30"/>
                  <a:gd name="T2" fmla="*/ 72 w 76"/>
                  <a:gd name="T3" fmla="*/ 1 h 30"/>
                  <a:gd name="T4" fmla="*/ 28 w 76"/>
                  <a:gd name="T5" fmla="*/ 17 h 30"/>
                  <a:gd name="T6" fmla="*/ 23 w 76"/>
                  <a:gd name="T7" fmla="*/ 20 h 30"/>
                  <a:gd name="T8" fmla="*/ 23 w 76"/>
                  <a:gd name="T9" fmla="*/ 19 h 30"/>
                  <a:gd name="T10" fmla="*/ 5 w 76"/>
                  <a:gd name="T11" fmla="*/ 24 h 30"/>
                  <a:gd name="T12" fmla="*/ 2 w 76"/>
                  <a:gd name="T13" fmla="*/ 24 h 30"/>
                  <a:gd name="T14" fmla="*/ 1 w 76"/>
                  <a:gd name="T15" fmla="*/ 29 h 30"/>
                  <a:gd name="T16" fmla="*/ 3 w 76"/>
                  <a:gd name="T17" fmla="*/ 30 h 30"/>
                  <a:gd name="T18" fmla="*/ 74 w 76"/>
                  <a:gd name="T19" fmla="*/ 5 h 30"/>
                  <a:gd name="T20" fmla="*/ 75 w 76"/>
                  <a:gd name="T21" fmla="*/ 5 h 30"/>
                  <a:gd name="T22" fmla="*/ 73 w 76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" h="30">
                    <a:moveTo>
                      <a:pt x="73" y="0"/>
                    </a:moveTo>
                    <a:cubicBezTo>
                      <a:pt x="73" y="0"/>
                      <a:pt x="72" y="0"/>
                      <a:pt x="72" y="1"/>
                    </a:cubicBezTo>
                    <a:cubicBezTo>
                      <a:pt x="57" y="4"/>
                      <a:pt x="42" y="12"/>
                      <a:pt x="28" y="17"/>
                    </a:cubicBezTo>
                    <a:cubicBezTo>
                      <a:pt x="28" y="20"/>
                      <a:pt x="25" y="22"/>
                      <a:pt x="23" y="20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17" y="21"/>
                      <a:pt x="11" y="23"/>
                      <a:pt x="5" y="24"/>
                    </a:cubicBezTo>
                    <a:cubicBezTo>
                      <a:pt x="4" y="24"/>
                      <a:pt x="3" y="24"/>
                      <a:pt x="2" y="24"/>
                    </a:cubicBezTo>
                    <a:cubicBezTo>
                      <a:pt x="0" y="25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28" y="26"/>
                      <a:pt x="49" y="11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6" y="3"/>
                      <a:pt x="75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0" name="Freeform 2335"/>
              <p:cNvSpPr/>
              <p:nvPr/>
            </p:nvSpPr>
            <p:spPr bwMode="auto">
              <a:xfrm>
                <a:off x="1061244" y="804861"/>
                <a:ext cx="49213" cy="55563"/>
              </a:xfrm>
              <a:custGeom>
                <a:avLst/>
                <a:gdLst>
                  <a:gd name="T0" fmla="*/ 8 w 18"/>
                  <a:gd name="T1" fmla="*/ 4 h 20"/>
                  <a:gd name="T2" fmla="*/ 6 w 18"/>
                  <a:gd name="T3" fmla="*/ 2 h 20"/>
                  <a:gd name="T4" fmla="*/ 3 w 18"/>
                  <a:gd name="T5" fmla="*/ 6 h 20"/>
                  <a:gd name="T6" fmla="*/ 4 w 18"/>
                  <a:gd name="T7" fmla="*/ 8 h 20"/>
                  <a:gd name="T8" fmla="*/ 13 w 18"/>
                  <a:gd name="T9" fmla="*/ 17 h 20"/>
                  <a:gd name="T10" fmla="*/ 13 w 18"/>
                  <a:gd name="T11" fmla="*/ 18 h 20"/>
                  <a:gd name="T12" fmla="*/ 18 w 18"/>
                  <a:gd name="T13" fmla="*/ 15 h 20"/>
                  <a:gd name="T14" fmla="*/ 17 w 18"/>
                  <a:gd name="T15" fmla="*/ 15 h 20"/>
                  <a:gd name="T16" fmla="*/ 8 w 18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0">
                    <a:moveTo>
                      <a:pt x="8" y="4"/>
                    </a:moveTo>
                    <a:cubicBezTo>
                      <a:pt x="7" y="3"/>
                      <a:pt x="6" y="3"/>
                      <a:pt x="6" y="2"/>
                    </a:cubicBezTo>
                    <a:cubicBezTo>
                      <a:pt x="3" y="0"/>
                      <a:pt x="0" y="4"/>
                      <a:pt x="3" y="6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7" y="11"/>
                      <a:pt x="10" y="14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20"/>
                      <a:pt x="18" y="18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1"/>
                      <a:pt x="11" y="7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1" name="Freeform 2336"/>
              <p:cNvSpPr/>
              <p:nvPr/>
            </p:nvSpPr>
            <p:spPr bwMode="auto">
              <a:xfrm>
                <a:off x="1164431" y="263524"/>
                <a:ext cx="601663" cy="484188"/>
              </a:xfrm>
              <a:custGeom>
                <a:avLst/>
                <a:gdLst>
                  <a:gd name="T0" fmla="*/ 113 w 218"/>
                  <a:gd name="T1" fmla="*/ 82 h 175"/>
                  <a:gd name="T2" fmla="*/ 60 w 218"/>
                  <a:gd name="T3" fmla="*/ 126 h 175"/>
                  <a:gd name="T4" fmla="*/ 11 w 218"/>
                  <a:gd name="T5" fmla="*/ 162 h 175"/>
                  <a:gd name="T6" fmla="*/ 2 w 218"/>
                  <a:gd name="T7" fmla="*/ 168 h 175"/>
                  <a:gd name="T8" fmla="*/ 1 w 218"/>
                  <a:gd name="T9" fmla="*/ 169 h 175"/>
                  <a:gd name="T10" fmla="*/ 1 w 218"/>
                  <a:gd name="T11" fmla="*/ 170 h 175"/>
                  <a:gd name="T12" fmla="*/ 5 w 218"/>
                  <a:gd name="T13" fmla="*/ 173 h 175"/>
                  <a:gd name="T14" fmla="*/ 13 w 218"/>
                  <a:gd name="T15" fmla="*/ 167 h 175"/>
                  <a:gd name="T16" fmla="*/ 58 w 218"/>
                  <a:gd name="T17" fmla="*/ 135 h 175"/>
                  <a:gd name="T18" fmla="*/ 58 w 218"/>
                  <a:gd name="T19" fmla="*/ 134 h 175"/>
                  <a:gd name="T20" fmla="*/ 59 w 218"/>
                  <a:gd name="T21" fmla="*/ 134 h 175"/>
                  <a:gd name="T22" fmla="*/ 70 w 218"/>
                  <a:gd name="T23" fmla="*/ 125 h 175"/>
                  <a:gd name="T24" fmla="*/ 70 w 218"/>
                  <a:gd name="T25" fmla="*/ 125 h 175"/>
                  <a:gd name="T26" fmla="*/ 70 w 218"/>
                  <a:gd name="T27" fmla="*/ 124 h 175"/>
                  <a:gd name="T28" fmla="*/ 111 w 218"/>
                  <a:gd name="T29" fmla="*/ 91 h 175"/>
                  <a:gd name="T30" fmla="*/ 162 w 218"/>
                  <a:gd name="T31" fmla="*/ 48 h 175"/>
                  <a:gd name="T32" fmla="*/ 215 w 218"/>
                  <a:gd name="T33" fmla="*/ 6 h 175"/>
                  <a:gd name="T34" fmla="*/ 215 w 218"/>
                  <a:gd name="T35" fmla="*/ 6 h 175"/>
                  <a:gd name="T36" fmla="*/ 213 w 218"/>
                  <a:gd name="T37" fmla="*/ 1 h 175"/>
                  <a:gd name="T38" fmla="*/ 212 w 218"/>
                  <a:gd name="T39" fmla="*/ 2 h 175"/>
                  <a:gd name="T40" fmla="*/ 163 w 218"/>
                  <a:gd name="T41" fmla="*/ 39 h 175"/>
                  <a:gd name="T42" fmla="*/ 113 w 218"/>
                  <a:gd name="T43" fmla="*/ 8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8" h="175">
                    <a:moveTo>
                      <a:pt x="113" y="82"/>
                    </a:moveTo>
                    <a:cubicBezTo>
                      <a:pt x="95" y="97"/>
                      <a:pt x="78" y="112"/>
                      <a:pt x="60" y="126"/>
                    </a:cubicBezTo>
                    <a:cubicBezTo>
                      <a:pt x="44" y="139"/>
                      <a:pt x="27" y="150"/>
                      <a:pt x="11" y="162"/>
                    </a:cubicBezTo>
                    <a:cubicBezTo>
                      <a:pt x="8" y="164"/>
                      <a:pt x="5" y="166"/>
                      <a:pt x="2" y="168"/>
                    </a:cubicBezTo>
                    <a:cubicBezTo>
                      <a:pt x="2" y="168"/>
                      <a:pt x="2" y="169"/>
                      <a:pt x="1" y="169"/>
                    </a:cubicBezTo>
                    <a:cubicBezTo>
                      <a:pt x="1" y="169"/>
                      <a:pt x="1" y="170"/>
                      <a:pt x="1" y="170"/>
                    </a:cubicBezTo>
                    <a:cubicBezTo>
                      <a:pt x="0" y="172"/>
                      <a:pt x="2" y="175"/>
                      <a:pt x="5" y="173"/>
                    </a:cubicBezTo>
                    <a:cubicBezTo>
                      <a:pt x="7" y="171"/>
                      <a:pt x="10" y="169"/>
                      <a:pt x="13" y="167"/>
                    </a:cubicBezTo>
                    <a:cubicBezTo>
                      <a:pt x="28" y="156"/>
                      <a:pt x="43" y="146"/>
                      <a:pt x="58" y="135"/>
                    </a:cubicBezTo>
                    <a:cubicBezTo>
                      <a:pt x="57" y="135"/>
                      <a:pt x="58" y="134"/>
                      <a:pt x="58" y="134"/>
                    </a:cubicBezTo>
                    <a:cubicBezTo>
                      <a:pt x="58" y="134"/>
                      <a:pt x="59" y="134"/>
                      <a:pt x="59" y="134"/>
                    </a:cubicBezTo>
                    <a:cubicBezTo>
                      <a:pt x="63" y="131"/>
                      <a:pt x="66" y="128"/>
                      <a:pt x="70" y="125"/>
                    </a:cubicBezTo>
                    <a:cubicBezTo>
                      <a:pt x="70" y="125"/>
                      <a:pt x="70" y="125"/>
                      <a:pt x="70" y="125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84" y="113"/>
                      <a:pt x="98" y="102"/>
                      <a:pt x="111" y="91"/>
                    </a:cubicBezTo>
                    <a:cubicBezTo>
                      <a:pt x="128" y="77"/>
                      <a:pt x="146" y="63"/>
                      <a:pt x="162" y="48"/>
                    </a:cubicBezTo>
                    <a:cubicBezTo>
                      <a:pt x="178" y="32"/>
                      <a:pt x="195" y="1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5"/>
                      <a:pt x="216" y="0"/>
                      <a:pt x="213" y="1"/>
                    </a:cubicBezTo>
                    <a:cubicBezTo>
                      <a:pt x="213" y="2"/>
                      <a:pt x="212" y="2"/>
                      <a:pt x="212" y="2"/>
                    </a:cubicBezTo>
                    <a:cubicBezTo>
                      <a:pt x="194" y="12"/>
                      <a:pt x="178" y="25"/>
                      <a:pt x="163" y="39"/>
                    </a:cubicBezTo>
                    <a:cubicBezTo>
                      <a:pt x="147" y="54"/>
                      <a:pt x="130" y="68"/>
                      <a:pt x="113" y="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2" name="Freeform 2337"/>
              <p:cNvSpPr/>
              <p:nvPr/>
            </p:nvSpPr>
            <p:spPr bwMode="auto">
              <a:xfrm>
                <a:off x="1196181" y="307974"/>
                <a:ext cx="603250" cy="484188"/>
              </a:xfrm>
              <a:custGeom>
                <a:avLst/>
                <a:gdLst>
                  <a:gd name="T0" fmla="*/ 51 w 218"/>
                  <a:gd name="T1" fmla="*/ 127 h 175"/>
                  <a:gd name="T2" fmla="*/ 10 w 218"/>
                  <a:gd name="T3" fmla="*/ 163 h 175"/>
                  <a:gd name="T4" fmla="*/ 3 w 218"/>
                  <a:gd name="T5" fmla="*/ 169 h 175"/>
                  <a:gd name="T6" fmla="*/ 6 w 218"/>
                  <a:gd name="T7" fmla="*/ 173 h 175"/>
                  <a:gd name="T8" fmla="*/ 11 w 218"/>
                  <a:gd name="T9" fmla="*/ 169 h 175"/>
                  <a:gd name="T10" fmla="*/ 55 w 218"/>
                  <a:gd name="T11" fmla="*/ 131 h 175"/>
                  <a:gd name="T12" fmla="*/ 109 w 218"/>
                  <a:gd name="T13" fmla="*/ 90 h 175"/>
                  <a:gd name="T14" fmla="*/ 214 w 218"/>
                  <a:gd name="T15" fmla="*/ 7 h 175"/>
                  <a:gd name="T16" fmla="*/ 215 w 218"/>
                  <a:gd name="T17" fmla="*/ 6 h 175"/>
                  <a:gd name="T18" fmla="*/ 212 w 218"/>
                  <a:gd name="T19" fmla="*/ 2 h 175"/>
                  <a:gd name="T20" fmla="*/ 211 w 218"/>
                  <a:gd name="T21" fmla="*/ 2 h 175"/>
                  <a:gd name="T22" fmla="*/ 106 w 218"/>
                  <a:gd name="T23" fmla="*/ 86 h 175"/>
                  <a:gd name="T24" fmla="*/ 51 w 218"/>
                  <a:gd name="T25" fmla="*/ 12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175">
                    <a:moveTo>
                      <a:pt x="51" y="127"/>
                    </a:moveTo>
                    <a:cubicBezTo>
                      <a:pt x="36" y="138"/>
                      <a:pt x="24" y="152"/>
                      <a:pt x="10" y="163"/>
                    </a:cubicBezTo>
                    <a:cubicBezTo>
                      <a:pt x="8" y="165"/>
                      <a:pt x="6" y="167"/>
                      <a:pt x="3" y="169"/>
                    </a:cubicBezTo>
                    <a:cubicBezTo>
                      <a:pt x="0" y="171"/>
                      <a:pt x="4" y="175"/>
                      <a:pt x="6" y="173"/>
                    </a:cubicBezTo>
                    <a:cubicBezTo>
                      <a:pt x="8" y="172"/>
                      <a:pt x="10" y="170"/>
                      <a:pt x="11" y="169"/>
                    </a:cubicBezTo>
                    <a:cubicBezTo>
                      <a:pt x="26" y="157"/>
                      <a:pt x="39" y="143"/>
                      <a:pt x="55" y="131"/>
                    </a:cubicBezTo>
                    <a:cubicBezTo>
                      <a:pt x="73" y="118"/>
                      <a:pt x="91" y="104"/>
                      <a:pt x="109" y="90"/>
                    </a:cubicBezTo>
                    <a:cubicBezTo>
                      <a:pt x="144" y="63"/>
                      <a:pt x="179" y="34"/>
                      <a:pt x="214" y="7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8" y="4"/>
                      <a:pt x="214" y="0"/>
                      <a:pt x="212" y="2"/>
                    </a:cubicBezTo>
                    <a:cubicBezTo>
                      <a:pt x="212" y="2"/>
                      <a:pt x="212" y="2"/>
                      <a:pt x="211" y="2"/>
                    </a:cubicBezTo>
                    <a:cubicBezTo>
                      <a:pt x="176" y="30"/>
                      <a:pt x="141" y="59"/>
                      <a:pt x="106" y="86"/>
                    </a:cubicBezTo>
                    <a:cubicBezTo>
                      <a:pt x="88" y="100"/>
                      <a:pt x="70" y="114"/>
                      <a:pt x="51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3" name="Freeform 2338"/>
              <p:cNvSpPr/>
              <p:nvPr/>
            </p:nvSpPr>
            <p:spPr bwMode="auto">
              <a:xfrm>
                <a:off x="1205706" y="285749"/>
                <a:ext cx="565150" cy="455613"/>
              </a:xfrm>
              <a:custGeom>
                <a:avLst/>
                <a:gdLst>
                  <a:gd name="T0" fmla="*/ 46 w 205"/>
                  <a:gd name="T1" fmla="*/ 132 h 165"/>
                  <a:gd name="T2" fmla="*/ 30 w 205"/>
                  <a:gd name="T3" fmla="*/ 139 h 165"/>
                  <a:gd name="T4" fmla="*/ 19 w 205"/>
                  <a:gd name="T5" fmla="*/ 145 h 165"/>
                  <a:gd name="T6" fmla="*/ 28 w 205"/>
                  <a:gd name="T7" fmla="*/ 149 h 165"/>
                  <a:gd name="T8" fmla="*/ 15 w 205"/>
                  <a:gd name="T9" fmla="*/ 155 h 165"/>
                  <a:gd name="T10" fmla="*/ 4 w 205"/>
                  <a:gd name="T11" fmla="*/ 158 h 165"/>
                  <a:gd name="T12" fmla="*/ 7 w 205"/>
                  <a:gd name="T13" fmla="*/ 161 h 165"/>
                  <a:gd name="T14" fmla="*/ 16 w 205"/>
                  <a:gd name="T15" fmla="*/ 162 h 165"/>
                  <a:gd name="T16" fmla="*/ 22 w 205"/>
                  <a:gd name="T17" fmla="*/ 156 h 165"/>
                  <a:gd name="T18" fmla="*/ 22 w 205"/>
                  <a:gd name="T19" fmla="*/ 152 h 165"/>
                  <a:gd name="T20" fmla="*/ 25 w 205"/>
                  <a:gd name="T21" fmla="*/ 146 h 165"/>
                  <a:gd name="T22" fmla="*/ 39 w 205"/>
                  <a:gd name="T23" fmla="*/ 140 h 165"/>
                  <a:gd name="T24" fmla="*/ 54 w 205"/>
                  <a:gd name="T25" fmla="*/ 129 h 165"/>
                  <a:gd name="T26" fmla="*/ 65 w 205"/>
                  <a:gd name="T27" fmla="*/ 121 h 165"/>
                  <a:gd name="T28" fmla="*/ 64 w 205"/>
                  <a:gd name="T29" fmla="*/ 116 h 165"/>
                  <a:gd name="T30" fmla="*/ 74 w 205"/>
                  <a:gd name="T31" fmla="*/ 109 h 165"/>
                  <a:gd name="T32" fmla="*/ 79 w 205"/>
                  <a:gd name="T33" fmla="*/ 103 h 165"/>
                  <a:gd name="T34" fmla="*/ 94 w 205"/>
                  <a:gd name="T35" fmla="*/ 97 h 165"/>
                  <a:gd name="T36" fmla="*/ 103 w 205"/>
                  <a:gd name="T37" fmla="*/ 92 h 165"/>
                  <a:gd name="T38" fmla="*/ 110 w 205"/>
                  <a:gd name="T39" fmla="*/ 86 h 165"/>
                  <a:gd name="T40" fmla="*/ 111 w 205"/>
                  <a:gd name="T41" fmla="*/ 82 h 165"/>
                  <a:gd name="T42" fmla="*/ 116 w 205"/>
                  <a:gd name="T43" fmla="*/ 75 h 165"/>
                  <a:gd name="T44" fmla="*/ 123 w 205"/>
                  <a:gd name="T45" fmla="*/ 69 h 165"/>
                  <a:gd name="T46" fmla="*/ 138 w 205"/>
                  <a:gd name="T47" fmla="*/ 63 h 165"/>
                  <a:gd name="T48" fmla="*/ 148 w 205"/>
                  <a:gd name="T49" fmla="*/ 57 h 165"/>
                  <a:gd name="T50" fmla="*/ 153 w 205"/>
                  <a:gd name="T51" fmla="*/ 52 h 165"/>
                  <a:gd name="T52" fmla="*/ 162 w 205"/>
                  <a:gd name="T53" fmla="*/ 46 h 165"/>
                  <a:gd name="T54" fmla="*/ 168 w 205"/>
                  <a:gd name="T55" fmla="*/ 39 h 165"/>
                  <a:gd name="T56" fmla="*/ 175 w 205"/>
                  <a:gd name="T57" fmla="*/ 33 h 165"/>
                  <a:gd name="T58" fmla="*/ 184 w 205"/>
                  <a:gd name="T59" fmla="*/ 26 h 165"/>
                  <a:gd name="T60" fmla="*/ 188 w 205"/>
                  <a:gd name="T61" fmla="*/ 20 h 165"/>
                  <a:gd name="T62" fmla="*/ 201 w 205"/>
                  <a:gd name="T63" fmla="*/ 14 h 165"/>
                  <a:gd name="T64" fmla="*/ 204 w 205"/>
                  <a:gd name="T65" fmla="*/ 9 h 165"/>
                  <a:gd name="T66" fmla="*/ 198 w 205"/>
                  <a:gd name="T67" fmla="*/ 3 h 165"/>
                  <a:gd name="T68" fmla="*/ 196 w 205"/>
                  <a:gd name="T69" fmla="*/ 3 h 165"/>
                  <a:gd name="T70" fmla="*/ 192 w 205"/>
                  <a:gd name="T71" fmla="*/ 8 h 165"/>
                  <a:gd name="T72" fmla="*/ 188 w 205"/>
                  <a:gd name="T73" fmla="*/ 13 h 165"/>
                  <a:gd name="T74" fmla="*/ 182 w 205"/>
                  <a:gd name="T75" fmla="*/ 16 h 165"/>
                  <a:gd name="T76" fmla="*/ 177 w 205"/>
                  <a:gd name="T77" fmla="*/ 21 h 165"/>
                  <a:gd name="T78" fmla="*/ 165 w 205"/>
                  <a:gd name="T79" fmla="*/ 27 h 165"/>
                  <a:gd name="T80" fmla="*/ 171 w 205"/>
                  <a:gd name="T81" fmla="*/ 33 h 165"/>
                  <a:gd name="T82" fmla="*/ 165 w 205"/>
                  <a:gd name="T83" fmla="*/ 38 h 165"/>
                  <a:gd name="T84" fmla="*/ 159 w 205"/>
                  <a:gd name="T85" fmla="*/ 46 h 165"/>
                  <a:gd name="T86" fmla="*/ 144 w 205"/>
                  <a:gd name="T87" fmla="*/ 49 h 165"/>
                  <a:gd name="T88" fmla="*/ 137 w 205"/>
                  <a:gd name="T89" fmla="*/ 53 h 165"/>
                  <a:gd name="T90" fmla="*/ 127 w 205"/>
                  <a:gd name="T91" fmla="*/ 61 h 165"/>
                  <a:gd name="T92" fmla="*/ 119 w 205"/>
                  <a:gd name="T93" fmla="*/ 67 h 165"/>
                  <a:gd name="T94" fmla="*/ 109 w 205"/>
                  <a:gd name="T95" fmla="*/ 75 h 165"/>
                  <a:gd name="T96" fmla="*/ 102 w 205"/>
                  <a:gd name="T97" fmla="*/ 82 h 165"/>
                  <a:gd name="T98" fmla="*/ 93 w 205"/>
                  <a:gd name="T99" fmla="*/ 89 h 165"/>
                  <a:gd name="T100" fmla="*/ 85 w 205"/>
                  <a:gd name="T101" fmla="*/ 96 h 165"/>
                  <a:gd name="T102" fmla="*/ 76 w 205"/>
                  <a:gd name="T103" fmla="*/ 102 h 165"/>
                  <a:gd name="T104" fmla="*/ 77 w 205"/>
                  <a:gd name="T105" fmla="*/ 107 h 165"/>
                  <a:gd name="T106" fmla="*/ 74 w 205"/>
                  <a:gd name="T107" fmla="*/ 113 h 165"/>
                  <a:gd name="T108" fmla="*/ 55 w 205"/>
                  <a:gd name="T109" fmla="*/ 117 h 165"/>
                  <a:gd name="T110" fmla="*/ 44 w 205"/>
                  <a:gd name="T111" fmla="*/ 126 h 165"/>
                  <a:gd name="T112" fmla="*/ 43 w 205"/>
                  <a:gd name="T113" fmla="*/ 1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5" h="165">
                    <a:moveTo>
                      <a:pt x="43" y="127"/>
                    </a:moveTo>
                    <a:cubicBezTo>
                      <a:pt x="46" y="128"/>
                      <a:pt x="48" y="128"/>
                      <a:pt x="51" y="129"/>
                    </a:cubicBezTo>
                    <a:cubicBezTo>
                      <a:pt x="50" y="131"/>
                      <a:pt x="49" y="132"/>
                      <a:pt x="46" y="132"/>
                    </a:cubicBezTo>
                    <a:cubicBezTo>
                      <a:pt x="44" y="133"/>
                      <a:pt x="42" y="134"/>
                      <a:pt x="40" y="134"/>
                    </a:cubicBezTo>
                    <a:cubicBezTo>
                      <a:pt x="36" y="135"/>
                      <a:pt x="33" y="135"/>
                      <a:pt x="30" y="138"/>
                    </a:cubicBezTo>
                    <a:cubicBezTo>
                      <a:pt x="29" y="138"/>
                      <a:pt x="29" y="139"/>
                      <a:pt x="30" y="139"/>
                    </a:cubicBezTo>
                    <a:cubicBezTo>
                      <a:pt x="31" y="139"/>
                      <a:pt x="33" y="140"/>
                      <a:pt x="34" y="140"/>
                    </a:cubicBezTo>
                    <a:cubicBezTo>
                      <a:pt x="40" y="141"/>
                      <a:pt x="33" y="142"/>
                      <a:pt x="32" y="142"/>
                    </a:cubicBezTo>
                    <a:cubicBezTo>
                      <a:pt x="27" y="143"/>
                      <a:pt x="23" y="143"/>
                      <a:pt x="19" y="145"/>
                    </a:cubicBezTo>
                    <a:cubicBezTo>
                      <a:pt x="18" y="145"/>
                      <a:pt x="18" y="146"/>
                      <a:pt x="19" y="146"/>
                    </a:cubicBezTo>
                    <a:cubicBezTo>
                      <a:pt x="20" y="147"/>
                      <a:pt x="21" y="147"/>
                      <a:pt x="23" y="147"/>
                    </a:cubicBezTo>
                    <a:cubicBezTo>
                      <a:pt x="24" y="148"/>
                      <a:pt x="32" y="147"/>
                      <a:pt x="28" y="149"/>
                    </a:cubicBezTo>
                    <a:cubicBezTo>
                      <a:pt x="23" y="152"/>
                      <a:pt x="16" y="150"/>
                      <a:pt x="10" y="152"/>
                    </a:cubicBezTo>
                    <a:cubicBezTo>
                      <a:pt x="9" y="152"/>
                      <a:pt x="10" y="153"/>
                      <a:pt x="10" y="153"/>
                    </a:cubicBezTo>
                    <a:cubicBezTo>
                      <a:pt x="12" y="154"/>
                      <a:pt x="14" y="154"/>
                      <a:pt x="15" y="155"/>
                    </a:cubicBezTo>
                    <a:cubicBezTo>
                      <a:pt x="17" y="155"/>
                      <a:pt x="21" y="155"/>
                      <a:pt x="17" y="156"/>
                    </a:cubicBezTo>
                    <a:cubicBezTo>
                      <a:pt x="12" y="157"/>
                      <a:pt x="8" y="156"/>
                      <a:pt x="4" y="156"/>
                    </a:cubicBezTo>
                    <a:cubicBezTo>
                      <a:pt x="4" y="156"/>
                      <a:pt x="3" y="157"/>
                      <a:pt x="4" y="158"/>
                    </a:cubicBezTo>
                    <a:cubicBezTo>
                      <a:pt x="5" y="159"/>
                      <a:pt x="6" y="159"/>
                      <a:pt x="8" y="160"/>
                    </a:cubicBezTo>
                    <a:cubicBezTo>
                      <a:pt x="13" y="161"/>
                      <a:pt x="13" y="161"/>
                      <a:pt x="8" y="160"/>
                    </a:cubicBezTo>
                    <a:cubicBezTo>
                      <a:pt x="8" y="160"/>
                      <a:pt x="7" y="161"/>
                      <a:pt x="7" y="161"/>
                    </a:cubicBezTo>
                    <a:cubicBezTo>
                      <a:pt x="9" y="163"/>
                      <a:pt x="9" y="162"/>
                      <a:pt x="11" y="164"/>
                    </a:cubicBezTo>
                    <a:cubicBezTo>
                      <a:pt x="12" y="165"/>
                      <a:pt x="12" y="163"/>
                      <a:pt x="12" y="163"/>
                    </a:cubicBezTo>
                    <a:cubicBezTo>
                      <a:pt x="7" y="160"/>
                      <a:pt x="14" y="162"/>
                      <a:pt x="16" y="162"/>
                    </a:cubicBezTo>
                    <a:cubicBezTo>
                      <a:pt x="17" y="162"/>
                      <a:pt x="17" y="161"/>
                      <a:pt x="16" y="160"/>
                    </a:cubicBezTo>
                    <a:cubicBezTo>
                      <a:pt x="13" y="159"/>
                      <a:pt x="0" y="157"/>
                      <a:pt x="11" y="157"/>
                    </a:cubicBezTo>
                    <a:cubicBezTo>
                      <a:pt x="15" y="157"/>
                      <a:pt x="18" y="157"/>
                      <a:pt x="22" y="156"/>
                    </a:cubicBezTo>
                    <a:cubicBezTo>
                      <a:pt x="23" y="156"/>
                      <a:pt x="22" y="155"/>
                      <a:pt x="22" y="155"/>
                    </a:cubicBezTo>
                    <a:cubicBezTo>
                      <a:pt x="21" y="155"/>
                      <a:pt x="9" y="153"/>
                      <a:pt x="14" y="152"/>
                    </a:cubicBezTo>
                    <a:cubicBezTo>
                      <a:pt x="17" y="152"/>
                      <a:pt x="19" y="152"/>
                      <a:pt x="22" y="152"/>
                    </a:cubicBezTo>
                    <a:cubicBezTo>
                      <a:pt x="26" y="151"/>
                      <a:pt x="29" y="151"/>
                      <a:pt x="32" y="148"/>
                    </a:cubicBezTo>
                    <a:cubicBezTo>
                      <a:pt x="33" y="148"/>
                      <a:pt x="33" y="147"/>
                      <a:pt x="32" y="147"/>
                    </a:cubicBezTo>
                    <a:cubicBezTo>
                      <a:pt x="30" y="147"/>
                      <a:pt x="28" y="147"/>
                      <a:pt x="25" y="146"/>
                    </a:cubicBezTo>
                    <a:cubicBezTo>
                      <a:pt x="16" y="146"/>
                      <a:pt x="24" y="144"/>
                      <a:pt x="27" y="144"/>
                    </a:cubicBezTo>
                    <a:cubicBezTo>
                      <a:pt x="31" y="143"/>
                      <a:pt x="35" y="143"/>
                      <a:pt x="39" y="142"/>
                    </a:cubicBezTo>
                    <a:cubicBezTo>
                      <a:pt x="40" y="141"/>
                      <a:pt x="40" y="141"/>
                      <a:pt x="39" y="140"/>
                    </a:cubicBezTo>
                    <a:cubicBezTo>
                      <a:pt x="38" y="140"/>
                      <a:pt x="30" y="138"/>
                      <a:pt x="34" y="137"/>
                    </a:cubicBezTo>
                    <a:cubicBezTo>
                      <a:pt x="37" y="135"/>
                      <a:pt x="41" y="135"/>
                      <a:pt x="45" y="134"/>
                    </a:cubicBezTo>
                    <a:cubicBezTo>
                      <a:pt x="48" y="133"/>
                      <a:pt x="51" y="132"/>
                      <a:pt x="54" y="129"/>
                    </a:cubicBezTo>
                    <a:cubicBezTo>
                      <a:pt x="54" y="129"/>
                      <a:pt x="54" y="128"/>
                      <a:pt x="53" y="128"/>
                    </a:cubicBezTo>
                    <a:cubicBezTo>
                      <a:pt x="47" y="127"/>
                      <a:pt x="42" y="126"/>
                      <a:pt x="52" y="125"/>
                    </a:cubicBezTo>
                    <a:cubicBezTo>
                      <a:pt x="57" y="124"/>
                      <a:pt x="61" y="123"/>
                      <a:pt x="65" y="121"/>
                    </a:cubicBezTo>
                    <a:cubicBezTo>
                      <a:pt x="66" y="121"/>
                      <a:pt x="66" y="120"/>
                      <a:pt x="65" y="120"/>
                    </a:cubicBezTo>
                    <a:cubicBezTo>
                      <a:pt x="64" y="120"/>
                      <a:pt x="62" y="119"/>
                      <a:pt x="60" y="119"/>
                    </a:cubicBezTo>
                    <a:cubicBezTo>
                      <a:pt x="54" y="117"/>
                      <a:pt x="63" y="116"/>
                      <a:pt x="64" y="116"/>
                    </a:cubicBezTo>
                    <a:cubicBezTo>
                      <a:pt x="69" y="116"/>
                      <a:pt x="73" y="115"/>
                      <a:pt x="77" y="113"/>
                    </a:cubicBezTo>
                    <a:cubicBezTo>
                      <a:pt x="78" y="113"/>
                      <a:pt x="78" y="112"/>
                      <a:pt x="77" y="112"/>
                    </a:cubicBezTo>
                    <a:cubicBezTo>
                      <a:pt x="74" y="111"/>
                      <a:pt x="66" y="110"/>
                      <a:pt x="74" y="109"/>
                    </a:cubicBezTo>
                    <a:cubicBezTo>
                      <a:pt x="78" y="108"/>
                      <a:pt x="82" y="108"/>
                      <a:pt x="86" y="107"/>
                    </a:cubicBezTo>
                    <a:cubicBezTo>
                      <a:pt x="86" y="106"/>
                      <a:pt x="86" y="106"/>
                      <a:pt x="86" y="105"/>
                    </a:cubicBezTo>
                    <a:cubicBezTo>
                      <a:pt x="83" y="105"/>
                      <a:pt x="81" y="104"/>
                      <a:pt x="79" y="103"/>
                    </a:cubicBezTo>
                    <a:cubicBezTo>
                      <a:pt x="79" y="103"/>
                      <a:pt x="85" y="102"/>
                      <a:pt x="85" y="102"/>
                    </a:cubicBezTo>
                    <a:cubicBezTo>
                      <a:pt x="89" y="101"/>
                      <a:pt x="92" y="100"/>
                      <a:pt x="95" y="98"/>
                    </a:cubicBezTo>
                    <a:cubicBezTo>
                      <a:pt x="95" y="98"/>
                      <a:pt x="95" y="97"/>
                      <a:pt x="94" y="97"/>
                    </a:cubicBezTo>
                    <a:cubicBezTo>
                      <a:pt x="87" y="98"/>
                      <a:pt x="90" y="95"/>
                      <a:pt x="94" y="95"/>
                    </a:cubicBezTo>
                    <a:cubicBezTo>
                      <a:pt x="97" y="94"/>
                      <a:pt x="100" y="94"/>
                      <a:pt x="102" y="93"/>
                    </a:cubicBezTo>
                    <a:cubicBezTo>
                      <a:pt x="103" y="93"/>
                      <a:pt x="103" y="92"/>
                      <a:pt x="103" y="92"/>
                    </a:cubicBezTo>
                    <a:cubicBezTo>
                      <a:pt x="101" y="91"/>
                      <a:pt x="100" y="91"/>
                      <a:pt x="98" y="90"/>
                    </a:cubicBezTo>
                    <a:cubicBezTo>
                      <a:pt x="93" y="89"/>
                      <a:pt x="99" y="89"/>
                      <a:pt x="101" y="88"/>
                    </a:cubicBezTo>
                    <a:cubicBezTo>
                      <a:pt x="104" y="88"/>
                      <a:pt x="107" y="88"/>
                      <a:pt x="110" y="86"/>
                    </a:cubicBezTo>
                    <a:cubicBezTo>
                      <a:pt x="111" y="86"/>
                      <a:pt x="111" y="85"/>
                      <a:pt x="110" y="85"/>
                    </a:cubicBezTo>
                    <a:cubicBezTo>
                      <a:pt x="109" y="85"/>
                      <a:pt x="107" y="84"/>
                      <a:pt x="105" y="83"/>
                    </a:cubicBezTo>
                    <a:cubicBezTo>
                      <a:pt x="107" y="82"/>
                      <a:pt x="109" y="82"/>
                      <a:pt x="111" y="82"/>
                    </a:cubicBezTo>
                    <a:cubicBezTo>
                      <a:pt x="114" y="81"/>
                      <a:pt x="116" y="81"/>
                      <a:pt x="119" y="79"/>
                    </a:cubicBezTo>
                    <a:cubicBezTo>
                      <a:pt x="120" y="79"/>
                      <a:pt x="120" y="78"/>
                      <a:pt x="119" y="78"/>
                    </a:cubicBezTo>
                    <a:cubicBezTo>
                      <a:pt x="117" y="77"/>
                      <a:pt x="109" y="75"/>
                      <a:pt x="116" y="75"/>
                    </a:cubicBezTo>
                    <a:cubicBezTo>
                      <a:pt x="120" y="74"/>
                      <a:pt x="124" y="74"/>
                      <a:pt x="128" y="72"/>
                    </a:cubicBezTo>
                    <a:cubicBezTo>
                      <a:pt x="129" y="72"/>
                      <a:pt x="129" y="71"/>
                      <a:pt x="128" y="71"/>
                    </a:cubicBezTo>
                    <a:cubicBezTo>
                      <a:pt x="126" y="70"/>
                      <a:pt x="125" y="70"/>
                      <a:pt x="123" y="69"/>
                    </a:cubicBezTo>
                    <a:cubicBezTo>
                      <a:pt x="118" y="68"/>
                      <a:pt x="127" y="67"/>
                      <a:pt x="127" y="67"/>
                    </a:cubicBezTo>
                    <a:cubicBezTo>
                      <a:pt x="131" y="67"/>
                      <a:pt x="135" y="67"/>
                      <a:pt x="139" y="64"/>
                    </a:cubicBezTo>
                    <a:cubicBezTo>
                      <a:pt x="139" y="64"/>
                      <a:pt x="139" y="63"/>
                      <a:pt x="138" y="63"/>
                    </a:cubicBezTo>
                    <a:cubicBezTo>
                      <a:pt x="136" y="63"/>
                      <a:pt x="130" y="61"/>
                      <a:pt x="129" y="61"/>
                    </a:cubicBezTo>
                    <a:cubicBezTo>
                      <a:pt x="132" y="60"/>
                      <a:pt x="135" y="60"/>
                      <a:pt x="138" y="60"/>
                    </a:cubicBezTo>
                    <a:cubicBezTo>
                      <a:pt x="142" y="59"/>
                      <a:pt x="145" y="59"/>
                      <a:pt x="148" y="57"/>
                    </a:cubicBezTo>
                    <a:cubicBezTo>
                      <a:pt x="149" y="57"/>
                      <a:pt x="148" y="56"/>
                      <a:pt x="148" y="56"/>
                    </a:cubicBezTo>
                    <a:cubicBezTo>
                      <a:pt x="146" y="55"/>
                      <a:pt x="140" y="53"/>
                      <a:pt x="140" y="53"/>
                    </a:cubicBezTo>
                    <a:cubicBezTo>
                      <a:pt x="144" y="52"/>
                      <a:pt x="148" y="53"/>
                      <a:pt x="153" y="52"/>
                    </a:cubicBezTo>
                    <a:cubicBezTo>
                      <a:pt x="153" y="52"/>
                      <a:pt x="153" y="51"/>
                      <a:pt x="153" y="51"/>
                    </a:cubicBezTo>
                    <a:cubicBezTo>
                      <a:pt x="150" y="49"/>
                      <a:pt x="143" y="49"/>
                      <a:pt x="150" y="48"/>
                    </a:cubicBezTo>
                    <a:cubicBezTo>
                      <a:pt x="154" y="48"/>
                      <a:pt x="158" y="47"/>
                      <a:pt x="162" y="46"/>
                    </a:cubicBezTo>
                    <a:cubicBezTo>
                      <a:pt x="162" y="46"/>
                      <a:pt x="162" y="45"/>
                      <a:pt x="162" y="45"/>
                    </a:cubicBezTo>
                    <a:cubicBezTo>
                      <a:pt x="161" y="45"/>
                      <a:pt x="151" y="42"/>
                      <a:pt x="156" y="41"/>
                    </a:cubicBezTo>
                    <a:cubicBezTo>
                      <a:pt x="160" y="40"/>
                      <a:pt x="164" y="40"/>
                      <a:pt x="168" y="39"/>
                    </a:cubicBezTo>
                    <a:cubicBezTo>
                      <a:pt x="168" y="39"/>
                      <a:pt x="169" y="38"/>
                      <a:pt x="168" y="38"/>
                    </a:cubicBezTo>
                    <a:cubicBezTo>
                      <a:pt x="166" y="37"/>
                      <a:pt x="154" y="33"/>
                      <a:pt x="163" y="34"/>
                    </a:cubicBezTo>
                    <a:cubicBezTo>
                      <a:pt x="167" y="34"/>
                      <a:pt x="171" y="35"/>
                      <a:pt x="175" y="33"/>
                    </a:cubicBezTo>
                    <a:cubicBezTo>
                      <a:pt x="176" y="32"/>
                      <a:pt x="176" y="32"/>
                      <a:pt x="175" y="31"/>
                    </a:cubicBezTo>
                    <a:cubicBezTo>
                      <a:pt x="173" y="30"/>
                      <a:pt x="164" y="28"/>
                      <a:pt x="170" y="27"/>
                    </a:cubicBezTo>
                    <a:cubicBezTo>
                      <a:pt x="175" y="27"/>
                      <a:pt x="179" y="27"/>
                      <a:pt x="184" y="26"/>
                    </a:cubicBezTo>
                    <a:cubicBezTo>
                      <a:pt x="185" y="25"/>
                      <a:pt x="184" y="25"/>
                      <a:pt x="184" y="24"/>
                    </a:cubicBezTo>
                    <a:cubicBezTo>
                      <a:pt x="173" y="22"/>
                      <a:pt x="186" y="22"/>
                      <a:pt x="188" y="21"/>
                    </a:cubicBezTo>
                    <a:cubicBezTo>
                      <a:pt x="189" y="21"/>
                      <a:pt x="189" y="20"/>
                      <a:pt x="188" y="20"/>
                    </a:cubicBezTo>
                    <a:cubicBezTo>
                      <a:pt x="179" y="17"/>
                      <a:pt x="191" y="17"/>
                      <a:pt x="194" y="17"/>
                    </a:cubicBezTo>
                    <a:cubicBezTo>
                      <a:pt x="194" y="17"/>
                      <a:pt x="194" y="16"/>
                      <a:pt x="194" y="16"/>
                    </a:cubicBezTo>
                    <a:cubicBezTo>
                      <a:pt x="184" y="13"/>
                      <a:pt x="198" y="14"/>
                      <a:pt x="201" y="14"/>
                    </a:cubicBezTo>
                    <a:cubicBezTo>
                      <a:pt x="201" y="14"/>
                      <a:pt x="202" y="13"/>
                      <a:pt x="201" y="13"/>
                    </a:cubicBezTo>
                    <a:cubicBezTo>
                      <a:pt x="199" y="10"/>
                      <a:pt x="197" y="10"/>
                      <a:pt x="194" y="9"/>
                    </a:cubicBezTo>
                    <a:cubicBezTo>
                      <a:pt x="197" y="10"/>
                      <a:pt x="200" y="10"/>
                      <a:pt x="204" y="9"/>
                    </a:cubicBezTo>
                    <a:cubicBezTo>
                      <a:pt x="205" y="9"/>
                      <a:pt x="204" y="8"/>
                      <a:pt x="204" y="8"/>
                    </a:cubicBezTo>
                    <a:cubicBezTo>
                      <a:pt x="202" y="7"/>
                      <a:pt x="194" y="5"/>
                      <a:pt x="198" y="4"/>
                    </a:cubicBezTo>
                    <a:cubicBezTo>
                      <a:pt x="198" y="4"/>
                      <a:pt x="198" y="3"/>
                      <a:pt x="198" y="3"/>
                    </a:cubicBezTo>
                    <a:cubicBezTo>
                      <a:pt x="197" y="1"/>
                      <a:pt x="198" y="2"/>
                      <a:pt x="196" y="1"/>
                    </a:cubicBezTo>
                    <a:cubicBezTo>
                      <a:pt x="196" y="0"/>
                      <a:pt x="195" y="1"/>
                      <a:pt x="196" y="2"/>
                    </a:cubicBezTo>
                    <a:cubicBezTo>
                      <a:pt x="196" y="2"/>
                      <a:pt x="196" y="3"/>
                      <a:pt x="196" y="3"/>
                    </a:cubicBezTo>
                    <a:cubicBezTo>
                      <a:pt x="195" y="3"/>
                      <a:pt x="195" y="4"/>
                      <a:pt x="195" y="4"/>
                    </a:cubicBezTo>
                    <a:cubicBezTo>
                      <a:pt x="197" y="6"/>
                      <a:pt x="197" y="5"/>
                      <a:pt x="199" y="7"/>
                    </a:cubicBezTo>
                    <a:cubicBezTo>
                      <a:pt x="205" y="10"/>
                      <a:pt x="194" y="8"/>
                      <a:pt x="192" y="8"/>
                    </a:cubicBezTo>
                    <a:cubicBezTo>
                      <a:pt x="191" y="8"/>
                      <a:pt x="191" y="9"/>
                      <a:pt x="192" y="9"/>
                    </a:cubicBezTo>
                    <a:cubicBezTo>
                      <a:pt x="192" y="10"/>
                      <a:pt x="199" y="13"/>
                      <a:pt x="198" y="13"/>
                    </a:cubicBezTo>
                    <a:cubicBezTo>
                      <a:pt x="195" y="13"/>
                      <a:pt x="191" y="13"/>
                      <a:pt x="188" y="13"/>
                    </a:cubicBezTo>
                    <a:cubicBezTo>
                      <a:pt x="187" y="12"/>
                      <a:pt x="187" y="13"/>
                      <a:pt x="187" y="14"/>
                    </a:cubicBezTo>
                    <a:cubicBezTo>
                      <a:pt x="188" y="15"/>
                      <a:pt x="189" y="16"/>
                      <a:pt x="191" y="16"/>
                    </a:cubicBezTo>
                    <a:cubicBezTo>
                      <a:pt x="188" y="16"/>
                      <a:pt x="185" y="16"/>
                      <a:pt x="182" y="16"/>
                    </a:cubicBezTo>
                    <a:cubicBezTo>
                      <a:pt x="181" y="16"/>
                      <a:pt x="181" y="17"/>
                      <a:pt x="181" y="17"/>
                    </a:cubicBezTo>
                    <a:cubicBezTo>
                      <a:pt x="183" y="19"/>
                      <a:pt x="183" y="20"/>
                      <a:pt x="185" y="20"/>
                    </a:cubicBezTo>
                    <a:cubicBezTo>
                      <a:pt x="183" y="20"/>
                      <a:pt x="179" y="21"/>
                      <a:pt x="177" y="21"/>
                    </a:cubicBezTo>
                    <a:cubicBezTo>
                      <a:pt x="176" y="21"/>
                      <a:pt x="176" y="22"/>
                      <a:pt x="176" y="22"/>
                    </a:cubicBezTo>
                    <a:cubicBezTo>
                      <a:pt x="179" y="24"/>
                      <a:pt x="184" y="25"/>
                      <a:pt x="178" y="26"/>
                    </a:cubicBezTo>
                    <a:cubicBezTo>
                      <a:pt x="174" y="26"/>
                      <a:pt x="169" y="26"/>
                      <a:pt x="165" y="27"/>
                    </a:cubicBezTo>
                    <a:cubicBezTo>
                      <a:pt x="164" y="27"/>
                      <a:pt x="164" y="28"/>
                      <a:pt x="164" y="28"/>
                    </a:cubicBezTo>
                    <a:cubicBezTo>
                      <a:pt x="167" y="30"/>
                      <a:pt x="166" y="29"/>
                      <a:pt x="168" y="30"/>
                    </a:cubicBezTo>
                    <a:cubicBezTo>
                      <a:pt x="168" y="30"/>
                      <a:pt x="176" y="32"/>
                      <a:pt x="171" y="33"/>
                    </a:cubicBezTo>
                    <a:cubicBezTo>
                      <a:pt x="167" y="34"/>
                      <a:pt x="162" y="32"/>
                      <a:pt x="157" y="33"/>
                    </a:cubicBezTo>
                    <a:cubicBezTo>
                      <a:pt x="157" y="33"/>
                      <a:pt x="157" y="34"/>
                      <a:pt x="157" y="34"/>
                    </a:cubicBezTo>
                    <a:cubicBezTo>
                      <a:pt x="158" y="35"/>
                      <a:pt x="164" y="39"/>
                      <a:pt x="165" y="38"/>
                    </a:cubicBezTo>
                    <a:cubicBezTo>
                      <a:pt x="161" y="40"/>
                      <a:pt x="156" y="39"/>
                      <a:pt x="151" y="41"/>
                    </a:cubicBezTo>
                    <a:cubicBezTo>
                      <a:pt x="151" y="41"/>
                      <a:pt x="151" y="42"/>
                      <a:pt x="151" y="42"/>
                    </a:cubicBezTo>
                    <a:cubicBezTo>
                      <a:pt x="153" y="44"/>
                      <a:pt x="156" y="45"/>
                      <a:pt x="159" y="46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0" y="47"/>
                      <a:pt x="147" y="47"/>
                      <a:pt x="144" y="47"/>
                    </a:cubicBezTo>
                    <a:cubicBezTo>
                      <a:pt x="144" y="47"/>
                      <a:pt x="144" y="48"/>
                      <a:pt x="144" y="49"/>
                    </a:cubicBezTo>
                    <a:cubicBezTo>
                      <a:pt x="145" y="49"/>
                      <a:pt x="150" y="51"/>
                      <a:pt x="150" y="51"/>
                    </a:cubicBezTo>
                    <a:cubicBezTo>
                      <a:pt x="146" y="52"/>
                      <a:pt x="141" y="51"/>
                      <a:pt x="137" y="52"/>
                    </a:cubicBezTo>
                    <a:cubicBezTo>
                      <a:pt x="136" y="52"/>
                      <a:pt x="136" y="53"/>
                      <a:pt x="137" y="53"/>
                    </a:cubicBezTo>
                    <a:cubicBezTo>
                      <a:pt x="139" y="55"/>
                      <a:pt x="138" y="54"/>
                      <a:pt x="140" y="55"/>
                    </a:cubicBezTo>
                    <a:cubicBezTo>
                      <a:pt x="144" y="56"/>
                      <a:pt x="143" y="58"/>
                      <a:pt x="140" y="58"/>
                    </a:cubicBezTo>
                    <a:cubicBezTo>
                      <a:pt x="135" y="59"/>
                      <a:pt x="131" y="59"/>
                      <a:pt x="127" y="61"/>
                    </a:cubicBezTo>
                    <a:cubicBezTo>
                      <a:pt x="127" y="61"/>
                      <a:pt x="126" y="62"/>
                      <a:pt x="127" y="62"/>
                    </a:cubicBezTo>
                    <a:cubicBezTo>
                      <a:pt x="129" y="63"/>
                      <a:pt x="140" y="64"/>
                      <a:pt x="132" y="66"/>
                    </a:cubicBezTo>
                    <a:cubicBezTo>
                      <a:pt x="128" y="66"/>
                      <a:pt x="123" y="66"/>
                      <a:pt x="119" y="67"/>
                    </a:cubicBezTo>
                    <a:cubicBezTo>
                      <a:pt x="118" y="67"/>
                      <a:pt x="118" y="68"/>
                      <a:pt x="119" y="68"/>
                    </a:cubicBezTo>
                    <a:cubicBezTo>
                      <a:pt x="121" y="70"/>
                      <a:pt x="129" y="71"/>
                      <a:pt x="123" y="73"/>
                    </a:cubicBezTo>
                    <a:cubicBezTo>
                      <a:pt x="118" y="74"/>
                      <a:pt x="113" y="73"/>
                      <a:pt x="109" y="75"/>
                    </a:cubicBezTo>
                    <a:cubicBezTo>
                      <a:pt x="108" y="75"/>
                      <a:pt x="108" y="76"/>
                      <a:pt x="109" y="76"/>
                    </a:cubicBezTo>
                    <a:cubicBezTo>
                      <a:pt x="109" y="76"/>
                      <a:pt x="117" y="79"/>
                      <a:pt x="114" y="80"/>
                    </a:cubicBezTo>
                    <a:cubicBezTo>
                      <a:pt x="110" y="81"/>
                      <a:pt x="106" y="81"/>
                      <a:pt x="102" y="82"/>
                    </a:cubicBezTo>
                    <a:cubicBezTo>
                      <a:pt x="102" y="82"/>
                      <a:pt x="102" y="83"/>
                      <a:pt x="102" y="83"/>
                    </a:cubicBezTo>
                    <a:cubicBezTo>
                      <a:pt x="106" y="85"/>
                      <a:pt x="109" y="86"/>
                      <a:pt x="103" y="87"/>
                    </a:cubicBezTo>
                    <a:cubicBezTo>
                      <a:pt x="99" y="87"/>
                      <a:pt x="96" y="88"/>
                      <a:pt x="93" y="89"/>
                    </a:cubicBezTo>
                    <a:cubicBezTo>
                      <a:pt x="93" y="89"/>
                      <a:pt x="93" y="90"/>
                      <a:pt x="93" y="90"/>
                    </a:cubicBezTo>
                    <a:cubicBezTo>
                      <a:pt x="96" y="91"/>
                      <a:pt x="104" y="92"/>
                      <a:pt x="96" y="93"/>
                    </a:cubicBezTo>
                    <a:cubicBezTo>
                      <a:pt x="93" y="94"/>
                      <a:pt x="89" y="94"/>
                      <a:pt x="85" y="96"/>
                    </a:cubicBezTo>
                    <a:cubicBezTo>
                      <a:pt x="85" y="96"/>
                      <a:pt x="84" y="96"/>
                      <a:pt x="85" y="97"/>
                    </a:cubicBezTo>
                    <a:cubicBezTo>
                      <a:pt x="87" y="98"/>
                      <a:pt x="89" y="99"/>
                      <a:pt x="92" y="99"/>
                    </a:cubicBezTo>
                    <a:cubicBezTo>
                      <a:pt x="87" y="99"/>
                      <a:pt x="81" y="101"/>
                      <a:pt x="76" y="102"/>
                    </a:cubicBezTo>
                    <a:cubicBezTo>
                      <a:pt x="76" y="103"/>
                      <a:pt x="76" y="103"/>
                      <a:pt x="76" y="104"/>
                    </a:cubicBezTo>
                    <a:cubicBezTo>
                      <a:pt x="77" y="104"/>
                      <a:pt x="79" y="105"/>
                      <a:pt x="80" y="105"/>
                    </a:cubicBezTo>
                    <a:cubicBezTo>
                      <a:pt x="86" y="107"/>
                      <a:pt x="79" y="107"/>
                      <a:pt x="77" y="107"/>
                    </a:cubicBezTo>
                    <a:cubicBezTo>
                      <a:pt x="73" y="108"/>
                      <a:pt x="69" y="109"/>
                      <a:pt x="65" y="110"/>
                    </a:cubicBezTo>
                    <a:cubicBezTo>
                      <a:pt x="65" y="110"/>
                      <a:pt x="65" y="111"/>
                      <a:pt x="65" y="111"/>
                    </a:cubicBezTo>
                    <a:cubicBezTo>
                      <a:pt x="68" y="112"/>
                      <a:pt x="73" y="114"/>
                      <a:pt x="74" y="113"/>
                    </a:cubicBezTo>
                    <a:cubicBezTo>
                      <a:pt x="69" y="116"/>
                      <a:pt x="61" y="115"/>
                      <a:pt x="55" y="116"/>
                    </a:cubicBezTo>
                    <a:cubicBezTo>
                      <a:pt x="55" y="116"/>
                      <a:pt x="55" y="116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117"/>
                      <a:pt x="55" y="117"/>
                      <a:pt x="55" y="118"/>
                    </a:cubicBezTo>
                    <a:cubicBezTo>
                      <a:pt x="60" y="121"/>
                      <a:pt x="67" y="121"/>
                      <a:pt x="56" y="123"/>
                    </a:cubicBezTo>
                    <a:cubicBezTo>
                      <a:pt x="52" y="123"/>
                      <a:pt x="48" y="124"/>
                      <a:pt x="44" y="126"/>
                    </a:cubicBezTo>
                    <a:cubicBezTo>
                      <a:pt x="44" y="126"/>
                      <a:pt x="43" y="126"/>
                      <a:pt x="43" y="126"/>
                    </a:cubicBezTo>
                    <a:cubicBezTo>
                      <a:pt x="43" y="126"/>
                      <a:pt x="42" y="127"/>
                      <a:pt x="43" y="127"/>
                    </a:cubicBezTo>
                    <a:cubicBezTo>
                      <a:pt x="43" y="127"/>
                      <a:pt x="43" y="127"/>
                      <a:pt x="43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4" name="Freeform 2339"/>
              <p:cNvSpPr/>
              <p:nvPr/>
            </p:nvSpPr>
            <p:spPr bwMode="auto">
              <a:xfrm>
                <a:off x="137319" y="-295277"/>
                <a:ext cx="236538" cy="701675"/>
              </a:xfrm>
              <a:custGeom>
                <a:avLst/>
                <a:gdLst>
                  <a:gd name="T0" fmla="*/ 1 w 86"/>
                  <a:gd name="T1" fmla="*/ 2 h 254"/>
                  <a:gd name="T2" fmla="*/ 41 w 86"/>
                  <a:gd name="T3" fmla="*/ 129 h 254"/>
                  <a:gd name="T4" fmla="*/ 62 w 86"/>
                  <a:gd name="T5" fmla="*/ 193 h 254"/>
                  <a:gd name="T6" fmla="*/ 84 w 86"/>
                  <a:gd name="T7" fmla="*/ 254 h 254"/>
                  <a:gd name="T8" fmla="*/ 85 w 86"/>
                  <a:gd name="T9" fmla="*/ 254 h 254"/>
                  <a:gd name="T10" fmla="*/ 85 w 86"/>
                  <a:gd name="T11" fmla="*/ 252 h 254"/>
                  <a:gd name="T12" fmla="*/ 85 w 86"/>
                  <a:gd name="T13" fmla="*/ 251 h 254"/>
                  <a:gd name="T14" fmla="*/ 86 w 86"/>
                  <a:gd name="T15" fmla="*/ 242 h 254"/>
                  <a:gd name="T16" fmla="*/ 68 w 86"/>
                  <a:gd name="T17" fmla="*/ 195 h 254"/>
                  <a:gd name="T18" fmla="*/ 47 w 86"/>
                  <a:gd name="T19" fmla="*/ 131 h 254"/>
                  <a:gd name="T20" fmla="*/ 6 w 86"/>
                  <a:gd name="T21" fmla="*/ 1 h 254"/>
                  <a:gd name="T22" fmla="*/ 6 w 86"/>
                  <a:gd name="T23" fmla="*/ 1 h 254"/>
                  <a:gd name="T24" fmla="*/ 5 w 86"/>
                  <a:gd name="T25" fmla="*/ 1 h 254"/>
                  <a:gd name="T26" fmla="*/ 1 w 86"/>
                  <a:gd name="T27" fmla="*/ 0 h 254"/>
                  <a:gd name="T28" fmla="*/ 1 w 86"/>
                  <a:gd name="T29" fmla="*/ 2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6" h="254">
                    <a:moveTo>
                      <a:pt x="1" y="2"/>
                    </a:moveTo>
                    <a:cubicBezTo>
                      <a:pt x="14" y="45"/>
                      <a:pt x="28" y="87"/>
                      <a:pt x="41" y="129"/>
                    </a:cubicBezTo>
                    <a:cubicBezTo>
                      <a:pt x="48" y="150"/>
                      <a:pt x="55" y="172"/>
                      <a:pt x="62" y="193"/>
                    </a:cubicBezTo>
                    <a:cubicBezTo>
                      <a:pt x="69" y="214"/>
                      <a:pt x="78" y="233"/>
                      <a:pt x="84" y="254"/>
                    </a:cubicBezTo>
                    <a:cubicBezTo>
                      <a:pt x="85" y="254"/>
                      <a:pt x="85" y="254"/>
                      <a:pt x="85" y="254"/>
                    </a:cubicBezTo>
                    <a:cubicBezTo>
                      <a:pt x="85" y="253"/>
                      <a:pt x="85" y="253"/>
                      <a:pt x="85" y="252"/>
                    </a:cubicBezTo>
                    <a:cubicBezTo>
                      <a:pt x="85" y="252"/>
                      <a:pt x="85" y="252"/>
                      <a:pt x="85" y="251"/>
                    </a:cubicBezTo>
                    <a:cubicBezTo>
                      <a:pt x="85" y="249"/>
                      <a:pt x="85" y="245"/>
                      <a:pt x="86" y="242"/>
                    </a:cubicBezTo>
                    <a:cubicBezTo>
                      <a:pt x="80" y="226"/>
                      <a:pt x="74" y="211"/>
                      <a:pt x="68" y="195"/>
                    </a:cubicBezTo>
                    <a:cubicBezTo>
                      <a:pt x="61" y="174"/>
                      <a:pt x="54" y="152"/>
                      <a:pt x="47" y="131"/>
                    </a:cubicBezTo>
                    <a:cubicBezTo>
                      <a:pt x="33" y="87"/>
                      <a:pt x="20" y="4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5" name="Freeform 2340"/>
              <p:cNvSpPr/>
              <p:nvPr/>
            </p:nvSpPr>
            <p:spPr bwMode="auto">
              <a:xfrm>
                <a:off x="138906" y="-354014"/>
                <a:ext cx="138113" cy="63500"/>
              </a:xfrm>
              <a:custGeom>
                <a:avLst/>
                <a:gdLst>
                  <a:gd name="T0" fmla="*/ 4 w 50"/>
                  <a:gd name="T1" fmla="*/ 22 h 23"/>
                  <a:gd name="T2" fmla="*/ 5 w 50"/>
                  <a:gd name="T3" fmla="*/ 22 h 23"/>
                  <a:gd name="T4" fmla="*/ 15 w 50"/>
                  <a:gd name="T5" fmla="*/ 16 h 23"/>
                  <a:gd name="T6" fmla="*/ 15 w 50"/>
                  <a:gd name="T7" fmla="*/ 14 h 23"/>
                  <a:gd name="T8" fmla="*/ 20 w 50"/>
                  <a:gd name="T9" fmla="*/ 14 h 23"/>
                  <a:gd name="T10" fmla="*/ 20 w 50"/>
                  <a:gd name="T11" fmla="*/ 14 h 23"/>
                  <a:gd name="T12" fmla="*/ 34 w 50"/>
                  <a:gd name="T13" fmla="*/ 10 h 23"/>
                  <a:gd name="T14" fmla="*/ 34 w 50"/>
                  <a:gd name="T15" fmla="*/ 10 h 23"/>
                  <a:gd name="T16" fmla="*/ 39 w 50"/>
                  <a:gd name="T17" fmla="*/ 8 h 23"/>
                  <a:gd name="T18" fmla="*/ 40 w 50"/>
                  <a:gd name="T19" fmla="*/ 9 h 23"/>
                  <a:gd name="T20" fmla="*/ 45 w 50"/>
                  <a:gd name="T21" fmla="*/ 8 h 23"/>
                  <a:gd name="T22" fmla="*/ 45 w 50"/>
                  <a:gd name="T23" fmla="*/ 7 h 23"/>
                  <a:gd name="T24" fmla="*/ 48 w 50"/>
                  <a:gd name="T25" fmla="*/ 3 h 23"/>
                  <a:gd name="T26" fmla="*/ 50 w 50"/>
                  <a:gd name="T27" fmla="*/ 5 h 23"/>
                  <a:gd name="T28" fmla="*/ 47 w 50"/>
                  <a:gd name="T29" fmla="*/ 2 h 23"/>
                  <a:gd name="T30" fmla="*/ 1 w 50"/>
                  <a:gd name="T31" fmla="*/ 18 h 23"/>
                  <a:gd name="T32" fmla="*/ 0 w 50"/>
                  <a:gd name="T33" fmla="*/ 21 h 23"/>
                  <a:gd name="T34" fmla="*/ 4 w 50"/>
                  <a:gd name="T35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23">
                    <a:moveTo>
                      <a:pt x="4" y="22"/>
                    </a:moveTo>
                    <a:cubicBezTo>
                      <a:pt x="4" y="22"/>
                      <a:pt x="5" y="22"/>
                      <a:pt x="5" y="22"/>
                    </a:cubicBezTo>
                    <a:cubicBezTo>
                      <a:pt x="8" y="19"/>
                      <a:pt x="12" y="17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1"/>
                      <a:pt x="20" y="11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12"/>
                      <a:pt x="30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7"/>
                      <a:pt x="38" y="5"/>
                      <a:pt x="39" y="8"/>
                    </a:cubicBezTo>
                    <a:cubicBezTo>
                      <a:pt x="39" y="8"/>
                      <a:pt x="39" y="9"/>
                      <a:pt x="40" y="9"/>
                    </a:cubicBezTo>
                    <a:cubicBezTo>
                      <a:pt x="41" y="9"/>
                      <a:pt x="43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4"/>
                      <a:pt x="46" y="0"/>
                      <a:pt x="48" y="3"/>
                    </a:cubicBezTo>
                    <a:cubicBezTo>
                      <a:pt x="49" y="3"/>
                      <a:pt x="49" y="4"/>
                      <a:pt x="50" y="5"/>
                    </a:cubicBezTo>
                    <a:cubicBezTo>
                      <a:pt x="50" y="3"/>
                      <a:pt x="49" y="1"/>
                      <a:pt x="47" y="2"/>
                    </a:cubicBezTo>
                    <a:cubicBezTo>
                      <a:pt x="31" y="6"/>
                      <a:pt x="14" y="7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2"/>
                      <a:pt x="3" y="23"/>
                      <a:pt x="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6" name="Freeform 2341"/>
              <p:cNvSpPr/>
              <p:nvPr/>
            </p:nvSpPr>
            <p:spPr bwMode="auto">
              <a:xfrm>
                <a:off x="254794" y="-354014"/>
                <a:ext cx="263525" cy="703263"/>
              </a:xfrm>
              <a:custGeom>
                <a:avLst/>
                <a:gdLst>
                  <a:gd name="T0" fmla="*/ 3 w 95"/>
                  <a:gd name="T1" fmla="*/ 7 h 254"/>
                  <a:gd name="T2" fmla="*/ 3 w 95"/>
                  <a:gd name="T3" fmla="*/ 8 h 254"/>
                  <a:gd name="T4" fmla="*/ 24 w 95"/>
                  <a:gd name="T5" fmla="*/ 63 h 254"/>
                  <a:gd name="T6" fmla="*/ 46 w 95"/>
                  <a:gd name="T7" fmla="*/ 127 h 254"/>
                  <a:gd name="T8" fmla="*/ 70 w 95"/>
                  <a:gd name="T9" fmla="*/ 192 h 254"/>
                  <a:gd name="T10" fmla="*/ 88 w 95"/>
                  <a:gd name="T11" fmla="*/ 249 h 254"/>
                  <a:gd name="T12" fmla="*/ 95 w 95"/>
                  <a:gd name="T13" fmla="*/ 254 h 254"/>
                  <a:gd name="T14" fmla="*/ 95 w 95"/>
                  <a:gd name="T15" fmla="*/ 254 h 254"/>
                  <a:gd name="T16" fmla="*/ 74 w 95"/>
                  <a:gd name="T17" fmla="*/ 187 h 254"/>
                  <a:gd name="T18" fmla="*/ 49 w 95"/>
                  <a:gd name="T19" fmla="*/ 119 h 254"/>
                  <a:gd name="T20" fmla="*/ 26 w 95"/>
                  <a:gd name="T21" fmla="*/ 53 h 254"/>
                  <a:gd name="T22" fmla="*/ 8 w 95"/>
                  <a:gd name="T23" fmla="*/ 5 h 254"/>
                  <a:gd name="T24" fmla="*/ 6 w 95"/>
                  <a:gd name="T25" fmla="*/ 3 h 254"/>
                  <a:gd name="T26" fmla="*/ 3 w 95"/>
                  <a:gd name="T27" fmla="*/ 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254">
                    <a:moveTo>
                      <a:pt x="3" y="7"/>
                    </a:moveTo>
                    <a:cubicBezTo>
                      <a:pt x="3" y="7"/>
                      <a:pt x="3" y="7"/>
                      <a:pt x="3" y="8"/>
                    </a:cubicBezTo>
                    <a:cubicBezTo>
                      <a:pt x="16" y="22"/>
                      <a:pt x="18" y="46"/>
                      <a:pt x="24" y="63"/>
                    </a:cubicBezTo>
                    <a:cubicBezTo>
                      <a:pt x="32" y="85"/>
                      <a:pt x="39" y="106"/>
                      <a:pt x="46" y="127"/>
                    </a:cubicBezTo>
                    <a:cubicBezTo>
                      <a:pt x="54" y="149"/>
                      <a:pt x="63" y="170"/>
                      <a:pt x="70" y="192"/>
                    </a:cubicBezTo>
                    <a:cubicBezTo>
                      <a:pt x="77" y="211"/>
                      <a:pt x="82" y="230"/>
                      <a:pt x="88" y="249"/>
                    </a:cubicBezTo>
                    <a:cubicBezTo>
                      <a:pt x="91" y="249"/>
                      <a:pt x="93" y="251"/>
                      <a:pt x="95" y="254"/>
                    </a:cubicBezTo>
                    <a:cubicBezTo>
                      <a:pt x="95" y="254"/>
                      <a:pt x="95" y="254"/>
                      <a:pt x="95" y="254"/>
                    </a:cubicBezTo>
                    <a:cubicBezTo>
                      <a:pt x="88" y="232"/>
                      <a:pt x="82" y="209"/>
                      <a:pt x="74" y="187"/>
                    </a:cubicBezTo>
                    <a:cubicBezTo>
                      <a:pt x="66" y="164"/>
                      <a:pt x="57" y="142"/>
                      <a:pt x="49" y="119"/>
                    </a:cubicBezTo>
                    <a:cubicBezTo>
                      <a:pt x="41" y="97"/>
                      <a:pt x="34" y="75"/>
                      <a:pt x="26" y="53"/>
                    </a:cubicBezTo>
                    <a:cubicBezTo>
                      <a:pt x="21" y="37"/>
                      <a:pt x="19" y="19"/>
                      <a:pt x="8" y="5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4" y="0"/>
                      <a:pt x="0" y="4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7" name="Freeform 2342"/>
              <p:cNvSpPr/>
              <p:nvPr/>
            </p:nvSpPr>
            <p:spPr bwMode="auto">
              <a:xfrm>
                <a:off x="370681" y="357186"/>
                <a:ext cx="44450" cy="47625"/>
              </a:xfrm>
              <a:custGeom>
                <a:avLst/>
                <a:gdLst>
                  <a:gd name="T0" fmla="*/ 4 w 16"/>
                  <a:gd name="T1" fmla="*/ 16 h 17"/>
                  <a:gd name="T2" fmla="*/ 5 w 16"/>
                  <a:gd name="T3" fmla="*/ 17 h 17"/>
                  <a:gd name="T4" fmla="*/ 5 w 16"/>
                  <a:gd name="T5" fmla="*/ 15 h 17"/>
                  <a:gd name="T6" fmla="*/ 5 w 16"/>
                  <a:gd name="T7" fmla="*/ 9 h 17"/>
                  <a:gd name="T8" fmla="*/ 16 w 16"/>
                  <a:gd name="T9" fmla="*/ 12 h 17"/>
                  <a:gd name="T10" fmla="*/ 16 w 16"/>
                  <a:gd name="T11" fmla="*/ 12 h 17"/>
                  <a:gd name="T12" fmla="*/ 13 w 16"/>
                  <a:gd name="T13" fmla="*/ 2 h 17"/>
                  <a:gd name="T14" fmla="*/ 9 w 16"/>
                  <a:gd name="T15" fmla="*/ 1 h 17"/>
                  <a:gd name="T16" fmla="*/ 1 w 16"/>
                  <a:gd name="T17" fmla="*/ 6 h 17"/>
                  <a:gd name="T18" fmla="*/ 0 w 16"/>
                  <a:gd name="T19" fmla="*/ 15 h 17"/>
                  <a:gd name="T20" fmla="*/ 0 w 16"/>
                  <a:gd name="T21" fmla="*/ 16 h 17"/>
                  <a:gd name="T22" fmla="*/ 4 w 16"/>
                  <a:gd name="T2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4" y="16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3"/>
                      <a:pt x="5" y="11"/>
                      <a:pt x="5" y="9"/>
                    </a:cubicBezTo>
                    <a:cubicBezTo>
                      <a:pt x="6" y="0"/>
                      <a:pt x="15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9"/>
                      <a:pt x="14" y="6"/>
                      <a:pt x="13" y="2"/>
                    </a:cubicBezTo>
                    <a:cubicBezTo>
                      <a:pt x="12" y="2"/>
                      <a:pt x="11" y="1"/>
                      <a:pt x="9" y="1"/>
                    </a:cubicBezTo>
                    <a:cubicBezTo>
                      <a:pt x="5" y="0"/>
                      <a:pt x="2" y="3"/>
                      <a:pt x="1" y="6"/>
                    </a:cubicBezTo>
                    <a:cubicBezTo>
                      <a:pt x="0" y="9"/>
                      <a:pt x="0" y="13"/>
                      <a:pt x="0" y="15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3" y="15"/>
                      <a:pt x="4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8" name="Freeform 2343"/>
              <p:cNvSpPr/>
              <p:nvPr/>
            </p:nvSpPr>
            <p:spPr bwMode="auto">
              <a:xfrm>
                <a:off x="418306" y="334961"/>
                <a:ext cx="100013" cy="92075"/>
              </a:xfrm>
              <a:custGeom>
                <a:avLst/>
                <a:gdLst>
                  <a:gd name="T0" fmla="*/ 29 w 36"/>
                  <a:gd name="T1" fmla="*/ 0 h 33"/>
                  <a:gd name="T2" fmla="*/ 24 w 36"/>
                  <a:gd name="T3" fmla="*/ 3 h 33"/>
                  <a:gd name="T4" fmla="*/ 22 w 36"/>
                  <a:gd name="T5" fmla="*/ 6 h 33"/>
                  <a:gd name="T6" fmla="*/ 24 w 36"/>
                  <a:gd name="T7" fmla="*/ 12 h 33"/>
                  <a:gd name="T8" fmla="*/ 19 w 36"/>
                  <a:gd name="T9" fmla="*/ 14 h 33"/>
                  <a:gd name="T10" fmla="*/ 16 w 36"/>
                  <a:gd name="T11" fmla="*/ 5 h 33"/>
                  <a:gd name="T12" fmla="*/ 7 w 36"/>
                  <a:gd name="T13" fmla="*/ 4 h 33"/>
                  <a:gd name="T14" fmla="*/ 1 w 36"/>
                  <a:gd name="T15" fmla="*/ 10 h 33"/>
                  <a:gd name="T16" fmla="*/ 4 w 36"/>
                  <a:gd name="T17" fmla="*/ 20 h 33"/>
                  <a:gd name="T18" fmla="*/ 0 w 36"/>
                  <a:gd name="T19" fmla="*/ 23 h 33"/>
                  <a:gd name="T20" fmla="*/ 3 w 36"/>
                  <a:gd name="T21" fmla="*/ 30 h 33"/>
                  <a:gd name="T22" fmla="*/ 3 w 36"/>
                  <a:gd name="T23" fmla="*/ 30 h 33"/>
                  <a:gd name="T24" fmla="*/ 3 w 36"/>
                  <a:gd name="T25" fmla="*/ 30 h 33"/>
                  <a:gd name="T26" fmla="*/ 4 w 36"/>
                  <a:gd name="T27" fmla="*/ 30 h 33"/>
                  <a:gd name="T28" fmla="*/ 8 w 36"/>
                  <a:gd name="T29" fmla="*/ 28 h 33"/>
                  <a:gd name="T30" fmla="*/ 7 w 36"/>
                  <a:gd name="T31" fmla="*/ 10 h 33"/>
                  <a:gd name="T32" fmla="*/ 18 w 36"/>
                  <a:gd name="T33" fmla="*/ 16 h 33"/>
                  <a:gd name="T34" fmla="*/ 22 w 36"/>
                  <a:gd name="T35" fmla="*/ 25 h 33"/>
                  <a:gd name="T36" fmla="*/ 22 w 36"/>
                  <a:gd name="T37" fmla="*/ 25 h 33"/>
                  <a:gd name="T38" fmla="*/ 22 w 36"/>
                  <a:gd name="T39" fmla="*/ 25 h 33"/>
                  <a:gd name="T40" fmla="*/ 23 w 36"/>
                  <a:gd name="T41" fmla="*/ 25 h 33"/>
                  <a:gd name="T42" fmla="*/ 27 w 36"/>
                  <a:gd name="T43" fmla="*/ 23 h 33"/>
                  <a:gd name="T44" fmla="*/ 25 w 36"/>
                  <a:gd name="T45" fmla="*/ 15 h 33"/>
                  <a:gd name="T46" fmla="*/ 31 w 36"/>
                  <a:gd name="T47" fmla="*/ 8 h 33"/>
                  <a:gd name="T48" fmla="*/ 32 w 36"/>
                  <a:gd name="T49" fmla="*/ 7 h 33"/>
                  <a:gd name="T50" fmla="*/ 36 w 36"/>
                  <a:gd name="T51" fmla="*/ 7 h 33"/>
                  <a:gd name="T52" fmla="*/ 36 w 36"/>
                  <a:gd name="T53" fmla="*/ 5 h 33"/>
                  <a:gd name="T54" fmla="*/ 36 w 36"/>
                  <a:gd name="T55" fmla="*/ 5 h 33"/>
                  <a:gd name="T56" fmla="*/ 29 w 36"/>
                  <a:gd name="T5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33">
                    <a:moveTo>
                      <a:pt x="29" y="0"/>
                    </a:moveTo>
                    <a:cubicBezTo>
                      <a:pt x="27" y="0"/>
                      <a:pt x="26" y="1"/>
                      <a:pt x="24" y="3"/>
                    </a:cubicBezTo>
                    <a:cubicBezTo>
                      <a:pt x="23" y="4"/>
                      <a:pt x="23" y="5"/>
                      <a:pt x="22" y="6"/>
                    </a:cubicBezTo>
                    <a:cubicBezTo>
                      <a:pt x="23" y="8"/>
                      <a:pt x="23" y="10"/>
                      <a:pt x="24" y="12"/>
                    </a:cubicBezTo>
                    <a:cubicBezTo>
                      <a:pt x="25" y="15"/>
                      <a:pt x="20" y="17"/>
                      <a:pt x="19" y="14"/>
                    </a:cubicBezTo>
                    <a:cubicBezTo>
                      <a:pt x="18" y="11"/>
                      <a:pt x="17" y="8"/>
                      <a:pt x="16" y="5"/>
                    </a:cubicBezTo>
                    <a:cubicBezTo>
                      <a:pt x="14" y="4"/>
                      <a:pt x="11" y="3"/>
                      <a:pt x="7" y="4"/>
                    </a:cubicBezTo>
                    <a:cubicBezTo>
                      <a:pt x="4" y="5"/>
                      <a:pt x="2" y="7"/>
                      <a:pt x="1" y="10"/>
                    </a:cubicBezTo>
                    <a:cubicBezTo>
                      <a:pt x="2" y="13"/>
                      <a:pt x="3" y="16"/>
                      <a:pt x="4" y="20"/>
                    </a:cubicBezTo>
                    <a:cubicBezTo>
                      <a:pt x="5" y="22"/>
                      <a:pt x="2" y="24"/>
                      <a:pt x="0" y="23"/>
                    </a:cubicBezTo>
                    <a:cubicBezTo>
                      <a:pt x="1" y="25"/>
                      <a:pt x="2" y="27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5" y="33"/>
                      <a:pt x="9" y="31"/>
                      <a:pt x="8" y="28"/>
                    </a:cubicBezTo>
                    <a:cubicBezTo>
                      <a:pt x="6" y="23"/>
                      <a:pt x="5" y="16"/>
                      <a:pt x="7" y="10"/>
                    </a:cubicBezTo>
                    <a:cubicBezTo>
                      <a:pt x="10" y="3"/>
                      <a:pt x="17" y="15"/>
                      <a:pt x="18" y="16"/>
                    </a:cubicBezTo>
                    <a:cubicBezTo>
                      <a:pt x="20" y="19"/>
                      <a:pt x="21" y="22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8"/>
                      <a:pt x="28" y="26"/>
                      <a:pt x="27" y="23"/>
                    </a:cubicBezTo>
                    <a:cubicBezTo>
                      <a:pt x="26" y="20"/>
                      <a:pt x="26" y="18"/>
                      <a:pt x="25" y="15"/>
                    </a:cubicBezTo>
                    <a:cubicBezTo>
                      <a:pt x="25" y="12"/>
                      <a:pt x="27" y="2"/>
                      <a:pt x="31" y="8"/>
                    </a:cubicBezTo>
                    <a:cubicBezTo>
                      <a:pt x="31" y="8"/>
                      <a:pt x="31" y="7"/>
                      <a:pt x="32" y="7"/>
                    </a:cubicBezTo>
                    <a:cubicBezTo>
                      <a:pt x="32" y="4"/>
                      <a:pt x="35" y="5"/>
                      <a:pt x="36" y="7"/>
                    </a:cubicBezTo>
                    <a:cubicBezTo>
                      <a:pt x="36" y="6"/>
                      <a:pt x="36" y="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2"/>
                      <a:pt x="32" y="0"/>
                      <a:pt x="2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89" name="Freeform 2344"/>
              <p:cNvSpPr/>
              <p:nvPr/>
            </p:nvSpPr>
            <p:spPr bwMode="auto">
              <a:xfrm>
                <a:off x="370681" y="398461"/>
                <a:ext cx="141288" cy="177800"/>
              </a:xfrm>
              <a:custGeom>
                <a:avLst/>
                <a:gdLst>
                  <a:gd name="T0" fmla="*/ 47 w 51"/>
                  <a:gd name="T1" fmla="*/ 59 h 64"/>
                  <a:gd name="T2" fmla="*/ 48 w 51"/>
                  <a:gd name="T3" fmla="*/ 55 h 64"/>
                  <a:gd name="T4" fmla="*/ 38 w 51"/>
                  <a:gd name="T5" fmla="*/ 42 h 64"/>
                  <a:gd name="T6" fmla="*/ 36 w 51"/>
                  <a:gd name="T7" fmla="*/ 43 h 64"/>
                  <a:gd name="T8" fmla="*/ 33 w 51"/>
                  <a:gd name="T9" fmla="*/ 39 h 64"/>
                  <a:gd name="T10" fmla="*/ 35 w 51"/>
                  <a:gd name="T11" fmla="*/ 38 h 64"/>
                  <a:gd name="T12" fmla="*/ 28 w 51"/>
                  <a:gd name="T13" fmla="*/ 28 h 64"/>
                  <a:gd name="T14" fmla="*/ 5 w 51"/>
                  <a:gd name="T15" fmla="*/ 2 h 64"/>
                  <a:gd name="T16" fmla="*/ 4 w 51"/>
                  <a:gd name="T17" fmla="*/ 1 h 64"/>
                  <a:gd name="T18" fmla="*/ 0 w 51"/>
                  <a:gd name="T19" fmla="*/ 1 h 64"/>
                  <a:gd name="T20" fmla="*/ 0 w 51"/>
                  <a:gd name="T21" fmla="*/ 3 h 64"/>
                  <a:gd name="T22" fmla="*/ 0 w 51"/>
                  <a:gd name="T23" fmla="*/ 4 h 64"/>
                  <a:gd name="T24" fmla="*/ 23 w 51"/>
                  <a:gd name="T25" fmla="*/ 31 h 64"/>
                  <a:gd name="T26" fmla="*/ 47 w 51"/>
                  <a:gd name="T27" fmla="*/ 63 h 64"/>
                  <a:gd name="T28" fmla="*/ 51 w 51"/>
                  <a:gd name="T29" fmla="*/ 61 h 64"/>
                  <a:gd name="T30" fmla="*/ 47 w 51"/>
                  <a:gd name="T31" fmla="*/ 5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64">
                    <a:moveTo>
                      <a:pt x="47" y="59"/>
                    </a:moveTo>
                    <a:cubicBezTo>
                      <a:pt x="47" y="58"/>
                      <a:pt x="48" y="56"/>
                      <a:pt x="48" y="55"/>
                    </a:cubicBezTo>
                    <a:cubicBezTo>
                      <a:pt x="44" y="51"/>
                      <a:pt x="41" y="47"/>
                      <a:pt x="38" y="42"/>
                    </a:cubicBezTo>
                    <a:cubicBezTo>
                      <a:pt x="37" y="43"/>
                      <a:pt x="36" y="43"/>
                      <a:pt x="36" y="43"/>
                    </a:cubicBezTo>
                    <a:cubicBezTo>
                      <a:pt x="33" y="45"/>
                      <a:pt x="30" y="41"/>
                      <a:pt x="33" y="39"/>
                    </a:cubicBezTo>
                    <a:cubicBezTo>
                      <a:pt x="33" y="39"/>
                      <a:pt x="34" y="38"/>
                      <a:pt x="35" y="38"/>
                    </a:cubicBezTo>
                    <a:cubicBezTo>
                      <a:pt x="32" y="35"/>
                      <a:pt x="30" y="31"/>
                      <a:pt x="28" y="28"/>
                    </a:cubicBezTo>
                    <a:cubicBezTo>
                      <a:pt x="21" y="19"/>
                      <a:pt x="11" y="12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6" y="14"/>
                      <a:pt x="16" y="21"/>
                      <a:pt x="23" y="31"/>
                    </a:cubicBezTo>
                    <a:cubicBezTo>
                      <a:pt x="31" y="41"/>
                      <a:pt x="38" y="53"/>
                      <a:pt x="47" y="63"/>
                    </a:cubicBezTo>
                    <a:cubicBezTo>
                      <a:pt x="49" y="64"/>
                      <a:pt x="51" y="63"/>
                      <a:pt x="51" y="61"/>
                    </a:cubicBezTo>
                    <a:cubicBezTo>
                      <a:pt x="50" y="62"/>
                      <a:pt x="47" y="61"/>
                      <a:pt x="4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0" name="Freeform 2345"/>
              <p:cNvSpPr/>
              <p:nvPr/>
            </p:nvSpPr>
            <p:spPr bwMode="auto">
              <a:xfrm>
                <a:off x="500856" y="346074"/>
                <a:ext cx="30163" cy="223838"/>
              </a:xfrm>
              <a:custGeom>
                <a:avLst/>
                <a:gdLst>
                  <a:gd name="T0" fmla="*/ 2 w 11"/>
                  <a:gd name="T1" fmla="*/ 3 h 81"/>
                  <a:gd name="T2" fmla="*/ 1 w 11"/>
                  <a:gd name="T3" fmla="*/ 4 h 81"/>
                  <a:gd name="T4" fmla="*/ 2 w 11"/>
                  <a:gd name="T5" fmla="*/ 52 h 81"/>
                  <a:gd name="T6" fmla="*/ 3 w 11"/>
                  <a:gd name="T7" fmla="*/ 57 h 81"/>
                  <a:gd name="T8" fmla="*/ 2 w 11"/>
                  <a:gd name="T9" fmla="*/ 57 h 81"/>
                  <a:gd name="T10" fmla="*/ 1 w 11"/>
                  <a:gd name="T11" fmla="*/ 74 h 81"/>
                  <a:gd name="T12" fmla="*/ 0 w 11"/>
                  <a:gd name="T13" fmla="*/ 78 h 81"/>
                  <a:gd name="T14" fmla="*/ 4 w 11"/>
                  <a:gd name="T15" fmla="*/ 80 h 81"/>
                  <a:gd name="T16" fmla="*/ 5 w 11"/>
                  <a:gd name="T17" fmla="*/ 79 h 81"/>
                  <a:gd name="T18" fmla="*/ 7 w 11"/>
                  <a:gd name="T19" fmla="*/ 4 h 81"/>
                  <a:gd name="T20" fmla="*/ 6 w 11"/>
                  <a:gd name="T21" fmla="*/ 3 h 81"/>
                  <a:gd name="T22" fmla="*/ 2 w 11"/>
                  <a:gd name="T23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1">
                    <a:moveTo>
                      <a:pt x="2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0" y="20"/>
                      <a:pt x="2" y="36"/>
                      <a:pt x="2" y="52"/>
                    </a:cubicBezTo>
                    <a:cubicBezTo>
                      <a:pt x="5" y="52"/>
                      <a:pt x="6" y="56"/>
                      <a:pt x="3" y="57"/>
                    </a:cubicBezTo>
                    <a:cubicBezTo>
                      <a:pt x="3" y="57"/>
                      <a:pt x="2" y="57"/>
                      <a:pt x="2" y="57"/>
                    </a:cubicBezTo>
                    <a:cubicBezTo>
                      <a:pt x="2" y="63"/>
                      <a:pt x="2" y="68"/>
                      <a:pt x="1" y="74"/>
                    </a:cubicBezTo>
                    <a:cubicBezTo>
                      <a:pt x="1" y="75"/>
                      <a:pt x="0" y="77"/>
                      <a:pt x="0" y="78"/>
                    </a:cubicBezTo>
                    <a:cubicBezTo>
                      <a:pt x="0" y="80"/>
                      <a:pt x="3" y="81"/>
                      <a:pt x="4" y="80"/>
                    </a:cubicBezTo>
                    <a:cubicBezTo>
                      <a:pt x="5" y="80"/>
                      <a:pt x="5" y="79"/>
                      <a:pt x="5" y="79"/>
                    </a:cubicBezTo>
                    <a:cubicBezTo>
                      <a:pt x="11" y="54"/>
                      <a:pt x="4" y="29"/>
                      <a:pt x="7" y="4"/>
                    </a:cubicBezTo>
                    <a:cubicBezTo>
                      <a:pt x="7" y="4"/>
                      <a:pt x="6" y="3"/>
                      <a:pt x="6" y="3"/>
                    </a:cubicBezTo>
                    <a:cubicBezTo>
                      <a:pt x="5" y="1"/>
                      <a:pt x="2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1" name="Freeform 2346"/>
              <p:cNvSpPr/>
              <p:nvPr/>
            </p:nvSpPr>
            <p:spPr bwMode="auto">
              <a:xfrm>
                <a:off x="454819" y="487361"/>
                <a:ext cx="63500" cy="36513"/>
              </a:xfrm>
              <a:custGeom>
                <a:avLst/>
                <a:gdLst>
                  <a:gd name="T0" fmla="*/ 5 w 23"/>
                  <a:gd name="T1" fmla="*/ 6 h 13"/>
                  <a:gd name="T2" fmla="*/ 3 w 23"/>
                  <a:gd name="T3" fmla="*/ 7 h 13"/>
                  <a:gd name="T4" fmla="*/ 6 w 23"/>
                  <a:gd name="T5" fmla="*/ 11 h 13"/>
                  <a:gd name="T6" fmla="*/ 8 w 23"/>
                  <a:gd name="T7" fmla="*/ 10 h 13"/>
                  <a:gd name="T8" fmla="*/ 19 w 23"/>
                  <a:gd name="T9" fmla="*/ 6 h 13"/>
                  <a:gd name="T10" fmla="*/ 20 w 23"/>
                  <a:gd name="T11" fmla="*/ 6 h 13"/>
                  <a:gd name="T12" fmla="*/ 19 w 23"/>
                  <a:gd name="T13" fmla="*/ 1 h 13"/>
                  <a:gd name="T14" fmla="*/ 18 w 23"/>
                  <a:gd name="T15" fmla="*/ 1 h 13"/>
                  <a:gd name="T16" fmla="*/ 5 w 23"/>
                  <a:gd name="T1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">
                    <a:moveTo>
                      <a:pt x="5" y="6"/>
                    </a:moveTo>
                    <a:cubicBezTo>
                      <a:pt x="4" y="6"/>
                      <a:pt x="3" y="7"/>
                      <a:pt x="3" y="7"/>
                    </a:cubicBezTo>
                    <a:cubicBezTo>
                      <a:pt x="0" y="9"/>
                      <a:pt x="3" y="13"/>
                      <a:pt x="6" y="11"/>
                    </a:cubicBezTo>
                    <a:cubicBezTo>
                      <a:pt x="6" y="11"/>
                      <a:pt x="7" y="11"/>
                      <a:pt x="8" y="10"/>
                    </a:cubicBezTo>
                    <a:cubicBezTo>
                      <a:pt x="11" y="8"/>
                      <a:pt x="15" y="7"/>
                      <a:pt x="19" y="6"/>
                    </a:cubicBezTo>
                    <a:cubicBezTo>
                      <a:pt x="19" y="6"/>
                      <a:pt x="20" y="6"/>
                      <a:pt x="20" y="6"/>
                    </a:cubicBezTo>
                    <a:cubicBezTo>
                      <a:pt x="23" y="5"/>
                      <a:pt x="22" y="1"/>
                      <a:pt x="19" y="1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4" y="2"/>
                      <a:pt x="9" y="4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2" name="Freeform 2347"/>
              <p:cNvSpPr/>
              <p:nvPr/>
            </p:nvSpPr>
            <p:spPr bwMode="auto">
              <a:xfrm>
                <a:off x="180181" y="-322264"/>
                <a:ext cx="252413" cy="723900"/>
              </a:xfrm>
              <a:custGeom>
                <a:avLst/>
                <a:gdLst>
                  <a:gd name="T0" fmla="*/ 42 w 91"/>
                  <a:gd name="T1" fmla="*/ 125 h 262"/>
                  <a:gd name="T2" fmla="*/ 65 w 91"/>
                  <a:gd name="T3" fmla="*/ 190 h 262"/>
                  <a:gd name="T4" fmla="*/ 82 w 91"/>
                  <a:gd name="T5" fmla="*/ 248 h 262"/>
                  <a:gd name="T6" fmla="*/ 85 w 91"/>
                  <a:gd name="T7" fmla="*/ 258 h 262"/>
                  <a:gd name="T8" fmla="*/ 85 w 91"/>
                  <a:gd name="T9" fmla="*/ 259 h 262"/>
                  <a:gd name="T10" fmla="*/ 86 w 91"/>
                  <a:gd name="T11" fmla="*/ 261 h 262"/>
                  <a:gd name="T12" fmla="*/ 90 w 91"/>
                  <a:gd name="T13" fmla="*/ 258 h 262"/>
                  <a:gd name="T14" fmla="*/ 87 w 91"/>
                  <a:gd name="T15" fmla="*/ 248 h 262"/>
                  <a:gd name="T16" fmla="*/ 72 w 91"/>
                  <a:gd name="T17" fmla="*/ 195 h 262"/>
                  <a:gd name="T18" fmla="*/ 72 w 91"/>
                  <a:gd name="T19" fmla="*/ 194 h 262"/>
                  <a:gd name="T20" fmla="*/ 72 w 91"/>
                  <a:gd name="T21" fmla="*/ 193 h 262"/>
                  <a:gd name="T22" fmla="*/ 67 w 91"/>
                  <a:gd name="T23" fmla="*/ 180 h 262"/>
                  <a:gd name="T24" fmla="*/ 67 w 91"/>
                  <a:gd name="T25" fmla="*/ 179 h 262"/>
                  <a:gd name="T26" fmla="*/ 67 w 91"/>
                  <a:gd name="T27" fmla="*/ 179 h 262"/>
                  <a:gd name="T28" fmla="*/ 49 w 91"/>
                  <a:gd name="T29" fmla="*/ 129 h 262"/>
                  <a:gd name="T30" fmla="*/ 26 w 91"/>
                  <a:gd name="T31" fmla="*/ 67 h 262"/>
                  <a:gd name="T32" fmla="*/ 5 w 91"/>
                  <a:gd name="T33" fmla="*/ 3 h 262"/>
                  <a:gd name="T34" fmla="*/ 5 w 91"/>
                  <a:gd name="T35" fmla="*/ 3 h 262"/>
                  <a:gd name="T36" fmla="*/ 0 w 91"/>
                  <a:gd name="T37" fmla="*/ 3 h 262"/>
                  <a:gd name="T38" fmla="*/ 0 w 91"/>
                  <a:gd name="T39" fmla="*/ 5 h 262"/>
                  <a:gd name="T40" fmla="*/ 19 w 91"/>
                  <a:gd name="T41" fmla="*/ 63 h 262"/>
                  <a:gd name="T42" fmla="*/ 42 w 91"/>
                  <a:gd name="T43" fmla="*/ 125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1" h="262">
                    <a:moveTo>
                      <a:pt x="42" y="125"/>
                    </a:moveTo>
                    <a:cubicBezTo>
                      <a:pt x="50" y="147"/>
                      <a:pt x="58" y="168"/>
                      <a:pt x="65" y="190"/>
                    </a:cubicBezTo>
                    <a:cubicBezTo>
                      <a:pt x="72" y="209"/>
                      <a:pt x="76" y="229"/>
                      <a:pt x="82" y="248"/>
                    </a:cubicBezTo>
                    <a:cubicBezTo>
                      <a:pt x="83" y="252"/>
                      <a:pt x="84" y="255"/>
                      <a:pt x="85" y="258"/>
                    </a:cubicBezTo>
                    <a:cubicBezTo>
                      <a:pt x="85" y="259"/>
                      <a:pt x="85" y="259"/>
                      <a:pt x="85" y="259"/>
                    </a:cubicBezTo>
                    <a:cubicBezTo>
                      <a:pt x="85" y="260"/>
                      <a:pt x="86" y="260"/>
                      <a:pt x="86" y="261"/>
                    </a:cubicBezTo>
                    <a:cubicBezTo>
                      <a:pt x="88" y="262"/>
                      <a:pt x="91" y="260"/>
                      <a:pt x="90" y="258"/>
                    </a:cubicBezTo>
                    <a:cubicBezTo>
                      <a:pt x="89" y="254"/>
                      <a:pt x="88" y="251"/>
                      <a:pt x="87" y="248"/>
                    </a:cubicBezTo>
                    <a:cubicBezTo>
                      <a:pt x="82" y="230"/>
                      <a:pt x="78" y="212"/>
                      <a:pt x="72" y="195"/>
                    </a:cubicBezTo>
                    <a:cubicBezTo>
                      <a:pt x="72" y="195"/>
                      <a:pt x="72" y="195"/>
                      <a:pt x="72" y="194"/>
                    </a:cubicBezTo>
                    <a:cubicBezTo>
                      <a:pt x="72" y="194"/>
                      <a:pt x="72" y="194"/>
                      <a:pt x="72" y="193"/>
                    </a:cubicBezTo>
                    <a:cubicBezTo>
                      <a:pt x="70" y="189"/>
                      <a:pt x="69" y="184"/>
                      <a:pt x="67" y="180"/>
                    </a:cubicBezTo>
                    <a:cubicBezTo>
                      <a:pt x="67" y="180"/>
                      <a:pt x="67" y="180"/>
                      <a:pt x="67" y="179"/>
                    </a:cubicBezTo>
                    <a:cubicBezTo>
                      <a:pt x="67" y="179"/>
                      <a:pt x="67" y="179"/>
                      <a:pt x="67" y="179"/>
                    </a:cubicBezTo>
                    <a:cubicBezTo>
                      <a:pt x="61" y="163"/>
                      <a:pt x="55" y="146"/>
                      <a:pt x="49" y="129"/>
                    </a:cubicBezTo>
                    <a:cubicBezTo>
                      <a:pt x="42" y="108"/>
                      <a:pt x="35" y="88"/>
                      <a:pt x="26" y="67"/>
                    </a:cubicBezTo>
                    <a:cubicBezTo>
                      <a:pt x="17" y="46"/>
                      <a:pt x="8" y="2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3" y="25"/>
                      <a:pt x="11" y="44"/>
                      <a:pt x="19" y="63"/>
                    </a:cubicBezTo>
                    <a:cubicBezTo>
                      <a:pt x="27" y="83"/>
                      <a:pt x="35" y="104"/>
                      <a:pt x="42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3" name="Freeform 2348"/>
              <p:cNvSpPr/>
              <p:nvPr/>
            </p:nvSpPr>
            <p:spPr bwMode="auto">
              <a:xfrm>
                <a:off x="230981" y="-339727"/>
                <a:ext cx="255588" cy="722313"/>
              </a:xfrm>
              <a:custGeom>
                <a:avLst/>
                <a:gdLst>
                  <a:gd name="T0" fmla="*/ 64 w 93"/>
                  <a:gd name="T1" fmla="*/ 198 h 261"/>
                  <a:gd name="T2" fmla="*/ 84 w 93"/>
                  <a:gd name="T3" fmla="*/ 249 h 261"/>
                  <a:gd name="T4" fmla="*/ 87 w 93"/>
                  <a:gd name="T5" fmla="*/ 258 h 261"/>
                  <a:gd name="T6" fmla="*/ 92 w 93"/>
                  <a:gd name="T7" fmla="*/ 256 h 261"/>
                  <a:gd name="T8" fmla="*/ 90 w 93"/>
                  <a:gd name="T9" fmla="*/ 250 h 261"/>
                  <a:gd name="T10" fmla="*/ 69 w 93"/>
                  <a:gd name="T11" fmla="*/ 197 h 261"/>
                  <a:gd name="T12" fmla="*/ 49 w 93"/>
                  <a:gd name="T13" fmla="*/ 132 h 261"/>
                  <a:gd name="T14" fmla="*/ 7 w 93"/>
                  <a:gd name="T15" fmla="*/ 4 h 261"/>
                  <a:gd name="T16" fmla="*/ 6 w 93"/>
                  <a:gd name="T17" fmla="*/ 3 h 261"/>
                  <a:gd name="T18" fmla="*/ 1 w 93"/>
                  <a:gd name="T19" fmla="*/ 5 h 261"/>
                  <a:gd name="T20" fmla="*/ 1 w 93"/>
                  <a:gd name="T21" fmla="*/ 5 h 261"/>
                  <a:gd name="T22" fmla="*/ 44 w 93"/>
                  <a:gd name="T23" fmla="*/ 133 h 261"/>
                  <a:gd name="T24" fmla="*/ 64 w 93"/>
                  <a:gd name="T25" fmla="*/ 19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61">
                    <a:moveTo>
                      <a:pt x="64" y="198"/>
                    </a:moveTo>
                    <a:cubicBezTo>
                      <a:pt x="69" y="216"/>
                      <a:pt x="78" y="232"/>
                      <a:pt x="84" y="249"/>
                    </a:cubicBezTo>
                    <a:cubicBezTo>
                      <a:pt x="85" y="252"/>
                      <a:pt x="86" y="255"/>
                      <a:pt x="87" y="258"/>
                    </a:cubicBezTo>
                    <a:cubicBezTo>
                      <a:pt x="88" y="261"/>
                      <a:pt x="93" y="259"/>
                      <a:pt x="92" y="256"/>
                    </a:cubicBezTo>
                    <a:cubicBezTo>
                      <a:pt x="91" y="254"/>
                      <a:pt x="91" y="252"/>
                      <a:pt x="90" y="250"/>
                    </a:cubicBezTo>
                    <a:cubicBezTo>
                      <a:pt x="84" y="232"/>
                      <a:pt x="74" y="215"/>
                      <a:pt x="69" y="197"/>
                    </a:cubicBezTo>
                    <a:cubicBezTo>
                      <a:pt x="63" y="175"/>
                      <a:pt x="56" y="153"/>
                      <a:pt x="49" y="132"/>
                    </a:cubicBezTo>
                    <a:cubicBezTo>
                      <a:pt x="35" y="89"/>
                      <a:pt x="20" y="47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5" y="48"/>
                      <a:pt x="30" y="90"/>
                      <a:pt x="44" y="133"/>
                    </a:cubicBezTo>
                    <a:cubicBezTo>
                      <a:pt x="51" y="155"/>
                      <a:pt x="58" y="177"/>
                      <a:pt x="64" y="1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4" name="Freeform 2349"/>
              <p:cNvSpPr/>
              <p:nvPr/>
            </p:nvSpPr>
            <p:spPr bwMode="auto">
              <a:xfrm>
                <a:off x="197644" y="-317502"/>
                <a:ext cx="250825" cy="671513"/>
              </a:xfrm>
              <a:custGeom>
                <a:avLst/>
                <a:gdLst>
                  <a:gd name="T0" fmla="*/ 73 w 91"/>
                  <a:gd name="T1" fmla="*/ 191 h 243"/>
                  <a:gd name="T2" fmla="*/ 73 w 91"/>
                  <a:gd name="T3" fmla="*/ 209 h 243"/>
                  <a:gd name="T4" fmla="*/ 75 w 91"/>
                  <a:gd name="T5" fmla="*/ 221 h 243"/>
                  <a:gd name="T6" fmla="*/ 82 w 91"/>
                  <a:gd name="T7" fmla="*/ 214 h 243"/>
                  <a:gd name="T8" fmla="*/ 83 w 91"/>
                  <a:gd name="T9" fmla="*/ 228 h 243"/>
                  <a:gd name="T10" fmla="*/ 82 w 91"/>
                  <a:gd name="T11" fmla="*/ 240 h 243"/>
                  <a:gd name="T12" fmla="*/ 87 w 91"/>
                  <a:gd name="T13" fmla="*/ 238 h 243"/>
                  <a:gd name="T14" fmla="*/ 90 w 91"/>
                  <a:gd name="T15" fmla="*/ 230 h 243"/>
                  <a:gd name="T16" fmla="*/ 87 w 91"/>
                  <a:gd name="T17" fmla="*/ 222 h 243"/>
                  <a:gd name="T18" fmla="*/ 82 w 91"/>
                  <a:gd name="T19" fmla="*/ 221 h 243"/>
                  <a:gd name="T20" fmla="*/ 79 w 91"/>
                  <a:gd name="T21" fmla="*/ 216 h 243"/>
                  <a:gd name="T22" fmla="*/ 78 w 91"/>
                  <a:gd name="T23" fmla="*/ 201 h 243"/>
                  <a:gd name="T24" fmla="*/ 72 w 91"/>
                  <a:gd name="T25" fmla="*/ 183 h 243"/>
                  <a:gd name="T26" fmla="*/ 69 w 91"/>
                  <a:gd name="T27" fmla="*/ 170 h 243"/>
                  <a:gd name="T28" fmla="*/ 64 w 91"/>
                  <a:gd name="T29" fmla="*/ 169 h 243"/>
                  <a:gd name="T30" fmla="*/ 60 w 91"/>
                  <a:gd name="T31" fmla="*/ 157 h 243"/>
                  <a:gd name="T32" fmla="*/ 57 w 91"/>
                  <a:gd name="T33" fmla="*/ 151 h 243"/>
                  <a:gd name="T34" fmla="*/ 56 w 91"/>
                  <a:gd name="T35" fmla="*/ 134 h 243"/>
                  <a:gd name="T36" fmla="*/ 54 w 91"/>
                  <a:gd name="T37" fmla="*/ 125 h 243"/>
                  <a:gd name="T38" fmla="*/ 51 w 91"/>
                  <a:gd name="T39" fmla="*/ 115 h 243"/>
                  <a:gd name="T40" fmla="*/ 47 w 91"/>
                  <a:gd name="T41" fmla="*/ 113 h 243"/>
                  <a:gd name="T42" fmla="*/ 42 w 91"/>
                  <a:gd name="T43" fmla="*/ 106 h 243"/>
                  <a:gd name="T44" fmla="*/ 40 w 91"/>
                  <a:gd name="T45" fmla="*/ 98 h 243"/>
                  <a:gd name="T46" fmla="*/ 39 w 91"/>
                  <a:gd name="T47" fmla="*/ 81 h 243"/>
                  <a:gd name="T48" fmla="*/ 37 w 91"/>
                  <a:gd name="T49" fmla="*/ 70 h 243"/>
                  <a:gd name="T50" fmla="*/ 34 w 91"/>
                  <a:gd name="T51" fmla="*/ 64 h 243"/>
                  <a:gd name="T52" fmla="*/ 31 w 91"/>
                  <a:gd name="T53" fmla="*/ 54 h 243"/>
                  <a:gd name="T54" fmla="*/ 27 w 91"/>
                  <a:gd name="T55" fmla="*/ 45 h 243"/>
                  <a:gd name="T56" fmla="*/ 23 w 91"/>
                  <a:gd name="T57" fmla="*/ 36 h 243"/>
                  <a:gd name="T58" fmla="*/ 20 w 91"/>
                  <a:gd name="T59" fmla="*/ 25 h 243"/>
                  <a:gd name="T60" fmla="*/ 16 w 91"/>
                  <a:gd name="T61" fmla="*/ 20 h 243"/>
                  <a:gd name="T62" fmla="*/ 14 w 91"/>
                  <a:gd name="T63" fmla="*/ 6 h 243"/>
                  <a:gd name="T64" fmla="*/ 11 w 91"/>
                  <a:gd name="T65" fmla="*/ 1 h 243"/>
                  <a:gd name="T66" fmla="*/ 3 w 91"/>
                  <a:gd name="T67" fmla="*/ 4 h 243"/>
                  <a:gd name="T68" fmla="*/ 2 w 91"/>
                  <a:gd name="T69" fmla="*/ 7 h 243"/>
                  <a:gd name="T70" fmla="*/ 6 w 91"/>
                  <a:gd name="T71" fmla="*/ 12 h 243"/>
                  <a:gd name="T72" fmla="*/ 9 w 91"/>
                  <a:gd name="T73" fmla="*/ 17 h 243"/>
                  <a:gd name="T74" fmla="*/ 10 w 91"/>
                  <a:gd name="T75" fmla="*/ 24 h 243"/>
                  <a:gd name="T76" fmla="*/ 13 w 91"/>
                  <a:gd name="T77" fmla="*/ 31 h 243"/>
                  <a:gd name="T78" fmla="*/ 14 w 91"/>
                  <a:gd name="T79" fmla="*/ 44 h 243"/>
                  <a:gd name="T80" fmla="*/ 22 w 91"/>
                  <a:gd name="T81" fmla="*/ 40 h 243"/>
                  <a:gd name="T82" fmla="*/ 25 w 91"/>
                  <a:gd name="T83" fmla="*/ 47 h 243"/>
                  <a:gd name="T84" fmla="*/ 30 w 91"/>
                  <a:gd name="T85" fmla="*/ 56 h 243"/>
                  <a:gd name="T86" fmla="*/ 28 w 91"/>
                  <a:gd name="T87" fmla="*/ 71 h 243"/>
                  <a:gd name="T88" fmla="*/ 29 w 91"/>
                  <a:gd name="T89" fmla="*/ 79 h 243"/>
                  <a:gd name="T90" fmla="*/ 33 w 91"/>
                  <a:gd name="T91" fmla="*/ 91 h 243"/>
                  <a:gd name="T92" fmla="*/ 36 w 91"/>
                  <a:gd name="T93" fmla="*/ 101 h 243"/>
                  <a:gd name="T94" fmla="*/ 40 w 91"/>
                  <a:gd name="T95" fmla="*/ 113 h 243"/>
                  <a:gd name="T96" fmla="*/ 45 w 91"/>
                  <a:gd name="T97" fmla="*/ 122 h 243"/>
                  <a:gd name="T98" fmla="*/ 48 w 91"/>
                  <a:gd name="T99" fmla="*/ 132 h 243"/>
                  <a:gd name="T100" fmla="*/ 52 w 91"/>
                  <a:gd name="T101" fmla="*/ 142 h 243"/>
                  <a:gd name="T102" fmla="*/ 55 w 91"/>
                  <a:gd name="T103" fmla="*/ 153 h 243"/>
                  <a:gd name="T104" fmla="*/ 60 w 91"/>
                  <a:gd name="T105" fmla="*/ 154 h 243"/>
                  <a:gd name="T106" fmla="*/ 64 w 91"/>
                  <a:gd name="T107" fmla="*/ 158 h 243"/>
                  <a:gd name="T108" fmla="*/ 61 w 91"/>
                  <a:gd name="T109" fmla="*/ 178 h 243"/>
                  <a:gd name="T110" fmla="*/ 66 w 91"/>
                  <a:gd name="T111" fmla="*/ 191 h 243"/>
                  <a:gd name="T112" fmla="*/ 67 w 91"/>
                  <a:gd name="T113" fmla="*/ 19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1" h="243">
                    <a:moveTo>
                      <a:pt x="67" y="193"/>
                    </a:moveTo>
                    <a:cubicBezTo>
                      <a:pt x="69" y="190"/>
                      <a:pt x="70" y="188"/>
                      <a:pt x="71" y="186"/>
                    </a:cubicBezTo>
                    <a:cubicBezTo>
                      <a:pt x="73" y="187"/>
                      <a:pt x="73" y="189"/>
                      <a:pt x="73" y="191"/>
                    </a:cubicBezTo>
                    <a:cubicBezTo>
                      <a:pt x="73" y="193"/>
                      <a:pt x="73" y="196"/>
                      <a:pt x="72" y="198"/>
                    </a:cubicBezTo>
                    <a:cubicBezTo>
                      <a:pt x="72" y="202"/>
                      <a:pt x="71" y="205"/>
                      <a:pt x="72" y="209"/>
                    </a:cubicBezTo>
                    <a:cubicBezTo>
                      <a:pt x="72" y="209"/>
                      <a:pt x="73" y="209"/>
                      <a:pt x="73" y="209"/>
                    </a:cubicBezTo>
                    <a:cubicBezTo>
                      <a:pt x="74" y="208"/>
                      <a:pt x="75" y="206"/>
                      <a:pt x="76" y="205"/>
                    </a:cubicBezTo>
                    <a:cubicBezTo>
                      <a:pt x="79" y="200"/>
                      <a:pt x="77" y="207"/>
                      <a:pt x="77" y="208"/>
                    </a:cubicBezTo>
                    <a:cubicBezTo>
                      <a:pt x="76" y="213"/>
                      <a:pt x="75" y="217"/>
                      <a:pt x="75" y="221"/>
                    </a:cubicBezTo>
                    <a:cubicBezTo>
                      <a:pt x="75" y="222"/>
                      <a:pt x="76" y="222"/>
                      <a:pt x="76" y="222"/>
                    </a:cubicBezTo>
                    <a:cubicBezTo>
                      <a:pt x="78" y="221"/>
                      <a:pt x="78" y="220"/>
                      <a:pt x="79" y="219"/>
                    </a:cubicBezTo>
                    <a:cubicBezTo>
                      <a:pt x="80" y="217"/>
                      <a:pt x="82" y="209"/>
                      <a:pt x="82" y="214"/>
                    </a:cubicBezTo>
                    <a:cubicBezTo>
                      <a:pt x="83" y="220"/>
                      <a:pt x="79" y="226"/>
                      <a:pt x="79" y="232"/>
                    </a:cubicBezTo>
                    <a:cubicBezTo>
                      <a:pt x="79" y="233"/>
                      <a:pt x="79" y="233"/>
                      <a:pt x="80" y="232"/>
                    </a:cubicBezTo>
                    <a:cubicBezTo>
                      <a:pt x="81" y="231"/>
                      <a:pt x="82" y="230"/>
                      <a:pt x="83" y="228"/>
                    </a:cubicBezTo>
                    <a:cubicBezTo>
                      <a:pt x="84" y="227"/>
                      <a:pt x="86" y="223"/>
                      <a:pt x="85" y="227"/>
                    </a:cubicBezTo>
                    <a:cubicBezTo>
                      <a:pt x="84" y="231"/>
                      <a:pt x="82" y="235"/>
                      <a:pt x="81" y="239"/>
                    </a:cubicBezTo>
                    <a:cubicBezTo>
                      <a:pt x="81" y="240"/>
                      <a:pt x="82" y="240"/>
                      <a:pt x="82" y="240"/>
                    </a:cubicBezTo>
                    <a:cubicBezTo>
                      <a:pt x="84" y="239"/>
                      <a:pt x="84" y="238"/>
                      <a:pt x="85" y="237"/>
                    </a:cubicBezTo>
                    <a:cubicBezTo>
                      <a:pt x="88" y="233"/>
                      <a:pt x="88" y="232"/>
                      <a:pt x="86" y="237"/>
                    </a:cubicBezTo>
                    <a:cubicBezTo>
                      <a:pt x="86" y="237"/>
                      <a:pt x="86" y="238"/>
                      <a:pt x="87" y="238"/>
                    </a:cubicBezTo>
                    <a:cubicBezTo>
                      <a:pt x="89" y="237"/>
                      <a:pt x="88" y="237"/>
                      <a:pt x="91" y="235"/>
                    </a:cubicBezTo>
                    <a:cubicBezTo>
                      <a:pt x="91" y="235"/>
                      <a:pt x="91" y="234"/>
                      <a:pt x="90" y="234"/>
                    </a:cubicBezTo>
                    <a:cubicBezTo>
                      <a:pt x="86" y="237"/>
                      <a:pt x="90" y="232"/>
                      <a:pt x="90" y="230"/>
                    </a:cubicBezTo>
                    <a:cubicBezTo>
                      <a:pt x="90" y="229"/>
                      <a:pt x="89" y="229"/>
                      <a:pt x="89" y="229"/>
                    </a:cubicBezTo>
                    <a:cubicBezTo>
                      <a:pt x="87" y="232"/>
                      <a:pt x="80" y="243"/>
                      <a:pt x="85" y="233"/>
                    </a:cubicBezTo>
                    <a:cubicBezTo>
                      <a:pt x="86" y="229"/>
                      <a:pt x="87" y="226"/>
                      <a:pt x="87" y="222"/>
                    </a:cubicBezTo>
                    <a:cubicBezTo>
                      <a:pt x="87" y="222"/>
                      <a:pt x="86" y="222"/>
                      <a:pt x="86" y="222"/>
                    </a:cubicBezTo>
                    <a:cubicBezTo>
                      <a:pt x="85" y="223"/>
                      <a:pt x="80" y="233"/>
                      <a:pt x="80" y="228"/>
                    </a:cubicBezTo>
                    <a:cubicBezTo>
                      <a:pt x="81" y="226"/>
                      <a:pt x="82" y="223"/>
                      <a:pt x="82" y="221"/>
                    </a:cubicBezTo>
                    <a:cubicBezTo>
                      <a:pt x="84" y="217"/>
                      <a:pt x="84" y="214"/>
                      <a:pt x="83" y="210"/>
                    </a:cubicBezTo>
                    <a:cubicBezTo>
                      <a:pt x="83" y="209"/>
                      <a:pt x="82" y="209"/>
                      <a:pt x="82" y="210"/>
                    </a:cubicBezTo>
                    <a:cubicBezTo>
                      <a:pt x="81" y="212"/>
                      <a:pt x="80" y="214"/>
                      <a:pt x="79" y="216"/>
                    </a:cubicBezTo>
                    <a:cubicBezTo>
                      <a:pt x="75" y="225"/>
                      <a:pt x="77" y="216"/>
                      <a:pt x="77" y="214"/>
                    </a:cubicBezTo>
                    <a:cubicBezTo>
                      <a:pt x="78" y="209"/>
                      <a:pt x="79" y="205"/>
                      <a:pt x="79" y="201"/>
                    </a:cubicBezTo>
                    <a:cubicBezTo>
                      <a:pt x="79" y="201"/>
                      <a:pt x="78" y="200"/>
                      <a:pt x="78" y="201"/>
                    </a:cubicBezTo>
                    <a:cubicBezTo>
                      <a:pt x="77" y="202"/>
                      <a:pt x="73" y="208"/>
                      <a:pt x="73" y="205"/>
                    </a:cubicBezTo>
                    <a:cubicBezTo>
                      <a:pt x="73" y="201"/>
                      <a:pt x="74" y="197"/>
                      <a:pt x="74" y="194"/>
                    </a:cubicBezTo>
                    <a:cubicBezTo>
                      <a:pt x="75" y="190"/>
                      <a:pt x="74" y="186"/>
                      <a:pt x="72" y="183"/>
                    </a:cubicBezTo>
                    <a:cubicBezTo>
                      <a:pt x="72" y="183"/>
                      <a:pt x="71" y="183"/>
                      <a:pt x="71" y="183"/>
                    </a:cubicBezTo>
                    <a:cubicBezTo>
                      <a:pt x="68" y="188"/>
                      <a:pt x="66" y="194"/>
                      <a:pt x="68" y="183"/>
                    </a:cubicBezTo>
                    <a:cubicBezTo>
                      <a:pt x="68" y="179"/>
                      <a:pt x="70" y="175"/>
                      <a:pt x="69" y="170"/>
                    </a:cubicBezTo>
                    <a:cubicBezTo>
                      <a:pt x="69" y="169"/>
                      <a:pt x="68" y="169"/>
                      <a:pt x="68" y="169"/>
                    </a:cubicBezTo>
                    <a:cubicBezTo>
                      <a:pt x="67" y="171"/>
                      <a:pt x="66" y="172"/>
                      <a:pt x="65" y="173"/>
                    </a:cubicBezTo>
                    <a:cubicBezTo>
                      <a:pt x="61" y="179"/>
                      <a:pt x="64" y="170"/>
                      <a:pt x="64" y="169"/>
                    </a:cubicBezTo>
                    <a:cubicBezTo>
                      <a:pt x="65" y="165"/>
                      <a:pt x="66" y="160"/>
                      <a:pt x="65" y="156"/>
                    </a:cubicBezTo>
                    <a:cubicBezTo>
                      <a:pt x="65" y="155"/>
                      <a:pt x="64" y="155"/>
                      <a:pt x="64" y="155"/>
                    </a:cubicBezTo>
                    <a:cubicBezTo>
                      <a:pt x="63" y="158"/>
                      <a:pt x="59" y="165"/>
                      <a:pt x="60" y="157"/>
                    </a:cubicBezTo>
                    <a:cubicBezTo>
                      <a:pt x="61" y="153"/>
                      <a:pt x="62" y="150"/>
                      <a:pt x="62" y="146"/>
                    </a:cubicBezTo>
                    <a:cubicBezTo>
                      <a:pt x="62" y="145"/>
                      <a:pt x="61" y="145"/>
                      <a:pt x="61" y="145"/>
                    </a:cubicBezTo>
                    <a:cubicBezTo>
                      <a:pt x="60" y="147"/>
                      <a:pt x="58" y="149"/>
                      <a:pt x="57" y="151"/>
                    </a:cubicBezTo>
                    <a:cubicBezTo>
                      <a:pt x="57" y="151"/>
                      <a:pt x="57" y="145"/>
                      <a:pt x="57" y="144"/>
                    </a:cubicBezTo>
                    <a:cubicBezTo>
                      <a:pt x="58" y="141"/>
                      <a:pt x="58" y="138"/>
                      <a:pt x="58" y="134"/>
                    </a:cubicBezTo>
                    <a:cubicBezTo>
                      <a:pt x="57" y="134"/>
                      <a:pt x="56" y="134"/>
                      <a:pt x="56" y="134"/>
                    </a:cubicBezTo>
                    <a:cubicBezTo>
                      <a:pt x="54" y="142"/>
                      <a:pt x="53" y="137"/>
                      <a:pt x="54" y="134"/>
                    </a:cubicBezTo>
                    <a:cubicBezTo>
                      <a:pt x="54" y="131"/>
                      <a:pt x="55" y="128"/>
                      <a:pt x="55" y="125"/>
                    </a:cubicBezTo>
                    <a:cubicBezTo>
                      <a:pt x="56" y="125"/>
                      <a:pt x="55" y="124"/>
                      <a:pt x="54" y="125"/>
                    </a:cubicBezTo>
                    <a:cubicBezTo>
                      <a:pt x="53" y="126"/>
                      <a:pt x="52" y="127"/>
                      <a:pt x="51" y="128"/>
                    </a:cubicBezTo>
                    <a:cubicBezTo>
                      <a:pt x="48" y="132"/>
                      <a:pt x="50" y="127"/>
                      <a:pt x="50" y="125"/>
                    </a:cubicBezTo>
                    <a:cubicBezTo>
                      <a:pt x="51" y="122"/>
                      <a:pt x="52" y="119"/>
                      <a:pt x="51" y="115"/>
                    </a:cubicBezTo>
                    <a:cubicBezTo>
                      <a:pt x="51" y="115"/>
                      <a:pt x="51" y="115"/>
                      <a:pt x="50" y="115"/>
                    </a:cubicBezTo>
                    <a:cubicBezTo>
                      <a:pt x="49" y="117"/>
                      <a:pt x="48" y="118"/>
                      <a:pt x="47" y="119"/>
                    </a:cubicBezTo>
                    <a:cubicBezTo>
                      <a:pt x="47" y="117"/>
                      <a:pt x="47" y="115"/>
                      <a:pt x="47" y="113"/>
                    </a:cubicBezTo>
                    <a:cubicBezTo>
                      <a:pt x="48" y="110"/>
                      <a:pt x="48" y="108"/>
                      <a:pt x="48" y="105"/>
                    </a:cubicBezTo>
                    <a:cubicBezTo>
                      <a:pt x="48" y="104"/>
                      <a:pt x="47" y="104"/>
                      <a:pt x="47" y="104"/>
                    </a:cubicBezTo>
                    <a:cubicBezTo>
                      <a:pt x="45" y="106"/>
                      <a:pt x="41" y="112"/>
                      <a:pt x="42" y="106"/>
                    </a:cubicBezTo>
                    <a:cubicBezTo>
                      <a:pt x="43" y="102"/>
                      <a:pt x="45" y="98"/>
                      <a:pt x="44" y="94"/>
                    </a:cubicBezTo>
                    <a:cubicBezTo>
                      <a:pt x="44" y="93"/>
                      <a:pt x="44" y="93"/>
                      <a:pt x="43" y="94"/>
                    </a:cubicBezTo>
                    <a:cubicBezTo>
                      <a:pt x="42" y="95"/>
                      <a:pt x="41" y="96"/>
                      <a:pt x="40" y="98"/>
                    </a:cubicBezTo>
                    <a:cubicBezTo>
                      <a:pt x="37" y="102"/>
                      <a:pt x="39" y="94"/>
                      <a:pt x="39" y="94"/>
                    </a:cubicBezTo>
                    <a:cubicBezTo>
                      <a:pt x="40" y="90"/>
                      <a:pt x="41" y="86"/>
                      <a:pt x="40" y="81"/>
                    </a:cubicBezTo>
                    <a:cubicBezTo>
                      <a:pt x="40" y="81"/>
                      <a:pt x="39" y="81"/>
                      <a:pt x="39" y="81"/>
                    </a:cubicBezTo>
                    <a:cubicBezTo>
                      <a:pt x="38" y="83"/>
                      <a:pt x="34" y="88"/>
                      <a:pt x="34" y="89"/>
                    </a:cubicBezTo>
                    <a:cubicBezTo>
                      <a:pt x="34" y="86"/>
                      <a:pt x="35" y="83"/>
                      <a:pt x="36" y="81"/>
                    </a:cubicBezTo>
                    <a:cubicBezTo>
                      <a:pt x="37" y="77"/>
                      <a:pt x="38" y="74"/>
                      <a:pt x="37" y="70"/>
                    </a:cubicBezTo>
                    <a:cubicBezTo>
                      <a:pt x="37" y="69"/>
                      <a:pt x="36" y="69"/>
                      <a:pt x="36" y="70"/>
                    </a:cubicBezTo>
                    <a:cubicBezTo>
                      <a:pt x="35" y="71"/>
                      <a:pt x="30" y="76"/>
                      <a:pt x="30" y="77"/>
                    </a:cubicBezTo>
                    <a:cubicBezTo>
                      <a:pt x="31" y="72"/>
                      <a:pt x="33" y="68"/>
                      <a:pt x="34" y="64"/>
                    </a:cubicBezTo>
                    <a:cubicBezTo>
                      <a:pt x="34" y="63"/>
                      <a:pt x="33" y="63"/>
                      <a:pt x="33" y="63"/>
                    </a:cubicBezTo>
                    <a:cubicBezTo>
                      <a:pt x="30" y="65"/>
                      <a:pt x="27" y="72"/>
                      <a:pt x="29" y="65"/>
                    </a:cubicBezTo>
                    <a:cubicBezTo>
                      <a:pt x="30" y="61"/>
                      <a:pt x="31" y="58"/>
                      <a:pt x="31" y="54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24" y="62"/>
                      <a:pt x="24" y="57"/>
                    </a:cubicBezTo>
                    <a:cubicBezTo>
                      <a:pt x="25" y="53"/>
                      <a:pt x="26" y="49"/>
                      <a:pt x="27" y="45"/>
                    </a:cubicBezTo>
                    <a:cubicBezTo>
                      <a:pt x="27" y="45"/>
                      <a:pt x="26" y="44"/>
                      <a:pt x="26" y="45"/>
                    </a:cubicBezTo>
                    <a:cubicBezTo>
                      <a:pt x="24" y="46"/>
                      <a:pt x="17" y="56"/>
                      <a:pt x="20" y="48"/>
                    </a:cubicBezTo>
                    <a:cubicBezTo>
                      <a:pt x="22" y="44"/>
                      <a:pt x="24" y="41"/>
                      <a:pt x="23" y="36"/>
                    </a:cubicBezTo>
                    <a:cubicBezTo>
                      <a:pt x="23" y="36"/>
                      <a:pt x="22" y="35"/>
                      <a:pt x="22" y="36"/>
                    </a:cubicBezTo>
                    <a:cubicBezTo>
                      <a:pt x="20" y="37"/>
                      <a:pt x="15" y="45"/>
                      <a:pt x="17" y="39"/>
                    </a:cubicBezTo>
                    <a:cubicBezTo>
                      <a:pt x="18" y="34"/>
                      <a:pt x="19" y="30"/>
                      <a:pt x="20" y="25"/>
                    </a:cubicBezTo>
                    <a:cubicBezTo>
                      <a:pt x="20" y="25"/>
                      <a:pt x="19" y="25"/>
                      <a:pt x="18" y="25"/>
                    </a:cubicBezTo>
                    <a:cubicBezTo>
                      <a:pt x="12" y="35"/>
                      <a:pt x="16" y="22"/>
                      <a:pt x="17" y="20"/>
                    </a:cubicBezTo>
                    <a:cubicBezTo>
                      <a:pt x="17" y="20"/>
                      <a:pt x="16" y="19"/>
                      <a:pt x="16" y="20"/>
                    </a:cubicBezTo>
                    <a:cubicBezTo>
                      <a:pt x="9" y="27"/>
                      <a:pt x="14" y="16"/>
                      <a:pt x="15" y="14"/>
                    </a:cubicBezTo>
                    <a:cubicBezTo>
                      <a:pt x="15" y="13"/>
                      <a:pt x="14" y="12"/>
                      <a:pt x="14" y="13"/>
                    </a:cubicBezTo>
                    <a:cubicBezTo>
                      <a:pt x="8" y="21"/>
                      <a:pt x="13" y="8"/>
                      <a:pt x="14" y="6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0" y="6"/>
                      <a:pt x="9" y="8"/>
                      <a:pt x="7" y="10"/>
                    </a:cubicBezTo>
                    <a:cubicBezTo>
                      <a:pt x="9" y="8"/>
                      <a:pt x="10" y="5"/>
                      <a:pt x="11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8" y="2"/>
                      <a:pt x="4" y="9"/>
                      <a:pt x="4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1" y="5"/>
                      <a:pt x="2" y="4"/>
                      <a:pt x="0" y="5"/>
                    </a:cubicBezTo>
                    <a:cubicBezTo>
                      <a:pt x="0" y="6"/>
                      <a:pt x="0" y="7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6" y="6"/>
                      <a:pt x="5" y="7"/>
                      <a:pt x="7" y="5"/>
                    </a:cubicBezTo>
                    <a:cubicBezTo>
                      <a:pt x="12" y="0"/>
                      <a:pt x="7" y="10"/>
                      <a:pt x="6" y="12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12" y="7"/>
                      <a:pt x="12" y="8"/>
                    </a:cubicBezTo>
                    <a:cubicBezTo>
                      <a:pt x="12" y="11"/>
                      <a:pt x="10" y="14"/>
                      <a:pt x="9" y="17"/>
                    </a:cubicBezTo>
                    <a:cubicBezTo>
                      <a:pt x="8" y="18"/>
                      <a:pt x="9" y="19"/>
                      <a:pt x="10" y="18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2" y="18"/>
                      <a:pt x="11" y="22"/>
                      <a:pt x="10" y="24"/>
                    </a:cubicBezTo>
                    <a:cubicBezTo>
                      <a:pt x="10" y="25"/>
                      <a:pt x="10" y="26"/>
                      <a:pt x="11" y="25"/>
                    </a:cubicBezTo>
                    <a:cubicBezTo>
                      <a:pt x="12" y="24"/>
                      <a:pt x="14" y="24"/>
                      <a:pt x="15" y="23"/>
                    </a:cubicBezTo>
                    <a:cubicBezTo>
                      <a:pt x="14" y="24"/>
                      <a:pt x="13" y="29"/>
                      <a:pt x="13" y="31"/>
                    </a:cubicBezTo>
                    <a:cubicBezTo>
                      <a:pt x="13" y="31"/>
                      <a:pt x="13" y="32"/>
                      <a:pt x="14" y="31"/>
                    </a:cubicBezTo>
                    <a:cubicBezTo>
                      <a:pt x="16" y="30"/>
                      <a:pt x="19" y="26"/>
                      <a:pt x="18" y="31"/>
                    </a:cubicBezTo>
                    <a:cubicBezTo>
                      <a:pt x="17" y="35"/>
                      <a:pt x="15" y="39"/>
                      <a:pt x="14" y="44"/>
                    </a:cubicBezTo>
                    <a:cubicBezTo>
                      <a:pt x="14" y="45"/>
                      <a:pt x="15" y="45"/>
                      <a:pt x="15" y="45"/>
                    </a:cubicBezTo>
                    <a:cubicBezTo>
                      <a:pt x="18" y="43"/>
                      <a:pt x="17" y="44"/>
                      <a:pt x="19" y="42"/>
                    </a:cubicBezTo>
                    <a:cubicBezTo>
                      <a:pt x="18" y="42"/>
                      <a:pt x="22" y="35"/>
                      <a:pt x="22" y="40"/>
                    </a:cubicBezTo>
                    <a:cubicBezTo>
                      <a:pt x="21" y="44"/>
                      <a:pt x="18" y="48"/>
                      <a:pt x="17" y="53"/>
                    </a:cubicBezTo>
                    <a:cubicBezTo>
                      <a:pt x="17" y="54"/>
                      <a:pt x="18" y="54"/>
                      <a:pt x="18" y="54"/>
                    </a:cubicBezTo>
                    <a:cubicBezTo>
                      <a:pt x="20" y="53"/>
                      <a:pt x="25" y="49"/>
                      <a:pt x="25" y="47"/>
                    </a:cubicBezTo>
                    <a:cubicBezTo>
                      <a:pt x="25" y="52"/>
                      <a:pt x="22" y="56"/>
                      <a:pt x="23" y="62"/>
                    </a:cubicBezTo>
                    <a:cubicBezTo>
                      <a:pt x="23" y="62"/>
                      <a:pt x="23" y="62"/>
                      <a:pt x="24" y="62"/>
                    </a:cubicBezTo>
                    <a:cubicBezTo>
                      <a:pt x="26" y="61"/>
                      <a:pt x="28" y="58"/>
                      <a:pt x="30" y="56"/>
                    </a:cubicBezTo>
                    <a:cubicBezTo>
                      <a:pt x="30" y="58"/>
                      <a:pt x="29" y="60"/>
                      <a:pt x="29" y="62"/>
                    </a:cubicBezTo>
                    <a:cubicBezTo>
                      <a:pt x="28" y="65"/>
                      <a:pt x="27" y="67"/>
                      <a:pt x="26" y="70"/>
                    </a:cubicBezTo>
                    <a:cubicBezTo>
                      <a:pt x="26" y="71"/>
                      <a:pt x="27" y="71"/>
                      <a:pt x="28" y="71"/>
                    </a:cubicBezTo>
                    <a:cubicBezTo>
                      <a:pt x="28" y="70"/>
                      <a:pt x="32" y="66"/>
                      <a:pt x="32" y="66"/>
                    </a:cubicBezTo>
                    <a:cubicBezTo>
                      <a:pt x="31" y="70"/>
                      <a:pt x="29" y="74"/>
                      <a:pt x="28" y="79"/>
                    </a:cubicBezTo>
                    <a:cubicBezTo>
                      <a:pt x="28" y="79"/>
                      <a:pt x="29" y="80"/>
                      <a:pt x="29" y="79"/>
                    </a:cubicBezTo>
                    <a:cubicBezTo>
                      <a:pt x="32" y="78"/>
                      <a:pt x="31" y="79"/>
                      <a:pt x="33" y="76"/>
                    </a:cubicBezTo>
                    <a:cubicBezTo>
                      <a:pt x="35" y="74"/>
                      <a:pt x="36" y="75"/>
                      <a:pt x="35" y="78"/>
                    </a:cubicBezTo>
                    <a:cubicBezTo>
                      <a:pt x="34" y="83"/>
                      <a:pt x="33" y="86"/>
                      <a:pt x="33" y="91"/>
                    </a:cubicBezTo>
                    <a:cubicBezTo>
                      <a:pt x="33" y="91"/>
                      <a:pt x="34" y="92"/>
                      <a:pt x="34" y="91"/>
                    </a:cubicBezTo>
                    <a:cubicBezTo>
                      <a:pt x="36" y="89"/>
                      <a:pt x="40" y="80"/>
                      <a:pt x="39" y="88"/>
                    </a:cubicBezTo>
                    <a:cubicBezTo>
                      <a:pt x="39" y="92"/>
                      <a:pt x="37" y="97"/>
                      <a:pt x="36" y="101"/>
                    </a:cubicBezTo>
                    <a:cubicBezTo>
                      <a:pt x="36" y="101"/>
                      <a:pt x="37" y="102"/>
                      <a:pt x="37" y="101"/>
                    </a:cubicBezTo>
                    <a:cubicBezTo>
                      <a:pt x="40" y="100"/>
                      <a:pt x="44" y="93"/>
                      <a:pt x="43" y="99"/>
                    </a:cubicBezTo>
                    <a:cubicBezTo>
                      <a:pt x="42" y="104"/>
                      <a:pt x="40" y="108"/>
                      <a:pt x="40" y="113"/>
                    </a:cubicBezTo>
                    <a:cubicBezTo>
                      <a:pt x="40" y="114"/>
                      <a:pt x="41" y="114"/>
                      <a:pt x="41" y="114"/>
                    </a:cubicBezTo>
                    <a:cubicBezTo>
                      <a:pt x="41" y="114"/>
                      <a:pt x="47" y="107"/>
                      <a:pt x="47" y="110"/>
                    </a:cubicBezTo>
                    <a:cubicBezTo>
                      <a:pt x="46" y="114"/>
                      <a:pt x="45" y="118"/>
                      <a:pt x="45" y="122"/>
                    </a:cubicBezTo>
                    <a:cubicBezTo>
                      <a:pt x="45" y="122"/>
                      <a:pt x="46" y="122"/>
                      <a:pt x="46" y="122"/>
                    </a:cubicBezTo>
                    <a:cubicBezTo>
                      <a:pt x="49" y="119"/>
                      <a:pt x="51" y="117"/>
                      <a:pt x="50" y="123"/>
                    </a:cubicBezTo>
                    <a:cubicBezTo>
                      <a:pt x="49" y="126"/>
                      <a:pt x="48" y="129"/>
                      <a:pt x="48" y="132"/>
                    </a:cubicBezTo>
                    <a:cubicBezTo>
                      <a:pt x="48" y="133"/>
                      <a:pt x="49" y="133"/>
                      <a:pt x="49" y="133"/>
                    </a:cubicBezTo>
                    <a:cubicBezTo>
                      <a:pt x="51" y="130"/>
                      <a:pt x="55" y="123"/>
                      <a:pt x="53" y="131"/>
                    </a:cubicBezTo>
                    <a:cubicBezTo>
                      <a:pt x="52" y="135"/>
                      <a:pt x="52" y="138"/>
                      <a:pt x="52" y="142"/>
                    </a:cubicBezTo>
                    <a:cubicBezTo>
                      <a:pt x="51" y="143"/>
                      <a:pt x="52" y="143"/>
                      <a:pt x="53" y="143"/>
                    </a:cubicBezTo>
                    <a:cubicBezTo>
                      <a:pt x="55" y="141"/>
                      <a:pt x="56" y="140"/>
                      <a:pt x="57" y="137"/>
                    </a:cubicBezTo>
                    <a:cubicBezTo>
                      <a:pt x="56" y="141"/>
                      <a:pt x="55" y="148"/>
                      <a:pt x="55" y="153"/>
                    </a:cubicBezTo>
                    <a:cubicBezTo>
                      <a:pt x="55" y="154"/>
                      <a:pt x="56" y="154"/>
                      <a:pt x="56" y="154"/>
                    </a:cubicBezTo>
                    <a:cubicBezTo>
                      <a:pt x="57" y="153"/>
                      <a:pt x="58" y="151"/>
                      <a:pt x="59" y="150"/>
                    </a:cubicBezTo>
                    <a:cubicBezTo>
                      <a:pt x="63" y="145"/>
                      <a:pt x="60" y="152"/>
                      <a:pt x="60" y="154"/>
                    </a:cubicBezTo>
                    <a:cubicBezTo>
                      <a:pt x="59" y="158"/>
                      <a:pt x="58" y="162"/>
                      <a:pt x="58" y="166"/>
                    </a:cubicBezTo>
                    <a:cubicBezTo>
                      <a:pt x="58" y="166"/>
                      <a:pt x="59" y="167"/>
                      <a:pt x="59" y="166"/>
                    </a:cubicBezTo>
                    <a:cubicBezTo>
                      <a:pt x="61" y="164"/>
                      <a:pt x="64" y="160"/>
                      <a:pt x="64" y="158"/>
                    </a:cubicBezTo>
                    <a:cubicBezTo>
                      <a:pt x="65" y="164"/>
                      <a:pt x="62" y="171"/>
                      <a:pt x="61" y="177"/>
                    </a:cubicBezTo>
                    <a:cubicBezTo>
                      <a:pt x="61" y="177"/>
                      <a:pt x="61" y="177"/>
                      <a:pt x="61" y="177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2" y="178"/>
                      <a:pt x="62" y="178"/>
                      <a:pt x="62" y="178"/>
                    </a:cubicBezTo>
                    <a:cubicBezTo>
                      <a:pt x="67" y="174"/>
                      <a:pt x="69" y="168"/>
                      <a:pt x="67" y="178"/>
                    </a:cubicBezTo>
                    <a:cubicBezTo>
                      <a:pt x="66" y="183"/>
                      <a:pt x="65" y="187"/>
                      <a:pt x="66" y="191"/>
                    </a:cubicBezTo>
                    <a:cubicBezTo>
                      <a:pt x="66" y="192"/>
                      <a:pt x="66" y="192"/>
                      <a:pt x="66" y="192"/>
                    </a:cubicBezTo>
                    <a:cubicBezTo>
                      <a:pt x="66" y="193"/>
                      <a:pt x="66" y="193"/>
                      <a:pt x="66" y="193"/>
                    </a:cubicBezTo>
                    <a:cubicBezTo>
                      <a:pt x="67" y="193"/>
                      <a:pt x="67" y="193"/>
                      <a:pt x="67" y="1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5" name="Freeform 2350"/>
              <p:cNvSpPr/>
              <p:nvPr/>
            </p:nvSpPr>
            <p:spPr bwMode="auto">
              <a:xfrm>
                <a:off x="1799431" y="1031874"/>
                <a:ext cx="187325" cy="22225"/>
              </a:xfrm>
              <a:custGeom>
                <a:avLst/>
                <a:gdLst>
                  <a:gd name="T0" fmla="*/ 5 w 68"/>
                  <a:gd name="T1" fmla="*/ 7 h 8"/>
                  <a:gd name="T2" fmla="*/ 5 w 68"/>
                  <a:gd name="T3" fmla="*/ 8 h 8"/>
                  <a:gd name="T4" fmla="*/ 63 w 68"/>
                  <a:gd name="T5" fmla="*/ 7 h 8"/>
                  <a:gd name="T6" fmla="*/ 65 w 68"/>
                  <a:gd name="T7" fmla="*/ 4 h 8"/>
                  <a:gd name="T8" fmla="*/ 68 w 68"/>
                  <a:gd name="T9" fmla="*/ 3 h 8"/>
                  <a:gd name="T10" fmla="*/ 66 w 68"/>
                  <a:gd name="T11" fmla="*/ 1 h 8"/>
                  <a:gd name="T12" fmla="*/ 2 w 68"/>
                  <a:gd name="T13" fmla="*/ 4 h 8"/>
                  <a:gd name="T14" fmla="*/ 0 w 68"/>
                  <a:gd name="T15" fmla="*/ 7 h 8"/>
                  <a:gd name="T16" fmla="*/ 5 w 68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8">
                    <a:moveTo>
                      <a:pt x="5" y="7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25" y="5"/>
                      <a:pt x="44" y="7"/>
                      <a:pt x="63" y="7"/>
                    </a:cubicBezTo>
                    <a:cubicBezTo>
                      <a:pt x="64" y="6"/>
                      <a:pt x="64" y="5"/>
                      <a:pt x="65" y="4"/>
                    </a:cubicBezTo>
                    <a:cubicBezTo>
                      <a:pt x="66" y="2"/>
                      <a:pt x="67" y="2"/>
                      <a:pt x="68" y="3"/>
                    </a:cubicBezTo>
                    <a:cubicBezTo>
                      <a:pt x="68" y="2"/>
                      <a:pt x="67" y="1"/>
                      <a:pt x="66" y="1"/>
                    </a:cubicBezTo>
                    <a:cubicBezTo>
                      <a:pt x="44" y="2"/>
                      <a:pt x="23" y="0"/>
                      <a:pt x="2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1" y="6"/>
                      <a:pt x="3" y="5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6" name="Freeform 2351"/>
              <p:cNvSpPr/>
              <p:nvPr/>
            </p:nvSpPr>
            <p:spPr bwMode="auto">
              <a:xfrm>
                <a:off x="1661319" y="14906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7" name="Freeform 2352"/>
              <p:cNvSpPr/>
              <p:nvPr/>
            </p:nvSpPr>
            <p:spPr bwMode="auto">
              <a:xfrm>
                <a:off x="1629569" y="1038224"/>
                <a:ext cx="608013" cy="552450"/>
              </a:xfrm>
              <a:custGeom>
                <a:avLst/>
                <a:gdLst>
                  <a:gd name="T0" fmla="*/ 183 w 220"/>
                  <a:gd name="T1" fmla="*/ 111 h 200"/>
                  <a:gd name="T2" fmla="*/ 119 w 220"/>
                  <a:gd name="T3" fmla="*/ 35 h 200"/>
                  <a:gd name="T4" fmla="*/ 129 w 220"/>
                  <a:gd name="T5" fmla="*/ 1 h 200"/>
                  <a:gd name="T6" fmla="*/ 124 w 220"/>
                  <a:gd name="T7" fmla="*/ 5 h 200"/>
                  <a:gd name="T8" fmla="*/ 171 w 220"/>
                  <a:gd name="T9" fmla="*/ 107 h 200"/>
                  <a:gd name="T10" fmla="*/ 178 w 220"/>
                  <a:gd name="T11" fmla="*/ 109 h 200"/>
                  <a:gd name="T12" fmla="*/ 195 w 220"/>
                  <a:gd name="T13" fmla="*/ 130 h 200"/>
                  <a:gd name="T14" fmla="*/ 196 w 220"/>
                  <a:gd name="T15" fmla="*/ 131 h 200"/>
                  <a:gd name="T16" fmla="*/ 203 w 220"/>
                  <a:gd name="T17" fmla="*/ 184 h 200"/>
                  <a:gd name="T18" fmla="*/ 197 w 220"/>
                  <a:gd name="T19" fmla="*/ 187 h 200"/>
                  <a:gd name="T20" fmla="*/ 191 w 220"/>
                  <a:gd name="T21" fmla="*/ 189 h 200"/>
                  <a:gd name="T22" fmla="*/ 187 w 220"/>
                  <a:gd name="T23" fmla="*/ 192 h 200"/>
                  <a:gd name="T24" fmla="*/ 185 w 220"/>
                  <a:gd name="T25" fmla="*/ 191 h 200"/>
                  <a:gd name="T26" fmla="*/ 183 w 220"/>
                  <a:gd name="T27" fmla="*/ 191 h 200"/>
                  <a:gd name="T28" fmla="*/ 177 w 220"/>
                  <a:gd name="T29" fmla="*/ 193 h 200"/>
                  <a:gd name="T30" fmla="*/ 176 w 220"/>
                  <a:gd name="T31" fmla="*/ 192 h 200"/>
                  <a:gd name="T32" fmla="*/ 166 w 220"/>
                  <a:gd name="T33" fmla="*/ 193 h 200"/>
                  <a:gd name="T34" fmla="*/ 153 w 220"/>
                  <a:gd name="T35" fmla="*/ 192 h 200"/>
                  <a:gd name="T36" fmla="*/ 145 w 220"/>
                  <a:gd name="T37" fmla="*/ 193 h 200"/>
                  <a:gd name="T38" fmla="*/ 144 w 220"/>
                  <a:gd name="T39" fmla="*/ 192 h 200"/>
                  <a:gd name="T40" fmla="*/ 122 w 220"/>
                  <a:gd name="T41" fmla="*/ 192 h 200"/>
                  <a:gd name="T42" fmla="*/ 122 w 220"/>
                  <a:gd name="T43" fmla="*/ 190 h 200"/>
                  <a:gd name="T44" fmla="*/ 107 w 220"/>
                  <a:gd name="T45" fmla="*/ 190 h 200"/>
                  <a:gd name="T46" fmla="*/ 82 w 220"/>
                  <a:gd name="T47" fmla="*/ 188 h 200"/>
                  <a:gd name="T48" fmla="*/ 71 w 220"/>
                  <a:gd name="T49" fmla="*/ 188 h 200"/>
                  <a:gd name="T50" fmla="*/ 65 w 220"/>
                  <a:gd name="T51" fmla="*/ 189 h 200"/>
                  <a:gd name="T52" fmla="*/ 27 w 220"/>
                  <a:gd name="T53" fmla="*/ 187 h 200"/>
                  <a:gd name="T54" fmla="*/ 25 w 220"/>
                  <a:gd name="T55" fmla="*/ 186 h 200"/>
                  <a:gd name="T56" fmla="*/ 18 w 220"/>
                  <a:gd name="T57" fmla="*/ 183 h 200"/>
                  <a:gd name="T58" fmla="*/ 16 w 220"/>
                  <a:gd name="T59" fmla="*/ 183 h 200"/>
                  <a:gd name="T60" fmla="*/ 12 w 220"/>
                  <a:gd name="T61" fmla="*/ 177 h 200"/>
                  <a:gd name="T62" fmla="*/ 10 w 220"/>
                  <a:gd name="T63" fmla="*/ 177 h 200"/>
                  <a:gd name="T64" fmla="*/ 11 w 220"/>
                  <a:gd name="T65" fmla="*/ 165 h 200"/>
                  <a:gd name="T66" fmla="*/ 8 w 220"/>
                  <a:gd name="T67" fmla="*/ 166 h 200"/>
                  <a:gd name="T68" fmla="*/ 15 w 220"/>
                  <a:gd name="T69" fmla="*/ 153 h 200"/>
                  <a:gd name="T70" fmla="*/ 11 w 220"/>
                  <a:gd name="T71" fmla="*/ 154 h 200"/>
                  <a:gd name="T72" fmla="*/ 14 w 220"/>
                  <a:gd name="T73" fmla="*/ 151 h 200"/>
                  <a:gd name="T74" fmla="*/ 28 w 220"/>
                  <a:gd name="T75" fmla="*/ 131 h 200"/>
                  <a:gd name="T76" fmla="*/ 22 w 220"/>
                  <a:gd name="T77" fmla="*/ 134 h 200"/>
                  <a:gd name="T78" fmla="*/ 40 w 220"/>
                  <a:gd name="T79" fmla="*/ 115 h 200"/>
                  <a:gd name="T80" fmla="*/ 30 w 220"/>
                  <a:gd name="T81" fmla="*/ 122 h 200"/>
                  <a:gd name="T82" fmla="*/ 38 w 220"/>
                  <a:gd name="T83" fmla="*/ 109 h 200"/>
                  <a:gd name="T84" fmla="*/ 71 w 220"/>
                  <a:gd name="T85" fmla="*/ 71 h 200"/>
                  <a:gd name="T86" fmla="*/ 66 w 220"/>
                  <a:gd name="T87" fmla="*/ 5 h 200"/>
                  <a:gd name="T88" fmla="*/ 61 w 220"/>
                  <a:gd name="T89" fmla="*/ 8 h 200"/>
                  <a:gd name="T90" fmla="*/ 58 w 220"/>
                  <a:gd name="T91" fmla="*/ 82 h 200"/>
                  <a:gd name="T92" fmla="*/ 9 w 220"/>
                  <a:gd name="T93" fmla="*/ 181 h 200"/>
                  <a:gd name="T94" fmla="*/ 74 w 220"/>
                  <a:gd name="T95" fmla="*/ 194 h 200"/>
                  <a:gd name="T96" fmla="*/ 187 w 220"/>
                  <a:gd name="T97" fmla="*/ 19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0" h="200">
                    <a:moveTo>
                      <a:pt x="217" y="161"/>
                    </a:moveTo>
                    <a:cubicBezTo>
                      <a:pt x="214" y="141"/>
                      <a:pt x="198" y="125"/>
                      <a:pt x="183" y="111"/>
                    </a:cubicBezTo>
                    <a:cubicBezTo>
                      <a:pt x="168" y="96"/>
                      <a:pt x="150" y="83"/>
                      <a:pt x="135" y="68"/>
                    </a:cubicBezTo>
                    <a:cubicBezTo>
                      <a:pt x="126" y="59"/>
                      <a:pt x="120" y="48"/>
                      <a:pt x="119" y="35"/>
                    </a:cubicBezTo>
                    <a:cubicBezTo>
                      <a:pt x="119" y="24"/>
                      <a:pt x="125" y="14"/>
                      <a:pt x="130" y="4"/>
                    </a:cubicBezTo>
                    <a:cubicBezTo>
                      <a:pt x="131" y="3"/>
                      <a:pt x="131" y="1"/>
                      <a:pt x="129" y="1"/>
                    </a:cubicBezTo>
                    <a:cubicBezTo>
                      <a:pt x="128" y="0"/>
                      <a:pt x="127" y="0"/>
                      <a:pt x="126" y="2"/>
                    </a:cubicBezTo>
                    <a:cubicBezTo>
                      <a:pt x="125" y="3"/>
                      <a:pt x="125" y="4"/>
                      <a:pt x="124" y="5"/>
                    </a:cubicBezTo>
                    <a:cubicBezTo>
                      <a:pt x="115" y="21"/>
                      <a:pt x="110" y="38"/>
                      <a:pt x="120" y="56"/>
                    </a:cubicBezTo>
                    <a:cubicBezTo>
                      <a:pt x="131" y="77"/>
                      <a:pt x="154" y="92"/>
                      <a:pt x="171" y="107"/>
                    </a:cubicBezTo>
                    <a:cubicBezTo>
                      <a:pt x="172" y="107"/>
                      <a:pt x="172" y="108"/>
                      <a:pt x="173" y="109"/>
                    </a:cubicBezTo>
                    <a:cubicBezTo>
                      <a:pt x="174" y="108"/>
                      <a:pt x="176" y="109"/>
                      <a:pt x="178" y="109"/>
                    </a:cubicBezTo>
                    <a:cubicBezTo>
                      <a:pt x="180" y="110"/>
                      <a:pt x="180" y="112"/>
                      <a:pt x="178" y="113"/>
                    </a:cubicBezTo>
                    <a:cubicBezTo>
                      <a:pt x="184" y="118"/>
                      <a:pt x="190" y="124"/>
                      <a:pt x="195" y="130"/>
                    </a:cubicBezTo>
                    <a:cubicBezTo>
                      <a:pt x="195" y="130"/>
                      <a:pt x="195" y="130"/>
                      <a:pt x="195" y="130"/>
                    </a:cubicBezTo>
                    <a:cubicBezTo>
                      <a:pt x="196" y="129"/>
                      <a:pt x="196" y="130"/>
                      <a:pt x="196" y="131"/>
                    </a:cubicBezTo>
                    <a:cubicBezTo>
                      <a:pt x="204" y="141"/>
                      <a:pt x="211" y="152"/>
                      <a:pt x="212" y="164"/>
                    </a:cubicBezTo>
                    <a:cubicBezTo>
                      <a:pt x="213" y="173"/>
                      <a:pt x="209" y="179"/>
                      <a:pt x="203" y="184"/>
                    </a:cubicBezTo>
                    <a:cubicBezTo>
                      <a:pt x="201" y="185"/>
                      <a:pt x="199" y="187"/>
                      <a:pt x="197" y="188"/>
                    </a:cubicBezTo>
                    <a:cubicBezTo>
                      <a:pt x="197" y="189"/>
                      <a:pt x="196" y="188"/>
                      <a:pt x="197" y="187"/>
                    </a:cubicBezTo>
                    <a:cubicBezTo>
                      <a:pt x="195" y="188"/>
                      <a:pt x="193" y="189"/>
                      <a:pt x="192" y="189"/>
                    </a:cubicBezTo>
                    <a:cubicBezTo>
                      <a:pt x="191" y="189"/>
                      <a:pt x="191" y="189"/>
                      <a:pt x="191" y="189"/>
                    </a:cubicBezTo>
                    <a:cubicBezTo>
                      <a:pt x="190" y="190"/>
                      <a:pt x="189" y="192"/>
                      <a:pt x="188" y="192"/>
                    </a:cubicBezTo>
                    <a:cubicBezTo>
                      <a:pt x="187" y="193"/>
                      <a:pt x="187" y="192"/>
                      <a:pt x="187" y="192"/>
                    </a:cubicBezTo>
                    <a:cubicBezTo>
                      <a:pt x="188" y="191"/>
                      <a:pt x="188" y="190"/>
                      <a:pt x="189" y="190"/>
                    </a:cubicBezTo>
                    <a:cubicBezTo>
                      <a:pt x="188" y="190"/>
                      <a:pt x="186" y="190"/>
                      <a:pt x="185" y="191"/>
                    </a:cubicBezTo>
                    <a:cubicBezTo>
                      <a:pt x="185" y="191"/>
                      <a:pt x="184" y="191"/>
                      <a:pt x="184" y="192"/>
                    </a:cubicBezTo>
                    <a:cubicBezTo>
                      <a:pt x="183" y="192"/>
                      <a:pt x="183" y="192"/>
                      <a:pt x="183" y="191"/>
                    </a:cubicBezTo>
                    <a:cubicBezTo>
                      <a:pt x="181" y="191"/>
                      <a:pt x="180" y="191"/>
                      <a:pt x="179" y="192"/>
                    </a:cubicBezTo>
                    <a:cubicBezTo>
                      <a:pt x="178" y="192"/>
                      <a:pt x="177" y="193"/>
                      <a:pt x="177" y="193"/>
                    </a:cubicBezTo>
                    <a:cubicBezTo>
                      <a:pt x="176" y="194"/>
                      <a:pt x="175" y="193"/>
                      <a:pt x="176" y="192"/>
                    </a:cubicBezTo>
                    <a:cubicBezTo>
                      <a:pt x="176" y="192"/>
                      <a:pt x="176" y="192"/>
                      <a:pt x="176" y="192"/>
                    </a:cubicBezTo>
                    <a:cubicBezTo>
                      <a:pt x="173" y="192"/>
                      <a:pt x="170" y="192"/>
                      <a:pt x="167" y="192"/>
                    </a:cubicBezTo>
                    <a:cubicBezTo>
                      <a:pt x="166" y="193"/>
                      <a:pt x="166" y="193"/>
                      <a:pt x="166" y="193"/>
                    </a:cubicBezTo>
                    <a:cubicBezTo>
                      <a:pt x="165" y="194"/>
                      <a:pt x="164" y="193"/>
                      <a:pt x="165" y="192"/>
                    </a:cubicBezTo>
                    <a:cubicBezTo>
                      <a:pt x="160" y="192"/>
                      <a:pt x="156" y="192"/>
                      <a:pt x="153" y="192"/>
                    </a:cubicBezTo>
                    <a:cubicBezTo>
                      <a:pt x="150" y="192"/>
                      <a:pt x="148" y="192"/>
                      <a:pt x="146" y="192"/>
                    </a:cubicBezTo>
                    <a:cubicBezTo>
                      <a:pt x="146" y="192"/>
                      <a:pt x="145" y="193"/>
                      <a:pt x="145" y="193"/>
                    </a:cubicBezTo>
                    <a:cubicBezTo>
                      <a:pt x="144" y="194"/>
                      <a:pt x="143" y="193"/>
                      <a:pt x="144" y="192"/>
                    </a:cubicBezTo>
                    <a:cubicBezTo>
                      <a:pt x="144" y="192"/>
                      <a:pt x="144" y="192"/>
                      <a:pt x="144" y="192"/>
                    </a:cubicBezTo>
                    <a:cubicBezTo>
                      <a:pt x="137" y="191"/>
                      <a:pt x="130" y="191"/>
                      <a:pt x="123" y="190"/>
                    </a:cubicBezTo>
                    <a:cubicBezTo>
                      <a:pt x="123" y="191"/>
                      <a:pt x="123" y="191"/>
                      <a:pt x="122" y="192"/>
                    </a:cubicBezTo>
                    <a:cubicBezTo>
                      <a:pt x="122" y="192"/>
                      <a:pt x="121" y="191"/>
                      <a:pt x="121" y="191"/>
                    </a:cubicBezTo>
                    <a:cubicBezTo>
                      <a:pt x="121" y="191"/>
                      <a:pt x="122" y="190"/>
                      <a:pt x="122" y="190"/>
                    </a:cubicBezTo>
                    <a:cubicBezTo>
                      <a:pt x="117" y="190"/>
                      <a:pt x="113" y="190"/>
                      <a:pt x="108" y="189"/>
                    </a:cubicBezTo>
                    <a:cubicBezTo>
                      <a:pt x="108" y="190"/>
                      <a:pt x="108" y="190"/>
                      <a:pt x="107" y="190"/>
                    </a:cubicBezTo>
                    <a:cubicBezTo>
                      <a:pt x="107" y="190"/>
                      <a:pt x="106" y="190"/>
                      <a:pt x="106" y="189"/>
                    </a:cubicBezTo>
                    <a:cubicBezTo>
                      <a:pt x="98" y="189"/>
                      <a:pt x="90" y="188"/>
                      <a:pt x="82" y="188"/>
                    </a:cubicBezTo>
                    <a:cubicBezTo>
                      <a:pt x="82" y="188"/>
                      <a:pt x="82" y="188"/>
                      <a:pt x="82" y="188"/>
                    </a:cubicBezTo>
                    <a:cubicBezTo>
                      <a:pt x="78" y="188"/>
                      <a:pt x="75" y="188"/>
                      <a:pt x="71" y="188"/>
                    </a:cubicBezTo>
                    <a:cubicBezTo>
                      <a:pt x="69" y="189"/>
                      <a:pt x="67" y="189"/>
                      <a:pt x="65" y="189"/>
                    </a:cubicBezTo>
                    <a:cubicBezTo>
                      <a:pt x="65" y="189"/>
                      <a:pt x="65" y="189"/>
                      <a:pt x="65" y="189"/>
                    </a:cubicBezTo>
                    <a:cubicBezTo>
                      <a:pt x="64" y="189"/>
                      <a:pt x="64" y="189"/>
                      <a:pt x="64" y="189"/>
                    </a:cubicBezTo>
                    <a:cubicBezTo>
                      <a:pt x="52" y="190"/>
                      <a:pt x="38" y="191"/>
                      <a:pt x="27" y="187"/>
                    </a:cubicBezTo>
                    <a:cubicBezTo>
                      <a:pt x="26" y="187"/>
                      <a:pt x="26" y="187"/>
                      <a:pt x="26" y="187"/>
                    </a:cubicBezTo>
                    <a:cubicBezTo>
                      <a:pt x="25" y="188"/>
                      <a:pt x="25" y="187"/>
                      <a:pt x="25" y="186"/>
                    </a:cubicBezTo>
                    <a:cubicBezTo>
                      <a:pt x="23" y="186"/>
                      <a:pt x="21" y="185"/>
                      <a:pt x="19" y="184"/>
                    </a:cubicBezTo>
                    <a:cubicBezTo>
                      <a:pt x="19" y="184"/>
                      <a:pt x="19" y="183"/>
                      <a:pt x="18" y="183"/>
                    </a:cubicBezTo>
                    <a:cubicBezTo>
                      <a:pt x="18" y="183"/>
                      <a:pt x="18" y="184"/>
                      <a:pt x="17" y="184"/>
                    </a:cubicBezTo>
                    <a:cubicBezTo>
                      <a:pt x="17" y="184"/>
                      <a:pt x="16" y="184"/>
                      <a:pt x="16" y="183"/>
                    </a:cubicBezTo>
                    <a:cubicBezTo>
                      <a:pt x="16" y="183"/>
                      <a:pt x="17" y="182"/>
                      <a:pt x="17" y="182"/>
                    </a:cubicBezTo>
                    <a:cubicBezTo>
                      <a:pt x="15" y="181"/>
                      <a:pt x="13" y="179"/>
                      <a:pt x="12" y="177"/>
                    </a:cubicBezTo>
                    <a:cubicBezTo>
                      <a:pt x="12" y="177"/>
                      <a:pt x="12" y="177"/>
                      <a:pt x="11" y="178"/>
                    </a:cubicBezTo>
                    <a:cubicBezTo>
                      <a:pt x="11" y="178"/>
                      <a:pt x="10" y="178"/>
                      <a:pt x="10" y="177"/>
                    </a:cubicBezTo>
                    <a:cubicBezTo>
                      <a:pt x="11" y="176"/>
                      <a:pt x="11" y="176"/>
                      <a:pt x="12" y="175"/>
                    </a:cubicBezTo>
                    <a:cubicBezTo>
                      <a:pt x="10" y="172"/>
                      <a:pt x="10" y="169"/>
                      <a:pt x="11" y="165"/>
                    </a:cubicBezTo>
                    <a:cubicBezTo>
                      <a:pt x="10" y="166"/>
                      <a:pt x="9" y="166"/>
                      <a:pt x="8" y="167"/>
                    </a:cubicBezTo>
                    <a:cubicBezTo>
                      <a:pt x="8" y="167"/>
                      <a:pt x="7" y="166"/>
                      <a:pt x="8" y="166"/>
                    </a:cubicBezTo>
                    <a:cubicBezTo>
                      <a:pt x="9" y="164"/>
                      <a:pt x="10" y="163"/>
                      <a:pt x="11" y="162"/>
                    </a:cubicBezTo>
                    <a:cubicBezTo>
                      <a:pt x="12" y="159"/>
                      <a:pt x="13" y="156"/>
                      <a:pt x="15" y="153"/>
                    </a:cubicBezTo>
                    <a:cubicBezTo>
                      <a:pt x="14" y="154"/>
                      <a:pt x="13" y="154"/>
                      <a:pt x="12" y="155"/>
                    </a:cubicBezTo>
                    <a:cubicBezTo>
                      <a:pt x="11" y="156"/>
                      <a:pt x="11" y="155"/>
                      <a:pt x="11" y="154"/>
                    </a:cubicBezTo>
                    <a:cubicBezTo>
                      <a:pt x="12" y="153"/>
                      <a:pt x="13" y="153"/>
                      <a:pt x="14" y="152"/>
                    </a:cubicBezTo>
                    <a:cubicBezTo>
                      <a:pt x="14" y="151"/>
                      <a:pt x="14" y="151"/>
                      <a:pt x="14" y="151"/>
                    </a:cubicBezTo>
                    <a:cubicBezTo>
                      <a:pt x="16" y="149"/>
                      <a:pt x="17" y="148"/>
                      <a:pt x="18" y="146"/>
                    </a:cubicBezTo>
                    <a:cubicBezTo>
                      <a:pt x="21" y="140"/>
                      <a:pt x="25" y="135"/>
                      <a:pt x="28" y="131"/>
                    </a:cubicBezTo>
                    <a:cubicBezTo>
                      <a:pt x="26" y="133"/>
                      <a:pt x="24" y="134"/>
                      <a:pt x="22" y="135"/>
                    </a:cubicBezTo>
                    <a:cubicBezTo>
                      <a:pt x="22" y="136"/>
                      <a:pt x="21" y="135"/>
                      <a:pt x="22" y="134"/>
                    </a:cubicBezTo>
                    <a:cubicBezTo>
                      <a:pt x="26" y="130"/>
                      <a:pt x="30" y="126"/>
                      <a:pt x="35" y="122"/>
                    </a:cubicBezTo>
                    <a:cubicBezTo>
                      <a:pt x="37" y="120"/>
                      <a:pt x="38" y="117"/>
                      <a:pt x="40" y="115"/>
                    </a:cubicBezTo>
                    <a:cubicBezTo>
                      <a:pt x="37" y="117"/>
                      <a:pt x="34" y="120"/>
                      <a:pt x="31" y="123"/>
                    </a:cubicBezTo>
                    <a:cubicBezTo>
                      <a:pt x="31" y="124"/>
                      <a:pt x="30" y="123"/>
                      <a:pt x="30" y="122"/>
                    </a:cubicBezTo>
                    <a:cubicBezTo>
                      <a:pt x="33" y="119"/>
                      <a:pt x="36" y="117"/>
                      <a:pt x="39" y="114"/>
                    </a:cubicBezTo>
                    <a:cubicBezTo>
                      <a:pt x="37" y="114"/>
                      <a:pt x="35" y="111"/>
                      <a:pt x="38" y="109"/>
                    </a:cubicBezTo>
                    <a:cubicBezTo>
                      <a:pt x="41" y="108"/>
                      <a:pt x="44" y="106"/>
                      <a:pt x="48" y="105"/>
                    </a:cubicBezTo>
                    <a:cubicBezTo>
                      <a:pt x="56" y="94"/>
                      <a:pt x="64" y="83"/>
                      <a:pt x="71" y="71"/>
                    </a:cubicBezTo>
                    <a:cubicBezTo>
                      <a:pt x="85" y="50"/>
                      <a:pt x="78" y="27"/>
                      <a:pt x="66" y="6"/>
                    </a:cubicBezTo>
                    <a:cubicBezTo>
                      <a:pt x="66" y="6"/>
                      <a:pt x="66" y="6"/>
                      <a:pt x="66" y="5"/>
                    </a:cubicBezTo>
                    <a:cubicBezTo>
                      <a:pt x="64" y="3"/>
                      <a:pt x="62" y="4"/>
                      <a:pt x="61" y="5"/>
                    </a:cubicBezTo>
                    <a:cubicBezTo>
                      <a:pt x="61" y="6"/>
                      <a:pt x="61" y="7"/>
                      <a:pt x="61" y="8"/>
                    </a:cubicBezTo>
                    <a:cubicBezTo>
                      <a:pt x="68" y="19"/>
                      <a:pt x="73" y="30"/>
                      <a:pt x="74" y="43"/>
                    </a:cubicBezTo>
                    <a:cubicBezTo>
                      <a:pt x="75" y="58"/>
                      <a:pt x="66" y="70"/>
                      <a:pt x="58" y="82"/>
                    </a:cubicBezTo>
                    <a:cubicBezTo>
                      <a:pt x="45" y="100"/>
                      <a:pt x="31" y="118"/>
                      <a:pt x="18" y="136"/>
                    </a:cubicBezTo>
                    <a:cubicBezTo>
                      <a:pt x="10" y="149"/>
                      <a:pt x="0" y="167"/>
                      <a:pt x="9" y="181"/>
                    </a:cubicBezTo>
                    <a:cubicBezTo>
                      <a:pt x="17" y="194"/>
                      <a:pt x="36" y="195"/>
                      <a:pt x="49" y="195"/>
                    </a:cubicBezTo>
                    <a:cubicBezTo>
                      <a:pt x="57" y="195"/>
                      <a:pt x="66" y="194"/>
                      <a:pt x="74" y="194"/>
                    </a:cubicBezTo>
                    <a:cubicBezTo>
                      <a:pt x="88" y="193"/>
                      <a:pt x="103" y="194"/>
                      <a:pt x="117" y="195"/>
                    </a:cubicBezTo>
                    <a:cubicBezTo>
                      <a:pt x="140" y="197"/>
                      <a:pt x="164" y="200"/>
                      <a:pt x="187" y="196"/>
                    </a:cubicBezTo>
                    <a:cubicBezTo>
                      <a:pt x="204" y="192"/>
                      <a:pt x="220" y="180"/>
                      <a:pt x="217" y="1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8" name="Freeform 2353"/>
              <p:cNvSpPr/>
              <p:nvPr/>
            </p:nvSpPr>
            <p:spPr bwMode="auto">
              <a:xfrm>
                <a:off x="1693069" y="1400174"/>
                <a:ext cx="11113" cy="11113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4 w 4"/>
                  <a:gd name="T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0" y="4"/>
                      <a:pt x="2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099" name="Freeform 2354"/>
              <p:cNvSpPr/>
              <p:nvPr/>
            </p:nvSpPr>
            <p:spPr bwMode="auto">
              <a:xfrm>
                <a:off x="1726406" y="1308099"/>
                <a:ext cx="400050" cy="100013"/>
              </a:xfrm>
              <a:custGeom>
                <a:avLst/>
                <a:gdLst>
                  <a:gd name="T0" fmla="*/ 110 w 145"/>
                  <a:gd name="T1" fmla="*/ 10 h 36"/>
                  <a:gd name="T2" fmla="*/ 78 w 145"/>
                  <a:gd name="T3" fmla="*/ 26 h 36"/>
                  <a:gd name="T4" fmla="*/ 43 w 145"/>
                  <a:gd name="T5" fmla="*/ 8 h 36"/>
                  <a:gd name="T6" fmla="*/ 13 w 145"/>
                  <a:gd name="T7" fmla="*/ 7 h 36"/>
                  <a:gd name="T8" fmla="*/ 3 w 145"/>
                  <a:gd name="T9" fmla="*/ 11 h 36"/>
                  <a:gd name="T10" fmla="*/ 4 w 145"/>
                  <a:gd name="T11" fmla="*/ 16 h 36"/>
                  <a:gd name="T12" fmla="*/ 25 w 145"/>
                  <a:gd name="T13" fmla="*/ 5 h 36"/>
                  <a:gd name="T14" fmla="*/ 25 w 145"/>
                  <a:gd name="T15" fmla="*/ 6 h 36"/>
                  <a:gd name="T16" fmla="*/ 21 w 145"/>
                  <a:gd name="T17" fmla="*/ 9 h 36"/>
                  <a:gd name="T18" fmla="*/ 28 w 145"/>
                  <a:gd name="T19" fmla="*/ 8 h 36"/>
                  <a:gd name="T20" fmla="*/ 34 w 145"/>
                  <a:gd name="T21" fmla="*/ 6 h 36"/>
                  <a:gd name="T22" fmla="*/ 34 w 145"/>
                  <a:gd name="T23" fmla="*/ 7 h 36"/>
                  <a:gd name="T24" fmla="*/ 33 w 145"/>
                  <a:gd name="T25" fmla="*/ 8 h 36"/>
                  <a:gd name="T26" fmla="*/ 36 w 145"/>
                  <a:gd name="T27" fmla="*/ 9 h 36"/>
                  <a:gd name="T28" fmla="*/ 41 w 145"/>
                  <a:gd name="T29" fmla="*/ 7 h 36"/>
                  <a:gd name="T30" fmla="*/ 42 w 145"/>
                  <a:gd name="T31" fmla="*/ 8 h 36"/>
                  <a:gd name="T32" fmla="*/ 39 w 145"/>
                  <a:gd name="T33" fmla="*/ 11 h 36"/>
                  <a:gd name="T34" fmla="*/ 43 w 145"/>
                  <a:gd name="T35" fmla="*/ 14 h 36"/>
                  <a:gd name="T36" fmla="*/ 44 w 145"/>
                  <a:gd name="T37" fmla="*/ 13 h 36"/>
                  <a:gd name="T38" fmla="*/ 45 w 145"/>
                  <a:gd name="T39" fmla="*/ 14 h 36"/>
                  <a:gd name="T40" fmla="*/ 44 w 145"/>
                  <a:gd name="T41" fmla="*/ 15 h 36"/>
                  <a:gd name="T42" fmla="*/ 48 w 145"/>
                  <a:gd name="T43" fmla="*/ 20 h 36"/>
                  <a:gd name="T44" fmla="*/ 49 w 145"/>
                  <a:gd name="T45" fmla="*/ 20 h 36"/>
                  <a:gd name="T46" fmla="*/ 49 w 145"/>
                  <a:gd name="T47" fmla="*/ 20 h 36"/>
                  <a:gd name="T48" fmla="*/ 50 w 145"/>
                  <a:gd name="T49" fmla="*/ 21 h 36"/>
                  <a:gd name="T50" fmla="*/ 49 w 145"/>
                  <a:gd name="T51" fmla="*/ 21 h 36"/>
                  <a:gd name="T52" fmla="*/ 57 w 145"/>
                  <a:gd name="T53" fmla="*/ 28 h 36"/>
                  <a:gd name="T54" fmla="*/ 57 w 145"/>
                  <a:gd name="T55" fmla="*/ 28 h 36"/>
                  <a:gd name="T56" fmla="*/ 58 w 145"/>
                  <a:gd name="T57" fmla="*/ 29 h 36"/>
                  <a:gd name="T58" fmla="*/ 73 w 145"/>
                  <a:gd name="T59" fmla="*/ 33 h 36"/>
                  <a:gd name="T60" fmla="*/ 84 w 145"/>
                  <a:gd name="T61" fmla="*/ 25 h 36"/>
                  <a:gd name="T62" fmla="*/ 85 w 145"/>
                  <a:gd name="T63" fmla="*/ 26 h 36"/>
                  <a:gd name="T64" fmla="*/ 79 w 145"/>
                  <a:gd name="T65" fmla="*/ 31 h 36"/>
                  <a:gd name="T66" fmla="*/ 96 w 145"/>
                  <a:gd name="T67" fmla="*/ 19 h 36"/>
                  <a:gd name="T68" fmla="*/ 101 w 145"/>
                  <a:gd name="T69" fmla="*/ 14 h 36"/>
                  <a:gd name="T70" fmla="*/ 102 w 145"/>
                  <a:gd name="T71" fmla="*/ 15 h 36"/>
                  <a:gd name="T72" fmla="*/ 101 w 145"/>
                  <a:gd name="T73" fmla="*/ 16 h 36"/>
                  <a:gd name="T74" fmla="*/ 109 w 145"/>
                  <a:gd name="T75" fmla="*/ 15 h 36"/>
                  <a:gd name="T76" fmla="*/ 111 w 145"/>
                  <a:gd name="T77" fmla="*/ 16 h 36"/>
                  <a:gd name="T78" fmla="*/ 112 w 145"/>
                  <a:gd name="T79" fmla="*/ 15 h 36"/>
                  <a:gd name="T80" fmla="*/ 112 w 145"/>
                  <a:gd name="T81" fmla="*/ 16 h 36"/>
                  <a:gd name="T82" fmla="*/ 121 w 145"/>
                  <a:gd name="T83" fmla="*/ 20 h 36"/>
                  <a:gd name="T84" fmla="*/ 124 w 145"/>
                  <a:gd name="T85" fmla="*/ 18 h 36"/>
                  <a:gd name="T86" fmla="*/ 125 w 145"/>
                  <a:gd name="T87" fmla="*/ 19 h 36"/>
                  <a:gd name="T88" fmla="*/ 123 w 145"/>
                  <a:gd name="T89" fmla="*/ 21 h 36"/>
                  <a:gd name="T90" fmla="*/ 125 w 145"/>
                  <a:gd name="T91" fmla="*/ 21 h 36"/>
                  <a:gd name="T92" fmla="*/ 131 w 145"/>
                  <a:gd name="T93" fmla="*/ 21 h 36"/>
                  <a:gd name="T94" fmla="*/ 140 w 145"/>
                  <a:gd name="T95" fmla="*/ 16 h 36"/>
                  <a:gd name="T96" fmla="*/ 143 w 145"/>
                  <a:gd name="T97" fmla="*/ 14 h 36"/>
                  <a:gd name="T98" fmla="*/ 144 w 145"/>
                  <a:gd name="T99" fmla="*/ 15 h 36"/>
                  <a:gd name="T100" fmla="*/ 143 w 145"/>
                  <a:gd name="T101" fmla="*/ 16 h 36"/>
                  <a:gd name="T102" fmla="*/ 143 w 145"/>
                  <a:gd name="T103" fmla="*/ 15 h 36"/>
                  <a:gd name="T104" fmla="*/ 143 w 145"/>
                  <a:gd name="T105" fmla="*/ 11 h 36"/>
                  <a:gd name="T106" fmla="*/ 138 w 145"/>
                  <a:gd name="T107" fmla="*/ 11 h 36"/>
                  <a:gd name="T108" fmla="*/ 132 w 145"/>
                  <a:gd name="T109" fmla="*/ 14 h 36"/>
                  <a:gd name="T110" fmla="*/ 110 w 145"/>
                  <a:gd name="T111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5" h="36">
                    <a:moveTo>
                      <a:pt x="110" y="10"/>
                    </a:moveTo>
                    <a:cubicBezTo>
                      <a:pt x="96" y="7"/>
                      <a:pt x="89" y="19"/>
                      <a:pt x="78" y="26"/>
                    </a:cubicBezTo>
                    <a:cubicBezTo>
                      <a:pt x="62" y="36"/>
                      <a:pt x="54" y="15"/>
                      <a:pt x="43" y="8"/>
                    </a:cubicBezTo>
                    <a:cubicBezTo>
                      <a:pt x="33" y="0"/>
                      <a:pt x="23" y="3"/>
                      <a:pt x="13" y="7"/>
                    </a:cubicBezTo>
                    <a:cubicBezTo>
                      <a:pt x="9" y="8"/>
                      <a:pt x="6" y="10"/>
                      <a:pt x="3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10" y="11"/>
                      <a:pt x="17" y="7"/>
                      <a:pt x="25" y="5"/>
                    </a:cubicBezTo>
                    <a:cubicBezTo>
                      <a:pt x="26" y="5"/>
                      <a:pt x="26" y="6"/>
                      <a:pt x="25" y="6"/>
                    </a:cubicBezTo>
                    <a:cubicBezTo>
                      <a:pt x="24" y="7"/>
                      <a:pt x="23" y="8"/>
                      <a:pt x="21" y="9"/>
                    </a:cubicBezTo>
                    <a:cubicBezTo>
                      <a:pt x="23" y="8"/>
                      <a:pt x="25" y="8"/>
                      <a:pt x="28" y="8"/>
                    </a:cubicBezTo>
                    <a:cubicBezTo>
                      <a:pt x="29" y="7"/>
                      <a:pt x="32" y="6"/>
                      <a:pt x="34" y="6"/>
                    </a:cubicBezTo>
                    <a:cubicBezTo>
                      <a:pt x="34" y="6"/>
                      <a:pt x="35" y="6"/>
                      <a:pt x="34" y="7"/>
                    </a:cubicBezTo>
                    <a:cubicBezTo>
                      <a:pt x="34" y="7"/>
                      <a:pt x="33" y="8"/>
                      <a:pt x="33" y="8"/>
                    </a:cubicBezTo>
                    <a:cubicBezTo>
                      <a:pt x="34" y="8"/>
                      <a:pt x="35" y="9"/>
                      <a:pt x="36" y="9"/>
                    </a:cubicBezTo>
                    <a:cubicBezTo>
                      <a:pt x="38" y="8"/>
                      <a:pt x="40" y="7"/>
                      <a:pt x="41" y="7"/>
                    </a:cubicBezTo>
                    <a:cubicBezTo>
                      <a:pt x="42" y="6"/>
                      <a:pt x="42" y="7"/>
                      <a:pt x="42" y="8"/>
                    </a:cubicBezTo>
                    <a:cubicBezTo>
                      <a:pt x="41" y="9"/>
                      <a:pt x="40" y="10"/>
                      <a:pt x="39" y="11"/>
                    </a:cubicBezTo>
                    <a:cubicBezTo>
                      <a:pt x="40" y="12"/>
                      <a:pt x="42" y="13"/>
                      <a:pt x="43" y="14"/>
                    </a:cubicBezTo>
                    <a:cubicBezTo>
                      <a:pt x="43" y="13"/>
                      <a:pt x="43" y="13"/>
                      <a:pt x="44" y="13"/>
                    </a:cubicBezTo>
                    <a:cubicBezTo>
                      <a:pt x="44" y="12"/>
                      <a:pt x="45" y="13"/>
                      <a:pt x="45" y="14"/>
                    </a:cubicBezTo>
                    <a:cubicBezTo>
                      <a:pt x="45" y="14"/>
                      <a:pt x="44" y="15"/>
                      <a:pt x="44" y="15"/>
                    </a:cubicBezTo>
                    <a:cubicBezTo>
                      <a:pt x="45" y="17"/>
                      <a:pt x="47" y="18"/>
                      <a:pt x="48" y="20"/>
                    </a:cubicBezTo>
                    <a:cubicBezTo>
                      <a:pt x="48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50" y="19"/>
                      <a:pt x="51" y="20"/>
                      <a:pt x="50" y="21"/>
                    </a:cubicBezTo>
                    <a:cubicBezTo>
                      <a:pt x="50" y="21"/>
                      <a:pt x="50" y="21"/>
                      <a:pt x="49" y="21"/>
                    </a:cubicBezTo>
                    <a:cubicBezTo>
                      <a:pt x="52" y="24"/>
                      <a:pt x="54" y="26"/>
                      <a:pt x="57" y="28"/>
                    </a:cubicBez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8"/>
                      <a:pt x="58" y="29"/>
                      <a:pt x="58" y="29"/>
                    </a:cubicBezTo>
                    <a:cubicBezTo>
                      <a:pt x="62" y="32"/>
                      <a:pt x="67" y="34"/>
                      <a:pt x="73" y="33"/>
                    </a:cubicBezTo>
                    <a:cubicBezTo>
                      <a:pt x="77" y="31"/>
                      <a:pt x="80" y="28"/>
                      <a:pt x="84" y="25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3" y="28"/>
                      <a:pt x="81" y="30"/>
                      <a:pt x="79" y="31"/>
                    </a:cubicBezTo>
                    <a:cubicBezTo>
                      <a:pt x="86" y="28"/>
                      <a:pt x="90" y="22"/>
                      <a:pt x="96" y="19"/>
                    </a:cubicBezTo>
                    <a:cubicBezTo>
                      <a:pt x="97" y="17"/>
                      <a:pt x="99" y="15"/>
                      <a:pt x="101" y="14"/>
                    </a:cubicBezTo>
                    <a:cubicBezTo>
                      <a:pt x="102" y="13"/>
                      <a:pt x="102" y="14"/>
                      <a:pt x="102" y="15"/>
                    </a:cubicBezTo>
                    <a:cubicBezTo>
                      <a:pt x="102" y="15"/>
                      <a:pt x="101" y="16"/>
                      <a:pt x="101" y="16"/>
                    </a:cubicBezTo>
                    <a:cubicBezTo>
                      <a:pt x="103" y="15"/>
                      <a:pt x="106" y="15"/>
                      <a:pt x="109" y="15"/>
                    </a:cubicBezTo>
                    <a:cubicBezTo>
                      <a:pt x="110" y="15"/>
                      <a:pt x="110" y="15"/>
                      <a:pt x="111" y="16"/>
                    </a:cubicBezTo>
                    <a:cubicBezTo>
                      <a:pt x="111" y="16"/>
                      <a:pt x="111" y="16"/>
                      <a:pt x="112" y="15"/>
                    </a:cubicBezTo>
                    <a:cubicBezTo>
                      <a:pt x="112" y="15"/>
                      <a:pt x="113" y="16"/>
                      <a:pt x="112" y="16"/>
                    </a:cubicBezTo>
                    <a:cubicBezTo>
                      <a:pt x="116" y="17"/>
                      <a:pt x="118" y="19"/>
                      <a:pt x="121" y="20"/>
                    </a:cubicBezTo>
                    <a:cubicBezTo>
                      <a:pt x="122" y="19"/>
                      <a:pt x="123" y="19"/>
                      <a:pt x="124" y="18"/>
                    </a:cubicBezTo>
                    <a:cubicBezTo>
                      <a:pt x="124" y="18"/>
                      <a:pt x="125" y="18"/>
                      <a:pt x="125" y="19"/>
                    </a:cubicBezTo>
                    <a:cubicBezTo>
                      <a:pt x="124" y="20"/>
                      <a:pt x="124" y="20"/>
                      <a:pt x="123" y="21"/>
                    </a:cubicBezTo>
                    <a:cubicBezTo>
                      <a:pt x="124" y="21"/>
                      <a:pt x="125" y="21"/>
                      <a:pt x="125" y="21"/>
                    </a:cubicBezTo>
                    <a:cubicBezTo>
                      <a:pt x="127" y="22"/>
                      <a:pt x="130" y="21"/>
                      <a:pt x="131" y="21"/>
                    </a:cubicBezTo>
                    <a:cubicBezTo>
                      <a:pt x="134" y="20"/>
                      <a:pt x="138" y="15"/>
                      <a:pt x="140" y="16"/>
                    </a:cubicBezTo>
                    <a:cubicBezTo>
                      <a:pt x="141" y="15"/>
                      <a:pt x="142" y="14"/>
                      <a:pt x="143" y="14"/>
                    </a:cubicBezTo>
                    <a:cubicBezTo>
                      <a:pt x="143" y="13"/>
                      <a:pt x="144" y="14"/>
                      <a:pt x="144" y="15"/>
                    </a:cubicBezTo>
                    <a:cubicBezTo>
                      <a:pt x="143" y="15"/>
                      <a:pt x="143" y="15"/>
                      <a:pt x="143" y="16"/>
                    </a:cubicBezTo>
                    <a:cubicBezTo>
                      <a:pt x="143" y="16"/>
                      <a:pt x="143" y="16"/>
                      <a:pt x="143" y="15"/>
                    </a:cubicBezTo>
                    <a:cubicBezTo>
                      <a:pt x="145" y="14"/>
                      <a:pt x="145" y="12"/>
                      <a:pt x="143" y="11"/>
                    </a:cubicBezTo>
                    <a:cubicBezTo>
                      <a:pt x="141" y="11"/>
                      <a:pt x="139" y="10"/>
                      <a:pt x="138" y="11"/>
                    </a:cubicBezTo>
                    <a:cubicBezTo>
                      <a:pt x="136" y="11"/>
                      <a:pt x="134" y="12"/>
                      <a:pt x="132" y="14"/>
                    </a:cubicBezTo>
                    <a:cubicBezTo>
                      <a:pt x="127" y="19"/>
                      <a:pt x="117" y="12"/>
                      <a:pt x="110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0" name="Freeform 2355"/>
              <p:cNvSpPr/>
              <p:nvPr/>
            </p:nvSpPr>
            <p:spPr bwMode="auto">
              <a:xfrm>
                <a:off x="1748631" y="1328736"/>
                <a:ext cx="41275" cy="20638"/>
              </a:xfrm>
              <a:custGeom>
                <a:avLst/>
                <a:gdLst>
                  <a:gd name="T0" fmla="*/ 10 w 15"/>
                  <a:gd name="T1" fmla="*/ 3 h 8"/>
                  <a:gd name="T2" fmla="*/ 15 w 15"/>
                  <a:gd name="T3" fmla="*/ 0 h 8"/>
                  <a:gd name="T4" fmla="*/ 5 w 15"/>
                  <a:gd name="T5" fmla="*/ 4 h 8"/>
                  <a:gd name="T6" fmla="*/ 0 w 15"/>
                  <a:gd name="T7" fmla="*/ 8 h 8"/>
                  <a:gd name="T8" fmla="*/ 9 w 15"/>
                  <a:gd name="T9" fmla="*/ 4 h 8"/>
                  <a:gd name="T10" fmla="*/ 10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10" y="3"/>
                    </a:moveTo>
                    <a:cubicBezTo>
                      <a:pt x="11" y="2"/>
                      <a:pt x="15" y="0"/>
                      <a:pt x="15" y="0"/>
                    </a:cubicBezTo>
                    <a:cubicBezTo>
                      <a:pt x="11" y="1"/>
                      <a:pt x="8" y="2"/>
                      <a:pt x="5" y="4"/>
                    </a:cubicBezTo>
                    <a:cubicBezTo>
                      <a:pt x="3" y="5"/>
                      <a:pt x="1" y="7"/>
                      <a:pt x="0" y="8"/>
                    </a:cubicBezTo>
                    <a:cubicBezTo>
                      <a:pt x="3" y="6"/>
                      <a:pt x="6" y="5"/>
                      <a:pt x="9" y="4"/>
                    </a:cubicBezTo>
                    <a:cubicBezTo>
                      <a:pt x="9" y="3"/>
                      <a:pt x="10" y="3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1" name="Freeform 2356"/>
              <p:cNvSpPr/>
              <p:nvPr/>
            </p:nvSpPr>
            <p:spPr bwMode="auto">
              <a:xfrm>
                <a:off x="1935956" y="1396999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2" name="Freeform 2357"/>
              <p:cNvSpPr/>
              <p:nvPr/>
            </p:nvSpPr>
            <p:spPr bwMode="auto">
              <a:xfrm>
                <a:off x="1812131" y="13303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3" name="Freeform 2358"/>
              <p:cNvSpPr/>
              <p:nvPr/>
            </p:nvSpPr>
            <p:spPr bwMode="auto">
              <a:xfrm>
                <a:off x="1829594" y="133349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4" name="Freeform 2359"/>
              <p:cNvSpPr>
                <a:spLocks noEditPoints="1"/>
              </p:cNvSpPr>
              <p:nvPr/>
            </p:nvSpPr>
            <p:spPr bwMode="auto">
              <a:xfrm>
                <a:off x="1650206" y="1322386"/>
                <a:ext cx="565150" cy="252413"/>
              </a:xfrm>
              <a:custGeom>
                <a:avLst/>
                <a:gdLst>
                  <a:gd name="T0" fmla="*/ 152 w 205"/>
                  <a:gd name="T1" fmla="*/ 48 h 91"/>
                  <a:gd name="T2" fmla="*/ 140 w 205"/>
                  <a:gd name="T3" fmla="*/ 46 h 91"/>
                  <a:gd name="T4" fmla="*/ 109 w 205"/>
                  <a:gd name="T5" fmla="*/ 64 h 91"/>
                  <a:gd name="T6" fmla="*/ 132 w 205"/>
                  <a:gd name="T7" fmla="*/ 31 h 91"/>
                  <a:gd name="T8" fmla="*/ 140 w 205"/>
                  <a:gd name="T9" fmla="*/ 11 h 91"/>
                  <a:gd name="T10" fmla="*/ 61 w 205"/>
                  <a:gd name="T11" fmla="*/ 83 h 91"/>
                  <a:gd name="T12" fmla="*/ 129 w 205"/>
                  <a:gd name="T13" fmla="*/ 9 h 91"/>
                  <a:gd name="T14" fmla="*/ 113 w 205"/>
                  <a:gd name="T15" fmla="*/ 21 h 91"/>
                  <a:gd name="T16" fmla="*/ 45 w 205"/>
                  <a:gd name="T17" fmla="*/ 74 h 91"/>
                  <a:gd name="T18" fmla="*/ 42 w 205"/>
                  <a:gd name="T19" fmla="*/ 64 h 91"/>
                  <a:gd name="T20" fmla="*/ 86 w 205"/>
                  <a:gd name="T21" fmla="*/ 24 h 91"/>
                  <a:gd name="T22" fmla="*/ 43 w 205"/>
                  <a:gd name="T23" fmla="*/ 50 h 91"/>
                  <a:gd name="T24" fmla="*/ 73 w 205"/>
                  <a:gd name="T25" fmla="*/ 18 h 91"/>
                  <a:gd name="T26" fmla="*/ 73 w 205"/>
                  <a:gd name="T27" fmla="*/ 9 h 91"/>
                  <a:gd name="T28" fmla="*/ 4 w 205"/>
                  <a:gd name="T29" fmla="*/ 61 h 91"/>
                  <a:gd name="T30" fmla="*/ 44 w 205"/>
                  <a:gd name="T31" fmla="*/ 18 h 91"/>
                  <a:gd name="T32" fmla="*/ 62 w 205"/>
                  <a:gd name="T33" fmla="*/ 1 h 91"/>
                  <a:gd name="T34" fmla="*/ 32 w 205"/>
                  <a:gd name="T35" fmla="*/ 11 h 91"/>
                  <a:gd name="T36" fmla="*/ 51 w 205"/>
                  <a:gd name="T37" fmla="*/ 2 h 91"/>
                  <a:gd name="T38" fmla="*/ 21 w 205"/>
                  <a:gd name="T39" fmla="*/ 28 h 91"/>
                  <a:gd name="T40" fmla="*/ 55 w 205"/>
                  <a:gd name="T41" fmla="*/ 7 h 91"/>
                  <a:gd name="T42" fmla="*/ 5 w 205"/>
                  <a:gd name="T43" fmla="*/ 52 h 91"/>
                  <a:gd name="T44" fmla="*/ 67 w 205"/>
                  <a:gd name="T45" fmla="*/ 4 h 91"/>
                  <a:gd name="T46" fmla="*/ 4 w 205"/>
                  <a:gd name="T47" fmla="*/ 62 h 91"/>
                  <a:gd name="T48" fmla="*/ 5 w 205"/>
                  <a:gd name="T49" fmla="*/ 72 h 91"/>
                  <a:gd name="T50" fmla="*/ 64 w 205"/>
                  <a:gd name="T51" fmla="*/ 28 h 91"/>
                  <a:gd name="T52" fmla="*/ 78 w 205"/>
                  <a:gd name="T53" fmla="*/ 28 h 91"/>
                  <a:gd name="T54" fmla="*/ 19 w 205"/>
                  <a:gd name="T55" fmla="*/ 84 h 91"/>
                  <a:gd name="T56" fmla="*/ 64 w 205"/>
                  <a:gd name="T57" fmla="*/ 55 h 91"/>
                  <a:gd name="T58" fmla="*/ 104 w 205"/>
                  <a:gd name="T59" fmla="*/ 28 h 91"/>
                  <a:gd name="T60" fmla="*/ 48 w 205"/>
                  <a:gd name="T61" fmla="*/ 83 h 91"/>
                  <a:gd name="T62" fmla="*/ 57 w 205"/>
                  <a:gd name="T63" fmla="*/ 85 h 91"/>
                  <a:gd name="T64" fmla="*/ 130 w 205"/>
                  <a:gd name="T65" fmla="*/ 20 h 91"/>
                  <a:gd name="T66" fmla="*/ 75 w 205"/>
                  <a:gd name="T67" fmla="*/ 85 h 91"/>
                  <a:gd name="T68" fmla="*/ 136 w 205"/>
                  <a:gd name="T69" fmla="*/ 34 h 91"/>
                  <a:gd name="T70" fmla="*/ 129 w 205"/>
                  <a:gd name="T71" fmla="*/ 48 h 91"/>
                  <a:gd name="T72" fmla="*/ 99 w 205"/>
                  <a:gd name="T73" fmla="*/ 86 h 91"/>
                  <a:gd name="T74" fmla="*/ 175 w 205"/>
                  <a:gd name="T75" fmla="*/ 20 h 91"/>
                  <a:gd name="T76" fmla="*/ 115 w 205"/>
                  <a:gd name="T77" fmla="*/ 89 h 91"/>
                  <a:gd name="T78" fmla="*/ 157 w 205"/>
                  <a:gd name="T79" fmla="*/ 52 h 91"/>
                  <a:gd name="T80" fmla="*/ 174 w 205"/>
                  <a:gd name="T81" fmla="*/ 44 h 91"/>
                  <a:gd name="T82" fmla="*/ 137 w 205"/>
                  <a:gd name="T83" fmla="*/ 89 h 91"/>
                  <a:gd name="T84" fmla="*/ 181 w 205"/>
                  <a:gd name="T85" fmla="*/ 48 h 91"/>
                  <a:gd name="T86" fmla="*/ 189 w 205"/>
                  <a:gd name="T87" fmla="*/ 51 h 91"/>
                  <a:gd name="T88" fmla="*/ 158 w 205"/>
                  <a:gd name="T89" fmla="*/ 89 h 91"/>
                  <a:gd name="T90" fmla="*/ 188 w 205"/>
                  <a:gd name="T91" fmla="*/ 61 h 91"/>
                  <a:gd name="T92" fmla="*/ 172 w 205"/>
                  <a:gd name="T93" fmla="*/ 89 h 91"/>
                  <a:gd name="T94" fmla="*/ 177 w 205"/>
                  <a:gd name="T95" fmla="*/ 89 h 91"/>
                  <a:gd name="T96" fmla="*/ 195 w 205"/>
                  <a:gd name="T97" fmla="*/ 72 h 91"/>
                  <a:gd name="T98" fmla="*/ 185 w 205"/>
                  <a:gd name="T99" fmla="*/ 85 h 91"/>
                  <a:gd name="T100" fmla="*/ 190 w 205"/>
                  <a:gd name="T101" fmla="*/ 85 h 91"/>
                  <a:gd name="T102" fmla="*/ 203 w 205"/>
                  <a:gd name="T103" fmla="*/ 60 h 91"/>
                  <a:gd name="T104" fmla="*/ 174 w 205"/>
                  <a:gd name="T105" fmla="*/ 86 h 91"/>
                  <a:gd name="T106" fmla="*/ 198 w 205"/>
                  <a:gd name="T107" fmla="*/ 43 h 91"/>
                  <a:gd name="T108" fmla="*/ 167 w 205"/>
                  <a:gd name="T109" fmla="*/ 59 h 91"/>
                  <a:gd name="T110" fmla="*/ 144 w 205"/>
                  <a:gd name="T111" fmla="*/ 71 h 91"/>
                  <a:gd name="T112" fmla="*/ 74 w 205"/>
                  <a:gd name="T113" fmla="*/ 59 h 91"/>
                  <a:gd name="T114" fmla="*/ 193 w 205"/>
                  <a:gd name="T115" fmla="*/ 7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5" h="91">
                    <a:moveTo>
                      <a:pt x="144" y="71"/>
                    </a:moveTo>
                    <a:cubicBezTo>
                      <a:pt x="147" y="67"/>
                      <a:pt x="149" y="64"/>
                      <a:pt x="152" y="60"/>
                    </a:cubicBezTo>
                    <a:cubicBezTo>
                      <a:pt x="162" y="49"/>
                      <a:pt x="172" y="37"/>
                      <a:pt x="183" y="26"/>
                    </a:cubicBezTo>
                    <a:cubicBezTo>
                      <a:pt x="183" y="26"/>
                      <a:pt x="183" y="25"/>
                      <a:pt x="182" y="25"/>
                    </a:cubicBezTo>
                    <a:cubicBezTo>
                      <a:pt x="170" y="33"/>
                      <a:pt x="159" y="42"/>
                      <a:pt x="148" y="52"/>
                    </a:cubicBezTo>
                    <a:cubicBezTo>
                      <a:pt x="149" y="51"/>
                      <a:pt x="150" y="49"/>
                      <a:pt x="152" y="48"/>
                    </a:cubicBezTo>
                    <a:cubicBezTo>
                      <a:pt x="159" y="38"/>
                      <a:pt x="172" y="29"/>
                      <a:pt x="177" y="17"/>
                    </a:cubicBezTo>
                    <a:cubicBezTo>
                      <a:pt x="177" y="17"/>
                      <a:pt x="176" y="16"/>
                      <a:pt x="176" y="17"/>
                    </a:cubicBezTo>
                    <a:cubicBezTo>
                      <a:pt x="164" y="28"/>
                      <a:pt x="151" y="40"/>
                      <a:pt x="139" y="51"/>
                    </a:cubicBezTo>
                    <a:cubicBezTo>
                      <a:pt x="133" y="57"/>
                      <a:pt x="126" y="62"/>
                      <a:pt x="121" y="67"/>
                    </a:cubicBezTo>
                    <a:cubicBezTo>
                      <a:pt x="121" y="67"/>
                      <a:pt x="121" y="67"/>
                      <a:pt x="122" y="66"/>
                    </a:cubicBezTo>
                    <a:cubicBezTo>
                      <a:pt x="127" y="59"/>
                      <a:pt x="134" y="53"/>
                      <a:pt x="140" y="46"/>
                    </a:cubicBezTo>
                    <a:cubicBezTo>
                      <a:pt x="150" y="34"/>
                      <a:pt x="163" y="24"/>
                      <a:pt x="171" y="11"/>
                    </a:cubicBezTo>
                    <a:cubicBezTo>
                      <a:pt x="171" y="10"/>
                      <a:pt x="171" y="10"/>
                      <a:pt x="172" y="10"/>
                    </a:cubicBezTo>
                    <a:cubicBezTo>
                      <a:pt x="172" y="9"/>
                      <a:pt x="171" y="8"/>
                      <a:pt x="171" y="9"/>
                    </a:cubicBezTo>
                    <a:cubicBezTo>
                      <a:pt x="170" y="9"/>
                      <a:pt x="169" y="10"/>
                      <a:pt x="168" y="11"/>
                    </a:cubicBezTo>
                    <a:cubicBezTo>
                      <a:pt x="155" y="22"/>
                      <a:pt x="143" y="34"/>
                      <a:pt x="130" y="45"/>
                    </a:cubicBezTo>
                    <a:cubicBezTo>
                      <a:pt x="123" y="51"/>
                      <a:pt x="116" y="57"/>
                      <a:pt x="109" y="64"/>
                    </a:cubicBezTo>
                    <a:cubicBezTo>
                      <a:pt x="114" y="59"/>
                      <a:pt x="119" y="54"/>
                      <a:pt x="125" y="49"/>
                    </a:cubicBezTo>
                    <a:cubicBezTo>
                      <a:pt x="135" y="39"/>
                      <a:pt x="144" y="28"/>
                      <a:pt x="151" y="16"/>
                    </a:cubicBezTo>
                    <a:cubicBezTo>
                      <a:pt x="152" y="15"/>
                      <a:pt x="152" y="15"/>
                      <a:pt x="153" y="14"/>
                    </a:cubicBezTo>
                    <a:cubicBezTo>
                      <a:pt x="153" y="13"/>
                      <a:pt x="152" y="13"/>
                      <a:pt x="152" y="13"/>
                    </a:cubicBezTo>
                    <a:cubicBezTo>
                      <a:pt x="151" y="14"/>
                      <a:pt x="150" y="14"/>
                      <a:pt x="149" y="15"/>
                    </a:cubicBezTo>
                    <a:cubicBezTo>
                      <a:pt x="144" y="21"/>
                      <a:pt x="139" y="26"/>
                      <a:pt x="132" y="31"/>
                    </a:cubicBezTo>
                    <a:cubicBezTo>
                      <a:pt x="125" y="37"/>
                      <a:pt x="118" y="44"/>
                      <a:pt x="111" y="50"/>
                    </a:cubicBezTo>
                    <a:cubicBezTo>
                      <a:pt x="105" y="56"/>
                      <a:pt x="99" y="61"/>
                      <a:pt x="93" y="67"/>
                    </a:cubicBezTo>
                    <a:cubicBezTo>
                      <a:pt x="93" y="67"/>
                      <a:pt x="94" y="66"/>
                      <a:pt x="94" y="66"/>
                    </a:cubicBezTo>
                    <a:cubicBezTo>
                      <a:pt x="100" y="59"/>
                      <a:pt x="106" y="54"/>
                      <a:pt x="112" y="48"/>
                    </a:cubicBezTo>
                    <a:cubicBezTo>
                      <a:pt x="117" y="41"/>
                      <a:pt x="121" y="34"/>
                      <a:pt x="127" y="28"/>
                    </a:cubicBezTo>
                    <a:cubicBezTo>
                      <a:pt x="132" y="23"/>
                      <a:pt x="137" y="18"/>
                      <a:pt x="140" y="11"/>
                    </a:cubicBezTo>
                    <a:cubicBezTo>
                      <a:pt x="140" y="11"/>
                      <a:pt x="140" y="11"/>
                      <a:pt x="140" y="11"/>
                    </a:cubicBezTo>
                    <a:cubicBezTo>
                      <a:pt x="141" y="11"/>
                      <a:pt x="140" y="10"/>
                      <a:pt x="140" y="10"/>
                    </a:cubicBezTo>
                    <a:cubicBezTo>
                      <a:pt x="139" y="11"/>
                      <a:pt x="139" y="11"/>
                      <a:pt x="139" y="11"/>
                    </a:cubicBezTo>
                    <a:cubicBezTo>
                      <a:pt x="126" y="20"/>
                      <a:pt x="115" y="32"/>
                      <a:pt x="104" y="43"/>
                    </a:cubicBezTo>
                    <a:cubicBezTo>
                      <a:pt x="92" y="55"/>
                      <a:pt x="78" y="66"/>
                      <a:pt x="66" y="78"/>
                    </a:cubicBezTo>
                    <a:cubicBezTo>
                      <a:pt x="65" y="80"/>
                      <a:pt x="63" y="82"/>
                      <a:pt x="61" y="83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4" y="80"/>
                      <a:pt x="68" y="76"/>
                      <a:pt x="71" y="73"/>
                    </a:cubicBezTo>
                    <a:cubicBezTo>
                      <a:pt x="78" y="66"/>
                      <a:pt x="85" y="60"/>
                      <a:pt x="92" y="54"/>
                    </a:cubicBezTo>
                    <a:cubicBezTo>
                      <a:pt x="106" y="41"/>
                      <a:pt x="117" y="25"/>
                      <a:pt x="129" y="11"/>
                    </a:cubicBezTo>
                    <a:cubicBezTo>
                      <a:pt x="129" y="11"/>
                      <a:pt x="130" y="10"/>
                      <a:pt x="130" y="10"/>
                    </a:cubicBezTo>
                    <a:cubicBezTo>
                      <a:pt x="130" y="9"/>
                      <a:pt x="130" y="8"/>
                      <a:pt x="129" y="9"/>
                    </a:cubicBezTo>
                    <a:cubicBezTo>
                      <a:pt x="127" y="10"/>
                      <a:pt x="125" y="12"/>
                      <a:pt x="124" y="14"/>
                    </a:cubicBezTo>
                    <a:cubicBezTo>
                      <a:pt x="121" y="17"/>
                      <a:pt x="118" y="20"/>
                      <a:pt x="115" y="23"/>
                    </a:cubicBezTo>
                    <a:cubicBezTo>
                      <a:pt x="109" y="28"/>
                      <a:pt x="103" y="32"/>
                      <a:pt x="97" y="37"/>
                    </a:cubicBezTo>
                    <a:cubicBezTo>
                      <a:pt x="96" y="38"/>
                      <a:pt x="94" y="40"/>
                      <a:pt x="93" y="41"/>
                    </a:cubicBezTo>
                    <a:cubicBezTo>
                      <a:pt x="98" y="36"/>
                      <a:pt x="103" y="31"/>
                      <a:pt x="107" y="26"/>
                    </a:cubicBezTo>
                    <a:cubicBezTo>
                      <a:pt x="109" y="25"/>
                      <a:pt x="111" y="23"/>
                      <a:pt x="113" y="21"/>
                    </a:cubicBezTo>
                    <a:cubicBezTo>
                      <a:pt x="113" y="20"/>
                      <a:pt x="112" y="20"/>
                      <a:pt x="112" y="20"/>
                    </a:cubicBezTo>
                    <a:cubicBezTo>
                      <a:pt x="108" y="23"/>
                      <a:pt x="105" y="26"/>
                      <a:pt x="101" y="28"/>
                    </a:cubicBezTo>
                    <a:cubicBezTo>
                      <a:pt x="93" y="34"/>
                      <a:pt x="84" y="40"/>
                      <a:pt x="77" y="47"/>
                    </a:cubicBezTo>
                    <a:cubicBezTo>
                      <a:pt x="65" y="57"/>
                      <a:pt x="54" y="67"/>
                      <a:pt x="42" y="78"/>
                    </a:cubicBezTo>
                    <a:cubicBezTo>
                      <a:pt x="42" y="78"/>
                      <a:pt x="35" y="84"/>
                      <a:pt x="36" y="83"/>
                    </a:cubicBezTo>
                    <a:cubicBezTo>
                      <a:pt x="39" y="80"/>
                      <a:pt x="42" y="77"/>
                      <a:pt x="45" y="74"/>
                    </a:cubicBezTo>
                    <a:cubicBezTo>
                      <a:pt x="50" y="68"/>
                      <a:pt x="57" y="63"/>
                      <a:pt x="62" y="58"/>
                    </a:cubicBezTo>
                    <a:cubicBezTo>
                      <a:pt x="68" y="53"/>
                      <a:pt x="72" y="47"/>
                      <a:pt x="77" y="42"/>
                    </a:cubicBezTo>
                    <a:cubicBezTo>
                      <a:pt x="82" y="38"/>
                      <a:pt x="87" y="34"/>
                      <a:pt x="90" y="28"/>
                    </a:cubicBezTo>
                    <a:cubicBezTo>
                      <a:pt x="90" y="27"/>
                      <a:pt x="90" y="27"/>
                      <a:pt x="89" y="27"/>
                    </a:cubicBezTo>
                    <a:cubicBezTo>
                      <a:pt x="78" y="34"/>
                      <a:pt x="68" y="43"/>
                      <a:pt x="58" y="51"/>
                    </a:cubicBezTo>
                    <a:cubicBezTo>
                      <a:pt x="53" y="56"/>
                      <a:pt x="47" y="59"/>
                      <a:pt x="42" y="64"/>
                    </a:cubicBezTo>
                    <a:cubicBezTo>
                      <a:pt x="35" y="69"/>
                      <a:pt x="30" y="76"/>
                      <a:pt x="23" y="81"/>
                    </a:cubicBezTo>
                    <a:cubicBezTo>
                      <a:pt x="18" y="84"/>
                      <a:pt x="22" y="81"/>
                      <a:pt x="23" y="80"/>
                    </a:cubicBezTo>
                    <a:cubicBezTo>
                      <a:pt x="26" y="77"/>
                      <a:pt x="29" y="74"/>
                      <a:pt x="32" y="71"/>
                    </a:cubicBezTo>
                    <a:cubicBezTo>
                      <a:pt x="38" y="66"/>
                      <a:pt x="45" y="61"/>
                      <a:pt x="52" y="56"/>
                    </a:cubicBezTo>
                    <a:cubicBezTo>
                      <a:pt x="64" y="46"/>
                      <a:pt x="74" y="3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5" y="23"/>
                      <a:pt x="85" y="23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58" y="37"/>
                      <a:pt x="38" y="60"/>
                      <a:pt x="14" y="77"/>
                    </a:cubicBezTo>
                    <a:cubicBezTo>
                      <a:pt x="8" y="81"/>
                      <a:pt x="17" y="73"/>
                      <a:pt x="18" y="72"/>
                    </a:cubicBezTo>
                    <a:cubicBezTo>
                      <a:pt x="20" y="70"/>
                      <a:pt x="23" y="67"/>
                      <a:pt x="26" y="65"/>
                    </a:cubicBezTo>
                    <a:cubicBezTo>
                      <a:pt x="32" y="60"/>
                      <a:pt x="37" y="55"/>
                      <a:pt x="43" y="50"/>
                    </a:cubicBezTo>
                    <a:cubicBezTo>
                      <a:pt x="55" y="39"/>
                      <a:pt x="66" y="27"/>
                      <a:pt x="77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9" y="15"/>
                      <a:pt x="78" y="14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6" y="16"/>
                      <a:pt x="75" y="16"/>
                      <a:pt x="75" y="17"/>
                    </a:cubicBezTo>
                    <a:cubicBezTo>
                      <a:pt x="74" y="17"/>
                      <a:pt x="74" y="17"/>
                      <a:pt x="73" y="18"/>
                    </a:cubicBezTo>
                    <a:cubicBezTo>
                      <a:pt x="60" y="29"/>
                      <a:pt x="47" y="39"/>
                      <a:pt x="34" y="50"/>
                    </a:cubicBezTo>
                    <a:cubicBezTo>
                      <a:pt x="28" y="54"/>
                      <a:pt x="22" y="59"/>
                      <a:pt x="16" y="64"/>
                    </a:cubicBezTo>
                    <a:cubicBezTo>
                      <a:pt x="13" y="66"/>
                      <a:pt x="9" y="69"/>
                      <a:pt x="6" y="72"/>
                    </a:cubicBezTo>
                    <a:cubicBezTo>
                      <a:pt x="8" y="70"/>
                      <a:pt x="10" y="67"/>
                      <a:pt x="12" y="65"/>
                    </a:cubicBezTo>
                    <a:cubicBezTo>
                      <a:pt x="31" y="45"/>
                      <a:pt x="56" y="33"/>
                      <a:pt x="72" y="10"/>
                    </a:cubicBezTo>
                    <a:cubicBezTo>
                      <a:pt x="72" y="10"/>
                      <a:pt x="73" y="9"/>
                      <a:pt x="73" y="9"/>
                    </a:cubicBezTo>
                    <a:cubicBezTo>
                      <a:pt x="73" y="8"/>
                      <a:pt x="72" y="7"/>
                      <a:pt x="72" y="8"/>
                    </a:cubicBezTo>
                    <a:cubicBezTo>
                      <a:pt x="71" y="8"/>
                      <a:pt x="71" y="8"/>
                      <a:pt x="71" y="9"/>
                    </a:cubicBezTo>
                    <a:cubicBezTo>
                      <a:pt x="59" y="17"/>
                      <a:pt x="48" y="26"/>
                      <a:pt x="36" y="35"/>
                    </a:cubicBezTo>
                    <a:cubicBezTo>
                      <a:pt x="31" y="39"/>
                      <a:pt x="25" y="44"/>
                      <a:pt x="20" y="49"/>
                    </a:cubicBezTo>
                    <a:cubicBezTo>
                      <a:pt x="15" y="53"/>
                      <a:pt x="7" y="58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4" y="41"/>
                      <a:pt x="48" y="27"/>
                      <a:pt x="67" y="6"/>
                    </a:cubicBezTo>
                    <a:cubicBezTo>
                      <a:pt x="68" y="5"/>
                      <a:pt x="69" y="4"/>
                      <a:pt x="70" y="3"/>
                    </a:cubicBezTo>
                    <a:cubicBezTo>
                      <a:pt x="70" y="2"/>
                      <a:pt x="70" y="1"/>
                      <a:pt x="69" y="2"/>
                    </a:cubicBezTo>
                    <a:cubicBezTo>
                      <a:pt x="68" y="2"/>
                      <a:pt x="66" y="3"/>
                      <a:pt x="64" y="4"/>
                    </a:cubicBezTo>
                    <a:cubicBezTo>
                      <a:pt x="57" y="8"/>
                      <a:pt x="51" y="13"/>
                      <a:pt x="44" y="18"/>
                    </a:cubicBezTo>
                    <a:cubicBezTo>
                      <a:pt x="34" y="27"/>
                      <a:pt x="23" y="35"/>
                      <a:pt x="12" y="44"/>
                    </a:cubicBezTo>
                    <a:cubicBezTo>
                      <a:pt x="13" y="44"/>
                      <a:pt x="13" y="43"/>
                      <a:pt x="14" y="42"/>
                    </a:cubicBezTo>
                    <a:cubicBezTo>
                      <a:pt x="18" y="37"/>
                      <a:pt x="24" y="32"/>
                      <a:pt x="30" y="28"/>
                    </a:cubicBezTo>
                    <a:cubicBezTo>
                      <a:pt x="41" y="21"/>
                      <a:pt x="51" y="12"/>
                      <a:pt x="61" y="3"/>
                    </a:cubicBezTo>
                    <a:cubicBezTo>
                      <a:pt x="61" y="3"/>
                      <a:pt x="62" y="2"/>
                      <a:pt x="62" y="2"/>
                    </a:cubicBezTo>
                    <a:cubicBezTo>
                      <a:pt x="63" y="1"/>
                      <a:pt x="62" y="1"/>
                      <a:pt x="62" y="1"/>
                    </a:cubicBezTo>
                    <a:cubicBezTo>
                      <a:pt x="60" y="1"/>
                      <a:pt x="57" y="2"/>
                      <a:pt x="56" y="3"/>
                    </a:cubicBezTo>
                    <a:cubicBezTo>
                      <a:pt x="49" y="6"/>
                      <a:pt x="43" y="9"/>
                      <a:pt x="38" y="13"/>
                    </a:cubicBezTo>
                    <a:cubicBezTo>
                      <a:pt x="41" y="10"/>
                      <a:pt x="45" y="7"/>
                      <a:pt x="49" y="4"/>
                    </a:cubicBezTo>
                    <a:cubicBezTo>
                      <a:pt x="51" y="3"/>
                      <a:pt x="52" y="2"/>
                      <a:pt x="53" y="1"/>
                    </a:cubicBezTo>
                    <a:cubicBezTo>
                      <a:pt x="54" y="1"/>
                      <a:pt x="54" y="0"/>
                      <a:pt x="53" y="0"/>
                    </a:cubicBezTo>
                    <a:cubicBezTo>
                      <a:pt x="45" y="2"/>
                      <a:pt x="38" y="6"/>
                      <a:pt x="32" y="11"/>
                    </a:cubicBezTo>
                    <a:cubicBezTo>
                      <a:pt x="29" y="14"/>
                      <a:pt x="26" y="16"/>
                      <a:pt x="23" y="19"/>
                    </a:cubicBezTo>
                    <a:cubicBezTo>
                      <a:pt x="23" y="20"/>
                      <a:pt x="24" y="21"/>
                      <a:pt x="24" y="20"/>
                    </a:cubicBezTo>
                    <a:cubicBezTo>
                      <a:pt x="27" y="17"/>
                      <a:pt x="30" y="14"/>
                      <a:pt x="33" y="12"/>
                    </a:cubicBezTo>
                    <a:cubicBezTo>
                      <a:pt x="34" y="11"/>
                      <a:pt x="35" y="11"/>
                      <a:pt x="36" y="10"/>
                    </a:cubicBezTo>
                    <a:cubicBezTo>
                      <a:pt x="37" y="9"/>
                      <a:pt x="39" y="7"/>
                      <a:pt x="41" y="6"/>
                    </a:cubicBezTo>
                    <a:cubicBezTo>
                      <a:pt x="44" y="4"/>
                      <a:pt x="47" y="3"/>
                      <a:pt x="51" y="2"/>
                    </a:cubicBezTo>
                    <a:cubicBezTo>
                      <a:pt x="51" y="2"/>
                      <a:pt x="47" y="4"/>
                      <a:pt x="46" y="5"/>
                    </a:cubicBezTo>
                    <a:cubicBezTo>
                      <a:pt x="46" y="5"/>
                      <a:pt x="45" y="5"/>
                      <a:pt x="45" y="6"/>
                    </a:cubicBezTo>
                    <a:cubicBezTo>
                      <a:pt x="39" y="10"/>
                      <a:pt x="33" y="15"/>
                      <a:pt x="28" y="19"/>
                    </a:cubicBezTo>
                    <a:cubicBezTo>
                      <a:pt x="23" y="23"/>
                      <a:pt x="19" y="27"/>
                      <a:pt x="15" y="31"/>
                    </a:cubicBezTo>
                    <a:cubicBezTo>
                      <a:pt x="14" y="32"/>
                      <a:pt x="15" y="33"/>
                      <a:pt x="15" y="32"/>
                    </a:cubicBezTo>
                    <a:cubicBezTo>
                      <a:pt x="17" y="31"/>
                      <a:pt x="19" y="30"/>
                      <a:pt x="21" y="28"/>
                    </a:cubicBezTo>
                    <a:cubicBezTo>
                      <a:pt x="27" y="24"/>
                      <a:pt x="33" y="19"/>
                      <a:pt x="39" y="14"/>
                    </a:cubicBezTo>
                    <a:cubicBezTo>
                      <a:pt x="42" y="11"/>
                      <a:pt x="46" y="9"/>
                      <a:pt x="50" y="7"/>
                    </a:cubicBezTo>
                    <a:cubicBezTo>
                      <a:pt x="53" y="5"/>
                      <a:pt x="56" y="4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8" y="4"/>
                      <a:pt x="55" y="7"/>
                      <a:pt x="55" y="7"/>
                    </a:cubicBezTo>
                    <a:cubicBezTo>
                      <a:pt x="45" y="16"/>
                      <a:pt x="35" y="23"/>
                      <a:pt x="24" y="30"/>
                    </a:cubicBezTo>
                    <a:cubicBezTo>
                      <a:pt x="19" y="34"/>
                      <a:pt x="15" y="38"/>
                      <a:pt x="11" y="43"/>
                    </a:cubicBezTo>
                    <a:cubicBezTo>
                      <a:pt x="10" y="45"/>
                      <a:pt x="9" y="46"/>
                      <a:pt x="7" y="48"/>
                    </a:cubicBezTo>
                    <a:cubicBezTo>
                      <a:pt x="7" y="48"/>
                      <a:pt x="7" y="48"/>
                      <a:pt x="7" y="49"/>
                    </a:cubicBezTo>
                    <a:cubicBezTo>
                      <a:pt x="6" y="50"/>
                      <a:pt x="5" y="50"/>
                      <a:pt x="4" y="51"/>
                    </a:cubicBezTo>
                    <a:cubicBezTo>
                      <a:pt x="4" y="52"/>
                      <a:pt x="4" y="53"/>
                      <a:pt x="5" y="52"/>
                    </a:cubicBezTo>
                    <a:cubicBezTo>
                      <a:pt x="6" y="51"/>
                      <a:pt x="7" y="51"/>
                      <a:pt x="8" y="50"/>
                    </a:cubicBezTo>
                    <a:cubicBezTo>
                      <a:pt x="18" y="41"/>
                      <a:pt x="28" y="32"/>
                      <a:pt x="39" y="24"/>
                    </a:cubicBezTo>
                    <a:cubicBezTo>
                      <a:pt x="44" y="19"/>
                      <a:pt x="50" y="15"/>
                      <a:pt x="56" y="11"/>
                    </a:cubicBezTo>
                    <a:cubicBezTo>
                      <a:pt x="58" y="9"/>
                      <a:pt x="60" y="8"/>
                      <a:pt x="63" y="6"/>
                    </a:cubicBezTo>
                    <a:cubicBezTo>
                      <a:pt x="64" y="6"/>
                      <a:pt x="64" y="5"/>
                      <a:pt x="65" y="5"/>
                    </a:cubicBezTo>
                    <a:cubicBezTo>
                      <a:pt x="66" y="5"/>
                      <a:pt x="67" y="4"/>
                      <a:pt x="67" y="4"/>
                    </a:cubicBezTo>
                    <a:cubicBezTo>
                      <a:pt x="67" y="4"/>
                      <a:pt x="67" y="5"/>
                      <a:pt x="66" y="5"/>
                    </a:cubicBezTo>
                    <a:cubicBezTo>
                      <a:pt x="65" y="6"/>
                      <a:pt x="64" y="7"/>
                      <a:pt x="63" y="8"/>
                    </a:cubicBezTo>
                    <a:cubicBezTo>
                      <a:pt x="45" y="27"/>
                      <a:pt x="23" y="41"/>
                      <a:pt x="4" y="59"/>
                    </a:cubicBezTo>
                    <a:cubicBezTo>
                      <a:pt x="3" y="60"/>
                      <a:pt x="2" y="61"/>
                      <a:pt x="1" y="63"/>
                    </a:cubicBezTo>
                    <a:cubicBezTo>
                      <a:pt x="0" y="63"/>
                      <a:pt x="1" y="64"/>
                      <a:pt x="1" y="64"/>
                    </a:cubicBezTo>
                    <a:cubicBezTo>
                      <a:pt x="2" y="63"/>
                      <a:pt x="3" y="63"/>
                      <a:pt x="4" y="62"/>
                    </a:cubicBezTo>
                    <a:cubicBezTo>
                      <a:pt x="15" y="56"/>
                      <a:pt x="24" y="47"/>
                      <a:pt x="33" y="39"/>
                    </a:cubicBezTo>
                    <a:cubicBezTo>
                      <a:pt x="40" y="33"/>
                      <a:pt x="47" y="28"/>
                      <a:pt x="54" y="23"/>
                    </a:cubicBezTo>
                    <a:cubicBezTo>
                      <a:pt x="58" y="20"/>
                      <a:pt x="61" y="17"/>
                      <a:pt x="65" y="15"/>
                    </a:cubicBezTo>
                    <a:cubicBezTo>
                      <a:pt x="66" y="14"/>
                      <a:pt x="68" y="12"/>
                      <a:pt x="70" y="11"/>
                    </a:cubicBezTo>
                    <a:cubicBezTo>
                      <a:pt x="72" y="9"/>
                      <a:pt x="64" y="18"/>
                      <a:pt x="66" y="16"/>
                    </a:cubicBezTo>
                    <a:cubicBezTo>
                      <a:pt x="48" y="38"/>
                      <a:pt x="22" y="50"/>
                      <a:pt x="5" y="72"/>
                    </a:cubicBezTo>
                    <a:cubicBezTo>
                      <a:pt x="4" y="73"/>
                      <a:pt x="4" y="73"/>
                      <a:pt x="3" y="74"/>
                    </a:cubicBezTo>
                    <a:cubicBezTo>
                      <a:pt x="3" y="75"/>
                      <a:pt x="4" y="75"/>
                      <a:pt x="4" y="75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18" y="64"/>
                      <a:pt x="30" y="54"/>
                      <a:pt x="43" y="45"/>
                    </a:cubicBezTo>
                    <a:cubicBezTo>
                      <a:pt x="49" y="40"/>
                      <a:pt x="55" y="35"/>
                      <a:pt x="61" y="30"/>
                    </a:cubicBezTo>
                    <a:cubicBezTo>
                      <a:pt x="62" y="30"/>
                      <a:pt x="63" y="29"/>
                      <a:pt x="64" y="28"/>
                    </a:cubicBezTo>
                    <a:cubicBezTo>
                      <a:pt x="56" y="36"/>
                      <a:pt x="48" y="44"/>
                      <a:pt x="40" y="51"/>
                    </a:cubicBezTo>
                    <a:cubicBezTo>
                      <a:pt x="30" y="60"/>
                      <a:pt x="18" y="68"/>
                      <a:pt x="10" y="79"/>
                    </a:cubicBezTo>
                    <a:cubicBezTo>
                      <a:pt x="10" y="79"/>
                      <a:pt x="9" y="80"/>
                      <a:pt x="9" y="80"/>
                    </a:cubicBezTo>
                    <a:cubicBezTo>
                      <a:pt x="9" y="81"/>
                      <a:pt x="10" y="81"/>
                      <a:pt x="10" y="81"/>
                    </a:cubicBezTo>
                    <a:cubicBezTo>
                      <a:pt x="11" y="81"/>
                      <a:pt x="11" y="80"/>
                      <a:pt x="11" y="80"/>
                    </a:cubicBezTo>
                    <a:cubicBezTo>
                      <a:pt x="35" y="65"/>
                      <a:pt x="54" y="43"/>
                      <a:pt x="78" y="28"/>
                    </a:cubicBezTo>
                    <a:cubicBezTo>
                      <a:pt x="78" y="28"/>
                      <a:pt x="84" y="25"/>
                      <a:pt x="83" y="26"/>
                    </a:cubicBezTo>
                    <a:cubicBezTo>
                      <a:pt x="79" y="28"/>
                      <a:pt x="77" y="31"/>
                      <a:pt x="74" y="34"/>
                    </a:cubicBezTo>
                    <a:cubicBezTo>
                      <a:pt x="68" y="40"/>
                      <a:pt x="62" y="46"/>
                      <a:pt x="56" y="51"/>
                    </a:cubicBezTo>
                    <a:cubicBezTo>
                      <a:pt x="43" y="62"/>
                      <a:pt x="29" y="71"/>
                      <a:pt x="18" y="83"/>
                    </a:cubicBezTo>
                    <a:cubicBezTo>
                      <a:pt x="18" y="83"/>
                      <a:pt x="18" y="83"/>
                      <a:pt x="18" y="83"/>
                    </a:cubicBezTo>
                    <a:cubicBezTo>
                      <a:pt x="18" y="84"/>
                      <a:pt x="18" y="85"/>
                      <a:pt x="19" y="84"/>
                    </a:cubicBezTo>
                    <a:cubicBezTo>
                      <a:pt x="19" y="84"/>
                      <a:pt x="19" y="84"/>
                      <a:pt x="20" y="84"/>
                    </a:cubicBezTo>
                    <a:cubicBezTo>
                      <a:pt x="31" y="78"/>
                      <a:pt x="40" y="67"/>
                      <a:pt x="50" y="59"/>
                    </a:cubicBezTo>
                    <a:cubicBezTo>
                      <a:pt x="61" y="51"/>
                      <a:pt x="71" y="41"/>
                      <a:pt x="82" y="33"/>
                    </a:cubicBezTo>
                    <a:cubicBezTo>
                      <a:pt x="83" y="32"/>
                      <a:pt x="87" y="30"/>
                      <a:pt x="88" y="29"/>
                    </a:cubicBezTo>
                    <a:cubicBezTo>
                      <a:pt x="86" y="33"/>
                      <a:pt x="82" y="37"/>
                      <a:pt x="79" y="40"/>
                    </a:cubicBezTo>
                    <a:cubicBezTo>
                      <a:pt x="73" y="44"/>
                      <a:pt x="69" y="50"/>
                      <a:pt x="64" y="55"/>
                    </a:cubicBezTo>
                    <a:cubicBezTo>
                      <a:pt x="54" y="65"/>
                      <a:pt x="43" y="73"/>
                      <a:pt x="34" y="84"/>
                    </a:cubicBezTo>
                    <a:cubicBezTo>
                      <a:pt x="33" y="85"/>
                      <a:pt x="34" y="86"/>
                      <a:pt x="34" y="85"/>
                    </a:cubicBezTo>
                    <a:cubicBezTo>
                      <a:pt x="46" y="78"/>
                      <a:pt x="55" y="68"/>
                      <a:pt x="65" y="59"/>
                    </a:cubicBezTo>
                    <a:cubicBezTo>
                      <a:pt x="78" y="48"/>
                      <a:pt x="91" y="38"/>
                      <a:pt x="104" y="28"/>
                    </a:cubicBezTo>
                    <a:cubicBezTo>
                      <a:pt x="104" y="27"/>
                      <a:pt x="104" y="27"/>
                      <a:pt x="105" y="27"/>
                    </a:cubicBezTo>
                    <a:cubicBezTo>
                      <a:pt x="104" y="27"/>
                      <a:pt x="104" y="27"/>
                      <a:pt x="104" y="28"/>
                    </a:cubicBezTo>
                    <a:cubicBezTo>
                      <a:pt x="102" y="30"/>
                      <a:pt x="100" y="32"/>
                      <a:pt x="98" y="34"/>
                    </a:cubicBezTo>
                    <a:cubicBezTo>
                      <a:pt x="92" y="40"/>
                      <a:pt x="86" y="46"/>
                      <a:pt x="80" y="52"/>
                    </a:cubicBezTo>
                    <a:cubicBezTo>
                      <a:pt x="68" y="63"/>
                      <a:pt x="56" y="73"/>
                      <a:pt x="44" y="84"/>
                    </a:cubicBezTo>
                    <a:cubicBezTo>
                      <a:pt x="44" y="85"/>
                      <a:pt x="44" y="86"/>
                      <a:pt x="45" y="85"/>
                    </a:cubicBezTo>
                    <a:cubicBezTo>
                      <a:pt x="46" y="85"/>
                      <a:pt x="47" y="84"/>
                      <a:pt x="47" y="83"/>
                    </a:cubicBezTo>
                    <a:cubicBezTo>
                      <a:pt x="48" y="83"/>
                      <a:pt x="48" y="83"/>
                      <a:pt x="48" y="83"/>
                    </a:cubicBezTo>
                    <a:cubicBezTo>
                      <a:pt x="60" y="74"/>
                      <a:pt x="72" y="64"/>
                      <a:pt x="83" y="53"/>
                    </a:cubicBezTo>
                    <a:cubicBezTo>
                      <a:pt x="90" y="46"/>
                      <a:pt x="97" y="39"/>
                      <a:pt x="105" y="33"/>
                    </a:cubicBezTo>
                    <a:cubicBezTo>
                      <a:pt x="110" y="29"/>
                      <a:pt x="114" y="25"/>
                      <a:pt x="119" y="21"/>
                    </a:cubicBezTo>
                    <a:cubicBezTo>
                      <a:pt x="118" y="22"/>
                      <a:pt x="117" y="23"/>
                      <a:pt x="116" y="24"/>
                    </a:cubicBezTo>
                    <a:cubicBezTo>
                      <a:pt x="110" y="31"/>
                      <a:pt x="104" y="39"/>
                      <a:pt x="98" y="46"/>
                    </a:cubicBezTo>
                    <a:cubicBezTo>
                      <a:pt x="85" y="60"/>
                      <a:pt x="70" y="71"/>
                      <a:pt x="57" y="85"/>
                    </a:cubicBezTo>
                    <a:cubicBezTo>
                      <a:pt x="57" y="85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8" y="86"/>
                    </a:cubicBezTo>
                    <a:cubicBezTo>
                      <a:pt x="58" y="86"/>
                      <a:pt x="58" y="86"/>
                      <a:pt x="58" y="86"/>
                    </a:cubicBezTo>
                    <a:cubicBezTo>
                      <a:pt x="64" y="83"/>
                      <a:pt x="68" y="79"/>
                      <a:pt x="72" y="74"/>
                    </a:cubicBezTo>
                    <a:cubicBezTo>
                      <a:pt x="78" y="68"/>
                      <a:pt x="85" y="62"/>
                      <a:pt x="91" y="57"/>
                    </a:cubicBezTo>
                    <a:cubicBezTo>
                      <a:pt x="105" y="45"/>
                      <a:pt x="117" y="32"/>
                      <a:pt x="130" y="20"/>
                    </a:cubicBezTo>
                    <a:cubicBezTo>
                      <a:pt x="131" y="18"/>
                      <a:pt x="137" y="15"/>
                      <a:pt x="138" y="13"/>
                    </a:cubicBezTo>
                    <a:cubicBezTo>
                      <a:pt x="136" y="18"/>
                      <a:pt x="131" y="22"/>
                      <a:pt x="128" y="25"/>
                    </a:cubicBezTo>
                    <a:cubicBezTo>
                      <a:pt x="122" y="31"/>
                      <a:pt x="118" y="38"/>
                      <a:pt x="112" y="45"/>
                    </a:cubicBezTo>
                    <a:cubicBezTo>
                      <a:pt x="107" y="51"/>
                      <a:pt x="101" y="57"/>
                      <a:pt x="95" y="63"/>
                    </a:cubicBezTo>
                    <a:cubicBezTo>
                      <a:pt x="89" y="70"/>
                      <a:pt x="83" y="78"/>
                      <a:pt x="75" y="84"/>
                    </a:cubicBezTo>
                    <a:cubicBezTo>
                      <a:pt x="74" y="84"/>
                      <a:pt x="74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81" y="82"/>
                      <a:pt x="86" y="77"/>
                      <a:pt x="91" y="72"/>
                    </a:cubicBezTo>
                    <a:cubicBezTo>
                      <a:pt x="97" y="65"/>
                      <a:pt x="103" y="59"/>
                      <a:pt x="110" y="53"/>
                    </a:cubicBezTo>
                    <a:cubicBezTo>
                      <a:pt x="124" y="41"/>
                      <a:pt x="137" y="29"/>
                      <a:pt x="150" y="16"/>
                    </a:cubicBezTo>
                    <a:cubicBezTo>
                      <a:pt x="146" y="20"/>
                      <a:pt x="141" y="29"/>
                      <a:pt x="136" y="34"/>
                    </a:cubicBezTo>
                    <a:cubicBezTo>
                      <a:pt x="131" y="40"/>
                      <a:pt x="126" y="46"/>
                      <a:pt x="120" y="52"/>
                    </a:cubicBezTo>
                    <a:cubicBezTo>
                      <a:pt x="109" y="62"/>
                      <a:pt x="98" y="72"/>
                      <a:pt x="90" y="84"/>
                    </a:cubicBezTo>
                    <a:cubicBezTo>
                      <a:pt x="89" y="85"/>
                      <a:pt x="90" y="86"/>
                      <a:pt x="91" y="85"/>
                    </a:cubicBezTo>
                    <a:cubicBezTo>
                      <a:pt x="91" y="84"/>
                      <a:pt x="92" y="84"/>
                      <a:pt x="93" y="83"/>
                    </a:cubicBezTo>
                    <a:cubicBezTo>
                      <a:pt x="93" y="84"/>
                      <a:pt x="94" y="83"/>
                      <a:pt x="95" y="80"/>
                    </a:cubicBezTo>
                    <a:cubicBezTo>
                      <a:pt x="105" y="68"/>
                      <a:pt x="117" y="58"/>
                      <a:pt x="129" y="48"/>
                    </a:cubicBezTo>
                    <a:cubicBezTo>
                      <a:pt x="142" y="36"/>
                      <a:pt x="155" y="23"/>
                      <a:pt x="169" y="12"/>
                    </a:cubicBezTo>
                    <a:cubicBezTo>
                      <a:pt x="164" y="16"/>
                      <a:pt x="158" y="24"/>
                      <a:pt x="152" y="30"/>
                    </a:cubicBezTo>
                    <a:cubicBezTo>
                      <a:pt x="146" y="36"/>
                      <a:pt x="141" y="43"/>
                      <a:pt x="135" y="50"/>
                    </a:cubicBezTo>
                    <a:cubicBezTo>
                      <a:pt x="129" y="56"/>
                      <a:pt x="123" y="63"/>
                      <a:pt x="117" y="70"/>
                    </a:cubicBezTo>
                    <a:cubicBezTo>
                      <a:pt x="112" y="76"/>
                      <a:pt x="105" y="80"/>
                      <a:pt x="100" y="86"/>
                    </a:cubicBezTo>
                    <a:cubicBezTo>
                      <a:pt x="99" y="86"/>
                      <a:pt x="99" y="86"/>
                      <a:pt x="99" y="86"/>
                    </a:cubicBezTo>
                    <a:cubicBezTo>
                      <a:pt x="99" y="87"/>
                      <a:pt x="100" y="87"/>
                      <a:pt x="100" y="87"/>
                    </a:cubicBezTo>
                    <a:cubicBezTo>
                      <a:pt x="101" y="87"/>
                      <a:pt x="101" y="87"/>
                      <a:pt x="101" y="86"/>
                    </a:cubicBezTo>
                    <a:cubicBezTo>
                      <a:pt x="112" y="79"/>
                      <a:pt x="120" y="69"/>
                      <a:pt x="130" y="60"/>
                    </a:cubicBezTo>
                    <a:cubicBezTo>
                      <a:pt x="142" y="50"/>
                      <a:pt x="152" y="40"/>
                      <a:pt x="164" y="30"/>
                    </a:cubicBezTo>
                    <a:cubicBezTo>
                      <a:pt x="166" y="28"/>
                      <a:pt x="168" y="26"/>
                      <a:pt x="170" y="24"/>
                    </a:cubicBezTo>
                    <a:cubicBezTo>
                      <a:pt x="172" y="22"/>
                      <a:pt x="173" y="21"/>
                      <a:pt x="175" y="20"/>
                    </a:cubicBezTo>
                    <a:cubicBezTo>
                      <a:pt x="173" y="21"/>
                      <a:pt x="172" y="23"/>
                      <a:pt x="171" y="25"/>
                    </a:cubicBezTo>
                    <a:cubicBezTo>
                      <a:pt x="166" y="30"/>
                      <a:pt x="161" y="35"/>
                      <a:pt x="156" y="40"/>
                    </a:cubicBezTo>
                    <a:cubicBezTo>
                      <a:pt x="148" y="49"/>
                      <a:pt x="140" y="59"/>
                      <a:pt x="131" y="69"/>
                    </a:cubicBezTo>
                    <a:cubicBezTo>
                      <a:pt x="126" y="75"/>
                      <a:pt x="120" y="81"/>
                      <a:pt x="115" y="87"/>
                    </a:cubicBezTo>
                    <a:cubicBezTo>
                      <a:pt x="115" y="87"/>
                      <a:pt x="114" y="88"/>
                      <a:pt x="114" y="88"/>
                    </a:cubicBezTo>
                    <a:cubicBezTo>
                      <a:pt x="114" y="88"/>
                      <a:pt x="115" y="89"/>
                      <a:pt x="115" y="89"/>
                    </a:cubicBezTo>
                    <a:cubicBezTo>
                      <a:pt x="116" y="88"/>
                      <a:pt x="116" y="88"/>
                      <a:pt x="116" y="87"/>
                    </a:cubicBezTo>
                    <a:cubicBezTo>
                      <a:pt x="123" y="80"/>
                      <a:pt x="131" y="72"/>
                      <a:pt x="138" y="64"/>
                    </a:cubicBezTo>
                    <a:cubicBezTo>
                      <a:pt x="148" y="54"/>
                      <a:pt x="159" y="43"/>
                      <a:pt x="171" y="35"/>
                    </a:cubicBezTo>
                    <a:cubicBezTo>
                      <a:pt x="173" y="33"/>
                      <a:pt x="175" y="31"/>
                      <a:pt x="178" y="29"/>
                    </a:cubicBezTo>
                    <a:cubicBezTo>
                      <a:pt x="184" y="25"/>
                      <a:pt x="176" y="31"/>
                      <a:pt x="175" y="33"/>
                    </a:cubicBezTo>
                    <a:cubicBezTo>
                      <a:pt x="169" y="39"/>
                      <a:pt x="163" y="45"/>
                      <a:pt x="157" y="52"/>
                    </a:cubicBezTo>
                    <a:cubicBezTo>
                      <a:pt x="153" y="57"/>
                      <a:pt x="149" y="62"/>
                      <a:pt x="145" y="67"/>
                    </a:cubicBezTo>
                    <a:cubicBezTo>
                      <a:pt x="140" y="74"/>
                      <a:pt x="133" y="79"/>
                      <a:pt x="127" y="86"/>
                    </a:cubicBezTo>
                    <a:cubicBezTo>
                      <a:pt x="127" y="86"/>
                      <a:pt x="127" y="87"/>
                      <a:pt x="128" y="87"/>
                    </a:cubicBezTo>
                    <a:cubicBezTo>
                      <a:pt x="146" y="74"/>
                      <a:pt x="159" y="56"/>
                      <a:pt x="174" y="41"/>
                    </a:cubicBezTo>
                    <a:cubicBezTo>
                      <a:pt x="178" y="37"/>
                      <a:pt x="182" y="33"/>
                      <a:pt x="186" y="29"/>
                    </a:cubicBezTo>
                    <a:cubicBezTo>
                      <a:pt x="182" y="34"/>
                      <a:pt x="178" y="39"/>
                      <a:pt x="174" y="44"/>
                    </a:cubicBezTo>
                    <a:cubicBezTo>
                      <a:pt x="165" y="54"/>
                      <a:pt x="157" y="65"/>
                      <a:pt x="149" y="75"/>
                    </a:cubicBezTo>
                    <a:cubicBezTo>
                      <a:pt x="147" y="78"/>
                      <a:pt x="145" y="80"/>
                      <a:pt x="143" y="82"/>
                    </a:cubicBezTo>
                    <a:cubicBezTo>
                      <a:pt x="142" y="83"/>
                      <a:pt x="142" y="84"/>
                      <a:pt x="141" y="85"/>
                    </a:cubicBezTo>
                    <a:cubicBezTo>
                      <a:pt x="139" y="86"/>
                      <a:pt x="139" y="86"/>
                      <a:pt x="139" y="87"/>
                    </a:cubicBezTo>
                    <a:cubicBezTo>
                      <a:pt x="138" y="88"/>
                      <a:pt x="138" y="88"/>
                      <a:pt x="137" y="89"/>
                    </a:cubicBezTo>
                    <a:cubicBezTo>
                      <a:pt x="137" y="89"/>
                      <a:pt x="137" y="89"/>
                      <a:pt x="137" y="89"/>
                    </a:cubicBezTo>
                    <a:cubicBezTo>
                      <a:pt x="136" y="90"/>
                      <a:pt x="137" y="91"/>
                      <a:pt x="138" y="90"/>
                    </a:cubicBezTo>
                    <a:cubicBezTo>
                      <a:pt x="138" y="90"/>
                      <a:pt x="139" y="89"/>
                      <a:pt x="139" y="89"/>
                    </a:cubicBezTo>
                    <a:cubicBezTo>
                      <a:pt x="139" y="89"/>
                      <a:pt x="140" y="88"/>
                      <a:pt x="140" y="88"/>
                    </a:cubicBezTo>
                    <a:cubicBezTo>
                      <a:pt x="140" y="88"/>
                      <a:pt x="140" y="88"/>
                      <a:pt x="140" y="88"/>
                    </a:cubicBezTo>
                    <a:cubicBezTo>
                      <a:pt x="144" y="83"/>
                      <a:pt x="149" y="78"/>
                      <a:pt x="153" y="74"/>
                    </a:cubicBezTo>
                    <a:cubicBezTo>
                      <a:pt x="162" y="65"/>
                      <a:pt x="172" y="57"/>
                      <a:pt x="181" y="48"/>
                    </a:cubicBezTo>
                    <a:cubicBezTo>
                      <a:pt x="183" y="46"/>
                      <a:pt x="185" y="44"/>
                      <a:pt x="187" y="42"/>
                    </a:cubicBezTo>
                    <a:cubicBezTo>
                      <a:pt x="188" y="41"/>
                      <a:pt x="193" y="35"/>
                      <a:pt x="189" y="41"/>
                    </a:cubicBezTo>
                    <a:cubicBezTo>
                      <a:pt x="185" y="46"/>
                      <a:pt x="181" y="52"/>
                      <a:pt x="176" y="57"/>
                    </a:cubicBezTo>
                    <a:cubicBezTo>
                      <a:pt x="168" y="67"/>
                      <a:pt x="159" y="76"/>
                      <a:pt x="151" y="86"/>
                    </a:cubicBezTo>
                    <a:cubicBezTo>
                      <a:pt x="150" y="86"/>
                      <a:pt x="151" y="87"/>
                      <a:pt x="151" y="87"/>
                    </a:cubicBezTo>
                    <a:cubicBezTo>
                      <a:pt x="165" y="76"/>
                      <a:pt x="177" y="63"/>
                      <a:pt x="189" y="51"/>
                    </a:cubicBezTo>
                    <a:cubicBezTo>
                      <a:pt x="191" y="49"/>
                      <a:pt x="194" y="47"/>
                      <a:pt x="195" y="45"/>
                    </a:cubicBezTo>
                    <a:cubicBezTo>
                      <a:pt x="193" y="50"/>
                      <a:pt x="189" y="54"/>
                      <a:pt x="185" y="58"/>
                    </a:cubicBezTo>
                    <a:cubicBezTo>
                      <a:pt x="179" y="66"/>
                      <a:pt x="174" y="73"/>
                      <a:pt x="167" y="80"/>
                    </a:cubicBezTo>
                    <a:cubicBezTo>
                      <a:pt x="167" y="81"/>
                      <a:pt x="166" y="82"/>
                      <a:pt x="165" y="83"/>
                    </a:cubicBezTo>
                    <a:cubicBezTo>
                      <a:pt x="162" y="85"/>
                      <a:pt x="160" y="87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7" y="90"/>
                      <a:pt x="158" y="91"/>
                      <a:pt x="159" y="90"/>
                    </a:cubicBezTo>
                    <a:cubicBezTo>
                      <a:pt x="159" y="90"/>
                      <a:pt x="159" y="90"/>
                      <a:pt x="160" y="89"/>
                    </a:cubicBezTo>
                    <a:cubicBezTo>
                      <a:pt x="160" y="89"/>
                      <a:pt x="160" y="89"/>
                      <a:pt x="161" y="89"/>
                    </a:cubicBezTo>
                    <a:cubicBezTo>
                      <a:pt x="161" y="89"/>
                      <a:pt x="162" y="88"/>
                      <a:pt x="163" y="87"/>
                    </a:cubicBezTo>
                    <a:cubicBezTo>
                      <a:pt x="165" y="85"/>
                      <a:pt x="167" y="83"/>
                      <a:pt x="169" y="81"/>
                    </a:cubicBezTo>
                    <a:cubicBezTo>
                      <a:pt x="176" y="75"/>
                      <a:pt x="182" y="67"/>
                      <a:pt x="188" y="61"/>
                    </a:cubicBezTo>
                    <a:cubicBezTo>
                      <a:pt x="190" y="60"/>
                      <a:pt x="200" y="50"/>
                      <a:pt x="196" y="56"/>
                    </a:cubicBezTo>
                    <a:cubicBezTo>
                      <a:pt x="193" y="60"/>
                      <a:pt x="189" y="64"/>
                      <a:pt x="186" y="67"/>
                    </a:cubicBezTo>
                    <a:cubicBezTo>
                      <a:pt x="180" y="74"/>
                      <a:pt x="175" y="82"/>
                      <a:pt x="169" y="89"/>
                    </a:cubicBezTo>
                    <a:cubicBezTo>
                      <a:pt x="169" y="89"/>
                      <a:pt x="169" y="89"/>
                      <a:pt x="169" y="89"/>
                    </a:cubicBezTo>
                    <a:cubicBezTo>
                      <a:pt x="168" y="90"/>
                      <a:pt x="169" y="91"/>
                      <a:pt x="170" y="90"/>
                    </a:cubicBezTo>
                    <a:cubicBezTo>
                      <a:pt x="170" y="90"/>
                      <a:pt x="171" y="89"/>
                      <a:pt x="172" y="89"/>
                    </a:cubicBezTo>
                    <a:cubicBezTo>
                      <a:pt x="180" y="81"/>
                      <a:pt x="188" y="73"/>
                      <a:pt x="196" y="64"/>
                    </a:cubicBezTo>
                    <a:cubicBezTo>
                      <a:pt x="196" y="64"/>
                      <a:pt x="201" y="57"/>
                      <a:pt x="199" y="62"/>
                    </a:cubicBezTo>
                    <a:cubicBezTo>
                      <a:pt x="198" y="63"/>
                      <a:pt x="198" y="64"/>
                      <a:pt x="197" y="66"/>
                    </a:cubicBezTo>
                    <a:cubicBezTo>
                      <a:pt x="190" y="73"/>
                      <a:pt x="182" y="80"/>
                      <a:pt x="176" y="88"/>
                    </a:cubicBezTo>
                    <a:cubicBezTo>
                      <a:pt x="176" y="88"/>
                      <a:pt x="176" y="88"/>
                      <a:pt x="176" y="88"/>
                    </a:cubicBezTo>
                    <a:cubicBezTo>
                      <a:pt x="176" y="89"/>
                      <a:pt x="176" y="89"/>
                      <a:pt x="177" y="89"/>
                    </a:cubicBezTo>
                    <a:cubicBezTo>
                      <a:pt x="177" y="88"/>
                      <a:pt x="178" y="88"/>
                      <a:pt x="178" y="88"/>
                    </a:cubicBezTo>
                    <a:cubicBezTo>
                      <a:pt x="186" y="82"/>
                      <a:pt x="193" y="75"/>
                      <a:pt x="198" y="66"/>
                    </a:cubicBezTo>
                    <a:cubicBezTo>
                      <a:pt x="198" y="66"/>
                      <a:pt x="199" y="65"/>
                      <a:pt x="199" y="65"/>
                    </a:cubicBezTo>
                    <a:cubicBezTo>
                      <a:pt x="200" y="64"/>
                      <a:pt x="201" y="63"/>
                      <a:pt x="201" y="63"/>
                    </a:cubicBezTo>
                    <a:cubicBezTo>
                      <a:pt x="201" y="63"/>
                      <a:pt x="201" y="64"/>
                      <a:pt x="200" y="65"/>
                    </a:cubicBezTo>
                    <a:cubicBezTo>
                      <a:pt x="199" y="68"/>
                      <a:pt x="197" y="70"/>
                      <a:pt x="195" y="72"/>
                    </a:cubicBezTo>
                    <a:cubicBezTo>
                      <a:pt x="192" y="78"/>
                      <a:pt x="187" y="82"/>
                      <a:pt x="182" y="87"/>
                    </a:cubicBezTo>
                    <a:cubicBezTo>
                      <a:pt x="181" y="87"/>
                      <a:pt x="181" y="88"/>
                      <a:pt x="180" y="89"/>
                    </a:cubicBezTo>
                    <a:cubicBezTo>
                      <a:pt x="180" y="89"/>
                      <a:pt x="180" y="90"/>
                      <a:pt x="181" y="89"/>
                    </a:cubicBezTo>
                    <a:cubicBezTo>
                      <a:pt x="182" y="89"/>
                      <a:pt x="183" y="87"/>
                      <a:pt x="184" y="86"/>
                    </a:cubicBezTo>
                    <a:cubicBezTo>
                      <a:pt x="184" y="86"/>
                      <a:pt x="184" y="86"/>
                      <a:pt x="185" y="86"/>
                    </a:cubicBezTo>
                    <a:cubicBezTo>
                      <a:pt x="185" y="86"/>
                      <a:pt x="185" y="86"/>
                      <a:pt x="185" y="85"/>
                    </a:cubicBezTo>
                    <a:cubicBezTo>
                      <a:pt x="186" y="85"/>
                      <a:pt x="186" y="85"/>
                      <a:pt x="187" y="84"/>
                    </a:cubicBezTo>
                    <a:cubicBezTo>
                      <a:pt x="191" y="80"/>
                      <a:pt x="194" y="76"/>
                      <a:pt x="198" y="72"/>
                    </a:cubicBezTo>
                    <a:cubicBezTo>
                      <a:pt x="200" y="70"/>
                      <a:pt x="205" y="63"/>
                      <a:pt x="201" y="72"/>
                    </a:cubicBezTo>
                    <a:cubicBezTo>
                      <a:pt x="199" y="77"/>
                      <a:pt x="194" y="81"/>
                      <a:pt x="190" y="84"/>
                    </a:cubicBezTo>
                    <a:cubicBezTo>
                      <a:pt x="190" y="84"/>
                      <a:pt x="190" y="84"/>
                      <a:pt x="190" y="84"/>
                    </a:cubicBezTo>
                    <a:cubicBezTo>
                      <a:pt x="189" y="85"/>
                      <a:pt x="190" y="86"/>
                      <a:pt x="190" y="85"/>
                    </a:cubicBezTo>
                    <a:cubicBezTo>
                      <a:pt x="192" y="84"/>
                      <a:pt x="194" y="82"/>
                      <a:pt x="196" y="81"/>
                    </a:cubicBezTo>
                    <a:cubicBezTo>
                      <a:pt x="200" y="77"/>
                      <a:pt x="203" y="72"/>
                      <a:pt x="205" y="66"/>
                    </a:cubicBezTo>
                    <a:cubicBezTo>
                      <a:pt x="205" y="65"/>
                      <a:pt x="204" y="65"/>
                      <a:pt x="204" y="65"/>
                    </a:cubicBezTo>
                    <a:cubicBezTo>
                      <a:pt x="201" y="67"/>
                      <a:pt x="199" y="70"/>
                      <a:pt x="197" y="72"/>
                    </a:cubicBezTo>
                    <a:cubicBezTo>
                      <a:pt x="200" y="68"/>
                      <a:pt x="202" y="65"/>
                      <a:pt x="204" y="61"/>
                    </a:cubicBezTo>
                    <a:cubicBezTo>
                      <a:pt x="204" y="60"/>
                      <a:pt x="203" y="59"/>
                      <a:pt x="203" y="60"/>
                    </a:cubicBezTo>
                    <a:cubicBezTo>
                      <a:pt x="202" y="61"/>
                      <a:pt x="201" y="62"/>
                      <a:pt x="200" y="63"/>
                    </a:cubicBezTo>
                    <a:cubicBezTo>
                      <a:pt x="201" y="61"/>
                      <a:pt x="201" y="60"/>
                      <a:pt x="202" y="58"/>
                    </a:cubicBezTo>
                    <a:cubicBezTo>
                      <a:pt x="202" y="57"/>
                      <a:pt x="201" y="57"/>
                      <a:pt x="201" y="57"/>
                    </a:cubicBezTo>
                    <a:cubicBezTo>
                      <a:pt x="195" y="63"/>
                      <a:pt x="190" y="69"/>
                      <a:pt x="184" y="75"/>
                    </a:cubicBezTo>
                    <a:cubicBezTo>
                      <a:pt x="181" y="78"/>
                      <a:pt x="178" y="80"/>
                      <a:pt x="176" y="83"/>
                    </a:cubicBezTo>
                    <a:cubicBezTo>
                      <a:pt x="175" y="84"/>
                      <a:pt x="174" y="85"/>
                      <a:pt x="174" y="86"/>
                    </a:cubicBezTo>
                    <a:cubicBezTo>
                      <a:pt x="178" y="80"/>
                      <a:pt x="182" y="74"/>
                      <a:pt x="187" y="68"/>
                    </a:cubicBezTo>
                    <a:cubicBezTo>
                      <a:pt x="191" y="63"/>
                      <a:pt x="196" y="58"/>
                      <a:pt x="199" y="52"/>
                    </a:cubicBezTo>
                    <a:cubicBezTo>
                      <a:pt x="200" y="52"/>
                      <a:pt x="199" y="51"/>
                      <a:pt x="198" y="51"/>
                    </a:cubicBezTo>
                    <a:cubicBezTo>
                      <a:pt x="190" y="57"/>
                      <a:pt x="182" y="65"/>
                      <a:pt x="175" y="73"/>
                    </a:cubicBezTo>
                    <a:cubicBezTo>
                      <a:pt x="176" y="72"/>
                      <a:pt x="176" y="71"/>
                      <a:pt x="177" y="71"/>
                    </a:cubicBezTo>
                    <a:cubicBezTo>
                      <a:pt x="183" y="61"/>
                      <a:pt x="192" y="54"/>
                      <a:pt x="198" y="43"/>
                    </a:cubicBezTo>
                    <a:cubicBezTo>
                      <a:pt x="198" y="43"/>
                      <a:pt x="197" y="42"/>
                      <a:pt x="197" y="43"/>
                    </a:cubicBezTo>
                    <a:cubicBezTo>
                      <a:pt x="189" y="49"/>
                      <a:pt x="183" y="56"/>
                      <a:pt x="176" y="63"/>
                    </a:cubicBezTo>
                    <a:cubicBezTo>
                      <a:pt x="169" y="70"/>
                      <a:pt x="160" y="77"/>
                      <a:pt x="153" y="85"/>
                    </a:cubicBezTo>
                    <a:cubicBezTo>
                      <a:pt x="167" y="69"/>
                      <a:pt x="182" y="54"/>
                      <a:pt x="193" y="36"/>
                    </a:cubicBezTo>
                    <a:cubicBezTo>
                      <a:pt x="194" y="36"/>
                      <a:pt x="193" y="35"/>
                      <a:pt x="192" y="36"/>
                    </a:cubicBezTo>
                    <a:cubicBezTo>
                      <a:pt x="183" y="42"/>
                      <a:pt x="175" y="52"/>
                      <a:pt x="167" y="59"/>
                    </a:cubicBezTo>
                    <a:cubicBezTo>
                      <a:pt x="162" y="64"/>
                      <a:pt x="157" y="68"/>
                      <a:pt x="152" y="73"/>
                    </a:cubicBezTo>
                    <a:cubicBezTo>
                      <a:pt x="164" y="58"/>
                      <a:pt x="176" y="42"/>
                      <a:pt x="189" y="28"/>
                    </a:cubicBezTo>
                    <a:cubicBezTo>
                      <a:pt x="189" y="28"/>
                      <a:pt x="189" y="28"/>
                      <a:pt x="189" y="28"/>
                    </a:cubicBezTo>
                    <a:cubicBezTo>
                      <a:pt x="189" y="27"/>
                      <a:pt x="189" y="26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71" y="39"/>
                      <a:pt x="158" y="56"/>
                      <a:pt x="144" y="71"/>
                    </a:cubicBezTo>
                    <a:close/>
                    <a:moveTo>
                      <a:pt x="20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8" y="30"/>
                      <a:pt x="16" y="32"/>
                      <a:pt x="20" y="28"/>
                    </a:cubicBezTo>
                    <a:close/>
                    <a:moveTo>
                      <a:pt x="52" y="78"/>
                    </a:moveTo>
                    <a:cubicBezTo>
                      <a:pt x="53" y="78"/>
                      <a:pt x="53" y="77"/>
                      <a:pt x="53" y="77"/>
                    </a:cubicBezTo>
                    <a:cubicBezTo>
                      <a:pt x="60" y="71"/>
                      <a:pt x="67" y="65"/>
                      <a:pt x="74" y="59"/>
                    </a:cubicBezTo>
                    <a:cubicBezTo>
                      <a:pt x="75" y="58"/>
                      <a:pt x="77" y="56"/>
                      <a:pt x="79" y="54"/>
                    </a:cubicBezTo>
                    <a:cubicBezTo>
                      <a:pt x="73" y="61"/>
                      <a:pt x="66" y="67"/>
                      <a:pt x="59" y="73"/>
                    </a:cubicBezTo>
                    <a:cubicBezTo>
                      <a:pt x="57" y="75"/>
                      <a:pt x="54" y="76"/>
                      <a:pt x="52" y="78"/>
                    </a:cubicBezTo>
                    <a:close/>
                    <a:moveTo>
                      <a:pt x="181" y="84"/>
                    </a:moveTo>
                    <a:cubicBezTo>
                      <a:pt x="173" y="91"/>
                      <a:pt x="185" y="80"/>
                      <a:pt x="187" y="78"/>
                    </a:cubicBezTo>
                    <a:cubicBezTo>
                      <a:pt x="189" y="76"/>
                      <a:pt x="191" y="73"/>
                      <a:pt x="193" y="71"/>
                    </a:cubicBezTo>
                    <a:cubicBezTo>
                      <a:pt x="190" y="76"/>
                      <a:pt x="186" y="80"/>
                      <a:pt x="181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5" name="Freeform 2360"/>
              <p:cNvSpPr/>
              <p:nvPr/>
            </p:nvSpPr>
            <p:spPr bwMode="auto">
              <a:xfrm>
                <a:off x="-2013744" y="288924"/>
                <a:ext cx="25400" cy="128588"/>
              </a:xfrm>
              <a:custGeom>
                <a:avLst/>
                <a:gdLst>
                  <a:gd name="T0" fmla="*/ 4 w 9"/>
                  <a:gd name="T1" fmla="*/ 46 h 47"/>
                  <a:gd name="T2" fmla="*/ 6 w 9"/>
                  <a:gd name="T3" fmla="*/ 45 h 47"/>
                  <a:gd name="T4" fmla="*/ 6 w 9"/>
                  <a:gd name="T5" fmla="*/ 4 h 47"/>
                  <a:gd name="T6" fmla="*/ 4 w 9"/>
                  <a:gd name="T7" fmla="*/ 4 h 47"/>
                  <a:gd name="T8" fmla="*/ 3 w 9"/>
                  <a:gd name="T9" fmla="*/ 0 h 47"/>
                  <a:gd name="T10" fmla="*/ 1 w 9"/>
                  <a:gd name="T11" fmla="*/ 2 h 47"/>
                  <a:gd name="T12" fmla="*/ 2 w 9"/>
                  <a:gd name="T13" fmla="*/ 41 h 47"/>
                  <a:gd name="T14" fmla="*/ 3 w 9"/>
                  <a:gd name="T15" fmla="*/ 41 h 47"/>
                  <a:gd name="T16" fmla="*/ 4 w 9"/>
                  <a:gd name="T17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7">
                    <a:moveTo>
                      <a:pt x="4" y="46"/>
                    </a:moveTo>
                    <a:cubicBezTo>
                      <a:pt x="5" y="47"/>
                      <a:pt x="6" y="46"/>
                      <a:pt x="6" y="45"/>
                    </a:cubicBezTo>
                    <a:cubicBezTo>
                      <a:pt x="9" y="31"/>
                      <a:pt x="6" y="18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3"/>
                      <a:pt x="2" y="2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15"/>
                      <a:pt x="4" y="28"/>
                      <a:pt x="2" y="41"/>
                    </a:cubicBezTo>
                    <a:cubicBezTo>
                      <a:pt x="2" y="41"/>
                      <a:pt x="2" y="41"/>
                      <a:pt x="3" y="41"/>
                    </a:cubicBezTo>
                    <a:cubicBezTo>
                      <a:pt x="6" y="42"/>
                      <a:pt x="6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6" name="Freeform 2361"/>
              <p:cNvSpPr/>
              <p:nvPr/>
            </p:nvSpPr>
            <p:spPr bwMode="auto">
              <a:xfrm>
                <a:off x="-2008982" y="282574"/>
                <a:ext cx="84138" cy="19050"/>
              </a:xfrm>
              <a:custGeom>
                <a:avLst/>
                <a:gdLst>
                  <a:gd name="T0" fmla="*/ 27 w 30"/>
                  <a:gd name="T1" fmla="*/ 1 h 7"/>
                  <a:gd name="T2" fmla="*/ 4 w 30"/>
                  <a:gd name="T3" fmla="*/ 1 h 7"/>
                  <a:gd name="T4" fmla="*/ 1 w 30"/>
                  <a:gd name="T5" fmla="*/ 2 h 7"/>
                  <a:gd name="T6" fmla="*/ 2 w 30"/>
                  <a:gd name="T7" fmla="*/ 6 h 7"/>
                  <a:gd name="T8" fmla="*/ 4 w 30"/>
                  <a:gd name="T9" fmla="*/ 6 h 7"/>
                  <a:gd name="T10" fmla="*/ 26 w 30"/>
                  <a:gd name="T11" fmla="*/ 6 h 7"/>
                  <a:gd name="T12" fmla="*/ 26 w 30"/>
                  <a:gd name="T13" fmla="*/ 5 h 7"/>
                  <a:gd name="T14" fmla="*/ 30 w 30"/>
                  <a:gd name="T15" fmla="*/ 2 h 7"/>
                  <a:gd name="T16" fmla="*/ 27 w 30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">
                    <a:moveTo>
                      <a:pt x="27" y="1"/>
                    </a:moveTo>
                    <a:cubicBezTo>
                      <a:pt x="19" y="1"/>
                      <a:pt x="11" y="3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12" y="7"/>
                      <a:pt x="19" y="6"/>
                      <a:pt x="26" y="6"/>
                    </a:cubicBezTo>
                    <a:cubicBezTo>
                      <a:pt x="26" y="6"/>
                      <a:pt x="26" y="5"/>
                      <a:pt x="26" y="5"/>
                    </a:cubicBezTo>
                    <a:cubicBezTo>
                      <a:pt x="25" y="3"/>
                      <a:pt x="28" y="1"/>
                      <a:pt x="30" y="2"/>
                    </a:cubicBezTo>
                    <a:cubicBezTo>
                      <a:pt x="29" y="1"/>
                      <a:pt x="28" y="1"/>
                      <a:pt x="2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7" name="Freeform 2362"/>
              <p:cNvSpPr/>
              <p:nvPr/>
            </p:nvSpPr>
            <p:spPr bwMode="auto">
              <a:xfrm>
                <a:off x="-1939132" y="285749"/>
                <a:ext cx="23813" cy="127000"/>
              </a:xfrm>
              <a:custGeom>
                <a:avLst/>
                <a:gdLst>
                  <a:gd name="T0" fmla="*/ 1 w 9"/>
                  <a:gd name="T1" fmla="*/ 4 h 46"/>
                  <a:gd name="T2" fmla="*/ 1 w 9"/>
                  <a:gd name="T3" fmla="*/ 5 h 46"/>
                  <a:gd name="T4" fmla="*/ 2 w 9"/>
                  <a:gd name="T5" fmla="*/ 45 h 46"/>
                  <a:gd name="T6" fmla="*/ 2 w 9"/>
                  <a:gd name="T7" fmla="*/ 46 h 46"/>
                  <a:gd name="T8" fmla="*/ 5 w 9"/>
                  <a:gd name="T9" fmla="*/ 42 h 46"/>
                  <a:gd name="T10" fmla="*/ 7 w 9"/>
                  <a:gd name="T11" fmla="*/ 42 h 46"/>
                  <a:gd name="T12" fmla="*/ 6 w 9"/>
                  <a:gd name="T13" fmla="*/ 3 h 46"/>
                  <a:gd name="T14" fmla="*/ 5 w 9"/>
                  <a:gd name="T15" fmla="*/ 1 h 46"/>
                  <a:gd name="T16" fmla="*/ 1 w 9"/>
                  <a:gd name="T17" fmla="*/ 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6">
                    <a:moveTo>
                      <a:pt x="1" y="4"/>
                    </a:moveTo>
                    <a:cubicBezTo>
                      <a:pt x="1" y="4"/>
                      <a:pt x="1" y="5"/>
                      <a:pt x="1" y="5"/>
                    </a:cubicBezTo>
                    <a:cubicBezTo>
                      <a:pt x="4" y="18"/>
                      <a:pt x="2" y="32"/>
                      <a:pt x="2" y="45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5"/>
                      <a:pt x="2" y="43"/>
                      <a:pt x="5" y="42"/>
                    </a:cubicBezTo>
                    <a:cubicBezTo>
                      <a:pt x="5" y="42"/>
                      <a:pt x="6" y="42"/>
                      <a:pt x="7" y="42"/>
                    </a:cubicBezTo>
                    <a:cubicBezTo>
                      <a:pt x="8" y="29"/>
                      <a:pt x="9" y="16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3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8" name="Freeform 2363"/>
              <p:cNvSpPr/>
              <p:nvPr/>
            </p:nvSpPr>
            <p:spPr bwMode="auto">
              <a:xfrm>
                <a:off x="-2170907" y="398461"/>
                <a:ext cx="173038" cy="166688"/>
              </a:xfrm>
              <a:custGeom>
                <a:avLst/>
                <a:gdLst>
                  <a:gd name="T0" fmla="*/ 6 w 63"/>
                  <a:gd name="T1" fmla="*/ 55 h 60"/>
                  <a:gd name="T2" fmla="*/ 60 w 63"/>
                  <a:gd name="T3" fmla="*/ 7 h 60"/>
                  <a:gd name="T4" fmla="*/ 61 w 63"/>
                  <a:gd name="T5" fmla="*/ 6 h 60"/>
                  <a:gd name="T6" fmla="*/ 60 w 63"/>
                  <a:gd name="T7" fmla="*/ 1 h 60"/>
                  <a:gd name="T8" fmla="*/ 59 w 63"/>
                  <a:gd name="T9" fmla="*/ 1 h 60"/>
                  <a:gd name="T10" fmla="*/ 0 w 63"/>
                  <a:gd name="T11" fmla="*/ 60 h 60"/>
                  <a:gd name="T12" fmla="*/ 0 w 63"/>
                  <a:gd name="T13" fmla="*/ 59 h 60"/>
                  <a:gd name="T14" fmla="*/ 6 w 63"/>
                  <a:gd name="T15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60">
                    <a:moveTo>
                      <a:pt x="6" y="55"/>
                    </a:moveTo>
                    <a:cubicBezTo>
                      <a:pt x="10" y="29"/>
                      <a:pt x="33" y="4"/>
                      <a:pt x="60" y="7"/>
                    </a:cubicBezTo>
                    <a:cubicBezTo>
                      <a:pt x="60" y="7"/>
                      <a:pt x="60" y="7"/>
                      <a:pt x="61" y="6"/>
                    </a:cubicBezTo>
                    <a:cubicBezTo>
                      <a:pt x="63" y="6"/>
                      <a:pt x="63" y="2"/>
                      <a:pt x="60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28" y="0"/>
                      <a:pt x="2" y="30"/>
                      <a:pt x="0" y="6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7"/>
                      <a:pt x="4" y="56"/>
                      <a:pt x="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09" name="Freeform 2364"/>
              <p:cNvSpPr/>
              <p:nvPr/>
            </p:nvSpPr>
            <p:spPr bwMode="auto">
              <a:xfrm>
                <a:off x="-1801019" y="639761"/>
                <a:ext cx="11113" cy="12700"/>
              </a:xfrm>
              <a:custGeom>
                <a:avLst/>
                <a:gdLst>
                  <a:gd name="T0" fmla="*/ 1 w 4"/>
                  <a:gd name="T1" fmla="*/ 3 h 5"/>
                  <a:gd name="T2" fmla="*/ 1 w 4"/>
                  <a:gd name="T3" fmla="*/ 3 h 5"/>
                  <a:gd name="T4" fmla="*/ 0 w 4"/>
                  <a:gd name="T5" fmla="*/ 5 h 5"/>
                  <a:gd name="T6" fmla="*/ 1 w 4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1" y="3"/>
                    </a:moveTo>
                    <a:cubicBezTo>
                      <a:pt x="4" y="0"/>
                      <a:pt x="3" y="1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4"/>
                      <a:pt x="1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0" name="Freeform 2365"/>
              <p:cNvSpPr/>
              <p:nvPr/>
            </p:nvSpPr>
            <p:spPr bwMode="auto">
              <a:xfrm>
                <a:off x="-2174082" y="401636"/>
                <a:ext cx="414338" cy="361950"/>
              </a:xfrm>
              <a:custGeom>
                <a:avLst/>
                <a:gdLst>
                  <a:gd name="T0" fmla="*/ 87 w 150"/>
                  <a:gd name="T1" fmla="*/ 4 h 131"/>
                  <a:gd name="T2" fmla="*/ 90 w 150"/>
                  <a:gd name="T3" fmla="*/ 6 h 131"/>
                  <a:gd name="T4" fmla="*/ 141 w 150"/>
                  <a:gd name="T5" fmla="*/ 57 h 131"/>
                  <a:gd name="T6" fmla="*/ 142 w 150"/>
                  <a:gd name="T7" fmla="*/ 57 h 131"/>
                  <a:gd name="T8" fmla="*/ 141 w 150"/>
                  <a:gd name="T9" fmla="*/ 62 h 131"/>
                  <a:gd name="T10" fmla="*/ 141 w 150"/>
                  <a:gd name="T11" fmla="*/ 68 h 131"/>
                  <a:gd name="T12" fmla="*/ 136 w 150"/>
                  <a:gd name="T13" fmla="*/ 87 h 131"/>
                  <a:gd name="T14" fmla="*/ 140 w 150"/>
                  <a:gd name="T15" fmla="*/ 85 h 131"/>
                  <a:gd name="T16" fmla="*/ 140 w 150"/>
                  <a:gd name="T17" fmla="*/ 86 h 131"/>
                  <a:gd name="T18" fmla="*/ 133 w 150"/>
                  <a:gd name="T19" fmla="*/ 94 h 131"/>
                  <a:gd name="T20" fmla="*/ 114 w 150"/>
                  <a:gd name="T21" fmla="*/ 114 h 131"/>
                  <a:gd name="T22" fmla="*/ 110 w 150"/>
                  <a:gd name="T23" fmla="*/ 117 h 131"/>
                  <a:gd name="T24" fmla="*/ 109 w 150"/>
                  <a:gd name="T25" fmla="*/ 117 h 131"/>
                  <a:gd name="T26" fmla="*/ 76 w 150"/>
                  <a:gd name="T27" fmla="*/ 125 h 131"/>
                  <a:gd name="T28" fmla="*/ 52 w 150"/>
                  <a:gd name="T29" fmla="*/ 123 h 131"/>
                  <a:gd name="T30" fmla="*/ 52 w 150"/>
                  <a:gd name="T31" fmla="*/ 123 h 131"/>
                  <a:gd name="T32" fmla="*/ 51 w 150"/>
                  <a:gd name="T33" fmla="*/ 123 h 131"/>
                  <a:gd name="T34" fmla="*/ 41 w 150"/>
                  <a:gd name="T35" fmla="*/ 120 h 131"/>
                  <a:gd name="T36" fmla="*/ 41 w 150"/>
                  <a:gd name="T37" fmla="*/ 121 h 131"/>
                  <a:gd name="T38" fmla="*/ 40 w 150"/>
                  <a:gd name="T39" fmla="*/ 120 h 131"/>
                  <a:gd name="T40" fmla="*/ 40 w 150"/>
                  <a:gd name="T41" fmla="*/ 119 h 131"/>
                  <a:gd name="T42" fmla="*/ 30 w 150"/>
                  <a:gd name="T43" fmla="*/ 115 h 131"/>
                  <a:gd name="T44" fmla="*/ 30 w 150"/>
                  <a:gd name="T45" fmla="*/ 115 h 131"/>
                  <a:gd name="T46" fmla="*/ 29 w 150"/>
                  <a:gd name="T47" fmla="*/ 114 h 131"/>
                  <a:gd name="T48" fmla="*/ 26 w 150"/>
                  <a:gd name="T49" fmla="*/ 111 h 131"/>
                  <a:gd name="T50" fmla="*/ 25 w 150"/>
                  <a:gd name="T51" fmla="*/ 112 h 131"/>
                  <a:gd name="T52" fmla="*/ 24 w 150"/>
                  <a:gd name="T53" fmla="*/ 111 h 131"/>
                  <a:gd name="T54" fmla="*/ 25 w 150"/>
                  <a:gd name="T55" fmla="*/ 111 h 131"/>
                  <a:gd name="T56" fmla="*/ 24 w 150"/>
                  <a:gd name="T57" fmla="*/ 110 h 131"/>
                  <a:gd name="T58" fmla="*/ 19 w 150"/>
                  <a:gd name="T59" fmla="*/ 105 h 131"/>
                  <a:gd name="T60" fmla="*/ 18 w 150"/>
                  <a:gd name="T61" fmla="*/ 106 h 131"/>
                  <a:gd name="T62" fmla="*/ 17 w 150"/>
                  <a:gd name="T63" fmla="*/ 105 h 131"/>
                  <a:gd name="T64" fmla="*/ 18 w 150"/>
                  <a:gd name="T65" fmla="*/ 104 h 131"/>
                  <a:gd name="T66" fmla="*/ 14 w 150"/>
                  <a:gd name="T67" fmla="*/ 98 h 131"/>
                  <a:gd name="T68" fmla="*/ 14 w 150"/>
                  <a:gd name="T69" fmla="*/ 98 h 131"/>
                  <a:gd name="T70" fmla="*/ 13 w 150"/>
                  <a:gd name="T71" fmla="*/ 97 h 131"/>
                  <a:gd name="T72" fmla="*/ 13 w 150"/>
                  <a:gd name="T73" fmla="*/ 96 h 131"/>
                  <a:gd name="T74" fmla="*/ 12 w 150"/>
                  <a:gd name="T75" fmla="*/ 93 h 131"/>
                  <a:gd name="T76" fmla="*/ 10 w 150"/>
                  <a:gd name="T77" fmla="*/ 95 h 131"/>
                  <a:gd name="T78" fmla="*/ 9 w 150"/>
                  <a:gd name="T79" fmla="*/ 94 h 131"/>
                  <a:gd name="T80" fmla="*/ 11 w 150"/>
                  <a:gd name="T81" fmla="*/ 91 h 131"/>
                  <a:gd name="T82" fmla="*/ 7 w 150"/>
                  <a:gd name="T83" fmla="*/ 79 h 131"/>
                  <a:gd name="T84" fmla="*/ 6 w 150"/>
                  <a:gd name="T85" fmla="*/ 80 h 131"/>
                  <a:gd name="T86" fmla="*/ 5 w 150"/>
                  <a:gd name="T87" fmla="*/ 79 h 131"/>
                  <a:gd name="T88" fmla="*/ 7 w 150"/>
                  <a:gd name="T89" fmla="*/ 75 h 131"/>
                  <a:gd name="T90" fmla="*/ 6 w 150"/>
                  <a:gd name="T91" fmla="*/ 72 h 131"/>
                  <a:gd name="T92" fmla="*/ 4 w 150"/>
                  <a:gd name="T93" fmla="*/ 74 h 131"/>
                  <a:gd name="T94" fmla="*/ 3 w 150"/>
                  <a:gd name="T95" fmla="*/ 73 h 131"/>
                  <a:gd name="T96" fmla="*/ 6 w 150"/>
                  <a:gd name="T97" fmla="*/ 70 h 131"/>
                  <a:gd name="T98" fmla="*/ 6 w 150"/>
                  <a:gd name="T99" fmla="*/ 67 h 131"/>
                  <a:gd name="T100" fmla="*/ 6 w 150"/>
                  <a:gd name="T101" fmla="*/ 61 h 131"/>
                  <a:gd name="T102" fmla="*/ 5 w 150"/>
                  <a:gd name="T103" fmla="*/ 61 h 131"/>
                  <a:gd name="T104" fmla="*/ 0 w 150"/>
                  <a:gd name="T105" fmla="*/ 60 h 131"/>
                  <a:gd name="T106" fmla="*/ 0 w 150"/>
                  <a:gd name="T107" fmla="*/ 64 h 131"/>
                  <a:gd name="T108" fmla="*/ 19 w 150"/>
                  <a:gd name="T109" fmla="*/ 112 h 131"/>
                  <a:gd name="T110" fmla="*/ 76 w 150"/>
                  <a:gd name="T111" fmla="*/ 130 h 131"/>
                  <a:gd name="T112" fmla="*/ 127 w 150"/>
                  <a:gd name="T113" fmla="*/ 111 h 131"/>
                  <a:gd name="T114" fmla="*/ 146 w 150"/>
                  <a:gd name="T115" fmla="*/ 70 h 131"/>
                  <a:gd name="T116" fmla="*/ 92 w 150"/>
                  <a:gd name="T117" fmla="*/ 0 h 131"/>
                  <a:gd name="T118" fmla="*/ 90 w 150"/>
                  <a:gd name="T119" fmla="*/ 0 h 131"/>
                  <a:gd name="T120" fmla="*/ 87 w 150"/>
                  <a:gd name="T121" fmla="*/ 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0" h="131">
                    <a:moveTo>
                      <a:pt x="87" y="4"/>
                    </a:moveTo>
                    <a:cubicBezTo>
                      <a:pt x="88" y="5"/>
                      <a:pt x="89" y="6"/>
                      <a:pt x="90" y="6"/>
                    </a:cubicBezTo>
                    <a:cubicBezTo>
                      <a:pt x="120" y="4"/>
                      <a:pt x="139" y="29"/>
                      <a:pt x="141" y="57"/>
                    </a:cubicBezTo>
                    <a:cubicBezTo>
                      <a:pt x="141" y="57"/>
                      <a:pt x="142" y="57"/>
                      <a:pt x="142" y="57"/>
                    </a:cubicBezTo>
                    <a:cubicBezTo>
                      <a:pt x="145" y="58"/>
                      <a:pt x="144" y="63"/>
                      <a:pt x="141" y="62"/>
                    </a:cubicBezTo>
                    <a:cubicBezTo>
                      <a:pt x="141" y="64"/>
                      <a:pt x="141" y="66"/>
                      <a:pt x="141" y="68"/>
                    </a:cubicBezTo>
                    <a:cubicBezTo>
                      <a:pt x="140" y="75"/>
                      <a:pt x="139" y="81"/>
                      <a:pt x="136" y="87"/>
                    </a:cubicBezTo>
                    <a:cubicBezTo>
                      <a:pt x="137" y="87"/>
                      <a:pt x="138" y="86"/>
                      <a:pt x="140" y="85"/>
                    </a:cubicBezTo>
                    <a:cubicBezTo>
                      <a:pt x="140" y="85"/>
                      <a:pt x="141" y="85"/>
                      <a:pt x="140" y="86"/>
                    </a:cubicBezTo>
                    <a:cubicBezTo>
                      <a:pt x="138" y="89"/>
                      <a:pt x="136" y="91"/>
                      <a:pt x="133" y="94"/>
                    </a:cubicBezTo>
                    <a:cubicBezTo>
                      <a:pt x="128" y="102"/>
                      <a:pt x="122" y="109"/>
                      <a:pt x="114" y="114"/>
                    </a:cubicBezTo>
                    <a:cubicBezTo>
                      <a:pt x="113" y="115"/>
                      <a:pt x="111" y="116"/>
                      <a:pt x="110" y="117"/>
                    </a:cubicBezTo>
                    <a:cubicBezTo>
                      <a:pt x="109" y="118"/>
                      <a:pt x="109" y="117"/>
                      <a:pt x="109" y="117"/>
                    </a:cubicBezTo>
                    <a:cubicBezTo>
                      <a:pt x="99" y="122"/>
                      <a:pt x="88" y="125"/>
                      <a:pt x="76" y="125"/>
                    </a:cubicBezTo>
                    <a:cubicBezTo>
                      <a:pt x="68" y="126"/>
                      <a:pt x="60" y="125"/>
                      <a:pt x="52" y="123"/>
                    </a:cubicBezTo>
                    <a:cubicBezTo>
                      <a:pt x="52" y="123"/>
                      <a:pt x="52" y="123"/>
                      <a:pt x="52" y="123"/>
                    </a:cubicBezTo>
                    <a:cubicBezTo>
                      <a:pt x="51" y="124"/>
                      <a:pt x="51" y="123"/>
                      <a:pt x="51" y="123"/>
                    </a:cubicBezTo>
                    <a:cubicBezTo>
                      <a:pt x="48" y="122"/>
                      <a:pt x="44" y="121"/>
                      <a:pt x="41" y="120"/>
                    </a:cubicBezTo>
                    <a:cubicBezTo>
                      <a:pt x="41" y="120"/>
                      <a:pt x="41" y="120"/>
                      <a:pt x="41" y="121"/>
                    </a:cubicBezTo>
                    <a:cubicBezTo>
                      <a:pt x="40" y="121"/>
                      <a:pt x="39" y="121"/>
                      <a:pt x="40" y="120"/>
                    </a:cubicBezTo>
                    <a:cubicBezTo>
                      <a:pt x="40" y="120"/>
                      <a:pt x="40" y="120"/>
                      <a:pt x="40" y="119"/>
                    </a:cubicBezTo>
                    <a:cubicBezTo>
                      <a:pt x="37" y="118"/>
                      <a:pt x="33" y="117"/>
                      <a:pt x="30" y="115"/>
                    </a:cubicBezTo>
                    <a:cubicBezTo>
                      <a:pt x="30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9" y="114"/>
                    </a:cubicBezTo>
                    <a:cubicBezTo>
                      <a:pt x="28" y="113"/>
                      <a:pt x="27" y="112"/>
                      <a:pt x="26" y="111"/>
                    </a:cubicBezTo>
                    <a:cubicBezTo>
                      <a:pt x="26" y="112"/>
                      <a:pt x="25" y="112"/>
                      <a:pt x="25" y="112"/>
                    </a:cubicBezTo>
                    <a:cubicBezTo>
                      <a:pt x="24" y="113"/>
                      <a:pt x="24" y="112"/>
                      <a:pt x="24" y="111"/>
                    </a:cubicBezTo>
                    <a:cubicBezTo>
                      <a:pt x="24" y="111"/>
                      <a:pt x="24" y="111"/>
                      <a:pt x="25" y="111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2" y="109"/>
                      <a:pt x="21" y="107"/>
                      <a:pt x="19" y="105"/>
                    </a:cubicBezTo>
                    <a:cubicBezTo>
                      <a:pt x="19" y="105"/>
                      <a:pt x="18" y="106"/>
                      <a:pt x="18" y="106"/>
                    </a:cubicBezTo>
                    <a:cubicBezTo>
                      <a:pt x="17" y="106"/>
                      <a:pt x="17" y="106"/>
                      <a:pt x="17" y="105"/>
                    </a:cubicBezTo>
                    <a:cubicBezTo>
                      <a:pt x="17" y="105"/>
                      <a:pt x="18" y="104"/>
                      <a:pt x="18" y="104"/>
                    </a:cubicBezTo>
                    <a:cubicBezTo>
                      <a:pt x="17" y="102"/>
                      <a:pt x="15" y="100"/>
                      <a:pt x="14" y="98"/>
                    </a:cubicBezTo>
                    <a:cubicBezTo>
                      <a:pt x="14" y="98"/>
                      <a:pt x="14" y="98"/>
                      <a:pt x="14" y="98"/>
                    </a:cubicBezTo>
                    <a:cubicBezTo>
                      <a:pt x="13" y="99"/>
                      <a:pt x="12" y="98"/>
                      <a:pt x="13" y="97"/>
                    </a:cubicBezTo>
                    <a:cubicBezTo>
                      <a:pt x="13" y="97"/>
                      <a:pt x="13" y="97"/>
                      <a:pt x="13" y="96"/>
                    </a:cubicBezTo>
                    <a:cubicBezTo>
                      <a:pt x="13" y="95"/>
                      <a:pt x="12" y="94"/>
                      <a:pt x="12" y="93"/>
                    </a:cubicBezTo>
                    <a:cubicBezTo>
                      <a:pt x="11" y="94"/>
                      <a:pt x="11" y="94"/>
                      <a:pt x="10" y="95"/>
                    </a:cubicBezTo>
                    <a:cubicBezTo>
                      <a:pt x="10" y="95"/>
                      <a:pt x="9" y="95"/>
                      <a:pt x="9" y="94"/>
                    </a:cubicBezTo>
                    <a:cubicBezTo>
                      <a:pt x="10" y="93"/>
                      <a:pt x="10" y="92"/>
                      <a:pt x="11" y="91"/>
                    </a:cubicBezTo>
                    <a:cubicBezTo>
                      <a:pt x="9" y="87"/>
                      <a:pt x="8" y="83"/>
                      <a:pt x="7" y="79"/>
                    </a:cubicBezTo>
                    <a:cubicBezTo>
                      <a:pt x="7" y="79"/>
                      <a:pt x="6" y="80"/>
                      <a:pt x="6" y="80"/>
                    </a:cubicBezTo>
                    <a:cubicBezTo>
                      <a:pt x="5" y="80"/>
                      <a:pt x="5" y="80"/>
                      <a:pt x="5" y="79"/>
                    </a:cubicBezTo>
                    <a:cubicBezTo>
                      <a:pt x="5" y="78"/>
                      <a:pt x="6" y="77"/>
                      <a:pt x="7" y="75"/>
                    </a:cubicBezTo>
                    <a:cubicBezTo>
                      <a:pt x="7" y="74"/>
                      <a:pt x="6" y="73"/>
                      <a:pt x="6" y="72"/>
                    </a:cubicBezTo>
                    <a:cubicBezTo>
                      <a:pt x="6" y="73"/>
                      <a:pt x="5" y="73"/>
                      <a:pt x="4" y="74"/>
                    </a:cubicBezTo>
                    <a:cubicBezTo>
                      <a:pt x="4" y="74"/>
                      <a:pt x="3" y="74"/>
                      <a:pt x="3" y="73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6" y="69"/>
                      <a:pt x="6" y="68"/>
                      <a:pt x="6" y="67"/>
                    </a:cubicBezTo>
                    <a:cubicBezTo>
                      <a:pt x="5" y="65"/>
                      <a:pt x="6" y="63"/>
                      <a:pt x="6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3" y="63"/>
                      <a:pt x="1" y="62"/>
                      <a:pt x="0" y="60"/>
                    </a:cubicBezTo>
                    <a:cubicBezTo>
                      <a:pt x="0" y="62"/>
                      <a:pt x="0" y="63"/>
                      <a:pt x="0" y="64"/>
                    </a:cubicBezTo>
                    <a:cubicBezTo>
                      <a:pt x="1" y="82"/>
                      <a:pt x="7" y="99"/>
                      <a:pt x="19" y="112"/>
                    </a:cubicBezTo>
                    <a:cubicBezTo>
                      <a:pt x="33" y="127"/>
                      <a:pt x="57" y="131"/>
                      <a:pt x="76" y="130"/>
                    </a:cubicBezTo>
                    <a:cubicBezTo>
                      <a:pt x="94" y="130"/>
                      <a:pt x="113" y="123"/>
                      <a:pt x="127" y="111"/>
                    </a:cubicBezTo>
                    <a:cubicBezTo>
                      <a:pt x="139" y="100"/>
                      <a:pt x="144" y="85"/>
                      <a:pt x="146" y="70"/>
                    </a:cubicBezTo>
                    <a:cubicBezTo>
                      <a:pt x="150" y="36"/>
                      <a:pt x="128" y="1"/>
                      <a:pt x="92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87" y="1"/>
                      <a:pt x="87" y="3"/>
                      <a:pt x="8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1" name="Freeform 2366"/>
              <p:cNvSpPr/>
              <p:nvPr/>
            </p:nvSpPr>
            <p:spPr bwMode="auto">
              <a:xfrm>
                <a:off x="-1837532" y="576261"/>
                <a:ext cx="14288" cy="7938"/>
              </a:xfrm>
              <a:custGeom>
                <a:avLst/>
                <a:gdLst>
                  <a:gd name="T0" fmla="*/ 5 w 5"/>
                  <a:gd name="T1" fmla="*/ 0 h 3"/>
                  <a:gd name="T2" fmla="*/ 0 w 5"/>
                  <a:gd name="T3" fmla="*/ 3 h 3"/>
                  <a:gd name="T4" fmla="*/ 3 w 5"/>
                  <a:gd name="T5" fmla="*/ 2 h 3"/>
                  <a:gd name="T6" fmla="*/ 5 w 5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1"/>
                      <a:pt x="3" y="2"/>
                      <a:pt x="0" y="3"/>
                    </a:cubicBezTo>
                    <a:cubicBezTo>
                      <a:pt x="1" y="3"/>
                      <a:pt x="2" y="3"/>
                      <a:pt x="3" y="2"/>
                    </a:cubicBezTo>
                    <a:cubicBezTo>
                      <a:pt x="4" y="2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2" name="Freeform 2367"/>
              <p:cNvSpPr/>
              <p:nvPr/>
            </p:nvSpPr>
            <p:spPr bwMode="auto">
              <a:xfrm>
                <a:off x="-2132807" y="550861"/>
                <a:ext cx="7938" cy="6350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1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3" name="Freeform 2368"/>
              <p:cNvSpPr/>
              <p:nvPr/>
            </p:nvSpPr>
            <p:spPr bwMode="auto">
              <a:xfrm>
                <a:off x="-2013744" y="558799"/>
                <a:ext cx="19050" cy="17463"/>
              </a:xfrm>
              <a:custGeom>
                <a:avLst/>
                <a:gdLst>
                  <a:gd name="T0" fmla="*/ 0 w 7"/>
                  <a:gd name="T1" fmla="*/ 6 h 6"/>
                  <a:gd name="T2" fmla="*/ 2 w 7"/>
                  <a:gd name="T3" fmla="*/ 6 h 6"/>
                  <a:gd name="T4" fmla="*/ 0 w 7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6"/>
                      <a:pt x="1" y="6"/>
                      <a:pt x="2" y="6"/>
                    </a:cubicBezTo>
                    <a:cubicBezTo>
                      <a:pt x="7" y="0"/>
                      <a:pt x="3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4" name="Freeform 2369"/>
              <p:cNvSpPr/>
              <p:nvPr/>
            </p:nvSpPr>
            <p:spPr bwMode="auto">
              <a:xfrm>
                <a:off x="-2174082" y="536574"/>
                <a:ext cx="400050" cy="50800"/>
              </a:xfrm>
              <a:custGeom>
                <a:avLst/>
                <a:gdLst>
                  <a:gd name="T0" fmla="*/ 5 w 145"/>
                  <a:gd name="T1" fmla="*/ 12 h 18"/>
                  <a:gd name="T2" fmla="*/ 6 w 145"/>
                  <a:gd name="T3" fmla="*/ 12 h 18"/>
                  <a:gd name="T4" fmla="*/ 13 w 145"/>
                  <a:gd name="T5" fmla="*/ 8 h 18"/>
                  <a:gd name="T6" fmla="*/ 19 w 145"/>
                  <a:gd name="T7" fmla="*/ 3 h 18"/>
                  <a:gd name="T8" fmla="*/ 20 w 145"/>
                  <a:gd name="T9" fmla="*/ 4 h 18"/>
                  <a:gd name="T10" fmla="*/ 18 w 145"/>
                  <a:gd name="T11" fmla="*/ 7 h 18"/>
                  <a:gd name="T12" fmla="*/ 24 w 145"/>
                  <a:gd name="T13" fmla="*/ 7 h 18"/>
                  <a:gd name="T14" fmla="*/ 24 w 145"/>
                  <a:gd name="T15" fmla="*/ 7 h 18"/>
                  <a:gd name="T16" fmla="*/ 25 w 145"/>
                  <a:gd name="T17" fmla="*/ 7 h 18"/>
                  <a:gd name="T18" fmla="*/ 39 w 145"/>
                  <a:gd name="T19" fmla="*/ 9 h 18"/>
                  <a:gd name="T20" fmla="*/ 40 w 145"/>
                  <a:gd name="T21" fmla="*/ 9 h 18"/>
                  <a:gd name="T22" fmla="*/ 40 w 145"/>
                  <a:gd name="T23" fmla="*/ 9 h 18"/>
                  <a:gd name="T24" fmla="*/ 41 w 145"/>
                  <a:gd name="T25" fmla="*/ 9 h 18"/>
                  <a:gd name="T26" fmla="*/ 47 w 145"/>
                  <a:gd name="T27" fmla="*/ 12 h 18"/>
                  <a:gd name="T28" fmla="*/ 48 w 145"/>
                  <a:gd name="T29" fmla="*/ 12 h 18"/>
                  <a:gd name="T30" fmla="*/ 55 w 145"/>
                  <a:gd name="T31" fmla="*/ 14 h 18"/>
                  <a:gd name="T32" fmla="*/ 56 w 145"/>
                  <a:gd name="T33" fmla="*/ 14 h 18"/>
                  <a:gd name="T34" fmla="*/ 64 w 145"/>
                  <a:gd name="T35" fmla="*/ 9 h 18"/>
                  <a:gd name="T36" fmla="*/ 65 w 145"/>
                  <a:gd name="T37" fmla="*/ 10 h 18"/>
                  <a:gd name="T38" fmla="*/ 62 w 145"/>
                  <a:gd name="T39" fmla="*/ 14 h 18"/>
                  <a:gd name="T40" fmla="*/ 71 w 145"/>
                  <a:gd name="T41" fmla="*/ 11 h 18"/>
                  <a:gd name="T42" fmla="*/ 91 w 145"/>
                  <a:gd name="T43" fmla="*/ 8 h 18"/>
                  <a:gd name="T44" fmla="*/ 92 w 145"/>
                  <a:gd name="T45" fmla="*/ 7 h 18"/>
                  <a:gd name="T46" fmla="*/ 93 w 145"/>
                  <a:gd name="T47" fmla="*/ 8 h 18"/>
                  <a:gd name="T48" fmla="*/ 95 w 145"/>
                  <a:gd name="T49" fmla="*/ 8 h 18"/>
                  <a:gd name="T50" fmla="*/ 97 w 145"/>
                  <a:gd name="T51" fmla="*/ 9 h 18"/>
                  <a:gd name="T52" fmla="*/ 98 w 145"/>
                  <a:gd name="T53" fmla="*/ 8 h 18"/>
                  <a:gd name="T54" fmla="*/ 99 w 145"/>
                  <a:gd name="T55" fmla="*/ 9 h 18"/>
                  <a:gd name="T56" fmla="*/ 113 w 145"/>
                  <a:gd name="T57" fmla="*/ 17 h 18"/>
                  <a:gd name="T58" fmla="*/ 116 w 145"/>
                  <a:gd name="T59" fmla="*/ 14 h 18"/>
                  <a:gd name="T60" fmla="*/ 117 w 145"/>
                  <a:gd name="T61" fmla="*/ 15 h 18"/>
                  <a:gd name="T62" fmla="*/ 115 w 145"/>
                  <a:gd name="T63" fmla="*/ 18 h 18"/>
                  <a:gd name="T64" fmla="*/ 118 w 145"/>
                  <a:gd name="T65" fmla="*/ 18 h 18"/>
                  <a:gd name="T66" fmla="*/ 129 w 145"/>
                  <a:gd name="T67" fmla="*/ 12 h 18"/>
                  <a:gd name="T68" fmla="*/ 130 w 145"/>
                  <a:gd name="T69" fmla="*/ 13 h 18"/>
                  <a:gd name="T70" fmla="*/ 128 w 145"/>
                  <a:gd name="T71" fmla="*/ 15 h 18"/>
                  <a:gd name="T72" fmla="*/ 141 w 145"/>
                  <a:gd name="T73" fmla="*/ 13 h 18"/>
                  <a:gd name="T74" fmla="*/ 141 w 145"/>
                  <a:gd name="T75" fmla="*/ 13 h 18"/>
                  <a:gd name="T76" fmla="*/ 142 w 145"/>
                  <a:gd name="T77" fmla="*/ 8 h 18"/>
                  <a:gd name="T78" fmla="*/ 141 w 145"/>
                  <a:gd name="T79" fmla="*/ 8 h 18"/>
                  <a:gd name="T80" fmla="*/ 130 w 145"/>
                  <a:gd name="T81" fmla="*/ 9 h 18"/>
                  <a:gd name="T82" fmla="*/ 107 w 145"/>
                  <a:gd name="T83" fmla="*/ 7 h 18"/>
                  <a:gd name="T84" fmla="*/ 69 w 145"/>
                  <a:gd name="T85" fmla="*/ 6 h 18"/>
                  <a:gd name="T86" fmla="*/ 45 w 145"/>
                  <a:gd name="T87" fmla="*/ 6 h 18"/>
                  <a:gd name="T88" fmla="*/ 29 w 145"/>
                  <a:gd name="T89" fmla="*/ 2 h 18"/>
                  <a:gd name="T90" fmla="*/ 7 w 145"/>
                  <a:gd name="T91" fmla="*/ 5 h 18"/>
                  <a:gd name="T92" fmla="*/ 1 w 145"/>
                  <a:gd name="T93" fmla="*/ 9 h 18"/>
                  <a:gd name="T94" fmla="*/ 1 w 145"/>
                  <a:gd name="T95" fmla="*/ 10 h 18"/>
                  <a:gd name="T96" fmla="*/ 0 w 145"/>
                  <a:gd name="T97" fmla="*/ 11 h 18"/>
                  <a:gd name="T98" fmla="*/ 5 w 145"/>
                  <a:gd name="T9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5" h="18">
                    <a:moveTo>
                      <a:pt x="5" y="12"/>
                    </a:moveTo>
                    <a:cubicBezTo>
                      <a:pt x="5" y="12"/>
                      <a:pt x="5" y="12"/>
                      <a:pt x="6" y="12"/>
                    </a:cubicBezTo>
                    <a:cubicBezTo>
                      <a:pt x="8" y="10"/>
                      <a:pt x="10" y="9"/>
                      <a:pt x="13" y="8"/>
                    </a:cubicBezTo>
                    <a:cubicBezTo>
                      <a:pt x="15" y="6"/>
                      <a:pt x="17" y="5"/>
                      <a:pt x="19" y="3"/>
                    </a:cubicBezTo>
                    <a:cubicBezTo>
                      <a:pt x="20" y="3"/>
                      <a:pt x="20" y="3"/>
                      <a:pt x="20" y="4"/>
                    </a:cubicBezTo>
                    <a:cubicBezTo>
                      <a:pt x="19" y="5"/>
                      <a:pt x="19" y="6"/>
                      <a:pt x="18" y="7"/>
                    </a:cubicBezTo>
                    <a:cubicBezTo>
                      <a:pt x="20" y="7"/>
                      <a:pt x="22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30" y="7"/>
                      <a:pt x="35" y="8"/>
                      <a:pt x="39" y="9"/>
                    </a:cubicBezTo>
                    <a:cubicBezTo>
                      <a:pt x="39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3" y="10"/>
                      <a:pt x="45" y="11"/>
                      <a:pt x="47" y="12"/>
                    </a:cubicBezTo>
                    <a:cubicBezTo>
                      <a:pt x="47" y="12"/>
                      <a:pt x="47" y="12"/>
                      <a:pt x="48" y="12"/>
                    </a:cubicBezTo>
                    <a:cubicBezTo>
                      <a:pt x="50" y="13"/>
                      <a:pt x="52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9" y="12"/>
                      <a:pt x="61" y="11"/>
                      <a:pt x="64" y="9"/>
                    </a:cubicBezTo>
                    <a:cubicBezTo>
                      <a:pt x="65" y="9"/>
                      <a:pt x="65" y="9"/>
                      <a:pt x="65" y="10"/>
                    </a:cubicBezTo>
                    <a:cubicBezTo>
                      <a:pt x="64" y="11"/>
                      <a:pt x="63" y="13"/>
                      <a:pt x="62" y="14"/>
                    </a:cubicBezTo>
                    <a:cubicBezTo>
                      <a:pt x="65" y="13"/>
                      <a:pt x="68" y="12"/>
                      <a:pt x="71" y="11"/>
                    </a:cubicBezTo>
                    <a:cubicBezTo>
                      <a:pt x="77" y="9"/>
                      <a:pt x="84" y="7"/>
                      <a:pt x="91" y="8"/>
                    </a:cubicBezTo>
                    <a:cubicBezTo>
                      <a:pt x="92" y="8"/>
                      <a:pt x="92" y="8"/>
                      <a:pt x="92" y="7"/>
                    </a:cubicBezTo>
                    <a:cubicBezTo>
                      <a:pt x="92" y="7"/>
                      <a:pt x="93" y="7"/>
                      <a:pt x="93" y="8"/>
                    </a:cubicBezTo>
                    <a:cubicBezTo>
                      <a:pt x="93" y="8"/>
                      <a:pt x="94" y="8"/>
                      <a:pt x="95" y="8"/>
                    </a:cubicBezTo>
                    <a:cubicBezTo>
                      <a:pt x="96" y="8"/>
                      <a:pt x="97" y="8"/>
                      <a:pt x="97" y="9"/>
                    </a:cubicBezTo>
                    <a:cubicBezTo>
                      <a:pt x="98" y="8"/>
                      <a:pt x="98" y="8"/>
                      <a:pt x="98" y="8"/>
                    </a:cubicBezTo>
                    <a:cubicBezTo>
                      <a:pt x="98" y="8"/>
                      <a:pt x="99" y="9"/>
                      <a:pt x="99" y="9"/>
                    </a:cubicBezTo>
                    <a:cubicBezTo>
                      <a:pt x="104" y="11"/>
                      <a:pt x="108" y="14"/>
                      <a:pt x="113" y="17"/>
                    </a:cubicBezTo>
                    <a:cubicBezTo>
                      <a:pt x="114" y="16"/>
                      <a:pt x="115" y="15"/>
                      <a:pt x="116" y="14"/>
                    </a:cubicBezTo>
                    <a:cubicBezTo>
                      <a:pt x="117" y="14"/>
                      <a:pt x="117" y="15"/>
                      <a:pt x="117" y="15"/>
                    </a:cubicBezTo>
                    <a:cubicBezTo>
                      <a:pt x="116" y="16"/>
                      <a:pt x="116" y="17"/>
                      <a:pt x="115" y="18"/>
                    </a:cubicBezTo>
                    <a:cubicBezTo>
                      <a:pt x="116" y="18"/>
                      <a:pt x="117" y="18"/>
                      <a:pt x="118" y="18"/>
                    </a:cubicBezTo>
                    <a:cubicBezTo>
                      <a:pt x="122" y="15"/>
                      <a:pt x="125" y="13"/>
                      <a:pt x="129" y="12"/>
                    </a:cubicBezTo>
                    <a:cubicBezTo>
                      <a:pt x="130" y="11"/>
                      <a:pt x="130" y="12"/>
                      <a:pt x="130" y="13"/>
                    </a:cubicBezTo>
                    <a:cubicBezTo>
                      <a:pt x="129" y="14"/>
                      <a:pt x="128" y="15"/>
                      <a:pt x="128" y="15"/>
                    </a:cubicBezTo>
                    <a:cubicBezTo>
                      <a:pt x="132" y="14"/>
                      <a:pt x="136" y="12"/>
                      <a:pt x="141" y="13"/>
                    </a:cubicBezTo>
                    <a:cubicBezTo>
                      <a:pt x="141" y="13"/>
                      <a:pt x="141" y="13"/>
                      <a:pt x="141" y="13"/>
                    </a:cubicBezTo>
                    <a:cubicBezTo>
                      <a:pt x="144" y="14"/>
                      <a:pt x="145" y="9"/>
                      <a:pt x="142" y="8"/>
                    </a:cubicBezTo>
                    <a:cubicBezTo>
                      <a:pt x="142" y="8"/>
                      <a:pt x="141" y="8"/>
                      <a:pt x="141" y="8"/>
                    </a:cubicBezTo>
                    <a:cubicBezTo>
                      <a:pt x="137" y="7"/>
                      <a:pt x="134" y="8"/>
                      <a:pt x="130" y="9"/>
                    </a:cubicBezTo>
                    <a:cubicBezTo>
                      <a:pt x="121" y="14"/>
                      <a:pt x="116" y="13"/>
                      <a:pt x="107" y="7"/>
                    </a:cubicBezTo>
                    <a:cubicBezTo>
                      <a:pt x="96" y="0"/>
                      <a:pt x="82" y="2"/>
                      <a:pt x="69" y="6"/>
                    </a:cubicBezTo>
                    <a:cubicBezTo>
                      <a:pt x="60" y="9"/>
                      <a:pt x="54" y="9"/>
                      <a:pt x="45" y="6"/>
                    </a:cubicBezTo>
                    <a:cubicBezTo>
                      <a:pt x="40" y="4"/>
                      <a:pt x="35" y="3"/>
                      <a:pt x="29" y="2"/>
                    </a:cubicBezTo>
                    <a:cubicBezTo>
                      <a:pt x="22" y="1"/>
                      <a:pt x="13" y="1"/>
                      <a:pt x="7" y="5"/>
                    </a:cubicBezTo>
                    <a:cubicBezTo>
                      <a:pt x="5" y="6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3"/>
                      <a:pt x="3" y="14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5" name="Freeform 2370"/>
              <p:cNvSpPr/>
              <p:nvPr/>
            </p:nvSpPr>
            <p:spPr bwMode="auto">
              <a:xfrm>
                <a:off x="-2166144" y="546099"/>
                <a:ext cx="381000" cy="203200"/>
              </a:xfrm>
              <a:custGeom>
                <a:avLst/>
                <a:gdLst>
                  <a:gd name="T0" fmla="*/ 137 w 138"/>
                  <a:gd name="T1" fmla="*/ 24 h 74"/>
                  <a:gd name="T2" fmla="*/ 84 w 138"/>
                  <a:gd name="T3" fmla="*/ 69 h 74"/>
                  <a:gd name="T4" fmla="*/ 136 w 138"/>
                  <a:gd name="T5" fmla="*/ 16 h 74"/>
                  <a:gd name="T6" fmla="*/ 103 w 138"/>
                  <a:gd name="T7" fmla="*/ 41 h 74"/>
                  <a:gd name="T8" fmla="*/ 77 w 138"/>
                  <a:gd name="T9" fmla="*/ 58 h 74"/>
                  <a:gd name="T10" fmla="*/ 97 w 138"/>
                  <a:gd name="T11" fmla="*/ 39 h 74"/>
                  <a:gd name="T12" fmla="*/ 115 w 138"/>
                  <a:gd name="T13" fmla="*/ 15 h 74"/>
                  <a:gd name="T14" fmla="*/ 112 w 138"/>
                  <a:gd name="T15" fmla="*/ 15 h 74"/>
                  <a:gd name="T16" fmla="*/ 79 w 138"/>
                  <a:gd name="T17" fmla="*/ 37 h 74"/>
                  <a:gd name="T18" fmla="*/ 103 w 138"/>
                  <a:gd name="T19" fmla="*/ 10 h 74"/>
                  <a:gd name="T20" fmla="*/ 45 w 138"/>
                  <a:gd name="T21" fmla="*/ 50 h 74"/>
                  <a:gd name="T22" fmla="*/ 95 w 138"/>
                  <a:gd name="T23" fmla="*/ 5 h 74"/>
                  <a:gd name="T24" fmla="*/ 90 w 138"/>
                  <a:gd name="T25" fmla="*/ 5 h 74"/>
                  <a:gd name="T26" fmla="*/ 28 w 138"/>
                  <a:gd name="T27" fmla="*/ 53 h 74"/>
                  <a:gd name="T28" fmla="*/ 78 w 138"/>
                  <a:gd name="T29" fmla="*/ 7 h 74"/>
                  <a:gd name="T30" fmla="*/ 23 w 138"/>
                  <a:gd name="T31" fmla="*/ 43 h 74"/>
                  <a:gd name="T32" fmla="*/ 61 w 138"/>
                  <a:gd name="T33" fmla="*/ 6 h 74"/>
                  <a:gd name="T34" fmla="*/ 17 w 138"/>
                  <a:gd name="T35" fmla="*/ 40 h 74"/>
                  <a:gd name="T36" fmla="*/ 44 w 138"/>
                  <a:gd name="T37" fmla="*/ 9 h 74"/>
                  <a:gd name="T38" fmla="*/ 38 w 138"/>
                  <a:gd name="T39" fmla="*/ 7 h 74"/>
                  <a:gd name="T40" fmla="*/ 24 w 138"/>
                  <a:gd name="T41" fmla="*/ 17 h 74"/>
                  <a:gd name="T42" fmla="*/ 30 w 138"/>
                  <a:gd name="T43" fmla="*/ 6 h 74"/>
                  <a:gd name="T44" fmla="*/ 12 w 138"/>
                  <a:gd name="T45" fmla="*/ 15 h 74"/>
                  <a:gd name="T46" fmla="*/ 21 w 138"/>
                  <a:gd name="T47" fmla="*/ 4 h 74"/>
                  <a:gd name="T48" fmla="*/ 17 w 138"/>
                  <a:gd name="T49" fmla="*/ 1 h 74"/>
                  <a:gd name="T50" fmla="*/ 4 w 138"/>
                  <a:gd name="T51" fmla="*/ 12 h 74"/>
                  <a:gd name="T52" fmla="*/ 13 w 138"/>
                  <a:gd name="T53" fmla="*/ 4 h 74"/>
                  <a:gd name="T54" fmla="*/ 1 w 138"/>
                  <a:gd name="T55" fmla="*/ 22 h 74"/>
                  <a:gd name="T56" fmla="*/ 17 w 138"/>
                  <a:gd name="T57" fmla="*/ 9 h 74"/>
                  <a:gd name="T58" fmla="*/ 4 w 138"/>
                  <a:gd name="T59" fmla="*/ 27 h 74"/>
                  <a:gd name="T60" fmla="*/ 6 w 138"/>
                  <a:gd name="T61" fmla="*/ 33 h 74"/>
                  <a:gd name="T62" fmla="*/ 34 w 138"/>
                  <a:gd name="T63" fmla="*/ 11 h 74"/>
                  <a:gd name="T64" fmla="*/ 9 w 138"/>
                  <a:gd name="T65" fmla="*/ 41 h 74"/>
                  <a:gd name="T66" fmla="*/ 23 w 138"/>
                  <a:gd name="T67" fmla="*/ 33 h 74"/>
                  <a:gd name="T68" fmla="*/ 11 w 138"/>
                  <a:gd name="T69" fmla="*/ 46 h 74"/>
                  <a:gd name="T70" fmla="*/ 55 w 138"/>
                  <a:gd name="T71" fmla="*/ 11 h 74"/>
                  <a:gd name="T72" fmla="*/ 14 w 138"/>
                  <a:gd name="T73" fmla="*/ 53 h 74"/>
                  <a:gd name="T74" fmla="*/ 74 w 138"/>
                  <a:gd name="T75" fmla="*/ 8 h 74"/>
                  <a:gd name="T76" fmla="*/ 21 w 138"/>
                  <a:gd name="T77" fmla="*/ 59 h 74"/>
                  <a:gd name="T78" fmla="*/ 74 w 138"/>
                  <a:gd name="T79" fmla="*/ 16 h 74"/>
                  <a:gd name="T80" fmla="*/ 26 w 138"/>
                  <a:gd name="T81" fmla="*/ 62 h 74"/>
                  <a:gd name="T82" fmla="*/ 59 w 138"/>
                  <a:gd name="T83" fmla="*/ 33 h 74"/>
                  <a:gd name="T84" fmla="*/ 31 w 138"/>
                  <a:gd name="T85" fmla="*/ 64 h 74"/>
                  <a:gd name="T86" fmla="*/ 85 w 138"/>
                  <a:gd name="T87" fmla="*/ 25 h 74"/>
                  <a:gd name="T88" fmla="*/ 37 w 138"/>
                  <a:gd name="T89" fmla="*/ 68 h 74"/>
                  <a:gd name="T90" fmla="*/ 95 w 138"/>
                  <a:gd name="T91" fmla="*/ 27 h 74"/>
                  <a:gd name="T92" fmla="*/ 61 w 138"/>
                  <a:gd name="T93" fmla="*/ 60 h 74"/>
                  <a:gd name="T94" fmla="*/ 49 w 138"/>
                  <a:gd name="T95" fmla="*/ 71 h 74"/>
                  <a:gd name="T96" fmla="*/ 58 w 138"/>
                  <a:gd name="T97" fmla="*/ 65 h 74"/>
                  <a:gd name="T98" fmla="*/ 119 w 138"/>
                  <a:gd name="T99" fmla="*/ 14 h 74"/>
                  <a:gd name="T100" fmla="*/ 59 w 138"/>
                  <a:gd name="T101" fmla="*/ 72 h 74"/>
                  <a:gd name="T102" fmla="*/ 68 w 138"/>
                  <a:gd name="T103" fmla="*/ 72 h 74"/>
                  <a:gd name="T104" fmla="*/ 111 w 138"/>
                  <a:gd name="T105" fmla="*/ 41 h 74"/>
                  <a:gd name="T106" fmla="*/ 134 w 138"/>
                  <a:gd name="T107" fmla="*/ 27 h 74"/>
                  <a:gd name="T108" fmla="*/ 95 w 138"/>
                  <a:gd name="T109" fmla="*/ 67 h 74"/>
                  <a:gd name="T110" fmla="*/ 132 w 138"/>
                  <a:gd name="T111" fmla="*/ 39 h 74"/>
                  <a:gd name="T112" fmla="*/ 107 w 138"/>
                  <a:gd name="T113" fmla="*/ 65 h 74"/>
                  <a:gd name="T114" fmla="*/ 137 w 138"/>
                  <a:gd name="T115" fmla="*/ 34 h 74"/>
                  <a:gd name="T116" fmla="*/ 105 w 138"/>
                  <a:gd name="T117" fmla="*/ 6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8" h="74">
                    <a:moveTo>
                      <a:pt x="105" y="60"/>
                    </a:moveTo>
                    <a:cubicBezTo>
                      <a:pt x="103" y="61"/>
                      <a:pt x="93" y="69"/>
                      <a:pt x="99" y="62"/>
                    </a:cubicBezTo>
                    <a:cubicBezTo>
                      <a:pt x="106" y="55"/>
                      <a:pt x="114" y="47"/>
                      <a:pt x="121" y="41"/>
                    </a:cubicBezTo>
                    <a:cubicBezTo>
                      <a:pt x="127" y="36"/>
                      <a:pt x="134" y="32"/>
                      <a:pt x="137" y="24"/>
                    </a:cubicBezTo>
                    <a:cubicBezTo>
                      <a:pt x="137" y="24"/>
                      <a:pt x="136" y="23"/>
                      <a:pt x="136" y="24"/>
                    </a:cubicBezTo>
                    <a:cubicBezTo>
                      <a:pt x="128" y="31"/>
                      <a:pt x="119" y="37"/>
                      <a:pt x="111" y="45"/>
                    </a:cubicBezTo>
                    <a:cubicBezTo>
                      <a:pt x="106" y="49"/>
                      <a:pt x="102" y="53"/>
                      <a:pt x="97" y="57"/>
                    </a:cubicBezTo>
                    <a:cubicBezTo>
                      <a:pt x="93" y="61"/>
                      <a:pt x="86" y="67"/>
                      <a:pt x="84" y="69"/>
                    </a:cubicBezTo>
                    <a:cubicBezTo>
                      <a:pt x="101" y="53"/>
                      <a:pt x="118" y="37"/>
                      <a:pt x="134" y="20"/>
                    </a:cubicBezTo>
                    <a:cubicBezTo>
                      <a:pt x="135" y="20"/>
                      <a:pt x="135" y="20"/>
                      <a:pt x="135" y="19"/>
                    </a:cubicBezTo>
                    <a:cubicBezTo>
                      <a:pt x="136" y="18"/>
                      <a:pt x="137" y="18"/>
                      <a:pt x="137" y="17"/>
                    </a:cubicBezTo>
                    <a:cubicBezTo>
                      <a:pt x="138" y="16"/>
                      <a:pt x="137" y="15"/>
                      <a:pt x="136" y="16"/>
                    </a:cubicBezTo>
                    <a:cubicBezTo>
                      <a:pt x="125" y="25"/>
                      <a:pt x="114" y="35"/>
                      <a:pt x="102" y="45"/>
                    </a:cubicBezTo>
                    <a:cubicBezTo>
                      <a:pt x="97" y="50"/>
                      <a:pt x="91" y="54"/>
                      <a:pt x="86" y="59"/>
                    </a:cubicBezTo>
                    <a:cubicBezTo>
                      <a:pt x="82" y="62"/>
                      <a:pt x="79" y="64"/>
                      <a:pt x="76" y="66"/>
                    </a:cubicBezTo>
                    <a:cubicBezTo>
                      <a:pt x="85" y="58"/>
                      <a:pt x="94" y="50"/>
                      <a:pt x="103" y="41"/>
                    </a:cubicBezTo>
                    <a:cubicBezTo>
                      <a:pt x="113" y="32"/>
                      <a:pt x="124" y="23"/>
                      <a:pt x="133" y="12"/>
                    </a:cubicBezTo>
                    <a:cubicBezTo>
                      <a:pt x="134" y="12"/>
                      <a:pt x="133" y="11"/>
                      <a:pt x="132" y="11"/>
                    </a:cubicBezTo>
                    <a:cubicBezTo>
                      <a:pt x="121" y="22"/>
                      <a:pt x="109" y="32"/>
                      <a:pt x="97" y="41"/>
                    </a:cubicBezTo>
                    <a:cubicBezTo>
                      <a:pt x="91" y="47"/>
                      <a:pt x="84" y="52"/>
                      <a:pt x="77" y="58"/>
                    </a:cubicBezTo>
                    <a:cubicBezTo>
                      <a:pt x="73" y="60"/>
                      <a:pt x="70" y="63"/>
                      <a:pt x="66" y="65"/>
                    </a:cubicBezTo>
                    <a:cubicBezTo>
                      <a:pt x="65" y="66"/>
                      <a:pt x="63" y="68"/>
                      <a:pt x="62" y="69"/>
                    </a:cubicBezTo>
                    <a:cubicBezTo>
                      <a:pt x="62" y="69"/>
                      <a:pt x="63" y="69"/>
                      <a:pt x="63" y="68"/>
                    </a:cubicBezTo>
                    <a:cubicBezTo>
                      <a:pt x="74" y="58"/>
                      <a:pt x="86" y="49"/>
                      <a:pt x="97" y="39"/>
                    </a:cubicBezTo>
                    <a:cubicBezTo>
                      <a:pt x="106" y="30"/>
                      <a:pt x="116" y="22"/>
                      <a:pt x="125" y="12"/>
                    </a:cubicBezTo>
                    <a:cubicBezTo>
                      <a:pt x="125" y="12"/>
                      <a:pt x="126" y="11"/>
                      <a:pt x="127" y="10"/>
                    </a:cubicBezTo>
                    <a:cubicBezTo>
                      <a:pt x="127" y="9"/>
                      <a:pt x="127" y="8"/>
                      <a:pt x="126" y="9"/>
                    </a:cubicBezTo>
                    <a:cubicBezTo>
                      <a:pt x="122" y="10"/>
                      <a:pt x="119" y="12"/>
                      <a:pt x="115" y="15"/>
                    </a:cubicBezTo>
                    <a:cubicBezTo>
                      <a:pt x="108" y="21"/>
                      <a:pt x="102" y="28"/>
                      <a:pt x="95" y="33"/>
                    </a:cubicBezTo>
                    <a:cubicBezTo>
                      <a:pt x="85" y="41"/>
                      <a:pt x="75" y="50"/>
                      <a:pt x="65" y="58"/>
                    </a:cubicBezTo>
                    <a:cubicBezTo>
                      <a:pt x="71" y="52"/>
                      <a:pt x="76" y="46"/>
                      <a:pt x="83" y="41"/>
                    </a:cubicBezTo>
                    <a:cubicBezTo>
                      <a:pt x="93" y="33"/>
                      <a:pt x="104" y="25"/>
                      <a:pt x="112" y="15"/>
                    </a:cubicBezTo>
                    <a:cubicBezTo>
                      <a:pt x="113" y="14"/>
                      <a:pt x="113" y="13"/>
                      <a:pt x="114" y="12"/>
                    </a:cubicBezTo>
                    <a:cubicBezTo>
                      <a:pt x="114" y="12"/>
                      <a:pt x="114" y="11"/>
                      <a:pt x="113" y="11"/>
                    </a:cubicBezTo>
                    <a:cubicBezTo>
                      <a:pt x="112" y="12"/>
                      <a:pt x="111" y="13"/>
                      <a:pt x="110" y="14"/>
                    </a:cubicBezTo>
                    <a:cubicBezTo>
                      <a:pt x="99" y="21"/>
                      <a:pt x="90" y="30"/>
                      <a:pt x="79" y="37"/>
                    </a:cubicBezTo>
                    <a:cubicBezTo>
                      <a:pt x="71" y="42"/>
                      <a:pt x="63" y="48"/>
                      <a:pt x="56" y="53"/>
                    </a:cubicBezTo>
                    <a:cubicBezTo>
                      <a:pt x="59" y="50"/>
                      <a:pt x="63" y="46"/>
                      <a:pt x="66" y="43"/>
                    </a:cubicBezTo>
                    <a:cubicBezTo>
                      <a:pt x="78" y="31"/>
                      <a:pt x="91" y="22"/>
                      <a:pt x="104" y="11"/>
                    </a:cubicBezTo>
                    <a:cubicBezTo>
                      <a:pt x="104" y="11"/>
                      <a:pt x="103" y="10"/>
                      <a:pt x="103" y="10"/>
                    </a:cubicBezTo>
                    <a:cubicBezTo>
                      <a:pt x="92" y="15"/>
                      <a:pt x="83" y="24"/>
                      <a:pt x="73" y="32"/>
                    </a:cubicBezTo>
                    <a:cubicBezTo>
                      <a:pt x="61" y="41"/>
                      <a:pt x="49" y="51"/>
                      <a:pt x="36" y="60"/>
                    </a:cubicBezTo>
                    <a:cubicBezTo>
                      <a:pt x="30" y="64"/>
                      <a:pt x="36" y="59"/>
                      <a:pt x="37" y="58"/>
                    </a:cubicBezTo>
                    <a:cubicBezTo>
                      <a:pt x="39" y="55"/>
                      <a:pt x="42" y="53"/>
                      <a:pt x="45" y="50"/>
                    </a:cubicBezTo>
                    <a:cubicBezTo>
                      <a:pt x="50" y="46"/>
                      <a:pt x="55" y="42"/>
                      <a:pt x="60" y="37"/>
                    </a:cubicBezTo>
                    <a:cubicBezTo>
                      <a:pt x="72" y="27"/>
                      <a:pt x="84" y="17"/>
                      <a:pt x="96" y="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96" y="6"/>
                      <a:pt x="95" y="5"/>
                      <a:pt x="95" y="5"/>
                    </a:cubicBezTo>
                    <a:cubicBezTo>
                      <a:pt x="95" y="5"/>
                      <a:pt x="95" y="5"/>
                      <a:pt x="94" y="6"/>
                    </a:cubicBezTo>
                    <a:cubicBezTo>
                      <a:pt x="85" y="11"/>
                      <a:pt x="77" y="17"/>
                      <a:pt x="68" y="23"/>
                    </a:cubicBezTo>
                    <a:cubicBezTo>
                      <a:pt x="71" y="21"/>
                      <a:pt x="73" y="19"/>
                      <a:pt x="76" y="17"/>
                    </a:cubicBezTo>
                    <a:cubicBezTo>
                      <a:pt x="81" y="13"/>
                      <a:pt x="86" y="10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4"/>
                      <a:pt x="89" y="4"/>
                      <a:pt x="89" y="4"/>
                    </a:cubicBezTo>
                    <a:cubicBezTo>
                      <a:pt x="89" y="5"/>
                      <a:pt x="89" y="5"/>
                      <a:pt x="88" y="5"/>
                    </a:cubicBezTo>
                    <a:cubicBezTo>
                      <a:pt x="67" y="19"/>
                      <a:pt x="48" y="36"/>
                      <a:pt x="28" y="53"/>
                    </a:cubicBezTo>
                    <a:cubicBezTo>
                      <a:pt x="28" y="53"/>
                      <a:pt x="28" y="54"/>
                      <a:pt x="27" y="54"/>
                    </a:cubicBezTo>
                    <a:cubicBezTo>
                      <a:pt x="28" y="53"/>
                      <a:pt x="29" y="52"/>
                      <a:pt x="30" y="51"/>
                    </a:cubicBezTo>
                    <a:cubicBezTo>
                      <a:pt x="35" y="45"/>
                      <a:pt x="40" y="40"/>
                      <a:pt x="45" y="35"/>
                    </a:cubicBezTo>
                    <a:cubicBezTo>
                      <a:pt x="55" y="26"/>
                      <a:pt x="66" y="16"/>
                      <a:pt x="78" y="7"/>
                    </a:cubicBezTo>
                    <a:cubicBezTo>
                      <a:pt x="78" y="7"/>
                      <a:pt x="77" y="6"/>
                      <a:pt x="77" y="6"/>
                    </a:cubicBezTo>
                    <a:cubicBezTo>
                      <a:pt x="54" y="14"/>
                      <a:pt x="39" y="35"/>
                      <a:pt x="20" y="49"/>
                    </a:cubicBezTo>
                    <a:cubicBezTo>
                      <a:pt x="20" y="49"/>
                      <a:pt x="17" y="51"/>
                      <a:pt x="16" y="52"/>
                    </a:cubicBezTo>
                    <a:cubicBezTo>
                      <a:pt x="18" y="48"/>
                      <a:pt x="21" y="46"/>
                      <a:pt x="23" y="43"/>
                    </a:cubicBezTo>
                    <a:cubicBezTo>
                      <a:pt x="28" y="38"/>
                      <a:pt x="33" y="34"/>
                      <a:pt x="38" y="30"/>
                    </a:cubicBezTo>
                    <a:cubicBezTo>
                      <a:pt x="45" y="24"/>
                      <a:pt x="53" y="18"/>
                      <a:pt x="59" y="11"/>
                    </a:cubicBezTo>
                    <a:cubicBezTo>
                      <a:pt x="60" y="10"/>
                      <a:pt x="61" y="8"/>
                      <a:pt x="62" y="7"/>
                    </a:cubicBezTo>
                    <a:cubicBezTo>
                      <a:pt x="62" y="6"/>
                      <a:pt x="62" y="6"/>
                      <a:pt x="61" y="6"/>
                    </a:cubicBezTo>
                    <a:cubicBezTo>
                      <a:pt x="58" y="8"/>
                      <a:pt x="56" y="9"/>
                      <a:pt x="53" y="11"/>
                    </a:cubicBezTo>
                    <a:cubicBezTo>
                      <a:pt x="41" y="20"/>
                      <a:pt x="30" y="32"/>
                      <a:pt x="17" y="41"/>
                    </a:cubicBezTo>
                    <a:cubicBezTo>
                      <a:pt x="15" y="42"/>
                      <a:pt x="14" y="43"/>
                      <a:pt x="12" y="44"/>
                    </a:cubicBezTo>
                    <a:cubicBezTo>
                      <a:pt x="14" y="43"/>
                      <a:pt x="15" y="41"/>
                      <a:pt x="17" y="40"/>
                    </a:cubicBezTo>
                    <a:cubicBezTo>
                      <a:pt x="20" y="37"/>
                      <a:pt x="23" y="35"/>
                      <a:pt x="26" y="32"/>
                    </a:cubicBezTo>
                    <a:cubicBezTo>
                      <a:pt x="33" y="25"/>
                      <a:pt x="39" y="17"/>
                      <a:pt x="45" y="10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31" y="17"/>
                      <a:pt x="20" y="30"/>
                      <a:pt x="9" y="40"/>
                    </a:cubicBezTo>
                    <a:cubicBezTo>
                      <a:pt x="13" y="36"/>
                      <a:pt x="19" y="29"/>
                      <a:pt x="24" y="23"/>
                    </a:cubicBezTo>
                    <a:cubicBezTo>
                      <a:pt x="29" y="18"/>
                      <a:pt x="34" y="13"/>
                      <a:pt x="38" y="7"/>
                    </a:cubicBezTo>
                    <a:cubicBezTo>
                      <a:pt x="38" y="7"/>
                      <a:pt x="38" y="7"/>
                      <a:pt x="38" y="6"/>
                    </a:cubicBezTo>
                    <a:cubicBezTo>
                      <a:pt x="38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2" y="9"/>
                      <a:pt x="28" y="13"/>
                      <a:pt x="24" y="17"/>
                    </a:cubicBezTo>
                    <a:cubicBezTo>
                      <a:pt x="22" y="20"/>
                      <a:pt x="19" y="22"/>
                      <a:pt x="17" y="25"/>
                    </a:cubicBezTo>
                    <a:cubicBezTo>
                      <a:pt x="14" y="27"/>
                      <a:pt x="10" y="30"/>
                      <a:pt x="9" y="32"/>
                    </a:cubicBezTo>
                    <a:cubicBezTo>
                      <a:pt x="12" y="26"/>
                      <a:pt x="16" y="21"/>
                      <a:pt x="21" y="17"/>
                    </a:cubicBezTo>
                    <a:cubicBezTo>
                      <a:pt x="25" y="14"/>
                      <a:pt x="28" y="11"/>
                      <a:pt x="30" y="6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1" y="9"/>
                      <a:pt x="14" y="16"/>
                      <a:pt x="8" y="23"/>
                    </a:cubicBezTo>
                    <a:cubicBezTo>
                      <a:pt x="4" y="26"/>
                      <a:pt x="5" y="24"/>
                      <a:pt x="7" y="20"/>
                    </a:cubicBezTo>
                    <a:cubicBezTo>
                      <a:pt x="9" y="18"/>
                      <a:pt x="11" y="17"/>
                      <a:pt x="12" y="15"/>
                    </a:cubicBezTo>
                    <a:cubicBezTo>
                      <a:pt x="16" y="12"/>
                      <a:pt x="19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5" y="7"/>
                      <a:pt x="10" y="11"/>
                      <a:pt x="6" y="16"/>
                    </a:cubicBezTo>
                    <a:cubicBezTo>
                      <a:pt x="7" y="14"/>
                      <a:pt x="8" y="13"/>
                      <a:pt x="9" y="11"/>
                    </a:cubicBezTo>
                    <a:cubicBezTo>
                      <a:pt x="11" y="9"/>
                      <a:pt x="13" y="7"/>
                      <a:pt x="15" y="4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4" y="2"/>
                      <a:pt x="12" y="3"/>
                      <a:pt x="10" y="5"/>
                    </a:cubicBezTo>
                    <a:cubicBezTo>
                      <a:pt x="8" y="7"/>
                      <a:pt x="5" y="9"/>
                      <a:pt x="3" y="11"/>
                    </a:cubicBezTo>
                    <a:cubicBezTo>
                      <a:pt x="2" y="12"/>
                      <a:pt x="3" y="13"/>
                      <a:pt x="4" y="12"/>
                    </a:cubicBezTo>
                    <a:cubicBezTo>
                      <a:pt x="6" y="10"/>
                      <a:pt x="8" y="8"/>
                      <a:pt x="10" y="6"/>
                    </a:cubicBezTo>
                    <a:cubicBezTo>
                      <a:pt x="11" y="6"/>
                      <a:pt x="12" y="5"/>
                      <a:pt x="12" y="4"/>
                    </a:cubicBezTo>
                    <a:cubicBezTo>
                      <a:pt x="13" y="4"/>
                      <a:pt x="14" y="3"/>
                      <a:pt x="15" y="2"/>
                    </a:cubicBezTo>
                    <a:cubicBezTo>
                      <a:pt x="14" y="3"/>
                      <a:pt x="14" y="3"/>
                      <a:pt x="13" y="4"/>
                    </a:cubicBezTo>
                    <a:cubicBezTo>
                      <a:pt x="12" y="6"/>
                      <a:pt x="11" y="7"/>
                      <a:pt x="10" y="8"/>
                    </a:cubicBezTo>
                    <a:cubicBezTo>
                      <a:pt x="8" y="12"/>
                      <a:pt x="5" y="14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2" y="21"/>
                      <a:pt x="3" y="21"/>
                      <a:pt x="3" y="20"/>
                    </a:cubicBezTo>
                    <a:cubicBezTo>
                      <a:pt x="6" y="18"/>
                      <a:pt x="8" y="15"/>
                      <a:pt x="10" y="13"/>
                    </a:cubicBezTo>
                    <a:cubicBezTo>
                      <a:pt x="12" y="11"/>
                      <a:pt x="15" y="9"/>
                      <a:pt x="17" y="7"/>
                    </a:cubicBezTo>
                    <a:cubicBezTo>
                      <a:pt x="23" y="3"/>
                      <a:pt x="17" y="8"/>
                      <a:pt x="17" y="9"/>
                    </a:cubicBezTo>
                    <a:cubicBezTo>
                      <a:pt x="12" y="14"/>
                      <a:pt x="7" y="18"/>
                      <a:pt x="4" y="23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2" y="28"/>
                      <a:pt x="2" y="28"/>
                      <a:pt x="3" y="28"/>
                    </a:cubicBezTo>
                    <a:cubicBezTo>
                      <a:pt x="3" y="28"/>
                      <a:pt x="4" y="27"/>
                      <a:pt x="4" y="27"/>
                    </a:cubicBezTo>
                    <a:cubicBezTo>
                      <a:pt x="12" y="21"/>
                      <a:pt x="19" y="13"/>
                      <a:pt x="28" y="7"/>
                    </a:cubicBezTo>
                    <a:cubicBezTo>
                      <a:pt x="27" y="8"/>
                      <a:pt x="23" y="13"/>
                      <a:pt x="22" y="15"/>
                    </a:cubicBezTo>
                    <a:cubicBezTo>
                      <a:pt x="19" y="17"/>
                      <a:pt x="17" y="19"/>
                      <a:pt x="15" y="21"/>
                    </a:cubicBezTo>
                    <a:cubicBezTo>
                      <a:pt x="12" y="25"/>
                      <a:pt x="9" y="29"/>
                      <a:pt x="6" y="33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12" y="31"/>
                      <a:pt x="17" y="26"/>
                      <a:pt x="21" y="22"/>
                    </a:cubicBezTo>
                    <a:cubicBezTo>
                      <a:pt x="24" y="19"/>
                      <a:pt x="27" y="17"/>
                      <a:pt x="29" y="14"/>
                    </a:cubicBezTo>
                    <a:cubicBezTo>
                      <a:pt x="30" y="13"/>
                      <a:pt x="38" y="5"/>
                      <a:pt x="34" y="11"/>
                    </a:cubicBezTo>
                    <a:cubicBezTo>
                      <a:pt x="27" y="21"/>
                      <a:pt x="16" y="29"/>
                      <a:pt x="8" y="39"/>
                    </a:cubicBezTo>
                    <a:cubicBezTo>
                      <a:pt x="7" y="40"/>
                      <a:pt x="7" y="41"/>
                      <a:pt x="6" y="42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8" y="42"/>
                      <a:pt x="8" y="42"/>
                      <a:pt x="9" y="41"/>
                    </a:cubicBezTo>
                    <a:cubicBezTo>
                      <a:pt x="14" y="37"/>
                      <a:pt x="19" y="32"/>
                      <a:pt x="25" y="27"/>
                    </a:cubicBezTo>
                    <a:cubicBezTo>
                      <a:pt x="27" y="24"/>
                      <a:pt x="30" y="21"/>
                      <a:pt x="33" y="19"/>
                    </a:cubicBezTo>
                    <a:cubicBezTo>
                      <a:pt x="36" y="16"/>
                      <a:pt x="47" y="5"/>
                      <a:pt x="38" y="16"/>
                    </a:cubicBezTo>
                    <a:cubicBezTo>
                      <a:pt x="34" y="22"/>
                      <a:pt x="29" y="28"/>
                      <a:pt x="23" y="33"/>
                    </a:cubicBezTo>
                    <a:cubicBezTo>
                      <a:pt x="19" y="37"/>
                      <a:pt x="14" y="40"/>
                      <a:pt x="10" y="4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9" y="46"/>
                      <a:pt x="10" y="47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20" y="41"/>
                      <a:pt x="27" y="35"/>
                      <a:pt x="34" y="29"/>
                    </a:cubicBezTo>
                    <a:cubicBezTo>
                      <a:pt x="38" y="25"/>
                      <a:pt x="42" y="22"/>
                      <a:pt x="46" y="18"/>
                    </a:cubicBezTo>
                    <a:cubicBezTo>
                      <a:pt x="49" y="16"/>
                      <a:pt x="52" y="14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8" y="10"/>
                      <a:pt x="62" y="5"/>
                      <a:pt x="57" y="11"/>
                    </a:cubicBezTo>
                    <a:cubicBezTo>
                      <a:pt x="57" y="11"/>
                      <a:pt x="57" y="11"/>
                      <a:pt x="57" y="12"/>
                    </a:cubicBezTo>
                    <a:cubicBezTo>
                      <a:pt x="44" y="26"/>
                      <a:pt x="25" y="34"/>
                      <a:pt x="15" y="52"/>
                    </a:cubicBezTo>
                    <a:cubicBezTo>
                      <a:pt x="15" y="52"/>
                      <a:pt x="14" y="53"/>
                      <a:pt x="14" y="53"/>
                    </a:cubicBezTo>
                    <a:cubicBezTo>
                      <a:pt x="14" y="54"/>
                      <a:pt x="14" y="54"/>
                      <a:pt x="15" y="54"/>
                    </a:cubicBezTo>
                    <a:cubicBezTo>
                      <a:pt x="15" y="54"/>
                      <a:pt x="16" y="53"/>
                      <a:pt x="16" y="53"/>
                    </a:cubicBezTo>
                    <a:cubicBezTo>
                      <a:pt x="35" y="41"/>
                      <a:pt x="49" y="22"/>
                      <a:pt x="68" y="11"/>
                    </a:cubicBezTo>
                    <a:cubicBezTo>
                      <a:pt x="69" y="11"/>
                      <a:pt x="77" y="6"/>
                      <a:pt x="74" y="8"/>
                    </a:cubicBezTo>
                    <a:cubicBezTo>
                      <a:pt x="72" y="10"/>
                      <a:pt x="69" y="12"/>
                      <a:pt x="67" y="14"/>
                    </a:cubicBezTo>
                    <a:cubicBezTo>
                      <a:pt x="62" y="19"/>
                      <a:pt x="56" y="23"/>
                      <a:pt x="51" y="28"/>
                    </a:cubicBezTo>
                    <a:cubicBezTo>
                      <a:pt x="40" y="38"/>
                      <a:pt x="31" y="48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1"/>
                      <a:pt x="22" y="60"/>
                    </a:cubicBezTo>
                    <a:cubicBezTo>
                      <a:pt x="22" y="60"/>
                      <a:pt x="23" y="60"/>
                      <a:pt x="23" y="59"/>
                    </a:cubicBezTo>
                    <a:cubicBezTo>
                      <a:pt x="34" y="50"/>
                      <a:pt x="44" y="41"/>
                      <a:pt x="55" y="31"/>
                    </a:cubicBezTo>
                    <a:cubicBezTo>
                      <a:pt x="61" y="26"/>
                      <a:pt x="67" y="21"/>
                      <a:pt x="74" y="16"/>
                    </a:cubicBezTo>
                    <a:cubicBezTo>
                      <a:pt x="77" y="14"/>
                      <a:pt x="81" y="11"/>
                      <a:pt x="84" y="9"/>
                    </a:cubicBezTo>
                    <a:cubicBezTo>
                      <a:pt x="92" y="4"/>
                      <a:pt x="83" y="10"/>
                      <a:pt x="81" y="11"/>
                    </a:cubicBezTo>
                    <a:cubicBezTo>
                      <a:pt x="72" y="19"/>
                      <a:pt x="63" y="26"/>
                      <a:pt x="55" y="34"/>
                    </a:cubicBezTo>
                    <a:cubicBezTo>
                      <a:pt x="45" y="44"/>
                      <a:pt x="34" y="51"/>
                      <a:pt x="26" y="62"/>
                    </a:cubicBezTo>
                    <a:cubicBezTo>
                      <a:pt x="26" y="62"/>
                      <a:pt x="26" y="62"/>
                      <a:pt x="26" y="62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37" y="52"/>
                      <a:pt x="48" y="42"/>
                      <a:pt x="59" y="33"/>
                    </a:cubicBezTo>
                    <a:cubicBezTo>
                      <a:pt x="65" y="28"/>
                      <a:pt x="71" y="22"/>
                      <a:pt x="78" y="18"/>
                    </a:cubicBezTo>
                    <a:cubicBezTo>
                      <a:pt x="82" y="14"/>
                      <a:pt x="90" y="10"/>
                      <a:pt x="92" y="8"/>
                    </a:cubicBezTo>
                    <a:cubicBezTo>
                      <a:pt x="81" y="18"/>
                      <a:pt x="69" y="28"/>
                      <a:pt x="57" y="38"/>
                    </a:cubicBezTo>
                    <a:cubicBezTo>
                      <a:pt x="48" y="47"/>
                      <a:pt x="38" y="53"/>
                      <a:pt x="31" y="64"/>
                    </a:cubicBezTo>
                    <a:cubicBezTo>
                      <a:pt x="30" y="64"/>
                      <a:pt x="31" y="65"/>
                      <a:pt x="31" y="64"/>
                    </a:cubicBezTo>
                    <a:cubicBezTo>
                      <a:pt x="43" y="57"/>
                      <a:pt x="54" y="48"/>
                      <a:pt x="64" y="40"/>
                    </a:cubicBezTo>
                    <a:cubicBezTo>
                      <a:pt x="76" y="31"/>
                      <a:pt x="88" y="20"/>
                      <a:pt x="101" y="13"/>
                    </a:cubicBezTo>
                    <a:cubicBezTo>
                      <a:pt x="95" y="16"/>
                      <a:pt x="90" y="21"/>
                      <a:pt x="85" y="25"/>
                    </a:cubicBezTo>
                    <a:cubicBezTo>
                      <a:pt x="79" y="31"/>
                      <a:pt x="72" y="36"/>
                      <a:pt x="65" y="42"/>
                    </a:cubicBezTo>
                    <a:cubicBezTo>
                      <a:pt x="59" y="47"/>
                      <a:pt x="54" y="54"/>
                      <a:pt x="48" y="59"/>
                    </a:cubicBezTo>
                    <a:cubicBezTo>
                      <a:pt x="44" y="62"/>
                      <a:pt x="40" y="64"/>
                      <a:pt x="37" y="67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6" y="69"/>
                      <a:pt x="37" y="69"/>
                      <a:pt x="38" y="69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52" y="57"/>
                      <a:pt x="66" y="48"/>
                      <a:pt x="80" y="38"/>
                    </a:cubicBezTo>
                    <a:cubicBezTo>
                      <a:pt x="85" y="34"/>
                      <a:pt x="90" y="31"/>
                      <a:pt x="95" y="27"/>
                    </a:cubicBezTo>
                    <a:cubicBezTo>
                      <a:pt x="98" y="24"/>
                      <a:pt x="102" y="20"/>
                      <a:pt x="106" y="17"/>
                    </a:cubicBezTo>
                    <a:cubicBezTo>
                      <a:pt x="110" y="15"/>
                      <a:pt x="113" y="12"/>
                      <a:pt x="108" y="17"/>
                    </a:cubicBezTo>
                    <a:cubicBezTo>
                      <a:pt x="100" y="28"/>
                      <a:pt x="88" y="35"/>
                      <a:pt x="78" y="44"/>
                    </a:cubicBezTo>
                    <a:cubicBezTo>
                      <a:pt x="72" y="48"/>
                      <a:pt x="67" y="54"/>
                      <a:pt x="61" y="60"/>
                    </a:cubicBezTo>
                    <a:cubicBezTo>
                      <a:pt x="58" y="63"/>
                      <a:pt x="55" y="65"/>
                      <a:pt x="52" y="68"/>
                    </a:cubicBezTo>
                    <a:cubicBezTo>
                      <a:pt x="51" y="69"/>
                      <a:pt x="49" y="69"/>
                      <a:pt x="48" y="70"/>
                    </a:cubicBezTo>
                    <a:cubicBezTo>
                      <a:pt x="48" y="70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50" y="71"/>
                      <a:pt x="51" y="70"/>
                      <a:pt x="51" y="70"/>
                    </a:cubicBezTo>
                    <a:cubicBezTo>
                      <a:pt x="52" y="70"/>
                      <a:pt x="53" y="70"/>
                      <a:pt x="54" y="68"/>
                    </a:cubicBezTo>
                    <a:cubicBezTo>
                      <a:pt x="55" y="67"/>
                      <a:pt x="57" y="66"/>
                      <a:pt x="58" y="65"/>
                    </a:cubicBezTo>
                    <a:cubicBezTo>
                      <a:pt x="70" y="56"/>
                      <a:pt x="80" y="47"/>
                      <a:pt x="91" y="38"/>
                    </a:cubicBezTo>
                    <a:cubicBezTo>
                      <a:pt x="96" y="33"/>
                      <a:pt x="102" y="29"/>
                      <a:pt x="107" y="24"/>
                    </a:cubicBezTo>
                    <a:cubicBezTo>
                      <a:pt x="110" y="22"/>
                      <a:pt x="112" y="19"/>
                      <a:pt x="115" y="17"/>
                    </a:cubicBezTo>
                    <a:cubicBezTo>
                      <a:pt x="116" y="16"/>
                      <a:pt x="118" y="15"/>
                      <a:pt x="119" y="14"/>
                    </a:cubicBezTo>
                    <a:cubicBezTo>
                      <a:pt x="122" y="13"/>
                      <a:pt x="124" y="12"/>
                      <a:pt x="124" y="11"/>
                    </a:cubicBezTo>
                    <a:cubicBezTo>
                      <a:pt x="124" y="12"/>
                      <a:pt x="123" y="13"/>
                      <a:pt x="122" y="13"/>
                    </a:cubicBezTo>
                    <a:cubicBezTo>
                      <a:pt x="104" y="36"/>
                      <a:pt x="78" y="51"/>
                      <a:pt x="58" y="71"/>
                    </a:cubicBezTo>
                    <a:cubicBezTo>
                      <a:pt x="58" y="72"/>
                      <a:pt x="59" y="73"/>
                      <a:pt x="59" y="72"/>
                    </a:cubicBezTo>
                    <a:cubicBezTo>
                      <a:pt x="81" y="56"/>
                      <a:pt x="103" y="39"/>
                      <a:pt x="124" y="21"/>
                    </a:cubicBezTo>
                    <a:cubicBezTo>
                      <a:pt x="122" y="23"/>
                      <a:pt x="120" y="25"/>
                      <a:pt x="118" y="26"/>
                    </a:cubicBezTo>
                    <a:cubicBezTo>
                      <a:pt x="112" y="32"/>
                      <a:pt x="106" y="37"/>
                      <a:pt x="100" y="42"/>
                    </a:cubicBezTo>
                    <a:cubicBezTo>
                      <a:pt x="90" y="52"/>
                      <a:pt x="78" y="62"/>
                      <a:pt x="68" y="72"/>
                    </a:cubicBezTo>
                    <a:cubicBezTo>
                      <a:pt x="67" y="73"/>
                      <a:pt x="68" y="74"/>
                      <a:pt x="69" y="73"/>
                    </a:cubicBezTo>
                    <a:cubicBezTo>
                      <a:pt x="90" y="59"/>
                      <a:pt x="108" y="41"/>
                      <a:pt x="128" y="25"/>
                    </a:cubicBezTo>
                    <a:cubicBezTo>
                      <a:pt x="128" y="25"/>
                      <a:pt x="127" y="25"/>
                      <a:pt x="127" y="25"/>
                    </a:cubicBezTo>
                    <a:cubicBezTo>
                      <a:pt x="122" y="31"/>
                      <a:pt x="117" y="36"/>
                      <a:pt x="111" y="41"/>
                    </a:cubicBezTo>
                    <a:cubicBezTo>
                      <a:pt x="101" y="51"/>
                      <a:pt x="91" y="61"/>
                      <a:pt x="81" y="70"/>
                    </a:cubicBezTo>
                    <a:cubicBezTo>
                      <a:pt x="80" y="71"/>
                      <a:pt x="81" y="72"/>
                      <a:pt x="82" y="71"/>
                    </a:cubicBezTo>
                    <a:cubicBezTo>
                      <a:pt x="99" y="60"/>
                      <a:pt x="113" y="43"/>
                      <a:pt x="130" y="30"/>
                    </a:cubicBezTo>
                    <a:cubicBezTo>
                      <a:pt x="131" y="29"/>
                      <a:pt x="133" y="28"/>
                      <a:pt x="134" y="27"/>
                    </a:cubicBezTo>
                    <a:cubicBezTo>
                      <a:pt x="133" y="28"/>
                      <a:pt x="131" y="31"/>
                      <a:pt x="129" y="33"/>
                    </a:cubicBezTo>
                    <a:cubicBezTo>
                      <a:pt x="126" y="36"/>
                      <a:pt x="122" y="39"/>
                      <a:pt x="119" y="42"/>
                    </a:cubicBezTo>
                    <a:cubicBezTo>
                      <a:pt x="110" y="49"/>
                      <a:pt x="102" y="58"/>
                      <a:pt x="94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107" y="61"/>
                      <a:pt x="117" y="51"/>
                      <a:pt x="127" y="42"/>
                    </a:cubicBezTo>
                    <a:cubicBezTo>
                      <a:pt x="128" y="41"/>
                      <a:pt x="131" y="39"/>
                      <a:pt x="133" y="37"/>
                    </a:cubicBezTo>
                    <a:cubicBezTo>
                      <a:pt x="135" y="35"/>
                      <a:pt x="136" y="34"/>
                      <a:pt x="133" y="37"/>
                    </a:cubicBezTo>
                    <a:cubicBezTo>
                      <a:pt x="133" y="38"/>
                      <a:pt x="132" y="38"/>
                      <a:pt x="132" y="39"/>
                    </a:cubicBezTo>
                    <a:cubicBezTo>
                      <a:pt x="129" y="41"/>
                      <a:pt x="126" y="44"/>
                      <a:pt x="123" y="46"/>
                    </a:cubicBezTo>
                    <a:cubicBezTo>
                      <a:pt x="117" y="52"/>
                      <a:pt x="112" y="59"/>
                      <a:pt x="106" y="64"/>
                    </a:cubicBezTo>
                    <a:cubicBezTo>
                      <a:pt x="106" y="64"/>
                      <a:pt x="106" y="64"/>
                      <a:pt x="106" y="65"/>
                    </a:cubicBezTo>
                    <a:cubicBezTo>
                      <a:pt x="106" y="65"/>
                      <a:pt x="106" y="66"/>
                      <a:pt x="107" y="65"/>
                    </a:cubicBezTo>
                    <a:cubicBezTo>
                      <a:pt x="108" y="64"/>
                      <a:pt x="110" y="63"/>
                      <a:pt x="111" y="62"/>
                    </a:cubicBezTo>
                    <a:cubicBezTo>
                      <a:pt x="115" y="58"/>
                      <a:pt x="119" y="53"/>
                      <a:pt x="123" y="49"/>
                    </a:cubicBezTo>
                    <a:cubicBezTo>
                      <a:pt x="125" y="46"/>
                      <a:pt x="128" y="44"/>
                      <a:pt x="130" y="42"/>
                    </a:cubicBezTo>
                    <a:cubicBezTo>
                      <a:pt x="133" y="39"/>
                      <a:pt x="135" y="37"/>
                      <a:pt x="137" y="34"/>
                    </a:cubicBezTo>
                    <a:cubicBezTo>
                      <a:pt x="138" y="33"/>
                      <a:pt x="137" y="33"/>
                      <a:pt x="137" y="33"/>
                    </a:cubicBezTo>
                    <a:cubicBezTo>
                      <a:pt x="135" y="34"/>
                      <a:pt x="134" y="35"/>
                      <a:pt x="133" y="35"/>
                    </a:cubicBezTo>
                    <a:cubicBezTo>
                      <a:pt x="127" y="40"/>
                      <a:pt x="122" y="45"/>
                      <a:pt x="117" y="50"/>
                    </a:cubicBezTo>
                    <a:cubicBezTo>
                      <a:pt x="113" y="53"/>
                      <a:pt x="109" y="57"/>
                      <a:pt x="105" y="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6" name="Freeform 2371"/>
              <p:cNvSpPr/>
              <p:nvPr/>
            </p:nvSpPr>
            <p:spPr bwMode="auto">
              <a:xfrm>
                <a:off x="-1953419" y="12922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7" name="Freeform 2372"/>
              <p:cNvSpPr/>
              <p:nvPr/>
            </p:nvSpPr>
            <p:spPr bwMode="auto">
              <a:xfrm>
                <a:off x="-1920082" y="1404936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8" name="Freeform 2373"/>
              <p:cNvSpPr/>
              <p:nvPr/>
            </p:nvSpPr>
            <p:spPr bwMode="auto">
              <a:xfrm>
                <a:off x="-2039144" y="1266824"/>
                <a:ext cx="215900" cy="158750"/>
              </a:xfrm>
              <a:custGeom>
                <a:avLst/>
                <a:gdLst>
                  <a:gd name="T0" fmla="*/ 68 w 78"/>
                  <a:gd name="T1" fmla="*/ 20 h 57"/>
                  <a:gd name="T2" fmla="*/ 68 w 78"/>
                  <a:gd name="T3" fmla="*/ 20 h 57"/>
                  <a:gd name="T4" fmla="*/ 70 w 78"/>
                  <a:gd name="T5" fmla="*/ 34 h 57"/>
                  <a:gd name="T6" fmla="*/ 68 w 78"/>
                  <a:gd name="T7" fmla="*/ 38 h 57"/>
                  <a:gd name="T8" fmla="*/ 67 w 78"/>
                  <a:gd name="T9" fmla="*/ 39 h 57"/>
                  <a:gd name="T10" fmla="*/ 67 w 78"/>
                  <a:gd name="T11" fmla="*/ 39 h 57"/>
                  <a:gd name="T12" fmla="*/ 52 w 78"/>
                  <a:gd name="T13" fmla="*/ 49 h 57"/>
                  <a:gd name="T14" fmla="*/ 49 w 78"/>
                  <a:gd name="T15" fmla="*/ 49 h 57"/>
                  <a:gd name="T16" fmla="*/ 49 w 78"/>
                  <a:gd name="T17" fmla="*/ 49 h 57"/>
                  <a:gd name="T18" fmla="*/ 48 w 78"/>
                  <a:gd name="T19" fmla="*/ 49 h 57"/>
                  <a:gd name="T20" fmla="*/ 45 w 78"/>
                  <a:gd name="T21" fmla="*/ 50 h 57"/>
                  <a:gd name="T22" fmla="*/ 42 w 78"/>
                  <a:gd name="T23" fmla="*/ 53 h 57"/>
                  <a:gd name="T24" fmla="*/ 41 w 78"/>
                  <a:gd name="T25" fmla="*/ 52 h 57"/>
                  <a:gd name="T26" fmla="*/ 42 w 78"/>
                  <a:gd name="T27" fmla="*/ 50 h 57"/>
                  <a:gd name="T28" fmla="*/ 35 w 78"/>
                  <a:gd name="T29" fmla="*/ 49 h 57"/>
                  <a:gd name="T30" fmla="*/ 35 w 78"/>
                  <a:gd name="T31" fmla="*/ 49 h 57"/>
                  <a:gd name="T32" fmla="*/ 35 w 78"/>
                  <a:gd name="T33" fmla="*/ 49 h 57"/>
                  <a:gd name="T34" fmla="*/ 17 w 78"/>
                  <a:gd name="T35" fmla="*/ 44 h 57"/>
                  <a:gd name="T36" fmla="*/ 10 w 78"/>
                  <a:gd name="T37" fmla="*/ 35 h 57"/>
                  <a:gd name="T38" fmla="*/ 8 w 78"/>
                  <a:gd name="T39" fmla="*/ 36 h 57"/>
                  <a:gd name="T40" fmla="*/ 7 w 78"/>
                  <a:gd name="T41" fmla="*/ 35 h 57"/>
                  <a:gd name="T42" fmla="*/ 9 w 78"/>
                  <a:gd name="T43" fmla="*/ 33 h 57"/>
                  <a:gd name="T44" fmla="*/ 10 w 78"/>
                  <a:gd name="T45" fmla="*/ 27 h 57"/>
                  <a:gd name="T46" fmla="*/ 8 w 78"/>
                  <a:gd name="T47" fmla="*/ 29 h 57"/>
                  <a:gd name="T48" fmla="*/ 7 w 78"/>
                  <a:gd name="T49" fmla="*/ 29 h 57"/>
                  <a:gd name="T50" fmla="*/ 11 w 78"/>
                  <a:gd name="T51" fmla="*/ 24 h 57"/>
                  <a:gd name="T52" fmla="*/ 20 w 78"/>
                  <a:gd name="T53" fmla="*/ 14 h 57"/>
                  <a:gd name="T54" fmla="*/ 26 w 78"/>
                  <a:gd name="T55" fmla="*/ 11 h 57"/>
                  <a:gd name="T56" fmla="*/ 33 w 78"/>
                  <a:gd name="T57" fmla="*/ 7 h 57"/>
                  <a:gd name="T58" fmla="*/ 34 w 78"/>
                  <a:gd name="T59" fmla="*/ 8 h 57"/>
                  <a:gd name="T60" fmla="*/ 33 w 78"/>
                  <a:gd name="T61" fmla="*/ 9 h 57"/>
                  <a:gd name="T62" fmla="*/ 36 w 78"/>
                  <a:gd name="T63" fmla="*/ 9 h 57"/>
                  <a:gd name="T64" fmla="*/ 39 w 78"/>
                  <a:gd name="T65" fmla="*/ 7 h 57"/>
                  <a:gd name="T66" fmla="*/ 40 w 78"/>
                  <a:gd name="T67" fmla="*/ 8 h 57"/>
                  <a:gd name="T68" fmla="*/ 39 w 78"/>
                  <a:gd name="T69" fmla="*/ 8 h 57"/>
                  <a:gd name="T70" fmla="*/ 44 w 78"/>
                  <a:gd name="T71" fmla="*/ 8 h 57"/>
                  <a:gd name="T72" fmla="*/ 44 w 78"/>
                  <a:gd name="T73" fmla="*/ 8 h 57"/>
                  <a:gd name="T74" fmla="*/ 50 w 78"/>
                  <a:gd name="T75" fmla="*/ 9 h 57"/>
                  <a:gd name="T76" fmla="*/ 52 w 78"/>
                  <a:gd name="T77" fmla="*/ 8 h 57"/>
                  <a:gd name="T78" fmla="*/ 53 w 78"/>
                  <a:gd name="T79" fmla="*/ 9 h 57"/>
                  <a:gd name="T80" fmla="*/ 52 w 78"/>
                  <a:gd name="T81" fmla="*/ 9 h 57"/>
                  <a:gd name="T82" fmla="*/ 58 w 78"/>
                  <a:gd name="T83" fmla="*/ 11 h 57"/>
                  <a:gd name="T84" fmla="*/ 59 w 78"/>
                  <a:gd name="T85" fmla="*/ 10 h 57"/>
                  <a:gd name="T86" fmla="*/ 60 w 78"/>
                  <a:gd name="T87" fmla="*/ 11 h 57"/>
                  <a:gd name="T88" fmla="*/ 60 w 78"/>
                  <a:gd name="T89" fmla="*/ 11 h 57"/>
                  <a:gd name="T90" fmla="*/ 61 w 78"/>
                  <a:gd name="T91" fmla="*/ 12 h 57"/>
                  <a:gd name="T92" fmla="*/ 63 w 78"/>
                  <a:gd name="T93" fmla="*/ 13 h 57"/>
                  <a:gd name="T94" fmla="*/ 63 w 78"/>
                  <a:gd name="T95" fmla="*/ 14 h 57"/>
                  <a:gd name="T96" fmla="*/ 67 w 78"/>
                  <a:gd name="T97" fmla="*/ 19 h 57"/>
                  <a:gd name="T98" fmla="*/ 67 w 78"/>
                  <a:gd name="T99" fmla="*/ 18 h 57"/>
                  <a:gd name="T100" fmla="*/ 67 w 78"/>
                  <a:gd name="T101" fmla="*/ 18 h 57"/>
                  <a:gd name="T102" fmla="*/ 68 w 78"/>
                  <a:gd name="T103" fmla="*/ 10 h 57"/>
                  <a:gd name="T104" fmla="*/ 66 w 78"/>
                  <a:gd name="T105" fmla="*/ 8 h 57"/>
                  <a:gd name="T106" fmla="*/ 12 w 78"/>
                  <a:gd name="T107" fmla="*/ 14 h 57"/>
                  <a:gd name="T108" fmla="*/ 15 w 78"/>
                  <a:gd name="T109" fmla="*/ 48 h 57"/>
                  <a:gd name="T110" fmla="*/ 59 w 78"/>
                  <a:gd name="T111" fmla="*/ 52 h 57"/>
                  <a:gd name="T112" fmla="*/ 72 w 78"/>
                  <a:gd name="T113" fmla="*/ 19 h 57"/>
                  <a:gd name="T114" fmla="*/ 68 w 78"/>
                  <a:gd name="T115" fmla="*/ 2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8" h="57">
                    <a:moveTo>
                      <a:pt x="68" y="20"/>
                    </a:moveTo>
                    <a:cubicBezTo>
                      <a:pt x="68" y="20"/>
                      <a:pt x="68" y="20"/>
                      <a:pt x="68" y="20"/>
                    </a:cubicBezTo>
                    <a:cubicBezTo>
                      <a:pt x="70" y="24"/>
                      <a:pt x="71" y="29"/>
                      <a:pt x="70" y="34"/>
                    </a:cubicBezTo>
                    <a:cubicBezTo>
                      <a:pt x="69" y="36"/>
                      <a:pt x="69" y="37"/>
                      <a:pt x="68" y="38"/>
                    </a:cubicBezTo>
                    <a:cubicBezTo>
                      <a:pt x="68" y="39"/>
                      <a:pt x="68" y="39"/>
                      <a:pt x="67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4" y="44"/>
                      <a:pt x="57" y="47"/>
                      <a:pt x="52" y="49"/>
                    </a:cubicBezTo>
                    <a:cubicBezTo>
                      <a:pt x="51" y="49"/>
                      <a:pt x="50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8" y="50"/>
                      <a:pt x="48" y="50"/>
                      <a:pt x="48" y="49"/>
                    </a:cubicBezTo>
                    <a:cubicBezTo>
                      <a:pt x="47" y="50"/>
                      <a:pt x="46" y="50"/>
                      <a:pt x="45" y="50"/>
                    </a:cubicBezTo>
                    <a:cubicBezTo>
                      <a:pt x="44" y="51"/>
                      <a:pt x="43" y="52"/>
                      <a:pt x="42" y="53"/>
                    </a:cubicBezTo>
                    <a:cubicBezTo>
                      <a:pt x="41" y="53"/>
                      <a:pt x="40" y="53"/>
                      <a:pt x="41" y="52"/>
                    </a:cubicBezTo>
                    <a:cubicBezTo>
                      <a:pt x="41" y="51"/>
                      <a:pt x="42" y="51"/>
                      <a:pt x="42" y="50"/>
                    </a:cubicBezTo>
                    <a:cubicBezTo>
                      <a:pt x="40" y="50"/>
                      <a:pt x="38" y="50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50"/>
                      <a:pt x="35" y="50"/>
                      <a:pt x="35" y="49"/>
                    </a:cubicBezTo>
                    <a:cubicBezTo>
                      <a:pt x="28" y="48"/>
                      <a:pt x="23" y="47"/>
                      <a:pt x="17" y="44"/>
                    </a:cubicBezTo>
                    <a:cubicBezTo>
                      <a:pt x="13" y="41"/>
                      <a:pt x="11" y="38"/>
                      <a:pt x="10" y="35"/>
                    </a:cubicBezTo>
                    <a:cubicBezTo>
                      <a:pt x="9" y="35"/>
                      <a:pt x="8" y="36"/>
                      <a:pt x="8" y="36"/>
                    </a:cubicBezTo>
                    <a:cubicBezTo>
                      <a:pt x="7" y="37"/>
                      <a:pt x="6" y="36"/>
                      <a:pt x="7" y="35"/>
                    </a:cubicBezTo>
                    <a:cubicBezTo>
                      <a:pt x="8" y="35"/>
                      <a:pt x="9" y="34"/>
                      <a:pt x="9" y="33"/>
                    </a:cubicBezTo>
                    <a:cubicBezTo>
                      <a:pt x="9" y="31"/>
                      <a:pt x="9" y="29"/>
                      <a:pt x="10" y="27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7" y="30"/>
                      <a:pt x="6" y="29"/>
                      <a:pt x="7" y="29"/>
                    </a:cubicBezTo>
                    <a:cubicBezTo>
                      <a:pt x="8" y="27"/>
                      <a:pt x="10" y="25"/>
                      <a:pt x="11" y="24"/>
                    </a:cubicBezTo>
                    <a:cubicBezTo>
                      <a:pt x="13" y="20"/>
                      <a:pt x="16" y="17"/>
                      <a:pt x="20" y="14"/>
                    </a:cubicBezTo>
                    <a:cubicBezTo>
                      <a:pt x="22" y="13"/>
                      <a:pt x="24" y="12"/>
                      <a:pt x="26" y="11"/>
                    </a:cubicBezTo>
                    <a:cubicBezTo>
                      <a:pt x="28" y="9"/>
                      <a:pt x="31" y="8"/>
                      <a:pt x="33" y="7"/>
                    </a:cubicBezTo>
                    <a:cubicBezTo>
                      <a:pt x="34" y="6"/>
                      <a:pt x="34" y="7"/>
                      <a:pt x="34" y="8"/>
                    </a:cubicBezTo>
                    <a:cubicBezTo>
                      <a:pt x="34" y="8"/>
                      <a:pt x="33" y="8"/>
                      <a:pt x="33" y="9"/>
                    </a:cubicBezTo>
                    <a:cubicBezTo>
                      <a:pt x="34" y="9"/>
                      <a:pt x="35" y="9"/>
                      <a:pt x="36" y="9"/>
                    </a:cubicBezTo>
                    <a:cubicBezTo>
                      <a:pt x="37" y="8"/>
                      <a:pt x="38" y="7"/>
                      <a:pt x="39" y="7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40" y="8"/>
                      <a:pt x="40" y="8"/>
                      <a:pt x="39" y="8"/>
                    </a:cubicBezTo>
                    <a:cubicBezTo>
                      <a:pt x="41" y="8"/>
                      <a:pt x="42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9"/>
                      <a:pt x="48" y="9"/>
                      <a:pt x="50" y="9"/>
                    </a:cubicBezTo>
                    <a:cubicBezTo>
                      <a:pt x="51" y="9"/>
                      <a:pt x="51" y="8"/>
                      <a:pt x="52" y="8"/>
                    </a:cubicBezTo>
                    <a:cubicBezTo>
                      <a:pt x="53" y="7"/>
                      <a:pt x="53" y="8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4" y="10"/>
                      <a:pt x="56" y="10"/>
                      <a:pt x="58" y="11"/>
                    </a:cubicBezTo>
                    <a:cubicBezTo>
                      <a:pt x="59" y="11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3" y="13"/>
                    </a:cubicBezTo>
                    <a:cubicBezTo>
                      <a:pt x="63" y="13"/>
                      <a:pt x="64" y="13"/>
                      <a:pt x="63" y="14"/>
                    </a:cubicBezTo>
                    <a:cubicBezTo>
                      <a:pt x="65" y="15"/>
                      <a:pt x="66" y="17"/>
                      <a:pt x="67" y="19"/>
                    </a:cubicBezTo>
                    <a:cubicBezTo>
                      <a:pt x="67" y="19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8" y="15"/>
                      <a:pt x="68" y="13"/>
                      <a:pt x="68" y="10"/>
                    </a:cubicBezTo>
                    <a:cubicBezTo>
                      <a:pt x="68" y="9"/>
                      <a:pt x="67" y="8"/>
                      <a:pt x="66" y="8"/>
                    </a:cubicBezTo>
                    <a:cubicBezTo>
                      <a:pt x="49" y="1"/>
                      <a:pt x="26" y="0"/>
                      <a:pt x="12" y="14"/>
                    </a:cubicBezTo>
                    <a:cubicBezTo>
                      <a:pt x="0" y="25"/>
                      <a:pt x="2" y="40"/>
                      <a:pt x="15" y="48"/>
                    </a:cubicBezTo>
                    <a:cubicBezTo>
                      <a:pt x="27" y="56"/>
                      <a:pt x="45" y="57"/>
                      <a:pt x="59" y="52"/>
                    </a:cubicBezTo>
                    <a:cubicBezTo>
                      <a:pt x="75" y="46"/>
                      <a:pt x="78" y="31"/>
                      <a:pt x="72" y="19"/>
                    </a:cubicBezTo>
                    <a:cubicBezTo>
                      <a:pt x="72" y="21"/>
                      <a:pt x="69" y="21"/>
                      <a:pt x="6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19" name="Freeform 2374"/>
              <p:cNvSpPr/>
              <p:nvPr/>
            </p:nvSpPr>
            <p:spPr bwMode="auto">
              <a:xfrm>
                <a:off x="-1853407" y="912811"/>
                <a:ext cx="15875" cy="77788"/>
              </a:xfrm>
              <a:custGeom>
                <a:avLst/>
                <a:gdLst>
                  <a:gd name="T0" fmla="*/ 4 w 6"/>
                  <a:gd name="T1" fmla="*/ 27 h 28"/>
                  <a:gd name="T2" fmla="*/ 6 w 6"/>
                  <a:gd name="T3" fmla="*/ 27 h 28"/>
                  <a:gd name="T4" fmla="*/ 6 w 6"/>
                  <a:gd name="T5" fmla="*/ 26 h 28"/>
                  <a:gd name="T6" fmla="*/ 6 w 6"/>
                  <a:gd name="T7" fmla="*/ 26 h 28"/>
                  <a:gd name="T8" fmla="*/ 5 w 6"/>
                  <a:gd name="T9" fmla="*/ 25 h 28"/>
                  <a:gd name="T10" fmla="*/ 6 w 6"/>
                  <a:gd name="T11" fmla="*/ 23 h 28"/>
                  <a:gd name="T12" fmla="*/ 6 w 6"/>
                  <a:gd name="T13" fmla="*/ 19 h 28"/>
                  <a:gd name="T14" fmla="*/ 3 w 6"/>
                  <a:gd name="T15" fmla="*/ 21 h 28"/>
                  <a:gd name="T16" fmla="*/ 2 w 6"/>
                  <a:gd name="T17" fmla="*/ 21 h 28"/>
                  <a:gd name="T18" fmla="*/ 6 w 6"/>
                  <a:gd name="T19" fmla="*/ 14 h 28"/>
                  <a:gd name="T20" fmla="*/ 6 w 6"/>
                  <a:gd name="T21" fmla="*/ 11 h 28"/>
                  <a:gd name="T22" fmla="*/ 2 w 6"/>
                  <a:gd name="T23" fmla="*/ 14 h 28"/>
                  <a:gd name="T24" fmla="*/ 1 w 6"/>
                  <a:gd name="T25" fmla="*/ 13 h 28"/>
                  <a:gd name="T26" fmla="*/ 6 w 6"/>
                  <a:gd name="T27" fmla="*/ 6 h 28"/>
                  <a:gd name="T28" fmla="*/ 5 w 6"/>
                  <a:gd name="T29" fmla="*/ 4 h 28"/>
                  <a:gd name="T30" fmla="*/ 4 w 6"/>
                  <a:gd name="T31" fmla="*/ 4 h 28"/>
                  <a:gd name="T32" fmla="*/ 3 w 6"/>
                  <a:gd name="T33" fmla="*/ 3 h 28"/>
                  <a:gd name="T34" fmla="*/ 5 w 6"/>
                  <a:gd name="T35" fmla="*/ 2 h 28"/>
                  <a:gd name="T36" fmla="*/ 5 w 6"/>
                  <a:gd name="T37" fmla="*/ 1 h 28"/>
                  <a:gd name="T38" fmla="*/ 4 w 6"/>
                  <a:gd name="T39" fmla="*/ 2 h 28"/>
                  <a:gd name="T40" fmla="*/ 0 w 6"/>
                  <a:gd name="T41" fmla="*/ 0 h 28"/>
                  <a:gd name="T42" fmla="*/ 0 w 6"/>
                  <a:gd name="T43" fmla="*/ 0 h 28"/>
                  <a:gd name="T44" fmla="*/ 1 w 6"/>
                  <a:gd name="T45" fmla="*/ 28 h 28"/>
                  <a:gd name="T46" fmla="*/ 4 w 6"/>
                  <a:gd name="T4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" h="28">
                    <a:moveTo>
                      <a:pt x="4" y="27"/>
                    </a:moveTo>
                    <a:cubicBezTo>
                      <a:pt x="4" y="27"/>
                      <a:pt x="5" y="27"/>
                      <a:pt x="6" y="27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4" y="25"/>
                      <a:pt x="5" y="25"/>
                    </a:cubicBezTo>
                    <a:cubicBezTo>
                      <a:pt x="5" y="24"/>
                      <a:pt x="5" y="24"/>
                      <a:pt x="6" y="23"/>
                    </a:cubicBezTo>
                    <a:cubicBezTo>
                      <a:pt x="6" y="22"/>
                      <a:pt x="6" y="20"/>
                      <a:pt x="6" y="19"/>
                    </a:cubicBezTo>
                    <a:cubicBezTo>
                      <a:pt x="5" y="20"/>
                      <a:pt x="4" y="20"/>
                      <a:pt x="3" y="21"/>
                    </a:cubicBezTo>
                    <a:cubicBezTo>
                      <a:pt x="3" y="22"/>
                      <a:pt x="2" y="21"/>
                      <a:pt x="2" y="21"/>
                    </a:cubicBezTo>
                    <a:cubicBezTo>
                      <a:pt x="3" y="18"/>
                      <a:pt x="4" y="16"/>
                      <a:pt x="6" y="14"/>
                    </a:cubicBezTo>
                    <a:cubicBezTo>
                      <a:pt x="6" y="13"/>
                      <a:pt x="6" y="12"/>
                      <a:pt x="6" y="11"/>
                    </a:cubicBezTo>
                    <a:cubicBezTo>
                      <a:pt x="4" y="12"/>
                      <a:pt x="3" y="13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3" y="11"/>
                      <a:pt x="4" y="8"/>
                      <a:pt x="6" y="6"/>
                    </a:cubicBezTo>
                    <a:cubicBezTo>
                      <a:pt x="6" y="5"/>
                      <a:pt x="5" y="5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2" y="3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0"/>
                      <a:pt x="0" y="19"/>
                      <a:pt x="1" y="28"/>
                    </a:cubicBezTo>
                    <a:cubicBezTo>
                      <a:pt x="1" y="27"/>
                      <a:pt x="2" y="26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0" name="Freeform 2375"/>
              <p:cNvSpPr/>
              <p:nvPr/>
            </p:nvSpPr>
            <p:spPr bwMode="auto">
              <a:xfrm>
                <a:off x="-1845469" y="938211"/>
                <a:ext cx="7938" cy="7938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3 w 3"/>
                  <a:gd name="T5" fmla="*/ 0 h 3"/>
                  <a:gd name="T6" fmla="*/ 2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3"/>
                      <a:pt x="1" y="3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1" name="Freeform 2376"/>
              <p:cNvSpPr/>
              <p:nvPr/>
            </p:nvSpPr>
            <p:spPr bwMode="auto">
              <a:xfrm>
                <a:off x="-1842294" y="957261"/>
                <a:ext cx="4763" cy="7938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0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0" y="2"/>
                      <a:pt x="0" y="3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2" name="Freeform 2377"/>
              <p:cNvSpPr/>
              <p:nvPr/>
            </p:nvSpPr>
            <p:spPr bwMode="auto">
              <a:xfrm>
                <a:off x="-1853407" y="998536"/>
                <a:ext cx="23813" cy="327025"/>
              </a:xfrm>
              <a:custGeom>
                <a:avLst/>
                <a:gdLst>
                  <a:gd name="T0" fmla="*/ 1 w 9"/>
                  <a:gd name="T1" fmla="*/ 0 h 118"/>
                  <a:gd name="T2" fmla="*/ 1 w 9"/>
                  <a:gd name="T3" fmla="*/ 107 h 118"/>
                  <a:gd name="T4" fmla="*/ 0 w 9"/>
                  <a:gd name="T5" fmla="*/ 115 h 118"/>
                  <a:gd name="T6" fmla="*/ 0 w 9"/>
                  <a:gd name="T7" fmla="*/ 115 h 118"/>
                  <a:gd name="T8" fmla="*/ 1 w 9"/>
                  <a:gd name="T9" fmla="*/ 115 h 118"/>
                  <a:gd name="T10" fmla="*/ 1 w 9"/>
                  <a:gd name="T11" fmla="*/ 116 h 118"/>
                  <a:gd name="T12" fmla="*/ 1 w 9"/>
                  <a:gd name="T13" fmla="*/ 117 h 118"/>
                  <a:gd name="T14" fmla="*/ 5 w 9"/>
                  <a:gd name="T15" fmla="*/ 116 h 118"/>
                  <a:gd name="T16" fmla="*/ 5 w 9"/>
                  <a:gd name="T17" fmla="*/ 115 h 118"/>
                  <a:gd name="T18" fmla="*/ 6 w 9"/>
                  <a:gd name="T19" fmla="*/ 1 h 118"/>
                  <a:gd name="T20" fmla="*/ 2 w 9"/>
                  <a:gd name="T21" fmla="*/ 1 h 118"/>
                  <a:gd name="T22" fmla="*/ 1 w 9"/>
                  <a:gd name="T2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8">
                    <a:moveTo>
                      <a:pt x="1" y="0"/>
                    </a:moveTo>
                    <a:cubicBezTo>
                      <a:pt x="2" y="35"/>
                      <a:pt x="4" y="71"/>
                      <a:pt x="1" y="107"/>
                    </a:cubicBezTo>
                    <a:cubicBezTo>
                      <a:pt x="1" y="110"/>
                      <a:pt x="1" y="112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1" y="116"/>
                    </a:cubicBezTo>
                    <a:cubicBezTo>
                      <a:pt x="1" y="116"/>
                      <a:pt x="1" y="117"/>
                      <a:pt x="1" y="117"/>
                    </a:cubicBezTo>
                    <a:cubicBezTo>
                      <a:pt x="2" y="118"/>
                      <a:pt x="5" y="118"/>
                      <a:pt x="5" y="116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9" y="77"/>
                      <a:pt x="7" y="39"/>
                      <a:pt x="6" y="1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3" name="Freeform 2378"/>
              <p:cNvSpPr/>
              <p:nvPr/>
            </p:nvSpPr>
            <p:spPr bwMode="auto">
              <a:xfrm>
                <a:off x="-1853407" y="893761"/>
                <a:ext cx="157163" cy="26988"/>
              </a:xfrm>
              <a:custGeom>
                <a:avLst/>
                <a:gdLst>
                  <a:gd name="T0" fmla="*/ 4 w 57"/>
                  <a:gd name="T1" fmla="*/ 9 h 10"/>
                  <a:gd name="T2" fmla="*/ 5 w 57"/>
                  <a:gd name="T3" fmla="*/ 8 h 10"/>
                  <a:gd name="T4" fmla="*/ 12 w 57"/>
                  <a:gd name="T5" fmla="*/ 7 h 10"/>
                  <a:gd name="T6" fmla="*/ 12 w 57"/>
                  <a:gd name="T7" fmla="*/ 7 h 10"/>
                  <a:gd name="T8" fmla="*/ 13 w 57"/>
                  <a:gd name="T9" fmla="*/ 7 h 10"/>
                  <a:gd name="T10" fmla="*/ 26 w 57"/>
                  <a:gd name="T11" fmla="*/ 7 h 10"/>
                  <a:gd name="T12" fmla="*/ 54 w 57"/>
                  <a:gd name="T13" fmla="*/ 8 h 10"/>
                  <a:gd name="T14" fmla="*/ 54 w 57"/>
                  <a:gd name="T15" fmla="*/ 8 h 10"/>
                  <a:gd name="T16" fmla="*/ 55 w 57"/>
                  <a:gd name="T17" fmla="*/ 8 h 10"/>
                  <a:gd name="T18" fmla="*/ 55 w 57"/>
                  <a:gd name="T19" fmla="*/ 6 h 10"/>
                  <a:gd name="T20" fmla="*/ 57 w 57"/>
                  <a:gd name="T21" fmla="*/ 3 h 10"/>
                  <a:gd name="T22" fmla="*/ 56 w 57"/>
                  <a:gd name="T23" fmla="*/ 3 h 10"/>
                  <a:gd name="T24" fmla="*/ 24 w 57"/>
                  <a:gd name="T25" fmla="*/ 2 h 10"/>
                  <a:gd name="T26" fmla="*/ 2 w 57"/>
                  <a:gd name="T27" fmla="*/ 4 h 10"/>
                  <a:gd name="T28" fmla="*/ 0 w 57"/>
                  <a:gd name="T29" fmla="*/ 7 h 10"/>
                  <a:gd name="T30" fmla="*/ 4 w 57"/>
                  <a:gd name="T3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10">
                    <a:moveTo>
                      <a:pt x="4" y="9"/>
                    </a:moveTo>
                    <a:cubicBezTo>
                      <a:pt x="5" y="9"/>
                      <a:pt x="5" y="8"/>
                      <a:pt x="5" y="8"/>
                    </a:cubicBezTo>
                    <a:cubicBezTo>
                      <a:pt x="7" y="7"/>
                      <a:pt x="10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3" y="7"/>
                    </a:cubicBezTo>
                    <a:cubicBezTo>
                      <a:pt x="17" y="6"/>
                      <a:pt x="22" y="7"/>
                      <a:pt x="26" y="7"/>
                    </a:cubicBezTo>
                    <a:cubicBezTo>
                      <a:pt x="35" y="8"/>
                      <a:pt x="45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7"/>
                      <a:pt x="55" y="7"/>
                      <a:pt x="55" y="6"/>
                    </a:cubicBezTo>
                    <a:cubicBezTo>
                      <a:pt x="55" y="4"/>
                      <a:pt x="56" y="4"/>
                      <a:pt x="57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5" y="3"/>
                      <a:pt x="35" y="3"/>
                      <a:pt x="24" y="2"/>
                    </a:cubicBezTo>
                    <a:cubicBezTo>
                      <a:pt x="17" y="2"/>
                      <a:pt x="8" y="0"/>
                      <a:pt x="2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1" y="9"/>
                      <a:pt x="2" y="10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4" name="Freeform 2379"/>
              <p:cNvSpPr/>
              <p:nvPr/>
            </p:nvSpPr>
            <p:spPr bwMode="auto">
              <a:xfrm>
                <a:off x="-1853407" y="985836"/>
                <a:ext cx="150813" cy="23813"/>
              </a:xfrm>
              <a:custGeom>
                <a:avLst/>
                <a:gdLst>
                  <a:gd name="T0" fmla="*/ 55 w 55"/>
                  <a:gd name="T1" fmla="*/ 5 h 9"/>
                  <a:gd name="T2" fmla="*/ 50 w 55"/>
                  <a:gd name="T3" fmla="*/ 5 h 9"/>
                  <a:gd name="T4" fmla="*/ 50 w 55"/>
                  <a:gd name="T5" fmla="*/ 3 h 9"/>
                  <a:gd name="T6" fmla="*/ 49 w 55"/>
                  <a:gd name="T7" fmla="*/ 3 h 9"/>
                  <a:gd name="T8" fmla="*/ 48 w 55"/>
                  <a:gd name="T9" fmla="*/ 3 h 9"/>
                  <a:gd name="T10" fmla="*/ 47 w 55"/>
                  <a:gd name="T11" fmla="*/ 3 h 9"/>
                  <a:gd name="T12" fmla="*/ 47 w 55"/>
                  <a:gd name="T13" fmla="*/ 2 h 9"/>
                  <a:gd name="T14" fmla="*/ 44 w 55"/>
                  <a:gd name="T15" fmla="*/ 2 h 9"/>
                  <a:gd name="T16" fmla="*/ 40 w 55"/>
                  <a:gd name="T17" fmla="*/ 5 h 9"/>
                  <a:gd name="T18" fmla="*/ 39 w 55"/>
                  <a:gd name="T19" fmla="*/ 4 h 9"/>
                  <a:gd name="T20" fmla="*/ 41 w 55"/>
                  <a:gd name="T21" fmla="*/ 2 h 9"/>
                  <a:gd name="T22" fmla="*/ 36 w 55"/>
                  <a:gd name="T23" fmla="*/ 2 h 9"/>
                  <a:gd name="T24" fmla="*/ 35 w 55"/>
                  <a:gd name="T25" fmla="*/ 2 h 9"/>
                  <a:gd name="T26" fmla="*/ 34 w 55"/>
                  <a:gd name="T27" fmla="*/ 2 h 9"/>
                  <a:gd name="T28" fmla="*/ 28 w 55"/>
                  <a:gd name="T29" fmla="*/ 2 h 9"/>
                  <a:gd name="T30" fmla="*/ 26 w 55"/>
                  <a:gd name="T31" fmla="*/ 4 h 9"/>
                  <a:gd name="T32" fmla="*/ 25 w 55"/>
                  <a:gd name="T33" fmla="*/ 3 h 9"/>
                  <a:gd name="T34" fmla="*/ 26 w 55"/>
                  <a:gd name="T35" fmla="*/ 2 h 9"/>
                  <a:gd name="T36" fmla="*/ 19 w 55"/>
                  <a:gd name="T37" fmla="*/ 2 h 9"/>
                  <a:gd name="T38" fmla="*/ 17 w 55"/>
                  <a:gd name="T39" fmla="*/ 3 h 9"/>
                  <a:gd name="T40" fmla="*/ 16 w 55"/>
                  <a:gd name="T41" fmla="*/ 2 h 9"/>
                  <a:gd name="T42" fmla="*/ 17 w 55"/>
                  <a:gd name="T43" fmla="*/ 2 h 9"/>
                  <a:gd name="T44" fmla="*/ 13 w 55"/>
                  <a:gd name="T45" fmla="*/ 1 h 9"/>
                  <a:gd name="T46" fmla="*/ 10 w 55"/>
                  <a:gd name="T47" fmla="*/ 4 h 9"/>
                  <a:gd name="T48" fmla="*/ 9 w 55"/>
                  <a:gd name="T49" fmla="*/ 3 h 9"/>
                  <a:gd name="T50" fmla="*/ 11 w 55"/>
                  <a:gd name="T51" fmla="*/ 1 h 9"/>
                  <a:gd name="T52" fmla="*/ 6 w 55"/>
                  <a:gd name="T53" fmla="*/ 1 h 9"/>
                  <a:gd name="T54" fmla="*/ 4 w 55"/>
                  <a:gd name="T55" fmla="*/ 1 h 9"/>
                  <a:gd name="T56" fmla="*/ 1 w 55"/>
                  <a:gd name="T57" fmla="*/ 2 h 9"/>
                  <a:gd name="T58" fmla="*/ 1 w 55"/>
                  <a:gd name="T59" fmla="*/ 5 h 9"/>
                  <a:gd name="T60" fmla="*/ 2 w 55"/>
                  <a:gd name="T61" fmla="*/ 6 h 9"/>
                  <a:gd name="T62" fmla="*/ 6 w 55"/>
                  <a:gd name="T63" fmla="*/ 6 h 9"/>
                  <a:gd name="T64" fmla="*/ 52 w 55"/>
                  <a:gd name="T65" fmla="*/ 8 h 9"/>
                  <a:gd name="T66" fmla="*/ 55 w 55"/>
                  <a:gd name="T6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5" h="9">
                    <a:moveTo>
                      <a:pt x="55" y="5"/>
                    </a:moveTo>
                    <a:cubicBezTo>
                      <a:pt x="54" y="8"/>
                      <a:pt x="49" y="8"/>
                      <a:pt x="50" y="5"/>
                    </a:cubicBezTo>
                    <a:cubicBezTo>
                      <a:pt x="50" y="4"/>
                      <a:pt x="50" y="3"/>
                      <a:pt x="50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48" y="3"/>
                      <a:pt x="48" y="3"/>
                    </a:cubicBezTo>
                    <a:cubicBezTo>
                      <a:pt x="48" y="4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2"/>
                      <a:pt x="44" y="2"/>
                    </a:cubicBezTo>
                    <a:cubicBezTo>
                      <a:pt x="43" y="3"/>
                      <a:pt x="41" y="5"/>
                      <a:pt x="40" y="5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40" y="3"/>
                      <a:pt x="40" y="3"/>
                      <a:pt x="41" y="2"/>
                    </a:cubicBezTo>
                    <a:cubicBezTo>
                      <a:pt x="39" y="2"/>
                      <a:pt x="38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3"/>
                      <a:pt x="34" y="2"/>
                      <a:pt x="34" y="2"/>
                    </a:cubicBezTo>
                    <a:cubicBezTo>
                      <a:pt x="32" y="2"/>
                      <a:pt x="30" y="2"/>
                      <a:pt x="28" y="2"/>
                    </a:cubicBezTo>
                    <a:cubicBezTo>
                      <a:pt x="28" y="2"/>
                      <a:pt x="27" y="3"/>
                      <a:pt x="26" y="4"/>
                    </a:cubicBezTo>
                    <a:cubicBezTo>
                      <a:pt x="25" y="5"/>
                      <a:pt x="24" y="4"/>
                      <a:pt x="25" y="3"/>
                    </a:cubicBezTo>
                    <a:cubicBezTo>
                      <a:pt x="25" y="3"/>
                      <a:pt x="26" y="2"/>
                      <a:pt x="26" y="2"/>
                    </a:cubicBezTo>
                    <a:cubicBezTo>
                      <a:pt x="24" y="2"/>
                      <a:pt x="21" y="2"/>
                      <a:pt x="19" y="2"/>
                    </a:cubicBezTo>
                    <a:cubicBezTo>
                      <a:pt x="18" y="2"/>
                      <a:pt x="18" y="3"/>
                      <a:pt x="17" y="3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10" y="5"/>
                      <a:pt x="9" y="4"/>
                      <a:pt x="9" y="3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9" y="1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3" y="6"/>
                      <a:pt x="5" y="6"/>
                      <a:pt x="6" y="6"/>
                    </a:cubicBezTo>
                    <a:cubicBezTo>
                      <a:pt x="21" y="7"/>
                      <a:pt x="36" y="5"/>
                      <a:pt x="52" y="8"/>
                    </a:cubicBezTo>
                    <a:cubicBezTo>
                      <a:pt x="54" y="9"/>
                      <a:pt x="55" y="7"/>
                      <a:pt x="5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5" name="Freeform 2380"/>
              <p:cNvSpPr/>
              <p:nvPr/>
            </p:nvSpPr>
            <p:spPr bwMode="auto">
              <a:xfrm>
                <a:off x="-1737519" y="990599"/>
                <a:ext cx="3175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6" name="Freeform 2381"/>
              <p:cNvSpPr/>
              <p:nvPr/>
            </p:nvSpPr>
            <p:spPr bwMode="auto">
              <a:xfrm>
                <a:off x="-1718469" y="901699"/>
                <a:ext cx="30163" cy="104775"/>
              </a:xfrm>
              <a:custGeom>
                <a:avLst/>
                <a:gdLst>
                  <a:gd name="T0" fmla="*/ 6 w 11"/>
                  <a:gd name="T1" fmla="*/ 3 h 38"/>
                  <a:gd name="T2" fmla="*/ 6 w 11"/>
                  <a:gd name="T3" fmla="*/ 5 h 38"/>
                  <a:gd name="T4" fmla="*/ 6 w 11"/>
                  <a:gd name="T5" fmla="*/ 6 h 38"/>
                  <a:gd name="T6" fmla="*/ 6 w 11"/>
                  <a:gd name="T7" fmla="*/ 7 h 38"/>
                  <a:gd name="T8" fmla="*/ 1 w 11"/>
                  <a:gd name="T9" fmla="*/ 33 h 38"/>
                  <a:gd name="T10" fmla="*/ 1 w 11"/>
                  <a:gd name="T11" fmla="*/ 35 h 38"/>
                  <a:gd name="T12" fmla="*/ 6 w 11"/>
                  <a:gd name="T13" fmla="*/ 35 h 38"/>
                  <a:gd name="T14" fmla="*/ 6 w 11"/>
                  <a:gd name="T15" fmla="*/ 35 h 38"/>
                  <a:gd name="T16" fmla="*/ 11 w 11"/>
                  <a:gd name="T17" fmla="*/ 3 h 38"/>
                  <a:gd name="T18" fmla="*/ 8 w 11"/>
                  <a:gd name="T19" fmla="*/ 0 h 38"/>
                  <a:gd name="T20" fmla="*/ 6 w 11"/>
                  <a:gd name="T21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8">
                    <a:moveTo>
                      <a:pt x="6" y="3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16"/>
                      <a:pt x="2" y="24"/>
                      <a:pt x="1" y="33"/>
                    </a:cubicBezTo>
                    <a:cubicBezTo>
                      <a:pt x="1" y="33"/>
                      <a:pt x="1" y="34"/>
                      <a:pt x="1" y="35"/>
                    </a:cubicBezTo>
                    <a:cubicBezTo>
                      <a:pt x="0" y="38"/>
                      <a:pt x="5" y="38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24"/>
                      <a:pt x="11" y="14"/>
                      <a:pt x="11" y="3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7" y="1"/>
                      <a:pt x="6" y="1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7" name="Freeform 2382"/>
              <p:cNvSpPr/>
              <p:nvPr/>
            </p:nvSpPr>
            <p:spPr bwMode="auto">
              <a:xfrm>
                <a:off x="-2021682" y="1284286"/>
                <a:ext cx="176213" cy="130175"/>
              </a:xfrm>
              <a:custGeom>
                <a:avLst/>
                <a:gdLst>
                  <a:gd name="T0" fmla="*/ 40 w 64"/>
                  <a:gd name="T1" fmla="*/ 34 h 47"/>
                  <a:gd name="T2" fmla="*/ 57 w 64"/>
                  <a:gd name="T3" fmla="*/ 8 h 47"/>
                  <a:gd name="T4" fmla="*/ 57 w 64"/>
                  <a:gd name="T5" fmla="*/ 7 h 47"/>
                  <a:gd name="T6" fmla="*/ 43 w 64"/>
                  <a:gd name="T7" fmla="*/ 23 h 47"/>
                  <a:gd name="T8" fmla="*/ 25 w 64"/>
                  <a:gd name="T9" fmla="*/ 40 h 47"/>
                  <a:gd name="T10" fmla="*/ 54 w 64"/>
                  <a:gd name="T11" fmla="*/ 5 h 47"/>
                  <a:gd name="T12" fmla="*/ 53 w 64"/>
                  <a:gd name="T13" fmla="*/ 4 h 47"/>
                  <a:gd name="T14" fmla="*/ 27 w 64"/>
                  <a:gd name="T15" fmla="*/ 31 h 47"/>
                  <a:gd name="T16" fmla="*/ 20 w 64"/>
                  <a:gd name="T17" fmla="*/ 36 h 47"/>
                  <a:gd name="T18" fmla="*/ 46 w 64"/>
                  <a:gd name="T19" fmla="*/ 3 h 47"/>
                  <a:gd name="T20" fmla="*/ 46 w 64"/>
                  <a:gd name="T21" fmla="*/ 2 h 47"/>
                  <a:gd name="T22" fmla="*/ 19 w 64"/>
                  <a:gd name="T23" fmla="*/ 29 h 47"/>
                  <a:gd name="T24" fmla="*/ 23 w 64"/>
                  <a:gd name="T25" fmla="*/ 21 h 47"/>
                  <a:gd name="T26" fmla="*/ 38 w 64"/>
                  <a:gd name="T27" fmla="*/ 2 h 47"/>
                  <a:gd name="T28" fmla="*/ 37 w 64"/>
                  <a:gd name="T29" fmla="*/ 2 h 47"/>
                  <a:gd name="T30" fmla="*/ 33 w 64"/>
                  <a:gd name="T31" fmla="*/ 2 h 47"/>
                  <a:gd name="T32" fmla="*/ 33 w 64"/>
                  <a:gd name="T33" fmla="*/ 1 h 47"/>
                  <a:gd name="T34" fmla="*/ 23 w 64"/>
                  <a:gd name="T35" fmla="*/ 9 h 47"/>
                  <a:gd name="T36" fmla="*/ 28 w 64"/>
                  <a:gd name="T37" fmla="*/ 2 h 47"/>
                  <a:gd name="T38" fmla="*/ 20 w 64"/>
                  <a:gd name="T39" fmla="*/ 5 h 47"/>
                  <a:gd name="T40" fmla="*/ 1 w 64"/>
                  <a:gd name="T41" fmla="*/ 23 h 47"/>
                  <a:gd name="T42" fmla="*/ 4 w 64"/>
                  <a:gd name="T43" fmla="*/ 21 h 47"/>
                  <a:gd name="T44" fmla="*/ 21 w 64"/>
                  <a:gd name="T45" fmla="*/ 6 h 47"/>
                  <a:gd name="T46" fmla="*/ 25 w 64"/>
                  <a:gd name="T47" fmla="*/ 3 h 47"/>
                  <a:gd name="T48" fmla="*/ 3 w 64"/>
                  <a:gd name="T49" fmla="*/ 27 h 47"/>
                  <a:gd name="T50" fmla="*/ 2 w 64"/>
                  <a:gd name="T51" fmla="*/ 30 h 47"/>
                  <a:gd name="T52" fmla="*/ 29 w 64"/>
                  <a:gd name="T53" fmla="*/ 5 h 47"/>
                  <a:gd name="T54" fmla="*/ 30 w 64"/>
                  <a:gd name="T55" fmla="*/ 5 h 47"/>
                  <a:gd name="T56" fmla="*/ 14 w 64"/>
                  <a:gd name="T57" fmla="*/ 26 h 47"/>
                  <a:gd name="T58" fmla="*/ 9 w 64"/>
                  <a:gd name="T59" fmla="*/ 34 h 47"/>
                  <a:gd name="T60" fmla="*/ 10 w 64"/>
                  <a:gd name="T61" fmla="*/ 32 h 47"/>
                  <a:gd name="T62" fmla="*/ 16 w 64"/>
                  <a:gd name="T63" fmla="*/ 26 h 47"/>
                  <a:gd name="T64" fmla="*/ 35 w 64"/>
                  <a:gd name="T65" fmla="*/ 5 h 47"/>
                  <a:gd name="T66" fmla="*/ 12 w 64"/>
                  <a:gd name="T67" fmla="*/ 37 h 47"/>
                  <a:gd name="T68" fmla="*/ 42 w 64"/>
                  <a:gd name="T69" fmla="*/ 7 h 47"/>
                  <a:gd name="T70" fmla="*/ 31 w 64"/>
                  <a:gd name="T71" fmla="*/ 20 h 47"/>
                  <a:gd name="T72" fmla="*/ 18 w 64"/>
                  <a:gd name="T73" fmla="*/ 39 h 47"/>
                  <a:gd name="T74" fmla="*/ 50 w 64"/>
                  <a:gd name="T75" fmla="*/ 10 h 47"/>
                  <a:gd name="T76" fmla="*/ 23 w 64"/>
                  <a:gd name="T77" fmla="*/ 41 h 47"/>
                  <a:gd name="T78" fmla="*/ 54 w 64"/>
                  <a:gd name="T79" fmla="*/ 12 h 47"/>
                  <a:gd name="T80" fmla="*/ 43 w 64"/>
                  <a:gd name="T81" fmla="*/ 26 h 47"/>
                  <a:gd name="T82" fmla="*/ 29 w 64"/>
                  <a:gd name="T83" fmla="*/ 43 h 47"/>
                  <a:gd name="T84" fmla="*/ 29 w 64"/>
                  <a:gd name="T85" fmla="*/ 43 h 47"/>
                  <a:gd name="T86" fmla="*/ 47 w 64"/>
                  <a:gd name="T87" fmla="*/ 28 h 47"/>
                  <a:gd name="T88" fmla="*/ 35 w 64"/>
                  <a:gd name="T89" fmla="*/ 46 h 47"/>
                  <a:gd name="T90" fmla="*/ 39 w 64"/>
                  <a:gd name="T91" fmla="*/ 44 h 47"/>
                  <a:gd name="T92" fmla="*/ 41 w 64"/>
                  <a:gd name="T93" fmla="*/ 43 h 47"/>
                  <a:gd name="T94" fmla="*/ 43 w 64"/>
                  <a:gd name="T95" fmla="*/ 43 h 47"/>
                  <a:gd name="T96" fmla="*/ 55 w 64"/>
                  <a:gd name="T97" fmla="*/ 32 h 47"/>
                  <a:gd name="T98" fmla="*/ 49 w 64"/>
                  <a:gd name="T99" fmla="*/ 40 h 47"/>
                  <a:gd name="T100" fmla="*/ 61 w 64"/>
                  <a:gd name="T101" fmla="*/ 33 h 47"/>
                  <a:gd name="T102" fmla="*/ 62 w 64"/>
                  <a:gd name="T103" fmla="*/ 32 h 47"/>
                  <a:gd name="T104" fmla="*/ 54 w 64"/>
                  <a:gd name="T105" fmla="*/ 36 h 47"/>
                  <a:gd name="T106" fmla="*/ 61 w 64"/>
                  <a:gd name="T107" fmla="*/ 26 h 47"/>
                  <a:gd name="T108" fmla="*/ 60 w 64"/>
                  <a:gd name="T109" fmla="*/ 23 h 47"/>
                  <a:gd name="T110" fmla="*/ 57 w 64"/>
                  <a:gd name="T111" fmla="*/ 24 h 47"/>
                  <a:gd name="T112" fmla="*/ 38 w 64"/>
                  <a:gd name="T113" fmla="*/ 44 h 47"/>
                  <a:gd name="T114" fmla="*/ 38 w 64"/>
                  <a:gd name="T115" fmla="*/ 44 h 47"/>
                  <a:gd name="T116" fmla="*/ 62 w 64"/>
                  <a:gd name="T117" fmla="*/ 14 h 47"/>
                  <a:gd name="T118" fmla="*/ 62 w 64"/>
                  <a:gd name="T119" fmla="*/ 12 h 47"/>
                  <a:gd name="T120" fmla="*/ 61 w 64"/>
                  <a:gd name="T121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4" h="47">
                    <a:moveTo>
                      <a:pt x="48" y="26"/>
                    </a:moveTo>
                    <a:cubicBezTo>
                      <a:pt x="45" y="29"/>
                      <a:pt x="42" y="31"/>
                      <a:pt x="40" y="34"/>
                    </a:cubicBezTo>
                    <a:cubicBezTo>
                      <a:pt x="38" y="35"/>
                      <a:pt x="28" y="45"/>
                      <a:pt x="33" y="39"/>
                    </a:cubicBezTo>
                    <a:cubicBezTo>
                      <a:pt x="41" y="29"/>
                      <a:pt x="51" y="20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6" y="7"/>
                      <a:pt x="56" y="7"/>
                    </a:cubicBezTo>
                    <a:cubicBezTo>
                      <a:pt x="52" y="12"/>
                      <a:pt x="47" y="18"/>
                      <a:pt x="43" y="23"/>
                    </a:cubicBezTo>
                    <a:cubicBezTo>
                      <a:pt x="40" y="26"/>
                      <a:pt x="38" y="28"/>
                      <a:pt x="35" y="31"/>
                    </a:cubicBezTo>
                    <a:cubicBezTo>
                      <a:pt x="32" y="34"/>
                      <a:pt x="27" y="37"/>
                      <a:pt x="25" y="40"/>
                    </a:cubicBezTo>
                    <a:cubicBezTo>
                      <a:pt x="29" y="34"/>
                      <a:pt x="36" y="31"/>
                      <a:pt x="40" y="25"/>
                    </a:cubicBezTo>
                    <a:cubicBezTo>
                      <a:pt x="45" y="19"/>
                      <a:pt x="50" y="12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4"/>
                      <a:pt x="53" y="4"/>
                      <a:pt x="53" y="4"/>
                    </a:cubicBezTo>
                    <a:cubicBezTo>
                      <a:pt x="53" y="4"/>
                      <a:pt x="53" y="5"/>
                      <a:pt x="52" y="5"/>
                    </a:cubicBezTo>
                    <a:cubicBezTo>
                      <a:pt x="43" y="12"/>
                      <a:pt x="36" y="23"/>
                      <a:pt x="27" y="31"/>
                    </a:cubicBezTo>
                    <a:cubicBezTo>
                      <a:pt x="25" y="33"/>
                      <a:pt x="23" y="34"/>
                      <a:pt x="21" y="36"/>
                    </a:cubicBezTo>
                    <a:cubicBezTo>
                      <a:pt x="19" y="37"/>
                      <a:pt x="19" y="37"/>
                      <a:pt x="20" y="36"/>
                    </a:cubicBezTo>
                    <a:cubicBezTo>
                      <a:pt x="23" y="32"/>
                      <a:pt x="27" y="28"/>
                      <a:pt x="30" y="23"/>
                    </a:cubicBezTo>
                    <a:cubicBezTo>
                      <a:pt x="35" y="17"/>
                      <a:pt x="41" y="10"/>
                      <a:pt x="46" y="3"/>
                    </a:cubicBezTo>
                    <a:cubicBezTo>
                      <a:pt x="46" y="3"/>
                      <a:pt x="47" y="3"/>
                      <a:pt x="47" y="3"/>
                    </a:cubicBezTo>
                    <a:cubicBezTo>
                      <a:pt x="47" y="2"/>
                      <a:pt x="47" y="1"/>
                      <a:pt x="46" y="2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35" y="11"/>
                      <a:pt x="28" y="20"/>
                      <a:pt x="19" y="29"/>
                    </a:cubicBezTo>
                    <a:cubicBezTo>
                      <a:pt x="18" y="30"/>
                      <a:pt x="11" y="37"/>
                      <a:pt x="15" y="32"/>
                    </a:cubicBezTo>
                    <a:cubicBezTo>
                      <a:pt x="17" y="28"/>
                      <a:pt x="20" y="24"/>
                      <a:pt x="23" y="21"/>
                    </a:cubicBezTo>
                    <a:cubicBezTo>
                      <a:pt x="28" y="15"/>
                      <a:pt x="33" y="9"/>
                      <a:pt x="38" y="4"/>
                    </a:cubicBezTo>
                    <a:cubicBezTo>
                      <a:pt x="38" y="3"/>
                      <a:pt x="38" y="3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3" y="6"/>
                      <a:pt x="28" y="10"/>
                      <a:pt x="25" y="14"/>
                    </a:cubicBezTo>
                    <a:cubicBezTo>
                      <a:pt x="27" y="10"/>
                      <a:pt x="30" y="6"/>
                      <a:pt x="33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1"/>
                      <a:pt x="34" y="0"/>
                      <a:pt x="33" y="1"/>
                    </a:cubicBezTo>
                    <a:cubicBezTo>
                      <a:pt x="32" y="1"/>
                      <a:pt x="31" y="2"/>
                      <a:pt x="30" y="3"/>
                    </a:cubicBezTo>
                    <a:cubicBezTo>
                      <a:pt x="28" y="4"/>
                      <a:pt x="25" y="6"/>
                      <a:pt x="23" y="9"/>
                    </a:cubicBezTo>
                    <a:cubicBezTo>
                      <a:pt x="24" y="7"/>
                      <a:pt x="26" y="5"/>
                      <a:pt x="27" y="3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1"/>
                      <a:pt x="28" y="0"/>
                      <a:pt x="27" y="1"/>
                    </a:cubicBezTo>
                    <a:cubicBezTo>
                      <a:pt x="25" y="2"/>
                      <a:pt x="22" y="3"/>
                      <a:pt x="20" y="5"/>
                    </a:cubicBezTo>
                    <a:cubicBezTo>
                      <a:pt x="15" y="8"/>
                      <a:pt x="10" y="13"/>
                      <a:pt x="5" y="18"/>
                    </a:cubicBezTo>
                    <a:cubicBezTo>
                      <a:pt x="4" y="19"/>
                      <a:pt x="2" y="21"/>
                      <a:pt x="1" y="23"/>
                    </a:cubicBezTo>
                    <a:cubicBezTo>
                      <a:pt x="0" y="23"/>
                      <a:pt x="1" y="24"/>
                      <a:pt x="2" y="23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6" y="18"/>
                      <a:pt x="9" y="16"/>
                      <a:pt x="12" y="13"/>
                    </a:cubicBezTo>
                    <a:cubicBezTo>
                      <a:pt x="14" y="11"/>
                      <a:pt x="17" y="8"/>
                      <a:pt x="21" y="6"/>
                    </a:cubicBezTo>
                    <a:cubicBezTo>
                      <a:pt x="20" y="6"/>
                      <a:pt x="23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19" y="12"/>
                      <a:pt x="11" y="20"/>
                      <a:pt x="3" y="27"/>
                    </a:cubicBezTo>
                    <a:cubicBezTo>
                      <a:pt x="3" y="28"/>
                      <a:pt x="2" y="29"/>
                      <a:pt x="1" y="29"/>
                    </a:cubicBezTo>
                    <a:cubicBezTo>
                      <a:pt x="0" y="30"/>
                      <a:pt x="1" y="31"/>
                      <a:pt x="2" y="30"/>
                    </a:cubicBezTo>
                    <a:cubicBezTo>
                      <a:pt x="2" y="30"/>
                      <a:pt x="3" y="29"/>
                      <a:pt x="4" y="29"/>
                    </a:cubicBezTo>
                    <a:cubicBezTo>
                      <a:pt x="13" y="22"/>
                      <a:pt x="20" y="12"/>
                      <a:pt x="29" y="5"/>
                    </a:cubicBezTo>
                    <a:cubicBezTo>
                      <a:pt x="30" y="4"/>
                      <a:pt x="31" y="4"/>
                      <a:pt x="31" y="3"/>
                    </a:cubicBezTo>
                    <a:cubicBezTo>
                      <a:pt x="31" y="4"/>
                      <a:pt x="30" y="4"/>
                      <a:pt x="30" y="5"/>
                    </a:cubicBezTo>
                    <a:cubicBezTo>
                      <a:pt x="28" y="7"/>
                      <a:pt x="26" y="9"/>
                      <a:pt x="25" y="12"/>
                    </a:cubicBezTo>
                    <a:cubicBezTo>
                      <a:pt x="21" y="16"/>
                      <a:pt x="18" y="21"/>
                      <a:pt x="14" y="26"/>
                    </a:cubicBezTo>
                    <a:cubicBezTo>
                      <a:pt x="12" y="28"/>
                      <a:pt x="10" y="31"/>
                      <a:pt x="8" y="33"/>
                    </a:cubicBezTo>
                    <a:cubicBezTo>
                      <a:pt x="7" y="34"/>
                      <a:pt x="8" y="34"/>
                      <a:pt x="9" y="34"/>
                    </a:cubicBezTo>
                    <a:cubicBezTo>
                      <a:pt x="9" y="33"/>
                      <a:pt x="10" y="33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2" y="30"/>
                      <a:pt x="14" y="28"/>
                      <a:pt x="16" y="26"/>
                    </a:cubicBezTo>
                    <a:cubicBezTo>
                      <a:pt x="17" y="24"/>
                      <a:pt x="19" y="22"/>
                      <a:pt x="21" y="20"/>
                    </a:cubicBezTo>
                    <a:cubicBezTo>
                      <a:pt x="25" y="15"/>
                      <a:pt x="32" y="10"/>
                      <a:pt x="35" y="5"/>
                    </a:cubicBezTo>
                    <a:cubicBezTo>
                      <a:pt x="27" y="15"/>
                      <a:pt x="17" y="24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23" y="28"/>
                      <a:pt x="31" y="17"/>
                      <a:pt x="41" y="8"/>
                    </a:cubicBezTo>
                    <a:cubicBezTo>
                      <a:pt x="41" y="7"/>
                      <a:pt x="42" y="7"/>
                      <a:pt x="42" y="7"/>
                    </a:cubicBezTo>
                    <a:cubicBezTo>
                      <a:pt x="41" y="8"/>
                      <a:pt x="40" y="9"/>
                      <a:pt x="40" y="10"/>
                    </a:cubicBezTo>
                    <a:cubicBezTo>
                      <a:pt x="37" y="13"/>
                      <a:pt x="34" y="16"/>
                      <a:pt x="31" y="20"/>
                    </a:cubicBezTo>
                    <a:cubicBezTo>
                      <a:pt x="26" y="26"/>
                      <a:pt x="22" y="32"/>
                      <a:pt x="17" y="38"/>
                    </a:cubicBezTo>
                    <a:cubicBezTo>
                      <a:pt x="17" y="39"/>
                      <a:pt x="18" y="39"/>
                      <a:pt x="18" y="39"/>
                    </a:cubicBezTo>
                    <a:cubicBezTo>
                      <a:pt x="31" y="32"/>
                      <a:pt x="38" y="20"/>
                      <a:pt x="48" y="10"/>
                    </a:cubicBezTo>
                    <a:cubicBezTo>
                      <a:pt x="50" y="8"/>
                      <a:pt x="53" y="4"/>
                      <a:pt x="50" y="10"/>
                    </a:cubicBezTo>
                    <a:cubicBezTo>
                      <a:pt x="47" y="14"/>
                      <a:pt x="44" y="18"/>
                      <a:pt x="41" y="22"/>
                    </a:cubicBezTo>
                    <a:cubicBezTo>
                      <a:pt x="35" y="29"/>
                      <a:pt x="28" y="34"/>
                      <a:pt x="23" y="41"/>
                    </a:cubicBezTo>
                    <a:cubicBezTo>
                      <a:pt x="22" y="41"/>
                      <a:pt x="23" y="42"/>
                      <a:pt x="23" y="42"/>
                    </a:cubicBezTo>
                    <a:cubicBezTo>
                      <a:pt x="36" y="34"/>
                      <a:pt x="44" y="23"/>
                      <a:pt x="54" y="12"/>
                    </a:cubicBezTo>
                    <a:cubicBezTo>
                      <a:pt x="58" y="7"/>
                      <a:pt x="53" y="13"/>
                      <a:pt x="52" y="14"/>
                    </a:cubicBezTo>
                    <a:cubicBezTo>
                      <a:pt x="50" y="19"/>
                      <a:pt x="46" y="22"/>
                      <a:pt x="43" y="26"/>
                    </a:cubicBezTo>
                    <a:cubicBezTo>
                      <a:pt x="38" y="32"/>
                      <a:pt x="33" y="37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4"/>
                      <a:pt x="29" y="44"/>
                      <a:pt x="29" y="43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37" y="38"/>
                      <a:pt x="43" y="32"/>
                      <a:pt x="49" y="26"/>
                    </a:cubicBezTo>
                    <a:cubicBezTo>
                      <a:pt x="49" y="27"/>
                      <a:pt x="48" y="28"/>
                      <a:pt x="47" y="28"/>
                    </a:cubicBezTo>
                    <a:cubicBezTo>
                      <a:pt x="43" y="33"/>
                      <a:pt x="40" y="39"/>
                      <a:pt x="36" y="44"/>
                    </a:cubicBezTo>
                    <a:cubicBezTo>
                      <a:pt x="36" y="45"/>
                      <a:pt x="35" y="45"/>
                      <a:pt x="35" y="46"/>
                    </a:cubicBezTo>
                    <a:cubicBezTo>
                      <a:pt x="34" y="47"/>
                      <a:pt x="35" y="47"/>
                      <a:pt x="36" y="47"/>
                    </a:cubicBezTo>
                    <a:cubicBezTo>
                      <a:pt x="37" y="46"/>
                      <a:pt x="38" y="45"/>
                      <a:pt x="39" y="44"/>
                    </a:cubicBezTo>
                    <a:cubicBezTo>
                      <a:pt x="41" y="42"/>
                      <a:pt x="42" y="41"/>
                      <a:pt x="44" y="39"/>
                    </a:cubicBezTo>
                    <a:cubicBezTo>
                      <a:pt x="43" y="41"/>
                      <a:pt x="42" y="42"/>
                      <a:pt x="41" y="43"/>
                    </a:cubicBezTo>
                    <a:cubicBezTo>
                      <a:pt x="41" y="43"/>
                      <a:pt x="41" y="43"/>
                      <a:pt x="42" y="43"/>
                    </a:cubicBezTo>
                    <a:cubicBezTo>
                      <a:pt x="42" y="44"/>
                      <a:pt x="42" y="44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7" y="40"/>
                      <a:pt x="51" y="36"/>
                      <a:pt x="55" y="32"/>
                    </a:cubicBezTo>
                    <a:cubicBezTo>
                      <a:pt x="57" y="30"/>
                      <a:pt x="64" y="24"/>
                      <a:pt x="57" y="32"/>
                    </a:cubicBezTo>
                    <a:cubicBezTo>
                      <a:pt x="54" y="35"/>
                      <a:pt x="52" y="37"/>
                      <a:pt x="49" y="40"/>
                    </a:cubicBezTo>
                    <a:cubicBezTo>
                      <a:pt x="49" y="40"/>
                      <a:pt x="50" y="41"/>
                      <a:pt x="50" y="41"/>
                    </a:cubicBezTo>
                    <a:cubicBezTo>
                      <a:pt x="54" y="38"/>
                      <a:pt x="58" y="36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2" y="33"/>
                      <a:pt x="62" y="33"/>
                      <a:pt x="62" y="32"/>
                    </a:cubicBezTo>
                    <a:cubicBezTo>
                      <a:pt x="62" y="32"/>
                      <a:pt x="61" y="32"/>
                      <a:pt x="61" y="32"/>
                    </a:cubicBezTo>
                    <a:cubicBezTo>
                      <a:pt x="59" y="33"/>
                      <a:pt x="57" y="35"/>
                      <a:pt x="54" y="36"/>
                    </a:cubicBezTo>
                    <a:cubicBezTo>
                      <a:pt x="57" y="33"/>
                      <a:pt x="60" y="31"/>
                      <a:pt x="62" y="27"/>
                    </a:cubicBezTo>
                    <a:cubicBezTo>
                      <a:pt x="62" y="26"/>
                      <a:pt x="61" y="25"/>
                      <a:pt x="61" y="26"/>
                    </a:cubicBezTo>
                    <a:cubicBezTo>
                      <a:pt x="55" y="30"/>
                      <a:pt x="49" y="36"/>
                      <a:pt x="44" y="41"/>
                    </a:cubicBezTo>
                    <a:cubicBezTo>
                      <a:pt x="49" y="36"/>
                      <a:pt x="55" y="29"/>
                      <a:pt x="60" y="23"/>
                    </a:cubicBezTo>
                    <a:cubicBezTo>
                      <a:pt x="60" y="23"/>
                      <a:pt x="59" y="22"/>
                      <a:pt x="59" y="23"/>
                    </a:cubicBezTo>
                    <a:cubicBezTo>
                      <a:pt x="58" y="23"/>
                      <a:pt x="58" y="24"/>
                      <a:pt x="57" y="24"/>
                    </a:cubicBezTo>
                    <a:cubicBezTo>
                      <a:pt x="57" y="24"/>
                      <a:pt x="56" y="25"/>
                      <a:pt x="56" y="26"/>
                    </a:cubicBezTo>
                    <a:cubicBezTo>
                      <a:pt x="50" y="32"/>
                      <a:pt x="41" y="39"/>
                      <a:pt x="38" y="44"/>
                    </a:cubicBezTo>
                    <a:cubicBezTo>
                      <a:pt x="38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45" y="33"/>
                      <a:pt x="53" y="23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3"/>
                      <a:pt x="62" y="13"/>
                    </a:cubicBezTo>
                    <a:cubicBezTo>
                      <a:pt x="63" y="12"/>
                      <a:pt x="62" y="12"/>
                      <a:pt x="62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12"/>
                      <a:pt x="61" y="13"/>
                      <a:pt x="61" y="13"/>
                    </a:cubicBezTo>
                    <a:cubicBezTo>
                      <a:pt x="56" y="17"/>
                      <a:pt x="52" y="21"/>
                      <a:pt x="48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8" name="Freeform 2383"/>
              <p:cNvSpPr/>
              <p:nvPr/>
            </p:nvSpPr>
            <p:spPr bwMode="auto">
              <a:xfrm>
                <a:off x="-1851819" y="911224"/>
                <a:ext cx="152400" cy="87313"/>
              </a:xfrm>
              <a:custGeom>
                <a:avLst/>
                <a:gdLst>
                  <a:gd name="T0" fmla="*/ 42 w 55"/>
                  <a:gd name="T1" fmla="*/ 29 h 32"/>
                  <a:gd name="T2" fmla="*/ 42 w 55"/>
                  <a:gd name="T3" fmla="*/ 27 h 32"/>
                  <a:gd name="T4" fmla="*/ 51 w 55"/>
                  <a:gd name="T5" fmla="*/ 14 h 32"/>
                  <a:gd name="T6" fmla="*/ 54 w 55"/>
                  <a:gd name="T7" fmla="*/ 4 h 32"/>
                  <a:gd name="T8" fmla="*/ 54 w 55"/>
                  <a:gd name="T9" fmla="*/ 2 h 32"/>
                  <a:gd name="T10" fmla="*/ 53 w 55"/>
                  <a:gd name="T11" fmla="*/ 2 h 32"/>
                  <a:gd name="T12" fmla="*/ 45 w 55"/>
                  <a:gd name="T13" fmla="*/ 4 h 32"/>
                  <a:gd name="T14" fmla="*/ 23 w 55"/>
                  <a:gd name="T15" fmla="*/ 22 h 32"/>
                  <a:gd name="T16" fmla="*/ 39 w 55"/>
                  <a:gd name="T17" fmla="*/ 4 h 32"/>
                  <a:gd name="T18" fmla="*/ 19 w 55"/>
                  <a:gd name="T19" fmla="*/ 19 h 32"/>
                  <a:gd name="T20" fmla="*/ 32 w 55"/>
                  <a:gd name="T21" fmla="*/ 3 h 32"/>
                  <a:gd name="T22" fmla="*/ 10 w 55"/>
                  <a:gd name="T23" fmla="*/ 21 h 32"/>
                  <a:gd name="T24" fmla="*/ 24 w 55"/>
                  <a:gd name="T25" fmla="*/ 2 h 32"/>
                  <a:gd name="T26" fmla="*/ 7 w 55"/>
                  <a:gd name="T27" fmla="*/ 16 h 32"/>
                  <a:gd name="T28" fmla="*/ 5 w 55"/>
                  <a:gd name="T29" fmla="*/ 17 h 32"/>
                  <a:gd name="T30" fmla="*/ 16 w 55"/>
                  <a:gd name="T31" fmla="*/ 2 h 32"/>
                  <a:gd name="T32" fmla="*/ 7 w 55"/>
                  <a:gd name="T33" fmla="*/ 8 h 32"/>
                  <a:gd name="T34" fmla="*/ 4 w 55"/>
                  <a:gd name="T35" fmla="*/ 10 h 32"/>
                  <a:gd name="T36" fmla="*/ 12 w 55"/>
                  <a:gd name="T37" fmla="*/ 2 h 32"/>
                  <a:gd name="T38" fmla="*/ 11 w 55"/>
                  <a:gd name="T39" fmla="*/ 1 h 32"/>
                  <a:gd name="T40" fmla="*/ 4 w 55"/>
                  <a:gd name="T41" fmla="*/ 3 h 32"/>
                  <a:gd name="T42" fmla="*/ 3 w 55"/>
                  <a:gd name="T43" fmla="*/ 5 h 32"/>
                  <a:gd name="T44" fmla="*/ 7 w 55"/>
                  <a:gd name="T45" fmla="*/ 4 h 32"/>
                  <a:gd name="T46" fmla="*/ 5 w 55"/>
                  <a:gd name="T47" fmla="*/ 7 h 32"/>
                  <a:gd name="T48" fmla="*/ 1 w 55"/>
                  <a:gd name="T49" fmla="*/ 15 h 32"/>
                  <a:gd name="T50" fmla="*/ 8 w 55"/>
                  <a:gd name="T51" fmla="*/ 9 h 32"/>
                  <a:gd name="T52" fmla="*/ 5 w 55"/>
                  <a:gd name="T53" fmla="*/ 15 h 32"/>
                  <a:gd name="T54" fmla="*/ 2 w 55"/>
                  <a:gd name="T55" fmla="*/ 22 h 32"/>
                  <a:gd name="T56" fmla="*/ 11 w 55"/>
                  <a:gd name="T57" fmla="*/ 13 h 32"/>
                  <a:gd name="T58" fmla="*/ 19 w 55"/>
                  <a:gd name="T59" fmla="*/ 6 h 32"/>
                  <a:gd name="T60" fmla="*/ 4 w 55"/>
                  <a:gd name="T61" fmla="*/ 26 h 32"/>
                  <a:gd name="T62" fmla="*/ 5 w 55"/>
                  <a:gd name="T63" fmla="*/ 27 h 32"/>
                  <a:gd name="T64" fmla="*/ 29 w 55"/>
                  <a:gd name="T65" fmla="*/ 5 h 32"/>
                  <a:gd name="T66" fmla="*/ 10 w 55"/>
                  <a:gd name="T67" fmla="*/ 28 h 32"/>
                  <a:gd name="T68" fmla="*/ 9 w 55"/>
                  <a:gd name="T69" fmla="*/ 31 h 32"/>
                  <a:gd name="T70" fmla="*/ 32 w 55"/>
                  <a:gd name="T71" fmla="*/ 10 h 32"/>
                  <a:gd name="T72" fmla="*/ 16 w 55"/>
                  <a:gd name="T73" fmla="*/ 29 h 32"/>
                  <a:gd name="T74" fmla="*/ 16 w 55"/>
                  <a:gd name="T75" fmla="*/ 30 h 32"/>
                  <a:gd name="T76" fmla="*/ 42 w 55"/>
                  <a:gd name="T77" fmla="*/ 6 h 32"/>
                  <a:gd name="T78" fmla="*/ 24 w 55"/>
                  <a:gd name="T79" fmla="*/ 30 h 32"/>
                  <a:gd name="T80" fmla="*/ 27 w 55"/>
                  <a:gd name="T81" fmla="*/ 29 h 32"/>
                  <a:gd name="T82" fmla="*/ 43 w 55"/>
                  <a:gd name="T83" fmla="*/ 14 h 32"/>
                  <a:gd name="T84" fmla="*/ 33 w 55"/>
                  <a:gd name="T85" fmla="*/ 29 h 32"/>
                  <a:gd name="T86" fmla="*/ 35 w 55"/>
                  <a:gd name="T87" fmla="*/ 29 h 32"/>
                  <a:gd name="T88" fmla="*/ 43 w 55"/>
                  <a:gd name="T89" fmla="*/ 24 h 32"/>
                  <a:gd name="T90" fmla="*/ 38 w 55"/>
                  <a:gd name="T91" fmla="*/ 31 h 32"/>
                  <a:gd name="T92" fmla="*/ 43 w 55"/>
                  <a:gd name="T93" fmla="*/ 29 h 32"/>
                  <a:gd name="T94" fmla="*/ 46 w 55"/>
                  <a:gd name="T95" fmla="*/ 30 h 32"/>
                  <a:gd name="T96" fmla="*/ 48 w 55"/>
                  <a:gd name="T97" fmla="*/ 30 h 32"/>
                  <a:gd name="T98" fmla="*/ 47 w 55"/>
                  <a:gd name="T99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" h="32">
                    <a:moveTo>
                      <a:pt x="47" y="26"/>
                    </a:moveTo>
                    <a:cubicBezTo>
                      <a:pt x="46" y="27"/>
                      <a:pt x="43" y="28"/>
                      <a:pt x="42" y="29"/>
                    </a:cubicBezTo>
                    <a:cubicBezTo>
                      <a:pt x="42" y="29"/>
                      <a:pt x="41" y="29"/>
                      <a:pt x="41" y="29"/>
                    </a:cubicBezTo>
                    <a:cubicBezTo>
                      <a:pt x="41" y="29"/>
                      <a:pt x="42" y="28"/>
                      <a:pt x="42" y="27"/>
                    </a:cubicBezTo>
                    <a:cubicBezTo>
                      <a:pt x="45" y="23"/>
                      <a:pt x="49" y="19"/>
                      <a:pt x="52" y="14"/>
                    </a:cubicBezTo>
                    <a:cubicBezTo>
                      <a:pt x="52" y="14"/>
                      <a:pt x="51" y="13"/>
                      <a:pt x="51" y="14"/>
                    </a:cubicBezTo>
                    <a:cubicBezTo>
                      <a:pt x="46" y="17"/>
                      <a:pt x="39" y="22"/>
                      <a:pt x="36" y="27"/>
                    </a:cubicBezTo>
                    <a:cubicBezTo>
                      <a:pt x="41" y="18"/>
                      <a:pt x="47" y="11"/>
                      <a:pt x="54" y="4"/>
                    </a:cubicBezTo>
                    <a:cubicBezTo>
                      <a:pt x="54" y="4"/>
                      <a:pt x="54" y="3"/>
                      <a:pt x="54" y="3"/>
                    </a:cubicBezTo>
                    <a:cubicBezTo>
                      <a:pt x="55" y="3"/>
                      <a:pt x="54" y="2"/>
                      <a:pt x="54" y="2"/>
                    </a:cubicBezTo>
                    <a:cubicBezTo>
                      <a:pt x="54" y="2"/>
                      <a:pt x="54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46" y="8"/>
                      <a:pt x="40" y="14"/>
                      <a:pt x="34" y="21"/>
                    </a:cubicBezTo>
                    <a:cubicBezTo>
                      <a:pt x="38" y="16"/>
                      <a:pt x="41" y="10"/>
                      <a:pt x="45" y="4"/>
                    </a:cubicBezTo>
                    <a:cubicBezTo>
                      <a:pt x="45" y="3"/>
                      <a:pt x="44" y="3"/>
                      <a:pt x="44" y="3"/>
                    </a:cubicBezTo>
                    <a:cubicBezTo>
                      <a:pt x="36" y="9"/>
                      <a:pt x="30" y="16"/>
                      <a:pt x="23" y="22"/>
                    </a:cubicBezTo>
                    <a:cubicBezTo>
                      <a:pt x="24" y="21"/>
                      <a:pt x="26" y="19"/>
                      <a:pt x="27" y="17"/>
                    </a:cubicBezTo>
                    <a:cubicBezTo>
                      <a:pt x="31" y="13"/>
                      <a:pt x="35" y="8"/>
                      <a:pt x="39" y="4"/>
                    </a:cubicBezTo>
                    <a:cubicBezTo>
                      <a:pt x="39" y="4"/>
                      <a:pt x="38" y="3"/>
                      <a:pt x="38" y="3"/>
                    </a:cubicBezTo>
                    <a:cubicBezTo>
                      <a:pt x="31" y="8"/>
                      <a:pt x="25" y="14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4" y="14"/>
                      <a:pt x="28" y="8"/>
                      <a:pt x="32" y="3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23" y="7"/>
                      <a:pt x="17" y="15"/>
                      <a:pt x="10" y="21"/>
                    </a:cubicBezTo>
                    <a:cubicBezTo>
                      <a:pt x="1" y="30"/>
                      <a:pt x="13" y="16"/>
                      <a:pt x="15" y="13"/>
                    </a:cubicBezTo>
                    <a:cubicBezTo>
                      <a:pt x="18" y="10"/>
                      <a:pt x="21" y="6"/>
                      <a:pt x="24" y="2"/>
                    </a:cubicBezTo>
                    <a:cubicBezTo>
                      <a:pt x="24" y="2"/>
                      <a:pt x="24" y="1"/>
                      <a:pt x="23" y="1"/>
                    </a:cubicBezTo>
                    <a:cubicBezTo>
                      <a:pt x="17" y="5"/>
                      <a:pt x="12" y="10"/>
                      <a:pt x="7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3" y="20"/>
                      <a:pt x="3" y="19"/>
                      <a:pt x="5" y="17"/>
                    </a:cubicBezTo>
                    <a:cubicBezTo>
                      <a:pt x="5" y="17"/>
                      <a:pt x="6" y="16"/>
                      <a:pt x="6" y="15"/>
                    </a:cubicBezTo>
                    <a:cubicBezTo>
                      <a:pt x="9" y="10"/>
                      <a:pt x="12" y="6"/>
                      <a:pt x="16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2" y="4"/>
                      <a:pt x="10" y="6"/>
                      <a:pt x="7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3" y="13"/>
                      <a:pt x="2" y="13"/>
                      <a:pt x="4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7" y="6"/>
                      <a:pt x="9" y="4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3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3" y="9"/>
                      <a:pt x="2" y="12"/>
                      <a:pt x="0" y="14"/>
                    </a:cubicBezTo>
                    <a:cubicBezTo>
                      <a:pt x="0" y="14"/>
                      <a:pt x="1" y="15"/>
                      <a:pt x="1" y="15"/>
                    </a:cubicBezTo>
                    <a:cubicBezTo>
                      <a:pt x="2" y="14"/>
                      <a:pt x="3" y="13"/>
                      <a:pt x="5" y="12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8" y="10"/>
                      <a:pt x="6" y="12"/>
                      <a:pt x="5" y="15"/>
                    </a:cubicBezTo>
                    <a:cubicBezTo>
                      <a:pt x="3" y="17"/>
                      <a:pt x="2" y="19"/>
                      <a:pt x="1" y="22"/>
                    </a:cubicBezTo>
                    <a:cubicBezTo>
                      <a:pt x="1" y="22"/>
                      <a:pt x="2" y="23"/>
                      <a:pt x="2" y="22"/>
                    </a:cubicBezTo>
                    <a:cubicBezTo>
                      <a:pt x="3" y="21"/>
                      <a:pt x="4" y="21"/>
                      <a:pt x="5" y="20"/>
                    </a:cubicBezTo>
                    <a:cubicBezTo>
                      <a:pt x="7" y="17"/>
                      <a:pt x="9" y="15"/>
                      <a:pt x="11" y="13"/>
                    </a:cubicBezTo>
                    <a:cubicBezTo>
                      <a:pt x="13" y="11"/>
                      <a:pt x="14" y="10"/>
                      <a:pt x="15" y="9"/>
                    </a:cubicBezTo>
                    <a:cubicBezTo>
                      <a:pt x="17" y="8"/>
                      <a:pt x="24" y="0"/>
                      <a:pt x="19" y="6"/>
                    </a:cubicBezTo>
                    <a:cubicBezTo>
                      <a:pt x="15" y="12"/>
                      <a:pt x="9" y="18"/>
                      <a:pt x="5" y="24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3" y="26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2" y="22"/>
                      <a:pt x="17" y="15"/>
                      <a:pt x="24" y="9"/>
                    </a:cubicBezTo>
                    <a:cubicBezTo>
                      <a:pt x="24" y="9"/>
                      <a:pt x="31" y="2"/>
                      <a:pt x="29" y="5"/>
                    </a:cubicBezTo>
                    <a:cubicBezTo>
                      <a:pt x="26" y="9"/>
                      <a:pt x="24" y="12"/>
                      <a:pt x="21" y="15"/>
                    </a:cubicBezTo>
                    <a:cubicBezTo>
                      <a:pt x="17" y="20"/>
                      <a:pt x="14" y="24"/>
                      <a:pt x="10" y="28"/>
                    </a:cubicBezTo>
                    <a:cubicBezTo>
                      <a:pt x="9" y="29"/>
                      <a:pt x="9" y="29"/>
                      <a:pt x="8" y="30"/>
                    </a:cubicBezTo>
                    <a:cubicBezTo>
                      <a:pt x="8" y="31"/>
                      <a:pt x="9" y="32"/>
                      <a:pt x="9" y="31"/>
                    </a:cubicBezTo>
                    <a:cubicBezTo>
                      <a:pt x="10" y="30"/>
                      <a:pt x="11" y="29"/>
                      <a:pt x="12" y="28"/>
                    </a:cubicBezTo>
                    <a:cubicBezTo>
                      <a:pt x="18" y="22"/>
                      <a:pt x="25" y="16"/>
                      <a:pt x="32" y="10"/>
                    </a:cubicBezTo>
                    <a:cubicBezTo>
                      <a:pt x="30" y="12"/>
                      <a:pt x="28" y="14"/>
                      <a:pt x="26" y="16"/>
                    </a:cubicBezTo>
                    <a:cubicBezTo>
                      <a:pt x="23" y="20"/>
                      <a:pt x="19" y="25"/>
                      <a:pt x="16" y="29"/>
                    </a:cubicBezTo>
                    <a:cubicBezTo>
                      <a:pt x="16" y="29"/>
                      <a:pt x="15" y="29"/>
                      <a:pt x="15" y="29"/>
                    </a:cubicBezTo>
                    <a:cubicBezTo>
                      <a:pt x="15" y="30"/>
                      <a:pt x="15" y="31"/>
                      <a:pt x="16" y="30"/>
                    </a:cubicBezTo>
                    <a:cubicBezTo>
                      <a:pt x="17" y="30"/>
                      <a:pt x="17" y="29"/>
                      <a:pt x="18" y="29"/>
                    </a:cubicBezTo>
                    <a:cubicBezTo>
                      <a:pt x="26" y="22"/>
                      <a:pt x="34" y="13"/>
                      <a:pt x="42" y="6"/>
                    </a:cubicBezTo>
                    <a:cubicBezTo>
                      <a:pt x="37" y="11"/>
                      <a:pt x="32" y="22"/>
                      <a:pt x="25" y="29"/>
                    </a:cubicBezTo>
                    <a:cubicBezTo>
                      <a:pt x="25" y="29"/>
                      <a:pt x="24" y="30"/>
                      <a:pt x="24" y="30"/>
                    </a:cubicBezTo>
                    <a:cubicBezTo>
                      <a:pt x="23" y="31"/>
                      <a:pt x="24" y="32"/>
                      <a:pt x="25" y="31"/>
                    </a:cubicBezTo>
                    <a:cubicBezTo>
                      <a:pt x="26" y="30"/>
                      <a:pt x="27" y="29"/>
                      <a:pt x="27" y="29"/>
                    </a:cubicBezTo>
                    <a:cubicBezTo>
                      <a:pt x="34" y="23"/>
                      <a:pt x="40" y="16"/>
                      <a:pt x="46" y="10"/>
                    </a:cubicBezTo>
                    <a:cubicBezTo>
                      <a:pt x="45" y="11"/>
                      <a:pt x="44" y="12"/>
                      <a:pt x="43" y="14"/>
                    </a:cubicBezTo>
                    <a:cubicBezTo>
                      <a:pt x="39" y="18"/>
                      <a:pt x="36" y="23"/>
                      <a:pt x="33" y="28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9"/>
                      <a:pt x="34" y="30"/>
                      <a:pt x="34" y="29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9" y="25"/>
                      <a:pt x="43" y="22"/>
                      <a:pt x="47" y="18"/>
                    </a:cubicBezTo>
                    <a:cubicBezTo>
                      <a:pt x="53" y="13"/>
                      <a:pt x="44" y="23"/>
                      <a:pt x="43" y="24"/>
                    </a:cubicBezTo>
                    <a:cubicBezTo>
                      <a:pt x="42" y="26"/>
                      <a:pt x="41" y="27"/>
                      <a:pt x="40" y="29"/>
                    </a:cubicBezTo>
                    <a:cubicBezTo>
                      <a:pt x="39" y="30"/>
                      <a:pt x="39" y="30"/>
                      <a:pt x="38" y="31"/>
                    </a:cubicBezTo>
                    <a:cubicBezTo>
                      <a:pt x="38" y="32"/>
                      <a:pt x="39" y="32"/>
                      <a:pt x="39" y="32"/>
                    </a:cubicBezTo>
                    <a:cubicBezTo>
                      <a:pt x="40" y="32"/>
                      <a:pt x="42" y="30"/>
                      <a:pt x="43" y="29"/>
                    </a:cubicBezTo>
                    <a:cubicBezTo>
                      <a:pt x="45" y="28"/>
                      <a:pt x="47" y="28"/>
                      <a:pt x="46" y="29"/>
                    </a:cubicBezTo>
                    <a:cubicBezTo>
                      <a:pt x="46" y="29"/>
                      <a:pt x="46" y="29"/>
                      <a:pt x="46" y="30"/>
                    </a:cubicBezTo>
                    <a:cubicBezTo>
                      <a:pt x="46" y="30"/>
                      <a:pt x="47" y="31"/>
                      <a:pt x="47" y="30"/>
                    </a:cubicBezTo>
                    <a:cubicBezTo>
                      <a:pt x="47" y="30"/>
                      <a:pt x="48" y="30"/>
                      <a:pt x="48" y="30"/>
                    </a:cubicBezTo>
                    <a:cubicBezTo>
                      <a:pt x="48" y="29"/>
                      <a:pt x="48" y="28"/>
                      <a:pt x="48" y="27"/>
                    </a:cubicBezTo>
                    <a:cubicBezTo>
                      <a:pt x="48" y="27"/>
                      <a:pt x="48" y="26"/>
                      <a:pt x="4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29" name="Freeform 2384"/>
              <p:cNvSpPr/>
              <p:nvPr/>
            </p:nvSpPr>
            <p:spPr bwMode="auto">
              <a:xfrm>
                <a:off x="-4852194" y="2633661"/>
                <a:ext cx="38100" cy="123825"/>
              </a:xfrm>
              <a:custGeom>
                <a:avLst/>
                <a:gdLst>
                  <a:gd name="T0" fmla="*/ 11 w 14"/>
                  <a:gd name="T1" fmla="*/ 45 h 45"/>
                  <a:gd name="T2" fmla="*/ 11 w 14"/>
                  <a:gd name="T3" fmla="*/ 44 h 45"/>
                  <a:gd name="T4" fmla="*/ 11 w 14"/>
                  <a:gd name="T5" fmla="*/ 44 h 45"/>
                  <a:gd name="T6" fmla="*/ 13 w 14"/>
                  <a:gd name="T7" fmla="*/ 41 h 45"/>
                  <a:gd name="T8" fmla="*/ 14 w 14"/>
                  <a:gd name="T9" fmla="*/ 41 h 45"/>
                  <a:gd name="T10" fmla="*/ 14 w 14"/>
                  <a:gd name="T11" fmla="*/ 39 h 45"/>
                  <a:gd name="T12" fmla="*/ 12 w 14"/>
                  <a:gd name="T13" fmla="*/ 39 h 45"/>
                  <a:gd name="T14" fmla="*/ 12 w 14"/>
                  <a:gd name="T15" fmla="*/ 38 h 45"/>
                  <a:gd name="T16" fmla="*/ 13 w 14"/>
                  <a:gd name="T17" fmla="*/ 37 h 45"/>
                  <a:gd name="T18" fmla="*/ 12 w 14"/>
                  <a:gd name="T19" fmla="*/ 34 h 45"/>
                  <a:gd name="T20" fmla="*/ 11 w 14"/>
                  <a:gd name="T21" fmla="*/ 34 h 45"/>
                  <a:gd name="T22" fmla="*/ 10 w 14"/>
                  <a:gd name="T23" fmla="*/ 33 h 45"/>
                  <a:gd name="T24" fmla="*/ 11 w 14"/>
                  <a:gd name="T25" fmla="*/ 32 h 45"/>
                  <a:gd name="T26" fmla="*/ 8 w 14"/>
                  <a:gd name="T27" fmla="*/ 24 h 45"/>
                  <a:gd name="T28" fmla="*/ 7 w 14"/>
                  <a:gd name="T29" fmla="*/ 22 h 45"/>
                  <a:gd name="T30" fmla="*/ 6 w 14"/>
                  <a:gd name="T31" fmla="*/ 18 h 45"/>
                  <a:gd name="T32" fmla="*/ 5 w 14"/>
                  <a:gd name="T33" fmla="*/ 18 h 45"/>
                  <a:gd name="T34" fmla="*/ 4 w 14"/>
                  <a:gd name="T35" fmla="*/ 17 h 45"/>
                  <a:gd name="T36" fmla="*/ 5 w 14"/>
                  <a:gd name="T37" fmla="*/ 16 h 45"/>
                  <a:gd name="T38" fmla="*/ 4 w 14"/>
                  <a:gd name="T39" fmla="*/ 12 h 45"/>
                  <a:gd name="T40" fmla="*/ 4 w 14"/>
                  <a:gd name="T41" fmla="*/ 12 h 45"/>
                  <a:gd name="T42" fmla="*/ 3 w 14"/>
                  <a:gd name="T43" fmla="*/ 11 h 45"/>
                  <a:gd name="T44" fmla="*/ 3 w 14"/>
                  <a:gd name="T45" fmla="*/ 11 h 45"/>
                  <a:gd name="T46" fmla="*/ 2 w 14"/>
                  <a:gd name="T47" fmla="*/ 7 h 45"/>
                  <a:gd name="T48" fmla="*/ 1 w 14"/>
                  <a:gd name="T49" fmla="*/ 7 h 45"/>
                  <a:gd name="T50" fmla="*/ 0 w 14"/>
                  <a:gd name="T51" fmla="*/ 6 h 45"/>
                  <a:gd name="T52" fmla="*/ 1 w 14"/>
                  <a:gd name="T53" fmla="*/ 5 h 45"/>
                  <a:gd name="T54" fmla="*/ 0 w 14"/>
                  <a:gd name="T55" fmla="*/ 0 h 45"/>
                  <a:gd name="T56" fmla="*/ 0 w 14"/>
                  <a:gd name="T57" fmla="*/ 16 h 45"/>
                  <a:gd name="T58" fmla="*/ 10 w 14"/>
                  <a:gd name="T59" fmla="*/ 44 h 45"/>
                  <a:gd name="T60" fmla="*/ 11 w 14"/>
                  <a:gd name="T6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" h="45">
                    <a:moveTo>
                      <a:pt x="11" y="45"/>
                    </a:moveTo>
                    <a:cubicBezTo>
                      <a:pt x="11" y="45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2"/>
                      <a:pt x="13" y="41"/>
                    </a:cubicBezTo>
                    <a:cubicBezTo>
                      <a:pt x="13" y="41"/>
                      <a:pt x="14" y="41"/>
                      <a:pt x="14" y="41"/>
                    </a:cubicBezTo>
                    <a:cubicBezTo>
                      <a:pt x="14" y="40"/>
                      <a:pt x="14" y="39"/>
                      <a:pt x="14" y="39"/>
                    </a:cubicBezTo>
                    <a:cubicBezTo>
                      <a:pt x="13" y="39"/>
                      <a:pt x="13" y="39"/>
                      <a:pt x="12" y="39"/>
                    </a:cubicBezTo>
                    <a:cubicBezTo>
                      <a:pt x="12" y="40"/>
                      <a:pt x="11" y="39"/>
                      <a:pt x="12" y="38"/>
                    </a:cubicBezTo>
                    <a:cubicBezTo>
                      <a:pt x="12" y="38"/>
                      <a:pt x="12" y="37"/>
                      <a:pt x="13" y="37"/>
                    </a:cubicBezTo>
                    <a:cubicBezTo>
                      <a:pt x="12" y="36"/>
                      <a:pt x="12" y="35"/>
                      <a:pt x="12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34"/>
                      <a:pt x="9" y="34"/>
                      <a:pt x="10" y="33"/>
                    </a:cubicBezTo>
                    <a:cubicBezTo>
                      <a:pt x="10" y="33"/>
                      <a:pt x="11" y="32"/>
                      <a:pt x="11" y="32"/>
                    </a:cubicBezTo>
                    <a:cubicBezTo>
                      <a:pt x="10" y="29"/>
                      <a:pt x="9" y="26"/>
                      <a:pt x="8" y="24"/>
                    </a:cubicBezTo>
                    <a:cubicBezTo>
                      <a:pt x="7" y="24"/>
                      <a:pt x="7" y="23"/>
                      <a:pt x="7" y="22"/>
                    </a:cubicBezTo>
                    <a:cubicBezTo>
                      <a:pt x="7" y="21"/>
                      <a:pt x="6" y="19"/>
                      <a:pt x="6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9"/>
                      <a:pt x="3" y="18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4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2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2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26"/>
                      <a:pt x="6" y="35"/>
                      <a:pt x="10" y="44"/>
                    </a:cubicBezTo>
                    <a:cubicBezTo>
                      <a:pt x="10" y="44"/>
                      <a:pt x="10" y="44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0" name="Freeform 2385"/>
              <p:cNvSpPr/>
              <p:nvPr/>
            </p:nvSpPr>
            <p:spPr bwMode="auto">
              <a:xfrm>
                <a:off x="-4852194" y="1911349"/>
                <a:ext cx="100013" cy="827088"/>
              </a:xfrm>
              <a:custGeom>
                <a:avLst/>
                <a:gdLst>
                  <a:gd name="T0" fmla="*/ 7 w 36"/>
                  <a:gd name="T1" fmla="*/ 13 h 299"/>
                  <a:gd name="T2" fmla="*/ 12 w 36"/>
                  <a:gd name="T3" fmla="*/ 19 h 299"/>
                  <a:gd name="T4" fmla="*/ 20 w 36"/>
                  <a:gd name="T5" fmla="*/ 38 h 299"/>
                  <a:gd name="T6" fmla="*/ 19 w 36"/>
                  <a:gd name="T7" fmla="*/ 40 h 299"/>
                  <a:gd name="T8" fmla="*/ 21 w 36"/>
                  <a:gd name="T9" fmla="*/ 46 h 299"/>
                  <a:gd name="T10" fmla="*/ 22 w 36"/>
                  <a:gd name="T11" fmla="*/ 56 h 299"/>
                  <a:gd name="T12" fmla="*/ 22 w 36"/>
                  <a:gd name="T13" fmla="*/ 57 h 299"/>
                  <a:gd name="T14" fmla="*/ 23 w 36"/>
                  <a:gd name="T15" fmla="*/ 66 h 299"/>
                  <a:gd name="T16" fmla="*/ 23 w 36"/>
                  <a:gd name="T17" fmla="*/ 68 h 299"/>
                  <a:gd name="T18" fmla="*/ 25 w 36"/>
                  <a:gd name="T19" fmla="*/ 80 h 299"/>
                  <a:gd name="T20" fmla="*/ 23 w 36"/>
                  <a:gd name="T21" fmla="*/ 83 h 299"/>
                  <a:gd name="T22" fmla="*/ 22 w 36"/>
                  <a:gd name="T23" fmla="*/ 92 h 299"/>
                  <a:gd name="T24" fmla="*/ 22 w 36"/>
                  <a:gd name="T25" fmla="*/ 104 h 299"/>
                  <a:gd name="T26" fmla="*/ 22 w 36"/>
                  <a:gd name="T27" fmla="*/ 113 h 299"/>
                  <a:gd name="T28" fmla="*/ 22 w 36"/>
                  <a:gd name="T29" fmla="*/ 122 h 299"/>
                  <a:gd name="T30" fmla="*/ 23 w 36"/>
                  <a:gd name="T31" fmla="*/ 138 h 299"/>
                  <a:gd name="T32" fmla="*/ 23 w 36"/>
                  <a:gd name="T33" fmla="*/ 146 h 299"/>
                  <a:gd name="T34" fmla="*/ 23 w 36"/>
                  <a:gd name="T35" fmla="*/ 147 h 299"/>
                  <a:gd name="T36" fmla="*/ 23 w 36"/>
                  <a:gd name="T37" fmla="*/ 159 h 299"/>
                  <a:gd name="T38" fmla="*/ 23 w 36"/>
                  <a:gd name="T39" fmla="*/ 165 h 299"/>
                  <a:gd name="T40" fmla="*/ 23 w 36"/>
                  <a:gd name="T41" fmla="*/ 171 h 299"/>
                  <a:gd name="T42" fmla="*/ 24 w 36"/>
                  <a:gd name="T43" fmla="*/ 177 h 299"/>
                  <a:gd name="T44" fmla="*/ 24 w 36"/>
                  <a:gd name="T45" fmla="*/ 183 h 299"/>
                  <a:gd name="T46" fmla="*/ 24 w 36"/>
                  <a:gd name="T47" fmla="*/ 191 h 299"/>
                  <a:gd name="T48" fmla="*/ 26 w 36"/>
                  <a:gd name="T49" fmla="*/ 192 h 299"/>
                  <a:gd name="T50" fmla="*/ 25 w 36"/>
                  <a:gd name="T51" fmla="*/ 201 h 299"/>
                  <a:gd name="T52" fmla="*/ 25 w 36"/>
                  <a:gd name="T53" fmla="*/ 211 h 299"/>
                  <a:gd name="T54" fmla="*/ 26 w 36"/>
                  <a:gd name="T55" fmla="*/ 231 h 299"/>
                  <a:gd name="T56" fmla="*/ 26 w 36"/>
                  <a:gd name="T57" fmla="*/ 233 h 299"/>
                  <a:gd name="T58" fmla="*/ 26 w 36"/>
                  <a:gd name="T59" fmla="*/ 245 h 299"/>
                  <a:gd name="T60" fmla="*/ 28 w 36"/>
                  <a:gd name="T61" fmla="*/ 273 h 299"/>
                  <a:gd name="T62" fmla="*/ 28 w 36"/>
                  <a:gd name="T63" fmla="*/ 274 h 299"/>
                  <a:gd name="T64" fmla="*/ 32 w 36"/>
                  <a:gd name="T65" fmla="*/ 296 h 299"/>
                  <a:gd name="T66" fmla="*/ 35 w 36"/>
                  <a:gd name="T67" fmla="*/ 298 h 299"/>
                  <a:gd name="T68" fmla="*/ 36 w 36"/>
                  <a:gd name="T69" fmla="*/ 298 h 299"/>
                  <a:gd name="T70" fmla="*/ 28 w 36"/>
                  <a:gd name="T71" fmla="*/ 115 h 299"/>
                  <a:gd name="T72" fmla="*/ 0 w 36"/>
                  <a:gd name="T73" fmla="*/ 0 h 299"/>
                  <a:gd name="T74" fmla="*/ 7 w 36"/>
                  <a:gd name="T75" fmla="*/ 1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99">
                    <a:moveTo>
                      <a:pt x="7" y="12"/>
                    </a:moveTo>
                    <a:cubicBezTo>
                      <a:pt x="7" y="12"/>
                      <a:pt x="8" y="12"/>
                      <a:pt x="7" y="13"/>
                    </a:cubicBezTo>
                    <a:cubicBezTo>
                      <a:pt x="9" y="15"/>
                      <a:pt x="10" y="17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25"/>
                      <a:pt x="17" y="32"/>
                      <a:pt x="19" y="38"/>
                    </a:cubicBezTo>
                    <a:cubicBezTo>
                      <a:pt x="19" y="38"/>
                      <a:pt x="19" y="38"/>
                      <a:pt x="20" y="38"/>
                    </a:cubicBezTo>
                    <a:cubicBezTo>
                      <a:pt x="20" y="38"/>
                      <a:pt x="21" y="39"/>
                      <a:pt x="20" y="39"/>
                    </a:cubicBezTo>
                    <a:cubicBezTo>
                      <a:pt x="20" y="39"/>
                      <a:pt x="20" y="40"/>
                      <a:pt x="19" y="40"/>
                    </a:cubicBezTo>
                    <a:cubicBezTo>
                      <a:pt x="20" y="42"/>
                      <a:pt x="20" y="44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9"/>
                      <a:pt x="21" y="52"/>
                      <a:pt x="22" y="54"/>
                    </a:cubicBezTo>
                    <a:cubicBezTo>
                      <a:pt x="22" y="55"/>
                      <a:pt x="22" y="55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2" y="57"/>
                      <a:pt x="22" y="57"/>
                    </a:cubicBezTo>
                    <a:cubicBezTo>
                      <a:pt x="22" y="60"/>
                      <a:pt x="23" y="63"/>
                      <a:pt x="23" y="66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24" y="65"/>
                      <a:pt x="24" y="66"/>
                      <a:pt x="24" y="67"/>
                    </a:cubicBezTo>
                    <a:cubicBezTo>
                      <a:pt x="23" y="67"/>
                      <a:pt x="23" y="68"/>
                      <a:pt x="23" y="68"/>
                    </a:cubicBezTo>
                    <a:cubicBezTo>
                      <a:pt x="23" y="72"/>
                      <a:pt x="23" y="77"/>
                      <a:pt x="23" y="82"/>
                    </a:cubicBezTo>
                    <a:cubicBezTo>
                      <a:pt x="23" y="81"/>
                      <a:pt x="24" y="80"/>
                      <a:pt x="25" y="80"/>
                    </a:cubicBezTo>
                    <a:cubicBezTo>
                      <a:pt x="25" y="79"/>
                      <a:pt x="26" y="80"/>
                      <a:pt x="26" y="81"/>
                    </a:cubicBezTo>
                    <a:cubicBezTo>
                      <a:pt x="25" y="81"/>
                      <a:pt x="24" y="82"/>
                      <a:pt x="23" y="83"/>
                    </a:cubicBezTo>
                    <a:cubicBezTo>
                      <a:pt x="23" y="83"/>
                      <a:pt x="23" y="84"/>
                      <a:pt x="23" y="84"/>
                    </a:cubicBezTo>
                    <a:cubicBezTo>
                      <a:pt x="22" y="87"/>
                      <a:pt x="22" y="89"/>
                      <a:pt x="22" y="92"/>
                    </a:cubicBezTo>
                    <a:cubicBezTo>
                      <a:pt x="22" y="96"/>
                      <a:pt x="22" y="100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7"/>
                      <a:pt x="22" y="110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2" y="116"/>
                      <a:pt x="22" y="119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7"/>
                      <a:pt x="22" y="132"/>
                      <a:pt x="23" y="137"/>
                    </a:cubicBezTo>
                    <a:cubicBezTo>
                      <a:pt x="23" y="137"/>
                      <a:pt x="23" y="138"/>
                      <a:pt x="23" y="138"/>
                    </a:cubicBezTo>
                    <a:cubicBezTo>
                      <a:pt x="23" y="138"/>
                      <a:pt x="23" y="138"/>
                      <a:pt x="23" y="138"/>
                    </a:cubicBezTo>
                    <a:cubicBezTo>
                      <a:pt x="23" y="141"/>
                      <a:pt x="23" y="143"/>
                      <a:pt x="23" y="146"/>
                    </a:cubicBezTo>
                    <a:cubicBezTo>
                      <a:pt x="23" y="146"/>
                      <a:pt x="23" y="146"/>
                      <a:pt x="23" y="147"/>
                    </a:cubicBezTo>
                    <a:cubicBezTo>
                      <a:pt x="23" y="147"/>
                      <a:pt x="23" y="147"/>
                      <a:pt x="23" y="147"/>
                    </a:cubicBezTo>
                    <a:cubicBezTo>
                      <a:pt x="23" y="151"/>
                      <a:pt x="23" y="154"/>
                      <a:pt x="23" y="158"/>
                    </a:cubicBezTo>
                    <a:cubicBezTo>
                      <a:pt x="23" y="158"/>
                      <a:pt x="23" y="158"/>
                      <a:pt x="23" y="159"/>
                    </a:cubicBezTo>
                    <a:cubicBezTo>
                      <a:pt x="23" y="159"/>
                      <a:pt x="23" y="159"/>
                      <a:pt x="23" y="159"/>
                    </a:cubicBezTo>
                    <a:cubicBezTo>
                      <a:pt x="23" y="161"/>
                      <a:pt x="23" y="163"/>
                      <a:pt x="23" y="165"/>
                    </a:cubicBezTo>
                    <a:cubicBezTo>
                      <a:pt x="24" y="165"/>
                      <a:pt x="25" y="166"/>
                      <a:pt x="26" y="166"/>
                    </a:cubicBezTo>
                    <a:cubicBezTo>
                      <a:pt x="29" y="167"/>
                      <a:pt x="27" y="172"/>
                      <a:pt x="23" y="171"/>
                    </a:cubicBezTo>
                    <a:cubicBezTo>
                      <a:pt x="23" y="171"/>
                      <a:pt x="23" y="171"/>
                      <a:pt x="23" y="171"/>
                    </a:cubicBezTo>
                    <a:cubicBezTo>
                      <a:pt x="23" y="173"/>
                      <a:pt x="24" y="175"/>
                      <a:pt x="24" y="177"/>
                    </a:cubicBezTo>
                    <a:cubicBezTo>
                      <a:pt x="25" y="177"/>
                      <a:pt x="26" y="178"/>
                      <a:pt x="27" y="179"/>
                    </a:cubicBezTo>
                    <a:cubicBezTo>
                      <a:pt x="29" y="181"/>
                      <a:pt x="27" y="185"/>
                      <a:pt x="24" y="183"/>
                    </a:cubicBezTo>
                    <a:cubicBezTo>
                      <a:pt x="24" y="183"/>
                      <a:pt x="24" y="183"/>
                      <a:pt x="24" y="183"/>
                    </a:cubicBezTo>
                    <a:cubicBezTo>
                      <a:pt x="24" y="186"/>
                      <a:pt x="24" y="189"/>
                      <a:pt x="24" y="191"/>
                    </a:cubicBezTo>
                    <a:cubicBezTo>
                      <a:pt x="25" y="191"/>
                      <a:pt x="25" y="191"/>
                      <a:pt x="26" y="191"/>
                    </a:cubicBezTo>
                    <a:cubicBezTo>
                      <a:pt x="26" y="190"/>
                      <a:pt x="27" y="191"/>
                      <a:pt x="26" y="192"/>
                    </a:cubicBezTo>
                    <a:cubicBezTo>
                      <a:pt x="26" y="192"/>
                      <a:pt x="25" y="193"/>
                      <a:pt x="24" y="193"/>
                    </a:cubicBezTo>
                    <a:cubicBezTo>
                      <a:pt x="24" y="196"/>
                      <a:pt x="24" y="198"/>
                      <a:pt x="25" y="201"/>
                    </a:cubicBezTo>
                    <a:cubicBezTo>
                      <a:pt x="25" y="204"/>
                      <a:pt x="25" y="207"/>
                      <a:pt x="25" y="210"/>
                    </a:cubicBezTo>
                    <a:cubicBezTo>
                      <a:pt x="25" y="210"/>
                      <a:pt x="25" y="210"/>
                      <a:pt x="25" y="211"/>
                    </a:cubicBezTo>
                    <a:cubicBezTo>
                      <a:pt x="25" y="217"/>
                      <a:pt x="25" y="224"/>
                      <a:pt x="26" y="231"/>
                    </a:cubicBezTo>
                    <a:cubicBezTo>
                      <a:pt x="26" y="231"/>
                      <a:pt x="26" y="231"/>
                      <a:pt x="26" y="231"/>
                    </a:cubicBezTo>
                    <a:cubicBezTo>
                      <a:pt x="27" y="231"/>
                      <a:pt x="27" y="232"/>
                      <a:pt x="26" y="233"/>
                    </a:cubicBezTo>
                    <a:cubicBezTo>
                      <a:pt x="26" y="233"/>
                      <a:pt x="26" y="233"/>
                      <a:pt x="26" y="233"/>
                    </a:cubicBezTo>
                    <a:cubicBezTo>
                      <a:pt x="26" y="236"/>
                      <a:pt x="26" y="240"/>
                      <a:pt x="26" y="244"/>
                    </a:cubicBezTo>
                    <a:cubicBezTo>
                      <a:pt x="27" y="244"/>
                      <a:pt x="27" y="244"/>
                      <a:pt x="26" y="245"/>
                    </a:cubicBezTo>
                    <a:cubicBezTo>
                      <a:pt x="26" y="245"/>
                      <a:pt x="26" y="245"/>
                      <a:pt x="26" y="245"/>
                    </a:cubicBezTo>
                    <a:cubicBezTo>
                      <a:pt x="27" y="254"/>
                      <a:pt x="27" y="264"/>
                      <a:pt x="28" y="273"/>
                    </a:cubicBezTo>
                    <a:cubicBezTo>
                      <a:pt x="28" y="273"/>
                      <a:pt x="28" y="274"/>
                      <a:pt x="28" y="274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9" y="281"/>
                      <a:pt x="30" y="289"/>
                      <a:pt x="31" y="296"/>
                    </a:cubicBezTo>
                    <a:cubicBezTo>
                      <a:pt x="31" y="296"/>
                      <a:pt x="31" y="296"/>
                      <a:pt x="32" y="296"/>
                    </a:cubicBezTo>
                    <a:cubicBezTo>
                      <a:pt x="33" y="296"/>
                      <a:pt x="34" y="296"/>
                      <a:pt x="34" y="297"/>
                    </a:cubicBezTo>
                    <a:cubicBezTo>
                      <a:pt x="35" y="297"/>
                      <a:pt x="35" y="298"/>
                      <a:pt x="35" y="298"/>
                    </a:cubicBezTo>
                    <a:cubicBezTo>
                      <a:pt x="36" y="299"/>
                      <a:pt x="36" y="299"/>
                      <a:pt x="36" y="299"/>
                    </a:cubicBezTo>
                    <a:cubicBezTo>
                      <a:pt x="36" y="299"/>
                      <a:pt x="36" y="299"/>
                      <a:pt x="36" y="298"/>
                    </a:cubicBezTo>
                    <a:cubicBezTo>
                      <a:pt x="32" y="272"/>
                      <a:pt x="32" y="244"/>
                      <a:pt x="30" y="217"/>
                    </a:cubicBezTo>
                    <a:cubicBezTo>
                      <a:pt x="29" y="183"/>
                      <a:pt x="28" y="149"/>
                      <a:pt x="28" y="115"/>
                    </a:cubicBezTo>
                    <a:cubicBezTo>
                      <a:pt x="27" y="89"/>
                      <a:pt x="30" y="63"/>
                      <a:pt x="24" y="37"/>
                    </a:cubicBezTo>
                    <a:cubicBezTo>
                      <a:pt x="20" y="23"/>
                      <a:pt x="13" y="8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5" y="10"/>
                      <a:pt x="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1" name="Freeform 2386"/>
              <p:cNvSpPr/>
              <p:nvPr/>
            </p:nvSpPr>
            <p:spPr bwMode="auto">
              <a:xfrm>
                <a:off x="-4791869" y="2735261"/>
                <a:ext cx="6350" cy="3175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2" name="Freeform 2387"/>
              <p:cNvSpPr/>
              <p:nvPr/>
            </p:nvSpPr>
            <p:spPr bwMode="auto">
              <a:xfrm>
                <a:off x="-4822032" y="2730499"/>
                <a:ext cx="63500" cy="30163"/>
              </a:xfrm>
              <a:custGeom>
                <a:avLst/>
                <a:gdLst>
                  <a:gd name="T0" fmla="*/ 5 w 23"/>
                  <a:gd name="T1" fmla="*/ 9 h 11"/>
                  <a:gd name="T2" fmla="*/ 5 w 23"/>
                  <a:gd name="T3" fmla="*/ 11 h 11"/>
                  <a:gd name="T4" fmla="*/ 20 w 23"/>
                  <a:gd name="T5" fmla="*/ 5 h 11"/>
                  <a:gd name="T6" fmla="*/ 19 w 23"/>
                  <a:gd name="T7" fmla="*/ 4 h 11"/>
                  <a:gd name="T8" fmla="*/ 23 w 23"/>
                  <a:gd name="T9" fmla="*/ 1 h 11"/>
                  <a:gd name="T10" fmla="*/ 21 w 23"/>
                  <a:gd name="T11" fmla="*/ 0 h 11"/>
                  <a:gd name="T12" fmla="*/ 20 w 23"/>
                  <a:gd name="T13" fmla="*/ 0 h 11"/>
                  <a:gd name="T14" fmla="*/ 18 w 23"/>
                  <a:gd name="T15" fmla="*/ 1 h 11"/>
                  <a:gd name="T16" fmla="*/ 18 w 23"/>
                  <a:gd name="T17" fmla="*/ 1 h 11"/>
                  <a:gd name="T18" fmla="*/ 9 w 23"/>
                  <a:gd name="T19" fmla="*/ 4 h 11"/>
                  <a:gd name="T20" fmla="*/ 8 w 23"/>
                  <a:gd name="T21" fmla="*/ 4 h 11"/>
                  <a:gd name="T22" fmla="*/ 3 w 23"/>
                  <a:gd name="T23" fmla="*/ 6 h 11"/>
                  <a:gd name="T24" fmla="*/ 2 w 23"/>
                  <a:gd name="T25" fmla="*/ 6 h 11"/>
                  <a:gd name="T26" fmla="*/ 0 w 23"/>
                  <a:gd name="T27" fmla="*/ 9 h 11"/>
                  <a:gd name="T28" fmla="*/ 5 w 23"/>
                  <a:gd name="T2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1">
                    <a:moveTo>
                      <a:pt x="5" y="9"/>
                    </a:moveTo>
                    <a:cubicBezTo>
                      <a:pt x="5" y="10"/>
                      <a:pt x="5" y="10"/>
                      <a:pt x="5" y="11"/>
                    </a:cubicBezTo>
                    <a:cubicBezTo>
                      <a:pt x="10" y="9"/>
                      <a:pt x="15" y="7"/>
                      <a:pt x="20" y="5"/>
                    </a:cubicBezTo>
                    <a:cubicBezTo>
                      <a:pt x="20" y="5"/>
                      <a:pt x="20" y="4"/>
                      <a:pt x="19" y="4"/>
                    </a:cubicBezTo>
                    <a:cubicBezTo>
                      <a:pt x="18" y="1"/>
                      <a:pt x="21" y="0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2" y="3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7" y="4"/>
                      <a:pt x="5" y="5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6"/>
                      <a:pt x="5" y="6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33" name="Freeform 2388"/>
              <p:cNvSpPr/>
              <p:nvPr/>
            </p:nvSpPr>
            <p:spPr bwMode="auto">
              <a:xfrm>
                <a:off x="-4825207" y="2746374"/>
                <a:ext cx="25400" cy="141288"/>
              </a:xfrm>
              <a:custGeom>
                <a:avLst/>
                <a:gdLst>
                  <a:gd name="T0" fmla="*/ 7 w 9"/>
                  <a:gd name="T1" fmla="*/ 49 h 51"/>
                  <a:gd name="T2" fmla="*/ 9 w 9"/>
                  <a:gd name="T3" fmla="*/ 50 h 51"/>
                  <a:gd name="T4" fmla="*/ 6 w 9"/>
                  <a:gd name="T5" fmla="*/ 5 h 51"/>
                  <a:gd name="T6" fmla="*/ 6 w 9"/>
                  <a:gd name="T7" fmla="*/ 3 h 51"/>
                  <a:gd name="T8" fmla="*/ 1 w 9"/>
                  <a:gd name="T9" fmla="*/ 3 h 51"/>
                  <a:gd name="T10" fmla="*/ 1 w 9"/>
                  <a:gd name="T11" fmla="*/ 3 h 51"/>
                  <a:gd name="T12" fmla="*/ 1 w 9"/>
                  <a:gd name="T13" fmla="*/ 4 h 51"/>
                  <a:gd name="T14" fmla="*/ 4 w 9"/>
                  <a:gd name="T15" fmla="*/ 51 h 51"/>
                  <a:gd name="T16" fmla="*/ 4 w 9"/>
                  <a:gd name="T17" fmla="*/ 51 h 51"/>
                  <a:gd name="T18" fmla="*/ 7 w 9"/>
                  <a:gd name="T19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1">
                    <a:moveTo>
                      <a:pt x="7" y="49"/>
                    </a:moveTo>
                    <a:cubicBezTo>
                      <a:pt x="7" y="50"/>
                      <a:pt x="8" y="50"/>
                      <a:pt x="9" y="50"/>
                    </a:cubicBezTo>
                    <a:cubicBezTo>
                      <a:pt x="7" y="35"/>
                      <a:pt x="5" y="20"/>
                      <a:pt x="6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2" y="0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19"/>
                      <a:pt x="2" y="35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50"/>
                      <a:pt x="5" y="49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5134" name="Group 2590"/>
              <p:cNvGrpSpPr/>
              <p:nvPr/>
            </p:nvGrpSpPr>
            <p:grpSpPr bwMode="auto">
              <a:xfrm>
                <a:off x="-4852194" y="-269876"/>
                <a:ext cx="8470900" cy="3227388"/>
                <a:chOff x="153" y="-463"/>
                <a:chExt cx="5336" cy="2033"/>
              </a:xfrm>
              <a:grpFill/>
            </p:grpSpPr>
            <p:sp>
              <p:nvSpPr>
                <p:cNvPr id="7362" name="Freeform 2390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3" name="Freeform 2391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4" name="Freeform 2392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5" name="Freeform 2393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6" name="Freeform 2394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7" name="Freeform 2395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8" name="Freeform 2396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9" name="Freeform 2397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0" name="Freeform 2398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1" name="Freeform 2399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2" name="Freeform 2400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3" name="Freeform 2401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4" name="Freeform 2402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5" name="Freeform 2403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6" name="Freeform 2404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7" name="Freeform 2405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8" name="Freeform 2406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79" name="Freeform 2407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0" name="Freeform 2408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1" name="Freeform 2409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2" name="Freeform 2410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3" name="Freeform 2411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4" name="Freeform 2412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5" name="Freeform 2413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6" name="Freeform 2414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7" name="Freeform 2415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8" name="Freeform 2416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89" name="Freeform 2417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0" name="Freeform 2418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1" name="Freeform 2419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2" name="Freeform 2420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3" name="Freeform 2421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4" name="Freeform 2422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5" name="Freeform 2423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6" name="Freeform 2424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7" name="Freeform 2425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8" name="Freeform 2426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99" name="Freeform 2427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0" name="Freeform 2428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1" name="Freeform 2429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2" name="Freeform 2430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3" name="Freeform 2431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4" name="Freeform 2432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5" name="Freeform 2433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6" name="Freeform 2434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7" name="Freeform 2435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8" name="Freeform 2436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09" name="Freeform 2437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0" name="Freeform 2438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1" name="Freeform 2439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2" name="Freeform 2440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3" name="Freeform 2441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4" name="Freeform 2442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5" name="Freeform 2443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6" name="Freeform 2444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7" name="Freeform 2445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8" name="Freeform 2446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19" name="Freeform 2447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0" name="Freeform 2448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1" name="Freeform 2449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2" name="Freeform 2450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3" name="Freeform 2451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4" name="Freeform 2452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5" name="Freeform 2453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6" name="Freeform 2454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7" name="Freeform 2455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8" name="Freeform 2456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29" name="Freeform 2457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0" name="Freeform 2458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1" name="Freeform 2459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2" name="Freeform 2460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3" name="Freeform 2461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4" name="Freeform 2462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5" name="Freeform 2463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6" name="Freeform 2464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7" name="Freeform 2465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8" name="Freeform 2466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39" name="Freeform 2467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0" name="Freeform 2468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1" name="Freeform 2469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2" name="Freeform 2470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3" name="Freeform 2471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4" name="Freeform 2472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5" name="Freeform 2473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6" name="Freeform 2474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7" name="Freeform 2475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8" name="Freeform 2476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49" name="Freeform 2477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0" name="Freeform 2478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1" name="Freeform 2479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2" name="Freeform 2480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3" name="Freeform 2481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4" name="Freeform 2482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5" name="Freeform 2483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6" name="Freeform 2484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7" name="Freeform 2485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8" name="Freeform 2486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59" name="Freeform 2487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0" name="Freeform 2488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1" name="Freeform 2489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2" name="Freeform 2490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3" name="Freeform 2491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4" name="Freeform 2492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5" name="Freeform 2493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6" name="Freeform 2494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7" name="Freeform 2495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8" name="Freeform 2496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69" name="Freeform 2497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0" name="Freeform 2498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1" name="Freeform 2499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2" name="Freeform 2500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3" name="Freeform 2501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4" name="Freeform 2502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5" name="Freeform 2503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6" name="Freeform 2504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7" name="Freeform 2505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8" name="Freeform 2506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79" name="Freeform 2507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0" name="Freeform 2508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1" name="Freeform 2509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2" name="Freeform 2510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3" name="Freeform 2511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4" name="Freeform 2512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5" name="Freeform 2513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6" name="Freeform 2514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7" name="Freeform 2515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8" name="Freeform 2516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89" name="Freeform 2517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0" name="Freeform 2518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1" name="Freeform 2519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2" name="Freeform 2520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3" name="Freeform 2521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4" name="Freeform 2522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5" name="Freeform 2523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6" name="Freeform 2524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7" name="Freeform 2525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8" name="Freeform 2526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99" name="Freeform 2527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0" name="Freeform 2528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1" name="Freeform 2529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2" name="Freeform 2530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3" name="Freeform 2531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4" name="Freeform 2532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5" name="Freeform 2533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6" name="Freeform 2534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7" name="Freeform 2535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8" name="Freeform 2536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09" name="Freeform 2537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0" name="Freeform 2538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1" name="Freeform 2539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2" name="Freeform 2540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3" name="Freeform 2541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4" name="Freeform 2542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5" name="Freeform 2543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6" name="Freeform 2544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7" name="Freeform 2545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8" name="Freeform 2546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19" name="Freeform 2547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0" name="Freeform 2548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1" name="Freeform 2549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2" name="Freeform 2550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3" name="Freeform 2551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4" name="Freeform 2552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5" name="Freeform 2553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6" name="Freeform 2554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7" name="Freeform 2555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8" name="Freeform 2556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29" name="Freeform 2557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0" name="Freeform 2558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1" name="Freeform 2559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2" name="Freeform 2560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3" name="Freeform 2561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4" name="Freeform 2562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5" name="Freeform 2563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6" name="Freeform 2564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7" name="Freeform 2565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8" name="Freeform 2566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39" name="Freeform 2567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0" name="Freeform 2568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1" name="Freeform 2569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2" name="Freeform 2570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3" name="Freeform 2571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4" name="Freeform 2572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5" name="Freeform 2573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6" name="Freeform 2574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7" name="Freeform 2575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8" name="Freeform 2576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49" name="Freeform 2577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0" name="Freeform 2578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1" name="Freeform 2579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2" name="Freeform 2580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3" name="Freeform 2581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4" name="Freeform 2582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5" name="Freeform 2583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6" name="Freeform 2584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7" name="Freeform 2585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8" name="Freeform 2586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59" name="Freeform 2587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60" name="Freeform 2588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61" name="Freeform 2589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5" name="Group 2791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7162" name="Freeform 2591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3" name="Freeform 2592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4" name="Freeform 2593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5" name="Freeform 2594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6" name="Freeform 2595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7" name="Freeform 2596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8" name="Freeform 2597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9" name="Freeform 2598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0" name="Freeform 2599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1" name="Freeform 2600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2" name="Freeform 2601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3" name="Freeform 2602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4" name="Freeform 2603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5" name="Freeform 2604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6" name="Freeform 2605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7" name="Freeform 2606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8" name="Freeform 2607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79" name="Freeform 2608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0" name="Freeform 2609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1" name="Freeform 2610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2" name="Freeform 2611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3" name="Freeform 2612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4" name="Freeform 2613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5" name="Freeform 2614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6" name="Freeform 2615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7" name="Freeform 2616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8" name="Freeform 2617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89" name="Freeform 2618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0" name="Freeform 2619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1" name="Freeform 2620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2" name="Freeform 2621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3" name="Freeform 2622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4" name="Freeform 2623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5" name="Freeform 2624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6" name="Freeform 2625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7" name="Freeform 2626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8" name="Freeform 2627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99" name="Freeform 2628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0" name="Freeform 2629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1" name="Freeform 2630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2" name="Freeform 2631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3" name="Freeform 2632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4" name="Freeform 2633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5" name="Freeform 2634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6" name="Freeform 2635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7" name="Freeform 2636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8" name="Freeform 2637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09" name="Freeform 2638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0" name="Freeform 2639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1" name="Freeform 2640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2" name="Freeform 2641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3" name="Freeform 2642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4" name="Freeform 2643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5" name="Freeform 2644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6" name="Freeform 2645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7" name="Freeform 2646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8" name="Freeform 2647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19" name="Freeform 2648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0" name="Freeform 2649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1" name="Freeform 2650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2" name="Freeform 2651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3" name="Freeform 2652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4" name="Freeform 2653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5" name="Freeform 2654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6" name="Freeform 2655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7" name="Freeform 2656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8" name="Freeform 2657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29" name="Freeform 2658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0" name="Freeform 2659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1" name="Freeform 2660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2" name="Freeform 2661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3" name="Freeform 2662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4" name="Freeform 2663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5" name="Freeform 2664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6" name="Freeform 2665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7" name="Freeform 2666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8" name="Freeform 2667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39" name="Freeform 2668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0" name="Freeform 2669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1" name="Freeform 2670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2" name="Freeform 2671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3" name="Freeform 2672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4" name="Freeform 2673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5" name="Freeform 2674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6" name="Freeform 2675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7" name="Freeform 2676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8" name="Freeform 2677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49" name="Freeform 2678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0" name="Freeform 2679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1" name="Freeform 2680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2" name="Freeform 2681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3" name="Freeform 2682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4" name="Freeform 2683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5" name="Freeform 2684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6" name="Freeform 2685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7" name="Freeform 2686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8" name="Freeform 2687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59" name="Freeform 2688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0" name="Freeform 2689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1" name="Freeform 2690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2" name="Freeform 2691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3" name="Freeform 2692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4" name="Freeform 2693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5" name="Freeform 2694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6" name="Freeform 2695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7" name="Freeform 2696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8" name="Freeform 2697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69" name="Freeform 2698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0" name="Freeform 2699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1" name="Freeform 2700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2" name="Freeform 2701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3" name="Freeform 2702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4" name="Freeform 2703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5" name="Freeform 2704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6" name="Freeform 2705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7" name="Freeform 2706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8" name="Freeform 2707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79" name="Freeform 2708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0" name="Freeform 2709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1" name="Freeform 2710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2" name="Freeform 2711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3" name="Freeform 2712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4" name="Freeform 2713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5" name="Freeform 2714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6" name="Freeform 2715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7" name="Freeform 2716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8" name="Freeform 2717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89" name="Freeform 2718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0" name="Freeform 2719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1" name="Freeform 2720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2" name="Freeform 2721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3" name="Freeform 2722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4" name="Freeform 2723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5" name="Freeform 2724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6" name="Freeform 2725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7" name="Freeform 2726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8" name="Freeform 2727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99" name="Freeform 2728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0" name="Freeform 2729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1" name="Freeform 2730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2" name="Freeform 2731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3" name="Freeform 2732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4" name="Freeform 2733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5" name="Freeform 2734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6" name="Freeform 2735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7" name="Freeform 2736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8" name="Freeform 2737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09" name="Freeform 2738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0" name="Freeform 2739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1" name="Freeform 2740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2" name="Freeform 2741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3" name="Freeform 2742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4" name="Freeform 2743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5" name="Freeform 2744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6" name="Freeform 2745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7" name="Freeform 2746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8" name="Freeform 2747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19" name="Freeform 2748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0" name="Freeform 2749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1" name="Freeform 2750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2" name="Freeform 2751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3" name="Freeform 2752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4" name="Freeform 2753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5" name="Freeform 2754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6" name="Oval 2755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7" name="Freeform 2756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8" name="Freeform 2757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29" name="Freeform 2758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0" name="Freeform 2759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1" name="Freeform 276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2" name="Freeform 2761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3" name="Freeform 2762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4" name="Freeform 2763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5" name="Freeform 2764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6" name="Freeform 2765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7" name="Freeform 2766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8" name="Freeform 2767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39" name="Freeform 2768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0" name="Freeform 2769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1" name="Freeform 2770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2" name="Freeform 2771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3" name="Freeform 2772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4" name="Freeform 2773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5" name="Freeform 2774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6" name="Freeform 2775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7" name="Freeform 2776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8" name="Freeform 2777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49" name="Freeform 2778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0" name="Freeform 2779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1" name="Freeform 2780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2" name="Freeform 2781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3" name="Freeform 2782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4" name="Freeform 2783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5" name="Freeform 2784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6" name="Freeform 2785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7" name="Freeform 2786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8" name="Freeform 2787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59" name="Freeform 2788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0" name="Freeform 2789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61" name="Freeform 2790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6" name="Group 2992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6961" name="Freeform 2792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2" name="Freeform 2793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3" name="Freeform 2794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4" name="Freeform 2795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5" name="Oval 2796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6" name="Freeform 27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7" name="Freeform 2798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8" name="Freeform 2799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9" name="Freeform 2800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0" name="Freeform 2801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1" name="Freeform 2802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2" name="Freeform 2803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3" name="Freeform 2804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4" name="Freeform 2805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5" name="Freeform 2806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6" name="Freeform 2807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7" name="Freeform 2808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8" name="Freeform 2809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79" name="Freeform 2810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0" name="Freeform 2811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1" name="Freeform 2812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2" name="Oval 2813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3" name="Freeform 2814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4" name="Freeform 2815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5" name="Freeform 2816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6" name="Freeform 2817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7" name="Freeform 2818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8" name="Freeform 2819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89" name="Freeform 2820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0" name="Freeform 2821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1" name="Freeform 2822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2" name="Freeform 2823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3" name="Freeform 2824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4" name="Freeform 2825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5" name="Freeform 2826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6" name="Freeform 2827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7" name="Freeform 2828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8" name="Freeform 2829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99" name="Freeform 2830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0" name="Freeform 2831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1" name="Freeform 2832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2" name="Freeform 2833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3" name="Freeform 2834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4" name="Freeform 2835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5" name="Freeform 2836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6" name="Freeform 2837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7" name="Freeform 2838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8" name="Freeform 2839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09" name="Freeform 2840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0" name="Freeform 2841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1" name="Freeform 2842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2" name="Freeform 2843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3" name="Freeform 2844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4" name="Freeform 2845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5" name="Freeform 2846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6" name="Freeform 2847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7" name="Freeform 2848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8" name="Freeform 2849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19" name="Freeform 2850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0" name="Freeform 2851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1" name="Freeform 2852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2" name="Freeform 2853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3" name="Freeform 2854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4" name="Freeform 2855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5" name="Freeform 2856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6" name="Freeform 2857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7" name="Freeform 2858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8" name="Freeform 2859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29" name="Freeform 2860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0" name="Freeform 2861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1" name="Freeform 2862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2" name="Freeform 2863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3" name="Freeform 2864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4" name="Freeform 2865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5" name="Freeform 2866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6" name="Freeform 2867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7" name="Freeform 2868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8" name="Freeform 2869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39" name="Freeform 2870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0" name="Freeform 2871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1" name="Freeform 2872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2" name="Freeform 2873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3" name="Freeform 2874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4" name="Freeform 2875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5" name="Freeform 2876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6" name="Freeform 2877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7" name="Freeform 2878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8" name="Freeform 2879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49" name="Freeform 2880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0" name="Freeform 2881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1" name="Freeform 2882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2" name="Freeform 2883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3" name="Freeform 2884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4" name="Freeform 2885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5" name="Freeform 2886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6" name="Freeform 2887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7" name="Freeform 2888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8" name="Freeform 2889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59" name="Freeform 2890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0" name="Freeform 2891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1" name="Freeform 2892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2" name="Freeform 2893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3" name="Freeform 2894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4" name="Freeform 2895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5" name="Freeform 2896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6" name="Freeform 2897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7" name="Freeform 2898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8" name="Freeform 2899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69" name="Freeform 2900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0" name="Freeform 2901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1" name="Freeform 2902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2" name="Freeform 2903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3" name="Freeform 2904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4" name="Freeform 2905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6" name="Freeform 2906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7" name="Freeform 2907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8" name="Freeform 2908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79" name="Freeform 2909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0" name="Freeform 2910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1" name="Freeform 2911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2" name="Freeform 2912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3" name="Freeform 2913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4" name="Freeform 2914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5" name="Rectangle 2915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6" name="Freeform 2916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7" name="Freeform 2917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8" name="Freeform 2918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89" name="Freeform 2919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0" name="Freeform 2920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1" name="Freeform 2921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2" name="Freeform 2922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3" name="Freeform 2923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4" name="Freeform 2924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5" name="Freeform 2925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6" name="Freeform 2926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7" name="Freeform 2927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8" name="Freeform 2928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99" name="Freeform 2929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0" name="Freeform 2930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1" name="Freeform 2931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2" name="Freeform 2932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3" name="Freeform 2933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4" name="Freeform 2934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5" name="Freeform 2935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6" name="Freeform 2936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7" name="Freeform 2937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8" name="Freeform 2938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09" name="Freeform 2939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0" name="Freeform 2940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1" name="Freeform 2941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2" name="Freeform 2942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3" name="Freeform 2943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4" name="Freeform 2944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5" name="Freeform 2945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6" name="Freeform 2946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7" name="Freeform 2947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8" name="Freeform 2948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19" name="Freeform 2949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0" name="Freeform 2950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1" name="Freeform 2951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2" name="Freeform 2952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3" name="Freeform 2953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4" name="Freeform 2954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5" name="Freeform 2955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6" name="Freeform 2956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7" name="Freeform 2957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8" name="Freeform 2958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29" name="Freeform 2959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0" name="Freeform 2960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1" name="Freeform 2961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2" name="Freeform 2962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3" name="Freeform 2963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4" name="Freeform 2964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5" name="Freeform 2965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6" name="Freeform 2966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7" name="Freeform 2967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8" name="Freeform 2968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39" name="Freeform 2969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0" name="Freeform 2970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1" name="Freeform 2971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2" name="Freeform 2972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3" name="Freeform 2973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4" name="Freeform 2974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5" name="Freeform 2975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6" name="Freeform 2976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7" name="Freeform 2977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8" name="Freeform 2978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49" name="Freeform 2979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0" name="Freeform 2980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1" name="Freeform 2981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2" name="Freeform 2982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3" name="Freeform 2983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4" name="Freeform 2984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5" name="Freeform 2985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6" name="Freeform 2986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7" name="Freeform 2987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8" name="Freeform 2988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59" name="Freeform 2989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0" name="Freeform 2990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61" name="Freeform 2991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7" name="Group 4198"/>
              <p:cNvGrpSpPr/>
              <p:nvPr/>
            </p:nvGrpSpPr>
            <p:grpSpPr bwMode="auto">
              <a:xfrm>
                <a:off x="-4852194" y="-569914"/>
                <a:ext cx="8639175" cy="3678238"/>
                <a:chOff x="153" y="-652"/>
                <a:chExt cx="5442" cy="2317"/>
              </a:xfrm>
              <a:grpFill/>
            </p:grpSpPr>
            <p:sp>
              <p:nvSpPr>
                <p:cNvPr id="6577" name="Freeform 3998"/>
                <p:cNvSpPr/>
                <p:nvPr/>
              </p:nvSpPr>
              <p:spPr bwMode="auto">
                <a:xfrm>
                  <a:off x="610" y="1028"/>
                  <a:ext cx="9" cy="28"/>
                </a:xfrm>
                <a:custGeom>
                  <a:avLst/>
                  <a:gdLst>
                    <a:gd name="T0" fmla="*/ 5 w 5"/>
                    <a:gd name="T1" fmla="*/ 16 h 16"/>
                    <a:gd name="T2" fmla="*/ 5 w 5"/>
                    <a:gd name="T3" fmla="*/ 3 h 16"/>
                    <a:gd name="T4" fmla="*/ 5 w 5"/>
                    <a:gd name="T5" fmla="*/ 1 h 16"/>
                    <a:gd name="T6" fmla="*/ 0 w 5"/>
                    <a:gd name="T7" fmla="*/ 2 h 16"/>
                    <a:gd name="T8" fmla="*/ 0 w 5"/>
                    <a:gd name="T9" fmla="*/ 8 h 16"/>
                    <a:gd name="T10" fmla="*/ 2 w 5"/>
                    <a:gd name="T11" fmla="*/ 8 h 16"/>
                    <a:gd name="T12" fmla="*/ 0 w 5"/>
                    <a:gd name="T13" fmla="*/ 13 h 16"/>
                    <a:gd name="T14" fmla="*/ 0 w 5"/>
                    <a:gd name="T15" fmla="*/ 13 h 16"/>
                    <a:gd name="T16" fmla="*/ 0 w 5"/>
                    <a:gd name="T17" fmla="*/ 16 h 16"/>
                    <a:gd name="T18" fmla="*/ 5 w 5"/>
                    <a:gd name="T1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6">
                      <a:moveTo>
                        <a:pt x="5" y="16"/>
                      </a:moveTo>
                      <a:cubicBezTo>
                        <a:pt x="5" y="12"/>
                        <a:pt x="5" y="7"/>
                        <a:pt x="5" y="3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5" y="9"/>
                        <a:pt x="3" y="14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4"/>
                        <a:pt x="0" y="15"/>
                        <a:pt x="0" y="16"/>
                      </a:cubicBezTo>
                      <a:cubicBezTo>
                        <a:pt x="2" y="16"/>
                        <a:pt x="3" y="16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8" name="Freeform 3999"/>
                <p:cNvSpPr/>
                <p:nvPr/>
              </p:nvSpPr>
              <p:spPr bwMode="auto">
                <a:xfrm>
                  <a:off x="610" y="1103"/>
                  <a:ext cx="11" cy="35"/>
                </a:xfrm>
                <a:custGeom>
                  <a:avLst/>
                  <a:gdLst>
                    <a:gd name="T0" fmla="*/ 5 w 6"/>
                    <a:gd name="T1" fmla="*/ 20 h 20"/>
                    <a:gd name="T2" fmla="*/ 5 w 6"/>
                    <a:gd name="T3" fmla="*/ 1 h 20"/>
                    <a:gd name="T4" fmla="*/ 0 w 6"/>
                    <a:gd name="T5" fmla="*/ 1 h 20"/>
                    <a:gd name="T6" fmla="*/ 0 w 6"/>
                    <a:gd name="T7" fmla="*/ 7 h 20"/>
                    <a:gd name="T8" fmla="*/ 2 w 6"/>
                    <a:gd name="T9" fmla="*/ 8 h 20"/>
                    <a:gd name="T10" fmla="*/ 1 w 6"/>
                    <a:gd name="T11" fmla="*/ 13 h 20"/>
                    <a:gd name="T12" fmla="*/ 0 w 6"/>
                    <a:gd name="T13" fmla="*/ 13 h 20"/>
                    <a:gd name="T14" fmla="*/ 0 w 6"/>
                    <a:gd name="T15" fmla="*/ 20 h 20"/>
                    <a:gd name="T16" fmla="*/ 5 w 6"/>
                    <a:gd name="T17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20">
                      <a:moveTo>
                        <a:pt x="5" y="20"/>
                      </a:moveTo>
                      <a:cubicBezTo>
                        <a:pt x="5" y="14"/>
                        <a:pt x="5" y="8"/>
                        <a:pt x="5" y="1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7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5"/>
                        <a:pt x="0" y="18"/>
                        <a:pt x="0" y="20"/>
                      </a:cubicBezTo>
                      <a:cubicBezTo>
                        <a:pt x="2" y="20"/>
                        <a:pt x="4" y="20"/>
                        <a:pt x="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9" name="Freeform 4000"/>
                <p:cNvSpPr/>
                <p:nvPr/>
              </p:nvSpPr>
              <p:spPr bwMode="auto">
                <a:xfrm>
                  <a:off x="610" y="1064"/>
                  <a:ext cx="9" cy="32"/>
                </a:xfrm>
                <a:custGeom>
                  <a:avLst/>
                  <a:gdLst>
                    <a:gd name="T0" fmla="*/ 5 w 5"/>
                    <a:gd name="T1" fmla="*/ 18 h 18"/>
                    <a:gd name="T2" fmla="*/ 5 w 5"/>
                    <a:gd name="T3" fmla="*/ 0 h 18"/>
                    <a:gd name="T4" fmla="*/ 0 w 5"/>
                    <a:gd name="T5" fmla="*/ 1 h 18"/>
                    <a:gd name="T6" fmla="*/ 0 w 5"/>
                    <a:gd name="T7" fmla="*/ 10 h 18"/>
                    <a:gd name="T8" fmla="*/ 2 w 5"/>
                    <a:gd name="T9" fmla="*/ 11 h 18"/>
                    <a:gd name="T10" fmla="*/ 0 w 5"/>
                    <a:gd name="T11" fmla="*/ 16 h 18"/>
                    <a:gd name="T12" fmla="*/ 0 w 5"/>
                    <a:gd name="T13" fmla="*/ 16 h 18"/>
                    <a:gd name="T14" fmla="*/ 0 w 5"/>
                    <a:gd name="T15" fmla="*/ 18 h 18"/>
                    <a:gd name="T16" fmla="*/ 5 w 5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8">
                      <a:moveTo>
                        <a:pt x="5" y="18"/>
                      </a:moveTo>
                      <a:cubicBezTo>
                        <a:pt x="5" y="12"/>
                        <a:pt x="5" y="6"/>
                        <a:pt x="5" y="0"/>
                      </a:cubicBez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0" y="4"/>
                        <a:pt x="0" y="7"/>
                        <a:pt x="0" y="10"/>
                      </a:cubicBezTo>
                      <a:cubicBezTo>
                        <a:pt x="1" y="10"/>
                        <a:pt x="1" y="10"/>
                        <a:pt x="2" y="11"/>
                      </a:cubicBezTo>
                      <a:cubicBezTo>
                        <a:pt x="5" y="12"/>
                        <a:pt x="3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7"/>
                        <a:pt x="0" y="18"/>
                      </a:cubicBezTo>
                      <a:cubicBezTo>
                        <a:pt x="2" y="17"/>
                        <a:pt x="3" y="18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0" name="Freeform 4001"/>
                <p:cNvSpPr/>
                <p:nvPr/>
              </p:nvSpPr>
              <p:spPr bwMode="auto">
                <a:xfrm>
                  <a:off x="610" y="1488"/>
                  <a:ext cx="13" cy="33"/>
                </a:xfrm>
                <a:custGeom>
                  <a:avLst/>
                  <a:gdLst>
                    <a:gd name="T0" fmla="*/ 5 w 7"/>
                    <a:gd name="T1" fmla="*/ 19 h 19"/>
                    <a:gd name="T2" fmla="*/ 5 w 7"/>
                    <a:gd name="T3" fmla="*/ 1 h 19"/>
                    <a:gd name="T4" fmla="*/ 0 w 7"/>
                    <a:gd name="T5" fmla="*/ 0 h 19"/>
                    <a:gd name="T6" fmla="*/ 0 w 7"/>
                    <a:gd name="T7" fmla="*/ 6 h 19"/>
                    <a:gd name="T8" fmla="*/ 3 w 7"/>
                    <a:gd name="T9" fmla="*/ 7 h 19"/>
                    <a:gd name="T10" fmla="*/ 2 w 7"/>
                    <a:gd name="T11" fmla="*/ 12 h 19"/>
                    <a:gd name="T12" fmla="*/ 0 w 7"/>
                    <a:gd name="T13" fmla="*/ 12 h 19"/>
                    <a:gd name="T14" fmla="*/ 0 w 7"/>
                    <a:gd name="T15" fmla="*/ 18 h 19"/>
                    <a:gd name="T16" fmla="*/ 1 w 7"/>
                    <a:gd name="T17" fmla="*/ 18 h 19"/>
                    <a:gd name="T18" fmla="*/ 5 w 7"/>
                    <a:gd name="T19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9">
                      <a:moveTo>
                        <a:pt x="5" y="19"/>
                      </a:moveTo>
                      <a:cubicBezTo>
                        <a:pt x="5" y="13"/>
                        <a:pt x="5" y="7"/>
                        <a:pt x="5" y="1"/>
                      </a:cubicBez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7"/>
                        <a:pt x="3" y="7"/>
                        <a:pt x="3" y="7"/>
                      </a:cubicBezTo>
                      <a:cubicBezTo>
                        <a:pt x="7" y="8"/>
                        <a:pt x="5" y="13"/>
                        <a:pt x="2" y="12"/>
                      </a:cubicBezTo>
                      <a:cubicBezTo>
                        <a:pt x="1" y="12"/>
                        <a:pt x="1" y="12"/>
                        <a:pt x="0" y="12"/>
                      </a:cubicBezTo>
                      <a:cubicBezTo>
                        <a:pt x="0" y="14"/>
                        <a:pt x="0" y="16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4" y="18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1" name="Freeform 4002"/>
                <p:cNvSpPr/>
                <p:nvPr/>
              </p:nvSpPr>
              <p:spPr bwMode="auto">
                <a:xfrm>
                  <a:off x="610" y="984"/>
                  <a:ext cx="501" cy="669"/>
                </a:xfrm>
                <a:custGeom>
                  <a:avLst/>
                  <a:gdLst>
                    <a:gd name="T0" fmla="*/ 245 w 288"/>
                    <a:gd name="T1" fmla="*/ 4 h 384"/>
                    <a:gd name="T2" fmla="*/ 175 w 288"/>
                    <a:gd name="T3" fmla="*/ 4 h 384"/>
                    <a:gd name="T4" fmla="*/ 29 w 288"/>
                    <a:gd name="T5" fmla="*/ 4 h 384"/>
                    <a:gd name="T6" fmla="*/ 20 w 288"/>
                    <a:gd name="T7" fmla="*/ 4 h 384"/>
                    <a:gd name="T8" fmla="*/ 0 w 288"/>
                    <a:gd name="T9" fmla="*/ 21 h 384"/>
                    <a:gd name="T10" fmla="*/ 6 w 288"/>
                    <a:gd name="T11" fmla="*/ 20 h 384"/>
                    <a:gd name="T12" fmla="*/ 20 w 288"/>
                    <a:gd name="T13" fmla="*/ 9 h 384"/>
                    <a:gd name="T14" fmla="*/ 29 w 288"/>
                    <a:gd name="T15" fmla="*/ 9 h 384"/>
                    <a:gd name="T16" fmla="*/ 90 w 288"/>
                    <a:gd name="T17" fmla="*/ 9 h 384"/>
                    <a:gd name="T18" fmla="*/ 245 w 288"/>
                    <a:gd name="T19" fmla="*/ 9 h 384"/>
                    <a:gd name="T20" fmla="*/ 281 w 288"/>
                    <a:gd name="T21" fmla="*/ 24 h 384"/>
                    <a:gd name="T22" fmla="*/ 281 w 288"/>
                    <a:gd name="T23" fmla="*/ 56 h 384"/>
                    <a:gd name="T24" fmla="*/ 281 w 288"/>
                    <a:gd name="T25" fmla="*/ 348 h 384"/>
                    <a:gd name="T26" fmla="*/ 281 w 288"/>
                    <a:gd name="T27" fmla="*/ 363 h 384"/>
                    <a:gd name="T28" fmla="*/ 239 w 288"/>
                    <a:gd name="T29" fmla="*/ 378 h 384"/>
                    <a:gd name="T30" fmla="*/ 165 w 288"/>
                    <a:gd name="T31" fmla="*/ 378 h 384"/>
                    <a:gd name="T32" fmla="*/ 25 w 288"/>
                    <a:gd name="T33" fmla="*/ 378 h 384"/>
                    <a:gd name="T34" fmla="*/ 5 w 288"/>
                    <a:gd name="T35" fmla="*/ 363 h 384"/>
                    <a:gd name="T36" fmla="*/ 5 w 288"/>
                    <a:gd name="T37" fmla="*/ 357 h 384"/>
                    <a:gd name="T38" fmla="*/ 5 w 288"/>
                    <a:gd name="T39" fmla="*/ 351 h 384"/>
                    <a:gd name="T40" fmla="*/ 0 w 288"/>
                    <a:gd name="T41" fmla="*/ 351 h 384"/>
                    <a:gd name="T42" fmla="*/ 0 w 288"/>
                    <a:gd name="T43" fmla="*/ 355 h 384"/>
                    <a:gd name="T44" fmla="*/ 3 w 288"/>
                    <a:gd name="T45" fmla="*/ 356 h 384"/>
                    <a:gd name="T46" fmla="*/ 1 w 288"/>
                    <a:gd name="T47" fmla="*/ 361 h 384"/>
                    <a:gd name="T48" fmla="*/ 0 w 288"/>
                    <a:gd name="T49" fmla="*/ 360 h 384"/>
                    <a:gd name="T50" fmla="*/ 12 w 288"/>
                    <a:gd name="T51" fmla="*/ 382 h 384"/>
                    <a:gd name="T52" fmla="*/ 26 w 288"/>
                    <a:gd name="T53" fmla="*/ 383 h 384"/>
                    <a:gd name="T54" fmla="*/ 48 w 288"/>
                    <a:gd name="T55" fmla="*/ 383 h 384"/>
                    <a:gd name="T56" fmla="*/ 207 w 288"/>
                    <a:gd name="T57" fmla="*/ 383 h 384"/>
                    <a:gd name="T58" fmla="*/ 257 w 288"/>
                    <a:gd name="T59" fmla="*/ 383 h 384"/>
                    <a:gd name="T60" fmla="*/ 286 w 288"/>
                    <a:gd name="T61" fmla="*/ 363 h 384"/>
                    <a:gd name="T62" fmla="*/ 286 w 288"/>
                    <a:gd name="T63" fmla="*/ 106 h 384"/>
                    <a:gd name="T64" fmla="*/ 286 w 288"/>
                    <a:gd name="T65" fmla="*/ 44 h 384"/>
                    <a:gd name="T66" fmla="*/ 283 w 288"/>
                    <a:gd name="T67" fmla="*/ 14 h 384"/>
                    <a:gd name="T68" fmla="*/ 245 w 288"/>
                    <a:gd name="T69" fmla="*/ 4 h 3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88" h="384">
                      <a:moveTo>
                        <a:pt x="245" y="4"/>
                      </a:moveTo>
                      <a:cubicBezTo>
                        <a:pt x="222" y="4"/>
                        <a:pt x="198" y="4"/>
                        <a:pt x="175" y="4"/>
                      </a:cubicBezTo>
                      <a:cubicBezTo>
                        <a:pt x="126" y="4"/>
                        <a:pt x="78" y="4"/>
                        <a:pt x="29" y="4"/>
                      </a:cubicBezTo>
                      <a:cubicBezTo>
                        <a:pt x="26" y="4"/>
                        <a:pt x="23" y="4"/>
                        <a:pt x="20" y="4"/>
                      </a:cubicBezTo>
                      <a:cubicBezTo>
                        <a:pt x="10" y="4"/>
                        <a:pt x="2" y="11"/>
                        <a:pt x="0" y="21"/>
                      </a:cubicBezTo>
                      <a:cubicBezTo>
                        <a:pt x="2" y="20"/>
                        <a:pt x="4" y="20"/>
                        <a:pt x="6" y="20"/>
                      </a:cubicBezTo>
                      <a:cubicBezTo>
                        <a:pt x="8" y="14"/>
                        <a:pt x="12" y="9"/>
                        <a:pt x="20" y="9"/>
                      </a:cubicBezTo>
                      <a:cubicBezTo>
                        <a:pt x="23" y="9"/>
                        <a:pt x="26" y="9"/>
                        <a:pt x="29" y="9"/>
                      </a:cubicBezTo>
                      <a:cubicBezTo>
                        <a:pt x="50" y="9"/>
                        <a:pt x="70" y="9"/>
                        <a:pt x="90" y="9"/>
                      </a:cubicBezTo>
                      <a:cubicBezTo>
                        <a:pt x="142" y="9"/>
                        <a:pt x="194" y="9"/>
                        <a:pt x="245" y="9"/>
                      </a:cubicBezTo>
                      <a:cubicBezTo>
                        <a:pt x="258" y="9"/>
                        <a:pt x="281" y="5"/>
                        <a:pt x="281" y="24"/>
                      </a:cubicBezTo>
                      <a:cubicBezTo>
                        <a:pt x="281" y="35"/>
                        <a:pt x="281" y="45"/>
                        <a:pt x="281" y="56"/>
                      </a:cubicBezTo>
                      <a:cubicBezTo>
                        <a:pt x="281" y="153"/>
                        <a:pt x="281" y="251"/>
                        <a:pt x="281" y="348"/>
                      </a:cubicBezTo>
                      <a:cubicBezTo>
                        <a:pt x="281" y="353"/>
                        <a:pt x="281" y="358"/>
                        <a:pt x="281" y="363"/>
                      </a:cubicBezTo>
                      <a:cubicBezTo>
                        <a:pt x="279" y="383"/>
                        <a:pt x="252" y="378"/>
                        <a:pt x="239" y="378"/>
                      </a:cubicBezTo>
                      <a:cubicBezTo>
                        <a:pt x="214" y="378"/>
                        <a:pt x="189" y="378"/>
                        <a:pt x="165" y="378"/>
                      </a:cubicBezTo>
                      <a:cubicBezTo>
                        <a:pt x="118" y="378"/>
                        <a:pt x="72" y="378"/>
                        <a:pt x="25" y="378"/>
                      </a:cubicBezTo>
                      <a:cubicBezTo>
                        <a:pt x="16" y="378"/>
                        <a:pt x="6" y="376"/>
                        <a:pt x="5" y="363"/>
                      </a:cubicBezTo>
                      <a:cubicBezTo>
                        <a:pt x="5" y="361"/>
                        <a:pt x="5" y="359"/>
                        <a:pt x="5" y="357"/>
                      </a:cubicBezTo>
                      <a:cubicBezTo>
                        <a:pt x="5" y="355"/>
                        <a:pt x="5" y="353"/>
                        <a:pt x="5" y="351"/>
                      </a:cubicBezTo>
                      <a:cubicBezTo>
                        <a:pt x="4" y="351"/>
                        <a:pt x="2" y="350"/>
                        <a:pt x="0" y="351"/>
                      </a:cubicBezTo>
                      <a:cubicBezTo>
                        <a:pt x="0" y="352"/>
                        <a:pt x="0" y="353"/>
                        <a:pt x="0" y="355"/>
                      </a:cubicBezTo>
                      <a:cubicBezTo>
                        <a:pt x="1" y="355"/>
                        <a:pt x="2" y="355"/>
                        <a:pt x="3" y="356"/>
                      </a:cubicBezTo>
                      <a:cubicBezTo>
                        <a:pt x="6" y="357"/>
                        <a:pt x="5" y="362"/>
                        <a:pt x="1" y="361"/>
                      </a:cubicBezTo>
                      <a:cubicBezTo>
                        <a:pt x="1" y="361"/>
                        <a:pt x="0" y="361"/>
                        <a:pt x="0" y="360"/>
                      </a:cubicBezTo>
                      <a:cubicBezTo>
                        <a:pt x="0" y="369"/>
                        <a:pt x="2" y="377"/>
                        <a:pt x="12" y="382"/>
                      </a:cubicBezTo>
                      <a:cubicBezTo>
                        <a:pt x="16" y="384"/>
                        <a:pt x="21" y="383"/>
                        <a:pt x="26" y="383"/>
                      </a:cubicBezTo>
                      <a:cubicBezTo>
                        <a:pt x="33" y="383"/>
                        <a:pt x="41" y="383"/>
                        <a:pt x="48" y="383"/>
                      </a:cubicBezTo>
                      <a:cubicBezTo>
                        <a:pt x="101" y="383"/>
                        <a:pt x="154" y="383"/>
                        <a:pt x="207" y="383"/>
                      </a:cubicBezTo>
                      <a:cubicBezTo>
                        <a:pt x="223" y="383"/>
                        <a:pt x="240" y="383"/>
                        <a:pt x="257" y="383"/>
                      </a:cubicBezTo>
                      <a:cubicBezTo>
                        <a:pt x="271" y="383"/>
                        <a:pt x="285" y="381"/>
                        <a:pt x="286" y="363"/>
                      </a:cubicBezTo>
                      <a:cubicBezTo>
                        <a:pt x="286" y="278"/>
                        <a:pt x="286" y="192"/>
                        <a:pt x="286" y="106"/>
                      </a:cubicBezTo>
                      <a:cubicBezTo>
                        <a:pt x="286" y="85"/>
                        <a:pt x="286" y="65"/>
                        <a:pt x="286" y="44"/>
                      </a:cubicBezTo>
                      <a:cubicBezTo>
                        <a:pt x="286" y="35"/>
                        <a:pt x="288" y="22"/>
                        <a:pt x="283" y="14"/>
                      </a:cubicBezTo>
                      <a:cubicBezTo>
                        <a:pt x="277" y="0"/>
                        <a:pt x="257" y="4"/>
                        <a:pt x="24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2" name="Freeform 4003"/>
                <p:cNvSpPr/>
                <p:nvPr/>
              </p:nvSpPr>
              <p:spPr bwMode="auto">
                <a:xfrm>
                  <a:off x="610" y="1146"/>
                  <a:ext cx="11" cy="25"/>
                </a:xfrm>
                <a:custGeom>
                  <a:avLst/>
                  <a:gdLst>
                    <a:gd name="T0" fmla="*/ 5 w 6"/>
                    <a:gd name="T1" fmla="*/ 14 h 14"/>
                    <a:gd name="T2" fmla="*/ 5 w 6"/>
                    <a:gd name="T3" fmla="*/ 1 h 14"/>
                    <a:gd name="T4" fmla="*/ 0 w 6"/>
                    <a:gd name="T5" fmla="*/ 0 h 14"/>
                    <a:gd name="T6" fmla="*/ 0 w 6"/>
                    <a:gd name="T7" fmla="*/ 7 h 14"/>
                    <a:gd name="T8" fmla="*/ 2 w 6"/>
                    <a:gd name="T9" fmla="*/ 8 h 14"/>
                    <a:gd name="T10" fmla="*/ 1 w 6"/>
                    <a:gd name="T11" fmla="*/ 13 h 14"/>
                    <a:gd name="T12" fmla="*/ 0 w 6"/>
                    <a:gd name="T13" fmla="*/ 13 h 14"/>
                    <a:gd name="T14" fmla="*/ 0 w 6"/>
                    <a:gd name="T15" fmla="*/ 14 h 14"/>
                    <a:gd name="T16" fmla="*/ 5 w 6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3"/>
                        <a:pt x="0" y="5"/>
                        <a:pt x="0" y="7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6" y="8"/>
                        <a:pt x="4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2" y="13"/>
                        <a:pt x="4" y="14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3" name="Freeform 4004"/>
                <p:cNvSpPr/>
                <p:nvPr/>
              </p:nvSpPr>
              <p:spPr bwMode="auto">
                <a:xfrm>
                  <a:off x="610" y="1301"/>
                  <a:ext cx="11" cy="27"/>
                </a:xfrm>
                <a:custGeom>
                  <a:avLst/>
                  <a:gdLst>
                    <a:gd name="T0" fmla="*/ 5 w 6"/>
                    <a:gd name="T1" fmla="*/ 1 h 15"/>
                    <a:gd name="T2" fmla="*/ 0 w 6"/>
                    <a:gd name="T3" fmla="*/ 1 h 15"/>
                    <a:gd name="T4" fmla="*/ 0 w 6"/>
                    <a:gd name="T5" fmla="*/ 4 h 15"/>
                    <a:gd name="T6" fmla="*/ 3 w 6"/>
                    <a:gd name="T7" fmla="*/ 5 h 15"/>
                    <a:gd name="T8" fmla="*/ 1 w 6"/>
                    <a:gd name="T9" fmla="*/ 10 h 15"/>
                    <a:gd name="T10" fmla="*/ 0 w 6"/>
                    <a:gd name="T11" fmla="*/ 10 h 15"/>
                    <a:gd name="T12" fmla="*/ 0 w 6"/>
                    <a:gd name="T13" fmla="*/ 14 h 15"/>
                    <a:gd name="T14" fmla="*/ 5 w 6"/>
                    <a:gd name="T15" fmla="*/ 15 h 15"/>
                    <a:gd name="T16" fmla="*/ 5 w 6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5">
                      <a:moveTo>
                        <a:pt x="5" y="1"/>
                      </a:moveTo>
                      <a:cubicBezTo>
                        <a:pt x="3" y="1"/>
                        <a:pt x="2" y="0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6" y="6"/>
                        <a:pt x="5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0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4" name="Freeform 4005"/>
                <p:cNvSpPr/>
                <p:nvPr/>
              </p:nvSpPr>
              <p:spPr bwMode="auto">
                <a:xfrm>
                  <a:off x="610" y="1563"/>
                  <a:ext cx="9" cy="24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3 w 5"/>
                    <a:gd name="T5" fmla="*/ 0 h 14"/>
                    <a:gd name="T6" fmla="*/ 0 w 5"/>
                    <a:gd name="T7" fmla="*/ 0 h 14"/>
                    <a:gd name="T8" fmla="*/ 0 w 5"/>
                    <a:gd name="T9" fmla="*/ 3 h 14"/>
                    <a:gd name="T10" fmla="*/ 2 w 5"/>
                    <a:gd name="T11" fmla="*/ 4 h 14"/>
                    <a:gd name="T12" fmla="*/ 1 w 5"/>
                    <a:gd name="T13" fmla="*/ 9 h 14"/>
                    <a:gd name="T14" fmla="*/ 0 w 5"/>
                    <a:gd name="T15" fmla="*/ 9 h 14"/>
                    <a:gd name="T16" fmla="*/ 0 w 5"/>
                    <a:gd name="T17" fmla="*/ 14 h 14"/>
                    <a:gd name="T18" fmla="*/ 5 w 5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5"/>
                        <a:pt x="4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0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5" name="Freeform 4006"/>
                <p:cNvSpPr/>
                <p:nvPr/>
              </p:nvSpPr>
              <p:spPr bwMode="auto">
                <a:xfrm>
                  <a:off x="610" y="1334"/>
                  <a:ext cx="9" cy="21"/>
                </a:xfrm>
                <a:custGeom>
                  <a:avLst/>
                  <a:gdLst>
                    <a:gd name="T0" fmla="*/ 5 w 5"/>
                    <a:gd name="T1" fmla="*/ 1 h 12"/>
                    <a:gd name="T2" fmla="*/ 1 w 5"/>
                    <a:gd name="T3" fmla="*/ 0 h 12"/>
                    <a:gd name="T4" fmla="*/ 0 w 5"/>
                    <a:gd name="T5" fmla="*/ 0 h 12"/>
                    <a:gd name="T6" fmla="*/ 0 w 5"/>
                    <a:gd name="T7" fmla="*/ 4 h 12"/>
                    <a:gd name="T8" fmla="*/ 2 w 5"/>
                    <a:gd name="T9" fmla="*/ 4 h 12"/>
                    <a:gd name="T10" fmla="*/ 2 w 5"/>
                    <a:gd name="T11" fmla="*/ 10 h 12"/>
                    <a:gd name="T12" fmla="*/ 0 w 5"/>
                    <a:gd name="T13" fmla="*/ 9 h 12"/>
                    <a:gd name="T14" fmla="*/ 0 w 5"/>
                    <a:gd name="T15" fmla="*/ 11 h 12"/>
                    <a:gd name="T16" fmla="*/ 5 w 5"/>
                    <a:gd name="T17" fmla="*/ 12 h 12"/>
                    <a:gd name="T18" fmla="*/ 5 w 5"/>
                    <a:gd name="T19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5"/>
                        <a:pt x="5" y="10"/>
                        <a:pt x="2" y="10"/>
                      </a:cubicBezTo>
                      <a:cubicBezTo>
                        <a:pt x="1" y="10"/>
                        <a:pt x="1" y="9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2" y="11"/>
                        <a:pt x="4" y="11"/>
                        <a:pt x="5" y="12"/>
                      </a:cubicBezTo>
                      <a:cubicBezTo>
                        <a:pt x="5" y="8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6" name="Freeform 4007"/>
                <p:cNvSpPr/>
                <p:nvPr/>
              </p:nvSpPr>
              <p:spPr bwMode="auto">
                <a:xfrm>
                  <a:off x="610" y="1392"/>
                  <a:ext cx="9" cy="24"/>
                </a:xfrm>
                <a:custGeom>
                  <a:avLst/>
                  <a:gdLst>
                    <a:gd name="T0" fmla="*/ 5 w 5"/>
                    <a:gd name="T1" fmla="*/ 2 h 14"/>
                    <a:gd name="T2" fmla="*/ 0 w 5"/>
                    <a:gd name="T3" fmla="*/ 0 h 14"/>
                    <a:gd name="T4" fmla="*/ 0 w 5"/>
                    <a:gd name="T5" fmla="*/ 4 h 14"/>
                    <a:gd name="T6" fmla="*/ 2 w 5"/>
                    <a:gd name="T7" fmla="*/ 5 h 14"/>
                    <a:gd name="T8" fmla="*/ 1 w 5"/>
                    <a:gd name="T9" fmla="*/ 10 h 14"/>
                    <a:gd name="T10" fmla="*/ 0 w 5"/>
                    <a:gd name="T11" fmla="*/ 10 h 14"/>
                    <a:gd name="T12" fmla="*/ 0 w 5"/>
                    <a:gd name="T13" fmla="*/ 13 h 14"/>
                    <a:gd name="T14" fmla="*/ 5 w 5"/>
                    <a:gd name="T15" fmla="*/ 14 h 14"/>
                    <a:gd name="T16" fmla="*/ 5 w 5"/>
                    <a:gd name="T1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2"/>
                      </a:move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3"/>
                        <a:pt x="4" y="13"/>
                        <a:pt x="5" y="14"/>
                      </a:cubicBezTo>
                      <a:cubicBezTo>
                        <a:pt x="5" y="10"/>
                        <a:pt x="5" y="6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7" name="Freeform 4008"/>
                <p:cNvSpPr/>
                <p:nvPr/>
              </p:nvSpPr>
              <p:spPr bwMode="auto">
                <a:xfrm>
                  <a:off x="610" y="1528"/>
                  <a:ext cx="11" cy="28"/>
                </a:xfrm>
                <a:custGeom>
                  <a:avLst/>
                  <a:gdLst>
                    <a:gd name="T0" fmla="*/ 5 w 6"/>
                    <a:gd name="T1" fmla="*/ 16 h 16"/>
                    <a:gd name="T2" fmla="*/ 5 w 6"/>
                    <a:gd name="T3" fmla="*/ 1 h 16"/>
                    <a:gd name="T4" fmla="*/ 0 w 6"/>
                    <a:gd name="T5" fmla="*/ 0 h 16"/>
                    <a:gd name="T6" fmla="*/ 0 w 6"/>
                    <a:gd name="T7" fmla="*/ 4 h 16"/>
                    <a:gd name="T8" fmla="*/ 3 w 6"/>
                    <a:gd name="T9" fmla="*/ 4 h 16"/>
                    <a:gd name="T10" fmla="*/ 1 w 6"/>
                    <a:gd name="T11" fmla="*/ 9 h 16"/>
                    <a:gd name="T12" fmla="*/ 0 w 6"/>
                    <a:gd name="T13" fmla="*/ 9 h 16"/>
                    <a:gd name="T14" fmla="*/ 0 w 6"/>
                    <a:gd name="T15" fmla="*/ 15 h 16"/>
                    <a:gd name="T16" fmla="*/ 5 w 6"/>
                    <a:gd name="T1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16">
                      <a:moveTo>
                        <a:pt x="5" y="16"/>
                      </a:moveTo>
                      <a:cubicBezTo>
                        <a:pt x="5" y="11"/>
                        <a:pt x="5" y="6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4"/>
                        <a:pt x="3" y="4"/>
                      </a:cubicBezTo>
                      <a:cubicBezTo>
                        <a:pt x="6" y="5"/>
                        <a:pt x="5" y="10"/>
                        <a:pt x="1" y="9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0" y="11"/>
                        <a:pt x="0" y="13"/>
                        <a:pt x="0" y="15"/>
                      </a:cubicBezTo>
                      <a:cubicBezTo>
                        <a:pt x="2" y="15"/>
                        <a:pt x="3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8" name="Freeform 4009"/>
                <p:cNvSpPr/>
                <p:nvPr/>
              </p:nvSpPr>
              <p:spPr bwMode="auto">
                <a:xfrm>
                  <a:off x="610" y="1362"/>
                  <a:ext cx="9" cy="23"/>
                </a:xfrm>
                <a:custGeom>
                  <a:avLst/>
                  <a:gdLst>
                    <a:gd name="T0" fmla="*/ 5 w 5"/>
                    <a:gd name="T1" fmla="*/ 2 h 13"/>
                    <a:gd name="T2" fmla="*/ 4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5 h 13"/>
                    <a:gd name="T10" fmla="*/ 1 w 5"/>
                    <a:gd name="T11" fmla="*/ 10 h 13"/>
                    <a:gd name="T12" fmla="*/ 0 w 5"/>
                    <a:gd name="T13" fmla="*/ 9 h 13"/>
                    <a:gd name="T14" fmla="*/ 0 w 5"/>
                    <a:gd name="T15" fmla="*/ 12 h 13"/>
                    <a:gd name="T16" fmla="*/ 5 w 5"/>
                    <a:gd name="T17" fmla="*/ 13 h 13"/>
                    <a:gd name="T18" fmla="*/ 5 w 5"/>
                    <a:gd name="T1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3">
                      <a:moveTo>
                        <a:pt x="5" y="2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0" y="4"/>
                      </a:cubicBezTo>
                      <a:cubicBezTo>
                        <a:pt x="1" y="4"/>
                        <a:pt x="2" y="5"/>
                        <a:pt x="2" y="5"/>
                      </a:cubicBezTo>
                      <a:cubicBezTo>
                        <a:pt x="5" y="6"/>
                        <a:pt x="4" y="11"/>
                        <a:pt x="1" y="10"/>
                      </a:cubicBezTo>
                      <a:cubicBezTo>
                        <a:pt x="1" y="10"/>
                        <a:pt x="0" y="10"/>
                        <a:pt x="0" y="9"/>
                      </a:cubicBezTo>
                      <a:cubicBezTo>
                        <a:pt x="0" y="10"/>
                        <a:pt x="0" y="11"/>
                        <a:pt x="0" y="12"/>
                      </a:cubicBezTo>
                      <a:cubicBezTo>
                        <a:pt x="2" y="12"/>
                        <a:pt x="4" y="13"/>
                        <a:pt x="5" y="13"/>
                      </a:cubicBezTo>
                      <a:cubicBezTo>
                        <a:pt x="5" y="9"/>
                        <a:pt x="5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89" name="Freeform 4010"/>
                <p:cNvSpPr/>
                <p:nvPr/>
              </p:nvSpPr>
              <p:spPr bwMode="auto">
                <a:xfrm>
                  <a:off x="610" y="1239"/>
                  <a:ext cx="9" cy="26"/>
                </a:xfrm>
                <a:custGeom>
                  <a:avLst/>
                  <a:gdLst>
                    <a:gd name="T0" fmla="*/ 5 w 5"/>
                    <a:gd name="T1" fmla="*/ 3 h 15"/>
                    <a:gd name="T2" fmla="*/ 0 w 5"/>
                    <a:gd name="T3" fmla="*/ 0 h 15"/>
                    <a:gd name="T4" fmla="*/ 0 w 5"/>
                    <a:gd name="T5" fmla="*/ 4 h 15"/>
                    <a:gd name="T6" fmla="*/ 1 w 5"/>
                    <a:gd name="T7" fmla="*/ 4 h 15"/>
                    <a:gd name="T8" fmla="*/ 1 w 5"/>
                    <a:gd name="T9" fmla="*/ 10 h 15"/>
                    <a:gd name="T10" fmla="*/ 0 w 5"/>
                    <a:gd name="T11" fmla="*/ 10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3"/>
                      </a:moveTo>
                      <a:cubicBezTo>
                        <a:pt x="4" y="2"/>
                        <a:pt x="2" y="1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1" y="4"/>
                      </a:cubicBezTo>
                      <a:cubicBezTo>
                        <a:pt x="5" y="5"/>
                        <a:pt x="5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1"/>
                        <a:pt x="0" y="13"/>
                        <a:pt x="0" y="14"/>
                      </a:cubicBezTo>
                      <a:cubicBezTo>
                        <a:pt x="2" y="14"/>
                        <a:pt x="4" y="14"/>
                        <a:pt x="5" y="15"/>
                      </a:cubicBezTo>
                      <a:cubicBezTo>
                        <a:pt x="5" y="11"/>
                        <a:pt x="5" y="7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0" name="Freeform 4011"/>
                <p:cNvSpPr/>
                <p:nvPr/>
              </p:nvSpPr>
              <p:spPr bwMode="auto">
                <a:xfrm>
                  <a:off x="610" y="1207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0 h 15"/>
                    <a:gd name="T4" fmla="*/ 0 w 5"/>
                    <a:gd name="T5" fmla="*/ 6 h 15"/>
                    <a:gd name="T6" fmla="*/ 2 w 5"/>
                    <a:gd name="T7" fmla="*/ 6 h 15"/>
                    <a:gd name="T8" fmla="*/ 2 w 5"/>
                    <a:gd name="T9" fmla="*/ 12 h 15"/>
                    <a:gd name="T10" fmla="*/ 0 w 5"/>
                    <a:gd name="T11" fmla="*/ 11 h 15"/>
                    <a:gd name="T12" fmla="*/ 0 w 5"/>
                    <a:gd name="T13" fmla="*/ 13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6"/>
                        <a:pt x="5" y="11"/>
                        <a:pt x="2" y="12"/>
                      </a:cubicBezTo>
                      <a:cubicBezTo>
                        <a:pt x="1" y="12"/>
                        <a:pt x="1" y="12"/>
                        <a:pt x="0" y="11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2" y="13"/>
                        <a:pt x="4" y="14"/>
                        <a:pt x="5" y="15"/>
                      </a:cubicBezTo>
                      <a:cubicBezTo>
                        <a:pt x="5" y="10"/>
                        <a:pt x="5" y="5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1" name="Freeform 4012"/>
                <p:cNvSpPr/>
                <p:nvPr/>
              </p:nvSpPr>
              <p:spPr bwMode="auto">
                <a:xfrm>
                  <a:off x="610" y="1423"/>
                  <a:ext cx="9" cy="25"/>
                </a:xfrm>
                <a:custGeom>
                  <a:avLst/>
                  <a:gdLst>
                    <a:gd name="T0" fmla="*/ 5 w 5"/>
                    <a:gd name="T1" fmla="*/ 14 h 14"/>
                    <a:gd name="T2" fmla="*/ 5 w 5"/>
                    <a:gd name="T3" fmla="*/ 1 h 14"/>
                    <a:gd name="T4" fmla="*/ 0 w 5"/>
                    <a:gd name="T5" fmla="*/ 0 h 14"/>
                    <a:gd name="T6" fmla="*/ 0 w 5"/>
                    <a:gd name="T7" fmla="*/ 4 h 14"/>
                    <a:gd name="T8" fmla="*/ 2 w 5"/>
                    <a:gd name="T9" fmla="*/ 4 h 14"/>
                    <a:gd name="T10" fmla="*/ 2 w 5"/>
                    <a:gd name="T11" fmla="*/ 9 h 14"/>
                    <a:gd name="T12" fmla="*/ 0 w 5"/>
                    <a:gd name="T13" fmla="*/ 9 h 14"/>
                    <a:gd name="T14" fmla="*/ 0 w 5"/>
                    <a:gd name="T15" fmla="*/ 14 h 14"/>
                    <a:gd name="T16" fmla="*/ 5 w 5"/>
                    <a:gd name="T17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4">
                      <a:moveTo>
                        <a:pt x="5" y="14"/>
                      </a:moveTo>
                      <a:cubicBezTo>
                        <a:pt x="5" y="10"/>
                        <a:pt x="5" y="5"/>
                        <a:pt x="5" y="1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1"/>
                        <a:pt x="0" y="3"/>
                        <a:pt x="0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5" y="4"/>
                        <a:pt x="5" y="10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1"/>
                        <a:pt x="0" y="12"/>
                        <a:pt x="0" y="14"/>
                      </a:cubicBezTo>
                      <a:cubicBezTo>
                        <a:pt x="2" y="13"/>
                        <a:pt x="4" y="13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2" name="Freeform 4013"/>
                <p:cNvSpPr/>
                <p:nvPr/>
              </p:nvSpPr>
              <p:spPr bwMode="auto">
                <a:xfrm>
                  <a:off x="610" y="1178"/>
                  <a:ext cx="9" cy="21"/>
                </a:xfrm>
                <a:custGeom>
                  <a:avLst/>
                  <a:gdLst>
                    <a:gd name="T0" fmla="*/ 5 w 5"/>
                    <a:gd name="T1" fmla="*/ 12 h 12"/>
                    <a:gd name="T2" fmla="*/ 5 w 5"/>
                    <a:gd name="T3" fmla="*/ 2 h 12"/>
                    <a:gd name="T4" fmla="*/ 0 w 5"/>
                    <a:gd name="T5" fmla="*/ 1 h 12"/>
                    <a:gd name="T6" fmla="*/ 0 w 5"/>
                    <a:gd name="T7" fmla="*/ 1 h 12"/>
                    <a:gd name="T8" fmla="*/ 0 w 5"/>
                    <a:gd name="T9" fmla="*/ 5 h 12"/>
                    <a:gd name="T10" fmla="*/ 2 w 5"/>
                    <a:gd name="T11" fmla="*/ 5 h 12"/>
                    <a:gd name="T12" fmla="*/ 0 w 5"/>
                    <a:gd name="T13" fmla="*/ 11 h 12"/>
                    <a:gd name="T14" fmla="*/ 0 w 5"/>
                    <a:gd name="T15" fmla="*/ 10 h 12"/>
                    <a:gd name="T16" fmla="*/ 0 w 5"/>
                    <a:gd name="T17" fmla="*/ 12 h 12"/>
                    <a:gd name="T18" fmla="*/ 5 w 5"/>
                    <a:gd name="T1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12">
                      <a:moveTo>
                        <a:pt x="5" y="12"/>
                      </a:moveTo>
                      <a:cubicBezTo>
                        <a:pt x="5" y="9"/>
                        <a:pt x="5" y="5"/>
                        <a:pt x="5" y="2"/>
                      </a:cubicBezTo>
                      <a:cubicBezTo>
                        <a:pt x="4" y="1"/>
                        <a:pt x="2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5" y="7"/>
                        <a:pt x="3" y="12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2"/>
                      </a:cubicBezTo>
                      <a:cubicBezTo>
                        <a:pt x="2" y="12"/>
                        <a:pt x="4" y="12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3" name="Freeform 4014"/>
                <p:cNvSpPr/>
                <p:nvPr/>
              </p:nvSpPr>
              <p:spPr bwMode="auto">
                <a:xfrm>
                  <a:off x="610" y="1455"/>
                  <a:ext cx="9" cy="26"/>
                </a:xfrm>
                <a:custGeom>
                  <a:avLst/>
                  <a:gdLst>
                    <a:gd name="T0" fmla="*/ 5 w 5"/>
                    <a:gd name="T1" fmla="*/ 1 h 15"/>
                    <a:gd name="T2" fmla="*/ 0 w 5"/>
                    <a:gd name="T3" fmla="*/ 1 h 15"/>
                    <a:gd name="T4" fmla="*/ 0 w 5"/>
                    <a:gd name="T5" fmla="*/ 5 h 15"/>
                    <a:gd name="T6" fmla="*/ 2 w 5"/>
                    <a:gd name="T7" fmla="*/ 6 h 15"/>
                    <a:gd name="T8" fmla="*/ 1 w 5"/>
                    <a:gd name="T9" fmla="*/ 11 h 15"/>
                    <a:gd name="T10" fmla="*/ 0 w 5"/>
                    <a:gd name="T11" fmla="*/ 11 h 15"/>
                    <a:gd name="T12" fmla="*/ 0 w 5"/>
                    <a:gd name="T13" fmla="*/ 14 h 15"/>
                    <a:gd name="T14" fmla="*/ 5 w 5"/>
                    <a:gd name="T15" fmla="*/ 15 h 15"/>
                    <a:gd name="T16" fmla="*/ 5 w 5"/>
                    <a:gd name="T1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5">
                      <a:moveTo>
                        <a:pt x="5" y="1"/>
                      </a:move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5" y="7"/>
                        <a:pt x="4" y="12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2"/>
                        <a:pt x="0" y="13"/>
                        <a:pt x="0" y="14"/>
                      </a:cubicBezTo>
                      <a:cubicBezTo>
                        <a:pt x="2" y="14"/>
                        <a:pt x="3" y="15"/>
                        <a:pt x="5" y="15"/>
                      </a:cubicBezTo>
                      <a:cubicBezTo>
                        <a:pt x="5" y="11"/>
                        <a:pt x="5" y="6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4" name="Freeform 4015"/>
                <p:cNvSpPr/>
                <p:nvPr/>
              </p:nvSpPr>
              <p:spPr bwMode="auto">
                <a:xfrm>
                  <a:off x="610" y="1272"/>
                  <a:ext cx="9" cy="22"/>
                </a:xfrm>
                <a:custGeom>
                  <a:avLst/>
                  <a:gdLst>
                    <a:gd name="T0" fmla="*/ 5 w 5"/>
                    <a:gd name="T1" fmla="*/ 13 h 13"/>
                    <a:gd name="T2" fmla="*/ 5 w 5"/>
                    <a:gd name="T3" fmla="*/ 1 h 13"/>
                    <a:gd name="T4" fmla="*/ 0 w 5"/>
                    <a:gd name="T5" fmla="*/ 0 h 13"/>
                    <a:gd name="T6" fmla="*/ 0 w 5"/>
                    <a:gd name="T7" fmla="*/ 4 h 13"/>
                    <a:gd name="T8" fmla="*/ 2 w 5"/>
                    <a:gd name="T9" fmla="*/ 4 h 13"/>
                    <a:gd name="T10" fmla="*/ 2 w 5"/>
                    <a:gd name="T11" fmla="*/ 9 h 13"/>
                    <a:gd name="T12" fmla="*/ 0 w 5"/>
                    <a:gd name="T13" fmla="*/ 9 h 13"/>
                    <a:gd name="T14" fmla="*/ 0 w 5"/>
                    <a:gd name="T15" fmla="*/ 13 h 13"/>
                    <a:gd name="T16" fmla="*/ 5 w 5"/>
                    <a:gd name="T17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13">
                      <a:moveTo>
                        <a:pt x="5" y="13"/>
                      </a:moveTo>
                      <a:cubicBezTo>
                        <a:pt x="5" y="9"/>
                        <a:pt x="5" y="5"/>
                        <a:pt x="5" y="1"/>
                      </a:cubicBez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1" y="4"/>
                        <a:pt x="2" y="4"/>
                      </a:cubicBezTo>
                      <a:cubicBezTo>
                        <a:pt x="5" y="4"/>
                        <a:pt x="5" y="9"/>
                        <a:pt x="2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ubicBezTo>
                        <a:pt x="2" y="12"/>
                        <a:pt x="4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5" name="Freeform 4016"/>
                <p:cNvSpPr/>
                <p:nvPr/>
              </p:nvSpPr>
              <p:spPr bwMode="auto">
                <a:xfrm>
                  <a:off x="595" y="1019"/>
                  <a:ext cx="43" cy="33"/>
                </a:xfrm>
                <a:custGeom>
                  <a:avLst/>
                  <a:gdLst>
                    <a:gd name="T0" fmla="*/ 11 w 25"/>
                    <a:gd name="T1" fmla="*/ 13 h 19"/>
                    <a:gd name="T2" fmla="*/ 9 w 25"/>
                    <a:gd name="T3" fmla="*/ 13 h 19"/>
                    <a:gd name="T4" fmla="*/ 6 w 25"/>
                    <a:gd name="T5" fmla="*/ 10 h 19"/>
                    <a:gd name="T6" fmla="*/ 7 w 25"/>
                    <a:gd name="T7" fmla="*/ 8 h 19"/>
                    <a:gd name="T8" fmla="*/ 9 w 25"/>
                    <a:gd name="T9" fmla="*/ 7 h 19"/>
                    <a:gd name="T10" fmla="*/ 14 w 25"/>
                    <a:gd name="T11" fmla="*/ 6 h 19"/>
                    <a:gd name="T12" fmla="*/ 19 w 25"/>
                    <a:gd name="T13" fmla="*/ 7 h 19"/>
                    <a:gd name="T14" fmla="*/ 22 w 25"/>
                    <a:gd name="T15" fmla="*/ 2 h 19"/>
                    <a:gd name="T16" fmla="*/ 15 w 25"/>
                    <a:gd name="T17" fmla="*/ 0 h 19"/>
                    <a:gd name="T18" fmla="*/ 9 w 25"/>
                    <a:gd name="T19" fmla="*/ 1 h 19"/>
                    <a:gd name="T20" fmla="*/ 3 w 25"/>
                    <a:gd name="T21" fmla="*/ 5 h 19"/>
                    <a:gd name="T22" fmla="*/ 1 w 25"/>
                    <a:gd name="T23" fmla="*/ 12 h 19"/>
                    <a:gd name="T24" fmla="*/ 9 w 25"/>
                    <a:gd name="T25" fmla="*/ 18 h 19"/>
                    <a:gd name="T26" fmla="*/ 9 w 25"/>
                    <a:gd name="T27" fmla="*/ 18 h 19"/>
                    <a:gd name="T28" fmla="*/ 11 w 25"/>
                    <a:gd name="T29" fmla="*/ 1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9">
                      <a:moveTo>
                        <a:pt x="11" y="13"/>
                      </a:moveTo>
                      <a:cubicBezTo>
                        <a:pt x="10" y="13"/>
                        <a:pt x="10" y="13"/>
                        <a:pt x="9" y="13"/>
                      </a:cubicBezTo>
                      <a:cubicBezTo>
                        <a:pt x="8" y="12"/>
                        <a:pt x="7" y="12"/>
                        <a:pt x="6" y="10"/>
                      </a:cubicBezTo>
                      <a:cubicBezTo>
                        <a:pt x="6" y="10"/>
                        <a:pt x="7" y="9"/>
                        <a:pt x="7" y="8"/>
                      </a:cubicBezTo>
                      <a:cubicBezTo>
                        <a:pt x="8" y="7"/>
                        <a:pt x="8" y="7"/>
                        <a:pt x="9" y="7"/>
                      </a:cubicBezTo>
                      <a:cubicBezTo>
                        <a:pt x="11" y="6"/>
                        <a:pt x="12" y="5"/>
                        <a:pt x="14" y="6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2" y="8"/>
                        <a:pt x="25" y="4"/>
                        <a:pt x="22" y="2"/>
                      </a:cubicBezTo>
                      <a:cubicBezTo>
                        <a:pt x="20" y="1"/>
                        <a:pt x="17" y="1"/>
                        <a:pt x="15" y="0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5"/>
                      </a:cubicBezTo>
                      <a:cubicBezTo>
                        <a:pt x="1" y="7"/>
                        <a:pt x="0" y="10"/>
                        <a:pt x="1" y="12"/>
                      </a:cubicBezTo>
                      <a:cubicBezTo>
                        <a:pt x="2" y="16"/>
                        <a:pt x="6" y="17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2" y="19"/>
                        <a:pt x="14" y="14"/>
                        <a:pt x="1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6" name="Freeform 4017"/>
                <p:cNvSpPr/>
                <p:nvPr/>
              </p:nvSpPr>
              <p:spPr bwMode="auto">
                <a:xfrm>
                  <a:off x="593" y="1056"/>
                  <a:ext cx="42" cy="38"/>
                </a:xfrm>
                <a:custGeom>
                  <a:avLst/>
                  <a:gdLst>
                    <a:gd name="T0" fmla="*/ 12 w 24"/>
                    <a:gd name="T1" fmla="*/ 16 h 22"/>
                    <a:gd name="T2" fmla="*/ 10 w 24"/>
                    <a:gd name="T3" fmla="*/ 15 h 22"/>
                    <a:gd name="T4" fmla="*/ 8 w 24"/>
                    <a:gd name="T5" fmla="*/ 6 h 22"/>
                    <a:gd name="T6" fmla="*/ 10 w 24"/>
                    <a:gd name="T7" fmla="*/ 6 h 22"/>
                    <a:gd name="T8" fmla="*/ 15 w 24"/>
                    <a:gd name="T9" fmla="*/ 5 h 22"/>
                    <a:gd name="T10" fmla="*/ 20 w 24"/>
                    <a:gd name="T11" fmla="*/ 6 h 22"/>
                    <a:gd name="T12" fmla="*/ 21 w 24"/>
                    <a:gd name="T13" fmla="*/ 1 h 22"/>
                    <a:gd name="T14" fmla="*/ 15 w 24"/>
                    <a:gd name="T15" fmla="*/ 0 h 22"/>
                    <a:gd name="T16" fmla="*/ 10 w 24"/>
                    <a:gd name="T17" fmla="*/ 0 h 22"/>
                    <a:gd name="T18" fmla="*/ 3 w 24"/>
                    <a:gd name="T19" fmla="*/ 3 h 22"/>
                    <a:gd name="T20" fmla="*/ 2 w 24"/>
                    <a:gd name="T21" fmla="*/ 14 h 22"/>
                    <a:gd name="T22" fmla="*/ 10 w 24"/>
                    <a:gd name="T23" fmla="*/ 21 h 22"/>
                    <a:gd name="T24" fmla="*/ 10 w 24"/>
                    <a:gd name="T25" fmla="*/ 21 h 22"/>
                    <a:gd name="T26" fmla="*/ 12 w 24"/>
                    <a:gd name="T27" fmla="*/ 1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2">
                      <a:moveTo>
                        <a:pt x="12" y="16"/>
                      </a:moveTo>
                      <a:cubicBezTo>
                        <a:pt x="11" y="15"/>
                        <a:pt x="11" y="15"/>
                        <a:pt x="10" y="15"/>
                      </a:cubicBezTo>
                      <a:cubicBezTo>
                        <a:pt x="7" y="13"/>
                        <a:pt x="3" y="8"/>
                        <a:pt x="8" y="6"/>
                      </a:cubicBezTo>
                      <a:cubicBezTo>
                        <a:pt x="9" y="6"/>
                        <a:pt x="9" y="6"/>
                        <a:pt x="10" y="6"/>
                      </a:cubicBezTo>
                      <a:cubicBezTo>
                        <a:pt x="12" y="5"/>
                        <a:pt x="13" y="5"/>
                        <a:pt x="15" y="5"/>
                      </a:cubicBezTo>
                      <a:cubicBezTo>
                        <a:pt x="17" y="5"/>
                        <a:pt x="18" y="6"/>
                        <a:pt x="20" y="6"/>
                      </a:cubicBezTo>
                      <a:cubicBezTo>
                        <a:pt x="23" y="7"/>
                        <a:pt x="24" y="2"/>
                        <a:pt x="21" y="1"/>
                      </a:cubicBezTo>
                      <a:cubicBezTo>
                        <a:pt x="19" y="1"/>
                        <a:pt x="17" y="0"/>
                        <a:pt x="15" y="0"/>
                      </a:cubicBezTo>
                      <a:cubicBezTo>
                        <a:pt x="13" y="0"/>
                        <a:pt x="12" y="0"/>
                        <a:pt x="10" y="0"/>
                      </a:cubicBezTo>
                      <a:cubicBezTo>
                        <a:pt x="7" y="1"/>
                        <a:pt x="5" y="2"/>
                        <a:pt x="3" y="3"/>
                      </a:cubicBezTo>
                      <a:cubicBezTo>
                        <a:pt x="0" y="6"/>
                        <a:pt x="0" y="11"/>
                        <a:pt x="2" y="14"/>
                      </a:cubicBezTo>
                      <a:cubicBezTo>
                        <a:pt x="3" y="17"/>
                        <a:pt x="6" y="19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2"/>
                        <a:pt x="15" y="17"/>
                        <a:pt x="1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7" name="Freeform 4018"/>
                <p:cNvSpPr/>
                <p:nvPr/>
              </p:nvSpPr>
              <p:spPr bwMode="auto">
                <a:xfrm>
                  <a:off x="588" y="1094"/>
                  <a:ext cx="49" cy="31"/>
                </a:xfrm>
                <a:custGeom>
                  <a:avLst/>
                  <a:gdLst>
                    <a:gd name="T0" fmla="*/ 15 w 28"/>
                    <a:gd name="T1" fmla="*/ 13 h 18"/>
                    <a:gd name="T2" fmla="*/ 13 w 28"/>
                    <a:gd name="T3" fmla="*/ 12 h 18"/>
                    <a:gd name="T4" fmla="*/ 10 w 28"/>
                    <a:gd name="T5" fmla="*/ 11 h 18"/>
                    <a:gd name="T6" fmla="*/ 10 w 28"/>
                    <a:gd name="T7" fmla="*/ 7 h 18"/>
                    <a:gd name="T8" fmla="*/ 13 w 28"/>
                    <a:gd name="T9" fmla="*/ 6 h 18"/>
                    <a:gd name="T10" fmla="*/ 18 w 28"/>
                    <a:gd name="T11" fmla="*/ 6 h 18"/>
                    <a:gd name="T12" fmla="*/ 22 w 28"/>
                    <a:gd name="T13" fmla="*/ 8 h 18"/>
                    <a:gd name="T14" fmla="*/ 25 w 28"/>
                    <a:gd name="T15" fmla="*/ 3 h 18"/>
                    <a:gd name="T16" fmla="*/ 18 w 28"/>
                    <a:gd name="T17" fmla="*/ 1 h 18"/>
                    <a:gd name="T18" fmla="*/ 13 w 28"/>
                    <a:gd name="T19" fmla="*/ 1 h 18"/>
                    <a:gd name="T20" fmla="*/ 4 w 28"/>
                    <a:gd name="T21" fmla="*/ 6 h 18"/>
                    <a:gd name="T22" fmla="*/ 13 w 28"/>
                    <a:gd name="T23" fmla="*/ 18 h 18"/>
                    <a:gd name="T24" fmla="*/ 14 w 28"/>
                    <a:gd name="T25" fmla="*/ 18 h 18"/>
                    <a:gd name="T26" fmla="*/ 15 w 28"/>
                    <a:gd name="T27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18">
                      <a:moveTo>
                        <a:pt x="15" y="13"/>
                      </a:moveTo>
                      <a:cubicBezTo>
                        <a:pt x="15" y="13"/>
                        <a:pt x="14" y="12"/>
                        <a:pt x="13" y="12"/>
                      </a:cubicBezTo>
                      <a:cubicBezTo>
                        <a:pt x="12" y="12"/>
                        <a:pt x="11" y="11"/>
                        <a:pt x="10" y="11"/>
                      </a:cubicBezTo>
                      <a:cubicBezTo>
                        <a:pt x="8" y="10"/>
                        <a:pt x="8" y="9"/>
                        <a:pt x="10" y="7"/>
                      </a:cubicBezTo>
                      <a:cubicBezTo>
                        <a:pt x="11" y="6"/>
                        <a:pt x="12" y="6"/>
                        <a:pt x="13" y="6"/>
                      </a:cubicBezTo>
                      <a:cubicBezTo>
                        <a:pt x="15" y="5"/>
                        <a:pt x="17" y="6"/>
                        <a:pt x="18" y="6"/>
                      </a:cubicBezTo>
                      <a:cubicBezTo>
                        <a:pt x="20" y="7"/>
                        <a:pt x="21" y="7"/>
                        <a:pt x="22" y="8"/>
                      </a:cubicBezTo>
                      <a:cubicBezTo>
                        <a:pt x="25" y="10"/>
                        <a:pt x="28" y="5"/>
                        <a:pt x="25" y="3"/>
                      </a:cubicBezTo>
                      <a:cubicBezTo>
                        <a:pt x="23" y="2"/>
                        <a:pt x="21" y="1"/>
                        <a:pt x="18" y="1"/>
                      </a:cubicBezTo>
                      <a:cubicBezTo>
                        <a:pt x="16" y="1"/>
                        <a:pt x="15" y="0"/>
                        <a:pt x="13" y="1"/>
                      </a:cubicBezTo>
                      <a:cubicBezTo>
                        <a:pt x="10" y="1"/>
                        <a:pt x="6" y="2"/>
                        <a:pt x="4" y="6"/>
                      </a:cubicBezTo>
                      <a:cubicBezTo>
                        <a:pt x="0" y="12"/>
                        <a:pt x="7" y="16"/>
                        <a:pt x="13" y="18"/>
                      </a:cubicBezTo>
                      <a:cubicBezTo>
                        <a:pt x="13" y="18"/>
                        <a:pt x="14" y="18"/>
                        <a:pt x="14" y="18"/>
                      </a:cubicBezTo>
                      <a:cubicBezTo>
                        <a:pt x="17" y="18"/>
                        <a:pt x="19" y="13"/>
                        <a:pt x="1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8" name="Freeform 4019"/>
                <p:cNvSpPr/>
                <p:nvPr/>
              </p:nvSpPr>
              <p:spPr bwMode="auto">
                <a:xfrm>
                  <a:off x="593" y="1138"/>
                  <a:ext cx="42" cy="31"/>
                </a:xfrm>
                <a:custGeom>
                  <a:avLst/>
                  <a:gdLst>
                    <a:gd name="T0" fmla="*/ 12 w 24"/>
                    <a:gd name="T1" fmla="*/ 13 h 18"/>
                    <a:gd name="T2" fmla="*/ 10 w 24"/>
                    <a:gd name="T3" fmla="*/ 12 h 18"/>
                    <a:gd name="T4" fmla="*/ 6 w 24"/>
                    <a:gd name="T5" fmla="*/ 10 h 18"/>
                    <a:gd name="T6" fmla="*/ 6 w 24"/>
                    <a:gd name="T7" fmla="*/ 9 h 18"/>
                    <a:gd name="T8" fmla="*/ 7 w 24"/>
                    <a:gd name="T9" fmla="*/ 7 h 18"/>
                    <a:gd name="T10" fmla="*/ 10 w 24"/>
                    <a:gd name="T11" fmla="*/ 5 h 18"/>
                    <a:gd name="T12" fmla="*/ 15 w 24"/>
                    <a:gd name="T13" fmla="*/ 6 h 18"/>
                    <a:gd name="T14" fmla="*/ 18 w 24"/>
                    <a:gd name="T15" fmla="*/ 7 h 18"/>
                    <a:gd name="T16" fmla="*/ 21 w 24"/>
                    <a:gd name="T17" fmla="*/ 3 h 18"/>
                    <a:gd name="T18" fmla="*/ 15 w 24"/>
                    <a:gd name="T19" fmla="*/ 0 h 18"/>
                    <a:gd name="T20" fmla="*/ 10 w 24"/>
                    <a:gd name="T21" fmla="*/ 0 h 18"/>
                    <a:gd name="T22" fmla="*/ 2 w 24"/>
                    <a:gd name="T23" fmla="*/ 4 h 18"/>
                    <a:gd name="T24" fmla="*/ 1 w 24"/>
                    <a:gd name="T25" fmla="*/ 13 h 18"/>
                    <a:gd name="T26" fmla="*/ 10 w 24"/>
                    <a:gd name="T27" fmla="*/ 18 h 18"/>
                    <a:gd name="T28" fmla="*/ 11 w 24"/>
                    <a:gd name="T29" fmla="*/ 18 h 18"/>
                    <a:gd name="T30" fmla="*/ 12 w 24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8">
                      <a:moveTo>
                        <a:pt x="12" y="13"/>
                      </a:moveTo>
                      <a:cubicBezTo>
                        <a:pt x="12" y="13"/>
                        <a:pt x="11" y="13"/>
                        <a:pt x="10" y="12"/>
                      </a:cubicBezTo>
                      <a:cubicBezTo>
                        <a:pt x="8" y="12"/>
                        <a:pt x="7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8" y="6"/>
                        <a:pt x="9" y="6"/>
                        <a:pt x="10" y="5"/>
                      </a:cubicBezTo>
                      <a:cubicBezTo>
                        <a:pt x="12" y="5"/>
                        <a:pt x="14" y="5"/>
                        <a:pt x="15" y="6"/>
                      </a:cubicBezTo>
                      <a:cubicBezTo>
                        <a:pt x="16" y="6"/>
                        <a:pt x="17" y="7"/>
                        <a:pt x="18" y="7"/>
                      </a:cubicBezTo>
                      <a:cubicBezTo>
                        <a:pt x="21" y="9"/>
                        <a:pt x="24" y="5"/>
                        <a:pt x="21" y="3"/>
                      </a:cubicBezTo>
                      <a:cubicBezTo>
                        <a:pt x="19" y="2"/>
                        <a:pt x="17" y="1"/>
                        <a:pt x="15" y="0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7" y="1"/>
                        <a:pt x="4" y="2"/>
                        <a:pt x="2" y="4"/>
                      </a:cubicBezTo>
                      <a:cubicBezTo>
                        <a:pt x="1" y="7"/>
                        <a:pt x="0" y="10"/>
                        <a:pt x="1" y="13"/>
                      </a:cubicBezTo>
                      <a:cubicBezTo>
                        <a:pt x="3" y="16"/>
                        <a:pt x="7" y="17"/>
                        <a:pt x="10" y="18"/>
                      </a:cubicBezTo>
                      <a:cubicBezTo>
                        <a:pt x="10" y="18"/>
                        <a:pt x="11" y="18"/>
                        <a:pt x="11" y="18"/>
                      </a:cubicBezTo>
                      <a:cubicBezTo>
                        <a:pt x="14" y="18"/>
                        <a:pt x="16" y="13"/>
                        <a:pt x="1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99" name="Freeform 4020"/>
                <p:cNvSpPr/>
                <p:nvPr/>
              </p:nvSpPr>
              <p:spPr bwMode="auto">
                <a:xfrm>
                  <a:off x="590" y="1199"/>
                  <a:ext cx="45" cy="29"/>
                </a:xfrm>
                <a:custGeom>
                  <a:avLst/>
                  <a:gdLst>
                    <a:gd name="T0" fmla="*/ 14 w 26"/>
                    <a:gd name="T1" fmla="*/ 11 h 17"/>
                    <a:gd name="T2" fmla="*/ 12 w 26"/>
                    <a:gd name="T3" fmla="*/ 11 h 17"/>
                    <a:gd name="T4" fmla="*/ 9 w 26"/>
                    <a:gd name="T5" fmla="*/ 6 h 17"/>
                    <a:gd name="T6" fmla="*/ 12 w 26"/>
                    <a:gd name="T7" fmla="*/ 5 h 17"/>
                    <a:gd name="T8" fmla="*/ 17 w 26"/>
                    <a:gd name="T9" fmla="*/ 6 h 17"/>
                    <a:gd name="T10" fmla="*/ 20 w 26"/>
                    <a:gd name="T11" fmla="*/ 7 h 17"/>
                    <a:gd name="T12" fmla="*/ 23 w 26"/>
                    <a:gd name="T13" fmla="*/ 2 h 17"/>
                    <a:gd name="T14" fmla="*/ 17 w 26"/>
                    <a:gd name="T15" fmla="*/ 0 h 17"/>
                    <a:gd name="T16" fmla="*/ 12 w 26"/>
                    <a:gd name="T17" fmla="*/ 0 h 17"/>
                    <a:gd name="T18" fmla="*/ 4 w 26"/>
                    <a:gd name="T19" fmla="*/ 3 h 17"/>
                    <a:gd name="T20" fmla="*/ 12 w 26"/>
                    <a:gd name="T21" fmla="*/ 16 h 17"/>
                    <a:gd name="T22" fmla="*/ 14 w 26"/>
                    <a:gd name="T23" fmla="*/ 17 h 17"/>
                    <a:gd name="T24" fmla="*/ 14 w 26"/>
                    <a:gd name="T2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7">
                      <a:moveTo>
                        <a:pt x="14" y="11"/>
                      </a:moveTo>
                      <a:cubicBezTo>
                        <a:pt x="13" y="11"/>
                        <a:pt x="13" y="11"/>
                        <a:pt x="12" y="11"/>
                      </a:cubicBezTo>
                      <a:cubicBezTo>
                        <a:pt x="9" y="10"/>
                        <a:pt x="6" y="8"/>
                        <a:pt x="9" y="6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4" y="5"/>
                        <a:pt x="16" y="5"/>
                        <a:pt x="17" y="6"/>
                      </a:cubicBezTo>
                      <a:cubicBezTo>
                        <a:pt x="18" y="6"/>
                        <a:pt x="19" y="7"/>
                        <a:pt x="20" y="7"/>
                      </a:cubicBezTo>
                      <a:cubicBezTo>
                        <a:pt x="23" y="8"/>
                        <a:pt x="26" y="4"/>
                        <a:pt x="23" y="2"/>
                      </a:cubicBezTo>
                      <a:cubicBezTo>
                        <a:pt x="21" y="2"/>
                        <a:pt x="19" y="1"/>
                        <a:pt x="17" y="0"/>
                      </a:cubicBezTo>
                      <a:cubicBezTo>
                        <a:pt x="16" y="0"/>
                        <a:pt x="14" y="0"/>
                        <a:pt x="12" y="0"/>
                      </a:cubicBezTo>
                      <a:cubicBezTo>
                        <a:pt x="9" y="0"/>
                        <a:pt x="6" y="1"/>
                        <a:pt x="4" y="3"/>
                      </a:cubicBezTo>
                      <a:cubicBezTo>
                        <a:pt x="0" y="9"/>
                        <a:pt x="6" y="16"/>
                        <a:pt x="12" y="16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7" y="16"/>
                        <a:pt x="17" y="11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0" name="Freeform 4021"/>
                <p:cNvSpPr/>
                <p:nvPr/>
              </p:nvSpPr>
              <p:spPr bwMode="auto">
                <a:xfrm>
                  <a:off x="593" y="1169"/>
                  <a:ext cx="40" cy="30"/>
                </a:xfrm>
                <a:custGeom>
                  <a:avLst/>
                  <a:gdLst>
                    <a:gd name="T0" fmla="*/ 12 w 23"/>
                    <a:gd name="T1" fmla="*/ 10 h 17"/>
                    <a:gd name="T2" fmla="*/ 10 w 23"/>
                    <a:gd name="T3" fmla="*/ 10 h 17"/>
                    <a:gd name="T4" fmla="*/ 10 w 23"/>
                    <a:gd name="T5" fmla="*/ 6 h 17"/>
                    <a:gd name="T6" fmla="*/ 10 w 23"/>
                    <a:gd name="T7" fmla="*/ 6 h 17"/>
                    <a:gd name="T8" fmla="*/ 15 w 23"/>
                    <a:gd name="T9" fmla="*/ 7 h 17"/>
                    <a:gd name="T10" fmla="*/ 18 w 23"/>
                    <a:gd name="T11" fmla="*/ 8 h 17"/>
                    <a:gd name="T12" fmla="*/ 20 w 23"/>
                    <a:gd name="T13" fmla="*/ 3 h 17"/>
                    <a:gd name="T14" fmla="*/ 15 w 23"/>
                    <a:gd name="T15" fmla="*/ 1 h 17"/>
                    <a:gd name="T16" fmla="*/ 10 w 23"/>
                    <a:gd name="T17" fmla="*/ 1 h 17"/>
                    <a:gd name="T18" fmla="*/ 6 w 23"/>
                    <a:gd name="T19" fmla="*/ 2 h 17"/>
                    <a:gd name="T20" fmla="*/ 10 w 23"/>
                    <a:gd name="T21" fmla="*/ 15 h 17"/>
                    <a:gd name="T22" fmla="*/ 10 w 23"/>
                    <a:gd name="T23" fmla="*/ 16 h 17"/>
                    <a:gd name="T24" fmla="*/ 12 w 23"/>
                    <a:gd name="T25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17">
                      <a:moveTo>
                        <a:pt x="12" y="10"/>
                      </a:move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8" y="8"/>
                        <a:pt x="7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2" y="5"/>
                        <a:pt x="14" y="6"/>
                        <a:pt x="15" y="7"/>
                      </a:cubicBezTo>
                      <a:cubicBezTo>
                        <a:pt x="16" y="7"/>
                        <a:pt x="17" y="7"/>
                        <a:pt x="18" y="8"/>
                      </a:cubicBezTo>
                      <a:cubicBezTo>
                        <a:pt x="20" y="10"/>
                        <a:pt x="23" y="5"/>
                        <a:pt x="20" y="3"/>
                      </a:cubicBezTo>
                      <a:cubicBezTo>
                        <a:pt x="19" y="2"/>
                        <a:pt x="17" y="2"/>
                        <a:pt x="15" y="1"/>
                      </a:cubicBezTo>
                      <a:cubicBezTo>
                        <a:pt x="14" y="1"/>
                        <a:pt x="12" y="0"/>
                        <a:pt x="10" y="1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0" y="7"/>
                        <a:pt x="4" y="13"/>
                        <a:pt x="10" y="15"/>
                      </a:cubicBezTo>
                      <a:cubicBezTo>
                        <a:pt x="10" y="15"/>
                        <a:pt x="10" y="15"/>
                        <a:pt x="10" y="16"/>
                      </a:cubicBezTo>
                      <a:cubicBezTo>
                        <a:pt x="13" y="17"/>
                        <a:pt x="15" y="12"/>
                        <a:pt x="1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1" name="Freeform 4022"/>
                <p:cNvSpPr/>
                <p:nvPr/>
              </p:nvSpPr>
              <p:spPr bwMode="auto">
                <a:xfrm>
                  <a:off x="588" y="1230"/>
                  <a:ext cx="45" cy="26"/>
                </a:xfrm>
                <a:custGeom>
                  <a:avLst/>
                  <a:gdLst>
                    <a:gd name="T0" fmla="*/ 14 w 26"/>
                    <a:gd name="T1" fmla="*/ 9 h 15"/>
                    <a:gd name="T2" fmla="*/ 13 w 26"/>
                    <a:gd name="T3" fmla="*/ 9 h 15"/>
                    <a:gd name="T4" fmla="*/ 10 w 26"/>
                    <a:gd name="T5" fmla="*/ 8 h 15"/>
                    <a:gd name="T6" fmla="*/ 8 w 26"/>
                    <a:gd name="T7" fmla="*/ 7 h 15"/>
                    <a:gd name="T8" fmla="*/ 8 w 26"/>
                    <a:gd name="T9" fmla="*/ 6 h 15"/>
                    <a:gd name="T10" fmla="*/ 13 w 26"/>
                    <a:gd name="T11" fmla="*/ 5 h 15"/>
                    <a:gd name="T12" fmla="*/ 18 w 26"/>
                    <a:gd name="T13" fmla="*/ 8 h 15"/>
                    <a:gd name="T14" fmla="*/ 20 w 26"/>
                    <a:gd name="T15" fmla="*/ 9 h 15"/>
                    <a:gd name="T16" fmla="*/ 23 w 26"/>
                    <a:gd name="T17" fmla="*/ 5 h 15"/>
                    <a:gd name="T18" fmla="*/ 18 w 26"/>
                    <a:gd name="T19" fmla="*/ 2 h 15"/>
                    <a:gd name="T20" fmla="*/ 13 w 26"/>
                    <a:gd name="T21" fmla="*/ 0 h 15"/>
                    <a:gd name="T22" fmla="*/ 4 w 26"/>
                    <a:gd name="T23" fmla="*/ 3 h 15"/>
                    <a:gd name="T24" fmla="*/ 13 w 26"/>
                    <a:gd name="T25" fmla="*/ 15 h 15"/>
                    <a:gd name="T26" fmla="*/ 14 w 26"/>
                    <a:gd name="T27" fmla="*/ 15 h 15"/>
                    <a:gd name="T28" fmla="*/ 14 w 26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15">
                      <a:moveTo>
                        <a:pt x="14" y="9"/>
                      </a:moveTo>
                      <a:cubicBezTo>
                        <a:pt x="14" y="9"/>
                        <a:pt x="13" y="9"/>
                        <a:pt x="13" y="9"/>
                      </a:cubicBezTo>
                      <a:cubicBezTo>
                        <a:pt x="12" y="9"/>
                        <a:pt x="11" y="9"/>
                        <a:pt x="10" y="8"/>
                      </a:cubicBezTo>
                      <a:cubicBezTo>
                        <a:pt x="9" y="8"/>
                        <a:pt x="9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10" y="5"/>
                        <a:pt x="11" y="5"/>
                        <a:pt x="13" y="5"/>
                      </a:cubicBezTo>
                      <a:cubicBezTo>
                        <a:pt x="15" y="6"/>
                        <a:pt x="17" y="7"/>
                        <a:pt x="18" y="8"/>
                      </a:cubicBezTo>
                      <a:cubicBezTo>
                        <a:pt x="19" y="8"/>
                        <a:pt x="19" y="8"/>
                        <a:pt x="20" y="9"/>
                      </a:cubicBezTo>
                      <a:cubicBezTo>
                        <a:pt x="22" y="11"/>
                        <a:pt x="26" y="7"/>
                        <a:pt x="23" y="5"/>
                      </a:cubicBezTo>
                      <a:cubicBezTo>
                        <a:pt x="22" y="4"/>
                        <a:pt x="20" y="3"/>
                        <a:pt x="18" y="2"/>
                      </a:cubicBezTo>
                      <a:cubicBezTo>
                        <a:pt x="17" y="1"/>
                        <a:pt x="15" y="0"/>
                        <a:pt x="13" y="0"/>
                      </a:cubicBezTo>
                      <a:cubicBezTo>
                        <a:pt x="10" y="0"/>
                        <a:pt x="6" y="0"/>
                        <a:pt x="4" y="3"/>
                      </a:cubicBezTo>
                      <a:cubicBezTo>
                        <a:pt x="0" y="9"/>
                        <a:pt x="8" y="14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8" y="15"/>
                        <a:pt x="18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2" name="Freeform 4023"/>
                <p:cNvSpPr/>
                <p:nvPr/>
              </p:nvSpPr>
              <p:spPr bwMode="auto">
                <a:xfrm>
                  <a:off x="593" y="1263"/>
                  <a:ext cx="38" cy="24"/>
                </a:xfrm>
                <a:custGeom>
                  <a:avLst/>
                  <a:gdLst>
                    <a:gd name="T0" fmla="*/ 12 w 22"/>
                    <a:gd name="T1" fmla="*/ 9 h 14"/>
                    <a:gd name="T2" fmla="*/ 10 w 22"/>
                    <a:gd name="T3" fmla="*/ 9 h 14"/>
                    <a:gd name="T4" fmla="*/ 8 w 22"/>
                    <a:gd name="T5" fmla="*/ 8 h 14"/>
                    <a:gd name="T6" fmla="*/ 7 w 22"/>
                    <a:gd name="T7" fmla="*/ 7 h 14"/>
                    <a:gd name="T8" fmla="*/ 6 w 22"/>
                    <a:gd name="T9" fmla="*/ 7 h 14"/>
                    <a:gd name="T10" fmla="*/ 9 w 22"/>
                    <a:gd name="T11" fmla="*/ 5 h 14"/>
                    <a:gd name="T12" fmla="*/ 10 w 22"/>
                    <a:gd name="T13" fmla="*/ 5 h 14"/>
                    <a:gd name="T14" fmla="*/ 15 w 22"/>
                    <a:gd name="T15" fmla="*/ 6 h 14"/>
                    <a:gd name="T16" fmla="*/ 18 w 22"/>
                    <a:gd name="T17" fmla="*/ 7 h 14"/>
                    <a:gd name="T18" fmla="*/ 19 w 22"/>
                    <a:gd name="T19" fmla="*/ 2 h 14"/>
                    <a:gd name="T20" fmla="*/ 15 w 22"/>
                    <a:gd name="T21" fmla="*/ 1 h 14"/>
                    <a:gd name="T22" fmla="*/ 10 w 22"/>
                    <a:gd name="T23" fmla="*/ 0 h 14"/>
                    <a:gd name="T24" fmla="*/ 7 w 22"/>
                    <a:gd name="T25" fmla="*/ 1 h 14"/>
                    <a:gd name="T26" fmla="*/ 1 w 22"/>
                    <a:gd name="T27" fmla="*/ 6 h 14"/>
                    <a:gd name="T28" fmla="*/ 10 w 22"/>
                    <a:gd name="T29" fmla="*/ 14 h 14"/>
                    <a:gd name="T30" fmla="*/ 12 w 22"/>
                    <a:gd name="T31" fmla="*/ 14 h 14"/>
                    <a:gd name="T32" fmla="*/ 12 w 22"/>
                    <a:gd name="T33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14">
                      <a:moveTo>
                        <a:pt x="12" y="9"/>
                      </a:moveTo>
                      <a:cubicBezTo>
                        <a:pt x="11" y="9"/>
                        <a:pt x="11" y="9"/>
                        <a:pt x="10" y="9"/>
                      </a:cubicBezTo>
                      <a:cubicBezTo>
                        <a:pt x="9" y="9"/>
                        <a:pt x="9" y="9"/>
                        <a:pt x="8" y="8"/>
                      </a:cubicBezTo>
                      <a:cubicBezTo>
                        <a:pt x="7" y="8"/>
                        <a:pt x="7" y="8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6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2" y="5"/>
                        <a:pt x="14" y="6"/>
                        <a:pt x="15" y="6"/>
                      </a:cubicBezTo>
                      <a:cubicBezTo>
                        <a:pt x="16" y="7"/>
                        <a:pt x="17" y="7"/>
                        <a:pt x="18" y="7"/>
                      </a:cubicBezTo>
                      <a:cubicBezTo>
                        <a:pt x="21" y="8"/>
                        <a:pt x="22" y="3"/>
                        <a:pt x="19" y="2"/>
                      </a:cubicBezTo>
                      <a:cubicBezTo>
                        <a:pt x="18" y="2"/>
                        <a:pt x="17" y="1"/>
                        <a:pt x="15" y="1"/>
                      </a:cubicBezTo>
                      <a:cubicBezTo>
                        <a:pt x="14" y="0"/>
                        <a:pt x="12" y="0"/>
                        <a:pt x="10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4" y="1"/>
                        <a:pt x="2" y="3"/>
                        <a:pt x="1" y="6"/>
                      </a:cubicBezTo>
                      <a:cubicBezTo>
                        <a:pt x="0" y="11"/>
                        <a:pt x="6" y="14"/>
                        <a:pt x="10" y="14"/>
                      </a:cubicBezTo>
                      <a:cubicBezTo>
                        <a:pt x="11" y="14"/>
                        <a:pt x="11" y="14"/>
                        <a:pt x="12" y="14"/>
                      </a:cubicBezTo>
                      <a:cubicBezTo>
                        <a:pt x="15" y="14"/>
                        <a:pt x="15" y="9"/>
                        <a:pt x="1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3" name="Freeform 4024"/>
                <p:cNvSpPr/>
                <p:nvPr/>
              </p:nvSpPr>
              <p:spPr bwMode="auto">
                <a:xfrm>
                  <a:off x="590" y="1293"/>
                  <a:ext cx="43" cy="28"/>
                </a:xfrm>
                <a:custGeom>
                  <a:avLst/>
                  <a:gdLst>
                    <a:gd name="T0" fmla="*/ 15 w 25"/>
                    <a:gd name="T1" fmla="*/ 10 h 16"/>
                    <a:gd name="T2" fmla="*/ 12 w 25"/>
                    <a:gd name="T3" fmla="*/ 9 h 16"/>
                    <a:gd name="T4" fmla="*/ 10 w 25"/>
                    <a:gd name="T5" fmla="*/ 8 h 16"/>
                    <a:gd name="T6" fmla="*/ 10 w 25"/>
                    <a:gd name="T7" fmla="*/ 6 h 16"/>
                    <a:gd name="T8" fmla="*/ 12 w 25"/>
                    <a:gd name="T9" fmla="*/ 6 h 16"/>
                    <a:gd name="T10" fmla="*/ 17 w 25"/>
                    <a:gd name="T11" fmla="*/ 6 h 16"/>
                    <a:gd name="T12" fmla="*/ 21 w 25"/>
                    <a:gd name="T13" fmla="*/ 8 h 16"/>
                    <a:gd name="T14" fmla="*/ 22 w 25"/>
                    <a:gd name="T15" fmla="*/ 2 h 16"/>
                    <a:gd name="T16" fmla="*/ 17 w 25"/>
                    <a:gd name="T17" fmla="*/ 1 h 16"/>
                    <a:gd name="T18" fmla="*/ 12 w 25"/>
                    <a:gd name="T19" fmla="*/ 1 h 16"/>
                    <a:gd name="T20" fmla="*/ 4 w 25"/>
                    <a:gd name="T21" fmla="*/ 4 h 16"/>
                    <a:gd name="T22" fmla="*/ 12 w 25"/>
                    <a:gd name="T23" fmla="*/ 15 h 16"/>
                    <a:gd name="T24" fmla="*/ 13 w 25"/>
                    <a:gd name="T25" fmla="*/ 15 h 16"/>
                    <a:gd name="T26" fmla="*/ 15 w 25"/>
                    <a:gd name="T27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6">
                      <a:moveTo>
                        <a:pt x="15" y="10"/>
                      </a:moveTo>
                      <a:cubicBezTo>
                        <a:pt x="14" y="10"/>
                        <a:pt x="13" y="10"/>
                        <a:pt x="12" y="9"/>
                      </a:cubicBezTo>
                      <a:cubicBezTo>
                        <a:pt x="11" y="9"/>
                        <a:pt x="11" y="9"/>
                        <a:pt x="10" y="8"/>
                      </a:cubicBezTo>
                      <a:cubicBezTo>
                        <a:pt x="8" y="7"/>
                        <a:pt x="8" y="7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4" y="5"/>
                        <a:pt x="15" y="6"/>
                        <a:pt x="17" y="6"/>
                      </a:cubicBezTo>
                      <a:cubicBezTo>
                        <a:pt x="19" y="7"/>
                        <a:pt x="20" y="7"/>
                        <a:pt x="21" y="8"/>
                      </a:cubicBezTo>
                      <a:cubicBezTo>
                        <a:pt x="24" y="9"/>
                        <a:pt x="25" y="4"/>
                        <a:pt x="22" y="2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1"/>
                        <a:pt x="14" y="0"/>
                        <a:pt x="12" y="1"/>
                      </a:cubicBezTo>
                      <a:cubicBezTo>
                        <a:pt x="9" y="1"/>
                        <a:pt x="6" y="2"/>
                        <a:pt x="4" y="4"/>
                      </a:cubicBezTo>
                      <a:cubicBezTo>
                        <a:pt x="0" y="10"/>
                        <a:pt x="7" y="13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7" y="16"/>
                        <a:pt x="18" y="11"/>
                        <a:pt x="15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4" name="Freeform 4025"/>
                <p:cNvSpPr/>
                <p:nvPr/>
              </p:nvSpPr>
              <p:spPr bwMode="auto">
                <a:xfrm>
                  <a:off x="595" y="1326"/>
                  <a:ext cx="38" cy="26"/>
                </a:xfrm>
                <a:custGeom>
                  <a:avLst/>
                  <a:gdLst>
                    <a:gd name="T0" fmla="*/ 11 w 22"/>
                    <a:gd name="T1" fmla="*/ 9 h 15"/>
                    <a:gd name="T2" fmla="*/ 9 w 22"/>
                    <a:gd name="T3" fmla="*/ 9 h 15"/>
                    <a:gd name="T4" fmla="*/ 6 w 22"/>
                    <a:gd name="T5" fmla="*/ 6 h 15"/>
                    <a:gd name="T6" fmla="*/ 9 w 22"/>
                    <a:gd name="T7" fmla="*/ 5 h 15"/>
                    <a:gd name="T8" fmla="*/ 10 w 22"/>
                    <a:gd name="T9" fmla="*/ 5 h 15"/>
                    <a:gd name="T10" fmla="*/ 14 w 22"/>
                    <a:gd name="T11" fmla="*/ 6 h 15"/>
                    <a:gd name="T12" fmla="*/ 17 w 22"/>
                    <a:gd name="T13" fmla="*/ 8 h 15"/>
                    <a:gd name="T14" fmla="*/ 19 w 22"/>
                    <a:gd name="T15" fmla="*/ 3 h 15"/>
                    <a:gd name="T16" fmla="*/ 14 w 22"/>
                    <a:gd name="T17" fmla="*/ 1 h 15"/>
                    <a:gd name="T18" fmla="*/ 9 w 22"/>
                    <a:gd name="T19" fmla="*/ 0 h 15"/>
                    <a:gd name="T20" fmla="*/ 7 w 22"/>
                    <a:gd name="T21" fmla="*/ 0 h 15"/>
                    <a:gd name="T22" fmla="*/ 1 w 22"/>
                    <a:gd name="T23" fmla="*/ 5 h 15"/>
                    <a:gd name="T24" fmla="*/ 9 w 22"/>
                    <a:gd name="T25" fmla="*/ 14 h 15"/>
                    <a:gd name="T26" fmla="*/ 11 w 22"/>
                    <a:gd name="T27" fmla="*/ 15 h 15"/>
                    <a:gd name="T28" fmla="*/ 11 w 22"/>
                    <a:gd name="T29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15">
                      <a:moveTo>
                        <a:pt x="11" y="9"/>
                      </a:moveTo>
                      <a:cubicBezTo>
                        <a:pt x="11" y="9"/>
                        <a:pt x="10" y="9"/>
                        <a:pt x="9" y="9"/>
                      </a:cubicBezTo>
                      <a:cubicBezTo>
                        <a:pt x="7" y="8"/>
                        <a:pt x="6" y="7"/>
                        <a:pt x="6" y="6"/>
                      </a:cubicBezTo>
                      <a:cubicBezTo>
                        <a:pt x="6" y="5"/>
                        <a:pt x="8" y="5"/>
                        <a:pt x="9" y="5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3" y="6"/>
                        <a:pt x="14" y="6"/>
                      </a:cubicBezTo>
                      <a:cubicBezTo>
                        <a:pt x="15" y="7"/>
                        <a:pt x="16" y="7"/>
                        <a:pt x="17" y="8"/>
                      </a:cubicBezTo>
                      <a:cubicBezTo>
                        <a:pt x="20" y="9"/>
                        <a:pt x="22" y="4"/>
                        <a:pt x="19" y="3"/>
                      </a:cubicBezTo>
                      <a:cubicBezTo>
                        <a:pt x="17" y="2"/>
                        <a:pt x="16" y="1"/>
                        <a:pt x="14" y="1"/>
                      </a:cubicBezTo>
                      <a:cubicBezTo>
                        <a:pt x="13" y="0"/>
                        <a:pt x="11" y="0"/>
                        <a:pt x="9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4" y="1"/>
                        <a:pt x="2" y="2"/>
                        <a:pt x="1" y="5"/>
                      </a:cubicBezTo>
                      <a:cubicBezTo>
                        <a:pt x="0" y="10"/>
                        <a:pt x="5" y="13"/>
                        <a:pt x="9" y="14"/>
                      </a:cubicBezTo>
                      <a:cubicBezTo>
                        <a:pt x="10" y="14"/>
                        <a:pt x="10" y="15"/>
                        <a:pt x="11" y="15"/>
                      </a:cubicBezTo>
                      <a:cubicBezTo>
                        <a:pt x="14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5" name="Freeform 4026"/>
                <p:cNvSpPr/>
                <p:nvPr/>
              </p:nvSpPr>
              <p:spPr bwMode="auto">
                <a:xfrm>
                  <a:off x="591" y="1352"/>
                  <a:ext cx="44" cy="30"/>
                </a:xfrm>
                <a:custGeom>
                  <a:avLst/>
                  <a:gdLst>
                    <a:gd name="T0" fmla="*/ 13 w 25"/>
                    <a:gd name="T1" fmla="*/ 11 h 17"/>
                    <a:gd name="T2" fmla="*/ 11 w 25"/>
                    <a:gd name="T3" fmla="*/ 10 h 17"/>
                    <a:gd name="T4" fmla="*/ 9 w 25"/>
                    <a:gd name="T5" fmla="*/ 6 h 17"/>
                    <a:gd name="T6" fmla="*/ 11 w 25"/>
                    <a:gd name="T7" fmla="*/ 6 h 17"/>
                    <a:gd name="T8" fmla="*/ 15 w 25"/>
                    <a:gd name="T9" fmla="*/ 7 h 17"/>
                    <a:gd name="T10" fmla="*/ 16 w 25"/>
                    <a:gd name="T11" fmla="*/ 8 h 17"/>
                    <a:gd name="T12" fmla="*/ 20 w 25"/>
                    <a:gd name="T13" fmla="*/ 9 h 17"/>
                    <a:gd name="T14" fmla="*/ 22 w 25"/>
                    <a:gd name="T15" fmla="*/ 4 h 17"/>
                    <a:gd name="T16" fmla="*/ 16 w 25"/>
                    <a:gd name="T17" fmla="*/ 2 h 17"/>
                    <a:gd name="T18" fmla="*/ 11 w 25"/>
                    <a:gd name="T19" fmla="*/ 1 h 17"/>
                    <a:gd name="T20" fmla="*/ 4 w 25"/>
                    <a:gd name="T21" fmla="*/ 4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3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3" y="11"/>
                      </a:moveTo>
                      <a:cubicBezTo>
                        <a:pt x="13" y="11"/>
                        <a:pt x="12" y="10"/>
                        <a:pt x="11" y="10"/>
                      </a:cubicBezTo>
                      <a:cubicBezTo>
                        <a:pt x="9" y="9"/>
                        <a:pt x="7" y="7"/>
                        <a:pt x="9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2" y="6"/>
                        <a:pt x="14" y="7"/>
                        <a:pt x="15" y="7"/>
                      </a:cubicBezTo>
                      <a:cubicBezTo>
                        <a:pt x="15" y="7"/>
                        <a:pt x="16" y="7"/>
                        <a:pt x="16" y="8"/>
                      </a:cubicBezTo>
                      <a:cubicBezTo>
                        <a:pt x="18" y="8"/>
                        <a:pt x="19" y="9"/>
                        <a:pt x="20" y="9"/>
                      </a:cubicBezTo>
                      <a:cubicBezTo>
                        <a:pt x="24" y="10"/>
                        <a:pt x="25" y="5"/>
                        <a:pt x="22" y="4"/>
                      </a:cubicBezTo>
                      <a:cubicBezTo>
                        <a:pt x="20" y="4"/>
                        <a:pt x="18" y="3"/>
                        <a:pt x="16" y="2"/>
                      </a:cubicBezTo>
                      <a:cubicBezTo>
                        <a:pt x="15" y="1"/>
                        <a:pt x="13" y="1"/>
                        <a:pt x="11" y="1"/>
                      </a:cubicBezTo>
                      <a:cubicBezTo>
                        <a:pt x="8" y="0"/>
                        <a:pt x="6" y="1"/>
                        <a:pt x="4" y="4"/>
                      </a:cubicBezTo>
                      <a:cubicBezTo>
                        <a:pt x="0" y="9"/>
                        <a:pt x="6" y="14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5" y="17"/>
                        <a:pt x="16" y="12"/>
                        <a:pt x="1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6" name="Freeform 4027"/>
                <p:cNvSpPr/>
                <p:nvPr/>
              </p:nvSpPr>
              <p:spPr bwMode="auto">
                <a:xfrm>
                  <a:off x="586" y="1383"/>
                  <a:ext cx="49" cy="28"/>
                </a:xfrm>
                <a:custGeom>
                  <a:avLst/>
                  <a:gdLst>
                    <a:gd name="T0" fmla="*/ 16 w 28"/>
                    <a:gd name="T1" fmla="*/ 10 h 16"/>
                    <a:gd name="T2" fmla="*/ 14 w 28"/>
                    <a:gd name="T3" fmla="*/ 9 h 16"/>
                    <a:gd name="T4" fmla="*/ 11 w 28"/>
                    <a:gd name="T5" fmla="*/ 5 h 16"/>
                    <a:gd name="T6" fmla="*/ 14 w 28"/>
                    <a:gd name="T7" fmla="*/ 5 h 16"/>
                    <a:gd name="T8" fmla="*/ 19 w 28"/>
                    <a:gd name="T9" fmla="*/ 7 h 16"/>
                    <a:gd name="T10" fmla="*/ 22 w 28"/>
                    <a:gd name="T11" fmla="*/ 8 h 16"/>
                    <a:gd name="T12" fmla="*/ 25 w 28"/>
                    <a:gd name="T13" fmla="*/ 4 h 16"/>
                    <a:gd name="T14" fmla="*/ 19 w 28"/>
                    <a:gd name="T15" fmla="*/ 1 h 16"/>
                    <a:gd name="T16" fmla="*/ 14 w 28"/>
                    <a:gd name="T17" fmla="*/ 0 h 16"/>
                    <a:gd name="T18" fmla="*/ 7 w 28"/>
                    <a:gd name="T19" fmla="*/ 2 h 16"/>
                    <a:gd name="T20" fmla="*/ 14 w 28"/>
                    <a:gd name="T21" fmla="*/ 15 h 16"/>
                    <a:gd name="T22" fmla="*/ 15 w 28"/>
                    <a:gd name="T23" fmla="*/ 15 h 16"/>
                    <a:gd name="T24" fmla="*/ 16 w 28"/>
                    <a:gd name="T25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16">
                      <a:moveTo>
                        <a:pt x="16" y="10"/>
                      </a:moveTo>
                      <a:cubicBezTo>
                        <a:pt x="16" y="10"/>
                        <a:pt x="15" y="10"/>
                        <a:pt x="14" y="9"/>
                      </a:cubicBezTo>
                      <a:cubicBezTo>
                        <a:pt x="12" y="8"/>
                        <a:pt x="8" y="6"/>
                        <a:pt x="11" y="5"/>
                      </a:cubicBezTo>
                      <a:cubicBezTo>
                        <a:pt x="12" y="5"/>
                        <a:pt x="13" y="5"/>
                        <a:pt x="14" y="5"/>
                      </a:cubicBezTo>
                      <a:cubicBezTo>
                        <a:pt x="16" y="6"/>
                        <a:pt x="18" y="6"/>
                        <a:pt x="19" y="7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8" y="6"/>
                        <a:pt x="25" y="4"/>
                      </a:cubicBezTo>
                      <a:cubicBezTo>
                        <a:pt x="23" y="3"/>
                        <a:pt x="21" y="2"/>
                        <a:pt x="19" y="1"/>
                      </a:cubicBezTo>
                      <a:cubicBezTo>
                        <a:pt x="18" y="1"/>
                        <a:pt x="16" y="0"/>
                        <a:pt x="14" y="0"/>
                      </a:cubicBezTo>
                      <a:cubicBezTo>
                        <a:pt x="11" y="0"/>
                        <a:pt x="9" y="0"/>
                        <a:pt x="7" y="2"/>
                      </a:cubicBezTo>
                      <a:cubicBezTo>
                        <a:pt x="0" y="7"/>
                        <a:pt x="9" y="13"/>
                        <a:pt x="14" y="15"/>
                      </a:cubicBezTo>
                      <a:cubicBezTo>
                        <a:pt x="14" y="15"/>
                        <a:pt x="15" y="15"/>
                        <a:pt x="15" y="15"/>
                      </a:cubicBezTo>
                      <a:cubicBezTo>
                        <a:pt x="18" y="16"/>
                        <a:pt x="19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7" name="Freeform 4028"/>
                <p:cNvSpPr/>
                <p:nvPr/>
              </p:nvSpPr>
              <p:spPr bwMode="auto">
                <a:xfrm>
                  <a:off x="588" y="1415"/>
                  <a:ext cx="47" cy="26"/>
                </a:xfrm>
                <a:custGeom>
                  <a:avLst/>
                  <a:gdLst>
                    <a:gd name="T0" fmla="*/ 15 w 27"/>
                    <a:gd name="T1" fmla="*/ 9 h 15"/>
                    <a:gd name="T2" fmla="*/ 13 w 27"/>
                    <a:gd name="T3" fmla="*/ 9 h 15"/>
                    <a:gd name="T4" fmla="*/ 11 w 27"/>
                    <a:gd name="T5" fmla="*/ 5 h 15"/>
                    <a:gd name="T6" fmla="*/ 13 w 27"/>
                    <a:gd name="T7" fmla="*/ 5 h 15"/>
                    <a:gd name="T8" fmla="*/ 18 w 27"/>
                    <a:gd name="T9" fmla="*/ 6 h 15"/>
                    <a:gd name="T10" fmla="*/ 22 w 27"/>
                    <a:gd name="T11" fmla="*/ 8 h 15"/>
                    <a:gd name="T12" fmla="*/ 24 w 27"/>
                    <a:gd name="T13" fmla="*/ 4 h 15"/>
                    <a:gd name="T14" fmla="*/ 18 w 27"/>
                    <a:gd name="T15" fmla="*/ 1 h 15"/>
                    <a:gd name="T16" fmla="*/ 13 w 27"/>
                    <a:gd name="T17" fmla="*/ 0 h 15"/>
                    <a:gd name="T18" fmla="*/ 5 w 27"/>
                    <a:gd name="T19" fmla="*/ 3 h 15"/>
                    <a:gd name="T20" fmla="*/ 13 w 27"/>
                    <a:gd name="T21" fmla="*/ 14 h 15"/>
                    <a:gd name="T22" fmla="*/ 15 w 27"/>
                    <a:gd name="T23" fmla="*/ 14 h 15"/>
                    <a:gd name="T24" fmla="*/ 15 w 27"/>
                    <a:gd name="T25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5">
                      <a:moveTo>
                        <a:pt x="15" y="9"/>
                      </a:moveTo>
                      <a:cubicBezTo>
                        <a:pt x="15" y="9"/>
                        <a:pt x="14" y="9"/>
                        <a:pt x="13" y="9"/>
                      </a:cubicBezTo>
                      <a:cubicBezTo>
                        <a:pt x="10" y="8"/>
                        <a:pt x="7" y="6"/>
                        <a:pt x="11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5" y="5"/>
                        <a:pt x="17" y="5"/>
                        <a:pt x="18" y="6"/>
                      </a:cubicBezTo>
                      <a:cubicBezTo>
                        <a:pt x="20" y="7"/>
                        <a:pt x="21" y="8"/>
                        <a:pt x="22" y="8"/>
                      </a:cubicBezTo>
                      <a:cubicBezTo>
                        <a:pt x="25" y="10"/>
                        <a:pt x="27" y="6"/>
                        <a:pt x="24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7" y="0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5" y="3"/>
                      </a:cubicBezTo>
                      <a:cubicBezTo>
                        <a:pt x="0" y="8"/>
                        <a:pt x="8" y="13"/>
                        <a:pt x="13" y="14"/>
                      </a:cubicBezTo>
                      <a:cubicBezTo>
                        <a:pt x="14" y="14"/>
                        <a:pt x="14" y="14"/>
                        <a:pt x="15" y="14"/>
                      </a:cubicBezTo>
                      <a:cubicBezTo>
                        <a:pt x="18" y="15"/>
                        <a:pt x="18" y="9"/>
                        <a:pt x="1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8" name="Freeform 4029"/>
                <p:cNvSpPr/>
                <p:nvPr/>
              </p:nvSpPr>
              <p:spPr bwMode="auto">
                <a:xfrm>
                  <a:off x="595" y="1446"/>
                  <a:ext cx="42" cy="30"/>
                </a:xfrm>
                <a:custGeom>
                  <a:avLst/>
                  <a:gdLst>
                    <a:gd name="T0" fmla="*/ 11 w 24"/>
                    <a:gd name="T1" fmla="*/ 11 h 17"/>
                    <a:gd name="T2" fmla="*/ 9 w 24"/>
                    <a:gd name="T3" fmla="*/ 10 h 17"/>
                    <a:gd name="T4" fmla="*/ 7 w 24"/>
                    <a:gd name="T5" fmla="*/ 10 h 17"/>
                    <a:gd name="T6" fmla="*/ 6 w 24"/>
                    <a:gd name="T7" fmla="*/ 9 h 17"/>
                    <a:gd name="T8" fmla="*/ 6 w 24"/>
                    <a:gd name="T9" fmla="*/ 9 h 17"/>
                    <a:gd name="T10" fmla="*/ 6 w 24"/>
                    <a:gd name="T11" fmla="*/ 8 h 17"/>
                    <a:gd name="T12" fmla="*/ 6 w 24"/>
                    <a:gd name="T13" fmla="*/ 8 h 17"/>
                    <a:gd name="T14" fmla="*/ 8 w 24"/>
                    <a:gd name="T15" fmla="*/ 7 h 17"/>
                    <a:gd name="T16" fmla="*/ 9 w 24"/>
                    <a:gd name="T17" fmla="*/ 6 h 17"/>
                    <a:gd name="T18" fmla="*/ 14 w 24"/>
                    <a:gd name="T19" fmla="*/ 6 h 17"/>
                    <a:gd name="T20" fmla="*/ 17 w 24"/>
                    <a:gd name="T21" fmla="*/ 8 h 17"/>
                    <a:gd name="T22" fmla="*/ 22 w 24"/>
                    <a:gd name="T23" fmla="*/ 6 h 17"/>
                    <a:gd name="T24" fmla="*/ 14 w 24"/>
                    <a:gd name="T25" fmla="*/ 1 h 17"/>
                    <a:gd name="T26" fmla="*/ 9 w 24"/>
                    <a:gd name="T27" fmla="*/ 1 h 17"/>
                    <a:gd name="T28" fmla="*/ 4 w 24"/>
                    <a:gd name="T29" fmla="*/ 3 h 17"/>
                    <a:gd name="T30" fmla="*/ 1 w 24"/>
                    <a:gd name="T31" fmla="*/ 10 h 17"/>
                    <a:gd name="T32" fmla="*/ 9 w 24"/>
                    <a:gd name="T33" fmla="*/ 16 h 17"/>
                    <a:gd name="T34" fmla="*/ 10 w 24"/>
                    <a:gd name="T35" fmla="*/ 16 h 17"/>
                    <a:gd name="T36" fmla="*/ 11 w 24"/>
                    <a:gd name="T3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17">
                      <a:moveTo>
                        <a:pt x="11" y="11"/>
                      </a:moveTo>
                      <a:cubicBezTo>
                        <a:pt x="10" y="11"/>
                        <a:pt x="10" y="11"/>
                        <a:pt x="9" y="10"/>
                      </a:cubicBezTo>
                      <a:cubicBezTo>
                        <a:pt x="8" y="10"/>
                        <a:pt x="8" y="10"/>
                        <a:pt x="7" y="10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8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7" y="7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11" y="6"/>
                        <a:pt x="13" y="5"/>
                        <a:pt x="14" y="6"/>
                      </a:cubicBezTo>
                      <a:cubicBezTo>
                        <a:pt x="15" y="6"/>
                        <a:pt x="17" y="7"/>
                        <a:pt x="17" y="8"/>
                      </a:cubicBezTo>
                      <a:cubicBezTo>
                        <a:pt x="19" y="11"/>
                        <a:pt x="24" y="9"/>
                        <a:pt x="22" y="6"/>
                      </a:cubicBezTo>
                      <a:cubicBezTo>
                        <a:pt x="20" y="3"/>
                        <a:pt x="17" y="1"/>
                        <a:pt x="14" y="1"/>
                      </a:cubicBez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2" y="4"/>
                        <a:pt x="0" y="7"/>
                        <a:pt x="1" y="10"/>
                      </a:cubicBezTo>
                      <a:cubicBezTo>
                        <a:pt x="2" y="13"/>
                        <a:pt x="6" y="15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3" y="17"/>
                        <a:pt x="14" y="12"/>
                        <a:pt x="1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09" name="Freeform 4030"/>
                <p:cNvSpPr/>
                <p:nvPr/>
              </p:nvSpPr>
              <p:spPr bwMode="auto">
                <a:xfrm>
                  <a:off x="588" y="1479"/>
                  <a:ext cx="47" cy="31"/>
                </a:xfrm>
                <a:custGeom>
                  <a:avLst/>
                  <a:gdLst>
                    <a:gd name="T0" fmla="*/ 16 w 27"/>
                    <a:gd name="T1" fmla="*/ 12 h 18"/>
                    <a:gd name="T2" fmla="*/ 13 w 27"/>
                    <a:gd name="T3" fmla="*/ 11 h 18"/>
                    <a:gd name="T4" fmla="*/ 9 w 27"/>
                    <a:gd name="T5" fmla="*/ 7 h 18"/>
                    <a:gd name="T6" fmla="*/ 13 w 27"/>
                    <a:gd name="T7" fmla="*/ 5 h 18"/>
                    <a:gd name="T8" fmla="*/ 18 w 27"/>
                    <a:gd name="T9" fmla="*/ 6 h 18"/>
                    <a:gd name="T10" fmla="*/ 23 w 27"/>
                    <a:gd name="T11" fmla="*/ 9 h 18"/>
                    <a:gd name="T12" fmla="*/ 24 w 27"/>
                    <a:gd name="T13" fmla="*/ 4 h 18"/>
                    <a:gd name="T14" fmla="*/ 18 w 27"/>
                    <a:gd name="T15" fmla="*/ 1 h 18"/>
                    <a:gd name="T16" fmla="*/ 13 w 27"/>
                    <a:gd name="T17" fmla="*/ 0 h 18"/>
                    <a:gd name="T18" fmla="*/ 4 w 27"/>
                    <a:gd name="T19" fmla="*/ 5 h 18"/>
                    <a:gd name="T20" fmla="*/ 13 w 27"/>
                    <a:gd name="T21" fmla="*/ 17 h 18"/>
                    <a:gd name="T22" fmla="*/ 15 w 27"/>
                    <a:gd name="T23" fmla="*/ 17 h 18"/>
                    <a:gd name="T24" fmla="*/ 16 w 27"/>
                    <a:gd name="T25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18">
                      <a:moveTo>
                        <a:pt x="16" y="12"/>
                      </a:moveTo>
                      <a:cubicBezTo>
                        <a:pt x="16" y="12"/>
                        <a:pt x="14" y="12"/>
                        <a:pt x="13" y="11"/>
                      </a:cubicBezTo>
                      <a:cubicBezTo>
                        <a:pt x="10" y="11"/>
                        <a:pt x="8" y="9"/>
                        <a:pt x="9" y="7"/>
                      </a:cubicBezTo>
                      <a:cubicBezTo>
                        <a:pt x="10" y="6"/>
                        <a:pt x="11" y="5"/>
                        <a:pt x="13" y="5"/>
                      </a:cubicBezTo>
                      <a:cubicBezTo>
                        <a:pt x="15" y="5"/>
                        <a:pt x="16" y="6"/>
                        <a:pt x="18" y="6"/>
                      </a:cubicBezTo>
                      <a:cubicBezTo>
                        <a:pt x="20" y="7"/>
                        <a:pt x="22" y="8"/>
                        <a:pt x="23" y="9"/>
                      </a:cubicBezTo>
                      <a:cubicBezTo>
                        <a:pt x="26" y="10"/>
                        <a:pt x="27" y="5"/>
                        <a:pt x="24" y="4"/>
                      </a:cubicBezTo>
                      <a:cubicBezTo>
                        <a:pt x="22" y="3"/>
                        <a:pt x="20" y="2"/>
                        <a:pt x="18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0" y="0"/>
                        <a:pt x="7" y="1"/>
                        <a:pt x="4" y="5"/>
                      </a:cubicBezTo>
                      <a:cubicBezTo>
                        <a:pt x="0" y="12"/>
                        <a:pt x="8" y="15"/>
                        <a:pt x="13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8" y="18"/>
                        <a:pt x="20" y="13"/>
                        <a:pt x="1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0" name="Freeform 4031"/>
                <p:cNvSpPr/>
                <p:nvPr/>
              </p:nvSpPr>
              <p:spPr bwMode="auto">
                <a:xfrm>
                  <a:off x="591" y="1519"/>
                  <a:ext cx="42" cy="26"/>
                </a:xfrm>
                <a:custGeom>
                  <a:avLst/>
                  <a:gdLst>
                    <a:gd name="T0" fmla="*/ 14 w 24"/>
                    <a:gd name="T1" fmla="*/ 9 h 15"/>
                    <a:gd name="T2" fmla="*/ 11 w 24"/>
                    <a:gd name="T3" fmla="*/ 9 h 15"/>
                    <a:gd name="T4" fmla="*/ 9 w 24"/>
                    <a:gd name="T5" fmla="*/ 8 h 15"/>
                    <a:gd name="T6" fmla="*/ 7 w 24"/>
                    <a:gd name="T7" fmla="*/ 7 h 15"/>
                    <a:gd name="T8" fmla="*/ 7 w 24"/>
                    <a:gd name="T9" fmla="*/ 7 h 15"/>
                    <a:gd name="T10" fmla="*/ 9 w 24"/>
                    <a:gd name="T11" fmla="*/ 6 h 15"/>
                    <a:gd name="T12" fmla="*/ 11 w 24"/>
                    <a:gd name="T13" fmla="*/ 5 h 15"/>
                    <a:gd name="T14" fmla="*/ 16 w 24"/>
                    <a:gd name="T15" fmla="*/ 6 h 15"/>
                    <a:gd name="T16" fmla="*/ 20 w 24"/>
                    <a:gd name="T17" fmla="*/ 8 h 15"/>
                    <a:gd name="T18" fmla="*/ 21 w 24"/>
                    <a:gd name="T19" fmla="*/ 3 h 15"/>
                    <a:gd name="T20" fmla="*/ 16 w 24"/>
                    <a:gd name="T21" fmla="*/ 1 h 15"/>
                    <a:gd name="T22" fmla="*/ 12 w 24"/>
                    <a:gd name="T23" fmla="*/ 0 h 15"/>
                    <a:gd name="T24" fmla="*/ 11 w 24"/>
                    <a:gd name="T25" fmla="*/ 0 h 15"/>
                    <a:gd name="T26" fmla="*/ 3 w 24"/>
                    <a:gd name="T27" fmla="*/ 4 h 15"/>
                    <a:gd name="T28" fmla="*/ 11 w 24"/>
                    <a:gd name="T29" fmla="*/ 14 h 15"/>
                    <a:gd name="T30" fmla="*/ 12 w 24"/>
                    <a:gd name="T31" fmla="*/ 14 h 15"/>
                    <a:gd name="T32" fmla="*/ 14 w 24"/>
                    <a:gd name="T33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4" h="15">
                      <a:moveTo>
                        <a:pt x="14" y="9"/>
                      </a:moveTo>
                      <a:cubicBezTo>
                        <a:pt x="13" y="9"/>
                        <a:pt x="12" y="9"/>
                        <a:pt x="11" y="9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8" y="7"/>
                        <a:pt x="8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6"/>
                        <a:pt x="8" y="6"/>
                        <a:pt x="9" y="6"/>
                      </a:cubicBezTo>
                      <a:cubicBezTo>
                        <a:pt x="9" y="5"/>
                        <a:pt x="10" y="5"/>
                        <a:pt x="11" y="5"/>
                      </a:cubicBezTo>
                      <a:cubicBezTo>
                        <a:pt x="13" y="5"/>
                        <a:pt x="15" y="5"/>
                        <a:pt x="16" y="6"/>
                      </a:cubicBezTo>
                      <a:cubicBezTo>
                        <a:pt x="18" y="7"/>
                        <a:pt x="19" y="7"/>
                        <a:pt x="20" y="8"/>
                      </a:cubicBezTo>
                      <a:cubicBezTo>
                        <a:pt x="23" y="9"/>
                        <a:pt x="24" y="4"/>
                        <a:pt x="21" y="3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8" y="0"/>
                        <a:pt x="4" y="1"/>
                        <a:pt x="3" y="4"/>
                      </a:cubicBezTo>
                      <a:cubicBezTo>
                        <a:pt x="0" y="9"/>
                        <a:pt x="6" y="13"/>
                        <a:pt x="11" y="14"/>
                      </a:cubicBezTo>
                      <a:cubicBezTo>
                        <a:pt x="11" y="14"/>
                        <a:pt x="12" y="14"/>
                        <a:pt x="12" y="14"/>
                      </a:cubicBezTo>
                      <a:cubicBezTo>
                        <a:pt x="16" y="15"/>
                        <a:pt x="17" y="10"/>
                        <a:pt x="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1" name="Freeform 4032"/>
                <p:cNvSpPr/>
                <p:nvPr/>
              </p:nvSpPr>
              <p:spPr bwMode="auto">
                <a:xfrm>
                  <a:off x="595" y="1554"/>
                  <a:ext cx="42" cy="26"/>
                </a:xfrm>
                <a:custGeom>
                  <a:avLst/>
                  <a:gdLst>
                    <a:gd name="T0" fmla="*/ 11 w 24"/>
                    <a:gd name="T1" fmla="*/ 9 h 15"/>
                    <a:gd name="T2" fmla="*/ 9 w 24"/>
                    <a:gd name="T3" fmla="*/ 8 h 15"/>
                    <a:gd name="T4" fmla="*/ 8 w 24"/>
                    <a:gd name="T5" fmla="*/ 7 h 15"/>
                    <a:gd name="T6" fmla="*/ 7 w 24"/>
                    <a:gd name="T7" fmla="*/ 6 h 15"/>
                    <a:gd name="T8" fmla="*/ 8 w 24"/>
                    <a:gd name="T9" fmla="*/ 6 h 15"/>
                    <a:gd name="T10" fmla="*/ 9 w 24"/>
                    <a:gd name="T11" fmla="*/ 5 h 15"/>
                    <a:gd name="T12" fmla="*/ 12 w 24"/>
                    <a:gd name="T13" fmla="*/ 5 h 15"/>
                    <a:gd name="T14" fmla="*/ 14 w 24"/>
                    <a:gd name="T15" fmla="*/ 6 h 15"/>
                    <a:gd name="T16" fmla="*/ 19 w 24"/>
                    <a:gd name="T17" fmla="*/ 7 h 15"/>
                    <a:gd name="T18" fmla="*/ 20 w 24"/>
                    <a:gd name="T19" fmla="*/ 2 h 15"/>
                    <a:gd name="T20" fmla="*/ 14 w 24"/>
                    <a:gd name="T21" fmla="*/ 1 h 15"/>
                    <a:gd name="T22" fmla="*/ 9 w 24"/>
                    <a:gd name="T23" fmla="*/ 0 h 15"/>
                    <a:gd name="T24" fmla="*/ 3 w 24"/>
                    <a:gd name="T25" fmla="*/ 3 h 15"/>
                    <a:gd name="T26" fmla="*/ 9 w 24"/>
                    <a:gd name="T27" fmla="*/ 14 h 15"/>
                    <a:gd name="T28" fmla="*/ 10 w 24"/>
                    <a:gd name="T29" fmla="*/ 14 h 15"/>
                    <a:gd name="T30" fmla="*/ 11 w 24"/>
                    <a:gd name="T31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4" h="15">
                      <a:moveTo>
                        <a:pt x="11" y="9"/>
                      </a:moveTo>
                      <a:cubicBezTo>
                        <a:pt x="10" y="9"/>
                        <a:pt x="10" y="9"/>
                        <a:pt x="9" y="8"/>
                      </a:cubicBezTo>
                      <a:cubicBezTo>
                        <a:pt x="9" y="8"/>
                        <a:pt x="8" y="8"/>
                        <a:pt x="8" y="7"/>
                      </a:cubicBezTo>
                      <a:cubicBezTo>
                        <a:pt x="8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8" y="6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5"/>
                        <a:pt x="12" y="5"/>
                      </a:cubicBezTo>
                      <a:cubicBezTo>
                        <a:pt x="13" y="5"/>
                        <a:pt x="13" y="6"/>
                        <a:pt x="14" y="6"/>
                      </a:cubicBezTo>
                      <a:cubicBezTo>
                        <a:pt x="16" y="6"/>
                        <a:pt x="17" y="7"/>
                        <a:pt x="19" y="7"/>
                      </a:cubicBezTo>
                      <a:cubicBezTo>
                        <a:pt x="22" y="8"/>
                        <a:pt x="24" y="3"/>
                        <a:pt x="20" y="2"/>
                      </a:cubicBezTo>
                      <a:cubicBezTo>
                        <a:pt x="19" y="2"/>
                        <a:pt x="16" y="1"/>
                        <a:pt x="14" y="1"/>
                      </a:cubicBezTo>
                      <a:cubicBezTo>
                        <a:pt x="12" y="0"/>
                        <a:pt x="11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8"/>
                        <a:pt x="5" y="12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3" y="15"/>
                        <a:pt x="14" y="10"/>
                        <a:pt x="1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2" name="Freeform 4033"/>
                <p:cNvSpPr/>
                <p:nvPr/>
              </p:nvSpPr>
              <p:spPr bwMode="auto">
                <a:xfrm>
                  <a:off x="591" y="1585"/>
                  <a:ext cx="44" cy="30"/>
                </a:xfrm>
                <a:custGeom>
                  <a:avLst/>
                  <a:gdLst>
                    <a:gd name="T0" fmla="*/ 14 w 25"/>
                    <a:gd name="T1" fmla="*/ 11 h 17"/>
                    <a:gd name="T2" fmla="*/ 11 w 25"/>
                    <a:gd name="T3" fmla="*/ 10 h 17"/>
                    <a:gd name="T4" fmla="*/ 10 w 25"/>
                    <a:gd name="T5" fmla="*/ 9 h 17"/>
                    <a:gd name="T6" fmla="*/ 10 w 25"/>
                    <a:gd name="T7" fmla="*/ 6 h 17"/>
                    <a:gd name="T8" fmla="*/ 11 w 25"/>
                    <a:gd name="T9" fmla="*/ 6 h 17"/>
                    <a:gd name="T10" fmla="*/ 16 w 25"/>
                    <a:gd name="T11" fmla="*/ 6 h 17"/>
                    <a:gd name="T12" fmla="*/ 19 w 25"/>
                    <a:gd name="T13" fmla="*/ 8 h 17"/>
                    <a:gd name="T14" fmla="*/ 22 w 25"/>
                    <a:gd name="T15" fmla="*/ 4 h 17"/>
                    <a:gd name="T16" fmla="*/ 16 w 25"/>
                    <a:gd name="T17" fmla="*/ 1 h 17"/>
                    <a:gd name="T18" fmla="*/ 11 w 25"/>
                    <a:gd name="T19" fmla="*/ 1 h 17"/>
                    <a:gd name="T20" fmla="*/ 5 w 25"/>
                    <a:gd name="T21" fmla="*/ 3 h 17"/>
                    <a:gd name="T22" fmla="*/ 11 w 25"/>
                    <a:gd name="T23" fmla="*/ 15 h 17"/>
                    <a:gd name="T24" fmla="*/ 12 w 25"/>
                    <a:gd name="T25" fmla="*/ 16 h 17"/>
                    <a:gd name="T26" fmla="*/ 14 w 25"/>
                    <a:gd name="T27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5" h="17">
                      <a:moveTo>
                        <a:pt x="14" y="11"/>
                      </a:moveTo>
                      <a:cubicBezTo>
                        <a:pt x="13" y="10"/>
                        <a:pt x="12" y="10"/>
                        <a:pt x="11" y="10"/>
                      </a:cubicBezTo>
                      <a:cubicBezTo>
                        <a:pt x="11" y="9"/>
                        <a:pt x="10" y="9"/>
                        <a:pt x="10" y="9"/>
                      </a:cubicBezTo>
                      <a:cubicBezTo>
                        <a:pt x="8" y="7"/>
                        <a:pt x="9" y="7"/>
                        <a:pt x="10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3" y="5"/>
                        <a:pt x="15" y="6"/>
                        <a:pt x="16" y="6"/>
                      </a:cubicBezTo>
                      <a:cubicBezTo>
                        <a:pt x="17" y="7"/>
                        <a:pt x="18" y="7"/>
                        <a:pt x="19" y="8"/>
                      </a:cubicBezTo>
                      <a:cubicBezTo>
                        <a:pt x="22" y="10"/>
                        <a:pt x="25" y="6"/>
                        <a:pt x="22" y="4"/>
                      </a:cubicBezTo>
                      <a:cubicBezTo>
                        <a:pt x="20" y="2"/>
                        <a:pt x="18" y="1"/>
                        <a:pt x="16" y="1"/>
                      </a:cubicBezTo>
                      <a:cubicBezTo>
                        <a:pt x="15" y="0"/>
                        <a:pt x="13" y="0"/>
                        <a:pt x="11" y="1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0" y="8"/>
                        <a:pt x="6" y="13"/>
                        <a:pt x="11" y="15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6" y="17"/>
                        <a:pt x="17" y="12"/>
                        <a:pt x="1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3" name="Freeform 4034"/>
                <p:cNvSpPr/>
                <p:nvPr/>
              </p:nvSpPr>
              <p:spPr bwMode="auto">
                <a:xfrm>
                  <a:off x="875" y="1113"/>
                  <a:ext cx="19" cy="16"/>
                </a:xfrm>
                <a:custGeom>
                  <a:avLst/>
                  <a:gdLst>
                    <a:gd name="T0" fmla="*/ 9 w 11"/>
                    <a:gd name="T1" fmla="*/ 9 h 9"/>
                    <a:gd name="T2" fmla="*/ 8 w 11"/>
                    <a:gd name="T3" fmla="*/ 1 h 9"/>
                    <a:gd name="T4" fmla="*/ 1 w 11"/>
                    <a:gd name="T5" fmla="*/ 8 h 9"/>
                    <a:gd name="T6" fmla="*/ 0 w 11"/>
                    <a:gd name="T7" fmla="*/ 9 h 9"/>
                    <a:gd name="T8" fmla="*/ 9 w 11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9" y="9"/>
                      </a:moveTo>
                      <a:cubicBezTo>
                        <a:pt x="10" y="6"/>
                        <a:pt x="11" y="3"/>
                        <a:pt x="8" y="1"/>
                      </a:cubicBezTo>
                      <a:cubicBezTo>
                        <a:pt x="5" y="0"/>
                        <a:pt x="1" y="6"/>
                        <a:pt x="1" y="8"/>
                      </a:cubicBezTo>
                      <a:cubicBezTo>
                        <a:pt x="1" y="9"/>
                        <a:pt x="0" y="9"/>
                        <a:pt x="0" y="9"/>
                      </a:cubicBezTo>
                      <a:cubicBezTo>
                        <a:pt x="3" y="9"/>
                        <a:pt x="6" y="9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4" name="Freeform 4035"/>
                <p:cNvSpPr>
                  <a:spLocks noEditPoints="1"/>
                </p:cNvSpPr>
                <p:nvPr/>
              </p:nvSpPr>
              <p:spPr bwMode="auto">
                <a:xfrm>
                  <a:off x="725" y="1105"/>
                  <a:ext cx="266" cy="94"/>
                </a:xfrm>
                <a:custGeom>
                  <a:avLst/>
                  <a:gdLst>
                    <a:gd name="T0" fmla="*/ 21 w 153"/>
                    <a:gd name="T1" fmla="*/ 11 h 54"/>
                    <a:gd name="T2" fmla="*/ 13 w 153"/>
                    <a:gd name="T3" fmla="*/ 53 h 54"/>
                    <a:gd name="T4" fmla="*/ 23 w 153"/>
                    <a:gd name="T5" fmla="*/ 30 h 54"/>
                    <a:gd name="T6" fmla="*/ 34 w 153"/>
                    <a:gd name="T7" fmla="*/ 14 h 54"/>
                    <a:gd name="T8" fmla="*/ 40 w 153"/>
                    <a:gd name="T9" fmla="*/ 19 h 54"/>
                    <a:gd name="T10" fmla="*/ 53 w 153"/>
                    <a:gd name="T11" fmla="*/ 40 h 54"/>
                    <a:gd name="T12" fmla="*/ 75 w 153"/>
                    <a:gd name="T13" fmla="*/ 28 h 54"/>
                    <a:gd name="T14" fmla="*/ 87 w 153"/>
                    <a:gd name="T15" fmla="*/ 46 h 54"/>
                    <a:gd name="T16" fmla="*/ 107 w 153"/>
                    <a:gd name="T17" fmla="*/ 40 h 54"/>
                    <a:gd name="T18" fmla="*/ 134 w 153"/>
                    <a:gd name="T19" fmla="*/ 29 h 54"/>
                    <a:gd name="T20" fmla="*/ 143 w 153"/>
                    <a:gd name="T21" fmla="*/ 45 h 54"/>
                    <a:gd name="T22" fmla="*/ 127 w 153"/>
                    <a:gd name="T23" fmla="*/ 41 h 54"/>
                    <a:gd name="T24" fmla="*/ 147 w 153"/>
                    <a:gd name="T25" fmla="*/ 48 h 54"/>
                    <a:gd name="T26" fmla="*/ 137 w 153"/>
                    <a:gd name="T27" fmla="*/ 25 h 54"/>
                    <a:gd name="T28" fmla="*/ 130 w 153"/>
                    <a:gd name="T29" fmla="*/ 24 h 54"/>
                    <a:gd name="T30" fmla="*/ 130 w 153"/>
                    <a:gd name="T31" fmla="*/ 27 h 54"/>
                    <a:gd name="T32" fmla="*/ 110 w 153"/>
                    <a:gd name="T33" fmla="*/ 38 h 54"/>
                    <a:gd name="T34" fmla="*/ 114 w 153"/>
                    <a:gd name="T35" fmla="*/ 20 h 54"/>
                    <a:gd name="T36" fmla="*/ 105 w 153"/>
                    <a:gd name="T37" fmla="*/ 37 h 54"/>
                    <a:gd name="T38" fmla="*/ 88 w 153"/>
                    <a:gd name="T39" fmla="*/ 20 h 54"/>
                    <a:gd name="T40" fmla="*/ 84 w 153"/>
                    <a:gd name="T41" fmla="*/ 18 h 54"/>
                    <a:gd name="T42" fmla="*/ 75 w 153"/>
                    <a:gd name="T43" fmla="*/ 23 h 54"/>
                    <a:gd name="T44" fmla="*/ 62 w 153"/>
                    <a:gd name="T45" fmla="*/ 21 h 54"/>
                    <a:gd name="T46" fmla="*/ 50 w 153"/>
                    <a:gd name="T47" fmla="*/ 38 h 54"/>
                    <a:gd name="T48" fmla="*/ 39 w 153"/>
                    <a:gd name="T49" fmla="*/ 35 h 54"/>
                    <a:gd name="T50" fmla="*/ 25 w 153"/>
                    <a:gd name="T51" fmla="*/ 19 h 54"/>
                    <a:gd name="T52" fmla="*/ 1 w 153"/>
                    <a:gd name="T53" fmla="*/ 24 h 54"/>
                    <a:gd name="T54" fmla="*/ 110 w 153"/>
                    <a:gd name="T55" fmla="*/ 29 h 54"/>
                    <a:gd name="T56" fmla="*/ 110 w 153"/>
                    <a:gd name="T57" fmla="*/ 33 h 54"/>
                    <a:gd name="T58" fmla="*/ 110 w 153"/>
                    <a:gd name="T59" fmla="*/ 32 h 54"/>
                    <a:gd name="T60" fmla="*/ 70 w 153"/>
                    <a:gd name="T61" fmla="*/ 30 h 54"/>
                    <a:gd name="T62" fmla="*/ 57 w 153"/>
                    <a:gd name="T63" fmla="*/ 37 h 54"/>
                    <a:gd name="T64" fmla="*/ 64 w 153"/>
                    <a:gd name="T65" fmla="*/ 26 h 54"/>
                    <a:gd name="T66" fmla="*/ 70 w 153"/>
                    <a:gd name="T67" fmla="*/ 30 h 54"/>
                    <a:gd name="T68" fmla="*/ 17 w 153"/>
                    <a:gd name="T69" fmla="*/ 42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" h="54">
                      <a:moveTo>
                        <a:pt x="5" y="26"/>
                      </a:moveTo>
                      <a:cubicBezTo>
                        <a:pt x="6" y="23"/>
                        <a:pt x="18" y="5"/>
                        <a:pt x="21" y="11"/>
                      </a:cubicBezTo>
                      <a:cubicBezTo>
                        <a:pt x="22" y="17"/>
                        <a:pt x="21" y="23"/>
                        <a:pt x="19" y="29"/>
                      </a:cubicBezTo>
                      <a:cubicBezTo>
                        <a:pt x="16" y="34"/>
                        <a:pt x="6" y="50"/>
                        <a:pt x="13" y="53"/>
                      </a:cubicBezTo>
                      <a:cubicBezTo>
                        <a:pt x="13" y="54"/>
                        <a:pt x="14" y="53"/>
                        <a:pt x="15" y="53"/>
                      </a:cubicBezTo>
                      <a:cubicBezTo>
                        <a:pt x="21" y="47"/>
                        <a:pt x="22" y="38"/>
                        <a:pt x="23" y="30"/>
                      </a:cubicBezTo>
                      <a:cubicBezTo>
                        <a:pt x="24" y="28"/>
                        <a:pt x="26" y="26"/>
                        <a:pt x="27" y="24"/>
                      </a:cubicBezTo>
                      <a:cubicBezTo>
                        <a:pt x="29" y="21"/>
                        <a:pt x="31" y="17"/>
                        <a:pt x="34" y="14"/>
                      </a:cubicBezTo>
                      <a:cubicBezTo>
                        <a:pt x="35" y="12"/>
                        <a:pt x="41" y="5"/>
                        <a:pt x="41" y="11"/>
                      </a:cubicBezTo>
                      <a:cubicBezTo>
                        <a:pt x="41" y="14"/>
                        <a:pt x="40" y="17"/>
                        <a:pt x="40" y="19"/>
                      </a:cubicBezTo>
                      <a:cubicBezTo>
                        <a:pt x="39" y="25"/>
                        <a:pt x="27" y="48"/>
                        <a:pt x="39" y="49"/>
                      </a:cubicBezTo>
                      <a:cubicBezTo>
                        <a:pt x="44" y="49"/>
                        <a:pt x="50" y="43"/>
                        <a:pt x="53" y="40"/>
                      </a:cubicBezTo>
                      <a:cubicBezTo>
                        <a:pt x="53" y="42"/>
                        <a:pt x="54" y="44"/>
                        <a:pt x="57" y="46"/>
                      </a:cubicBezTo>
                      <a:cubicBezTo>
                        <a:pt x="66" y="49"/>
                        <a:pt x="73" y="36"/>
                        <a:pt x="75" y="28"/>
                      </a:cubicBezTo>
                      <a:cubicBezTo>
                        <a:pt x="78" y="27"/>
                        <a:pt x="81" y="25"/>
                        <a:pt x="84" y="23"/>
                      </a:cubicBezTo>
                      <a:cubicBezTo>
                        <a:pt x="81" y="32"/>
                        <a:pt x="80" y="42"/>
                        <a:pt x="87" y="46"/>
                      </a:cubicBezTo>
                      <a:cubicBezTo>
                        <a:pt x="92" y="49"/>
                        <a:pt x="99" y="45"/>
                        <a:pt x="103" y="42"/>
                      </a:cubicBezTo>
                      <a:cubicBezTo>
                        <a:pt x="105" y="42"/>
                        <a:pt x="106" y="41"/>
                        <a:pt x="107" y="40"/>
                      </a:cubicBezTo>
                      <a:cubicBezTo>
                        <a:pt x="109" y="43"/>
                        <a:pt x="114" y="43"/>
                        <a:pt x="119" y="40"/>
                      </a:cubicBezTo>
                      <a:cubicBezTo>
                        <a:pt x="124" y="37"/>
                        <a:pt x="129" y="33"/>
                        <a:pt x="134" y="29"/>
                      </a:cubicBezTo>
                      <a:cubicBezTo>
                        <a:pt x="136" y="31"/>
                        <a:pt x="140" y="32"/>
                        <a:pt x="143" y="34"/>
                      </a:cubicBezTo>
                      <a:cubicBezTo>
                        <a:pt x="147" y="36"/>
                        <a:pt x="149" y="43"/>
                        <a:pt x="143" y="45"/>
                      </a:cubicBezTo>
                      <a:cubicBezTo>
                        <a:pt x="141" y="46"/>
                        <a:pt x="138" y="45"/>
                        <a:pt x="136" y="45"/>
                      </a:cubicBezTo>
                      <a:cubicBezTo>
                        <a:pt x="133" y="44"/>
                        <a:pt x="130" y="43"/>
                        <a:pt x="127" y="41"/>
                      </a:cubicBezTo>
                      <a:cubicBezTo>
                        <a:pt x="124" y="41"/>
                        <a:pt x="123" y="44"/>
                        <a:pt x="126" y="45"/>
                      </a:cubicBezTo>
                      <a:cubicBezTo>
                        <a:pt x="132" y="48"/>
                        <a:pt x="140" y="52"/>
                        <a:pt x="147" y="48"/>
                      </a:cubicBezTo>
                      <a:cubicBezTo>
                        <a:pt x="153" y="44"/>
                        <a:pt x="152" y="34"/>
                        <a:pt x="146" y="31"/>
                      </a:cubicBezTo>
                      <a:cubicBezTo>
                        <a:pt x="143" y="29"/>
                        <a:pt x="139" y="28"/>
                        <a:pt x="137" y="25"/>
                      </a:cubicBezTo>
                      <a:cubicBezTo>
                        <a:pt x="138" y="23"/>
                        <a:pt x="140" y="21"/>
                        <a:pt x="141" y="18"/>
                      </a:cubicBezTo>
                      <a:cubicBezTo>
                        <a:pt x="144" y="11"/>
                        <a:pt x="128" y="16"/>
                        <a:pt x="130" y="24"/>
                      </a:cubicBezTo>
                      <a:cubicBezTo>
                        <a:pt x="131" y="25"/>
                        <a:pt x="131" y="25"/>
                        <a:pt x="131" y="25"/>
                      </a:cubicBezTo>
                      <a:cubicBezTo>
                        <a:pt x="131" y="26"/>
                        <a:pt x="130" y="26"/>
                        <a:pt x="130" y="27"/>
                      </a:cubicBezTo>
                      <a:cubicBezTo>
                        <a:pt x="127" y="30"/>
                        <a:pt x="123" y="32"/>
                        <a:pt x="120" y="35"/>
                      </a:cubicBezTo>
                      <a:cubicBezTo>
                        <a:pt x="116" y="37"/>
                        <a:pt x="112" y="40"/>
                        <a:pt x="110" y="38"/>
                      </a:cubicBezTo>
                      <a:cubicBezTo>
                        <a:pt x="113" y="35"/>
                        <a:pt x="115" y="31"/>
                        <a:pt x="117" y="27"/>
                      </a:cubicBezTo>
                      <a:cubicBezTo>
                        <a:pt x="119" y="24"/>
                        <a:pt x="118" y="20"/>
                        <a:pt x="114" y="20"/>
                      </a:cubicBezTo>
                      <a:cubicBezTo>
                        <a:pt x="109" y="20"/>
                        <a:pt x="106" y="28"/>
                        <a:pt x="106" y="32"/>
                      </a:cubicBezTo>
                      <a:cubicBezTo>
                        <a:pt x="105" y="34"/>
                        <a:pt x="105" y="36"/>
                        <a:pt x="105" y="37"/>
                      </a:cubicBezTo>
                      <a:cubicBezTo>
                        <a:pt x="99" y="41"/>
                        <a:pt x="89" y="46"/>
                        <a:pt x="87" y="40"/>
                      </a:cubicBezTo>
                      <a:cubicBezTo>
                        <a:pt x="85" y="35"/>
                        <a:pt x="86" y="26"/>
                        <a:pt x="88" y="20"/>
                      </a:cubicBezTo>
                      <a:cubicBezTo>
                        <a:pt x="89" y="19"/>
                        <a:pt x="90" y="18"/>
                        <a:pt x="91" y="18"/>
                      </a:cubicBezTo>
                      <a:cubicBezTo>
                        <a:pt x="88" y="18"/>
                        <a:pt x="86" y="18"/>
                        <a:pt x="84" y="18"/>
                      </a:cubicBezTo>
                      <a:cubicBezTo>
                        <a:pt x="82" y="19"/>
                        <a:pt x="81" y="20"/>
                        <a:pt x="79" y="21"/>
                      </a:cubicBezTo>
                      <a:cubicBezTo>
                        <a:pt x="78" y="22"/>
                        <a:pt x="77" y="23"/>
                        <a:pt x="75" y="23"/>
                      </a:cubicBezTo>
                      <a:cubicBezTo>
                        <a:pt x="74" y="19"/>
                        <a:pt x="68" y="18"/>
                        <a:pt x="65" y="21"/>
                      </a:cubicBezTo>
                      <a:cubicBezTo>
                        <a:pt x="64" y="20"/>
                        <a:pt x="63" y="20"/>
                        <a:pt x="62" y="21"/>
                      </a:cubicBezTo>
                      <a:cubicBezTo>
                        <a:pt x="60" y="23"/>
                        <a:pt x="57" y="28"/>
                        <a:pt x="54" y="33"/>
                      </a:cubicBezTo>
                      <a:cubicBezTo>
                        <a:pt x="53" y="34"/>
                        <a:pt x="51" y="36"/>
                        <a:pt x="50" y="38"/>
                      </a:cubicBezTo>
                      <a:cubicBezTo>
                        <a:pt x="47" y="40"/>
                        <a:pt x="44" y="42"/>
                        <a:pt x="41" y="44"/>
                      </a:cubicBezTo>
                      <a:cubicBezTo>
                        <a:pt x="36" y="47"/>
                        <a:pt x="39" y="37"/>
                        <a:pt x="39" y="35"/>
                      </a:cubicBezTo>
                      <a:cubicBezTo>
                        <a:pt x="41" y="28"/>
                        <a:pt x="49" y="11"/>
                        <a:pt x="42" y="4"/>
                      </a:cubicBezTo>
                      <a:cubicBezTo>
                        <a:pt x="38" y="0"/>
                        <a:pt x="30" y="11"/>
                        <a:pt x="25" y="19"/>
                      </a:cubicBezTo>
                      <a:cubicBezTo>
                        <a:pt x="25" y="15"/>
                        <a:pt x="25" y="9"/>
                        <a:pt x="22" y="6"/>
                      </a:cubicBezTo>
                      <a:cubicBezTo>
                        <a:pt x="15" y="0"/>
                        <a:pt x="3" y="19"/>
                        <a:pt x="1" y="24"/>
                      </a:cubicBezTo>
                      <a:cubicBezTo>
                        <a:pt x="0" y="26"/>
                        <a:pt x="4" y="28"/>
                        <a:pt x="5" y="26"/>
                      </a:cubicBezTo>
                      <a:close/>
                      <a:moveTo>
                        <a:pt x="110" y="29"/>
                      </a:moveTo>
                      <a:cubicBezTo>
                        <a:pt x="111" y="26"/>
                        <a:pt x="112" y="25"/>
                        <a:pt x="113" y="26"/>
                      </a:cubicBezTo>
                      <a:cubicBezTo>
                        <a:pt x="112" y="29"/>
                        <a:pt x="111" y="31"/>
                        <a:pt x="110" y="33"/>
                      </a:cubicBezTo>
                      <a:cubicBezTo>
                        <a:pt x="110" y="33"/>
                        <a:pt x="109" y="33"/>
                        <a:pt x="109" y="33"/>
                      </a:cubicBezTo>
                      <a:cubicBezTo>
                        <a:pt x="109" y="33"/>
                        <a:pt x="109" y="32"/>
                        <a:pt x="110" y="32"/>
                      </a:cubicBezTo>
                      <a:cubicBezTo>
                        <a:pt x="110" y="31"/>
                        <a:pt x="110" y="30"/>
                        <a:pt x="110" y="29"/>
                      </a:cubicBezTo>
                      <a:close/>
                      <a:moveTo>
                        <a:pt x="70" y="30"/>
                      </a:moveTo>
                      <a:cubicBezTo>
                        <a:pt x="70" y="32"/>
                        <a:pt x="69" y="34"/>
                        <a:pt x="69" y="34"/>
                      </a:cubicBezTo>
                      <a:cubicBezTo>
                        <a:pt x="67" y="38"/>
                        <a:pt x="55" y="48"/>
                        <a:pt x="57" y="37"/>
                      </a:cubicBezTo>
                      <a:cubicBezTo>
                        <a:pt x="57" y="36"/>
                        <a:pt x="58" y="35"/>
                        <a:pt x="58" y="35"/>
                      </a:cubicBezTo>
                      <a:cubicBezTo>
                        <a:pt x="60" y="32"/>
                        <a:pt x="63" y="29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6" y="29"/>
                        <a:pt x="68" y="30"/>
                        <a:pt x="70" y="30"/>
                      </a:cubicBezTo>
                      <a:close/>
                      <a:moveTo>
                        <a:pt x="15" y="48"/>
                      </a:moveTo>
                      <a:cubicBezTo>
                        <a:pt x="15" y="46"/>
                        <a:pt x="16" y="44"/>
                        <a:pt x="17" y="42"/>
                      </a:cubicBezTo>
                      <a:cubicBezTo>
                        <a:pt x="16" y="44"/>
                        <a:pt x="14" y="51"/>
                        <a:pt x="15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5" name="Freeform 4036"/>
                <p:cNvSpPr/>
                <p:nvPr/>
              </p:nvSpPr>
              <p:spPr bwMode="auto">
                <a:xfrm>
                  <a:off x="854" y="1124"/>
                  <a:ext cx="64" cy="14"/>
                </a:xfrm>
                <a:custGeom>
                  <a:avLst/>
                  <a:gdLst>
                    <a:gd name="T0" fmla="*/ 17 w 37"/>
                    <a:gd name="T1" fmla="*/ 7 h 8"/>
                    <a:gd name="T2" fmla="*/ 34 w 37"/>
                    <a:gd name="T3" fmla="*/ 4 h 8"/>
                    <a:gd name="T4" fmla="*/ 33 w 37"/>
                    <a:gd name="T5" fmla="*/ 0 h 8"/>
                    <a:gd name="T6" fmla="*/ 21 w 37"/>
                    <a:gd name="T7" fmla="*/ 3 h 8"/>
                    <a:gd name="T8" fmla="*/ 12 w 37"/>
                    <a:gd name="T9" fmla="*/ 3 h 8"/>
                    <a:gd name="T10" fmla="*/ 3 w 37"/>
                    <a:gd name="T11" fmla="*/ 4 h 8"/>
                    <a:gd name="T12" fmla="*/ 4 w 37"/>
                    <a:gd name="T13" fmla="*/ 8 h 8"/>
                    <a:gd name="T14" fmla="*/ 10 w 37"/>
                    <a:gd name="T15" fmla="*/ 7 h 8"/>
                    <a:gd name="T16" fmla="*/ 17 w 37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8">
                      <a:moveTo>
                        <a:pt x="17" y="7"/>
                      </a:moveTo>
                      <a:cubicBezTo>
                        <a:pt x="23" y="6"/>
                        <a:pt x="28" y="6"/>
                        <a:pt x="34" y="4"/>
                      </a:cubicBezTo>
                      <a:cubicBezTo>
                        <a:pt x="37" y="4"/>
                        <a:pt x="36" y="0"/>
                        <a:pt x="33" y="0"/>
                      </a:cubicBezTo>
                      <a:cubicBezTo>
                        <a:pt x="29" y="2"/>
                        <a:pt x="25" y="2"/>
                        <a:pt x="21" y="3"/>
                      </a:cubicBezTo>
                      <a:cubicBezTo>
                        <a:pt x="18" y="3"/>
                        <a:pt x="15" y="3"/>
                        <a:pt x="12" y="3"/>
                      </a:cubicBezTo>
                      <a:cubicBezTo>
                        <a:pt x="9" y="4"/>
                        <a:pt x="6" y="4"/>
                        <a:pt x="3" y="4"/>
                      </a:cubicBezTo>
                      <a:cubicBezTo>
                        <a:pt x="0" y="5"/>
                        <a:pt x="1" y="8"/>
                        <a:pt x="4" y="8"/>
                      </a:cubicBezTo>
                      <a:cubicBezTo>
                        <a:pt x="6" y="8"/>
                        <a:pt x="8" y="8"/>
                        <a:pt x="10" y="7"/>
                      </a:cubicBezTo>
                      <a:cubicBezTo>
                        <a:pt x="12" y="7"/>
                        <a:pt x="14" y="7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6" name="Freeform 4037"/>
                <p:cNvSpPr/>
                <p:nvPr/>
              </p:nvSpPr>
              <p:spPr bwMode="auto">
                <a:xfrm>
                  <a:off x="2762" y="-369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0 h 11"/>
                    <a:gd name="T4" fmla="*/ 8 w 12"/>
                    <a:gd name="T5" fmla="*/ 2 h 11"/>
                    <a:gd name="T6" fmla="*/ 9 w 12"/>
                    <a:gd name="T7" fmla="*/ 3 h 11"/>
                    <a:gd name="T8" fmla="*/ 4 w 12"/>
                    <a:gd name="T9" fmla="*/ 6 h 11"/>
                    <a:gd name="T10" fmla="*/ 4 w 12"/>
                    <a:gd name="T11" fmla="*/ 4 h 11"/>
                    <a:gd name="T12" fmla="*/ 0 w 12"/>
                    <a:gd name="T13" fmla="*/ 7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2" y="1"/>
                        <a:pt x="12" y="0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3"/>
                      </a:cubicBezTo>
                      <a:cubicBezTo>
                        <a:pt x="10" y="6"/>
                        <a:pt x="6" y="9"/>
                        <a:pt x="4" y="6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7" name="Freeform 4038"/>
                <p:cNvSpPr/>
                <p:nvPr/>
              </p:nvSpPr>
              <p:spPr bwMode="auto">
                <a:xfrm>
                  <a:off x="2790" y="-387"/>
                  <a:ext cx="24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2 w 14"/>
                    <a:gd name="T3" fmla="*/ 0 h 12"/>
                    <a:gd name="T4" fmla="*/ 6 w 14"/>
                    <a:gd name="T5" fmla="*/ 3 h 12"/>
                    <a:gd name="T6" fmla="*/ 7 w 14"/>
                    <a:gd name="T7" fmla="*/ 5 h 12"/>
                    <a:gd name="T8" fmla="*/ 3 w 14"/>
                    <a:gd name="T9" fmla="*/ 8 h 12"/>
                    <a:gd name="T10" fmla="*/ 2 w 14"/>
                    <a:gd name="T11" fmla="*/ 6 h 12"/>
                    <a:gd name="T12" fmla="*/ 0 w 14"/>
                    <a:gd name="T13" fmla="*/ 7 h 12"/>
                    <a:gd name="T14" fmla="*/ 1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3" y="4"/>
                        <a:pt x="13" y="2"/>
                        <a:pt x="12" y="0"/>
                      </a:cubicBezTo>
                      <a:cubicBezTo>
                        <a:pt x="10" y="1"/>
                        <a:pt x="8" y="2"/>
                        <a:pt x="6" y="3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9" y="8"/>
                        <a:pt x="4" y="11"/>
                        <a:pt x="3" y="8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1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1" y="12"/>
                      </a:cubicBezTo>
                      <a:cubicBezTo>
                        <a:pt x="5" y="10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8" name="Freeform 4039"/>
                <p:cNvSpPr/>
                <p:nvPr/>
              </p:nvSpPr>
              <p:spPr bwMode="auto">
                <a:xfrm>
                  <a:off x="2817" y="-401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9 w 12"/>
                    <a:gd name="T3" fmla="*/ 0 h 11"/>
                    <a:gd name="T4" fmla="*/ 9 w 12"/>
                    <a:gd name="T5" fmla="*/ 0 h 11"/>
                    <a:gd name="T6" fmla="*/ 6 w 12"/>
                    <a:gd name="T7" fmla="*/ 2 h 11"/>
                    <a:gd name="T8" fmla="*/ 6 w 12"/>
                    <a:gd name="T9" fmla="*/ 4 h 11"/>
                    <a:gd name="T10" fmla="*/ 1 w 12"/>
                    <a:gd name="T11" fmla="*/ 5 h 11"/>
                    <a:gd name="T12" fmla="*/ 1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1" y="3"/>
                        <a:pt x="11" y="1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1"/>
                        <a:pt x="7" y="2"/>
                        <a:pt x="6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7" y="7"/>
                        <a:pt x="2" y="9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6"/>
                      </a:cubicBezTo>
                      <a:cubicBezTo>
                        <a:pt x="1" y="7"/>
                        <a:pt x="2" y="9"/>
                        <a:pt x="2" y="11"/>
                      </a:cubicBezTo>
                      <a:cubicBezTo>
                        <a:pt x="5" y="9"/>
                        <a:pt x="8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19" name="Freeform 4040"/>
                <p:cNvSpPr/>
                <p:nvPr/>
              </p:nvSpPr>
              <p:spPr bwMode="auto">
                <a:xfrm>
                  <a:off x="2736" y="-354"/>
                  <a:ext cx="20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0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4 w 12"/>
                    <a:gd name="T9" fmla="*/ 6 h 11"/>
                    <a:gd name="T10" fmla="*/ 3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2"/>
                        <a:pt x="10" y="0"/>
                      </a:cubicBezTo>
                      <a:cubicBezTo>
                        <a:pt x="9" y="1"/>
                        <a:pt x="8" y="1"/>
                        <a:pt x="7" y="2"/>
                      </a:cubicBezTo>
                      <a:cubicBezTo>
                        <a:pt x="7" y="3"/>
                        <a:pt x="8" y="3"/>
                        <a:pt x="8" y="4"/>
                      </a:cubicBezTo>
                      <a:cubicBezTo>
                        <a:pt x="10" y="7"/>
                        <a:pt x="5" y="9"/>
                        <a:pt x="4" y="6"/>
                      </a:cubicBezTo>
                      <a:cubicBezTo>
                        <a:pt x="3" y="6"/>
                        <a:pt x="3" y="5"/>
                        <a:pt x="3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0" name="Freeform 4041"/>
                <p:cNvSpPr/>
                <p:nvPr/>
              </p:nvSpPr>
              <p:spPr bwMode="auto">
                <a:xfrm>
                  <a:off x="2842" y="-416"/>
                  <a:ext cx="24" cy="19"/>
                </a:xfrm>
                <a:custGeom>
                  <a:avLst/>
                  <a:gdLst>
                    <a:gd name="T0" fmla="*/ 14 w 14"/>
                    <a:gd name="T1" fmla="*/ 5 h 11"/>
                    <a:gd name="T2" fmla="*/ 11 w 14"/>
                    <a:gd name="T3" fmla="*/ 0 h 11"/>
                    <a:gd name="T4" fmla="*/ 5 w 14"/>
                    <a:gd name="T5" fmla="*/ 3 h 11"/>
                    <a:gd name="T6" fmla="*/ 6 w 14"/>
                    <a:gd name="T7" fmla="*/ 6 h 11"/>
                    <a:gd name="T8" fmla="*/ 1 w 14"/>
                    <a:gd name="T9" fmla="*/ 7 h 11"/>
                    <a:gd name="T10" fmla="*/ 1 w 14"/>
                    <a:gd name="T11" fmla="*/ 6 h 11"/>
                    <a:gd name="T12" fmla="*/ 0 w 14"/>
                    <a:gd name="T13" fmla="*/ 7 h 11"/>
                    <a:gd name="T14" fmla="*/ 2 w 14"/>
                    <a:gd name="T15" fmla="*/ 11 h 11"/>
                    <a:gd name="T16" fmla="*/ 14 w 14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14" y="5"/>
                      </a:moveTo>
                      <a:cubicBezTo>
                        <a:pt x="13" y="3"/>
                        <a:pt x="13" y="1"/>
                        <a:pt x="11" y="0"/>
                      </a:cubicBezTo>
                      <a:cubicBezTo>
                        <a:pt x="9" y="1"/>
                        <a:pt x="7" y="2"/>
                        <a:pt x="5" y="3"/>
                      </a:cubicBezTo>
                      <a:cubicBezTo>
                        <a:pt x="6" y="4"/>
                        <a:pt x="6" y="5"/>
                        <a:pt x="6" y="6"/>
                      </a:cubicBezTo>
                      <a:cubicBezTo>
                        <a:pt x="7" y="9"/>
                        <a:pt x="2" y="10"/>
                        <a:pt x="1" y="7"/>
                      </a:cubicBezTo>
                      <a:cubicBezTo>
                        <a:pt x="1" y="7"/>
                        <a:pt x="1" y="7"/>
                        <a:pt x="1" y="6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1" y="8"/>
                        <a:pt x="2" y="10"/>
                        <a:pt x="2" y="11"/>
                      </a:cubicBezTo>
                      <a:cubicBezTo>
                        <a:pt x="6" y="9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1" name="Freeform 4042"/>
                <p:cNvSpPr/>
                <p:nvPr/>
              </p:nvSpPr>
              <p:spPr bwMode="auto">
                <a:xfrm>
                  <a:off x="2939" y="-476"/>
                  <a:ext cx="30" cy="21"/>
                </a:xfrm>
                <a:custGeom>
                  <a:avLst/>
                  <a:gdLst>
                    <a:gd name="T0" fmla="*/ 15 w 17"/>
                    <a:gd name="T1" fmla="*/ 5 h 12"/>
                    <a:gd name="T2" fmla="*/ 17 w 17"/>
                    <a:gd name="T3" fmla="*/ 4 h 12"/>
                    <a:gd name="T4" fmla="*/ 13 w 17"/>
                    <a:gd name="T5" fmla="*/ 0 h 12"/>
                    <a:gd name="T6" fmla="*/ 8 w 17"/>
                    <a:gd name="T7" fmla="*/ 3 h 12"/>
                    <a:gd name="T8" fmla="*/ 8 w 17"/>
                    <a:gd name="T9" fmla="*/ 5 h 12"/>
                    <a:gd name="T10" fmla="*/ 3 w 17"/>
                    <a:gd name="T11" fmla="*/ 6 h 12"/>
                    <a:gd name="T12" fmla="*/ 3 w 17"/>
                    <a:gd name="T13" fmla="*/ 6 h 12"/>
                    <a:gd name="T14" fmla="*/ 0 w 17"/>
                    <a:gd name="T15" fmla="*/ 8 h 12"/>
                    <a:gd name="T16" fmla="*/ 3 w 17"/>
                    <a:gd name="T17" fmla="*/ 12 h 12"/>
                    <a:gd name="T18" fmla="*/ 15 w 17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2">
                      <a:moveTo>
                        <a:pt x="15" y="5"/>
                      </a:move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6" y="3"/>
                        <a:pt x="15" y="1"/>
                        <a:pt x="13" y="0"/>
                      </a:cubicBezTo>
                      <a:cubicBezTo>
                        <a:pt x="11" y="1"/>
                        <a:pt x="10" y="2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9" y="8"/>
                        <a:pt x="4" y="10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7"/>
                        <a:pt x="1" y="7"/>
                        <a:pt x="0" y="8"/>
                      </a:cubicBezTo>
                      <a:cubicBezTo>
                        <a:pt x="2" y="9"/>
                        <a:pt x="2" y="11"/>
                        <a:pt x="3" y="12"/>
                      </a:cubicBezTo>
                      <a:cubicBezTo>
                        <a:pt x="7" y="10"/>
                        <a:pt x="11" y="8"/>
                        <a:pt x="1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2" name="Freeform 4043"/>
                <p:cNvSpPr/>
                <p:nvPr/>
              </p:nvSpPr>
              <p:spPr bwMode="auto">
                <a:xfrm>
                  <a:off x="2708" y="-338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8 w 13"/>
                    <a:gd name="T5" fmla="*/ 2 h 12"/>
                    <a:gd name="T6" fmla="*/ 9 w 13"/>
                    <a:gd name="T7" fmla="*/ 4 h 12"/>
                    <a:gd name="T8" fmla="*/ 4 w 13"/>
                    <a:gd name="T9" fmla="*/ 6 h 12"/>
                    <a:gd name="T10" fmla="*/ 3 w 13"/>
                    <a:gd name="T11" fmla="*/ 4 h 12"/>
                    <a:gd name="T12" fmla="*/ 0 w 13"/>
                    <a:gd name="T13" fmla="*/ 7 h 12"/>
                    <a:gd name="T14" fmla="*/ 2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1"/>
                        <a:pt x="11" y="0"/>
                      </a:cubicBezTo>
                      <a:cubicBezTo>
                        <a:pt x="10" y="0"/>
                        <a:pt x="9" y="1"/>
                        <a:pt x="8" y="2"/>
                      </a:cubicBezTo>
                      <a:cubicBezTo>
                        <a:pt x="8" y="3"/>
                        <a:pt x="9" y="4"/>
                        <a:pt x="9" y="4"/>
                      </a:cubicBezTo>
                      <a:cubicBezTo>
                        <a:pt x="10" y="8"/>
                        <a:pt x="5" y="9"/>
                        <a:pt x="4" y="6"/>
                      </a:cubicBezTo>
                      <a:cubicBezTo>
                        <a:pt x="4" y="5"/>
                        <a:pt x="4" y="5"/>
                        <a:pt x="3" y="4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5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3" name="Freeform 4044"/>
                <p:cNvSpPr/>
                <p:nvPr/>
              </p:nvSpPr>
              <p:spPr bwMode="auto">
                <a:xfrm>
                  <a:off x="2906" y="-458"/>
                  <a:ext cx="31" cy="24"/>
                </a:xfrm>
                <a:custGeom>
                  <a:avLst/>
                  <a:gdLst>
                    <a:gd name="T0" fmla="*/ 18 w 18"/>
                    <a:gd name="T1" fmla="*/ 5 h 14"/>
                    <a:gd name="T2" fmla="*/ 15 w 18"/>
                    <a:gd name="T3" fmla="*/ 0 h 14"/>
                    <a:gd name="T4" fmla="*/ 7 w 18"/>
                    <a:gd name="T5" fmla="*/ 5 h 14"/>
                    <a:gd name="T6" fmla="*/ 7 w 18"/>
                    <a:gd name="T7" fmla="*/ 7 h 14"/>
                    <a:gd name="T8" fmla="*/ 2 w 18"/>
                    <a:gd name="T9" fmla="*/ 8 h 14"/>
                    <a:gd name="T10" fmla="*/ 2 w 18"/>
                    <a:gd name="T11" fmla="*/ 8 h 14"/>
                    <a:gd name="T12" fmla="*/ 0 w 18"/>
                    <a:gd name="T13" fmla="*/ 9 h 14"/>
                    <a:gd name="T14" fmla="*/ 2 w 18"/>
                    <a:gd name="T15" fmla="*/ 14 h 14"/>
                    <a:gd name="T16" fmla="*/ 18 w 18"/>
                    <a:gd name="T17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4">
                      <a:moveTo>
                        <a:pt x="18" y="5"/>
                      </a:moveTo>
                      <a:cubicBezTo>
                        <a:pt x="17" y="3"/>
                        <a:pt x="16" y="2"/>
                        <a:pt x="15" y="0"/>
                      </a:cubicBezTo>
                      <a:cubicBezTo>
                        <a:pt x="12" y="2"/>
                        <a:pt x="10" y="4"/>
                        <a:pt x="7" y="5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7" y="10"/>
                        <a:pt x="2" y="11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1" y="8"/>
                        <a:pt x="1" y="9"/>
                        <a:pt x="0" y="9"/>
                      </a:cubicBezTo>
                      <a:cubicBezTo>
                        <a:pt x="1" y="10"/>
                        <a:pt x="2" y="12"/>
                        <a:pt x="2" y="14"/>
                      </a:cubicBezTo>
                      <a:cubicBezTo>
                        <a:pt x="8" y="11"/>
                        <a:pt x="13" y="8"/>
                        <a:pt x="1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4" name="Freeform 4045"/>
                <p:cNvSpPr/>
                <p:nvPr/>
              </p:nvSpPr>
              <p:spPr bwMode="auto">
                <a:xfrm>
                  <a:off x="2870" y="-437"/>
                  <a:ext cx="33" cy="24"/>
                </a:xfrm>
                <a:custGeom>
                  <a:avLst/>
                  <a:gdLst>
                    <a:gd name="T0" fmla="*/ 19 w 19"/>
                    <a:gd name="T1" fmla="*/ 4 h 14"/>
                    <a:gd name="T2" fmla="*/ 17 w 19"/>
                    <a:gd name="T3" fmla="*/ 0 h 14"/>
                    <a:gd name="T4" fmla="*/ 11 w 19"/>
                    <a:gd name="T5" fmla="*/ 3 h 14"/>
                    <a:gd name="T6" fmla="*/ 12 w 19"/>
                    <a:gd name="T7" fmla="*/ 5 h 14"/>
                    <a:gd name="T8" fmla="*/ 7 w 19"/>
                    <a:gd name="T9" fmla="*/ 7 h 14"/>
                    <a:gd name="T10" fmla="*/ 7 w 19"/>
                    <a:gd name="T11" fmla="*/ 5 h 14"/>
                    <a:gd name="T12" fmla="*/ 0 w 19"/>
                    <a:gd name="T13" fmla="*/ 9 h 14"/>
                    <a:gd name="T14" fmla="*/ 2 w 19"/>
                    <a:gd name="T15" fmla="*/ 14 h 14"/>
                    <a:gd name="T16" fmla="*/ 19 w 19"/>
                    <a:gd name="T17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4">
                      <a:moveTo>
                        <a:pt x="19" y="4"/>
                      </a:moveTo>
                      <a:cubicBezTo>
                        <a:pt x="19" y="3"/>
                        <a:pt x="18" y="1"/>
                        <a:pt x="17" y="0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1" y="4"/>
                        <a:pt x="12" y="4"/>
                        <a:pt x="12" y="5"/>
                      </a:cubicBezTo>
                      <a:cubicBezTo>
                        <a:pt x="13" y="8"/>
                        <a:pt x="8" y="10"/>
                        <a:pt x="7" y="7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1" y="11"/>
                        <a:pt x="2" y="12"/>
                        <a:pt x="2" y="14"/>
                      </a:cubicBezTo>
                      <a:cubicBezTo>
                        <a:pt x="8" y="11"/>
                        <a:pt x="13" y="7"/>
                        <a:pt x="1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5" name="Freeform 4046"/>
                <p:cNvSpPr/>
                <p:nvPr/>
              </p:nvSpPr>
              <p:spPr bwMode="auto">
                <a:xfrm>
                  <a:off x="2657" y="-308"/>
                  <a:ext cx="21" cy="19"/>
                </a:xfrm>
                <a:custGeom>
                  <a:avLst/>
                  <a:gdLst>
                    <a:gd name="T0" fmla="*/ 12 w 12"/>
                    <a:gd name="T1" fmla="*/ 5 h 11"/>
                    <a:gd name="T2" fmla="*/ 12 w 12"/>
                    <a:gd name="T3" fmla="*/ 4 h 11"/>
                    <a:gd name="T4" fmla="*/ 11 w 12"/>
                    <a:gd name="T5" fmla="*/ 0 h 11"/>
                    <a:gd name="T6" fmla="*/ 7 w 12"/>
                    <a:gd name="T7" fmla="*/ 2 h 11"/>
                    <a:gd name="T8" fmla="*/ 8 w 12"/>
                    <a:gd name="T9" fmla="*/ 4 h 11"/>
                    <a:gd name="T10" fmla="*/ 3 w 12"/>
                    <a:gd name="T11" fmla="*/ 6 h 11"/>
                    <a:gd name="T12" fmla="*/ 2 w 12"/>
                    <a:gd name="T13" fmla="*/ 5 h 11"/>
                    <a:gd name="T14" fmla="*/ 0 w 12"/>
                    <a:gd name="T15" fmla="*/ 6 h 11"/>
                    <a:gd name="T16" fmla="*/ 2 w 12"/>
                    <a:gd name="T17" fmla="*/ 11 h 11"/>
                    <a:gd name="T18" fmla="*/ 12 w 12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7" y="4"/>
                        <a:pt x="8" y="4"/>
                      </a:cubicBezTo>
                      <a:cubicBezTo>
                        <a:pt x="9" y="8"/>
                        <a:pt x="4" y="9"/>
                        <a:pt x="3" y="6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10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6" name="Freeform 4047"/>
                <p:cNvSpPr/>
                <p:nvPr/>
              </p:nvSpPr>
              <p:spPr bwMode="auto">
                <a:xfrm>
                  <a:off x="2438" y="-486"/>
                  <a:ext cx="805" cy="751"/>
                </a:xfrm>
                <a:custGeom>
                  <a:avLst/>
                  <a:gdLst>
                    <a:gd name="T0" fmla="*/ 0 w 463"/>
                    <a:gd name="T1" fmla="*/ 195 h 431"/>
                    <a:gd name="T2" fmla="*/ 6 w 463"/>
                    <a:gd name="T3" fmla="*/ 208 h 431"/>
                    <a:gd name="T4" fmla="*/ 17 w 463"/>
                    <a:gd name="T5" fmla="*/ 228 h 431"/>
                    <a:gd name="T6" fmla="*/ 97 w 463"/>
                    <a:gd name="T7" fmla="*/ 365 h 431"/>
                    <a:gd name="T8" fmla="*/ 122 w 463"/>
                    <a:gd name="T9" fmla="*/ 408 h 431"/>
                    <a:gd name="T10" fmla="*/ 154 w 463"/>
                    <a:gd name="T11" fmla="*/ 423 h 431"/>
                    <a:gd name="T12" fmla="*/ 377 w 463"/>
                    <a:gd name="T13" fmla="*/ 293 h 431"/>
                    <a:gd name="T14" fmla="*/ 430 w 463"/>
                    <a:gd name="T15" fmla="*/ 262 h 431"/>
                    <a:gd name="T16" fmla="*/ 455 w 463"/>
                    <a:gd name="T17" fmla="*/ 245 h 431"/>
                    <a:gd name="T18" fmla="*/ 444 w 463"/>
                    <a:gd name="T19" fmla="*/ 207 h 431"/>
                    <a:gd name="T20" fmla="*/ 409 w 463"/>
                    <a:gd name="T21" fmla="*/ 146 h 431"/>
                    <a:gd name="T22" fmla="*/ 336 w 463"/>
                    <a:gd name="T23" fmla="*/ 20 h 431"/>
                    <a:gd name="T24" fmla="*/ 331 w 463"/>
                    <a:gd name="T25" fmla="*/ 12 h 431"/>
                    <a:gd name="T26" fmla="*/ 306 w 463"/>
                    <a:gd name="T27" fmla="*/ 4 h 431"/>
                    <a:gd name="T28" fmla="*/ 309 w 463"/>
                    <a:gd name="T29" fmla="*/ 9 h 431"/>
                    <a:gd name="T30" fmla="*/ 326 w 463"/>
                    <a:gd name="T31" fmla="*/ 15 h 431"/>
                    <a:gd name="T32" fmla="*/ 331 w 463"/>
                    <a:gd name="T33" fmla="*/ 23 h 431"/>
                    <a:gd name="T34" fmla="*/ 362 w 463"/>
                    <a:gd name="T35" fmla="*/ 75 h 431"/>
                    <a:gd name="T36" fmla="*/ 440 w 463"/>
                    <a:gd name="T37" fmla="*/ 209 h 431"/>
                    <a:gd name="T38" fmla="*/ 445 w 463"/>
                    <a:gd name="T39" fmla="*/ 248 h 431"/>
                    <a:gd name="T40" fmla="*/ 417 w 463"/>
                    <a:gd name="T41" fmla="*/ 264 h 431"/>
                    <a:gd name="T42" fmla="*/ 165 w 463"/>
                    <a:gd name="T43" fmla="*/ 411 h 431"/>
                    <a:gd name="T44" fmla="*/ 151 w 463"/>
                    <a:gd name="T45" fmla="*/ 419 h 431"/>
                    <a:gd name="T46" fmla="*/ 117 w 463"/>
                    <a:gd name="T47" fmla="*/ 390 h 431"/>
                    <a:gd name="T48" fmla="*/ 80 w 463"/>
                    <a:gd name="T49" fmla="*/ 326 h 431"/>
                    <a:gd name="T50" fmla="*/ 10 w 463"/>
                    <a:gd name="T51" fmla="*/ 205 h 431"/>
                    <a:gd name="T52" fmla="*/ 13 w 463"/>
                    <a:gd name="T53" fmla="*/ 180 h 431"/>
                    <a:gd name="T54" fmla="*/ 19 w 463"/>
                    <a:gd name="T55" fmla="*/ 177 h 431"/>
                    <a:gd name="T56" fmla="*/ 23 w 463"/>
                    <a:gd name="T57" fmla="*/ 174 h 431"/>
                    <a:gd name="T58" fmla="*/ 21 w 463"/>
                    <a:gd name="T59" fmla="*/ 169 h 431"/>
                    <a:gd name="T60" fmla="*/ 18 w 463"/>
                    <a:gd name="T61" fmla="*/ 171 h 431"/>
                    <a:gd name="T62" fmla="*/ 18 w 463"/>
                    <a:gd name="T63" fmla="*/ 174 h 431"/>
                    <a:gd name="T64" fmla="*/ 13 w 463"/>
                    <a:gd name="T65" fmla="*/ 176 h 431"/>
                    <a:gd name="T66" fmla="*/ 13 w 463"/>
                    <a:gd name="T67" fmla="*/ 174 h 431"/>
                    <a:gd name="T68" fmla="*/ 0 w 463"/>
                    <a:gd name="T69" fmla="*/ 195 h 4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63" h="431">
                      <a:moveTo>
                        <a:pt x="0" y="195"/>
                      </a:moveTo>
                      <a:cubicBezTo>
                        <a:pt x="1" y="200"/>
                        <a:pt x="4" y="204"/>
                        <a:pt x="6" y="208"/>
                      </a:cubicBezTo>
                      <a:cubicBezTo>
                        <a:pt x="10" y="215"/>
                        <a:pt x="13" y="221"/>
                        <a:pt x="17" y="228"/>
                      </a:cubicBezTo>
                      <a:cubicBezTo>
                        <a:pt x="44" y="273"/>
                        <a:pt x="70" y="319"/>
                        <a:pt x="97" y="365"/>
                      </a:cubicBezTo>
                      <a:cubicBezTo>
                        <a:pt x="105" y="379"/>
                        <a:pt x="114" y="393"/>
                        <a:pt x="122" y="408"/>
                      </a:cubicBezTo>
                      <a:cubicBezTo>
                        <a:pt x="129" y="420"/>
                        <a:pt x="138" y="431"/>
                        <a:pt x="154" y="423"/>
                      </a:cubicBezTo>
                      <a:cubicBezTo>
                        <a:pt x="228" y="380"/>
                        <a:pt x="302" y="337"/>
                        <a:pt x="377" y="293"/>
                      </a:cubicBezTo>
                      <a:cubicBezTo>
                        <a:pt x="394" y="283"/>
                        <a:pt x="412" y="273"/>
                        <a:pt x="430" y="262"/>
                      </a:cubicBezTo>
                      <a:cubicBezTo>
                        <a:pt x="438" y="257"/>
                        <a:pt x="449" y="253"/>
                        <a:pt x="455" y="245"/>
                      </a:cubicBezTo>
                      <a:cubicBezTo>
                        <a:pt x="463" y="232"/>
                        <a:pt x="450" y="217"/>
                        <a:pt x="444" y="207"/>
                      </a:cubicBezTo>
                      <a:cubicBezTo>
                        <a:pt x="433" y="186"/>
                        <a:pt x="421" y="166"/>
                        <a:pt x="409" y="146"/>
                      </a:cubicBezTo>
                      <a:cubicBezTo>
                        <a:pt x="384" y="104"/>
                        <a:pt x="360" y="62"/>
                        <a:pt x="336" y="20"/>
                      </a:cubicBezTo>
                      <a:cubicBezTo>
                        <a:pt x="334" y="17"/>
                        <a:pt x="333" y="15"/>
                        <a:pt x="331" y="12"/>
                      </a:cubicBezTo>
                      <a:cubicBezTo>
                        <a:pt x="326" y="3"/>
                        <a:pt x="315" y="0"/>
                        <a:pt x="306" y="4"/>
                      </a:cubicBezTo>
                      <a:cubicBezTo>
                        <a:pt x="308" y="5"/>
                        <a:pt x="309" y="7"/>
                        <a:pt x="309" y="9"/>
                      </a:cubicBezTo>
                      <a:cubicBezTo>
                        <a:pt x="316" y="7"/>
                        <a:pt x="322" y="8"/>
                        <a:pt x="326" y="15"/>
                      </a:cubicBezTo>
                      <a:cubicBezTo>
                        <a:pt x="328" y="17"/>
                        <a:pt x="330" y="20"/>
                        <a:pt x="331" y="23"/>
                      </a:cubicBezTo>
                      <a:cubicBezTo>
                        <a:pt x="341" y="40"/>
                        <a:pt x="352" y="58"/>
                        <a:pt x="362" y="75"/>
                      </a:cubicBezTo>
                      <a:cubicBezTo>
                        <a:pt x="388" y="120"/>
                        <a:pt x="414" y="165"/>
                        <a:pt x="440" y="209"/>
                      </a:cubicBezTo>
                      <a:cubicBezTo>
                        <a:pt x="446" y="220"/>
                        <a:pt x="461" y="238"/>
                        <a:pt x="445" y="248"/>
                      </a:cubicBezTo>
                      <a:cubicBezTo>
                        <a:pt x="435" y="253"/>
                        <a:pt x="426" y="258"/>
                        <a:pt x="417" y="264"/>
                      </a:cubicBezTo>
                      <a:cubicBezTo>
                        <a:pt x="333" y="313"/>
                        <a:pt x="249" y="362"/>
                        <a:pt x="165" y="411"/>
                      </a:cubicBezTo>
                      <a:cubicBezTo>
                        <a:pt x="160" y="413"/>
                        <a:pt x="156" y="416"/>
                        <a:pt x="151" y="419"/>
                      </a:cubicBezTo>
                      <a:cubicBezTo>
                        <a:pt x="134" y="427"/>
                        <a:pt x="124" y="401"/>
                        <a:pt x="117" y="390"/>
                      </a:cubicBezTo>
                      <a:cubicBezTo>
                        <a:pt x="105" y="368"/>
                        <a:pt x="93" y="347"/>
                        <a:pt x="80" y="326"/>
                      </a:cubicBezTo>
                      <a:cubicBezTo>
                        <a:pt x="57" y="285"/>
                        <a:pt x="33" y="245"/>
                        <a:pt x="10" y="205"/>
                      </a:cubicBezTo>
                      <a:cubicBezTo>
                        <a:pt x="5" y="197"/>
                        <a:pt x="2" y="187"/>
                        <a:pt x="13" y="180"/>
                      </a:cubicBezTo>
                      <a:cubicBezTo>
                        <a:pt x="15" y="179"/>
                        <a:pt x="17" y="178"/>
                        <a:pt x="19" y="177"/>
                      </a:cubicBezTo>
                      <a:cubicBezTo>
                        <a:pt x="20" y="176"/>
                        <a:pt x="22" y="175"/>
                        <a:pt x="23" y="174"/>
                      </a:cubicBezTo>
                      <a:cubicBezTo>
                        <a:pt x="23" y="172"/>
                        <a:pt x="22" y="171"/>
                        <a:pt x="21" y="169"/>
                      </a:cubicBezTo>
                      <a:cubicBezTo>
                        <a:pt x="20" y="170"/>
                        <a:pt x="19" y="171"/>
                        <a:pt x="18" y="171"/>
                      </a:cubicBezTo>
                      <a:cubicBezTo>
                        <a:pt x="18" y="172"/>
                        <a:pt x="18" y="173"/>
                        <a:pt x="18" y="174"/>
                      </a:cubicBezTo>
                      <a:cubicBezTo>
                        <a:pt x="19" y="178"/>
                        <a:pt x="14" y="179"/>
                        <a:pt x="13" y="176"/>
                      </a:cubicBezTo>
                      <a:cubicBezTo>
                        <a:pt x="13" y="175"/>
                        <a:pt x="13" y="175"/>
                        <a:pt x="13" y="174"/>
                      </a:cubicBezTo>
                      <a:cubicBezTo>
                        <a:pt x="5" y="179"/>
                        <a:pt x="0" y="185"/>
                        <a:pt x="0" y="1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7" name="Freeform 4048"/>
                <p:cNvSpPr/>
                <p:nvPr/>
              </p:nvSpPr>
              <p:spPr bwMode="auto">
                <a:xfrm>
                  <a:off x="2576" y="-261"/>
                  <a:ext cx="22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1 w 13"/>
                    <a:gd name="T3" fmla="*/ 0 h 12"/>
                    <a:gd name="T4" fmla="*/ 7 w 13"/>
                    <a:gd name="T5" fmla="*/ 3 h 12"/>
                    <a:gd name="T6" fmla="*/ 8 w 13"/>
                    <a:gd name="T7" fmla="*/ 5 h 12"/>
                    <a:gd name="T8" fmla="*/ 3 w 13"/>
                    <a:gd name="T9" fmla="*/ 6 h 12"/>
                    <a:gd name="T10" fmla="*/ 2 w 13"/>
                    <a:gd name="T11" fmla="*/ 5 h 12"/>
                    <a:gd name="T12" fmla="*/ 0 w 13"/>
                    <a:gd name="T13" fmla="*/ 7 h 12"/>
                    <a:gd name="T14" fmla="*/ 1 w 13"/>
                    <a:gd name="T15" fmla="*/ 12 h 12"/>
                    <a:gd name="T16" fmla="*/ 13 w 13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3"/>
                        <a:pt x="12" y="2"/>
                        <a:pt x="11" y="0"/>
                      </a:cubicBezTo>
                      <a:cubicBezTo>
                        <a:pt x="10" y="1"/>
                        <a:pt x="8" y="2"/>
                        <a:pt x="7" y="3"/>
                      </a:cubicBezTo>
                      <a:cubicBezTo>
                        <a:pt x="7" y="3"/>
                        <a:pt x="7" y="4"/>
                        <a:pt x="8" y="5"/>
                      </a:cubicBezTo>
                      <a:cubicBezTo>
                        <a:pt x="9" y="8"/>
                        <a:pt x="3" y="9"/>
                        <a:pt x="3" y="6"/>
                      </a:cubicBezTo>
                      <a:cubicBezTo>
                        <a:pt x="3" y="6"/>
                        <a:pt x="3" y="6"/>
                        <a:pt x="2" y="5"/>
                      </a:cubicBezTo>
                      <a:cubicBezTo>
                        <a:pt x="1" y="6"/>
                        <a:pt x="0" y="6"/>
                        <a:pt x="0" y="7"/>
                      </a:cubicBezTo>
                      <a:cubicBezTo>
                        <a:pt x="0" y="9"/>
                        <a:pt x="1" y="10"/>
                        <a:pt x="1" y="12"/>
                      </a:cubicBezTo>
                      <a:cubicBezTo>
                        <a:pt x="5" y="10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8" name="Freeform 4049"/>
                <p:cNvSpPr/>
                <p:nvPr/>
              </p:nvSpPr>
              <p:spPr bwMode="auto">
                <a:xfrm>
                  <a:off x="2683" y="-322"/>
                  <a:ext cx="20" cy="19"/>
                </a:xfrm>
                <a:custGeom>
                  <a:avLst/>
                  <a:gdLst>
                    <a:gd name="T0" fmla="*/ 11 w 11"/>
                    <a:gd name="T1" fmla="*/ 5 h 11"/>
                    <a:gd name="T2" fmla="*/ 10 w 11"/>
                    <a:gd name="T3" fmla="*/ 1 h 11"/>
                    <a:gd name="T4" fmla="*/ 9 w 11"/>
                    <a:gd name="T5" fmla="*/ 0 h 11"/>
                    <a:gd name="T6" fmla="*/ 6 w 11"/>
                    <a:gd name="T7" fmla="*/ 2 h 11"/>
                    <a:gd name="T8" fmla="*/ 7 w 11"/>
                    <a:gd name="T9" fmla="*/ 4 h 11"/>
                    <a:gd name="T10" fmla="*/ 2 w 11"/>
                    <a:gd name="T11" fmla="*/ 7 h 11"/>
                    <a:gd name="T12" fmla="*/ 1 w 11"/>
                    <a:gd name="T13" fmla="*/ 5 h 11"/>
                    <a:gd name="T14" fmla="*/ 0 w 11"/>
                    <a:gd name="T15" fmla="*/ 5 h 11"/>
                    <a:gd name="T16" fmla="*/ 2 w 11"/>
                    <a:gd name="T17" fmla="*/ 11 h 11"/>
                    <a:gd name="T18" fmla="*/ 11 w 11"/>
                    <a:gd name="T19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1">
                      <a:moveTo>
                        <a:pt x="11" y="5"/>
                      </a:moveTo>
                      <a:cubicBezTo>
                        <a:pt x="11" y="4"/>
                        <a:pt x="10" y="2"/>
                        <a:pt x="10" y="1"/>
                      </a:cubicBezTo>
                      <a:cubicBezTo>
                        <a:pt x="10" y="1"/>
                        <a:pt x="9" y="1"/>
                        <a:pt x="9" y="0"/>
                      </a:cubicBezTo>
                      <a:cubicBezTo>
                        <a:pt x="8" y="1"/>
                        <a:pt x="7" y="1"/>
                        <a:pt x="6" y="2"/>
                      </a:cubicBezTo>
                      <a:cubicBezTo>
                        <a:pt x="6" y="3"/>
                        <a:pt x="6" y="4"/>
                        <a:pt x="7" y="4"/>
                      </a:cubicBezTo>
                      <a:cubicBezTo>
                        <a:pt x="8" y="7"/>
                        <a:pt x="3" y="10"/>
                        <a:pt x="2" y="7"/>
                      </a:cubicBezTo>
                      <a:cubicBezTo>
                        <a:pt x="2" y="6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0" y="5"/>
                      </a:cubicBezTo>
                      <a:cubicBezTo>
                        <a:pt x="1" y="7"/>
                        <a:pt x="1" y="9"/>
                        <a:pt x="2" y="11"/>
                      </a:cubicBezTo>
                      <a:cubicBezTo>
                        <a:pt x="5" y="9"/>
                        <a:pt x="8" y="7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29" name="Freeform 4050"/>
                <p:cNvSpPr/>
                <p:nvPr/>
              </p:nvSpPr>
              <p:spPr bwMode="auto">
                <a:xfrm>
                  <a:off x="2541" y="-246"/>
                  <a:ext cx="29" cy="25"/>
                </a:xfrm>
                <a:custGeom>
                  <a:avLst/>
                  <a:gdLst>
                    <a:gd name="T0" fmla="*/ 2 w 17"/>
                    <a:gd name="T1" fmla="*/ 14 h 14"/>
                    <a:gd name="T2" fmla="*/ 17 w 17"/>
                    <a:gd name="T3" fmla="*/ 6 h 14"/>
                    <a:gd name="T4" fmla="*/ 15 w 17"/>
                    <a:gd name="T5" fmla="*/ 0 h 14"/>
                    <a:gd name="T6" fmla="*/ 10 w 17"/>
                    <a:gd name="T7" fmla="*/ 4 h 14"/>
                    <a:gd name="T8" fmla="*/ 11 w 17"/>
                    <a:gd name="T9" fmla="*/ 7 h 14"/>
                    <a:gd name="T10" fmla="*/ 6 w 17"/>
                    <a:gd name="T11" fmla="*/ 8 h 14"/>
                    <a:gd name="T12" fmla="*/ 5 w 17"/>
                    <a:gd name="T13" fmla="*/ 6 h 14"/>
                    <a:gd name="T14" fmla="*/ 0 w 17"/>
                    <a:gd name="T15" fmla="*/ 9 h 14"/>
                    <a:gd name="T16" fmla="*/ 1 w 17"/>
                    <a:gd name="T17" fmla="*/ 10 h 14"/>
                    <a:gd name="T18" fmla="*/ 2 w 17"/>
                    <a:gd name="T1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4">
                      <a:moveTo>
                        <a:pt x="2" y="14"/>
                      </a:moveTo>
                      <a:cubicBezTo>
                        <a:pt x="7" y="11"/>
                        <a:pt x="12" y="9"/>
                        <a:pt x="17" y="6"/>
                      </a:cubicBezTo>
                      <a:cubicBezTo>
                        <a:pt x="17" y="4"/>
                        <a:pt x="16" y="2"/>
                        <a:pt x="15" y="0"/>
                      </a:cubicBezTo>
                      <a:cubicBezTo>
                        <a:pt x="13" y="2"/>
                        <a:pt x="12" y="3"/>
                        <a:pt x="10" y="4"/>
                      </a:cubicBezTo>
                      <a:cubicBezTo>
                        <a:pt x="10" y="5"/>
                        <a:pt x="11" y="6"/>
                        <a:pt x="11" y="7"/>
                      </a:cubicBezTo>
                      <a:cubicBezTo>
                        <a:pt x="12" y="10"/>
                        <a:pt x="7" y="11"/>
                        <a:pt x="6" y="8"/>
                      </a:cubicBezTo>
                      <a:cubicBezTo>
                        <a:pt x="6" y="8"/>
                        <a:pt x="5" y="7"/>
                        <a:pt x="5" y="6"/>
                      </a:cubicBezTo>
                      <a:cubicBezTo>
                        <a:pt x="4" y="7"/>
                        <a:pt x="2" y="8"/>
                        <a:pt x="0" y="9"/>
                      </a:cubicBezTo>
                      <a:cubicBezTo>
                        <a:pt x="0" y="10"/>
                        <a:pt x="0" y="10"/>
                        <a:pt x="1" y="10"/>
                      </a:cubicBezTo>
                      <a:cubicBezTo>
                        <a:pt x="1" y="11"/>
                        <a:pt x="2" y="13"/>
                        <a:pt x="2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0" name="Freeform 4051"/>
                <p:cNvSpPr/>
                <p:nvPr/>
              </p:nvSpPr>
              <p:spPr bwMode="auto">
                <a:xfrm>
                  <a:off x="2483" y="-207"/>
                  <a:ext cx="23" cy="21"/>
                </a:xfrm>
                <a:custGeom>
                  <a:avLst/>
                  <a:gdLst>
                    <a:gd name="T0" fmla="*/ 13 w 13"/>
                    <a:gd name="T1" fmla="*/ 5 h 12"/>
                    <a:gd name="T2" fmla="*/ 12 w 13"/>
                    <a:gd name="T3" fmla="*/ 3 h 12"/>
                    <a:gd name="T4" fmla="*/ 11 w 13"/>
                    <a:gd name="T5" fmla="*/ 0 h 12"/>
                    <a:gd name="T6" fmla="*/ 8 w 13"/>
                    <a:gd name="T7" fmla="*/ 2 h 12"/>
                    <a:gd name="T8" fmla="*/ 9 w 13"/>
                    <a:gd name="T9" fmla="*/ 4 h 12"/>
                    <a:gd name="T10" fmla="*/ 4 w 13"/>
                    <a:gd name="T11" fmla="*/ 5 h 12"/>
                    <a:gd name="T12" fmla="*/ 4 w 13"/>
                    <a:gd name="T13" fmla="*/ 5 h 12"/>
                    <a:gd name="T14" fmla="*/ 0 w 13"/>
                    <a:gd name="T15" fmla="*/ 7 h 12"/>
                    <a:gd name="T16" fmla="*/ 2 w 13"/>
                    <a:gd name="T17" fmla="*/ 12 h 12"/>
                    <a:gd name="T18" fmla="*/ 13 w 13"/>
                    <a:gd name="T19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13" y="5"/>
                      </a:moveTo>
                      <a:cubicBezTo>
                        <a:pt x="13" y="4"/>
                        <a:pt x="13" y="3"/>
                        <a:pt x="12" y="3"/>
                      </a:cubicBezTo>
                      <a:cubicBezTo>
                        <a:pt x="12" y="2"/>
                        <a:pt x="12" y="1"/>
                        <a:pt x="11" y="0"/>
                      </a:cubicBezTo>
                      <a:cubicBezTo>
                        <a:pt x="10" y="1"/>
                        <a:pt x="9" y="1"/>
                        <a:pt x="8" y="2"/>
                      </a:cubicBezTo>
                      <a:cubicBezTo>
                        <a:pt x="8" y="2"/>
                        <a:pt x="9" y="3"/>
                        <a:pt x="9" y="4"/>
                      </a:cubicBezTo>
                      <a:cubicBezTo>
                        <a:pt x="10" y="7"/>
                        <a:pt x="4" y="9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2" y="5"/>
                        <a:pt x="1" y="6"/>
                        <a:pt x="0" y="7"/>
                      </a:cubicBezTo>
                      <a:cubicBezTo>
                        <a:pt x="1" y="8"/>
                        <a:pt x="1" y="10"/>
                        <a:pt x="2" y="12"/>
                      </a:cubicBezTo>
                      <a:cubicBezTo>
                        <a:pt x="6" y="9"/>
                        <a:pt x="9" y="7"/>
                        <a:pt x="1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1" name="Freeform 4052"/>
                <p:cNvSpPr/>
                <p:nvPr/>
              </p:nvSpPr>
              <p:spPr bwMode="auto">
                <a:xfrm>
                  <a:off x="2511" y="-225"/>
                  <a:ext cx="25" cy="21"/>
                </a:xfrm>
                <a:custGeom>
                  <a:avLst/>
                  <a:gdLst>
                    <a:gd name="T0" fmla="*/ 14 w 14"/>
                    <a:gd name="T1" fmla="*/ 5 h 12"/>
                    <a:gd name="T2" fmla="*/ 13 w 14"/>
                    <a:gd name="T3" fmla="*/ 0 h 12"/>
                    <a:gd name="T4" fmla="*/ 9 w 14"/>
                    <a:gd name="T5" fmla="*/ 2 h 12"/>
                    <a:gd name="T6" fmla="*/ 10 w 14"/>
                    <a:gd name="T7" fmla="*/ 5 h 12"/>
                    <a:gd name="T8" fmla="*/ 5 w 14"/>
                    <a:gd name="T9" fmla="*/ 6 h 12"/>
                    <a:gd name="T10" fmla="*/ 5 w 14"/>
                    <a:gd name="T11" fmla="*/ 5 h 12"/>
                    <a:gd name="T12" fmla="*/ 0 w 14"/>
                    <a:gd name="T13" fmla="*/ 7 h 12"/>
                    <a:gd name="T14" fmla="*/ 2 w 14"/>
                    <a:gd name="T15" fmla="*/ 12 h 12"/>
                    <a:gd name="T16" fmla="*/ 14 w 14"/>
                    <a:gd name="T17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14" y="5"/>
                      </a:moveTo>
                      <a:cubicBezTo>
                        <a:pt x="14" y="3"/>
                        <a:pt x="14" y="1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11" y="8"/>
                        <a:pt x="6" y="9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3" y="6"/>
                        <a:pt x="1" y="7"/>
                        <a:pt x="0" y="7"/>
                      </a:cubicBezTo>
                      <a:cubicBezTo>
                        <a:pt x="1" y="9"/>
                        <a:pt x="1" y="11"/>
                        <a:pt x="2" y="12"/>
                      </a:cubicBezTo>
                      <a:cubicBezTo>
                        <a:pt x="6" y="10"/>
                        <a:pt x="10" y="7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2" name="Freeform 4053"/>
                <p:cNvSpPr/>
                <p:nvPr/>
              </p:nvSpPr>
              <p:spPr bwMode="auto">
                <a:xfrm>
                  <a:off x="2602" y="-277"/>
                  <a:ext cx="24" cy="19"/>
                </a:xfrm>
                <a:custGeom>
                  <a:avLst/>
                  <a:gdLst>
                    <a:gd name="T0" fmla="*/ 3 w 14"/>
                    <a:gd name="T1" fmla="*/ 11 h 11"/>
                    <a:gd name="T2" fmla="*/ 14 w 14"/>
                    <a:gd name="T3" fmla="*/ 5 h 11"/>
                    <a:gd name="T4" fmla="*/ 12 w 14"/>
                    <a:gd name="T5" fmla="*/ 0 h 11"/>
                    <a:gd name="T6" fmla="*/ 9 w 14"/>
                    <a:gd name="T7" fmla="*/ 2 h 11"/>
                    <a:gd name="T8" fmla="*/ 10 w 14"/>
                    <a:gd name="T9" fmla="*/ 4 h 11"/>
                    <a:gd name="T10" fmla="*/ 5 w 14"/>
                    <a:gd name="T11" fmla="*/ 6 h 11"/>
                    <a:gd name="T12" fmla="*/ 4 w 14"/>
                    <a:gd name="T13" fmla="*/ 4 h 11"/>
                    <a:gd name="T14" fmla="*/ 0 w 14"/>
                    <a:gd name="T15" fmla="*/ 7 h 11"/>
                    <a:gd name="T16" fmla="*/ 3 w 14"/>
                    <a:gd name="T17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1">
                      <a:moveTo>
                        <a:pt x="3" y="11"/>
                      </a:moveTo>
                      <a:cubicBezTo>
                        <a:pt x="7" y="9"/>
                        <a:pt x="10" y="7"/>
                        <a:pt x="14" y="5"/>
                      </a:cubicBezTo>
                      <a:cubicBezTo>
                        <a:pt x="14" y="3"/>
                        <a:pt x="13" y="1"/>
                        <a:pt x="12" y="0"/>
                      </a:cubicBezTo>
                      <a:cubicBezTo>
                        <a:pt x="11" y="0"/>
                        <a:pt x="10" y="1"/>
                        <a:pt x="9" y="2"/>
                      </a:cubicBezTo>
                      <a:cubicBezTo>
                        <a:pt x="9" y="3"/>
                        <a:pt x="9" y="3"/>
                        <a:pt x="10" y="4"/>
                      </a:cubicBezTo>
                      <a:cubicBezTo>
                        <a:pt x="11" y="7"/>
                        <a:pt x="7" y="9"/>
                        <a:pt x="5" y="6"/>
                      </a:cubicBezTo>
                      <a:cubicBezTo>
                        <a:pt x="5" y="6"/>
                        <a:pt x="5" y="5"/>
                        <a:pt x="4" y="4"/>
                      </a:cubicBezTo>
                      <a:cubicBezTo>
                        <a:pt x="3" y="5"/>
                        <a:pt x="2" y="6"/>
                        <a:pt x="0" y="7"/>
                      </a:cubicBezTo>
                      <a:cubicBezTo>
                        <a:pt x="2" y="8"/>
                        <a:pt x="3" y="10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3" name="Freeform 4054"/>
                <p:cNvSpPr/>
                <p:nvPr/>
              </p:nvSpPr>
              <p:spPr bwMode="auto">
                <a:xfrm>
                  <a:off x="2631" y="-293"/>
                  <a:ext cx="21" cy="20"/>
                </a:xfrm>
                <a:custGeom>
                  <a:avLst/>
                  <a:gdLst>
                    <a:gd name="T0" fmla="*/ 12 w 12"/>
                    <a:gd name="T1" fmla="*/ 5 h 11"/>
                    <a:gd name="T2" fmla="*/ 11 w 12"/>
                    <a:gd name="T3" fmla="*/ 0 h 11"/>
                    <a:gd name="T4" fmla="*/ 7 w 12"/>
                    <a:gd name="T5" fmla="*/ 2 h 11"/>
                    <a:gd name="T6" fmla="*/ 8 w 12"/>
                    <a:gd name="T7" fmla="*/ 4 h 11"/>
                    <a:gd name="T8" fmla="*/ 3 w 12"/>
                    <a:gd name="T9" fmla="*/ 5 h 11"/>
                    <a:gd name="T10" fmla="*/ 2 w 12"/>
                    <a:gd name="T11" fmla="*/ 5 h 11"/>
                    <a:gd name="T12" fmla="*/ 0 w 12"/>
                    <a:gd name="T13" fmla="*/ 6 h 11"/>
                    <a:gd name="T14" fmla="*/ 2 w 12"/>
                    <a:gd name="T15" fmla="*/ 11 h 11"/>
                    <a:gd name="T16" fmla="*/ 12 w 12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1">
                      <a:moveTo>
                        <a:pt x="12" y="5"/>
                      </a:moveTo>
                      <a:cubicBezTo>
                        <a:pt x="12" y="3"/>
                        <a:pt x="11" y="1"/>
                        <a:pt x="11" y="0"/>
                      </a:cubicBezTo>
                      <a:cubicBezTo>
                        <a:pt x="10" y="1"/>
                        <a:pt x="8" y="1"/>
                        <a:pt x="7" y="2"/>
                      </a:cubicBezTo>
                      <a:cubicBezTo>
                        <a:pt x="7" y="3"/>
                        <a:pt x="8" y="4"/>
                        <a:pt x="8" y="4"/>
                      </a:cubicBezTo>
                      <a:cubicBezTo>
                        <a:pt x="9" y="7"/>
                        <a:pt x="4" y="9"/>
                        <a:pt x="3" y="5"/>
                      </a:cubicBezTo>
                      <a:cubicBezTo>
                        <a:pt x="3" y="5"/>
                        <a:pt x="2" y="5"/>
                        <a:pt x="2" y="5"/>
                      </a:cubicBezTo>
                      <a:cubicBezTo>
                        <a:pt x="2" y="5"/>
                        <a:pt x="1" y="6"/>
                        <a:pt x="0" y="6"/>
                      </a:cubicBezTo>
                      <a:cubicBezTo>
                        <a:pt x="1" y="8"/>
                        <a:pt x="1" y="9"/>
                        <a:pt x="2" y="11"/>
                      </a:cubicBezTo>
                      <a:cubicBezTo>
                        <a:pt x="5" y="9"/>
                        <a:pt x="9" y="7"/>
                        <a:pt x="1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4" name="Freeform 4055"/>
                <p:cNvSpPr/>
                <p:nvPr/>
              </p:nvSpPr>
              <p:spPr bwMode="auto">
                <a:xfrm>
                  <a:off x="2943" y="-486"/>
                  <a:ext cx="36" cy="31"/>
                </a:xfrm>
                <a:custGeom>
                  <a:avLst/>
                  <a:gdLst>
                    <a:gd name="T0" fmla="*/ 6 w 21"/>
                    <a:gd name="T1" fmla="*/ 11 h 18"/>
                    <a:gd name="T2" fmla="*/ 6 w 21"/>
                    <a:gd name="T3" fmla="*/ 9 h 18"/>
                    <a:gd name="T4" fmla="*/ 6 w 21"/>
                    <a:gd name="T5" fmla="*/ 6 h 18"/>
                    <a:gd name="T6" fmla="*/ 9 w 21"/>
                    <a:gd name="T7" fmla="*/ 6 h 18"/>
                    <a:gd name="T8" fmla="*/ 11 w 21"/>
                    <a:gd name="T9" fmla="*/ 6 h 18"/>
                    <a:gd name="T10" fmla="*/ 15 w 21"/>
                    <a:gd name="T11" fmla="*/ 10 h 18"/>
                    <a:gd name="T12" fmla="*/ 16 w 21"/>
                    <a:gd name="T13" fmla="*/ 15 h 18"/>
                    <a:gd name="T14" fmla="*/ 21 w 21"/>
                    <a:gd name="T15" fmla="*/ 15 h 18"/>
                    <a:gd name="T16" fmla="*/ 19 w 21"/>
                    <a:gd name="T17" fmla="*/ 9 h 18"/>
                    <a:gd name="T18" fmla="*/ 16 w 21"/>
                    <a:gd name="T19" fmla="*/ 4 h 18"/>
                    <a:gd name="T20" fmla="*/ 10 w 21"/>
                    <a:gd name="T21" fmla="*/ 0 h 18"/>
                    <a:gd name="T22" fmla="*/ 2 w 21"/>
                    <a:gd name="T23" fmla="*/ 2 h 18"/>
                    <a:gd name="T24" fmla="*/ 1 w 21"/>
                    <a:gd name="T25" fmla="*/ 12 h 18"/>
                    <a:gd name="T26" fmla="*/ 1 w 21"/>
                    <a:gd name="T27" fmla="*/ 12 h 18"/>
                    <a:gd name="T28" fmla="*/ 6 w 21"/>
                    <a:gd name="T29" fmla="*/ 1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" h="18"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9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7" y="5"/>
                        <a:pt x="8" y="5"/>
                        <a:pt x="9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3" y="7"/>
                        <a:pt x="14" y="9"/>
                        <a:pt x="15" y="10"/>
                      </a:cubicBezTo>
                      <a:cubicBezTo>
                        <a:pt x="15" y="12"/>
                        <a:pt x="16" y="13"/>
                        <a:pt x="16" y="15"/>
                      </a:cubicBezTo>
                      <a:cubicBezTo>
                        <a:pt x="16" y="18"/>
                        <a:pt x="21" y="18"/>
                        <a:pt x="21" y="15"/>
                      </a:cubicBezTo>
                      <a:cubicBezTo>
                        <a:pt x="21" y="13"/>
                        <a:pt x="20" y="11"/>
                        <a:pt x="19" y="9"/>
                      </a:cubicBezTo>
                      <a:cubicBezTo>
                        <a:pt x="19" y="7"/>
                        <a:pt x="18" y="5"/>
                        <a:pt x="16" y="4"/>
                      </a:cubicBezTo>
                      <a:cubicBezTo>
                        <a:pt x="14" y="2"/>
                        <a:pt x="12" y="1"/>
                        <a:pt x="10" y="0"/>
                      </a:cubicBezTo>
                      <a:cubicBezTo>
                        <a:pt x="7" y="0"/>
                        <a:pt x="4" y="0"/>
                        <a:pt x="2" y="2"/>
                      </a:cubicBezTo>
                      <a:cubicBezTo>
                        <a:pt x="0" y="5"/>
                        <a:pt x="0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2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5" name="Freeform 4056"/>
                <p:cNvSpPr/>
                <p:nvPr/>
              </p:nvSpPr>
              <p:spPr bwMode="auto">
                <a:xfrm>
                  <a:off x="2908" y="-472"/>
                  <a:ext cx="42" cy="35"/>
                </a:xfrm>
                <a:custGeom>
                  <a:avLst/>
                  <a:gdLst>
                    <a:gd name="T0" fmla="*/ 6 w 24"/>
                    <a:gd name="T1" fmla="*/ 15 h 20"/>
                    <a:gd name="T2" fmla="*/ 6 w 24"/>
                    <a:gd name="T3" fmla="*/ 13 h 20"/>
                    <a:gd name="T4" fmla="*/ 13 w 24"/>
                    <a:gd name="T5" fmla="*/ 7 h 20"/>
                    <a:gd name="T6" fmla="*/ 14 w 24"/>
                    <a:gd name="T7" fmla="*/ 8 h 20"/>
                    <a:gd name="T8" fmla="*/ 17 w 24"/>
                    <a:gd name="T9" fmla="*/ 13 h 20"/>
                    <a:gd name="T10" fmla="*/ 18 w 24"/>
                    <a:gd name="T11" fmla="*/ 17 h 20"/>
                    <a:gd name="T12" fmla="*/ 23 w 24"/>
                    <a:gd name="T13" fmla="*/ 16 h 20"/>
                    <a:gd name="T14" fmla="*/ 21 w 24"/>
                    <a:gd name="T15" fmla="*/ 10 h 20"/>
                    <a:gd name="T16" fmla="*/ 18 w 24"/>
                    <a:gd name="T17" fmla="*/ 6 h 20"/>
                    <a:gd name="T18" fmla="*/ 12 w 24"/>
                    <a:gd name="T19" fmla="*/ 1 h 20"/>
                    <a:gd name="T20" fmla="*/ 3 w 24"/>
                    <a:gd name="T21" fmla="*/ 5 h 20"/>
                    <a:gd name="T22" fmla="*/ 1 w 24"/>
                    <a:gd name="T23" fmla="*/ 16 h 20"/>
                    <a:gd name="T24" fmla="*/ 1 w 24"/>
                    <a:gd name="T25" fmla="*/ 16 h 20"/>
                    <a:gd name="T26" fmla="*/ 6 w 24"/>
                    <a:gd name="T27" fmla="*/ 1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0">
                      <a:moveTo>
                        <a:pt x="6" y="15"/>
                      </a:move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9"/>
                        <a:pt x="8" y="4"/>
                        <a:pt x="13" y="7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5" y="10"/>
                        <a:pt x="16" y="11"/>
                        <a:pt x="17" y="13"/>
                      </a:cubicBezTo>
                      <a:cubicBezTo>
                        <a:pt x="17" y="14"/>
                        <a:pt x="18" y="16"/>
                        <a:pt x="18" y="17"/>
                      </a:cubicBezTo>
                      <a:cubicBezTo>
                        <a:pt x="19" y="20"/>
                        <a:pt x="24" y="19"/>
                        <a:pt x="23" y="16"/>
                      </a:cubicBezTo>
                      <a:cubicBezTo>
                        <a:pt x="23" y="14"/>
                        <a:pt x="22" y="12"/>
                        <a:pt x="21" y="10"/>
                      </a:cubicBezTo>
                      <a:cubicBezTo>
                        <a:pt x="20" y="9"/>
                        <a:pt x="20" y="7"/>
                        <a:pt x="18" y="6"/>
                      </a:cubicBezTo>
                      <a:cubicBezTo>
                        <a:pt x="17" y="4"/>
                        <a:pt x="15" y="2"/>
                        <a:pt x="12" y="1"/>
                      </a:cubicBezTo>
                      <a:cubicBezTo>
                        <a:pt x="9" y="0"/>
                        <a:pt x="5" y="2"/>
                        <a:pt x="3" y="5"/>
                      </a:cubicBezTo>
                      <a:cubicBezTo>
                        <a:pt x="1" y="8"/>
                        <a:pt x="0" y="12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9"/>
                        <a:pt x="6" y="18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6" name="Freeform 4057"/>
                <p:cNvSpPr/>
                <p:nvPr/>
              </p:nvSpPr>
              <p:spPr bwMode="auto">
                <a:xfrm>
                  <a:off x="2878" y="-451"/>
                  <a:ext cx="35" cy="35"/>
                </a:xfrm>
                <a:custGeom>
                  <a:avLst/>
                  <a:gdLst>
                    <a:gd name="T0" fmla="*/ 7 w 20"/>
                    <a:gd name="T1" fmla="*/ 13 h 20"/>
                    <a:gd name="T2" fmla="*/ 6 w 20"/>
                    <a:gd name="T3" fmla="*/ 11 h 20"/>
                    <a:gd name="T4" fmla="*/ 6 w 20"/>
                    <a:gd name="T5" fmla="*/ 8 h 20"/>
                    <a:gd name="T6" fmla="*/ 9 w 20"/>
                    <a:gd name="T7" fmla="*/ 6 h 20"/>
                    <a:gd name="T8" fmla="*/ 12 w 20"/>
                    <a:gd name="T9" fmla="*/ 8 h 20"/>
                    <a:gd name="T10" fmla="*/ 14 w 20"/>
                    <a:gd name="T11" fmla="*/ 12 h 20"/>
                    <a:gd name="T12" fmla="*/ 14 w 20"/>
                    <a:gd name="T13" fmla="*/ 17 h 20"/>
                    <a:gd name="T14" fmla="*/ 20 w 20"/>
                    <a:gd name="T15" fmla="*/ 17 h 20"/>
                    <a:gd name="T16" fmla="*/ 18 w 20"/>
                    <a:gd name="T17" fmla="*/ 10 h 20"/>
                    <a:gd name="T18" fmla="*/ 16 w 20"/>
                    <a:gd name="T19" fmla="*/ 5 h 20"/>
                    <a:gd name="T20" fmla="*/ 8 w 20"/>
                    <a:gd name="T21" fmla="*/ 0 h 20"/>
                    <a:gd name="T22" fmla="*/ 2 w 20"/>
                    <a:gd name="T23" fmla="*/ 13 h 20"/>
                    <a:gd name="T24" fmla="*/ 2 w 20"/>
                    <a:gd name="T25" fmla="*/ 15 h 20"/>
                    <a:gd name="T26" fmla="*/ 7 w 20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20">
                      <a:moveTo>
                        <a:pt x="7" y="13"/>
                      </a:moveTo>
                      <a:cubicBezTo>
                        <a:pt x="7" y="12"/>
                        <a:pt x="6" y="12"/>
                        <a:pt x="6" y="11"/>
                      </a:cubicBezTo>
                      <a:cubicBezTo>
                        <a:pt x="6" y="10"/>
                        <a:pt x="6" y="9"/>
                        <a:pt x="6" y="8"/>
                      </a:cubicBezTo>
                      <a:cubicBezTo>
                        <a:pt x="6" y="5"/>
                        <a:pt x="7" y="5"/>
                        <a:pt x="9" y="6"/>
                      </a:cubicBezTo>
                      <a:cubicBezTo>
                        <a:pt x="10" y="6"/>
                        <a:pt x="11" y="7"/>
                        <a:pt x="12" y="8"/>
                      </a:cubicBezTo>
                      <a:cubicBezTo>
                        <a:pt x="13" y="9"/>
                        <a:pt x="14" y="11"/>
                        <a:pt x="14" y="12"/>
                      </a:cubicBezTo>
                      <a:cubicBezTo>
                        <a:pt x="14" y="14"/>
                        <a:pt x="14" y="15"/>
                        <a:pt x="14" y="17"/>
                      </a:cubicBezTo>
                      <a:cubicBezTo>
                        <a:pt x="14" y="20"/>
                        <a:pt x="20" y="20"/>
                        <a:pt x="20" y="17"/>
                      </a:cubicBezTo>
                      <a:cubicBezTo>
                        <a:pt x="20" y="14"/>
                        <a:pt x="19" y="12"/>
                        <a:pt x="18" y="10"/>
                      </a:cubicBezTo>
                      <a:cubicBezTo>
                        <a:pt x="18" y="8"/>
                        <a:pt x="17" y="6"/>
                        <a:pt x="16" y="5"/>
                      </a:cubicBezTo>
                      <a:cubicBezTo>
                        <a:pt x="14" y="2"/>
                        <a:pt x="11" y="0"/>
                        <a:pt x="8" y="0"/>
                      </a:cubicBezTo>
                      <a:cubicBezTo>
                        <a:pt x="0" y="0"/>
                        <a:pt x="0" y="8"/>
                        <a:pt x="2" y="13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3" y="18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7" name="Freeform 4058"/>
                <p:cNvSpPr/>
                <p:nvPr/>
              </p:nvSpPr>
              <p:spPr bwMode="auto">
                <a:xfrm>
                  <a:off x="2840" y="-429"/>
                  <a:ext cx="35" cy="32"/>
                </a:xfrm>
                <a:custGeom>
                  <a:avLst/>
                  <a:gdLst>
                    <a:gd name="T0" fmla="*/ 7 w 20"/>
                    <a:gd name="T1" fmla="*/ 13 h 18"/>
                    <a:gd name="T2" fmla="*/ 6 w 20"/>
                    <a:gd name="T3" fmla="*/ 10 h 18"/>
                    <a:gd name="T4" fmla="*/ 6 w 20"/>
                    <a:gd name="T5" fmla="*/ 6 h 18"/>
                    <a:gd name="T6" fmla="*/ 7 w 20"/>
                    <a:gd name="T7" fmla="*/ 5 h 18"/>
                    <a:gd name="T8" fmla="*/ 9 w 20"/>
                    <a:gd name="T9" fmla="*/ 5 h 18"/>
                    <a:gd name="T10" fmla="*/ 12 w 20"/>
                    <a:gd name="T11" fmla="*/ 7 h 18"/>
                    <a:gd name="T12" fmla="*/ 15 w 20"/>
                    <a:gd name="T13" fmla="*/ 12 h 18"/>
                    <a:gd name="T14" fmla="*/ 15 w 20"/>
                    <a:gd name="T15" fmla="*/ 15 h 18"/>
                    <a:gd name="T16" fmla="*/ 20 w 20"/>
                    <a:gd name="T17" fmla="*/ 15 h 18"/>
                    <a:gd name="T18" fmla="*/ 19 w 20"/>
                    <a:gd name="T19" fmla="*/ 9 h 18"/>
                    <a:gd name="T20" fmla="*/ 17 w 20"/>
                    <a:gd name="T21" fmla="*/ 4 h 18"/>
                    <a:gd name="T22" fmla="*/ 9 w 20"/>
                    <a:gd name="T23" fmla="*/ 0 h 18"/>
                    <a:gd name="T24" fmla="*/ 2 w 20"/>
                    <a:gd name="T25" fmla="*/ 3 h 18"/>
                    <a:gd name="T26" fmla="*/ 2 w 20"/>
                    <a:gd name="T27" fmla="*/ 13 h 18"/>
                    <a:gd name="T28" fmla="*/ 2 w 20"/>
                    <a:gd name="T29" fmla="*/ 14 h 18"/>
                    <a:gd name="T30" fmla="*/ 7 w 20"/>
                    <a:gd name="T31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18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7"/>
                        <a:pt x="6" y="6"/>
                      </a:cubicBezTo>
                      <a:cubicBezTo>
                        <a:pt x="6" y="6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10" y="5"/>
                        <a:pt x="11" y="6"/>
                        <a:pt x="12" y="7"/>
                      </a:cubicBezTo>
                      <a:cubicBezTo>
                        <a:pt x="14" y="8"/>
                        <a:pt x="14" y="10"/>
                        <a:pt x="15" y="12"/>
                      </a:cubicBezTo>
                      <a:cubicBezTo>
                        <a:pt x="15" y="13"/>
                        <a:pt x="15" y="14"/>
                        <a:pt x="15" y="15"/>
                      </a:cubicBezTo>
                      <a:cubicBezTo>
                        <a:pt x="15" y="18"/>
                        <a:pt x="20" y="18"/>
                        <a:pt x="20" y="15"/>
                      </a:cubicBezTo>
                      <a:cubicBezTo>
                        <a:pt x="20" y="13"/>
                        <a:pt x="20" y="11"/>
                        <a:pt x="19" y="9"/>
                      </a:cubicBezTo>
                      <a:cubicBezTo>
                        <a:pt x="19" y="7"/>
                        <a:pt x="18" y="6"/>
                        <a:pt x="17" y="4"/>
                      </a:cubicBezTo>
                      <a:cubicBezTo>
                        <a:pt x="15" y="2"/>
                        <a:pt x="12" y="0"/>
                        <a:pt x="9" y="0"/>
                      </a:cubicBezTo>
                      <a:cubicBezTo>
                        <a:pt x="6" y="0"/>
                        <a:pt x="4" y="1"/>
                        <a:pt x="2" y="3"/>
                      </a:cubicBezTo>
                      <a:cubicBezTo>
                        <a:pt x="0" y="6"/>
                        <a:pt x="1" y="10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8" name="Freeform 4059"/>
                <p:cNvSpPr/>
                <p:nvPr/>
              </p:nvSpPr>
              <p:spPr bwMode="auto">
                <a:xfrm>
                  <a:off x="2788" y="-401"/>
                  <a:ext cx="35" cy="35"/>
                </a:xfrm>
                <a:custGeom>
                  <a:avLst/>
                  <a:gdLst>
                    <a:gd name="T0" fmla="*/ 8 w 20"/>
                    <a:gd name="T1" fmla="*/ 13 h 20"/>
                    <a:gd name="T2" fmla="*/ 7 w 20"/>
                    <a:gd name="T3" fmla="*/ 11 h 20"/>
                    <a:gd name="T4" fmla="*/ 11 w 20"/>
                    <a:gd name="T5" fmla="*/ 6 h 20"/>
                    <a:gd name="T6" fmla="*/ 13 w 20"/>
                    <a:gd name="T7" fmla="*/ 8 h 20"/>
                    <a:gd name="T8" fmla="*/ 15 w 20"/>
                    <a:gd name="T9" fmla="*/ 13 h 20"/>
                    <a:gd name="T10" fmla="*/ 15 w 20"/>
                    <a:gd name="T11" fmla="*/ 16 h 20"/>
                    <a:gd name="T12" fmla="*/ 20 w 20"/>
                    <a:gd name="T13" fmla="*/ 16 h 20"/>
                    <a:gd name="T14" fmla="*/ 19 w 20"/>
                    <a:gd name="T15" fmla="*/ 11 h 20"/>
                    <a:gd name="T16" fmla="*/ 17 w 20"/>
                    <a:gd name="T17" fmla="*/ 6 h 20"/>
                    <a:gd name="T18" fmla="*/ 10 w 20"/>
                    <a:gd name="T19" fmla="*/ 1 h 20"/>
                    <a:gd name="T20" fmla="*/ 3 w 20"/>
                    <a:gd name="T21" fmla="*/ 14 h 20"/>
                    <a:gd name="T22" fmla="*/ 4 w 20"/>
                    <a:gd name="T23" fmla="*/ 16 h 20"/>
                    <a:gd name="T24" fmla="*/ 8 w 20"/>
                    <a:gd name="T25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0">
                      <a:moveTo>
                        <a:pt x="8" y="13"/>
                      </a:moveTo>
                      <a:cubicBezTo>
                        <a:pt x="8" y="13"/>
                        <a:pt x="8" y="12"/>
                        <a:pt x="7" y="11"/>
                      </a:cubicBezTo>
                      <a:cubicBezTo>
                        <a:pt x="7" y="9"/>
                        <a:pt x="7" y="5"/>
                        <a:pt x="11" y="6"/>
                      </a:cubicBezTo>
                      <a:cubicBezTo>
                        <a:pt x="11" y="7"/>
                        <a:pt x="12" y="8"/>
                        <a:pt x="13" y="8"/>
                      </a:cubicBezTo>
                      <a:cubicBezTo>
                        <a:pt x="14" y="10"/>
                        <a:pt x="14" y="12"/>
                        <a:pt x="15" y="13"/>
                      </a:cubicBezTo>
                      <a:cubicBezTo>
                        <a:pt x="15" y="14"/>
                        <a:pt x="15" y="16"/>
                        <a:pt x="15" y="16"/>
                      </a:cubicBezTo>
                      <a:cubicBezTo>
                        <a:pt x="15" y="20"/>
                        <a:pt x="20" y="20"/>
                        <a:pt x="20" y="16"/>
                      </a:cubicBezTo>
                      <a:cubicBezTo>
                        <a:pt x="20" y="15"/>
                        <a:pt x="20" y="13"/>
                        <a:pt x="19" y="11"/>
                      </a:cubicBezTo>
                      <a:cubicBezTo>
                        <a:pt x="19" y="9"/>
                        <a:pt x="18" y="7"/>
                        <a:pt x="17" y="6"/>
                      </a:cubicBezTo>
                      <a:cubicBezTo>
                        <a:pt x="15" y="3"/>
                        <a:pt x="13" y="1"/>
                        <a:pt x="10" y="1"/>
                      </a:cubicBezTo>
                      <a:cubicBezTo>
                        <a:pt x="3" y="0"/>
                        <a:pt x="0" y="8"/>
                        <a:pt x="3" y="14"/>
                      </a:cubicBezTo>
                      <a:cubicBezTo>
                        <a:pt x="3" y="15"/>
                        <a:pt x="3" y="15"/>
                        <a:pt x="4" y="16"/>
                      </a:cubicBezTo>
                      <a:cubicBezTo>
                        <a:pt x="5" y="19"/>
                        <a:pt x="10" y="16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39" name="Freeform 4060"/>
                <p:cNvSpPr/>
                <p:nvPr/>
              </p:nvSpPr>
              <p:spPr bwMode="auto">
                <a:xfrm>
                  <a:off x="2817" y="-415"/>
                  <a:ext cx="30" cy="34"/>
                </a:xfrm>
                <a:custGeom>
                  <a:avLst/>
                  <a:gdLst>
                    <a:gd name="T0" fmla="*/ 6 w 17"/>
                    <a:gd name="T1" fmla="*/ 12 h 19"/>
                    <a:gd name="T2" fmla="*/ 6 w 17"/>
                    <a:gd name="T3" fmla="*/ 10 h 19"/>
                    <a:gd name="T4" fmla="*/ 9 w 17"/>
                    <a:gd name="T5" fmla="*/ 8 h 19"/>
                    <a:gd name="T6" fmla="*/ 9 w 17"/>
                    <a:gd name="T7" fmla="*/ 8 h 19"/>
                    <a:gd name="T8" fmla="*/ 12 w 17"/>
                    <a:gd name="T9" fmla="*/ 13 h 19"/>
                    <a:gd name="T10" fmla="*/ 12 w 17"/>
                    <a:gd name="T11" fmla="*/ 16 h 19"/>
                    <a:gd name="T12" fmla="*/ 17 w 17"/>
                    <a:gd name="T13" fmla="*/ 16 h 19"/>
                    <a:gd name="T14" fmla="*/ 16 w 17"/>
                    <a:gd name="T15" fmla="*/ 10 h 19"/>
                    <a:gd name="T16" fmla="*/ 14 w 17"/>
                    <a:gd name="T17" fmla="*/ 6 h 19"/>
                    <a:gd name="T18" fmla="*/ 11 w 17"/>
                    <a:gd name="T19" fmla="*/ 3 h 19"/>
                    <a:gd name="T20" fmla="*/ 1 w 17"/>
                    <a:gd name="T21" fmla="*/ 13 h 19"/>
                    <a:gd name="T22" fmla="*/ 1 w 17"/>
                    <a:gd name="T23" fmla="*/ 13 h 19"/>
                    <a:gd name="T24" fmla="*/ 6 w 17"/>
                    <a:gd name="T25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9">
                      <a:moveTo>
                        <a:pt x="6" y="12"/>
                      </a:moveTo>
                      <a:cubicBezTo>
                        <a:pt x="6" y="11"/>
                        <a:pt x="6" y="11"/>
                        <a:pt x="6" y="10"/>
                      </a:cubicBezTo>
                      <a:cubicBezTo>
                        <a:pt x="6" y="8"/>
                        <a:pt x="7" y="6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9"/>
                        <a:pt x="11" y="11"/>
                        <a:pt x="12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1" y="19"/>
                        <a:pt x="17" y="19"/>
                        <a:pt x="17" y="16"/>
                      </a:cubicBezTo>
                      <a:cubicBezTo>
                        <a:pt x="17" y="14"/>
                        <a:pt x="17" y="12"/>
                        <a:pt x="16" y="10"/>
                      </a:cubicBezTo>
                      <a:cubicBezTo>
                        <a:pt x="16" y="9"/>
                        <a:pt x="15" y="7"/>
                        <a:pt x="14" y="6"/>
                      </a:cubicBezTo>
                      <a:cubicBezTo>
                        <a:pt x="13" y="4"/>
                        <a:pt x="12" y="3"/>
                        <a:pt x="11" y="3"/>
                      </a:cubicBezTo>
                      <a:cubicBezTo>
                        <a:pt x="4" y="0"/>
                        <a:pt x="0" y="7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7"/>
                        <a:pt x="7" y="15"/>
                        <a:pt x="6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0" name="Freeform 4061"/>
                <p:cNvSpPr/>
                <p:nvPr/>
              </p:nvSpPr>
              <p:spPr bwMode="auto">
                <a:xfrm>
                  <a:off x="2765" y="-387"/>
                  <a:ext cx="28" cy="39"/>
                </a:xfrm>
                <a:custGeom>
                  <a:avLst/>
                  <a:gdLst>
                    <a:gd name="T0" fmla="*/ 7 w 16"/>
                    <a:gd name="T1" fmla="*/ 13 h 22"/>
                    <a:gd name="T2" fmla="*/ 6 w 16"/>
                    <a:gd name="T3" fmla="*/ 12 h 22"/>
                    <a:gd name="T4" fmla="*/ 6 w 16"/>
                    <a:gd name="T5" fmla="*/ 8 h 22"/>
                    <a:gd name="T6" fmla="*/ 6 w 16"/>
                    <a:gd name="T7" fmla="*/ 6 h 22"/>
                    <a:gd name="T8" fmla="*/ 6 w 16"/>
                    <a:gd name="T9" fmla="*/ 6 h 22"/>
                    <a:gd name="T10" fmla="*/ 10 w 16"/>
                    <a:gd name="T11" fmla="*/ 10 h 22"/>
                    <a:gd name="T12" fmla="*/ 10 w 16"/>
                    <a:gd name="T13" fmla="*/ 15 h 22"/>
                    <a:gd name="T14" fmla="*/ 10 w 16"/>
                    <a:gd name="T15" fmla="*/ 17 h 22"/>
                    <a:gd name="T16" fmla="*/ 15 w 16"/>
                    <a:gd name="T17" fmla="*/ 18 h 22"/>
                    <a:gd name="T18" fmla="*/ 15 w 16"/>
                    <a:gd name="T19" fmla="*/ 12 h 22"/>
                    <a:gd name="T20" fmla="*/ 14 w 16"/>
                    <a:gd name="T21" fmla="*/ 7 h 22"/>
                    <a:gd name="T22" fmla="*/ 7 w 16"/>
                    <a:gd name="T23" fmla="*/ 1 h 22"/>
                    <a:gd name="T24" fmla="*/ 2 w 16"/>
                    <a:gd name="T25" fmla="*/ 14 h 22"/>
                    <a:gd name="T26" fmla="*/ 2 w 16"/>
                    <a:gd name="T27" fmla="*/ 16 h 22"/>
                    <a:gd name="T28" fmla="*/ 7 w 16"/>
                    <a:gd name="T29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2">
                      <a:moveTo>
                        <a:pt x="7" y="13"/>
                      </a:moveTo>
                      <a:cubicBezTo>
                        <a:pt x="7" y="13"/>
                        <a:pt x="6" y="12"/>
                        <a:pt x="6" y="12"/>
                      </a:cubicBezTo>
                      <a:cubicBezTo>
                        <a:pt x="6" y="11"/>
                        <a:pt x="6" y="9"/>
                        <a:pt x="6" y="8"/>
                      </a:cubicBezTo>
                      <a:cubicBezTo>
                        <a:pt x="6" y="8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8" y="7"/>
                        <a:pt x="9" y="8"/>
                        <a:pt x="10" y="10"/>
                      </a:cubicBezTo>
                      <a:cubicBezTo>
                        <a:pt x="10" y="11"/>
                        <a:pt x="10" y="13"/>
                        <a:pt x="10" y="15"/>
                      </a:cubicBezTo>
                      <a:cubicBezTo>
                        <a:pt x="10" y="16"/>
                        <a:pt x="10" y="16"/>
                        <a:pt x="10" y="17"/>
                      </a:cubicBezTo>
                      <a:cubicBezTo>
                        <a:pt x="9" y="20"/>
                        <a:pt x="14" y="22"/>
                        <a:pt x="15" y="18"/>
                      </a:cubicBezTo>
                      <a:cubicBezTo>
                        <a:pt x="15" y="17"/>
                        <a:pt x="16" y="14"/>
                        <a:pt x="15" y="12"/>
                      </a:cubicBezTo>
                      <a:cubicBezTo>
                        <a:pt x="15" y="11"/>
                        <a:pt x="15" y="9"/>
                        <a:pt x="14" y="7"/>
                      </a:cubicBezTo>
                      <a:cubicBezTo>
                        <a:pt x="13" y="4"/>
                        <a:pt x="10" y="1"/>
                        <a:pt x="7" y="1"/>
                      </a:cubicBezTo>
                      <a:cubicBezTo>
                        <a:pt x="0" y="0"/>
                        <a:pt x="0" y="9"/>
                        <a:pt x="2" y="14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4" y="19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1" name="Freeform 4062"/>
                <p:cNvSpPr/>
                <p:nvPr/>
              </p:nvSpPr>
              <p:spPr bwMode="auto">
                <a:xfrm>
                  <a:off x="2737" y="-368"/>
                  <a:ext cx="30" cy="34"/>
                </a:xfrm>
                <a:custGeom>
                  <a:avLst/>
                  <a:gdLst>
                    <a:gd name="T0" fmla="*/ 7 w 17"/>
                    <a:gd name="T1" fmla="*/ 12 h 19"/>
                    <a:gd name="T2" fmla="*/ 6 w 17"/>
                    <a:gd name="T3" fmla="*/ 10 h 19"/>
                    <a:gd name="T4" fmla="*/ 6 w 17"/>
                    <a:gd name="T5" fmla="*/ 8 h 19"/>
                    <a:gd name="T6" fmla="*/ 6 w 17"/>
                    <a:gd name="T7" fmla="*/ 6 h 19"/>
                    <a:gd name="T8" fmla="*/ 6 w 17"/>
                    <a:gd name="T9" fmla="*/ 6 h 19"/>
                    <a:gd name="T10" fmla="*/ 9 w 17"/>
                    <a:gd name="T11" fmla="*/ 8 h 19"/>
                    <a:gd name="T12" fmla="*/ 9 w 17"/>
                    <a:gd name="T13" fmla="*/ 8 h 19"/>
                    <a:gd name="T14" fmla="*/ 11 w 17"/>
                    <a:gd name="T15" fmla="*/ 13 h 19"/>
                    <a:gd name="T16" fmla="*/ 12 w 17"/>
                    <a:gd name="T17" fmla="*/ 16 h 19"/>
                    <a:gd name="T18" fmla="*/ 17 w 17"/>
                    <a:gd name="T19" fmla="*/ 14 h 19"/>
                    <a:gd name="T20" fmla="*/ 16 w 17"/>
                    <a:gd name="T21" fmla="*/ 10 h 19"/>
                    <a:gd name="T22" fmla="*/ 14 w 17"/>
                    <a:gd name="T23" fmla="*/ 6 h 19"/>
                    <a:gd name="T24" fmla="*/ 12 w 17"/>
                    <a:gd name="T25" fmla="*/ 3 h 19"/>
                    <a:gd name="T26" fmla="*/ 4 w 17"/>
                    <a:gd name="T27" fmla="*/ 1 h 19"/>
                    <a:gd name="T28" fmla="*/ 2 w 17"/>
                    <a:gd name="T29" fmla="*/ 13 h 19"/>
                    <a:gd name="T30" fmla="*/ 3 w 17"/>
                    <a:gd name="T31" fmla="*/ 14 h 19"/>
                    <a:gd name="T32" fmla="*/ 7 w 17"/>
                    <a:gd name="T3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19">
                      <a:moveTo>
                        <a:pt x="7" y="12"/>
                      </a:moveTo>
                      <a:cubicBezTo>
                        <a:pt x="7" y="11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5"/>
                        <a:pt x="8" y="7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4"/>
                        <a:pt x="11" y="15"/>
                        <a:pt x="12" y="16"/>
                      </a:cubicBezTo>
                      <a:cubicBezTo>
                        <a:pt x="12" y="19"/>
                        <a:pt x="17" y="18"/>
                        <a:pt x="17" y="14"/>
                      </a:cubicBezTo>
                      <a:cubicBezTo>
                        <a:pt x="16" y="13"/>
                        <a:pt x="16" y="12"/>
                        <a:pt x="16" y="10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2" y="4"/>
                        <a:pt x="12" y="3"/>
                      </a:cubicBezTo>
                      <a:cubicBezTo>
                        <a:pt x="10" y="1"/>
                        <a:pt x="7" y="0"/>
                        <a:pt x="4" y="1"/>
                      </a:cubicBezTo>
                      <a:cubicBezTo>
                        <a:pt x="0" y="3"/>
                        <a:pt x="0" y="8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4" y="17"/>
                        <a:pt x="9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42" name="Freeform 4063"/>
                <p:cNvSpPr/>
                <p:nvPr/>
              </p:nvSpPr>
              <p:spPr bwMode="auto">
                <a:xfrm>
                  <a:off x="2711" y="-352"/>
                  <a:ext cx="32" cy="35"/>
                </a:xfrm>
                <a:custGeom>
                  <a:avLst/>
                  <a:gdLst>
                    <a:gd name="T0" fmla="*/ 7 w 18"/>
                    <a:gd name="T1" fmla="*/ 12 h 20"/>
                    <a:gd name="T2" fmla="*/ 6 w 18"/>
                    <a:gd name="T3" fmla="*/ 10 h 20"/>
                    <a:gd name="T4" fmla="*/ 6 w 18"/>
                    <a:gd name="T5" fmla="*/ 7 h 20"/>
                    <a:gd name="T6" fmla="*/ 8 w 18"/>
                    <a:gd name="T7" fmla="*/ 6 h 20"/>
                    <a:gd name="T8" fmla="*/ 9 w 18"/>
                    <a:gd name="T9" fmla="*/ 8 h 20"/>
                    <a:gd name="T10" fmla="*/ 11 w 18"/>
                    <a:gd name="T11" fmla="*/ 13 h 20"/>
                    <a:gd name="T12" fmla="*/ 12 w 18"/>
                    <a:gd name="T13" fmla="*/ 16 h 20"/>
                    <a:gd name="T14" fmla="*/ 17 w 18"/>
                    <a:gd name="T15" fmla="*/ 15 h 20"/>
                    <a:gd name="T16" fmla="*/ 16 w 18"/>
                    <a:gd name="T17" fmla="*/ 10 h 20"/>
                    <a:gd name="T18" fmla="*/ 14 w 18"/>
                    <a:gd name="T19" fmla="*/ 5 h 20"/>
                    <a:gd name="T20" fmla="*/ 6 w 18"/>
                    <a:gd name="T21" fmla="*/ 0 h 20"/>
                    <a:gd name="T22" fmla="*/ 1 w 18"/>
                    <a:gd name="T23" fmla="*/ 12 h 20"/>
                    <a:gd name="T24" fmla="*/ 2 w 18"/>
                    <a:gd name="T25" fmla="*/ 14 h 20"/>
                    <a:gd name="T26" fmla="*/ 7 w 18"/>
                    <a:gd name="T27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" h="20">
                      <a:moveTo>
                        <a:pt x="7" y="12"/>
                      </a:moveTo>
                      <a:cubicBezTo>
                        <a:pt x="7" y="12"/>
                        <a:pt x="6" y="11"/>
                        <a:pt x="6" y="10"/>
                      </a:cubicBezTo>
                      <a:cubicBezTo>
                        <a:pt x="6" y="9"/>
                        <a:pt x="6" y="8"/>
                        <a:pt x="6" y="7"/>
                      </a:cubicBezTo>
                      <a:cubicBezTo>
                        <a:pt x="6" y="5"/>
                        <a:pt x="6" y="5"/>
                        <a:pt x="8" y="6"/>
                      </a:cubicBezTo>
                      <a:cubicBezTo>
                        <a:pt x="9" y="7"/>
                        <a:pt x="9" y="7"/>
                        <a:pt x="9" y="8"/>
                      </a:cubicBezTo>
                      <a:cubicBezTo>
                        <a:pt x="10" y="9"/>
                        <a:pt x="11" y="11"/>
                        <a:pt x="11" y="13"/>
                      </a:cubicBezTo>
                      <a:cubicBezTo>
                        <a:pt x="12" y="14"/>
                        <a:pt x="12" y="15"/>
                        <a:pt x="12" y="16"/>
                      </a:cubicBezTo>
                      <a:cubicBezTo>
                        <a:pt x="13" y="20"/>
                        <a:pt x="18" y="18"/>
                        <a:pt x="17" y="15"/>
                      </a:cubicBezTo>
                      <a:cubicBezTo>
                        <a:pt x="17" y="14"/>
                        <a:pt x="16" y="12"/>
                        <a:pt x="16" y="10"/>
                      </a:cubicBezTo>
                      <a:cubicBezTo>
                        <a:pt x="15" y="8"/>
                        <a:pt x="15" y="7"/>
                        <a:pt x="14" y="5"/>
                      </a:cubicBezTo>
                      <a:cubicBezTo>
                        <a:pt x="12" y="3"/>
                        <a:pt x="10" y="1"/>
                        <a:pt x="6" y="0"/>
                      </a:cubicBezTo>
                      <a:cubicBezTo>
                        <a:pt x="0" y="0"/>
                        <a:pt x="0" y="8"/>
                        <a:pt x="1" y="12"/>
                      </a:cubicBezTo>
                      <a:cubicBezTo>
                        <a:pt x="2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4" name="Freeform 4064"/>
                <p:cNvSpPr/>
                <p:nvPr/>
              </p:nvSpPr>
              <p:spPr bwMode="auto">
                <a:xfrm>
                  <a:off x="2683" y="-336"/>
                  <a:ext cx="30" cy="35"/>
                </a:xfrm>
                <a:custGeom>
                  <a:avLst/>
                  <a:gdLst>
                    <a:gd name="T0" fmla="*/ 7 w 17"/>
                    <a:gd name="T1" fmla="*/ 12 h 20"/>
                    <a:gd name="T2" fmla="*/ 6 w 17"/>
                    <a:gd name="T3" fmla="*/ 10 h 20"/>
                    <a:gd name="T4" fmla="*/ 7 w 17"/>
                    <a:gd name="T5" fmla="*/ 6 h 20"/>
                    <a:gd name="T6" fmla="*/ 9 w 17"/>
                    <a:gd name="T7" fmla="*/ 8 h 20"/>
                    <a:gd name="T8" fmla="*/ 10 w 17"/>
                    <a:gd name="T9" fmla="*/ 9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5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12 w 17"/>
                    <a:gd name="T21" fmla="*/ 4 h 20"/>
                    <a:gd name="T22" fmla="*/ 5 w 17"/>
                    <a:gd name="T23" fmla="*/ 1 h 20"/>
                    <a:gd name="T24" fmla="*/ 1 w 17"/>
                    <a:gd name="T25" fmla="*/ 13 h 20"/>
                    <a:gd name="T26" fmla="*/ 2 w 17"/>
                    <a:gd name="T27" fmla="*/ 15 h 20"/>
                    <a:gd name="T28" fmla="*/ 7 w 17"/>
                    <a:gd name="T29" fmla="*/ 1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0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6" y="6"/>
                        <a:pt x="7" y="6"/>
                      </a:cubicBezTo>
                      <a:cubicBezTo>
                        <a:pt x="8" y="6"/>
                        <a:pt x="9" y="7"/>
                        <a:pt x="9" y="8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0" y="10"/>
                        <a:pt x="11" y="12"/>
                        <a:pt x="11" y="13"/>
                      </a:cubicBezTo>
                      <a:cubicBezTo>
                        <a:pt x="11" y="14"/>
                        <a:pt x="11" y="16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6" y="12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3" y="5"/>
                        <a:pt x="13" y="4"/>
                        <a:pt x="12" y="4"/>
                      </a:cubicBezTo>
                      <a:cubicBezTo>
                        <a:pt x="11" y="2"/>
                        <a:pt x="8" y="0"/>
                        <a:pt x="5" y="1"/>
                      </a:cubicBezTo>
                      <a:cubicBezTo>
                        <a:pt x="1" y="3"/>
                        <a:pt x="0" y="9"/>
                        <a:pt x="1" y="13"/>
                      </a:cubicBezTo>
                      <a:cubicBezTo>
                        <a:pt x="2" y="13"/>
                        <a:pt x="2" y="14"/>
                        <a:pt x="2" y="15"/>
                      </a:cubicBezTo>
                      <a:cubicBezTo>
                        <a:pt x="3" y="18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5" name="Freeform 4065"/>
                <p:cNvSpPr/>
                <p:nvPr/>
              </p:nvSpPr>
              <p:spPr bwMode="auto">
                <a:xfrm>
                  <a:off x="2659" y="-322"/>
                  <a:ext cx="30" cy="36"/>
                </a:xfrm>
                <a:custGeom>
                  <a:avLst/>
                  <a:gdLst>
                    <a:gd name="T0" fmla="*/ 7 w 17"/>
                    <a:gd name="T1" fmla="*/ 12 h 21"/>
                    <a:gd name="T2" fmla="*/ 6 w 17"/>
                    <a:gd name="T3" fmla="*/ 10 h 21"/>
                    <a:gd name="T4" fmla="*/ 9 w 17"/>
                    <a:gd name="T5" fmla="*/ 6 h 21"/>
                    <a:gd name="T6" fmla="*/ 10 w 17"/>
                    <a:gd name="T7" fmla="*/ 8 h 21"/>
                    <a:gd name="T8" fmla="*/ 11 w 17"/>
                    <a:gd name="T9" fmla="*/ 12 h 21"/>
                    <a:gd name="T10" fmla="*/ 11 w 17"/>
                    <a:gd name="T11" fmla="*/ 13 h 21"/>
                    <a:gd name="T12" fmla="*/ 11 w 17"/>
                    <a:gd name="T13" fmla="*/ 18 h 21"/>
                    <a:gd name="T14" fmla="*/ 16 w 17"/>
                    <a:gd name="T15" fmla="*/ 17 h 21"/>
                    <a:gd name="T16" fmla="*/ 16 w 17"/>
                    <a:gd name="T17" fmla="*/ 11 h 21"/>
                    <a:gd name="T18" fmla="*/ 14 w 17"/>
                    <a:gd name="T19" fmla="*/ 5 h 21"/>
                    <a:gd name="T20" fmla="*/ 8 w 17"/>
                    <a:gd name="T21" fmla="*/ 1 h 21"/>
                    <a:gd name="T22" fmla="*/ 1 w 17"/>
                    <a:gd name="T23" fmla="*/ 13 h 21"/>
                    <a:gd name="T24" fmla="*/ 2 w 17"/>
                    <a:gd name="T25" fmla="*/ 14 h 21"/>
                    <a:gd name="T26" fmla="*/ 7 w 17"/>
                    <a:gd name="T27" fmla="*/ 1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1">
                      <a:moveTo>
                        <a:pt x="7" y="12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8"/>
                        <a:pt x="7" y="5"/>
                        <a:pt x="9" y="6"/>
                      </a:cubicBezTo>
                      <a:cubicBezTo>
                        <a:pt x="9" y="7"/>
                        <a:pt x="10" y="7"/>
                        <a:pt x="10" y="8"/>
                      </a:cubicBezTo>
                      <a:cubicBezTo>
                        <a:pt x="10" y="9"/>
                        <a:pt x="11" y="11"/>
                        <a:pt x="11" y="12"/>
                      </a:cubicBezTo>
                      <a:cubicBezTo>
                        <a:pt x="11" y="12"/>
                        <a:pt x="11" y="13"/>
                        <a:pt x="11" y="13"/>
                      </a:cubicBezTo>
                      <a:cubicBezTo>
                        <a:pt x="11" y="15"/>
                        <a:pt x="11" y="16"/>
                        <a:pt x="11" y="18"/>
                      </a:cubicBezTo>
                      <a:cubicBezTo>
                        <a:pt x="12" y="21"/>
                        <a:pt x="17" y="20"/>
                        <a:pt x="16" y="17"/>
                      </a:cubicBezTo>
                      <a:cubicBezTo>
                        <a:pt x="16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5"/>
                      </a:cubicBezTo>
                      <a:cubicBezTo>
                        <a:pt x="13" y="3"/>
                        <a:pt x="11" y="1"/>
                        <a:pt x="8" y="1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3"/>
                        <a:pt x="2" y="13"/>
                        <a:pt x="2" y="14"/>
                      </a:cubicBezTo>
                      <a:cubicBezTo>
                        <a:pt x="3" y="17"/>
                        <a:pt x="8" y="16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6" name="Freeform 4066"/>
                <p:cNvSpPr/>
                <p:nvPr/>
              </p:nvSpPr>
              <p:spPr bwMode="auto">
                <a:xfrm>
                  <a:off x="2633" y="-312"/>
                  <a:ext cx="28" cy="40"/>
                </a:xfrm>
                <a:custGeom>
                  <a:avLst/>
                  <a:gdLst>
                    <a:gd name="T0" fmla="*/ 7 w 16"/>
                    <a:gd name="T1" fmla="*/ 15 h 23"/>
                    <a:gd name="T2" fmla="*/ 6 w 16"/>
                    <a:gd name="T3" fmla="*/ 13 h 23"/>
                    <a:gd name="T4" fmla="*/ 8 w 16"/>
                    <a:gd name="T5" fmla="*/ 8 h 23"/>
                    <a:gd name="T6" fmla="*/ 10 w 16"/>
                    <a:gd name="T7" fmla="*/ 11 h 23"/>
                    <a:gd name="T8" fmla="*/ 11 w 16"/>
                    <a:gd name="T9" fmla="*/ 16 h 23"/>
                    <a:gd name="T10" fmla="*/ 11 w 16"/>
                    <a:gd name="T11" fmla="*/ 20 h 23"/>
                    <a:gd name="T12" fmla="*/ 16 w 16"/>
                    <a:gd name="T13" fmla="*/ 20 h 23"/>
                    <a:gd name="T14" fmla="*/ 16 w 16"/>
                    <a:gd name="T15" fmla="*/ 13 h 23"/>
                    <a:gd name="T16" fmla="*/ 14 w 16"/>
                    <a:gd name="T17" fmla="*/ 8 h 23"/>
                    <a:gd name="T18" fmla="*/ 9 w 16"/>
                    <a:gd name="T19" fmla="*/ 3 h 23"/>
                    <a:gd name="T20" fmla="*/ 1 w 16"/>
                    <a:gd name="T21" fmla="*/ 16 h 23"/>
                    <a:gd name="T22" fmla="*/ 2 w 16"/>
                    <a:gd name="T23" fmla="*/ 16 h 23"/>
                    <a:gd name="T24" fmla="*/ 7 w 16"/>
                    <a:gd name="T25" fmla="*/ 15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3">
                      <a:moveTo>
                        <a:pt x="7" y="15"/>
                      </a:moveTo>
                      <a:cubicBezTo>
                        <a:pt x="7" y="15"/>
                        <a:pt x="6" y="14"/>
                        <a:pt x="6" y="13"/>
                      </a:cubicBezTo>
                      <a:cubicBezTo>
                        <a:pt x="6" y="10"/>
                        <a:pt x="6" y="6"/>
                        <a:pt x="8" y="8"/>
                      </a:cubicBezTo>
                      <a:cubicBezTo>
                        <a:pt x="9" y="9"/>
                        <a:pt x="9" y="10"/>
                        <a:pt x="10" y="11"/>
                      </a:cubicBezTo>
                      <a:cubicBezTo>
                        <a:pt x="10" y="12"/>
                        <a:pt x="11" y="14"/>
                        <a:pt x="11" y="16"/>
                      </a:cubicBezTo>
                      <a:cubicBezTo>
                        <a:pt x="11" y="17"/>
                        <a:pt x="11" y="19"/>
                        <a:pt x="11" y="20"/>
                      </a:cubicBezTo>
                      <a:cubicBezTo>
                        <a:pt x="11" y="23"/>
                        <a:pt x="16" y="23"/>
                        <a:pt x="16" y="20"/>
                      </a:cubicBezTo>
                      <a:cubicBezTo>
                        <a:pt x="16" y="18"/>
                        <a:pt x="16" y="16"/>
                        <a:pt x="16" y="13"/>
                      </a:cubicBezTo>
                      <a:cubicBezTo>
                        <a:pt x="15" y="12"/>
                        <a:pt x="15" y="10"/>
                        <a:pt x="14" y="8"/>
                      </a:cubicBezTo>
                      <a:cubicBezTo>
                        <a:pt x="13" y="6"/>
                        <a:pt x="11" y="4"/>
                        <a:pt x="9" y="3"/>
                      </a:cubicBezTo>
                      <a:cubicBezTo>
                        <a:pt x="1" y="0"/>
                        <a:pt x="0" y="11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3" y="20"/>
                        <a:pt x="8" y="18"/>
                        <a:pt x="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78" name="Freeform 4067"/>
                <p:cNvSpPr/>
                <p:nvPr/>
              </p:nvSpPr>
              <p:spPr bwMode="auto">
                <a:xfrm>
                  <a:off x="2607" y="-294"/>
                  <a:ext cx="28" cy="38"/>
                </a:xfrm>
                <a:custGeom>
                  <a:avLst/>
                  <a:gdLst>
                    <a:gd name="T0" fmla="*/ 7 w 16"/>
                    <a:gd name="T1" fmla="*/ 14 h 22"/>
                    <a:gd name="T2" fmla="*/ 6 w 16"/>
                    <a:gd name="T3" fmla="*/ 12 h 22"/>
                    <a:gd name="T4" fmla="*/ 8 w 16"/>
                    <a:gd name="T5" fmla="*/ 8 h 22"/>
                    <a:gd name="T6" fmla="*/ 9 w 16"/>
                    <a:gd name="T7" fmla="*/ 10 h 22"/>
                    <a:gd name="T8" fmla="*/ 11 w 16"/>
                    <a:gd name="T9" fmla="*/ 15 h 22"/>
                    <a:gd name="T10" fmla="*/ 11 w 16"/>
                    <a:gd name="T11" fmla="*/ 19 h 22"/>
                    <a:gd name="T12" fmla="*/ 16 w 16"/>
                    <a:gd name="T13" fmla="*/ 19 h 22"/>
                    <a:gd name="T14" fmla="*/ 16 w 16"/>
                    <a:gd name="T15" fmla="*/ 12 h 22"/>
                    <a:gd name="T16" fmla="*/ 14 w 16"/>
                    <a:gd name="T17" fmla="*/ 7 h 22"/>
                    <a:gd name="T18" fmla="*/ 7 w 16"/>
                    <a:gd name="T19" fmla="*/ 2 h 22"/>
                    <a:gd name="T20" fmla="*/ 1 w 16"/>
                    <a:gd name="T21" fmla="*/ 14 h 22"/>
                    <a:gd name="T22" fmla="*/ 2 w 16"/>
                    <a:gd name="T23" fmla="*/ 16 h 22"/>
                    <a:gd name="T24" fmla="*/ 7 w 16"/>
                    <a:gd name="T25" fmla="*/ 1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22">
                      <a:moveTo>
                        <a:pt x="7" y="14"/>
                      </a:moveTo>
                      <a:cubicBezTo>
                        <a:pt x="6" y="13"/>
                        <a:pt x="6" y="13"/>
                        <a:pt x="6" y="12"/>
                      </a:cubicBezTo>
                      <a:cubicBezTo>
                        <a:pt x="5" y="9"/>
                        <a:pt x="5" y="5"/>
                        <a:pt x="8" y="8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1"/>
                        <a:pt x="11" y="13"/>
                        <a:pt x="11" y="15"/>
                      </a:cubicBezTo>
                      <a:cubicBezTo>
                        <a:pt x="11" y="16"/>
                        <a:pt x="11" y="18"/>
                        <a:pt x="11" y="19"/>
                      </a:cubicBezTo>
                      <a:cubicBezTo>
                        <a:pt x="11" y="22"/>
                        <a:pt x="16" y="22"/>
                        <a:pt x="16" y="19"/>
                      </a:cubicBezTo>
                      <a:cubicBezTo>
                        <a:pt x="16" y="17"/>
                        <a:pt x="16" y="15"/>
                        <a:pt x="16" y="12"/>
                      </a:cubicBezTo>
                      <a:cubicBezTo>
                        <a:pt x="15" y="10"/>
                        <a:pt x="15" y="9"/>
                        <a:pt x="14" y="7"/>
                      </a:cubicBezTo>
                      <a:cubicBezTo>
                        <a:pt x="12" y="5"/>
                        <a:pt x="10" y="3"/>
                        <a:pt x="7" y="2"/>
                      </a:cubicBezTo>
                      <a:cubicBezTo>
                        <a:pt x="0" y="0"/>
                        <a:pt x="0" y="9"/>
                        <a:pt x="1" y="14"/>
                      </a:cubicBezTo>
                      <a:cubicBezTo>
                        <a:pt x="2" y="15"/>
                        <a:pt x="2" y="16"/>
                        <a:pt x="2" y="16"/>
                      </a:cubicBezTo>
                      <a:cubicBezTo>
                        <a:pt x="4" y="19"/>
                        <a:pt x="8" y="17"/>
                        <a:pt x="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0" name="Freeform 4068"/>
                <p:cNvSpPr/>
                <p:nvPr/>
              </p:nvSpPr>
              <p:spPr bwMode="auto">
                <a:xfrm>
                  <a:off x="2577" y="-273"/>
                  <a:ext cx="32" cy="38"/>
                </a:xfrm>
                <a:custGeom>
                  <a:avLst/>
                  <a:gdLst>
                    <a:gd name="T0" fmla="*/ 7 w 18"/>
                    <a:gd name="T1" fmla="*/ 12 h 22"/>
                    <a:gd name="T2" fmla="*/ 6 w 18"/>
                    <a:gd name="T3" fmla="*/ 10 h 22"/>
                    <a:gd name="T4" fmla="*/ 6 w 18"/>
                    <a:gd name="T5" fmla="*/ 8 h 22"/>
                    <a:gd name="T6" fmla="*/ 6 w 18"/>
                    <a:gd name="T7" fmla="*/ 7 h 22"/>
                    <a:gd name="T8" fmla="*/ 6 w 18"/>
                    <a:gd name="T9" fmla="*/ 6 h 22"/>
                    <a:gd name="T10" fmla="*/ 6 w 18"/>
                    <a:gd name="T11" fmla="*/ 6 h 22"/>
                    <a:gd name="T12" fmla="*/ 7 w 18"/>
                    <a:gd name="T13" fmla="*/ 6 h 22"/>
                    <a:gd name="T14" fmla="*/ 8 w 18"/>
                    <a:gd name="T15" fmla="*/ 6 h 22"/>
                    <a:gd name="T16" fmla="*/ 10 w 18"/>
                    <a:gd name="T17" fmla="*/ 7 h 22"/>
                    <a:gd name="T18" fmla="*/ 12 w 18"/>
                    <a:gd name="T19" fmla="*/ 12 h 22"/>
                    <a:gd name="T20" fmla="*/ 12 w 18"/>
                    <a:gd name="T21" fmla="*/ 16 h 22"/>
                    <a:gd name="T22" fmla="*/ 17 w 18"/>
                    <a:gd name="T23" fmla="*/ 18 h 22"/>
                    <a:gd name="T24" fmla="*/ 17 w 18"/>
                    <a:gd name="T25" fmla="*/ 9 h 22"/>
                    <a:gd name="T26" fmla="*/ 14 w 18"/>
                    <a:gd name="T27" fmla="*/ 5 h 22"/>
                    <a:gd name="T28" fmla="*/ 11 w 18"/>
                    <a:gd name="T29" fmla="*/ 2 h 22"/>
                    <a:gd name="T30" fmla="*/ 3 w 18"/>
                    <a:gd name="T31" fmla="*/ 2 h 22"/>
                    <a:gd name="T32" fmla="*/ 1 w 18"/>
                    <a:gd name="T33" fmla="*/ 12 h 22"/>
                    <a:gd name="T34" fmla="*/ 2 w 18"/>
                    <a:gd name="T35" fmla="*/ 13 h 22"/>
                    <a:gd name="T36" fmla="*/ 7 w 18"/>
                    <a:gd name="T37" fmla="*/ 1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" h="22">
                      <a:moveTo>
                        <a:pt x="7" y="12"/>
                      </a:move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6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7"/>
                      </a:cubicBezTo>
                      <a:cubicBezTo>
                        <a:pt x="11" y="9"/>
                        <a:pt x="12" y="10"/>
                        <a:pt x="12" y="12"/>
                      </a:cubicBezTo>
                      <a:cubicBezTo>
                        <a:pt x="13" y="13"/>
                        <a:pt x="13" y="15"/>
                        <a:pt x="12" y="16"/>
                      </a:cubicBezTo>
                      <a:cubicBezTo>
                        <a:pt x="11" y="19"/>
                        <a:pt x="15" y="22"/>
                        <a:pt x="17" y="18"/>
                      </a:cubicBezTo>
                      <a:cubicBezTo>
                        <a:pt x="18" y="15"/>
                        <a:pt x="18" y="12"/>
                        <a:pt x="17" y="9"/>
                      </a:cubicBezTo>
                      <a:cubicBezTo>
                        <a:pt x="17" y="8"/>
                        <a:pt x="16" y="6"/>
                        <a:pt x="14" y="5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8" y="0"/>
                        <a:pt x="5" y="0"/>
                        <a:pt x="3" y="2"/>
                      </a:cubicBezTo>
                      <a:cubicBezTo>
                        <a:pt x="0" y="5"/>
                        <a:pt x="1" y="9"/>
                        <a:pt x="1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6"/>
                        <a:pt x="8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1" name="Freeform 4069"/>
                <p:cNvSpPr/>
                <p:nvPr/>
              </p:nvSpPr>
              <p:spPr bwMode="auto">
                <a:xfrm>
                  <a:off x="2546" y="-258"/>
                  <a:ext cx="35" cy="37"/>
                </a:xfrm>
                <a:custGeom>
                  <a:avLst/>
                  <a:gdLst>
                    <a:gd name="T0" fmla="*/ 8 w 20"/>
                    <a:gd name="T1" fmla="*/ 14 h 21"/>
                    <a:gd name="T2" fmla="*/ 7 w 20"/>
                    <a:gd name="T3" fmla="*/ 11 h 21"/>
                    <a:gd name="T4" fmla="*/ 9 w 20"/>
                    <a:gd name="T5" fmla="*/ 5 h 21"/>
                    <a:gd name="T6" fmla="*/ 12 w 20"/>
                    <a:gd name="T7" fmla="*/ 7 h 21"/>
                    <a:gd name="T8" fmla="*/ 14 w 20"/>
                    <a:gd name="T9" fmla="*/ 13 h 21"/>
                    <a:gd name="T10" fmla="*/ 14 w 20"/>
                    <a:gd name="T11" fmla="*/ 18 h 21"/>
                    <a:gd name="T12" fmla="*/ 19 w 20"/>
                    <a:gd name="T13" fmla="*/ 17 h 21"/>
                    <a:gd name="T14" fmla="*/ 18 w 20"/>
                    <a:gd name="T15" fmla="*/ 10 h 21"/>
                    <a:gd name="T16" fmla="*/ 17 w 20"/>
                    <a:gd name="T17" fmla="*/ 5 h 21"/>
                    <a:gd name="T18" fmla="*/ 8 w 20"/>
                    <a:gd name="T19" fmla="*/ 0 h 21"/>
                    <a:gd name="T20" fmla="*/ 2 w 20"/>
                    <a:gd name="T21" fmla="*/ 13 h 21"/>
                    <a:gd name="T22" fmla="*/ 3 w 20"/>
                    <a:gd name="T23" fmla="*/ 15 h 21"/>
                    <a:gd name="T24" fmla="*/ 8 w 20"/>
                    <a:gd name="T25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8" y="14"/>
                      </a:moveTo>
                      <a:cubicBezTo>
                        <a:pt x="8" y="13"/>
                        <a:pt x="7" y="12"/>
                        <a:pt x="7" y="11"/>
                      </a:cubicBezTo>
                      <a:cubicBezTo>
                        <a:pt x="6" y="8"/>
                        <a:pt x="6" y="5"/>
                        <a:pt x="9" y="5"/>
                      </a:cubicBezTo>
                      <a:cubicBezTo>
                        <a:pt x="10" y="5"/>
                        <a:pt x="12" y="6"/>
                        <a:pt x="12" y="7"/>
                      </a:cubicBezTo>
                      <a:cubicBezTo>
                        <a:pt x="13" y="9"/>
                        <a:pt x="14" y="11"/>
                        <a:pt x="14" y="13"/>
                      </a:cubicBezTo>
                      <a:cubicBezTo>
                        <a:pt x="14" y="15"/>
                        <a:pt x="14" y="17"/>
                        <a:pt x="14" y="18"/>
                      </a:cubicBezTo>
                      <a:cubicBezTo>
                        <a:pt x="15" y="21"/>
                        <a:pt x="20" y="20"/>
                        <a:pt x="19" y="17"/>
                      </a:cubicBezTo>
                      <a:cubicBezTo>
                        <a:pt x="19" y="14"/>
                        <a:pt x="19" y="12"/>
                        <a:pt x="18" y="10"/>
                      </a:cubicBezTo>
                      <a:cubicBezTo>
                        <a:pt x="18" y="8"/>
                        <a:pt x="17" y="7"/>
                        <a:pt x="17" y="5"/>
                      </a:cubicBezTo>
                      <a:cubicBezTo>
                        <a:pt x="15" y="2"/>
                        <a:pt x="12" y="0"/>
                        <a:pt x="8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4"/>
                        <a:pt x="3" y="15"/>
                        <a:pt x="3" y="15"/>
                      </a:cubicBezTo>
                      <a:cubicBezTo>
                        <a:pt x="4" y="18"/>
                        <a:pt x="9" y="17"/>
                        <a:pt x="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2" name="Freeform 4070"/>
                <p:cNvSpPr/>
                <p:nvPr/>
              </p:nvSpPr>
              <p:spPr bwMode="auto">
                <a:xfrm>
                  <a:off x="2516" y="-239"/>
                  <a:ext cx="30" cy="35"/>
                </a:xfrm>
                <a:custGeom>
                  <a:avLst/>
                  <a:gdLst>
                    <a:gd name="T0" fmla="*/ 7 w 17"/>
                    <a:gd name="T1" fmla="*/ 13 h 20"/>
                    <a:gd name="T2" fmla="*/ 6 w 17"/>
                    <a:gd name="T3" fmla="*/ 10 h 20"/>
                    <a:gd name="T4" fmla="*/ 6 w 17"/>
                    <a:gd name="T5" fmla="*/ 8 h 20"/>
                    <a:gd name="T6" fmla="*/ 6 w 17"/>
                    <a:gd name="T7" fmla="*/ 6 h 20"/>
                    <a:gd name="T8" fmla="*/ 6 w 17"/>
                    <a:gd name="T9" fmla="*/ 5 h 20"/>
                    <a:gd name="T10" fmla="*/ 8 w 17"/>
                    <a:gd name="T11" fmla="*/ 6 h 20"/>
                    <a:gd name="T12" fmla="*/ 10 w 17"/>
                    <a:gd name="T13" fmla="*/ 8 h 20"/>
                    <a:gd name="T14" fmla="*/ 11 w 17"/>
                    <a:gd name="T15" fmla="*/ 13 h 20"/>
                    <a:gd name="T16" fmla="*/ 12 w 17"/>
                    <a:gd name="T17" fmla="*/ 17 h 20"/>
                    <a:gd name="T18" fmla="*/ 17 w 17"/>
                    <a:gd name="T19" fmla="*/ 16 h 20"/>
                    <a:gd name="T20" fmla="*/ 16 w 17"/>
                    <a:gd name="T21" fmla="*/ 10 h 20"/>
                    <a:gd name="T22" fmla="*/ 15 w 17"/>
                    <a:gd name="T23" fmla="*/ 6 h 20"/>
                    <a:gd name="T24" fmla="*/ 14 w 17"/>
                    <a:gd name="T25" fmla="*/ 5 h 20"/>
                    <a:gd name="T26" fmla="*/ 6 w 17"/>
                    <a:gd name="T27" fmla="*/ 0 h 20"/>
                    <a:gd name="T28" fmla="*/ 2 w 17"/>
                    <a:gd name="T29" fmla="*/ 13 h 20"/>
                    <a:gd name="T30" fmla="*/ 2 w 17"/>
                    <a:gd name="T31" fmla="*/ 14 h 20"/>
                    <a:gd name="T32" fmla="*/ 7 w 17"/>
                    <a:gd name="T33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" h="20">
                      <a:moveTo>
                        <a:pt x="7" y="13"/>
                      </a:moveTo>
                      <a:cubicBezTo>
                        <a:pt x="7" y="12"/>
                        <a:pt x="7" y="11"/>
                        <a:pt x="6" y="10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5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9" y="7"/>
                        <a:pt x="9" y="7"/>
                        <a:pt x="10" y="8"/>
                      </a:cubicBezTo>
                      <a:cubicBezTo>
                        <a:pt x="11" y="9"/>
                        <a:pt x="11" y="11"/>
                        <a:pt x="11" y="13"/>
                      </a:cubicBezTo>
                      <a:cubicBezTo>
                        <a:pt x="11" y="14"/>
                        <a:pt x="12" y="16"/>
                        <a:pt x="12" y="17"/>
                      </a:cubicBezTo>
                      <a:cubicBezTo>
                        <a:pt x="12" y="20"/>
                        <a:pt x="17" y="19"/>
                        <a:pt x="17" y="16"/>
                      </a:cubicBezTo>
                      <a:cubicBezTo>
                        <a:pt x="16" y="14"/>
                        <a:pt x="16" y="12"/>
                        <a:pt x="16" y="10"/>
                      </a:cubicBezTo>
                      <a:cubicBezTo>
                        <a:pt x="16" y="9"/>
                        <a:pt x="15" y="7"/>
                        <a:pt x="15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3" y="3"/>
                        <a:pt x="10" y="0"/>
                        <a:pt x="6" y="0"/>
                      </a:cubicBezTo>
                      <a:cubicBezTo>
                        <a:pt x="0" y="0"/>
                        <a:pt x="1" y="8"/>
                        <a:pt x="2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3" y="17"/>
                        <a:pt x="8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3" name="Freeform 4071"/>
                <p:cNvSpPr/>
                <p:nvPr/>
              </p:nvSpPr>
              <p:spPr bwMode="auto">
                <a:xfrm>
                  <a:off x="2489" y="-219"/>
                  <a:ext cx="29" cy="34"/>
                </a:xfrm>
                <a:custGeom>
                  <a:avLst/>
                  <a:gdLst>
                    <a:gd name="T0" fmla="*/ 6 w 17"/>
                    <a:gd name="T1" fmla="*/ 11 h 20"/>
                    <a:gd name="T2" fmla="*/ 5 w 17"/>
                    <a:gd name="T3" fmla="*/ 9 h 20"/>
                    <a:gd name="T4" fmla="*/ 6 w 17"/>
                    <a:gd name="T5" fmla="*/ 7 h 20"/>
                    <a:gd name="T6" fmla="*/ 6 w 17"/>
                    <a:gd name="T7" fmla="*/ 6 h 20"/>
                    <a:gd name="T8" fmla="*/ 7 w 17"/>
                    <a:gd name="T9" fmla="*/ 6 h 20"/>
                    <a:gd name="T10" fmla="*/ 8 w 17"/>
                    <a:gd name="T11" fmla="*/ 7 h 20"/>
                    <a:gd name="T12" fmla="*/ 9 w 17"/>
                    <a:gd name="T13" fmla="*/ 10 h 20"/>
                    <a:gd name="T14" fmla="*/ 10 w 17"/>
                    <a:gd name="T15" fmla="*/ 12 h 20"/>
                    <a:gd name="T16" fmla="*/ 11 w 17"/>
                    <a:gd name="T17" fmla="*/ 17 h 20"/>
                    <a:gd name="T18" fmla="*/ 16 w 17"/>
                    <a:gd name="T19" fmla="*/ 15 h 20"/>
                    <a:gd name="T20" fmla="*/ 15 w 17"/>
                    <a:gd name="T21" fmla="*/ 9 h 20"/>
                    <a:gd name="T22" fmla="*/ 13 w 17"/>
                    <a:gd name="T23" fmla="*/ 4 h 20"/>
                    <a:gd name="T24" fmla="*/ 7 w 17"/>
                    <a:gd name="T25" fmla="*/ 1 h 20"/>
                    <a:gd name="T26" fmla="*/ 1 w 17"/>
                    <a:gd name="T27" fmla="*/ 12 h 20"/>
                    <a:gd name="T28" fmla="*/ 1 w 17"/>
                    <a:gd name="T29" fmla="*/ 12 h 20"/>
                    <a:gd name="T30" fmla="*/ 6 w 17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" h="20">
                      <a:moveTo>
                        <a:pt x="6" y="11"/>
                      </a:moveTo>
                      <a:cubicBezTo>
                        <a:pt x="6" y="10"/>
                        <a:pt x="5" y="9"/>
                        <a:pt x="5" y="9"/>
                      </a:cubicBezTo>
                      <a:cubicBezTo>
                        <a:pt x="5" y="8"/>
                        <a:pt x="6" y="8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7"/>
                        <a:pt x="8" y="7"/>
                      </a:cubicBezTo>
                      <a:cubicBezTo>
                        <a:pt x="9" y="8"/>
                        <a:pt x="9" y="9"/>
                        <a:pt x="9" y="10"/>
                      </a:cubicBezTo>
                      <a:cubicBezTo>
                        <a:pt x="10" y="10"/>
                        <a:pt x="10" y="11"/>
                        <a:pt x="10" y="12"/>
                      </a:cubicBezTo>
                      <a:cubicBezTo>
                        <a:pt x="10" y="14"/>
                        <a:pt x="11" y="15"/>
                        <a:pt x="11" y="17"/>
                      </a:cubicBezTo>
                      <a:cubicBezTo>
                        <a:pt x="12" y="20"/>
                        <a:pt x="17" y="19"/>
                        <a:pt x="16" y="15"/>
                      </a:cubicBezTo>
                      <a:cubicBezTo>
                        <a:pt x="16" y="14"/>
                        <a:pt x="15" y="11"/>
                        <a:pt x="15" y="9"/>
                      </a:cubicBezTo>
                      <a:cubicBezTo>
                        <a:pt x="14" y="8"/>
                        <a:pt x="14" y="6"/>
                        <a:pt x="13" y="4"/>
                      </a:cubicBezTo>
                      <a:cubicBezTo>
                        <a:pt x="11" y="2"/>
                        <a:pt x="10" y="1"/>
                        <a:pt x="7" y="1"/>
                      </a:cubicBezTo>
                      <a:cubicBezTo>
                        <a:pt x="1" y="0"/>
                        <a:pt x="0" y="7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6"/>
                        <a:pt x="7" y="14"/>
                        <a:pt x="6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84" name="Freeform 4072"/>
                <p:cNvSpPr/>
                <p:nvPr/>
              </p:nvSpPr>
              <p:spPr bwMode="auto">
                <a:xfrm>
                  <a:off x="2459" y="-206"/>
                  <a:ext cx="30" cy="35"/>
                </a:xfrm>
                <a:custGeom>
                  <a:avLst/>
                  <a:gdLst>
                    <a:gd name="T0" fmla="*/ 6 w 17"/>
                    <a:gd name="T1" fmla="*/ 13 h 20"/>
                    <a:gd name="T2" fmla="*/ 6 w 17"/>
                    <a:gd name="T3" fmla="*/ 10 h 20"/>
                    <a:gd name="T4" fmla="*/ 6 w 17"/>
                    <a:gd name="T5" fmla="*/ 9 h 20"/>
                    <a:gd name="T6" fmla="*/ 8 w 17"/>
                    <a:gd name="T7" fmla="*/ 8 h 20"/>
                    <a:gd name="T8" fmla="*/ 9 w 17"/>
                    <a:gd name="T9" fmla="*/ 8 h 20"/>
                    <a:gd name="T10" fmla="*/ 11 w 17"/>
                    <a:gd name="T11" fmla="*/ 13 h 20"/>
                    <a:gd name="T12" fmla="*/ 11 w 17"/>
                    <a:gd name="T13" fmla="*/ 17 h 20"/>
                    <a:gd name="T14" fmla="*/ 16 w 17"/>
                    <a:gd name="T15" fmla="*/ 17 h 20"/>
                    <a:gd name="T16" fmla="*/ 16 w 17"/>
                    <a:gd name="T17" fmla="*/ 11 h 20"/>
                    <a:gd name="T18" fmla="*/ 14 w 17"/>
                    <a:gd name="T19" fmla="*/ 6 h 20"/>
                    <a:gd name="T20" fmla="*/ 8 w 17"/>
                    <a:gd name="T21" fmla="*/ 2 h 20"/>
                    <a:gd name="T22" fmla="*/ 1 w 17"/>
                    <a:gd name="T23" fmla="*/ 13 h 20"/>
                    <a:gd name="T24" fmla="*/ 1 w 17"/>
                    <a:gd name="T25" fmla="*/ 15 h 20"/>
                    <a:gd name="T26" fmla="*/ 6 w 17"/>
                    <a:gd name="T27" fmla="*/ 1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20">
                      <a:moveTo>
                        <a:pt x="6" y="13"/>
                      </a:move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7"/>
                        <a:pt x="7" y="7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0" y="10"/>
                        <a:pt x="11" y="11"/>
                        <a:pt x="11" y="13"/>
                      </a:cubicBezTo>
                      <a:cubicBezTo>
                        <a:pt x="11" y="15"/>
                        <a:pt x="11" y="16"/>
                        <a:pt x="11" y="17"/>
                      </a:cubicBezTo>
                      <a:cubicBezTo>
                        <a:pt x="11" y="20"/>
                        <a:pt x="16" y="20"/>
                        <a:pt x="16" y="17"/>
                      </a:cubicBezTo>
                      <a:cubicBezTo>
                        <a:pt x="17" y="15"/>
                        <a:pt x="16" y="13"/>
                        <a:pt x="16" y="11"/>
                      </a:cubicBezTo>
                      <a:cubicBezTo>
                        <a:pt x="15" y="9"/>
                        <a:pt x="15" y="7"/>
                        <a:pt x="14" y="6"/>
                      </a:cubicBezTo>
                      <a:cubicBezTo>
                        <a:pt x="12" y="4"/>
                        <a:pt x="11" y="3"/>
                        <a:pt x="8" y="2"/>
                      </a:cubicBezTo>
                      <a:cubicBezTo>
                        <a:pt x="2" y="0"/>
                        <a:pt x="0" y="8"/>
                        <a:pt x="1" y="13"/>
                      </a:cubicBezTo>
                      <a:cubicBezTo>
                        <a:pt x="1" y="14"/>
                        <a:pt x="1" y="14"/>
                        <a:pt x="1" y="15"/>
                      </a:cubicBezTo>
                      <a:cubicBezTo>
                        <a:pt x="2" y="18"/>
                        <a:pt x="7" y="17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3" name="Freeform 4073"/>
                <p:cNvSpPr/>
                <p:nvPr/>
              </p:nvSpPr>
              <p:spPr bwMode="auto">
                <a:xfrm>
                  <a:off x="3010" y="-199"/>
                  <a:ext cx="18" cy="14"/>
                </a:xfrm>
                <a:custGeom>
                  <a:avLst/>
                  <a:gdLst>
                    <a:gd name="T0" fmla="*/ 5 w 10"/>
                    <a:gd name="T1" fmla="*/ 8 h 8"/>
                    <a:gd name="T2" fmla="*/ 10 w 10"/>
                    <a:gd name="T3" fmla="*/ 4 h 8"/>
                    <a:gd name="T4" fmla="*/ 1 w 10"/>
                    <a:gd name="T5" fmla="*/ 1 h 8"/>
                    <a:gd name="T6" fmla="*/ 0 w 10"/>
                    <a:gd name="T7" fmla="*/ 1 h 8"/>
                    <a:gd name="T8" fmla="*/ 5 w 10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8">
                      <a:moveTo>
                        <a:pt x="5" y="8"/>
                      </a:moveTo>
                      <a:cubicBezTo>
                        <a:pt x="7" y="8"/>
                        <a:pt x="10" y="7"/>
                        <a:pt x="10" y="4"/>
                      </a:cubicBezTo>
                      <a:cubicBezTo>
                        <a:pt x="10" y="0"/>
                        <a:pt x="3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1" y="4"/>
                        <a:pt x="3" y="6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4" name="Freeform 4074"/>
                <p:cNvSpPr>
                  <a:spLocks noEditPoints="1"/>
                </p:cNvSpPr>
                <p:nvPr/>
              </p:nvSpPr>
              <p:spPr bwMode="auto">
                <a:xfrm>
                  <a:off x="2887" y="-317"/>
                  <a:ext cx="179" cy="247"/>
                </a:xfrm>
                <a:custGeom>
                  <a:avLst/>
                  <a:gdLst>
                    <a:gd name="T0" fmla="*/ 20 w 103"/>
                    <a:gd name="T1" fmla="*/ 1 h 142"/>
                    <a:gd name="T2" fmla="*/ 40 w 103"/>
                    <a:gd name="T3" fmla="*/ 11 h 142"/>
                    <a:gd name="T4" fmla="*/ 0 w 103"/>
                    <a:gd name="T5" fmla="*/ 25 h 142"/>
                    <a:gd name="T6" fmla="*/ 25 w 103"/>
                    <a:gd name="T7" fmla="*/ 23 h 142"/>
                    <a:gd name="T8" fmla="*/ 45 w 103"/>
                    <a:gd name="T9" fmla="*/ 24 h 142"/>
                    <a:gd name="T10" fmla="*/ 43 w 103"/>
                    <a:gd name="T11" fmla="*/ 32 h 142"/>
                    <a:gd name="T12" fmla="*/ 32 w 103"/>
                    <a:gd name="T13" fmla="*/ 53 h 142"/>
                    <a:gd name="T14" fmla="*/ 53 w 103"/>
                    <a:gd name="T15" fmla="*/ 67 h 142"/>
                    <a:gd name="T16" fmla="*/ 43 w 103"/>
                    <a:gd name="T17" fmla="*/ 86 h 142"/>
                    <a:gd name="T18" fmla="*/ 58 w 103"/>
                    <a:gd name="T19" fmla="*/ 100 h 142"/>
                    <a:gd name="T20" fmla="*/ 82 w 103"/>
                    <a:gd name="T21" fmla="*/ 118 h 142"/>
                    <a:gd name="T22" fmla="*/ 72 w 103"/>
                    <a:gd name="T23" fmla="*/ 134 h 142"/>
                    <a:gd name="T24" fmla="*/ 68 w 103"/>
                    <a:gd name="T25" fmla="*/ 118 h 142"/>
                    <a:gd name="T26" fmla="*/ 72 w 103"/>
                    <a:gd name="T27" fmla="*/ 139 h 142"/>
                    <a:gd name="T28" fmla="*/ 86 w 103"/>
                    <a:gd name="T29" fmla="*/ 118 h 142"/>
                    <a:gd name="T30" fmla="*/ 85 w 103"/>
                    <a:gd name="T31" fmla="*/ 113 h 142"/>
                    <a:gd name="T32" fmla="*/ 82 w 103"/>
                    <a:gd name="T33" fmla="*/ 113 h 142"/>
                    <a:gd name="T34" fmla="*/ 62 w 103"/>
                    <a:gd name="T35" fmla="*/ 102 h 142"/>
                    <a:gd name="T36" fmla="*/ 80 w 103"/>
                    <a:gd name="T37" fmla="*/ 96 h 142"/>
                    <a:gd name="T38" fmla="*/ 61 w 103"/>
                    <a:gd name="T39" fmla="*/ 97 h 142"/>
                    <a:gd name="T40" fmla="*/ 67 w 103"/>
                    <a:gd name="T41" fmla="*/ 74 h 142"/>
                    <a:gd name="T42" fmla="*/ 66 w 103"/>
                    <a:gd name="T43" fmla="*/ 69 h 142"/>
                    <a:gd name="T44" fmla="*/ 57 w 103"/>
                    <a:gd name="T45" fmla="*/ 65 h 142"/>
                    <a:gd name="T46" fmla="*/ 53 w 103"/>
                    <a:gd name="T47" fmla="*/ 52 h 142"/>
                    <a:gd name="T48" fmla="*/ 32 w 103"/>
                    <a:gd name="T49" fmla="*/ 49 h 142"/>
                    <a:gd name="T50" fmla="*/ 29 w 103"/>
                    <a:gd name="T51" fmla="*/ 39 h 142"/>
                    <a:gd name="T52" fmla="*/ 35 w 103"/>
                    <a:gd name="T53" fmla="*/ 19 h 142"/>
                    <a:gd name="T54" fmla="*/ 67 w 103"/>
                    <a:gd name="T55" fmla="*/ 98 h 142"/>
                    <a:gd name="T56" fmla="*/ 74 w 103"/>
                    <a:gd name="T57" fmla="*/ 99 h 142"/>
                    <a:gd name="T58" fmla="*/ 66 w 103"/>
                    <a:gd name="T59" fmla="*/ 99 h 142"/>
                    <a:gd name="T60" fmla="*/ 37 w 103"/>
                    <a:gd name="T61" fmla="*/ 56 h 142"/>
                    <a:gd name="T62" fmla="*/ 49 w 103"/>
                    <a:gd name="T63" fmla="*/ 56 h 142"/>
                    <a:gd name="T64" fmla="*/ 50 w 103"/>
                    <a:gd name="T65" fmla="*/ 63 h 142"/>
                    <a:gd name="T66" fmla="*/ 37 w 103"/>
                    <a:gd name="T67" fmla="*/ 56 h 142"/>
                    <a:gd name="T68" fmla="*/ 12 w 103"/>
                    <a:gd name="T69" fmla="*/ 23 h 1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42">
                      <a:moveTo>
                        <a:pt x="45" y="10"/>
                      </a:moveTo>
                      <a:cubicBezTo>
                        <a:pt x="48" y="1"/>
                        <a:pt x="25" y="0"/>
                        <a:pt x="20" y="1"/>
                      </a:cubicBezTo>
                      <a:cubicBezTo>
                        <a:pt x="17" y="1"/>
                        <a:pt x="17" y="5"/>
                        <a:pt x="20" y="5"/>
                      </a:cubicBezTo>
                      <a:cubicBezTo>
                        <a:pt x="23" y="4"/>
                        <a:pt x="45" y="6"/>
                        <a:pt x="40" y="11"/>
                      </a:cubicBezTo>
                      <a:cubicBezTo>
                        <a:pt x="37" y="15"/>
                        <a:pt x="30" y="17"/>
                        <a:pt x="25" y="19"/>
                      </a:cubicBezTo>
                      <a:cubicBezTo>
                        <a:pt x="18" y="19"/>
                        <a:pt x="0" y="18"/>
                        <a:pt x="0" y="25"/>
                      </a:cubicBezTo>
                      <a:cubicBezTo>
                        <a:pt x="0" y="26"/>
                        <a:pt x="1" y="27"/>
                        <a:pt x="2" y="27"/>
                      </a:cubicBezTo>
                      <a:cubicBezTo>
                        <a:pt x="9" y="30"/>
                        <a:pt x="18" y="26"/>
                        <a:pt x="25" y="23"/>
                      </a:cubicBezTo>
                      <a:cubicBezTo>
                        <a:pt x="28" y="23"/>
                        <a:pt x="30" y="23"/>
                        <a:pt x="32" y="23"/>
                      </a:cubicBezTo>
                      <a:cubicBezTo>
                        <a:pt x="37" y="23"/>
                        <a:pt x="41" y="23"/>
                        <a:pt x="45" y="24"/>
                      </a:cubicBezTo>
                      <a:cubicBezTo>
                        <a:pt x="47" y="24"/>
                        <a:pt x="56" y="25"/>
                        <a:pt x="51" y="28"/>
                      </a:cubicBezTo>
                      <a:cubicBezTo>
                        <a:pt x="48" y="30"/>
                        <a:pt x="46" y="31"/>
                        <a:pt x="43" y="32"/>
                      </a:cubicBezTo>
                      <a:cubicBezTo>
                        <a:pt x="38" y="34"/>
                        <a:pt x="12" y="35"/>
                        <a:pt x="17" y="46"/>
                      </a:cubicBezTo>
                      <a:cubicBezTo>
                        <a:pt x="19" y="50"/>
                        <a:pt x="27" y="52"/>
                        <a:pt x="32" y="53"/>
                      </a:cubicBezTo>
                      <a:cubicBezTo>
                        <a:pt x="30" y="55"/>
                        <a:pt x="29" y="57"/>
                        <a:pt x="29" y="60"/>
                      </a:cubicBezTo>
                      <a:cubicBezTo>
                        <a:pt x="30" y="69"/>
                        <a:pt x="46" y="69"/>
                        <a:pt x="53" y="67"/>
                      </a:cubicBezTo>
                      <a:cubicBezTo>
                        <a:pt x="56" y="69"/>
                        <a:pt x="59" y="70"/>
                        <a:pt x="62" y="72"/>
                      </a:cubicBezTo>
                      <a:cubicBezTo>
                        <a:pt x="53" y="74"/>
                        <a:pt x="44" y="78"/>
                        <a:pt x="43" y="86"/>
                      </a:cubicBezTo>
                      <a:cubicBezTo>
                        <a:pt x="43" y="92"/>
                        <a:pt x="51" y="96"/>
                        <a:pt x="55" y="98"/>
                      </a:cubicBezTo>
                      <a:cubicBezTo>
                        <a:pt x="56" y="99"/>
                        <a:pt x="57" y="100"/>
                        <a:pt x="58" y="100"/>
                      </a:cubicBezTo>
                      <a:cubicBezTo>
                        <a:pt x="57" y="104"/>
                        <a:pt x="60" y="108"/>
                        <a:pt x="65" y="111"/>
                      </a:cubicBezTo>
                      <a:cubicBezTo>
                        <a:pt x="70" y="113"/>
                        <a:pt x="76" y="116"/>
                        <a:pt x="82" y="118"/>
                      </a:cubicBezTo>
                      <a:cubicBezTo>
                        <a:pt x="82" y="121"/>
                        <a:pt x="82" y="124"/>
                        <a:pt x="83" y="128"/>
                      </a:cubicBezTo>
                      <a:cubicBezTo>
                        <a:pt x="83" y="133"/>
                        <a:pt x="77" y="138"/>
                        <a:pt x="72" y="134"/>
                      </a:cubicBezTo>
                      <a:cubicBezTo>
                        <a:pt x="71" y="133"/>
                        <a:pt x="70" y="130"/>
                        <a:pt x="70" y="128"/>
                      </a:cubicBezTo>
                      <a:cubicBezTo>
                        <a:pt x="69" y="125"/>
                        <a:pt x="68" y="121"/>
                        <a:pt x="68" y="118"/>
                      </a:cubicBezTo>
                      <a:cubicBezTo>
                        <a:pt x="67" y="115"/>
                        <a:pt x="63" y="116"/>
                        <a:pt x="64" y="119"/>
                      </a:cubicBezTo>
                      <a:cubicBezTo>
                        <a:pt x="65" y="126"/>
                        <a:pt x="66" y="135"/>
                        <a:pt x="72" y="139"/>
                      </a:cubicBezTo>
                      <a:cubicBezTo>
                        <a:pt x="78" y="142"/>
                        <a:pt x="86" y="136"/>
                        <a:pt x="86" y="130"/>
                      </a:cubicBezTo>
                      <a:cubicBezTo>
                        <a:pt x="87" y="126"/>
                        <a:pt x="85" y="122"/>
                        <a:pt x="86" y="118"/>
                      </a:cubicBezTo>
                      <a:cubicBezTo>
                        <a:pt x="89" y="119"/>
                        <a:pt x="92" y="119"/>
                        <a:pt x="95" y="119"/>
                      </a:cubicBezTo>
                      <a:cubicBezTo>
                        <a:pt x="103" y="117"/>
                        <a:pt x="90" y="106"/>
                        <a:pt x="85" y="113"/>
                      </a:cubicBezTo>
                      <a:cubicBezTo>
                        <a:pt x="84" y="113"/>
                        <a:pt x="84" y="113"/>
                        <a:pt x="84" y="114"/>
                      </a:cubicBezTo>
                      <a:cubicBezTo>
                        <a:pt x="83" y="114"/>
                        <a:pt x="82" y="113"/>
                        <a:pt x="82" y="113"/>
                      </a:cubicBezTo>
                      <a:cubicBezTo>
                        <a:pt x="78" y="112"/>
                        <a:pt x="74" y="111"/>
                        <a:pt x="70" y="109"/>
                      </a:cubicBezTo>
                      <a:cubicBezTo>
                        <a:pt x="66" y="107"/>
                        <a:pt x="62" y="104"/>
                        <a:pt x="62" y="102"/>
                      </a:cubicBezTo>
                      <a:cubicBezTo>
                        <a:pt x="66" y="103"/>
                        <a:pt x="70" y="103"/>
                        <a:pt x="76" y="103"/>
                      </a:cubicBezTo>
                      <a:cubicBezTo>
                        <a:pt x="79" y="102"/>
                        <a:pt x="82" y="100"/>
                        <a:pt x="80" y="96"/>
                      </a:cubicBezTo>
                      <a:cubicBezTo>
                        <a:pt x="77" y="92"/>
                        <a:pt x="69" y="94"/>
                        <a:pt x="65" y="95"/>
                      </a:cubicBezTo>
                      <a:cubicBezTo>
                        <a:pt x="63" y="96"/>
                        <a:pt x="62" y="96"/>
                        <a:pt x="61" y="97"/>
                      </a:cubicBezTo>
                      <a:cubicBezTo>
                        <a:pt x="54" y="94"/>
                        <a:pt x="45" y="88"/>
                        <a:pt x="49" y="83"/>
                      </a:cubicBezTo>
                      <a:cubicBezTo>
                        <a:pt x="52" y="78"/>
                        <a:pt x="60" y="76"/>
                        <a:pt x="67" y="74"/>
                      </a:cubicBezTo>
                      <a:cubicBezTo>
                        <a:pt x="68" y="74"/>
                        <a:pt x="69" y="75"/>
                        <a:pt x="70" y="75"/>
                      </a:cubicBezTo>
                      <a:cubicBezTo>
                        <a:pt x="69" y="73"/>
                        <a:pt x="67" y="71"/>
                        <a:pt x="66" y="69"/>
                      </a:cubicBezTo>
                      <a:cubicBezTo>
                        <a:pt x="64" y="69"/>
                        <a:pt x="63" y="68"/>
                        <a:pt x="61" y="67"/>
                      </a:cubicBezTo>
                      <a:cubicBezTo>
                        <a:pt x="60" y="66"/>
                        <a:pt x="59" y="66"/>
                        <a:pt x="57" y="65"/>
                      </a:cubicBezTo>
                      <a:cubicBezTo>
                        <a:pt x="61" y="61"/>
                        <a:pt x="58" y="55"/>
                        <a:pt x="55" y="54"/>
                      </a:cubicBezTo>
                      <a:cubicBezTo>
                        <a:pt x="55" y="53"/>
                        <a:pt x="54" y="52"/>
                        <a:pt x="53" y="52"/>
                      </a:cubicBezTo>
                      <a:cubicBezTo>
                        <a:pt x="50" y="51"/>
                        <a:pt x="44" y="50"/>
                        <a:pt x="39" y="51"/>
                      </a:cubicBezTo>
                      <a:cubicBezTo>
                        <a:pt x="36" y="51"/>
                        <a:pt x="34" y="50"/>
                        <a:pt x="32" y="49"/>
                      </a:cubicBezTo>
                      <a:cubicBezTo>
                        <a:pt x="29" y="49"/>
                        <a:pt x="25" y="47"/>
                        <a:pt x="22" y="45"/>
                      </a:cubicBezTo>
                      <a:cubicBezTo>
                        <a:pt x="17" y="42"/>
                        <a:pt x="27" y="40"/>
                        <a:pt x="29" y="39"/>
                      </a:cubicBezTo>
                      <a:cubicBezTo>
                        <a:pt x="36" y="37"/>
                        <a:pt x="55" y="36"/>
                        <a:pt x="58" y="26"/>
                      </a:cubicBezTo>
                      <a:cubicBezTo>
                        <a:pt x="59" y="20"/>
                        <a:pt x="45" y="19"/>
                        <a:pt x="35" y="19"/>
                      </a:cubicBezTo>
                      <a:cubicBezTo>
                        <a:pt x="40" y="17"/>
                        <a:pt x="44" y="14"/>
                        <a:pt x="45" y="10"/>
                      </a:cubicBezTo>
                      <a:close/>
                      <a:moveTo>
                        <a:pt x="67" y="98"/>
                      </a:moveTo>
                      <a:cubicBezTo>
                        <a:pt x="68" y="98"/>
                        <a:pt x="69" y="98"/>
                        <a:pt x="70" y="98"/>
                      </a:cubicBezTo>
                      <a:cubicBezTo>
                        <a:pt x="73" y="96"/>
                        <a:pt x="74" y="97"/>
                        <a:pt x="74" y="99"/>
                      </a:cubicBezTo>
                      <a:cubicBezTo>
                        <a:pt x="71" y="99"/>
                        <a:pt x="69" y="99"/>
                        <a:pt x="66" y="99"/>
                      </a:cubicBezTo>
                      <a:cubicBezTo>
                        <a:pt x="66" y="99"/>
                        <a:pt x="66" y="99"/>
                        <a:pt x="66" y="99"/>
                      </a:cubicBezTo>
                      <a:cubicBezTo>
                        <a:pt x="66" y="99"/>
                        <a:pt x="67" y="99"/>
                        <a:pt x="67" y="98"/>
                      </a:cubicBezTo>
                      <a:close/>
                      <a:moveTo>
                        <a:pt x="37" y="56"/>
                      </a:moveTo>
                      <a:cubicBezTo>
                        <a:pt x="37" y="56"/>
                        <a:pt x="38" y="55"/>
                        <a:pt x="39" y="55"/>
                      </a:cubicBezTo>
                      <a:cubicBezTo>
                        <a:pt x="42" y="56"/>
                        <a:pt x="46" y="56"/>
                        <a:pt x="49" y="56"/>
                      </a:cubicBezTo>
                      <a:cubicBezTo>
                        <a:pt x="49" y="56"/>
                        <a:pt x="49" y="56"/>
                        <a:pt x="49" y="57"/>
                      </a:cubicBezTo>
                      <a:cubicBezTo>
                        <a:pt x="48" y="59"/>
                        <a:pt x="48" y="61"/>
                        <a:pt x="50" y="63"/>
                      </a:cubicBezTo>
                      <a:cubicBezTo>
                        <a:pt x="47" y="64"/>
                        <a:pt x="45" y="64"/>
                        <a:pt x="45" y="64"/>
                      </a:cubicBezTo>
                      <a:cubicBezTo>
                        <a:pt x="41" y="64"/>
                        <a:pt x="26" y="60"/>
                        <a:pt x="37" y="56"/>
                      </a:cubicBezTo>
                      <a:close/>
                      <a:moveTo>
                        <a:pt x="6" y="25"/>
                      </a:moveTo>
                      <a:cubicBezTo>
                        <a:pt x="8" y="24"/>
                        <a:pt x="10" y="24"/>
                        <a:pt x="12" y="23"/>
                      </a:cubicBezTo>
                      <a:cubicBezTo>
                        <a:pt x="9" y="24"/>
                        <a:pt x="3" y="26"/>
                        <a:pt x="6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95" name="Freeform 4075"/>
                <p:cNvSpPr/>
                <p:nvPr/>
              </p:nvSpPr>
              <p:spPr bwMode="auto">
                <a:xfrm>
                  <a:off x="2993" y="-213"/>
                  <a:ext cx="42" cy="54"/>
                </a:xfrm>
                <a:custGeom>
                  <a:avLst/>
                  <a:gdLst>
                    <a:gd name="T0" fmla="*/ 9 w 24"/>
                    <a:gd name="T1" fmla="*/ 15 h 31"/>
                    <a:gd name="T2" fmla="*/ 20 w 24"/>
                    <a:gd name="T3" fmla="*/ 29 h 31"/>
                    <a:gd name="T4" fmla="*/ 23 w 24"/>
                    <a:gd name="T5" fmla="*/ 26 h 31"/>
                    <a:gd name="T6" fmla="*/ 15 w 24"/>
                    <a:gd name="T7" fmla="*/ 16 h 31"/>
                    <a:gd name="T8" fmla="*/ 10 w 24"/>
                    <a:gd name="T9" fmla="*/ 9 h 31"/>
                    <a:gd name="T10" fmla="*/ 4 w 24"/>
                    <a:gd name="T11" fmla="*/ 2 h 31"/>
                    <a:gd name="T12" fmla="*/ 1 w 24"/>
                    <a:gd name="T13" fmla="*/ 5 h 31"/>
                    <a:gd name="T14" fmla="*/ 5 w 24"/>
                    <a:gd name="T15" fmla="*/ 9 h 31"/>
                    <a:gd name="T16" fmla="*/ 9 w 24"/>
                    <a:gd name="T17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31">
                      <a:moveTo>
                        <a:pt x="9" y="15"/>
                      </a:moveTo>
                      <a:cubicBezTo>
                        <a:pt x="12" y="20"/>
                        <a:pt x="16" y="25"/>
                        <a:pt x="20" y="29"/>
                      </a:cubicBezTo>
                      <a:cubicBezTo>
                        <a:pt x="22" y="31"/>
                        <a:pt x="24" y="28"/>
                        <a:pt x="23" y="26"/>
                      </a:cubicBezTo>
                      <a:cubicBezTo>
                        <a:pt x="20" y="23"/>
                        <a:pt x="17" y="20"/>
                        <a:pt x="15" y="16"/>
                      </a:cubicBezTo>
                      <a:cubicBezTo>
                        <a:pt x="13" y="14"/>
                        <a:pt x="11" y="12"/>
                        <a:pt x="10" y="9"/>
                      </a:cubicBezTo>
                      <a:cubicBezTo>
                        <a:pt x="8" y="7"/>
                        <a:pt x="6" y="4"/>
                        <a:pt x="4" y="2"/>
                      </a:cubicBezTo>
                      <a:cubicBezTo>
                        <a:pt x="2" y="0"/>
                        <a:pt x="0" y="3"/>
                        <a:pt x="1" y="5"/>
                      </a:cubicBezTo>
                      <a:cubicBezTo>
                        <a:pt x="3" y="6"/>
                        <a:pt x="4" y="8"/>
                        <a:pt x="5" y="9"/>
                      </a:cubicBezTo>
                      <a:cubicBezTo>
                        <a:pt x="6" y="11"/>
                        <a:pt x="8" y="13"/>
                        <a:pt x="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5" name="Freeform 4076"/>
                <p:cNvSpPr>
                  <a:spLocks noEditPoints="1"/>
                </p:cNvSpPr>
                <p:nvPr/>
              </p:nvSpPr>
              <p:spPr bwMode="auto">
                <a:xfrm>
                  <a:off x="1403" y="-312"/>
                  <a:ext cx="566" cy="197"/>
                </a:xfrm>
                <a:custGeom>
                  <a:avLst/>
                  <a:gdLst>
                    <a:gd name="T0" fmla="*/ 24 w 325"/>
                    <a:gd name="T1" fmla="*/ 56 h 113"/>
                    <a:gd name="T2" fmla="*/ 4 w 325"/>
                    <a:gd name="T3" fmla="*/ 95 h 113"/>
                    <a:gd name="T4" fmla="*/ 1 w 325"/>
                    <a:gd name="T5" fmla="*/ 98 h 113"/>
                    <a:gd name="T6" fmla="*/ 0 w 325"/>
                    <a:gd name="T7" fmla="*/ 102 h 113"/>
                    <a:gd name="T8" fmla="*/ 61 w 325"/>
                    <a:gd name="T9" fmla="*/ 106 h 113"/>
                    <a:gd name="T10" fmla="*/ 85 w 325"/>
                    <a:gd name="T11" fmla="*/ 71 h 113"/>
                    <a:gd name="T12" fmla="*/ 299 w 325"/>
                    <a:gd name="T13" fmla="*/ 52 h 113"/>
                    <a:gd name="T14" fmla="*/ 294 w 325"/>
                    <a:gd name="T15" fmla="*/ 7 h 113"/>
                    <a:gd name="T16" fmla="*/ 89 w 325"/>
                    <a:gd name="T17" fmla="*/ 47 h 113"/>
                    <a:gd name="T18" fmla="*/ 20 w 325"/>
                    <a:gd name="T19" fmla="*/ 70 h 113"/>
                    <a:gd name="T20" fmla="*/ 33 w 325"/>
                    <a:gd name="T21" fmla="*/ 61 h 113"/>
                    <a:gd name="T22" fmla="*/ 16 w 325"/>
                    <a:gd name="T23" fmla="*/ 85 h 113"/>
                    <a:gd name="T24" fmla="*/ 57 w 325"/>
                    <a:gd name="T25" fmla="*/ 62 h 113"/>
                    <a:gd name="T26" fmla="*/ 37 w 325"/>
                    <a:gd name="T27" fmla="*/ 69 h 113"/>
                    <a:gd name="T28" fmla="*/ 27 w 325"/>
                    <a:gd name="T29" fmla="*/ 72 h 113"/>
                    <a:gd name="T30" fmla="*/ 50 w 325"/>
                    <a:gd name="T31" fmla="*/ 103 h 113"/>
                    <a:gd name="T32" fmla="*/ 57 w 325"/>
                    <a:gd name="T33" fmla="*/ 102 h 113"/>
                    <a:gd name="T34" fmla="*/ 52 w 325"/>
                    <a:gd name="T35" fmla="*/ 98 h 113"/>
                    <a:gd name="T36" fmla="*/ 57 w 325"/>
                    <a:gd name="T37" fmla="*/ 86 h 113"/>
                    <a:gd name="T38" fmla="*/ 52 w 325"/>
                    <a:gd name="T39" fmla="*/ 98 h 113"/>
                    <a:gd name="T40" fmla="*/ 48 w 325"/>
                    <a:gd name="T41" fmla="*/ 82 h 113"/>
                    <a:gd name="T42" fmla="*/ 16 w 325"/>
                    <a:gd name="T43" fmla="*/ 93 h 113"/>
                    <a:gd name="T44" fmla="*/ 60 w 325"/>
                    <a:gd name="T45" fmla="*/ 67 h 113"/>
                    <a:gd name="T46" fmla="*/ 78 w 325"/>
                    <a:gd name="T47" fmla="*/ 67 h 113"/>
                    <a:gd name="T48" fmla="*/ 84 w 325"/>
                    <a:gd name="T49" fmla="*/ 66 h 113"/>
                    <a:gd name="T50" fmla="*/ 80 w 325"/>
                    <a:gd name="T51" fmla="*/ 60 h 113"/>
                    <a:gd name="T52" fmla="*/ 85 w 325"/>
                    <a:gd name="T53" fmla="*/ 57 h 113"/>
                    <a:gd name="T54" fmla="*/ 84 w 325"/>
                    <a:gd name="T55" fmla="*/ 66 h 113"/>
                    <a:gd name="T56" fmla="*/ 267 w 325"/>
                    <a:gd name="T57" fmla="*/ 9 h 113"/>
                    <a:gd name="T58" fmla="*/ 319 w 325"/>
                    <a:gd name="T59" fmla="*/ 28 h 113"/>
                    <a:gd name="T60" fmla="*/ 233 w 325"/>
                    <a:gd name="T61" fmla="*/ 57 h 113"/>
                    <a:gd name="T62" fmla="*/ 89 w 325"/>
                    <a:gd name="T63" fmla="*/ 53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25" h="113">
                      <a:moveTo>
                        <a:pt x="76" y="56"/>
                      </a:moveTo>
                      <a:cubicBezTo>
                        <a:pt x="58" y="50"/>
                        <a:pt x="41" y="45"/>
                        <a:pt x="24" y="56"/>
                      </a:cubicBezTo>
                      <a:cubicBezTo>
                        <a:pt x="11" y="64"/>
                        <a:pt x="14" y="84"/>
                        <a:pt x="5" y="95"/>
                      </a:cubicBezTo>
                      <a:cubicBezTo>
                        <a:pt x="5" y="95"/>
                        <a:pt x="4" y="95"/>
                        <a:pt x="4" y="95"/>
                      </a:cubicBezTo>
                      <a:cubicBezTo>
                        <a:pt x="3" y="95"/>
                        <a:pt x="3" y="96"/>
                        <a:pt x="3" y="97"/>
                      </a:cubicBezTo>
                      <a:cubicBezTo>
                        <a:pt x="2" y="97"/>
                        <a:pt x="2" y="98"/>
                        <a:pt x="1" y="98"/>
                      </a:cubicBezTo>
                      <a:cubicBezTo>
                        <a:pt x="1" y="98"/>
                        <a:pt x="1" y="98"/>
                        <a:pt x="1" y="99"/>
                      </a:cubicBezTo>
                      <a:cubicBezTo>
                        <a:pt x="0" y="99"/>
                        <a:pt x="0" y="101"/>
                        <a:pt x="0" y="102"/>
                      </a:cubicBezTo>
                      <a:cubicBezTo>
                        <a:pt x="1" y="102"/>
                        <a:pt x="2" y="103"/>
                        <a:pt x="3" y="103"/>
                      </a:cubicBezTo>
                      <a:cubicBezTo>
                        <a:pt x="23" y="100"/>
                        <a:pt x="41" y="113"/>
                        <a:pt x="61" y="106"/>
                      </a:cubicBezTo>
                      <a:cubicBezTo>
                        <a:pt x="73" y="102"/>
                        <a:pt x="87" y="85"/>
                        <a:pt x="85" y="71"/>
                      </a:cubicBezTo>
                      <a:cubicBezTo>
                        <a:pt x="85" y="71"/>
                        <a:pt x="85" y="71"/>
                        <a:pt x="85" y="71"/>
                      </a:cubicBezTo>
                      <a:cubicBezTo>
                        <a:pt x="140" y="67"/>
                        <a:pt x="195" y="67"/>
                        <a:pt x="250" y="60"/>
                      </a:cubicBezTo>
                      <a:cubicBezTo>
                        <a:pt x="266" y="58"/>
                        <a:pt x="283" y="57"/>
                        <a:pt x="299" y="52"/>
                      </a:cubicBezTo>
                      <a:cubicBezTo>
                        <a:pt x="309" y="49"/>
                        <a:pt x="325" y="42"/>
                        <a:pt x="324" y="29"/>
                      </a:cubicBezTo>
                      <a:cubicBezTo>
                        <a:pt x="323" y="14"/>
                        <a:pt x="305" y="10"/>
                        <a:pt x="294" y="7"/>
                      </a:cubicBezTo>
                      <a:cubicBezTo>
                        <a:pt x="270" y="0"/>
                        <a:pt x="242" y="3"/>
                        <a:pt x="218" y="5"/>
                      </a:cubicBezTo>
                      <a:cubicBezTo>
                        <a:pt x="173" y="10"/>
                        <a:pt x="127" y="22"/>
                        <a:pt x="89" y="47"/>
                      </a:cubicBezTo>
                      <a:cubicBezTo>
                        <a:pt x="84" y="50"/>
                        <a:pt x="80" y="53"/>
                        <a:pt x="76" y="56"/>
                      </a:cubicBezTo>
                      <a:close/>
                      <a:moveTo>
                        <a:pt x="20" y="70"/>
                      </a:moveTo>
                      <a:cubicBezTo>
                        <a:pt x="26" y="53"/>
                        <a:pt x="44" y="53"/>
                        <a:pt x="60" y="57"/>
                      </a:cubicBezTo>
                      <a:cubicBezTo>
                        <a:pt x="51" y="56"/>
                        <a:pt x="42" y="57"/>
                        <a:pt x="33" y="61"/>
                      </a:cubicBezTo>
                      <a:cubicBezTo>
                        <a:pt x="28" y="64"/>
                        <a:pt x="24" y="68"/>
                        <a:pt x="20" y="73"/>
                      </a:cubicBezTo>
                      <a:cubicBezTo>
                        <a:pt x="18" y="76"/>
                        <a:pt x="17" y="81"/>
                        <a:pt x="16" y="85"/>
                      </a:cubicBezTo>
                      <a:cubicBezTo>
                        <a:pt x="17" y="80"/>
                        <a:pt x="18" y="75"/>
                        <a:pt x="20" y="70"/>
                      </a:cubicBezTo>
                      <a:close/>
                      <a:moveTo>
                        <a:pt x="57" y="62"/>
                      </a:moveTo>
                      <a:cubicBezTo>
                        <a:pt x="56" y="62"/>
                        <a:pt x="55" y="62"/>
                        <a:pt x="55" y="62"/>
                      </a:cubicBezTo>
                      <a:cubicBezTo>
                        <a:pt x="48" y="62"/>
                        <a:pt x="42" y="66"/>
                        <a:pt x="37" y="69"/>
                      </a:cubicBezTo>
                      <a:cubicBezTo>
                        <a:pt x="31" y="72"/>
                        <a:pt x="27" y="76"/>
                        <a:pt x="23" y="80"/>
                      </a:cubicBezTo>
                      <a:cubicBezTo>
                        <a:pt x="24" y="77"/>
                        <a:pt x="26" y="75"/>
                        <a:pt x="27" y="72"/>
                      </a:cubicBezTo>
                      <a:cubicBezTo>
                        <a:pt x="34" y="63"/>
                        <a:pt x="46" y="61"/>
                        <a:pt x="57" y="62"/>
                      </a:cubicBezTo>
                      <a:close/>
                      <a:moveTo>
                        <a:pt x="50" y="103"/>
                      </a:moveTo>
                      <a:cubicBezTo>
                        <a:pt x="46" y="104"/>
                        <a:pt x="41" y="104"/>
                        <a:pt x="37" y="103"/>
                      </a:cubicBezTo>
                      <a:cubicBezTo>
                        <a:pt x="43" y="103"/>
                        <a:pt x="50" y="104"/>
                        <a:pt x="57" y="102"/>
                      </a:cubicBezTo>
                      <a:cubicBezTo>
                        <a:pt x="55" y="103"/>
                        <a:pt x="52" y="103"/>
                        <a:pt x="50" y="103"/>
                      </a:cubicBezTo>
                      <a:close/>
                      <a:moveTo>
                        <a:pt x="52" y="98"/>
                      </a:moveTo>
                      <a:cubicBezTo>
                        <a:pt x="43" y="100"/>
                        <a:pt x="34" y="98"/>
                        <a:pt x="24" y="97"/>
                      </a:cubicBezTo>
                      <a:cubicBezTo>
                        <a:pt x="35" y="93"/>
                        <a:pt x="46" y="87"/>
                        <a:pt x="57" y="86"/>
                      </a:cubicBezTo>
                      <a:cubicBezTo>
                        <a:pt x="63" y="85"/>
                        <a:pt x="70" y="84"/>
                        <a:pt x="75" y="81"/>
                      </a:cubicBezTo>
                      <a:cubicBezTo>
                        <a:pt x="70" y="89"/>
                        <a:pt x="62" y="95"/>
                        <a:pt x="52" y="98"/>
                      </a:cubicBezTo>
                      <a:close/>
                      <a:moveTo>
                        <a:pt x="77" y="69"/>
                      </a:moveTo>
                      <a:cubicBezTo>
                        <a:pt x="75" y="81"/>
                        <a:pt x="58" y="80"/>
                        <a:pt x="48" y="82"/>
                      </a:cubicBezTo>
                      <a:cubicBezTo>
                        <a:pt x="37" y="85"/>
                        <a:pt x="27" y="91"/>
                        <a:pt x="16" y="94"/>
                      </a:cubicBezTo>
                      <a:cubicBezTo>
                        <a:pt x="16" y="94"/>
                        <a:pt x="16" y="94"/>
                        <a:pt x="16" y="93"/>
                      </a:cubicBezTo>
                      <a:cubicBezTo>
                        <a:pt x="24" y="87"/>
                        <a:pt x="30" y="79"/>
                        <a:pt x="39" y="74"/>
                      </a:cubicBezTo>
                      <a:cubicBezTo>
                        <a:pt x="45" y="70"/>
                        <a:pt x="52" y="66"/>
                        <a:pt x="60" y="67"/>
                      </a:cubicBezTo>
                      <a:cubicBezTo>
                        <a:pt x="66" y="67"/>
                        <a:pt x="72" y="69"/>
                        <a:pt x="78" y="67"/>
                      </a:cubicBezTo>
                      <a:cubicBezTo>
                        <a:pt x="78" y="67"/>
                        <a:pt x="78" y="67"/>
                        <a:pt x="78" y="67"/>
                      </a:cubicBezTo>
                      <a:cubicBezTo>
                        <a:pt x="78" y="67"/>
                        <a:pt x="77" y="68"/>
                        <a:pt x="77" y="69"/>
                      </a:cubicBezTo>
                      <a:close/>
                      <a:moveTo>
                        <a:pt x="84" y="66"/>
                      </a:moveTo>
                      <a:cubicBezTo>
                        <a:pt x="84" y="66"/>
                        <a:pt x="84" y="66"/>
                        <a:pt x="84" y="66"/>
                      </a:cubicBezTo>
                      <a:cubicBezTo>
                        <a:pt x="83" y="64"/>
                        <a:pt x="81" y="62"/>
                        <a:pt x="80" y="60"/>
                      </a:cubicBezTo>
                      <a:cubicBezTo>
                        <a:pt x="82" y="59"/>
                        <a:pt x="83" y="57"/>
                        <a:pt x="85" y="56"/>
                      </a:cubicBezTo>
                      <a:cubicBezTo>
                        <a:pt x="85" y="56"/>
                        <a:pt x="85" y="57"/>
                        <a:pt x="85" y="57"/>
                      </a:cubicBezTo>
                      <a:cubicBezTo>
                        <a:pt x="88" y="59"/>
                        <a:pt x="89" y="63"/>
                        <a:pt x="89" y="66"/>
                      </a:cubicBezTo>
                      <a:cubicBezTo>
                        <a:pt x="87" y="66"/>
                        <a:pt x="86" y="66"/>
                        <a:pt x="84" y="66"/>
                      </a:cubicBezTo>
                      <a:close/>
                      <a:moveTo>
                        <a:pt x="196" y="14"/>
                      </a:moveTo>
                      <a:cubicBezTo>
                        <a:pt x="219" y="10"/>
                        <a:pt x="243" y="7"/>
                        <a:pt x="267" y="9"/>
                      </a:cubicBezTo>
                      <a:cubicBezTo>
                        <a:pt x="277" y="9"/>
                        <a:pt x="288" y="10"/>
                        <a:pt x="298" y="13"/>
                      </a:cubicBezTo>
                      <a:cubicBezTo>
                        <a:pt x="306" y="16"/>
                        <a:pt x="317" y="19"/>
                        <a:pt x="319" y="28"/>
                      </a:cubicBezTo>
                      <a:cubicBezTo>
                        <a:pt x="323" y="43"/>
                        <a:pt x="294" y="49"/>
                        <a:pt x="284" y="50"/>
                      </a:cubicBezTo>
                      <a:cubicBezTo>
                        <a:pt x="267" y="53"/>
                        <a:pt x="250" y="55"/>
                        <a:pt x="233" y="57"/>
                      </a:cubicBezTo>
                      <a:cubicBezTo>
                        <a:pt x="187" y="62"/>
                        <a:pt x="140" y="62"/>
                        <a:pt x="94" y="66"/>
                      </a:cubicBezTo>
                      <a:cubicBezTo>
                        <a:pt x="94" y="61"/>
                        <a:pt x="93" y="57"/>
                        <a:pt x="89" y="53"/>
                      </a:cubicBezTo>
                      <a:cubicBezTo>
                        <a:pt x="121" y="32"/>
                        <a:pt x="158" y="20"/>
                        <a:pt x="19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6" name="Freeform 4077"/>
                <p:cNvSpPr>
                  <a:spLocks noEditPoints="1"/>
                </p:cNvSpPr>
                <p:nvPr/>
              </p:nvSpPr>
              <p:spPr bwMode="auto">
                <a:xfrm>
                  <a:off x="364" y="998"/>
                  <a:ext cx="106" cy="608"/>
                </a:xfrm>
                <a:custGeom>
                  <a:avLst/>
                  <a:gdLst>
                    <a:gd name="T0" fmla="*/ 56 w 61"/>
                    <a:gd name="T1" fmla="*/ 60 h 349"/>
                    <a:gd name="T2" fmla="*/ 51 w 61"/>
                    <a:gd name="T3" fmla="*/ 4 h 349"/>
                    <a:gd name="T4" fmla="*/ 50 w 61"/>
                    <a:gd name="T5" fmla="*/ 4 h 349"/>
                    <a:gd name="T6" fmla="*/ 1 w 61"/>
                    <a:gd name="T7" fmla="*/ 8 h 349"/>
                    <a:gd name="T8" fmla="*/ 0 w 61"/>
                    <a:gd name="T9" fmla="*/ 143 h 349"/>
                    <a:gd name="T10" fmla="*/ 2 w 61"/>
                    <a:gd name="T11" fmla="*/ 275 h 349"/>
                    <a:gd name="T12" fmla="*/ 2 w 61"/>
                    <a:gd name="T13" fmla="*/ 277 h 349"/>
                    <a:gd name="T14" fmla="*/ 29 w 61"/>
                    <a:gd name="T15" fmla="*/ 347 h 349"/>
                    <a:gd name="T16" fmla="*/ 35 w 61"/>
                    <a:gd name="T17" fmla="*/ 346 h 349"/>
                    <a:gd name="T18" fmla="*/ 59 w 61"/>
                    <a:gd name="T19" fmla="*/ 274 h 349"/>
                    <a:gd name="T20" fmla="*/ 60 w 61"/>
                    <a:gd name="T21" fmla="*/ 272 h 349"/>
                    <a:gd name="T22" fmla="*/ 58 w 61"/>
                    <a:gd name="T23" fmla="*/ 130 h 349"/>
                    <a:gd name="T24" fmla="*/ 37 w 61"/>
                    <a:gd name="T25" fmla="*/ 9 h 349"/>
                    <a:gd name="T26" fmla="*/ 38 w 61"/>
                    <a:gd name="T27" fmla="*/ 212 h 349"/>
                    <a:gd name="T28" fmla="*/ 32 w 61"/>
                    <a:gd name="T29" fmla="*/ 262 h 349"/>
                    <a:gd name="T30" fmla="*/ 27 w 61"/>
                    <a:gd name="T31" fmla="*/ 211 h 349"/>
                    <a:gd name="T32" fmla="*/ 23 w 61"/>
                    <a:gd name="T33" fmla="*/ 75 h 349"/>
                    <a:gd name="T34" fmla="*/ 5 w 61"/>
                    <a:gd name="T35" fmla="*/ 215 h 349"/>
                    <a:gd name="T36" fmla="*/ 5 w 61"/>
                    <a:gd name="T37" fmla="*/ 11 h 349"/>
                    <a:gd name="T38" fmla="*/ 17 w 61"/>
                    <a:gd name="T39" fmla="*/ 8 h 349"/>
                    <a:gd name="T40" fmla="*/ 20 w 61"/>
                    <a:gd name="T41" fmla="*/ 135 h 349"/>
                    <a:gd name="T42" fmla="*/ 20 w 61"/>
                    <a:gd name="T43" fmla="*/ 265 h 349"/>
                    <a:gd name="T44" fmla="*/ 7 w 61"/>
                    <a:gd name="T45" fmla="*/ 265 h 349"/>
                    <a:gd name="T46" fmla="*/ 32 w 61"/>
                    <a:gd name="T47" fmla="*/ 340 h 349"/>
                    <a:gd name="T48" fmla="*/ 39 w 61"/>
                    <a:gd name="T49" fmla="*/ 324 h 349"/>
                    <a:gd name="T50" fmla="*/ 41 w 61"/>
                    <a:gd name="T51" fmla="*/ 319 h 349"/>
                    <a:gd name="T52" fmla="*/ 25 w 61"/>
                    <a:gd name="T53" fmla="*/ 320 h 349"/>
                    <a:gd name="T54" fmla="*/ 8 w 61"/>
                    <a:gd name="T55" fmla="*/ 276 h 349"/>
                    <a:gd name="T56" fmla="*/ 10 w 61"/>
                    <a:gd name="T57" fmla="*/ 269 h 349"/>
                    <a:gd name="T58" fmla="*/ 20 w 61"/>
                    <a:gd name="T59" fmla="*/ 275 h 349"/>
                    <a:gd name="T60" fmla="*/ 20 w 61"/>
                    <a:gd name="T61" fmla="*/ 278 h 349"/>
                    <a:gd name="T62" fmla="*/ 21 w 61"/>
                    <a:gd name="T63" fmla="*/ 286 h 349"/>
                    <a:gd name="T64" fmla="*/ 21 w 61"/>
                    <a:gd name="T65" fmla="*/ 286 h 349"/>
                    <a:gd name="T66" fmla="*/ 30 w 61"/>
                    <a:gd name="T67" fmla="*/ 268 h 349"/>
                    <a:gd name="T68" fmla="*/ 41 w 61"/>
                    <a:gd name="T69" fmla="*/ 288 h 349"/>
                    <a:gd name="T70" fmla="*/ 46 w 61"/>
                    <a:gd name="T71" fmla="*/ 278 h 349"/>
                    <a:gd name="T72" fmla="*/ 41 w 61"/>
                    <a:gd name="T73" fmla="*/ 319 h 349"/>
                    <a:gd name="T74" fmla="*/ 49 w 61"/>
                    <a:gd name="T75" fmla="*/ 267 h 349"/>
                    <a:gd name="T76" fmla="*/ 43 w 61"/>
                    <a:gd name="T77" fmla="*/ 212 h 349"/>
                    <a:gd name="T78" fmla="*/ 42 w 61"/>
                    <a:gd name="T79" fmla="*/ 9 h 349"/>
                    <a:gd name="T80" fmla="*/ 51 w 61"/>
                    <a:gd name="T81" fmla="*/ 69 h 349"/>
                    <a:gd name="T82" fmla="*/ 55 w 61"/>
                    <a:gd name="T83" fmla="*/ 206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1" h="349">
                      <a:moveTo>
                        <a:pt x="58" y="130"/>
                      </a:moveTo>
                      <a:cubicBezTo>
                        <a:pt x="57" y="107"/>
                        <a:pt x="56" y="83"/>
                        <a:pt x="56" y="60"/>
                      </a:cubicBezTo>
                      <a:cubicBezTo>
                        <a:pt x="56" y="43"/>
                        <a:pt x="60" y="25"/>
                        <a:pt x="53" y="8"/>
                      </a:cubicBezTo>
                      <a:cubicBezTo>
                        <a:pt x="54" y="7"/>
                        <a:pt x="53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35" y="4"/>
                        <a:pt x="18" y="0"/>
                        <a:pt x="3" y="6"/>
                      </a:cubicBezTo>
                      <a:cubicBezTo>
                        <a:pt x="2" y="6"/>
                        <a:pt x="1" y="7"/>
                        <a:pt x="1" y="8"/>
                      </a:cubicBezTo>
                      <a:cubicBezTo>
                        <a:pt x="1" y="9"/>
                        <a:pt x="0" y="9"/>
                        <a:pt x="0" y="11"/>
                      </a:cubicBezTo>
                      <a:cubicBezTo>
                        <a:pt x="0" y="55"/>
                        <a:pt x="0" y="99"/>
                        <a:pt x="0" y="143"/>
                      </a:cubicBezTo>
                      <a:cubicBezTo>
                        <a:pt x="0" y="166"/>
                        <a:pt x="0" y="189"/>
                        <a:pt x="0" y="211"/>
                      </a:cubicBezTo>
                      <a:cubicBezTo>
                        <a:pt x="0" y="233"/>
                        <a:pt x="2" y="254"/>
                        <a:pt x="2" y="275"/>
                      </a:cubicBezTo>
                      <a:cubicBezTo>
                        <a:pt x="2" y="276"/>
                        <a:pt x="2" y="276"/>
                        <a:pt x="2" y="276"/>
                      </a:cubicBezTo>
                      <a:cubicBezTo>
                        <a:pt x="2" y="276"/>
                        <a:pt x="2" y="277"/>
                        <a:pt x="2" y="277"/>
                      </a:cubicBezTo>
                      <a:cubicBezTo>
                        <a:pt x="5" y="289"/>
                        <a:pt x="12" y="298"/>
                        <a:pt x="16" y="309"/>
                      </a:cubicBezTo>
                      <a:cubicBezTo>
                        <a:pt x="21" y="322"/>
                        <a:pt x="24" y="335"/>
                        <a:pt x="29" y="347"/>
                      </a:cubicBezTo>
                      <a:cubicBezTo>
                        <a:pt x="30" y="349"/>
                        <a:pt x="33" y="349"/>
                        <a:pt x="34" y="347"/>
                      </a:cubicBezTo>
                      <a:cubicBezTo>
                        <a:pt x="34" y="347"/>
                        <a:pt x="35" y="347"/>
                        <a:pt x="35" y="346"/>
                      </a:cubicBezTo>
                      <a:cubicBezTo>
                        <a:pt x="48" y="324"/>
                        <a:pt x="49" y="298"/>
                        <a:pt x="59" y="275"/>
                      </a:cubicBezTo>
                      <a:cubicBezTo>
                        <a:pt x="60" y="275"/>
                        <a:pt x="60" y="274"/>
                        <a:pt x="59" y="274"/>
                      </a:cubicBezTo>
                      <a:cubicBezTo>
                        <a:pt x="60" y="273"/>
                        <a:pt x="60" y="273"/>
                        <a:pt x="60" y="272"/>
                      </a:cubicBezTo>
                      <a:cubicBezTo>
                        <a:pt x="60" y="272"/>
                        <a:pt x="60" y="272"/>
                        <a:pt x="60" y="272"/>
                      </a:cubicBezTo>
                      <a:cubicBezTo>
                        <a:pt x="60" y="249"/>
                        <a:pt x="61" y="226"/>
                        <a:pt x="61" y="202"/>
                      </a:cubicBezTo>
                      <a:cubicBezTo>
                        <a:pt x="60" y="178"/>
                        <a:pt x="58" y="154"/>
                        <a:pt x="58" y="130"/>
                      </a:cubicBezTo>
                      <a:close/>
                      <a:moveTo>
                        <a:pt x="23" y="8"/>
                      </a:moveTo>
                      <a:cubicBezTo>
                        <a:pt x="27" y="8"/>
                        <a:pt x="32" y="8"/>
                        <a:pt x="37" y="9"/>
                      </a:cubicBezTo>
                      <a:cubicBezTo>
                        <a:pt x="37" y="54"/>
                        <a:pt x="38" y="99"/>
                        <a:pt x="39" y="144"/>
                      </a:cubicBezTo>
                      <a:cubicBezTo>
                        <a:pt x="39" y="166"/>
                        <a:pt x="38" y="189"/>
                        <a:pt x="38" y="212"/>
                      </a:cubicBezTo>
                      <a:cubicBezTo>
                        <a:pt x="37" y="230"/>
                        <a:pt x="40" y="248"/>
                        <a:pt x="41" y="266"/>
                      </a:cubicBezTo>
                      <a:cubicBezTo>
                        <a:pt x="39" y="264"/>
                        <a:pt x="36" y="262"/>
                        <a:pt x="32" y="262"/>
                      </a:cubicBezTo>
                      <a:cubicBezTo>
                        <a:pt x="29" y="262"/>
                        <a:pt x="27" y="264"/>
                        <a:pt x="25" y="266"/>
                      </a:cubicBezTo>
                      <a:cubicBezTo>
                        <a:pt x="26" y="248"/>
                        <a:pt x="27" y="229"/>
                        <a:pt x="27" y="211"/>
                      </a:cubicBezTo>
                      <a:cubicBezTo>
                        <a:pt x="27" y="188"/>
                        <a:pt x="26" y="165"/>
                        <a:pt x="25" y="142"/>
                      </a:cubicBezTo>
                      <a:cubicBezTo>
                        <a:pt x="25" y="120"/>
                        <a:pt x="25" y="98"/>
                        <a:pt x="23" y="75"/>
                      </a:cubicBezTo>
                      <a:cubicBezTo>
                        <a:pt x="20" y="53"/>
                        <a:pt x="18" y="30"/>
                        <a:pt x="23" y="8"/>
                      </a:cubicBezTo>
                      <a:close/>
                      <a:moveTo>
                        <a:pt x="5" y="215"/>
                      </a:moveTo>
                      <a:cubicBezTo>
                        <a:pt x="5" y="192"/>
                        <a:pt x="5" y="169"/>
                        <a:pt x="5" y="147"/>
                      </a:cubicBezTo>
                      <a:cubicBezTo>
                        <a:pt x="5" y="101"/>
                        <a:pt x="5" y="56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9" y="9"/>
                        <a:pt x="13" y="8"/>
                        <a:pt x="17" y="8"/>
                      </a:cubicBezTo>
                      <a:cubicBezTo>
                        <a:pt x="14" y="28"/>
                        <a:pt x="15" y="49"/>
                        <a:pt x="17" y="69"/>
                      </a:cubicBezTo>
                      <a:cubicBezTo>
                        <a:pt x="19" y="91"/>
                        <a:pt x="20" y="113"/>
                        <a:pt x="20" y="135"/>
                      </a:cubicBezTo>
                      <a:cubicBezTo>
                        <a:pt x="21" y="158"/>
                        <a:pt x="22" y="181"/>
                        <a:pt x="22" y="204"/>
                      </a:cubicBezTo>
                      <a:cubicBezTo>
                        <a:pt x="22" y="224"/>
                        <a:pt x="21" y="245"/>
                        <a:pt x="20" y="265"/>
                      </a:cubicBezTo>
                      <a:cubicBezTo>
                        <a:pt x="19" y="264"/>
                        <a:pt x="18" y="263"/>
                        <a:pt x="17" y="263"/>
                      </a:cubicBezTo>
                      <a:cubicBezTo>
                        <a:pt x="13" y="260"/>
                        <a:pt x="10" y="262"/>
                        <a:pt x="7" y="265"/>
                      </a:cubicBezTo>
                      <a:cubicBezTo>
                        <a:pt x="7" y="248"/>
                        <a:pt x="5" y="231"/>
                        <a:pt x="5" y="215"/>
                      </a:cubicBezTo>
                      <a:close/>
                      <a:moveTo>
                        <a:pt x="32" y="340"/>
                      </a:moveTo>
                      <a:cubicBezTo>
                        <a:pt x="30" y="335"/>
                        <a:pt x="28" y="330"/>
                        <a:pt x="27" y="325"/>
                      </a:cubicBezTo>
                      <a:cubicBezTo>
                        <a:pt x="31" y="324"/>
                        <a:pt x="35" y="324"/>
                        <a:pt x="39" y="324"/>
                      </a:cubicBezTo>
                      <a:cubicBezTo>
                        <a:pt x="37" y="330"/>
                        <a:pt x="35" y="335"/>
                        <a:pt x="32" y="340"/>
                      </a:cubicBezTo>
                      <a:close/>
                      <a:moveTo>
                        <a:pt x="41" y="319"/>
                      </a:moveTo>
                      <a:cubicBezTo>
                        <a:pt x="40" y="319"/>
                        <a:pt x="40" y="319"/>
                        <a:pt x="40" y="319"/>
                      </a:cubicBezTo>
                      <a:cubicBezTo>
                        <a:pt x="35" y="319"/>
                        <a:pt x="30" y="319"/>
                        <a:pt x="25" y="320"/>
                      </a:cubicBezTo>
                      <a:cubicBezTo>
                        <a:pt x="24" y="316"/>
                        <a:pt x="23" y="312"/>
                        <a:pt x="21" y="308"/>
                      </a:cubicBezTo>
                      <a:cubicBezTo>
                        <a:pt x="18" y="297"/>
                        <a:pt x="11" y="288"/>
                        <a:pt x="8" y="276"/>
                      </a:cubicBezTo>
                      <a:cubicBezTo>
                        <a:pt x="8" y="276"/>
                        <a:pt x="8" y="276"/>
                        <a:pt x="9" y="275"/>
                      </a:cubicBezTo>
                      <a:cubicBezTo>
                        <a:pt x="9" y="273"/>
                        <a:pt x="9" y="271"/>
                        <a:pt x="10" y="269"/>
                      </a:cubicBezTo>
                      <a:cubicBezTo>
                        <a:pt x="14" y="261"/>
                        <a:pt x="19" y="273"/>
                        <a:pt x="20" y="275"/>
                      </a:cubicBezTo>
                      <a:cubicBezTo>
                        <a:pt x="20" y="275"/>
                        <a:pt x="20" y="275"/>
                        <a:pt x="20" y="275"/>
                      </a:cubicBezTo>
                      <a:cubicBezTo>
                        <a:pt x="20" y="276"/>
                        <a:pt x="20" y="276"/>
                        <a:pt x="20" y="276"/>
                      </a:cubicBezTo>
                      <a:cubicBezTo>
                        <a:pt x="20" y="277"/>
                        <a:pt x="20" y="278"/>
                        <a:pt x="20" y="278"/>
                      </a:cubicBezTo>
                      <a:cubicBezTo>
                        <a:pt x="20" y="280"/>
                        <a:pt x="21" y="283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6"/>
                        <a:pt x="21" y="286"/>
                        <a:pt x="21" y="286"/>
                      </a:cubicBezTo>
                      <a:cubicBezTo>
                        <a:pt x="21" y="289"/>
                        <a:pt x="26" y="289"/>
                        <a:pt x="26" y="286"/>
                      </a:cubicBezTo>
                      <a:cubicBezTo>
                        <a:pt x="26" y="280"/>
                        <a:pt x="26" y="273"/>
                        <a:pt x="30" y="268"/>
                      </a:cubicBezTo>
                      <a:cubicBezTo>
                        <a:pt x="36" y="262"/>
                        <a:pt x="39" y="276"/>
                        <a:pt x="39" y="278"/>
                      </a:cubicBezTo>
                      <a:cubicBezTo>
                        <a:pt x="40" y="281"/>
                        <a:pt x="40" y="284"/>
                        <a:pt x="41" y="288"/>
                      </a:cubicBezTo>
                      <a:cubicBezTo>
                        <a:pt x="41" y="290"/>
                        <a:pt x="46" y="290"/>
                        <a:pt x="46" y="287"/>
                      </a:cubicBezTo>
                      <a:cubicBezTo>
                        <a:pt x="46" y="284"/>
                        <a:pt x="46" y="281"/>
                        <a:pt x="46" y="278"/>
                      </a:cubicBezTo>
                      <a:cubicBezTo>
                        <a:pt x="47" y="276"/>
                        <a:pt x="53" y="266"/>
                        <a:pt x="54" y="274"/>
                      </a:cubicBezTo>
                      <a:cubicBezTo>
                        <a:pt x="48" y="288"/>
                        <a:pt x="45" y="304"/>
                        <a:pt x="41" y="319"/>
                      </a:cubicBezTo>
                      <a:close/>
                      <a:moveTo>
                        <a:pt x="54" y="266"/>
                      </a:moveTo>
                      <a:cubicBezTo>
                        <a:pt x="53" y="265"/>
                        <a:pt x="51" y="265"/>
                        <a:pt x="49" y="267"/>
                      </a:cubicBezTo>
                      <a:cubicBezTo>
                        <a:pt x="48" y="267"/>
                        <a:pt x="47" y="268"/>
                        <a:pt x="46" y="269"/>
                      </a:cubicBezTo>
                      <a:cubicBezTo>
                        <a:pt x="46" y="250"/>
                        <a:pt x="42" y="231"/>
                        <a:pt x="43" y="212"/>
                      </a:cubicBezTo>
                      <a:cubicBezTo>
                        <a:pt x="44" y="189"/>
                        <a:pt x="44" y="166"/>
                        <a:pt x="44" y="144"/>
                      </a:cubicBezTo>
                      <a:cubicBezTo>
                        <a:pt x="44" y="99"/>
                        <a:pt x="42" y="54"/>
                        <a:pt x="42" y="9"/>
                      </a:cubicBezTo>
                      <a:cubicBezTo>
                        <a:pt x="44" y="9"/>
                        <a:pt x="46" y="10"/>
                        <a:pt x="48" y="10"/>
                      </a:cubicBezTo>
                      <a:cubicBezTo>
                        <a:pt x="56" y="27"/>
                        <a:pt x="51" y="50"/>
                        <a:pt x="51" y="69"/>
                      </a:cubicBezTo>
                      <a:cubicBezTo>
                        <a:pt x="52" y="92"/>
                        <a:pt x="52" y="114"/>
                        <a:pt x="53" y="136"/>
                      </a:cubicBezTo>
                      <a:cubicBezTo>
                        <a:pt x="53" y="159"/>
                        <a:pt x="55" y="182"/>
                        <a:pt x="55" y="206"/>
                      </a:cubicBezTo>
                      <a:cubicBezTo>
                        <a:pt x="56" y="226"/>
                        <a:pt x="55" y="246"/>
                        <a:pt x="54" y="2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7" name="Freeform 4078"/>
                <p:cNvSpPr>
                  <a:spLocks noEditPoints="1"/>
                </p:cNvSpPr>
                <p:nvPr/>
              </p:nvSpPr>
              <p:spPr bwMode="auto">
                <a:xfrm>
                  <a:off x="1442" y="56"/>
                  <a:ext cx="384" cy="353"/>
                </a:xfrm>
                <a:custGeom>
                  <a:avLst/>
                  <a:gdLst>
                    <a:gd name="T0" fmla="*/ 20 w 221"/>
                    <a:gd name="T1" fmla="*/ 139 h 203"/>
                    <a:gd name="T2" fmla="*/ 11 w 221"/>
                    <a:gd name="T3" fmla="*/ 184 h 203"/>
                    <a:gd name="T4" fmla="*/ 50 w 221"/>
                    <a:gd name="T5" fmla="*/ 197 h 203"/>
                    <a:gd name="T6" fmla="*/ 76 w 221"/>
                    <a:gd name="T7" fmla="*/ 196 h 203"/>
                    <a:gd name="T8" fmla="*/ 118 w 221"/>
                    <a:gd name="T9" fmla="*/ 198 h 203"/>
                    <a:gd name="T10" fmla="*/ 188 w 221"/>
                    <a:gd name="T11" fmla="*/ 198 h 203"/>
                    <a:gd name="T12" fmla="*/ 218 w 221"/>
                    <a:gd name="T13" fmla="*/ 163 h 203"/>
                    <a:gd name="T14" fmla="*/ 185 w 221"/>
                    <a:gd name="T15" fmla="*/ 114 h 203"/>
                    <a:gd name="T16" fmla="*/ 137 w 221"/>
                    <a:gd name="T17" fmla="*/ 71 h 203"/>
                    <a:gd name="T18" fmla="*/ 121 w 221"/>
                    <a:gd name="T19" fmla="*/ 38 h 203"/>
                    <a:gd name="T20" fmla="*/ 132 w 221"/>
                    <a:gd name="T21" fmla="*/ 7 h 203"/>
                    <a:gd name="T22" fmla="*/ 131 w 221"/>
                    <a:gd name="T23" fmla="*/ 3 h 203"/>
                    <a:gd name="T24" fmla="*/ 129 w 221"/>
                    <a:gd name="T25" fmla="*/ 2 h 203"/>
                    <a:gd name="T26" fmla="*/ 64 w 221"/>
                    <a:gd name="T27" fmla="*/ 4 h 203"/>
                    <a:gd name="T28" fmla="*/ 63 w 221"/>
                    <a:gd name="T29" fmla="*/ 8 h 203"/>
                    <a:gd name="T30" fmla="*/ 63 w 221"/>
                    <a:gd name="T31" fmla="*/ 10 h 203"/>
                    <a:gd name="T32" fmla="*/ 76 w 221"/>
                    <a:gd name="T33" fmla="*/ 45 h 203"/>
                    <a:gd name="T34" fmla="*/ 59 w 221"/>
                    <a:gd name="T35" fmla="*/ 84 h 203"/>
                    <a:gd name="T36" fmla="*/ 20 w 221"/>
                    <a:gd name="T37" fmla="*/ 139 h 203"/>
                    <a:gd name="T38" fmla="*/ 177 w 221"/>
                    <a:gd name="T39" fmla="*/ 117 h 203"/>
                    <a:gd name="T40" fmla="*/ 180 w 221"/>
                    <a:gd name="T41" fmla="*/ 116 h 203"/>
                    <a:gd name="T42" fmla="*/ 213 w 221"/>
                    <a:gd name="T43" fmla="*/ 167 h 203"/>
                    <a:gd name="T44" fmla="*/ 154 w 221"/>
                    <a:gd name="T45" fmla="*/ 195 h 203"/>
                    <a:gd name="T46" fmla="*/ 73 w 221"/>
                    <a:gd name="T47" fmla="*/ 191 h 203"/>
                    <a:gd name="T48" fmla="*/ 21 w 221"/>
                    <a:gd name="T49" fmla="*/ 186 h 203"/>
                    <a:gd name="T50" fmla="*/ 31 w 221"/>
                    <a:gd name="T51" fmla="*/ 132 h 203"/>
                    <a:gd name="T52" fmla="*/ 43 w 221"/>
                    <a:gd name="T53" fmla="*/ 116 h 203"/>
                    <a:gd name="T54" fmla="*/ 69 w 221"/>
                    <a:gd name="T55" fmla="*/ 109 h 203"/>
                    <a:gd name="T56" fmla="*/ 85 w 221"/>
                    <a:gd name="T57" fmla="*/ 120 h 203"/>
                    <a:gd name="T58" fmla="*/ 111 w 221"/>
                    <a:gd name="T59" fmla="*/ 134 h 203"/>
                    <a:gd name="T60" fmla="*/ 145 w 221"/>
                    <a:gd name="T61" fmla="*/ 116 h 203"/>
                    <a:gd name="T62" fmla="*/ 162 w 221"/>
                    <a:gd name="T63" fmla="*/ 122 h 203"/>
                    <a:gd name="T64" fmla="*/ 168 w 221"/>
                    <a:gd name="T65" fmla="*/ 121 h 203"/>
                    <a:gd name="T66" fmla="*/ 177 w 221"/>
                    <a:gd name="T67" fmla="*/ 117 h 203"/>
                    <a:gd name="T68" fmla="*/ 68 w 221"/>
                    <a:gd name="T69" fmla="*/ 9 h 203"/>
                    <a:gd name="T70" fmla="*/ 126 w 221"/>
                    <a:gd name="T71" fmla="*/ 7 h 203"/>
                    <a:gd name="T72" fmla="*/ 121 w 221"/>
                    <a:gd name="T73" fmla="*/ 59 h 203"/>
                    <a:gd name="T74" fmla="*/ 173 w 221"/>
                    <a:gd name="T75" fmla="*/ 110 h 203"/>
                    <a:gd name="T76" fmla="*/ 174 w 221"/>
                    <a:gd name="T77" fmla="*/ 111 h 203"/>
                    <a:gd name="T78" fmla="*/ 169 w 221"/>
                    <a:gd name="T79" fmla="*/ 114 h 203"/>
                    <a:gd name="T80" fmla="*/ 147 w 221"/>
                    <a:gd name="T81" fmla="*/ 111 h 203"/>
                    <a:gd name="T82" fmla="*/ 115 w 221"/>
                    <a:gd name="T83" fmla="*/ 127 h 203"/>
                    <a:gd name="T84" fmla="*/ 80 w 221"/>
                    <a:gd name="T85" fmla="*/ 108 h 203"/>
                    <a:gd name="T86" fmla="*/ 49 w 221"/>
                    <a:gd name="T87" fmla="*/ 108 h 203"/>
                    <a:gd name="T88" fmla="*/ 73 w 221"/>
                    <a:gd name="T89" fmla="*/ 74 h 203"/>
                    <a:gd name="T90" fmla="*/ 68 w 221"/>
                    <a:gd name="T91" fmla="*/ 9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21" h="203">
                      <a:moveTo>
                        <a:pt x="20" y="139"/>
                      </a:moveTo>
                      <a:cubicBezTo>
                        <a:pt x="12" y="151"/>
                        <a:pt x="2" y="169"/>
                        <a:pt x="11" y="184"/>
                      </a:cubicBezTo>
                      <a:cubicBezTo>
                        <a:pt x="19" y="196"/>
                        <a:pt x="37" y="197"/>
                        <a:pt x="50" y="197"/>
                      </a:cubicBezTo>
                      <a:cubicBezTo>
                        <a:pt x="59" y="197"/>
                        <a:pt x="67" y="196"/>
                        <a:pt x="76" y="196"/>
                      </a:cubicBezTo>
                      <a:cubicBezTo>
                        <a:pt x="90" y="196"/>
                        <a:pt x="104" y="197"/>
                        <a:pt x="118" y="198"/>
                      </a:cubicBezTo>
                      <a:cubicBezTo>
                        <a:pt x="141" y="199"/>
                        <a:pt x="166" y="203"/>
                        <a:pt x="188" y="198"/>
                      </a:cubicBezTo>
                      <a:cubicBezTo>
                        <a:pt x="205" y="195"/>
                        <a:pt x="221" y="182"/>
                        <a:pt x="218" y="163"/>
                      </a:cubicBezTo>
                      <a:cubicBezTo>
                        <a:pt x="215" y="143"/>
                        <a:pt x="199" y="127"/>
                        <a:pt x="185" y="114"/>
                      </a:cubicBezTo>
                      <a:cubicBezTo>
                        <a:pt x="169" y="99"/>
                        <a:pt x="152" y="86"/>
                        <a:pt x="137" y="71"/>
                      </a:cubicBezTo>
                      <a:cubicBezTo>
                        <a:pt x="128" y="61"/>
                        <a:pt x="121" y="51"/>
                        <a:pt x="121" y="38"/>
                      </a:cubicBezTo>
                      <a:cubicBezTo>
                        <a:pt x="120" y="27"/>
                        <a:pt x="126" y="16"/>
                        <a:pt x="132" y="7"/>
                      </a:cubicBezTo>
                      <a:cubicBezTo>
                        <a:pt x="133" y="5"/>
                        <a:pt x="132" y="4"/>
                        <a:pt x="131" y="3"/>
                      </a:cubicBezTo>
                      <a:cubicBezTo>
                        <a:pt x="131" y="2"/>
                        <a:pt x="130" y="2"/>
                        <a:pt x="129" y="2"/>
                      </a:cubicBezTo>
                      <a:cubicBezTo>
                        <a:pt x="107" y="3"/>
                        <a:pt x="86" y="0"/>
                        <a:pt x="64" y="4"/>
                      </a:cubicBezTo>
                      <a:cubicBezTo>
                        <a:pt x="62" y="5"/>
                        <a:pt x="62" y="6"/>
                        <a:pt x="63" y="8"/>
                      </a:cubicBezTo>
                      <a:cubicBezTo>
                        <a:pt x="62" y="9"/>
                        <a:pt x="62" y="9"/>
                        <a:pt x="63" y="10"/>
                      </a:cubicBezTo>
                      <a:cubicBezTo>
                        <a:pt x="69" y="21"/>
                        <a:pt x="75" y="32"/>
                        <a:pt x="76" y="45"/>
                      </a:cubicBezTo>
                      <a:cubicBezTo>
                        <a:pt x="77" y="60"/>
                        <a:pt x="68" y="73"/>
                        <a:pt x="59" y="84"/>
                      </a:cubicBezTo>
                      <a:cubicBezTo>
                        <a:pt x="46" y="102"/>
                        <a:pt x="32" y="120"/>
                        <a:pt x="20" y="139"/>
                      </a:cubicBezTo>
                      <a:close/>
                      <a:moveTo>
                        <a:pt x="177" y="117"/>
                      </a:moveTo>
                      <a:cubicBezTo>
                        <a:pt x="178" y="117"/>
                        <a:pt x="179" y="117"/>
                        <a:pt x="180" y="116"/>
                      </a:cubicBezTo>
                      <a:cubicBezTo>
                        <a:pt x="195" y="129"/>
                        <a:pt x="212" y="147"/>
                        <a:pt x="213" y="167"/>
                      </a:cubicBezTo>
                      <a:cubicBezTo>
                        <a:pt x="216" y="196"/>
                        <a:pt x="173" y="196"/>
                        <a:pt x="154" y="195"/>
                      </a:cubicBezTo>
                      <a:cubicBezTo>
                        <a:pt x="127" y="194"/>
                        <a:pt x="100" y="190"/>
                        <a:pt x="73" y="191"/>
                      </a:cubicBezTo>
                      <a:cubicBezTo>
                        <a:pt x="56" y="192"/>
                        <a:pt x="36" y="195"/>
                        <a:pt x="21" y="186"/>
                      </a:cubicBezTo>
                      <a:cubicBezTo>
                        <a:pt x="0" y="174"/>
                        <a:pt x="22" y="144"/>
                        <a:pt x="31" y="132"/>
                      </a:cubicBezTo>
                      <a:cubicBezTo>
                        <a:pt x="35" y="126"/>
                        <a:pt x="39" y="121"/>
                        <a:pt x="43" y="116"/>
                      </a:cubicBezTo>
                      <a:cubicBezTo>
                        <a:pt x="51" y="112"/>
                        <a:pt x="59" y="107"/>
                        <a:pt x="69" y="109"/>
                      </a:cubicBezTo>
                      <a:cubicBezTo>
                        <a:pt x="76" y="110"/>
                        <a:pt x="81" y="116"/>
                        <a:pt x="85" y="120"/>
                      </a:cubicBezTo>
                      <a:cubicBezTo>
                        <a:pt x="92" y="129"/>
                        <a:pt x="99" y="136"/>
                        <a:pt x="111" y="134"/>
                      </a:cubicBezTo>
                      <a:cubicBezTo>
                        <a:pt x="125" y="131"/>
                        <a:pt x="130" y="114"/>
                        <a:pt x="145" y="116"/>
                      </a:cubicBezTo>
                      <a:cubicBezTo>
                        <a:pt x="151" y="117"/>
                        <a:pt x="156" y="121"/>
                        <a:pt x="162" y="122"/>
                      </a:cubicBezTo>
                      <a:cubicBezTo>
                        <a:pt x="164" y="122"/>
                        <a:pt x="166" y="122"/>
                        <a:pt x="168" y="121"/>
                      </a:cubicBezTo>
                      <a:cubicBezTo>
                        <a:pt x="170" y="120"/>
                        <a:pt x="175" y="116"/>
                        <a:pt x="177" y="117"/>
                      </a:cubicBezTo>
                      <a:close/>
                      <a:moveTo>
                        <a:pt x="68" y="9"/>
                      </a:moveTo>
                      <a:cubicBezTo>
                        <a:pt x="87" y="6"/>
                        <a:pt x="106" y="8"/>
                        <a:pt x="126" y="7"/>
                      </a:cubicBezTo>
                      <a:cubicBezTo>
                        <a:pt x="116" y="24"/>
                        <a:pt x="112" y="41"/>
                        <a:pt x="121" y="59"/>
                      </a:cubicBezTo>
                      <a:cubicBezTo>
                        <a:pt x="132" y="80"/>
                        <a:pt x="155" y="95"/>
                        <a:pt x="173" y="110"/>
                      </a:cubicBezTo>
                      <a:cubicBezTo>
                        <a:pt x="173" y="110"/>
                        <a:pt x="174" y="111"/>
                        <a:pt x="174" y="111"/>
                      </a:cubicBezTo>
                      <a:cubicBezTo>
                        <a:pt x="173" y="111"/>
                        <a:pt x="171" y="112"/>
                        <a:pt x="169" y="114"/>
                      </a:cubicBezTo>
                      <a:cubicBezTo>
                        <a:pt x="163" y="120"/>
                        <a:pt x="153" y="112"/>
                        <a:pt x="147" y="111"/>
                      </a:cubicBezTo>
                      <a:cubicBezTo>
                        <a:pt x="133" y="107"/>
                        <a:pt x="125" y="120"/>
                        <a:pt x="115" y="127"/>
                      </a:cubicBezTo>
                      <a:cubicBezTo>
                        <a:pt x="99" y="136"/>
                        <a:pt x="90" y="116"/>
                        <a:pt x="80" y="108"/>
                      </a:cubicBezTo>
                      <a:cubicBezTo>
                        <a:pt x="69" y="101"/>
                        <a:pt x="59" y="103"/>
                        <a:pt x="49" y="108"/>
                      </a:cubicBezTo>
                      <a:cubicBezTo>
                        <a:pt x="57" y="96"/>
                        <a:pt x="65" y="85"/>
                        <a:pt x="73" y="74"/>
                      </a:cubicBezTo>
                      <a:cubicBezTo>
                        <a:pt x="87" y="53"/>
                        <a:pt x="80" y="29"/>
                        <a:pt x="6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8" name="Freeform 4079"/>
                <p:cNvSpPr>
                  <a:spLocks noEditPoints="1"/>
                </p:cNvSpPr>
                <p:nvPr/>
              </p:nvSpPr>
              <p:spPr bwMode="auto">
                <a:xfrm>
                  <a:off x="3836" y="1059"/>
                  <a:ext cx="261" cy="302"/>
                </a:xfrm>
                <a:custGeom>
                  <a:avLst/>
                  <a:gdLst>
                    <a:gd name="T0" fmla="*/ 146 w 150"/>
                    <a:gd name="T1" fmla="*/ 113 h 173"/>
                    <a:gd name="T2" fmla="*/ 92 w 150"/>
                    <a:gd name="T3" fmla="*/ 43 h 173"/>
                    <a:gd name="T4" fmla="*/ 91 w 150"/>
                    <a:gd name="T5" fmla="*/ 4 h 173"/>
                    <a:gd name="T6" fmla="*/ 89 w 150"/>
                    <a:gd name="T7" fmla="*/ 2 h 173"/>
                    <a:gd name="T8" fmla="*/ 87 w 150"/>
                    <a:gd name="T9" fmla="*/ 1 h 173"/>
                    <a:gd name="T10" fmla="*/ 63 w 150"/>
                    <a:gd name="T11" fmla="*/ 1 h 173"/>
                    <a:gd name="T12" fmla="*/ 60 w 150"/>
                    <a:gd name="T13" fmla="*/ 2 h 173"/>
                    <a:gd name="T14" fmla="*/ 59 w 150"/>
                    <a:gd name="T15" fmla="*/ 4 h 173"/>
                    <a:gd name="T16" fmla="*/ 59 w 150"/>
                    <a:gd name="T17" fmla="*/ 43 h 173"/>
                    <a:gd name="T18" fmla="*/ 0 w 150"/>
                    <a:gd name="T19" fmla="*/ 101 h 173"/>
                    <a:gd name="T20" fmla="*/ 0 w 150"/>
                    <a:gd name="T21" fmla="*/ 103 h 173"/>
                    <a:gd name="T22" fmla="*/ 0 w 150"/>
                    <a:gd name="T23" fmla="*/ 107 h 173"/>
                    <a:gd name="T24" fmla="*/ 18 w 150"/>
                    <a:gd name="T25" fmla="*/ 155 h 173"/>
                    <a:gd name="T26" fmla="*/ 76 w 150"/>
                    <a:gd name="T27" fmla="*/ 173 h 173"/>
                    <a:gd name="T28" fmla="*/ 127 w 150"/>
                    <a:gd name="T29" fmla="*/ 154 h 173"/>
                    <a:gd name="T30" fmla="*/ 146 w 150"/>
                    <a:gd name="T31" fmla="*/ 113 h 173"/>
                    <a:gd name="T32" fmla="*/ 60 w 150"/>
                    <a:gd name="T33" fmla="*/ 48 h 173"/>
                    <a:gd name="T34" fmla="*/ 61 w 150"/>
                    <a:gd name="T35" fmla="*/ 48 h 173"/>
                    <a:gd name="T36" fmla="*/ 64 w 150"/>
                    <a:gd name="T37" fmla="*/ 47 h 173"/>
                    <a:gd name="T38" fmla="*/ 64 w 150"/>
                    <a:gd name="T39" fmla="*/ 6 h 173"/>
                    <a:gd name="T40" fmla="*/ 86 w 150"/>
                    <a:gd name="T41" fmla="*/ 6 h 173"/>
                    <a:gd name="T42" fmla="*/ 87 w 150"/>
                    <a:gd name="T43" fmla="*/ 46 h 173"/>
                    <a:gd name="T44" fmla="*/ 87 w 150"/>
                    <a:gd name="T45" fmla="*/ 47 h 173"/>
                    <a:gd name="T46" fmla="*/ 89 w 150"/>
                    <a:gd name="T47" fmla="*/ 48 h 173"/>
                    <a:gd name="T48" fmla="*/ 141 w 150"/>
                    <a:gd name="T49" fmla="*/ 100 h 173"/>
                    <a:gd name="T50" fmla="*/ 130 w 150"/>
                    <a:gd name="T51" fmla="*/ 101 h 173"/>
                    <a:gd name="T52" fmla="*/ 107 w 150"/>
                    <a:gd name="T53" fmla="*/ 99 h 173"/>
                    <a:gd name="T54" fmla="*/ 69 w 150"/>
                    <a:gd name="T55" fmla="*/ 98 h 173"/>
                    <a:gd name="T56" fmla="*/ 45 w 150"/>
                    <a:gd name="T57" fmla="*/ 97 h 173"/>
                    <a:gd name="T58" fmla="*/ 29 w 150"/>
                    <a:gd name="T59" fmla="*/ 94 h 173"/>
                    <a:gd name="T60" fmla="*/ 6 w 150"/>
                    <a:gd name="T61" fmla="*/ 97 h 173"/>
                    <a:gd name="T62" fmla="*/ 60 w 150"/>
                    <a:gd name="T63" fmla="*/ 48 h 173"/>
                    <a:gd name="T64" fmla="*/ 76 w 150"/>
                    <a:gd name="T65" fmla="*/ 168 h 173"/>
                    <a:gd name="T66" fmla="*/ 24 w 150"/>
                    <a:gd name="T67" fmla="*/ 153 h 173"/>
                    <a:gd name="T68" fmla="*/ 5 w 150"/>
                    <a:gd name="T69" fmla="*/ 110 h 173"/>
                    <a:gd name="T70" fmla="*/ 5 w 150"/>
                    <a:gd name="T71" fmla="*/ 104 h 173"/>
                    <a:gd name="T72" fmla="*/ 39 w 150"/>
                    <a:gd name="T73" fmla="*/ 101 h 173"/>
                    <a:gd name="T74" fmla="*/ 55 w 150"/>
                    <a:gd name="T75" fmla="*/ 106 h 173"/>
                    <a:gd name="T76" fmla="*/ 70 w 150"/>
                    <a:gd name="T77" fmla="*/ 103 h 173"/>
                    <a:gd name="T78" fmla="*/ 95 w 150"/>
                    <a:gd name="T79" fmla="*/ 100 h 173"/>
                    <a:gd name="T80" fmla="*/ 112 w 150"/>
                    <a:gd name="T81" fmla="*/ 109 h 173"/>
                    <a:gd name="T82" fmla="*/ 141 w 150"/>
                    <a:gd name="T83" fmla="*/ 105 h 173"/>
                    <a:gd name="T84" fmla="*/ 141 w 150"/>
                    <a:gd name="T85" fmla="*/ 105 h 173"/>
                    <a:gd name="T86" fmla="*/ 141 w 150"/>
                    <a:gd name="T87" fmla="*/ 111 h 173"/>
                    <a:gd name="T88" fmla="*/ 76 w 150"/>
                    <a:gd name="T89" fmla="*/ 168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50" h="173">
                      <a:moveTo>
                        <a:pt x="146" y="113"/>
                      </a:moveTo>
                      <a:cubicBezTo>
                        <a:pt x="150" y="79"/>
                        <a:pt x="128" y="43"/>
                        <a:pt x="92" y="43"/>
                      </a:cubicBezTo>
                      <a:cubicBezTo>
                        <a:pt x="92" y="30"/>
                        <a:pt x="94" y="17"/>
                        <a:pt x="91" y="4"/>
                      </a:cubicBezTo>
                      <a:cubicBezTo>
                        <a:pt x="90" y="3"/>
                        <a:pt x="90" y="2"/>
                        <a:pt x="89" y="2"/>
                      </a:cubicBezTo>
                      <a:cubicBezTo>
                        <a:pt x="89" y="1"/>
                        <a:pt x="88" y="0"/>
                        <a:pt x="87" y="1"/>
                      </a:cubicBezTo>
                      <a:cubicBezTo>
                        <a:pt x="79" y="1"/>
                        <a:pt x="71" y="3"/>
                        <a:pt x="63" y="1"/>
                      </a:cubicBezTo>
                      <a:cubicBezTo>
                        <a:pt x="62" y="0"/>
                        <a:pt x="61" y="1"/>
                        <a:pt x="60" y="2"/>
                      </a:cubicBezTo>
                      <a:cubicBezTo>
                        <a:pt x="60" y="2"/>
                        <a:pt x="59" y="3"/>
                        <a:pt x="59" y="4"/>
                      </a:cubicBezTo>
                      <a:cubicBezTo>
                        <a:pt x="58" y="17"/>
                        <a:pt x="62" y="30"/>
                        <a:pt x="59" y="43"/>
                      </a:cubicBezTo>
                      <a:cubicBezTo>
                        <a:pt x="29" y="41"/>
                        <a:pt x="3" y="72"/>
                        <a:pt x="0" y="101"/>
                      </a:cubicBezTo>
                      <a:cubicBezTo>
                        <a:pt x="0" y="102"/>
                        <a:pt x="0" y="103"/>
                        <a:pt x="0" y="103"/>
                      </a:cubicBezTo>
                      <a:cubicBezTo>
                        <a:pt x="0" y="105"/>
                        <a:pt x="0" y="106"/>
                        <a:pt x="0" y="107"/>
                      </a:cubicBezTo>
                      <a:cubicBezTo>
                        <a:pt x="0" y="125"/>
                        <a:pt x="6" y="142"/>
                        <a:pt x="18" y="155"/>
                      </a:cubicBezTo>
                      <a:cubicBezTo>
                        <a:pt x="32" y="170"/>
                        <a:pt x="56" y="173"/>
                        <a:pt x="76" y="173"/>
                      </a:cubicBezTo>
                      <a:cubicBezTo>
                        <a:pt x="94" y="173"/>
                        <a:pt x="113" y="166"/>
                        <a:pt x="127" y="154"/>
                      </a:cubicBezTo>
                      <a:cubicBezTo>
                        <a:pt x="139" y="143"/>
                        <a:pt x="144" y="128"/>
                        <a:pt x="146" y="113"/>
                      </a:cubicBezTo>
                      <a:close/>
                      <a:moveTo>
                        <a:pt x="60" y="48"/>
                      </a:moveTo>
                      <a:cubicBezTo>
                        <a:pt x="61" y="49"/>
                        <a:pt x="61" y="48"/>
                        <a:pt x="61" y="48"/>
                      </a:cubicBezTo>
                      <a:cubicBezTo>
                        <a:pt x="62" y="49"/>
                        <a:pt x="64" y="48"/>
                        <a:pt x="64" y="47"/>
                      </a:cubicBezTo>
                      <a:cubicBezTo>
                        <a:pt x="67" y="33"/>
                        <a:pt x="64" y="20"/>
                        <a:pt x="64" y="6"/>
                      </a:cubicBezTo>
                      <a:cubicBezTo>
                        <a:pt x="71" y="7"/>
                        <a:pt x="78" y="6"/>
                        <a:pt x="86" y="6"/>
                      </a:cubicBezTo>
                      <a:cubicBezTo>
                        <a:pt x="89" y="19"/>
                        <a:pt x="87" y="32"/>
                        <a:pt x="87" y="46"/>
                      </a:cubicBezTo>
                      <a:cubicBezTo>
                        <a:pt x="87" y="47"/>
                        <a:pt x="87" y="47"/>
                        <a:pt x="87" y="47"/>
                      </a:cubicBezTo>
                      <a:cubicBezTo>
                        <a:pt x="88" y="48"/>
                        <a:pt x="88" y="49"/>
                        <a:pt x="89" y="48"/>
                      </a:cubicBezTo>
                      <a:cubicBezTo>
                        <a:pt x="120" y="47"/>
                        <a:pt x="138" y="72"/>
                        <a:pt x="141" y="100"/>
                      </a:cubicBezTo>
                      <a:cubicBezTo>
                        <a:pt x="137" y="99"/>
                        <a:pt x="133" y="99"/>
                        <a:pt x="130" y="101"/>
                      </a:cubicBezTo>
                      <a:cubicBezTo>
                        <a:pt x="120" y="106"/>
                        <a:pt x="115" y="105"/>
                        <a:pt x="107" y="99"/>
                      </a:cubicBezTo>
                      <a:cubicBezTo>
                        <a:pt x="95" y="92"/>
                        <a:pt x="81" y="94"/>
                        <a:pt x="69" y="98"/>
                      </a:cubicBezTo>
                      <a:cubicBezTo>
                        <a:pt x="60" y="101"/>
                        <a:pt x="53" y="101"/>
                        <a:pt x="45" y="97"/>
                      </a:cubicBezTo>
                      <a:cubicBezTo>
                        <a:pt x="40" y="95"/>
                        <a:pt x="34" y="95"/>
                        <a:pt x="29" y="94"/>
                      </a:cubicBezTo>
                      <a:cubicBezTo>
                        <a:pt x="22" y="93"/>
                        <a:pt x="13" y="93"/>
                        <a:pt x="6" y="97"/>
                      </a:cubicBezTo>
                      <a:cubicBezTo>
                        <a:pt x="11" y="71"/>
                        <a:pt x="34" y="46"/>
                        <a:pt x="60" y="48"/>
                      </a:cubicBezTo>
                      <a:close/>
                      <a:moveTo>
                        <a:pt x="76" y="168"/>
                      </a:moveTo>
                      <a:cubicBezTo>
                        <a:pt x="58" y="169"/>
                        <a:pt x="37" y="165"/>
                        <a:pt x="24" y="153"/>
                      </a:cubicBezTo>
                      <a:cubicBezTo>
                        <a:pt x="12" y="142"/>
                        <a:pt x="6" y="125"/>
                        <a:pt x="5" y="110"/>
                      </a:cubicBezTo>
                      <a:cubicBezTo>
                        <a:pt x="5" y="108"/>
                        <a:pt x="5" y="106"/>
                        <a:pt x="5" y="104"/>
                      </a:cubicBezTo>
                      <a:cubicBezTo>
                        <a:pt x="14" y="96"/>
                        <a:pt x="29" y="99"/>
                        <a:pt x="39" y="101"/>
                      </a:cubicBezTo>
                      <a:cubicBezTo>
                        <a:pt x="44" y="102"/>
                        <a:pt x="49" y="105"/>
                        <a:pt x="55" y="106"/>
                      </a:cubicBezTo>
                      <a:cubicBezTo>
                        <a:pt x="60" y="107"/>
                        <a:pt x="65" y="105"/>
                        <a:pt x="70" y="103"/>
                      </a:cubicBezTo>
                      <a:cubicBezTo>
                        <a:pt x="78" y="101"/>
                        <a:pt x="86" y="99"/>
                        <a:pt x="95" y="100"/>
                      </a:cubicBezTo>
                      <a:cubicBezTo>
                        <a:pt x="101" y="101"/>
                        <a:pt x="106" y="106"/>
                        <a:pt x="112" y="109"/>
                      </a:cubicBezTo>
                      <a:cubicBezTo>
                        <a:pt x="123" y="114"/>
                        <a:pt x="131" y="102"/>
                        <a:pt x="141" y="105"/>
                      </a:cubicBezTo>
                      <a:cubicBezTo>
                        <a:pt x="141" y="105"/>
                        <a:pt x="141" y="105"/>
                        <a:pt x="141" y="105"/>
                      </a:cubicBezTo>
                      <a:cubicBezTo>
                        <a:pt x="141" y="107"/>
                        <a:pt x="141" y="109"/>
                        <a:pt x="141" y="111"/>
                      </a:cubicBezTo>
                      <a:cubicBezTo>
                        <a:pt x="138" y="146"/>
                        <a:pt x="109" y="167"/>
                        <a:pt x="76" y="1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99" name="Freeform 4080"/>
                <p:cNvSpPr>
                  <a:spLocks noEditPoints="1"/>
                </p:cNvSpPr>
                <p:nvPr/>
              </p:nvSpPr>
              <p:spPr bwMode="auto">
                <a:xfrm>
                  <a:off x="922" y="-129"/>
                  <a:ext cx="448" cy="502"/>
                </a:xfrm>
                <a:custGeom>
                  <a:avLst/>
                  <a:gdLst>
                    <a:gd name="T0" fmla="*/ 235 w 258"/>
                    <a:gd name="T1" fmla="*/ 227 h 288"/>
                    <a:gd name="T2" fmla="*/ 245 w 258"/>
                    <a:gd name="T3" fmla="*/ 182 h 288"/>
                    <a:gd name="T4" fmla="*/ 250 w 258"/>
                    <a:gd name="T5" fmla="*/ 114 h 288"/>
                    <a:gd name="T6" fmla="*/ 225 w 258"/>
                    <a:gd name="T7" fmla="*/ 77 h 288"/>
                    <a:gd name="T8" fmla="*/ 171 w 258"/>
                    <a:gd name="T9" fmla="*/ 71 h 288"/>
                    <a:gd name="T10" fmla="*/ 132 w 258"/>
                    <a:gd name="T11" fmla="*/ 18 h 288"/>
                    <a:gd name="T12" fmla="*/ 96 w 258"/>
                    <a:gd name="T13" fmla="*/ 87 h 288"/>
                    <a:gd name="T14" fmla="*/ 28 w 258"/>
                    <a:gd name="T15" fmla="*/ 79 h 288"/>
                    <a:gd name="T16" fmla="*/ 55 w 258"/>
                    <a:gd name="T17" fmla="*/ 153 h 288"/>
                    <a:gd name="T18" fmla="*/ 17 w 258"/>
                    <a:gd name="T19" fmla="*/ 198 h 288"/>
                    <a:gd name="T20" fmla="*/ 46 w 258"/>
                    <a:gd name="T21" fmla="*/ 227 h 288"/>
                    <a:gd name="T22" fmla="*/ 98 w 258"/>
                    <a:gd name="T23" fmla="*/ 224 h 288"/>
                    <a:gd name="T24" fmla="*/ 137 w 258"/>
                    <a:gd name="T25" fmla="*/ 287 h 288"/>
                    <a:gd name="T26" fmla="*/ 174 w 258"/>
                    <a:gd name="T27" fmla="*/ 217 h 288"/>
                    <a:gd name="T28" fmla="*/ 55 w 258"/>
                    <a:gd name="T29" fmla="*/ 145 h 288"/>
                    <a:gd name="T30" fmla="*/ 94 w 258"/>
                    <a:gd name="T31" fmla="*/ 92 h 288"/>
                    <a:gd name="T32" fmla="*/ 92 w 258"/>
                    <a:gd name="T33" fmla="*/ 126 h 288"/>
                    <a:gd name="T34" fmla="*/ 55 w 258"/>
                    <a:gd name="T35" fmla="*/ 145 h 288"/>
                    <a:gd name="T36" fmla="*/ 64 w 258"/>
                    <a:gd name="T37" fmla="*/ 152 h 288"/>
                    <a:gd name="T38" fmla="*/ 91 w 258"/>
                    <a:gd name="T39" fmla="*/ 132 h 288"/>
                    <a:gd name="T40" fmla="*/ 92 w 258"/>
                    <a:gd name="T41" fmla="*/ 172 h 288"/>
                    <a:gd name="T42" fmla="*/ 29 w 258"/>
                    <a:gd name="T43" fmla="*/ 220 h 288"/>
                    <a:gd name="T44" fmla="*/ 92 w 258"/>
                    <a:gd name="T45" fmla="*/ 178 h 288"/>
                    <a:gd name="T46" fmla="*/ 81 w 258"/>
                    <a:gd name="T47" fmla="*/ 217 h 288"/>
                    <a:gd name="T48" fmla="*/ 251 w 258"/>
                    <a:gd name="T49" fmla="*/ 205 h 288"/>
                    <a:gd name="T50" fmla="*/ 177 w 258"/>
                    <a:gd name="T51" fmla="*/ 213 h 288"/>
                    <a:gd name="T52" fmla="*/ 179 w 258"/>
                    <a:gd name="T53" fmla="*/ 178 h 288"/>
                    <a:gd name="T54" fmla="*/ 225 w 258"/>
                    <a:gd name="T55" fmla="*/ 168 h 288"/>
                    <a:gd name="T56" fmla="*/ 179 w 258"/>
                    <a:gd name="T57" fmla="*/ 132 h 288"/>
                    <a:gd name="T58" fmla="*/ 179 w 258"/>
                    <a:gd name="T59" fmla="*/ 172 h 288"/>
                    <a:gd name="T60" fmla="*/ 202 w 258"/>
                    <a:gd name="T61" fmla="*/ 85 h 288"/>
                    <a:gd name="T62" fmla="*/ 239 w 258"/>
                    <a:gd name="T63" fmla="*/ 121 h 288"/>
                    <a:gd name="T64" fmla="*/ 179 w 258"/>
                    <a:gd name="T65" fmla="*/ 126 h 288"/>
                    <a:gd name="T66" fmla="*/ 202 w 258"/>
                    <a:gd name="T67" fmla="*/ 85 h 288"/>
                    <a:gd name="T68" fmla="*/ 141 w 258"/>
                    <a:gd name="T69" fmla="*/ 105 h 288"/>
                    <a:gd name="T70" fmla="*/ 174 w 258"/>
                    <a:gd name="T71" fmla="*/ 123 h 288"/>
                    <a:gd name="T72" fmla="*/ 123 w 258"/>
                    <a:gd name="T73" fmla="*/ 29 h 288"/>
                    <a:gd name="T74" fmla="*/ 169 w 258"/>
                    <a:gd name="T75" fmla="*/ 89 h 288"/>
                    <a:gd name="T76" fmla="*/ 135 w 258"/>
                    <a:gd name="T77" fmla="*/ 103 h 288"/>
                    <a:gd name="T78" fmla="*/ 104 w 258"/>
                    <a:gd name="T79" fmla="*/ 77 h 288"/>
                    <a:gd name="T80" fmla="*/ 130 w 258"/>
                    <a:gd name="T81" fmla="*/ 105 h 288"/>
                    <a:gd name="T82" fmla="*/ 97 w 258"/>
                    <a:gd name="T83" fmla="*/ 123 h 288"/>
                    <a:gd name="T84" fmla="*/ 96 w 258"/>
                    <a:gd name="T85" fmla="*/ 152 h 288"/>
                    <a:gd name="T86" fmla="*/ 135 w 258"/>
                    <a:gd name="T87" fmla="*/ 108 h 288"/>
                    <a:gd name="T88" fmla="*/ 174 w 258"/>
                    <a:gd name="T89" fmla="*/ 175 h 288"/>
                    <a:gd name="T90" fmla="*/ 135 w 258"/>
                    <a:gd name="T91" fmla="*/ 196 h 288"/>
                    <a:gd name="T92" fmla="*/ 97 w 258"/>
                    <a:gd name="T93" fmla="*/ 175 h 288"/>
                    <a:gd name="T94" fmla="*/ 97 w 258"/>
                    <a:gd name="T95" fmla="*/ 182 h 288"/>
                    <a:gd name="T96" fmla="*/ 129 w 258"/>
                    <a:gd name="T97" fmla="*/ 199 h 288"/>
                    <a:gd name="T98" fmla="*/ 97 w 258"/>
                    <a:gd name="T99" fmla="*/ 182 h 288"/>
                    <a:gd name="T100" fmla="*/ 144 w 258"/>
                    <a:gd name="T101" fmla="*/ 278 h 288"/>
                    <a:gd name="T102" fmla="*/ 102 w 258"/>
                    <a:gd name="T103" fmla="*/ 220 h 288"/>
                    <a:gd name="T104" fmla="*/ 136 w 258"/>
                    <a:gd name="T105" fmla="*/ 202 h 288"/>
                    <a:gd name="T106" fmla="*/ 165 w 258"/>
                    <a:gd name="T107" fmla="*/ 235 h 288"/>
                    <a:gd name="T108" fmla="*/ 141 w 258"/>
                    <a:gd name="T109" fmla="*/ 199 h 288"/>
                    <a:gd name="T110" fmla="*/ 174 w 258"/>
                    <a:gd name="T111" fmla="*/ 1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83" y="220"/>
                      </a:moveTo>
                      <a:cubicBezTo>
                        <a:pt x="200" y="225"/>
                        <a:pt x="218" y="229"/>
                        <a:pt x="235" y="227"/>
                      </a:cubicBezTo>
                      <a:cubicBezTo>
                        <a:pt x="244" y="226"/>
                        <a:pt x="253" y="221"/>
                        <a:pt x="256" y="212"/>
                      </a:cubicBezTo>
                      <a:cubicBezTo>
                        <a:pt x="258" y="201"/>
                        <a:pt x="251" y="190"/>
                        <a:pt x="245" y="182"/>
                      </a:cubicBezTo>
                      <a:cubicBezTo>
                        <a:pt x="236" y="171"/>
                        <a:pt x="227" y="161"/>
                        <a:pt x="216" y="152"/>
                      </a:cubicBezTo>
                      <a:cubicBezTo>
                        <a:pt x="229" y="141"/>
                        <a:pt x="242" y="129"/>
                        <a:pt x="250" y="114"/>
                      </a:cubicBezTo>
                      <a:cubicBezTo>
                        <a:pt x="255" y="106"/>
                        <a:pt x="258" y="96"/>
                        <a:pt x="253" y="87"/>
                      </a:cubicBezTo>
                      <a:cubicBezTo>
                        <a:pt x="248" y="78"/>
                        <a:pt x="234" y="77"/>
                        <a:pt x="225" y="77"/>
                      </a:cubicBezTo>
                      <a:cubicBezTo>
                        <a:pt x="208" y="77"/>
                        <a:pt x="190" y="82"/>
                        <a:pt x="174" y="87"/>
                      </a:cubicBezTo>
                      <a:cubicBezTo>
                        <a:pt x="173" y="82"/>
                        <a:pt x="172" y="76"/>
                        <a:pt x="171" y="71"/>
                      </a:cubicBezTo>
                      <a:cubicBezTo>
                        <a:pt x="167" y="56"/>
                        <a:pt x="162" y="40"/>
                        <a:pt x="153" y="28"/>
                      </a:cubicBezTo>
                      <a:cubicBezTo>
                        <a:pt x="147" y="21"/>
                        <a:pt x="140" y="16"/>
                        <a:pt x="132" y="18"/>
                      </a:cubicBezTo>
                      <a:cubicBezTo>
                        <a:pt x="122" y="20"/>
                        <a:pt x="116" y="30"/>
                        <a:pt x="111" y="38"/>
                      </a:cubicBezTo>
                      <a:cubicBezTo>
                        <a:pt x="104" y="53"/>
                        <a:pt x="99" y="70"/>
                        <a:pt x="96" y="87"/>
                      </a:cubicBezTo>
                      <a:cubicBezTo>
                        <a:pt x="88" y="84"/>
                        <a:pt x="80" y="82"/>
                        <a:pt x="72" y="81"/>
                      </a:cubicBezTo>
                      <a:cubicBezTo>
                        <a:pt x="58" y="77"/>
                        <a:pt x="42" y="75"/>
                        <a:pt x="28" y="79"/>
                      </a:cubicBezTo>
                      <a:cubicBezTo>
                        <a:pt x="6" y="87"/>
                        <a:pt x="16" y="110"/>
                        <a:pt x="26" y="123"/>
                      </a:cubicBezTo>
                      <a:cubicBezTo>
                        <a:pt x="34" y="134"/>
                        <a:pt x="44" y="144"/>
                        <a:pt x="55" y="153"/>
                      </a:cubicBezTo>
                      <a:cubicBezTo>
                        <a:pt x="51" y="156"/>
                        <a:pt x="47" y="159"/>
                        <a:pt x="44" y="162"/>
                      </a:cubicBezTo>
                      <a:cubicBezTo>
                        <a:pt x="33" y="172"/>
                        <a:pt x="22" y="184"/>
                        <a:pt x="17" y="198"/>
                      </a:cubicBezTo>
                      <a:cubicBezTo>
                        <a:pt x="14" y="205"/>
                        <a:pt x="14" y="213"/>
                        <a:pt x="19" y="219"/>
                      </a:cubicBezTo>
                      <a:cubicBezTo>
                        <a:pt x="25" y="227"/>
                        <a:pt x="37" y="228"/>
                        <a:pt x="46" y="227"/>
                      </a:cubicBezTo>
                      <a:cubicBezTo>
                        <a:pt x="63" y="227"/>
                        <a:pt x="80" y="224"/>
                        <a:pt x="97" y="218"/>
                      </a:cubicBezTo>
                      <a:cubicBezTo>
                        <a:pt x="97" y="220"/>
                        <a:pt x="97" y="222"/>
                        <a:pt x="98" y="224"/>
                      </a:cubicBezTo>
                      <a:cubicBezTo>
                        <a:pt x="101" y="241"/>
                        <a:pt x="106" y="258"/>
                        <a:pt x="115" y="273"/>
                      </a:cubicBezTo>
                      <a:cubicBezTo>
                        <a:pt x="120" y="280"/>
                        <a:pt x="127" y="288"/>
                        <a:pt x="137" y="287"/>
                      </a:cubicBezTo>
                      <a:cubicBezTo>
                        <a:pt x="148" y="286"/>
                        <a:pt x="155" y="275"/>
                        <a:pt x="159" y="267"/>
                      </a:cubicBezTo>
                      <a:cubicBezTo>
                        <a:pt x="167" y="252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lose/>
                      <a:moveTo>
                        <a:pt x="55" y="145"/>
                      </a:moveTo>
                      <a:cubicBezTo>
                        <a:pt x="42" y="134"/>
                        <a:pt x="28" y="121"/>
                        <a:pt x="22" y="106"/>
                      </a:cubicBezTo>
                      <a:cubicBezTo>
                        <a:pt x="6" y="68"/>
                        <a:pt x="80" y="87"/>
                        <a:pt x="94" y="92"/>
                      </a:cubicBezTo>
                      <a:cubicBezTo>
                        <a:pt x="94" y="92"/>
                        <a:pt x="94" y="92"/>
                        <a:pt x="95" y="92"/>
                      </a:cubicBezTo>
                      <a:cubicBezTo>
                        <a:pt x="93" y="104"/>
                        <a:pt x="92" y="115"/>
                        <a:pt x="92" y="126"/>
                      </a:cubicBezTo>
                      <a:cubicBezTo>
                        <a:pt x="80" y="133"/>
                        <a:pt x="70" y="141"/>
                        <a:pt x="59" y="149"/>
                      </a:cubicBezTo>
                      <a:cubicBezTo>
                        <a:pt x="58" y="148"/>
                        <a:pt x="56" y="146"/>
                        <a:pt x="55" y="145"/>
                      </a:cubicBezTo>
                      <a:close/>
                      <a:moveTo>
                        <a:pt x="92" y="172"/>
                      </a:moveTo>
                      <a:cubicBezTo>
                        <a:pt x="82" y="166"/>
                        <a:pt x="73" y="159"/>
                        <a:pt x="64" y="152"/>
                      </a:cubicBezTo>
                      <a:cubicBezTo>
                        <a:pt x="65" y="151"/>
                        <a:pt x="66" y="151"/>
                        <a:pt x="66" y="150"/>
                      </a:cubicBezTo>
                      <a:cubicBezTo>
                        <a:pt x="74" y="144"/>
                        <a:pt x="83" y="138"/>
                        <a:pt x="91" y="132"/>
                      </a:cubicBezTo>
                      <a:cubicBezTo>
                        <a:pt x="91" y="139"/>
                        <a:pt x="91" y="146"/>
                        <a:pt x="91" y="152"/>
                      </a:cubicBezTo>
                      <a:cubicBezTo>
                        <a:pt x="91" y="159"/>
                        <a:pt x="91" y="165"/>
                        <a:pt x="92" y="172"/>
                      </a:cubicBezTo>
                      <a:close/>
                      <a:moveTo>
                        <a:pt x="81" y="217"/>
                      </a:moveTo>
                      <a:cubicBezTo>
                        <a:pt x="65" y="221"/>
                        <a:pt x="46" y="225"/>
                        <a:pt x="29" y="220"/>
                      </a:cubicBezTo>
                      <a:cubicBezTo>
                        <a:pt x="0" y="210"/>
                        <a:pt x="40" y="172"/>
                        <a:pt x="59" y="156"/>
                      </a:cubicBezTo>
                      <a:cubicBezTo>
                        <a:pt x="69" y="164"/>
                        <a:pt x="81" y="172"/>
                        <a:pt x="92" y="178"/>
                      </a:cubicBezTo>
                      <a:cubicBezTo>
                        <a:pt x="93" y="190"/>
                        <a:pt x="94" y="201"/>
                        <a:pt x="96" y="212"/>
                      </a:cubicBezTo>
                      <a:cubicBezTo>
                        <a:pt x="91" y="214"/>
                        <a:pt x="86" y="215"/>
                        <a:pt x="81" y="217"/>
                      </a:cubicBezTo>
                      <a:close/>
                      <a:moveTo>
                        <a:pt x="225" y="168"/>
                      </a:moveTo>
                      <a:cubicBezTo>
                        <a:pt x="235" y="178"/>
                        <a:pt x="248" y="190"/>
                        <a:pt x="251" y="205"/>
                      </a:cubicBezTo>
                      <a:cubicBezTo>
                        <a:pt x="253" y="220"/>
                        <a:pt x="235" y="222"/>
                        <a:pt x="225" y="222"/>
                      </a:cubicBezTo>
                      <a:cubicBezTo>
                        <a:pt x="208" y="222"/>
                        <a:pt x="192" y="218"/>
                        <a:pt x="177" y="213"/>
                      </a:cubicBezTo>
                      <a:cubicBezTo>
                        <a:pt x="176" y="213"/>
                        <a:pt x="176" y="212"/>
                        <a:pt x="175" y="212"/>
                      </a:cubicBezTo>
                      <a:cubicBezTo>
                        <a:pt x="177" y="201"/>
                        <a:pt x="178" y="190"/>
                        <a:pt x="179" y="178"/>
                      </a:cubicBezTo>
                      <a:cubicBezTo>
                        <a:pt x="190" y="171"/>
                        <a:pt x="201" y="164"/>
                        <a:pt x="211" y="156"/>
                      </a:cubicBezTo>
                      <a:cubicBezTo>
                        <a:pt x="216" y="159"/>
                        <a:pt x="220" y="164"/>
                        <a:pt x="225" y="168"/>
                      </a:cubicBezTo>
                      <a:close/>
                      <a:moveTo>
                        <a:pt x="179" y="139"/>
                      </a:moveTo>
                      <a:cubicBezTo>
                        <a:pt x="179" y="137"/>
                        <a:pt x="179" y="135"/>
                        <a:pt x="179" y="132"/>
                      </a:cubicBezTo>
                      <a:cubicBezTo>
                        <a:pt x="189" y="138"/>
                        <a:pt x="198" y="145"/>
                        <a:pt x="207" y="153"/>
                      </a:cubicBezTo>
                      <a:cubicBezTo>
                        <a:pt x="198" y="160"/>
                        <a:pt x="189" y="166"/>
                        <a:pt x="179" y="172"/>
                      </a:cubicBezTo>
                      <a:cubicBezTo>
                        <a:pt x="180" y="161"/>
                        <a:pt x="180" y="150"/>
                        <a:pt x="179" y="139"/>
                      </a:cubicBezTo>
                      <a:close/>
                      <a:moveTo>
                        <a:pt x="202" y="85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7"/>
                        <a:pt x="245" y="114"/>
                        <a:pt x="239" y="121"/>
                      </a:cubicBezTo>
                      <a:cubicBezTo>
                        <a:pt x="231" y="131"/>
                        <a:pt x="222" y="141"/>
                        <a:pt x="212" y="149"/>
                      </a:cubicBezTo>
                      <a:cubicBezTo>
                        <a:pt x="202" y="140"/>
                        <a:pt x="190" y="133"/>
                        <a:pt x="179" y="126"/>
                      </a:cubicBezTo>
                      <a:cubicBezTo>
                        <a:pt x="178" y="115"/>
                        <a:pt x="177" y="103"/>
                        <a:pt x="175" y="92"/>
                      </a:cubicBezTo>
                      <a:cubicBezTo>
                        <a:pt x="184" y="89"/>
                        <a:pt x="193" y="87"/>
                        <a:pt x="202" y="85"/>
                      </a:cubicBezTo>
                      <a:close/>
                      <a:moveTo>
                        <a:pt x="174" y="123"/>
                      </a:moveTo>
                      <a:cubicBezTo>
                        <a:pt x="163" y="116"/>
                        <a:pt x="152" y="111"/>
                        <a:pt x="141" y="105"/>
                      </a:cubicBezTo>
                      <a:cubicBezTo>
                        <a:pt x="150" y="101"/>
                        <a:pt x="160" y="97"/>
                        <a:pt x="170" y="94"/>
                      </a:cubicBezTo>
                      <a:cubicBezTo>
                        <a:pt x="172" y="103"/>
                        <a:pt x="173" y="113"/>
                        <a:pt x="174" y="123"/>
                      </a:cubicBezTo>
                      <a:close/>
                      <a:moveTo>
                        <a:pt x="104" y="77"/>
                      </a:moveTo>
                      <a:cubicBezTo>
                        <a:pt x="107" y="61"/>
                        <a:pt x="112" y="42"/>
                        <a:pt x="123" y="29"/>
                      </a:cubicBezTo>
                      <a:cubicBezTo>
                        <a:pt x="149" y="0"/>
                        <a:pt x="166" y="71"/>
                        <a:pt x="168" y="85"/>
                      </a:cubicBezTo>
                      <a:cubicBezTo>
                        <a:pt x="169" y="86"/>
                        <a:pt x="169" y="87"/>
                        <a:pt x="169" y="89"/>
                      </a:cubicBezTo>
                      <a:cubicBezTo>
                        <a:pt x="169" y="89"/>
                        <a:pt x="168" y="89"/>
                        <a:pt x="167" y="90"/>
                      </a:cubicBezTo>
                      <a:cubicBezTo>
                        <a:pt x="156" y="93"/>
                        <a:pt x="146" y="98"/>
                        <a:pt x="135" y="103"/>
                      </a:cubicBezTo>
                      <a:cubicBezTo>
                        <a:pt x="124" y="98"/>
                        <a:pt x="113" y="93"/>
                        <a:pt x="101" y="89"/>
                      </a:cubicBezTo>
                      <a:cubicBezTo>
                        <a:pt x="102" y="85"/>
                        <a:pt x="103" y="81"/>
                        <a:pt x="104" y="77"/>
                      </a:cubicBezTo>
                      <a:close/>
                      <a:moveTo>
                        <a:pt x="101" y="94"/>
                      </a:moveTo>
                      <a:cubicBezTo>
                        <a:pt x="110" y="97"/>
                        <a:pt x="120" y="101"/>
                        <a:pt x="130" y="105"/>
                      </a:cubicBezTo>
                      <a:cubicBezTo>
                        <a:pt x="119" y="111"/>
                        <a:pt x="108" y="117"/>
                        <a:pt x="98" y="123"/>
                      </a:cubicBezTo>
                      <a:cubicBezTo>
                        <a:pt x="98" y="123"/>
                        <a:pt x="97" y="123"/>
                        <a:pt x="97" y="123"/>
                      </a:cubicBezTo>
                      <a:cubicBezTo>
                        <a:pt x="98" y="113"/>
                        <a:pt x="99" y="104"/>
                        <a:pt x="101" y="94"/>
                      </a:cubicBezTo>
                      <a:close/>
                      <a:moveTo>
                        <a:pt x="96" y="152"/>
                      </a:moveTo>
                      <a:cubicBezTo>
                        <a:pt x="96" y="144"/>
                        <a:pt x="96" y="137"/>
                        <a:pt x="97" y="129"/>
                      </a:cubicBezTo>
                      <a:cubicBezTo>
                        <a:pt x="109" y="121"/>
                        <a:pt x="122" y="114"/>
                        <a:pt x="135" y="108"/>
                      </a:cubicBezTo>
                      <a:cubicBezTo>
                        <a:pt x="149" y="114"/>
                        <a:pt x="162" y="121"/>
                        <a:pt x="174" y="129"/>
                      </a:cubicBezTo>
                      <a:cubicBezTo>
                        <a:pt x="175" y="144"/>
                        <a:pt x="175" y="160"/>
                        <a:pt x="174" y="175"/>
                      </a:cubicBezTo>
                      <a:cubicBezTo>
                        <a:pt x="167" y="179"/>
                        <a:pt x="160" y="183"/>
                        <a:pt x="154" y="187"/>
                      </a:cubicBezTo>
                      <a:cubicBezTo>
                        <a:pt x="148" y="190"/>
                        <a:pt x="141" y="193"/>
                        <a:pt x="135" y="196"/>
                      </a:cubicBezTo>
                      <a:cubicBezTo>
                        <a:pt x="129" y="193"/>
                        <a:pt x="123" y="190"/>
                        <a:pt x="117" y="187"/>
                      </a:cubicBezTo>
                      <a:cubicBezTo>
                        <a:pt x="110" y="183"/>
                        <a:pt x="103" y="179"/>
                        <a:pt x="97" y="175"/>
                      </a:cubicBezTo>
                      <a:cubicBezTo>
                        <a:pt x="96" y="168"/>
                        <a:pt x="96" y="160"/>
                        <a:pt x="96" y="152"/>
                      </a:cubicBezTo>
                      <a:close/>
                      <a:moveTo>
                        <a:pt x="97" y="182"/>
                      </a:moveTo>
                      <a:cubicBezTo>
                        <a:pt x="103" y="185"/>
                        <a:pt x="109" y="188"/>
                        <a:pt x="114" y="191"/>
                      </a:cubicBezTo>
                      <a:cubicBezTo>
                        <a:pt x="119" y="194"/>
                        <a:pt x="124" y="196"/>
                        <a:pt x="129" y="199"/>
                      </a:cubicBezTo>
                      <a:cubicBezTo>
                        <a:pt x="120" y="203"/>
                        <a:pt x="110" y="207"/>
                        <a:pt x="100" y="210"/>
                      </a:cubicBezTo>
                      <a:cubicBezTo>
                        <a:pt x="99" y="201"/>
                        <a:pt x="98" y="191"/>
                        <a:pt x="97" y="182"/>
                      </a:cubicBezTo>
                      <a:close/>
                      <a:moveTo>
                        <a:pt x="165" y="235"/>
                      </a:moveTo>
                      <a:cubicBezTo>
                        <a:pt x="161" y="250"/>
                        <a:pt x="156" y="267"/>
                        <a:pt x="144" y="278"/>
                      </a:cubicBezTo>
                      <a:cubicBezTo>
                        <a:pt x="134" y="288"/>
                        <a:pt x="123" y="276"/>
                        <a:pt x="118" y="267"/>
                      </a:cubicBezTo>
                      <a:cubicBezTo>
                        <a:pt x="109" y="253"/>
                        <a:pt x="105" y="236"/>
                        <a:pt x="102" y="220"/>
                      </a:cubicBezTo>
                      <a:cubicBezTo>
                        <a:pt x="102" y="219"/>
                        <a:pt x="102" y="218"/>
                        <a:pt x="101" y="216"/>
                      </a:cubicBezTo>
                      <a:cubicBezTo>
                        <a:pt x="113" y="212"/>
                        <a:pt x="125" y="207"/>
                        <a:pt x="136" y="202"/>
                      </a:cubicBezTo>
                      <a:cubicBezTo>
                        <a:pt x="147" y="207"/>
                        <a:pt x="158" y="212"/>
                        <a:pt x="169" y="216"/>
                      </a:cubicBezTo>
                      <a:cubicBezTo>
                        <a:pt x="168" y="222"/>
                        <a:pt x="167" y="229"/>
                        <a:pt x="165" y="235"/>
                      </a:cubicBezTo>
                      <a:close/>
                      <a:moveTo>
                        <a:pt x="170" y="211"/>
                      </a:moveTo>
                      <a:cubicBezTo>
                        <a:pt x="160" y="207"/>
                        <a:pt x="151" y="203"/>
                        <a:pt x="141" y="199"/>
                      </a:cubicBezTo>
                      <a:cubicBezTo>
                        <a:pt x="147" y="196"/>
                        <a:pt x="151" y="194"/>
                        <a:pt x="156" y="191"/>
                      </a:cubicBezTo>
                      <a:cubicBezTo>
                        <a:pt x="162" y="188"/>
                        <a:pt x="168" y="185"/>
                        <a:pt x="174" y="181"/>
                      </a:cubicBezTo>
                      <a:cubicBezTo>
                        <a:pt x="173" y="191"/>
                        <a:pt x="172" y="201"/>
                        <a:pt x="170" y="2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0" name="Freeform 4081"/>
                <p:cNvSpPr>
                  <a:spLocks noEditPoints="1"/>
                </p:cNvSpPr>
                <p:nvPr/>
              </p:nvSpPr>
              <p:spPr bwMode="auto">
                <a:xfrm>
                  <a:off x="3626" y="-446"/>
                  <a:ext cx="449" cy="502"/>
                </a:xfrm>
                <a:custGeom>
                  <a:avLst/>
                  <a:gdLst>
                    <a:gd name="T0" fmla="*/ 19 w 258"/>
                    <a:gd name="T1" fmla="*/ 219 h 288"/>
                    <a:gd name="T2" fmla="*/ 96 w 258"/>
                    <a:gd name="T3" fmla="*/ 218 h 288"/>
                    <a:gd name="T4" fmla="*/ 115 w 258"/>
                    <a:gd name="T5" fmla="*/ 272 h 288"/>
                    <a:gd name="T6" fmla="*/ 159 w 258"/>
                    <a:gd name="T7" fmla="*/ 266 h 288"/>
                    <a:gd name="T8" fmla="*/ 183 w 258"/>
                    <a:gd name="T9" fmla="*/ 220 h 288"/>
                    <a:gd name="T10" fmla="*/ 255 w 258"/>
                    <a:gd name="T11" fmla="*/ 211 h 288"/>
                    <a:gd name="T12" fmla="*/ 216 w 258"/>
                    <a:gd name="T13" fmla="*/ 151 h 288"/>
                    <a:gd name="T14" fmla="*/ 253 w 258"/>
                    <a:gd name="T15" fmla="*/ 87 h 288"/>
                    <a:gd name="T16" fmla="*/ 174 w 258"/>
                    <a:gd name="T17" fmla="*/ 87 h 288"/>
                    <a:gd name="T18" fmla="*/ 152 w 258"/>
                    <a:gd name="T19" fmla="*/ 27 h 288"/>
                    <a:gd name="T20" fmla="*/ 111 w 258"/>
                    <a:gd name="T21" fmla="*/ 37 h 288"/>
                    <a:gd name="T22" fmla="*/ 72 w 258"/>
                    <a:gd name="T23" fmla="*/ 80 h 288"/>
                    <a:gd name="T24" fmla="*/ 26 w 258"/>
                    <a:gd name="T25" fmla="*/ 122 h 288"/>
                    <a:gd name="T26" fmla="*/ 43 w 258"/>
                    <a:gd name="T27" fmla="*/ 162 h 288"/>
                    <a:gd name="T28" fmla="*/ 97 w 258"/>
                    <a:gd name="T29" fmla="*/ 181 h 288"/>
                    <a:gd name="T30" fmla="*/ 129 w 258"/>
                    <a:gd name="T31" fmla="*/ 198 h 288"/>
                    <a:gd name="T32" fmla="*/ 97 w 258"/>
                    <a:gd name="T33" fmla="*/ 181 h 288"/>
                    <a:gd name="T34" fmla="*/ 144 w 258"/>
                    <a:gd name="T35" fmla="*/ 278 h 288"/>
                    <a:gd name="T36" fmla="*/ 102 w 258"/>
                    <a:gd name="T37" fmla="*/ 220 h 288"/>
                    <a:gd name="T38" fmla="*/ 135 w 258"/>
                    <a:gd name="T39" fmla="*/ 201 h 288"/>
                    <a:gd name="T40" fmla="*/ 165 w 258"/>
                    <a:gd name="T41" fmla="*/ 234 h 288"/>
                    <a:gd name="T42" fmla="*/ 141 w 258"/>
                    <a:gd name="T43" fmla="*/ 198 h 288"/>
                    <a:gd name="T44" fmla="*/ 173 w 258"/>
                    <a:gd name="T45" fmla="*/ 181 h 288"/>
                    <a:gd name="T46" fmla="*/ 225 w 258"/>
                    <a:gd name="T47" fmla="*/ 167 h 288"/>
                    <a:gd name="T48" fmla="*/ 224 w 258"/>
                    <a:gd name="T49" fmla="*/ 222 h 288"/>
                    <a:gd name="T50" fmla="*/ 175 w 258"/>
                    <a:gd name="T51" fmla="*/ 212 h 288"/>
                    <a:gd name="T52" fmla="*/ 211 w 258"/>
                    <a:gd name="T53" fmla="*/ 155 h 288"/>
                    <a:gd name="T54" fmla="*/ 179 w 258"/>
                    <a:gd name="T55" fmla="*/ 139 h 288"/>
                    <a:gd name="T56" fmla="*/ 207 w 258"/>
                    <a:gd name="T57" fmla="*/ 152 h 288"/>
                    <a:gd name="T58" fmla="*/ 179 w 258"/>
                    <a:gd name="T59" fmla="*/ 139 h 288"/>
                    <a:gd name="T60" fmla="*/ 247 w 258"/>
                    <a:gd name="T61" fmla="*/ 88 h 288"/>
                    <a:gd name="T62" fmla="*/ 212 w 258"/>
                    <a:gd name="T63" fmla="*/ 148 h 288"/>
                    <a:gd name="T64" fmla="*/ 175 w 258"/>
                    <a:gd name="T65" fmla="*/ 92 h 288"/>
                    <a:gd name="T66" fmla="*/ 173 w 258"/>
                    <a:gd name="T67" fmla="*/ 122 h 288"/>
                    <a:gd name="T68" fmla="*/ 170 w 258"/>
                    <a:gd name="T69" fmla="*/ 93 h 288"/>
                    <a:gd name="T70" fmla="*/ 103 w 258"/>
                    <a:gd name="T71" fmla="*/ 76 h 288"/>
                    <a:gd name="T72" fmla="*/ 168 w 258"/>
                    <a:gd name="T73" fmla="*/ 84 h 288"/>
                    <a:gd name="T74" fmla="*/ 167 w 258"/>
                    <a:gd name="T75" fmla="*/ 89 h 288"/>
                    <a:gd name="T76" fmla="*/ 101 w 258"/>
                    <a:gd name="T77" fmla="*/ 88 h 288"/>
                    <a:gd name="T78" fmla="*/ 100 w 258"/>
                    <a:gd name="T79" fmla="*/ 93 h 288"/>
                    <a:gd name="T80" fmla="*/ 97 w 258"/>
                    <a:gd name="T81" fmla="*/ 122 h 288"/>
                    <a:gd name="T82" fmla="*/ 100 w 258"/>
                    <a:gd name="T83" fmla="*/ 93 h 288"/>
                    <a:gd name="T84" fmla="*/ 135 w 258"/>
                    <a:gd name="T85" fmla="*/ 107 h 288"/>
                    <a:gd name="T86" fmla="*/ 174 w 258"/>
                    <a:gd name="T87" fmla="*/ 175 h 288"/>
                    <a:gd name="T88" fmla="*/ 135 w 258"/>
                    <a:gd name="T89" fmla="*/ 195 h 288"/>
                    <a:gd name="T90" fmla="*/ 97 w 258"/>
                    <a:gd name="T91" fmla="*/ 175 h 288"/>
                    <a:gd name="T92" fmla="*/ 97 w 258"/>
                    <a:gd name="T93" fmla="*/ 128 h 288"/>
                    <a:gd name="T94" fmla="*/ 21 w 258"/>
                    <a:gd name="T95" fmla="*/ 105 h 288"/>
                    <a:gd name="T96" fmla="*/ 95 w 258"/>
                    <a:gd name="T97" fmla="*/ 92 h 288"/>
                    <a:gd name="T98" fmla="*/ 59 w 258"/>
                    <a:gd name="T99" fmla="*/ 148 h 288"/>
                    <a:gd name="T100" fmla="*/ 91 w 258"/>
                    <a:gd name="T101" fmla="*/ 171 h 288"/>
                    <a:gd name="T102" fmla="*/ 66 w 258"/>
                    <a:gd name="T103" fmla="*/ 149 h 288"/>
                    <a:gd name="T104" fmla="*/ 91 w 258"/>
                    <a:gd name="T105" fmla="*/ 152 h 288"/>
                    <a:gd name="T106" fmla="*/ 59 w 258"/>
                    <a:gd name="T107" fmla="*/ 155 h 288"/>
                    <a:gd name="T108" fmla="*/ 95 w 258"/>
                    <a:gd name="T109" fmla="*/ 212 h 288"/>
                    <a:gd name="T110" fmla="*/ 29 w 258"/>
                    <a:gd name="T111" fmla="*/ 2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58" h="288">
                      <a:moveTo>
                        <a:pt x="16" y="197"/>
                      </a:moveTo>
                      <a:cubicBezTo>
                        <a:pt x="13" y="204"/>
                        <a:pt x="13" y="213"/>
                        <a:pt x="19" y="219"/>
                      </a:cubicBezTo>
                      <a:cubicBezTo>
                        <a:pt x="25" y="226"/>
                        <a:pt x="37" y="227"/>
                        <a:pt x="46" y="227"/>
                      </a:cubicBezTo>
                      <a:cubicBezTo>
                        <a:pt x="63" y="227"/>
                        <a:pt x="80" y="223"/>
                        <a:pt x="96" y="218"/>
                      </a:cubicBezTo>
                      <a:cubicBezTo>
                        <a:pt x="97" y="220"/>
                        <a:pt x="97" y="222"/>
                        <a:pt x="97" y="223"/>
                      </a:cubicBezTo>
                      <a:cubicBezTo>
                        <a:pt x="101" y="240"/>
                        <a:pt x="105" y="257"/>
                        <a:pt x="115" y="272"/>
                      </a:cubicBezTo>
                      <a:cubicBezTo>
                        <a:pt x="119" y="280"/>
                        <a:pt x="127" y="288"/>
                        <a:pt x="137" y="286"/>
                      </a:cubicBezTo>
                      <a:cubicBezTo>
                        <a:pt x="147" y="285"/>
                        <a:pt x="154" y="275"/>
                        <a:pt x="159" y="266"/>
                      </a:cubicBezTo>
                      <a:cubicBezTo>
                        <a:pt x="167" y="251"/>
                        <a:pt x="171" y="234"/>
                        <a:pt x="174" y="217"/>
                      </a:cubicBezTo>
                      <a:cubicBezTo>
                        <a:pt x="177" y="218"/>
                        <a:pt x="180" y="219"/>
                        <a:pt x="183" y="220"/>
                      </a:cubicBezTo>
                      <a:cubicBezTo>
                        <a:pt x="199" y="225"/>
                        <a:pt x="217" y="229"/>
                        <a:pt x="235" y="226"/>
                      </a:cubicBezTo>
                      <a:cubicBezTo>
                        <a:pt x="244" y="225"/>
                        <a:pt x="253" y="221"/>
                        <a:pt x="255" y="211"/>
                      </a:cubicBezTo>
                      <a:cubicBezTo>
                        <a:pt x="258" y="201"/>
                        <a:pt x="250" y="189"/>
                        <a:pt x="244" y="181"/>
                      </a:cubicBezTo>
                      <a:cubicBezTo>
                        <a:pt x="236" y="170"/>
                        <a:pt x="226" y="160"/>
                        <a:pt x="216" y="151"/>
                      </a:cubicBezTo>
                      <a:cubicBezTo>
                        <a:pt x="229" y="141"/>
                        <a:pt x="241" y="128"/>
                        <a:pt x="250" y="114"/>
                      </a:cubicBezTo>
                      <a:cubicBezTo>
                        <a:pt x="255" y="106"/>
                        <a:pt x="258" y="95"/>
                        <a:pt x="253" y="87"/>
                      </a:cubicBezTo>
                      <a:cubicBezTo>
                        <a:pt x="248" y="77"/>
                        <a:pt x="234" y="76"/>
                        <a:pt x="224" y="77"/>
                      </a:cubicBezTo>
                      <a:cubicBezTo>
                        <a:pt x="207" y="77"/>
                        <a:pt x="190" y="81"/>
                        <a:pt x="174" y="87"/>
                      </a:cubicBezTo>
                      <a:cubicBezTo>
                        <a:pt x="173" y="81"/>
                        <a:pt x="172" y="76"/>
                        <a:pt x="170" y="70"/>
                      </a:cubicBezTo>
                      <a:cubicBezTo>
                        <a:pt x="167" y="55"/>
                        <a:pt x="162" y="39"/>
                        <a:pt x="152" y="27"/>
                      </a:cubicBezTo>
                      <a:cubicBezTo>
                        <a:pt x="147" y="21"/>
                        <a:pt x="140" y="16"/>
                        <a:pt x="131" y="17"/>
                      </a:cubicBezTo>
                      <a:cubicBezTo>
                        <a:pt x="122" y="19"/>
                        <a:pt x="115" y="30"/>
                        <a:pt x="111" y="37"/>
                      </a:cubicBezTo>
                      <a:cubicBezTo>
                        <a:pt x="103" y="52"/>
                        <a:pt x="98" y="69"/>
                        <a:pt x="95" y="86"/>
                      </a:cubicBezTo>
                      <a:cubicBezTo>
                        <a:pt x="88" y="84"/>
                        <a:pt x="80" y="82"/>
                        <a:pt x="72" y="80"/>
                      </a:cubicBezTo>
                      <a:cubicBezTo>
                        <a:pt x="58" y="77"/>
                        <a:pt x="42" y="74"/>
                        <a:pt x="28" y="79"/>
                      </a:cubicBezTo>
                      <a:cubicBezTo>
                        <a:pt x="6" y="86"/>
                        <a:pt x="16" y="109"/>
                        <a:pt x="26" y="122"/>
                      </a:cubicBezTo>
                      <a:cubicBezTo>
                        <a:pt x="34" y="133"/>
                        <a:pt x="44" y="143"/>
                        <a:pt x="55" y="152"/>
                      </a:cubicBezTo>
                      <a:cubicBezTo>
                        <a:pt x="51" y="155"/>
                        <a:pt x="47" y="158"/>
                        <a:pt x="43" y="162"/>
                      </a:cubicBezTo>
                      <a:cubicBezTo>
                        <a:pt x="33" y="172"/>
                        <a:pt x="22" y="183"/>
                        <a:pt x="16" y="197"/>
                      </a:cubicBezTo>
                      <a:close/>
                      <a:moveTo>
                        <a:pt x="97" y="181"/>
                      </a:moveTo>
                      <a:cubicBezTo>
                        <a:pt x="103" y="184"/>
                        <a:pt x="108" y="188"/>
                        <a:pt x="114" y="191"/>
                      </a:cubicBezTo>
                      <a:cubicBezTo>
                        <a:pt x="119" y="193"/>
                        <a:pt x="124" y="196"/>
                        <a:pt x="129" y="198"/>
                      </a:cubicBezTo>
                      <a:cubicBezTo>
                        <a:pt x="119" y="203"/>
                        <a:pt x="110" y="206"/>
                        <a:pt x="100" y="210"/>
                      </a:cubicBezTo>
                      <a:cubicBezTo>
                        <a:pt x="99" y="200"/>
                        <a:pt x="98" y="191"/>
                        <a:pt x="97" y="181"/>
                      </a:cubicBezTo>
                      <a:close/>
                      <a:moveTo>
                        <a:pt x="165" y="234"/>
                      </a:moveTo>
                      <a:cubicBezTo>
                        <a:pt x="161" y="249"/>
                        <a:pt x="156" y="267"/>
                        <a:pt x="144" y="278"/>
                      </a:cubicBezTo>
                      <a:cubicBezTo>
                        <a:pt x="133" y="287"/>
                        <a:pt x="123" y="276"/>
                        <a:pt x="117" y="267"/>
                      </a:cubicBezTo>
                      <a:cubicBezTo>
                        <a:pt x="109" y="252"/>
                        <a:pt x="105" y="235"/>
                        <a:pt x="102" y="220"/>
                      </a:cubicBezTo>
                      <a:cubicBezTo>
                        <a:pt x="102" y="218"/>
                        <a:pt x="101" y="217"/>
                        <a:pt x="101" y="216"/>
                      </a:cubicBezTo>
                      <a:cubicBezTo>
                        <a:pt x="113" y="212"/>
                        <a:pt x="124" y="207"/>
                        <a:pt x="135" y="201"/>
                      </a:cubicBezTo>
                      <a:cubicBezTo>
                        <a:pt x="146" y="206"/>
                        <a:pt x="158" y="211"/>
                        <a:pt x="169" y="215"/>
                      </a:cubicBezTo>
                      <a:cubicBezTo>
                        <a:pt x="168" y="222"/>
                        <a:pt x="166" y="228"/>
                        <a:pt x="165" y="234"/>
                      </a:cubicBezTo>
                      <a:close/>
                      <a:moveTo>
                        <a:pt x="170" y="210"/>
                      </a:moveTo>
                      <a:cubicBezTo>
                        <a:pt x="160" y="207"/>
                        <a:pt x="151" y="203"/>
                        <a:pt x="141" y="198"/>
                      </a:cubicBezTo>
                      <a:cubicBezTo>
                        <a:pt x="146" y="196"/>
                        <a:pt x="151" y="193"/>
                        <a:pt x="156" y="191"/>
                      </a:cubicBezTo>
                      <a:cubicBezTo>
                        <a:pt x="162" y="187"/>
                        <a:pt x="168" y="184"/>
                        <a:pt x="173" y="181"/>
                      </a:cubicBezTo>
                      <a:cubicBezTo>
                        <a:pt x="173" y="191"/>
                        <a:pt x="171" y="200"/>
                        <a:pt x="170" y="210"/>
                      </a:cubicBezTo>
                      <a:close/>
                      <a:moveTo>
                        <a:pt x="225" y="167"/>
                      </a:moveTo>
                      <a:cubicBezTo>
                        <a:pt x="235" y="177"/>
                        <a:pt x="248" y="190"/>
                        <a:pt x="250" y="205"/>
                      </a:cubicBezTo>
                      <a:cubicBezTo>
                        <a:pt x="253" y="219"/>
                        <a:pt x="235" y="222"/>
                        <a:pt x="224" y="222"/>
                      </a:cubicBezTo>
                      <a:cubicBezTo>
                        <a:pt x="208" y="222"/>
                        <a:pt x="192" y="217"/>
                        <a:pt x="177" y="212"/>
                      </a:cubicBezTo>
                      <a:cubicBezTo>
                        <a:pt x="176" y="212"/>
                        <a:pt x="175" y="212"/>
                        <a:pt x="175" y="212"/>
                      </a:cubicBezTo>
                      <a:cubicBezTo>
                        <a:pt x="177" y="200"/>
                        <a:pt x="178" y="189"/>
                        <a:pt x="178" y="178"/>
                      </a:cubicBezTo>
                      <a:cubicBezTo>
                        <a:pt x="190" y="171"/>
                        <a:pt x="201" y="163"/>
                        <a:pt x="211" y="155"/>
                      </a:cubicBezTo>
                      <a:cubicBezTo>
                        <a:pt x="216" y="159"/>
                        <a:pt x="220" y="163"/>
                        <a:pt x="225" y="167"/>
                      </a:cubicBezTo>
                      <a:close/>
                      <a:moveTo>
                        <a:pt x="179" y="139"/>
                      </a:moveTo>
                      <a:cubicBezTo>
                        <a:pt x="179" y="136"/>
                        <a:pt x="179" y="134"/>
                        <a:pt x="179" y="131"/>
                      </a:cubicBezTo>
                      <a:cubicBezTo>
                        <a:pt x="189" y="138"/>
                        <a:pt x="198" y="145"/>
                        <a:pt x="207" y="152"/>
                      </a:cubicBezTo>
                      <a:cubicBezTo>
                        <a:pt x="198" y="159"/>
                        <a:pt x="189" y="166"/>
                        <a:pt x="179" y="172"/>
                      </a:cubicBezTo>
                      <a:cubicBezTo>
                        <a:pt x="179" y="161"/>
                        <a:pt x="179" y="150"/>
                        <a:pt x="179" y="139"/>
                      </a:cubicBezTo>
                      <a:close/>
                      <a:moveTo>
                        <a:pt x="202" y="84"/>
                      </a:moveTo>
                      <a:cubicBezTo>
                        <a:pt x="215" y="82"/>
                        <a:pt x="236" y="78"/>
                        <a:pt x="247" y="88"/>
                      </a:cubicBezTo>
                      <a:cubicBezTo>
                        <a:pt x="257" y="96"/>
                        <a:pt x="245" y="113"/>
                        <a:pt x="239" y="121"/>
                      </a:cubicBezTo>
                      <a:cubicBezTo>
                        <a:pt x="231" y="131"/>
                        <a:pt x="222" y="140"/>
                        <a:pt x="212" y="148"/>
                      </a:cubicBezTo>
                      <a:cubicBezTo>
                        <a:pt x="201" y="140"/>
                        <a:pt x="190" y="132"/>
                        <a:pt x="178" y="125"/>
                      </a:cubicBezTo>
                      <a:cubicBezTo>
                        <a:pt x="178" y="114"/>
                        <a:pt x="177" y="103"/>
                        <a:pt x="175" y="92"/>
                      </a:cubicBezTo>
                      <a:cubicBezTo>
                        <a:pt x="184" y="89"/>
                        <a:pt x="193" y="86"/>
                        <a:pt x="202" y="84"/>
                      </a:cubicBezTo>
                      <a:close/>
                      <a:moveTo>
                        <a:pt x="173" y="122"/>
                      </a:moveTo>
                      <a:cubicBezTo>
                        <a:pt x="162" y="116"/>
                        <a:pt x="151" y="110"/>
                        <a:pt x="140" y="105"/>
                      </a:cubicBezTo>
                      <a:cubicBezTo>
                        <a:pt x="150" y="100"/>
                        <a:pt x="160" y="97"/>
                        <a:pt x="170" y="93"/>
                      </a:cubicBezTo>
                      <a:cubicBezTo>
                        <a:pt x="171" y="103"/>
                        <a:pt x="173" y="112"/>
                        <a:pt x="173" y="122"/>
                      </a:cubicBezTo>
                      <a:close/>
                      <a:moveTo>
                        <a:pt x="103" y="76"/>
                      </a:moveTo>
                      <a:cubicBezTo>
                        <a:pt x="107" y="60"/>
                        <a:pt x="112" y="42"/>
                        <a:pt x="123" y="29"/>
                      </a:cubicBezTo>
                      <a:cubicBezTo>
                        <a:pt x="148" y="0"/>
                        <a:pt x="165" y="70"/>
                        <a:pt x="168" y="84"/>
                      </a:cubicBezTo>
                      <a:cubicBezTo>
                        <a:pt x="168" y="85"/>
                        <a:pt x="169" y="87"/>
                        <a:pt x="169" y="88"/>
                      </a:cubicBezTo>
                      <a:cubicBezTo>
                        <a:pt x="168" y="89"/>
                        <a:pt x="168" y="89"/>
                        <a:pt x="167" y="89"/>
                      </a:cubicBezTo>
                      <a:cubicBezTo>
                        <a:pt x="156" y="93"/>
                        <a:pt x="145" y="97"/>
                        <a:pt x="135" y="102"/>
                      </a:cubicBezTo>
                      <a:cubicBezTo>
                        <a:pt x="124" y="97"/>
                        <a:pt x="113" y="92"/>
                        <a:pt x="101" y="88"/>
                      </a:cubicBezTo>
                      <a:cubicBezTo>
                        <a:pt x="102" y="84"/>
                        <a:pt x="103" y="80"/>
                        <a:pt x="103" y="76"/>
                      </a:cubicBezTo>
                      <a:close/>
                      <a:moveTo>
                        <a:pt x="100" y="93"/>
                      </a:moveTo>
                      <a:cubicBezTo>
                        <a:pt x="110" y="97"/>
                        <a:pt x="120" y="101"/>
                        <a:pt x="129" y="105"/>
                      </a:cubicBezTo>
                      <a:cubicBezTo>
                        <a:pt x="118" y="110"/>
                        <a:pt x="108" y="116"/>
                        <a:pt x="97" y="122"/>
                      </a:cubicBezTo>
                      <a:cubicBezTo>
                        <a:pt x="97" y="122"/>
                        <a:pt x="97" y="122"/>
                        <a:pt x="97" y="122"/>
                      </a:cubicBezTo>
                      <a:cubicBezTo>
                        <a:pt x="98" y="113"/>
                        <a:pt x="99" y="103"/>
                        <a:pt x="100" y="93"/>
                      </a:cubicBezTo>
                      <a:close/>
                      <a:moveTo>
                        <a:pt x="97" y="128"/>
                      </a:moveTo>
                      <a:cubicBezTo>
                        <a:pt x="109" y="121"/>
                        <a:pt x="122" y="114"/>
                        <a:pt x="135" y="107"/>
                      </a:cubicBezTo>
                      <a:cubicBezTo>
                        <a:pt x="148" y="114"/>
                        <a:pt x="161" y="121"/>
                        <a:pt x="174" y="128"/>
                      </a:cubicBezTo>
                      <a:cubicBezTo>
                        <a:pt x="175" y="144"/>
                        <a:pt x="175" y="159"/>
                        <a:pt x="174" y="175"/>
                      </a:cubicBezTo>
                      <a:cubicBezTo>
                        <a:pt x="167" y="179"/>
                        <a:pt x="160" y="182"/>
                        <a:pt x="153" y="186"/>
                      </a:cubicBezTo>
                      <a:cubicBezTo>
                        <a:pt x="147" y="189"/>
                        <a:pt x="141" y="193"/>
                        <a:pt x="135" y="195"/>
                      </a:cubicBezTo>
                      <a:cubicBezTo>
                        <a:pt x="129" y="192"/>
                        <a:pt x="123" y="189"/>
                        <a:pt x="117" y="186"/>
                      </a:cubicBezTo>
                      <a:cubicBezTo>
                        <a:pt x="110" y="182"/>
                        <a:pt x="103" y="179"/>
                        <a:pt x="97" y="175"/>
                      </a:cubicBezTo>
                      <a:cubicBezTo>
                        <a:pt x="96" y="167"/>
                        <a:pt x="96" y="159"/>
                        <a:pt x="96" y="152"/>
                      </a:cubicBezTo>
                      <a:cubicBezTo>
                        <a:pt x="96" y="144"/>
                        <a:pt x="96" y="136"/>
                        <a:pt x="97" y="128"/>
                      </a:cubicBezTo>
                      <a:close/>
                      <a:moveTo>
                        <a:pt x="54" y="144"/>
                      </a:moveTo>
                      <a:cubicBezTo>
                        <a:pt x="42" y="134"/>
                        <a:pt x="28" y="121"/>
                        <a:pt x="21" y="105"/>
                      </a:cubicBezTo>
                      <a:cubicBezTo>
                        <a:pt x="6" y="67"/>
                        <a:pt x="80" y="87"/>
                        <a:pt x="93" y="91"/>
                      </a:cubicBezTo>
                      <a:cubicBezTo>
                        <a:pt x="94" y="91"/>
                        <a:pt x="94" y="91"/>
                        <a:pt x="95" y="92"/>
                      </a:cubicBezTo>
                      <a:cubicBezTo>
                        <a:pt x="93" y="103"/>
                        <a:pt x="92" y="115"/>
                        <a:pt x="91" y="126"/>
                      </a:cubicBezTo>
                      <a:cubicBezTo>
                        <a:pt x="80" y="133"/>
                        <a:pt x="69" y="140"/>
                        <a:pt x="59" y="148"/>
                      </a:cubicBezTo>
                      <a:cubicBezTo>
                        <a:pt x="58" y="147"/>
                        <a:pt x="56" y="146"/>
                        <a:pt x="54" y="144"/>
                      </a:cubicBezTo>
                      <a:close/>
                      <a:moveTo>
                        <a:pt x="91" y="171"/>
                      </a:moveTo>
                      <a:cubicBezTo>
                        <a:pt x="82" y="165"/>
                        <a:pt x="72" y="159"/>
                        <a:pt x="63" y="152"/>
                      </a:cubicBezTo>
                      <a:cubicBezTo>
                        <a:pt x="64" y="151"/>
                        <a:pt x="65" y="150"/>
                        <a:pt x="66" y="149"/>
                      </a:cubicBezTo>
                      <a:cubicBezTo>
                        <a:pt x="74" y="143"/>
                        <a:pt x="82" y="137"/>
                        <a:pt x="91" y="132"/>
                      </a:cubicBezTo>
                      <a:cubicBezTo>
                        <a:pt x="91" y="139"/>
                        <a:pt x="91" y="145"/>
                        <a:pt x="91" y="152"/>
                      </a:cubicBezTo>
                      <a:cubicBezTo>
                        <a:pt x="91" y="158"/>
                        <a:pt x="91" y="165"/>
                        <a:pt x="91" y="171"/>
                      </a:cubicBezTo>
                      <a:close/>
                      <a:moveTo>
                        <a:pt x="59" y="155"/>
                      </a:moveTo>
                      <a:cubicBezTo>
                        <a:pt x="69" y="164"/>
                        <a:pt x="80" y="171"/>
                        <a:pt x="92" y="178"/>
                      </a:cubicBezTo>
                      <a:cubicBezTo>
                        <a:pt x="92" y="189"/>
                        <a:pt x="94" y="200"/>
                        <a:pt x="95" y="212"/>
                      </a:cubicBezTo>
                      <a:cubicBezTo>
                        <a:pt x="90" y="213"/>
                        <a:pt x="85" y="215"/>
                        <a:pt x="80" y="216"/>
                      </a:cubicBezTo>
                      <a:cubicBezTo>
                        <a:pt x="65" y="220"/>
                        <a:pt x="45" y="225"/>
                        <a:pt x="29" y="220"/>
                      </a:cubicBezTo>
                      <a:cubicBezTo>
                        <a:pt x="0" y="210"/>
                        <a:pt x="40" y="171"/>
                        <a:pt x="59" y="1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1" name="Freeform 4082"/>
                <p:cNvSpPr/>
                <p:nvPr/>
              </p:nvSpPr>
              <p:spPr bwMode="auto">
                <a:xfrm>
                  <a:off x="2725" y="1317"/>
                  <a:ext cx="111" cy="301"/>
                </a:xfrm>
                <a:custGeom>
                  <a:avLst/>
                  <a:gdLst>
                    <a:gd name="T0" fmla="*/ 48 w 64"/>
                    <a:gd name="T1" fmla="*/ 9 h 173"/>
                    <a:gd name="T2" fmla="*/ 13 w 64"/>
                    <a:gd name="T3" fmla="*/ 25 h 173"/>
                    <a:gd name="T4" fmla="*/ 5 w 64"/>
                    <a:gd name="T5" fmla="*/ 55 h 173"/>
                    <a:gd name="T6" fmla="*/ 1 w 64"/>
                    <a:gd name="T7" fmla="*/ 97 h 173"/>
                    <a:gd name="T8" fmla="*/ 6 w 64"/>
                    <a:gd name="T9" fmla="*/ 97 h 173"/>
                    <a:gd name="T10" fmla="*/ 17 w 64"/>
                    <a:gd name="T11" fmla="*/ 28 h 173"/>
                    <a:gd name="T12" fmla="*/ 39 w 64"/>
                    <a:gd name="T13" fmla="*/ 12 h 173"/>
                    <a:gd name="T14" fmla="*/ 57 w 64"/>
                    <a:gd name="T15" fmla="*/ 37 h 173"/>
                    <a:gd name="T16" fmla="*/ 57 w 64"/>
                    <a:gd name="T17" fmla="*/ 98 h 173"/>
                    <a:gd name="T18" fmla="*/ 55 w 64"/>
                    <a:gd name="T19" fmla="*/ 131 h 173"/>
                    <a:gd name="T20" fmla="*/ 43 w 64"/>
                    <a:gd name="T21" fmla="*/ 163 h 173"/>
                    <a:gd name="T22" fmla="*/ 25 w 64"/>
                    <a:gd name="T23" fmla="*/ 144 h 173"/>
                    <a:gd name="T24" fmla="*/ 22 w 64"/>
                    <a:gd name="T25" fmla="*/ 112 h 173"/>
                    <a:gd name="T26" fmla="*/ 25 w 64"/>
                    <a:gd name="T27" fmla="*/ 68 h 173"/>
                    <a:gd name="T28" fmla="*/ 28 w 64"/>
                    <a:gd name="T29" fmla="*/ 61 h 173"/>
                    <a:gd name="T30" fmla="*/ 44 w 64"/>
                    <a:gd name="T31" fmla="*/ 70 h 173"/>
                    <a:gd name="T32" fmla="*/ 44 w 64"/>
                    <a:gd name="T33" fmla="*/ 85 h 173"/>
                    <a:gd name="T34" fmla="*/ 40 w 64"/>
                    <a:gd name="T35" fmla="*/ 127 h 173"/>
                    <a:gd name="T36" fmla="*/ 45 w 64"/>
                    <a:gd name="T37" fmla="*/ 128 h 173"/>
                    <a:gd name="T38" fmla="*/ 49 w 64"/>
                    <a:gd name="T39" fmla="*/ 85 h 173"/>
                    <a:gd name="T40" fmla="*/ 38 w 64"/>
                    <a:gd name="T41" fmla="*/ 54 h 173"/>
                    <a:gd name="T42" fmla="*/ 18 w 64"/>
                    <a:gd name="T43" fmla="*/ 78 h 173"/>
                    <a:gd name="T44" fmla="*/ 19 w 64"/>
                    <a:gd name="T45" fmla="*/ 135 h 173"/>
                    <a:gd name="T46" fmla="*/ 35 w 64"/>
                    <a:gd name="T47" fmla="*/ 170 h 173"/>
                    <a:gd name="T48" fmla="*/ 60 w 64"/>
                    <a:gd name="T49" fmla="*/ 131 h 173"/>
                    <a:gd name="T50" fmla="*/ 64 w 64"/>
                    <a:gd name="T51" fmla="*/ 58 h 173"/>
                    <a:gd name="T52" fmla="*/ 48 w 64"/>
                    <a:gd name="T53" fmla="*/ 9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173">
                      <a:moveTo>
                        <a:pt x="48" y="9"/>
                      </a:moveTo>
                      <a:cubicBezTo>
                        <a:pt x="34" y="0"/>
                        <a:pt x="19" y="14"/>
                        <a:pt x="13" y="25"/>
                      </a:cubicBezTo>
                      <a:cubicBezTo>
                        <a:pt x="8" y="34"/>
                        <a:pt x="6" y="45"/>
                        <a:pt x="5" y="55"/>
                      </a:cubicBezTo>
                      <a:cubicBezTo>
                        <a:pt x="3" y="69"/>
                        <a:pt x="2" y="83"/>
                        <a:pt x="1" y="97"/>
                      </a:cubicBezTo>
                      <a:cubicBezTo>
                        <a:pt x="0" y="100"/>
                        <a:pt x="6" y="100"/>
                        <a:pt x="6" y="97"/>
                      </a:cubicBezTo>
                      <a:cubicBezTo>
                        <a:pt x="9" y="75"/>
                        <a:pt x="7" y="48"/>
                        <a:pt x="17" y="28"/>
                      </a:cubicBezTo>
                      <a:cubicBezTo>
                        <a:pt x="22" y="20"/>
                        <a:pt x="30" y="12"/>
                        <a:pt x="39" y="12"/>
                      </a:cubicBezTo>
                      <a:cubicBezTo>
                        <a:pt x="51" y="11"/>
                        <a:pt x="56" y="27"/>
                        <a:pt x="57" y="37"/>
                      </a:cubicBezTo>
                      <a:cubicBezTo>
                        <a:pt x="61" y="57"/>
                        <a:pt x="59" y="78"/>
                        <a:pt x="57" y="98"/>
                      </a:cubicBezTo>
                      <a:cubicBezTo>
                        <a:pt x="57" y="109"/>
                        <a:pt x="56" y="120"/>
                        <a:pt x="55" y="131"/>
                      </a:cubicBezTo>
                      <a:cubicBezTo>
                        <a:pt x="54" y="142"/>
                        <a:pt x="53" y="156"/>
                        <a:pt x="43" y="163"/>
                      </a:cubicBezTo>
                      <a:cubicBezTo>
                        <a:pt x="29" y="173"/>
                        <a:pt x="25" y="153"/>
                        <a:pt x="25" y="144"/>
                      </a:cubicBezTo>
                      <a:cubicBezTo>
                        <a:pt x="24" y="134"/>
                        <a:pt x="22" y="123"/>
                        <a:pt x="22" y="112"/>
                      </a:cubicBezTo>
                      <a:cubicBezTo>
                        <a:pt x="21" y="97"/>
                        <a:pt x="21" y="83"/>
                        <a:pt x="25" y="68"/>
                      </a:cubicBezTo>
                      <a:cubicBezTo>
                        <a:pt x="26" y="66"/>
                        <a:pt x="26" y="63"/>
                        <a:pt x="28" y="61"/>
                      </a:cubicBezTo>
                      <a:cubicBezTo>
                        <a:pt x="33" y="52"/>
                        <a:pt x="44" y="64"/>
                        <a:pt x="44" y="70"/>
                      </a:cubicBezTo>
                      <a:cubicBezTo>
                        <a:pt x="45" y="75"/>
                        <a:pt x="44" y="80"/>
                        <a:pt x="44" y="85"/>
                      </a:cubicBezTo>
                      <a:cubicBezTo>
                        <a:pt x="44" y="98"/>
                        <a:pt x="44" y="113"/>
                        <a:pt x="40" y="127"/>
                      </a:cubicBezTo>
                      <a:cubicBezTo>
                        <a:pt x="39" y="130"/>
                        <a:pt x="44" y="131"/>
                        <a:pt x="45" y="128"/>
                      </a:cubicBezTo>
                      <a:cubicBezTo>
                        <a:pt x="49" y="114"/>
                        <a:pt x="49" y="99"/>
                        <a:pt x="49" y="85"/>
                      </a:cubicBezTo>
                      <a:cubicBezTo>
                        <a:pt x="50" y="74"/>
                        <a:pt x="51" y="58"/>
                        <a:pt x="38" y="54"/>
                      </a:cubicBezTo>
                      <a:cubicBezTo>
                        <a:pt x="22" y="49"/>
                        <a:pt x="19" y="67"/>
                        <a:pt x="18" y="78"/>
                      </a:cubicBezTo>
                      <a:cubicBezTo>
                        <a:pt x="15" y="97"/>
                        <a:pt x="16" y="117"/>
                        <a:pt x="19" y="135"/>
                      </a:cubicBezTo>
                      <a:cubicBezTo>
                        <a:pt x="20" y="146"/>
                        <a:pt x="19" y="170"/>
                        <a:pt x="35" y="170"/>
                      </a:cubicBezTo>
                      <a:cubicBezTo>
                        <a:pt x="56" y="170"/>
                        <a:pt x="59" y="146"/>
                        <a:pt x="60" y="131"/>
                      </a:cubicBezTo>
                      <a:cubicBezTo>
                        <a:pt x="63" y="107"/>
                        <a:pt x="64" y="82"/>
                        <a:pt x="64" y="58"/>
                      </a:cubicBezTo>
                      <a:cubicBezTo>
                        <a:pt x="63" y="41"/>
                        <a:pt x="64" y="20"/>
                        <a:pt x="4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2" name="Freeform 4083"/>
                <p:cNvSpPr>
                  <a:spLocks noEditPoints="1"/>
                </p:cNvSpPr>
                <p:nvPr/>
              </p:nvSpPr>
              <p:spPr bwMode="auto">
                <a:xfrm>
                  <a:off x="510" y="-589"/>
                  <a:ext cx="692" cy="145"/>
                </a:xfrm>
                <a:custGeom>
                  <a:avLst/>
                  <a:gdLst>
                    <a:gd name="T0" fmla="*/ 89 w 398"/>
                    <a:gd name="T1" fmla="*/ 82 h 83"/>
                    <a:gd name="T2" fmla="*/ 371 w 398"/>
                    <a:gd name="T3" fmla="*/ 80 h 83"/>
                    <a:gd name="T4" fmla="*/ 398 w 398"/>
                    <a:gd name="T5" fmla="*/ 6 h 83"/>
                    <a:gd name="T6" fmla="*/ 298 w 398"/>
                    <a:gd name="T7" fmla="*/ 1 h 83"/>
                    <a:gd name="T8" fmla="*/ 3 w 398"/>
                    <a:gd name="T9" fmla="*/ 3 h 83"/>
                    <a:gd name="T10" fmla="*/ 3 w 398"/>
                    <a:gd name="T11" fmla="*/ 79 h 83"/>
                    <a:gd name="T12" fmla="*/ 198 w 398"/>
                    <a:gd name="T13" fmla="*/ 9 h 83"/>
                    <a:gd name="T14" fmla="*/ 393 w 398"/>
                    <a:gd name="T15" fmla="*/ 6 h 83"/>
                    <a:gd name="T16" fmla="*/ 384 w 398"/>
                    <a:gd name="T17" fmla="*/ 74 h 83"/>
                    <a:gd name="T18" fmla="*/ 378 w 398"/>
                    <a:gd name="T19" fmla="*/ 74 h 83"/>
                    <a:gd name="T20" fmla="*/ 369 w 398"/>
                    <a:gd name="T21" fmla="*/ 75 h 83"/>
                    <a:gd name="T22" fmla="*/ 363 w 398"/>
                    <a:gd name="T23" fmla="*/ 42 h 83"/>
                    <a:gd name="T24" fmla="*/ 353 w 398"/>
                    <a:gd name="T25" fmla="*/ 76 h 83"/>
                    <a:gd name="T26" fmla="*/ 348 w 398"/>
                    <a:gd name="T27" fmla="*/ 76 h 83"/>
                    <a:gd name="T28" fmla="*/ 337 w 398"/>
                    <a:gd name="T29" fmla="*/ 41 h 83"/>
                    <a:gd name="T30" fmla="*/ 311 w 398"/>
                    <a:gd name="T31" fmla="*/ 77 h 83"/>
                    <a:gd name="T32" fmla="*/ 306 w 398"/>
                    <a:gd name="T33" fmla="*/ 41 h 83"/>
                    <a:gd name="T34" fmla="*/ 294 w 398"/>
                    <a:gd name="T35" fmla="*/ 77 h 83"/>
                    <a:gd name="T36" fmla="*/ 289 w 398"/>
                    <a:gd name="T37" fmla="*/ 50 h 83"/>
                    <a:gd name="T38" fmla="*/ 282 w 398"/>
                    <a:gd name="T39" fmla="*/ 77 h 83"/>
                    <a:gd name="T40" fmla="*/ 275 w 398"/>
                    <a:gd name="T41" fmla="*/ 40 h 83"/>
                    <a:gd name="T42" fmla="*/ 262 w 398"/>
                    <a:gd name="T43" fmla="*/ 77 h 83"/>
                    <a:gd name="T44" fmla="*/ 257 w 398"/>
                    <a:gd name="T45" fmla="*/ 77 h 83"/>
                    <a:gd name="T46" fmla="*/ 251 w 398"/>
                    <a:gd name="T47" fmla="*/ 58 h 83"/>
                    <a:gd name="T48" fmla="*/ 246 w 398"/>
                    <a:gd name="T49" fmla="*/ 58 h 83"/>
                    <a:gd name="T50" fmla="*/ 235 w 398"/>
                    <a:gd name="T51" fmla="*/ 77 h 83"/>
                    <a:gd name="T52" fmla="*/ 230 w 398"/>
                    <a:gd name="T53" fmla="*/ 77 h 83"/>
                    <a:gd name="T54" fmla="*/ 221 w 398"/>
                    <a:gd name="T55" fmla="*/ 42 h 83"/>
                    <a:gd name="T56" fmla="*/ 215 w 398"/>
                    <a:gd name="T57" fmla="*/ 77 h 83"/>
                    <a:gd name="T58" fmla="*/ 201 w 398"/>
                    <a:gd name="T59" fmla="*/ 46 h 83"/>
                    <a:gd name="T60" fmla="*/ 194 w 398"/>
                    <a:gd name="T61" fmla="*/ 77 h 83"/>
                    <a:gd name="T62" fmla="*/ 185 w 398"/>
                    <a:gd name="T63" fmla="*/ 38 h 83"/>
                    <a:gd name="T64" fmla="*/ 178 w 398"/>
                    <a:gd name="T65" fmla="*/ 77 h 83"/>
                    <a:gd name="T66" fmla="*/ 168 w 398"/>
                    <a:gd name="T67" fmla="*/ 46 h 83"/>
                    <a:gd name="T68" fmla="*/ 164 w 398"/>
                    <a:gd name="T69" fmla="*/ 77 h 83"/>
                    <a:gd name="T70" fmla="*/ 153 w 398"/>
                    <a:gd name="T71" fmla="*/ 43 h 83"/>
                    <a:gd name="T72" fmla="*/ 145 w 398"/>
                    <a:gd name="T73" fmla="*/ 77 h 83"/>
                    <a:gd name="T74" fmla="*/ 138 w 398"/>
                    <a:gd name="T75" fmla="*/ 45 h 83"/>
                    <a:gd name="T76" fmla="*/ 132 w 398"/>
                    <a:gd name="T77" fmla="*/ 77 h 83"/>
                    <a:gd name="T78" fmla="*/ 120 w 398"/>
                    <a:gd name="T79" fmla="*/ 45 h 83"/>
                    <a:gd name="T80" fmla="*/ 115 w 398"/>
                    <a:gd name="T81" fmla="*/ 77 h 83"/>
                    <a:gd name="T82" fmla="*/ 104 w 398"/>
                    <a:gd name="T83" fmla="*/ 38 h 83"/>
                    <a:gd name="T84" fmla="*/ 84 w 398"/>
                    <a:gd name="T85" fmla="*/ 76 h 83"/>
                    <a:gd name="T86" fmla="*/ 78 w 398"/>
                    <a:gd name="T87" fmla="*/ 76 h 83"/>
                    <a:gd name="T88" fmla="*/ 64 w 398"/>
                    <a:gd name="T89" fmla="*/ 45 h 83"/>
                    <a:gd name="T90" fmla="*/ 46 w 398"/>
                    <a:gd name="T91" fmla="*/ 76 h 83"/>
                    <a:gd name="T92" fmla="*/ 41 w 398"/>
                    <a:gd name="T93" fmla="*/ 76 h 83"/>
                    <a:gd name="T94" fmla="*/ 20 w 398"/>
                    <a:gd name="T95" fmla="*/ 45 h 83"/>
                    <a:gd name="T96" fmla="*/ 6 w 398"/>
                    <a:gd name="T97" fmla="*/ 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98" h="83">
                      <a:moveTo>
                        <a:pt x="5" y="82"/>
                      </a:moveTo>
                      <a:cubicBezTo>
                        <a:pt x="6" y="82"/>
                        <a:pt x="6" y="83"/>
                        <a:pt x="7" y="83"/>
                      </a:cubicBezTo>
                      <a:cubicBezTo>
                        <a:pt x="34" y="79"/>
                        <a:pt x="62" y="81"/>
                        <a:pt x="89" y="82"/>
                      </a:cubicBezTo>
                      <a:cubicBezTo>
                        <a:pt x="118" y="82"/>
                        <a:pt x="146" y="82"/>
                        <a:pt x="175" y="82"/>
                      </a:cubicBezTo>
                      <a:cubicBezTo>
                        <a:pt x="226" y="82"/>
                        <a:pt x="276" y="82"/>
                        <a:pt x="326" y="82"/>
                      </a:cubicBezTo>
                      <a:cubicBezTo>
                        <a:pt x="341" y="81"/>
                        <a:pt x="356" y="81"/>
                        <a:pt x="371" y="80"/>
                      </a:cubicBezTo>
                      <a:cubicBezTo>
                        <a:pt x="378" y="80"/>
                        <a:pt x="385" y="80"/>
                        <a:pt x="392" y="79"/>
                      </a:cubicBezTo>
                      <a:cubicBezTo>
                        <a:pt x="393" y="80"/>
                        <a:pt x="396" y="79"/>
                        <a:pt x="396" y="77"/>
                      </a:cubicBezTo>
                      <a:cubicBezTo>
                        <a:pt x="396" y="53"/>
                        <a:pt x="398" y="30"/>
                        <a:pt x="398" y="6"/>
                      </a:cubicBezTo>
                      <a:cubicBezTo>
                        <a:pt x="398" y="5"/>
                        <a:pt x="398" y="5"/>
                        <a:pt x="397" y="4"/>
                      </a:cubicBezTo>
                      <a:cubicBezTo>
                        <a:pt x="398" y="3"/>
                        <a:pt x="397" y="1"/>
                        <a:pt x="395" y="1"/>
                      </a:cubicBezTo>
                      <a:cubicBezTo>
                        <a:pt x="363" y="1"/>
                        <a:pt x="330" y="0"/>
                        <a:pt x="298" y="1"/>
                      </a:cubicBezTo>
                      <a:cubicBezTo>
                        <a:pt x="266" y="2"/>
                        <a:pt x="234" y="5"/>
                        <a:pt x="202" y="4"/>
                      </a:cubicBezTo>
                      <a:cubicBezTo>
                        <a:pt x="169" y="3"/>
                        <a:pt x="137" y="1"/>
                        <a:pt x="104" y="1"/>
                      </a:cubicBezTo>
                      <a:cubicBezTo>
                        <a:pt x="70" y="2"/>
                        <a:pt x="37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1" y="30"/>
                        <a:pt x="3" y="55"/>
                        <a:pt x="3" y="79"/>
                      </a:cubicBezTo>
                      <a:cubicBezTo>
                        <a:pt x="3" y="81"/>
                        <a:pt x="4" y="81"/>
                        <a:pt x="5" y="82"/>
                      </a:cubicBezTo>
                      <a:close/>
                      <a:moveTo>
                        <a:pt x="101" y="6"/>
                      </a:moveTo>
                      <a:cubicBezTo>
                        <a:pt x="133" y="6"/>
                        <a:pt x="166" y="8"/>
                        <a:pt x="198" y="9"/>
                      </a:cubicBezTo>
                      <a:cubicBezTo>
                        <a:pt x="231" y="10"/>
                        <a:pt x="263" y="7"/>
                        <a:pt x="295" y="6"/>
                      </a:cubicBezTo>
                      <a:cubicBezTo>
                        <a:pt x="328" y="6"/>
                        <a:pt x="360" y="6"/>
                        <a:pt x="393" y="6"/>
                      </a:cubicBezTo>
                      <a:cubicBezTo>
                        <a:pt x="393" y="6"/>
                        <a:pt x="393" y="6"/>
                        <a:pt x="393" y="6"/>
                      </a:cubicBezTo>
                      <a:cubicBezTo>
                        <a:pt x="393" y="29"/>
                        <a:pt x="391" y="51"/>
                        <a:pt x="391" y="74"/>
                      </a:cubicBezTo>
                      <a:cubicBezTo>
                        <a:pt x="388" y="74"/>
                        <a:pt x="386" y="75"/>
                        <a:pt x="384" y="75"/>
                      </a:cubicBezTo>
                      <a:cubicBezTo>
                        <a:pt x="384" y="74"/>
                        <a:pt x="384" y="74"/>
                        <a:pt x="384" y="74"/>
                      </a:cubicBezTo>
                      <a:cubicBezTo>
                        <a:pt x="383" y="65"/>
                        <a:pt x="385" y="57"/>
                        <a:pt x="383" y="48"/>
                      </a:cubicBezTo>
                      <a:cubicBezTo>
                        <a:pt x="383" y="45"/>
                        <a:pt x="378" y="46"/>
                        <a:pt x="378" y="50"/>
                      </a:cubicBezTo>
                      <a:cubicBezTo>
                        <a:pt x="380" y="58"/>
                        <a:pt x="378" y="66"/>
                        <a:pt x="378" y="74"/>
                      </a:cubicBezTo>
                      <a:cubicBezTo>
                        <a:pt x="378" y="74"/>
                        <a:pt x="378" y="75"/>
                        <a:pt x="379" y="75"/>
                      </a:cubicBezTo>
                      <a:cubicBezTo>
                        <a:pt x="377" y="75"/>
                        <a:pt x="376" y="75"/>
                        <a:pt x="375" y="75"/>
                      </a:cubicBezTo>
                      <a:cubicBezTo>
                        <a:pt x="373" y="75"/>
                        <a:pt x="371" y="75"/>
                        <a:pt x="369" y="75"/>
                      </a:cubicBezTo>
                      <a:cubicBezTo>
                        <a:pt x="370" y="75"/>
                        <a:pt x="370" y="75"/>
                        <a:pt x="370" y="74"/>
                      </a:cubicBezTo>
                      <a:cubicBezTo>
                        <a:pt x="370" y="63"/>
                        <a:pt x="370" y="51"/>
                        <a:pt x="368" y="40"/>
                      </a:cubicBezTo>
                      <a:cubicBezTo>
                        <a:pt x="367" y="37"/>
                        <a:pt x="362" y="38"/>
                        <a:pt x="363" y="42"/>
                      </a:cubicBezTo>
                      <a:cubicBezTo>
                        <a:pt x="365" y="52"/>
                        <a:pt x="365" y="63"/>
                        <a:pt x="364" y="74"/>
                      </a:cubicBezTo>
                      <a:cubicBezTo>
                        <a:pt x="364" y="75"/>
                        <a:pt x="365" y="75"/>
                        <a:pt x="365" y="76"/>
                      </a:cubicBezTo>
                      <a:cubicBezTo>
                        <a:pt x="361" y="76"/>
                        <a:pt x="357" y="76"/>
                        <a:pt x="353" y="76"/>
                      </a:cubicBezTo>
                      <a:cubicBezTo>
                        <a:pt x="354" y="66"/>
                        <a:pt x="357" y="57"/>
                        <a:pt x="355" y="47"/>
                      </a:cubicBezTo>
                      <a:cubicBezTo>
                        <a:pt x="354" y="44"/>
                        <a:pt x="349" y="45"/>
                        <a:pt x="350" y="49"/>
                      </a:cubicBezTo>
                      <a:cubicBezTo>
                        <a:pt x="352" y="58"/>
                        <a:pt x="349" y="67"/>
                        <a:pt x="348" y="76"/>
                      </a:cubicBezTo>
                      <a:cubicBezTo>
                        <a:pt x="345" y="76"/>
                        <a:pt x="342" y="76"/>
                        <a:pt x="340" y="76"/>
                      </a:cubicBezTo>
                      <a:cubicBezTo>
                        <a:pt x="339" y="76"/>
                        <a:pt x="337" y="76"/>
                        <a:pt x="336" y="76"/>
                      </a:cubicBezTo>
                      <a:cubicBezTo>
                        <a:pt x="339" y="65"/>
                        <a:pt x="337" y="53"/>
                        <a:pt x="337" y="41"/>
                      </a:cubicBezTo>
                      <a:cubicBezTo>
                        <a:pt x="337" y="38"/>
                        <a:pt x="332" y="38"/>
                        <a:pt x="332" y="41"/>
                      </a:cubicBezTo>
                      <a:cubicBezTo>
                        <a:pt x="332" y="53"/>
                        <a:pt x="334" y="65"/>
                        <a:pt x="331" y="76"/>
                      </a:cubicBezTo>
                      <a:cubicBezTo>
                        <a:pt x="324" y="76"/>
                        <a:pt x="318" y="77"/>
                        <a:pt x="311" y="77"/>
                      </a:cubicBezTo>
                      <a:cubicBezTo>
                        <a:pt x="311" y="76"/>
                        <a:pt x="312" y="76"/>
                        <a:pt x="312" y="75"/>
                      </a:cubicBezTo>
                      <a:cubicBezTo>
                        <a:pt x="312" y="64"/>
                        <a:pt x="311" y="52"/>
                        <a:pt x="312" y="41"/>
                      </a:cubicBezTo>
                      <a:cubicBezTo>
                        <a:pt x="312" y="38"/>
                        <a:pt x="307" y="38"/>
                        <a:pt x="306" y="41"/>
                      </a:cubicBezTo>
                      <a:cubicBezTo>
                        <a:pt x="306" y="52"/>
                        <a:pt x="306" y="64"/>
                        <a:pt x="306" y="75"/>
                      </a:cubicBezTo>
                      <a:cubicBezTo>
                        <a:pt x="306" y="76"/>
                        <a:pt x="307" y="76"/>
                        <a:pt x="307" y="77"/>
                      </a:cubicBezTo>
                      <a:cubicBezTo>
                        <a:pt x="303" y="77"/>
                        <a:pt x="299" y="77"/>
                        <a:pt x="294" y="77"/>
                      </a:cubicBezTo>
                      <a:cubicBezTo>
                        <a:pt x="294" y="77"/>
                        <a:pt x="294" y="77"/>
                        <a:pt x="294" y="77"/>
                      </a:cubicBezTo>
                      <a:cubicBezTo>
                        <a:pt x="294" y="67"/>
                        <a:pt x="296" y="58"/>
                        <a:pt x="294" y="49"/>
                      </a:cubicBezTo>
                      <a:cubicBezTo>
                        <a:pt x="294" y="46"/>
                        <a:pt x="289" y="47"/>
                        <a:pt x="289" y="50"/>
                      </a:cubicBezTo>
                      <a:cubicBezTo>
                        <a:pt x="291" y="59"/>
                        <a:pt x="288" y="68"/>
                        <a:pt x="289" y="77"/>
                      </a:cubicBezTo>
                      <a:cubicBezTo>
                        <a:pt x="289" y="77"/>
                        <a:pt x="289" y="77"/>
                        <a:pt x="289" y="77"/>
                      </a:cubicBezTo>
                      <a:cubicBezTo>
                        <a:pt x="287" y="77"/>
                        <a:pt x="284" y="77"/>
                        <a:pt x="282" y="77"/>
                      </a:cubicBezTo>
                      <a:cubicBezTo>
                        <a:pt x="282" y="76"/>
                        <a:pt x="282" y="76"/>
                        <a:pt x="282" y="76"/>
                      </a:cubicBezTo>
                      <a:cubicBezTo>
                        <a:pt x="282" y="63"/>
                        <a:pt x="283" y="51"/>
                        <a:pt x="280" y="39"/>
                      </a:cubicBezTo>
                      <a:cubicBezTo>
                        <a:pt x="280" y="35"/>
                        <a:pt x="275" y="37"/>
                        <a:pt x="275" y="40"/>
                      </a:cubicBezTo>
                      <a:cubicBezTo>
                        <a:pt x="278" y="52"/>
                        <a:pt x="277" y="64"/>
                        <a:pt x="277" y="76"/>
                      </a:cubicBezTo>
                      <a:cubicBezTo>
                        <a:pt x="277" y="76"/>
                        <a:pt x="277" y="76"/>
                        <a:pt x="277" y="77"/>
                      </a:cubicBezTo>
                      <a:cubicBezTo>
                        <a:pt x="272" y="77"/>
                        <a:pt x="267" y="77"/>
                        <a:pt x="262" y="77"/>
                      </a:cubicBezTo>
                      <a:cubicBezTo>
                        <a:pt x="263" y="66"/>
                        <a:pt x="265" y="55"/>
                        <a:pt x="263" y="45"/>
                      </a:cubicBezTo>
                      <a:cubicBezTo>
                        <a:pt x="262" y="41"/>
                        <a:pt x="257" y="43"/>
                        <a:pt x="258" y="46"/>
                      </a:cubicBezTo>
                      <a:cubicBezTo>
                        <a:pt x="260" y="56"/>
                        <a:pt x="257" y="67"/>
                        <a:pt x="257" y="77"/>
                      </a:cubicBezTo>
                      <a:cubicBezTo>
                        <a:pt x="255" y="77"/>
                        <a:pt x="253" y="77"/>
                        <a:pt x="252" y="77"/>
                      </a:cubicBezTo>
                      <a:cubicBezTo>
                        <a:pt x="252" y="76"/>
                        <a:pt x="252" y="76"/>
                        <a:pt x="252" y="75"/>
                      </a:cubicBezTo>
                      <a:cubicBezTo>
                        <a:pt x="250" y="69"/>
                        <a:pt x="251" y="64"/>
                        <a:pt x="251" y="58"/>
                      </a:cubicBezTo>
                      <a:cubicBezTo>
                        <a:pt x="251" y="52"/>
                        <a:pt x="250" y="45"/>
                        <a:pt x="250" y="38"/>
                      </a:cubicBezTo>
                      <a:cubicBezTo>
                        <a:pt x="250" y="35"/>
                        <a:pt x="245" y="35"/>
                        <a:pt x="245" y="38"/>
                      </a:cubicBezTo>
                      <a:cubicBezTo>
                        <a:pt x="245" y="45"/>
                        <a:pt x="245" y="52"/>
                        <a:pt x="246" y="58"/>
                      </a:cubicBezTo>
                      <a:cubicBezTo>
                        <a:pt x="246" y="65"/>
                        <a:pt x="245" y="70"/>
                        <a:pt x="247" y="76"/>
                      </a:cubicBezTo>
                      <a:cubicBezTo>
                        <a:pt x="247" y="77"/>
                        <a:pt x="247" y="77"/>
                        <a:pt x="247" y="77"/>
                      </a:cubicBezTo>
                      <a:cubicBezTo>
                        <a:pt x="243" y="77"/>
                        <a:pt x="239" y="77"/>
                        <a:pt x="235" y="77"/>
                      </a:cubicBezTo>
                      <a:cubicBezTo>
                        <a:pt x="235" y="67"/>
                        <a:pt x="236" y="58"/>
                        <a:pt x="236" y="48"/>
                      </a:cubicBezTo>
                      <a:cubicBezTo>
                        <a:pt x="236" y="45"/>
                        <a:pt x="231" y="45"/>
                        <a:pt x="231" y="48"/>
                      </a:cubicBezTo>
                      <a:cubicBezTo>
                        <a:pt x="231" y="58"/>
                        <a:pt x="230" y="67"/>
                        <a:pt x="230" y="77"/>
                      </a:cubicBezTo>
                      <a:cubicBezTo>
                        <a:pt x="227" y="77"/>
                        <a:pt x="224" y="77"/>
                        <a:pt x="221" y="77"/>
                      </a:cubicBezTo>
                      <a:cubicBezTo>
                        <a:pt x="220" y="71"/>
                        <a:pt x="222" y="66"/>
                        <a:pt x="222" y="61"/>
                      </a:cubicBezTo>
                      <a:cubicBezTo>
                        <a:pt x="223" y="55"/>
                        <a:pt x="222" y="48"/>
                        <a:pt x="221" y="42"/>
                      </a:cubicBezTo>
                      <a:cubicBezTo>
                        <a:pt x="221" y="39"/>
                        <a:pt x="216" y="39"/>
                        <a:pt x="216" y="42"/>
                      </a:cubicBezTo>
                      <a:cubicBezTo>
                        <a:pt x="216" y="47"/>
                        <a:pt x="217" y="53"/>
                        <a:pt x="217" y="58"/>
                      </a:cubicBezTo>
                      <a:cubicBezTo>
                        <a:pt x="217" y="65"/>
                        <a:pt x="215" y="71"/>
                        <a:pt x="215" y="77"/>
                      </a:cubicBezTo>
                      <a:cubicBezTo>
                        <a:pt x="209" y="77"/>
                        <a:pt x="203" y="77"/>
                        <a:pt x="197" y="77"/>
                      </a:cubicBezTo>
                      <a:cubicBezTo>
                        <a:pt x="198" y="76"/>
                        <a:pt x="198" y="76"/>
                        <a:pt x="198" y="75"/>
                      </a:cubicBezTo>
                      <a:cubicBezTo>
                        <a:pt x="198" y="65"/>
                        <a:pt x="200" y="56"/>
                        <a:pt x="201" y="46"/>
                      </a:cubicBezTo>
                      <a:cubicBezTo>
                        <a:pt x="202" y="43"/>
                        <a:pt x="197" y="41"/>
                        <a:pt x="196" y="45"/>
                      </a:cubicBezTo>
                      <a:cubicBezTo>
                        <a:pt x="195" y="55"/>
                        <a:pt x="193" y="65"/>
                        <a:pt x="193" y="75"/>
                      </a:cubicBezTo>
                      <a:cubicBezTo>
                        <a:pt x="193" y="76"/>
                        <a:pt x="193" y="76"/>
                        <a:pt x="194" y="77"/>
                      </a:cubicBezTo>
                      <a:cubicBezTo>
                        <a:pt x="190" y="77"/>
                        <a:pt x="187" y="77"/>
                        <a:pt x="183" y="77"/>
                      </a:cubicBez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3" y="63"/>
                        <a:pt x="183" y="51"/>
                        <a:pt x="185" y="38"/>
                      </a:cubicBezTo>
                      <a:cubicBezTo>
                        <a:pt x="185" y="35"/>
                        <a:pt x="180" y="35"/>
                        <a:pt x="180" y="38"/>
                      </a:cubicBezTo>
                      <a:cubicBezTo>
                        <a:pt x="178" y="51"/>
                        <a:pt x="178" y="63"/>
                        <a:pt x="178" y="76"/>
                      </a:cubicBezTo>
                      <a:cubicBezTo>
                        <a:pt x="178" y="76"/>
                        <a:pt x="178" y="76"/>
                        <a:pt x="178" y="77"/>
                      </a:cubicBezTo>
                      <a:cubicBezTo>
                        <a:pt x="175" y="77"/>
                        <a:pt x="172" y="77"/>
                        <a:pt x="169" y="77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70" y="66"/>
                        <a:pt x="171" y="56"/>
                        <a:pt x="168" y="46"/>
                      </a:cubicBezTo>
                      <a:cubicBezTo>
                        <a:pt x="168" y="42"/>
                        <a:pt x="163" y="44"/>
                        <a:pt x="163" y="47"/>
                      </a:cubicBezTo>
                      <a:cubicBezTo>
                        <a:pt x="166" y="57"/>
                        <a:pt x="164" y="67"/>
                        <a:pt x="164" y="77"/>
                      </a:cubicBezTo>
                      <a:cubicBezTo>
                        <a:pt x="164" y="77"/>
                        <a:pt x="164" y="77"/>
                        <a:pt x="164" y="77"/>
                      </a:cubicBezTo>
                      <a:cubicBezTo>
                        <a:pt x="160" y="77"/>
                        <a:pt x="155" y="77"/>
                        <a:pt x="150" y="77"/>
                      </a:cubicBezTo>
                      <a:cubicBezTo>
                        <a:pt x="150" y="76"/>
                        <a:pt x="150" y="76"/>
                        <a:pt x="150" y="76"/>
                      </a:cubicBezTo>
                      <a:cubicBezTo>
                        <a:pt x="150" y="65"/>
                        <a:pt x="151" y="54"/>
                        <a:pt x="153" y="43"/>
                      </a:cubicBezTo>
                      <a:cubicBezTo>
                        <a:pt x="153" y="39"/>
                        <a:pt x="148" y="38"/>
                        <a:pt x="148" y="41"/>
                      </a:cubicBezTo>
                      <a:cubicBezTo>
                        <a:pt x="146" y="53"/>
                        <a:pt x="145" y="64"/>
                        <a:pt x="145" y="76"/>
                      </a:cubicBezTo>
                      <a:cubicBezTo>
                        <a:pt x="145" y="76"/>
                        <a:pt x="145" y="76"/>
                        <a:pt x="145" y="77"/>
                      </a:cubicBezTo>
                      <a:cubicBezTo>
                        <a:pt x="143" y="77"/>
                        <a:pt x="140" y="77"/>
                        <a:pt x="137" y="77"/>
                      </a:cubicBezTo>
                      <a:cubicBezTo>
                        <a:pt x="137" y="76"/>
                        <a:pt x="137" y="76"/>
                        <a:pt x="137" y="76"/>
                      </a:cubicBezTo>
                      <a:cubicBezTo>
                        <a:pt x="137" y="66"/>
                        <a:pt x="138" y="55"/>
                        <a:pt x="138" y="45"/>
                      </a:cubicBezTo>
                      <a:cubicBezTo>
                        <a:pt x="138" y="42"/>
                        <a:pt x="133" y="42"/>
                        <a:pt x="133" y="45"/>
                      </a:cubicBezTo>
                      <a:cubicBezTo>
                        <a:pt x="133" y="55"/>
                        <a:pt x="132" y="66"/>
                        <a:pt x="132" y="76"/>
                      </a:cubicBezTo>
                      <a:cubicBezTo>
                        <a:pt x="132" y="76"/>
                        <a:pt x="132" y="76"/>
                        <a:pt x="132" y="77"/>
                      </a:cubicBezTo>
                      <a:cubicBezTo>
                        <a:pt x="128" y="77"/>
                        <a:pt x="123" y="77"/>
                        <a:pt x="119" y="77"/>
                      </a:cubicBezTo>
                      <a:cubicBezTo>
                        <a:pt x="119" y="76"/>
                        <a:pt x="119" y="76"/>
                        <a:pt x="119" y="76"/>
                      </a:cubicBezTo>
                      <a:cubicBezTo>
                        <a:pt x="121" y="65"/>
                        <a:pt x="120" y="55"/>
                        <a:pt x="120" y="45"/>
                      </a:cubicBezTo>
                      <a:cubicBezTo>
                        <a:pt x="120" y="42"/>
                        <a:pt x="115" y="42"/>
                        <a:pt x="115" y="45"/>
                      </a:cubicBezTo>
                      <a:cubicBezTo>
                        <a:pt x="115" y="55"/>
                        <a:pt x="115" y="65"/>
                        <a:pt x="114" y="74"/>
                      </a:cubicBezTo>
                      <a:cubicBezTo>
                        <a:pt x="114" y="75"/>
                        <a:pt x="114" y="76"/>
                        <a:pt x="115" y="77"/>
                      </a:cubicBezTo>
                      <a:cubicBezTo>
                        <a:pt x="112" y="77"/>
                        <a:pt x="109" y="77"/>
                        <a:pt x="106" y="76"/>
                      </a:cubicBezTo>
                      <a:cubicBezTo>
                        <a:pt x="105" y="76"/>
                        <a:pt x="103" y="76"/>
                        <a:pt x="102" y="76"/>
                      </a:cubicBezTo>
                      <a:cubicBezTo>
                        <a:pt x="102" y="64"/>
                        <a:pt x="104" y="51"/>
                        <a:pt x="104" y="38"/>
                      </a:cubicBezTo>
                      <a:cubicBezTo>
                        <a:pt x="103" y="35"/>
                        <a:pt x="98" y="35"/>
                        <a:pt x="98" y="38"/>
                      </a:cubicBezTo>
                      <a:cubicBezTo>
                        <a:pt x="99" y="51"/>
                        <a:pt x="97" y="64"/>
                        <a:pt x="97" y="76"/>
                      </a:cubicBezTo>
                      <a:cubicBezTo>
                        <a:pt x="92" y="76"/>
                        <a:pt x="88" y="76"/>
                        <a:pt x="84" y="76"/>
                      </a:cubicBezTo>
                      <a:cubicBezTo>
                        <a:pt x="84" y="66"/>
                        <a:pt x="87" y="55"/>
                        <a:pt x="84" y="45"/>
                      </a:cubicBezTo>
                      <a:cubicBezTo>
                        <a:pt x="82" y="42"/>
                        <a:pt x="77" y="43"/>
                        <a:pt x="78" y="46"/>
                      </a:cubicBezTo>
                      <a:cubicBezTo>
                        <a:pt x="82" y="56"/>
                        <a:pt x="79" y="66"/>
                        <a:pt x="78" y="76"/>
                      </a:cubicBezTo>
                      <a:cubicBezTo>
                        <a:pt x="73" y="76"/>
                        <a:pt x="69" y="76"/>
                        <a:pt x="64" y="76"/>
                      </a:cubicBezTo>
                      <a:cubicBezTo>
                        <a:pt x="64" y="76"/>
                        <a:pt x="64" y="76"/>
                        <a:pt x="64" y="76"/>
                      </a:cubicBezTo>
                      <a:cubicBezTo>
                        <a:pt x="62" y="66"/>
                        <a:pt x="63" y="55"/>
                        <a:pt x="64" y="45"/>
                      </a:cubicBezTo>
                      <a:cubicBezTo>
                        <a:pt x="65" y="42"/>
                        <a:pt x="60" y="40"/>
                        <a:pt x="59" y="44"/>
                      </a:cubicBezTo>
                      <a:cubicBezTo>
                        <a:pt x="58" y="55"/>
                        <a:pt x="57" y="65"/>
                        <a:pt x="58" y="76"/>
                      </a:cubicBezTo>
                      <a:cubicBezTo>
                        <a:pt x="54" y="76"/>
                        <a:pt x="50" y="76"/>
                        <a:pt x="46" y="76"/>
                      </a:cubicBezTo>
                      <a:cubicBezTo>
                        <a:pt x="46" y="67"/>
                        <a:pt x="46" y="57"/>
                        <a:pt x="45" y="47"/>
                      </a:cubicBezTo>
                      <a:cubicBezTo>
                        <a:pt x="45" y="44"/>
                        <a:pt x="40" y="44"/>
                        <a:pt x="40" y="47"/>
                      </a:cubicBezTo>
                      <a:cubicBezTo>
                        <a:pt x="40" y="57"/>
                        <a:pt x="41" y="67"/>
                        <a:pt x="41" y="76"/>
                      </a:cubicBezTo>
                      <a:cubicBezTo>
                        <a:pt x="37" y="76"/>
                        <a:pt x="32" y="76"/>
                        <a:pt x="28" y="76"/>
                      </a:cubicBezTo>
                      <a:cubicBezTo>
                        <a:pt x="27" y="65"/>
                        <a:pt x="29" y="54"/>
                        <a:pt x="25" y="44"/>
                      </a:cubicBezTo>
                      <a:cubicBezTo>
                        <a:pt x="24" y="41"/>
                        <a:pt x="19" y="42"/>
                        <a:pt x="20" y="45"/>
                      </a:cubicBezTo>
                      <a:cubicBezTo>
                        <a:pt x="23" y="55"/>
                        <a:pt x="22" y="66"/>
                        <a:pt x="23" y="76"/>
                      </a:cubicBezTo>
                      <a:cubicBezTo>
                        <a:pt x="18" y="76"/>
                        <a:pt x="13" y="77"/>
                        <a:pt x="8" y="77"/>
                      </a:cubicBezTo>
                      <a:cubicBezTo>
                        <a:pt x="8" y="54"/>
                        <a:pt x="7" y="31"/>
                        <a:pt x="6" y="8"/>
                      </a:cubicBezTo>
                      <a:cubicBezTo>
                        <a:pt x="37" y="8"/>
                        <a:pt x="69" y="7"/>
                        <a:pt x="10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3" name="Freeform 4084"/>
                <p:cNvSpPr/>
                <p:nvPr/>
              </p:nvSpPr>
              <p:spPr bwMode="auto">
                <a:xfrm>
                  <a:off x="1063" y="-512"/>
                  <a:ext cx="10" cy="57"/>
                </a:xfrm>
                <a:custGeom>
                  <a:avLst/>
                  <a:gdLst>
                    <a:gd name="T0" fmla="*/ 5 w 6"/>
                    <a:gd name="T1" fmla="*/ 30 h 33"/>
                    <a:gd name="T2" fmla="*/ 6 w 6"/>
                    <a:gd name="T3" fmla="*/ 3 h 33"/>
                    <a:gd name="T4" fmla="*/ 1 w 6"/>
                    <a:gd name="T5" fmla="*/ 3 h 33"/>
                    <a:gd name="T6" fmla="*/ 0 w 6"/>
                    <a:gd name="T7" fmla="*/ 30 h 33"/>
                    <a:gd name="T8" fmla="*/ 5 w 6"/>
                    <a:gd name="T9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33">
                      <a:moveTo>
                        <a:pt x="5" y="30"/>
                      </a:moveTo>
                      <a:cubicBezTo>
                        <a:pt x="5" y="21"/>
                        <a:pt x="6" y="12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ubicBezTo>
                        <a:pt x="0" y="12"/>
                        <a:pt x="0" y="21"/>
                        <a:pt x="0" y="30"/>
                      </a:cubicBezTo>
                      <a:cubicBezTo>
                        <a:pt x="0" y="33"/>
                        <a:pt x="5" y="33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4" name="Freeform 4085"/>
                <p:cNvSpPr>
                  <a:spLocks noEditPoints="1"/>
                </p:cNvSpPr>
                <p:nvPr/>
              </p:nvSpPr>
              <p:spPr bwMode="auto">
                <a:xfrm>
                  <a:off x="4549" y="1141"/>
                  <a:ext cx="653" cy="479"/>
                </a:xfrm>
                <a:custGeom>
                  <a:avLst/>
                  <a:gdLst>
                    <a:gd name="T0" fmla="*/ 340 w 375"/>
                    <a:gd name="T1" fmla="*/ 3 h 275"/>
                    <a:gd name="T2" fmla="*/ 252 w 375"/>
                    <a:gd name="T3" fmla="*/ 52 h 275"/>
                    <a:gd name="T4" fmla="*/ 2 w 375"/>
                    <a:gd name="T5" fmla="*/ 208 h 275"/>
                    <a:gd name="T6" fmla="*/ 42 w 375"/>
                    <a:gd name="T7" fmla="*/ 273 h 275"/>
                    <a:gd name="T8" fmla="*/ 116 w 375"/>
                    <a:gd name="T9" fmla="*/ 230 h 275"/>
                    <a:gd name="T10" fmla="*/ 355 w 375"/>
                    <a:gd name="T11" fmla="*/ 81 h 275"/>
                    <a:gd name="T12" fmla="*/ 332 w 375"/>
                    <a:gd name="T13" fmla="*/ 48 h 275"/>
                    <a:gd name="T14" fmla="*/ 348 w 375"/>
                    <a:gd name="T15" fmla="*/ 80 h 275"/>
                    <a:gd name="T16" fmla="*/ 321 w 375"/>
                    <a:gd name="T17" fmla="*/ 65 h 275"/>
                    <a:gd name="T18" fmla="*/ 324 w 375"/>
                    <a:gd name="T19" fmla="*/ 95 h 275"/>
                    <a:gd name="T20" fmla="*/ 319 w 375"/>
                    <a:gd name="T21" fmla="*/ 98 h 275"/>
                    <a:gd name="T22" fmla="*/ 284 w 375"/>
                    <a:gd name="T23" fmla="*/ 78 h 275"/>
                    <a:gd name="T24" fmla="*/ 299 w 375"/>
                    <a:gd name="T25" fmla="*/ 111 h 275"/>
                    <a:gd name="T26" fmla="*/ 273 w 375"/>
                    <a:gd name="T27" fmla="*/ 94 h 275"/>
                    <a:gd name="T28" fmla="*/ 284 w 375"/>
                    <a:gd name="T29" fmla="*/ 121 h 275"/>
                    <a:gd name="T30" fmla="*/ 256 w 375"/>
                    <a:gd name="T31" fmla="*/ 93 h 275"/>
                    <a:gd name="T32" fmla="*/ 274 w 375"/>
                    <a:gd name="T33" fmla="*/ 127 h 275"/>
                    <a:gd name="T34" fmla="*/ 241 w 375"/>
                    <a:gd name="T35" fmla="*/ 111 h 275"/>
                    <a:gd name="T36" fmla="*/ 251 w 375"/>
                    <a:gd name="T37" fmla="*/ 139 h 275"/>
                    <a:gd name="T38" fmla="*/ 226 w 375"/>
                    <a:gd name="T39" fmla="*/ 111 h 275"/>
                    <a:gd name="T40" fmla="*/ 248 w 375"/>
                    <a:gd name="T41" fmla="*/ 143 h 275"/>
                    <a:gd name="T42" fmla="*/ 219 w 375"/>
                    <a:gd name="T43" fmla="*/ 127 h 275"/>
                    <a:gd name="T44" fmla="*/ 218 w 375"/>
                    <a:gd name="T45" fmla="*/ 142 h 275"/>
                    <a:gd name="T46" fmla="*/ 213 w 375"/>
                    <a:gd name="T47" fmla="*/ 143 h 275"/>
                    <a:gd name="T48" fmla="*/ 205 w 375"/>
                    <a:gd name="T49" fmla="*/ 167 h 275"/>
                    <a:gd name="T50" fmla="*/ 201 w 375"/>
                    <a:gd name="T51" fmla="*/ 170 h 275"/>
                    <a:gd name="T52" fmla="*/ 193 w 375"/>
                    <a:gd name="T53" fmla="*/ 175 h 275"/>
                    <a:gd name="T54" fmla="*/ 189 w 375"/>
                    <a:gd name="T55" fmla="*/ 178 h 275"/>
                    <a:gd name="T56" fmla="*/ 182 w 375"/>
                    <a:gd name="T57" fmla="*/ 183 h 275"/>
                    <a:gd name="T58" fmla="*/ 177 w 375"/>
                    <a:gd name="T59" fmla="*/ 186 h 275"/>
                    <a:gd name="T60" fmla="*/ 165 w 375"/>
                    <a:gd name="T61" fmla="*/ 193 h 275"/>
                    <a:gd name="T62" fmla="*/ 161 w 375"/>
                    <a:gd name="T63" fmla="*/ 195 h 275"/>
                    <a:gd name="T64" fmla="*/ 154 w 375"/>
                    <a:gd name="T65" fmla="*/ 200 h 275"/>
                    <a:gd name="T66" fmla="*/ 150 w 375"/>
                    <a:gd name="T67" fmla="*/ 202 h 275"/>
                    <a:gd name="T68" fmla="*/ 139 w 375"/>
                    <a:gd name="T69" fmla="*/ 209 h 275"/>
                    <a:gd name="T70" fmla="*/ 134 w 375"/>
                    <a:gd name="T71" fmla="*/ 211 h 275"/>
                    <a:gd name="T72" fmla="*/ 124 w 375"/>
                    <a:gd name="T73" fmla="*/ 219 h 275"/>
                    <a:gd name="T74" fmla="*/ 120 w 375"/>
                    <a:gd name="T75" fmla="*/ 222 h 275"/>
                    <a:gd name="T76" fmla="*/ 89 w 375"/>
                    <a:gd name="T77" fmla="*/ 205 h 275"/>
                    <a:gd name="T78" fmla="*/ 92 w 375"/>
                    <a:gd name="T79" fmla="*/ 239 h 275"/>
                    <a:gd name="T80" fmla="*/ 87 w 375"/>
                    <a:gd name="T81" fmla="*/ 242 h 275"/>
                    <a:gd name="T82" fmla="*/ 57 w 375"/>
                    <a:gd name="T83" fmla="*/ 226 h 275"/>
                    <a:gd name="T84" fmla="*/ 42 w 375"/>
                    <a:gd name="T85" fmla="*/ 231 h 275"/>
                    <a:gd name="T86" fmla="*/ 45 w 375"/>
                    <a:gd name="T87" fmla="*/ 269 h 275"/>
                    <a:gd name="T88" fmla="*/ 171 w 375"/>
                    <a:gd name="T89" fmla="*/ 111 h 275"/>
                    <a:gd name="T90" fmla="*/ 335 w 375"/>
                    <a:gd name="T91" fmla="*/ 6 h 275"/>
                    <a:gd name="T92" fmla="*/ 363 w 375"/>
                    <a:gd name="T93" fmla="*/ 68 h 275"/>
                    <a:gd name="T94" fmla="*/ 358 w 375"/>
                    <a:gd name="T95" fmla="*/ 71 h 275"/>
                    <a:gd name="T96" fmla="*/ 351 w 375"/>
                    <a:gd name="T97" fmla="*/ 77 h 2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75" h="275">
                      <a:moveTo>
                        <a:pt x="372" y="68"/>
                      </a:moveTo>
                      <a:cubicBezTo>
                        <a:pt x="374" y="68"/>
                        <a:pt x="375" y="66"/>
                        <a:pt x="374" y="64"/>
                      </a:cubicBezTo>
                      <a:cubicBezTo>
                        <a:pt x="362" y="44"/>
                        <a:pt x="352" y="23"/>
                        <a:pt x="340" y="3"/>
                      </a:cubicBezTo>
                      <a:cubicBezTo>
                        <a:pt x="339" y="2"/>
                        <a:pt x="338" y="2"/>
                        <a:pt x="338" y="2"/>
                      </a:cubicBezTo>
                      <a:cubicBezTo>
                        <a:pt x="337" y="1"/>
                        <a:pt x="335" y="0"/>
                        <a:pt x="334" y="1"/>
                      </a:cubicBezTo>
                      <a:cubicBezTo>
                        <a:pt x="306" y="18"/>
                        <a:pt x="279" y="34"/>
                        <a:pt x="252" y="52"/>
                      </a:cubicBezTo>
                      <a:cubicBezTo>
                        <a:pt x="225" y="69"/>
                        <a:pt x="199" y="88"/>
                        <a:pt x="171" y="104"/>
                      </a:cubicBezTo>
                      <a:cubicBezTo>
                        <a:pt x="143" y="121"/>
                        <a:pt x="114" y="136"/>
                        <a:pt x="87" y="154"/>
                      </a:cubicBezTo>
                      <a:cubicBezTo>
                        <a:pt x="58" y="172"/>
                        <a:pt x="30" y="191"/>
                        <a:pt x="2" y="208"/>
                      </a:cubicBezTo>
                      <a:cubicBezTo>
                        <a:pt x="1" y="209"/>
                        <a:pt x="1" y="209"/>
                        <a:pt x="1" y="210"/>
                      </a:cubicBezTo>
                      <a:cubicBezTo>
                        <a:pt x="0" y="210"/>
                        <a:pt x="0" y="211"/>
                        <a:pt x="1" y="212"/>
                      </a:cubicBezTo>
                      <a:cubicBezTo>
                        <a:pt x="14" y="232"/>
                        <a:pt x="29" y="252"/>
                        <a:pt x="42" y="273"/>
                      </a:cubicBezTo>
                      <a:cubicBezTo>
                        <a:pt x="43" y="275"/>
                        <a:pt x="44" y="275"/>
                        <a:pt x="45" y="274"/>
                      </a:cubicBezTo>
                      <a:cubicBezTo>
                        <a:pt x="46" y="275"/>
                        <a:pt x="46" y="275"/>
                        <a:pt x="47" y="274"/>
                      </a:cubicBezTo>
                      <a:cubicBezTo>
                        <a:pt x="68" y="257"/>
                        <a:pt x="93" y="244"/>
                        <a:pt x="116" y="230"/>
                      </a:cubicBezTo>
                      <a:cubicBezTo>
                        <a:pt x="141" y="215"/>
                        <a:pt x="165" y="200"/>
                        <a:pt x="190" y="185"/>
                      </a:cubicBezTo>
                      <a:cubicBezTo>
                        <a:pt x="233" y="158"/>
                        <a:pt x="275" y="132"/>
                        <a:pt x="318" y="105"/>
                      </a:cubicBezTo>
                      <a:cubicBezTo>
                        <a:pt x="330" y="97"/>
                        <a:pt x="343" y="89"/>
                        <a:pt x="355" y="81"/>
                      </a:cubicBezTo>
                      <a:cubicBezTo>
                        <a:pt x="361" y="77"/>
                        <a:pt x="368" y="73"/>
                        <a:pt x="372" y="68"/>
                      </a:cubicBezTo>
                      <a:close/>
                      <a:moveTo>
                        <a:pt x="351" y="76"/>
                      </a:moveTo>
                      <a:cubicBezTo>
                        <a:pt x="345" y="66"/>
                        <a:pt x="339" y="56"/>
                        <a:pt x="332" y="48"/>
                      </a:cubicBezTo>
                      <a:cubicBezTo>
                        <a:pt x="329" y="46"/>
                        <a:pt x="326" y="50"/>
                        <a:pt x="328" y="52"/>
                      </a:cubicBezTo>
                      <a:cubicBezTo>
                        <a:pt x="336" y="60"/>
                        <a:pt x="341" y="69"/>
                        <a:pt x="346" y="79"/>
                      </a:cubicBezTo>
                      <a:cubicBezTo>
                        <a:pt x="347" y="79"/>
                        <a:pt x="347" y="79"/>
                        <a:pt x="348" y="80"/>
                      </a:cubicBezTo>
                      <a:cubicBezTo>
                        <a:pt x="344" y="82"/>
                        <a:pt x="341" y="84"/>
                        <a:pt x="338" y="86"/>
                      </a:cubicBezTo>
                      <a:cubicBezTo>
                        <a:pt x="334" y="77"/>
                        <a:pt x="331" y="68"/>
                        <a:pt x="324" y="61"/>
                      </a:cubicBezTo>
                      <a:cubicBezTo>
                        <a:pt x="322" y="59"/>
                        <a:pt x="318" y="62"/>
                        <a:pt x="321" y="65"/>
                      </a:cubicBezTo>
                      <a:cubicBezTo>
                        <a:pt x="327" y="71"/>
                        <a:pt x="330" y="81"/>
                        <a:pt x="334" y="89"/>
                      </a:cubicBezTo>
                      <a:cubicBezTo>
                        <a:pt x="331" y="90"/>
                        <a:pt x="329" y="92"/>
                        <a:pt x="326" y="94"/>
                      </a:cubicBezTo>
                      <a:cubicBezTo>
                        <a:pt x="326" y="94"/>
                        <a:pt x="325" y="95"/>
                        <a:pt x="324" y="95"/>
                      </a:cubicBezTo>
                      <a:cubicBezTo>
                        <a:pt x="320" y="84"/>
                        <a:pt x="312" y="75"/>
                        <a:pt x="305" y="65"/>
                      </a:cubicBezTo>
                      <a:cubicBezTo>
                        <a:pt x="304" y="62"/>
                        <a:pt x="299" y="65"/>
                        <a:pt x="301" y="68"/>
                      </a:cubicBezTo>
                      <a:cubicBezTo>
                        <a:pt x="307" y="78"/>
                        <a:pt x="316" y="87"/>
                        <a:pt x="319" y="98"/>
                      </a:cubicBezTo>
                      <a:cubicBezTo>
                        <a:pt x="313" y="102"/>
                        <a:pt x="308" y="105"/>
                        <a:pt x="302" y="109"/>
                      </a:cubicBezTo>
                      <a:cubicBezTo>
                        <a:pt x="302" y="108"/>
                        <a:pt x="302" y="108"/>
                        <a:pt x="302" y="107"/>
                      </a:cubicBezTo>
                      <a:cubicBezTo>
                        <a:pt x="296" y="98"/>
                        <a:pt x="289" y="88"/>
                        <a:pt x="284" y="78"/>
                      </a:cubicBezTo>
                      <a:cubicBezTo>
                        <a:pt x="282" y="75"/>
                        <a:pt x="278" y="78"/>
                        <a:pt x="280" y="81"/>
                      </a:cubicBezTo>
                      <a:cubicBezTo>
                        <a:pt x="285" y="91"/>
                        <a:pt x="291" y="100"/>
                        <a:pt x="297" y="110"/>
                      </a:cubicBezTo>
                      <a:cubicBezTo>
                        <a:pt x="298" y="111"/>
                        <a:pt x="298" y="111"/>
                        <a:pt x="299" y="111"/>
                      </a:cubicBezTo>
                      <a:cubicBezTo>
                        <a:pt x="295" y="113"/>
                        <a:pt x="292" y="116"/>
                        <a:pt x="288" y="118"/>
                      </a:cubicBezTo>
                      <a:cubicBezTo>
                        <a:pt x="288" y="118"/>
                        <a:pt x="288" y="118"/>
                        <a:pt x="288" y="118"/>
                      </a:cubicBezTo>
                      <a:cubicBezTo>
                        <a:pt x="283" y="110"/>
                        <a:pt x="280" y="101"/>
                        <a:pt x="273" y="94"/>
                      </a:cubicBezTo>
                      <a:cubicBezTo>
                        <a:pt x="271" y="92"/>
                        <a:pt x="268" y="96"/>
                        <a:pt x="270" y="98"/>
                      </a:cubicBezTo>
                      <a:cubicBezTo>
                        <a:pt x="276" y="105"/>
                        <a:pt x="278" y="113"/>
                        <a:pt x="284" y="120"/>
                      </a:cubicBezTo>
                      <a:cubicBezTo>
                        <a:pt x="284" y="121"/>
                        <a:pt x="284" y="121"/>
                        <a:pt x="284" y="121"/>
                      </a:cubicBezTo>
                      <a:cubicBezTo>
                        <a:pt x="282" y="122"/>
                        <a:pt x="280" y="123"/>
                        <a:pt x="278" y="124"/>
                      </a:cubicBezTo>
                      <a:cubicBezTo>
                        <a:pt x="278" y="124"/>
                        <a:pt x="277" y="124"/>
                        <a:pt x="277" y="123"/>
                      </a:cubicBezTo>
                      <a:cubicBezTo>
                        <a:pt x="271" y="113"/>
                        <a:pt x="265" y="102"/>
                        <a:pt x="256" y="93"/>
                      </a:cubicBezTo>
                      <a:cubicBezTo>
                        <a:pt x="254" y="90"/>
                        <a:pt x="250" y="94"/>
                        <a:pt x="253" y="97"/>
                      </a:cubicBezTo>
                      <a:cubicBezTo>
                        <a:pt x="261" y="105"/>
                        <a:pt x="267" y="116"/>
                        <a:pt x="273" y="126"/>
                      </a:cubicBezTo>
                      <a:cubicBezTo>
                        <a:pt x="273" y="126"/>
                        <a:pt x="273" y="127"/>
                        <a:pt x="274" y="127"/>
                      </a:cubicBezTo>
                      <a:cubicBezTo>
                        <a:pt x="269" y="130"/>
                        <a:pt x="265" y="132"/>
                        <a:pt x="261" y="135"/>
                      </a:cubicBezTo>
                      <a:cubicBezTo>
                        <a:pt x="256" y="125"/>
                        <a:pt x="252" y="115"/>
                        <a:pt x="245" y="107"/>
                      </a:cubicBezTo>
                      <a:cubicBezTo>
                        <a:pt x="242" y="105"/>
                        <a:pt x="239" y="108"/>
                        <a:pt x="241" y="111"/>
                      </a:cubicBezTo>
                      <a:cubicBezTo>
                        <a:pt x="248" y="118"/>
                        <a:pt x="252" y="129"/>
                        <a:pt x="257" y="138"/>
                      </a:cubicBezTo>
                      <a:cubicBezTo>
                        <a:pt x="255" y="139"/>
                        <a:pt x="253" y="139"/>
                        <a:pt x="252" y="140"/>
                      </a:cubicBezTo>
                      <a:cubicBezTo>
                        <a:pt x="252" y="140"/>
                        <a:pt x="252" y="139"/>
                        <a:pt x="251" y="139"/>
                      </a:cubicBezTo>
                      <a:cubicBezTo>
                        <a:pt x="247" y="135"/>
                        <a:pt x="245" y="130"/>
                        <a:pt x="242" y="125"/>
                      </a:cubicBezTo>
                      <a:cubicBezTo>
                        <a:pt x="238" y="119"/>
                        <a:pt x="234" y="114"/>
                        <a:pt x="230" y="109"/>
                      </a:cubicBezTo>
                      <a:cubicBezTo>
                        <a:pt x="229" y="106"/>
                        <a:pt x="224" y="108"/>
                        <a:pt x="226" y="111"/>
                      </a:cubicBezTo>
                      <a:cubicBezTo>
                        <a:pt x="230" y="117"/>
                        <a:pt x="233" y="122"/>
                        <a:pt x="237" y="128"/>
                      </a:cubicBezTo>
                      <a:cubicBezTo>
                        <a:pt x="241" y="133"/>
                        <a:pt x="243" y="138"/>
                        <a:pt x="247" y="143"/>
                      </a:cubicBezTo>
                      <a:cubicBezTo>
                        <a:pt x="248" y="143"/>
                        <a:pt x="248" y="143"/>
                        <a:pt x="248" y="143"/>
                      </a:cubicBezTo>
                      <a:cubicBezTo>
                        <a:pt x="245" y="145"/>
                        <a:pt x="241" y="147"/>
                        <a:pt x="238" y="149"/>
                      </a:cubicBezTo>
                      <a:cubicBezTo>
                        <a:pt x="233" y="141"/>
                        <a:pt x="229" y="132"/>
                        <a:pt x="224" y="124"/>
                      </a:cubicBezTo>
                      <a:cubicBezTo>
                        <a:pt x="222" y="121"/>
                        <a:pt x="217" y="124"/>
                        <a:pt x="219" y="127"/>
                      </a:cubicBezTo>
                      <a:cubicBezTo>
                        <a:pt x="224" y="135"/>
                        <a:pt x="229" y="143"/>
                        <a:pt x="234" y="152"/>
                      </a:cubicBezTo>
                      <a:cubicBezTo>
                        <a:pt x="231" y="153"/>
                        <a:pt x="228" y="155"/>
                        <a:pt x="226" y="157"/>
                      </a:cubicBezTo>
                      <a:cubicBezTo>
                        <a:pt x="222" y="152"/>
                        <a:pt x="221" y="147"/>
                        <a:pt x="218" y="142"/>
                      </a:cubicBezTo>
                      <a:cubicBezTo>
                        <a:pt x="216" y="137"/>
                        <a:pt x="211" y="132"/>
                        <a:pt x="208" y="127"/>
                      </a:cubicBezTo>
                      <a:cubicBezTo>
                        <a:pt x="206" y="124"/>
                        <a:pt x="202" y="126"/>
                        <a:pt x="203" y="129"/>
                      </a:cubicBezTo>
                      <a:cubicBezTo>
                        <a:pt x="206" y="134"/>
                        <a:pt x="210" y="138"/>
                        <a:pt x="213" y="143"/>
                      </a:cubicBezTo>
                      <a:cubicBezTo>
                        <a:pt x="216" y="148"/>
                        <a:pt x="218" y="154"/>
                        <a:pt x="221" y="159"/>
                      </a:cubicBezTo>
                      <a:cubicBezTo>
                        <a:pt x="216" y="163"/>
                        <a:pt x="211" y="166"/>
                        <a:pt x="206" y="169"/>
                      </a:cubicBezTo>
                      <a:cubicBezTo>
                        <a:pt x="206" y="168"/>
                        <a:pt x="206" y="168"/>
                        <a:pt x="205" y="167"/>
                      </a:cubicBezTo>
                      <a:cubicBezTo>
                        <a:pt x="200" y="159"/>
                        <a:pt x="197" y="150"/>
                        <a:pt x="193" y="141"/>
                      </a:cubicBezTo>
                      <a:cubicBezTo>
                        <a:pt x="192" y="138"/>
                        <a:pt x="187" y="139"/>
                        <a:pt x="188" y="142"/>
                      </a:cubicBezTo>
                      <a:cubicBezTo>
                        <a:pt x="192" y="152"/>
                        <a:pt x="196" y="161"/>
                        <a:pt x="201" y="170"/>
                      </a:cubicBezTo>
                      <a:cubicBezTo>
                        <a:pt x="201" y="170"/>
                        <a:pt x="202" y="171"/>
                        <a:pt x="203" y="171"/>
                      </a:cubicBezTo>
                      <a:cubicBezTo>
                        <a:pt x="200" y="173"/>
                        <a:pt x="197" y="175"/>
                        <a:pt x="194" y="176"/>
                      </a:cubicBezTo>
                      <a:cubicBezTo>
                        <a:pt x="194" y="176"/>
                        <a:pt x="193" y="176"/>
                        <a:pt x="193" y="175"/>
                      </a:cubicBezTo>
                      <a:cubicBezTo>
                        <a:pt x="187" y="165"/>
                        <a:pt x="180" y="154"/>
                        <a:pt x="175" y="143"/>
                      </a:cubicBezTo>
                      <a:cubicBezTo>
                        <a:pt x="174" y="140"/>
                        <a:pt x="169" y="143"/>
                        <a:pt x="171" y="146"/>
                      </a:cubicBezTo>
                      <a:cubicBezTo>
                        <a:pt x="176" y="157"/>
                        <a:pt x="182" y="168"/>
                        <a:pt x="189" y="178"/>
                      </a:cubicBezTo>
                      <a:cubicBezTo>
                        <a:pt x="189" y="178"/>
                        <a:pt x="189" y="179"/>
                        <a:pt x="190" y="179"/>
                      </a:cubicBezTo>
                      <a:cubicBezTo>
                        <a:pt x="187" y="181"/>
                        <a:pt x="185" y="182"/>
                        <a:pt x="182" y="184"/>
                      </a:cubicBezTo>
                      <a:cubicBezTo>
                        <a:pt x="182" y="184"/>
                        <a:pt x="182" y="184"/>
                        <a:pt x="182" y="183"/>
                      </a:cubicBezTo>
                      <a:cubicBezTo>
                        <a:pt x="177" y="175"/>
                        <a:pt x="172" y="165"/>
                        <a:pt x="165" y="158"/>
                      </a:cubicBezTo>
                      <a:cubicBezTo>
                        <a:pt x="162" y="155"/>
                        <a:pt x="159" y="159"/>
                        <a:pt x="161" y="161"/>
                      </a:cubicBezTo>
                      <a:cubicBezTo>
                        <a:pt x="168" y="168"/>
                        <a:pt x="172" y="178"/>
                        <a:pt x="177" y="186"/>
                      </a:cubicBezTo>
                      <a:cubicBezTo>
                        <a:pt x="178" y="186"/>
                        <a:pt x="178" y="186"/>
                        <a:pt x="178" y="186"/>
                      </a:cubicBezTo>
                      <a:cubicBezTo>
                        <a:pt x="174" y="189"/>
                        <a:pt x="170" y="191"/>
                        <a:pt x="166" y="194"/>
                      </a:cubicBezTo>
                      <a:cubicBezTo>
                        <a:pt x="166" y="193"/>
                        <a:pt x="165" y="193"/>
                        <a:pt x="165" y="193"/>
                      </a:cubicBezTo>
                      <a:cubicBezTo>
                        <a:pt x="159" y="183"/>
                        <a:pt x="154" y="173"/>
                        <a:pt x="150" y="163"/>
                      </a:cubicBezTo>
                      <a:cubicBezTo>
                        <a:pt x="149" y="160"/>
                        <a:pt x="144" y="162"/>
                        <a:pt x="145" y="165"/>
                      </a:cubicBezTo>
                      <a:cubicBezTo>
                        <a:pt x="149" y="175"/>
                        <a:pt x="155" y="186"/>
                        <a:pt x="161" y="195"/>
                      </a:cubicBezTo>
                      <a:cubicBezTo>
                        <a:pt x="161" y="196"/>
                        <a:pt x="161" y="196"/>
                        <a:pt x="162" y="196"/>
                      </a:cubicBezTo>
                      <a:cubicBezTo>
                        <a:pt x="159" y="198"/>
                        <a:pt x="157" y="199"/>
                        <a:pt x="155" y="201"/>
                      </a:cubicBezTo>
                      <a:cubicBezTo>
                        <a:pt x="154" y="200"/>
                        <a:pt x="154" y="200"/>
                        <a:pt x="154" y="200"/>
                      </a:cubicBezTo>
                      <a:cubicBezTo>
                        <a:pt x="149" y="191"/>
                        <a:pt x="144" y="182"/>
                        <a:pt x="139" y="173"/>
                      </a:cubicBezTo>
                      <a:cubicBezTo>
                        <a:pt x="137" y="170"/>
                        <a:pt x="133" y="173"/>
                        <a:pt x="135" y="176"/>
                      </a:cubicBezTo>
                      <a:cubicBezTo>
                        <a:pt x="140" y="185"/>
                        <a:pt x="144" y="194"/>
                        <a:pt x="150" y="202"/>
                      </a:cubicBezTo>
                      <a:cubicBezTo>
                        <a:pt x="150" y="203"/>
                        <a:pt x="150" y="203"/>
                        <a:pt x="150" y="203"/>
                      </a:cubicBezTo>
                      <a:cubicBezTo>
                        <a:pt x="147" y="205"/>
                        <a:pt x="143" y="208"/>
                        <a:pt x="139" y="210"/>
                      </a:cubicBezTo>
                      <a:cubicBezTo>
                        <a:pt x="139" y="210"/>
                        <a:pt x="139" y="209"/>
                        <a:pt x="139" y="209"/>
                      </a:cubicBezTo>
                      <a:cubicBezTo>
                        <a:pt x="135" y="200"/>
                        <a:pt x="129" y="192"/>
                        <a:pt x="123" y="183"/>
                      </a:cubicBezTo>
                      <a:cubicBezTo>
                        <a:pt x="122" y="180"/>
                        <a:pt x="117" y="183"/>
                        <a:pt x="119" y="186"/>
                      </a:cubicBezTo>
                      <a:cubicBezTo>
                        <a:pt x="124" y="194"/>
                        <a:pt x="130" y="202"/>
                        <a:pt x="134" y="211"/>
                      </a:cubicBezTo>
                      <a:cubicBezTo>
                        <a:pt x="134" y="211"/>
                        <a:pt x="135" y="212"/>
                        <a:pt x="135" y="212"/>
                      </a:cubicBezTo>
                      <a:cubicBezTo>
                        <a:pt x="133" y="214"/>
                        <a:pt x="130" y="215"/>
                        <a:pt x="128" y="217"/>
                      </a:cubicBezTo>
                      <a:cubicBezTo>
                        <a:pt x="127" y="217"/>
                        <a:pt x="126" y="218"/>
                        <a:pt x="124" y="219"/>
                      </a:cubicBezTo>
                      <a:cubicBezTo>
                        <a:pt x="118" y="208"/>
                        <a:pt x="113" y="196"/>
                        <a:pt x="106" y="186"/>
                      </a:cubicBezTo>
                      <a:cubicBezTo>
                        <a:pt x="104" y="183"/>
                        <a:pt x="99" y="186"/>
                        <a:pt x="101" y="188"/>
                      </a:cubicBezTo>
                      <a:cubicBezTo>
                        <a:pt x="109" y="199"/>
                        <a:pt x="113" y="211"/>
                        <a:pt x="120" y="222"/>
                      </a:cubicBezTo>
                      <a:cubicBezTo>
                        <a:pt x="116" y="224"/>
                        <a:pt x="113" y="226"/>
                        <a:pt x="109" y="228"/>
                      </a:cubicBezTo>
                      <a:cubicBezTo>
                        <a:pt x="104" y="219"/>
                        <a:pt x="100" y="208"/>
                        <a:pt x="92" y="202"/>
                      </a:cubicBezTo>
                      <a:cubicBezTo>
                        <a:pt x="89" y="199"/>
                        <a:pt x="86" y="203"/>
                        <a:pt x="89" y="205"/>
                      </a:cubicBezTo>
                      <a:cubicBezTo>
                        <a:pt x="96" y="212"/>
                        <a:pt x="100" y="222"/>
                        <a:pt x="104" y="231"/>
                      </a:cubicBezTo>
                      <a:cubicBezTo>
                        <a:pt x="100" y="234"/>
                        <a:pt x="96" y="236"/>
                        <a:pt x="92" y="239"/>
                      </a:cubicBezTo>
                      <a:cubicBezTo>
                        <a:pt x="92" y="239"/>
                        <a:pt x="92" y="239"/>
                        <a:pt x="92" y="239"/>
                      </a:cubicBezTo>
                      <a:cubicBezTo>
                        <a:pt x="85" y="231"/>
                        <a:pt x="80" y="221"/>
                        <a:pt x="76" y="212"/>
                      </a:cubicBezTo>
                      <a:cubicBezTo>
                        <a:pt x="75" y="209"/>
                        <a:pt x="70" y="210"/>
                        <a:pt x="71" y="214"/>
                      </a:cubicBezTo>
                      <a:cubicBezTo>
                        <a:pt x="75" y="224"/>
                        <a:pt x="80" y="233"/>
                        <a:pt x="87" y="242"/>
                      </a:cubicBezTo>
                      <a:cubicBezTo>
                        <a:pt x="84" y="244"/>
                        <a:pt x="80" y="246"/>
                        <a:pt x="77" y="248"/>
                      </a:cubicBezTo>
                      <a:cubicBezTo>
                        <a:pt x="72" y="240"/>
                        <a:pt x="66" y="232"/>
                        <a:pt x="61" y="224"/>
                      </a:cubicBezTo>
                      <a:cubicBezTo>
                        <a:pt x="59" y="221"/>
                        <a:pt x="55" y="224"/>
                        <a:pt x="57" y="226"/>
                      </a:cubicBezTo>
                      <a:cubicBezTo>
                        <a:pt x="62" y="235"/>
                        <a:pt x="67" y="243"/>
                        <a:pt x="73" y="251"/>
                      </a:cubicBezTo>
                      <a:cubicBezTo>
                        <a:pt x="69" y="253"/>
                        <a:pt x="65" y="255"/>
                        <a:pt x="62" y="258"/>
                      </a:cubicBezTo>
                      <a:cubicBezTo>
                        <a:pt x="55" y="249"/>
                        <a:pt x="51" y="239"/>
                        <a:pt x="42" y="231"/>
                      </a:cubicBezTo>
                      <a:cubicBezTo>
                        <a:pt x="40" y="229"/>
                        <a:pt x="36" y="233"/>
                        <a:pt x="39" y="235"/>
                      </a:cubicBezTo>
                      <a:cubicBezTo>
                        <a:pt x="47" y="242"/>
                        <a:pt x="51" y="252"/>
                        <a:pt x="57" y="260"/>
                      </a:cubicBezTo>
                      <a:cubicBezTo>
                        <a:pt x="53" y="263"/>
                        <a:pt x="49" y="266"/>
                        <a:pt x="45" y="269"/>
                      </a:cubicBezTo>
                      <a:cubicBezTo>
                        <a:pt x="33" y="249"/>
                        <a:pt x="20" y="231"/>
                        <a:pt x="7" y="211"/>
                      </a:cubicBezTo>
                      <a:cubicBezTo>
                        <a:pt x="33" y="195"/>
                        <a:pt x="60" y="177"/>
                        <a:pt x="86" y="160"/>
                      </a:cubicBezTo>
                      <a:cubicBezTo>
                        <a:pt x="114" y="142"/>
                        <a:pt x="142" y="127"/>
                        <a:pt x="171" y="111"/>
                      </a:cubicBezTo>
                      <a:cubicBezTo>
                        <a:pt x="199" y="95"/>
                        <a:pt x="225" y="76"/>
                        <a:pt x="252" y="58"/>
                      </a:cubicBezTo>
                      <a:cubicBezTo>
                        <a:pt x="279" y="40"/>
                        <a:pt x="307" y="23"/>
                        <a:pt x="335" y="6"/>
                      </a:cubicBezTo>
                      <a:cubicBezTo>
                        <a:pt x="335" y="6"/>
                        <a:pt x="335" y="6"/>
                        <a:pt x="335" y="6"/>
                      </a:cubicBezTo>
                      <a:cubicBezTo>
                        <a:pt x="347" y="25"/>
                        <a:pt x="357" y="45"/>
                        <a:pt x="368" y="65"/>
                      </a:cubicBezTo>
                      <a:cubicBezTo>
                        <a:pt x="367" y="66"/>
                        <a:pt x="365" y="68"/>
                        <a:pt x="363" y="69"/>
                      </a:cubicBezTo>
                      <a:cubicBezTo>
                        <a:pt x="363" y="69"/>
                        <a:pt x="363" y="69"/>
                        <a:pt x="363" y="68"/>
                      </a:cubicBezTo>
                      <a:cubicBezTo>
                        <a:pt x="357" y="61"/>
                        <a:pt x="355" y="53"/>
                        <a:pt x="349" y="47"/>
                      </a:cubicBezTo>
                      <a:cubicBezTo>
                        <a:pt x="347" y="44"/>
                        <a:pt x="343" y="48"/>
                        <a:pt x="345" y="50"/>
                      </a:cubicBezTo>
                      <a:cubicBezTo>
                        <a:pt x="351" y="57"/>
                        <a:pt x="353" y="65"/>
                        <a:pt x="358" y="71"/>
                      </a:cubicBezTo>
                      <a:cubicBezTo>
                        <a:pt x="358" y="72"/>
                        <a:pt x="359" y="72"/>
                        <a:pt x="359" y="72"/>
                      </a:cubicBezTo>
                      <a:cubicBezTo>
                        <a:pt x="358" y="73"/>
                        <a:pt x="357" y="73"/>
                        <a:pt x="356" y="74"/>
                      </a:cubicBezTo>
                      <a:cubicBezTo>
                        <a:pt x="354" y="75"/>
                        <a:pt x="353" y="76"/>
                        <a:pt x="351" y="77"/>
                      </a:cubicBezTo>
                      <a:cubicBezTo>
                        <a:pt x="351" y="77"/>
                        <a:pt x="351" y="76"/>
                        <a:pt x="351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5" name="Freeform 4086"/>
                <p:cNvSpPr/>
                <p:nvPr/>
              </p:nvSpPr>
              <p:spPr bwMode="auto">
                <a:xfrm>
                  <a:off x="5056" y="1270"/>
                  <a:ext cx="38" cy="56"/>
                </a:xfrm>
                <a:custGeom>
                  <a:avLst/>
                  <a:gdLst>
                    <a:gd name="T0" fmla="*/ 2 w 22"/>
                    <a:gd name="T1" fmla="*/ 6 h 32"/>
                    <a:gd name="T2" fmla="*/ 16 w 22"/>
                    <a:gd name="T3" fmla="*/ 29 h 32"/>
                    <a:gd name="T4" fmla="*/ 20 w 22"/>
                    <a:gd name="T5" fmla="*/ 26 h 32"/>
                    <a:gd name="T6" fmla="*/ 7 w 22"/>
                    <a:gd name="T7" fmla="*/ 3 h 32"/>
                    <a:gd name="T8" fmla="*/ 2 w 22"/>
                    <a:gd name="T9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32">
                      <a:moveTo>
                        <a:pt x="2" y="6"/>
                      </a:moveTo>
                      <a:cubicBezTo>
                        <a:pt x="7" y="14"/>
                        <a:pt x="11" y="22"/>
                        <a:pt x="16" y="29"/>
                      </a:cubicBezTo>
                      <a:cubicBezTo>
                        <a:pt x="17" y="32"/>
                        <a:pt x="22" y="29"/>
                        <a:pt x="20" y="26"/>
                      </a:cubicBezTo>
                      <a:cubicBezTo>
                        <a:pt x="15" y="19"/>
                        <a:pt x="11" y="11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6" name="Freeform 4087"/>
                <p:cNvSpPr>
                  <a:spLocks noEditPoints="1"/>
                </p:cNvSpPr>
                <p:nvPr/>
              </p:nvSpPr>
              <p:spPr bwMode="auto">
                <a:xfrm>
                  <a:off x="4186" y="-596"/>
                  <a:ext cx="221" cy="335"/>
                </a:xfrm>
                <a:custGeom>
                  <a:avLst/>
                  <a:gdLst>
                    <a:gd name="T0" fmla="*/ 15 w 127"/>
                    <a:gd name="T1" fmla="*/ 183 h 192"/>
                    <a:gd name="T2" fmla="*/ 59 w 127"/>
                    <a:gd name="T3" fmla="*/ 187 h 192"/>
                    <a:gd name="T4" fmla="*/ 73 w 127"/>
                    <a:gd name="T5" fmla="*/ 154 h 192"/>
                    <a:gd name="T6" fmla="*/ 73 w 127"/>
                    <a:gd name="T7" fmla="*/ 153 h 192"/>
                    <a:gd name="T8" fmla="*/ 73 w 127"/>
                    <a:gd name="T9" fmla="*/ 39 h 192"/>
                    <a:gd name="T10" fmla="*/ 119 w 127"/>
                    <a:gd name="T11" fmla="*/ 41 h 192"/>
                    <a:gd name="T12" fmla="*/ 122 w 127"/>
                    <a:gd name="T13" fmla="*/ 38 h 192"/>
                    <a:gd name="T14" fmla="*/ 122 w 127"/>
                    <a:gd name="T15" fmla="*/ 38 h 192"/>
                    <a:gd name="T16" fmla="*/ 127 w 127"/>
                    <a:gd name="T17" fmla="*/ 6 h 192"/>
                    <a:gd name="T18" fmla="*/ 124 w 127"/>
                    <a:gd name="T19" fmla="*/ 3 h 192"/>
                    <a:gd name="T20" fmla="*/ 123 w 127"/>
                    <a:gd name="T21" fmla="*/ 3 h 192"/>
                    <a:gd name="T22" fmla="*/ 91 w 127"/>
                    <a:gd name="T23" fmla="*/ 2 h 192"/>
                    <a:gd name="T24" fmla="*/ 69 w 127"/>
                    <a:gd name="T25" fmla="*/ 4 h 192"/>
                    <a:gd name="T26" fmla="*/ 68 w 127"/>
                    <a:gd name="T27" fmla="*/ 7 h 192"/>
                    <a:gd name="T28" fmla="*/ 67 w 127"/>
                    <a:gd name="T29" fmla="*/ 8 h 192"/>
                    <a:gd name="T30" fmla="*/ 68 w 127"/>
                    <a:gd name="T31" fmla="*/ 35 h 192"/>
                    <a:gd name="T32" fmla="*/ 68 w 127"/>
                    <a:gd name="T33" fmla="*/ 38 h 192"/>
                    <a:gd name="T34" fmla="*/ 68 w 127"/>
                    <a:gd name="T35" fmla="*/ 145 h 192"/>
                    <a:gd name="T36" fmla="*/ 66 w 127"/>
                    <a:gd name="T37" fmla="*/ 143 h 192"/>
                    <a:gd name="T38" fmla="*/ 12 w 127"/>
                    <a:gd name="T39" fmla="*/ 149 h 192"/>
                    <a:gd name="T40" fmla="*/ 15 w 127"/>
                    <a:gd name="T41" fmla="*/ 183 h 192"/>
                    <a:gd name="T42" fmla="*/ 93 w 127"/>
                    <a:gd name="T43" fmla="*/ 7 h 192"/>
                    <a:gd name="T44" fmla="*/ 122 w 127"/>
                    <a:gd name="T45" fmla="*/ 8 h 192"/>
                    <a:gd name="T46" fmla="*/ 117 w 127"/>
                    <a:gd name="T47" fmla="*/ 36 h 192"/>
                    <a:gd name="T48" fmla="*/ 73 w 127"/>
                    <a:gd name="T49" fmla="*/ 34 h 192"/>
                    <a:gd name="T50" fmla="*/ 73 w 127"/>
                    <a:gd name="T51" fmla="*/ 8 h 192"/>
                    <a:gd name="T52" fmla="*/ 93 w 127"/>
                    <a:gd name="T53" fmla="*/ 7 h 192"/>
                    <a:gd name="T54" fmla="*/ 20 w 127"/>
                    <a:gd name="T55" fmla="*/ 149 h 192"/>
                    <a:gd name="T56" fmla="*/ 62 w 127"/>
                    <a:gd name="T57" fmla="*/ 147 h 192"/>
                    <a:gd name="T58" fmla="*/ 68 w 127"/>
                    <a:gd name="T59" fmla="*/ 155 h 192"/>
                    <a:gd name="T60" fmla="*/ 68 w 127"/>
                    <a:gd name="T61" fmla="*/ 155 h 192"/>
                    <a:gd name="T62" fmla="*/ 70 w 127"/>
                    <a:gd name="T63" fmla="*/ 169 h 192"/>
                    <a:gd name="T64" fmla="*/ 52 w 127"/>
                    <a:gd name="T65" fmla="*/ 184 h 192"/>
                    <a:gd name="T66" fmla="*/ 18 w 127"/>
                    <a:gd name="T67" fmla="*/ 179 h 192"/>
                    <a:gd name="T68" fmla="*/ 20 w 127"/>
                    <a:gd name="T69" fmla="*/ 149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7" h="192">
                      <a:moveTo>
                        <a:pt x="15" y="183"/>
                      </a:moveTo>
                      <a:cubicBezTo>
                        <a:pt x="27" y="191"/>
                        <a:pt x="46" y="192"/>
                        <a:pt x="59" y="187"/>
                      </a:cubicBezTo>
                      <a:cubicBezTo>
                        <a:pt x="75" y="181"/>
                        <a:pt x="78" y="166"/>
                        <a:pt x="73" y="154"/>
                      </a:cubicBezTo>
                      <a:cubicBezTo>
                        <a:pt x="73" y="154"/>
                        <a:pt x="73" y="153"/>
                        <a:pt x="73" y="153"/>
                      </a:cubicBezTo>
                      <a:cubicBezTo>
                        <a:pt x="76" y="116"/>
                        <a:pt x="74" y="77"/>
                        <a:pt x="73" y="39"/>
                      </a:cubicBezTo>
                      <a:cubicBezTo>
                        <a:pt x="88" y="41"/>
                        <a:pt x="104" y="38"/>
                        <a:pt x="119" y="41"/>
                      </a:cubicBezTo>
                      <a:cubicBezTo>
                        <a:pt x="121" y="42"/>
                        <a:pt x="122" y="40"/>
                        <a:pt x="122" y="38"/>
                      </a:cubicBezTo>
                      <a:cubicBezTo>
                        <a:pt x="122" y="38"/>
                        <a:pt x="122" y="38"/>
                        <a:pt x="122" y="38"/>
                      </a:cubicBezTo>
                      <a:cubicBezTo>
                        <a:pt x="123" y="27"/>
                        <a:pt x="127" y="17"/>
                        <a:pt x="127" y="6"/>
                      </a:cubicBezTo>
                      <a:cubicBezTo>
                        <a:pt x="127" y="4"/>
                        <a:pt x="125" y="3"/>
                        <a:pt x="124" y="3"/>
                      </a:cubicBezTo>
                      <a:cubicBezTo>
                        <a:pt x="124" y="3"/>
                        <a:pt x="123" y="3"/>
                        <a:pt x="123" y="3"/>
                      </a:cubicBezTo>
                      <a:cubicBezTo>
                        <a:pt x="112" y="3"/>
                        <a:pt x="102" y="3"/>
                        <a:pt x="91" y="2"/>
                      </a:cubicBezTo>
                      <a:cubicBezTo>
                        <a:pt x="84" y="2"/>
                        <a:pt x="75" y="0"/>
                        <a:pt x="69" y="4"/>
                      </a:cubicBezTo>
                      <a:cubicBezTo>
                        <a:pt x="68" y="5"/>
                        <a:pt x="67" y="6"/>
                        <a:pt x="68" y="7"/>
                      </a:cubicBezTo>
                      <a:cubicBezTo>
                        <a:pt x="67" y="7"/>
                        <a:pt x="67" y="7"/>
                        <a:pt x="67" y="8"/>
                      </a:cubicBezTo>
                      <a:cubicBezTo>
                        <a:pt x="67" y="17"/>
                        <a:pt x="68" y="26"/>
                        <a:pt x="68" y="35"/>
                      </a:cubicBezTo>
                      <a:cubicBezTo>
                        <a:pt x="67" y="36"/>
                        <a:pt x="67" y="37"/>
                        <a:pt x="68" y="38"/>
                      </a:cubicBezTo>
                      <a:cubicBezTo>
                        <a:pt x="69" y="74"/>
                        <a:pt x="71" y="110"/>
                        <a:pt x="68" y="145"/>
                      </a:cubicBezTo>
                      <a:cubicBezTo>
                        <a:pt x="68" y="144"/>
                        <a:pt x="67" y="143"/>
                        <a:pt x="66" y="143"/>
                      </a:cubicBezTo>
                      <a:cubicBezTo>
                        <a:pt x="49" y="137"/>
                        <a:pt x="26" y="135"/>
                        <a:pt x="12" y="149"/>
                      </a:cubicBezTo>
                      <a:cubicBezTo>
                        <a:pt x="0" y="160"/>
                        <a:pt x="2" y="175"/>
                        <a:pt x="15" y="183"/>
                      </a:cubicBezTo>
                      <a:close/>
                      <a:moveTo>
                        <a:pt x="93" y="7"/>
                      </a:moveTo>
                      <a:cubicBezTo>
                        <a:pt x="103" y="8"/>
                        <a:pt x="112" y="8"/>
                        <a:pt x="122" y="8"/>
                      </a:cubicBezTo>
                      <a:cubicBezTo>
                        <a:pt x="121" y="18"/>
                        <a:pt x="118" y="27"/>
                        <a:pt x="117" y="36"/>
                      </a:cubicBezTo>
                      <a:cubicBezTo>
                        <a:pt x="102" y="34"/>
                        <a:pt x="88" y="36"/>
                        <a:pt x="73" y="34"/>
                      </a:cubicBezTo>
                      <a:cubicBezTo>
                        <a:pt x="73" y="25"/>
                        <a:pt x="73" y="17"/>
                        <a:pt x="73" y="8"/>
                      </a:cubicBezTo>
                      <a:cubicBezTo>
                        <a:pt x="79" y="5"/>
                        <a:pt x="87" y="7"/>
                        <a:pt x="93" y="7"/>
                      </a:cubicBezTo>
                      <a:close/>
                      <a:moveTo>
                        <a:pt x="20" y="149"/>
                      </a:moveTo>
                      <a:cubicBezTo>
                        <a:pt x="31" y="141"/>
                        <a:pt x="48" y="143"/>
                        <a:pt x="62" y="147"/>
                      </a:cubicBezTo>
                      <a:cubicBezTo>
                        <a:pt x="64" y="149"/>
                        <a:pt x="66" y="152"/>
                        <a:pt x="68" y="155"/>
                      </a:cubicBezTo>
                      <a:cubicBezTo>
                        <a:pt x="68" y="155"/>
                        <a:pt x="68" y="155"/>
                        <a:pt x="68" y="155"/>
                      </a:cubicBezTo>
                      <a:cubicBezTo>
                        <a:pt x="70" y="159"/>
                        <a:pt x="71" y="164"/>
                        <a:pt x="70" y="169"/>
                      </a:cubicBezTo>
                      <a:cubicBezTo>
                        <a:pt x="68" y="177"/>
                        <a:pt x="59" y="182"/>
                        <a:pt x="52" y="184"/>
                      </a:cubicBezTo>
                      <a:cubicBezTo>
                        <a:pt x="41" y="186"/>
                        <a:pt x="28" y="184"/>
                        <a:pt x="18" y="179"/>
                      </a:cubicBezTo>
                      <a:cubicBezTo>
                        <a:pt x="4" y="171"/>
                        <a:pt x="9" y="157"/>
                        <a:pt x="20" y="1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7" name="Freeform 4088"/>
                <p:cNvSpPr>
                  <a:spLocks noEditPoints="1"/>
                </p:cNvSpPr>
                <p:nvPr/>
              </p:nvSpPr>
              <p:spPr bwMode="auto">
                <a:xfrm>
                  <a:off x="2169" y="1371"/>
                  <a:ext cx="415" cy="284"/>
                </a:xfrm>
                <a:custGeom>
                  <a:avLst/>
                  <a:gdLst>
                    <a:gd name="T0" fmla="*/ 177 w 239"/>
                    <a:gd name="T1" fmla="*/ 3 h 163"/>
                    <a:gd name="T2" fmla="*/ 59 w 239"/>
                    <a:gd name="T3" fmla="*/ 0 h 163"/>
                    <a:gd name="T4" fmla="*/ 2 w 239"/>
                    <a:gd name="T5" fmla="*/ 2 h 163"/>
                    <a:gd name="T6" fmla="*/ 1 w 239"/>
                    <a:gd name="T7" fmla="*/ 25 h 163"/>
                    <a:gd name="T8" fmla="*/ 8 w 239"/>
                    <a:gd name="T9" fmla="*/ 153 h 163"/>
                    <a:gd name="T10" fmla="*/ 13 w 239"/>
                    <a:gd name="T11" fmla="*/ 156 h 163"/>
                    <a:gd name="T12" fmla="*/ 120 w 239"/>
                    <a:gd name="T13" fmla="*/ 161 h 163"/>
                    <a:gd name="T14" fmla="*/ 236 w 239"/>
                    <a:gd name="T15" fmla="*/ 162 h 163"/>
                    <a:gd name="T16" fmla="*/ 236 w 239"/>
                    <a:gd name="T17" fmla="*/ 162 h 163"/>
                    <a:gd name="T18" fmla="*/ 236 w 239"/>
                    <a:gd name="T19" fmla="*/ 89 h 163"/>
                    <a:gd name="T20" fmla="*/ 236 w 239"/>
                    <a:gd name="T21" fmla="*/ 5 h 163"/>
                    <a:gd name="T22" fmla="*/ 56 w 239"/>
                    <a:gd name="T23" fmla="*/ 5 h 163"/>
                    <a:gd name="T24" fmla="*/ 181 w 239"/>
                    <a:gd name="T25" fmla="*/ 9 h 163"/>
                    <a:gd name="T26" fmla="*/ 173 w 239"/>
                    <a:gd name="T27" fmla="*/ 54 h 163"/>
                    <a:gd name="T28" fmla="*/ 123 w 239"/>
                    <a:gd name="T29" fmla="*/ 98 h 163"/>
                    <a:gd name="T30" fmla="*/ 58 w 239"/>
                    <a:gd name="T31" fmla="*/ 42 h 163"/>
                    <a:gd name="T32" fmla="*/ 56 w 239"/>
                    <a:gd name="T33" fmla="*/ 5 h 163"/>
                    <a:gd name="T34" fmla="*/ 13 w 239"/>
                    <a:gd name="T35" fmla="*/ 151 h 163"/>
                    <a:gd name="T36" fmla="*/ 6 w 239"/>
                    <a:gd name="T37" fmla="*/ 28 h 163"/>
                    <a:gd name="T38" fmla="*/ 54 w 239"/>
                    <a:gd name="T39" fmla="*/ 46 h 163"/>
                    <a:gd name="T40" fmla="*/ 93 w 239"/>
                    <a:gd name="T41" fmla="*/ 80 h 163"/>
                    <a:gd name="T42" fmla="*/ 15 w 239"/>
                    <a:gd name="T43" fmla="*/ 151 h 163"/>
                    <a:gd name="T44" fmla="*/ 67 w 239"/>
                    <a:gd name="T45" fmla="*/ 154 h 163"/>
                    <a:gd name="T46" fmla="*/ 51 w 239"/>
                    <a:gd name="T47" fmla="*/ 127 h 163"/>
                    <a:gd name="T48" fmla="*/ 97 w 239"/>
                    <a:gd name="T49" fmla="*/ 83 h 163"/>
                    <a:gd name="T50" fmla="*/ 124 w 239"/>
                    <a:gd name="T51" fmla="*/ 102 h 163"/>
                    <a:gd name="T52" fmla="*/ 143 w 239"/>
                    <a:gd name="T53" fmla="*/ 86 h 163"/>
                    <a:gd name="T54" fmla="*/ 229 w 239"/>
                    <a:gd name="T55" fmla="*/ 158 h 163"/>
                    <a:gd name="T56" fmla="*/ 232 w 239"/>
                    <a:gd name="T57" fmla="*/ 48 h 163"/>
                    <a:gd name="T58" fmla="*/ 231 w 239"/>
                    <a:gd name="T59" fmla="*/ 152 h 163"/>
                    <a:gd name="T60" fmla="*/ 176 w 239"/>
                    <a:gd name="T61" fmla="*/ 59 h 163"/>
                    <a:gd name="T62" fmla="*/ 232 w 239"/>
                    <a:gd name="T63" fmla="*/ 48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39" h="163">
                      <a:moveTo>
                        <a:pt x="233" y="2"/>
                      </a:moveTo>
                      <a:cubicBezTo>
                        <a:pt x="214" y="4"/>
                        <a:pt x="196" y="4"/>
                        <a:pt x="177" y="3"/>
                      </a:cubicBezTo>
                      <a:cubicBezTo>
                        <a:pt x="157" y="3"/>
                        <a:pt x="138" y="3"/>
                        <a:pt x="118" y="2"/>
                      </a:cubicBezTo>
                      <a:cubicBezTo>
                        <a:pt x="98" y="2"/>
                        <a:pt x="78" y="1"/>
                        <a:pt x="59" y="0"/>
                      </a:cubicBezTo>
                      <a:cubicBezTo>
                        <a:pt x="41" y="0"/>
                        <a:pt x="22" y="2"/>
                        <a:pt x="4" y="1"/>
                      </a:cubicBezTo>
                      <a:cubicBezTo>
                        <a:pt x="3" y="1"/>
                        <a:pt x="2" y="1"/>
                        <a:pt x="2" y="2"/>
                      </a:cubicBezTo>
                      <a:cubicBezTo>
                        <a:pt x="2" y="2"/>
                        <a:pt x="2" y="2"/>
                        <a:pt x="2" y="3"/>
                      </a:cubicBezTo>
                      <a:cubicBezTo>
                        <a:pt x="0" y="9"/>
                        <a:pt x="1" y="18"/>
                        <a:pt x="1" y="25"/>
                      </a:cubicBezTo>
                      <a:cubicBezTo>
                        <a:pt x="1" y="37"/>
                        <a:pt x="2" y="49"/>
                        <a:pt x="2" y="61"/>
                      </a:cubicBezTo>
                      <a:cubicBezTo>
                        <a:pt x="4" y="92"/>
                        <a:pt x="5" y="123"/>
                        <a:pt x="8" y="153"/>
                      </a:cubicBezTo>
                      <a:cubicBezTo>
                        <a:pt x="9" y="155"/>
                        <a:pt x="10" y="156"/>
                        <a:pt x="12" y="156"/>
                      </a:cubicBezTo>
                      <a:cubicBezTo>
                        <a:pt x="12" y="156"/>
                        <a:pt x="12" y="156"/>
                        <a:pt x="13" y="156"/>
                      </a:cubicBezTo>
                      <a:cubicBezTo>
                        <a:pt x="29" y="158"/>
                        <a:pt x="47" y="159"/>
                        <a:pt x="64" y="159"/>
                      </a:cubicBezTo>
                      <a:cubicBezTo>
                        <a:pt x="82" y="160"/>
                        <a:pt x="101" y="161"/>
                        <a:pt x="120" y="161"/>
                      </a:cubicBezTo>
                      <a:cubicBezTo>
                        <a:pt x="158" y="162"/>
                        <a:pt x="196" y="163"/>
                        <a:pt x="234" y="163"/>
                      </a:cubicBezTo>
                      <a:cubicBezTo>
                        <a:pt x="235" y="163"/>
                        <a:pt x="235" y="163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2"/>
                        <a:pt x="236" y="162"/>
                      </a:cubicBezTo>
                      <a:cubicBezTo>
                        <a:pt x="236" y="162"/>
                        <a:pt x="236" y="161"/>
                        <a:pt x="236" y="160"/>
                      </a:cubicBezTo>
                      <a:cubicBezTo>
                        <a:pt x="236" y="137"/>
                        <a:pt x="235" y="113"/>
                        <a:pt x="236" y="89"/>
                      </a:cubicBezTo>
                      <a:cubicBezTo>
                        <a:pt x="236" y="74"/>
                        <a:pt x="236" y="60"/>
                        <a:pt x="237" y="45"/>
                      </a:cubicBezTo>
                      <a:cubicBezTo>
                        <a:pt x="238" y="31"/>
                        <a:pt x="239" y="18"/>
                        <a:pt x="236" y="5"/>
                      </a:cubicBezTo>
                      <a:cubicBezTo>
                        <a:pt x="236" y="3"/>
                        <a:pt x="235" y="1"/>
                        <a:pt x="233" y="2"/>
                      </a:cubicBezTo>
                      <a:close/>
                      <a:moveTo>
                        <a:pt x="56" y="5"/>
                      </a:moveTo>
                      <a:cubicBezTo>
                        <a:pt x="76" y="6"/>
                        <a:pt x="97" y="7"/>
                        <a:pt x="118" y="7"/>
                      </a:cubicBezTo>
                      <a:cubicBezTo>
                        <a:pt x="139" y="8"/>
                        <a:pt x="160" y="8"/>
                        <a:pt x="181" y="9"/>
                      </a:cubicBezTo>
                      <a:cubicBezTo>
                        <a:pt x="198" y="9"/>
                        <a:pt x="214" y="9"/>
                        <a:pt x="230" y="7"/>
                      </a:cubicBezTo>
                      <a:cubicBezTo>
                        <a:pt x="211" y="23"/>
                        <a:pt x="192" y="38"/>
                        <a:pt x="173" y="54"/>
                      </a:cubicBezTo>
                      <a:cubicBezTo>
                        <a:pt x="163" y="63"/>
                        <a:pt x="152" y="72"/>
                        <a:pt x="141" y="81"/>
                      </a:cubicBezTo>
                      <a:cubicBezTo>
                        <a:pt x="135" y="86"/>
                        <a:pt x="128" y="91"/>
                        <a:pt x="123" y="98"/>
                      </a:cubicBezTo>
                      <a:cubicBezTo>
                        <a:pt x="123" y="98"/>
                        <a:pt x="122" y="98"/>
                        <a:pt x="122" y="98"/>
                      </a:cubicBezTo>
                      <a:cubicBezTo>
                        <a:pt x="100" y="80"/>
                        <a:pt x="80" y="60"/>
                        <a:pt x="58" y="42"/>
                      </a:cubicBezTo>
                      <a:cubicBezTo>
                        <a:pt x="43" y="30"/>
                        <a:pt x="28" y="18"/>
                        <a:pt x="13" y="6"/>
                      </a:cubicBezTo>
                      <a:cubicBezTo>
                        <a:pt x="27" y="7"/>
                        <a:pt x="42" y="5"/>
                        <a:pt x="56" y="5"/>
                      </a:cubicBezTo>
                      <a:close/>
                      <a:moveTo>
                        <a:pt x="15" y="151"/>
                      </a:moveTo>
                      <a:cubicBezTo>
                        <a:pt x="14" y="151"/>
                        <a:pt x="14" y="151"/>
                        <a:pt x="13" y="151"/>
                      </a:cubicBezTo>
                      <a:cubicBezTo>
                        <a:pt x="10" y="121"/>
                        <a:pt x="9" y="92"/>
                        <a:pt x="7" y="63"/>
                      </a:cubicBezTo>
                      <a:cubicBezTo>
                        <a:pt x="7" y="52"/>
                        <a:pt x="6" y="40"/>
                        <a:pt x="6" y="28"/>
                      </a:cubicBezTo>
                      <a:cubicBezTo>
                        <a:pt x="6" y="22"/>
                        <a:pt x="5" y="14"/>
                        <a:pt x="6" y="7"/>
                      </a:cubicBezTo>
                      <a:cubicBezTo>
                        <a:pt x="22" y="20"/>
                        <a:pt x="38" y="33"/>
                        <a:pt x="54" y="46"/>
                      </a:cubicBezTo>
                      <a:cubicBezTo>
                        <a:pt x="68" y="57"/>
                        <a:pt x="81" y="68"/>
                        <a:pt x="94" y="80"/>
                      </a:cubicBezTo>
                      <a:cubicBezTo>
                        <a:pt x="93" y="80"/>
                        <a:pt x="93" y="80"/>
                        <a:pt x="93" y="80"/>
                      </a:cubicBezTo>
                      <a:cubicBezTo>
                        <a:pt x="81" y="96"/>
                        <a:pt x="64" y="109"/>
                        <a:pt x="49" y="122"/>
                      </a:cubicBezTo>
                      <a:cubicBezTo>
                        <a:pt x="38" y="131"/>
                        <a:pt x="25" y="140"/>
                        <a:pt x="15" y="151"/>
                      </a:cubicBezTo>
                      <a:close/>
                      <a:moveTo>
                        <a:pt x="124" y="156"/>
                      </a:moveTo>
                      <a:cubicBezTo>
                        <a:pt x="105" y="155"/>
                        <a:pt x="86" y="155"/>
                        <a:pt x="67" y="154"/>
                      </a:cubicBezTo>
                      <a:cubicBezTo>
                        <a:pt x="52" y="154"/>
                        <a:pt x="36" y="153"/>
                        <a:pt x="21" y="152"/>
                      </a:cubicBezTo>
                      <a:cubicBezTo>
                        <a:pt x="30" y="143"/>
                        <a:pt x="41" y="135"/>
                        <a:pt x="51" y="127"/>
                      </a:cubicBezTo>
                      <a:cubicBezTo>
                        <a:pt x="67" y="114"/>
                        <a:pt x="84" y="100"/>
                        <a:pt x="97" y="84"/>
                      </a:cubicBezTo>
                      <a:cubicBezTo>
                        <a:pt x="97" y="84"/>
                        <a:pt x="97" y="84"/>
                        <a:pt x="97" y="83"/>
                      </a:cubicBezTo>
                      <a:cubicBezTo>
                        <a:pt x="105" y="90"/>
                        <a:pt x="112" y="97"/>
                        <a:pt x="120" y="103"/>
                      </a:cubicBezTo>
                      <a:cubicBezTo>
                        <a:pt x="122" y="104"/>
                        <a:pt x="124" y="104"/>
                        <a:pt x="124" y="102"/>
                      </a:cubicBezTo>
                      <a:cubicBezTo>
                        <a:pt x="125" y="102"/>
                        <a:pt x="126" y="102"/>
                        <a:pt x="126" y="101"/>
                      </a:cubicBezTo>
                      <a:cubicBezTo>
                        <a:pt x="131" y="96"/>
                        <a:pt x="138" y="91"/>
                        <a:pt x="143" y="86"/>
                      </a:cubicBezTo>
                      <a:cubicBezTo>
                        <a:pt x="146" y="83"/>
                        <a:pt x="149" y="81"/>
                        <a:pt x="152" y="78"/>
                      </a:cubicBezTo>
                      <a:cubicBezTo>
                        <a:pt x="180" y="101"/>
                        <a:pt x="205" y="130"/>
                        <a:pt x="229" y="158"/>
                      </a:cubicBezTo>
                      <a:cubicBezTo>
                        <a:pt x="194" y="158"/>
                        <a:pt x="159" y="157"/>
                        <a:pt x="124" y="156"/>
                      </a:cubicBezTo>
                      <a:close/>
                      <a:moveTo>
                        <a:pt x="232" y="48"/>
                      </a:moveTo>
                      <a:cubicBezTo>
                        <a:pt x="231" y="62"/>
                        <a:pt x="231" y="76"/>
                        <a:pt x="231" y="89"/>
                      </a:cubicBezTo>
                      <a:cubicBezTo>
                        <a:pt x="230" y="110"/>
                        <a:pt x="231" y="131"/>
                        <a:pt x="231" y="152"/>
                      </a:cubicBezTo>
                      <a:cubicBezTo>
                        <a:pt x="208" y="125"/>
                        <a:pt x="184" y="97"/>
                        <a:pt x="156" y="75"/>
                      </a:cubicBezTo>
                      <a:cubicBezTo>
                        <a:pt x="162" y="70"/>
                        <a:pt x="169" y="64"/>
                        <a:pt x="176" y="59"/>
                      </a:cubicBezTo>
                      <a:cubicBezTo>
                        <a:pt x="194" y="43"/>
                        <a:pt x="213" y="28"/>
                        <a:pt x="232" y="12"/>
                      </a:cubicBezTo>
                      <a:cubicBezTo>
                        <a:pt x="233" y="24"/>
                        <a:pt x="232" y="36"/>
                        <a:pt x="23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8" name="Freeform 4089"/>
                <p:cNvSpPr>
                  <a:spLocks noEditPoints="1"/>
                </p:cNvSpPr>
                <p:nvPr/>
              </p:nvSpPr>
              <p:spPr bwMode="auto">
                <a:xfrm>
                  <a:off x="5174" y="361"/>
                  <a:ext cx="421" cy="298"/>
                </a:xfrm>
                <a:custGeom>
                  <a:avLst/>
                  <a:gdLst>
                    <a:gd name="T0" fmla="*/ 207 w 242"/>
                    <a:gd name="T1" fmla="*/ 49 h 171"/>
                    <a:gd name="T2" fmla="*/ 172 w 242"/>
                    <a:gd name="T3" fmla="*/ 24 h 171"/>
                    <a:gd name="T4" fmla="*/ 107 w 242"/>
                    <a:gd name="T5" fmla="*/ 4 h 171"/>
                    <a:gd name="T6" fmla="*/ 63 w 242"/>
                    <a:gd name="T7" fmla="*/ 13 h 171"/>
                    <a:gd name="T8" fmla="*/ 11 w 242"/>
                    <a:gd name="T9" fmla="*/ 34 h 171"/>
                    <a:gd name="T10" fmla="*/ 1 w 242"/>
                    <a:gd name="T11" fmla="*/ 81 h 171"/>
                    <a:gd name="T12" fmla="*/ 20 w 242"/>
                    <a:gd name="T13" fmla="*/ 126 h 171"/>
                    <a:gd name="T14" fmla="*/ 32 w 242"/>
                    <a:gd name="T15" fmla="*/ 164 h 171"/>
                    <a:gd name="T16" fmla="*/ 34 w 242"/>
                    <a:gd name="T17" fmla="*/ 170 h 171"/>
                    <a:gd name="T18" fmla="*/ 127 w 242"/>
                    <a:gd name="T19" fmla="*/ 135 h 171"/>
                    <a:gd name="T20" fmla="*/ 168 w 242"/>
                    <a:gd name="T21" fmla="*/ 135 h 171"/>
                    <a:gd name="T22" fmla="*/ 222 w 242"/>
                    <a:gd name="T23" fmla="*/ 87 h 171"/>
                    <a:gd name="T24" fmla="*/ 217 w 242"/>
                    <a:gd name="T25" fmla="*/ 84 h 171"/>
                    <a:gd name="T26" fmla="*/ 217 w 242"/>
                    <a:gd name="T27" fmla="*/ 90 h 171"/>
                    <a:gd name="T28" fmla="*/ 192 w 242"/>
                    <a:gd name="T29" fmla="*/ 121 h 171"/>
                    <a:gd name="T30" fmla="*/ 169 w 242"/>
                    <a:gd name="T31" fmla="*/ 129 h 171"/>
                    <a:gd name="T32" fmla="*/ 164 w 242"/>
                    <a:gd name="T33" fmla="*/ 130 h 171"/>
                    <a:gd name="T34" fmla="*/ 129 w 242"/>
                    <a:gd name="T35" fmla="*/ 129 h 171"/>
                    <a:gd name="T36" fmla="*/ 125 w 242"/>
                    <a:gd name="T37" fmla="*/ 130 h 171"/>
                    <a:gd name="T38" fmla="*/ 89 w 242"/>
                    <a:gd name="T39" fmla="*/ 130 h 171"/>
                    <a:gd name="T40" fmla="*/ 44 w 242"/>
                    <a:gd name="T41" fmla="*/ 160 h 171"/>
                    <a:gd name="T42" fmla="*/ 65 w 242"/>
                    <a:gd name="T43" fmla="*/ 129 h 171"/>
                    <a:gd name="T44" fmla="*/ 34 w 242"/>
                    <a:gd name="T45" fmla="*/ 127 h 171"/>
                    <a:gd name="T46" fmla="*/ 32 w 242"/>
                    <a:gd name="T47" fmla="*/ 103 h 171"/>
                    <a:gd name="T48" fmla="*/ 32 w 242"/>
                    <a:gd name="T49" fmla="*/ 95 h 171"/>
                    <a:gd name="T50" fmla="*/ 24 w 242"/>
                    <a:gd name="T51" fmla="*/ 64 h 171"/>
                    <a:gd name="T52" fmla="*/ 27 w 242"/>
                    <a:gd name="T53" fmla="*/ 63 h 171"/>
                    <a:gd name="T54" fmla="*/ 14 w 242"/>
                    <a:gd name="T55" fmla="*/ 39 h 171"/>
                    <a:gd name="T56" fmla="*/ 45 w 242"/>
                    <a:gd name="T57" fmla="*/ 47 h 171"/>
                    <a:gd name="T58" fmla="*/ 51 w 242"/>
                    <a:gd name="T59" fmla="*/ 47 h 171"/>
                    <a:gd name="T60" fmla="*/ 61 w 242"/>
                    <a:gd name="T61" fmla="*/ 19 h 171"/>
                    <a:gd name="T62" fmla="*/ 91 w 242"/>
                    <a:gd name="T63" fmla="*/ 28 h 171"/>
                    <a:gd name="T64" fmla="*/ 104 w 242"/>
                    <a:gd name="T65" fmla="*/ 10 h 171"/>
                    <a:gd name="T66" fmla="*/ 127 w 242"/>
                    <a:gd name="T67" fmla="*/ 25 h 171"/>
                    <a:gd name="T68" fmla="*/ 167 w 242"/>
                    <a:gd name="T69" fmla="*/ 28 h 171"/>
                    <a:gd name="T70" fmla="*/ 172 w 242"/>
                    <a:gd name="T71" fmla="*/ 31 h 171"/>
                    <a:gd name="T72" fmla="*/ 201 w 242"/>
                    <a:gd name="T73" fmla="*/ 50 h 171"/>
                    <a:gd name="T74" fmla="*/ 205 w 242"/>
                    <a:gd name="T75" fmla="*/ 55 h 171"/>
                    <a:gd name="T76" fmla="*/ 217 w 242"/>
                    <a:gd name="T77" fmla="*/ 84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42" h="171">
                      <a:moveTo>
                        <a:pt x="232" y="62"/>
                      </a:moveTo>
                      <a:cubicBezTo>
                        <a:pt x="227" y="52"/>
                        <a:pt x="217" y="48"/>
                        <a:pt x="207" y="49"/>
                      </a:cubicBezTo>
                      <a:cubicBezTo>
                        <a:pt x="210" y="41"/>
                        <a:pt x="209" y="30"/>
                        <a:pt x="202" y="23"/>
                      </a:cubicBezTo>
                      <a:cubicBezTo>
                        <a:pt x="194" y="15"/>
                        <a:pt x="181" y="18"/>
                        <a:pt x="172" y="24"/>
                      </a:cubicBezTo>
                      <a:cubicBezTo>
                        <a:pt x="171" y="1"/>
                        <a:pt x="139" y="0"/>
                        <a:pt x="127" y="18"/>
                      </a:cubicBezTo>
                      <a:cubicBezTo>
                        <a:pt x="123" y="10"/>
                        <a:pt x="117" y="2"/>
                        <a:pt x="107" y="4"/>
                      </a:cubicBezTo>
                      <a:cubicBezTo>
                        <a:pt x="98" y="5"/>
                        <a:pt x="91" y="13"/>
                        <a:pt x="88" y="22"/>
                      </a:cubicBezTo>
                      <a:cubicBezTo>
                        <a:pt x="82" y="14"/>
                        <a:pt x="73" y="9"/>
                        <a:pt x="63" y="13"/>
                      </a:cubicBezTo>
                      <a:cubicBezTo>
                        <a:pt x="50" y="17"/>
                        <a:pt x="47" y="27"/>
                        <a:pt x="46" y="38"/>
                      </a:cubicBezTo>
                      <a:cubicBezTo>
                        <a:pt x="37" y="27"/>
                        <a:pt x="22" y="21"/>
                        <a:pt x="11" y="34"/>
                      </a:cubicBezTo>
                      <a:cubicBezTo>
                        <a:pt x="4" y="43"/>
                        <a:pt x="9" y="53"/>
                        <a:pt x="17" y="59"/>
                      </a:cubicBezTo>
                      <a:cubicBezTo>
                        <a:pt x="7" y="61"/>
                        <a:pt x="0" y="69"/>
                        <a:pt x="1" y="81"/>
                      </a:cubicBezTo>
                      <a:cubicBezTo>
                        <a:pt x="3" y="93"/>
                        <a:pt x="15" y="99"/>
                        <a:pt x="26" y="100"/>
                      </a:cubicBezTo>
                      <a:cubicBezTo>
                        <a:pt x="16" y="106"/>
                        <a:pt x="10" y="116"/>
                        <a:pt x="20" y="126"/>
                      </a:cubicBezTo>
                      <a:cubicBezTo>
                        <a:pt x="30" y="136"/>
                        <a:pt x="47" y="136"/>
                        <a:pt x="59" y="131"/>
                      </a:cubicBezTo>
                      <a:cubicBezTo>
                        <a:pt x="55" y="145"/>
                        <a:pt x="43" y="155"/>
                        <a:pt x="32" y="164"/>
                      </a:cubicBezTo>
                      <a:cubicBezTo>
                        <a:pt x="32" y="164"/>
                        <a:pt x="31" y="165"/>
                        <a:pt x="31" y="166"/>
                      </a:cubicBezTo>
                      <a:cubicBezTo>
                        <a:pt x="30" y="167"/>
                        <a:pt x="31" y="171"/>
                        <a:pt x="34" y="170"/>
                      </a:cubicBezTo>
                      <a:cubicBezTo>
                        <a:pt x="55" y="162"/>
                        <a:pt x="74" y="154"/>
                        <a:pt x="89" y="137"/>
                      </a:cubicBezTo>
                      <a:cubicBezTo>
                        <a:pt x="98" y="153"/>
                        <a:pt x="117" y="149"/>
                        <a:pt x="127" y="135"/>
                      </a:cubicBezTo>
                      <a:cubicBezTo>
                        <a:pt x="133" y="142"/>
                        <a:pt x="139" y="148"/>
                        <a:pt x="148" y="148"/>
                      </a:cubicBezTo>
                      <a:cubicBezTo>
                        <a:pt x="155" y="149"/>
                        <a:pt x="164" y="141"/>
                        <a:pt x="168" y="135"/>
                      </a:cubicBezTo>
                      <a:cubicBezTo>
                        <a:pt x="176" y="141"/>
                        <a:pt x="194" y="139"/>
                        <a:pt x="195" y="128"/>
                      </a:cubicBezTo>
                      <a:cubicBezTo>
                        <a:pt x="215" y="140"/>
                        <a:pt x="242" y="102"/>
                        <a:pt x="222" y="87"/>
                      </a:cubicBezTo>
                      <a:cubicBezTo>
                        <a:pt x="231" y="82"/>
                        <a:pt x="237" y="72"/>
                        <a:pt x="232" y="62"/>
                      </a:cubicBezTo>
                      <a:close/>
                      <a:moveTo>
                        <a:pt x="217" y="84"/>
                      </a:moveTo>
                      <a:cubicBezTo>
                        <a:pt x="216" y="84"/>
                        <a:pt x="216" y="85"/>
                        <a:pt x="216" y="86"/>
                      </a:cubicBezTo>
                      <a:cubicBezTo>
                        <a:pt x="215" y="87"/>
                        <a:pt x="215" y="89"/>
                        <a:pt x="217" y="90"/>
                      </a:cubicBezTo>
                      <a:cubicBezTo>
                        <a:pt x="237" y="101"/>
                        <a:pt x="210" y="137"/>
                        <a:pt x="195" y="121"/>
                      </a:cubicBezTo>
                      <a:cubicBezTo>
                        <a:pt x="194" y="121"/>
                        <a:pt x="193" y="120"/>
                        <a:pt x="192" y="121"/>
                      </a:cubicBezTo>
                      <a:cubicBezTo>
                        <a:pt x="190" y="121"/>
                        <a:pt x="189" y="122"/>
                        <a:pt x="189" y="124"/>
                      </a:cubicBezTo>
                      <a:cubicBezTo>
                        <a:pt x="193" y="135"/>
                        <a:pt x="175" y="135"/>
                        <a:pt x="169" y="129"/>
                      </a:cubicBezTo>
                      <a:cubicBezTo>
                        <a:pt x="169" y="128"/>
                        <a:pt x="168" y="128"/>
                        <a:pt x="167" y="128"/>
                      </a:cubicBezTo>
                      <a:cubicBezTo>
                        <a:pt x="166" y="128"/>
                        <a:pt x="165" y="129"/>
                        <a:pt x="164" y="130"/>
                      </a:cubicBezTo>
                      <a:cubicBezTo>
                        <a:pt x="161" y="136"/>
                        <a:pt x="155" y="142"/>
                        <a:pt x="148" y="143"/>
                      </a:cubicBezTo>
                      <a:cubicBezTo>
                        <a:pt x="140" y="144"/>
                        <a:pt x="133" y="134"/>
                        <a:pt x="129" y="129"/>
                      </a:cubicBezTo>
                      <a:cubicBezTo>
                        <a:pt x="128" y="128"/>
                        <a:pt x="127" y="128"/>
                        <a:pt x="126" y="128"/>
                      </a:cubicBezTo>
                      <a:cubicBezTo>
                        <a:pt x="126" y="129"/>
                        <a:pt x="125" y="129"/>
                        <a:pt x="125" y="130"/>
                      </a:cubicBezTo>
                      <a:cubicBezTo>
                        <a:pt x="117" y="144"/>
                        <a:pt x="99" y="148"/>
                        <a:pt x="92" y="131"/>
                      </a:cubicBezTo>
                      <a:cubicBezTo>
                        <a:pt x="91" y="130"/>
                        <a:pt x="90" y="130"/>
                        <a:pt x="89" y="130"/>
                      </a:cubicBezTo>
                      <a:cubicBezTo>
                        <a:pt x="89" y="130"/>
                        <a:pt x="88" y="130"/>
                        <a:pt x="87" y="131"/>
                      </a:cubicBezTo>
                      <a:cubicBezTo>
                        <a:pt x="75" y="146"/>
                        <a:pt x="61" y="154"/>
                        <a:pt x="44" y="160"/>
                      </a:cubicBezTo>
                      <a:cubicBezTo>
                        <a:pt x="54" y="152"/>
                        <a:pt x="63" y="142"/>
                        <a:pt x="65" y="129"/>
                      </a:cubicBezTo>
                      <a:cubicBezTo>
                        <a:pt x="65" y="129"/>
                        <a:pt x="65" y="129"/>
                        <a:pt x="65" y="129"/>
                      </a:cubicBezTo>
                      <a:cubicBezTo>
                        <a:pt x="68" y="127"/>
                        <a:pt x="65" y="123"/>
                        <a:pt x="62" y="124"/>
                      </a:cubicBezTo>
                      <a:cubicBezTo>
                        <a:pt x="53" y="129"/>
                        <a:pt x="44" y="130"/>
                        <a:pt x="34" y="127"/>
                      </a:cubicBezTo>
                      <a:cubicBezTo>
                        <a:pt x="27" y="126"/>
                        <a:pt x="19" y="121"/>
                        <a:pt x="20" y="112"/>
                      </a:cubicBezTo>
                      <a:cubicBezTo>
                        <a:pt x="21" y="107"/>
                        <a:pt x="28" y="105"/>
                        <a:pt x="32" y="103"/>
                      </a:cubicBezTo>
                      <a:cubicBezTo>
                        <a:pt x="33" y="102"/>
                        <a:pt x="33" y="101"/>
                        <a:pt x="33" y="100"/>
                      </a:cubicBezTo>
                      <a:cubicBezTo>
                        <a:pt x="36" y="100"/>
                        <a:pt x="35" y="95"/>
                        <a:pt x="32" y="95"/>
                      </a:cubicBezTo>
                      <a:cubicBezTo>
                        <a:pt x="23" y="96"/>
                        <a:pt x="13" y="93"/>
                        <a:pt x="8" y="84"/>
                      </a:cubicBezTo>
                      <a:cubicBezTo>
                        <a:pt x="1" y="73"/>
                        <a:pt x="13" y="62"/>
                        <a:pt x="24" y="64"/>
                      </a:cubicBezTo>
                      <a:cubicBezTo>
                        <a:pt x="25" y="64"/>
                        <a:pt x="26" y="64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1" y="64"/>
                        <a:pt x="32" y="59"/>
                        <a:pt x="29" y="58"/>
                      </a:cubicBezTo>
                      <a:cubicBezTo>
                        <a:pt x="20" y="57"/>
                        <a:pt x="10" y="49"/>
                        <a:pt x="14" y="39"/>
                      </a:cubicBezTo>
                      <a:cubicBezTo>
                        <a:pt x="16" y="33"/>
                        <a:pt x="25" y="31"/>
                        <a:pt x="31" y="32"/>
                      </a:cubicBezTo>
                      <a:cubicBezTo>
                        <a:pt x="38" y="34"/>
                        <a:pt x="43" y="41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50"/>
                        <a:pt x="50" y="50"/>
                        <a:pt x="51" y="47"/>
                      </a:cubicBezTo>
                      <a:cubicBezTo>
                        <a:pt x="51" y="47"/>
                        <a:pt x="51" y="46"/>
                        <a:pt x="51" y="46"/>
                      </a:cubicBezTo>
                      <a:cubicBezTo>
                        <a:pt x="51" y="35"/>
                        <a:pt x="51" y="26"/>
                        <a:pt x="61" y="19"/>
                      </a:cubicBezTo>
                      <a:cubicBezTo>
                        <a:pt x="72" y="12"/>
                        <a:pt x="82" y="20"/>
                        <a:pt x="86" y="29"/>
                      </a:cubicBezTo>
                      <a:cubicBezTo>
                        <a:pt x="88" y="32"/>
                        <a:pt x="91" y="30"/>
                        <a:pt x="91" y="28"/>
                      </a:cubicBezTo>
                      <a:cubicBezTo>
                        <a:pt x="92" y="28"/>
                        <a:pt x="92" y="28"/>
                        <a:pt x="92" y="27"/>
                      </a:cubicBezTo>
                      <a:cubicBezTo>
                        <a:pt x="93" y="20"/>
                        <a:pt x="97" y="14"/>
                        <a:pt x="104" y="10"/>
                      </a:cubicBezTo>
                      <a:cubicBezTo>
                        <a:pt x="114" y="4"/>
                        <a:pt x="121" y="16"/>
                        <a:pt x="125" y="24"/>
                      </a:cubicBezTo>
                      <a:cubicBezTo>
                        <a:pt x="125" y="25"/>
                        <a:pt x="126" y="26"/>
                        <a:pt x="127" y="25"/>
                      </a:cubicBezTo>
                      <a:cubicBezTo>
                        <a:pt x="128" y="25"/>
                        <a:pt x="129" y="25"/>
                        <a:pt x="130" y="24"/>
                      </a:cubicBezTo>
                      <a:cubicBezTo>
                        <a:pt x="138" y="7"/>
                        <a:pt x="168" y="4"/>
                        <a:pt x="167" y="28"/>
                      </a:cubicBezTo>
                      <a:cubicBezTo>
                        <a:pt x="167" y="29"/>
                        <a:pt x="167" y="30"/>
                        <a:pt x="168" y="30"/>
                      </a:cubicBezTo>
                      <a:cubicBezTo>
                        <a:pt x="169" y="31"/>
                        <a:pt x="171" y="32"/>
                        <a:pt x="172" y="31"/>
                      </a:cubicBezTo>
                      <a:cubicBezTo>
                        <a:pt x="179" y="24"/>
                        <a:pt x="190" y="20"/>
                        <a:pt x="199" y="27"/>
                      </a:cubicBezTo>
                      <a:cubicBezTo>
                        <a:pt x="205" y="32"/>
                        <a:pt x="205" y="43"/>
                        <a:pt x="201" y="50"/>
                      </a:cubicBezTo>
                      <a:cubicBezTo>
                        <a:pt x="200" y="51"/>
                        <a:pt x="201" y="52"/>
                        <a:pt x="202" y="53"/>
                      </a:cubicBezTo>
                      <a:cubicBezTo>
                        <a:pt x="202" y="55"/>
                        <a:pt x="203" y="56"/>
                        <a:pt x="205" y="55"/>
                      </a:cubicBezTo>
                      <a:cubicBezTo>
                        <a:pt x="213" y="52"/>
                        <a:pt x="221" y="55"/>
                        <a:pt x="226" y="63"/>
                      </a:cubicBezTo>
                      <a:cubicBezTo>
                        <a:pt x="232" y="71"/>
                        <a:pt x="226" y="80"/>
                        <a:pt x="217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09" name="Freeform 4090"/>
                <p:cNvSpPr>
                  <a:spLocks noEditPoints="1"/>
                </p:cNvSpPr>
                <p:nvPr/>
              </p:nvSpPr>
              <p:spPr bwMode="auto">
                <a:xfrm>
                  <a:off x="2075" y="-500"/>
                  <a:ext cx="365" cy="305"/>
                </a:xfrm>
                <a:custGeom>
                  <a:avLst/>
                  <a:gdLst>
                    <a:gd name="T0" fmla="*/ 4 w 210"/>
                    <a:gd name="T1" fmla="*/ 175 h 175"/>
                    <a:gd name="T2" fmla="*/ 70 w 210"/>
                    <a:gd name="T3" fmla="*/ 135 h 175"/>
                    <a:gd name="T4" fmla="*/ 184 w 210"/>
                    <a:gd name="T5" fmla="*/ 114 h 175"/>
                    <a:gd name="T6" fmla="*/ 209 w 210"/>
                    <a:gd name="T7" fmla="*/ 66 h 175"/>
                    <a:gd name="T8" fmla="*/ 184 w 210"/>
                    <a:gd name="T9" fmla="*/ 26 h 175"/>
                    <a:gd name="T10" fmla="*/ 76 w 210"/>
                    <a:gd name="T11" fmla="*/ 8 h 175"/>
                    <a:gd name="T12" fmla="*/ 25 w 210"/>
                    <a:gd name="T13" fmla="*/ 36 h 175"/>
                    <a:gd name="T14" fmla="*/ 12 w 210"/>
                    <a:gd name="T15" fmla="*/ 90 h 175"/>
                    <a:gd name="T16" fmla="*/ 34 w 210"/>
                    <a:gd name="T17" fmla="*/ 129 h 175"/>
                    <a:gd name="T18" fmla="*/ 5 w 210"/>
                    <a:gd name="T19" fmla="*/ 169 h 175"/>
                    <a:gd name="T20" fmla="*/ 5 w 210"/>
                    <a:gd name="T21" fmla="*/ 169 h 175"/>
                    <a:gd name="T22" fmla="*/ 3 w 210"/>
                    <a:gd name="T23" fmla="*/ 170 h 175"/>
                    <a:gd name="T24" fmla="*/ 4 w 210"/>
                    <a:gd name="T25" fmla="*/ 175 h 175"/>
                    <a:gd name="T26" fmla="*/ 39 w 210"/>
                    <a:gd name="T27" fmla="*/ 129 h 175"/>
                    <a:gd name="T28" fmla="*/ 39 w 210"/>
                    <a:gd name="T29" fmla="*/ 129 h 175"/>
                    <a:gd name="T30" fmla="*/ 38 w 210"/>
                    <a:gd name="T31" fmla="*/ 126 h 175"/>
                    <a:gd name="T32" fmla="*/ 17 w 210"/>
                    <a:gd name="T33" fmla="*/ 76 h 175"/>
                    <a:gd name="T34" fmla="*/ 47 w 210"/>
                    <a:gd name="T35" fmla="*/ 24 h 175"/>
                    <a:gd name="T36" fmla="*/ 110 w 210"/>
                    <a:gd name="T37" fmla="*/ 9 h 175"/>
                    <a:gd name="T38" fmla="*/ 164 w 210"/>
                    <a:gd name="T39" fmla="*/ 20 h 175"/>
                    <a:gd name="T40" fmla="*/ 201 w 210"/>
                    <a:gd name="T41" fmla="*/ 55 h 175"/>
                    <a:gd name="T42" fmla="*/ 183 w 210"/>
                    <a:gd name="T43" fmla="*/ 109 h 175"/>
                    <a:gd name="T44" fmla="*/ 69 w 210"/>
                    <a:gd name="T45" fmla="*/ 130 h 175"/>
                    <a:gd name="T46" fmla="*/ 68 w 210"/>
                    <a:gd name="T47" fmla="*/ 130 h 175"/>
                    <a:gd name="T48" fmla="*/ 66 w 210"/>
                    <a:gd name="T49" fmla="*/ 131 h 175"/>
                    <a:gd name="T50" fmla="*/ 16 w 210"/>
                    <a:gd name="T51" fmla="*/ 167 h 175"/>
                    <a:gd name="T52" fmla="*/ 39 w 210"/>
                    <a:gd name="T53" fmla="*/ 12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0" h="175">
                      <a:moveTo>
                        <a:pt x="4" y="175"/>
                      </a:move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2" y="139"/>
                        <a:pt x="184" y="114"/>
                      </a:cubicBezTo>
                      <a:cubicBezTo>
                        <a:pt x="199" y="103"/>
                        <a:pt x="210" y="85"/>
                        <a:pt x="209" y="66"/>
                      </a:cubicBezTo>
                      <a:cubicBezTo>
                        <a:pt x="208" y="50"/>
                        <a:pt x="197" y="36"/>
                        <a:pt x="184" y="26"/>
                      </a:cubicBez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7" y="12"/>
                        <a:pt x="37" y="20"/>
                        <a:pt x="25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69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4" y="175"/>
                      </a:cubicBezTo>
                      <a:close/>
                      <a:moveTo>
                        <a:pt x="39" y="129"/>
                      </a:move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39" y="128"/>
                        <a:pt x="39" y="127"/>
                        <a:pt x="38" y="126"/>
                      </a:cubicBezTo>
                      <a:cubicBezTo>
                        <a:pt x="23" y="112"/>
                        <a:pt x="15" y="96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0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8" y="130"/>
                        <a:pt x="68" y="130"/>
                      </a:cubicBezTo>
                      <a:cubicBezTo>
                        <a:pt x="68" y="130"/>
                        <a:pt x="67" y="130"/>
                        <a:pt x="66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8" y="143"/>
                        <a:pt x="39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0" name="Freeform 4091"/>
                <p:cNvSpPr>
                  <a:spLocks noEditPoints="1"/>
                </p:cNvSpPr>
                <p:nvPr/>
              </p:nvSpPr>
              <p:spPr bwMode="auto">
                <a:xfrm>
                  <a:off x="5115" y="1357"/>
                  <a:ext cx="367" cy="305"/>
                </a:xfrm>
                <a:custGeom>
                  <a:avLst/>
                  <a:gdLst>
                    <a:gd name="T0" fmla="*/ 185 w 211"/>
                    <a:gd name="T1" fmla="*/ 26 h 175"/>
                    <a:gd name="T2" fmla="*/ 76 w 211"/>
                    <a:gd name="T3" fmla="*/ 8 h 175"/>
                    <a:gd name="T4" fmla="*/ 26 w 211"/>
                    <a:gd name="T5" fmla="*/ 36 h 175"/>
                    <a:gd name="T6" fmla="*/ 12 w 211"/>
                    <a:gd name="T7" fmla="*/ 90 h 175"/>
                    <a:gd name="T8" fmla="*/ 34 w 211"/>
                    <a:gd name="T9" fmla="*/ 129 h 175"/>
                    <a:gd name="T10" fmla="*/ 5 w 211"/>
                    <a:gd name="T11" fmla="*/ 169 h 175"/>
                    <a:gd name="T12" fmla="*/ 5 w 211"/>
                    <a:gd name="T13" fmla="*/ 170 h 175"/>
                    <a:gd name="T14" fmla="*/ 3 w 211"/>
                    <a:gd name="T15" fmla="*/ 170 h 175"/>
                    <a:gd name="T16" fmla="*/ 5 w 211"/>
                    <a:gd name="T17" fmla="*/ 175 h 175"/>
                    <a:gd name="T18" fmla="*/ 70 w 211"/>
                    <a:gd name="T19" fmla="*/ 135 h 175"/>
                    <a:gd name="T20" fmla="*/ 185 w 211"/>
                    <a:gd name="T21" fmla="*/ 115 h 175"/>
                    <a:gd name="T22" fmla="*/ 209 w 211"/>
                    <a:gd name="T23" fmla="*/ 67 h 175"/>
                    <a:gd name="T24" fmla="*/ 185 w 211"/>
                    <a:gd name="T25" fmla="*/ 26 h 175"/>
                    <a:gd name="T26" fmla="*/ 183 w 211"/>
                    <a:gd name="T27" fmla="*/ 109 h 175"/>
                    <a:gd name="T28" fmla="*/ 69 w 211"/>
                    <a:gd name="T29" fmla="*/ 130 h 175"/>
                    <a:gd name="T30" fmla="*/ 68 w 211"/>
                    <a:gd name="T31" fmla="*/ 130 h 175"/>
                    <a:gd name="T32" fmla="*/ 67 w 211"/>
                    <a:gd name="T33" fmla="*/ 131 h 175"/>
                    <a:gd name="T34" fmla="*/ 16 w 211"/>
                    <a:gd name="T35" fmla="*/ 167 h 175"/>
                    <a:gd name="T36" fmla="*/ 39 w 211"/>
                    <a:gd name="T37" fmla="*/ 129 h 175"/>
                    <a:gd name="T38" fmla="*/ 39 w 211"/>
                    <a:gd name="T39" fmla="*/ 129 h 175"/>
                    <a:gd name="T40" fmla="*/ 39 w 211"/>
                    <a:gd name="T41" fmla="*/ 126 h 175"/>
                    <a:gd name="T42" fmla="*/ 17 w 211"/>
                    <a:gd name="T43" fmla="*/ 76 h 175"/>
                    <a:gd name="T44" fmla="*/ 47 w 211"/>
                    <a:gd name="T45" fmla="*/ 24 h 175"/>
                    <a:gd name="T46" fmla="*/ 111 w 211"/>
                    <a:gd name="T47" fmla="*/ 9 h 175"/>
                    <a:gd name="T48" fmla="*/ 164 w 211"/>
                    <a:gd name="T49" fmla="*/ 20 h 175"/>
                    <a:gd name="T50" fmla="*/ 201 w 211"/>
                    <a:gd name="T51" fmla="*/ 55 h 175"/>
                    <a:gd name="T52" fmla="*/ 183 w 211"/>
                    <a:gd name="T53" fmla="*/ 109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11" h="175">
                      <a:moveTo>
                        <a:pt x="185" y="26"/>
                      </a:moveTo>
                      <a:cubicBezTo>
                        <a:pt x="154" y="3"/>
                        <a:pt x="113" y="0"/>
                        <a:pt x="76" y="8"/>
                      </a:cubicBezTo>
                      <a:cubicBezTo>
                        <a:pt x="58" y="12"/>
                        <a:pt x="37" y="20"/>
                        <a:pt x="26" y="36"/>
                      </a:cubicBezTo>
                      <a:cubicBezTo>
                        <a:pt x="15" y="50"/>
                        <a:pt x="10" y="72"/>
                        <a:pt x="12" y="90"/>
                      </a:cubicBezTo>
                      <a:cubicBezTo>
                        <a:pt x="13" y="106"/>
                        <a:pt x="23" y="119"/>
                        <a:pt x="34" y="129"/>
                      </a:cubicBezTo>
                      <a:cubicBezTo>
                        <a:pt x="33" y="145"/>
                        <a:pt x="17" y="160"/>
                        <a:pt x="5" y="169"/>
                      </a:cubicBezTo>
                      <a:cubicBezTo>
                        <a:pt x="5" y="169"/>
                        <a:pt x="5" y="169"/>
                        <a:pt x="5" y="170"/>
                      </a:cubicBezTo>
                      <a:cubicBezTo>
                        <a:pt x="4" y="170"/>
                        <a:pt x="4" y="170"/>
                        <a:pt x="3" y="170"/>
                      </a:cubicBezTo>
                      <a:cubicBezTo>
                        <a:pt x="0" y="170"/>
                        <a:pt x="1" y="175"/>
                        <a:pt x="5" y="175"/>
                      </a:cubicBezTo>
                      <a:cubicBezTo>
                        <a:pt x="29" y="171"/>
                        <a:pt x="57" y="157"/>
                        <a:pt x="70" y="135"/>
                      </a:cubicBezTo>
                      <a:cubicBezTo>
                        <a:pt x="109" y="135"/>
                        <a:pt x="153" y="140"/>
                        <a:pt x="185" y="115"/>
                      </a:cubicBezTo>
                      <a:cubicBezTo>
                        <a:pt x="199" y="103"/>
                        <a:pt x="211" y="86"/>
                        <a:pt x="209" y="67"/>
                      </a:cubicBezTo>
                      <a:cubicBezTo>
                        <a:pt x="208" y="50"/>
                        <a:pt x="197" y="36"/>
                        <a:pt x="185" y="26"/>
                      </a:cubicBezTo>
                      <a:close/>
                      <a:moveTo>
                        <a:pt x="183" y="109"/>
                      </a:moveTo>
                      <a:cubicBezTo>
                        <a:pt x="153" y="136"/>
                        <a:pt x="106" y="130"/>
                        <a:pt x="69" y="130"/>
                      </a:cubicBezTo>
                      <a:cubicBezTo>
                        <a:pt x="69" y="130"/>
                        <a:pt x="69" y="130"/>
                        <a:pt x="68" y="130"/>
                      </a:cubicBezTo>
                      <a:cubicBezTo>
                        <a:pt x="68" y="130"/>
                        <a:pt x="67" y="130"/>
                        <a:pt x="67" y="131"/>
                      </a:cubicBezTo>
                      <a:cubicBezTo>
                        <a:pt x="57" y="148"/>
                        <a:pt x="36" y="161"/>
                        <a:pt x="16" y="167"/>
                      </a:cubicBezTo>
                      <a:cubicBezTo>
                        <a:pt x="28" y="157"/>
                        <a:pt x="39" y="143"/>
                        <a:pt x="39" y="129"/>
                      </a:cubicBezTo>
                      <a:cubicBezTo>
                        <a:pt x="39" y="129"/>
                        <a:pt x="39" y="129"/>
                        <a:pt x="39" y="129"/>
                      </a:cubicBezTo>
                      <a:cubicBezTo>
                        <a:pt x="40" y="128"/>
                        <a:pt x="39" y="127"/>
                        <a:pt x="39" y="126"/>
                      </a:cubicBezTo>
                      <a:cubicBezTo>
                        <a:pt x="23" y="112"/>
                        <a:pt x="15" y="97"/>
                        <a:pt x="17" y="76"/>
                      </a:cubicBezTo>
                      <a:cubicBezTo>
                        <a:pt x="19" y="54"/>
                        <a:pt x="28" y="35"/>
                        <a:pt x="47" y="24"/>
                      </a:cubicBezTo>
                      <a:cubicBezTo>
                        <a:pt x="66" y="13"/>
                        <a:pt x="89" y="10"/>
                        <a:pt x="111" y="9"/>
                      </a:cubicBezTo>
                      <a:cubicBezTo>
                        <a:pt x="129" y="9"/>
                        <a:pt x="147" y="12"/>
                        <a:pt x="164" y="20"/>
                      </a:cubicBezTo>
                      <a:cubicBezTo>
                        <a:pt x="180" y="27"/>
                        <a:pt x="194" y="39"/>
                        <a:pt x="201" y="55"/>
                      </a:cubicBezTo>
                      <a:cubicBezTo>
                        <a:pt x="210" y="76"/>
                        <a:pt x="198" y="96"/>
                        <a:pt x="183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1" name="Freeform 4092"/>
                <p:cNvSpPr>
                  <a:spLocks noEditPoints="1"/>
                </p:cNvSpPr>
                <p:nvPr/>
              </p:nvSpPr>
              <p:spPr bwMode="auto">
                <a:xfrm>
                  <a:off x="2348" y="436"/>
                  <a:ext cx="318" cy="557"/>
                </a:xfrm>
                <a:custGeom>
                  <a:avLst/>
                  <a:gdLst>
                    <a:gd name="T0" fmla="*/ 171 w 183"/>
                    <a:gd name="T1" fmla="*/ 137 h 320"/>
                    <a:gd name="T2" fmla="*/ 56 w 183"/>
                    <a:gd name="T3" fmla="*/ 13 h 320"/>
                    <a:gd name="T4" fmla="*/ 25 w 183"/>
                    <a:gd name="T5" fmla="*/ 173 h 320"/>
                    <a:gd name="T6" fmla="*/ 70 w 183"/>
                    <a:gd name="T7" fmla="*/ 269 h 320"/>
                    <a:gd name="T8" fmla="*/ 93 w 183"/>
                    <a:gd name="T9" fmla="*/ 319 h 320"/>
                    <a:gd name="T10" fmla="*/ 116 w 183"/>
                    <a:gd name="T11" fmla="*/ 270 h 320"/>
                    <a:gd name="T12" fmla="*/ 95 w 183"/>
                    <a:gd name="T13" fmla="*/ 314 h 320"/>
                    <a:gd name="T14" fmla="*/ 106 w 183"/>
                    <a:gd name="T15" fmla="*/ 303 h 320"/>
                    <a:gd name="T16" fmla="*/ 95 w 183"/>
                    <a:gd name="T17" fmla="*/ 314 h 320"/>
                    <a:gd name="T18" fmla="*/ 108 w 183"/>
                    <a:gd name="T19" fmla="*/ 298 h 320"/>
                    <a:gd name="T20" fmla="*/ 76 w 183"/>
                    <a:gd name="T21" fmla="*/ 298 h 320"/>
                    <a:gd name="T22" fmla="*/ 109 w 183"/>
                    <a:gd name="T23" fmla="*/ 290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5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8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6 h 320"/>
                    <a:gd name="T52" fmla="*/ 110 w 183"/>
                    <a:gd name="T53" fmla="*/ 267 h 320"/>
                    <a:gd name="T54" fmla="*/ 106 w 183"/>
                    <a:gd name="T55" fmla="*/ 268 h 320"/>
                    <a:gd name="T56" fmla="*/ 114 w 183"/>
                    <a:gd name="T57" fmla="*/ 155 h 320"/>
                    <a:gd name="T58" fmla="*/ 135 w 183"/>
                    <a:gd name="T59" fmla="*/ 130 h 320"/>
                    <a:gd name="T60" fmla="*/ 120 w 183"/>
                    <a:gd name="T61" fmla="*/ 129 h 320"/>
                    <a:gd name="T62" fmla="*/ 132 w 183"/>
                    <a:gd name="T63" fmla="*/ 112 h 320"/>
                    <a:gd name="T64" fmla="*/ 113 w 183"/>
                    <a:gd name="T65" fmla="*/ 118 h 320"/>
                    <a:gd name="T66" fmla="*/ 109 w 183"/>
                    <a:gd name="T67" fmla="*/ 97 h 320"/>
                    <a:gd name="T68" fmla="*/ 96 w 183"/>
                    <a:gd name="T69" fmla="*/ 97 h 320"/>
                    <a:gd name="T70" fmla="*/ 95 w 183"/>
                    <a:gd name="T71" fmla="*/ 114 h 320"/>
                    <a:gd name="T72" fmla="*/ 78 w 183"/>
                    <a:gd name="T73" fmla="*/ 103 h 320"/>
                    <a:gd name="T74" fmla="*/ 63 w 183"/>
                    <a:gd name="T75" fmla="*/ 95 h 320"/>
                    <a:gd name="T76" fmla="*/ 72 w 183"/>
                    <a:gd name="T77" fmla="*/ 112 h 320"/>
                    <a:gd name="T78" fmla="*/ 63 w 183"/>
                    <a:gd name="T79" fmla="*/ 120 h 320"/>
                    <a:gd name="T80" fmla="*/ 38 w 183"/>
                    <a:gd name="T81" fmla="*/ 114 h 320"/>
                    <a:gd name="T82" fmla="*/ 60 w 183"/>
                    <a:gd name="T83" fmla="*/ 125 h 320"/>
                    <a:gd name="T84" fmla="*/ 82 w 183"/>
                    <a:gd name="T85" fmla="*/ 190 h 320"/>
                    <a:gd name="T86" fmla="*/ 81 w 183"/>
                    <a:gd name="T87" fmla="*/ 269 h 320"/>
                    <a:gd name="T88" fmla="*/ 59 w 183"/>
                    <a:gd name="T89" fmla="*/ 208 h 320"/>
                    <a:gd name="T90" fmla="*/ 30 w 183"/>
                    <a:gd name="T91" fmla="*/ 40 h 320"/>
                    <a:gd name="T92" fmla="*/ 164 w 183"/>
                    <a:gd name="T93" fmla="*/ 141 h 320"/>
                    <a:gd name="T94" fmla="*/ 111 w 183"/>
                    <a:gd name="T95" fmla="*/ 265 h 320"/>
                    <a:gd name="T96" fmla="*/ 127 w 183"/>
                    <a:gd name="T97" fmla="*/ 129 h 320"/>
                    <a:gd name="T98" fmla="*/ 118 w 183"/>
                    <a:gd name="T99" fmla="*/ 117 h 320"/>
                    <a:gd name="T100" fmla="*/ 127 w 183"/>
                    <a:gd name="T101" fmla="*/ 111 h 320"/>
                    <a:gd name="T102" fmla="*/ 74 w 183"/>
                    <a:gd name="T103" fmla="*/ 106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19 h 320"/>
                    <a:gd name="T110" fmla="*/ 48 w 183"/>
                    <a:gd name="T111" fmla="*/ 116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137" y="194"/>
                      </a:moveTo>
                      <a:cubicBezTo>
                        <a:pt x="150" y="175"/>
                        <a:pt x="164" y="159"/>
                        <a:pt x="171" y="137"/>
                      </a:cubicBezTo>
                      <a:cubicBezTo>
                        <a:pt x="183" y="101"/>
                        <a:pt x="181" y="53"/>
                        <a:pt x="152" y="25"/>
                      </a:cubicBezTo>
                      <a:cubicBezTo>
                        <a:pt x="127" y="1"/>
                        <a:pt x="86" y="0"/>
                        <a:pt x="56" y="13"/>
                      </a:cubicBez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8" y="151"/>
                        <a:pt x="25" y="173"/>
                      </a:cubicBezTo>
                      <a:cubicBezTo>
                        <a:pt x="35" y="188"/>
                        <a:pt x="48" y="201"/>
                        <a:pt x="58" y="215"/>
                      </a:cubicBezTo>
                      <a:cubicBezTo>
                        <a:pt x="68" y="231"/>
                        <a:pt x="70" y="250"/>
                        <a:pt x="70" y="269"/>
                      </a:cubicBezTo>
                      <a:cubicBezTo>
                        <a:pt x="69" y="269"/>
                        <a:pt x="69" y="270"/>
                        <a:pt x="69" y="271"/>
                      </a:cubicBezTo>
                      <a:cubicBezTo>
                        <a:pt x="69" y="288"/>
                        <a:pt x="70" y="318"/>
                        <a:pt x="93" y="319"/>
                      </a:cubicBezTo>
                      <a:cubicBezTo>
                        <a:pt x="116" y="320"/>
                        <a:pt x="115" y="289"/>
                        <a:pt x="115" y="271"/>
                      </a:cubicBezTo>
                      <a:cubicBezTo>
                        <a:pt x="115" y="271"/>
                        <a:pt x="116" y="270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7" y="304"/>
                        <a:pt x="97" y="300"/>
                        <a:pt x="106" y="303"/>
                      </a:cubicBezTo>
                      <a:cubicBezTo>
                        <a:pt x="106" y="303"/>
                        <a:pt x="107" y="303"/>
                        <a:pt x="107" y="303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8"/>
                        <a:pt x="108" y="298"/>
                        <a:pt x="108" y="298"/>
                      </a:cubicBezTo>
                      <a:cubicBezTo>
                        <a:pt x="98" y="295"/>
                        <a:pt x="88" y="299"/>
                        <a:pt x="78" y="297"/>
                      </a:cubicBezTo>
                      <a:cubicBezTo>
                        <a:pt x="78" y="297"/>
                        <a:pt x="77" y="297"/>
                        <a:pt x="76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0"/>
                      </a:cubicBezTo>
                      <a:cubicBezTo>
                        <a:pt x="109" y="290"/>
                        <a:pt x="109" y="290"/>
                        <a:pt x="110" y="290"/>
                      </a:cubicBezTo>
                      <a:cubicBezTo>
                        <a:pt x="109" y="293"/>
                        <a:pt x="109" y="296"/>
                        <a:pt x="108" y="299"/>
                      </a:cubicBezTo>
                      <a:close/>
                      <a:moveTo>
                        <a:pt x="110" y="285"/>
                      </a:moveTo>
                      <a:cubicBezTo>
                        <a:pt x="110" y="285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3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4"/>
                        <a:pt x="98" y="273"/>
                        <a:pt x="110" y="273"/>
                      </a:cubicBezTo>
                      <a:cubicBezTo>
                        <a:pt x="110" y="277"/>
                        <a:pt x="110" y="281"/>
                        <a:pt x="110" y="285"/>
                      </a:cubicBezTo>
                      <a:close/>
                      <a:moveTo>
                        <a:pt x="88" y="198"/>
                      </a:moveTo>
                      <a:cubicBezTo>
                        <a:pt x="85" y="175"/>
                        <a:pt x="79" y="150"/>
                        <a:pt x="68" y="130"/>
                      </a:cubicBezTo>
                      <a:cubicBezTo>
                        <a:pt x="67" y="128"/>
                        <a:pt x="66" y="127"/>
                        <a:pt x="65" y="125"/>
                      </a:cubicBezTo>
                      <a:cubicBezTo>
                        <a:pt x="70" y="123"/>
                        <a:pt x="74" y="120"/>
                        <a:pt x="76" y="116"/>
                      </a:cubicBezTo>
                      <a:cubicBezTo>
                        <a:pt x="79" y="118"/>
                        <a:pt x="83" y="121"/>
                        <a:pt x="85" y="121"/>
                      </a:cubicBezTo>
                      <a:cubicBezTo>
                        <a:pt x="90" y="122"/>
                        <a:pt x="95" y="120"/>
                        <a:pt x="99" y="117"/>
                      </a:cubicBezTo>
                      <a:cubicBezTo>
                        <a:pt x="102" y="121"/>
                        <a:pt x="107" y="123"/>
                        <a:pt x="112" y="123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2" y="129"/>
                        <a:pt x="114" y="131"/>
                        <a:pt x="116" y="132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0"/>
                        <a:pt x="106" y="173"/>
                        <a:pt x="106" y="186"/>
                      </a:cubicBezTo>
                      <a:cubicBezTo>
                        <a:pt x="105" y="214"/>
                        <a:pt x="101" y="241"/>
                        <a:pt x="101" y="268"/>
                      </a:cubicBezTo>
                      <a:cubicBezTo>
                        <a:pt x="96" y="268"/>
                        <a:pt x="91" y="269"/>
                        <a:pt x="86" y="269"/>
                      </a:cubicBezTo>
                      <a:cubicBezTo>
                        <a:pt x="91" y="246"/>
                        <a:pt x="92" y="221"/>
                        <a:pt x="88" y="198"/>
                      </a:cubicBezTo>
                      <a:close/>
                      <a:moveTo>
                        <a:pt x="101" y="96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1"/>
                        <a:pt x="102" y="103"/>
                        <a:pt x="101" y="105"/>
                      </a:cubicBezTo>
                      <a:cubicBezTo>
                        <a:pt x="101" y="106"/>
                        <a:pt x="100" y="107"/>
                        <a:pt x="100" y="108"/>
                      </a:cubicBezTo>
                      <a:cubicBezTo>
                        <a:pt x="100" y="107"/>
                        <a:pt x="100" y="106"/>
                        <a:pt x="99" y="106"/>
                      </a:cubicBezTo>
                      <a:cubicBezTo>
                        <a:pt x="99" y="103"/>
                        <a:pt x="100" y="99"/>
                        <a:pt x="101" y="96"/>
                      </a:cubicBezTo>
                      <a:close/>
                      <a:moveTo>
                        <a:pt x="111" y="265"/>
                      </a:moveTo>
                      <a:cubicBezTo>
                        <a:pt x="110" y="266"/>
                        <a:pt x="110" y="266"/>
                        <a:pt x="110" y="267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6" y="268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0"/>
                        <a:pt x="121" y="135"/>
                      </a:cubicBezTo>
                      <a:cubicBezTo>
                        <a:pt x="127" y="136"/>
                        <a:pt x="133" y="135"/>
                        <a:pt x="135" y="130"/>
                      </a:cubicBezTo>
                      <a:cubicBezTo>
                        <a:pt x="135" y="127"/>
                        <a:pt x="135" y="122"/>
                        <a:pt x="131" y="122"/>
                      </a:cubicBezTo>
                      <a:cubicBezTo>
                        <a:pt x="127" y="122"/>
                        <a:pt x="123" y="125"/>
                        <a:pt x="120" y="129"/>
                      </a:cubicBezTo>
                      <a:cubicBezTo>
                        <a:pt x="118" y="127"/>
                        <a:pt x="117" y="126"/>
                        <a:pt x="117" y="123"/>
                      </a:cubicBezTo>
                      <a:cubicBezTo>
                        <a:pt x="124" y="122"/>
                        <a:pt x="129" y="117"/>
                        <a:pt x="132" y="112"/>
                      </a:cubicBezTo>
                      <a:cubicBezTo>
                        <a:pt x="134" y="109"/>
                        <a:pt x="136" y="101"/>
                        <a:pt x="131" y="100"/>
                      </a:cubicBezTo>
                      <a:cubicBezTo>
                        <a:pt x="123" y="97"/>
                        <a:pt x="116" y="109"/>
                        <a:pt x="113" y="118"/>
                      </a:cubicBezTo>
                      <a:cubicBezTo>
                        <a:pt x="109" y="118"/>
                        <a:pt x="105" y="116"/>
                        <a:pt x="103" y="113"/>
                      </a:cubicBezTo>
                      <a:cubicBezTo>
                        <a:pt x="107" y="108"/>
                        <a:pt x="109" y="102"/>
                        <a:pt x="109" y="97"/>
                      </a:cubicBezTo>
                      <a:cubicBezTo>
                        <a:pt x="109" y="93"/>
                        <a:pt x="108" y="88"/>
                        <a:pt x="103" y="88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2"/>
                        <a:pt x="94" y="108"/>
                        <a:pt x="96" y="113"/>
                      </a:cubicBezTo>
                      <a:cubicBezTo>
                        <a:pt x="96" y="113"/>
                        <a:pt x="96" y="114"/>
                        <a:pt x="95" y="114"/>
                      </a:cubicBezTo>
                      <a:cubicBezTo>
                        <a:pt x="91" y="119"/>
                        <a:pt x="84" y="115"/>
                        <a:pt x="78" y="111"/>
                      </a:cubicBezTo>
                      <a:cubicBezTo>
                        <a:pt x="79" y="108"/>
                        <a:pt x="79" y="106"/>
                        <a:pt x="78" y="103"/>
                      </a:cubicBezTo>
                      <a:cubicBezTo>
                        <a:pt x="78" y="98"/>
                        <a:pt x="77" y="93"/>
                        <a:pt x="72" y="90"/>
                      </a:cubicBezTo>
                      <a:cubicBezTo>
                        <a:pt x="69" y="88"/>
                        <a:pt x="63" y="91"/>
                        <a:pt x="63" y="95"/>
                      </a:cubicBezTo>
                      <a:cubicBezTo>
                        <a:pt x="62" y="100"/>
                        <a:pt x="65" y="104"/>
                        <a:pt x="68" y="108"/>
                      </a:cubicBezTo>
                      <a:cubicBezTo>
                        <a:pt x="69" y="110"/>
                        <a:pt x="71" y="111"/>
                        <a:pt x="72" y="112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7"/>
                        <a:pt x="67" y="119"/>
                        <a:pt x="63" y="120"/>
                      </a:cubicBezTo>
                      <a:cubicBezTo>
                        <a:pt x="58" y="111"/>
                        <a:pt x="51" y="102"/>
                        <a:pt x="43" y="104"/>
                      </a:cubicBezTo>
                      <a:cubicBezTo>
                        <a:pt x="39" y="105"/>
                        <a:pt x="36" y="110"/>
                        <a:pt x="38" y="114"/>
                      </a:cubicBezTo>
                      <a:cubicBezTo>
                        <a:pt x="41" y="120"/>
                        <a:pt x="49" y="123"/>
                        <a:pt x="55" y="125"/>
                      </a:cubicBezTo>
                      <a:cubicBezTo>
                        <a:pt x="57" y="125"/>
                        <a:pt x="58" y="125"/>
                        <a:pt x="60" y="125"/>
                      </a:cubicBezTo>
                      <a:cubicBezTo>
                        <a:pt x="60" y="126"/>
                        <a:pt x="61" y="127"/>
                        <a:pt x="61" y="128"/>
                      </a:cubicBezTo>
                      <a:cubicBezTo>
                        <a:pt x="72" y="147"/>
                        <a:pt x="77" y="169"/>
                        <a:pt x="82" y="190"/>
                      </a:cubicBezTo>
                      <a:cubicBezTo>
                        <a:pt x="87" y="216"/>
                        <a:pt x="86" y="243"/>
                        <a:pt x="80" y="268"/>
                      </a:cubicBezTo>
                      <a:cubicBezTo>
                        <a:pt x="80" y="268"/>
                        <a:pt x="80" y="268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6"/>
                        <a:pt x="72" y="227"/>
                        <a:pt x="59" y="208"/>
                      </a:cubicBezTo>
                      <a:cubicBezTo>
                        <a:pt x="45" y="188"/>
                        <a:pt x="27" y="172"/>
                        <a:pt x="17" y="150"/>
                      </a:cubicBezTo>
                      <a:cubicBezTo>
                        <a:pt x="0" y="115"/>
                        <a:pt x="6" y="70"/>
                        <a:pt x="30" y="40"/>
                      </a:cubicBezTo>
                      <a:cubicBezTo>
                        <a:pt x="55" y="9"/>
                        <a:pt x="102" y="1"/>
                        <a:pt x="137" y="20"/>
                      </a:cubicBezTo>
                      <a:cubicBezTo>
                        <a:pt x="178" y="43"/>
                        <a:pt x="178" y="102"/>
                        <a:pt x="164" y="141"/>
                      </a:cubicBezTo>
                      <a:cubicBezTo>
                        <a:pt x="156" y="164"/>
                        <a:pt x="139" y="180"/>
                        <a:pt x="127" y="201"/>
                      </a:cubicBezTo>
                      <a:cubicBezTo>
                        <a:pt x="116" y="220"/>
                        <a:pt x="113" y="243"/>
                        <a:pt x="111" y="265"/>
                      </a:cubicBezTo>
                      <a:close/>
                      <a:moveTo>
                        <a:pt x="127" y="130"/>
                      </a:moveTo>
                      <a:cubicBezTo>
                        <a:pt x="127" y="129"/>
                        <a:pt x="127" y="129"/>
                        <a:pt x="127" y="129"/>
                      </a:cubicBezTo>
                      <a:cubicBezTo>
                        <a:pt x="130" y="127"/>
                        <a:pt x="130" y="129"/>
                        <a:pt x="127" y="130"/>
                      </a:cubicBezTo>
                      <a:close/>
                      <a:moveTo>
                        <a:pt x="118" y="117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4"/>
                        <a:pt x="122" y="116"/>
                        <a:pt x="118" y="117"/>
                      </a:cubicBezTo>
                      <a:close/>
                      <a:moveTo>
                        <a:pt x="74" y="106"/>
                      </a:moveTo>
                      <a:cubicBezTo>
                        <a:pt x="72" y="105"/>
                        <a:pt x="71" y="104"/>
                        <a:pt x="71" y="103"/>
                      </a:cubicBezTo>
                      <a:cubicBezTo>
                        <a:pt x="70" y="102"/>
                        <a:pt x="70" y="102"/>
                        <a:pt x="69" y="101"/>
                      </a:cubicBezTo>
                      <a:cubicBezTo>
                        <a:pt x="67" y="99"/>
                        <a:pt x="68" y="98"/>
                        <a:pt x="71" y="96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3"/>
                        <a:pt x="74" y="105"/>
                        <a:pt x="74" y="106"/>
                      </a:cubicBezTo>
                      <a:close/>
                      <a:moveTo>
                        <a:pt x="56" y="119"/>
                      </a:moveTo>
                      <a:cubicBezTo>
                        <a:pt x="56" y="119"/>
                        <a:pt x="55" y="119"/>
                        <a:pt x="55" y="119"/>
                      </a:cubicBezTo>
                      <a:cubicBezTo>
                        <a:pt x="52" y="118"/>
                        <a:pt x="50" y="117"/>
                        <a:pt x="48" y="116"/>
                      </a:cubicBezTo>
                      <a:cubicBezTo>
                        <a:pt x="47" y="116"/>
                        <a:pt x="47" y="115"/>
                        <a:pt x="46" y="115"/>
                      </a:cubicBezTo>
                      <a:cubicBezTo>
                        <a:pt x="43" y="114"/>
                        <a:pt x="43" y="112"/>
                        <a:pt x="45" y="109"/>
                      </a:cubicBezTo>
                      <a:cubicBezTo>
                        <a:pt x="50" y="110"/>
                        <a:pt x="53" y="114"/>
                        <a:pt x="56" y="1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2" name="Freeform 4093"/>
                <p:cNvSpPr>
                  <a:spLocks noEditPoints="1"/>
                </p:cNvSpPr>
                <p:nvPr/>
              </p:nvSpPr>
              <p:spPr bwMode="auto">
                <a:xfrm>
                  <a:off x="5249" y="746"/>
                  <a:ext cx="318" cy="557"/>
                </a:xfrm>
                <a:custGeom>
                  <a:avLst/>
                  <a:gdLst>
                    <a:gd name="T0" fmla="*/ 3 w 183"/>
                    <a:gd name="T1" fmla="*/ 96 h 320"/>
                    <a:gd name="T2" fmla="*/ 58 w 183"/>
                    <a:gd name="T3" fmla="*/ 216 h 320"/>
                    <a:gd name="T4" fmla="*/ 69 w 183"/>
                    <a:gd name="T5" fmla="*/ 272 h 320"/>
                    <a:gd name="T6" fmla="*/ 115 w 183"/>
                    <a:gd name="T7" fmla="*/ 272 h 320"/>
                    <a:gd name="T8" fmla="*/ 137 w 183"/>
                    <a:gd name="T9" fmla="*/ 194 h 320"/>
                    <a:gd name="T10" fmla="*/ 152 w 183"/>
                    <a:gd name="T11" fmla="*/ 26 h 320"/>
                    <a:gd name="T12" fmla="*/ 95 w 183"/>
                    <a:gd name="T13" fmla="*/ 314 h 320"/>
                    <a:gd name="T14" fmla="*/ 106 w 183"/>
                    <a:gd name="T15" fmla="*/ 304 h 320"/>
                    <a:gd name="T16" fmla="*/ 95 w 183"/>
                    <a:gd name="T17" fmla="*/ 314 h 320"/>
                    <a:gd name="T18" fmla="*/ 108 w 183"/>
                    <a:gd name="T19" fmla="*/ 299 h 320"/>
                    <a:gd name="T20" fmla="*/ 77 w 183"/>
                    <a:gd name="T21" fmla="*/ 298 h 320"/>
                    <a:gd name="T22" fmla="*/ 109 w 183"/>
                    <a:gd name="T23" fmla="*/ 291 h 320"/>
                    <a:gd name="T24" fmla="*/ 108 w 183"/>
                    <a:gd name="T25" fmla="*/ 299 h 320"/>
                    <a:gd name="T26" fmla="*/ 109 w 183"/>
                    <a:gd name="T27" fmla="*/ 285 h 320"/>
                    <a:gd name="T28" fmla="*/ 74 w 183"/>
                    <a:gd name="T29" fmla="*/ 274 h 320"/>
                    <a:gd name="T30" fmla="*/ 110 w 183"/>
                    <a:gd name="T31" fmla="*/ 286 h 320"/>
                    <a:gd name="T32" fmla="*/ 68 w 183"/>
                    <a:gd name="T33" fmla="*/ 130 h 320"/>
                    <a:gd name="T34" fmla="*/ 76 w 183"/>
                    <a:gd name="T35" fmla="*/ 116 h 320"/>
                    <a:gd name="T36" fmla="*/ 99 w 183"/>
                    <a:gd name="T37" fmla="*/ 117 h 320"/>
                    <a:gd name="T38" fmla="*/ 112 w 183"/>
                    <a:gd name="T39" fmla="*/ 127 h 320"/>
                    <a:gd name="T40" fmla="*/ 110 w 183"/>
                    <a:gd name="T41" fmla="*/ 148 h 320"/>
                    <a:gd name="T42" fmla="*/ 101 w 183"/>
                    <a:gd name="T43" fmla="*/ 269 h 320"/>
                    <a:gd name="T44" fmla="*/ 88 w 183"/>
                    <a:gd name="T45" fmla="*/ 198 h 320"/>
                    <a:gd name="T46" fmla="*/ 104 w 183"/>
                    <a:gd name="T47" fmla="*/ 99 h 320"/>
                    <a:gd name="T48" fmla="*/ 100 w 183"/>
                    <a:gd name="T49" fmla="*/ 108 h 320"/>
                    <a:gd name="T50" fmla="*/ 101 w 183"/>
                    <a:gd name="T51" fmla="*/ 97 h 320"/>
                    <a:gd name="T52" fmla="*/ 127 w 183"/>
                    <a:gd name="T53" fmla="*/ 201 h 320"/>
                    <a:gd name="T54" fmla="*/ 110 w 183"/>
                    <a:gd name="T55" fmla="*/ 268 h 320"/>
                    <a:gd name="T56" fmla="*/ 107 w 183"/>
                    <a:gd name="T57" fmla="*/ 269 h 320"/>
                    <a:gd name="T58" fmla="*/ 114 w 183"/>
                    <a:gd name="T59" fmla="*/ 155 h 320"/>
                    <a:gd name="T60" fmla="*/ 135 w 183"/>
                    <a:gd name="T61" fmla="*/ 130 h 320"/>
                    <a:gd name="T62" fmla="*/ 120 w 183"/>
                    <a:gd name="T63" fmla="*/ 129 h 320"/>
                    <a:gd name="T64" fmla="*/ 133 w 183"/>
                    <a:gd name="T65" fmla="*/ 112 h 320"/>
                    <a:gd name="T66" fmla="*/ 113 w 183"/>
                    <a:gd name="T67" fmla="*/ 119 h 320"/>
                    <a:gd name="T68" fmla="*/ 110 w 183"/>
                    <a:gd name="T69" fmla="*/ 97 h 320"/>
                    <a:gd name="T70" fmla="*/ 96 w 183"/>
                    <a:gd name="T71" fmla="*/ 97 h 320"/>
                    <a:gd name="T72" fmla="*/ 95 w 183"/>
                    <a:gd name="T73" fmla="*/ 115 h 320"/>
                    <a:gd name="T74" fmla="*/ 79 w 183"/>
                    <a:gd name="T75" fmla="*/ 104 h 320"/>
                    <a:gd name="T76" fmla="*/ 63 w 183"/>
                    <a:gd name="T77" fmla="*/ 95 h 320"/>
                    <a:gd name="T78" fmla="*/ 72 w 183"/>
                    <a:gd name="T79" fmla="*/ 113 h 320"/>
                    <a:gd name="T80" fmla="*/ 63 w 183"/>
                    <a:gd name="T81" fmla="*/ 120 h 320"/>
                    <a:gd name="T82" fmla="*/ 38 w 183"/>
                    <a:gd name="T83" fmla="*/ 114 h 320"/>
                    <a:gd name="T84" fmla="*/ 60 w 183"/>
                    <a:gd name="T85" fmla="*/ 126 h 320"/>
                    <a:gd name="T86" fmla="*/ 82 w 183"/>
                    <a:gd name="T87" fmla="*/ 191 h 320"/>
                    <a:gd name="T88" fmla="*/ 81 w 183"/>
                    <a:gd name="T89" fmla="*/ 269 h 320"/>
                    <a:gd name="T90" fmla="*/ 59 w 183"/>
                    <a:gd name="T91" fmla="*/ 208 h 320"/>
                    <a:gd name="T92" fmla="*/ 30 w 183"/>
                    <a:gd name="T93" fmla="*/ 41 h 320"/>
                    <a:gd name="T94" fmla="*/ 165 w 183"/>
                    <a:gd name="T95" fmla="*/ 141 h 320"/>
                    <a:gd name="T96" fmla="*/ 127 w 183"/>
                    <a:gd name="T97" fmla="*/ 130 h 320"/>
                    <a:gd name="T98" fmla="*/ 118 w 183"/>
                    <a:gd name="T99" fmla="*/ 118 h 320"/>
                    <a:gd name="T100" fmla="*/ 127 w 183"/>
                    <a:gd name="T101" fmla="*/ 111 h 320"/>
                    <a:gd name="T102" fmla="*/ 74 w 183"/>
                    <a:gd name="T103" fmla="*/ 107 h 320"/>
                    <a:gd name="T104" fmla="*/ 69 w 183"/>
                    <a:gd name="T105" fmla="*/ 101 h 320"/>
                    <a:gd name="T106" fmla="*/ 73 w 183"/>
                    <a:gd name="T107" fmla="*/ 102 h 320"/>
                    <a:gd name="T108" fmla="*/ 56 w 183"/>
                    <a:gd name="T109" fmla="*/ 120 h 320"/>
                    <a:gd name="T110" fmla="*/ 48 w 183"/>
                    <a:gd name="T111" fmla="*/ 117 h 320"/>
                    <a:gd name="T112" fmla="*/ 45 w 183"/>
                    <a:gd name="T113" fmla="*/ 109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83" h="320">
                      <a:moveTo>
                        <a:pt x="56" y="14"/>
                      </a:moveTo>
                      <a:cubicBezTo>
                        <a:pt x="24" y="28"/>
                        <a:pt x="6" y="62"/>
                        <a:pt x="3" y="96"/>
                      </a:cubicBezTo>
                      <a:cubicBezTo>
                        <a:pt x="0" y="124"/>
                        <a:pt x="9" y="151"/>
                        <a:pt x="25" y="174"/>
                      </a:cubicBezTo>
                      <a:cubicBezTo>
                        <a:pt x="35" y="188"/>
                        <a:pt x="48" y="201"/>
                        <a:pt x="58" y="216"/>
                      </a:cubicBezTo>
                      <a:cubicBezTo>
                        <a:pt x="68" y="232"/>
                        <a:pt x="70" y="251"/>
                        <a:pt x="70" y="269"/>
                      </a:cubicBezTo>
                      <a:cubicBezTo>
                        <a:pt x="70" y="270"/>
                        <a:pt x="69" y="271"/>
                        <a:pt x="69" y="272"/>
                      </a:cubicBezTo>
                      <a:cubicBezTo>
                        <a:pt x="69" y="289"/>
                        <a:pt x="70" y="319"/>
                        <a:pt x="93" y="319"/>
                      </a:cubicBezTo>
                      <a:cubicBezTo>
                        <a:pt x="116" y="320"/>
                        <a:pt x="115" y="289"/>
                        <a:pt x="115" y="272"/>
                      </a:cubicBezTo>
                      <a:cubicBezTo>
                        <a:pt x="116" y="271"/>
                        <a:pt x="116" y="271"/>
                        <a:pt x="116" y="270"/>
                      </a:cubicBezTo>
                      <a:cubicBezTo>
                        <a:pt x="119" y="243"/>
                        <a:pt x="122" y="217"/>
                        <a:pt x="137" y="194"/>
                      </a:cubicBezTo>
                      <a:cubicBezTo>
                        <a:pt x="150" y="175"/>
                        <a:pt x="164" y="160"/>
                        <a:pt x="171" y="138"/>
                      </a:cubicBezTo>
                      <a:cubicBezTo>
                        <a:pt x="183" y="102"/>
                        <a:pt x="181" y="53"/>
                        <a:pt x="152" y="26"/>
                      </a:cubicBezTo>
                      <a:cubicBezTo>
                        <a:pt x="127" y="2"/>
                        <a:pt x="86" y="0"/>
                        <a:pt x="56" y="14"/>
                      </a:cubicBezTo>
                      <a:close/>
                      <a:moveTo>
                        <a:pt x="95" y="314"/>
                      </a:moveTo>
                      <a:cubicBezTo>
                        <a:pt x="86" y="315"/>
                        <a:pt x="81" y="310"/>
                        <a:pt x="78" y="303"/>
                      </a:cubicBezTo>
                      <a:cubicBezTo>
                        <a:pt x="88" y="305"/>
                        <a:pt x="97" y="301"/>
                        <a:pt x="106" y="304"/>
                      </a:cubicBezTo>
                      <a:cubicBezTo>
                        <a:pt x="107" y="304"/>
                        <a:pt x="107" y="304"/>
                        <a:pt x="107" y="304"/>
                      </a:cubicBezTo>
                      <a:cubicBezTo>
                        <a:pt x="105" y="309"/>
                        <a:pt x="101" y="313"/>
                        <a:pt x="95" y="314"/>
                      </a:cubicBezTo>
                      <a:close/>
                      <a:moveTo>
                        <a:pt x="108" y="299"/>
                      </a:moveTo>
                      <a:cubicBezTo>
                        <a:pt x="108" y="299"/>
                        <a:pt x="108" y="299"/>
                        <a:pt x="108" y="299"/>
                      </a:cubicBezTo>
                      <a:cubicBezTo>
                        <a:pt x="98" y="296"/>
                        <a:pt x="88" y="300"/>
                        <a:pt x="78" y="298"/>
                      </a:cubicBezTo>
                      <a:cubicBezTo>
                        <a:pt x="78" y="298"/>
                        <a:pt x="77" y="298"/>
                        <a:pt x="77" y="298"/>
                      </a:cubicBezTo>
                      <a:cubicBezTo>
                        <a:pt x="76" y="295"/>
                        <a:pt x="75" y="292"/>
                        <a:pt x="75" y="289"/>
                      </a:cubicBezTo>
                      <a:cubicBezTo>
                        <a:pt x="86" y="289"/>
                        <a:pt x="97" y="290"/>
                        <a:pt x="109" y="291"/>
                      </a:cubicBezTo>
                      <a:cubicBezTo>
                        <a:pt x="109" y="291"/>
                        <a:pt x="109" y="291"/>
                        <a:pt x="110" y="290"/>
                      </a:cubicBezTo>
                      <a:cubicBezTo>
                        <a:pt x="110" y="293"/>
                        <a:pt x="109" y="296"/>
                        <a:pt x="108" y="299"/>
                      </a:cubicBezTo>
                      <a:close/>
                      <a:moveTo>
                        <a:pt x="110" y="286"/>
                      </a:moveTo>
                      <a:cubicBezTo>
                        <a:pt x="110" y="286"/>
                        <a:pt x="109" y="285"/>
                        <a:pt x="109" y="285"/>
                      </a:cubicBezTo>
                      <a:cubicBezTo>
                        <a:pt x="97" y="285"/>
                        <a:pt x="86" y="284"/>
                        <a:pt x="74" y="284"/>
                      </a:cubicBezTo>
                      <a:cubicBezTo>
                        <a:pt x="74" y="280"/>
                        <a:pt x="74" y="277"/>
                        <a:pt x="74" y="274"/>
                      </a:cubicBezTo>
                      <a:cubicBezTo>
                        <a:pt x="86" y="275"/>
                        <a:pt x="98" y="274"/>
                        <a:pt x="110" y="274"/>
                      </a:cubicBezTo>
                      <a:cubicBezTo>
                        <a:pt x="110" y="277"/>
                        <a:pt x="110" y="282"/>
                        <a:pt x="110" y="286"/>
                      </a:cubicBezTo>
                      <a:close/>
                      <a:moveTo>
                        <a:pt x="88" y="198"/>
                      </a:moveTo>
                      <a:cubicBezTo>
                        <a:pt x="85" y="176"/>
                        <a:pt x="79" y="150"/>
                        <a:pt x="68" y="130"/>
                      </a:cubicBezTo>
                      <a:cubicBezTo>
                        <a:pt x="67" y="129"/>
                        <a:pt x="66" y="127"/>
                        <a:pt x="65" y="125"/>
                      </a:cubicBezTo>
                      <a:cubicBezTo>
                        <a:pt x="70" y="124"/>
                        <a:pt x="74" y="121"/>
                        <a:pt x="76" y="116"/>
                      </a:cubicBezTo>
                      <a:cubicBezTo>
                        <a:pt x="79" y="119"/>
                        <a:pt x="83" y="121"/>
                        <a:pt x="86" y="122"/>
                      </a:cubicBezTo>
                      <a:cubicBezTo>
                        <a:pt x="91" y="123"/>
                        <a:pt x="95" y="121"/>
                        <a:pt x="99" y="117"/>
                      </a:cubicBezTo>
                      <a:cubicBezTo>
                        <a:pt x="103" y="121"/>
                        <a:pt x="107" y="123"/>
                        <a:pt x="112" y="124"/>
                      </a:cubicBezTo>
                      <a:cubicBezTo>
                        <a:pt x="112" y="125"/>
                        <a:pt x="112" y="126"/>
                        <a:pt x="112" y="127"/>
                      </a:cubicBezTo>
                      <a:cubicBezTo>
                        <a:pt x="113" y="130"/>
                        <a:pt x="114" y="131"/>
                        <a:pt x="116" y="133"/>
                      </a:cubicBezTo>
                      <a:cubicBezTo>
                        <a:pt x="113" y="137"/>
                        <a:pt x="111" y="142"/>
                        <a:pt x="110" y="148"/>
                      </a:cubicBezTo>
                      <a:cubicBezTo>
                        <a:pt x="108" y="161"/>
                        <a:pt x="106" y="174"/>
                        <a:pt x="106" y="187"/>
                      </a:cubicBezTo>
                      <a:cubicBezTo>
                        <a:pt x="105" y="214"/>
                        <a:pt x="102" y="241"/>
                        <a:pt x="101" y="269"/>
                      </a:cubicBezTo>
                      <a:cubicBezTo>
                        <a:pt x="96" y="269"/>
                        <a:pt x="91" y="269"/>
                        <a:pt x="86" y="269"/>
                      </a:cubicBezTo>
                      <a:cubicBezTo>
                        <a:pt x="91" y="246"/>
                        <a:pt x="92" y="222"/>
                        <a:pt x="88" y="198"/>
                      </a:cubicBezTo>
                      <a:close/>
                      <a:moveTo>
                        <a:pt x="101" y="97"/>
                      </a:moveTo>
                      <a:cubicBezTo>
                        <a:pt x="103" y="92"/>
                        <a:pt x="104" y="97"/>
                        <a:pt x="104" y="99"/>
                      </a:cubicBezTo>
                      <a:cubicBezTo>
                        <a:pt x="103" y="102"/>
                        <a:pt x="102" y="104"/>
                        <a:pt x="101" y="106"/>
                      </a:cubicBezTo>
                      <a:cubicBezTo>
                        <a:pt x="101" y="107"/>
                        <a:pt x="100" y="107"/>
                        <a:pt x="100" y="108"/>
                      </a:cubicBezTo>
                      <a:cubicBezTo>
                        <a:pt x="100" y="108"/>
                        <a:pt x="100" y="107"/>
                        <a:pt x="100" y="106"/>
                      </a:cubicBezTo>
                      <a:cubicBezTo>
                        <a:pt x="99" y="103"/>
                        <a:pt x="100" y="100"/>
                        <a:pt x="101" y="97"/>
                      </a:cubicBezTo>
                      <a:close/>
                      <a:moveTo>
                        <a:pt x="165" y="141"/>
                      </a:moveTo>
                      <a:cubicBezTo>
                        <a:pt x="156" y="164"/>
                        <a:pt x="139" y="181"/>
                        <a:pt x="127" y="201"/>
                      </a:cubicBezTo>
                      <a:cubicBezTo>
                        <a:pt x="116" y="221"/>
                        <a:pt x="113" y="244"/>
                        <a:pt x="111" y="266"/>
                      </a:cubicBezTo>
                      <a:cubicBezTo>
                        <a:pt x="110" y="266"/>
                        <a:pt x="110" y="267"/>
                        <a:pt x="110" y="268"/>
                      </a:cubicBezTo>
                      <a:cubicBezTo>
                        <a:pt x="110" y="268"/>
                        <a:pt x="110" y="268"/>
                        <a:pt x="110" y="268"/>
                      </a:cubicBezTo>
                      <a:cubicBezTo>
                        <a:pt x="109" y="268"/>
                        <a:pt x="108" y="268"/>
                        <a:pt x="107" y="269"/>
                      </a:cubicBezTo>
                      <a:cubicBezTo>
                        <a:pt x="107" y="243"/>
                        <a:pt x="109" y="218"/>
                        <a:pt x="111" y="193"/>
                      </a:cubicBezTo>
                      <a:cubicBezTo>
                        <a:pt x="112" y="180"/>
                        <a:pt x="112" y="168"/>
                        <a:pt x="114" y="155"/>
                      </a:cubicBezTo>
                      <a:cubicBezTo>
                        <a:pt x="116" y="147"/>
                        <a:pt x="117" y="141"/>
                        <a:pt x="122" y="135"/>
                      </a:cubicBezTo>
                      <a:cubicBezTo>
                        <a:pt x="127" y="136"/>
                        <a:pt x="134" y="135"/>
                        <a:pt x="135" y="130"/>
                      </a:cubicBezTo>
                      <a:cubicBezTo>
                        <a:pt x="135" y="127"/>
                        <a:pt x="135" y="122"/>
                        <a:pt x="131" y="123"/>
                      </a:cubicBezTo>
                      <a:cubicBezTo>
                        <a:pt x="127" y="123"/>
                        <a:pt x="123" y="126"/>
                        <a:pt x="120" y="129"/>
                      </a:cubicBezTo>
                      <a:cubicBezTo>
                        <a:pt x="118" y="128"/>
                        <a:pt x="117" y="126"/>
                        <a:pt x="117" y="124"/>
                      </a:cubicBezTo>
                      <a:cubicBezTo>
                        <a:pt x="124" y="123"/>
                        <a:pt x="129" y="118"/>
                        <a:pt x="133" y="112"/>
                      </a:cubicBezTo>
                      <a:cubicBezTo>
                        <a:pt x="134" y="109"/>
                        <a:pt x="136" y="102"/>
                        <a:pt x="132" y="100"/>
                      </a:cubicBezTo>
                      <a:cubicBezTo>
                        <a:pt x="123" y="97"/>
                        <a:pt x="116" y="109"/>
                        <a:pt x="113" y="119"/>
                      </a:cubicBezTo>
                      <a:cubicBezTo>
                        <a:pt x="109" y="119"/>
                        <a:pt x="106" y="117"/>
                        <a:pt x="103" y="114"/>
                      </a:cubicBezTo>
                      <a:cubicBezTo>
                        <a:pt x="107" y="109"/>
                        <a:pt x="110" y="103"/>
                        <a:pt x="110" y="97"/>
                      </a:cubicBezTo>
                      <a:cubicBezTo>
                        <a:pt x="110" y="94"/>
                        <a:pt x="108" y="88"/>
                        <a:pt x="103" y="89"/>
                      </a:cubicBezTo>
                      <a:cubicBezTo>
                        <a:pt x="99" y="89"/>
                        <a:pt x="97" y="93"/>
                        <a:pt x="96" y="97"/>
                      </a:cubicBezTo>
                      <a:cubicBezTo>
                        <a:pt x="94" y="103"/>
                        <a:pt x="94" y="108"/>
                        <a:pt x="97" y="113"/>
                      </a:cubicBezTo>
                      <a:cubicBezTo>
                        <a:pt x="96" y="114"/>
                        <a:pt x="96" y="114"/>
                        <a:pt x="95" y="115"/>
                      </a:cubicBezTo>
                      <a:cubicBezTo>
                        <a:pt x="91" y="119"/>
                        <a:pt x="84" y="116"/>
                        <a:pt x="78" y="111"/>
                      </a:cubicBezTo>
                      <a:cubicBezTo>
                        <a:pt x="79" y="109"/>
                        <a:pt x="79" y="106"/>
                        <a:pt x="79" y="104"/>
                      </a:cubicBezTo>
                      <a:cubicBezTo>
                        <a:pt x="78" y="99"/>
                        <a:pt x="77" y="94"/>
                        <a:pt x="73" y="91"/>
                      </a:cubicBezTo>
                      <a:cubicBezTo>
                        <a:pt x="69" y="88"/>
                        <a:pt x="64" y="92"/>
                        <a:pt x="63" y="95"/>
                      </a:cubicBezTo>
                      <a:cubicBezTo>
                        <a:pt x="62" y="101"/>
                        <a:pt x="65" y="105"/>
                        <a:pt x="68" y="109"/>
                      </a:cubicBezTo>
                      <a:cubicBezTo>
                        <a:pt x="69" y="110"/>
                        <a:pt x="71" y="111"/>
                        <a:pt x="72" y="113"/>
                      </a:cubicBezTo>
                      <a:cubicBezTo>
                        <a:pt x="72" y="113"/>
                        <a:pt x="72" y="113"/>
                        <a:pt x="72" y="113"/>
                      </a:cubicBezTo>
                      <a:cubicBezTo>
                        <a:pt x="70" y="118"/>
                        <a:pt x="67" y="120"/>
                        <a:pt x="63" y="120"/>
                      </a:cubicBezTo>
                      <a:cubicBezTo>
                        <a:pt x="58" y="112"/>
                        <a:pt x="51" y="102"/>
                        <a:pt x="43" y="104"/>
                      </a:cubicBezTo>
                      <a:cubicBezTo>
                        <a:pt x="39" y="105"/>
                        <a:pt x="37" y="110"/>
                        <a:pt x="38" y="114"/>
                      </a:cubicBezTo>
                      <a:cubicBezTo>
                        <a:pt x="42" y="120"/>
                        <a:pt x="49" y="123"/>
                        <a:pt x="55" y="125"/>
                      </a:cubicBezTo>
                      <a:cubicBezTo>
                        <a:pt x="57" y="125"/>
                        <a:pt x="58" y="126"/>
                        <a:pt x="60" y="126"/>
                      </a:cubicBezTo>
                      <a:cubicBezTo>
                        <a:pt x="60" y="127"/>
                        <a:pt x="61" y="128"/>
                        <a:pt x="61" y="129"/>
                      </a:cubicBezTo>
                      <a:cubicBezTo>
                        <a:pt x="72" y="148"/>
                        <a:pt x="77" y="169"/>
                        <a:pt x="82" y="191"/>
                      </a:cubicBezTo>
                      <a:cubicBezTo>
                        <a:pt x="87" y="216"/>
                        <a:pt x="86" y="243"/>
                        <a:pt x="81" y="268"/>
                      </a:cubicBezTo>
                      <a:cubicBezTo>
                        <a:pt x="80" y="268"/>
                        <a:pt x="81" y="269"/>
                        <a:pt x="81" y="269"/>
                      </a:cubicBezTo>
                      <a:cubicBezTo>
                        <a:pt x="79" y="269"/>
                        <a:pt x="77" y="269"/>
                        <a:pt x="76" y="269"/>
                      </a:cubicBezTo>
                      <a:cubicBezTo>
                        <a:pt x="75" y="247"/>
                        <a:pt x="72" y="227"/>
                        <a:pt x="59" y="208"/>
                      </a:cubicBezTo>
                      <a:cubicBezTo>
                        <a:pt x="45" y="189"/>
                        <a:pt x="27" y="172"/>
                        <a:pt x="17" y="150"/>
                      </a:cubicBezTo>
                      <a:cubicBezTo>
                        <a:pt x="1" y="115"/>
                        <a:pt x="6" y="70"/>
                        <a:pt x="30" y="41"/>
                      </a:cubicBezTo>
                      <a:cubicBezTo>
                        <a:pt x="55" y="9"/>
                        <a:pt x="102" y="1"/>
                        <a:pt x="137" y="21"/>
                      </a:cubicBezTo>
                      <a:cubicBezTo>
                        <a:pt x="178" y="43"/>
                        <a:pt x="178" y="102"/>
                        <a:pt x="165" y="141"/>
                      </a:cubicBezTo>
                      <a:close/>
                      <a:moveTo>
                        <a:pt x="127" y="130"/>
                      </a:moveTo>
                      <a:cubicBezTo>
                        <a:pt x="127" y="130"/>
                        <a:pt x="127" y="130"/>
                        <a:pt x="127" y="130"/>
                      </a:cubicBezTo>
                      <a:cubicBezTo>
                        <a:pt x="130" y="127"/>
                        <a:pt x="130" y="130"/>
                        <a:pt x="127" y="130"/>
                      </a:cubicBezTo>
                      <a:close/>
                      <a:moveTo>
                        <a:pt x="118" y="118"/>
                      </a:moveTo>
                      <a:cubicBezTo>
                        <a:pt x="120" y="114"/>
                        <a:pt x="123" y="110"/>
                        <a:pt x="126" y="107"/>
                      </a:cubicBezTo>
                      <a:cubicBezTo>
                        <a:pt x="130" y="103"/>
                        <a:pt x="128" y="110"/>
                        <a:pt x="127" y="111"/>
                      </a:cubicBezTo>
                      <a:cubicBezTo>
                        <a:pt x="125" y="115"/>
                        <a:pt x="122" y="117"/>
                        <a:pt x="118" y="118"/>
                      </a:cubicBezTo>
                      <a:close/>
                      <a:moveTo>
                        <a:pt x="74" y="107"/>
                      </a:moveTo>
                      <a:cubicBezTo>
                        <a:pt x="73" y="106"/>
                        <a:pt x="72" y="105"/>
                        <a:pt x="71" y="104"/>
                      </a:cubicBezTo>
                      <a:cubicBezTo>
                        <a:pt x="70" y="103"/>
                        <a:pt x="70" y="102"/>
                        <a:pt x="69" y="101"/>
                      </a:cubicBezTo>
                      <a:cubicBezTo>
                        <a:pt x="68" y="100"/>
                        <a:pt x="68" y="98"/>
                        <a:pt x="71" y="97"/>
                      </a:cubicBezTo>
                      <a:cubicBezTo>
                        <a:pt x="72" y="98"/>
                        <a:pt x="73" y="100"/>
                        <a:pt x="73" y="102"/>
                      </a:cubicBezTo>
                      <a:cubicBezTo>
                        <a:pt x="73" y="104"/>
                        <a:pt x="74" y="105"/>
                        <a:pt x="74" y="107"/>
                      </a:cubicBezTo>
                      <a:close/>
                      <a:moveTo>
                        <a:pt x="56" y="120"/>
                      </a:moveTo>
                      <a:cubicBezTo>
                        <a:pt x="56" y="120"/>
                        <a:pt x="55" y="120"/>
                        <a:pt x="55" y="119"/>
                      </a:cubicBezTo>
                      <a:cubicBezTo>
                        <a:pt x="52" y="119"/>
                        <a:pt x="50" y="118"/>
                        <a:pt x="48" y="117"/>
                      </a:cubicBezTo>
                      <a:cubicBezTo>
                        <a:pt x="47" y="116"/>
                        <a:pt x="47" y="116"/>
                        <a:pt x="46" y="116"/>
                      </a:cubicBezTo>
                      <a:cubicBezTo>
                        <a:pt x="44" y="114"/>
                        <a:pt x="43" y="112"/>
                        <a:pt x="45" y="109"/>
                      </a:cubicBezTo>
                      <a:cubicBezTo>
                        <a:pt x="50" y="110"/>
                        <a:pt x="53" y="115"/>
                        <a:pt x="56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3" name="Freeform 4094"/>
                <p:cNvSpPr>
                  <a:spLocks noEditPoints="1"/>
                </p:cNvSpPr>
                <p:nvPr/>
              </p:nvSpPr>
              <p:spPr bwMode="auto">
                <a:xfrm>
                  <a:off x="3278" y="155"/>
                  <a:ext cx="390" cy="413"/>
                </a:xfrm>
                <a:custGeom>
                  <a:avLst/>
                  <a:gdLst>
                    <a:gd name="T0" fmla="*/ 144 w 224"/>
                    <a:gd name="T1" fmla="*/ 6 h 237"/>
                    <a:gd name="T2" fmla="*/ 142 w 224"/>
                    <a:gd name="T3" fmla="*/ 2 h 237"/>
                    <a:gd name="T4" fmla="*/ 121 w 224"/>
                    <a:gd name="T5" fmla="*/ 31 h 237"/>
                    <a:gd name="T6" fmla="*/ 112 w 224"/>
                    <a:gd name="T7" fmla="*/ 31 h 237"/>
                    <a:gd name="T8" fmla="*/ 21 w 224"/>
                    <a:gd name="T9" fmla="*/ 73 h 237"/>
                    <a:gd name="T10" fmla="*/ 14 w 224"/>
                    <a:gd name="T11" fmla="*/ 171 h 237"/>
                    <a:gd name="T12" fmla="*/ 53 w 224"/>
                    <a:gd name="T13" fmla="*/ 217 h 237"/>
                    <a:gd name="T14" fmla="*/ 107 w 224"/>
                    <a:gd name="T15" fmla="*/ 222 h 237"/>
                    <a:gd name="T16" fmla="*/ 103 w 224"/>
                    <a:gd name="T17" fmla="*/ 232 h 237"/>
                    <a:gd name="T18" fmla="*/ 108 w 224"/>
                    <a:gd name="T19" fmla="*/ 234 h 237"/>
                    <a:gd name="T20" fmla="*/ 110 w 224"/>
                    <a:gd name="T21" fmla="*/ 231 h 237"/>
                    <a:gd name="T22" fmla="*/ 110 w 224"/>
                    <a:gd name="T23" fmla="*/ 231 h 237"/>
                    <a:gd name="T24" fmla="*/ 115 w 224"/>
                    <a:gd name="T25" fmla="*/ 231 h 237"/>
                    <a:gd name="T26" fmla="*/ 115 w 224"/>
                    <a:gd name="T27" fmla="*/ 231 h 237"/>
                    <a:gd name="T28" fmla="*/ 119 w 224"/>
                    <a:gd name="T29" fmla="*/ 229 h 237"/>
                    <a:gd name="T30" fmla="*/ 119 w 224"/>
                    <a:gd name="T31" fmla="*/ 227 h 237"/>
                    <a:gd name="T32" fmla="*/ 122 w 224"/>
                    <a:gd name="T33" fmla="*/ 223 h 237"/>
                    <a:gd name="T34" fmla="*/ 172 w 224"/>
                    <a:gd name="T35" fmla="*/ 226 h 237"/>
                    <a:gd name="T36" fmla="*/ 209 w 224"/>
                    <a:gd name="T37" fmla="*/ 182 h 237"/>
                    <a:gd name="T38" fmla="*/ 204 w 224"/>
                    <a:gd name="T39" fmla="*/ 70 h 237"/>
                    <a:gd name="T40" fmla="*/ 127 w 224"/>
                    <a:gd name="T41" fmla="*/ 31 h 237"/>
                    <a:gd name="T42" fmla="*/ 144 w 224"/>
                    <a:gd name="T43" fmla="*/ 6 h 237"/>
                    <a:gd name="T44" fmla="*/ 179 w 224"/>
                    <a:gd name="T45" fmla="*/ 52 h 237"/>
                    <a:gd name="T46" fmla="*/ 209 w 224"/>
                    <a:gd name="T47" fmla="*/ 167 h 237"/>
                    <a:gd name="T48" fmla="*/ 179 w 224"/>
                    <a:gd name="T49" fmla="*/ 216 h 237"/>
                    <a:gd name="T50" fmla="*/ 116 w 224"/>
                    <a:gd name="T51" fmla="*/ 214 h 237"/>
                    <a:gd name="T52" fmla="*/ 113 w 224"/>
                    <a:gd name="T53" fmla="*/ 215 h 237"/>
                    <a:gd name="T54" fmla="*/ 113 w 224"/>
                    <a:gd name="T55" fmla="*/ 215 h 237"/>
                    <a:gd name="T56" fmla="*/ 110 w 224"/>
                    <a:gd name="T57" fmla="*/ 216 h 237"/>
                    <a:gd name="T58" fmla="*/ 110 w 224"/>
                    <a:gd name="T59" fmla="*/ 216 h 237"/>
                    <a:gd name="T60" fmla="*/ 73 w 224"/>
                    <a:gd name="T61" fmla="*/ 220 h 237"/>
                    <a:gd name="T62" fmla="*/ 39 w 224"/>
                    <a:gd name="T63" fmla="*/ 198 h 237"/>
                    <a:gd name="T64" fmla="*/ 10 w 224"/>
                    <a:gd name="T65" fmla="*/ 138 h 237"/>
                    <a:gd name="T66" fmla="*/ 68 w 224"/>
                    <a:gd name="T67" fmla="*/ 44 h 237"/>
                    <a:gd name="T68" fmla="*/ 120 w 224"/>
                    <a:gd name="T69" fmla="*/ 36 h 237"/>
                    <a:gd name="T70" fmla="*/ 119 w 224"/>
                    <a:gd name="T71" fmla="*/ 57 h 237"/>
                    <a:gd name="T72" fmla="*/ 95 w 224"/>
                    <a:gd name="T73" fmla="*/ 51 h 237"/>
                    <a:gd name="T74" fmla="*/ 93 w 224"/>
                    <a:gd name="T75" fmla="*/ 56 h 237"/>
                    <a:gd name="T76" fmla="*/ 153 w 224"/>
                    <a:gd name="T77" fmla="*/ 55 h 237"/>
                    <a:gd name="T78" fmla="*/ 152 w 224"/>
                    <a:gd name="T79" fmla="*/ 50 h 237"/>
                    <a:gd name="T80" fmla="*/ 124 w 224"/>
                    <a:gd name="T81" fmla="*/ 57 h 237"/>
                    <a:gd name="T82" fmla="*/ 125 w 224"/>
                    <a:gd name="T83" fmla="*/ 36 h 237"/>
                    <a:gd name="T84" fmla="*/ 179 w 224"/>
                    <a:gd name="T85" fmla="*/ 52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24" h="237">
                      <a:moveTo>
                        <a:pt x="144" y="6"/>
                      </a:moveTo>
                      <a:cubicBezTo>
                        <a:pt x="147" y="4"/>
                        <a:pt x="145" y="0"/>
                        <a:pt x="142" y="2"/>
                      </a:cubicBezTo>
                      <a:cubicBezTo>
                        <a:pt x="131" y="8"/>
                        <a:pt x="125" y="19"/>
                        <a:pt x="121" y="31"/>
                      </a:cubicBezTo>
                      <a:cubicBezTo>
                        <a:pt x="118" y="31"/>
                        <a:pt x="115" y="31"/>
                        <a:pt x="112" y="31"/>
                      </a:cubicBezTo>
                      <a:cubicBezTo>
                        <a:pt x="77" y="32"/>
                        <a:pt x="42" y="44"/>
                        <a:pt x="21" y="73"/>
                      </a:cubicBezTo>
                      <a:cubicBezTo>
                        <a:pt x="1" y="101"/>
                        <a:pt x="0" y="140"/>
                        <a:pt x="14" y="171"/>
                      </a:cubicBezTo>
                      <a:cubicBezTo>
                        <a:pt x="23" y="189"/>
                        <a:pt x="37" y="206"/>
                        <a:pt x="53" y="217"/>
                      </a:cubicBezTo>
                      <a:cubicBezTo>
                        <a:pt x="70" y="229"/>
                        <a:pt x="89" y="227"/>
                        <a:pt x="107" y="222"/>
                      </a:cubicBezTo>
                      <a:cubicBezTo>
                        <a:pt x="106" y="225"/>
                        <a:pt x="105" y="229"/>
                        <a:pt x="103" y="232"/>
                      </a:cubicBezTo>
                      <a:cubicBezTo>
                        <a:pt x="102" y="235"/>
                        <a:pt x="106" y="237"/>
                        <a:pt x="108" y="234"/>
                      </a:cubicBezTo>
                      <a:cubicBezTo>
                        <a:pt x="108" y="233"/>
                        <a:pt x="109" y="232"/>
                        <a:pt x="110" y="231"/>
                      </a:cubicBezTo>
                      <a:cubicBezTo>
                        <a:pt x="110" y="231"/>
                        <a:pt x="110" y="231"/>
                        <a:pt x="110" y="231"/>
                      </a:cubicBezTo>
                      <a:cubicBezTo>
                        <a:pt x="111" y="234"/>
                        <a:pt x="114" y="234"/>
                        <a:pt x="115" y="231"/>
                      </a:cubicBezTo>
                      <a:cubicBezTo>
                        <a:pt x="115" y="231"/>
                        <a:pt x="115" y="231"/>
                        <a:pt x="115" y="231"/>
                      </a:cubicBezTo>
                      <a:cubicBezTo>
                        <a:pt x="117" y="232"/>
                        <a:pt x="119" y="231"/>
                        <a:pt x="119" y="229"/>
                      </a:cubicBezTo>
                      <a:cubicBezTo>
                        <a:pt x="119" y="228"/>
                        <a:pt x="119" y="228"/>
                        <a:pt x="119" y="227"/>
                      </a:cubicBezTo>
                      <a:cubicBezTo>
                        <a:pt x="121" y="227"/>
                        <a:pt x="123" y="225"/>
                        <a:pt x="122" y="223"/>
                      </a:cubicBezTo>
                      <a:cubicBezTo>
                        <a:pt x="137" y="231"/>
                        <a:pt x="155" y="234"/>
                        <a:pt x="172" y="226"/>
                      </a:cubicBezTo>
                      <a:cubicBezTo>
                        <a:pt x="191" y="218"/>
                        <a:pt x="201" y="201"/>
                        <a:pt x="209" y="182"/>
                      </a:cubicBezTo>
                      <a:cubicBezTo>
                        <a:pt x="223" y="148"/>
                        <a:pt x="224" y="103"/>
                        <a:pt x="204" y="70"/>
                      </a:cubicBezTo>
                      <a:cubicBezTo>
                        <a:pt x="187" y="44"/>
                        <a:pt x="156" y="33"/>
                        <a:pt x="127" y="31"/>
                      </a:cubicBezTo>
                      <a:cubicBezTo>
                        <a:pt x="130" y="21"/>
                        <a:pt x="135" y="11"/>
                        <a:pt x="144" y="6"/>
                      </a:cubicBezTo>
                      <a:close/>
                      <a:moveTo>
                        <a:pt x="179" y="52"/>
                      </a:moveTo>
                      <a:cubicBezTo>
                        <a:pt x="216" y="76"/>
                        <a:pt x="219" y="128"/>
                        <a:pt x="209" y="167"/>
                      </a:cubicBezTo>
                      <a:cubicBezTo>
                        <a:pt x="204" y="185"/>
                        <a:pt x="195" y="204"/>
                        <a:pt x="179" y="216"/>
                      </a:cubicBezTo>
                      <a:cubicBezTo>
                        <a:pt x="160" y="231"/>
                        <a:pt x="135" y="226"/>
                        <a:pt x="116" y="214"/>
                      </a:cubicBezTo>
                      <a:cubicBezTo>
                        <a:pt x="115" y="214"/>
                        <a:pt x="114" y="214"/>
                        <a:pt x="113" y="215"/>
                      </a:cubicBezTo>
                      <a:cubicBezTo>
                        <a:pt x="113" y="215"/>
                        <a:pt x="113" y="215"/>
                        <a:pt x="113" y="215"/>
                      </a:cubicBezTo>
                      <a:cubicBezTo>
                        <a:pt x="112" y="215"/>
                        <a:pt x="111" y="215"/>
                        <a:pt x="110" y="216"/>
                      </a:cubicBezTo>
                      <a:cubicBezTo>
                        <a:pt x="110" y="216"/>
                        <a:pt x="110" y="216"/>
                        <a:pt x="110" y="216"/>
                      </a:cubicBezTo>
                      <a:cubicBezTo>
                        <a:pt x="98" y="220"/>
                        <a:pt x="86" y="222"/>
                        <a:pt x="73" y="220"/>
                      </a:cubicBezTo>
                      <a:cubicBezTo>
                        <a:pt x="60" y="218"/>
                        <a:pt x="48" y="208"/>
                        <a:pt x="39" y="198"/>
                      </a:cubicBezTo>
                      <a:cubicBezTo>
                        <a:pt x="24" y="182"/>
                        <a:pt x="13" y="161"/>
                        <a:pt x="10" y="138"/>
                      </a:cubicBezTo>
                      <a:cubicBezTo>
                        <a:pt x="5" y="97"/>
                        <a:pt x="29" y="59"/>
                        <a:pt x="68" y="44"/>
                      </a:cubicBezTo>
                      <a:cubicBezTo>
                        <a:pt x="84" y="38"/>
                        <a:pt x="102" y="35"/>
                        <a:pt x="120" y="36"/>
                      </a:cubicBezTo>
                      <a:cubicBezTo>
                        <a:pt x="119" y="43"/>
                        <a:pt x="119" y="50"/>
                        <a:pt x="119" y="57"/>
                      </a:cubicBezTo>
                      <a:cubicBezTo>
                        <a:pt x="111" y="57"/>
                        <a:pt x="103" y="55"/>
                        <a:pt x="95" y="51"/>
                      </a:cubicBezTo>
                      <a:cubicBezTo>
                        <a:pt x="92" y="50"/>
                        <a:pt x="90" y="54"/>
                        <a:pt x="93" y="56"/>
                      </a:cubicBezTo>
                      <a:cubicBezTo>
                        <a:pt x="113" y="66"/>
                        <a:pt x="133" y="63"/>
                        <a:pt x="153" y="55"/>
                      </a:cubicBezTo>
                      <a:cubicBezTo>
                        <a:pt x="156" y="54"/>
                        <a:pt x="155" y="49"/>
                        <a:pt x="152" y="50"/>
                      </a:cubicBezTo>
                      <a:cubicBezTo>
                        <a:pt x="143" y="54"/>
                        <a:pt x="134" y="56"/>
                        <a:pt x="124" y="57"/>
                      </a:cubicBezTo>
                      <a:cubicBezTo>
                        <a:pt x="124" y="51"/>
                        <a:pt x="124" y="43"/>
                        <a:pt x="125" y="36"/>
                      </a:cubicBezTo>
                      <a:cubicBezTo>
                        <a:pt x="145" y="37"/>
                        <a:pt x="163" y="42"/>
                        <a:pt x="179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4" name="Freeform 4095"/>
                <p:cNvSpPr>
                  <a:spLocks noEditPoints="1"/>
                </p:cNvSpPr>
                <p:nvPr/>
              </p:nvSpPr>
              <p:spPr bwMode="auto">
                <a:xfrm>
                  <a:off x="1410" y="-549"/>
                  <a:ext cx="79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3 w 45"/>
                    <a:gd name="T3" fmla="*/ 38 h 38"/>
                    <a:gd name="T4" fmla="*/ 44 w 45"/>
                    <a:gd name="T5" fmla="*/ 21 h 38"/>
                    <a:gd name="T6" fmla="*/ 28 w 45"/>
                    <a:gd name="T7" fmla="*/ 3 h 38"/>
                    <a:gd name="T8" fmla="*/ 22 w 45"/>
                    <a:gd name="T9" fmla="*/ 38 h 38"/>
                    <a:gd name="T10" fmla="*/ 25 w 45"/>
                    <a:gd name="T11" fmla="*/ 7 h 38"/>
                    <a:gd name="T12" fmla="*/ 38 w 45"/>
                    <a:gd name="T13" fmla="*/ 21 h 38"/>
                    <a:gd name="T14" fmla="*/ 23 w 45"/>
                    <a:gd name="T15" fmla="*/ 32 h 38"/>
                    <a:gd name="T16" fmla="*/ 25 w 45"/>
                    <a:gd name="T17" fmla="*/ 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7"/>
                        <a:pt x="42" y="31"/>
                        <a:pt x="44" y="21"/>
                      </a:cubicBezTo>
                      <a:cubicBezTo>
                        <a:pt x="45" y="11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25" y="7"/>
                      </a:moveTo>
                      <a:cubicBezTo>
                        <a:pt x="33" y="8"/>
                        <a:pt x="39" y="13"/>
                        <a:pt x="38" y="21"/>
                      </a:cubicBezTo>
                      <a:cubicBezTo>
                        <a:pt x="37" y="28"/>
                        <a:pt x="30" y="32"/>
                        <a:pt x="23" y="32"/>
                      </a:cubicBezTo>
                      <a:cubicBezTo>
                        <a:pt x="9" y="29"/>
                        <a:pt x="10" y="7"/>
                        <a:pt x="2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5" name="Freeform 4096"/>
                <p:cNvSpPr>
                  <a:spLocks noEditPoints="1"/>
                </p:cNvSpPr>
                <p:nvPr/>
              </p:nvSpPr>
              <p:spPr bwMode="auto">
                <a:xfrm>
                  <a:off x="1348" y="-470"/>
                  <a:ext cx="215" cy="61"/>
                </a:xfrm>
                <a:custGeom>
                  <a:avLst/>
                  <a:gdLst>
                    <a:gd name="T0" fmla="*/ 2 w 124"/>
                    <a:gd name="T1" fmla="*/ 30 h 35"/>
                    <a:gd name="T2" fmla="*/ 4 w 124"/>
                    <a:gd name="T3" fmla="*/ 31 h 35"/>
                    <a:gd name="T4" fmla="*/ 119 w 124"/>
                    <a:gd name="T5" fmla="*/ 34 h 35"/>
                    <a:gd name="T6" fmla="*/ 121 w 124"/>
                    <a:gd name="T7" fmla="*/ 34 h 35"/>
                    <a:gd name="T8" fmla="*/ 124 w 124"/>
                    <a:gd name="T9" fmla="*/ 32 h 35"/>
                    <a:gd name="T10" fmla="*/ 124 w 124"/>
                    <a:gd name="T11" fmla="*/ 7 h 35"/>
                    <a:gd name="T12" fmla="*/ 124 w 124"/>
                    <a:gd name="T13" fmla="*/ 7 h 35"/>
                    <a:gd name="T14" fmla="*/ 122 w 124"/>
                    <a:gd name="T15" fmla="*/ 5 h 35"/>
                    <a:gd name="T16" fmla="*/ 72 w 124"/>
                    <a:gd name="T17" fmla="*/ 1 h 35"/>
                    <a:gd name="T18" fmla="*/ 3 w 124"/>
                    <a:gd name="T19" fmla="*/ 1 h 35"/>
                    <a:gd name="T20" fmla="*/ 1 w 124"/>
                    <a:gd name="T21" fmla="*/ 2 h 35"/>
                    <a:gd name="T22" fmla="*/ 0 w 124"/>
                    <a:gd name="T23" fmla="*/ 4 h 35"/>
                    <a:gd name="T24" fmla="*/ 1 w 124"/>
                    <a:gd name="T25" fmla="*/ 28 h 35"/>
                    <a:gd name="T26" fmla="*/ 2 w 124"/>
                    <a:gd name="T27" fmla="*/ 30 h 35"/>
                    <a:gd name="T28" fmla="*/ 65 w 124"/>
                    <a:gd name="T29" fmla="*/ 6 h 35"/>
                    <a:gd name="T30" fmla="*/ 119 w 124"/>
                    <a:gd name="T31" fmla="*/ 10 h 35"/>
                    <a:gd name="T32" fmla="*/ 119 w 124"/>
                    <a:gd name="T33" fmla="*/ 29 h 35"/>
                    <a:gd name="T34" fmla="*/ 6 w 124"/>
                    <a:gd name="T35" fmla="*/ 26 h 35"/>
                    <a:gd name="T36" fmla="*/ 5 w 124"/>
                    <a:gd name="T37" fmla="*/ 7 h 35"/>
                    <a:gd name="T38" fmla="*/ 65 w 124"/>
                    <a:gd name="T39" fmla="*/ 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24" h="35">
                      <a:moveTo>
                        <a:pt x="2" y="30"/>
                      </a:moveTo>
                      <a:cubicBezTo>
                        <a:pt x="2" y="30"/>
                        <a:pt x="3" y="31"/>
                        <a:pt x="4" y="31"/>
                      </a:cubicBezTo>
                      <a:cubicBezTo>
                        <a:pt x="42" y="31"/>
                        <a:pt x="81" y="34"/>
                        <a:pt x="119" y="34"/>
                      </a:cubicBezTo>
                      <a:cubicBezTo>
                        <a:pt x="120" y="34"/>
                        <a:pt x="120" y="34"/>
                        <a:pt x="121" y="34"/>
                      </a:cubicBezTo>
                      <a:cubicBezTo>
                        <a:pt x="122" y="35"/>
                        <a:pt x="124" y="34"/>
                        <a:pt x="124" y="32"/>
                      </a:cubicBezTo>
                      <a:cubicBezTo>
                        <a:pt x="124" y="24"/>
                        <a:pt x="124" y="15"/>
                        <a:pt x="124" y="7"/>
                      </a:cubicBezTo>
                      <a:cubicBezTo>
                        <a:pt x="124" y="7"/>
                        <a:pt x="124" y="7"/>
                        <a:pt x="124" y="7"/>
                      </a:cubicBezTo>
                      <a:cubicBezTo>
                        <a:pt x="124" y="6"/>
                        <a:pt x="124" y="5"/>
                        <a:pt x="122" y="5"/>
                      </a:cubicBezTo>
                      <a:cubicBezTo>
                        <a:pt x="106" y="2"/>
                        <a:pt x="89" y="2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1" y="2"/>
                        <a:pt x="1" y="2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12"/>
                        <a:pt x="1" y="20"/>
                        <a:pt x="1" y="28"/>
                      </a:cubicBezTo>
                      <a:cubicBezTo>
                        <a:pt x="1" y="29"/>
                        <a:pt x="1" y="30"/>
                        <a:pt x="2" y="30"/>
                      </a:cubicBezTo>
                      <a:close/>
                      <a:moveTo>
                        <a:pt x="65" y="6"/>
                      </a:moveTo>
                      <a:cubicBezTo>
                        <a:pt x="83" y="7"/>
                        <a:pt x="101" y="7"/>
                        <a:pt x="119" y="10"/>
                      </a:cubicBezTo>
                      <a:cubicBezTo>
                        <a:pt x="119" y="16"/>
                        <a:pt x="119" y="23"/>
                        <a:pt x="119" y="29"/>
                      </a:cubicBezTo>
                      <a:cubicBezTo>
                        <a:pt x="81" y="29"/>
                        <a:pt x="44" y="26"/>
                        <a:pt x="6" y="26"/>
                      </a:cubicBezTo>
                      <a:cubicBezTo>
                        <a:pt x="6" y="19"/>
                        <a:pt x="5" y="13"/>
                        <a:pt x="5" y="7"/>
                      </a:cubicBezTo>
                      <a:cubicBezTo>
                        <a:pt x="25" y="6"/>
                        <a:pt x="45" y="6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6" name="Freeform 4097"/>
                <p:cNvSpPr>
                  <a:spLocks noEditPoints="1"/>
                </p:cNvSpPr>
                <p:nvPr/>
              </p:nvSpPr>
              <p:spPr bwMode="auto">
                <a:xfrm>
                  <a:off x="1421" y="-395"/>
                  <a:ext cx="56" cy="52"/>
                </a:xfrm>
                <a:custGeom>
                  <a:avLst/>
                  <a:gdLst>
                    <a:gd name="T0" fmla="*/ 19 w 32"/>
                    <a:gd name="T1" fmla="*/ 29 h 30"/>
                    <a:gd name="T2" fmla="*/ 31 w 32"/>
                    <a:gd name="T3" fmla="*/ 13 h 30"/>
                    <a:gd name="T4" fmla="*/ 14 w 32"/>
                    <a:gd name="T5" fmla="*/ 1 h 30"/>
                    <a:gd name="T6" fmla="*/ 14 w 32"/>
                    <a:gd name="T7" fmla="*/ 1 h 30"/>
                    <a:gd name="T8" fmla="*/ 1 w 32"/>
                    <a:gd name="T9" fmla="*/ 16 h 30"/>
                    <a:gd name="T10" fmla="*/ 19 w 32"/>
                    <a:gd name="T11" fmla="*/ 29 h 30"/>
                    <a:gd name="T12" fmla="*/ 6 w 32"/>
                    <a:gd name="T13" fmla="*/ 16 h 30"/>
                    <a:gd name="T14" fmla="*/ 14 w 32"/>
                    <a:gd name="T15" fmla="*/ 6 h 30"/>
                    <a:gd name="T16" fmla="*/ 15 w 32"/>
                    <a:gd name="T17" fmla="*/ 6 h 30"/>
                    <a:gd name="T18" fmla="*/ 18 w 32"/>
                    <a:gd name="T19" fmla="*/ 24 h 30"/>
                    <a:gd name="T20" fmla="*/ 6 w 32"/>
                    <a:gd name="T2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0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4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0"/>
                        <a:pt x="19" y="29"/>
                      </a:cubicBezTo>
                      <a:close/>
                      <a:moveTo>
                        <a:pt x="6" y="16"/>
                      </a:moveTo>
                      <a:cubicBezTo>
                        <a:pt x="5" y="11"/>
                        <a:pt x="8" y="6"/>
                        <a:pt x="14" y="6"/>
                      </a:cubicBezTo>
                      <a:cubicBezTo>
                        <a:pt x="14" y="6"/>
                        <a:pt x="14" y="6"/>
                        <a:pt x="15" y="6"/>
                      </a:cubicBezTo>
                      <a:cubicBezTo>
                        <a:pt x="27" y="4"/>
                        <a:pt x="30" y="22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7" name="Freeform 4098"/>
                <p:cNvSpPr>
                  <a:spLocks noEditPoints="1"/>
                </p:cNvSpPr>
                <p:nvPr/>
              </p:nvSpPr>
              <p:spPr bwMode="auto">
                <a:xfrm>
                  <a:off x="2177" y="-99"/>
                  <a:ext cx="167" cy="157"/>
                </a:xfrm>
                <a:custGeom>
                  <a:avLst/>
                  <a:gdLst>
                    <a:gd name="T0" fmla="*/ 4 w 96"/>
                    <a:gd name="T1" fmla="*/ 72 h 90"/>
                    <a:gd name="T2" fmla="*/ 4 w 96"/>
                    <a:gd name="T3" fmla="*/ 73 h 90"/>
                    <a:gd name="T4" fmla="*/ 4 w 96"/>
                    <a:gd name="T5" fmla="*/ 76 h 90"/>
                    <a:gd name="T6" fmla="*/ 20 w 96"/>
                    <a:gd name="T7" fmla="*/ 89 h 90"/>
                    <a:gd name="T8" fmla="*/ 21 w 96"/>
                    <a:gd name="T9" fmla="*/ 90 h 90"/>
                    <a:gd name="T10" fmla="*/ 23 w 96"/>
                    <a:gd name="T11" fmla="*/ 89 h 90"/>
                    <a:gd name="T12" fmla="*/ 49 w 96"/>
                    <a:gd name="T13" fmla="*/ 64 h 90"/>
                    <a:gd name="T14" fmla="*/ 72 w 96"/>
                    <a:gd name="T15" fmla="*/ 89 h 90"/>
                    <a:gd name="T16" fmla="*/ 73 w 96"/>
                    <a:gd name="T17" fmla="*/ 89 h 90"/>
                    <a:gd name="T18" fmla="*/ 76 w 96"/>
                    <a:gd name="T19" fmla="*/ 89 h 90"/>
                    <a:gd name="T20" fmla="*/ 94 w 96"/>
                    <a:gd name="T21" fmla="*/ 72 h 90"/>
                    <a:gd name="T22" fmla="*/ 94 w 96"/>
                    <a:gd name="T23" fmla="*/ 69 h 90"/>
                    <a:gd name="T24" fmla="*/ 93 w 96"/>
                    <a:gd name="T25" fmla="*/ 68 h 90"/>
                    <a:gd name="T26" fmla="*/ 70 w 96"/>
                    <a:gd name="T27" fmla="*/ 43 h 90"/>
                    <a:gd name="T28" fmla="*/ 95 w 96"/>
                    <a:gd name="T29" fmla="*/ 22 h 90"/>
                    <a:gd name="T30" fmla="*/ 95 w 96"/>
                    <a:gd name="T31" fmla="*/ 21 h 90"/>
                    <a:gd name="T32" fmla="*/ 95 w 96"/>
                    <a:gd name="T33" fmla="*/ 17 h 90"/>
                    <a:gd name="T34" fmla="*/ 78 w 96"/>
                    <a:gd name="T35" fmla="*/ 1 h 90"/>
                    <a:gd name="T36" fmla="*/ 77 w 96"/>
                    <a:gd name="T37" fmla="*/ 1 h 90"/>
                    <a:gd name="T38" fmla="*/ 77 w 96"/>
                    <a:gd name="T39" fmla="*/ 0 h 90"/>
                    <a:gd name="T40" fmla="*/ 77 w 96"/>
                    <a:gd name="T41" fmla="*/ 0 h 90"/>
                    <a:gd name="T42" fmla="*/ 75 w 96"/>
                    <a:gd name="T43" fmla="*/ 1 h 90"/>
                    <a:gd name="T44" fmla="*/ 46 w 96"/>
                    <a:gd name="T45" fmla="*/ 28 h 90"/>
                    <a:gd name="T46" fmla="*/ 24 w 96"/>
                    <a:gd name="T47" fmla="*/ 2 h 90"/>
                    <a:gd name="T48" fmla="*/ 22 w 96"/>
                    <a:gd name="T49" fmla="*/ 1 h 90"/>
                    <a:gd name="T50" fmla="*/ 22 w 96"/>
                    <a:gd name="T51" fmla="*/ 1 h 90"/>
                    <a:gd name="T52" fmla="*/ 22 w 96"/>
                    <a:gd name="T53" fmla="*/ 1 h 90"/>
                    <a:gd name="T54" fmla="*/ 21 w 96"/>
                    <a:gd name="T55" fmla="*/ 1 h 90"/>
                    <a:gd name="T56" fmla="*/ 2 w 96"/>
                    <a:gd name="T57" fmla="*/ 15 h 90"/>
                    <a:gd name="T58" fmla="*/ 1 w 96"/>
                    <a:gd name="T59" fmla="*/ 17 h 90"/>
                    <a:gd name="T60" fmla="*/ 1 w 96"/>
                    <a:gd name="T61" fmla="*/ 19 h 90"/>
                    <a:gd name="T62" fmla="*/ 28 w 96"/>
                    <a:gd name="T63" fmla="*/ 48 h 90"/>
                    <a:gd name="T64" fmla="*/ 4 w 96"/>
                    <a:gd name="T65" fmla="*/ 72 h 90"/>
                    <a:gd name="T66" fmla="*/ 34 w 96"/>
                    <a:gd name="T67" fmla="*/ 50 h 90"/>
                    <a:gd name="T68" fmla="*/ 34 w 96"/>
                    <a:gd name="T69" fmla="*/ 49 h 90"/>
                    <a:gd name="T70" fmla="*/ 34 w 96"/>
                    <a:gd name="T71" fmla="*/ 46 h 90"/>
                    <a:gd name="T72" fmla="*/ 7 w 96"/>
                    <a:gd name="T73" fmla="*/ 18 h 90"/>
                    <a:gd name="T74" fmla="*/ 22 w 96"/>
                    <a:gd name="T75" fmla="*/ 7 h 90"/>
                    <a:gd name="T76" fmla="*/ 44 w 96"/>
                    <a:gd name="T77" fmla="*/ 33 h 90"/>
                    <a:gd name="T78" fmla="*/ 47 w 96"/>
                    <a:gd name="T79" fmla="*/ 34 h 90"/>
                    <a:gd name="T80" fmla="*/ 48 w 96"/>
                    <a:gd name="T81" fmla="*/ 33 h 90"/>
                    <a:gd name="T82" fmla="*/ 76 w 96"/>
                    <a:gd name="T83" fmla="*/ 7 h 90"/>
                    <a:gd name="T84" fmla="*/ 90 w 96"/>
                    <a:gd name="T85" fmla="*/ 20 h 90"/>
                    <a:gd name="T86" fmla="*/ 65 w 96"/>
                    <a:gd name="T87" fmla="*/ 40 h 90"/>
                    <a:gd name="T88" fmla="*/ 65 w 96"/>
                    <a:gd name="T89" fmla="*/ 45 h 90"/>
                    <a:gd name="T90" fmla="*/ 65 w 96"/>
                    <a:gd name="T91" fmla="*/ 45 h 90"/>
                    <a:gd name="T92" fmla="*/ 88 w 96"/>
                    <a:gd name="T93" fmla="*/ 70 h 90"/>
                    <a:gd name="T94" fmla="*/ 74 w 96"/>
                    <a:gd name="T95" fmla="*/ 83 h 90"/>
                    <a:gd name="T96" fmla="*/ 51 w 96"/>
                    <a:gd name="T97" fmla="*/ 59 h 90"/>
                    <a:gd name="T98" fmla="*/ 50 w 96"/>
                    <a:gd name="T99" fmla="*/ 58 h 90"/>
                    <a:gd name="T100" fmla="*/ 47 w 96"/>
                    <a:gd name="T101" fmla="*/ 59 h 90"/>
                    <a:gd name="T102" fmla="*/ 21 w 96"/>
                    <a:gd name="T103" fmla="*/ 84 h 90"/>
                    <a:gd name="T104" fmla="*/ 9 w 96"/>
                    <a:gd name="T105" fmla="*/ 74 h 90"/>
                    <a:gd name="T106" fmla="*/ 34 w 96"/>
                    <a:gd name="T107" fmla="*/ 5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96" h="90">
                      <a:moveTo>
                        <a:pt x="4" y="72"/>
                      </a:moveTo>
                      <a:cubicBezTo>
                        <a:pt x="4" y="72"/>
                        <a:pt x="4" y="73"/>
                        <a:pt x="4" y="73"/>
                      </a:cubicBezTo>
                      <a:cubicBezTo>
                        <a:pt x="3" y="74"/>
                        <a:pt x="3" y="75"/>
                        <a:pt x="4" y="76"/>
                      </a:cubicBezTo>
                      <a:cubicBezTo>
                        <a:pt x="9" y="81"/>
                        <a:pt x="14" y="85"/>
                        <a:pt x="20" y="89"/>
                      </a:cubicBezTo>
                      <a:cubicBezTo>
                        <a:pt x="21" y="89"/>
                        <a:pt x="21" y="89"/>
                        <a:pt x="21" y="90"/>
                      </a:cubicBezTo>
                      <a:cubicBezTo>
                        <a:pt x="22" y="90"/>
                        <a:pt x="23" y="90"/>
                        <a:pt x="23" y="89"/>
                      </a:cubicBezTo>
                      <a:cubicBezTo>
                        <a:pt x="31" y="80"/>
                        <a:pt x="41" y="72"/>
                        <a:pt x="49" y="64"/>
                      </a:cubicBezTo>
                      <a:cubicBezTo>
                        <a:pt x="57" y="72"/>
                        <a:pt x="63" y="82"/>
                        <a:pt x="72" y="89"/>
                      </a:cubicBezTo>
                      <a:cubicBezTo>
                        <a:pt x="73" y="89"/>
                        <a:pt x="73" y="89"/>
                        <a:pt x="73" y="89"/>
                      </a:cubicBezTo>
                      <a:cubicBezTo>
                        <a:pt x="74" y="90"/>
                        <a:pt x="75" y="90"/>
                        <a:pt x="76" y="89"/>
                      </a:cubicBezTo>
                      <a:cubicBezTo>
                        <a:pt x="82" y="83"/>
                        <a:pt x="89" y="78"/>
                        <a:pt x="94" y="72"/>
                      </a:cubicBezTo>
                      <a:cubicBezTo>
                        <a:pt x="94" y="71"/>
                        <a:pt x="94" y="70"/>
                        <a:pt x="94" y="69"/>
                      </a:cubicBezTo>
                      <a:cubicBezTo>
                        <a:pt x="94" y="69"/>
                        <a:pt x="94" y="69"/>
                        <a:pt x="93" y="68"/>
                      </a:cubicBezTo>
                      <a:cubicBezTo>
                        <a:pt x="85" y="60"/>
                        <a:pt x="78" y="51"/>
                        <a:pt x="70" y="43"/>
                      </a:cubicBezTo>
                      <a:cubicBezTo>
                        <a:pt x="78" y="36"/>
                        <a:pt x="86" y="29"/>
                        <a:pt x="95" y="22"/>
                      </a:cubicBezTo>
                      <a:cubicBezTo>
                        <a:pt x="95" y="22"/>
                        <a:pt x="95" y="21"/>
                        <a:pt x="95" y="21"/>
                      </a:cubicBezTo>
                      <a:cubicBezTo>
                        <a:pt x="96" y="20"/>
                        <a:pt x="96" y="18"/>
                        <a:pt x="95" y="17"/>
                      </a:cubicBezTo>
                      <a:cubicBezTo>
                        <a:pt x="90" y="12"/>
                        <a:pt x="83" y="7"/>
                        <a:pt x="78" y="1"/>
                      </a:cubicBezTo>
                      <a:cubicBezTo>
                        <a:pt x="78" y="1"/>
                        <a:pt x="78" y="1"/>
                        <a:pt x="77" y="1"/>
                      </a:cubicBezTo>
                      <a:cubicBezTo>
                        <a:pt x="77" y="1"/>
                        <a:pt x="77" y="0"/>
                        <a:pt x="77" y="0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77" y="0"/>
                        <a:pt x="76" y="0"/>
                        <a:pt x="75" y="1"/>
                      </a:cubicBezTo>
                      <a:cubicBezTo>
                        <a:pt x="65" y="9"/>
                        <a:pt x="56" y="19"/>
                        <a:pt x="46" y="28"/>
                      </a:cubicBezTo>
                      <a:cubicBezTo>
                        <a:pt x="39" y="19"/>
                        <a:pt x="32" y="10"/>
                        <a:pt x="24" y="2"/>
                      </a:cubicBezTo>
                      <a:cubicBezTo>
                        <a:pt x="24" y="1"/>
                        <a:pt x="23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14" y="6"/>
                        <a:pt x="9" y="11"/>
                        <a:pt x="2" y="15"/>
                      </a:cubicBezTo>
                      <a:cubicBezTo>
                        <a:pt x="1" y="16"/>
                        <a:pt x="1" y="16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1" y="28"/>
                        <a:pt x="19" y="39"/>
                        <a:pt x="28" y="48"/>
                      </a:cubicBezTo>
                      <a:cubicBezTo>
                        <a:pt x="21" y="57"/>
                        <a:pt x="11" y="63"/>
                        <a:pt x="4" y="72"/>
                      </a:cubicBezTo>
                      <a:close/>
                      <a:moveTo>
                        <a:pt x="34" y="50"/>
                      </a:moveTo>
                      <a:cubicBezTo>
                        <a:pt x="34" y="50"/>
                        <a:pt x="34" y="49"/>
                        <a:pt x="34" y="49"/>
                      </a:cubicBezTo>
                      <a:cubicBezTo>
                        <a:pt x="35" y="48"/>
                        <a:pt x="35" y="47"/>
                        <a:pt x="34" y="46"/>
                      </a:cubicBezTo>
                      <a:cubicBezTo>
                        <a:pt x="25" y="37"/>
                        <a:pt x="17" y="27"/>
                        <a:pt x="7" y="18"/>
                      </a:cubicBezTo>
                      <a:cubicBezTo>
                        <a:pt x="12" y="15"/>
                        <a:pt x="17" y="11"/>
                        <a:pt x="22" y="7"/>
                      </a:cubicBezTo>
                      <a:cubicBezTo>
                        <a:pt x="29" y="16"/>
                        <a:pt x="36" y="25"/>
                        <a:pt x="44" y="33"/>
                      </a:cubicBezTo>
                      <a:cubicBezTo>
                        <a:pt x="45" y="34"/>
                        <a:pt x="46" y="34"/>
                        <a:pt x="47" y="34"/>
                      </a:cubicBezTo>
                      <a:cubicBezTo>
                        <a:pt x="47" y="34"/>
                        <a:pt x="48" y="34"/>
                        <a:pt x="48" y="33"/>
                      </a:cubicBezTo>
                      <a:cubicBezTo>
                        <a:pt x="57" y="25"/>
                        <a:pt x="66" y="15"/>
                        <a:pt x="76" y="7"/>
                      </a:cubicBezTo>
                      <a:cubicBezTo>
                        <a:pt x="80" y="11"/>
                        <a:pt x="85" y="15"/>
                        <a:pt x="90" y="20"/>
                      </a:cubicBezTo>
                      <a:cubicBezTo>
                        <a:pt x="81" y="26"/>
                        <a:pt x="73" y="34"/>
                        <a:pt x="65" y="40"/>
                      </a:cubicBezTo>
                      <a:cubicBezTo>
                        <a:pt x="63" y="42"/>
                        <a:pt x="64" y="44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73" y="53"/>
                        <a:pt x="80" y="62"/>
                        <a:pt x="88" y="70"/>
                      </a:cubicBezTo>
                      <a:cubicBezTo>
                        <a:pt x="84" y="75"/>
                        <a:pt x="79" y="79"/>
                        <a:pt x="74" y="83"/>
                      </a:cubicBezTo>
                      <a:cubicBezTo>
                        <a:pt x="66" y="76"/>
                        <a:pt x="59" y="66"/>
                        <a:pt x="51" y="59"/>
                      </a:cubicBezTo>
                      <a:cubicBezTo>
                        <a:pt x="50" y="58"/>
                        <a:pt x="50" y="58"/>
                        <a:pt x="50" y="58"/>
                      </a:cubicBezTo>
                      <a:cubicBezTo>
                        <a:pt x="49" y="58"/>
                        <a:pt x="48" y="58"/>
                        <a:pt x="47" y="59"/>
                      </a:cubicBezTo>
                      <a:cubicBezTo>
                        <a:pt x="39" y="67"/>
                        <a:pt x="29" y="75"/>
                        <a:pt x="21" y="84"/>
                      </a:cubicBezTo>
                      <a:cubicBezTo>
                        <a:pt x="17" y="81"/>
                        <a:pt x="13" y="77"/>
                        <a:pt x="9" y="74"/>
                      </a:cubicBezTo>
                      <a:cubicBezTo>
                        <a:pt x="17" y="65"/>
                        <a:pt x="27" y="59"/>
                        <a:pt x="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8" name="Freeform 4099"/>
                <p:cNvSpPr>
                  <a:spLocks noEditPoints="1"/>
                </p:cNvSpPr>
                <p:nvPr/>
              </p:nvSpPr>
              <p:spPr bwMode="auto">
                <a:xfrm>
                  <a:off x="4209" y="941"/>
                  <a:ext cx="184" cy="57"/>
                </a:xfrm>
                <a:custGeom>
                  <a:avLst/>
                  <a:gdLst>
                    <a:gd name="T0" fmla="*/ 2 w 106"/>
                    <a:gd name="T1" fmla="*/ 2 h 33"/>
                    <a:gd name="T2" fmla="*/ 1 w 106"/>
                    <a:gd name="T3" fmla="*/ 3 h 33"/>
                    <a:gd name="T4" fmla="*/ 0 w 106"/>
                    <a:gd name="T5" fmla="*/ 29 h 33"/>
                    <a:gd name="T6" fmla="*/ 2 w 106"/>
                    <a:gd name="T7" fmla="*/ 31 h 33"/>
                    <a:gd name="T8" fmla="*/ 3 w 106"/>
                    <a:gd name="T9" fmla="*/ 31 h 33"/>
                    <a:gd name="T10" fmla="*/ 19 w 106"/>
                    <a:gd name="T11" fmla="*/ 31 h 33"/>
                    <a:gd name="T12" fmla="*/ 49 w 106"/>
                    <a:gd name="T13" fmla="*/ 31 h 33"/>
                    <a:gd name="T14" fmla="*/ 102 w 106"/>
                    <a:gd name="T15" fmla="*/ 33 h 33"/>
                    <a:gd name="T16" fmla="*/ 104 w 106"/>
                    <a:gd name="T17" fmla="*/ 31 h 33"/>
                    <a:gd name="T18" fmla="*/ 104 w 106"/>
                    <a:gd name="T19" fmla="*/ 31 h 33"/>
                    <a:gd name="T20" fmla="*/ 104 w 106"/>
                    <a:gd name="T21" fmla="*/ 31 h 33"/>
                    <a:gd name="T22" fmla="*/ 104 w 106"/>
                    <a:gd name="T23" fmla="*/ 30 h 33"/>
                    <a:gd name="T24" fmla="*/ 106 w 106"/>
                    <a:gd name="T25" fmla="*/ 6 h 33"/>
                    <a:gd name="T26" fmla="*/ 105 w 106"/>
                    <a:gd name="T27" fmla="*/ 4 h 33"/>
                    <a:gd name="T28" fmla="*/ 103 w 106"/>
                    <a:gd name="T29" fmla="*/ 3 h 33"/>
                    <a:gd name="T30" fmla="*/ 54 w 106"/>
                    <a:gd name="T31" fmla="*/ 2 h 33"/>
                    <a:gd name="T32" fmla="*/ 22 w 106"/>
                    <a:gd name="T33" fmla="*/ 1 h 33"/>
                    <a:gd name="T34" fmla="*/ 5 w 106"/>
                    <a:gd name="T35" fmla="*/ 1 h 33"/>
                    <a:gd name="T36" fmla="*/ 2 w 106"/>
                    <a:gd name="T37" fmla="*/ 2 h 33"/>
                    <a:gd name="T38" fmla="*/ 6 w 106"/>
                    <a:gd name="T39" fmla="*/ 6 h 33"/>
                    <a:gd name="T40" fmla="*/ 19 w 106"/>
                    <a:gd name="T41" fmla="*/ 7 h 33"/>
                    <a:gd name="T42" fmla="*/ 52 w 106"/>
                    <a:gd name="T43" fmla="*/ 7 h 33"/>
                    <a:gd name="T44" fmla="*/ 101 w 106"/>
                    <a:gd name="T45" fmla="*/ 8 h 33"/>
                    <a:gd name="T46" fmla="*/ 99 w 106"/>
                    <a:gd name="T47" fmla="*/ 27 h 33"/>
                    <a:gd name="T48" fmla="*/ 47 w 106"/>
                    <a:gd name="T49" fmla="*/ 26 h 33"/>
                    <a:gd name="T50" fmla="*/ 17 w 106"/>
                    <a:gd name="T51" fmla="*/ 26 h 33"/>
                    <a:gd name="T52" fmla="*/ 5 w 106"/>
                    <a:gd name="T53" fmla="*/ 26 h 33"/>
                    <a:gd name="T54" fmla="*/ 6 w 106"/>
                    <a:gd name="T55" fmla="*/ 6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06" h="33">
                      <a:moveTo>
                        <a:pt x="2" y="2"/>
                      </a:moveTo>
                      <a:cubicBezTo>
                        <a:pt x="2" y="2"/>
                        <a:pt x="1" y="2"/>
                        <a:pt x="1" y="3"/>
                      </a:cubicBezTo>
                      <a:cubicBezTo>
                        <a:pt x="1" y="12"/>
                        <a:pt x="0" y="20"/>
                        <a:pt x="0" y="29"/>
                      </a:cubicBezTo>
                      <a:cubicBezTo>
                        <a:pt x="0" y="30"/>
                        <a:pt x="0" y="31"/>
                        <a:pt x="2" y="31"/>
                      </a:cubicBezTo>
                      <a:cubicBezTo>
                        <a:pt x="2" y="31"/>
                        <a:pt x="2" y="31"/>
                        <a:pt x="3" y="31"/>
                      </a:cubicBezTo>
                      <a:cubicBezTo>
                        <a:pt x="8" y="30"/>
                        <a:pt x="14" y="31"/>
                        <a:pt x="19" y="31"/>
                      </a:cubicBezTo>
                      <a:cubicBezTo>
                        <a:pt x="29" y="31"/>
                        <a:pt x="39" y="31"/>
                        <a:pt x="49" y="31"/>
                      </a:cubicBezTo>
                      <a:cubicBezTo>
                        <a:pt x="67" y="32"/>
                        <a:pt x="84" y="33"/>
                        <a:pt x="102" y="33"/>
                      </a:cubicBezTo>
                      <a:cubicBezTo>
                        <a:pt x="103" y="33"/>
                        <a:pt x="104" y="32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1"/>
                        <a:pt x="104" y="31"/>
                      </a:cubicBezTo>
                      <a:cubicBezTo>
                        <a:pt x="104" y="31"/>
                        <a:pt x="104" y="30"/>
                        <a:pt x="104" y="30"/>
                      </a:cubicBezTo>
                      <a:cubicBezTo>
                        <a:pt x="105" y="22"/>
                        <a:pt x="106" y="14"/>
                        <a:pt x="106" y="6"/>
                      </a:cubicBezTo>
                      <a:cubicBezTo>
                        <a:pt x="106" y="5"/>
                        <a:pt x="105" y="4"/>
                        <a:pt x="105" y="4"/>
                      </a:cubicBezTo>
                      <a:cubicBezTo>
                        <a:pt x="104" y="3"/>
                        <a:pt x="104" y="3"/>
                        <a:pt x="103" y="3"/>
                      </a:cubicBezTo>
                      <a:cubicBezTo>
                        <a:pt x="87" y="2"/>
                        <a:pt x="70" y="2"/>
                        <a:pt x="54" y="2"/>
                      </a:cubicBezTo>
                      <a:cubicBezTo>
                        <a:pt x="43" y="2"/>
                        <a:pt x="32" y="2"/>
                        <a:pt x="22" y="1"/>
                      </a:cubicBezTo>
                      <a:cubicBezTo>
                        <a:pt x="16" y="1"/>
                        <a:pt x="10" y="2"/>
                        <a:pt x="5" y="1"/>
                      </a:cubicBezTo>
                      <a:cubicBezTo>
                        <a:pt x="3" y="0"/>
                        <a:pt x="3" y="1"/>
                        <a:pt x="2" y="2"/>
                      </a:cubicBezTo>
                      <a:close/>
                      <a:moveTo>
                        <a:pt x="6" y="6"/>
                      </a:moveTo>
                      <a:cubicBezTo>
                        <a:pt x="10" y="7"/>
                        <a:pt x="15" y="6"/>
                        <a:pt x="19" y="7"/>
                      </a:cubicBezTo>
                      <a:cubicBezTo>
                        <a:pt x="30" y="7"/>
                        <a:pt x="41" y="7"/>
                        <a:pt x="52" y="7"/>
                      </a:cubicBezTo>
                      <a:cubicBezTo>
                        <a:pt x="68" y="8"/>
                        <a:pt x="85" y="7"/>
                        <a:pt x="101" y="8"/>
                      </a:cubicBezTo>
                      <a:cubicBezTo>
                        <a:pt x="101" y="15"/>
                        <a:pt x="100" y="21"/>
                        <a:pt x="99" y="27"/>
                      </a:cubicBezTo>
                      <a:cubicBezTo>
                        <a:pt x="82" y="27"/>
                        <a:pt x="65" y="27"/>
                        <a:pt x="47" y="26"/>
                      </a:cubicBezTo>
                      <a:cubicBezTo>
                        <a:pt x="37" y="26"/>
                        <a:pt x="27" y="26"/>
                        <a:pt x="17" y="26"/>
                      </a:cubicBezTo>
                      <a:cubicBezTo>
                        <a:pt x="13" y="26"/>
                        <a:pt x="9" y="25"/>
                        <a:pt x="5" y="26"/>
                      </a:cubicBezTo>
                      <a:cubicBezTo>
                        <a:pt x="5" y="19"/>
                        <a:pt x="6" y="13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19" name="Freeform 4100"/>
                <p:cNvSpPr>
                  <a:spLocks noEditPoints="1"/>
                </p:cNvSpPr>
                <p:nvPr/>
              </p:nvSpPr>
              <p:spPr bwMode="auto">
                <a:xfrm>
                  <a:off x="1857" y="-519"/>
                  <a:ext cx="136" cy="148"/>
                </a:xfrm>
                <a:custGeom>
                  <a:avLst/>
                  <a:gdLst>
                    <a:gd name="T0" fmla="*/ 1 w 78"/>
                    <a:gd name="T1" fmla="*/ 53 h 85"/>
                    <a:gd name="T2" fmla="*/ 3 w 78"/>
                    <a:gd name="T3" fmla="*/ 55 h 85"/>
                    <a:gd name="T4" fmla="*/ 3 w 78"/>
                    <a:gd name="T5" fmla="*/ 55 h 85"/>
                    <a:gd name="T6" fmla="*/ 27 w 78"/>
                    <a:gd name="T7" fmla="*/ 55 h 85"/>
                    <a:gd name="T8" fmla="*/ 27 w 78"/>
                    <a:gd name="T9" fmla="*/ 81 h 85"/>
                    <a:gd name="T10" fmla="*/ 28 w 78"/>
                    <a:gd name="T11" fmla="*/ 83 h 85"/>
                    <a:gd name="T12" fmla="*/ 30 w 78"/>
                    <a:gd name="T13" fmla="*/ 84 h 85"/>
                    <a:gd name="T14" fmla="*/ 49 w 78"/>
                    <a:gd name="T15" fmla="*/ 85 h 85"/>
                    <a:gd name="T16" fmla="*/ 52 w 78"/>
                    <a:gd name="T17" fmla="*/ 82 h 85"/>
                    <a:gd name="T18" fmla="*/ 52 w 78"/>
                    <a:gd name="T19" fmla="*/ 81 h 85"/>
                    <a:gd name="T20" fmla="*/ 52 w 78"/>
                    <a:gd name="T21" fmla="*/ 58 h 85"/>
                    <a:gd name="T22" fmla="*/ 74 w 78"/>
                    <a:gd name="T23" fmla="*/ 58 h 85"/>
                    <a:gd name="T24" fmla="*/ 75 w 78"/>
                    <a:gd name="T25" fmla="*/ 58 h 85"/>
                    <a:gd name="T26" fmla="*/ 77 w 78"/>
                    <a:gd name="T27" fmla="*/ 56 h 85"/>
                    <a:gd name="T28" fmla="*/ 78 w 78"/>
                    <a:gd name="T29" fmla="*/ 36 h 85"/>
                    <a:gd name="T30" fmla="*/ 78 w 78"/>
                    <a:gd name="T31" fmla="*/ 36 h 85"/>
                    <a:gd name="T32" fmla="*/ 78 w 78"/>
                    <a:gd name="T33" fmla="*/ 35 h 85"/>
                    <a:gd name="T34" fmla="*/ 78 w 78"/>
                    <a:gd name="T35" fmla="*/ 35 h 85"/>
                    <a:gd name="T36" fmla="*/ 76 w 78"/>
                    <a:gd name="T37" fmla="*/ 34 h 85"/>
                    <a:gd name="T38" fmla="*/ 54 w 78"/>
                    <a:gd name="T39" fmla="*/ 32 h 85"/>
                    <a:gd name="T40" fmla="*/ 54 w 78"/>
                    <a:gd name="T41" fmla="*/ 4 h 85"/>
                    <a:gd name="T42" fmla="*/ 54 w 78"/>
                    <a:gd name="T43" fmla="*/ 2 h 85"/>
                    <a:gd name="T44" fmla="*/ 51 w 78"/>
                    <a:gd name="T45" fmla="*/ 1 h 85"/>
                    <a:gd name="T46" fmla="*/ 31 w 78"/>
                    <a:gd name="T47" fmla="*/ 1 h 85"/>
                    <a:gd name="T48" fmla="*/ 30 w 78"/>
                    <a:gd name="T49" fmla="*/ 1 h 85"/>
                    <a:gd name="T50" fmla="*/ 29 w 78"/>
                    <a:gd name="T51" fmla="*/ 3 h 85"/>
                    <a:gd name="T52" fmla="*/ 28 w 78"/>
                    <a:gd name="T53" fmla="*/ 31 h 85"/>
                    <a:gd name="T54" fmla="*/ 4 w 78"/>
                    <a:gd name="T55" fmla="*/ 30 h 85"/>
                    <a:gd name="T56" fmla="*/ 2 w 78"/>
                    <a:gd name="T57" fmla="*/ 31 h 85"/>
                    <a:gd name="T58" fmla="*/ 0 w 78"/>
                    <a:gd name="T59" fmla="*/ 33 h 85"/>
                    <a:gd name="T60" fmla="*/ 1 w 78"/>
                    <a:gd name="T61" fmla="*/ 53 h 85"/>
                    <a:gd name="T62" fmla="*/ 6 w 78"/>
                    <a:gd name="T63" fmla="*/ 35 h 85"/>
                    <a:gd name="T64" fmla="*/ 31 w 78"/>
                    <a:gd name="T65" fmla="*/ 36 h 85"/>
                    <a:gd name="T66" fmla="*/ 33 w 78"/>
                    <a:gd name="T67" fmla="*/ 36 h 85"/>
                    <a:gd name="T68" fmla="*/ 34 w 78"/>
                    <a:gd name="T69" fmla="*/ 33 h 85"/>
                    <a:gd name="T70" fmla="*/ 34 w 78"/>
                    <a:gd name="T71" fmla="*/ 6 h 85"/>
                    <a:gd name="T72" fmla="*/ 49 w 78"/>
                    <a:gd name="T73" fmla="*/ 6 h 85"/>
                    <a:gd name="T74" fmla="*/ 49 w 78"/>
                    <a:gd name="T75" fmla="*/ 35 h 85"/>
                    <a:gd name="T76" fmla="*/ 49 w 78"/>
                    <a:gd name="T77" fmla="*/ 35 h 85"/>
                    <a:gd name="T78" fmla="*/ 51 w 78"/>
                    <a:gd name="T79" fmla="*/ 37 h 85"/>
                    <a:gd name="T80" fmla="*/ 73 w 78"/>
                    <a:gd name="T81" fmla="*/ 38 h 85"/>
                    <a:gd name="T82" fmla="*/ 72 w 78"/>
                    <a:gd name="T83" fmla="*/ 53 h 85"/>
                    <a:gd name="T84" fmla="*/ 50 w 78"/>
                    <a:gd name="T85" fmla="*/ 53 h 85"/>
                    <a:gd name="T86" fmla="*/ 48 w 78"/>
                    <a:gd name="T87" fmla="*/ 54 h 85"/>
                    <a:gd name="T88" fmla="*/ 47 w 78"/>
                    <a:gd name="T89" fmla="*/ 56 h 85"/>
                    <a:gd name="T90" fmla="*/ 47 w 78"/>
                    <a:gd name="T91" fmla="*/ 80 h 85"/>
                    <a:gd name="T92" fmla="*/ 32 w 78"/>
                    <a:gd name="T93" fmla="*/ 79 h 85"/>
                    <a:gd name="T94" fmla="*/ 32 w 78"/>
                    <a:gd name="T95" fmla="*/ 52 h 85"/>
                    <a:gd name="T96" fmla="*/ 31 w 78"/>
                    <a:gd name="T97" fmla="*/ 50 h 85"/>
                    <a:gd name="T98" fmla="*/ 30 w 78"/>
                    <a:gd name="T99" fmla="*/ 50 h 85"/>
                    <a:gd name="T100" fmla="*/ 6 w 78"/>
                    <a:gd name="T101" fmla="*/ 50 h 85"/>
                    <a:gd name="T102" fmla="*/ 6 w 78"/>
                    <a:gd name="T103" fmla="*/ 35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8" h="85">
                      <a:moveTo>
                        <a:pt x="1" y="53"/>
                      </a:moveTo>
                      <a:cubicBezTo>
                        <a:pt x="1" y="55"/>
                        <a:pt x="2" y="55"/>
                        <a:pt x="3" y="55"/>
                      </a:cubicBezTo>
                      <a:cubicBezTo>
                        <a:pt x="3" y="55"/>
                        <a:pt x="3" y="55"/>
                        <a:pt x="3" y="55"/>
                      </a:cubicBezTo>
                      <a:cubicBezTo>
                        <a:pt x="11" y="56"/>
                        <a:pt x="19" y="55"/>
                        <a:pt x="27" y="55"/>
                      </a:cubicBezTo>
                      <a:cubicBezTo>
                        <a:pt x="27" y="64"/>
                        <a:pt x="28" y="72"/>
                        <a:pt x="27" y="81"/>
                      </a:cubicBezTo>
                      <a:cubicBezTo>
                        <a:pt x="27" y="82"/>
                        <a:pt x="27" y="83"/>
                        <a:pt x="28" y="83"/>
                      </a:cubicBezTo>
                      <a:cubicBezTo>
                        <a:pt x="28" y="84"/>
                        <a:pt x="29" y="84"/>
                        <a:pt x="30" y="84"/>
                      </a:cubicBezTo>
                      <a:cubicBezTo>
                        <a:pt x="37" y="84"/>
                        <a:pt x="43" y="85"/>
                        <a:pt x="49" y="85"/>
                      </a:cubicBezTo>
                      <a:cubicBezTo>
                        <a:pt x="51" y="85"/>
                        <a:pt x="52" y="83"/>
                        <a:pt x="52" y="82"/>
                      </a:cubicBezTo>
                      <a:cubicBezTo>
                        <a:pt x="52" y="82"/>
                        <a:pt x="52" y="81"/>
                        <a:pt x="52" y="81"/>
                      </a:cubicBezTo>
                      <a:cubicBezTo>
                        <a:pt x="51" y="74"/>
                        <a:pt x="52" y="66"/>
                        <a:pt x="52" y="58"/>
                      </a:cubicBezTo>
                      <a:cubicBezTo>
                        <a:pt x="60" y="58"/>
                        <a:pt x="67" y="59"/>
                        <a:pt x="74" y="58"/>
                      </a:cubicBezTo>
                      <a:cubicBezTo>
                        <a:pt x="75" y="58"/>
                        <a:pt x="75" y="58"/>
                        <a:pt x="75" y="58"/>
                      </a:cubicBezTo>
                      <a:cubicBezTo>
                        <a:pt x="76" y="58"/>
                        <a:pt x="77" y="57"/>
                        <a:pt x="77" y="56"/>
                      </a:cubicBezTo>
                      <a:cubicBezTo>
                        <a:pt x="77" y="49"/>
                        <a:pt x="78" y="43"/>
                        <a:pt x="78" y="36"/>
                      </a:cubicBezTo>
                      <a:cubicBezTo>
                        <a:pt x="78" y="36"/>
                        <a:pt x="78" y="36"/>
                        <a:pt x="78" y="36"/>
                      </a:cubicBezTo>
                      <a:cubicBezTo>
                        <a:pt x="78" y="36"/>
                        <a:pt x="78" y="36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7" y="34"/>
                        <a:pt x="76" y="34"/>
                      </a:cubicBezTo>
                      <a:cubicBezTo>
                        <a:pt x="69" y="32"/>
                        <a:pt x="61" y="33"/>
                        <a:pt x="54" y="32"/>
                      </a:cubicBezTo>
                      <a:cubicBezTo>
                        <a:pt x="54" y="23"/>
                        <a:pt x="55" y="13"/>
                        <a:pt x="54" y="4"/>
                      </a:cubicBezTo>
                      <a:cubicBezTo>
                        <a:pt x="54" y="3"/>
                        <a:pt x="54" y="3"/>
                        <a:pt x="54" y="2"/>
                      </a:cubicBezTo>
                      <a:cubicBezTo>
                        <a:pt x="53" y="2"/>
                        <a:pt x="53" y="1"/>
                        <a:pt x="51" y="1"/>
                      </a:cubicBezTo>
                      <a:cubicBezTo>
                        <a:pt x="45" y="1"/>
                        <a:pt x="38" y="0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3"/>
                      </a:cubicBezTo>
                      <a:cubicBezTo>
                        <a:pt x="28" y="12"/>
                        <a:pt x="28" y="22"/>
                        <a:pt x="28" y="31"/>
                      </a:cubicBezTo>
                      <a:cubicBezTo>
                        <a:pt x="20" y="31"/>
                        <a:pt x="12" y="30"/>
                        <a:pt x="4" y="30"/>
                      </a:cubicBezTo>
                      <a:cubicBezTo>
                        <a:pt x="3" y="30"/>
                        <a:pt x="3" y="30"/>
                        <a:pt x="2" y="31"/>
                      </a:cubicBezTo>
                      <a:cubicBezTo>
                        <a:pt x="1" y="31"/>
                        <a:pt x="0" y="32"/>
                        <a:pt x="0" y="33"/>
                      </a:cubicBezTo>
                      <a:cubicBezTo>
                        <a:pt x="1" y="40"/>
                        <a:pt x="0" y="47"/>
                        <a:pt x="1" y="53"/>
                      </a:cubicBezTo>
                      <a:close/>
                      <a:moveTo>
                        <a:pt x="6" y="35"/>
                      </a:moveTo>
                      <a:cubicBezTo>
                        <a:pt x="14" y="35"/>
                        <a:pt x="23" y="36"/>
                        <a:pt x="31" y="36"/>
                      </a:cubicBezTo>
                      <a:cubicBezTo>
                        <a:pt x="32" y="36"/>
                        <a:pt x="32" y="36"/>
                        <a:pt x="33" y="36"/>
                      </a:cubicBezTo>
                      <a:cubicBezTo>
                        <a:pt x="33" y="35"/>
                        <a:pt x="34" y="35"/>
                        <a:pt x="34" y="33"/>
                      </a:cubicBezTo>
                      <a:cubicBezTo>
                        <a:pt x="33" y="24"/>
                        <a:pt x="33" y="15"/>
                        <a:pt x="34" y="6"/>
                      </a:cubicBezTo>
                      <a:cubicBezTo>
                        <a:pt x="39" y="5"/>
                        <a:pt x="44" y="6"/>
                        <a:pt x="49" y="6"/>
                      </a:cubicBezTo>
                      <a:cubicBezTo>
                        <a:pt x="49" y="16"/>
                        <a:pt x="49" y="25"/>
                        <a:pt x="49" y="35"/>
                      </a:cubicBezTo>
                      <a:cubicBezTo>
                        <a:pt x="49" y="35"/>
                        <a:pt x="49" y="35"/>
                        <a:pt x="49" y="35"/>
                      </a:cubicBezTo>
                      <a:cubicBezTo>
                        <a:pt x="49" y="36"/>
                        <a:pt x="50" y="37"/>
                        <a:pt x="51" y="37"/>
                      </a:cubicBezTo>
                      <a:cubicBezTo>
                        <a:pt x="58" y="38"/>
                        <a:pt x="65" y="37"/>
                        <a:pt x="73" y="38"/>
                      </a:cubicBezTo>
                      <a:cubicBezTo>
                        <a:pt x="72" y="43"/>
                        <a:pt x="72" y="48"/>
                        <a:pt x="72" y="53"/>
                      </a:cubicBezTo>
                      <a:cubicBezTo>
                        <a:pt x="64" y="54"/>
                        <a:pt x="57" y="53"/>
                        <a:pt x="50" y="53"/>
                      </a:cubicBezTo>
                      <a:cubicBezTo>
                        <a:pt x="49" y="53"/>
                        <a:pt x="48" y="53"/>
                        <a:pt x="48" y="54"/>
                      </a:cubicBezTo>
                      <a:cubicBezTo>
                        <a:pt x="48" y="54"/>
                        <a:pt x="47" y="55"/>
                        <a:pt x="47" y="56"/>
                      </a:cubicBezTo>
                      <a:cubicBezTo>
                        <a:pt x="47" y="64"/>
                        <a:pt x="46" y="72"/>
                        <a:pt x="47" y="80"/>
                      </a:cubicBezTo>
                      <a:cubicBezTo>
                        <a:pt x="42" y="79"/>
                        <a:pt x="37" y="79"/>
                        <a:pt x="32" y="79"/>
                      </a:cubicBezTo>
                      <a:cubicBezTo>
                        <a:pt x="33" y="70"/>
                        <a:pt x="32" y="61"/>
                        <a:pt x="32" y="52"/>
                      </a:cubicBezTo>
                      <a:cubicBezTo>
                        <a:pt x="32" y="51"/>
                        <a:pt x="32" y="51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2" y="50"/>
                        <a:pt x="14" y="51"/>
                        <a:pt x="6" y="50"/>
                      </a:cubicBezTo>
                      <a:cubicBezTo>
                        <a:pt x="5" y="45"/>
                        <a:pt x="6" y="40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4" name="Freeform 4101"/>
                <p:cNvSpPr>
                  <a:spLocks noEditPoints="1"/>
                </p:cNvSpPr>
                <p:nvPr/>
              </p:nvSpPr>
              <p:spPr bwMode="auto">
                <a:xfrm>
                  <a:off x="3706" y="338"/>
                  <a:ext cx="402" cy="660"/>
                </a:xfrm>
                <a:custGeom>
                  <a:avLst/>
                  <a:gdLst>
                    <a:gd name="T0" fmla="*/ 221 w 231"/>
                    <a:gd name="T1" fmla="*/ 323 h 379"/>
                    <a:gd name="T2" fmla="*/ 222 w 231"/>
                    <a:gd name="T3" fmla="*/ 320 h 379"/>
                    <a:gd name="T4" fmla="*/ 229 w 231"/>
                    <a:gd name="T5" fmla="*/ 43 h 379"/>
                    <a:gd name="T6" fmla="*/ 226 w 231"/>
                    <a:gd name="T7" fmla="*/ 20 h 379"/>
                    <a:gd name="T8" fmla="*/ 214 w 231"/>
                    <a:gd name="T9" fmla="*/ 18 h 379"/>
                    <a:gd name="T10" fmla="*/ 200 w 231"/>
                    <a:gd name="T11" fmla="*/ 0 h 379"/>
                    <a:gd name="T12" fmla="*/ 114 w 231"/>
                    <a:gd name="T13" fmla="*/ 27 h 379"/>
                    <a:gd name="T14" fmla="*/ 9 w 231"/>
                    <a:gd name="T15" fmla="*/ 65 h 379"/>
                    <a:gd name="T16" fmla="*/ 4 w 231"/>
                    <a:gd name="T17" fmla="*/ 341 h 379"/>
                    <a:gd name="T18" fmla="*/ 68 w 231"/>
                    <a:gd name="T19" fmla="*/ 366 h 379"/>
                    <a:gd name="T20" fmla="*/ 219 w 231"/>
                    <a:gd name="T21" fmla="*/ 27 h 379"/>
                    <a:gd name="T22" fmla="*/ 225 w 231"/>
                    <a:gd name="T23" fmla="*/ 26 h 379"/>
                    <a:gd name="T24" fmla="*/ 225 w 231"/>
                    <a:gd name="T25" fmla="*/ 60 h 379"/>
                    <a:gd name="T26" fmla="*/ 218 w 231"/>
                    <a:gd name="T27" fmla="*/ 298 h 379"/>
                    <a:gd name="T28" fmla="*/ 211 w 231"/>
                    <a:gd name="T29" fmla="*/ 315 h 379"/>
                    <a:gd name="T30" fmla="*/ 213 w 231"/>
                    <a:gd name="T31" fmla="*/ 256 h 379"/>
                    <a:gd name="T32" fmla="*/ 219 w 231"/>
                    <a:gd name="T33" fmla="*/ 27 h 379"/>
                    <a:gd name="T34" fmla="*/ 214 w 231"/>
                    <a:gd name="T35" fmla="*/ 23 h 379"/>
                    <a:gd name="T36" fmla="*/ 214 w 231"/>
                    <a:gd name="T37" fmla="*/ 47 h 379"/>
                    <a:gd name="T38" fmla="*/ 212 w 231"/>
                    <a:gd name="T39" fmla="*/ 158 h 379"/>
                    <a:gd name="T40" fmla="*/ 207 w 231"/>
                    <a:gd name="T41" fmla="*/ 312 h 379"/>
                    <a:gd name="T42" fmla="*/ 205 w 231"/>
                    <a:gd name="T43" fmla="*/ 308 h 379"/>
                    <a:gd name="T44" fmla="*/ 200 w 231"/>
                    <a:gd name="T45" fmla="*/ 12 h 379"/>
                    <a:gd name="T46" fmla="*/ 202 w 231"/>
                    <a:gd name="T47" fmla="*/ 13 h 379"/>
                    <a:gd name="T48" fmla="*/ 201 w 231"/>
                    <a:gd name="T49" fmla="*/ 48 h 379"/>
                    <a:gd name="T50" fmla="*/ 199 w 231"/>
                    <a:gd name="T51" fmla="*/ 134 h 379"/>
                    <a:gd name="T52" fmla="*/ 198 w 231"/>
                    <a:gd name="T53" fmla="*/ 296 h 379"/>
                    <a:gd name="T54" fmla="*/ 202 w 231"/>
                    <a:gd name="T55" fmla="*/ 183 h 379"/>
                    <a:gd name="T56" fmla="*/ 206 w 231"/>
                    <a:gd name="T57" fmla="*/ 18 h 379"/>
                    <a:gd name="T58" fmla="*/ 209 w 231"/>
                    <a:gd name="T59" fmla="*/ 21 h 379"/>
                    <a:gd name="T60" fmla="*/ 206 w 231"/>
                    <a:gd name="T61" fmla="*/ 145 h 379"/>
                    <a:gd name="T62" fmla="*/ 201 w 231"/>
                    <a:gd name="T63" fmla="*/ 303 h 379"/>
                    <a:gd name="T64" fmla="*/ 198 w 231"/>
                    <a:gd name="T65" fmla="*/ 296 h 379"/>
                    <a:gd name="T66" fmla="*/ 69 w 231"/>
                    <a:gd name="T67" fmla="*/ 336 h 379"/>
                    <a:gd name="T68" fmla="*/ 163 w 231"/>
                    <a:gd name="T69" fmla="*/ 309 h 379"/>
                    <a:gd name="T70" fmla="*/ 197 w 231"/>
                    <a:gd name="T71" fmla="*/ 305 h 379"/>
                    <a:gd name="T72" fmla="*/ 17 w 231"/>
                    <a:gd name="T73" fmla="*/ 356 h 379"/>
                    <a:gd name="T74" fmla="*/ 14 w 231"/>
                    <a:gd name="T75" fmla="*/ 350 h 379"/>
                    <a:gd name="T76" fmla="*/ 12 w 231"/>
                    <a:gd name="T77" fmla="*/ 346 h 379"/>
                    <a:gd name="T78" fmla="*/ 101 w 231"/>
                    <a:gd name="T79" fmla="*/ 317 h 379"/>
                    <a:gd name="T80" fmla="*/ 192 w 231"/>
                    <a:gd name="T81" fmla="*/ 293 h 379"/>
                    <a:gd name="T82" fmla="*/ 160 w 231"/>
                    <a:gd name="T83" fmla="*/ 306 h 379"/>
                    <a:gd name="T84" fmla="*/ 67 w 231"/>
                    <a:gd name="T85" fmla="*/ 332 h 379"/>
                    <a:gd name="T86" fmla="*/ 9 w 231"/>
                    <a:gd name="T87" fmla="*/ 212 h 379"/>
                    <a:gd name="T88" fmla="*/ 117 w 231"/>
                    <a:gd name="T89" fmla="*/ 31 h 379"/>
                    <a:gd name="T90" fmla="*/ 195 w 231"/>
                    <a:gd name="T91" fmla="*/ 45 h 379"/>
                    <a:gd name="T92" fmla="*/ 192 w 231"/>
                    <a:gd name="T93" fmla="*/ 281 h 379"/>
                    <a:gd name="T94" fmla="*/ 162 w 231"/>
                    <a:gd name="T95" fmla="*/ 296 h 379"/>
                    <a:gd name="T96" fmla="*/ 8 w 231"/>
                    <a:gd name="T97" fmla="*/ 338 h 379"/>
                    <a:gd name="T98" fmla="*/ 8 w 231"/>
                    <a:gd name="T99" fmla="*/ 347 h 379"/>
                    <a:gd name="T100" fmla="*/ 8 w 231"/>
                    <a:gd name="T101" fmla="*/ 347 h 379"/>
                    <a:gd name="T102" fmla="*/ 25 w 231"/>
                    <a:gd name="T103" fmla="*/ 366 h 379"/>
                    <a:gd name="T104" fmla="*/ 105 w 231"/>
                    <a:gd name="T105" fmla="*/ 337 h 379"/>
                    <a:gd name="T106" fmla="*/ 204 w 231"/>
                    <a:gd name="T107" fmla="*/ 315 h 379"/>
                    <a:gd name="T108" fmla="*/ 117 w 231"/>
                    <a:gd name="T109" fmla="*/ 340 h 379"/>
                    <a:gd name="T110" fmla="*/ 26 w 231"/>
                    <a:gd name="T111" fmla="*/ 365 h 379"/>
                    <a:gd name="T112" fmla="*/ 33 w 231"/>
                    <a:gd name="T113" fmla="*/ 370 h 379"/>
                    <a:gd name="T114" fmla="*/ 55 w 231"/>
                    <a:gd name="T115" fmla="*/ 362 h 379"/>
                    <a:gd name="T116" fmla="*/ 175 w 231"/>
                    <a:gd name="T117" fmla="*/ 327 h 379"/>
                    <a:gd name="T118" fmla="*/ 208 w 231"/>
                    <a:gd name="T119" fmla="*/ 319 h 379"/>
                    <a:gd name="T120" fmla="*/ 127 w 231"/>
                    <a:gd name="T121" fmla="*/ 346 h 379"/>
                    <a:gd name="T122" fmla="*/ 34 w 231"/>
                    <a:gd name="T123" fmla="*/ 37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31" h="379">
                      <a:moveTo>
                        <a:pt x="127" y="351"/>
                      </a:moveTo>
                      <a:cubicBezTo>
                        <a:pt x="159" y="342"/>
                        <a:pt x="191" y="335"/>
                        <a:pt x="221" y="323"/>
                      </a:cubicBezTo>
                      <a:cubicBezTo>
                        <a:pt x="222" y="323"/>
                        <a:pt x="223" y="322"/>
                        <a:pt x="222" y="321"/>
                      </a:cubicBezTo>
                      <a:cubicBezTo>
                        <a:pt x="222" y="321"/>
                        <a:pt x="222" y="320"/>
                        <a:pt x="222" y="320"/>
                      </a:cubicBezTo>
                      <a:cubicBezTo>
                        <a:pt x="222" y="280"/>
                        <a:pt x="225" y="240"/>
                        <a:pt x="226" y="200"/>
                      </a:cubicBezTo>
                      <a:cubicBezTo>
                        <a:pt x="227" y="148"/>
                        <a:pt x="229" y="95"/>
                        <a:pt x="229" y="43"/>
                      </a:cubicBezTo>
                      <a:cubicBezTo>
                        <a:pt x="229" y="36"/>
                        <a:pt x="231" y="27"/>
                        <a:pt x="228" y="21"/>
                      </a:cubicBezTo>
                      <a:cubicBezTo>
                        <a:pt x="228" y="20"/>
                        <a:pt x="227" y="20"/>
                        <a:pt x="226" y="20"/>
                      </a:cubicBezTo>
                      <a:cubicBezTo>
                        <a:pt x="226" y="20"/>
                        <a:pt x="225" y="20"/>
                        <a:pt x="225" y="21"/>
                      </a:cubicBezTo>
                      <a:cubicBezTo>
                        <a:pt x="222" y="23"/>
                        <a:pt x="216" y="20"/>
                        <a:pt x="214" y="18"/>
                      </a:cubicBezTo>
                      <a:cubicBezTo>
                        <a:pt x="208" y="15"/>
                        <a:pt x="203" y="8"/>
                        <a:pt x="201" y="2"/>
                      </a:cubicBezTo>
                      <a:cubicBezTo>
                        <a:pt x="201" y="1"/>
                        <a:pt x="201" y="1"/>
                        <a:pt x="200" y="0"/>
                      </a:cubicBezTo>
                      <a:cubicBezTo>
                        <a:pt x="200" y="0"/>
                        <a:pt x="199" y="0"/>
                        <a:pt x="199" y="0"/>
                      </a:cubicBezTo>
                      <a:cubicBezTo>
                        <a:pt x="170" y="9"/>
                        <a:pt x="142" y="18"/>
                        <a:pt x="114" y="27"/>
                      </a:cubicBezTo>
                      <a:cubicBezTo>
                        <a:pt x="80" y="38"/>
                        <a:pt x="44" y="49"/>
                        <a:pt x="11" y="63"/>
                      </a:cubicBezTo>
                      <a:cubicBezTo>
                        <a:pt x="10" y="64"/>
                        <a:pt x="9" y="64"/>
                        <a:pt x="9" y="65"/>
                      </a:cubicBezTo>
                      <a:cubicBezTo>
                        <a:pt x="5" y="113"/>
                        <a:pt x="6" y="162"/>
                        <a:pt x="5" y="210"/>
                      </a:cubicBezTo>
                      <a:cubicBezTo>
                        <a:pt x="4" y="253"/>
                        <a:pt x="2" y="297"/>
                        <a:pt x="4" y="341"/>
                      </a:cubicBezTo>
                      <a:cubicBezTo>
                        <a:pt x="0" y="356"/>
                        <a:pt x="18" y="379"/>
                        <a:pt x="34" y="374"/>
                      </a:cubicBezTo>
                      <a:cubicBezTo>
                        <a:pt x="45" y="373"/>
                        <a:pt x="57" y="369"/>
                        <a:pt x="68" y="366"/>
                      </a:cubicBezTo>
                      <a:cubicBezTo>
                        <a:pt x="88" y="361"/>
                        <a:pt x="108" y="356"/>
                        <a:pt x="127" y="351"/>
                      </a:cubicBezTo>
                      <a:close/>
                      <a:moveTo>
                        <a:pt x="219" y="27"/>
                      </a:moveTo>
                      <a:cubicBezTo>
                        <a:pt x="219" y="26"/>
                        <a:pt x="219" y="26"/>
                        <a:pt x="219" y="25"/>
                      </a:cubicBezTo>
                      <a:cubicBezTo>
                        <a:pt x="221" y="26"/>
                        <a:pt x="223" y="26"/>
                        <a:pt x="225" y="26"/>
                      </a:cubicBezTo>
                      <a:cubicBezTo>
                        <a:pt x="225" y="28"/>
                        <a:pt x="225" y="32"/>
                        <a:pt x="225" y="35"/>
                      </a:cubicBezTo>
                      <a:cubicBezTo>
                        <a:pt x="225" y="43"/>
                        <a:pt x="225" y="52"/>
                        <a:pt x="225" y="60"/>
                      </a:cubicBezTo>
                      <a:cubicBezTo>
                        <a:pt x="224" y="86"/>
                        <a:pt x="224" y="113"/>
                        <a:pt x="223" y="139"/>
                      </a:cubicBezTo>
                      <a:cubicBezTo>
                        <a:pt x="222" y="192"/>
                        <a:pt x="220" y="245"/>
                        <a:pt x="218" y="298"/>
                      </a:cubicBezTo>
                      <a:cubicBezTo>
                        <a:pt x="218" y="304"/>
                        <a:pt x="218" y="311"/>
                        <a:pt x="218" y="318"/>
                      </a:cubicBezTo>
                      <a:cubicBezTo>
                        <a:pt x="215" y="317"/>
                        <a:pt x="213" y="317"/>
                        <a:pt x="211" y="315"/>
                      </a:cubicBezTo>
                      <a:cubicBezTo>
                        <a:pt x="211" y="315"/>
                        <a:pt x="211" y="315"/>
                        <a:pt x="211" y="315"/>
                      </a:cubicBezTo>
                      <a:cubicBezTo>
                        <a:pt x="211" y="295"/>
                        <a:pt x="212" y="275"/>
                        <a:pt x="213" y="256"/>
                      </a:cubicBezTo>
                      <a:cubicBezTo>
                        <a:pt x="214" y="226"/>
                        <a:pt x="215" y="197"/>
                        <a:pt x="216" y="167"/>
                      </a:cubicBezTo>
                      <a:cubicBezTo>
                        <a:pt x="218" y="121"/>
                        <a:pt x="215" y="73"/>
                        <a:pt x="219" y="27"/>
                      </a:cubicBezTo>
                      <a:close/>
                      <a:moveTo>
                        <a:pt x="213" y="48"/>
                      </a:moveTo>
                      <a:cubicBezTo>
                        <a:pt x="213" y="40"/>
                        <a:pt x="213" y="31"/>
                        <a:pt x="214" y="23"/>
                      </a:cubicBezTo>
                      <a:cubicBezTo>
                        <a:pt x="214" y="24"/>
                        <a:pt x="214" y="24"/>
                        <a:pt x="215" y="24"/>
                      </a:cubicBezTo>
                      <a:cubicBezTo>
                        <a:pt x="213" y="31"/>
                        <a:pt x="214" y="40"/>
                        <a:pt x="214" y="47"/>
                      </a:cubicBezTo>
                      <a:cubicBezTo>
                        <a:pt x="213" y="63"/>
                        <a:pt x="213" y="78"/>
                        <a:pt x="213" y="93"/>
                      </a:cubicBezTo>
                      <a:cubicBezTo>
                        <a:pt x="213" y="115"/>
                        <a:pt x="213" y="137"/>
                        <a:pt x="212" y="158"/>
                      </a:cubicBezTo>
                      <a:cubicBezTo>
                        <a:pt x="210" y="209"/>
                        <a:pt x="208" y="261"/>
                        <a:pt x="207" y="312"/>
                      </a:cubicBezTo>
                      <a:cubicBezTo>
                        <a:pt x="207" y="312"/>
                        <a:pt x="207" y="312"/>
                        <a:pt x="207" y="312"/>
                      </a:cubicBezTo>
                      <a:cubicBezTo>
                        <a:pt x="206" y="311"/>
                        <a:pt x="206" y="311"/>
                        <a:pt x="205" y="310"/>
                      </a:cubicBezTo>
                      <a:cubicBezTo>
                        <a:pt x="205" y="309"/>
                        <a:pt x="205" y="309"/>
                        <a:pt x="205" y="308"/>
                      </a:cubicBezTo>
                      <a:cubicBezTo>
                        <a:pt x="206" y="222"/>
                        <a:pt x="211" y="135"/>
                        <a:pt x="213" y="48"/>
                      </a:cubicBezTo>
                      <a:close/>
                      <a:moveTo>
                        <a:pt x="200" y="12"/>
                      </a:moveTo>
                      <a:cubicBezTo>
                        <a:pt x="200" y="11"/>
                        <a:pt x="201" y="11"/>
                        <a:pt x="201" y="11"/>
                      </a:cubicBezTo>
                      <a:cubicBezTo>
                        <a:pt x="201" y="12"/>
                        <a:pt x="202" y="12"/>
                        <a:pt x="202" y="13"/>
                      </a:cubicBezTo>
                      <a:cubicBezTo>
                        <a:pt x="202" y="13"/>
                        <a:pt x="202" y="14"/>
                        <a:pt x="202" y="14"/>
                      </a:cubicBezTo>
                      <a:cubicBezTo>
                        <a:pt x="201" y="25"/>
                        <a:pt x="201" y="37"/>
                        <a:pt x="201" y="48"/>
                      </a:cubicBezTo>
                      <a:cubicBezTo>
                        <a:pt x="200" y="74"/>
                        <a:pt x="200" y="99"/>
                        <a:pt x="199" y="124"/>
                      </a:cubicBezTo>
                      <a:cubicBezTo>
                        <a:pt x="199" y="127"/>
                        <a:pt x="199" y="131"/>
                        <a:pt x="199" y="134"/>
                      </a:cubicBezTo>
                      <a:cubicBezTo>
                        <a:pt x="199" y="93"/>
                        <a:pt x="199" y="52"/>
                        <a:pt x="200" y="12"/>
                      </a:cubicBezTo>
                      <a:close/>
                      <a:moveTo>
                        <a:pt x="198" y="296"/>
                      </a:moveTo>
                      <a:cubicBezTo>
                        <a:pt x="200" y="284"/>
                        <a:pt x="199" y="272"/>
                        <a:pt x="200" y="260"/>
                      </a:cubicBezTo>
                      <a:cubicBezTo>
                        <a:pt x="200" y="234"/>
                        <a:pt x="201" y="208"/>
                        <a:pt x="202" y="183"/>
                      </a:cubicBezTo>
                      <a:cubicBezTo>
                        <a:pt x="203" y="132"/>
                        <a:pt x="204" y="81"/>
                        <a:pt x="206" y="30"/>
                      </a:cubicBezTo>
                      <a:cubicBezTo>
                        <a:pt x="206" y="26"/>
                        <a:pt x="206" y="22"/>
                        <a:pt x="206" y="18"/>
                      </a:cubicBezTo>
                      <a:cubicBezTo>
                        <a:pt x="207" y="19"/>
                        <a:pt x="208" y="20"/>
                        <a:pt x="209" y="21"/>
                      </a:cubicBezTo>
                      <a:cubicBezTo>
                        <a:pt x="209" y="21"/>
                        <a:pt x="209" y="21"/>
                        <a:pt x="209" y="21"/>
                      </a:cubicBezTo>
                      <a:cubicBezTo>
                        <a:pt x="207" y="41"/>
                        <a:pt x="208" y="63"/>
                        <a:pt x="208" y="83"/>
                      </a:cubicBezTo>
                      <a:cubicBezTo>
                        <a:pt x="207" y="104"/>
                        <a:pt x="207" y="124"/>
                        <a:pt x="206" y="145"/>
                      </a:cubicBezTo>
                      <a:cubicBezTo>
                        <a:pt x="204" y="191"/>
                        <a:pt x="203" y="238"/>
                        <a:pt x="202" y="284"/>
                      </a:cubicBezTo>
                      <a:cubicBezTo>
                        <a:pt x="201" y="291"/>
                        <a:pt x="201" y="297"/>
                        <a:pt x="201" y="303"/>
                      </a:cubicBezTo>
                      <a:cubicBezTo>
                        <a:pt x="200" y="301"/>
                        <a:pt x="199" y="299"/>
                        <a:pt x="198" y="297"/>
                      </a:cubicBezTo>
                      <a:cubicBezTo>
                        <a:pt x="198" y="297"/>
                        <a:pt x="198" y="296"/>
                        <a:pt x="198" y="296"/>
                      </a:cubicBezTo>
                      <a:close/>
                      <a:moveTo>
                        <a:pt x="14" y="350"/>
                      </a:moveTo>
                      <a:cubicBezTo>
                        <a:pt x="31" y="342"/>
                        <a:pt x="51" y="340"/>
                        <a:pt x="69" y="336"/>
                      </a:cubicBezTo>
                      <a:cubicBezTo>
                        <a:pt x="81" y="333"/>
                        <a:pt x="94" y="329"/>
                        <a:pt x="106" y="325"/>
                      </a:cubicBezTo>
                      <a:cubicBezTo>
                        <a:pt x="125" y="320"/>
                        <a:pt x="144" y="315"/>
                        <a:pt x="163" y="309"/>
                      </a:cubicBezTo>
                      <a:cubicBezTo>
                        <a:pt x="173" y="307"/>
                        <a:pt x="185" y="304"/>
                        <a:pt x="195" y="300"/>
                      </a:cubicBezTo>
                      <a:cubicBezTo>
                        <a:pt x="196" y="302"/>
                        <a:pt x="197" y="304"/>
                        <a:pt x="197" y="305"/>
                      </a:cubicBezTo>
                      <a:cubicBezTo>
                        <a:pt x="166" y="313"/>
                        <a:pt x="135" y="324"/>
                        <a:pt x="104" y="333"/>
                      </a:cubicBezTo>
                      <a:cubicBezTo>
                        <a:pt x="75" y="341"/>
                        <a:pt x="46" y="350"/>
                        <a:pt x="17" y="356"/>
                      </a:cubicBezTo>
                      <a:cubicBezTo>
                        <a:pt x="16" y="354"/>
                        <a:pt x="15" y="352"/>
                        <a:pt x="14" y="350"/>
                      </a:cubicBezTo>
                      <a:cubicBezTo>
                        <a:pt x="14" y="350"/>
                        <a:pt x="14" y="350"/>
                        <a:pt x="14" y="350"/>
                      </a:cubicBezTo>
                      <a:close/>
                      <a:moveTo>
                        <a:pt x="12" y="346"/>
                      </a:moveTo>
                      <a:cubicBezTo>
                        <a:pt x="12" y="346"/>
                        <a:pt x="12" y="346"/>
                        <a:pt x="12" y="346"/>
                      </a:cubicBezTo>
                      <a:cubicBezTo>
                        <a:pt x="12" y="345"/>
                        <a:pt x="11" y="343"/>
                        <a:pt x="11" y="342"/>
                      </a:cubicBezTo>
                      <a:cubicBezTo>
                        <a:pt x="41" y="335"/>
                        <a:pt x="71" y="325"/>
                        <a:pt x="101" y="317"/>
                      </a:cubicBezTo>
                      <a:cubicBezTo>
                        <a:pt x="121" y="311"/>
                        <a:pt x="140" y="306"/>
                        <a:pt x="160" y="301"/>
                      </a:cubicBezTo>
                      <a:cubicBezTo>
                        <a:pt x="170" y="298"/>
                        <a:pt x="181" y="294"/>
                        <a:pt x="192" y="293"/>
                      </a:cubicBezTo>
                      <a:cubicBezTo>
                        <a:pt x="192" y="294"/>
                        <a:pt x="193" y="295"/>
                        <a:pt x="193" y="296"/>
                      </a:cubicBezTo>
                      <a:cubicBezTo>
                        <a:pt x="183" y="300"/>
                        <a:pt x="171" y="303"/>
                        <a:pt x="160" y="306"/>
                      </a:cubicBezTo>
                      <a:cubicBezTo>
                        <a:pt x="141" y="311"/>
                        <a:pt x="123" y="316"/>
                        <a:pt x="104" y="321"/>
                      </a:cubicBezTo>
                      <a:cubicBezTo>
                        <a:pt x="91" y="325"/>
                        <a:pt x="79" y="329"/>
                        <a:pt x="67" y="332"/>
                      </a:cubicBezTo>
                      <a:cubicBezTo>
                        <a:pt x="49" y="336"/>
                        <a:pt x="29" y="339"/>
                        <a:pt x="12" y="346"/>
                      </a:cubicBezTo>
                      <a:close/>
                      <a:moveTo>
                        <a:pt x="9" y="212"/>
                      </a:moveTo>
                      <a:cubicBezTo>
                        <a:pt x="10" y="164"/>
                        <a:pt x="10" y="115"/>
                        <a:pt x="14" y="67"/>
                      </a:cubicBezTo>
                      <a:cubicBezTo>
                        <a:pt x="47" y="53"/>
                        <a:pt x="82" y="42"/>
                        <a:pt x="117" y="31"/>
                      </a:cubicBezTo>
                      <a:cubicBezTo>
                        <a:pt x="143" y="22"/>
                        <a:pt x="170" y="14"/>
                        <a:pt x="196" y="5"/>
                      </a:cubicBezTo>
                      <a:cubicBezTo>
                        <a:pt x="195" y="18"/>
                        <a:pt x="195" y="32"/>
                        <a:pt x="195" y="45"/>
                      </a:cubicBezTo>
                      <a:cubicBezTo>
                        <a:pt x="195" y="73"/>
                        <a:pt x="195" y="101"/>
                        <a:pt x="194" y="129"/>
                      </a:cubicBezTo>
                      <a:cubicBezTo>
                        <a:pt x="194" y="179"/>
                        <a:pt x="195" y="231"/>
                        <a:pt x="192" y="281"/>
                      </a:cubicBezTo>
                      <a:cubicBezTo>
                        <a:pt x="191" y="284"/>
                        <a:pt x="191" y="286"/>
                        <a:pt x="191" y="289"/>
                      </a:cubicBezTo>
                      <a:cubicBezTo>
                        <a:pt x="181" y="289"/>
                        <a:pt x="171" y="293"/>
                        <a:pt x="162" y="296"/>
                      </a:cubicBezTo>
                      <a:cubicBezTo>
                        <a:pt x="142" y="301"/>
                        <a:pt x="122" y="306"/>
                        <a:pt x="102" y="312"/>
                      </a:cubicBezTo>
                      <a:cubicBezTo>
                        <a:pt x="71" y="320"/>
                        <a:pt x="40" y="331"/>
                        <a:pt x="8" y="338"/>
                      </a:cubicBezTo>
                      <a:cubicBezTo>
                        <a:pt x="7" y="296"/>
                        <a:pt x="9" y="254"/>
                        <a:pt x="9" y="212"/>
                      </a:cubicBezTo>
                      <a:close/>
                      <a:moveTo>
                        <a:pt x="8" y="347"/>
                      </a:moveTo>
                      <a:cubicBezTo>
                        <a:pt x="11" y="354"/>
                        <a:pt x="14" y="361"/>
                        <a:pt x="19" y="366"/>
                      </a:cubicBezTo>
                      <a:cubicBezTo>
                        <a:pt x="13" y="361"/>
                        <a:pt x="9" y="354"/>
                        <a:pt x="8" y="347"/>
                      </a:cubicBezTo>
                      <a:close/>
                      <a:moveTo>
                        <a:pt x="26" y="365"/>
                      </a:moveTo>
                      <a:cubicBezTo>
                        <a:pt x="26" y="365"/>
                        <a:pt x="25" y="366"/>
                        <a:pt x="25" y="366"/>
                      </a:cubicBezTo>
                      <a:cubicBezTo>
                        <a:pt x="23" y="364"/>
                        <a:pt x="21" y="362"/>
                        <a:pt x="19" y="360"/>
                      </a:cubicBezTo>
                      <a:cubicBezTo>
                        <a:pt x="48" y="354"/>
                        <a:pt x="77" y="346"/>
                        <a:pt x="105" y="337"/>
                      </a:cubicBezTo>
                      <a:cubicBezTo>
                        <a:pt x="136" y="328"/>
                        <a:pt x="168" y="317"/>
                        <a:pt x="200" y="309"/>
                      </a:cubicBezTo>
                      <a:cubicBezTo>
                        <a:pt x="201" y="311"/>
                        <a:pt x="202" y="313"/>
                        <a:pt x="204" y="315"/>
                      </a:cubicBezTo>
                      <a:cubicBezTo>
                        <a:pt x="195" y="316"/>
                        <a:pt x="186" y="320"/>
                        <a:pt x="177" y="322"/>
                      </a:cubicBezTo>
                      <a:cubicBezTo>
                        <a:pt x="157" y="328"/>
                        <a:pt x="137" y="334"/>
                        <a:pt x="117" y="340"/>
                      </a:cubicBezTo>
                      <a:cubicBezTo>
                        <a:pt x="97" y="346"/>
                        <a:pt x="77" y="352"/>
                        <a:pt x="57" y="357"/>
                      </a:cubicBezTo>
                      <a:cubicBezTo>
                        <a:pt x="47" y="360"/>
                        <a:pt x="35" y="365"/>
                        <a:pt x="26" y="365"/>
                      </a:cubicBezTo>
                      <a:close/>
                      <a:moveTo>
                        <a:pt x="34" y="370"/>
                      </a:moveTo>
                      <a:cubicBezTo>
                        <a:pt x="34" y="370"/>
                        <a:pt x="34" y="370"/>
                        <a:pt x="33" y="370"/>
                      </a:cubicBezTo>
                      <a:cubicBezTo>
                        <a:pt x="33" y="369"/>
                        <a:pt x="33" y="369"/>
                        <a:pt x="32" y="369"/>
                      </a:cubicBezTo>
                      <a:cubicBezTo>
                        <a:pt x="40" y="367"/>
                        <a:pt x="48" y="364"/>
                        <a:pt x="55" y="362"/>
                      </a:cubicBezTo>
                      <a:cubicBezTo>
                        <a:pt x="75" y="357"/>
                        <a:pt x="95" y="351"/>
                        <a:pt x="115" y="345"/>
                      </a:cubicBezTo>
                      <a:cubicBezTo>
                        <a:pt x="135" y="339"/>
                        <a:pt x="155" y="333"/>
                        <a:pt x="175" y="327"/>
                      </a:cubicBezTo>
                      <a:cubicBezTo>
                        <a:pt x="186" y="325"/>
                        <a:pt x="197" y="320"/>
                        <a:pt x="207" y="319"/>
                      </a:cubicBezTo>
                      <a:cubicBezTo>
                        <a:pt x="207" y="319"/>
                        <a:pt x="208" y="319"/>
                        <a:pt x="208" y="319"/>
                      </a:cubicBezTo>
                      <a:cubicBezTo>
                        <a:pt x="210" y="320"/>
                        <a:pt x="212" y="321"/>
                        <a:pt x="214" y="321"/>
                      </a:cubicBezTo>
                      <a:cubicBezTo>
                        <a:pt x="186" y="332"/>
                        <a:pt x="155" y="338"/>
                        <a:pt x="127" y="346"/>
                      </a:cubicBezTo>
                      <a:cubicBezTo>
                        <a:pt x="107" y="352"/>
                        <a:pt x="87" y="357"/>
                        <a:pt x="67" y="362"/>
                      </a:cubicBezTo>
                      <a:cubicBezTo>
                        <a:pt x="56" y="365"/>
                        <a:pt x="45" y="368"/>
                        <a:pt x="34" y="3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5" name="Freeform 4102"/>
                <p:cNvSpPr>
                  <a:spLocks noEditPoints="1"/>
                </p:cNvSpPr>
                <p:nvPr/>
              </p:nvSpPr>
              <p:spPr bwMode="auto">
                <a:xfrm>
                  <a:off x="2878" y="664"/>
                  <a:ext cx="487" cy="503"/>
                </a:xfrm>
                <a:custGeom>
                  <a:avLst/>
                  <a:gdLst>
                    <a:gd name="T0" fmla="*/ 201 w 280"/>
                    <a:gd name="T1" fmla="*/ 115 h 289"/>
                    <a:gd name="T2" fmla="*/ 262 w 280"/>
                    <a:gd name="T3" fmla="*/ 65 h 289"/>
                    <a:gd name="T4" fmla="*/ 277 w 280"/>
                    <a:gd name="T5" fmla="*/ 23 h 289"/>
                    <a:gd name="T6" fmla="*/ 247 w 280"/>
                    <a:gd name="T7" fmla="*/ 2 h 289"/>
                    <a:gd name="T8" fmla="*/ 197 w 280"/>
                    <a:gd name="T9" fmla="*/ 28 h 289"/>
                    <a:gd name="T10" fmla="*/ 144 w 280"/>
                    <a:gd name="T11" fmla="*/ 79 h 289"/>
                    <a:gd name="T12" fmla="*/ 38 w 280"/>
                    <a:gd name="T13" fmla="*/ 213 h 289"/>
                    <a:gd name="T14" fmla="*/ 38 w 280"/>
                    <a:gd name="T15" fmla="*/ 214 h 289"/>
                    <a:gd name="T16" fmla="*/ 2 w 280"/>
                    <a:gd name="T17" fmla="*/ 245 h 289"/>
                    <a:gd name="T18" fmla="*/ 2 w 280"/>
                    <a:gd name="T19" fmla="*/ 245 h 289"/>
                    <a:gd name="T20" fmla="*/ 0 w 280"/>
                    <a:gd name="T21" fmla="*/ 248 h 289"/>
                    <a:gd name="T22" fmla="*/ 6 w 280"/>
                    <a:gd name="T23" fmla="*/ 264 h 289"/>
                    <a:gd name="T24" fmla="*/ 2 w 280"/>
                    <a:gd name="T25" fmla="*/ 282 h 289"/>
                    <a:gd name="T26" fmla="*/ 1 w 280"/>
                    <a:gd name="T27" fmla="*/ 285 h 289"/>
                    <a:gd name="T28" fmla="*/ 5 w 280"/>
                    <a:gd name="T29" fmla="*/ 287 h 289"/>
                    <a:gd name="T30" fmla="*/ 33 w 280"/>
                    <a:gd name="T31" fmla="*/ 277 h 289"/>
                    <a:gd name="T32" fmla="*/ 36 w 280"/>
                    <a:gd name="T33" fmla="*/ 275 h 289"/>
                    <a:gd name="T34" fmla="*/ 58 w 280"/>
                    <a:gd name="T35" fmla="*/ 231 h 289"/>
                    <a:gd name="T36" fmla="*/ 59 w 280"/>
                    <a:gd name="T37" fmla="*/ 230 h 289"/>
                    <a:gd name="T38" fmla="*/ 121 w 280"/>
                    <a:gd name="T39" fmla="*/ 178 h 289"/>
                    <a:gd name="T40" fmla="*/ 201 w 280"/>
                    <a:gd name="T41" fmla="*/ 115 h 289"/>
                    <a:gd name="T42" fmla="*/ 195 w 280"/>
                    <a:gd name="T43" fmla="*/ 37 h 289"/>
                    <a:gd name="T44" fmla="*/ 227 w 280"/>
                    <a:gd name="T45" fmla="*/ 14 h 289"/>
                    <a:gd name="T46" fmla="*/ 273 w 280"/>
                    <a:gd name="T47" fmla="*/ 27 h 289"/>
                    <a:gd name="T48" fmla="*/ 245 w 280"/>
                    <a:gd name="T49" fmla="*/ 76 h 289"/>
                    <a:gd name="T50" fmla="*/ 217 w 280"/>
                    <a:gd name="T51" fmla="*/ 97 h 289"/>
                    <a:gd name="T52" fmla="*/ 159 w 280"/>
                    <a:gd name="T53" fmla="*/ 141 h 289"/>
                    <a:gd name="T54" fmla="*/ 127 w 280"/>
                    <a:gd name="T55" fmla="*/ 105 h 289"/>
                    <a:gd name="T56" fmla="*/ 195 w 280"/>
                    <a:gd name="T57" fmla="*/ 37 h 289"/>
                    <a:gd name="T58" fmla="*/ 124 w 280"/>
                    <a:gd name="T59" fmla="*/ 109 h 289"/>
                    <a:gd name="T60" fmla="*/ 154 w 280"/>
                    <a:gd name="T61" fmla="*/ 144 h 289"/>
                    <a:gd name="T62" fmla="*/ 150 w 280"/>
                    <a:gd name="T63" fmla="*/ 148 h 289"/>
                    <a:gd name="T64" fmla="*/ 119 w 280"/>
                    <a:gd name="T65" fmla="*/ 114 h 289"/>
                    <a:gd name="T66" fmla="*/ 124 w 280"/>
                    <a:gd name="T67" fmla="*/ 109 h 289"/>
                    <a:gd name="T68" fmla="*/ 32 w 280"/>
                    <a:gd name="T69" fmla="*/ 271 h 289"/>
                    <a:gd name="T70" fmla="*/ 10 w 280"/>
                    <a:gd name="T71" fmla="*/ 276 h 289"/>
                    <a:gd name="T72" fmla="*/ 11 w 280"/>
                    <a:gd name="T73" fmla="*/ 267 h 289"/>
                    <a:gd name="T74" fmla="*/ 6 w 280"/>
                    <a:gd name="T75" fmla="*/ 248 h 289"/>
                    <a:gd name="T76" fmla="*/ 40 w 280"/>
                    <a:gd name="T77" fmla="*/ 219 h 289"/>
                    <a:gd name="T78" fmla="*/ 54 w 280"/>
                    <a:gd name="T79" fmla="*/ 228 h 289"/>
                    <a:gd name="T80" fmla="*/ 32 w 280"/>
                    <a:gd name="T81" fmla="*/ 271 h 289"/>
                    <a:gd name="T82" fmla="*/ 58 w 280"/>
                    <a:gd name="T83" fmla="*/ 225 h 289"/>
                    <a:gd name="T84" fmla="*/ 44 w 280"/>
                    <a:gd name="T85" fmla="*/ 215 h 289"/>
                    <a:gd name="T86" fmla="*/ 114 w 280"/>
                    <a:gd name="T87" fmla="*/ 121 h 289"/>
                    <a:gd name="T88" fmla="*/ 115 w 280"/>
                    <a:gd name="T89" fmla="*/ 119 h 289"/>
                    <a:gd name="T90" fmla="*/ 145 w 280"/>
                    <a:gd name="T91" fmla="*/ 152 h 289"/>
                    <a:gd name="T92" fmla="*/ 131 w 280"/>
                    <a:gd name="T93" fmla="*/ 163 h 289"/>
                    <a:gd name="T94" fmla="*/ 58 w 280"/>
                    <a:gd name="T95" fmla="*/ 225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80" h="289">
                      <a:moveTo>
                        <a:pt x="201" y="115"/>
                      </a:moveTo>
                      <a:cubicBezTo>
                        <a:pt x="222" y="99"/>
                        <a:pt x="245" y="86"/>
                        <a:pt x="262" y="65"/>
                      </a:cubicBezTo>
                      <a:cubicBezTo>
                        <a:pt x="272" y="54"/>
                        <a:pt x="280" y="38"/>
                        <a:pt x="277" y="23"/>
                      </a:cubicBezTo>
                      <a:cubicBezTo>
                        <a:pt x="274" y="7"/>
                        <a:pt x="261" y="0"/>
                        <a:pt x="247" y="2"/>
                      </a:cubicBezTo>
                      <a:cubicBezTo>
                        <a:pt x="228" y="4"/>
                        <a:pt x="211" y="16"/>
                        <a:pt x="197" y="28"/>
                      </a:cubicBezTo>
                      <a:cubicBezTo>
                        <a:pt x="178" y="44"/>
                        <a:pt x="161" y="61"/>
                        <a:pt x="144" y="79"/>
                      </a:cubicBezTo>
                      <a:cubicBezTo>
                        <a:pt x="105" y="120"/>
                        <a:pt x="68" y="165"/>
                        <a:pt x="38" y="213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25" y="223"/>
                        <a:pt x="14" y="234"/>
                        <a:pt x="2" y="245"/>
                      </a:cubicBezTo>
                      <a:cubicBezTo>
                        <a:pt x="2" y="245"/>
                        <a:pt x="2" y="245"/>
                        <a:pt x="2" y="245"/>
                      </a:cubicBezTo>
                      <a:cubicBezTo>
                        <a:pt x="0" y="246"/>
                        <a:pt x="0" y="247"/>
                        <a:pt x="0" y="248"/>
                      </a:cubicBezTo>
                      <a:cubicBezTo>
                        <a:pt x="2" y="254"/>
                        <a:pt x="6" y="258"/>
                        <a:pt x="6" y="264"/>
                      </a:cubicBezTo>
                      <a:cubicBezTo>
                        <a:pt x="7" y="270"/>
                        <a:pt x="6" y="277"/>
                        <a:pt x="2" y="282"/>
                      </a:cubicBezTo>
                      <a:cubicBezTo>
                        <a:pt x="1" y="283"/>
                        <a:pt x="1" y="284"/>
                        <a:pt x="1" y="285"/>
                      </a:cubicBezTo>
                      <a:cubicBezTo>
                        <a:pt x="1" y="287"/>
                        <a:pt x="3" y="289"/>
                        <a:pt x="5" y="287"/>
                      </a:cubicBezTo>
                      <a:cubicBezTo>
                        <a:pt x="12" y="280"/>
                        <a:pt x="22" y="272"/>
                        <a:pt x="33" y="277"/>
                      </a:cubicBezTo>
                      <a:cubicBezTo>
                        <a:pt x="34" y="278"/>
                        <a:pt x="36" y="277"/>
                        <a:pt x="36" y="275"/>
                      </a:cubicBezTo>
                      <a:cubicBezTo>
                        <a:pt x="45" y="261"/>
                        <a:pt x="49" y="245"/>
                        <a:pt x="58" y="231"/>
                      </a:cubicBezTo>
                      <a:cubicBezTo>
                        <a:pt x="58" y="231"/>
                        <a:pt x="59" y="231"/>
                        <a:pt x="59" y="230"/>
                      </a:cubicBezTo>
                      <a:cubicBezTo>
                        <a:pt x="79" y="212"/>
                        <a:pt x="100" y="195"/>
                        <a:pt x="121" y="178"/>
                      </a:cubicBezTo>
                      <a:cubicBezTo>
                        <a:pt x="147" y="156"/>
                        <a:pt x="174" y="135"/>
                        <a:pt x="201" y="115"/>
                      </a:cubicBezTo>
                      <a:close/>
                      <a:moveTo>
                        <a:pt x="195" y="37"/>
                      </a:moveTo>
                      <a:cubicBezTo>
                        <a:pt x="204" y="28"/>
                        <a:pt x="215" y="20"/>
                        <a:pt x="227" y="14"/>
                      </a:cubicBezTo>
                      <a:cubicBezTo>
                        <a:pt x="244" y="5"/>
                        <a:pt x="269" y="1"/>
                        <a:pt x="273" y="27"/>
                      </a:cubicBezTo>
                      <a:cubicBezTo>
                        <a:pt x="275" y="46"/>
                        <a:pt x="258" y="64"/>
                        <a:pt x="245" y="76"/>
                      </a:cubicBezTo>
                      <a:cubicBezTo>
                        <a:pt x="236" y="84"/>
                        <a:pt x="227" y="90"/>
                        <a:pt x="217" y="97"/>
                      </a:cubicBezTo>
                      <a:cubicBezTo>
                        <a:pt x="197" y="111"/>
                        <a:pt x="178" y="126"/>
                        <a:pt x="159" y="141"/>
                      </a:cubicBezTo>
                      <a:cubicBezTo>
                        <a:pt x="154" y="125"/>
                        <a:pt x="143" y="111"/>
                        <a:pt x="127" y="105"/>
                      </a:cubicBezTo>
                      <a:cubicBezTo>
                        <a:pt x="148" y="81"/>
                        <a:pt x="171" y="58"/>
                        <a:pt x="195" y="37"/>
                      </a:cubicBezTo>
                      <a:close/>
                      <a:moveTo>
                        <a:pt x="124" y="109"/>
                      </a:moveTo>
                      <a:cubicBezTo>
                        <a:pt x="139" y="114"/>
                        <a:pt x="151" y="129"/>
                        <a:pt x="154" y="144"/>
                      </a:cubicBezTo>
                      <a:cubicBezTo>
                        <a:pt x="153" y="146"/>
                        <a:pt x="151" y="147"/>
                        <a:pt x="150" y="148"/>
                      </a:cubicBezTo>
                      <a:cubicBezTo>
                        <a:pt x="148" y="132"/>
                        <a:pt x="133" y="121"/>
                        <a:pt x="119" y="114"/>
                      </a:cubicBezTo>
                      <a:cubicBezTo>
                        <a:pt x="120" y="113"/>
                        <a:pt x="122" y="111"/>
                        <a:pt x="124" y="109"/>
                      </a:cubicBezTo>
                      <a:close/>
                      <a:moveTo>
                        <a:pt x="32" y="271"/>
                      </a:moveTo>
                      <a:cubicBezTo>
                        <a:pt x="25" y="268"/>
                        <a:pt x="17" y="271"/>
                        <a:pt x="10" y="276"/>
                      </a:cubicBezTo>
                      <a:cubicBezTo>
                        <a:pt x="11" y="273"/>
                        <a:pt x="11" y="270"/>
                        <a:pt x="11" y="267"/>
                      </a:cubicBezTo>
                      <a:cubicBezTo>
                        <a:pt x="11" y="260"/>
                        <a:pt x="9" y="254"/>
                        <a:pt x="6" y="248"/>
                      </a:cubicBezTo>
                      <a:cubicBezTo>
                        <a:pt x="17" y="238"/>
                        <a:pt x="28" y="228"/>
                        <a:pt x="40" y="219"/>
                      </a:cubicBezTo>
                      <a:cubicBezTo>
                        <a:pt x="45" y="222"/>
                        <a:pt x="50" y="225"/>
                        <a:pt x="54" y="228"/>
                      </a:cubicBezTo>
                      <a:cubicBezTo>
                        <a:pt x="45" y="242"/>
                        <a:pt x="41" y="258"/>
                        <a:pt x="32" y="271"/>
                      </a:cubicBezTo>
                      <a:close/>
                      <a:moveTo>
                        <a:pt x="58" y="225"/>
                      </a:moveTo>
                      <a:cubicBezTo>
                        <a:pt x="53" y="221"/>
                        <a:pt x="48" y="218"/>
                        <a:pt x="44" y="215"/>
                      </a:cubicBezTo>
                      <a:cubicBezTo>
                        <a:pt x="64" y="182"/>
                        <a:pt x="88" y="151"/>
                        <a:pt x="114" y="121"/>
                      </a:cubicBezTo>
                      <a:cubicBezTo>
                        <a:pt x="114" y="120"/>
                        <a:pt x="115" y="119"/>
                        <a:pt x="115" y="119"/>
                      </a:cubicBezTo>
                      <a:cubicBezTo>
                        <a:pt x="130" y="125"/>
                        <a:pt x="145" y="135"/>
                        <a:pt x="145" y="152"/>
                      </a:cubicBezTo>
                      <a:cubicBezTo>
                        <a:pt x="140" y="156"/>
                        <a:pt x="135" y="159"/>
                        <a:pt x="131" y="163"/>
                      </a:cubicBezTo>
                      <a:cubicBezTo>
                        <a:pt x="106" y="183"/>
                        <a:pt x="81" y="203"/>
                        <a:pt x="58" y="2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6" name="Freeform 4103"/>
                <p:cNvSpPr/>
                <p:nvPr/>
              </p:nvSpPr>
              <p:spPr bwMode="auto">
                <a:xfrm>
                  <a:off x="2913" y="1089"/>
                  <a:ext cx="26" cy="31"/>
                </a:xfrm>
                <a:custGeom>
                  <a:avLst/>
                  <a:gdLst>
                    <a:gd name="T0" fmla="*/ 9 w 15"/>
                    <a:gd name="T1" fmla="*/ 2 h 18"/>
                    <a:gd name="T2" fmla="*/ 1 w 15"/>
                    <a:gd name="T3" fmla="*/ 13 h 18"/>
                    <a:gd name="T4" fmla="*/ 6 w 15"/>
                    <a:gd name="T5" fmla="*/ 15 h 18"/>
                    <a:gd name="T6" fmla="*/ 13 w 15"/>
                    <a:gd name="T7" fmla="*/ 6 h 18"/>
                    <a:gd name="T8" fmla="*/ 9 w 15"/>
                    <a:gd name="T9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8">
                      <a:moveTo>
                        <a:pt x="9" y="2"/>
                      </a:moveTo>
                      <a:cubicBezTo>
                        <a:pt x="6" y="6"/>
                        <a:pt x="3" y="8"/>
                        <a:pt x="1" y="13"/>
                      </a:cubicBezTo>
                      <a:cubicBezTo>
                        <a:pt x="0" y="16"/>
                        <a:pt x="5" y="18"/>
                        <a:pt x="6" y="15"/>
                      </a:cubicBezTo>
                      <a:cubicBezTo>
                        <a:pt x="8" y="11"/>
                        <a:pt x="11" y="9"/>
                        <a:pt x="13" y="6"/>
                      </a:cubicBezTo>
                      <a:cubicBezTo>
                        <a:pt x="15" y="3"/>
                        <a:pt x="11" y="0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7" name="Freeform 4104"/>
                <p:cNvSpPr>
                  <a:spLocks noEditPoints="1"/>
                </p:cNvSpPr>
                <p:nvPr/>
              </p:nvSpPr>
              <p:spPr bwMode="auto">
                <a:xfrm>
                  <a:off x="3770" y="1465"/>
                  <a:ext cx="173" cy="200"/>
                </a:xfrm>
                <a:custGeom>
                  <a:avLst/>
                  <a:gdLst>
                    <a:gd name="T0" fmla="*/ 76 w 99"/>
                    <a:gd name="T1" fmla="*/ 4 h 115"/>
                    <a:gd name="T2" fmla="*/ 49 w 99"/>
                    <a:gd name="T3" fmla="*/ 32 h 115"/>
                    <a:gd name="T4" fmla="*/ 29 w 99"/>
                    <a:gd name="T5" fmla="*/ 5 h 115"/>
                    <a:gd name="T6" fmla="*/ 4 w 99"/>
                    <a:gd name="T7" fmla="*/ 15 h 115"/>
                    <a:gd name="T8" fmla="*/ 11 w 99"/>
                    <a:gd name="T9" fmla="*/ 55 h 115"/>
                    <a:gd name="T10" fmla="*/ 44 w 99"/>
                    <a:gd name="T11" fmla="*/ 112 h 115"/>
                    <a:gd name="T12" fmla="*/ 45 w 99"/>
                    <a:gd name="T13" fmla="*/ 113 h 115"/>
                    <a:gd name="T14" fmla="*/ 49 w 99"/>
                    <a:gd name="T15" fmla="*/ 113 h 115"/>
                    <a:gd name="T16" fmla="*/ 49 w 99"/>
                    <a:gd name="T17" fmla="*/ 113 h 115"/>
                    <a:gd name="T18" fmla="*/ 87 w 99"/>
                    <a:gd name="T19" fmla="*/ 55 h 115"/>
                    <a:gd name="T20" fmla="*/ 98 w 99"/>
                    <a:gd name="T21" fmla="*/ 18 h 115"/>
                    <a:gd name="T22" fmla="*/ 76 w 99"/>
                    <a:gd name="T23" fmla="*/ 4 h 115"/>
                    <a:gd name="T24" fmla="*/ 92 w 99"/>
                    <a:gd name="T25" fmla="*/ 30 h 115"/>
                    <a:gd name="T26" fmla="*/ 75 w 99"/>
                    <a:gd name="T27" fmla="*/ 66 h 115"/>
                    <a:gd name="T28" fmla="*/ 47 w 99"/>
                    <a:gd name="T29" fmla="*/ 107 h 115"/>
                    <a:gd name="T30" fmla="*/ 25 w 99"/>
                    <a:gd name="T31" fmla="*/ 71 h 115"/>
                    <a:gd name="T32" fmla="*/ 9 w 99"/>
                    <a:gd name="T33" fmla="*/ 32 h 115"/>
                    <a:gd name="T34" fmla="*/ 26 w 99"/>
                    <a:gd name="T35" fmla="*/ 9 h 115"/>
                    <a:gd name="T36" fmla="*/ 45 w 99"/>
                    <a:gd name="T37" fmla="*/ 37 h 115"/>
                    <a:gd name="T38" fmla="*/ 47 w 99"/>
                    <a:gd name="T39" fmla="*/ 38 h 115"/>
                    <a:gd name="T40" fmla="*/ 52 w 99"/>
                    <a:gd name="T41" fmla="*/ 38 h 115"/>
                    <a:gd name="T42" fmla="*/ 75 w 99"/>
                    <a:gd name="T43" fmla="*/ 10 h 115"/>
                    <a:gd name="T44" fmla="*/ 92 w 99"/>
                    <a:gd name="T45" fmla="*/ 3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9" h="115">
                      <a:moveTo>
                        <a:pt x="76" y="4"/>
                      </a:moveTo>
                      <a:cubicBezTo>
                        <a:pt x="62" y="7"/>
                        <a:pt x="55" y="20"/>
                        <a:pt x="49" y="32"/>
                      </a:cubicBezTo>
                      <a:cubicBezTo>
                        <a:pt x="45" y="22"/>
                        <a:pt x="39" y="9"/>
                        <a:pt x="29" y="5"/>
                      </a:cubicBezTo>
                      <a:cubicBezTo>
                        <a:pt x="19" y="0"/>
                        <a:pt x="8" y="5"/>
                        <a:pt x="4" y="15"/>
                      </a:cubicBezTo>
                      <a:cubicBezTo>
                        <a:pt x="0" y="28"/>
                        <a:pt x="6" y="44"/>
                        <a:pt x="11" y="55"/>
                      </a:cubicBezTo>
                      <a:cubicBezTo>
                        <a:pt x="21" y="75"/>
                        <a:pt x="32" y="93"/>
                        <a:pt x="44" y="112"/>
                      </a:cubicBezTo>
                      <a:cubicBezTo>
                        <a:pt x="44" y="113"/>
                        <a:pt x="45" y="113"/>
                        <a:pt x="45" y="113"/>
                      </a:cubicBezTo>
                      <a:cubicBezTo>
                        <a:pt x="46" y="115"/>
                        <a:pt x="48" y="114"/>
                        <a:pt x="49" y="113"/>
                      </a:cubicBezTo>
                      <a:cubicBezTo>
                        <a:pt x="49" y="113"/>
                        <a:pt x="49" y="113"/>
                        <a:pt x="49" y="113"/>
                      </a:cubicBezTo>
                      <a:cubicBezTo>
                        <a:pt x="63" y="95"/>
                        <a:pt x="76" y="76"/>
                        <a:pt x="87" y="55"/>
                      </a:cubicBezTo>
                      <a:cubicBezTo>
                        <a:pt x="93" y="44"/>
                        <a:pt x="99" y="31"/>
                        <a:pt x="98" y="18"/>
                      </a:cubicBezTo>
                      <a:cubicBezTo>
                        <a:pt x="97" y="7"/>
                        <a:pt x="86" y="2"/>
                        <a:pt x="76" y="4"/>
                      </a:cubicBezTo>
                      <a:close/>
                      <a:moveTo>
                        <a:pt x="92" y="30"/>
                      </a:moveTo>
                      <a:cubicBezTo>
                        <a:pt x="89" y="43"/>
                        <a:pt x="82" y="55"/>
                        <a:pt x="75" y="66"/>
                      </a:cubicBezTo>
                      <a:cubicBezTo>
                        <a:pt x="66" y="80"/>
                        <a:pt x="57" y="94"/>
                        <a:pt x="47" y="107"/>
                      </a:cubicBezTo>
                      <a:cubicBezTo>
                        <a:pt x="39" y="95"/>
                        <a:pt x="32" y="84"/>
                        <a:pt x="25" y="71"/>
                      </a:cubicBezTo>
                      <a:cubicBezTo>
                        <a:pt x="19" y="58"/>
                        <a:pt x="11" y="46"/>
                        <a:pt x="9" y="32"/>
                      </a:cubicBezTo>
                      <a:cubicBezTo>
                        <a:pt x="7" y="20"/>
                        <a:pt x="10" y="4"/>
                        <a:pt x="26" y="9"/>
                      </a:cubicBezTo>
                      <a:cubicBezTo>
                        <a:pt x="36" y="12"/>
                        <a:pt x="41" y="28"/>
                        <a:pt x="45" y="37"/>
                      </a:cubicBezTo>
                      <a:cubicBezTo>
                        <a:pt x="46" y="37"/>
                        <a:pt x="47" y="38"/>
                        <a:pt x="47" y="38"/>
                      </a:cubicBezTo>
                      <a:cubicBezTo>
                        <a:pt x="48" y="40"/>
                        <a:pt x="51" y="40"/>
                        <a:pt x="52" y="38"/>
                      </a:cubicBezTo>
                      <a:cubicBezTo>
                        <a:pt x="57" y="27"/>
                        <a:pt x="62" y="14"/>
                        <a:pt x="75" y="10"/>
                      </a:cubicBezTo>
                      <a:cubicBezTo>
                        <a:pt x="91" y="5"/>
                        <a:pt x="94" y="18"/>
                        <a:pt x="9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8" name="Freeform 4105"/>
                <p:cNvSpPr>
                  <a:spLocks noEditPoints="1"/>
                </p:cNvSpPr>
                <p:nvPr/>
              </p:nvSpPr>
              <p:spPr bwMode="auto">
                <a:xfrm>
                  <a:off x="4746" y="491"/>
                  <a:ext cx="348" cy="188"/>
                </a:xfrm>
                <a:custGeom>
                  <a:avLst/>
                  <a:gdLst>
                    <a:gd name="T0" fmla="*/ 139 w 200"/>
                    <a:gd name="T1" fmla="*/ 107 h 108"/>
                    <a:gd name="T2" fmla="*/ 141 w 200"/>
                    <a:gd name="T3" fmla="*/ 107 h 108"/>
                    <a:gd name="T4" fmla="*/ 199 w 200"/>
                    <a:gd name="T5" fmla="*/ 55 h 108"/>
                    <a:gd name="T6" fmla="*/ 200 w 200"/>
                    <a:gd name="T7" fmla="*/ 52 h 108"/>
                    <a:gd name="T8" fmla="*/ 199 w 200"/>
                    <a:gd name="T9" fmla="*/ 51 h 108"/>
                    <a:gd name="T10" fmla="*/ 166 w 200"/>
                    <a:gd name="T11" fmla="*/ 23 h 108"/>
                    <a:gd name="T12" fmla="*/ 135 w 200"/>
                    <a:gd name="T13" fmla="*/ 0 h 108"/>
                    <a:gd name="T14" fmla="*/ 133 w 200"/>
                    <a:gd name="T15" fmla="*/ 0 h 108"/>
                    <a:gd name="T16" fmla="*/ 131 w 200"/>
                    <a:gd name="T17" fmla="*/ 3 h 108"/>
                    <a:gd name="T18" fmla="*/ 130 w 200"/>
                    <a:gd name="T19" fmla="*/ 29 h 108"/>
                    <a:gd name="T20" fmla="*/ 3 w 200"/>
                    <a:gd name="T21" fmla="*/ 27 h 108"/>
                    <a:gd name="T22" fmla="*/ 0 w 200"/>
                    <a:gd name="T23" fmla="*/ 29 h 108"/>
                    <a:gd name="T24" fmla="*/ 1 w 200"/>
                    <a:gd name="T25" fmla="*/ 32 h 108"/>
                    <a:gd name="T26" fmla="*/ 10 w 200"/>
                    <a:gd name="T27" fmla="*/ 84 h 108"/>
                    <a:gd name="T28" fmla="*/ 11 w 200"/>
                    <a:gd name="T29" fmla="*/ 86 h 108"/>
                    <a:gd name="T30" fmla="*/ 13 w 200"/>
                    <a:gd name="T31" fmla="*/ 87 h 108"/>
                    <a:gd name="T32" fmla="*/ 135 w 200"/>
                    <a:gd name="T33" fmla="*/ 82 h 108"/>
                    <a:gd name="T34" fmla="*/ 135 w 200"/>
                    <a:gd name="T35" fmla="*/ 105 h 108"/>
                    <a:gd name="T36" fmla="*/ 139 w 200"/>
                    <a:gd name="T37" fmla="*/ 107 h 108"/>
                    <a:gd name="T38" fmla="*/ 16 w 200"/>
                    <a:gd name="T39" fmla="*/ 82 h 108"/>
                    <a:gd name="T40" fmla="*/ 8 w 200"/>
                    <a:gd name="T41" fmla="*/ 33 h 108"/>
                    <a:gd name="T42" fmla="*/ 132 w 200"/>
                    <a:gd name="T43" fmla="*/ 34 h 108"/>
                    <a:gd name="T44" fmla="*/ 134 w 200"/>
                    <a:gd name="T45" fmla="*/ 33 h 108"/>
                    <a:gd name="T46" fmla="*/ 135 w 200"/>
                    <a:gd name="T47" fmla="*/ 31 h 108"/>
                    <a:gd name="T48" fmla="*/ 136 w 200"/>
                    <a:gd name="T49" fmla="*/ 7 h 108"/>
                    <a:gd name="T50" fmla="*/ 164 w 200"/>
                    <a:gd name="T51" fmla="*/ 28 h 108"/>
                    <a:gd name="T52" fmla="*/ 194 w 200"/>
                    <a:gd name="T53" fmla="*/ 53 h 108"/>
                    <a:gd name="T54" fmla="*/ 140 w 200"/>
                    <a:gd name="T55" fmla="*/ 100 h 108"/>
                    <a:gd name="T56" fmla="*/ 140 w 200"/>
                    <a:gd name="T57" fmla="*/ 80 h 108"/>
                    <a:gd name="T58" fmla="*/ 140 w 200"/>
                    <a:gd name="T59" fmla="*/ 78 h 108"/>
                    <a:gd name="T60" fmla="*/ 138 w 200"/>
                    <a:gd name="T61" fmla="*/ 77 h 108"/>
                    <a:gd name="T62" fmla="*/ 16 w 200"/>
                    <a:gd name="T63" fmla="*/ 82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0" h="108">
                      <a:moveTo>
                        <a:pt x="139" y="107"/>
                      </a:moveTo>
                      <a:cubicBezTo>
                        <a:pt x="139" y="108"/>
                        <a:pt x="140" y="108"/>
                        <a:pt x="141" y="107"/>
                      </a:cubicBezTo>
                      <a:cubicBezTo>
                        <a:pt x="160" y="88"/>
                        <a:pt x="181" y="73"/>
                        <a:pt x="199" y="55"/>
                      </a:cubicBezTo>
                      <a:cubicBezTo>
                        <a:pt x="200" y="54"/>
                        <a:pt x="200" y="53"/>
                        <a:pt x="200" y="52"/>
                      </a:cubicBezTo>
                      <a:cubicBezTo>
                        <a:pt x="200" y="52"/>
                        <a:pt x="200" y="51"/>
                        <a:pt x="199" y="51"/>
                      </a:cubicBezTo>
                      <a:cubicBezTo>
                        <a:pt x="190" y="41"/>
                        <a:pt x="177" y="32"/>
                        <a:pt x="166" y="23"/>
                      </a:cubicBezTo>
                      <a:cubicBezTo>
                        <a:pt x="156" y="15"/>
                        <a:pt x="146" y="8"/>
                        <a:pt x="135" y="0"/>
                      </a:cubicBezTo>
                      <a:cubicBezTo>
                        <a:pt x="135" y="0"/>
                        <a:pt x="134" y="0"/>
                        <a:pt x="133" y="0"/>
                      </a:cubicBezTo>
                      <a:cubicBezTo>
                        <a:pt x="132" y="0"/>
                        <a:pt x="130" y="1"/>
                        <a:pt x="131" y="3"/>
                      </a:cubicBezTo>
                      <a:cubicBezTo>
                        <a:pt x="132" y="11"/>
                        <a:pt x="130" y="20"/>
                        <a:pt x="130" y="29"/>
                      </a:cubicBezTo>
                      <a:cubicBezTo>
                        <a:pt x="88" y="29"/>
                        <a:pt x="45" y="34"/>
                        <a:pt x="3" y="27"/>
                      </a:cubicBezTo>
                      <a:cubicBezTo>
                        <a:pt x="2" y="26"/>
                        <a:pt x="0" y="28"/>
                        <a:pt x="0" y="29"/>
                      </a:cubicBezTo>
                      <a:cubicBezTo>
                        <a:pt x="0" y="30"/>
                        <a:pt x="0" y="31"/>
                        <a:pt x="1" y="32"/>
                      </a:cubicBezTo>
                      <a:cubicBezTo>
                        <a:pt x="13" y="45"/>
                        <a:pt x="15" y="67"/>
                        <a:pt x="10" y="84"/>
                      </a:cubicBezTo>
                      <a:cubicBezTo>
                        <a:pt x="10" y="85"/>
                        <a:pt x="10" y="86"/>
                        <a:pt x="11" y="86"/>
                      </a:cubicBezTo>
                      <a:cubicBezTo>
                        <a:pt x="11" y="87"/>
                        <a:pt x="12" y="87"/>
                        <a:pt x="13" y="87"/>
                      </a:cubicBezTo>
                      <a:cubicBezTo>
                        <a:pt x="54" y="87"/>
                        <a:pt x="94" y="83"/>
                        <a:pt x="135" y="82"/>
                      </a:cubicBezTo>
                      <a:cubicBezTo>
                        <a:pt x="135" y="90"/>
                        <a:pt x="135" y="97"/>
                        <a:pt x="135" y="105"/>
                      </a:cubicBezTo>
                      <a:cubicBezTo>
                        <a:pt x="135" y="107"/>
                        <a:pt x="137" y="108"/>
                        <a:pt x="139" y="107"/>
                      </a:cubicBezTo>
                      <a:close/>
                      <a:moveTo>
                        <a:pt x="16" y="82"/>
                      </a:moveTo>
                      <a:cubicBezTo>
                        <a:pt x="20" y="66"/>
                        <a:pt x="18" y="47"/>
                        <a:pt x="8" y="33"/>
                      </a:cubicBezTo>
                      <a:cubicBezTo>
                        <a:pt x="50" y="38"/>
                        <a:pt x="91" y="34"/>
                        <a:pt x="132" y="34"/>
                      </a:cubicBezTo>
                      <a:cubicBezTo>
                        <a:pt x="133" y="34"/>
                        <a:pt x="134" y="33"/>
                        <a:pt x="134" y="33"/>
                      </a:cubicBezTo>
                      <a:cubicBezTo>
                        <a:pt x="135" y="32"/>
                        <a:pt x="135" y="32"/>
                        <a:pt x="135" y="31"/>
                      </a:cubicBezTo>
                      <a:cubicBezTo>
                        <a:pt x="135" y="23"/>
                        <a:pt x="137" y="15"/>
                        <a:pt x="136" y="7"/>
                      </a:cubicBezTo>
                      <a:cubicBezTo>
                        <a:pt x="146" y="14"/>
                        <a:pt x="155" y="21"/>
                        <a:pt x="164" y="28"/>
                      </a:cubicBezTo>
                      <a:cubicBezTo>
                        <a:pt x="174" y="36"/>
                        <a:pt x="185" y="44"/>
                        <a:pt x="194" y="53"/>
                      </a:cubicBezTo>
                      <a:cubicBezTo>
                        <a:pt x="177" y="69"/>
                        <a:pt x="157" y="84"/>
                        <a:pt x="140" y="100"/>
                      </a:cubicBezTo>
                      <a:cubicBezTo>
                        <a:pt x="140" y="93"/>
                        <a:pt x="140" y="87"/>
                        <a:pt x="140" y="80"/>
                      </a:cubicBezTo>
                      <a:cubicBezTo>
                        <a:pt x="140" y="79"/>
                        <a:pt x="140" y="78"/>
                        <a:pt x="140" y="78"/>
                      </a:cubicBezTo>
                      <a:cubicBezTo>
                        <a:pt x="139" y="77"/>
                        <a:pt x="139" y="77"/>
                        <a:pt x="138" y="77"/>
                      </a:cubicBezTo>
                      <a:cubicBezTo>
                        <a:pt x="97" y="77"/>
                        <a:pt x="57" y="82"/>
                        <a:pt x="16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69" name="Freeform 4106"/>
                <p:cNvSpPr>
                  <a:spLocks noEditPoints="1"/>
                </p:cNvSpPr>
                <p:nvPr/>
              </p:nvSpPr>
              <p:spPr bwMode="auto">
                <a:xfrm>
                  <a:off x="4428" y="-652"/>
                  <a:ext cx="834" cy="1041"/>
                </a:xfrm>
                <a:custGeom>
                  <a:avLst/>
                  <a:gdLst>
                    <a:gd name="T0" fmla="*/ 126 w 480"/>
                    <a:gd name="T1" fmla="*/ 564 h 597"/>
                    <a:gd name="T2" fmla="*/ 478 w 480"/>
                    <a:gd name="T3" fmla="*/ 446 h 597"/>
                    <a:gd name="T4" fmla="*/ 444 w 480"/>
                    <a:gd name="T5" fmla="*/ 210 h 597"/>
                    <a:gd name="T6" fmla="*/ 163 w 480"/>
                    <a:gd name="T7" fmla="*/ 52 h 597"/>
                    <a:gd name="T8" fmla="*/ 9 w 480"/>
                    <a:gd name="T9" fmla="*/ 386 h 597"/>
                    <a:gd name="T10" fmla="*/ 45 w 480"/>
                    <a:gd name="T11" fmla="*/ 479 h 597"/>
                    <a:gd name="T12" fmla="*/ 68 w 480"/>
                    <a:gd name="T13" fmla="*/ 364 h 597"/>
                    <a:gd name="T14" fmla="*/ 69 w 480"/>
                    <a:gd name="T15" fmla="*/ 487 h 597"/>
                    <a:gd name="T16" fmla="*/ 110 w 480"/>
                    <a:gd name="T17" fmla="*/ 543 h 597"/>
                    <a:gd name="T18" fmla="*/ 80 w 480"/>
                    <a:gd name="T19" fmla="*/ 402 h 597"/>
                    <a:gd name="T20" fmla="*/ 139 w 480"/>
                    <a:gd name="T21" fmla="*/ 517 h 597"/>
                    <a:gd name="T22" fmla="*/ 131 w 480"/>
                    <a:gd name="T23" fmla="*/ 561 h 597"/>
                    <a:gd name="T24" fmla="*/ 228 w 480"/>
                    <a:gd name="T25" fmla="*/ 342 h 597"/>
                    <a:gd name="T26" fmla="*/ 307 w 480"/>
                    <a:gd name="T27" fmla="*/ 425 h 597"/>
                    <a:gd name="T28" fmla="*/ 165 w 480"/>
                    <a:gd name="T29" fmla="*/ 379 h 597"/>
                    <a:gd name="T30" fmla="*/ 166 w 480"/>
                    <a:gd name="T31" fmla="*/ 343 h 597"/>
                    <a:gd name="T32" fmla="*/ 241 w 480"/>
                    <a:gd name="T33" fmla="*/ 293 h 597"/>
                    <a:gd name="T34" fmla="*/ 249 w 480"/>
                    <a:gd name="T35" fmla="*/ 298 h 597"/>
                    <a:gd name="T36" fmla="*/ 286 w 480"/>
                    <a:gd name="T37" fmla="*/ 288 h 597"/>
                    <a:gd name="T38" fmla="*/ 301 w 480"/>
                    <a:gd name="T39" fmla="*/ 284 h 597"/>
                    <a:gd name="T40" fmla="*/ 310 w 480"/>
                    <a:gd name="T41" fmla="*/ 285 h 597"/>
                    <a:gd name="T42" fmla="*/ 341 w 480"/>
                    <a:gd name="T43" fmla="*/ 558 h 597"/>
                    <a:gd name="T44" fmla="*/ 319 w 480"/>
                    <a:gd name="T45" fmla="*/ 291 h 597"/>
                    <a:gd name="T46" fmla="*/ 327 w 480"/>
                    <a:gd name="T47" fmla="*/ 284 h 597"/>
                    <a:gd name="T48" fmla="*/ 351 w 480"/>
                    <a:gd name="T49" fmla="*/ 278 h 597"/>
                    <a:gd name="T50" fmla="*/ 361 w 480"/>
                    <a:gd name="T51" fmla="*/ 282 h 597"/>
                    <a:gd name="T52" fmla="*/ 317 w 480"/>
                    <a:gd name="T53" fmla="*/ 281 h 597"/>
                    <a:gd name="T54" fmla="*/ 346 w 480"/>
                    <a:gd name="T55" fmla="*/ 557 h 597"/>
                    <a:gd name="T56" fmla="*/ 466 w 480"/>
                    <a:gd name="T57" fmla="*/ 349 h 597"/>
                    <a:gd name="T58" fmla="*/ 367 w 480"/>
                    <a:gd name="T59" fmla="*/ 282 h 597"/>
                    <a:gd name="T60" fmla="*/ 389 w 480"/>
                    <a:gd name="T61" fmla="*/ 284 h 597"/>
                    <a:gd name="T62" fmla="*/ 440 w 480"/>
                    <a:gd name="T63" fmla="*/ 218 h 597"/>
                    <a:gd name="T64" fmla="*/ 235 w 480"/>
                    <a:gd name="T65" fmla="*/ 291 h 597"/>
                    <a:gd name="T66" fmla="*/ 302 w 480"/>
                    <a:gd name="T67" fmla="*/ 208 h 597"/>
                    <a:gd name="T68" fmla="*/ 408 w 480"/>
                    <a:gd name="T69" fmla="*/ 188 h 597"/>
                    <a:gd name="T70" fmla="*/ 296 w 480"/>
                    <a:gd name="T71" fmla="*/ 160 h 597"/>
                    <a:gd name="T72" fmla="*/ 309 w 480"/>
                    <a:gd name="T73" fmla="*/ 158 h 597"/>
                    <a:gd name="T74" fmla="*/ 326 w 480"/>
                    <a:gd name="T75" fmla="*/ 180 h 597"/>
                    <a:gd name="T76" fmla="*/ 296 w 480"/>
                    <a:gd name="T77" fmla="*/ 195 h 597"/>
                    <a:gd name="T78" fmla="*/ 316 w 480"/>
                    <a:gd name="T79" fmla="*/ 157 h 597"/>
                    <a:gd name="T80" fmla="*/ 324 w 480"/>
                    <a:gd name="T81" fmla="*/ 157 h 597"/>
                    <a:gd name="T82" fmla="*/ 323 w 480"/>
                    <a:gd name="T83" fmla="*/ 155 h 597"/>
                    <a:gd name="T84" fmla="*/ 330 w 480"/>
                    <a:gd name="T85" fmla="*/ 155 h 597"/>
                    <a:gd name="T86" fmla="*/ 336 w 480"/>
                    <a:gd name="T87" fmla="*/ 158 h 597"/>
                    <a:gd name="T88" fmla="*/ 347 w 480"/>
                    <a:gd name="T89" fmla="*/ 160 h 597"/>
                    <a:gd name="T90" fmla="*/ 353 w 480"/>
                    <a:gd name="T91" fmla="*/ 159 h 597"/>
                    <a:gd name="T92" fmla="*/ 361 w 480"/>
                    <a:gd name="T93" fmla="*/ 161 h 597"/>
                    <a:gd name="T94" fmla="*/ 325 w 480"/>
                    <a:gd name="T95" fmla="*/ 99 h 597"/>
                    <a:gd name="T96" fmla="*/ 295 w 480"/>
                    <a:gd name="T97" fmla="*/ 152 h 597"/>
                    <a:gd name="T98" fmla="*/ 134 w 480"/>
                    <a:gd name="T99" fmla="*/ 442 h 597"/>
                    <a:gd name="T100" fmla="*/ 285 w 480"/>
                    <a:gd name="T101" fmla="*/ 106 h 597"/>
                    <a:gd name="T102" fmla="*/ 242 w 480"/>
                    <a:gd name="T103" fmla="*/ 49 h 597"/>
                    <a:gd name="T104" fmla="*/ 168 w 480"/>
                    <a:gd name="T105" fmla="*/ 55 h 597"/>
                    <a:gd name="T106" fmla="*/ 184 w 480"/>
                    <a:gd name="T107" fmla="*/ 79 h 597"/>
                    <a:gd name="T108" fmla="*/ 285 w 480"/>
                    <a:gd name="T109" fmla="*/ 101 h 597"/>
                    <a:gd name="T110" fmla="*/ 132 w 480"/>
                    <a:gd name="T111" fmla="*/ 363 h 597"/>
                    <a:gd name="T112" fmla="*/ 30 w 480"/>
                    <a:gd name="T113" fmla="*/ 260 h 597"/>
                    <a:gd name="T114" fmla="*/ 75 w 480"/>
                    <a:gd name="T115" fmla="*/ 27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80" h="597">
                      <a:moveTo>
                        <a:pt x="24" y="480"/>
                      </a:moveTo>
                      <a:cubicBezTo>
                        <a:pt x="24" y="480"/>
                        <a:pt x="24" y="480"/>
                        <a:pt x="24" y="481"/>
                      </a:cubicBezTo>
                      <a:cubicBezTo>
                        <a:pt x="28" y="493"/>
                        <a:pt x="33" y="507"/>
                        <a:pt x="46" y="513"/>
                      </a:cubicBezTo>
                      <a:cubicBezTo>
                        <a:pt x="58" y="519"/>
                        <a:pt x="76" y="508"/>
                        <a:pt x="86" y="519"/>
                      </a:cubicBezTo>
                      <a:cubicBezTo>
                        <a:pt x="86" y="519"/>
                        <a:pt x="87" y="520"/>
                        <a:pt x="88" y="520"/>
                      </a:cubicBezTo>
                      <a:cubicBezTo>
                        <a:pt x="88" y="520"/>
                        <a:pt x="89" y="521"/>
                        <a:pt x="89" y="522"/>
                      </a:cubicBezTo>
                      <a:cubicBezTo>
                        <a:pt x="99" y="538"/>
                        <a:pt x="110" y="552"/>
                        <a:pt x="126" y="564"/>
                      </a:cubicBezTo>
                      <a:cubicBezTo>
                        <a:pt x="156" y="585"/>
                        <a:pt x="196" y="588"/>
                        <a:pt x="233" y="589"/>
                      </a:cubicBezTo>
                      <a:cubicBezTo>
                        <a:pt x="259" y="589"/>
                        <a:pt x="285" y="589"/>
                        <a:pt x="311" y="591"/>
                      </a:cubicBezTo>
                      <a:cubicBezTo>
                        <a:pt x="337" y="593"/>
                        <a:pt x="361" y="597"/>
                        <a:pt x="385" y="588"/>
                      </a:cubicBezTo>
                      <a:cubicBezTo>
                        <a:pt x="415" y="577"/>
                        <a:pt x="437" y="553"/>
                        <a:pt x="452" y="526"/>
                      </a:cubicBezTo>
                      <a:cubicBezTo>
                        <a:pt x="453" y="525"/>
                        <a:pt x="453" y="525"/>
                        <a:pt x="453" y="524"/>
                      </a:cubicBezTo>
                      <a:cubicBezTo>
                        <a:pt x="457" y="518"/>
                        <a:pt x="460" y="512"/>
                        <a:pt x="463" y="505"/>
                      </a:cubicBezTo>
                      <a:cubicBezTo>
                        <a:pt x="471" y="486"/>
                        <a:pt x="476" y="467"/>
                        <a:pt x="478" y="446"/>
                      </a:cubicBezTo>
                      <a:cubicBezTo>
                        <a:pt x="480" y="419"/>
                        <a:pt x="476" y="392"/>
                        <a:pt x="473" y="365"/>
                      </a:cubicBezTo>
                      <a:cubicBezTo>
                        <a:pt x="471" y="345"/>
                        <a:pt x="470" y="324"/>
                        <a:pt x="468" y="303"/>
                      </a:cubicBezTo>
                      <a:cubicBezTo>
                        <a:pt x="469" y="303"/>
                        <a:pt x="469" y="303"/>
                        <a:pt x="468" y="302"/>
                      </a:cubicBezTo>
                      <a:cubicBezTo>
                        <a:pt x="468" y="299"/>
                        <a:pt x="468" y="296"/>
                        <a:pt x="467" y="292"/>
                      </a:cubicBezTo>
                      <a:cubicBezTo>
                        <a:pt x="464" y="270"/>
                        <a:pt x="459" y="248"/>
                        <a:pt x="451" y="226"/>
                      </a:cubicBezTo>
                      <a:cubicBezTo>
                        <a:pt x="449" y="221"/>
                        <a:pt x="447" y="216"/>
                        <a:pt x="444" y="212"/>
                      </a:cubicBezTo>
                      <a:cubicBezTo>
                        <a:pt x="444" y="211"/>
                        <a:pt x="444" y="211"/>
                        <a:pt x="444" y="210"/>
                      </a:cubicBezTo>
                      <a:cubicBezTo>
                        <a:pt x="426" y="175"/>
                        <a:pt x="400" y="146"/>
                        <a:pt x="369" y="121"/>
                      </a:cubicBezTo>
                      <a:cubicBezTo>
                        <a:pt x="341" y="99"/>
                        <a:pt x="309" y="82"/>
                        <a:pt x="274" y="74"/>
                      </a:cubicBezTo>
                      <a:cubicBezTo>
                        <a:pt x="273" y="67"/>
                        <a:pt x="272" y="57"/>
                        <a:pt x="267" y="52"/>
                      </a:cubicBezTo>
                      <a:cubicBezTo>
                        <a:pt x="259" y="43"/>
                        <a:pt x="247" y="45"/>
                        <a:pt x="237" y="43"/>
                      </a:cubicBezTo>
                      <a:cubicBezTo>
                        <a:pt x="223" y="40"/>
                        <a:pt x="222" y="17"/>
                        <a:pt x="212" y="10"/>
                      </a:cubicBezTo>
                      <a:cubicBezTo>
                        <a:pt x="198" y="0"/>
                        <a:pt x="186" y="13"/>
                        <a:pt x="180" y="24"/>
                      </a:cubicBezTo>
                      <a:cubicBezTo>
                        <a:pt x="175" y="34"/>
                        <a:pt x="168" y="42"/>
                        <a:pt x="163" y="52"/>
                      </a:cubicBezTo>
                      <a:cubicBezTo>
                        <a:pt x="158" y="63"/>
                        <a:pt x="161" y="73"/>
                        <a:pt x="162" y="83"/>
                      </a:cubicBezTo>
                      <a:cubicBezTo>
                        <a:pt x="162" y="83"/>
                        <a:pt x="162" y="83"/>
                        <a:pt x="161" y="83"/>
                      </a:cubicBezTo>
                      <a:cubicBezTo>
                        <a:pt x="138" y="87"/>
                        <a:pt x="115" y="92"/>
                        <a:pt x="95" y="105"/>
                      </a:cubicBezTo>
                      <a:cubicBezTo>
                        <a:pt x="77" y="116"/>
                        <a:pt x="65" y="134"/>
                        <a:pt x="58" y="153"/>
                      </a:cubicBezTo>
                      <a:cubicBezTo>
                        <a:pt x="48" y="177"/>
                        <a:pt x="41" y="202"/>
                        <a:pt x="34" y="226"/>
                      </a:cubicBezTo>
                      <a:cubicBezTo>
                        <a:pt x="26" y="253"/>
                        <a:pt x="19" y="280"/>
                        <a:pt x="14" y="307"/>
                      </a:cubicBezTo>
                      <a:cubicBezTo>
                        <a:pt x="10" y="333"/>
                        <a:pt x="9" y="359"/>
                        <a:pt x="9" y="386"/>
                      </a:cubicBezTo>
                      <a:cubicBezTo>
                        <a:pt x="9" y="400"/>
                        <a:pt x="7" y="413"/>
                        <a:pt x="4" y="426"/>
                      </a:cubicBezTo>
                      <a:cubicBezTo>
                        <a:pt x="1" y="437"/>
                        <a:pt x="0" y="448"/>
                        <a:pt x="3" y="459"/>
                      </a:cubicBezTo>
                      <a:cubicBezTo>
                        <a:pt x="6" y="469"/>
                        <a:pt x="14" y="476"/>
                        <a:pt x="24" y="480"/>
                      </a:cubicBezTo>
                      <a:close/>
                      <a:moveTo>
                        <a:pt x="60" y="510"/>
                      </a:moveTo>
                      <a:cubicBezTo>
                        <a:pt x="41" y="511"/>
                        <a:pt x="35" y="496"/>
                        <a:pt x="30" y="481"/>
                      </a:cubicBezTo>
                      <a:cubicBezTo>
                        <a:pt x="32" y="481"/>
                        <a:pt x="35" y="481"/>
                        <a:pt x="38" y="481"/>
                      </a:cubicBezTo>
                      <a:cubicBezTo>
                        <a:pt x="41" y="481"/>
                        <a:pt x="43" y="480"/>
                        <a:pt x="45" y="479"/>
                      </a:cubicBezTo>
                      <a:cubicBezTo>
                        <a:pt x="44" y="486"/>
                        <a:pt x="47" y="492"/>
                        <a:pt x="54" y="498"/>
                      </a:cubicBezTo>
                      <a:cubicBezTo>
                        <a:pt x="60" y="504"/>
                        <a:pt x="70" y="503"/>
                        <a:pt x="77" y="508"/>
                      </a:cubicBezTo>
                      <a:cubicBezTo>
                        <a:pt x="77" y="508"/>
                        <a:pt x="77" y="508"/>
                        <a:pt x="77" y="508"/>
                      </a:cubicBezTo>
                      <a:cubicBezTo>
                        <a:pt x="78" y="509"/>
                        <a:pt x="78" y="509"/>
                        <a:pt x="78" y="510"/>
                      </a:cubicBezTo>
                      <a:cubicBezTo>
                        <a:pt x="72" y="509"/>
                        <a:pt x="66" y="510"/>
                        <a:pt x="60" y="510"/>
                      </a:cubicBezTo>
                      <a:close/>
                      <a:moveTo>
                        <a:pt x="61" y="412"/>
                      </a:moveTo>
                      <a:cubicBezTo>
                        <a:pt x="61" y="396"/>
                        <a:pt x="65" y="380"/>
                        <a:pt x="68" y="364"/>
                      </a:cubicBezTo>
                      <a:cubicBezTo>
                        <a:pt x="72" y="337"/>
                        <a:pt x="71" y="311"/>
                        <a:pt x="77" y="285"/>
                      </a:cubicBezTo>
                      <a:cubicBezTo>
                        <a:pt x="78" y="302"/>
                        <a:pt x="79" y="318"/>
                        <a:pt x="80" y="335"/>
                      </a:cubicBezTo>
                      <a:cubicBezTo>
                        <a:pt x="80" y="336"/>
                        <a:pt x="80" y="338"/>
                        <a:pt x="79" y="339"/>
                      </a:cubicBezTo>
                      <a:cubicBezTo>
                        <a:pt x="79" y="339"/>
                        <a:pt x="79" y="339"/>
                        <a:pt x="79" y="340"/>
                      </a:cubicBezTo>
                      <a:cubicBezTo>
                        <a:pt x="79" y="363"/>
                        <a:pt x="76" y="385"/>
                        <a:pt x="74" y="408"/>
                      </a:cubicBezTo>
                      <a:cubicBezTo>
                        <a:pt x="71" y="434"/>
                        <a:pt x="70" y="460"/>
                        <a:pt x="69" y="486"/>
                      </a:cubicBezTo>
                      <a:cubicBezTo>
                        <a:pt x="69" y="486"/>
                        <a:pt x="69" y="487"/>
                        <a:pt x="69" y="487"/>
                      </a:cubicBezTo>
                      <a:cubicBezTo>
                        <a:pt x="70" y="491"/>
                        <a:pt x="71" y="496"/>
                        <a:pt x="73" y="500"/>
                      </a:cubicBezTo>
                      <a:cubicBezTo>
                        <a:pt x="60" y="495"/>
                        <a:pt x="44" y="492"/>
                        <a:pt x="52" y="476"/>
                      </a:cubicBezTo>
                      <a:cubicBezTo>
                        <a:pt x="52" y="476"/>
                        <a:pt x="52" y="475"/>
                        <a:pt x="52" y="475"/>
                      </a:cubicBezTo>
                      <a:cubicBezTo>
                        <a:pt x="60" y="469"/>
                        <a:pt x="65" y="457"/>
                        <a:pt x="65" y="446"/>
                      </a:cubicBezTo>
                      <a:cubicBezTo>
                        <a:pt x="65" y="435"/>
                        <a:pt x="62" y="424"/>
                        <a:pt x="61" y="412"/>
                      </a:cubicBezTo>
                      <a:close/>
                      <a:moveTo>
                        <a:pt x="124" y="556"/>
                      </a:moveTo>
                      <a:cubicBezTo>
                        <a:pt x="119" y="552"/>
                        <a:pt x="115" y="548"/>
                        <a:pt x="110" y="543"/>
                      </a:cubicBezTo>
                      <a:cubicBezTo>
                        <a:pt x="101" y="534"/>
                        <a:pt x="97" y="522"/>
                        <a:pt x="88" y="512"/>
                      </a:cubicBezTo>
                      <a:cubicBezTo>
                        <a:pt x="87" y="511"/>
                        <a:pt x="86" y="510"/>
                        <a:pt x="84" y="508"/>
                      </a:cubicBezTo>
                      <a:cubicBezTo>
                        <a:pt x="84" y="508"/>
                        <a:pt x="84" y="508"/>
                        <a:pt x="84" y="507"/>
                      </a:cubicBezTo>
                      <a:cubicBezTo>
                        <a:pt x="83" y="506"/>
                        <a:pt x="82" y="505"/>
                        <a:pt x="81" y="505"/>
                      </a:cubicBezTo>
                      <a:cubicBezTo>
                        <a:pt x="81" y="505"/>
                        <a:pt x="81" y="504"/>
                        <a:pt x="81" y="504"/>
                      </a:cubicBezTo>
                      <a:cubicBezTo>
                        <a:pt x="77" y="499"/>
                        <a:pt x="76" y="492"/>
                        <a:pt x="74" y="486"/>
                      </a:cubicBezTo>
                      <a:cubicBezTo>
                        <a:pt x="75" y="458"/>
                        <a:pt x="77" y="430"/>
                        <a:pt x="80" y="402"/>
                      </a:cubicBezTo>
                      <a:cubicBezTo>
                        <a:pt x="81" y="383"/>
                        <a:pt x="83" y="365"/>
                        <a:pt x="84" y="347"/>
                      </a:cubicBezTo>
                      <a:cubicBezTo>
                        <a:pt x="95" y="363"/>
                        <a:pt x="113" y="374"/>
                        <a:pt x="133" y="368"/>
                      </a:cubicBezTo>
                      <a:cubicBezTo>
                        <a:pt x="133" y="368"/>
                        <a:pt x="133" y="368"/>
                        <a:pt x="133" y="368"/>
                      </a:cubicBezTo>
                      <a:cubicBezTo>
                        <a:pt x="133" y="376"/>
                        <a:pt x="133" y="383"/>
                        <a:pt x="133" y="391"/>
                      </a:cubicBezTo>
                      <a:cubicBezTo>
                        <a:pt x="133" y="404"/>
                        <a:pt x="132" y="417"/>
                        <a:pt x="131" y="430"/>
                      </a:cubicBezTo>
                      <a:cubicBezTo>
                        <a:pt x="129" y="443"/>
                        <a:pt x="127" y="456"/>
                        <a:pt x="126" y="469"/>
                      </a:cubicBezTo>
                      <a:cubicBezTo>
                        <a:pt x="126" y="486"/>
                        <a:pt x="130" y="503"/>
                        <a:pt x="139" y="517"/>
                      </a:cubicBezTo>
                      <a:cubicBezTo>
                        <a:pt x="141" y="520"/>
                        <a:pt x="142" y="522"/>
                        <a:pt x="144" y="525"/>
                      </a:cubicBezTo>
                      <a:cubicBezTo>
                        <a:pt x="144" y="535"/>
                        <a:pt x="138" y="559"/>
                        <a:pt x="124" y="556"/>
                      </a:cubicBezTo>
                      <a:close/>
                      <a:moveTo>
                        <a:pt x="371" y="587"/>
                      </a:moveTo>
                      <a:cubicBezTo>
                        <a:pt x="354" y="591"/>
                        <a:pt x="335" y="588"/>
                        <a:pt x="318" y="586"/>
                      </a:cubicBezTo>
                      <a:cubicBezTo>
                        <a:pt x="299" y="584"/>
                        <a:pt x="281" y="584"/>
                        <a:pt x="262" y="584"/>
                      </a:cubicBezTo>
                      <a:cubicBezTo>
                        <a:pt x="233" y="584"/>
                        <a:pt x="205" y="584"/>
                        <a:pt x="177" y="579"/>
                      </a:cubicBezTo>
                      <a:cubicBezTo>
                        <a:pt x="160" y="575"/>
                        <a:pt x="145" y="570"/>
                        <a:pt x="131" y="561"/>
                      </a:cubicBezTo>
                      <a:cubicBezTo>
                        <a:pt x="142" y="557"/>
                        <a:pt x="147" y="542"/>
                        <a:pt x="149" y="530"/>
                      </a:cubicBezTo>
                      <a:cubicBezTo>
                        <a:pt x="176" y="559"/>
                        <a:pt x="220" y="568"/>
                        <a:pt x="257" y="570"/>
                      </a:cubicBezTo>
                      <a:cubicBezTo>
                        <a:pt x="322" y="573"/>
                        <a:pt x="386" y="557"/>
                        <a:pt x="444" y="530"/>
                      </a:cubicBezTo>
                      <a:cubicBezTo>
                        <a:pt x="427" y="557"/>
                        <a:pt x="402" y="580"/>
                        <a:pt x="371" y="587"/>
                      </a:cubicBezTo>
                      <a:close/>
                      <a:moveTo>
                        <a:pt x="226" y="312"/>
                      </a:moveTo>
                      <a:cubicBezTo>
                        <a:pt x="227" y="312"/>
                        <a:pt x="229" y="311"/>
                        <a:pt x="230" y="310"/>
                      </a:cubicBezTo>
                      <a:cubicBezTo>
                        <a:pt x="224" y="322"/>
                        <a:pt x="217" y="339"/>
                        <a:pt x="228" y="342"/>
                      </a:cubicBezTo>
                      <a:cubicBezTo>
                        <a:pt x="245" y="345"/>
                        <a:pt x="243" y="315"/>
                        <a:pt x="243" y="306"/>
                      </a:cubicBezTo>
                      <a:cubicBezTo>
                        <a:pt x="243" y="306"/>
                        <a:pt x="243" y="306"/>
                        <a:pt x="243" y="306"/>
                      </a:cubicBezTo>
                      <a:cubicBezTo>
                        <a:pt x="263" y="299"/>
                        <a:pt x="284" y="295"/>
                        <a:pt x="306" y="292"/>
                      </a:cubicBezTo>
                      <a:cubicBezTo>
                        <a:pt x="309" y="292"/>
                        <a:pt x="311" y="291"/>
                        <a:pt x="314" y="291"/>
                      </a:cubicBezTo>
                      <a:cubicBezTo>
                        <a:pt x="314" y="291"/>
                        <a:pt x="314" y="292"/>
                        <a:pt x="314" y="292"/>
                      </a:cubicBezTo>
                      <a:cubicBezTo>
                        <a:pt x="319" y="313"/>
                        <a:pt x="315" y="334"/>
                        <a:pt x="313" y="355"/>
                      </a:cubicBezTo>
                      <a:cubicBezTo>
                        <a:pt x="311" y="378"/>
                        <a:pt x="309" y="401"/>
                        <a:pt x="307" y="425"/>
                      </a:cubicBezTo>
                      <a:cubicBezTo>
                        <a:pt x="305" y="448"/>
                        <a:pt x="304" y="472"/>
                        <a:pt x="303" y="496"/>
                      </a:cubicBezTo>
                      <a:cubicBezTo>
                        <a:pt x="302" y="518"/>
                        <a:pt x="296" y="540"/>
                        <a:pt x="295" y="563"/>
                      </a:cubicBezTo>
                      <a:cubicBezTo>
                        <a:pt x="295" y="563"/>
                        <a:pt x="295" y="564"/>
                        <a:pt x="295" y="564"/>
                      </a:cubicBezTo>
                      <a:cubicBezTo>
                        <a:pt x="295" y="564"/>
                        <a:pt x="295" y="564"/>
                        <a:pt x="295" y="564"/>
                      </a:cubicBezTo>
                      <a:cubicBezTo>
                        <a:pt x="254" y="567"/>
                        <a:pt x="210" y="564"/>
                        <a:pt x="175" y="543"/>
                      </a:cubicBezTo>
                      <a:cubicBezTo>
                        <a:pt x="174" y="543"/>
                        <a:pt x="173" y="543"/>
                        <a:pt x="172" y="542"/>
                      </a:cubicBezTo>
                      <a:cubicBezTo>
                        <a:pt x="167" y="488"/>
                        <a:pt x="163" y="433"/>
                        <a:pt x="165" y="379"/>
                      </a:cubicBezTo>
                      <a:cubicBezTo>
                        <a:pt x="165" y="369"/>
                        <a:pt x="165" y="360"/>
                        <a:pt x="166" y="350"/>
                      </a:cubicBezTo>
                      <a:cubicBezTo>
                        <a:pt x="166" y="350"/>
                        <a:pt x="166" y="350"/>
                        <a:pt x="166" y="350"/>
                      </a:cubicBezTo>
                      <a:cubicBezTo>
                        <a:pt x="182" y="332"/>
                        <a:pt x="204" y="322"/>
                        <a:pt x="226" y="312"/>
                      </a:cubicBezTo>
                      <a:close/>
                      <a:moveTo>
                        <a:pt x="166" y="343"/>
                      </a:moveTo>
                      <a:cubicBezTo>
                        <a:pt x="166" y="342"/>
                        <a:pt x="166" y="342"/>
                        <a:pt x="166" y="342"/>
                      </a:cubicBezTo>
                      <a:cubicBezTo>
                        <a:pt x="167" y="341"/>
                        <a:pt x="168" y="340"/>
                        <a:pt x="170" y="339"/>
                      </a:cubicBezTo>
                      <a:cubicBezTo>
                        <a:pt x="168" y="340"/>
                        <a:pt x="167" y="341"/>
                        <a:pt x="166" y="343"/>
                      </a:cubicBezTo>
                      <a:close/>
                      <a:moveTo>
                        <a:pt x="231" y="321"/>
                      </a:moveTo>
                      <a:cubicBezTo>
                        <a:pt x="233" y="317"/>
                        <a:pt x="235" y="312"/>
                        <a:pt x="238" y="308"/>
                      </a:cubicBezTo>
                      <a:cubicBezTo>
                        <a:pt x="238" y="316"/>
                        <a:pt x="239" y="332"/>
                        <a:pt x="232" y="336"/>
                      </a:cubicBezTo>
                      <a:cubicBezTo>
                        <a:pt x="225" y="341"/>
                        <a:pt x="230" y="323"/>
                        <a:pt x="231" y="321"/>
                      </a:cubicBezTo>
                      <a:close/>
                      <a:moveTo>
                        <a:pt x="238" y="296"/>
                      </a:moveTo>
                      <a:cubicBezTo>
                        <a:pt x="238" y="296"/>
                        <a:pt x="238" y="295"/>
                        <a:pt x="239" y="295"/>
                      </a:cubicBezTo>
                      <a:cubicBezTo>
                        <a:pt x="239" y="294"/>
                        <a:pt x="240" y="293"/>
                        <a:pt x="241" y="293"/>
                      </a:cubicBezTo>
                      <a:cubicBezTo>
                        <a:pt x="241" y="294"/>
                        <a:pt x="241" y="294"/>
                        <a:pt x="241" y="295"/>
                      </a:cubicBezTo>
                      <a:cubicBezTo>
                        <a:pt x="241" y="295"/>
                        <a:pt x="241" y="295"/>
                        <a:pt x="241" y="295"/>
                      </a:cubicBezTo>
                      <a:cubicBezTo>
                        <a:pt x="240" y="295"/>
                        <a:pt x="239" y="296"/>
                        <a:pt x="238" y="296"/>
                      </a:cubicBezTo>
                      <a:close/>
                      <a:moveTo>
                        <a:pt x="249" y="298"/>
                      </a:moveTo>
                      <a:cubicBezTo>
                        <a:pt x="255" y="296"/>
                        <a:pt x="261" y="294"/>
                        <a:pt x="268" y="292"/>
                      </a:cubicBezTo>
                      <a:cubicBezTo>
                        <a:pt x="268" y="293"/>
                        <a:pt x="268" y="293"/>
                        <a:pt x="268" y="293"/>
                      </a:cubicBezTo>
                      <a:cubicBezTo>
                        <a:pt x="261" y="295"/>
                        <a:pt x="255" y="296"/>
                        <a:pt x="249" y="298"/>
                      </a:cubicBezTo>
                      <a:close/>
                      <a:moveTo>
                        <a:pt x="273" y="292"/>
                      </a:moveTo>
                      <a:cubicBezTo>
                        <a:pt x="273" y="292"/>
                        <a:pt x="273" y="291"/>
                        <a:pt x="273" y="291"/>
                      </a:cubicBezTo>
                      <a:cubicBezTo>
                        <a:pt x="275" y="290"/>
                        <a:pt x="278" y="290"/>
                        <a:pt x="280" y="289"/>
                      </a:cubicBezTo>
                      <a:cubicBezTo>
                        <a:pt x="280" y="290"/>
                        <a:pt x="280" y="290"/>
                        <a:pt x="280" y="291"/>
                      </a:cubicBezTo>
                      <a:cubicBezTo>
                        <a:pt x="278" y="291"/>
                        <a:pt x="275" y="292"/>
                        <a:pt x="273" y="292"/>
                      </a:cubicBezTo>
                      <a:close/>
                      <a:moveTo>
                        <a:pt x="286" y="290"/>
                      </a:moveTo>
                      <a:cubicBezTo>
                        <a:pt x="286" y="289"/>
                        <a:pt x="286" y="288"/>
                        <a:pt x="286" y="288"/>
                      </a:cubicBezTo>
                      <a:cubicBezTo>
                        <a:pt x="288" y="287"/>
                        <a:pt x="290" y="287"/>
                        <a:pt x="291" y="286"/>
                      </a:cubicBezTo>
                      <a:cubicBezTo>
                        <a:pt x="291" y="287"/>
                        <a:pt x="291" y="288"/>
                        <a:pt x="291" y="289"/>
                      </a:cubicBezTo>
                      <a:cubicBezTo>
                        <a:pt x="289" y="289"/>
                        <a:pt x="288" y="290"/>
                        <a:pt x="286" y="290"/>
                      </a:cubicBezTo>
                      <a:close/>
                      <a:moveTo>
                        <a:pt x="300" y="288"/>
                      </a:moveTo>
                      <a:cubicBezTo>
                        <a:pt x="299" y="288"/>
                        <a:pt x="298" y="288"/>
                        <a:pt x="297" y="288"/>
                      </a:cubicBezTo>
                      <a:cubicBezTo>
                        <a:pt x="297" y="287"/>
                        <a:pt x="297" y="286"/>
                        <a:pt x="297" y="285"/>
                      </a:cubicBezTo>
                      <a:cubicBezTo>
                        <a:pt x="298" y="285"/>
                        <a:pt x="299" y="285"/>
                        <a:pt x="301" y="284"/>
                      </a:cubicBezTo>
                      <a:cubicBezTo>
                        <a:pt x="301" y="285"/>
                        <a:pt x="301" y="285"/>
                        <a:pt x="300" y="285"/>
                      </a:cubicBezTo>
                      <a:cubicBezTo>
                        <a:pt x="300" y="286"/>
                        <a:pt x="300" y="287"/>
                        <a:pt x="300" y="288"/>
                      </a:cubicBezTo>
                      <a:close/>
                      <a:moveTo>
                        <a:pt x="305" y="287"/>
                      </a:moveTo>
                      <a:cubicBezTo>
                        <a:pt x="306" y="286"/>
                        <a:pt x="306" y="285"/>
                        <a:pt x="306" y="283"/>
                      </a:cubicBezTo>
                      <a:cubicBezTo>
                        <a:pt x="306" y="283"/>
                        <a:pt x="306" y="283"/>
                        <a:pt x="307" y="283"/>
                      </a:cubicBezTo>
                      <a:cubicBezTo>
                        <a:pt x="308" y="283"/>
                        <a:pt x="310" y="283"/>
                        <a:pt x="311" y="282"/>
                      </a:cubicBezTo>
                      <a:cubicBezTo>
                        <a:pt x="311" y="283"/>
                        <a:pt x="311" y="284"/>
                        <a:pt x="310" y="285"/>
                      </a:cubicBezTo>
                      <a:cubicBezTo>
                        <a:pt x="310" y="285"/>
                        <a:pt x="310" y="286"/>
                        <a:pt x="310" y="286"/>
                      </a:cubicBezTo>
                      <a:cubicBezTo>
                        <a:pt x="308" y="286"/>
                        <a:pt x="307" y="287"/>
                        <a:pt x="305" y="287"/>
                      </a:cubicBezTo>
                      <a:close/>
                      <a:moveTo>
                        <a:pt x="365" y="287"/>
                      </a:moveTo>
                      <a:cubicBezTo>
                        <a:pt x="366" y="308"/>
                        <a:pt x="362" y="329"/>
                        <a:pt x="361" y="349"/>
                      </a:cubicBezTo>
                      <a:cubicBezTo>
                        <a:pt x="359" y="372"/>
                        <a:pt x="357" y="395"/>
                        <a:pt x="356" y="417"/>
                      </a:cubicBezTo>
                      <a:cubicBezTo>
                        <a:pt x="354" y="441"/>
                        <a:pt x="353" y="465"/>
                        <a:pt x="350" y="488"/>
                      </a:cubicBezTo>
                      <a:cubicBezTo>
                        <a:pt x="347" y="511"/>
                        <a:pt x="345" y="535"/>
                        <a:pt x="341" y="558"/>
                      </a:cubicBezTo>
                      <a:cubicBezTo>
                        <a:pt x="341" y="558"/>
                        <a:pt x="341" y="558"/>
                        <a:pt x="341" y="558"/>
                      </a:cubicBezTo>
                      <a:cubicBezTo>
                        <a:pt x="327" y="561"/>
                        <a:pt x="314" y="562"/>
                        <a:pt x="300" y="564"/>
                      </a:cubicBezTo>
                      <a:cubicBezTo>
                        <a:pt x="300" y="563"/>
                        <a:pt x="300" y="563"/>
                        <a:pt x="300" y="563"/>
                      </a:cubicBezTo>
                      <a:cubicBezTo>
                        <a:pt x="302" y="540"/>
                        <a:pt x="307" y="518"/>
                        <a:pt x="308" y="496"/>
                      </a:cubicBezTo>
                      <a:cubicBezTo>
                        <a:pt x="309" y="472"/>
                        <a:pt x="310" y="448"/>
                        <a:pt x="312" y="425"/>
                      </a:cubicBezTo>
                      <a:cubicBezTo>
                        <a:pt x="314" y="401"/>
                        <a:pt x="316" y="378"/>
                        <a:pt x="318" y="355"/>
                      </a:cubicBezTo>
                      <a:cubicBezTo>
                        <a:pt x="320" y="334"/>
                        <a:pt x="324" y="312"/>
                        <a:pt x="319" y="291"/>
                      </a:cubicBezTo>
                      <a:cubicBezTo>
                        <a:pt x="319" y="290"/>
                        <a:pt x="319" y="290"/>
                        <a:pt x="319" y="290"/>
                      </a:cubicBezTo>
                      <a:cubicBezTo>
                        <a:pt x="334" y="288"/>
                        <a:pt x="350" y="287"/>
                        <a:pt x="365" y="287"/>
                      </a:cubicBezTo>
                      <a:close/>
                      <a:moveTo>
                        <a:pt x="327" y="284"/>
                      </a:moveTo>
                      <a:cubicBezTo>
                        <a:pt x="327" y="283"/>
                        <a:pt x="327" y="281"/>
                        <a:pt x="327" y="280"/>
                      </a:cubicBezTo>
                      <a:cubicBezTo>
                        <a:pt x="329" y="280"/>
                        <a:pt x="331" y="279"/>
                        <a:pt x="333" y="279"/>
                      </a:cubicBezTo>
                      <a:cubicBezTo>
                        <a:pt x="333" y="281"/>
                        <a:pt x="333" y="282"/>
                        <a:pt x="333" y="283"/>
                      </a:cubicBezTo>
                      <a:cubicBezTo>
                        <a:pt x="331" y="284"/>
                        <a:pt x="329" y="284"/>
                        <a:pt x="327" y="284"/>
                      </a:cubicBezTo>
                      <a:close/>
                      <a:moveTo>
                        <a:pt x="338" y="283"/>
                      </a:moveTo>
                      <a:cubicBezTo>
                        <a:pt x="338" y="282"/>
                        <a:pt x="339" y="280"/>
                        <a:pt x="339" y="279"/>
                      </a:cubicBezTo>
                      <a:cubicBezTo>
                        <a:pt x="339" y="279"/>
                        <a:pt x="340" y="279"/>
                        <a:pt x="341" y="279"/>
                      </a:cubicBezTo>
                      <a:cubicBezTo>
                        <a:pt x="341" y="280"/>
                        <a:pt x="341" y="281"/>
                        <a:pt x="341" y="283"/>
                      </a:cubicBezTo>
                      <a:cubicBezTo>
                        <a:pt x="340" y="283"/>
                        <a:pt x="339" y="283"/>
                        <a:pt x="338" y="283"/>
                      </a:cubicBezTo>
                      <a:close/>
                      <a:moveTo>
                        <a:pt x="346" y="278"/>
                      </a:moveTo>
                      <a:cubicBezTo>
                        <a:pt x="348" y="278"/>
                        <a:pt x="349" y="278"/>
                        <a:pt x="351" y="278"/>
                      </a:cubicBezTo>
                      <a:cubicBezTo>
                        <a:pt x="351" y="280"/>
                        <a:pt x="351" y="281"/>
                        <a:pt x="351" y="282"/>
                      </a:cubicBezTo>
                      <a:cubicBezTo>
                        <a:pt x="349" y="282"/>
                        <a:pt x="348" y="282"/>
                        <a:pt x="346" y="282"/>
                      </a:cubicBezTo>
                      <a:cubicBezTo>
                        <a:pt x="346" y="281"/>
                        <a:pt x="346" y="280"/>
                        <a:pt x="346" y="278"/>
                      </a:cubicBezTo>
                      <a:close/>
                      <a:moveTo>
                        <a:pt x="356" y="282"/>
                      </a:moveTo>
                      <a:cubicBezTo>
                        <a:pt x="356" y="281"/>
                        <a:pt x="356" y="280"/>
                        <a:pt x="356" y="278"/>
                      </a:cubicBezTo>
                      <a:cubicBezTo>
                        <a:pt x="358" y="279"/>
                        <a:pt x="360" y="279"/>
                        <a:pt x="361" y="279"/>
                      </a:cubicBezTo>
                      <a:cubicBezTo>
                        <a:pt x="361" y="280"/>
                        <a:pt x="361" y="281"/>
                        <a:pt x="361" y="282"/>
                      </a:cubicBezTo>
                      <a:cubicBezTo>
                        <a:pt x="361" y="282"/>
                        <a:pt x="360" y="282"/>
                        <a:pt x="360" y="282"/>
                      </a:cubicBezTo>
                      <a:cubicBezTo>
                        <a:pt x="358" y="282"/>
                        <a:pt x="357" y="282"/>
                        <a:pt x="356" y="282"/>
                      </a:cubicBezTo>
                      <a:close/>
                      <a:moveTo>
                        <a:pt x="322" y="284"/>
                      </a:moveTo>
                      <a:cubicBezTo>
                        <a:pt x="321" y="284"/>
                        <a:pt x="321" y="285"/>
                        <a:pt x="321" y="285"/>
                      </a:cubicBezTo>
                      <a:cubicBezTo>
                        <a:pt x="320" y="285"/>
                        <a:pt x="318" y="285"/>
                        <a:pt x="316" y="285"/>
                      </a:cubicBezTo>
                      <a:cubicBezTo>
                        <a:pt x="316" y="284"/>
                        <a:pt x="316" y="283"/>
                        <a:pt x="317" y="282"/>
                      </a:cubicBezTo>
                      <a:cubicBezTo>
                        <a:pt x="317" y="281"/>
                        <a:pt x="317" y="281"/>
                        <a:pt x="317" y="281"/>
                      </a:cubicBezTo>
                      <a:cubicBezTo>
                        <a:pt x="319" y="281"/>
                        <a:pt x="320" y="281"/>
                        <a:pt x="322" y="281"/>
                      </a:cubicBezTo>
                      <a:cubicBezTo>
                        <a:pt x="322" y="282"/>
                        <a:pt x="322" y="283"/>
                        <a:pt x="322" y="284"/>
                      </a:cubicBezTo>
                      <a:close/>
                      <a:moveTo>
                        <a:pt x="466" y="349"/>
                      </a:moveTo>
                      <a:cubicBezTo>
                        <a:pt x="468" y="376"/>
                        <a:pt x="473" y="403"/>
                        <a:pt x="473" y="430"/>
                      </a:cubicBezTo>
                      <a:cubicBezTo>
                        <a:pt x="473" y="454"/>
                        <a:pt x="468" y="477"/>
                        <a:pt x="460" y="499"/>
                      </a:cubicBezTo>
                      <a:cubicBezTo>
                        <a:pt x="457" y="506"/>
                        <a:pt x="453" y="514"/>
                        <a:pt x="449" y="522"/>
                      </a:cubicBezTo>
                      <a:cubicBezTo>
                        <a:pt x="416" y="538"/>
                        <a:pt x="382" y="550"/>
                        <a:pt x="346" y="557"/>
                      </a:cubicBezTo>
                      <a:cubicBezTo>
                        <a:pt x="350" y="535"/>
                        <a:pt x="352" y="514"/>
                        <a:pt x="355" y="492"/>
                      </a:cubicBezTo>
                      <a:cubicBezTo>
                        <a:pt x="358" y="470"/>
                        <a:pt x="359" y="447"/>
                        <a:pt x="361" y="424"/>
                      </a:cubicBezTo>
                      <a:cubicBezTo>
                        <a:pt x="362" y="401"/>
                        <a:pt x="363" y="378"/>
                        <a:pt x="365" y="356"/>
                      </a:cubicBezTo>
                      <a:cubicBezTo>
                        <a:pt x="367" y="333"/>
                        <a:pt x="371" y="310"/>
                        <a:pt x="370" y="288"/>
                      </a:cubicBezTo>
                      <a:cubicBezTo>
                        <a:pt x="378" y="288"/>
                        <a:pt x="387" y="289"/>
                        <a:pt x="395" y="290"/>
                      </a:cubicBezTo>
                      <a:cubicBezTo>
                        <a:pt x="418" y="294"/>
                        <a:pt x="445" y="291"/>
                        <a:pt x="463" y="309"/>
                      </a:cubicBezTo>
                      <a:cubicBezTo>
                        <a:pt x="464" y="322"/>
                        <a:pt x="465" y="335"/>
                        <a:pt x="466" y="349"/>
                      </a:cubicBezTo>
                      <a:close/>
                      <a:moveTo>
                        <a:pt x="367" y="282"/>
                      </a:moveTo>
                      <a:cubicBezTo>
                        <a:pt x="367" y="282"/>
                        <a:pt x="367" y="282"/>
                        <a:pt x="367" y="282"/>
                      </a:cubicBezTo>
                      <a:cubicBezTo>
                        <a:pt x="367" y="281"/>
                        <a:pt x="367" y="280"/>
                        <a:pt x="367" y="279"/>
                      </a:cubicBezTo>
                      <a:cubicBezTo>
                        <a:pt x="368" y="279"/>
                        <a:pt x="369" y="279"/>
                        <a:pt x="371" y="279"/>
                      </a:cubicBezTo>
                      <a:cubicBezTo>
                        <a:pt x="371" y="280"/>
                        <a:pt x="371" y="281"/>
                        <a:pt x="371" y="281"/>
                      </a:cubicBezTo>
                      <a:cubicBezTo>
                        <a:pt x="371" y="281"/>
                        <a:pt x="371" y="282"/>
                        <a:pt x="371" y="282"/>
                      </a:cubicBezTo>
                      <a:cubicBezTo>
                        <a:pt x="370" y="282"/>
                        <a:pt x="368" y="282"/>
                        <a:pt x="367" y="282"/>
                      </a:cubicBezTo>
                      <a:close/>
                      <a:moveTo>
                        <a:pt x="384" y="284"/>
                      </a:moveTo>
                      <a:cubicBezTo>
                        <a:pt x="382" y="283"/>
                        <a:pt x="379" y="283"/>
                        <a:pt x="376" y="283"/>
                      </a:cubicBezTo>
                      <a:cubicBezTo>
                        <a:pt x="376" y="282"/>
                        <a:pt x="376" y="281"/>
                        <a:pt x="376" y="280"/>
                      </a:cubicBezTo>
                      <a:cubicBezTo>
                        <a:pt x="379" y="281"/>
                        <a:pt x="382" y="281"/>
                        <a:pt x="384" y="282"/>
                      </a:cubicBezTo>
                      <a:cubicBezTo>
                        <a:pt x="384" y="282"/>
                        <a:pt x="384" y="283"/>
                        <a:pt x="384" y="283"/>
                      </a:cubicBezTo>
                      <a:cubicBezTo>
                        <a:pt x="384" y="283"/>
                        <a:pt x="384" y="284"/>
                        <a:pt x="384" y="284"/>
                      </a:cubicBezTo>
                      <a:close/>
                      <a:moveTo>
                        <a:pt x="389" y="284"/>
                      </a:moveTo>
                      <a:cubicBezTo>
                        <a:pt x="390" y="284"/>
                        <a:pt x="390" y="284"/>
                        <a:pt x="390" y="283"/>
                      </a:cubicBezTo>
                      <a:cubicBezTo>
                        <a:pt x="390" y="283"/>
                        <a:pt x="390" y="283"/>
                        <a:pt x="390" y="283"/>
                      </a:cubicBezTo>
                      <a:cubicBezTo>
                        <a:pt x="390" y="283"/>
                        <a:pt x="391" y="283"/>
                        <a:pt x="392" y="283"/>
                      </a:cubicBezTo>
                      <a:cubicBezTo>
                        <a:pt x="397" y="284"/>
                        <a:pt x="402" y="286"/>
                        <a:pt x="407" y="287"/>
                      </a:cubicBezTo>
                      <a:cubicBezTo>
                        <a:pt x="406" y="287"/>
                        <a:pt x="404" y="286"/>
                        <a:pt x="402" y="286"/>
                      </a:cubicBezTo>
                      <a:cubicBezTo>
                        <a:pt x="398" y="286"/>
                        <a:pt x="394" y="285"/>
                        <a:pt x="389" y="284"/>
                      </a:cubicBezTo>
                      <a:close/>
                      <a:moveTo>
                        <a:pt x="440" y="218"/>
                      </a:moveTo>
                      <a:cubicBezTo>
                        <a:pt x="441" y="219"/>
                        <a:pt x="441" y="219"/>
                        <a:pt x="442" y="219"/>
                      </a:cubicBezTo>
                      <a:cubicBezTo>
                        <a:pt x="453" y="244"/>
                        <a:pt x="459" y="271"/>
                        <a:pt x="462" y="298"/>
                      </a:cubicBezTo>
                      <a:cubicBezTo>
                        <a:pt x="440" y="288"/>
                        <a:pt x="416" y="284"/>
                        <a:pt x="393" y="278"/>
                      </a:cubicBezTo>
                      <a:cubicBezTo>
                        <a:pt x="366" y="271"/>
                        <a:pt x="339" y="272"/>
                        <a:pt x="312" y="277"/>
                      </a:cubicBezTo>
                      <a:cubicBezTo>
                        <a:pt x="290" y="281"/>
                        <a:pt x="268" y="286"/>
                        <a:pt x="246" y="293"/>
                      </a:cubicBezTo>
                      <a:cubicBezTo>
                        <a:pt x="246" y="291"/>
                        <a:pt x="246" y="289"/>
                        <a:pt x="243" y="288"/>
                      </a:cubicBezTo>
                      <a:cubicBezTo>
                        <a:pt x="240" y="287"/>
                        <a:pt x="236" y="289"/>
                        <a:pt x="235" y="291"/>
                      </a:cubicBezTo>
                      <a:cubicBezTo>
                        <a:pt x="233" y="293"/>
                        <a:pt x="233" y="296"/>
                        <a:pt x="233" y="298"/>
                      </a:cubicBezTo>
                      <a:cubicBezTo>
                        <a:pt x="209" y="307"/>
                        <a:pt x="187" y="319"/>
                        <a:pt x="167" y="335"/>
                      </a:cubicBezTo>
                      <a:cubicBezTo>
                        <a:pt x="170" y="303"/>
                        <a:pt x="183" y="270"/>
                        <a:pt x="195" y="241"/>
                      </a:cubicBezTo>
                      <a:cubicBezTo>
                        <a:pt x="201" y="227"/>
                        <a:pt x="209" y="215"/>
                        <a:pt x="219" y="205"/>
                      </a:cubicBezTo>
                      <a:cubicBezTo>
                        <a:pt x="231" y="193"/>
                        <a:pt x="246" y="185"/>
                        <a:pt x="261" y="178"/>
                      </a:cubicBezTo>
                      <a:cubicBezTo>
                        <a:pt x="272" y="173"/>
                        <a:pt x="283" y="168"/>
                        <a:pt x="295" y="166"/>
                      </a:cubicBezTo>
                      <a:cubicBezTo>
                        <a:pt x="293" y="181"/>
                        <a:pt x="285" y="212"/>
                        <a:pt x="302" y="208"/>
                      </a:cubicBezTo>
                      <a:cubicBezTo>
                        <a:pt x="308" y="207"/>
                        <a:pt x="310" y="200"/>
                        <a:pt x="310" y="192"/>
                      </a:cubicBezTo>
                      <a:cubicBezTo>
                        <a:pt x="315" y="202"/>
                        <a:pt x="322" y="211"/>
                        <a:pt x="332" y="206"/>
                      </a:cubicBezTo>
                      <a:cubicBezTo>
                        <a:pt x="342" y="201"/>
                        <a:pt x="340" y="189"/>
                        <a:pt x="334" y="181"/>
                      </a:cubicBezTo>
                      <a:cubicBezTo>
                        <a:pt x="328" y="174"/>
                        <a:pt x="320" y="167"/>
                        <a:pt x="311" y="163"/>
                      </a:cubicBezTo>
                      <a:cubicBezTo>
                        <a:pt x="312" y="163"/>
                        <a:pt x="313" y="163"/>
                        <a:pt x="313" y="163"/>
                      </a:cubicBezTo>
                      <a:cubicBezTo>
                        <a:pt x="331" y="161"/>
                        <a:pt x="347" y="164"/>
                        <a:pt x="363" y="169"/>
                      </a:cubicBezTo>
                      <a:cubicBezTo>
                        <a:pt x="378" y="174"/>
                        <a:pt x="394" y="180"/>
                        <a:pt x="408" y="188"/>
                      </a:cubicBezTo>
                      <a:cubicBezTo>
                        <a:pt x="417" y="194"/>
                        <a:pt x="425" y="202"/>
                        <a:pt x="434" y="209"/>
                      </a:cubicBezTo>
                      <a:cubicBezTo>
                        <a:pt x="436" y="212"/>
                        <a:pt x="438" y="215"/>
                        <a:pt x="440" y="218"/>
                      </a:cubicBezTo>
                      <a:close/>
                      <a:moveTo>
                        <a:pt x="174" y="282"/>
                      </a:moveTo>
                      <a:cubicBezTo>
                        <a:pt x="178" y="267"/>
                        <a:pt x="183" y="252"/>
                        <a:pt x="191" y="238"/>
                      </a:cubicBezTo>
                      <a:cubicBezTo>
                        <a:pt x="184" y="252"/>
                        <a:pt x="179" y="267"/>
                        <a:pt x="174" y="282"/>
                      </a:cubicBezTo>
                      <a:close/>
                      <a:moveTo>
                        <a:pt x="286" y="163"/>
                      </a:moveTo>
                      <a:cubicBezTo>
                        <a:pt x="290" y="162"/>
                        <a:pt x="293" y="161"/>
                        <a:pt x="296" y="160"/>
                      </a:cubicBezTo>
                      <a:cubicBezTo>
                        <a:pt x="296" y="160"/>
                        <a:pt x="296" y="160"/>
                        <a:pt x="296" y="160"/>
                      </a:cubicBezTo>
                      <a:cubicBezTo>
                        <a:pt x="293" y="161"/>
                        <a:pt x="289" y="162"/>
                        <a:pt x="286" y="163"/>
                      </a:cubicBezTo>
                      <a:close/>
                      <a:moveTo>
                        <a:pt x="309" y="158"/>
                      </a:moveTo>
                      <a:cubicBezTo>
                        <a:pt x="308" y="158"/>
                        <a:pt x="308" y="158"/>
                        <a:pt x="307" y="158"/>
                      </a:cubicBezTo>
                      <a:cubicBezTo>
                        <a:pt x="307" y="158"/>
                        <a:pt x="307" y="158"/>
                        <a:pt x="307" y="157"/>
                      </a:cubicBezTo>
                      <a:cubicBezTo>
                        <a:pt x="307" y="157"/>
                        <a:pt x="308" y="157"/>
                        <a:pt x="309" y="157"/>
                      </a:cubicBezTo>
                      <a:cubicBezTo>
                        <a:pt x="309" y="157"/>
                        <a:pt x="309" y="158"/>
                        <a:pt x="309" y="158"/>
                      </a:cubicBezTo>
                      <a:cubicBezTo>
                        <a:pt x="309" y="158"/>
                        <a:pt x="309" y="158"/>
                        <a:pt x="309" y="158"/>
                      </a:cubicBezTo>
                      <a:close/>
                      <a:moveTo>
                        <a:pt x="326" y="180"/>
                      </a:moveTo>
                      <a:cubicBezTo>
                        <a:pt x="329" y="184"/>
                        <a:pt x="332" y="188"/>
                        <a:pt x="334" y="192"/>
                      </a:cubicBezTo>
                      <a:cubicBezTo>
                        <a:pt x="335" y="197"/>
                        <a:pt x="331" y="202"/>
                        <a:pt x="327" y="202"/>
                      </a:cubicBezTo>
                      <a:cubicBezTo>
                        <a:pt x="319" y="203"/>
                        <a:pt x="314" y="188"/>
                        <a:pt x="313" y="183"/>
                      </a:cubicBezTo>
                      <a:cubicBezTo>
                        <a:pt x="310" y="178"/>
                        <a:pt x="309" y="172"/>
                        <a:pt x="307" y="167"/>
                      </a:cubicBezTo>
                      <a:cubicBezTo>
                        <a:pt x="314" y="170"/>
                        <a:pt x="320" y="175"/>
                        <a:pt x="326" y="180"/>
                      </a:cubicBezTo>
                      <a:close/>
                      <a:moveTo>
                        <a:pt x="301" y="153"/>
                      </a:moveTo>
                      <a:cubicBezTo>
                        <a:pt x="302" y="151"/>
                        <a:pt x="304" y="151"/>
                        <a:pt x="305" y="151"/>
                      </a:cubicBezTo>
                      <a:cubicBezTo>
                        <a:pt x="307" y="151"/>
                        <a:pt x="308" y="151"/>
                        <a:pt x="308" y="151"/>
                      </a:cubicBezTo>
                      <a:cubicBezTo>
                        <a:pt x="305" y="152"/>
                        <a:pt x="303" y="152"/>
                        <a:pt x="301" y="153"/>
                      </a:cubicBezTo>
                      <a:close/>
                      <a:moveTo>
                        <a:pt x="303" y="180"/>
                      </a:moveTo>
                      <a:cubicBezTo>
                        <a:pt x="304" y="186"/>
                        <a:pt x="306" y="197"/>
                        <a:pt x="302" y="202"/>
                      </a:cubicBezTo>
                      <a:cubicBezTo>
                        <a:pt x="298" y="207"/>
                        <a:pt x="296" y="197"/>
                        <a:pt x="296" y="195"/>
                      </a:cubicBezTo>
                      <a:cubicBezTo>
                        <a:pt x="296" y="190"/>
                        <a:pt x="297" y="185"/>
                        <a:pt x="298" y="181"/>
                      </a:cubicBezTo>
                      <a:cubicBezTo>
                        <a:pt x="299" y="176"/>
                        <a:pt x="300" y="172"/>
                        <a:pt x="301" y="167"/>
                      </a:cubicBezTo>
                      <a:cubicBezTo>
                        <a:pt x="302" y="171"/>
                        <a:pt x="303" y="176"/>
                        <a:pt x="303" y="180"/>
                      </a:cubicBezTo>
                      <a:close/>
                      <a:moveTo>
                        <a:pt x="314" y="156"/>
                      </a:moveTo>
                      <a:cubicBezTo>
                        <a:pt x="315" y="156"/>
                        <a:pt x="315" y="156"/>
                        <a:pt x="316" y="156"/>
                      </a:cubicBezTo>
                      <a:cubicBezTo>
                        <a:pt x="316" y="156"/>
                        <a:pt x="316" y="156"/>
                        <a:pt x="316" y="156"/>
                      </a:cubicBezTo>
                      <a:cubicBezTo>
                        <a:pt x="316" y="156"/>
                        <a:pt x="316" y="156"/>
                        <a:pt x="316" y="157"/>
                      </a:cubicBezTo>
                      <a:cubicBezTo>
                        <a:pt x="316" y="157"/>
                        <a:pt x="317" y="157"/>
                        <a:pt x="317" y="157"/>
                      </a:cubicBezTo>
                      <a:cubicBezTo>
                        <a:pt x="316" y="157"/>
                        <a:pt x="316" y="157"/>
                        <a:pt x="316" y="157"/>
                      </a:cubicBezTo>
                      <a:cubicBezTo>
                        <a:pt x="315" y="157"/>
                        <a:pt x="315" y="157"/>
                        <a:pt x="314" y="157"/>
                      </a:cubicBezTo>
                      <a:cubicBezTo>
                        <a:pt x="314" y="157"/>
                        <a:pt x="314" y="157"/>
                        <a:pt x="314" y="156"/>
                      </a:cubicBezTo>
                      <a:close/>
                      <a:moveTo>
                        <a:pt x="324" y="156"/>
                      </a:moveTo>
                      <a:cubicBezTo>
                        <a:pt x="324" y="156"/>
                        <a:pt x="324" y="156"/>
                        <a:pt x="324" y="156"/>
                      </a:cubicBezTo>
                      <a:cubicBezTo>
                        <a:pt x="323" y="157"/>
                        <a:pt x="323" y="157"/>
                        <a:pt x="324" y="157"/>
                      </a:cubicBezTo>
                      <a:cubicBezTo>
                        <a:pt x="323" y="157"/>
                        <a:pt x="323" y="157"/>
                        <a:pt x="323" y="157"/>
                      </a:cubicBezTo>
                      <a:cubicBezTo>
                        <a:pt x="323" y="157"/>
                        <a:pt x="322" y="157"/>
                        <a:pt x="322" y="157"/>
                      </a:cubicBezTo>
                      <a:cubicBezTo>
                        <a:pt x="322" y="157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2" y="156"/>
                      </a:cubicBezTo>
                      <a:cubicBezTo>
                        <a:pt x="322" y="156"/>
                        <a:pt x="322" y="156"/>
                        <a:pt x="321" y="156"/>
                      </a:cubicBezTo>
                      <a:cubicBezTo>
                        <a:pt x="321" y="156"/>
                        <a:pt x="321" y="156"/>
                        <a:pt x="321" y="156"/>
                      </a:cubicBezTo>
                      <a:cubicBezTo>
                        <a:pt x="322" y="155"/>
                        <a:pt x="323" y="155"/>
                        <a:pt x="323" y="155"/>
                      </a:cubicBezTo>
                      <a:cubicBezTo>
                        <a:pt x="323" y="155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3" y="156"/>
                      </a:cubicBezTo>
                      <a:cubicBezTo>
                        <a:pt x="323" y="156"/>
                        <a:pt x="323" y="156"/>
                        <a:pt x="324" y="156"/>
                      </a:cubicBezTo>
                      <a:cubicBezTo>
                        <a:pt x="323" y="155"/>
                        <a:pt x="323" y="156"/>
                        <a:pt x="324" y="156"/>
                      </a:cubicBezTo>
                      <a:close/>
                      <a:moveTo>
                        <a:pt x="329" y="157"/>
                      </a:moveTo>
                      <a:cubicBezTo>
                        <a:pt x="329" y="156"/>
                        <a:pt x="329" y="156"/>
                        <a:pt x="329" y="155"/>
                      </a:cubicBezTo>
                      <a:cubicBezTo>
                        <a:pt x="329" y="155"/>
                        <a:pt x="330" y="155"/>
                        <a:pt x="330" y="155"/>
                      </a:cubicBezTo>
                      <a:cubicBezTo>
                        <a:pt x="330" y="156"/>
                        <a:pt x="330" y="156"/>
                        <a:pt x="330" y="156"/>
                      </a:cubicBezTo>
                      <a:cubicBezTo>
                        <a:pt x="331" y="157"/>
                        <a:pt x="331" y="157"/>
                        <a:pt x="331" y="157"/>
                      </a:cubicBezTo>
                      <a:cubicBezTo>
                        <a:pt x="330" y="157"/>
                        <a:pt x="329" y="157"/>
                        <a:pt x="329" y="157"/>
                      </a:cubicBezTo>
                      <a:close/>
                      <a:moveTo>
                        <a:pt x="336" y="156"/>
                      </a:moveTo>
                      <a:cubicBezTo>
                        <a:pt x="337" y="156"/>
                        <a:pt x="338" y="156"/>
                        <a:pt x="339" y="156"/>
                      </a:cubicBezTo>
                      <a:cubicBezTo>
                        <a:pt x="339" y="157"/>
                        <a:pt x="339" y="157"/>
                        <a:pt x="339" y="158"/>
                      </a:cubicBezTo>
                      <a:cubicBezTo>
                        <a:pt x="338" y="158"/>
                        <a:pt x="337" y="158"/>
                        <a:pt x="336" y="158"/>
                      </a:cubicBezTo>
                      <a:cubicBezTo>
                        <a:pt x="336" y="157"/>
                        <a:pt x="336" y="156"/>
                        <a:pt x="336" y="156"/>
                      </a:cubicBezTo>
                      <a:close/>
                      <a:moveTo>
                        <a:pt x="347" y="160"/>
                      </a:moveTo>
                      <a:cubicBezTo>
                        <a:pt x="346" y="159"/>
                        <a:pt x="345" y="159"/>
                        <a:pt x="344" y="159"/>
                      </a:cubicBezTo>
                      <a:cubicBezTo>
                        <a:pt x="344" y="158"/>
                        <a:pt x="344" y="158"/>
                        <a:pt x="344" y="157"/>
                      </a:cubicBezTo>
                      <a:cubicBezTo>
                        <a:pt x="345" y="157"/>
                        <a:pt x="347" y="157"/>
                        <a:pt x="348" y="158"/>
                      </a:cubicBezTo>
                      <a:cubicBezTo>
                        <a:pt x="348" y="158"/>
                        <a:pt x="347" y="159"/>
                        <a:pt x="347" y="160"/>
                      </a:cubicBezTo>
                      <a:cubicBezTo>
                        <a:pt x="347" y="160"/>
                        <a:pt x="347" y="160"/>
                        <a:pt x="347" y="160"/>
                      </a:cubicBezTo>
                      <a:close/>
                      <a:moveTo>
                        <a:pt x="353" y="161"/>
                      </a:moveTo>
                      <a:cubicBezTo>
                        <a:pt x="353" y="161"/>
                        <a:pt x="353" y="161"/>
                        <a:pt x="352" y="161"/>
                      </a:cubicBezTo>
                      <a:cubicBezTo>
                        <a:pt x="353" y="160"/>
                        <a:pt x="353" y="160"/>
                        <a:pt x="353" y="160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59"/>
                        <a:pt x="353" y="159"/>
                      </a:cubicBezTo>
                      <a:cubicBezTo>
                        <a:pt x="353" y="159"/>
                        <a:pt x="353" y="160"/>
                        <a:pt x="353" y="160"/>
                      </a:cubicBezTo>
                      <a:cubicBezTo>
                        <a:pt x="353" y="160"/>
                        <a:pt x="353" y="161"/>
                        <a:pt x="353" y="161"/>
                      </a:cubicBezTo>
                      <a:close/>
                      <a:moveTo>
                        <a:pt x="361" y="163"/>
                      </a:moveTo>
                      <a:cubicBezTo>
                        <a:pt x="360" y="163"/>
                        <a:pt x="360" y="163"/>
                        <a:pt x="359" y="163"/>
                      </a:cubicBezTo>
                      <a:cubicBezTo>
                        <a:pt x="359" y="162"/>
                        <a:pt x="359" y="161"/>
                        <a:pt x="359" y="161"/>
                      </a:cubicBezTo>
                      <a:cubicBezTo>
                        <a:pt x="359" y="161"/>
                        <a:pt x="359" y="161"/>
                        <a:pt x="359" y="161"/>
                      </a:cubicBezTo>
                      <a:cubicBezTo>
                        <a:pt x="359" y="161"/>
                        <a:pt x="360" y="161"/>
                        <a:pt x="361" y="161"/>
                      </a:cubicBezTo>
                      <a:cubicBezTo>
                        <a:pt x="361" y="162"/>
                        <a:pt x="361" y="163"/>
                        <a:pt x="361" y="163"/>
                      </a:cubicBezTo>
                      <a:close/>
                      <a:moveTo>
                        <a:pt x="364" y="164"/>
                      </a:moveTo>
                      <a:cubicBezTo>
                        <a:pt x="365" y="164"/>
                        <a:pt x="365" y="164"/>
                        <a:pt x="366" y="163"/>
                      </a:cubicBezTo>
                      <a:cubicBezTo>
                        <a:pt x="370" y="165"/>
                        <a:pt x="375" y="167"/>
                        <a:pt x="379" y="169"/>
                      </a:cubicBezTo>
                      <a:cubicBezTo>
                        <a:pt x="375" y="168"/>
                        <a:pt x="371" y="166"/>
                        <a:pt x="367" y="165"/>
                      </a:cubicBezTo>
                      <a:cubicBezTo>
                        <a:pt x="366" y="165"/>
                        <a:pt x="365" y="164"/>
                        <a:pt x="364" y="164"/>
                      </a:cubicBezTo>
                      <a:close/>
                      <a:moveTo>
                        <a:pt x="325" y="99"/>
                      </a:moveTo>
                      <a:cubicBezTo>
                        <a:pt x="329" y="101"/>
                        <a:pt x="334" y="104"/>
                        <a:pt x="338" y="106"/>
                      </a:cubicBezTo>
                      <a:cubicBezTo>
                        <a:pt x="376" y="129"/>
                        <a:pt x="409" y="161"/>
                        <a:pt x="431" y="198"/>
                      </a:cubicBezTo>
                      <a:cubicBezTo>
                        <a:pt x="425" y="193"/>
                        <a:pt x="418" y="188"/>
                        <a:pt x="411" y="184"/>
                      </a:cubicBezTo>
                      <a:cubicBezTo>
                        <a:pt x="388" y="166"/>
                        <a:pt x="362" y="152"/>
                        <a:pt x="331" y="150"/>
                      </a:cubicBezTo>
                      <a:cubicBezTo>
                        <a:pt x="325" y="150"/>
                        <a:pt x="319" y="150"/>
                        <a:pt x="313" y="151"/>
                      </a:cubicBezTo>
                      <a:cubicBezTo>
                        <a:pt x="312" y="148"/>
                        <a:pt x="310" y="146"/>
                        <a:pt x="306" y="145"/>
                      </a:cubicBezTo>
                      <a:cubicBezTo>
                        <a:pt x="301" y="145"/>
                        <a:pt x="297" y="148"/>
                        <a:pt x="295" y="152"/>
                      </a:cubicBezTo>
                      <a:cubicBezTo>
                        <a:pt x="295" y="153"/>
                        <a:pt x="295" y="154"/>
                        <a:pt x="295" y="154"/>
                      </a:cubicBezTo>
                      <a:cubicBezTo>
                        <a:pt x="263" y="162"/>
                        <a:pt x="233" y="180"/>
                        <a:pt x="211" y="202"/>
                      </a:cubicBezTo>
                      <a:cubicBezTo>
                        <a:pt x="178" y="234"/>
                        <a:pt x="167" y="280"/>
                        <a:pt x="163" y="325"/>
                      </a:cubicBezTo>
                      <a:cubicBezTo>
                        <a:pt x="158" y="381"/>
                        <a:pt x="159" y="438"/>
                        <a:pt x="163" y="494"/>
                      </a:cubicBezTo>
                      <a:cubicBezTo>
                        <a:pt x="164" y="509"/>
                        <a:pt x="165" y="524"/>
                        <a:pt x="167" y="538"/>
                      </a:cubicBezTo>
                      <a:cubicBezTo>
                        <a:pt x="155" y="530"/>
                        <a:pt x="145" y="519"/>
                        <a:pt x="139" y="506"/>
                      </a:cubicBezTo>
                      <a:cubicBezTo>
                        <a:pt x="129" y="486"/>
                        <a:pt x="132" y="464"/>
                        <a:pt x="134" y="442"/>
                      </a:cubicBezTo>
                      <a:cubicBezTo>
                        <a:pt x="138" y="415"/>
                        <a:pt x="137" y="389"/>
                        <a:pt x="139" y="362"/>
                      </a:cubicBezTo>
                      <a:cubicBezTo>
                        <a:pt x="139" y="349"/>
                        <a:pt x="142" y="336"/>
                        <a:pt x="143" y="323"/>
                      </a:cubicBezTo>
                      <a:cubicBezTo>
                        <a:pt x="144" y="311"/>
                        <a:pt x="143" y="298"/>
                        <a:pt x="141" y="285"/>
                      </a:cubicBezTo>
                      <a:cubicBezTo>
                        <a:pt x="137" y="259"/>
                        <a:pt x="130" y="234"/>
                        <a:pt x="134" y="207"/>
                      </a:cubicBezTo>
                      <a:cubicBezTo>
                        <a:pt x="138" y="180"/>
                        <a:pt x="153" y="158"/>
                        <a:pt x="173" y="140"/>
                      </a:cubicBezTo>
                      <a:cubicBezTo>
                        <a:pt x="192" y="124"/>
                        <a:pt x="216" y="115"/>
                        <a:pt x="241" y="110"/>
                      </a:cubicBezTo>
                      <a:cubicBezTo>
                        <a:pt x="255" y="108"/>
                        <a:pt x="270" y="108"/>
                        <a:pt x="285" y="106"/>
                      </a:cubicBezTo>
                      <a:cubicBezTo>
                        <a:pt x="299" y="105"/>
                        <a:pt x="311" y="102"/>
                        <a:pt x="324" y="99"/>
                      </a:cubicBezTo>
                      <a:cubicBezTo>
                        <a:pt x="324" y="99"/>
                        <a:pt x="324" y="99"/>
                        <a:pt x="325" y="99"/>
                      </a:cubicBezTo>
                      <a:close/>
                      <a:moveTo>
                        <a:pt x="248" y="49"/>
                      </a:moveTo>
                      <a:cubicBezTo>
                        <a:pt x="255" y="50"/>
                        <a:pt x="261" y="52"/>
                        <a:pt x="265" y="59"/>
                      </a:cubicBezTo>
                      <a:cubicBezTo>
                        <a:pt x="268" y="63"/>
                        <a:pt x="268" y="68"/>
                        <a:pt x="269" y="73"/>
                      </a:cubicBezTo>
                      <a:cubicBezTo>
                        <a:pt x="263" y="72"/>
                        <a:pt x="256" y="71"/>
                        <a:pt x="250" y="71"/>
                      </a:cubicBezTo>
                      <a:cubicBezTo>
                        <a:pt x="251" y="62"/>
                        <a:pt x="247" y="55"/>
                        <a:pt x="242" y="49"/>
                      </a:cubicBezTo>
                      <a:cubicBezTo>
                        <a:pt x="244" y="49"/>
                        <a:pt x="246" y="49"/>
                        <a:pt x="248" y="49"/>
                      </a:cubicBezTo>
                      <a:close/>
                      <a:moveTo>
                        <a:pt x="245" y="70"/>
                      </a:moveTo>
                      <a:cubicBezTo>
                        <a:pt x="226" y="69"/>
                        <a:pt x="207" y="72"/>
                        <a:pt x="189" y="78"/>
                      </a:cubicBezTo>
                      <a:cubicBezTo>
                        <a:pt x="189" y="65"/>
                        <a:pt x="185" y="41"/>
                        <a:pt x="197" y="32"/>
                      </a:cubicBezTo>
                      <a:cubicBezTo>
                        <a:pt x="205" y="26"/>
                        <a:pt x="218" y="38"/>
                        <a:pt x="224" y="42"/>
                      </a:cubicBezTo>
                      <a:cubicBezTo>
                        <a:pt x="235" y="49"/>
                        <a:pt x="246" y="57"/>
                        <a:pt x="245" y="70"/>
                      </a:cubicBezTo>
                      <a:close/>
                      <a:moveTo>
                        <a:pt x="168" y="55"/>
                      </a:moveTo>
                      <a:cubicBezTo>
                        <a:pt x="171" y="47"/>
                        <a:pt x="178" y="40"/>
                        <a:pt x="181" y="32"/>
                      </a:cubicBezTo>
                      <a:cubicBezTo>
                        <a:pt x="184" y="25"/>
                        <a:pt x="189" y="17"/>
                        <a:pt x="195" y="13"/>
                      </a:cubicBezTo>
                      <a:cubicBezTo>
                        <a:pt x="202" y="9"/>
                        <a:pt x="209" y="13"/>
                        <a:pt x="213" y="19"/>
                      </a:cubicBezTo>
                      <a:cubicBezTo>
                        <a:pt x="216" y="23"/>
                        <a:pt x="218" y="28"/>
                        <a:pt x="220" y="33"/>
                      </a:cubicBezTo>
                      <a:cubicBezTo>
                        <a:pt x="214" y="28"/>
                        <a:pt x="207" y="25"/>
                        <a:pt x="201" y="25"/>
                      </a:cubicBezTo>
                      <a:cubicBezTo>
                        <a:pt x="180" y="26"/>
                        <a:pt x="183" y="65"/>
                        <a:pt x="183" y="78"/>
                      </a:cubicBezTo>
                      <a:cubicBezTo>
                        <a:pt x="183" y="78"/>
                        <a:pt x="184" y="79"/>
                        <a:pt x="184" y="79"/>
                      </a:cubicBezTo>
                      <a:cubicBezTo>
                        <a:pt x="178" y="81"/>
                        <a:pt x="173" y="83"/>
                        <a:pt x="168" y="86"/>
                      </a:cubicBezTo>
                      <a:cubicBezTo>
                        <a:pt x="166" y="76"/>
                        <a:pt x="163" y="65"/>
                        <a:pt x="168" y="55"/>
                      </a:cubicBezTo>
                      <a:close/>
                      <a:moveTo>
                        <a:pt x="199" y="80"/>
                      </a:moveTo>
                      <a:cubicBezTo>
                        <a:pt x="215" y="76"/>
                        <a:pt x="231" y="74"/>
                        <a:pt x="247" y="76"/>
                      </a:cubicBezTo>
                      <a:cubicBezTo>
                        <a:pt x="247" y="76"/>
                        <a:pt x="248" y="76"/>
                        <a:pt x="248" y="76"/>
                      </a:cubicBezTo>
                      <a:cubicBezTo>
                        <a:pt x="272" y="78"/>
                        <a:pt x="296" y="85"/>
                        <a:pt x="317" y="95"/>
                      </a:cubicBezTo>
                      <a:cubicBezTo>
                        <a:pt x="307" y="98"/>
                        <a:pt x="296" y="100"/>
                        <a:pt x="285" y="101"/>
                      </a:cubicBezTo>
                      <a:cubicBezTo>
                        <a:pt x="271" y="103"/>
                        <a:pt x="257" y="103"/>
                        <a:pt x="243" y="105"/>
                      </a:cubicBezTo>
                      <a:cubicBezTo>
                        <a:pt x="221" y="108"/>
                        <a:pt x="201" y="115"/>
                        <a:pt x="183" y="127"/>
                      </a:cubicBezTo>
                      <a:cubicBezTo>
                        <a:pt x="145" y="151"/>
                        <a:pt x="124" y="192"/>
                        <a:pt x="128" y="236"/>
                      </a:cubicBezTo>
                      <a:cubicBezTo>
                        <a:pt x="130" y="261"/>
                        <a:pt x="137" y="285"/>
                        <a:pt x="138" y="310"/>
                      </a:cubicBezTo>
                      <a:cubicBezTo>
                        <a:pt x="138" y="323"/>
                        <a:pt x="136" y="336"/>
                        <a:pt x="135" y="349"/>
                      </a:cubicBezTo>
                      <a:cubicBezTo>
                        <a:pt x="134" y="354"/>
                        <a:pt x="134" y="359"/>
                        <a:pt x="133" y="363"/>
                      </a:cubicBezTo>
                      <a:cubicBezTo>
                        <a:pt x="133" y="363"/>
                        <a:pt x="132" y="363"/>
                        <a:pt x="132" y="363"/>
                      </a:cubicBezTo>
                      <a:cubicBezTo>
                        <a:pt x="111" y="369"/>
                        <a:pt x="94" y="355"/>
                        <a:pt x="84" y="338"/>
                      </a:cubicBezTo>
                      <a:cubicBezTo>
                        <a:pt x="85" y="332"/>
                        <a:pt x="85" y="325"/>
                        <a:pt x="84" y="318"/>
                      </a:cubicBezTo>
                      <a:cubicBezTo>
                        <a:pt x="83" y="269"/>
                        <a:pt x="73" y="220"/>
                        <a:pt x="92" y="172"/>
                      </a:cubicBezTo>
                      <a:cubicBezTo>
                        <a:pt x="110" y="126"/>
                        <a:pt x="152" y="93"/>
                        <a:pt x="199" y="80"/>
                      </a:cubicBezTo>
                      <a:close/>
                      <a:moveTo>
                        <a:pt x="10" y="421"/>
                      </a:moveTo>
                      <a:cubicBezTo>
                        <a:pt x="16" y="396"/>
                        <a:pt x="14" y="370"/>
                        <a:pt x="15" y="343"/>
                      </a:cubicBezTo>
                      <a:cubicBezTo>
                        <a:pt x="16" y="315"/>
                        <a:pt x="23" y="287"/>
                        <a:pt x="30" y="260"/>
                      </a:cubicBezTo>
                      <a:cubicBezTo>
                        <a:pt x="37" y="233"/>
                        <a:pt x="45" y="207"/>
                        <a:pt x="53" y="180"/>
                      </a:cubicBezTo>
                      <a:cubicBezTo>
                        <a:pt x="60" y="157"/>
                        <a:pt x="69" y="135"/>
                        <a:pt x="87" y="118"/>
                      </a:cubicBezTo>
                      <a:cubicBezTo>
                        <a:pt x="106" y="99"/>
                        <a:pt x="136" y="92"/>
                        <a:pt x="163" y="88"/>
                      </a:cubicBezTo>
                      <a:cubicBezTo>
                        <a:pt x="163" y="88"/>
                        <a:pt x="163" y="88"/>
                        <a:pt x="163" y="88"/>
                      </a:cubicBezTo>
                      <a:cubicBezTo>
                        <a:pt x="154" y="93"/>
                        <a:pt x="145" y="99"/>
                        <a:pt x="136" y="105"/>
                      </a:cubicBezTo>
                      <a:cubicBezTo>
                        <a:pt x="106" y="128"/>
                        <a:pt x="85" y="163"/>
                        <a:pt x="78" y="201"/>
                      </a:cubicBezTo>
                      <a:cubicBezTo>
                        <a:pt x="73" y="224"/>
                        <a:pt x="74" y="247"/>
                        <a:pt x="75" y="270"/>
                      </a:cubicBezTo>
                      <a:cubicBezTo>
                        <a:pt x="75" y="271"/>
                        <a:pt x="75" y="271"/>
                        <a:pt x="75" y="271"/>
                      </a:cubicBezTo>
                      <a:cubicBezTo>
                        <a:pt x="67" y="295"/>
                        <a:pt x="66" y="320"/>
                        <a:pt x="64" y="345"/>
                      </a:cubicBezTo>
                      <a:cubicBezTo>
                        <a:pt x="63" y="369"/>
                        <a:pt x="53" y="394"/>
                        <a:pt x="57" y="418"/>
                      </a:cubicBezTo>
                      <a:cubicBezTo>
                        <a:pt x="60" y="439"/>
                        <a:pt x="66" y="473"/>
                        <a:pt x="36" y="476"/>
                      </a:cubicBezTo>
                      <a:cubicBezTo>
                        <a:pt x="26" y="477"/>
                        <a:pt x="16" y="471"/>
                        <a:pt x="11" y="463"/>
                      </a:cubicBezTo>
                      <a:cubicBezTo>
                        <a:pt x="3" y="450"/>
                        <a:pt x="7" y="434"/>
                        <a:pt x="10" y="4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0" name="Freeform 4107"/>
                <p:cNvSpPr>
                  <a:spLocks noEditPoints="1"/>
                </p:cNvSpPr>
                <p:nvPr/>
              </p:nvSpPr>
              <p:spPr bwMode="auto">
                <a:xfrm>
                  <a:off x="457" y="549"/>
                  <a:ext cx="68" cy="59"/>
                </a:xfrm>
                <a:custGeom>
                  <a:avLst/>
                  <a:gdLst>
                    <a:gd name="T0" fmla="*/ 9 w 39"/>
                    <a:gd name="T1" fmla="*/ 32 h 34"/>
                    <a:gd name="T2" fmla="*/ 28 w 39"/>
                    <a:gd name="T3" fmla="*/ 22 h 34"/>
                    <a:gd name="T4" fmla="*/ 39 w 39"/>
                    <a:gd name="T5" fmla="*/ 3 h 34"/>
                    <a:gd name="T6" fmla="*/ 37 w 39"/>
                    <a:gd name="T7" fmla="*/ 1 h 34"/>
                    <a:gd name="T8" fmla="*/ 33 w 39"/>
                    <a:gd name="T9" fmla="*/ 1 h 34"/>
                    <a:gd name="T10" fmla="*/ 19 w 39"/>
                    <a:gd name="T11" fmla="*/ 5 h 34"/>
                    <a:gd name="T12" fmla="*/ 10 w 39"/>
                    <a:gd name="T13" fmla="*/ 15 h 34"/>
                    <a:gd name="T14" fmla="*/ 9 w 39"/>
                    <a:gd name="T15" fmla="*/ 32 h 34"/>
                    <a:gd name="T16" fmla="*/ 18 w 39"/>
                    <a:gd name="T17" fmla="*/ 13 h 34"/>
                    <a:gd name="T18" fmla="*/ 28 w 39"/>
                    <a:gd name="T19" fmla="*/ 8 h 34"/>
                    <a:gd name="T20" fmla="*/ 33 w 39"/>
                    <a:gd name="T21" fmla="*/ 7 h 34"/>
                    <a:gd name="T22" fmla="*/ 26 w 39"/>
                    <a:gd name="T23" fmla="*/ 16 h 34"/>
                    <a:gd name="T24" fmla="*/ 11 w 39"/>
                    <a:gd name="T25" fmla="*/ 27 h 34"/>
                    <a:gd name="T26" fmla="*/ 18 w 39"/>
                    <a:gd name="T27" fmla="*/ 1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34">
                      <a:moveTo>
                        <a:pt x="9" y="32"/>
                      </a:moveTo>
                      <a:cubicBezTo>
                        <a:pt x="16" y="34"/>
                        <a:pt x="24" y="26"/>
                        <a:pt x="28" y="22"/>
                      </a:cubicBezTo>
                      <a:cubicBezTo>
                        <a:pt x="32" y="17"/>
                        <a:pt x="39" y="10"/>
                        <a:pt x="39" y="3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6" y="0"/>
                        <a:pt x="34" y="0"/>
                        <a:pt x="33" y="1"/>
                      </a:cubicBezTo>
                      <a:cubicBezTo>
                        <a:pt x="29" y="4"/>
                        <a:pt x="24" y="2"/>
                        <a:pt x="19" y="5"/>
                      </a:cubicBezTo>
                      <a:cubicBezTo>
                        <a:pt x="15" y="6"/>
                        <a:pt x="13" y="11"/>
                        <a:pt x="10" y="15"/>
                      </a:cubicBezTo>
                      <a:cubicBezTo>
                        <a:pt x="6" y="19"/>
                        <a:pt x="0" y="30"/>
                        <a:pt x="9" y="32"/>
                      </a:cubicBezTo>
                      <a:close/>
                      <a:moveTo>
                        <a:pt x="18" y="13"/>
                      </a:moveTo>
                      <a:cubicBezTo>
                        <a:pt x="21" y="9"/>
                        <a:pt x="23" y="8"/>
                        <a:pt x="28" y="8"/>
                      </a:cubicBezTo>
                      <a:cubicBezTo>
                        <a:pt x="30" y="8"/>
                        <a:pt x="31" y="8"/>
                        <a:pt x="33" y="7"/>
                      </a:cubicBezTo>
                      <a:cubicBezTo>
                        <a:pt x="31" y="10"/>
                        <a:pt x="28" y="14"/>
                        <a:pt x="26" y="16"/>
                      </a:cubicBezTo>
                      <a:cubicBezTo>
                        <a:pt x="23" y="20"/>
                        <a:pt x="17" y="27"/>
                        <a:pt x="11" y="27"/>
                      </a:cubicBezTo>
                      <a:cubicBezTo>
                        <a:pt x="6" y="28"/>
                        <a:pt x="17" y="15"/>
                        <a:pt x="1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1" name="Freeform 4108"/>
                <p:cNvSpPr>
                  <a:spLocks noEditPoints="1"/>
                </p:cNvSpPr>
                <p:nvPr/>
              </p:nvSpPr>
              <p:spPr bwMode="auto">
                <a:xfrm>
                  <a:off x="153" y="35"/>
                  <a:ext cx="605" cy="873"/>
                </a:xfrm>
                <a:custGeom>
                  <a:avLst/>
                  <a:gdLst>
                    <a:gd name="T0" fmla="*/ 107 w 348"/>
                    <a:gd name="T1" fmla="*/ 436 h 501"/>
                    <a:gd name="T2" fmla="*/ 9 w 348"/>
                    <a:gd name="T3" fmla="*/ 485 h 501"/>
                    <a:gd name="T4" fmla="*/ 253 w 348"/>
                    <a:gd name="T5" fmla="*/ 486 h 501"/>
                    <a:gd name="T6" fmla="*/ 181 w 348"/>
                    <a:gd name="T7" fmla="*/ 392 h 501"/>
                    <a:gd name="T8" fmla="*/ 220 w 348"/>
                    <a:gd name="T9" fmla="*/ 19 h 501"/>
                    <a:gd name="T10" fmla="*/ 191 w 348"/>
                    <a:gd name="T11" fmla="*/ 31 h 501"/>
                    <a:gd name="T12" fmla="*/ 201 w 348"/>
                    <a:gd name="T13" fmla="*/ 41 h 501"/>
                    <a:gd name="T14" fmla="*/ 203 w 348"/>
                    <a:gd name="T15" fmla="*/ 53 h 501"/>
                    <a:gd name="T16" fmla="*/ 169 w 348"/>
                    <a:gd name="T17" fmla="*/ 51 h 501"/>
                    <a:gd name="T18" fmla="*/ 167 w 348"/>
                    <a:gd name="T19" fmla="*/ 77 h 501"/>
                    <a:gd name="T20" fmla="*/ 227 w 348"/>
                    <a:gd name="T21" fmla="*/ 92 h 501"/>
                    <a:gd name="T22" fmla="*/ 226 w 348"/>
                    <a:gd name="T23" fmla="*/ 98 h 501"/>
                    <a:gd name="T24" fmla="*/ 232 w 348"/>
                    <a:gd name="T25" fmla="*/ 126 h 501"/>
                    <a:gd name="T26" fmla="*/ 160 w 348"/>
                    <a:gd name="T27" fmla="*/ 77 h 501"/>
                    <a:gd name="T28" fmla="*/ 125 w 348"/>
                    <a:gd name="T29" fmla="*/ 204 h 501"/>
                    <a:gd name="T30" fmla="*/ 108 w 348"/>
                    <a:gd name="T31" fmla="*/ 276 h 501"/>
                    <a:gd name="T32" fmla="*/ 190 w 348"/>
                    <a:gd name="T33" fmla="*/ 290 h 501"/>
                    <a:gd name="T34" fmla="*/ 251 w 348"/>
                    <a:gd name="T35" fmla="*/ 210 h 501"/>
                    <a:gd name="T36" fmla="*/ 232 w 348"/>
                    <a:gd name="T37" fmla="*/ 158 h 501"/>
                    <a:gd name="T38" fmla="*/ 246 w 348"/>
                    <a:gd name="T39" fmla="*/ 197 h 501"/>
                    <a:gd name="T40" fmla="*/ 268 w 348"/>
                    <a:gd name="T41" fmla="*/ 162 h 501"/>
                    <a:gd name="T42" fmla="*/ 296 w 348"/>
                    <a:gd name="T43" fmla="*/ 190 h 501"/>
                    <a:gd name="T44" fmla="*/ 0 w 348"/>
                    <a:gd name="T45" fmla="*/ 322 h 501"/>
                    <a:gd name="T46" fmla="*/ 149 w 348"/>
                    <a:gd name="T47" fmla="*/ 441 h 501"/>
                    <a:gd name="T48" fmla="*/ 173 w 348"/>
                    <a:gd name="T49" fmla="*/ 494 h 501"/>
                    <a:gd name="T50" fmla="*/ 26 w 348"/>
                    <a:gd name="T51" fmla="*/ 468 h 501"/>
                    <a:gd name="T52" fmla="*/ 149 w 348"/>
                    <a:gd name="T53" fmla="*/ 441 h 501"/>
                    <a:gd name="T54" fmla="*/ 120 w 348"/>
                    <a:gd name="T55" fmla="*/ 397 h 501"/>
                    <a:gd name="T56" fmla="*/ 196 w 348"/>
                    <a:gd name="T57" fmla="*/ 33 h 501"/>
                    <a:gd name="T58" fmla="*/ 304 w 348"/>
                    <a:gd name="T59" fmla="*/ 190 h 501"/>
                    <a:gd name="T60" fmla="*/ 259 w 348"/>
                    <a:gd name="T61" fmla="*/ 153 h 501"/>
                    <a:gd name="T62" fmla="*/ 247 w 348"/>
                    <a:gd name="T63" fmla="*/ 175 h 501"/>
                    <a:gd name="T64" fmla="*/ 234 w 348"/>
                    <a:gd name="T65" fmla="*/ 175 h 501"/>
                    <a:gd name="T66" fmla="*/ 207 w 348"/>
                    <a:gd name="T67" fmla="*/ 262 h 501"/>
                    <a:gd name="T68" fmla="*/ 111 w 348"/>
                    <a:gd name="T69" fmla="*/ 286 h 501"/>
                    <a:gd name="T70" fmla="*/ 134 w 348"/>
                    <a:gd name="T71" fmla="*/ 190 h 501"/>
                    <a:gd name="T72" fmla="*/ 144 w 348"/>
                    <a:gd name="T73" fmla="*/ 81 h 501"/>
                    <a:gd name="T74" fmla="*/ 243 w 348"/>
                    <a:gd name="T75" fmla="*/ 124 h 501"/>
                    <a:gd name="T76" fmla="*/ 230 w 348"/>
                    <a:gd name="T77" fmla="*/ 105 h 501"/>
                    <a:gd name="T78" fmla="*/ 221 w 348"/>
                    <a:gd name="T79" fmla="*/ 87 h 501"/>
                    <a:gd name="T80" fmla="*/ 160 w 348"/>
                    <a:gd name="T81" fmla="*/ 70 h 501"/>
                    <a:gd name="T82" fmla="*/ 175 w 348"/>
                    <a:gd name="T83" fmla="*/ 55 h 501"/>
                    <a:gd name="T84" fmla="*/ 213 w 348"/>
                    <a:gd name="T85" fmla="*/ 54 h 501"/>
                    <a:gd name="T86" fmla="*/ 209 w 348"/>
                    <a:gd name="T87" fmla="*/ 45 h 501"/>
                    <a:gd name="T88" fmla="*/ 311 w 348"/>
                    <a:gd name="T89" fmla="*/ 202 h 501"/>
                    <a:gd name="T90" fmla="*/ 209 w 348"/>
                    <a:gd name="T91" fmla="*/ 38 h 501"/>
                    <a:gd name="T92" fmla="*/ 315 w 348"/>
                    <a:gd name="T93" fmla="*/ 284 h 501"/>
                    <a:gd name="T94" fmla="*/ 65 w 348"/>
                    <a:gd name="T95" fmla="*/ 368 h 501"/>
                    <a:gd name="T96" fmla="*/ 47 w 348"/>
                    <a:gd name="T97" fmla="*/ 375 h 5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348" h="501">
                      <a:moveTo>
                        <a:pt x="37" y="396"/>
                      </a:moveTo>
                      <a:cubicBezTo>
                        <a:pt x="46" y="403"/>
                        <a:pt x="53" y="395"/>
                        <a:pt x="58" y="385"/>
                      </a:cubicBezTo>
                      <a:cubicBezTo>
                        <a:pt x="75" y="393"/>
                        <a:pt x="95" y="395"/>
                        <a:pt x="115" y="396"/>
                      </a:cubicBezTo>
                      <a:cubicBezTo>
                        <a:pt x="112" y="409"/>
                        <a:pt x="103" y="423"/>
                        <a:pt x="107" y="436"/>
                      </a:cubicBezTo>
                      <a:cubicBezTo>
                        <a:pt x="107" y="436"/>
                        <a:pt x="107" y="436"/>
                        <a:pt x="107" y="436"/>
                      </a:cubicBezTo>
                      <a:cubicBezTo>
                        <a:pt x="96" y="439"/>
                        <a:pt x="84" y="440"/>
                        <a:pt x="73" y="443"/>
                      </a:cubicBezTo>
                      <a:cubicBezTo>
                        <a:pt x="56" y="447"/>
                        <a:pt x="39" y="453"/>
                        <a:pt x="25" y="462"/>
                      </a:cubicBezTo>
                      <a:cubicBezTo>
                        <a:pt x="20" y="466"/>
                        <a:pt x="4" y="477"/>
                        <a:pt x="9" y="485"/>
                      </a:cubicBezTo>
                      <a:cubicBezTo>
                        <a:pt x="14" y="492"/>
                        <a:pt x="29" y="493"/>
                        <a:pt x="37" y="494"/>
                      </a:cubicBezTo>
                      <a:cubicBezTo>
                        <a:pt x="68" y="498"/>
                        <a:pt x="100" y="500"/>
                        <a:pt x="132" y="500"/>
                      </a:cubicBezTo>
                      <a:cubicBezTo>
                        <a:pt x="164" y="501"/>
                        <a:pt x="197" y="500"/>
                        <a:pt x="229" y="495"/>
                      </a:cubicBezTo>
                      <a:cubicBezTo>
                        <a:pt x="237" y="493"/>
                        <a:pt x="247" y="492"/>
                        <a:pt x="253" y="486"/>
                      </a:cubicBezTo>
                      <a:cubicBezTo>
                        <a:pt x="260" y="480"/>
                        <a:pt x="254" y="472"/>
                        <a:pt x="248" y="468"/>
                      </a:cubicBezTo>
                      <a:cubicBezTo>
                        <a:pt x="221" y="448"/>
                        <a:pt x="183" y="441"/>
                        <a:pt x="150" y="436"/>
                      </a:cubicBezTo>
                      <a:cubicBezTo>
                        <a:pt x="152" y="422"/>
                        <a:pt x="149" y="409"/>
                        <a:pt x="144" y="397"/>
                      </a:cubicBezTo>
                      <a:cubicBezTo>
                        <a:pt x="156" y="396"/>
                        <a:pt x="169" y="395"/>
                        <a:pt x="181" y="392"/>
                      </a:cubicBezTo>
                      <a:cubicBezTo>
                        <a:pt x="210" y="386"/>
                        <a:pt x="238" y="374"/>
                        <a:pt x="262" y="356"/>
                      </a:cubicBezTo>
                      <a:cubicBezTo>
                        <a:pt x="320" y="315"/>
                        <a:pt x="348" y="238"/>
                        <a:pt x="335" y="169"/>
                      </a:cubicBezTo>
                      <a:cubicBezTo>
                        <a:pt x="329" y="137"/>
                        <a:pt x="315" y="105"/>
                        <a:pt x="296" y="78"/>
                      </a:cubicBezTo>
                      <a:cubicBezTo>
                        <a:pt x="276" y="51"/>
                        <a:pt x="250" y="33"/>
                        <a:pt x="220" y="19"/>
                      </a:cubicBezTo>
                      <a:cubicBezTo>
                        <a:pt x="220" y="19"/>
                        <a:pt x="220" y="18"/>
                        <a:pt x="219" y="18"/>
                      </a:cubicBezTo>
                      <a:cubicBezTo>
                        <a:pt x="220" y="14"/>
                        <a:pt x="219" y="11"/>
                        <a:pt x="214" y="8"/>
                      </a:cubicBezTo>
                      <a:cubicBezTo>
                        <a:pt x="198" y="0"/>
                        <a:pt x="196" y="22"/>
                        <a:pt x="192" y="31"/>
                      </a:cubicBezTo>
                      <a:cubicBezTo>
                        <a:pt x="191" y="31"/>
                        <a:pt x="191" y="31"/>
                        <a:pt x="191" y="31"/>
                      </a:cubicBezTo>
                      <a:cubicBezTo>
                        <a:pt x="126" y="9"/>
                        <a:pt x="51" y="25"/>
                        <a:pt x="0" y="71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6" y="72"/>
                        <a:pt x="12" y="67"/>
                        <a:pt x="19" y="62"/>
                      </a:cubicBezTo>
                      <a:cubicBezTo>
                        <a:pt x="72" y="23"/>
                        <a:pt x="142" y="17"/>
                        <a:pt x="201" y="41"/>
                      </a:cubicBezTo>
                      <a:cubicBezTo>
                        <a:pt x="198" y="42"/>
                        <a:pt x="196" y="43"/>
                        <a:pt x="193" y="45"/>
                      </a:cubicBezTo>
                      <a:cubicBezTo>
                        <a:pt x="190" y="48"/>
                        <a:pt x="194" y="53"/>
                        <a:pt x="197" y="54"/>
                      </a:cubicBezTo>
                      <a:cubicBezTo>
                        <a:pt x="199" y="54"/>
                        <a:pt x="200" y="54"/>
                        <a:pt x="201" y="54"/>
                      </a:cubicBezTo>
                      <a:cubicBezTo>
                        <a:pt x="202" y="54"/>
                        <a:pt x="203" y="54"/>
                        <a:pt x="203" y="53"/>
                      </a:cubicBezTo>
                      <a:cubicBezTo>
                        <a:pt x="205" y="53"/>
                        <a:pt x="206" y="54"/>
                        <a:pt x="206" y="56"/>
                      </a:cubicBezTo>
                      <a:cubicBezTo>
                        <a:pt x="200" y="57"/>
                        <a:pt x="193" y="53"/>
                        <a:pt x="188" y="51"/>
                      </a:cubicBezTo>
                      <a:cubicBezTo>
                        <a:pt x="184" y="49"/>
                        <a:pt x="177" y="40"/>
                        <a:pt x="172" y="44"/>
                      </a:cubicBezTo>
                      <a:cubicBezTo>
                        <a:pt x="170" y="46"/>
                        <a:pt x="169" y="48"/>
                        <a:pt x="169" y="51"/>
                      </a:cubicBezTo>
                      <a:cubicBezTo>
                        <a:pt x="168" y="54"/>
                        <a:pt x="172" y="59"/>
                        <a:pt x="167" y="60"/>
                      </a:cubicBezTo>
                      <a:cubicBezTo>
                        <a:pt x="161" y="60"/>
                        <a:pt x="155" y="57"/>
                        <a:pt x="150" y="57"/>
                      </a:cubicBezTo>
                      <a:cubicBezTo>
                        <a:pt x="139" y="56"/>
                        <a:pt x="139" y="68"/>
                        <a:pt x="147" y="72"/>
                      </a:cubicBezTo>
                      <a:cubicBezTo>
                        <a:pt x="153" y="74"/>
                        <a:pt x="161" y="76"/>
                        <a:pt x="167" y="77"/>
                      </a:cubicBezTo>
                      <a:cubicBezTo>
                        <a:pt x="170" y="77"/>
                        <a:pt x="172" y="75"/>
                        <a:pt x="175" y="74"/>
                      </a:cubicBezTo>
                      <a:cubicBezTo>
                        <a:pt x="182" y="69"/>
                        <a:pt x="189" y="67"/>
                        <a:pt x="196" y="74"/>
                      </a:cubicBezTo>
                      <a:cubicBezTo>
                        <a:pt x="203" y="80"/>
                        <a:pt x="202" y="91"/>
                        <a:pt x="210" y="96"/>
                      </a:cubicBezTo>
                      <a:cubicBezTo>
                        <a:pt x="216" y="101"/>
                        <a:pt x="221" y="91"/>
                        <a:pt x="227" y="92"/>
                      </a:cubicBezTo>
                      <a:cubicBezTo>
                        <a:pt x="231" y="93"/>
                        <a:pt x="235" y="95"/>
                        <a:pt x="238" y="97"/>
                      </a:cubicBezTo>
                      <a:cubicBezTo>
                        <a:pt x="240" y="98"/>
                        <a:pt x="242" y="99"/>
                        <a:pt x="243" y="101"/>
                      </a:cubicBezTo>
                      <a:cubicBezTo>
                        <a:pt x="244" y="102"/>
                        <a:pt x="248" y="111"/>
                        <a:pt x="241" y="108"/>
                      </a:cubicBezTo>
                      <a:cubicBezTo>
                        <a:pt x="236" y="105"/>
                        <a:pt x="233" y="99"/>
                        <a:pt x="226" y="98"/>
                      </a:cubicBezTo>
                      <a:cubicBezTo>
                        <a:pt x="221" y="98"/>
                        <a:pt x="219" y="101"/>
                        <a:pt x="219" y="106"/>
                      </a:cubicBezTo>
                      <a:cubicBezTo>
                        <a:pt x="219" y="112"/>
                        <a:pt x="227" y="115"/>
                        <a:pt x="232" y="117"/>
                      </a:cubicBezTo>
                      <a:cubicBezTo>
                        <a:pt x="232" y="117"/>
                        <a:pt x="233" y="118"/>
                        <a:pt x="233" y="118"/>
                      </a:cubicBezTo>
                      <a:cubicBezTo>
                        <a:pt x="237" y="120"/>
                        <a:pt x="237" y="122"/>
                        <a:pt x="232" y="126"/>
                      </a:cubicBezTo>
                      <a:cubicBezTo>
                        <a:pt x="232" y="126"/>
                        <a:pt x="231" y="126"/>
                        <a:pt x="231" y="126"/>
                      </a:cubicBezTo>
                      <a:cubicBezTo>
                        <a:pt x="222" y="122"/>
                        <a:pt x="213" y="118"/>
                        <a:pt x="204" y="113"/>
                      </a:cubicBezTo>
                      <a:cubicBezTo>
                        <a:pt x="193" y="108"/>
                        <a:pt x="185" y="101"/>
                        <a:pt x="178" y="92"/>
                      </a:cubicBezTo>
                      <a:cubicBezTo>
                        <a:pt x="173" y="86"/>
                        <a:pt x="167" y="80"/>
                        <a:pt x="160" y="77"/>
                      </a:cubicBezTo>
                      <a:cubicBezTo>
                        <a:pt x="151" y="74"/>
                        <a:pt x="142" y="75"/>
                        <a:pt x="134" y="77"/>
                      </a:cubicBezTo>
                      <a:cubicBezTo>
                        <a:pt x="105" y="84"/>
                        <a:pt x="57" y="118"/>
                        <a:pt x="73" y="153"/>
                      </a:cubicBezTo>
                      <a:cubicBezTo>
                        <a:pt x="82" y="170"/>
                        <a:pt x="108" y="166"/>
                        <a:pt x="122" y="174"/>
                      </a:cubicBezTo>
                      <a:cubicBezTo>
                        <a:pt x="134" y="181"/>
                        <a:pt x="129" y="194"/>
                        <a:pt x="125" y="204"/>
                      </a:cubicBezTo>
                      <a:cubicBezTo>
                        <a:pt x="123" y="208"/>
                        <a:pt x="122" y="212"/>
                        <a:pt x="121" y="216"/>
                      </a:cubicBezTo>
                      <a:cubicBezTo>
                        <a:pt x="120" y="222"/>
                        <a:pt x="122" y="227"/>
                        <a:pt x="123" y="233"/>
                      </a:cubicBezTo>
                      <a:cubicBezTo>
                        <a:pt x="123" y="241"/>
                        <a:pt x="116" y="250"/>
                        <a:pt x="113" y="257"/>
                      </a:cubicBezTo>
                      <a:cubicBezTo>
                        <a:pt x="111" y="263"/>
                        <a:pt x="109" y="269"/>
                        <a:pt x="108" y="276"/>
                      </a:cubicBezTo>
                      <a:cubicBezTo>
                        <a:pt x="106" y="286"/>
                        <a:pt x="104" y="299"/>
                        <a:pt x="108" y="310"/>
                      </a:cubicBezTo>
                      <a:cubicBezTo>
                        <a:pt x="112" y="320"/>
                        <a:pt x="122" y="322"/>
                        <a:pt x="132" y="321"/>
                      </a:cubicBezTo>
                      <a:cubicBezTo>
                        <a:pt x="141" y="319"/>
                        <a:pt x="149" y="314"/>
                        <a:pt x="157" y="308"/>
                      </a:cubicBezTo>
                      <a:cubicBezTo>
                        <a:pt x="167" y="300"/>
                        <a:pt x="178" y="295"/>
                        <a:pt x="190" y="290"/>
                      </a:cubicBezTo>
                      <a:cubicBezTo>
                        <a:pt x="198" y="286"/>
                        <a:pt x="205" y="282"/>
                        <a:pt x="210" y="275"/>
                      </a:cubicBezTo>
                      <a:cubicBezTo>
                        <a:pt x="216" y="266"/>
                        <a:pt x="209" y="255"/>
                        <a:pt x="219" y="248"/>
                      </a:cubicBezTo>
                      <a:cubicBezTo>
                        <a:pt x="230" y="241"/>
                        <a:pt x="245" y="240"/>
                        <a:pt x="252" y="227"/>
                      </a:cubicBezTo>
                      <a:cubicBezTo>
                        <a:pt x="255" y="222"/>
                        <a:pt x="254" y="215"/>
                        <a:pt x="251" y="210"/>
                      </a:cubicBezTo>
                      <a:cubicBezTo>
                        <a:pt x="248" y="205"/>
                        <a:pt x="244" y="202"/>
                        <a:pt x="242" y="197"/>
                      </a:cubicBezTo>
                      <a:cubicBezTo>
                        <a:pt x="239" y="191"/>
                        <a:pt x="241" y="184"/>
                        <a:pt x="240" y="178"/>
                      </a:cubicBezTo>
                      <a:cubicBezTo>
                        <a:pt x="239" y="174"/>
                        <a:pt x="237" y="170"/>
                        <a:pt x="236" y="167"/>
                      </a:cubicBezTo>
                      <a:cubicBezTo>
                        <a:pt x="234" y="164"/>
                        <a:pt x="233" y="161"/>
                        <a:pt x="232" y="158"/>
                      </a:cubicBezTo>
                      <a:cubicBezTo>
                        <a:pt x="232" y="158"/>
                        <a:pt x="232" y="157"/>
                        <a:pt x="232" y="156"/>
                      </a:cubicBezTo>
                      <a:cubicBezTo>
                        <a:pt x="230" y="152"/>
                        <a:pt x="232" y="150"/>
                        <a:pt x="237" y="150"/>
                      </a:cubicBezTo>
                      <a:cubicBezTo>
                        <a:pt x="242" y="159"/>
                        <a:pt x="242" y="172"/>
                        <a:pt x="241" y="181"/>
                      </a:cubicBezTo>
                      <a:cubicBezTo>
                        <a:pt x="241" y="187"/>
                        <a:pt x="242" y="193"/>
                        <a:pt x="246" y="197"/>
                      </a:cubicBezTo>
                      <a:cubicBezTo>
                        <a:pt x="250" y="202"/>
                        <a:pt x="259" y="201"/>
                        <a:pt x="264" y="200"/>
                      </a:cubicBezTo>
                      <a:cubicBezTo>
                        <a:pt x="270" y="199"/>
                        <a:pt x="279" y="196"/>
                        <a:pt x="280" y="190"/>
                      </a:cubicBezTo>
                      <a:cubicBezTo>
                        <a:pt x="283" y="182"/>
                        <a:pt x="277" y="175"/>
                        <a:pt x="273" y="169"/>
                      </a:cubicBezTo>
                      <a:cubicBezTo>
                        <a:pt x="271" y="167"/>
                        <a:pt x="270" y="165"/>
                        <a:pt x="268" y="162"/>
                      </a:cubicBezTo>
                      <a:cubicBezTo>
                        <a:pt x="267" y="161"/>
                        <a:pt x="267" y="160"/>
                        <a:pt x="266" y="159"/>
                      </a:cubicBezTo>
                      <a:cubicBezTo>
                        <a:pt x="266" y="159"/>
                        <a:pt x="261" y="147"/>
                        <a:pt x="267" y="150"/>
                      </a:cubicBezTo>
                      <a:cubicBezTo>
                        <a:pt x="275" y="154"/>
                        <a:pt x="278" y="166"/>
                        <a:pt x="282" y="173"/>
                      </a:cubicBezTo>
                      <a:cubicBezTo>
                        <a:pt x="286" y="179"/>
                        <a:pt x="291" y="185"/>
                        <a:pt x="296" y="190"/>
                      </a:cubicBezTo>
                      <a:cubicBezTo>
                        <a:pt x="305" y="197"/>
                        <a:pt x="307" y="206"/>
                        <a:pt x="310" y="217"/>
                      </a:cubicBezTo>
                      <a:cubicBezTo>
                        <a:pt x="310" y="217"/>
                        <a:pt x="310" y="218"/>
                        <a:pt x="310" y="218"/>
                      </a:cubicBezTo>
                      <a:cubicBezTo>
                        <a:pt x="302" y="293"/>
                        <a:pt x="243" y="353"/>
                        <a:pt x="170" y="369"/>
                      </a:cubicBezTo>
                      <a:cubicBezTo>
                        <a:pt x="108" y="383"/>
                        <a:pt x="44" y="364"/>
                        <a:pt x="0" y="322"/>
                      </a:cubicBezTo>
                      <a:cubicBezTo>
                        <a:pt x="0" y="329"/>
                        <a:pt x="0" y="329"/>
                        <a:pt x="0" y="329"/>
                      </a:cubicBezTo>
                      <a:cubicBezTo>
                        <a:pt x="14" y="343"/>
                        <a:pt x="31" y="354"/>
                        <a:pt x="49" y="362"/>
                      </a:cubicBezTo>
                      <a:cubicBezTo>
                        <a:pt x="46" y="370"/>
                        <a:pt x="26" y="388"/>
                        <a:pt x="37" y="396"/>
                      </a:cubicBezTo>
                      <a:close/>
                      <a:moveTo>
                        <a:pt x="149" y="441"/>
                      </a:moveTo>
                      <a:cubicBezTo>
                        <a:pt x="170" y="444"/>
                        <a:pt x="191" y="448"/>
                        <a:pt x="212" y="456"/>
                      </a:cubicBezTo>
                      <a:cubicBezTo>
                        <a:pt x="224" y="460"/>
                        <a:pt x="244" y="466"/>
                        <a:pt x="251" y="478"/>
                      </a:cubicBezTo>
                      <a:cubicBezTo>
                        <a:pt x="255" y="486"/>
                        <a:pt x="228" y="490"/>
                        <a:pt x="224" y="490"/>
                      </a:cubicBezTo>
                      <a:cubicBezTo>
                        <a:pt x="207" y="493"/>
                        <a:pt x="190" y="494"/>
                        <a:pt x="173" y="494"/>
                      </a:cubicBezTo>
                      <a:cubicBezTo>
                        <a:pt x="136" y="496"/>
                        <a:pt x="99" y="495"/>
                        <a:pt x="63" y="491"/>
                      </a:cubicBezTo>
                      <a:cubicBezTo>
                        <a:pt x="51" y="490"/>
                        <a:pt x="40" y="490"/>
                        <a:pt x="29" y="488"/>
                      </a:cubicBezTo>
                      <a:cubicBezTo>
                        <a:pt x="24" y="487"/>
                        <a:pt x="18" y="486"/>
                        <a:pt x="14" y="483"/>
                      </a:cubicBezTo>
                      <a:cubicBezTo>
                        <a:pt x="10" y="480"/>
                        <a:pt x="24" y="470"/>
                        <a:pt x="26" y="468"/>
                      </a:cubicBezTo>
                      <a:cubicBezTo>
                        <a:pt x="40" y="458"/>
                        <a:pt x="57" y="452"/>
                        <a:pt x="74" y="448"/>
                      </a:cubicBezTo>
                      <a:cubicBezTo>
                        <a:pt x="86" y="445"/>
                        <a:pt x="98" y="444"/>
                        <a:pt x="110" y="440"/>
                      </a:cubicBezTo>
                      <a:cubicBezTo>
                        <a:pt x="123" y="441"/>
                        <a:pt x="135" y="443"/>
                        <a:pt x="148" y="441"/>
                      </a:cubicBezTo>
                      <a:cubicBezTo>
                        <a:pt x="148" y="441"/>
                        <a:pt x="149" y="441"/>
                        <a:pt x="149" y="441"/>
                      </a:cubicBezTo>
                      <a:close/>
                      <a:moveTo>
                        <a:pt x="145" y="436"/>
                      </a:moveTo>
                      <a:cubicBezTo>
                        <a:pt x="134" y="438"/>
                        <a:pt x="123" y="436"/>
                        <a:pt x="112" y="435"/>
                      </a:cubicBezTo>
                      <a:cubicBezTo>
                        <a:pt x="112" y="435"/>
                        <a:pt x="112" y="435"/>
                        <a:pt x="112" y="434"/>
                      </a:cubicBezTo>
                      <a:cubicBezTo>
                        <a:pt x="108" y="422"/>
                        <a:pt x="117" y="409"/>
                        <a:pt x="120" y="397"/>
                      </a:cubicBezTo>
                      <a:cubicBezTo>
                        <a:pt x="121" y="397"/>
                        <a:pt x="121" y="397"/>
                        <a:pt x="122" y="397"/>
                      </a:cubicBezTo>
                      <a:cubicBezTo>
                        <a:pt x="128" y="397"/>
                        <a:pt x="133" y="397"/>
                        <a:pt x="139" y="397"/>
                      </a:cubicBezTo>
                      <a:cubicBezTo>
                        <a:pt x="143" y="409"/>
                        <a:pt x="148" y="423"/>
                        <a:pt x="145" y="436"/>
                      </a:cubicBezTo>
                      <a:close/>
                      <a:moveTo>
                        <a:pt x="196" y="33"/>
                      </a:moveTo>
                      <a:cubicBezTo>
                        <a:pt x="199" y="27"/>
                        <a:pt x="200" y="11"/>
                        <a:pt x="209" y="12"/>
                      </a:cubicBezTo>
                      <a:cubicBezTo>
                        <a:pt x="221" y="15"/>
                        <a:pt x="208" y="31"/>
                        <a:pt x="204" y="36"/>
                      </a:cubicBezTo>
                      <a:cubicBezTo>
                        <a:pt x="201" y="35"/>
                        <a:pt x="199" y="34"/>
                        <a:pt x="196" y="33"/>
                      </a:cubicBezTo>
                      <a:close/>
                      <a:moveTo>
                        <a:pt x="304" y="190"/>
                      </a:moveTo>
                      <a:cubicBezTo>
                        <a:pt x="300" y="185"/>
                        <a:pt x="295" y="182"/>
                        <a:pt x="291" y="177"/>
                      </a:cubicBezTo>
                      <a:cubicBezTo>
                        <a:pt x="288" y="172"/>
                        <a:pt x="285" y="166"/>
                        <a:pt x="281" y="160"/>
                      </a:cubicBezTo>
                      <a:cubicBezTo>
                        <a:pt x="279" y="155"/>
                        <a:pt x="274" y="146"/>
                        <a:pt x="268" y="145"/>
                      </a:cubicBezTo>
                      <a:cubicBezTo>
                        <a:pt x="262" y="143"/>
                        <a:pt x="259" y="147"/>
                        <a:pt x="259" y="153"/>
                      </a:cubicBezTo>
                      <a:cubicBezTo>
                        <a:pt x="258" y="159"/>
                        <a:pt x="265" y="166"/>
                        <a:pt x="268" y="171"/>
                      </a:cubicBezTo>
                      <a:cubicBezTo>
                        <a:pt x="271" y="175"/>
                        <a:pt x="274" y="179"/>
                        <a:pt x="276" y="184"/>
                      </a:cubicBezTo>
                      <a:cubicBezTo>
                        <a:pt x="279" y="194"/>
                        <a:pt x="263" y="195"/>
                        <a:pt x="258" y="196"/>
                      </a:cubicBezTo>
                      <a:cubicBezTo>
                        <a:pt x="245" y="197"/>
                        <a:pt x="247" y="184"/>
                        <a:pt x="247" y="175"/>
                      </a:cubicBezTo>
                      <a:cubicBezTo>
                        <a:pt x="247" y="167"/>
                        <a:pt x="246" y="157"/>
                        <a:pt x="243" y="150"/>
                      </a:cubicBezTo>
                      <a:cubicBezTo>
                        <a:pt x="240" y="145"/>
                        <a:pt x="236" y="140"/>
                        <a:pt x="230" y="143"/>
                      </a:cubicBezTo>
                      <a:cubicBezTo>
                        <a:pt x="224" y="147"/>
                        <a:pt x="226" y="157"/>
                        <a:pt x="228" y="162"/>
                      </a:cubicBezTo>
                      <a:cubicBezTo>
                        <a:pt x="230" y="166"/>
                        <a:pt x="232" y="171"/>
                        <a:pt x="234" y="175"/>
                      </a:cubicBezTo>
                      <a:cubicBezTo>
                        <a:pt x="236" y="181"/>
                        <a:pt x="235" y="186"/>
                        <a:pt x="236" y="192"/>
                      </a:cubicBezTo>
                      <a:cubicBezTo>
                        <a:pt x="236" y="203"/>
                        <a:pt x="248" y="209"/>
                        <a:pt x="248" y="220"/>
                      </a:cubicBezTo>
                      <a:cubicBezTo>
                        <a:pt x="248" y="235"/>
                        <a:pt x="224" y="238"/>
                        <a:pt x="215" y="245"/>
                      </a:cubicBezTo>
                      <a:cubicBezTo>
                        <a:pt x="209" y="250"/>
                        <a:pt x="207" y="254"/>
                        <a:pt x="207" y="262"/>
                      </a:cubicBezTo>
                      <a:cubicBezTo>
                        <a:pt x="207" y="277"/>
                        <a:pt x="195" y="282"/>
                        <a:pt x="182" y="287"/>
                      </a:cubicBezTo>
                      <a:cubicBezTo>
                        <a:pt x="171" y="292"/>
                        <a:pt x="162" y="298"/>
                        <a:pt x="152" y="305"/>
                      </a:cubicBezTo>
                      <a:cubicBezTo>
                        <a:pt x="144" y="311"/>
                        <a:pt x="133" y="317"/>
                        <a:pt x="123" y="316"/>
                      </a:cubicBezTo>
                      <a:cubicBezTo>
                        <a:pt x="109" y="314"/>
                        <a:pt x="110" y="296"/>
                        <a:pt x="111" y="286"/>
                      </a:cubicBezTo>
                      <a:cubicBezTo>
                        <a:pt x="113" y="273"/>
                        <a:pt x="117" y="259"/>
                        <a:pt x="123" y="248"/>
                      </a:cubicBezTo>
                      <a:cubicBezTo>
                        <a:pt x="125" y="244"/>
                        <a:pt x="127" y="240"/>
                        <a:pt x="127" y="236"/>
                      </a:cubicBezTo>
                      <a:cubicBezTo>
                        <a:pt x="128" y="230"/>
                        <a:pt x="126" y="224"/>
                        <a:pt x="126" y="218"/>
                      </a:cubicBezTo>
                      <a:cubicBezTo>
                        <a:pt x="127" y="209"/>
                        <a:pt x="133" y="200"/>
                        <a:pt x="134" y="190"/>
                      </a:cubicBezTo>
                      <a:cubicBezTo>
                        <a:pt x="138" y="172"/>
                        <a:pt x="119" y="166"/>
                        <a:pt x="104" y="163"/>
                      </a:cubicBezTo>
                      <a:cubicBezTo>
                        <a:pt x="93" y="161"/>
                        <a:pt x="81" y="159"/>
                        <a:pt x="76" y="146"/>
                      </a:cubicBezTo>
                      <a:cubicBezTo>
                        <a:pt x="72" y="135"/>
                        <a:pt x="79" y="122"/>
                        <a:pt x="86" y="113"/>
                      </a:cubicBezTo>
                      <a:cubicBezTo>
                        <a:pt x="100" y="96"/>
                        <a:pt x="122" y="83"/>
                        <a:pt x="144" y="81"/>
                      </a:cubicBezTo>
                      <a:cubicBezTo>
                        <a:pt x="166" y="78"/>
                        <a:pt x="175" y="101"/>
                        <a:pt x="191" y="112"/>
                      </a:cubicBezTo>
                      <a:cubicBezTo>
                        <a:pt x="204" y="121"/>
                        <a:pt x="218" y="125"/>
                        <a:pt x="231" y="132"/>
                      </a:cubicBezTo>
                      <a:cubicBezTo>
                        <a:pt x="232" y="132"/>
                        <a:pt x="233" y="132"/>
                        <a:pt x="234" y="131"/>
                      </a:cubicBezTo>
                      <a:cubicBezTo>
                        <a:pt x="238" y="131"/>
                        <a:pt x="243" y="129"/>
                        <a:pt x="243" y="124"/>
                      </a:cubicBezTo>
                      <a:cubicBezTo>
                        <a:pt x="242" y="117"/>
                        <a:pt x="237" y="114"/>
                        <a:pt x="231" y="111"/>
                      </a:cubicBezTo>
                      <a:cubicBezTo>
                        <a:pt x="229" y="110"/>
                        <a:pt x="227" y="110"/>
                        <a:pt x="226" y="108"/>
                      </a:cubicBezTo>
                      <a:cubicBezTo>
                        <a:pt x="226" y="107"/>
                        <a:pt x="226" y="105"/>
                        <a:pt x="227" y="104"/>
                      </a:cubicBezTo>
                      <a:cubicBezTo>
                        <a:pt x="228" y="104"/>
                        <a:pt x="229" y="105"/>
                        <a:pt x="230" y="105"/>
                      </a:cubicBezTo>
                      <a:cubicBezTo>
                        <a:pt x="233" y="107"/>
                        <a:pt x="235" y="110"/>
                        <a:pt x="237" y="111"/>
                      </a:cubicBezTo>
                      <a:cubicBezTo>
                        <a:pt x="242" y="115"/>
                        <a:pt x="247" y="114"/>
                        <a:pt x="250" y="108"/>
                      </a:cubicBezTo>
                      <a:cubicBezTo>
                        <a:pt x="255" y="97"/>
                        <a:pt x="235" y="88"/>
                        <a:pt x="227" y="87"/>
                      </a:cubicBezTo>
                      <a:cubicBezTo>
                        <a:pt x="225" y="87"/>
                        <a:pt x="223" y="87"/>
                        <a:pt x="221" y="87"/>
                      </a:cubicBezTo>
                      <a:cubicBezTo>
                        <a:pt x="216" y="90"/>
                        <a:pt x="214" y="95"/>
                        <a:pt x="209" y="88"/>
                      </a:cubicBezTo>
                      <a:cubicBezTo>
                        <a:pt x="204" y="79"/>
                        <a:pt x="203" y="71"/>
                        <a:pt x="194" y="66"/>
                      </a:cubicBezTo>
                      <a:cubicBezTo>
                        <a:pt x="187" y="62"/>
                        <a:pt x="180" y="65"/>
                        <a:pt x="174" y="68"/>
                      </a:cubicBezTo>
                      <a:cubicBezTo>
                        <a:pt x="169" y="71"/>
                        <a:pt x="166" y="72"/>
                        <a:pt x="160" y="70"/>
                      </a:cubicBezTo>
                      <a:cubicBezTo>
                        <a:pt x="156" y="69"/>
                        <a:pt x="148" y="69"/>
                        <a:pt x="146" y="64"/>
                      </a:cubicBezTo>
                      <a:cubicBezTo>
                        <a:pt x="145" y="60"/>
                        <a:pt x="161" y="64"/>
                        <a:pt x="163" y="64"/>
                      </a:cubicBezTo>
                      <a:cubicBezTo>
                        <a:pt x="167" y="65"/>
                        <a:pt x="173" y="65"/>
                        <a:pt x="175" y="60"/>
                      </a:cubicBezTo>
                      <a:cubicBezTo>
                        <a:pt x="176" y="59"/>
                        <a:pt x="175" y="57"/>
                        <a:pt x="175" y="55"/>
                      </a:cubicBezTo>
                      <a:cubicBezTo>
                        <a:pt x="174" y="54"/>
                        <a:pt x="173" y="47"/>
                        <a:pt x="177" y="49"/>
                      </a:cubicBezTo>
                      <a:cubicBezTo>
                        <a:pt x="179" y="50"/>
                        <a:pt x="181" y="52"/>
                        <a:pt x="182" y="53"/>
                      </a:cubicBezTo>
                      <a:cubicBezTo>
                        <a:pt x="189" y="58"/>
                        <a:pt x="199" y="62"/>
                        <a:pt x="208" y="62"/>
                      </a:cubicBezTo>
                      <a:cubicBezTo>
                        <a:pt x="212" y="61"/>
                        <a:pt x="214" y="58"/>
                        <a:pt x="213" y="54"/>
                      </a:cubicBezTo>
                      <a:cubicBezTo>
                        <a:pt x="213" y="52"/>
                        <a:pt x="211" y="50"/>
                        <a:pt x="209" y="49"/>
                      </a:cubicBezTo>
                      <a:cubicBezTo>
                        <a:pt x="207" y="48"/>
                        <a:pt x="207" y="48"/>
                        <a:pt x="205" y="48"/>
                      </a:cubicBezTo>
                      <a:cubicBezTo>
                        <a:pt x="205" y="48"/>
                        <a:pt x="198" y="48"/>
                        <a:pt x="198" y="48"/>
                      </a:cubicBezTo>
                      <a:cubicBezTo>
                        <a:pt x="201" y="46"/>
                        <a:pt x="205" y="46"/>
                        <a:pt x="209" y="45"/>
                      </a:cubicBezTo>
                      <a:cubicBezTo>
                        <a:pt x="209" y="45"/>
                        <a:pt x="209" y="45"/>
                        <a:pt x="209" y="45"/>
                      </a:cubicBezTo>
                      <a:cubicBezTo>
                        <a:pt x="223" y="51"/>
                        <a:pt x="236" y="59"/>
                        <a:pt x="248" y="68"/>
                      </a:cubicBezTo>
                      <a:cubicBezTo>
                        <a:pt x="287" y="100"/>
                        <a:pt x="311" y="149"/>
                        <a:pt x="311" y="200"/>
                      </a:cubicBezTo>
                      <a:cubicBezTo>
                        <a:pt x="311" y="201"/>
                        <a:pt x="311" y="201"/>
                        <a:pt x="311" y="202"/>
                      </a:cubicBezTo>
                      <a:cubicBezTo>
                        <a:pt x="309" y="198"/>
                        <a:pt x="307" y="194"/>
                        <a:pt x="304" y="190"/>
                      </a:cubicBezTo>
                      <a:close/>
                      <a:moveTo>
                        <a:pt x="166" y="375"/>
                      </a:moveTo>
                      <a:cubicBezTo>
                        <a:pt x="250" y="360"/>
                        <a:pt x="316" y="286"/>
                        <a:pt x="316" y="200"/>
                      </a:cubicBezTo>
                      <a:cubicBezTo>
                        <a:pt x="316" y="129"/>
                        <a:pt x="272" y="67"/>
                        <a:pt x="209" y="38"/>
                      </a:cubicBezTo>
                      <a:cubicBezTo>
                        <a:pt x="211" y="35"/>
                        <a:pt x="216" y="29"/>
                        <a:pt x="218" y="23"/>
                      </a:cubicBezTo>
                      <a:cubicBezTo>
                        <a:pt x="240" y="35"/>
                        <a:pt x="262" y="47"/>
                        <a:pt x="279" y="65"/>
                      </a:cubicBezTo>
                      <a:cubicBezTo>
                        <a:pt x="297" y="84"/>
                        <a:pt x="309" y="108"/>
                        <a:pt x="319" y="132"/>
                      </a:cubicBezTo>
                      <a:cubicBezTo>
                        <a:pt x="339" y="182"/>
                        <a:pt x="337" y="235"/>
                        <a:pt x="315" y="284"/>
                      </a:cubicBezTo>
                      <a:cubicBezTo>
                        <a:pt x="290" y="339"/>
                        <a:pt x="239" y="374"/>
                        <a:pt x="182" y="387"/>
                      </a:cubicBezTo>
                      <a:cubicBezTo>
                        <a:pt x="164" y="391"/>
                        <a:pt x="146" y="392"/>
                        <a:pt x="127" y="392"/>
                      </a:cubicBezTo>
                      <a:cubicBezTo>
                        <a:pt x="105" y="391"/>
                        <a:pt x="81" y="390"/>
                        <a:pt x="60" y="381"/>
                      </a:cubicBezTo>
                      <a:cubicBezTo>
                        <a:pt x="62" y="376"/>
                        <a:pt x="64" y="371"/>
                        <a:pt x="65" y="368"/>
                      </a:cubicBezTo>
                      <a:cubicBezTo>
                        <a:pt x="98" y="379"/>
                        <a:pt x="132" y="382"/>
                        <a:pt x="166" y="375"/>
                      </a:cubicBezTo>
                      <a:close/>
                      <a:moveTo>
                        <a:pt x="61" y="366"/>
                      </a:moveTo>
                      <a:cubicBezTo>
                        <a:pt x="57" y="375"/>
                        <a:pt x="46" y="400"/>
                        <a:pt x="40" y="392"/>
                      </a:cubicBezTo>
                      <a:cubicBezTo>
                        <a:pt x="37" y="388"/>
                        <a:pt x="45" y="378"/>
                        <a:pt x="47" y="375"/>
                      </a:cubicBezTo>
                      <a:cubicBezTo>
                        <a:pt x="49" y="371"/>
                        <a:pt x="52" y="368"/>
                        <a:pt x="54" y="364"/>
                      </a:cubicBezTo>
                      <a:cubicBezTo>
                        <a:pt x="56" y="364"/>
                        <a:pt x="58" y="365"/>
                        <a:pt x="61" y="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2" name="Freeform 4109"/>
                <p:cNvSpPr/>
                <p:nvPr/>
              </p:nvSpPr>
              <p:spPr bwMode="auto">
                <a:xfrm>
                  <a:off x="2151" y="732"/>
                  <a:ext cx="4" cy="7"/>
                </a:xfrm>
                <a:custGeom>
                  <a:avLst/>
                  <a:gdLst>
                    <a:gd name="T0" fmla="*/ 0 w 2"/>
                    <a:gd name="T1" fmla="*/ 4 h 4"/>
                    <a:gd name="T2" fmla="*/ 1 w 2"/>
                    <a:gd name="T3" fmla="*/ 3 h 4"/>
                    <a:gd name="T4" fmla="*/ 2 w 2"/>
                    <a:gd name="T5" fmla="*/ 0 h 4"/>
                    <a:gd name="T6" fmla="*/ 0 w 2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1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3" name="Freeform 4110"/>
                <p:cNvSpPr/>
                <p:nvPr/>
              </p:nvSpPr>
              <p:spPr bwMode="auto">
                <a:xfrm>
                  <a:off x="2130" y="704"/>
                  <a:ext cx="162" cy="428"/>
                </a:xfrm>
                <a:custGeom>
                  <a:avLst/>
                  <a:gdLst>
                    <a:gd name="T0" fmla="*/ 79 w 93"/>
                    <a:gd name="T1" fmla="*/ 246 h 246"/>
                    <a:gd name="T2" fmla="*/ 79 w 93"/>
                    <a:gd name="T3" fmla="*/ 246 h 246"/>
                    <a:gd name="T4" fmla="*/ 79 w 93"/>
                    <a:gd name="T5" fmla="*/ 246 h 246"/>
                    <a:gd name="T6" fmla="*/ 80 w 93"/>
                    <a:gd name="T7" fmla="*/ 243 h 246"/>
                    <a:gd name="T8" fmla="*/ 82 w 93"/>
                    <a:gd name="T9" fmla="*/ 242 h 246"/>
                    <a:gd name="T10" fmla="*/ 78 w 93"/>
                    <a:gd name="T11" fmla="*/ 238 h 246"/>
                    <a:gd name="T12" fmla="*/ 74 w 93"/>
                    <a:gd name="T13" fmla="*/ 234 h 246"/>
                    <a:gd name="T14" fmla="*/ 74 w 93"/>
                    <a:gd name="T15" fmla="*/ 234 h 246"/>
                    <a:gd name="T16" fmla="*/ 22 w 93"/>
                    <a:gd name="T17" fmla="*/ 133 h 246"/>
                    <a:gd name="T18" fmla="*/ 9 w 93"/>
                    <a:gd name="T19" fmla="*/ 69 h 246"/>
                    <a:gd name="T20" fmla="*/ 9 w 93"/>
                    <a:gd name="T21" fmla="*/ 70 h 246"/>
                    <a:gd name="T22" fmla="*/ 8 w 93"/>
                    <a:gd name="T23" fmla="*/ 69 h 246"/>
                    <a:gd name="T24" fmla="*/ 9 w 93"/>
                    <a:gd name="T25" fmla="*/ 68 h 246"/>
                    <a:gd name="T26" fmla="*/ 9 w 93"/>
                    <a:gd name="T27" fmla="*/ 63 h 246"/>
                    <a:gd name="T28" fmla="*/ 10 w 93"/>
                    <a:gd name="T29" fmla="*/ 31 h 246"/>
                    <a:gd name="T30" fmla="*/ 11 w 93"/>
                    <a:gd name="T31" fmla="*/ 27 h 246"/>
                    <a:gd name="T32" fmla="*/ 9 w 93"/>
                    <a:gd name="T33" fmla="*/ 30 h 246"/>
                    <a:gd name="T34" fmla="*/ 7 w 93"/>
                    <a:gd name="T35" fmla="*/ 29 h 246"/>
                    <a:gd name="T36" fmla="*/ 12 w 93"/>
                    <a:gd name="T37" fmla="*/ 22 h 246"/>
                    <a:gd name="T38" fmla="*/ 12 w 93"/>
                    <a:gd name="T39" fmla="*/ 21 h 246"/>
                    <a:gd name="T40" fmla="*/ 12 w 93"/>
                    <a:gd name="T41" fmla="*/ 21 h 246"/>
                    <a:gd name="T42" fmla="*/ 11 w 93"/>
                    <a:gd name="T43" fmla="*/ 22 h 246"/>
                    <a:gd name="T44" fmla="*/ 10 w 93"/>
                    <a:gd name="T45" fmla="*/ 21 h 246"/>
                    <a:gd name="T46" fmla="*/ 23 w 93"/>
                    <a:gd name="T47" fmla="*/ 4 h 246"/>
                    <a:gd name="T48" fmla="*/ 24 w 93"/>
                    <a:gd name="T49" fmla="*/ 5 h 246"/>
                    <a:gd name="T50" fmla="*/ 17 w 93"/>
                    <a:gd name="T51" fmla="*/ 11 h 246"/>
                    <a:gd name="T52" fmla="*/ 22 w 93"/>
                    <a:gd name="T53" fmla="*/ 8 h 246"/>
                    <a:gd name="T54" fmla="*/ 22 w 93"/>
                    <a:gd name="T55" fmla="*/ 8 h 246"/>
                    <a:gd name="T56" fmla="*/ 23 w 93"/>
                    <a:gd name="T57" fmla="*/ 8 h 246"/>
                    <a:gd name="T58" fmla="*/ 48 w 93"/>
                    <a:gd name="T59" fmla="*/ 40 h 246"/>
                    <a:gd name="T60" fmla="*/ 61 w 93"/>
                    <a:gd name="T61" fmla="*/ 90 h 246"/>
                    <a:gd name="T62" fmla="*/ 80 w 93"/>
                    <a:gd name="T63" fmla="*/ 193 h 246"/>
                    <a:gd name="T64" fmla="*/ 80 w 93"/>
                    <a:gd name="T65" fmla="*/ 194 h 246"/>
                    <a:gd name="T66" fmla="*/ 80 w 93"/>
                    <a:gd name="T67" fmla="*/ 195 h 246"/>
                    <a:gd name="T68" fmla="*/ 81 w 93"/>
                    <a:gd name="T69" fmla="*/ 201 h 246"/>
                    <a:gd name="T70" fmla="*/ 81 w 93"/>
                    <a:gd name="T71" fmla="*/ 200 h 246"/>
                    <a:gd name="T72" fmla="*/ 82 w 93"/>
                    <a:gd name="T73" fmla="*/ 201 h 246"/>
                    <a:gd name="T74" fmla="*/ 81 w 93"/>
                    <a:gd name="T75" fmla="*/ 203 h 246"/>
                    <a:gd name="T76" fmla="*/ 86 w 93"/>
                    <a:gd name="T77" fmla="*/ 227 h 246"/>
                    <a:gd name="T78" fmla="*/ 87 w 93"/>
                    <a:gd name="T79" fmla="*/ 227 h 246"/>
                    <a:gd name="T80" fmla="*/ 89 w 93"/>
                    <a:gd name="T81" fmla="*/ 232 h 246"/>
                    <a:gd name="T82" fmla="*/ 87 w 93"/>
                    <a:gd name="T83" fmla="*/ 232 h 246"/>
                    <a:gd name="T84" fmla="*/ 88 w 93"/>
                    <a:gd name="T85" fmla="*/ 237 h 246"/>
                    <a:gd name="T86" fmla="*/ 88 w 93"/>
                    <a:gd name="T87" fmla="*/ 237 h 246"/>
                    <a:gd name="T88" fmla="*/ 89 w 93"/>
                    <a:gd name="T89" fmla="*/ 237 h 246"/>
                    <a:gd name="T90" fmla="*/ 91 w 93"/>
                    <a:gd name="T91" fmla="*/ 236 h 246"/>
                    <a:gd name="T92" fmla="*/ 91 w 93"/>
                    <a:gd name="T93" fmla="*/ 236 h 246"/>
                    <a:gd name="T94" fmla="*/ 93 w 93"/>
                    <a:gd name="T95" fmla="*/ 236 h 246"/>
                    <a:gd name="T96" fmla="*/ 93 w 93"/>
                    <a:gd name="T97" fmla="*/ 236 h 246"/>
                    <a:gd name="T98" fmla="*/ 62 w 93"/>
                    <a:gd name="T99" fmla="*/ 73 h 246"/>
                    <a:gd name="T100" fmla="*/ 48 w 93"/>
                    <a:gd name="T101" fmla="*/ 25 h 246"/>
                    <a:gd name="T102" fmla="*/ 22 w 93"/>
                    <a:gd name="T103" fmla="*/ 3 h 246"/>
                    <a:gd name="T104" fmla="*/ 4 w 93"/>
                    <a:gd name="T105" fmla="*/ 36 h 246"/>
                    <a:gd name="T106" fmla="*/ 11 w 93"/>
                    <a:gd name="T107" fmla="*/ 111 h 246"/>
                    <a:gd name="T108" fmla="*/ 68 w 93"/>
                    <a:gd name="T109" fmla="*/ 235 h 246"/>
                    <a:gd name="T110" fmla="*/ 79 w 93"/>
                    <a:gd name="T111" fmla="*/ 246 h 2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3" h="246">
                      <a:moveTo>
                        <a:pt x="79" y="246"/>
                      </a:move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6"/>
                        <a:pt x="79" y="246"/>
                        <a:pt x="79" y="246"/>
                      </a:cubicBezTo>
                      <a:cubicBezTo>
                        <a:pt x="79" y="245"/>
                        <a:pt x="79" y="244"/>
                        <a:pt x="80" y="243"/>
                      </a:cubicBezTo>
                      <a:cubicBezTo>
                        <a:pt x="81" y="243"/>
                        <a:pt x="81" y="242"/>
                        <a:pt x="82" y="242"/>
                      </a:cubicBezTo>
                      <a:cubicBezTo>
                        <a:pt x="80" y="240"/>
                        <a:pt x="79" y="239"/>
                        <a:pt x="78" y="238"/>
                      </a:cubicBezTo>
                      <a:cubicBezTo>
                        <a:pt x="76" y="239"/>
                        <a:pt x="72" y="237"/>
                        <a:pt x="74" y="234"/>
                      </a:cubicBezTo>
                      <a:cubicBezTo>
                        <a:pt x="74" y="234"/>
                        <a:pt x="74" y="234"/>
                        <a:pt x="74" y="234"/>
                      </a:cubicBezTo>
                      <a:cubicBezTo>
                        <a:pt x="49" y="205"/>
                        <a:pt x="33" y="170"/>
                        <a:pt x="22" y="133"/>
                      </a:cubicBezTo>
                      <a:cubicBezTo>
                        <a:pt x="16" y="112"/>
                        <a:pt x="11" y="91"/>
                        <a:pt x="9" y="69"/>
                      </a:cubicBezTo>
                      <a:cubicBezTo>
                        <a:pt x="9" y="70"/>
                        <a:pt x="9" y="70"/>
                        <a:pt x="9" y="70"/>
                      </a:cubicBezTo>
                      <a:cubicBezTo>
                        <a:pt x="9" y="70"/>
                        <a:pt x="8" y="69"/>
                        <a:pt x="8" y="69"/>
                      </a:cubicBezTo>
                      <a:cubicBezTo>
                        <a:pt x="9" y="68"/>
                        <a:pt x="9" y="68"/>
                        <a:pt x="9" y="68"/>
                      </a:cubicBezTo>
                      <a:cubicBezTo>
                        <a:pt x="9" y="66"/>
                        <a:pt x="9" y="64"/>
                        <a:pt x="9" y="63"/>
                      </a:cubicBezTo>
                      <a:cubicBezTo>
                        <a:pt x="8" y="52"/>
                        <a:pt x="8" y="41"/>
                        <a:pt x="10" y="31"/>
                      </a:cubicBezTo>
                      <a:cubicBezTo>
                        <a:pt x="10" y="30"/>
                        <a:pt x="10" y="28"/>
                        <a:pt x="11" y="27"/>
                      </a:cubicBezTo>
                      <a:cubicBezTo>
                        <a:pt x="10" y="28"/>
                        <a:pt x="9" y="29"/>
                        <a:pt x="9" y="30"/>
                      </a:cubicBezTo>
                      <a:cubicBezTo>
                        <a:pt x="8" y="30"/>
                        <a:pt x="7" y="30"/>
                        <a:pt x="7" y="29"/>
                      </a:cubicBezTo>
                      <a:cubicBezTo>
                        <a:pt x="9" y="27"/>
                        <a:pt x="10" y="24"/>
                        <a:pt x="12" y="22"/>
                      </a:cubicBezTo>
                      <a:cubicBezTo>
                        <a:pt x="12" y="22"/>
                        <a:pt x="12" y="21"/>
                        <a:pt x="12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1"/>
                        <a:pt x="11" y="21"/>
                        <a:pt x="11" y="22"/>
                      </a:cubicBezTo>
                      <a:cubicBezTo>
                        <a:pt x="11" y="22"/>
                        <a:pt x="10" y="22"/>
                        <a:pt x="10" y="21"/>
                      </a:cubicBezTo>
                      <a:cubicBezTo>
                        <a:pt x="13" y="14"/>
                        <a:pt x="17" y="8"/>
                        <a:pt x="23" y="4"/>
                      </a:cubicBezTo>
                      <a:cubicBezTo>
                        <a:pt x="24" y="3"/>
                        <a:pt x="25" y="4"/>
                        <a:pt x="24" y="5"/>
                      </a:cubicBezTo>
                      <a:cubicBezTo>
                        <a:pt x="22" y="7"/>
                        <a:pt x="19" y="9"/>
                        <a:pt x="17" y="11"/>
                      </a:cubicBezTo>
                      <a:cubicBezTo>
                        <a:pt x="19" y="10"/>
                        <a:pt x="20" y="9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37" y="5"/>
                        <a:pt x="45" y="31"/>
                        <a:pt x="48" y="40"/>
                      </a:cubicBezTo>
                      <a:cubicBezTo>
                        <a:pt x="53" y="57"/>
                        <a:pt x="57" y="74"/>
                        <a:pt x="61" y="90"/>
                      </a:cubicBezTo>
                      <a:cubicBezTo>
                        <a:pt x="69" y="124"/>
                        <a:pt x="74" y="159"/>
                        <a:pt x="80" y="193"/>
                      </a:cubicBezTo>
                      <a:cubicBezTo>
                        <a:pt x="80" y="193"/>
                        <a:pt x="81" y="194"/>
                        <a:pt x="80" y="194"/>
                      </a:cubicBezTo>
                      <a:cubicBezTo>
                        <a:pt x="80" y="195"/>
                        <a:pt x="80" y="195"/>
                        <a:pt x="80" y="195"/>
                      </a:cubicBezTo>
                      <a:cubicBezTo>
                        <a:pt x="80" y="197"/>
                        <a:pt x="81" y="199"/>
                        <a:pt x="81" y="201"/>
                      </a:cubicBezTo>
                      <a:cubicBezTo>
                        <a:pt x="81" y="201"/>
                        <a:pt x="81" y="200"/>
                        <a:pt x="81" y="200"/>
                      </a:cubicBezTo>
                      <a:cubicBezTo>
                        <a:pt x="82" y="200"/>
                        <a:pt x="83" y="201"/>
                        <a:pt x="82" y="201"/>
                      </a:cubicBezTo>
                      <a:cubicBezTo>
                        <a:pt x="82" y="202"/>
                        <a:pt x="82" y="202"/>
                        <a:pt x="81" y="203"/>
                      </a:cubicBezTo>
                      <a:cubicBezTo>
                        <a:pt x="83" y="211"/>
                        <a:pt x="84" y="219"/>
                        <a:pt x="86" y="227"/>
                      </a:cubicBezTo>
                      <a:cubicBezTo>
                        <a:pt x="86" y="227"/>
                        <a:pt x="87" y="227"/>
                        <a:pt x="87" y="227"/>
                      </a:cubicBezTo>
                      <a:cubicBezTo>
                        <a:pt x="90" y="226"/>
                        <a:pt x="92" y="231"/>
                        <a:pt x="89" y="232"/>
                      </a:cubicBezTo>
                      <a:cubicBezTo>
                        <a:pt x="88" y="232"/>
                        <a:pt x="87" y="232"/>
                        <a:pt x="87" y="232"/>
                      </a:cubicBezTo>
                      <a:cubicBezTo>
                        <a:pt x="87" y="234"/>
                        <a:pt x="87" y="236"/>
                        <a:pt x="88" y="237"/>
                      </a:cubicBezTo>
                      <a:cubicBezTo>
                        <a:pt x="88" y="237"/>
                        <a:pt x="88" y="237"/>
                        <a:pt x="88" y="237"/>
                      </a:cubicBezTo>
                      <a:cubicBezTo>
                        <a:pt x="88" y="237"/>
                        <a:pt x="89" y="237"/>
                        <a:pt x="89" y="237"/>
                      </a:cubicBezTo>
                      <a:cubicBezTo>
                        <a:pt x="90" y="236"/>
                        <a:pt x="90" y="236"/>
                        <a:pt x="91" y="236"/>
                      </a:cubicBezTo>
                      <a:cubicBezTo>
                        <a:pt x="91" y="236"/>
                        <a:pt x="91" y="236"/>
                        <a:pt x="91" y="236"/>
                      </a:cubicBezTo>
                      <a:cubicBezTo>
                        <a:pt x="92" y="236"/>
                        <a:pt x="92" y="236"/>
                        <a:pt x="93" y="236"/>
                      </a:cubicBezTo>
                      <a:cubicBezTo>
                        <a:pt x="93" y="236"/>
                        <a:pt x="93" y="236"/>
                        <a:pt x="93" y="236"/>
                      </a:cubicBezTo>
                      <a:cubicBezTo>
                        <a:pt x="82" y="181"/>
                        <a:pt x="75" y="127"/>
                        <a:pt x="62" y="73"/>
                      </a:cubicBezTo>
                      <a:cubicBezTo>
                        <a:pt x="58" y="57"/>
                        <a:pt x="55" y="40"/>
                        <a:pt x="48" y="25"/>
                      </a:cubicBezTo>
                      <a:cubicBezTo>
                        <a:pt x="44" y="16"/>
                        <a:pt x="35" y="0"/>
                        <a:pt x="22" y="3"/>
                      </a:cubicBezTo>
                      <a:cubicBezTo>
                        <a:pt x="8" y="6"/>
                        <a:pt x="6" y="24"/>
                        <a:pt x="4" y="36"/>
                      </a:cubicBezTo>
                      <a:cubicBezTo>
                        <a:pt x="0" y="60"/>
                        <a:pt x="6" y="88"/>
                        <a:pt x="11" y="111"/>
                      </a:cubicBezTo>
                      <a:cubicBezTo>
                        <a:pt x="21" y="156"/>
                        <a:pt x="38" y="199"/>
                        <a:pt x="68" y="235"/>
                      </a:cubicBezTo>
                      <a:cubicBezTo>
                        <a:pt x="71" y="239"/>
                        <a:pt x="75" y="243"/>
                        <a:pt x="79" y="2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4" name="Freeform 4111"/>
                <p:cNvSpPr/>
                <p:nvPr/>
              </p:nvSpPr>
              <p:spPr bwMode="auto">
                <a:xfrm>
                  <a:off x="2268" y="1115"/>
                  <a:ext cx="21" cy="17"/>
                </a:xfrm>
                <a:custGeom>
                  <a:avLst/>
                  <a:gdLst>
                    <a:gd name="T0" fmla="*/ 3 w 12"/>
                    <a:gd name="T1" fmla="*/ 8 h 10"/>
                    <a:gd name="T2" fmla="*/ 3 w 12"/>
                    <a:gd name="T3" fmla="*/ 8 h 10"/>
                    <a:gd name="T4" fmla="*/ 6 w 12"/>
                    <a:gd name="T5" fmla="*/ 5 h 10"/>
                    <a:gd name="T6" fmla="*/ 9 w 12"/>
                    <a:gd name="T7" fmla="*/ 6 h 10"/>
                    <a:gd name="T8" fmla="*/ 10 w 12"/>
                    <a:gd name="T9" fmla="*/ 7 h 10"/>
                    <a:gd name="T10" fmla="*/ 10 w 12"/>
                    <a:gd name="T11" fmla="*/ 7 h 10"/>
                    <a:gd name="T12" fmla="*/ 10 w 12"/>
                    <a:gd name="T13" fmla="*/ 3 h 10"/>
                    <a:gd name="T14" fmla="*/ 10 w 12"/>
                    <a:gd name="T15" fmla="*/ 3 h 10"/>
                    <a:gd name="T16" fmla="*/ 12 w 12"/>
                    <a:gd name="T17" fmla="*/ 0 h 10"/>
                    <a:gd name="T18" fmla="*/ 10 w 12"/>
                    <a:gd name="T19" fmla="*/ 1 h 10"/>
                    <a:gd name="T20" fmla="*/ 9 w 12"/>
                    <a:gd name="T21" fmla="*/ 1 h 10"/>
                    <a:gd name="T22" fmla="*/ 3 w 12"/>
                    <a:gd name="T23" fmla="*/ 6 h 10"/>
                    <a:gd name="T24" fmla="*/ 1 w 12"/>
                    <a:gd name="T25" fmla="*/ 7 h 10"/>
                    <a:gd name="T26" fmla="*/ 0 w 12"/>
                    <a:gd name="T27" fmla="*/ 10 h 10"/>
                    <a:gd name="T28" fmla="*/ 3 w 12"/>
                    <a:gd name="T29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" h="10">
                      <a:moveTo>
                        <a:pt x="3" y="8"/>
                      </a:move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6"/>
                        <a:pt x="5" y="5"/>
                        <a:pt x="6" y="5"/>
                      </a:cubicBezTo>
                      <a:cubicBezTo>
                        <a:pt x="8" y="5"/>
                        <a:pt x="9" y="5"/>
                        <a:pt x="9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6"/>
                        <a:pt x="9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11" y="1"/>
                        <a:pt x="12" y="0"/>
                      </a:cubicBezTo>
                      <a:cubicBezTo>
                        <a:pt x="11" y="0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3" y="6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0" y="8"/>
                        <a:pt x="0" y="9"/>
                        <a:pt x="0" y="10"/>
                      </a:cubicBezTo>
                      <a:cubicBezTo>
                        <a:pt x="0" y="9"/>
                        <a:pt x="2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5" name="Freeform 4112"/>
                <p:cNvSpPr/>
                <p:nvPr/>
              </p:nvSpPr>
              <p:spPr bwMode="auto">
                <a:xfrm>
                  <a:off x="2362" y="1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6" name="Freeform 4113"/>
                <p:cNvSpPr/>
                <p:nvPr/>
              </p:nvSpPr>
              <p:spPr bwMode="auto">
                <a:xfrm>
                  <a:off x="2351" y="1251"/>
                  <a:ext cx="4" cy="3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0 h 2"/>
                    <a:gd name="T4" fmla="*/ 2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7" name="Freeform 4114"/>
                <p:cNvSpPr/>
                <p:nvPr/>
              </p:nvSpPr>
              <p:spPr bwMode="auto">
                <a:xfrm>
                  <a:off x="2356" y="1254"/>
                  <a:ext cx="4" cy="2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0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1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8" name="Freeform 4115"/>
                <p:cNvSpPr/>
                <p:nvPr/>
              </p:nvSpPr>
              <p:spPr bwMode="auto">
                <a:xfrm>
                  <a:off x="2256" y="1129"/>
                  <a:ext cx="92" cy="118"/>
                </a:xfrm>
                <a:custGeom>
                  <a:avLst/>
                  <a:gdLst>
                    <a:gd name="T0" fmla="*/ 50 w 53"/>
                    <a:gd name="T1" fmla="*/ 65 h 68"/>
                    <a:gd name="T2" fmla="*/ 49 w 53"/>
                    <a:gd name="T3" fmla="*/ 63 h 68"/>
                    <a:gd name="T4" fmla="*/ 48 w 53"/>
                    <a:gd name="T5" fmla="*/ 62 h 68"/>
                    <a:gd name="T6" fmla="*/ 42 w 53"/>
                    <a:gd name="T7" fmla="*/ 59 h 68"/>
                    <a:gd name="T8" fmla="*/ 27 w 53"/>
                    <a:gd name="T9" fmla="*/ 56 h 68"/>
                    <a:gd name="T10" fmla="*/ 9 w 53"/>
                    <a:gd name="T11" fmla="*/ 18 h 68"/>
                    <a:gd name="T12" fmla="*/ 10 w 53"/>
                    <a:gd name="T13" fmla="*/ 0 h 68"/>
                    <a:gd name="T14" fmla="*/ 7 w 53"/>
                    <a:gd name="T15" fmla="*/ 2 h 68"/>
                    <a:gd name="T16" fmla="*/ 7 w 53"/>
                    <a:gd name="T17" fmla="*/ 2 h 68"/>
                    <a:gd name="T18" fmla="*/ 7 w 53"/>
                    <a:gd name="T19" fmla="*/ 2 h 68"/>
                    <a:gd name="T20" fmla="*/ 12 w 53"/>
                    <a:gd name="T21" fmla="*/ 54 h 68"/>
                    <a:gd name="T22" fmla="*/ 53 w 53"/>
                    <a:gd name="T23" fmla="*/ 68 h 68"/>
                    <a:gd name="T24" fmla="*/ 51 w 53"/>
                    <a:gd name="T25" fmla="*/ 66 h 68"/>
                    <a:gd name="T26" fmla="*/ 50 w 53"/>
                    <a:gd name="T27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3" h="68">
                      <a:moveTo>
                        <a:pt x="50" y="65"/>
                      </a:moveTo>
                      <a:cubicBezTo>
                        <a:pt x="50" y="64"/>
                        <a:pt x="49" y="64"/>
                        <a:pt x="49" y="63"/>
                      </a:cubicBezTo>
                      <a:cubicBezTo>
                        <a:pt x="49" y="63"/>
                        <a:pt x="48" y="62"/>
                        <a:pt x="48" y="62"/>
                      </a:cubicBezTo>
                      <a:cubicBezTo>
                        <a:pt x="46" y="60"/>
                        <a:pt x="44" y="59"/>
                        <a:pt x="42" y="59"/>
                      </a:cubicBezTo>
                      <a:cubicBezTo>
                        <a:pt x="37" y="58"/>
                        <a:pt x="32" y="57"/>
                        <a:pt x="27" y="56"/>
                      </a:cubicBezTo>
                      <a:cubicBezTo>
                        <a:pt x="9" y="52"/>
                        <a:pt x="7" y="34"/>
                        <a:pt x="9" y="18"/>
                      </a:cubicBezTo>
                      <a:cubicBezTo>
                        <a:pt x="9" y="13"/>
                        <a:pt x="9" y="7"/>
                        <a:pt x="10" y="0"/>
                      </a:cubicBezTo>
                      <a:cubicBezTo>
                        <a:pt x="9" y="0"/>
                        <a:pt x="7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2" y="21"/>
                        <a:pt x="0" y="38"/>
                        <a:pt x="12" y="54"/>
                      </a:cubicBezTo>
                      <a:cubicBezTo>
                        <a:pt x="22" y="66"/>
                        <a:pt x="41" y="60"/>
                        <a:pt x="53" y="68"/>
                      </a:cubicBezTo>
                      <a:cubicBezTo>
                        <a:pt x="53" y="68"/>
                        <a:pt x="52" y="67"/>
                        <a:pt x="51" y="66"/>
                      </a:cubicBezTo>
                      <a:cubicBezTo>
                        <a:pt x="51" y="66"/>
                        <a:pt x="51" y="66"/>
                        <a:pt x="5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79" name="Freeform 4116"/>
                <p:cNvSpPr/>
                <p:nvPr/>
              </p:nvSpPr>
              <p:spPr bwMode="auto">
                <a:xfrm>
                  <a:off x="2285" y="1108"/>
                  <a:ext cx="89" cy="148"/>
                </a:xfrm>
                <a:custGeom>
                  <a:avLst/>
                  <a:gdLst>
                    <a:gd name="T0" fmla="*/ 2 w 51"/>
                    <a:gd name="T1" fmla="*/ 4 h 85"/>
                    <a:gd name="T2" fmla="*/ 0 w 51"/>
                    <a:gd name="T3" fmla="*/ 7 h 85"/>
                    <a:gd name="T4" fmla="*/ 3 w 51"/>
                    <a:gd name="T5" fmla="*/ 5 h 85"/>
                    <a:gd name="T6" fmla="*/ 35 w 51"/>
                    <a:gd name="T7" fmla="*/ 25 h 85"/>
                    <a:gd name="T8" fmla="*/ 37 w 51"/>
                    <a:gd name="T9" fmla="*/ 28 h 85"/>
                    <a:gd name="T10" fmla="*/ 40 w 51"/>
                    <a:gd name="T11" fmla="*/ 34 h 85"/>
                    <a:gd name="T12" fmla="*/ 41 w 51"/>
                    <a:gd name="T13" fmla="*/ 48 h 85"/>
                    <a:gd name="T14" fmla="*/ 43 w 51"/>
                    <a:gd name="T15" fmla="*/ 76 h 85"/>
                    <a:gd name="T16" fmla="*/ 42 w 51"/>
                    <a:gd name="T17" fmla="*/ 78 h 85"/>
                    <a:gd name="T18" fmla="*/ 41 w 51"/>
                    <a:gd name="T19" fmla="*/ 80 h 85"/>
                    <a:gd name="T20" fmla="*/ 39 w 51"/>
                    <a:gd name="T21" fmla="*/ 82 h 85"/>
                    <a:gd name="T22" fmla="*/ 40 w 51"/>
                    <a:gd name="T23" fmla="*/ 83 h 85"/>
                    <a:gd name="T24" fmla="*/ 40 w 51"/>
                    <a:gd name="T25" fmla="*/ 84 h 85"/>
                    <a:gd name="T26" fmla="*/ 41 w 51"/>
                    <a:gd name="T27" fmla="*/ 84 h 85"/>
                    <a:gd name="T28" fmla="*/ 43 w 51"/>
                    <a:gd name="T29" fmla="*/ 84 h 85"/>
                    <a:gd name="T30" fmla="*/ 44 w 51"/>
                    <a:gd name="T31" fmla="*/ 84 h 85"/>
                    <a:gd name="T32" fmla="*/ 44 w 51"/>
                    <a:gd name="T33" fmla="*/ 84 h 85"/>
                    <a:gd name="T34" fmla="*/ 45 w 51"/>
                    <a:gd name="T35" fmla="*/ 81 h 85"/>
                    <a:gd name="T36" fmla="*/ 41 w 51"/>
                    <a:gd name="T37" fmla="*/ 23 h 85"/>
                    <a:gd name="T38" fmla="*/ 4 w 51"/>
                    <a:gd name="T39" fmla="*/ 4 h 85"/>
                    <a:gd name="T40" fmla="*/ 2 w 51"/>
                    <a:gd name="T41" fmla="*/ 4 h 85"/>
                    <a:gd name="T42" fmla="*/ 2 w 51"/>
                    <a:gd name="T4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1" h="85">
                      <a:moveTo>
                        <a:pt x="2" y="4"/>
                      </a:move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6"/>
                        <a:pt x="1" y="5"/>
                        <a:pt x="3" y="5"/>
                      </a:cubicBezTo>
                      <a:cubicBezTo>
                        <a:pt x="16" y="6"/>
                        <a:pt x="29" y="13"/>
                        <a:pt x="35" y="25"/>
                      </a:cubicBezTo>
                      <a:cubicBezTo>
                        <a:pt x="36" y="26"/>
                        <a:pt x="37" y="27"/>
                        <a:pt x="37" y="28"/>
                      </a:cubicBezTo>
                      <a:cubicBezTo>
                        <a:pt x="38" y="30"/>
                        <a:pt x="39" y="32"/>
                        <a:pt x="40" y="34"/>
                      </a:cubicBezTo>
                      <a:cubicBezTo>
                        <a:pt x="41" y="39"/>
                        <a:pt x="41" y="43"/>
                        <a:pt x="41" y="48"/>
                      </a:cubicBezTo>
                      <a:cubicBezTo>
                        <a:pt x="41" y="57"/>
                        <a:pt x="40" y="67"/>
                        <a:pt x="43" y="76"/>
                      </a:cubicBezTo>
                      <a:cubicBezTo>
                        <a:pt x="43" y="77"/>
                        <a:pt x="43" y="78"/>
                        <a:pt x="42" y="78"/>
                      </a:cubicBezTo>
                      <a:cubicBezTo>
                        <a:pt x="42" y="79"/>
                        <a:pt x="42" y="79"/>
                        <a:pt x="41" y="80"/>
                      </a:cubicBezTo>
                      <a:cubicBezTo>
                        <a:pt x="41" y="81"/>
                        <a:pt x="40" y="82"/>
                        <a:pt x="39" y="82"/>
                      </a:cubicBezTo>
                      <a:cubicBezTo>
                        <a:pt x="39" y="82"/>
                        <a:pt x="39" y="83"/>
                        <a:pt x="40" y="83"/>
                      </a:cubicBezTo>
                      <a:cubicBezTo>
                        <a:pt x="40" y="83"/>
                        <a:pt x="40" y="83"/>
                        <a:pt x="40" y="84"/>
                      </a:cubicBezTo>
                      <a:cubicBezTo>
                        <a:pt x="40" y="84"/>
                        <a:pt x="40" y="84"/>
                        <a:pt x="41" y="84"/>
                      </a:cubicBezTo>
                      <a:cubicBezTo>
                        <a:pt x="42" y="85"/>
                        <a:pt x="43" y="85"/>
                        <a:pt x="43" y="84"/>
                      </a:cubicBezTo>
                      <a:cubicBezTo>
                        <a:pt x="43" y="84"/>
                        <a:pt x="44" y="84"/>
                        <a:pt x="44" y="84"/>
                      </a:cubicBezTo>
                      <a:cubicBezTo>
                        <a:pt x="44" y="84"/>
                        <a:pt x="44" y="84"/>
                        <a:pt x="44" y="84"/>
                      </a:cubicBezTo>
                      <a:cubicBezTo>
                        <a:pt x="44" y="83"/>
                        <a:pt x="45" y="82"/>
                        <a:pt x="45" y="81"/>
                      </a:cubicBezTo>
                      <a:cubicBezTo>
                        <a:pt x="40" y="62"/>
                        <a:pt x="51" y="42"/>
                        <a:pt x="41" y="23"/>
                      </a:cubicBezTo>
                      <a:cubicBezTo>
                        <a:pt x="35" y="11"/>
                        <a:pt x="17" y="0"/>
                        <a:pt x="4" y="4"/>
                      </a:cubicBezTo>
                      <a:cubicBezTo>
                        <a:pt x="3" y="4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0" name="Freeform 4117"/>
                <p:cNvSpPr/>
                <p:nvPr/>
              </p:nvSpPr>
              <p:spPr bwMode="auto">
                <a:xfrm>
                  <a:off x="2278" y="1124"/>
                  <a:ext cx="66" cy="104"/>
                </a:xfrm>
                <a:custGeom>
                  <a:avLst/>
                  <a:gdLst>
                    <a:gd name="T0" fmla="*/ 2 w 38"/>
                    <a:gd name="T1" fmla="*/ 3 h 60"/>
                    <a:gd name="T2" fmla="*/ 1 w 38"/>
                    <a:gd name="T3" fmla="*/ 23 h 60"/>
                    <a:gd name="T4" fmla="*/ 1 w 38"/>
                    <a:gd name="T5" fmla="*/ 23 h 60"/>
                    <a:gd name="T6" fmla="*/ 1 w 38"/>
                    <a:gd name="T7" fmla="*/ 23 h 60"/>
                    <a:gd name="T8" fmla="*/ 2 w 38"/>
                    <a:gd name="T9" fmla="*/ 26 h 60"/>
                    <a:gd name="T10" fmla="*/ 11 w 38"/>
                    <a:gd name="T11" fmla="*/ 43 h 60"/>
                    <a:gd name="T12" fmla="*/ 23 w 38"/>
                    <a:gd name="T13" fmla="*/ 55 h 60"/>
                    <a:gd name="T14" fmla="*/ 38 w 38"/>
                    <a:gd name="T15" fmla="*/ 60 h 60"/>
                    <a:gd name="T16" fmla="*/ 15 w 38"/>
                    <a:gd name="T17" fmla="*/ 40 h 60"/>
                    <a:gd name="T18" fmla="*/ 6 w 38"/>
                    <a:gd name="T19" fmla="*/ 20 h 60"/>
                    <a:gd name="T20" fmla="*/ 4 w 38"/>
                    <a:gd name="T21" fmla="*/ 2 h 60"/>
                    <a:gd name="T22" fmla="*/ 3 w 38"/>
                    <a:gd name="T23" fmla="*/ 1 h 60"/>
                    <a:gd name="T24" fmla="*/ 0 w 38"/>
                    <a:gd name="T25" fmla="*/ 0 h 60"/>
                    <a:gd name="T26" fmla="*/ 2 w 38"/>
                    <a:gd name="T27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8" h="60">
                      <a:moveTo>
                        <a:pt x="2" y="3"/>
                      </a:moveTo>
                      <a:cubicBezTo>
                        <a:pt x="2" y="9"/>
                        <a:pt x="1" y="16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1" y="24"/>
                        <a:pt x="1" y="25"/>
                        <a:pt x="2" y="26"/>
                      </a:cubicBezTo>
                      <a:cubicBezTo>
                        <a:pt x="3" y="32"/>
                        <a:pt x="7" y="38"/>
                        <a:pt x="11" y="43"/>
                      </a:cubicBezTo>
                      <a:cubicBezTo>
                        <a:pt x="14" y="48"/>
                        <a:pt x="19" y="51"/>
                        <a:pt x="23" y="55"/>
                      </a:cubicBezTo>
                      <a:cubicBezTo>
                        <a:pt x="28" y="56"/>
                        <a:pt x="34" y="57"/>
                        <a:pt x="38" y="60"/>
                      </a:cubicBezTo>
                      <a:cubicBezTo>
                        <a:pt x="30" y="54"/>
                        <a:pt x="22" y="49"/>
                        <a:pt x="15" y="40"/>
                      </a:cubicBezTo>
                      <a:cubicBezTo>
                        <a:pt x="11" y="34"/>
                        <a:pt x="7" y="28"/>
                        <a:pt x="6" y="20"/>
                      </a:cubicBezTo>
                      <a:cubicBezTo>
                        <a:pt x="6" y="14"/>
                        <a:pt x="7" y="8"/>
                        <a:pt x="4" y="2"/>
                      </a:cubicBezTo>
                      <a:cubicBezTo>
                        <a:pt x="4" y="2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2" y="1"/>
                        <a:pt x="2" y="1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1" name="Freeform 4118"/>
                <p:cNvSpPr/>
                <p:nvPr/>
              </p:nvSpPr>
              <p:spPr bwMode="auto">
                <a:xfrm>
                  <a:off x="2339" y="1237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2" name="Freeform 4119"/>
                <p:cNvSpPr/>
                <p:nvPr/>
              </p:nvSpPr>
              <p:spPr bwMode="auto">
                <a:xfrm>
                  <a:off x="2344" y="1244"/>
                  <a:ext cx="12" cy="7"/>
                </a:xfrm>
                <a:custGeom>
                  <a:avLst/>
                  <a:gdLst>
                    <a:gd name="T0" fmla="*/ 7 w 7"/>
                    <a:gd name="T1" fmla="*/ 2 h 4"/>
                    <a:gd name="T2" fmla="*/ 3 w 7"/>
                    <a:gd name="T3" fmla="*/ 1 h 4"/>
                    <a:gd name="T4" fmla="*/ 3 w 7"/>
                    <a:gd name="T5" fmla="*/ 0 h 4"/>
                    <a:gd name="T6" fmla="*/ 0 w 7"/>
                    <a:gd name="T7" fmla="*/ 0 h 4"/>
                    <a:gd name="T8" fmla="*/ 2 w 7"/>
                    <a:gd name="T9" fmla="*/ 2 h 4"/>
                    <a:gd name="T10" fmla="*/ 3 w 7"/>
                    <a:gd name="T11" fmla="*/ 3 h 4"/>
                    <a:gd name="T12" fmla="*/ 4 w 7"/>
                    <a:gd name="T13" fmla="*/ 4 h 4"/>
                    <a:gd name="T14" fmla="*/ 5 w 7"/>
                    <a:gd name="T15" fmla="*/ 4 h 4"/>
                    <a:gd name="T16" fmla="*/ 7 w 7"/>
                    <a:gd name="T1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7" y="2"/>
                      </a:moveTo>
                      <a:cubicBezTo>
                        <a:pt x="6" y="3"/>
                        <a:pt x="4" y="3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6" y="4"/>
                        <a:pt x="7" y="3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3" name="Freeform 4120"/>
                <p:cNvSpPr/>
                <p:nvPr/>
              </p:nvSpPr>
              <p:spPr bwMode="auto">
                <a:xfrm>
                  <a:off x="2283" y="1120"/>
                  <a:ext cx="67" cy="115"/>
                </a:xfrm>
                <a:custGeom>
                  <a:avLst/>
                  <a:gdLst>
                    <a:gd name="T0" fmla="*/ 3 w 38"/>
                    <a:gd name="T1" fmla="*/ 5 h 66"/>
                    <a:gd name="T2" fmla="*/ 19 w 38"/>
                    <a:gd name="T3" fmla="*/ 32 h 66"/>
                    <a:gd name="T4" fmla="*/ 35 w 38"/>
                    <a:gd name="T5" fmla="*/ 63 h 66"/>
                    <a:gd name="T6" fmla="*/ 38 w 38"/>
                    <a:gd name="T7" fmla="*/ 66 h 66"/>
                    <a:gd name="T8" fmla="*/ 37 w 38"/>
                    <a:gd name="T9" fmla="*/ 54 h 66"/>
                    <a:gd name="T10" fmla="*/ 22 w 38"/>
                    <a:gd name="T11" fmla="*/ 22 h 66"/>
                    <a:gd name="T12" fmla="*/ 15 w 38"/>
                    <a:gd name="T13" fmla="*/ 6 h 66"/>
                    <a:gd name="T14" fmla="*/ 4 w 38"/>
                    <a:gd name="T15" fmla="*/ 3 h 66"/>
                    <a:gd name="T16" fmla="*/ 1 w 38"/>
                    <a:gd name="T17" fmla="*/ 0 h 66"/>
                    <a:gd name="T18" fmla="*/ 1 w 38"/>
                    <a:gd name="T19" fmla="*/ 4 h 66"/>
                    <a:gd name="T20" fmla="*/ 3 w 38"/>
                    <a:gd name="T21" fmla="*/ 5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66">
                      <a:moveTo>
                        <a:pt x="3" y="5"/>
                      </a:moveTo>
                      <a:cubicBezTo>
                        <a:pt x="15" y="5"/>
                        <a:pt x="16" y="23"/>
                        <a:pt x="19" y="32"/>
                      </a:cubicBezTo>
                      <a:cubicBezTo>
                        <a:pt x="23" y="43"/>
                        <a:pt x="31" y="52"/>
                        <a:pt x="35" y="63"/>
                      </a:cubicBezTo>
                      <a:cubicBezTo>
                        <a:pt x="36" y="64"/>
                        <a:pt x="37" y="65"/>
                        <a:pt x="38" y="66"/>
                      </a:cubicBezTo>
                      <a:cubicBezTo>
                        <a:pt x="37" y="62"/>
                        <a:pt x="37" y="58"/>
                        <a:pt x="37" y="54"/>
                      </a:cubicBezTo>
                      <a:cubicBezTo>
                        <a:pt x="32" y="44"/>
                        <a:pt x="25" y="34"/>
                        <a:pt x="22" y="22"/>
                      </a:cubicBezTo>
                      <a:cubicBezTo>
                        <a:pt x="21" y="17"/>
                        <a:pt x="19" y="10"/>
                        <a:pt x="15" y="6"/>
                      </a:cubicBezTo>
                      <a:cubicBezTo>
                        <a:pt x="12" y="4"/>
                        <a:pt x="8" y="3"/>
                        <a:pt x="4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4" name="Freeform 4121"/>
                <p:cNvSpPr/>
                <p:nvPr/>
              </p:nvSpPr>
              <p:spPr bwMode="auto">
                <a:xfrm>
                  <a:off x="2350" y="1242"/>
                  <a:ext cx="8" cy="7"/>
                </a:xfrm>
                <a:custGeom>
                  <a:avLst/>
                  <a:gdLst>
                    <a:gd name="T0" fmla="*/ 1 w 5"/>
                    <a:gd name="T1" fmla="*/ 0 h 4"/>
                    <a:gd name="T2" fmla="*/ 1 w 5"/>
                    <a:gd name="T3" fmla="*/ 0 h 4"/>
                    <a:gd name="T4" fmla="*/ 0 w 5"/>
                    <a:gd name="T5" fmla="*/ 1 h 4"/>
                    <a:gd name="T6" fmla="*/ 0 w 5"/>
                    <a:gd name="T7" fmla="*/ 2 h 4"/>
                    <a:gd name="T8" fmla="*/ 4 w 5"/>
                    <a:gd name="T9" fmla="*/ 3 h 4"/>
                    <a:gd name="T10" fmla="*/ 5 w 5"/>
                    <a:gd name="T11" fmla="*/ 1 h 4"/>
                    <a:gd name="T12" fmla="*/ 1 w 5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1" y="4"/>
                        <a:pt x="3" y="4"/>
                        <a:pt x="4" y="3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4" y="2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5" name="Freeform 4122"/>
                <p:cNvSpPr/>
                <p:nvPr/>
              </p:nvSpPr>
              <p:spPr bwMode="auto">
                <a:xfrm>
                  <a:off x="2285" y="1117"/>
                  <a:ext cx="75" cy="129"/>
                </a:xfrm>
                <a:custGeom>
                  <a:avLst/>
                  <a:gdLst>
                    <a:gd name="T0" fmla="*/ 3 w 43"/>
                    <a:gd name="T1" fmla="*/ 5 h 74"/>
                    <a:gd name="T2" fmla="*/ 14 w 43"/>
                    <a:gd name="T3" fmla="*/ 8 h 74"/>
                    <a:gd name="T4" fmla="*/ 34 w 43"/>
                    <a:gd name="T5" fmla="*/ 28 h 74"/>
                    <a:gd name="T6" fmla="*/ 36 w 43"/>
                    <a:gd name="T7" fmla="*/ 56 h 74"/>
                    <a:gd name="T8" fmla="*/ 37 w 43"/>
                    <a:gd name="T9" fmla="*/ 68 h 74"/>
                    <a:gd name="T10" fmla="*/ 38 w 43"/>
                    <a:gd name="T11" fmla="*/ 69 h 74"/>
                    <a:gd name="T12" fmla="*/ 38 w 43"/>
                    <a:gd name="T13" fmla="*/ 72 h 74"/>
                    <a:gd name="T14" fmla="*/ 38 w 43"/>
                    <a:gd name="T15" fmla="*/ 72 h 74"/>
                    <a:gd name="T16" fmla="*/ 42 w 43"/>
                    <a:gd name="T17" fmla="*/ 73 h 74"/>
                    <a:gd name="T18" fmla="*/ 43 w 43"/>
                    <a:gd name="T19" fmla="*/ 71 h 74"/>
                    <a:gd name="T20" fmla="*/ 41 w 43"/>
                    <a:gd name="T21" fmla="*/ 43 h 74"/>
                    <a:gd name="T22" fmla="*/ 37 w 43"/>
                    <a:gd name="T23" fmla="*/ 23 h 74"/>
                    <a:gd name="T24" fmla="*/ 35 w 43"/>
                    <a:gd name="T25" fmla="*/ 20 h 74"/>
                    <a:gd name="T26" fmla="*/ 3 w 43"/>
                    <a:gd name="T27" fmla="*/ 0 h 74"/>
                    <a:gd name="T28" fmla="*/ 0 w 43"/>
                    <a:gd name="T29" fmla="*/ 2 h 74"/>
                    <a:gd name="T30" fmla="*/ 0 w 43"/>
                    <a:gd name="T31" fmla="*/ 2 h 74"/>
                    <a:gd name="T32" fmla="*/ 3 w 43"/>
                    <a:gd name="T33" fmla="*/ 5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3" h="74">
                      <a:moveTo>
                        <a:pt x="3" y="5"/>
                      </a:moveTo>
                      <a:cubicBezTo>
                        <a:pt x="7" y="5"/>
                        <a:pt x="11" y="6"/>
                        <a:pt x="14" y="8"/>
                      </a:cubicBezTo>
                      <a:cubicBezTo>
                        <a:pt x="23" y="11"/>
                        <a:pt x="30" y="18"/>
                        <a:pt x="34" y="28"/>
                      </a:cubicBezTo>
                      <a:cubicBezTo>
                        <a:pt x="37" y="37"/>
                        <a:pt x="36" y="47"/>
                        <a:pt x="36" y="56"/>
                      </a:cubicBezTo>
                      <a:cubicBezTo>
                        <a:pt x="36" y="60"/>
                        <a:pt x="36" y="64"/>
                        <a:pt x="37" y="68"/>
                      </a:cubicBezTo>
                      <a:cubicBezTo>
                        <a:pt x="37" y="68"/>
                        <a:pt x="38" y="69"/>
                        <a:pt x="38" y="69"/>
                      </a:cubicBezTo>
                      <a:cubicBezTo>
                        <a:pt x="38" y="70"/>
                        <a:pt x="38" y="71"/>
                        <a:pt x="38" y="72"/>
                      </a:cubicBezTo>
                      <a:cubicBezTo>
                        <a:pt x="38" y="72"/>
                        <a:pt x="38" y="72"/>
                        <a:pt x="38" y="72"/>
                      </a:cubicBezTo>
                      <a:cubicBezTo>
                        <a:pt x="38" y="74"/>
                        <a:pt x="41" y="74"/>
                        <a:pt x="42" y="73"/>
                      </a:cubicBezTo>
                      <a:cubicBezTo>
                        <a:pt x="43" y="73"/>
                        <a:pt x="43" y="72"/>
                        <a:pt x="43" y="71"/>
                      </a:cubicBezTo>
                      <a:cubicBezTo>
                        <a:pt x="40" y="62"/>
                        <a:pt x="41" y="52"/>
                        <a:pt x="41" y="43"/>
                      </a:cubicBezTo>
                      <a:cubicBezTo>
                        <a:pt x="40" y="36"/>
                        <a:pt x="40" y="30"/>
                        <a:pt x="37" y="23"/>
                      </a:cubicBezTo>
                      <a:cubicBezTo>
                        <a:pt x="37" y="22"/>
                        <a:pt x="36" y="21"/>
                        <a:pt x="35" y="20"/>
                      </a:cubicBezTo>
                      <a:cubicBezTo>
                        <a:pt x="29" y="8"/>
                        <a:pt x="16" y="1"/>
                        <a:pt x="3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4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6" name="Freeform 4123"/>
                <p:cNvSpPr/>
                <p:nvPr/>
              </p:nvSpPr>
              <p:spPr bwMode="auto">
                <a:xfrm>
                  <a:off x="2271" y="1124"/>
                  <a:ext cx="80" cy="120"/>
                </a:xfrm>
                <a:custGeom>
                  <a:avLst/>
                  <a:gdLst>
                    <a:gd name="T0" fmla="*/ 46 w 46"/>
                    <a:gd name="T1" fmla="*/ 68 h 69"/>
                    <a:gd name="T2" fmla="*/ 46 w 46"/>
                    <a:gd name="T3" fmla="*/ 65 h 69"/>
                    <a:gd name="T4" fmla="*/ 45 w 46"/>
                    <a:gd name="T5" fmla="*/ 64 h 69"/>
                    <a:gd name="T6" fmla="*/ 42 w 46"/>
                    <a:gd name="T7" fmla="*/ 61 h 69"/>
                    <a:gd name="T8" fmla="*/ 42 w 46"/>
                    <a:gd name="T9" fmla="*/ 60 h 69"/>
                    <a:gd name="T10" fmla="*/ 27 w 46"/>
                    <a:gd name="T11" fmla="*/ 55 h 69"/>
                    <a:gd name="T12" fmla="*/ 19 w 46"/>
                    <a:gd name="T13" fmla="*/ 52 h 69"/>
                    <a:gd name="T14" fmla="*/ 5 w 46"/>
                    <a:gd name="T15" fmla="*/ 23 h 69"/>
                    <a:gd name="T16" fmla="*/ 5 w 46"/>
                    <a:gd name="T17" fmla="*/ 23 h 69"/>
                    <a:gd name="T18" fmla="*/ 5 w 46"/>
                    <a:gd name="T19" fmla="*/ 23 h 69"/>
                    <a:gd name="T20" fmla="*/ 6 w 46"/>
                    <a:gd name="T21" fmla="*/ 3 h 69"/>
                    <a:gd name="T22" fmla="*/ 4 w 46"/>
                    <a:gd name="T23" fmla="*/ 0 h 69"/>
                    <a:gd name="T24" fmla="*/ 1 w 46"/>
                    <a:gd name="T25" fmla="*/ 3 h 69"/>
                    <a:gd name="T26" fmla="*/ 1 w 46"/>
                    <a:gd name="T27" fmla="*/ 3 h 69"/>
                    <a:gd name="T28" fmla="*/ 0 w 46"/>
                    <a:gd name="T29" fmla="*/ 21 h 69"/>
                    <a:gd name="T30" fmla="*/ 8 w 46"/>
                    <a:gd name="T31" fmla="*/ 47 h 69"/>
                    <a:gd name="T32" fmla="*/ 21 w 46"/>
                    <a:gd name="T33" fmla="*/ 58 h 69"/>
                    <a:gd name="T34" fmla="*/ 33 w 46"/>
                    <a:gd name="T35" fmla="*/ 62 h 69"/>
                    <a:gd name="T36" fmla="*/ 39 w 46"/>
                    <a:gd name="T37" fmla="*/ 65 h 69"/>
                    <a:gd name="T38" fmla="*/ 40 w 46"/>
                    <a:gd name="T39" fmla="*/ 66 h 69"/>
                    <a:gd name="T40" fmla="*/ 41 w 46"/>
                    <a:gd name="T41" fmla="*/ 68 h 69"/>
                    <a:gd name="T42" fmla="*/ 42 w 46"/>
                    <a:gd name="T43" fmla="*/ 69 h 69"/>
                    <a:gd name="T44" fmla="*/ 45 w 46"/>
                    <a:gd name="T45" fmla="*/ 69 h 69"/>
                    <a:gd name="T46" fmla="*/ 46 w 46"/>
                    <a:gd name="T47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69">
                      <a:moveTo>
                        <a:pt x="46" y="68"/>
                      </a:moveTo>
                      <a:cubicBezTo>
                        <a:pt x="46" y="67"/>
                        <a:pt x="46" y="66"/>
                        <a:pt x="46" y="65"/>
                      </a:cubicBezTo>
                      <a:cubicBezTo>
                        <a:pt x="46" y="65"/>
                        <a:pt x="45" y="64"/>
                        <a:pt x="45" y="64"/>
                      </a:cubicBezTo>
                      <a:cubicBezTo>
                        <a:pt x="44" y="63"/>
                        <a:pt x="43" y="62"/>
                        <a:pt x="42" y="61"/>
                      </a:cubicBezTo>
                      <a:cubicBezTo>
                        <a:pt x="42" y="61"/>
                        <a:pt x="42" y="60"/>
                        <a:pt x="42" y="60"/>
                      </a:cubicBezTo>
                      <a:cubicBezTo>
                        <a:pt x="38" y="57"/>
                        <a:pt x="32" y="56"/>
                        <a:pt x="27" y="55"/>
                      </a:cubicBezTo>
                      <a:cubicBezTo>
                        <a:pt x="25" y="54"/>
                        <a:pt x="22" y="53"/>
                        <a:pt x="19" y="52"/>
                      </a:cubicBezTo>
                      <a:cubicBezTo>
                        <a:pt x="9" y="46"/>
                        <a:pt x="6" y="35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16"/>
                        <a:pt x="6" y="9"/>
                        <a:pt x="6" y="3"/>
                      </a:cubicBezTo>
                      <a:cubicBezTo>
                        <a:pt x="6" y="1"/>
                        <a:pt x="6" y="1"/>
                        <a:pt x="4" y="0"/>
                      </a:cubicBezTo>
                      <a:cubicBezTo>
                        <a:pt x="3" y="0"/>
                        <a:pt x="1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10"/>
                        <a:pt x="0" y="16"/>
                        <a:pt x="0" y="21"/>
                      </a:cubicBezTo>
                      <a:cubicBezTo>
                        <a:pt x="0" y="30"/>
                        <a:pt x="2" y="39"/>
                        <a:pt x="8" y="47"/>
                      </a:cubicBezTo>
                      <a:cubicBezTo>
                        <a:pt x="11" y="52"/>
                        <a:pt x="15" y="56"/>
                        <a:pt x="21" y="58"/>
                      </a:cubicBezTo>
                      <a:cubicBezTo>
                        <a:pt x="24" y="60"/>
                        <a:pt x="29" y="61"/>
                        <a:pt x="33" y="62"/>
                      </a:cubicBezTo>
                      <a:cubicBezTo>
                        <a:pt x="35" y="62"/>
                        <a:pt x="37" y="63"/>
                        <a:pt x="39" y="65"/>
                      </a:cubicBezTo>
                      <a:cubicBezTo>
                        <a:pt x="39" y="65"/>
                        <a:pt x="40" y="66"/>
                        <a:pt x="40" y="66"/>
                      </a:cubicBezTo>
                      <a:cubicBezTo>
                        <a:pt x="40" y="67"/>
                        <a:pt x="41" y="67"/>
                        <a:pt x="41" y="68"/>
                      </a:cubicBezTo>
                      <a:cubicBezTo>
                        <a:pt x="42" y="69"/>
                        <a:pt x="42" y="69"/>
                        <a:pt x="42" y="69"/>
                      </a:cubicBezTo>
                      <a:cubicBezTo>
                        <a:pt x="43" y="69"/>
                        <a:pt x="44" y="69"/>
                        <a:pt x="45" y="69"/>
                      </a:cubicBezTo>
                      <a:cubicBezTo>
                        <a:pt x="45" y="69"/>
                        <a:pt x="46" y="68"/>
                        <a:pt x="46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7" name="Freeform 4124"/>
                <p:cNvSpPr/>
                <p:nvPr/>
              </p:nvSpPr>
              <p:spPr bwMode="auto">
                <a:xfrm>
                  <a:off x="2256" y="1098"/>
                  <a:ext cx="34" cy="22"/>
                </a:xfrm>
                <a:custGeom>
                  <a:avLst/>
                  <a:gdLst>
                    <a:gd name="T0" fmla="*/ 15 w 20"/>
                    <a:gd name="T1" fmla="*/ 6 h 13"/>
                    <a:gd name="T2" fmla="*/ 17 w 20"/>
                    <a:gd name="T3" fmla="*/ 6 h 13"/>
                    <a:gd name="T4" fmla="*/ 15 w 20"/>
                    <a:gd name="T5" fmla="*/ 1 h 13"/>
                    <a:gd name="T6" fmla="*/ 14 w 20"/>
                    <a:gd name="T7" fmla="*/ 1 h 13"/>
                    <a:gd name="T8" fmla="*/ 10 w 20"/>
                    <a:gd name="T9" fmla="*/ 2 h 13"/>
                    <a:gd name="T10" fmla="*/ 8 w 20"/>
                    <a:gd name="T11" fmla="*/ 4 h 13"/>
                    <a:gd name="T12" fmla="*/ 7 w 20"/>
                    <a:gd name="T13" fmla="*/ 3 h 13"/>
                    <a:gd name="T14" fmla="*/ 2 w 20"/>
                    <a:gd name="T15" fmla="*/ 8 h 13"/>
                    <a:gd name="T16" fmla="*/ 2 w 20"/>
                    <a:gd name="T17" fmla="*/ 8 h 13"/>
                    <a:gd name="T18" fmla="*/ 6 w 20"/>
                    <a:gd name="T19" fmla="*/ 12 h 13"/>
                    <a:gd name="T20" fmla="*/ 6 w 20"/>
                    <a:gd name="T21" fmla="*/ 11 h 13"/>
                    <a:gd name="T22" fmla="*/ 15 w 20"/>
                    <a:gd name="T2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3">
                      <a:moveTo>
                        <a:pt x="15" y="6"/>
                      </a:moveTo>
                      <a:cubicBezTo>
                        <a:pt x="15" y="6"/>
                        <a:pt x="16" y="6"/>
                        <a:pt x="17" y="6"/>
                      </a:cubicBezTo>
                      <a:cubicBezTo>
                        <a:pt x="20" y="5"/>
                        <a:pt x="18" y="0"/>
                        <a:pt x="15" y="1"/>
                      </a:cubicBez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5" y="4"/>
                        <a:pt x="4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0" y="11"/>
                        <a:pt x="4" y="13"/>
                        <a:pt x="6" y="12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8"/>
                        <a:pt x="11" y="7"/>
                        <a:pt x="1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8" name="Freeform 4125"/>
                <p:cNvSpPr/>
                <p:nvPr/>
              </p:nvSpPr>
              <p:spPr bwMode="auto">
                <a:xfrm>
                  <a:off x="2148" y="709"/>
                  <a:ext cx="26" cy="33"/>
                </a:xfrm>
                <a:custGeom>
                  <a:avLst/>
                  <a:gdLst>
                    <a:gd name="T0" fmla="*/ 2 w 15"/>
                    <a:gd name="T1" fmla="*/ 17 h 19"/>
                    <a:gd name="T2" fmla="*/ 4 w 15"/>
                    <a:gd name="T3" fmla="*/ 13 h 19"/>
                    <a:gd name="T4" fmla="*/ 7 w 15"/>
                    <a:gd name="T5" fmla="*/ 8 h 19"/>
                    <a:gd name="T6" fmla="*/ 14 w 15"/>
                    <a:gd name="T7" fmla="*/ 2 h 19"/>
                    <a:gd name="T8" fmla="*/ 13 w 15"/>
                    <a:gd name="T9" fmla="*/ 1 h 19"/>
                    <a:gd name="T10" fmla="*/ 0 w 15"/>
                    <a:gd name="T11" fmla="*/ 18 h 19"/>
                    <a:gd name="T12" fmla="*/ 1 w 15"/>
                    <a:gd name="T13" fmla="*/ 19 h 19"/>
                    <a:gd name="T14" fmla="*/ 2 w 15"/>
                    <a:gd name="T15" fmla="*/ 18 h 19"/>
                    <a:gd name="T16" fmla="*/ 2 w 15"/>
                    <a:gd name="T17" fmla="*/ 17 h 19"/>
                    <a:gd name="T18" fmla="*/ 2 w 15"/>
                    <a:gd name="T19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9">
                      <a:moveTo>
                        <a:pt x="2" y="17"/>
                      </a:moveTo>
                      <a:cubicBezTo>
                        <a:pt x="3" y="15"/>
                        <a:pt x="3" y="14"/>
                        <a:pt x="4" y="13"/>
                      </a:cubicBezTo>
                      <a:cubicBezTo>
                        <a:pt x="5" y="11"/>
                        <a:pt x="6" y="10"/>
                        <a:pt x="7" y="8"/>
                      </a:cubicBezTo>
                      <a:cubicBezTo>
                        <a:pt x="9" y="6"/>
                        <a:pt x="12" y="4"/>
                        <a:pt x="14" y="2"/>
                      </a:cubicBezTo>
                      <a:cubicBezTo>
                        <a:pt x="15" y="1"/>
                        <a:pt x="14" y="0"/>
                        <a:pt x="13" y="1"/>
                      </a:cubicBezTo>
                      <a:cubicBezTo>
                        <a:pt x="7" y="5"/>
                        <a:pt x="3" y="11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8"/>
                        <a:pt x="2" y="18"/>
                        <a:pt x="2" y="18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89" name="Freeform 4126"/>
                <p:cNvSpPr>
                  <a:spLocks noEditPoints="1"/>
                </p:cNvSpPr>
                <p:nvPr/>
              </p:nvSpPr>
              <p:spPr bwMode="auto">
                <a:xfrm>
                  <a:off x="2143" y="718"/>
                  <a:ext cx="134" cy="388"/>
                </a:xfrm>
                <a:custGeom>
                  <a:avLst/>
                  <a:gdLst>
                    <a:gd name="T0" fmla="*/ 9 w 77"/>
                    <a:gd name="T1" fmla="*/ 64 h 223"/>
                    <a:gd name="T2" fmla="*/ 12 w 77"/>
                    <a:gd name="T3" fmla="*/ 70 h 223"/>
                    <a:gd name="T4" fmla="*/ 24 w 77"/>
                    <a:gd name="T5" fmla="*/ 63 h 223"/>
                    <a:gd name="T6" fmla="*/ 15 w 77"/>
                    <a:gd name="T7" fmla="*/ 78 h 223"/>
                    <a:gd name="T8" fmla="*/ 14 w 77"/>
                    <a:gd name="T9" fmla="*/ 91 h 223"/>
                    <a:gd name="T10" fmla="*/ 28 w 77"/>
                    <a:gd name="T11" fmla="*/ 79 h 223"/>
                    <a:gd name="T12" fmla="*/ 38 w 77"/>
                    <a:gd name="T13" fmla="*/ 70 h 223"/>
                    <a:gd name="T14" fmla="*/ 19 w 77"/>
                    <a:gd name="T15" fmla="*/ 107 h 223"/>
                    <a:gd name="T16" fmla="*/ 42 w 77"/>
                    <a:gd name="T17" fmla="*/ 82 h 223"/>
                    <a:gd name="T18" fmla="*/ 36 w 77"/>
                    <a:gd name="T19" fmla="*/ 106 h 223"/>
                    <a:gd name="T20" fmla="*/ 44 w 77"/>
                    <a:gd name="T21" fmla="*/ 105 h 223"/>
                    <a:gd name="T22" fmla="*/ 36 w 77"/>
                    <a:gd name="T23" fmla="*/ 123 h 223"/>
                    <a:gd name="T24" fmla="*/ 40 w 77"/>
                    <a:gd name="T25" fmla="*/ 129 h 223"/>
                    <a:gd name="T26" fmla="*/ 45 w 77"/>
                    <a:gd name="T27" fmla="*/ 138 h 223"/>
                    <a:gd name="T28" fmla="*/ 58 w 77"/>
                    <a:gd name="T29" fmla="*/ 132 h 223"/>
                    <a:gd name="T30" fmla="*/ 60 w 77"/>
                    <a:gd name="T31" fmla="*/ 139 h 223"/>
                    <a:gd name="T32" fmla="*/ 52 w 77"/>
                    <a:gd name="T33" fmla="*/ 164 h 223"/>
                    <a:gd name="T34" fmla="*/ 61 w 77"/>
                    <a:gd name="T35" fmla="*/ 163 h 223"/>
                    <a:gd name="T36" fmla="*/ 52 w 77"/>
                    <a:gd name="T37" fmla="*/ 196 h 223"/>
                    <a:gd name="T38" fmla="*/ 69 w 77"/>
                    <a:gd name="T39" fmla="*/ 181 h 223"/>
                    <a:gd name="T40" fmla="*/ 60 w 77"/>
                    <a:gd name="T41" fmla="*/ 211 h 223"/>
                    <a:gd name="T42" fmla="*/ 72 w 77"/>
                    <a:gd name="T43" fmla="*/ 205 h 223"/>
                    <a:gd name="T44" fmla="*/ 68 w 77"/>
                    <a:gd name="T45" fmla="*/ 219 h 223"/>
                    <a:gd name="T46" fmla="*/ 73 w 77"/>
                    <a:gd name="T47" fmla="*/ 222 h 223"/>
                    <a:gd name="T48" fmla="*/ 76 w 77"/>
                    <a:gd name="T49" fmla="*/ 212 h 223"/>
                    <a:gd name="T50" fmla="*/ 74 w 77"/>
                    <a:gd name="T51" fmla="*/ 207 h 223"/>
                    <a:gd name="T52" fmla="*/ 66 w 77"/>
                    <a:gd name="T53" fmla="*/ 209 h 223"/>
                    <a:gd name="T54" fmla="*/ 63 w 77"/>
                    <a:gd name="T55" fmla="*/ 207 h 223"/>
                    <a:gd name="T56" fmla="*/ 72 w 77"/>
                    <a:gd name="T57" fmla="*/ 185 h 223"/>
                    <a:gd name="T58" fmla="*/ 60 w 77"/>
                    <a:gd name="T59" fmla="*/ 190 h 223"/>
                    <a:gd name="T60" fmla="*/ 67 w 77"/>
                    <a:gd name="T61" fmla="*/ 163 h 223"/>
                    <a:gd name="T62" fmla="*/ 53 w 77"/>
                    <a:gd name="T63" fmla="*/ 174 h 223"/>
                    <a:gd name="T64" fmla="*/ 46 w 77"/>
                    <a:gd name="T65" fmla="*/ 168 h 223"/>
                    <a:gd name="T66" fmla="*/ 51 w 77"/>
                    <a:gd name="T67" fmla="*/ 149 h 223"/>
                    <a:gd name="T68" fmla="*/ 53 w 77"/>
                    <a:gd name="T69" fmla="*/ 124 h 223"/>
                    <a:gd name="T70" fmla="*/ 54 w 77"/>
                    <a:gd name="T71" fmla="*/ 111 h 223"/>
                    <a:gd name="T72" fmla="*/ 40 w 77"/>
                    <a:gd name="T73" fmla="*/ 114 h 223"/>
                    <a:gd name="T74" fmla="*/ 52 w 77"/>
                    <a:gd name="T75" fmla="*/ 82 h 223"/>
                    <a:gd name="T76" fmla="*/ 48 w 77"/>
                    <a:gd name="T77" fmla="*/ 73 h 223"/>
                    <a:gd name="T78" fmla="*/ 34 w 77"/>
                    <a:gd name="T79" fmla="*/ 72 h 223"/>
                    <a:gd name="T80" fmla="*/ 37 w 77"/>
                    <a:gd name="T81" fmla="*/ 50 h 223"/>
                    <a:gd name="T82" fmla="*/ 38 w 77"/>
                    <a:gd name="T83" fmla="*/ 33 h 223"/>
                    <a:gd name="T84" fmla="*/ 21 w 77"/>
                    <a:gd name="T85" fmla="*/ 38 h 223"/>
                    <a:gd name="T86" fmla="*/ 23 w 77"/>
                    <a:gd name="T87" fmla="*/ 20 h 223"/>
                    <a:gd name="T88" fmla="*/ 24 w 77"/>
                    <a:gd name="T89" fmla="*/ 5 h 223"/>
                    <a:gd name="T90" fmla="*/ 9 w 77"/>
                    <a:gd name="T91" fmla="*/ 11 h 223"/>
                    <a:gd name="T92" fmla="*/ 6 w 77"/>
                    <a:gd name="T93" fmla="*/ 11 h 223"/>
                    <a:gd name="T94" fmla="*/ 5 w 77"/>
                    <a:gd name="T95" fmla="*/ 13 h 223"/>
                    <a:gd name="T96" fmla="*/ 10 w 77"/>
                    <a:gd name="T97" fmla="*/ 11 h 223"/>
                    <a:gd name="T98" fmla="*/ 7 w 77"/>
                    <a:gd name="T99" fmla="*/ 22 h 223"/>
                    <a:gd name="T100" fmla="*/ 4 w 77"/>
                    <a:gd name="T101" fmla="*/ 34 h 223"/>
                    <a:gd name="T102" fmla="*/ 4 w 77"/>
                    <a:gd name="T103" fmla="*/ 40 h 223"/>
                    <a:gd name="T104" fmla="*/ 14 w 77"/>
                    <a:gd name="T105" fmla="*/ 36 h 223"/>
                    <a:gd name="T106" fmla="*/ 24 w 77"/>
                    <a:gd name="T107" fmla="*/ 29 h 223"/>
                    <a:gd name="T108" fmla="*/ 2 w 77"/>
                    <a:gd name="T109" fmla="*/ 61 h 223"/>
                    <a:gd name="T110" fmla="*/ 24 w 77"/>
                    <a:gd name="T111" fmla="*/ 55 h 223"/>
                    <a:gd name="T112" fmla="*/ 24 w 77"/>
                    <a:gd name="T113" fmla="*/ 55 h 223"/>
                    <a:gd name="T114" fmla="*/ 9 w 77"/>
                    <a:gd name="T115" fmla="*/ 25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" h="223">
                      <a:moveTo>
                        <a:pt x="26" y="36"/>
                      </a:moveTo>
                      <a:cubicBezTo>
                        <a:pt x="29" y="33"/>
                        <a:pt x="25" y="41"/>
                        <a:pt x="25" y="41"/>
                      </a:cubicBezTo>
                      <a:cubicBezTo>
                        <a:pt x="23" y="44"/>
                        <a:pt x="21" y="47"/>
                        <a:pt x="19" y="50"/>
                      </a:cubicBezTo>
                      <a:cubicBezTo>
                        <a:pt x="15" y="55"/>
                        <a:pt x="12" y="59"/>
                        <a:pt x="8" y="63"/>
                      </a:cubicBezTo>
                      <a:cubicBezTo>
                        <a:pt x="8" y="64"/>
                        <a:pt x="9" y="65"/>
                        <a:pt x="9" y="64"/>
                      </a:cubicBezTo>
                      <a:cubicBezTo>
                        <a:pt x="13" y="59"/>
                        <a:pt x="18" y="54"/>
                        <a:pt x="22" y="49"/>
                      </a:cubicBezTo>
                      <a:cubicBezTo>
                        <a:pt x="24" y="46"/>
                        <a:pt x="27" y="43"/>
                        <a:pt x="30" y="40"/>
                      </a:cubicBezTo>
                      <a:cubicBezTo>
                        <a:pt x="31" y="39"/>
                        <a:pt x="37" y="31"/>
                        <a:pt x="35" y="37"/>
                      </a:cubicBezTo>
                      <a:cubicBezTo>
                        <a:pt x="33" y="40"/>
                        <a:pt x="32" y="42"/>
                        <a:pt x="31" y="45"/>
                      </a:cubicBezTo>
                      <a:cubicBezTo>
                        <a:pt x="22" y="52"/>
                        <a:pt x="15" y="61"/>
                        <a:pt x="12" y="70"/>
                      </a:cubicBezTo>
                      <a:cubicBezTo>
                        <a:pt x="11" y="71"/>
                        <a:pt x="12" y="72"/>
                        <a:pt x="13" y="71"/>
                      </a:cubicBezTo>
                      <a:cubicBezTo>
                        <a:pt x="20" y="63"/>
                        <a:pt x="26" y="55"/>
                        <a:pt x="31" y="46"/>
                      </a:cubicBezTo>
                      <a:cubicBezTo>
                        <a:pt x="32" y="46"/>
                        <a:pt x="32" y="45"/>
                        <a:pt x="33" y="44"/>
                      </a:cubicBezTo>
                      <a:cubicBezTo>
                        <a:pt x="36" y="41"/>
                        <a:pt x="38" y="39"/>
                        <a:pt x="35" y="44"/>
                      </a:cubicBezTo>
                      <a:cubicBezTo>
                        <a:pt x="32" y="51"/>
                        <a:pt x="28" y="57"/>
                        <a:pt x="24" y="63"/>
                      </a:cubicBezTo>
                      <a:cubicBezTo>
                        <a:pt x="23" y="65"/>
                        <a:pt x="22" y="66"/>
                        <a:pt x="20" y="68"/>
                      </a:cubicBezTo>
                      <a:cubicBezTo>
                        <a:pt x="17" y="72"/>
                        <a:pt x="14" y="77"/>
                        <a:pt x="12" y="81"/>
                      </a:cubicBezTo>
                      <a:cubicBezTo>
                        <a:pt x="11" y="81"/>
                        <a:pt x="12" y="82"/>
                        <a:pt x="13" y="82"/>
                      </a:cubicBezTo>
                      <a:cubicBezTo>
                        <a:pt x="13" y="81"/>
                        <a:pt x="14" y="80"/>
                        <a:pt x="15" y="79"/>
                      </a:cubicBezTo>
                      <a:cubicBezTo>
                        <a:pt x="15" y="79"/>
                        <a:pt x="15" y="79"/>
                        <a:pt x="15" y="78"/>
                      </a:cubicBezTo>
                      <a:cubicBezTo>
                        <a:pt x="21" y="70"/>
                        <a:pt x="26" y="61"/>
                        <a:pt x="34" y="54"/>
                      </a:cubicBezTo>
                      <a:cubicBezTo>
                        <a:pt x="38" y="51"/>
                        <a:pt x="34" y="60"/>
                        <a:pt x="34" y="61"/>
                      </a:cubicBezTo>
                      <a:cubicBezTo>
                        <a:pt x="33" y="62"/>
                        <a:pt x="33" y="63"/>
                        <a:pt x="32" y="64"/>
                      </a:cubicBezTo>
                      <a:cubicBezTo>
                        <a:pt x="25" y="72"/>
                        <a:pt x="19" y="82"/>
                        <a:pt x="13" y="90"/>
                      </a:cubicBezTo>
                      <a:cubicBezTo>
                        <a:pt x="12" y="91"/>
                        <a:pt x="13" y="92"/>
                        <a:pt x="14" y="91"/>
                      </a:cubicBezTo>
                      <a:cubicBezTo>
                        <a:pt x="20" y="83"/>
                        <a:pt x="28" y="74"/>
                        <a:pt x="33" y="65"/>
                      </a:cubicBezTo>
                      <a:cubicBezTo>
                        <a:pt x="35" y="63"/>
                        <a:pt x="36" y="62"/>
                        <a:pt x="38" y="61"/>
                      </a:cubicBezTo>
                      <a:cubicBezTo>
                        <a:pt x="39" y="59"/>
                        <a:pt x="36" y="66"/>
                        <a:pt x="35" y="68"/>
                      </a:cubicBezTo>
                      <a:cubicBezTo>
                        <a:pt x="33" y="71"/>
                        <a:pt x="31" y="74"/>
                        <a:pt x="29" y="78"/>
                      </a:cubicBezTo>
                      <a:cubicBezTo>
                        <a:pt x="29" y="78"/>
                        <a:pt x="29" y="79"/>
                        <a:pt x="28" y="79"/>
                      </a:cubicBezTo>
                      <a:cubicBezTo>
                        <a:pt x="26" y="82"/>
                        <a:pt x="24" y="85"/>
                        <a:pt x="23" y="88"/>
                      </a:cubicBezTo>
                      <a:cubicBezTo>
                        <a:pt x="21" y="91"/>
                        <a:pt x="19" y="94"/>
                        <a:pt x="18" y="96"/>
                      </a:cubicBezTo>
                      <a:cubicBezTo>
                        <a:pt x="17" y="97"/>
                        <a:pt x="18" y="98"/>
                        <a:pt x="19" y="97"/>
                      </a:cubicBezTo>
                      <a:cubicBezTo>
                        <a:pt x="22" y="91"/>
                        <a:pt x="26" y="86"/>
                        <a:pt x="29" y="80"/>
                      </a:cubicBezTo>
                      <a:cubicBezTo>
                        <a:pt x="32" y="77"/>
                        <a:pt x="35" y="73"/>
                        <a:pt x="38" y="70"/>
                      </a:cubicBezTo>
                      <a:cubicBezTo>
                        <a:pt x="41" y="66"/>
                        <a:pt x="45" y="63"/>
                        <a:pt x="41" y="72"/>
                      </a:cubicBezTo>
                      <a:cubicBezTo>
                        <a:pt x="39" y="76"/>
                        <a:pt x="37" y="80"/>
                        <a:pt x="35" y="84"/>
                      </a:cubicBezTo>
                      <a:cubicBezTo>
                        <a:pt x="30" y="90"/>
                        <a:pt x="26" y="96"/>
                        <a:pt x="22" y="102"/>
                      </a:cubicBezTo>
                      <a:cubicBezTo>
                        <a:pt x="21" y="103"/>
                        <a:pt x="21" y="104"/>
                        <a:pt x="21" y="104"/>
                      </a:cubicBezTo>
                      <a:cubicBezTo>
                        <a:pt x="21" y="105"/>
                        <a:pt x="20" y="106"/>
                        <a:pt x="19" y="107"/>
                      </a:cubicBezTo>
                      <a:cubicBezTo>
                        <a:pt x="19" y="107"/>
                        <a:pt x="20" y="108"/>
                        <a:pt x="21" y="107"/>
                      </a:cubicBezTo>
                      <a:cubicBezTo>
                        <a:pt x="25" y="100"/>
                        <a:pt x="30" y="93"/>
                        <a:pt x="35" y="86"/>
                      </a:cubicBezTo>
                      <a:cubicBezTo>
                        <a:pt x="36" y="84"/>
                        <a:pt x="37" y="83"/>
                        <a:pt x="38" y="82"/>
                      </a:cubicBezTo>
                      <a:cubicBezTo>
                        <a:pt x="40" y="79"/>
                        <a:pt x="43" y="76"/>
                        <a:pt x="46" y="74"/>
                      </a:cubicBezTo>
                      <a:cubicBezTo>
                        <a:pt x="45" y="75"/>
                        <a:pt x="43" y="80"/>
                        <a:pt x="42" y="82"/>
                      </a:cubicBezTo>
                      <a:cubicBezTo>
                        <a:pt x="34" y="96"/>
                        <a:pt x="25" y="108"/>
                        <a:pt x="19" y="123"/>
                      </a:cubicBezTo>
                      <a:cubicBezTo>
                        <a:pt x="19" y="124"/>
                        <a:pt x="20" y="124"/>
                        <a:pt x="20" y="124"/>
                      </a:cubicBezTo>
                      <a:cubicBezTo>
                        <a:pt x="31" y="111"/>
                        <a:pt x="38" y="95"/>
                        <a:pt x="50" y="84"/>
                      </a:cubicBezTo>
                      <a:cubicBezTo>
                        <a:pt x="47" y="86"/>
                        <a:pt x="45" y="92"/>
                        <a:pt x="43" y="95"/>
                      </a:cubicBezTo>
                      <a:cubicBezTo>
                        <a:pt x="41" y="99"/>
                        <a:pt x="38" y="102"/>
                        <a:pt x="36" y="106"/>
                      </a:cubicBezTo>
                      <a:cubicBezTo>
                        <a:pt x="31" y="113"/>
                        <a:pt x="27" y="119"/>
                        <a:pt x="25" y="127"/>
                      </a:cubicBezTo>
                      <a:cubicBezTo>
                        <a:pt x="24" y="128"/>
                        <a:pt x="25" y="128"/>
                        <a:pt x="26" y="127"/>
                      </a:cubicBezTo>
                      <a:cubicBezTo>
                        <a:pt x="33" y="115"/>
                        <a:pt x="39" y="102"/>
                        <a:pt x="49" y="92"/>
                      </a:cubicBezTo>
                      <a:cubicBezTo>
                        <a:pt x="54" y="87"/>
                        <a:pt x="49" y="96"/>
                        <a:pt x="49" y="96"/>
                      </a:cubicBezTo>
                      <a:cubicBezTo>
                        <a:pt x="48" y="100"/>
                        <a:pt x="46" y="102"/>
                        <a:pt x="44" y="105"/>
                      </a:cubicBezTo>
                      <a:cubicBezTo>
                        <a:pt x="40" y="111"/>
                        <a:pt x="37" y="117"/>
                        <a:pt x="34" y="124"/>
                      </a:cubicBezTo>
                      <a:cubicBezTo>
                        <a:pt x="32" y="127"/>
                        <a:pt x="30" y="131"/>
                        <a:pt x="28" y="135"/>
                      </a:cubicBezTo>
                      <a:cubicBezTo>
                        <a:pt x="28" y="135"/>
                        <a:pt x="29" y="136"/>
                        <a:pt x="29" y="135"/>
                      </a:cubicBezTo>
                      <a:cubicBezTo>
                        <a:pt x="31" y="132"/>
                        <a:pt x="33" y="128"/>
                        <a:pt x="35" y="124"/>
                      </a:cubicBezTo>
                      <a:cubicBezTo>
                        <a:pt x="35" y="124"/>
                        <a:pt x="35" y="123"/>
                        <a:pt x="36" y="123"/>
                      </a:cubicBezTo>
                      <a:cubicBezTo>
                        <a:pt x="38" y="118"/>
                        <a:pt x="41" y="114"/>
                        <a:pt x="45" y="111"/>
                      </a:cubicBezTo>
                      <a:cubicBezTo>
                        <a:pt x="46" y="109"/>
                        <a:pt x="50" y="106"/>
                        <a:pt x="51" y="104"/>
                      </a:cubicBezTo>
                      <a:cubicBezTo>
                        <a:pt x="47" y="119"/>
                        <a:pt x="35" y="131"/>
                        <a:pt x="28" y="144"/>
                      </a:cubicBezTo>
                      <a:cubicBezTo>
                        <a:pt x="28" y="145"/>
                        <a:pt x="29" y="145"/>
                        <a:pt x="29" y="145"/>
                      </a:cubicBezTo>
                      <a:cubicBezTo>
                        <a:pt x="33" y="140"/>
                        <a:pt x="37" y="134"/>
                        <a:pt x="40" y="129"/>
                      </a:cubicBezTo>
                      <a:cubicBezTo>
                        <a:pt x="43" y="125"/>
                        <a:pt x="46" y="121"/>
                        <a:pt x="49" y="117"/>
                      </a:cubicBezTo>
                      <a:cubicBezTo>
                        <a:pt x="51" y="114"/>
                        <a:pt x="54" y="111"/>
                        <a:pt x="52" y="117"/>
                      </a:cubicBezTo>
                      <a:cubicBezTo>
                        <a:pt x="49" y="130"/>
                        <a:pt x="37" y="140"/>
                        <a:pt x="32" y="153"/>
                      </a:cubicBezTo>
                      <a:cubicBezTo>
                        <a:pt x="32" y="154"/>
                        <a:pt x="33" y="154"/>
                        <a:pt x="34" y="153"/>
                      </a:cubicBezTo>
                      <a:cubicBezTo>
                        <a:pt x="37" y="148"/>
                        <a:pt x="41" y="143"/>
                        <a:pt x="45" y="138"/>
                      </a:cubicBezTo>
                      <a:cubicBezTo>
                        <a:pt x="47" y="135"/>
                        <a:pt x="49" y="133"/>
                        <a:pt x="51" y="130"/>
                      </a:cubicBezTo>
                      <a:cubicBezTo>
                        <a:pt x="53" y="127"/>
                        <a:pt x="53" y="125"/>
                        <a:pt x="52" y="129"/>
                      </a:cubicBezTo>
                      <a:cubicBezTo>
                        <a:pt x="48" y="141"/>
                        <a:pt x="40" y="150"/>
                        <a:pt x="34" y="160"/>
                      </a:cubicBezTo>
                      <a:cubicBezTo>
                        <a:pt x="34" y="161"/>
                        <a:pt x="35" y="162"/>
                        <a:pt x="35" y="161"/>
                      </a:cubicBezTo>
                      <a:cubicBezTo>
                        <a:pt x="43" y="152"/>
                        <a:pt x="49" y="141"/>
                        <a:pt x="58" y="132"/>
                      </a:cubicBezTo>
                      <a:cubicBezTo>
                        <a:pt x="57" y="133"/>
                        <a:pt x="55" y="139"/>
                        <a:pt x="54" y="140"/>
                      </a:cubicBezTo>
                      <a:cubicBezTo>
                        <a:pt x="52" y="144"/>
                        <a:pt x="50" y="147"/>
                        <a:pt x="48" y="150"/>
                      </a:cubicBezTo>
                      <a:cubicBezTo>
                        <a:pt x="45" y="155"/>
                        <a:pt x="42" y="160"/>
                        <a:pt x="40" y="166"/>
                      </a:cubicBezTo>
                      <a:cubicBezTo>
                        <a:pt x="40" y="166"/>
                        <a:pt x="41" y="167"/>
                        <a:pt x="41" y="166"/>
                      </a:cubicBezTo>
                      <a:cubicBezTo>
                        <a:pt x="49" y="159"/>
                        <a:pt x="53" y="148"/>
                        <a:pt x="60" y="139"/>
                      </a:cubicBezTo>
                      <a:cubicBezTo>
                        <a:pt x="63" y="136"/>
                        <a:pt x="61" y="139"/>
                        <a:pt x="60" y="141"/>
                      </a:cubicBezTo>
                      <a:cubicBezTo>
                        <a:pt x="59" y="145"/>
                        <a:pt x="56" y="149"/>
                        <a:pt x="54" y="153"/>
                      </a:cubicBezTo>
                      <a:cubicBezTo>
                        <a:pt x="50" y="160"/>
                        <a:pt x="46" y="166"/>
                        <a:pt x="43" y="173"/>
                      </a:cubicBezTo>
                      <a:cubicBezTo>
                        <a:pt x="43" y="173"/>
                        <a:pt x="43" y="174"/>
                        <a:pt x="44" y="173"/>
                      </a:cubicBezTo>
                      <a:cubicBezTo>
                        <a:pt x="47" y="171"/>
                        <a:pt x="50" y="167"/>
                        <a:pt x="52" y="164"/>
                      </a:cubicBezTo>
                      <a:cubicBezTo>
                        <a:pt x="54" y="161"/>
                        <a:pt x="61" y="154"/>
                        <a:pt x="61" y="151"/>
                      </a:cubicBezTo>
                      <a:cubicBezTo>
                        <a:pt x="59" y="163"/>
                        <a:pt x="51" y="173"/>
                        <a:pt x="46" y="184"/>
                      </a:cubicBezTo>
                      <a:cubicBezTo>
                        <a:pt x="46" y="185"/>
                        <a:pt x="47" y="185"/>
                        <a:pt x="47" y="185"/>
                      </a:cubicBezTo>
                      <a:cubicBezTo>
                        <a:pt x="50" y="181"/>
                        <a:pt x="52" y="176"/>
                        <a:pt x="55" y="172"/>
                      </a:cubicBezTo>
                      <a:cubicBezTo>
                        <a:pt x="57" y="170"/>
                        <a:pt x="60" y="165"/>
                        <a:pt x="61" y="163"/>
                      </a:cubicBezTo>
                      <a:cubicBezTo>
                        <a:pt x="58" y="173"/>
                        <a:pt x="52" y="183"/>
                        <a:pt x="47" y="193"/>
                      </a:cubicBezTo>
                      <a:cubicBezTo>
                        <a:pt x="47" y="193"/>
                        <a:pt x="48" y="194"/>
                        <a:pt x="48" y="193"/>
                      </a:cubicBezTo>
                      <a:cubicBezTo>
                        <a:pt x="55" y="184"/>
                        <a:pt x="60" y="175"/>
                        <a:pt x="66" y="166"/>
                      </a:cubicBezTo>
                      <a:cubicBezTo>
                        <a:pt x="64" y="170"/>
                        <a:pt x="62" y="176"/>
                        <a:pt x="60" y="180"/>
                      </a:cubicBezTo>
                      <a:cubicBezTo>
                        <a:pt x="57" y="185"/>
                        <a:pt x="54" y="191"/>
                        <a:pt x="52" y="196"/>
                      </a:cubicBezTo>
                      <a:cubicBezTo>
                        <a:pt x="51" y="197"/>
                        <a:pt x="52" y="197"/>
                        <a:pt x="53" y="197"/>
                      </a:cubicBezTo>
                      <a:cubicBezTo>
                        <a:pt x="57" y="189"/>
                        <a:pt x="62" y="182"/>
                        <a:pt x="66" y="175"/>
                      </a:cubicBezTo>
                      <a:cubicBezTo>
                        <a:pt x="62" y="181"/>
                        <a:pt x="58" y="190"/>
                        <a:pt x="56" y="198"/>
                      </a:cubicBezTo>
                      <a:cubicBezTo>
                        <a:pt x="56" y="199"/>
                        <a:pt x="56" y="199"/>
                        <a:pt x="57" y="199"/>
                      </a:cubicBezTo>
                      <a:cubicBezTo>
                        <a:pt x="60" y="194"/>
                        <a:pt x="68" y="187"/>
                        <a:pt x="69" y="181"/>
                      </a:cubicBezTo>
                      <a:cubicBezTo>
                        <a:pt x="68" y="190"/>
                        <a:pt x="61" y="197"/>
                        <a:pt x="59" y="205"/>
                      </a:cubicBezTo>
                      <a:cubicBezTo>
                        <a:pt x="59" y="206"/>
                        <a:pt x="60" y="206"/>
                        <a:pt x="60" y="205"/>
                      </a:cubicBezTo>
                      <a:cubicBezTo>
                        <a:pt x="63" y="202"/>
                        <a:pt x="65" y="199"/>
                        <a:pt x="67" y="196"/>
                      </a:cubicBezTo>
                      <a:cubicBezTo>
                        <a:pt x="67" y="195"/>
                        <a:pt x="73" y="184"/>
                        <a:pt x="70" y="191"/>
                      </a:cubicBezTo>
                      <a:cubicBezTo>
                        <a:pt x="66" y="198"/>
                        <a:pt x="62" y="203"/>
                        <a:pt x="60" y="211"/>
                      </a:cubicBezTo>
                      <a:cubicBezTo>
                        <a:pt x="60" y="212"/>
                        <a:pt x="61" y="212"/>
                        <a:pt x="61" y="212"/>
                      </a:cubicBezTo>
                      <a:cubicBezTo>
                        <a:pt x="64" y="209"/>
                        <a:pt x="66" y="205"/>
                        <a:pt x="68" y="202"/>
                      </a:cubicBezTo>
                      <a:cubicBezTo>
                        <a:pt x="66" y="205"/>
                        <a:pt x="64" y="210"/>
                        <a:pt x="63" y="214"/>
                      </a:cubicBezTo>
                      <a:cubicBezTo>
                        <a:pt x="63" y="214"/>
                        <a:pt x="63" y="215"/>
                        <a:pt x="64" y="214"/>
                      </a:cubicBezTo>
                      <a:cubicBezTo>
                        <a:pt x="67" y="211"/>
                        <a:pt x="69" y="208"/>
                        <a:pt x="72" y="205"/>
                      </a:cubicBezTo>
                      <a:cubicBezTo>
                        <a:pt x="69" y="208"/>
                        <a:pt x="67" y="214"/>
                        <a:pt x="65" y="217"/>
                      </a:cubicBezTo>
                      <a:cubicBezTo>
                        <a:pt x="65" y="217"/>
                        <a:pt x="66" y="218"/>
                        <a:pt x="66" y="218"/>
                      </a:cubicBezTo>
                      <a:cubicBezTo>
                        <a:pt x="67" y="217"/>
                        <a:pt x="68" y="217"/>
                        <a:pt x="68" y="216"/>
                      </a:cubicBezTo>
                      <a:cubicBezTo>
                        <a:pt x="68" y="217"/>
                        <a:pt x="68" y="217"/>
                        <a:pt x="67" y="218"/>
                      </a:cubicBezTo>
                      <a:cubicBezTo>
                        <a:pt x="67" y="218"/>
                        <a:pt x="67" y="219"/>
                        <a:pt x="68" y="219"/>
                      </a:cubicBezTo>
                      <a:cubicBezTo>
                        <a:pt x="69" y="218"/>
                        <a:pt x="70" y="218"/>
                        <a:pt x="71" y="218"/>
                      </a:cubicBezTo>
                      <a:cubicBezTo>
                        <a:pt x="70" y="218"/>
                        <a:pt x="71" y="219"/>
                        <a:pt x="71" y="219"/>
                      </a:cubicBezTo>
                      <a:cubicBezTo>
                        <a:pt x="74" y="217"/>
                        <a:pt x="75" y="218"/>
                        <a:pt x="72" y="221"/>
                      </a:cubicBezTo>
                      <a:cubicBezTo>
                        <a:pt x="72" y="221"/>
                        <a:pt x="72" y="221"/>
                        <a:pt x="72" y="221"/>
                      </a:cubicBezTo>
                      <a:cubicBezTo>
                        <a:pt x="72" y="222"/>
                        <a:pt x="73" y="223"/>
                        <a:pt x="73" y="222"/>
                      </a:cubicBezTo>
                      <a:cubicBezTo>
                        <a:pt x="74" y="221"/>
                        <a:pt x="75" y="221"/>
                        <a:pt x="75" y="220"/>
                      </a:cubicBezTo>
                      <a:cubicBezTo>
                        <a:pt x="75" y="219"/>
                        <a:pt x="76" y="219"/>
                        <a:pt x="76" y="217"/>
                      </a:cubicBezTo>
                      <a:cubicBezTo>
                        <a:pt x="76" y="217"/>
                        <a:pt x="76" y="216"/>
                        <a:pt x="75" y="217"/>
                      </a:cubicBezTo>
                      <a:cubicBezTo>
                        <a:pt x="71" y="218"/>
                        <a:pt x="76" y="215"/>
                        <a:pt x="77" y="213"/>
                      </a:cubicBezTo>
                      <a:cubicBezTo>
                        <a:pt x="77" y="213"/>
                        <a:pt x="77" y="212"/>
                        <a:pt x="76" y="212"/>
                      </a:cubicBezTo>
                      <a:cubicBezTo>
                        <a:pt x="74" y="214"/>
                        <a:pt x="71" y="215"/>
                        <a:pt x="70" y="216"/>
                      </a:cubicBezTo>
                      <a:cubicBezTo>
                        <a:pt x="71" y="215"/>
                        <a:pt x="72" y="213"/>
                        <a:pt x="73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4" y="210"/>
                        <a:pt x="75" y="209"/>
                        <a:pt x="75" y="208"/>
                      </a:cubicBezTo>
                      <a:cubicBezTo>
                        <a:pt x="76" y="207"/>
                        <a:pt x="75" y="207"/>
                        <a:pt x="74" y="207"/>
                      </a:cubicBezTo>
                      <a:cubicBezTo>
                        <a:pt x="73" y="209"/>
                        <a:pt x="66" y="219"/>
                        <a:pt x="69" y="213"/>
                      </a:cubicBezTo>
                      <a:cubicBezTo>
                        <a:pt x="71" y="210"/>
                        <a:pt x="73" y="207"/>
                        <a:pt x="74" y="203"/>
                      </a:cubicBezTo>
                      <a:cubicBezTo>
                        <a:pt x="74" y="203"/>
                        <a:pt x="73" y="202"/>
                        <a:pt x="72" y="203"/>
                      </a:cubicBezTo>
                      <a:cubicBezTo>
                        <a:pt x="71" y="204"/>
                        <a:pt x="69" y="206"/>
                        <a:pt x="68" y="208"/>
                      </a:cubicBezTo>
                      <a:cubicBezTo>
                        <a:pt x="67" y="209"/>
                        <a:pt x="63" y="216"/>
                        <a:pt x="66" y="209"/>
                      </a:cubicBezTo>
                      <a:cubicBezTo>
                        <a:pt x="68" y="204"/>
                        <a:pt x="72" y="199"/>
                        <a:pt x="74" y="195"/>
                      </a:cubicBezTo>
                      <a:cubicBezTo>
                        <a:pt x="75" y="194"/>
                        <a:pt x="75" y="194"/>
                        <a:pt x="75" y="193"/>
                      </a:cubicBezTo>
                      <a:cubicBezTo>
                        <a:pt x="76" y="193"/>
                        <a:pt x="75" y="192"/>
                        <a:pt x="74" y="192"/>
                      </a:cubicBezTo>
                      <a:cubicBezTo>
                        <a:pt x="74" y="192"/>
                        <a:pt x="74" y="193"/>
                        <a:pt x="74" y="193"/>
                      </a:cubicBezTo>
                      <a:cubicBezTo>
                        <a:pt x="69" y="197"/>
                        <a:pt x="67" y="202"/>
                        <a:pt x="63" y="207"/>
                      </a:cubicBezTo>
                      <a:cubicBezTo>
                        <a:pt x="60" y="212"/>
                        <a:pt x="66" y="200"/>
                        <a:pt x="67" y="199"/>
                      </a:cubicBezTo>
                      <a:cubicBezTo>
                        <a:pt x="69" y="195"/>
                        <a:pt x="71" y="191"/>
                        <a:pt x="73" y="187"/>
                      </a:cubicBezTo>
                      <a:cubicBezTo>
                        <a:pt x="73" y="187"/>
                        <a:pt x="73" y="187"/>
                        <a:pt x="73" y="186"/>
                      </a:cubicBezTo>
                      <a:cubicBezTo>
                        <a:pt x="74" y="186"/>
                        <a:pt x="73" y="185"/>
                        <a:pt x="73" y="185"/>
                      </a:cubicBezTo>
                      <a:cubicBezTo>
                        <a:pt x="73" y="185"/>
                        <a:pt x="73" y="185"/>
                        <a:pt x="72" y="185"/>
                      </a:cubicBezTo>
                      <a:cubicBezTo>
                        <a:pt x="69" y="190"/>
                        <a:pt x="62" y="197"/>
                        <a:pt x="61" y="203"/>
                      </a:cubicBezTo>
                      <a:cubicBezTo>
                        <a:pt x="63" y="194"/>
                        <a:pt x="69" y="188"/>
                        <a:pt x="71" y="179"/>
                      </a:cubicBezTo>
                      <a:cubicBezTo>
                        <a:pt x="71" y="178"/>
                        <a:pt x="70" y="178"/>
                        <a:pt x="70" y="179"/>
                      </a:cubicBezTo>
                      <a:cubicBezTo>
                        <a:pt x="68" y="182"/>
                        <a:pt x="65" y="185"/>
                        <a:pt x="63" y="188"/>
                      </a:cubicBezTo>
                      <a:cubicBezTo>
                        <a:pt x="61" y="191"/>
                        <a:pt x="55" y="202"/>
                        <a:pt x="60" y="190"/>
                      </a:cubicBezTo>
                      <a:cubicBezTo>
                        <a:pt x="63" y="184"/>
                        <a:pt x="66" y="179"/>
                        <a:pt x="68" y="172"/>
                      </a:cubicBezTo>
                      <a:cubicBezTo>
                        <a:pt x="69" y="172"/>
                        <a:pt x="68" y="171"/>
                        <a:pt x="67" y="172"/>
                      </a:cubicBezTo>
                      <a:cubicBezTo>
                        <a:pt x="65" y="175"/>
                        <a:pt x="63" y="178"/>
                        <a:pt x="60" y="182"/>
                      </a:cubicBezTo>
                      <a:cubicBezTo>
                        <a:pt x="63" y="176"/>
                        <a:pt x="66" y="170"/>
                        <a:pt x="68" y="164"/>
                      </a:cubicBezTo>
                      <a:cubicBezTo>
                        <a:pt x="69" y="163"/>
                        <a:pt x="68" y="162"/>
                        <a:pt x="67" y="163"/>
                      </a:cubicBezTo>
                      <a:cubicBezTo>
                        <a:pt x="61" y="170"/>
                        <a:pt x="56" y="179"/>
                        <a:pt x="51" y="187"/>
                      </a:cubicBezTo>
                      <a:cubicBezTo>
                        <a:pt x="56" y="179"/>
                        <a:pt x="61" y="169"/>
                        <a:pt x="63" y="160"/>
                      </a:cubicBezTo>
                      <a:cubicBezTo>
                        <a:pt x="63" y="159"/>
                        <a:pt x="62" y="159"/>
                        <a:pt x="62" y="160"/>
                      </a:cubicBezTo>
                      <a:cubicBezTo>
                        <a:pt x="59" y="164"/>
                        <a:pt x="56" y="168"/>
                        <a:pt x="54" y="172"/>
                      </a:cubicBezTo>
                      <a:cubicBezTo>
                        <a:pt x="53" y="172"/>
                        <a:pt x="53" y="173"/>
                        <a:pt x="53" y="174"/>
                      </a:cubicBezTo>
                      <a:cubicBezTo>
                        <a:pt x="57" y="166"/>
                        <a:pt x="61" y="158"/>
                        <a:pt x="63" y="149"/>
                      </a:cubicBezTo>
                      <a:cubicBezTo>
                        <a:pt x="63" y="148"/>
                        <a:pt x="63" y="148"/>
                        <a:pt x="62" y="148"/>
                      </a:cubicBezTo>
                      <a:cubicBezTo>
                        <a:pt x="59" y="151"/>
                        <a:pt x="57" y="155"/>
                        <a:pt x="54" y="159"/>
                      </a:cubicBezTo>
                      <a:cubicBezTo>
                        <a:pt x="53" y="161"/>
                        <a:pt x="51" y="163"/>
                        <a:pt x="50" y="165"/>
                      </a:cubicBezTo>
                      <a:cubicBezTo>
                        <a:pt x="50" y="165"/>
                        <a:pt x="43" y="176"/>
                        <a:pt x="46" y="168"/>
                      </a:cubicBezTo>
                      <a:cubicBezTo>
                        <a:pt x="52" y="157"/>
                        <a:pt x="60" y="148"/>
                        <a:pt x="63" y="136"/>
                      </a:cubicBezTo>
                      <a:cubicBezTo>
                        <a:pt x="63" y="135"/>
                        <a:pt x="63" y="135"/>
                        <a:pt x="62" y="135"/>
                      </a:cubicBezTo>
                      <a:cubicBezTo>
                        <a:pt x="54" y="142"/>
                        <a:pt x="50" y="152"/>
                        <a:pt x="45" y="161"/>
                      </a:cubicBezTo>
                      <a:cubicBezTo>
                        <a:pt x="39" y="169"/>
                        <a:pt x="44" y="160"/>
                        <a:pt x="45" y="159"/>
                      </a:cubicBezTo>
                      <a:cubicBezTo>
                        <a:pt x="47" y="155"/>
                        <a:pt x="49" y="152"/>
                        <a:pt x="51" y="149"/>
                      </a:cubicBezTo>
                      <a:cubicBezTo>
                        <a:pt x="54" y="143"/>
                        <a:pt x="58" y="137"/>
                        <a:pt x="60" y="131"/>
                      </a:cubicBezTo>
                      <a:cubicBezTo>
                        <a:pt x="60" y="130"/>
                        <a:pt x="59" y="130"/>
                        <a:pt x="59" y="130"/>
                      </a:cubicBezTo>
                      <a:cubicBezTo>
                        <a:pt x="53" y="134"/>
                        <a:pt x="49" y="139"/>
                        <a:pt x="45" y="145"/>
                      </a:cubicBezTo>
                      <a:cubicBezTo>
                        <a:pt x="49" y="138"/>
                        <a:pt x="53" y="132"/>
                        <a:pt x="54" y="125"/>
                      </a:cubicBezTo>
                      <a:cubicBezTo>
                        <a:pt x="55" y="124"/>
                        <a:pt x="54" y="123"/>
                        <a:pt x="53" y="124"/>
                      </a:cubicBezTo>
                      <a:cubicBezTo>
                        <a:pt x="49" y="130"/>
                        <a:pt x="44" y="136"/>
                        <a:pt x="40" y="142"/>
                      </a:cubicBezTo>
                      <a:cubicBezTo>
                        <a:pt x="39" y="144"/>
                        <a:pt x="38" y="146"/>
                        <a:pt x="36" y="147"/>
                      </a:cubicBezTo>
                      <a:cubicBezTo>
                        <a:pt x="36" y="148"/>
                        <a:pt x="36" y="148"/>
                        <a:pt x="36" y="148"/>
                      </a:cubicBezTo>
                      <a:cubicBezTo>
                        <a:pt x="37" y="146"/>
                        <a:pt x="39" y="143"/>
                        <a:pt x="40" y="141"/>
                      </a:cubicBezTo>
                      <a:cubicBezTo>
                        <a:pt x="46" y="131"/>
                        <a:pt x="54" y="122"/>
                        <a:pt x="54" y="111"/>
                      </a:cubicBezTo>
                      <a:cubicBezTo>
                        <a:pt x="55" y="110"/>
                        <a:pt x="54" y="110"/>
                        <a:pt x="53" y="110"/>
                      </a:cubicBezTo>
                      <a:cubicBezTo>
                        <a:pt x="50" y="114"/>
                        <a:pt x="46" y="118"/>
                        <a:pt x="43" y="122"/>
                      </a:cubicBezTo>
                      <a:cubicBezTo>
                        <a:pt x="47" y="116"/>
                        <a:pt x="51" y="109"/>
                        <a:pt x="53" y="102"/>
                      </a:cubicBezTo>
                      <a:cubicBezTo>
                        <a:pt x="53" y="101"/>
                        <a:pt x="52" y="101"/>
                        <a:pt x="52" y="101"/>
                      </a:cubicBezTo>
                      <a:cubicBezTo>
                        <a:pt x="47" y="105"/>
                        <a:pt x="44" y="110"/>
                        <a:pt x="40" y="114"/>
                      </a:cubicBezTo>
                      <a:cubicBezTo>
                        <a:pt x="41" y="112"/>
                        <a:pt x="43" y="110"/>
                        <a:pt x="44" y="108"/>
                      </a:cubicBezTo>
                      <a:cubicBezTo>
                        <a:pt x="48" y="102"/>
                        <a:pt x="52" y="96"/>
                        <a:pt x="53" y="88"/>
                      </a:cubicBezTo>
                      <a:cubicBezTo>
                        <a:pt x="53" y="87"/>
                        <a:pt x="52" y="87"/>
                        <a:pt x="52" y="88"/>
                      </a:cubicBezTo>
                      <a:cubicBezTo>
                        <a:pt x="49" y="90"/>
                        <a:pt x="47" y="92"/>
                        <a:pt x="45" y="95"/>
                      </a:cubicBezTo>
                      <a:cubicBezTo>
                        <a:pt x="47" y="91"/>
                        <a:pt x="50" y="87"/>
                        <a:pt x="52" y="82"/>
                      </a:cubicBezTo>
                      <a:cubicBezTo>
                        <a:pt x="52" y="81"/>
                        <a:pt x="51" y="81"/>
                        <a:pt x="51" y="81"/>
                      </a:cubicBezTo>
                      <a:cubicBezTo>
                        <a:pt x="38" y="92"/>
                        <a:pt x="31" y="108"/>
                        <a:pt x="21" y="121"/>
                      </a:cubicBezTo>
                      <a:cubicBezTo>
                        <a:pt x="23" y="119"/>
                        <a:pt x="25" y="114"/>
                        <a:pt x="26" y="111"/>
                      </a:cubicBezTo>
                      <a:cubicBezTo>
                        <a:pt x="29" y="106"/>
                        <a:pt x="31" y="102"/>
                        <a:pt x="34" y="98"/>
                      </a:cubicBezTo>
                      <a:cubicBezTo>
                        <a:pt x="39" y="90"/>
                        <a:pt x="44" y="82"/>
                        <a:pt x="48" y="73"/>
                      </a:cubicBezTo>
                      <a:cubicBezTo>
                        <a:pt x="49" y="72"/>
                        <a:pt x="48" y="71"/>
                        <a:pt x="47" y="72"/>
                      </a:cubicBezTo>
                      <a:cubicBezTo>
                        <a:pt x="44" y="74"/>
                        <a:pt x="41" y="76"/>
                        <a:pt x="39" y="79"/>
                      </a:cubicBezTo>
                      <a:cubicBezTo>
                        <a:pt x="41" y="74"/>
                        <a:pt x="43" y="70"/>
                        <a:pt x="45" y="65"/>
                      </a:cubicBezTo>
                      <a:cubicBezTo>
                        <a:pt x="45" y="64"/>
                        <a:pt x="44" y="64"/>
                        <a:pt x="44" y="64"/>
                      </a:cubicBezTo>
                      <a:cubicBezTo>
                        <a:pt x="40" y="66"/>
                        <a:pt x="37" y="69"/>
                        <a:pt x="34" y="72"/>
                      </a:cubicBezTo>
                      <a:cubicBezTo>
                        <a:pt x="37" y="68"/>
                        <a:pt x="39" y="63"/>
                        <a:pt x="40" y="59"/>
                      </a:cubicBezTo>
                      <a:cubicBezTo>
                        <a:pt x="40" y="58"/>
                        <a:pt x="39" y="58"/>
                        <a:pt x="39" y="58"/>
                      </a:cubicBezTo>
                      <a:cubicBezTo>
                        <a:pt x="37" y="59"/>
                        <a:pt x="36" y="60"/>
                        <a:pt x="35" y="61"/>
                      </a:cubicBezTo>
                      <a:cubicBezTo>
                        <a:pt x="37" y="58"/>
                        <a:pt x="38" y="54"/>
                        <a:pt x="38" y="51"/>
                      </a:cubicBezTo>
                      <a:cubicBezTo>
                        <a:pt x="38" y="50"/>
                        <a:pt x="37" y="50"/>
                        <a:pt x="37" y="50"/>
                      </a:cubicBezTo>
                      <a:cubicBezTo>
                        <a:pt x="35" y="52"/>
                        <a:pt x="32" y="54"/>
                        <a:pt x="30" y="56"/>
                      </a:cubicBezTo>
                      <a:cubicBezTo>
                        <a:pt x="34" y="51"/>
                        <a:pt x="36" y="45"/>
                        <a:pt x="39" y="40"/>
                      </a:cubicBezTo>
                      <a:cubicBezTo>
                        <a:pt x="39" y="39"/>
                        <a:pt x="38" y="38"/>
                        <a:pt x="38" y="39"/>
                      </a:cubicBezTo>
                      <a:cubicBezTo>
                        <a:pt x="36" y="40"/>
                        <a:pt x="35" y="41"/>
                        <a:pt x="33" y="42"/>
                      </a:cubicBezTo>
                      <a:cubicBezTo>
                        <a:pt x="35" y="39"/>
                        <a:pt x="37" y="36"/>
                        <a:pt x="38" y="33"/>
                      </a:cubicBezTo>
                      <a:cubicBezTo>
                        <a:pt x="38" y="32"/>
                        <a:pt x="37" y="32"/>
                        <a:pt x="37" y="32"/>
                      </a:cubicBezTo>
                      <a:cubicBezTo>
                        <a:pt x="33" y="35"/>
                        <a:pt x="29" y="39"/>
                        <a:pt x="25" y="43"/>
                      </a:cubicBezTo>
                      <a:cubicBezTo>
                        <a:pt x="28" y="39"/>
                        <a:pt x="30" y="36"/>
                        <a:pt x="31" y="32"/>
                      </a:cubicBezTo>
                      <a:cubicBezTo>
                        <a:pt x="31" y="31"/>
                        <a:pt x="31" y="31"/>
                        <a:pt x="30" y="31"/>
                      </a:cubicBezTo>
                      <a:cubicBezTo>
                        <a:pt x="27" y="33"/>
                        <a:pt x="24" y="36"/>
                        <a:pt x="21" y="38"/>
                      </a:cubicBezTo>
                      <a:cubicBezTo>
                        <a:pt x="24" y="35"/>
                        <a:pt x="26" y="31"/>
                        <a:pt x="26" y="26"/>
                      </a:cubicBezTo>
                      <a:cubicBezTo>
                        <a:pt x="26" y="26"/>
                        <a:pt x="25" y="26"/>
                        <a:pt x="25" y="26"/>
                      </a:cubicBezTo>
                      <a:cubicBezTo>
                        <a:pt x="22" y="28"/>
                        <a:pt x="20" y="30"/>
                        <a:pt x="18" y="32"/>
                      </a:cubicBezTo>
                      <a:cubicBezTo>
                        <a:pt x="20" y="28"/>
                        <a:pt x="22" y="25"/>
                        <a:pt x="24" y="21"/>
                      </a:cubicBezTo>
                      <a:cubicBezTo>
                        <a:pt x="24" y="20"/>
                        <a:pt x="24" y="19"/>
                        <a:pt x="23" y="20"/>
                      </a:cubicBezTo>
                      <a:cubicBezTo>
                        <a:pt x="22" y="21"/>
                        <a:pt x="20" y="22"/>
                        <a:pt x="19" y="23"/>
                      </a:cubicBezTo>
                      <a:cubicBezTo>
                        <a:pt x="22" y="19"/>
                        <a:pt x="24" y="15"/>
                        <a:pt x="26" y="10"/>
                      </a:cubicBezTo>
                      <a:cubicBezTo>
                        <a:pt x="26" y="10"/>
                        <a:pt x="25" y="9"/>
                        <a:pt x="25" y="9"/>
                      </a:cubicBezTo>
                      <a:cubicBezTo>
                        <a:pt x="24" y="10"/>
                        <a:pt x="23" y="11"/>
                        <a:pt x="22" y="12"/>
                      </a:cubicBezTo>
                      <a:cubicBezTo>
                        <a:pt x="23" y="9"/>
                        <a:pt x="24" y="7"/>
                        <a:pt x="24" y="5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0" y="6"/>
                        <a:pt x="18" y="8"/>
                        <a:pt x="16" y="10"/>
                      </a:cubicBezTo>
                      <a:cubicBezTo>
                        <a:pt x="17" y="8"/>
                        <a:pt x="19" y="6"/>
                        <a:pt x="20" y="3"/>
                      </a:cubicBezTo>
                      <a:cubicBezTo>
                        <a:pt x="20" y="3"/>
                        <a:pt x="19" y="2"/>
                        <a:pt x="19" y="2"/>
                      </a:cubicBezTo>
                      <a:cubicBezTo>
                        <a:pt x="15" y="5"/>
                        <a:pt x="12" y="8"/>
                        <a:pt x="9" y="11"/>
                      </a:cubicBezTo>
                      <a:cubicBezTo>
                        <a:pt x="11" y="8"/>
                        <a:pt x="13" y="4"/>
                        <a:pt x="16" y="1"/>
                      </a:cubicBezTo>
                      <a:cubicBezTo>
                        <a:pt x="16" y="1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1" y="4"/>
                        <a:pt x="9" y="7"/>
                        <a:pt x="6" y="11"/>
                      </a:cubicBezTo>
                      <a:cubicBezTo>
                        <a:pt x="6" y="11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3" y="16"/>
                        <a:pt x="2" y="19"/>
                        <a:pt x="0" y="21"/>
                      </a:cubicBezTo>
                      <a:cubicBezTo>
                        <a:pt x="0" y="22"/>
                        <a:pt x="1" y="22"/>
                        <a:pt x="2" y="22"/>
                      </a:cubicBezTo>
                      <a:cubicBezTo>
                        <a:pt x="2" y="21"/>
                        <a:pt x="3" y="20"/>
                        <a:pt x="4" y="19"/>
                      </a:cubicBezTo>
                      <a:cubicBezTo>
                        <a:pt x="6" y="16"/>
                        <a:pt x="8" y="14"/>
                        <a:pt x="10" y="11"/>
                      </a:cubicBezTo>
                      <a:cubicBezTo>
                        <a:pt x="11" y="10"/>
                        <a:pt x="17" y="6"/>
                        <a:pt x="18" y="5"/>
                      </a:cubicBezTo>
                      <a:cubicBezTo>
                        <a:pt x="15" y="12"/>
                        <a:pt x="8" y="18"/>
                        <a:pt x="3" y="23"/>
                      </a:cubicBezTo>
                      <a:cubicBezTo>
                        <a:pt x="3" y="24"/>
                        <a:pt x="3" y="25"/>
                        <a:pt x="4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9" y="20"/>
                        <a:pt x="11" y="18"/>
                        <a:pt x="13" y="15"/>
                      </a:cubicBezTo>
                      <a:cubicBezTo>
                        <a:pt x="15" y="13"/>
                        <a:pt x="25" y="1"/>
                        <a:pt x="21" y="11"/>
                      </a:cubicBezTo>
                      <a:cubicBezTo>
                        <a:pt x="20" y="12"/>
                        <a:pt x="20" y="13"/>
                        <a:pt x="19" y="13"/>
                      </a:cubicBezTo>
                      <a:cubicBezTo>
                        <a:pt x="12" y="19"/>
                        <a:pt x="6" y="25"/>
                        <a:pt x="3" y="33"/>
                      </a:cubicBezTo>
                      <a:cubicBezTo>
                        <a:pt x="3" y="34"/>
                        <a:pt x="4" y="34"/>
                        <a:pt x="4" y="34"/>
                      </a:cubicBezTo>
                      <a:cubicBezTo>
                        <a:pt x="9" y="27"/>
                        <a:pt x="16" y="21"/>
                        <a:pt x="20" y="14"/>
                      </a:cubicBezTo>
                      <a:cubicBezTo>
                        <a:pt x="21" y="13"/>
                        <a:pt x="22" y="12"/>
                        <a:pt x="24" y="12"/>
                      </a:cubicBezTo>
                      <a:cubicBezTo>
                        <a:pt x="25" y="11"/>
                        <a:pt x="21" y="17"/>
                        <a:pt x="21" y="18"/>
                      </a:cubicBezTo>
                      <a:cubicBezTo>
                        <a:pt x="18" y="23"/>
                        <a:pt x="15" y="27"/>
                        <a:pt x="11" y="31"/>
                      </a:cubicBezTo>
                      <a:cubicBezTo>
                        <a:pt x="9" y="33"/>
                        <a:pt x="6" y="37"/>
                        <a:pt x="4" y="40"/>
                      </a:cubicBezTo>
                      <a:cubicBezTo>
                        <a:pt x="3" y="41"/>
                        <a:pt x="4" y="41"/>
                        <a:pt x="5" y="41"/>
                      </a:cubicBezTo>
                      <a:cubicBezTo>
                        <a:pt x="8" y="37"/>
                        <a:pt x="11" y="34"/>
                        <a:pt x="14" y="30"/>
                      </a:cubicBezTo>
                      <a:cubicBezTo>
                        <a:pt x="16" y="28"/>
                        <a:pt x="18" y="26"/>
                        <a:pt x="20" y="24"/>
                      </a:cubicBezTo>
                      <a:cubicBezTo>
                        <a:pt x="25" y="19"/>
                        <a:pt x="17" y="31"/>
                        <a:pt x="16" y="32"/>
                      </a:cubicBezTo>
                      <a:cubicBezTo>
                        <a:pt x="15" y="34"/>
                        <a:pt x="15" y="35"/>
                        <a:pt x="14" y="36"/>
                      </a:cubicBezTo>
                      <a:cubicBezTo>
                        <a:pt x="9" y="41"/>
                        <a:pt x="6" y="45"/>
                        <a:pt x="2" y="50"/>
                      </a:cubicBezTo>
                      <a:cubicBezTo>
                        <a:pt x="2" y="51"/>
                        <a:pt x="3" y="52"/>
                        <a:pt x="3" y="51"/>
                      </a:cubicBezTo>
                      <a:cubicBezTo>
                        <a:pt x="7" y="47"/>
                        <a:pt x="11" y="42"/>
                        <a:pt x="15" y="37"/>
                      </a:cubicBezTo>
                      <a:cubicBezTo>
                        <a:pt x="15" y="36"/>
                        <a:pt x="15" y="36"/>
                        <a:pt x="16" y="36"/>
                      </a:cubicBezTo>
                      <a:cubicBezTo>
                        <a:pt x="17" y="35"/>
                        <a:pt x="24" y="28"/>
                        <a:pt x="24" y="29"/>
                      </a:cubicBezTo>
                      <a:cubicBezTo>
                        <a:pt x="23" y="33"/>
                        <a:pt x="20" y="38"/>
                        <a:pt x="17" y="41"/>
                      </a:cubicBezTo>
                      <a:cubicBezTo>
                        <a:pt x="13" y="47"/>
                        <a:pt x="7" y="53"/>
                        <a:pt x="2" y="60"/>
                      </a:cubicBezTo>
                      <a:cubicBezTo>
                        <a:pt x="2" y="60"/>
                        <a:pt x="2" y="60"/>
                        <a:pt x="1" y="61"/>
                      </a:cubicBezTo>
                      <a:cubicBezTo>
                        <a:pt x="1" y="61"/>
                        <a:pt x="2" y="62"/>
                        <a:pt x="2" y="62"/>
                      </a:cubicBezTo>
                      <a:cubicBezTo>
                        <a:pt x="2" y="62"/>
                        <a:pt x="2" y="62"/>
                        <a:pt x="2" y="61"/>
                      </a:cubicBezTo>
                      <a:cubicBezTo>
                        <a:pt x="10" y="52"/>
                        <a:pt x="17" y="43"/>
                        <a:pt x="26" y="36"/>
                      </a:cubicBezTo>
                      <a:close/>
                      <a:moveTo>
                        <a:pt x="28" y="121"/>
                      </a:moveTo>
                      <a:cubicBezTo>
                        <a:pt x="30" y="117"/>
                        <a:pt x="33" y="112"/>
                        <a:pt x="36" y="108"/>
                      </a:cubicBezTo>
                      <a:cubicBezTo>
                        <a:pt x="33" y="113"/>
                        <a:pt x="30" y="117"/>
                        <a:pt x="28" y="121"/>
                      </a:cubicBezTo>
                      <a:close/>
                      <a:moveTo>
                        <a:pt x="24" y="55"/>
                      </a:moveTo>
                      <a:cubicBezTo>
                        <a:pt x="21" y="59"/>
                        <a:pt x="18" y="62"/>
                        <a:pt x="15" y="66"/>
                      </a:cubicBezTo>
                      <a:cubicBezTo>
                        <a:pt x="11" y="71"/>
                        <a:pt x="15" y="66"/>
                        <a:pt x="16" y="65"/>
                      </a:cubicBezTo>
                      <a:cubicBezTo>
                        <a:pt x="19" y="59"/>
                        <a:pt x="23" y="55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6" y="52"/>
                        <a:pt x="25" y="53"/>
                        <a:pt x="24" y="55"/>
                      </a:cubicBezTo>
                      <a:close/>
                      <a:moveTo>
                        <a:pt x="9" y="25"/>
                      </a:moveTo>
                      <a:cubicBezTo>
                        <a:pt x="9" y="26"/>
                        <a:pt x="8" y="27"/>
                        <a:pt x="8" y="27"/>
                      </a:cubicBezTo>
                      <a:cubicBezTo>
                        <a:pt x="10" y="24"/>
                        <a:pt x="13" y="21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4" y="20"/>
                        <a:pt x="12" y="23"/>
                        <a:pt x="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0" name="Freeform 4127"/>
                <p:cNvSpPr/>
                <p:nvPr/>
              </p:nvSpPr>
              <p:spPr bwMode="auto">
                <a:xfrm>
                  <a:off x="3927" y="-146"/>
                  <a:ext cx="367" cy="289"/>
                </a:xfrm>
                <a:custGeom>
                  <a:avLst/>
                  <a:gdLst>
                    <a:gd name="T0" fmla="*/ 1 w 211"/>
                    <a:gd name="T1" fmla="*/ 165 h 166"/>
                    <a:gd name="T2" fmla="*/ 0 w 211"/>
                    <a:gd name="T3" fmla="*/ 166 h 166"/>
                    <a:gd name="T4" fmla="*/ 2 w 211"/>
                    <a:gd name="T5" fmla="*/ 166 h 166"/>
                    <a:gd name="T6" fmla="*/ 3 w 211"/>
                    <a:gd name="T7" fmla="*/ 165 h 166"/>
                    <a:gd name="T8" fmla="*/ 12 w 211"/>
                    <a:gd name="T9" fmla="*/ 163 h 166"/>
                    <a:gd name="T10" fmla="*/ 50 w 211"/>
                    <a:gd name="T11" fmla="*/ 130 h 166"/>
                    <a:gd name="T12" fmla="*/ 104 w 211"/>
                    <a:gd name="T13" fmla="*/ 89 h 166"/>
                    <a:gd name="T14" fmla="*/ 211 w 211"/>
                    <a:gd name="T15" fmla="*/ 5 h 166"/>
                    <a:gd name="T16" fmla="*/ 211 w 211"/>
                    <a:gd name="T17" fmla="*/ 5 h 166"/>
                    <a:gd name="T18" fmla="*/ 211 w 211"/>
                    <a:gd name="T19" fmla="*/ 5 h 166"/>
                    <a:gd name="T20" fmla="*/ 211 w 211"/>
                    <a:gd name="T21" fmla="*/ 1 h 166"/>
                    <a:gd name="T22" fmla="*/ 208 w 211"/>
                    <a:gd name="T23" fmla="*/ 1 h 166"/>
                    <a:gd name="T24" fmla="*/ 103 w 211"/>
                    <a:gd name="T25" fmla="*/ 82 h 166"/>
                    <a:gd name="T26" fmla="*/ 50 w 211"/>
                    <a:gd name="T27" fmla="*/ 124 h 166"/>
                    <a:gd name="T28" fmla="*/ 1 w 211"/>
                    <a:gd name="T29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1" h="166">
                      <a:moveTo>
                        <a:pt x="1" y="165"/>
                      </a:moveTo>
                      <a:cubicBezTo>
                        <a:pt x="1" y="166"/>
                        <a:pt x="0" y="166"/>
                        <a:pt x="0" y="166"/>
                      </a:cubicBezTo>
                      <a:cubicBezTo>
                        <a:pt x="1" y="166"/>
                        <a:pt x="2" y="166"/>
                        <a:pt x="2" y="166"/>
                      </a:cubicBezTo>
                      <a:cubicBezTo>
                        <a:pt x="2" y="166"/>
                        <a:pt x="3" y="165"/>
                        <a:pt x="3" y="165"/>
                      </a:cubicBezTo>
                      <a:cubicBezTo>
                        <a:pt x="5" y="164"/>
                        <a:pt x="9" y="163"/>
                        <a:pt x="12" y="163"/>
                      </a:cubicBezTo>
                      <a:cubicBezTo>
                        <a:pt x="25" y="152"/>
                        <a:pt x="37" y="141"/>
                        <a:pt x="50" y="130"/>
                      </a:cubicBezTo>
                      <a:cubicBezTo>
                        <a:pt x="68" y="116"/>
                        <a:pt x="86" y="102"/>
                        <a:pt x="104" y="89"/>
                      </a:cubicBezTo>
                      <a:cubicBezTo>
                        <a:pt x="139" y="61"/>
                        <a:pt x="176" y="33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11" y="5"/>
                        <a:pt x="211" y="5"/>
                        <a:pt x="211" y="5"/>
                      </a:cubicBezTo>
                      <a:cubicBezTo>
                        <a:pt x="209" y="4"/>
                        <a:pt x="210" y="2"/>
                        <a:pt x="211" y="1"/>
                      </a:cubicBezTo>
                      <a:cubicBezTo>
                        <a:pt x="210" y="0"/>
                        <a:pt x="209" y="0"/>
                        <a:pt x="208" y="1"/>
                      </a:cubicBezTo>
                      <a:cubicBezTo>
                        <a:pt x="173" y="28"/>
                        <a:pt x="138" y="55"/>
                        <a:pt x="103" y="82"/>
                      </a:cubicBezTo>
                      <a:cubicBezTo>
                        <a:pt x="85" y="96"/>
                        <a:pt x="67" y="110"/>
                        <a:pt x="50" y="124"/>
                      </a:cubicBezTo>
                      <a:cubicBezTo>
                        <a:pt x="33" y="137"/>
                        <a:pt x="17" y="152"/>
                        <a:pt x="1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1" name="Freeform 4128"/>
                <p:cNvSpPr/>
                <p:nvPr/>
              </p:nvSpPr>
              <p:spPr bwMode="auto">
                <a:xfrm>
                  <a:off x="4290" y="-146"/>
                  <a:ext cx="65" cy="73"/>
                </a:xfrm>
                <a:custGeom>
                  <a:avLst/>
                  <a:gdLst>
                    <a:gd name="T0" fmla="*/ 2 w 37"/>
                    <a:gd name="T1" fmla="*/ 5 h 42"/>
                    <a:gd name="T2" fmla="*/ 2 w 37"/>
                    <a:gd name="T3" fmla="*/ 5 h 42"/>
                    <a:gd name="T4" fmla="*/ 12 w 37"/>
                    <a:gd name="T5" fmla="*/ 13 h 42"/>
                    <a:gd name="T6" fmla="*/ 13 w 37"/>
                    <a:gd name="T7" fmla="*/ 12 h 42"/>
                    <a:gd name="T8" fmla="*/ 15 w 37"/>
                    <a:gd name="T9" fmla="*/ 17 h 42"/>
                    <a:gd name="T10" fmla="*/ 15 w 37"/>
                    <a:gd name="T11" fmla="*/ 17 h 42"/>
                    <a:gd name="T12" fmla="*/ 23 w 37"/>
                    <a:gd name="T13" fmla="*/ 29 h 42"/>
                    <a:gd name="T14" fmla="*/ 24 w 37"/>
                    <a:gd name="T15" fmla="*/ 29 h 42"/>
                    <a:gd name="T16" fmla="*/ 27 w 37"/>
                    <a:gd name="T17" fmla="*/ 33 h 42"/>
                    <a:gd name="T18" fmla="*/ 26 w 37"/>
                    <a:gd name="T19" fmla="*/ 34 h 42"/>
                    <a:gd name="T20" fmla="*/ 30 w 37"/>
                    <a:gd name="T21" fmla="*/ 39 h 42"/>
                    <a:gd name="T22" fmla="*/ 30 w 37"/>
                    <a:gd name="T23" fmla="*/ 38 h 42"/>
                    <a:gd name="T24" fmla="*/ 35 w 37"/>
                    <a:gd name="T25" fmla="*/ 39 h 42"/>
                    <a:gd name="T26" fmla="*/ 34 w 37"/>
                    <a:gd name="T27" fmla="*/ 42 h 42"/>
                    <a:gd name="T28" fmla="*/ 35 w 37"/>
                    <a:gd name="T29" fmla="*/ 38 h 42"/>
                    <a:gd name="T30" fmla="*/ 5 w 37"/>
                    <a:gd name="T31" fmla="*/ 1 h 42"/>
                    <a:gd name="T32" fmla="*/ 2 w 37"/>
                    <a:gd name="T33" fmla="*/ 1 h 42"/>
                    <a:gd name="T34" fmla="*/ 2 w 37"/>
                    <a:gd name="T35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7" h="42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6" y="7"/>
                        <a:pt x="9" y="10"/>
                        <a:pt x="12" y="13"/>
                      </a:cubicBezTo>
                      <a:cubicBezTo>
                        <a:pt x="12" y="13"/>
                        <a:pt x="13" y="13"/>
                        <a:pt x="13" y="12"/>
                      </a:cubicBezTo>
                      <a:cubicBezTo>
                        <a:pt x="16" y="11"/>
                        <a:pt x="18" y="16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8" y="21"/>
                        <a:pt x="21" y="25"/>
                        <a:pt x="23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6" y="27"/>
                        <a:pt x="30" y="31"/>
                        <a:pt x="27" y="33"/>
                      </a:cubicBezTo>
                      <a:cubicBezTo>
                        <a:pt x="27" y="33"/>
                        <a:pt x="27" y="33"/>
                        <a:pt x="26" y="34"/>
                      </a:cubicBezTo>
                      <a:cubicBezTo>
                        <a:pt x="27" y="35"/>
                        <a:pt x="29" y="37"/>
                        <a:pt x="30" y="39"/>
                      </a:cubicBezTo>
                      <a:cubicBezTo>
                        <a:pt x="30" y="38"/>
                        <a:pt x="30" y="38"/>
                        <a:pt x="30" y="38"/>
                      </a:cubicBezTo>
                      <a:cubicBezTo>
                        <a:pt x="32" y="35"/>
                        <a:pt x="37" y="36"/>
                        <a:pt x="35" y="39"/>
                      </a:cubicBezTo>
                      <a:cubicBezTo>
                        <a:pt x="35" y="40"/>
                        <a:pt x="34" y="41"/>
                        <a:pt x="34" y="42"/>
                      </a:cubicBezTo>
                      <a:cubicBezTo>
                        <a:pt x="35" y="42"/>
                        <a:pt x="37" y="40"/>
                        <a:pt x="35" y="38"/>
                      </a:cubicBezTo>
                      <a:cubicBezTo>
                        <a:pt x="26" y="25"/>
                        <a:pt x="19" y="9"/>
                        <a:pt x="5" y="1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2" name="Freeform 4129"/>
                <p:cNvSpPr/>
                <p:nvPr/>
              </p:nvSpPr>
              <p:spPr bwMode="auto">
                <a:xfrm>
                  <a:off x="3993" y="-85"/>
                  <a:ext cx="362" cy="303"/>
                </a:xfrm>
                <a:custGeom>
                  <a:avLst/>
                  <a:gdLst>
                    <a:gd name="T0" fmla="*/ 201 w 208"/>
                    <a:gd name="T1" fmla="*/ 3 h 174"/>
                    <a:gd name="T2" fmla="*/ 201 w 208"/>
                    <a:gd name="T3" fmla="*/ 4 h 174"/>
                    <a:gd name="T4" fmla="*/ 155 w 208"/>
                    <a:gd name="T5" fmla="*/ 42 h 174"/>
                    <a:gd name="T6" fmla="*/ 103 w 208"/>
                    <a:gd name="T7" fmla="*/ 85 h 174"/>
                    <a:gd name="T8" fmla="*/ 50 w 208"/>
                    <a:gd name="T9" fmla="*/ 130 h 174"/>
                    <a:gd name="T10" fmla="*/ 2 w 208"/>
                    <a:gd name="T11" fmla="*/ 166 h 174"/>
                    <a:gd name="T12" fmla="*/ 0 w 208"/>
                    <a:gd name="T13" fmla="*/ 174 h 174"/>
                    <a:gd name="T14" fmla="*/ 1 w 208"/>
                    <a:gd name="T15" fmla="*/ 174 h 174"/>
                    <a:gd name="T16" fmla="*/ 56 w 208"/>
                    <a:gd name="T17" fmla="*/ 132 h 174"/>
                    <a:gd name="T18" fmla="*/ 111 w 208"/>
                    <a:gd name="T19" fmla="*/ 85 h 174"/>
                    <a:gd name="T20" fmla="*/ 166 w 208"/>
                    <a:gd name="T21" fmla="*/ 41 h 174"/>
                    <a:gd name="T22" fmla="*/ 205 w 208"/>
                    <a:gd name="T23" fmla="*/ 7 h 174"/>
                    <a:gd name="T24" fmla="*/ 206 w 208"/>
                    <a:gd name="T25" fmla="*/ 4 h 174"/>
                    <a:gd name="T26" fmla="*/ 201 w 208"/>
                    <a:gd name="T27" fmla="*/ 3 h 1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8" h="174">
                      <a:moveTo>
                        <a:pt x="201" y="3"/>
                      </a:moveTo>
                      <a:cubicBezTo>
                        <a:pt x="201" y="3"/>
                        <a:pt x="201" y="3"/>
                        <a:pt x="201" y="4"/>
                      </a:cubicBezTo>
                      <a:cubicBezTo>
                        <a:pt x="191" y="20"/>
                        <a:pt x="170" y="31"/>
                        <a:pt x="155" y="42"/>
                      </a:cubicBezTo>
                      <a:cubicBezTo>
                        <a:pt x="138" y="56"/>
                        <a:pt x="120" y="70"/>
                        <a:pt x="103" y="85"/>
                      </a:cubicBezTo>
                      <a:cubicBezTo>
                        <a:pt x="85" y="100"/>
                        <a:pt x="68" y="115"/>
                        <a:pt x="50" y="130"/>
                      </a:cubicBezTo>
                      <a:cubicBezTo>
                        <a:pt x="35" y="142"/>
                        <a:pt x="18" y="154"/>
                        <a:pt x="2" y="166"/>
                      </a:cubicBezTo>
                      <a:cubicBezTo>
                        <a:pt x="3" y="168"/>
                        <a:pt x="2" y="171"/>
                        <a:pt x="0" y="174"/>
                      </a:cubicBezTo>
                      <a:cubicBezTo>
                        <a:pt x="0" y="174"/>
                        <a:pt x="0" y="174"/>
                        <a:pt x="1" y="174"/>
                      </a:cubicBezTo>
                      <a:cubicBezTo>
                        <a:pt x="19" y="159"/>
                        <a:pt x="38" y="146"/>
                        <a:pt x="56" y="132"/>
                      </a:cubicBezTo>
                      <a:cubicBezTo>
                        <a:pt x="75" y="116"/>
                        <a:pt x="93" y="100"/>
                        <a:pt x="111" y="85"/>
                      </a:cubicBezTo>
                      <a:cubicBezTo>
                        <a:pt x="129" y="70"/>
                        <a:pt x="148" y="55"/>
                        <a:pt x="166" y="41"/>
                      </a:cubicBezTo>
                      <a:cubicBezTo>
                        <a:pt x="179" y="30"/>
                        <a:pt x="195" y="22"/>
                        <a:pt x="205" y="7"/>
                      </a:cubicBezTo>
                      <a:cubicBezTo>
                        <a:pt x="205" y="6"/>
                        <a:pt x="206" y="5"/>
                        <a:pt x="206" y="4"/>
                      </a:cubicBezTo>
                      <a:cubicBezTo>
                        <a:pt x="208" y="1"/>
                        <a:pt x="203" y="0"/>
                        <a:pt x="20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3" name="Freeform 4130"/>
                <p:cNvSpPr/>
                <p:nvPr/>
              </p:nvSpPr>
              <p:spPr bwMode="auto">
                <a:xfrm>
                  <a:off x="3930" y="138"/>
                  <a:ext cx="32" cy="28"/>
                </a:xfrm>
                <a:custGeom>
                  <a:avLst/>
                  <a:gdLst>
                    <a:gd name="T0" fmla="*/ 1 w 18"/>
                    <a:gd name="T1" fmla="*/ 7 h 16"/>
                    <a:gd name="T2" fmla="*/ 1 w 18"/>
                    <a:gd name="T3" fmla="*/ 7 h 16"/>
                    <a:gd name="T4" fmla="*/ 3 w 18"/>
                    <a:gd name="T5" fmla="*/ 7 h 16"/>
                    <a:gd name="T6" fmla="*/ 8 w 18"/>
                    <a:gd name="T7" fmla="*/ 5 h 16"/>
                    <a:gd name="T8" fmla="*/ 10 w 18"/>
                    <a:gd name="T9" fmla="*/ 16 h 16"/>
                    <a:gd name="T10" fmla="*/ 9 w 18"/>
                    <a:gd name="T11" fmla="*/ 16 h 16"/>
                    <a:gd name="T12" fmla="*/ 18 w 18"/>
                    <a:gd name="T13" fmla="*/ 10 h 16"/>
                    <a:gd name="T14" fmla="*/ 18 w 18"/>
                    <a:gd name="T15" fmla="*/ 6 h 16"/>
                    <a:gd name="T16" fmla="*/ 10 w 18"/>
                    <a:gd name="T17" fmla="*/ 0 h 16"/>
                    <a:gd name="T18" fmla="*/ 1 w 18"/>
                    <a:gd name="T19" fmla="*/ 2 h 16"/>
                    <a:gd name="T20" fmla="*/ 0 w 18"/>
                    <a:gd name="T21" fmla="*/ 3 h 16"/>
                    <a:gd name="T22" fmla="*/ 1 w 18"/>
                    <a:gd name="T23" fmla="*/ 7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16"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5" y="6"/>
                        <a:pt x="6" y="5"/>
                        <a:pt x="8" y="5"/>
                      </a:cubicBezTo>
                      <a:cubicBezTo>
                        <a:pt x="18" y="3"/>
                        <a:pt x="11" y="15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12" y="14"/>
                        <a:pt x="15" y="12"/>
                        <a:pt x="18" y="10"/>
                      </a:cubicBezTo>
                      <a:cubicBezTo>
                        <a:pt x="18" y="9"/>
                        <a:pt x="18" y="8"/>
                        <a:pt x="18" y="6"/>
                      </a:cubicBezTo>
                      <a:cubicBezTo>
                        <a:pt x="17" y="1"/>
                        <a:pt x="14" y="0"/>
                        <a:pt x="10" y="0"/>
                      </a:cubicBezTo>
                      <a:cubicBezTo>
                        <a:pt x="7" y="0"/>
                        <a:pt x="3" y="1"/>
                        <a:pt x="1" y="2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" y="3"/>
                        <a:pt x="3" y="5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4" name="Freeform 4131"/>
                <p:cNvSpPr/>
                <p:nvPr/>
              </p:nvSpPr>
              <p:spPr bwMode="auto">
                <a:xfrm>
                  <a:off x="3929" y="164"/>
                  <a:ext cx="69" cy="56"/>
                </a:xfrm>
                <a:custGeom>
                  <a:avLst/>
                  <a:gdLst>
                    <a:gd name="T0" fmla="*/ 39 w 40"/>
                    <a:gd name="T1" fmla="*/ 23 h 32"/>
                    <a:gd name="T2" fmla="*/ 35 w 40"/>
                    <a:gd name="T3" fmla="*/ 19 h 32"/>
                    <a:gd name="T4" fmla="*/ 31 w 40"/>
                    <a:gd name="T5" fmla="*/ 18 h 32"/>
                    <a:gd name="T6" fmla="*/ 26 w 40"/>
                    <a:gd name="T7" fmla="*/ 22 h 32"/>
                    <a:gd name="T8" fmla="*/ 23 w 40"/>
                    <a:gd name="T9" fmla="*/ 18 h 32"/>
                    <a:gd name="T10" fmla="*/ 30 w 40"/>
                    <a:gd name="T11" fmla="*/ 12 h 32"/>
                    <a:gd name="T12" fmla="*/ 28 w 40"/>
                    <a:gd name="T13" fmla="*/ 3 h 32"/>
                    <a:gd name="T14" fmla="*/ 21 w 40"/>
                    <a:gd name="T15" fmla="*/ 0 h 32"/>
                    <a:gd name="T16" fmla="*/ 13 w 40"/>
                    <a:gd name="T17" fmla="*/ 6 h 32"/>
                    <a:gd name="T18" fmla="*/ 9 w 40"/>
                    <a:gd name="T19" fmla="*/ 3 h 32"/>
                    <a:gd name="T20" fmla="*/ 3 w 40"/>
                    <a:gd name="T21" fmla="*/ 8 h 32"/>
                    <a:gd name="T22" fmla="*/ 3 w 40"/>
                    <a:gd name="T23" fmla="*/ 8 h 32"/>
                    <a:gd name="T24" fmla="*/ 3 w 40"/>
                    <a:gd name="T25" fmla="*/ 8 h 32"/>
                    <a:gd name="T26" fmla="*/ 2 w 40"/>
                    <a:gd name="T27" fmla="*/ 9 h 32"/>
                    <a:gd name="T28" fmla="*/ 6 w 40"/>
                    <a:gd name="T29" fmla="*/ 13 h 32"/>
                    <a:gd name="T30" fmla="*/ 22 w 40"/>
                    <a:gd name="T31" fmla="*/ 5 h 32"/>
                    <a:gd name="T32" fmla="*/ 20 w 40"/>
                    <a:gd name="T33" fmla="*/ 18 h 32"/>
                    <a:gd name="T34" fmla="*/ 14 w 40"/>
                    <a:gd name="T35" fmla="*/ 25 h 32"/>
                    <a:gd name="T36" fmla="*/ 14 w 40"/>
                    <a:gd name="T37" fmla="*/ 25 h 32"/>
                    <a:gd name="T38" fmla="*/ 14 w 40"/>
                    <a:gd name="T39" fmla="*/ 25 h 32"/>
                    <a:gd name="T40" fmla="*/ 14 w 40"/>
                    <a:gd name="T41" fmla="*/ 25 h 32"/>
                    <a:gd name="T42" fmla="*/ 17 w 40"/>
                    <a:gd name="T43" fmla="*/ 29 h 32"/>
                    <a:gd name="T44" fmla="*/ 24 w 40"/>
                    <a:gd name="T45" fmla="*/ 24 h 32"/>
                    <a:gd name="T46" fmla="*/ 33 w 40"/>
                    <a:gd name="T47" fmla="*/ 28 h 32"/>
                    <a:gd name="T48" fmla="*/ 34 w 40"/>
                    <a:gd name="T49" fmla="*/ 27 h 32"/>
                    <a:gd name="T50" fmla="*/ 36 w 40"/>
                    <a:gd name="T51" fmla="*/ 32 h 32"/>
                    <a:gd name="T52" fmla="*/ 37 w 40"/>
                    <a:gd name="T53" fmla="*/ 31 h 32"/>
                    <a:gd name="T54" fmla="*/ 37 w 40"/>
                    <a:gd name="T55" fmla="*/ 31 h 32"/>
                    <a:gd name="T56" fmla="*/ 39 w 40"/>
                    <a:gd name="T57" fmla="*/ 23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0" h="32">
                      <a:moveTo>
                        <a:pt x="39" y="23"/>
                      </a:moveTo>
                      <a:cubicBezTo>
                        <a:pt x="39" y="21"/>
                        <a:pt x="38" y="20"/>
                        <a:pt x="35" y="19"/>
                      </a:cubicBezTo>
                      <a:cubicBezTo>
                        <a:pt x="34" y="19"/>
                        <a:pt x="33" y="18"/>
                        <a:pt x="31" y="18"/>
                      </a:cubicBezTo>
                      <a:cubicBezTo>
                        <a:pt x="30" y="19"/>
                        <a:pt x="28" y="21"/>
                        <a:pt x="26" y="22"/>
                      </a:cubicBezTo>
                      <a:cubicBezTo>
                        <a:pt x="24" y="24"/>
                        <a:pt x="20" y="20"/>
                        <a:pt x="23" y="18"/>
                      </a:cubicBezTo>
                      <a:cubicBezTo>
                        <a:pt x="26" y="16"/>
                        <a:pt x="28" y="14"/>
                        <a:pt x="30" y="12"/>
                      </a:cubicBezTo>
                      <a:cubicBezTo>
                        <a:pt x="31" y="9"/>
                        <a:pt x="31" y="6"/>
                        <a:pt x="28" y="3"/>
                      </a:cubicBezTo>
                      <a:cubicBezTo>
                        <a:pt x="26" y="1"/>
                        <a:pt x="24" y="0"/>
                        <a:pt x="21" y="0"/>
                      </a:cubicBezTo>
                      <a:cubicBezTo>
                        <a:pt x="18" y="2"/>
                        <a:pt x="15" y="4"/>
                        <a:pt x="13" y="6"/>
                      </a:cubicBezTo>
                      <a:cubicBezTo>
                        <a:pt x="10" y="8"/>
                        <a:pt x="8" y="5"/>
                        <a:pt x="9" y="3"/>
                      </a:cubicBezTo>
                      <a:cubicBezTo>
                        <a:pt x="7" y="5"/>
                        <a:pt x="5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2" y="9"/>
                      </a:cubicBezTo>
                      <a:cubicBezTo>
                        <a:pt x="0" y="11"/>
                        <a:pt x="4" y="14"/>
                        <a:pt x="6" y="13"/>
                      </a:cubicBezTo>
                      <a:cubicBezTo>
                        <a:pt x="11" y="9"/>
                        <a:pt x="16" y="5"/>
                        <a:pt x="22" y="5"/>
                      </a:cubicBezTo>
                      <a:cubicBezTo>
                        <a:pt x="30" y="6"/>
                        <a:pt x="22" y="16"/>
                        <a:pt x="20" y="18"/>
                      </a:cubicBezTo>
                      <a:cubicBezTo>
                        <a:pt x="18" y="20"/>
                        <a:pt x="16" y="22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2" y="27"/>
                        <a:pt x="15" y="31"/>
                        <a:pt x="17" y="29"/>
                      </a:cubicBezTo>
                      <a:cubicBezTo>
                        <a:pt x="19" y="27"/>
                        <a:pt x="22" y="25"/>
                        <a:pt x="24" y="24"/>
                      </a:cubicBezTo>
                      <a:cubicBezTo>
                        <a:pt x="27" y="23"/>
                        <a:pt x="38" y="22"/>
                        <a:pt x="33" y="28"/>
                      </a:cubicBezTo>
                      <a:cubicBezTo>
                        <a:pt x="33" y="27"/>
                        <a:pt x="34" y="27"/>
                        <a:pt x="34" y="27"/>
                      </a:cubicBezTo>
                      <a:cubicBezTo>
                        <a:pt x="36" y="27"/>
                        <a:pt x="37" y="30"/>
                        <a:pt x="36" y="32"/>
                      </a:cubicBezTo>
                      <a:cubicBezTo>
                        <a:pt x="36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9" y="28"/>
                        <a:pt x="40" y="25"/>
                        <a:pt x="39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5" name="Freeform 4132"/>
                <p:cNvSpPr/>
                <p:nvPr/>
              </p:nvSpPr>
              <p:spPr bwMode="auto">
                <a:xfrm>
                  <a:off x="3857" y="143"/>
                  <a:ext cx="79" cy="118"/>
                </a:xfrm>
                <a:custGeom>
                  <a:avLst/>
                  <a:gdLst>
                    <a:gd name="T0" fmla="*/ 4 w 45"/>
                    <a:gd name="T1" fmla="*/ 63 h 68"/>
                    <a:gd name="T2" fmla="*/ 7 w 45"/>
                    <a:gd name="T3" fmla="*/ 63 h 68"/>
                    <a:gd name="T4" fmla="*/ 16 w 45"/>
                    <a:gd name="T5" fmla="*/ 49 h 68"/>
                    <a:gd name="T6" fmla="*/ 15 w 45"/>
                    <a:gd name="T7" fmla="*/ 47 h 68"/>
                    <a:gd name="T8" fmla="*/ 18 w 45"/>
                    <a:gd name="T9" fmla="*/ 43 h 68"/>
                    <a:gd name="T10" fmla="*/ 20 w 45"/>
                    <a:gd name="T11" fmla="*/ 45 h 68"/>
                    <a:gd name="T12" fmla="*/ 26 w 45"/>
                    <a:gd name="T13" fmla="*/ 35 h 68"/>
                    <a:gd name="T14" fmla="*/ 43 w 45"/>
                    <a:gd name="T15" fmla="*/ 4 h 68"/>
                    <a:gd name="T16" fmla="*/ 43 w 45"/>
                    <a:gd name="T17" fmla="*/ 4 h 68"/>
                    <a:gd name="T18" fmla="*/ 42 w 45"/>
                    <a:gd name="T19" fmla="*/ 0 h 68"/>
                    <a:gd name="T20" fmla="*/ 40 w 45"/>
                    <a:gd name="T21" fmla="*/ 0 h 68"/>
                    <a:gd name="T22" fmla="*/ 39 w 45"/>
                    <a:gd name="T23" fmla="*/ 1 h 68"/>
                    <a:gd name="T24" fmla="*/ 22 w 45"/>
                    <a:gd name="T25" fmla="*/ 32 h 68"/>
                    <a:gd name="T26" fmla="*/ 1 w 45"/>
                    <a:gd name="T27" fmla="*/ 65 h 68"/>
                    <a:gd name="T28" fmla="*/ 3 w 45"/>
                    <a:gd name="T29" fmla="*/ 68 h 68"/>
                    <a:gd name="T30" fmla="*/ 4 w 45"/>
                    <a:gd name="T31" fmla="*/ 63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68">
                      <a:moveTo>
                        <a:pt x="4" y="63"/>
                      </a:moveTo>
                      <a:cubicBezTo>
                        <a:pt x="5" y="63"/>
                        <a:pt x="6" y="63"/>
                        <a:pt x="7" y="63"/>
                      </a:cubicBezTo>
                      <a:cubicBezTo>
                        <a:pt x="10" y="58"/>
                        <a:pt x="13" y="54"/>
                        <a:pt x="16" y="49"/>
                      </a:cubicBezTo>
                      <a:cubicBezTo>
                        <a:pt x="16" y="48"/>
                        <a:pt x="15" y="48"/>
                        <a:pt x="15" y="47"/>
                      </a:cubicBezTo>
                      <a:cubicBezTo>
                        <a:pt x="12" y="45"/>
                        <a:pt x="15" y="41"/>
                        <a:pt x="18" y="43"/>
                      </a:cubicBezTo>
                      <a:cubicBezTo>
                        <a:pt x="18" y="44"/>
                        <a:pt x="19" y="44"/>
                        <a:pt x="20" y="45"/>
                      </a:cubicBezTo>
                      <a:cubicBezTo>
                        <a:pt x="22" y="41"/>
                        <a:pt x="24" y="38"/>
                        <a:pt x="26" y="35"/>
                      </a:cubicBezTo>
                      <a:cubicBezTo>
                        <a:pt x="33" y="25"/>
                        <a:pt x="36" y="13"/>
                        <a:pt x="43" y="4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5" y="2"/>
                        <a:pt x="44" y="0"/>
                        <a:pt x="42" y="0"/>
                      </a:cubicBezTo>
                      <a:cubicBezTo>
                        <a:pt x="42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39" y="1"/>
                      </a:cubicBezTo>
                      <a:cubicBezTo>
                        <a:pt x="32" y="10"/>
                        <a:pt x="29" y="21"/>
                        <a:pt x="22" y="32"/>
                      </a:cubicBezTo>
                      <a:cubicBezTo>
                        <a:pt x="15" y="43"/>
                        <a:pt x="7" y="53"/>
                        <a:pt x="1" y="65"/>
                      </a:cubicBezTo>
                      <a:cubicBezTo>
                        <a:pt x="0" y="67"/>
                        <a:pt x="1" y="68"/>
                        <a:pt x="3" y="68"/>
                      </a:cubicBezTo>
                      <a:cubicBezTo>
                        <a:pt x="2" y="67"/>
                        <a:pt x="2" y="64"/>
                        <a:pt x="4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6" name="Freeform 4133"/>
                <p:cNvSpPr/>
                <p:nvPr/>
              </p:nvSpPr>
              <p:spPr bwMode="auto">
                <a:xfrm>
                  <a:off x="3861" y="211"/>
                  <a:ext cx="132" cy="52"/>
                </a:xfrm>
                <a:custGeom>
                  <a:avLst/>
                  <a:gdLst>
                    <a:gd name="T0" fmla="*/ 73 w 76"/>
                    <a:gd name="T1" fmla="*/ 0 h 30"/>
                    <a:gd name="T2" fmla="*/ 72 w 76"/>
                    <a:gd name="T3" fmla="*/ 1 h 30"/>
                    <a:gd name="T4" fmla="*/ 28 w 76"/>
                    <a:gd name="T5" fmla="*/ 17 h 30"/>
                    <a:gd name="T6" fmla="*/ 23 w 76"/>
                    <a:gd name="T7" fmla="*/ 20 h 30"/>
                    <a:gd name="T8" fmla="*/ 23 w 76"/>
                    <a:gd name="T9" fmla="*/ 19 h 30"/>
                    <a:gd name="T10" fmla="*/ 5 w 76"/>
                    <a:gd name="T11" fmla="*/ 24 h 30"/>
                    <a:gd name="T12" fmla="*/ 2 w 76"/>
                    <a:gd name="T13" fmla="*/ 24 h 30"/>
                    <a:gd name="T14" fmla="*/ 1 w 76"/>
                    <a:gd name="T15" fmla="*/ 29 h 30"/>
                    <a:gd name="T16" fmla="*/ 3 w 76"/>
                    <a:gd name="T17" fmla="*/ 30 h 30"/>
                    <a:gd name="T18" fmla="*/ 74 w 76"/>
                    <a:gd name="T19" fmla="*/ 5 h 30"/>
                    <a:gd name="T20" fmla="*/ 75 w 76"/>
                    <a:gd name="T21" fmla="*/ 5 h 30"/>
                    <a:gd name="T22" fmla="*/ 73 w 76"/>
                    <a:gd name="T2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30">
                      <a:moveTo>
                        <a:pt x="73" y="0"/>
                      </a:moveTo>
                      <a:cubicBezTo>
                        <a:pt x="73" y="0"/>
                        <a:pt x="72" y="0"/>
                        <a:pt x="72" y="1"/>
                      </a:cubicBezTo>
                      <a:cubicBezTo>
                        <a:pt x="57" y="4"/>
                        <a:pt x="42" y="12"/>
                        <a:pt x="28" y="17"/>
                      </a:cubicBezTo>
                      <a:cubicBezTo>
                        <a:pt x="28" y="20"/>
                        <a:pt x="25" y="22"/>
                        <a:pt x="23" y="20"/>
                      </a:cubicBezTo>
                      <a:cubicBezTo>
                        <a:pt x="23" y="20"/>
                        <a:pt x="23" y="20"/>
                        <a:pt x="23" y="19"/>
                      </a:cubicBezTo>
                      <a:cubicBezTo>
                        <a:pt x="17" y="21"/>
                        <a:pt x="11" y="23"/>
                        <a:pt x="5" y="24"/>
                      </a:cubicBezTo>
                      <a:cubicBezTo>
                        <a:pt x="4" y="24"/>
                        <a:pt x="3" y="24"/>
                        <a:pt x="2" y="24"/>
                      </a:cubicBezTo>
                      <a:cubicBezTo>
                        <a:pt x="0" y="25"/>
                        <a:pt x="0" y="28"/>
                        <a:pt x="1" y="29"/>
                      </a:cubicBezTo>
                      <a:cubicBezTo>
                        <a:pt x="2" y="30"/>
                        <a:pt x="2" y="30"/>
                        <a:pt x="3" y="30"/>
                      </a:cubicBezTo>
                      <a:cubicBezTo>
                        <a:pt x="28" y="26"/>
                        <a:pt x="49" y="11"/>
                        <a:pt x="74" y="5"/>
                      </a:cubicBezTo>
                      <a:cubicBezTo>
                        <a:pt x="74" y="5"/>
                        <a:pt x="75" y="5"/>
                        <a:pt x="75" y="5"/>
                      </a:cubicBezTo>
                      <a:cubicBezTo>
                        <a:pt x="76" y="3"/>
                        <a:pt x="75" y="0"/>
                        <a:pt x="7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7" name="Freeform 4134"/>
                <p:cNvSpPr/>
                <p:nvPr/>
              </p:nvSpPr>
              <p:spPr bwMode="auto">
                <a:xfrm>
                  <a:off x="3878" y="214"/>
                  <a:ext cx="31" cy="35"/>
                </a:xfrm>
                <a:custGeom>
                  <a:avLst/>
                  <a:gdLst>
                    <a:gd name="T0" fmla="*/ 8 w 18"/>
                    <a:gd name="T1" fmla="*/ 4 h 20"/>
                    <a:gd name="T2" fmla="*/ 6 w 18"/>
                    <a:gd name="T3" fmla="*/ 2 h 20"/>
                    <a:gd name="T4" fmla="*/ 3 w 18"/>
                    <a:gd name="T5" fmla="*/ 6 h 20"/>
                    <a:gd name="T6" fmla="*/ 4 w 18"/>
                    <a:gd name="T7" fmla="*/ 8 h 20"/>
                    <a:gd name="T8" fmla="*/ 13 w 18"/>
                    <a:gd name="T9" fmla="*/ 17 h 20"/>
                    <a:gd name="T10" fmla="*/ 13 w 18"/>
                    <a:gd name="T11" fmla="*/ 18 h 20"/>
                    <a:gd name="T12" fmla="*/ 18 w 18"/>
                    <a:gd name="T13" fmla="*/ 15 h 20"/>
                    <a:gd name="T14" fmla="*/ 17 w 18"/>
                    <a:gd name="T15" fmla="*/ 15 h 20"/>
                    <a:gd name="T16" fmla="*/ 8 w 18"/>
                    <a:gd name="T17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0">
                      <a:moveTo>
                        <a:pt x="8" y="4"/>
                      </a:moveTo>
                      <a:cubicBezTo>
                        <a:pt x="7" y="3"/>
                        <a:pt x="6" y="3"/>
                        <a:pt x="6" y="2"/>
                      </a:cubicBezTo>
                      <a:cubicBezTo>
                        <a:pt x="3" y="0"/>
                        <a:pt x="0" y="4"/>
                        <a:pt x="3" y="6"/>
                      </a:cubicBezTo>
                      <a:cubicBezTo>
                        <a:pt x="3" y="7"/>
                        <a:pt x="4" y="7"/>
                        <a:pt x="4" y="8"/>
                      </a:cubicBezTo>
                      <a:cubicBezTo>
                        <a:pt x="7" y="11"/>
                        <a:pt x="10" y="14"/>
                        <a:pt x="13" y="17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5" y="20"/>
                        <a:pt x="18" y="18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1"/>
                        <a:pt x="11" y="7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8" name="Freeform 4135"/>
                <p:cNvSpPr/>
                <p:nvPr/>
              </p:nvSpPr>
              <p:spPr bwMode="auto">
                <a:xfrm>
                  <a:off x="3943" y="-127"/>
                  <a:ext cx="379" cy="305"/>
                </a:xfrm>
                <a:custGeom>
                  <a:avLst/>
                  <a:gdLst>
                    <a:gd name="T0" fmla="*/ 113 w 218"/>
                    <a:gd name="T1" fmla="*/ 82 h 175"/>
                    <a:gd name="T2" fmla="*/ 60 w 218"/>
                    <a:gd name="T3" fmla="*/ 126 h 175"/>
                    <a:gd name="T4" fmla="*/ 11 w 218"/>
                    <a:gd name="T5" fmla="*/ 162 h 175"/>
                    <a:gd name="T6" fmla="*/ 2 w 218"/>
                    <a:gd name="T7" fmla="*/ 168 h 175"/>
                    <a:gd name="T8" fmla="*/ 1 w 218"/>
                    <a:gd name="T9" fmla="*/ 169 h 175"/>
                    <a:gd name="T10" fmla="*/ 1 w 218"/>
                    <a:gd name="T11" fmla="*/ 170 h 175"/>
                    <a:gd name="T12" fmla="*/ 5 w 218"/>
                    <a:gd name="T13" fmla="*/ 173 h 175"/>
                    <a:gd name="T14" fmla="*/ 13 w 218"/>
                    <a:gd name="T15" fmla="*/ 167 h 175"/>
                    <a:gd name="T16" fmla="*/ 58 w 218"/>
                    <a:gd name="T17" fmla="*/ 135 h 175"/>
                    <a:gd name="T18" fmla="*/ 58 w 218"/>
                    <a:gd name="T19" fmla="*/ 134 h 175"/>
                    <a:gd name="T20" fmla="*/ 59 w 218"/>
                    <a:gd name="T21" fmla="*/ 134 h 175"/>
                    <a:gd name="T22" fmla="*/ 70 w 218"/>
                    <a:gd name="T23" fmla="*/ 125 h 175"/>
                    <a:gd name="T24" fmla="*/ 70 w 218"/>
                    <a:gd name="T25" fmla="*/ 125 h 175"/>
                    <a:gd name="T26" fmla="*/ 70 w 218"/>
                    <a:gd name="T27" fmla="*/ 124 h 175"/>
                    <a:gd name="T28" fmla="*/ 111 w 218"/>
                    <a:gd name="T29" fmla="*/ 91 h 175"/>
                    <a:gd name="T30" fmla="*/ 162 w 218"/>
                    <a:gd name="T31" fmla="*/ 48 h 175"/>
                    <a:gd name="T32" fmla="*/ 215 w 218"/>
                    <a:gd name="T33" fmla="*/ 6 h 175"/>
                    <a:gd name="T34" fmla="*/ 215 w 218"/>
                    <a:gd name="T35" fmla="*/ 6 h 175"/>
                    <a:gd name="T36" fmla="*/ 213 w 218"/>
                    <a:gd name="T37" fmla="*/ 1 h 175"/>
                    <a:gd name="T38" fmla="*/ 212 w 218"/>
                    <a:gd name="T39" fmla="*/ 2 h 175"/>
                    <a:gd name="T40" fmla="*/ 163 w 218"/>
                    <a:gd name="T41" fmla="*/ 39 h 175"/>
                    <a:gd name="T42" fmla="*/ 113 w 218"/>
                    <a:gd name="T43" fmla="*/ 82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18" h="175">
                      <a:moveTo>
                        <a:pt x="113" y="82"/>
                      </a:moveTo>
                      <a:cubicBezTo>
                        <a:pt x="95" y="97"/>
                        <a:pt x="78" y="112"/>
                        <a:pt x="60" y="126"/>
                      </a:cubicBezTo>
                      <a:cubicBezTo>
                        <a:pt x="44" y="139"/>
                        <a:pt x="27" y="150"/>
                        <a:pt x="11" y="162"/>
                      </a:cubicBezTo>
                      <a:cubicBezTo>
                        <a:pt x="8" y="164"/>
                        <a:pt x="5" y="166"/>
                        <a:pt x="2" y="168"/>
                      </a:cubicBezTo>
                      <a:cubicBezTo>
                        <a:pt x="2" y="168"/>
                        <a:pt x="2" y="169"/>
                        <a:pt x="1" y="169"/>
                      </a:cubicBezTo>
                      <a:cubicBezTo>
                        <a:pt x="1" y="169"/>
                        <a:pt x="1" y="170"/>
                        <a:pt x="1" y="170"/>
                      </a:cubicBezTo>
                      <a:cubicBezTo>
                        <a:pt x="0" y="172"/>
                        <a:pt x="2" y="175"/>
                        <a:pt x="5" y="173"/>
                      </a:cubicBezTo>
                      <a:cubicBezTo>
                        <a:pt x="7" y="171"/>
                        <a:pt x="10" y="169"/>
                        <a:pt x="13" y="167"/>
                      </a:cubicBezTo>
                      <a:cubicBezTo>
                        <a:pt x="28" y="156"/>
                        <a:pt x="43" y="146"/>
                        <a:pt x="58" y="135"/>
                      </a:cubicBezTo>
                      <a:cubicBezTo>
                        <a:pt x="57" y="135"/>
                        <a:pt x="58" y="134"/>
                        <a:pt x="58" y="134"/>
                      </a:cubicBezTo>
                      <a:cubicBezTo>
                        <a:pt x="58" y="134"/>
                        <a:pt x="59" y="134"/>
                        <a:pt x="59" y="134"/>
                      </a:cubicBezTo>
                      <a:cubicBezTo>
                        <a:pt x="63" y="131"/>
                        <a:pt x="66" y="128"/>
                        <a:pt x="70" y="125"/>
                      </a:cubicBezTo>
                      <a:cubicBezTo>
                        <a:pt x="70" y="125"/>
                        <a:pt x="70" y="125"/>
                        <a:pt x="70" y="125"/>
                      </a:cubicBezTo>
                      <a:cubicBezTo>
                        <a:pt x="70" y="124"/>
                        <a:pt x="70" y="124"/>
                        <a:pt x="70" y="124"/>
                      </a:cubicBezTo>
                      <a:cubicBezTo>
                        <a:pt x="84" y="113"/>
                        <a:pt x="98" y="102"/>
                        <a:pt x="111" y="91"/>
                      </a:cubicBezTo>
                      <a:cubicBezTo>
                        <a:pt x="128" y="77"/>
                        <a:pt x="146" y="63"/>
                        <a:pt x="162" y="48"/>
                      </a:cubicBezTo>
                      <a:cubicBezTo>
                        <a:pt x="178" y="32"/>
                        <a:pt x="195" y="17"/>
                        <a:pt x="215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5"/>
                        <a:pt x="216" y="0"/>
                        <a:pt x="213" y="1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194" y="12"/>
                        <a:pt x="178" y="25"/>
                        <a:pt x="163" y="39"/>
                      </a:cubicBezTo>
                      <a:cubicBezTo>
                        <a:pt x="147" y="54"/>
                        <a:pt x="130" y="68"/>
                        <a:pt x="11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99" name="Freeform 4136"/>
                <p:cNvSpPr/>
                <p:nvPr/>
              </p:nvSpPr>
              <p:spPr bwMode="auto">
                <a:xfrm>
                  <a:off x="3963" y="-99"/>
                  <a:ext cx="380" cy="305"/>
                </a:xfrm>
                <a:custGeom>
                  <a:avLst/>
                  <a:gdLst>
                    <a:gd name="T0" fmla="*/ 51 w 218"/>
                    <a:gd name="T1" fmla="*/ 127 h 175"/>
                    <a:gd name="T2" fmla="*/ 10 w 218"/>
                    <a:gd name="T3" fmla="*/ 163 h 175"/>
                    <a:gd name="T4" fmla="*/ 3 w 218"/>
                    <a:gd name="T5" fmla="*/ 169 h 175"/>
                    <a:gd name="T6" fmla="*/ 6 w 218"/>
                    <a:gd name="T7" fmla="*/ 173 h 175"/>
                    <a:gd name="T8" fmla="*/ 11 w 218"/>
                    <a:gd name="T9" fmla="*/ 169 h 175"/>
                    <a:gd name="T10" fmla="*/ 55 w 218"/>
                    <a:gd name="T11" fmla="*/ 131 h 175"/>
                    <a:gd name="T12" fmla="*/ 109 w 218"/>
                    <a:gd name="T13" fmla="*/ 90 h 175"/>
                    <a:gd name="T14" fmla="*/ 214 w 218"/>
                    <a:gd name="T15" fmla="*/ 7 h 175"/>
                    <a:gd name="T16" fmla="*/ 215 w 218"/>
                    <a:gd name="T17" fmla="*/ 6 h 175"/>
                    <a:gd name="T18" fmla="*/ 212 w 218"/>
                    <a:gd name="T19" fmla="*/ 2 h 175"/>
                    <a:gd name="T20" fmla="*/ 211 w 218"/>
                    <a:gd name="T21" fmla="*/ 2 h 175"/>
                    <a:gd name="T22" fmla="*/ 106 w 218"/>
                    <a:gd name="T23" fmla="*/ 86 h 175"/>
                    <a:gd name="T24" fmla="*/ 51 w 218"/>
                    <a:gd name="T25" fmla="*/ 127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8" h="175">
                      <a:moveTo>
                        <a:pt x="51" y="127"/>
                      </a:moveTo>
                      <a:cubicBezTo>
                        <a:pt x="36" y="138"/>
                        <a:pt x="24" y="152"/>
                        <a:pt x="10" y="163"/>
                      </a:cubicBezTo>
                      <a:cubicBezTo>
                        <a:pt x="8" y="165"/>
                        <a:pt x="6" y="167"/>
                        <a:pt x="3" y="169"/>
                      </a:cubicBezTo>
                      <a:cubicBezTo>
                        <a:pt x="0" y="171"/>
                        <a:pt x="4" y="175"/>
                        <a:pt x="6" y="173"/>
                      </a:cubicBezTo>
                      <a:cubicBezTo>
                        <a:pt x="8" y="172"/>
                        <a:pt x="10" y="170"/>
                        <a:pt x="11" y="169"/>
                      </a:cubicBezTo>
                      <a:cubicBezTo>
                        <a:pt x="26" y="157"/>
                        <a:pt x="39" y="143"/>
                        <a:pt x="55" y="131"/>
                      </a:cubicBezTo>
                      <a:cubicBezTo>
                        <a:pt x="73" y="118"/>
                        <a:pt x="91" y="104"/>
                        <a:pt x="109" y="90"/>
                      </a:cubicBezTo>
                      <a:cubicBezTo>
                        <a:pt x="144" y="63"/>
                        <a:pt x="179" y="34"/>
                        <a:pt x="214" y="7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8" y="4"/>
                        <a:pt x="214" y="0"/>
                        <a:pt x="212" y="2"/>
                      </a:cubicBezTo>
                      <a:cubicBezTo>
                        <a:pt x="212" y="2"/>
                        <a:pt x="212" y="2"/>
                        <a:pt x="211" y="2"/>
                      </a:cubicBezTo>
                      <a:cubicBezTo>
                        <a:pt x="176" y="30"/>
                        <a:pt x="141" y="59"/>
                        <a:pt x="106" y="86"/>
                      </a:cubicBezTo>
                      <a:cubicBezTo>
                        <a:pt x="88" y="100"/>
                        <a:pt x="70" y="114"/>
                        <a:pt x="51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0" name="Freeform 4137"/>
                <p:cNvSpPr/>
                <p:nvPr/>
              </p:nvSpPr>
              <p:spPr bwMode="auto">
                <a:xfrm>
                  <a:off x="3969" y="-113"/>
                  <a:ext cx="356" cy="287"/>
                </a:xfrm>
                <a:custGeom>
                  <a:avLst/>
                  <a:gdLst>
                    <a:gd name="T0" fmla="*/ 46 w 205"/>
                    <a:gd name="T1" fmla="*/ 132 h 165"/>
                    <a:gd name="T2" fmla="*/ 30 w 205"/>
                    <a:gd name="T3" fmla="*/ 139 h 165"/>
                    <a:gd name="T4" fmla="*/ 19 w 205"/>
                    <a:gd name="T5" fmla="*/ 145 h 165"/>
                    <a:gd name="T6" fmla="*/ 28 w 205"/>
                    <a:gd name="T7" fmla="*/ 149 h 165"/>
                    <a:gd name="T8" fmla="*/ 15 w 205"/>
                    <a:gd name="T9" fmla="*/ 155 h 165"/>
                    <a:gd name="T10" fmla="*/ 4 w 205"/>
                    <a:gd name="T11" fmla="*/ 158 h 165"/>
                    <a:gd name="T12" fmla="*/ 7 w 205"/>
                    <a:gd name="T13" fmla="*/ 161 h 165"/>
                    <a:gd name="T14" fmla="*/ 16 w 205"/>
                    <a:gd name="T15" fmla="*/ 162 h 165"/>
                    <a:gd name="T16" fmla="*/ 22 w 205"/>
                    <a:gd name="T17" fmla="*/ 156 h 165"/>
                    <a:gd name="T18" fmla="*/ 22 w 205"/>
                    <a:gd name="T19" fmla="*/ 152 h 165"/>
                    <a:gd name="T20" fmla="*/ 25 w 205"/>
                    <a:gd name="T21" fmla="*/ 146 h 165"/>
                    <a:gd name="T22" fmla="*/ 39 w 205"/>
                    <a:gd name="T23" fmla="*/ 140 h 165"/>
                    <a:gd name="T24" fmla="*/ 54 w 205"/>
                    <a:gd name="T25" fmla="*/ 129 h 165"/>
                    <a:gd name="T26" fmla="*/ 65 w 205"/>
                    <a:gd name="T27" fmla="*/ 121 h 165"/>
                    <a:gd name="T28" fmla="*/ 64 w 205"/>
                    <a:gd name="T29" fmla="*/ 116 h 165"/>
                    <a:gd name="T30" fmla="*/ 74 w 205"/>
                    <a:gd name="T31" fmla="*/ 109 h 165"/>
                    <a:gd name="T32" fmla="*/ 79 w 205"/>
                    <a:gd name="T33" fmla="*/ 103 h 165"/>
                    <a:gd name="T34" fmla="*/ 94 w 205"/>
                    <a:gd name="T35" fmla="*/ 97 h 165"/>
                    <a:gd name="T36" fmla="*/ 103 w 205"/>
                    <a:gd name="T37" fmla="*/ 92 h 165"/>
                    <a:gd name="T38" fmla="*/ 110 w 205"/>
                    <a:gd name="T39" fmla="*/ 86 h 165"/>
                    <a:gd name="T40" fmla="*/ 111 w 205"/>
                    <a:gd name="T41" fmla="*/ 82 h 165"/>
                    <a:gd name="T42" fmla="*/ 116 w 205"/>
                    <a:gd name="T43" fmla="*/ 75 h 165"/>
                    <a:gd name="T44" fmla="*/ 123 w 205"/>
                    <a:gd name="T45" fmla="*/ 69 h 165"/>
                    <a:gd name="T46" fmla="*/ 138 w 205"/>
                    <a:gd name="T47" fmla="*/ 63 h 165"/>
                    <a:gd name="T48" fmla="*/ 148 w 205"/>
                    <a:gd name="T49" fmla="*/ 57 h 165"/>
                    <a:gd name="T50" fmla="*/ 153 w 205"/>
                    <a:gd name="T51" fmla="*/ 52 h 165"/>
                    <a:gd name="T52" fmla="*/ 162 w 205"/>
                    <a:gd name="T53" fmla="*/ 46 h 165"/>
                    <a:gd name="T54" fmla="*/ 168 w 205"/>
                    <a:gd name="T55" fmla="*/ 39 h 165"/>
                    <a:gd name="T56" fmla="*/ 175 w 205"/>
                    <a:gd name="T57" fmla="*/ 33 h 165"/>
                    <a:gd name="T58" fmla="*/ 184 w 205"/>
                    <a:gd name="T59" fmla="*/ 26 h 165"/>
                    <a:gd name="T60" fmla="*/ 188 w 205"/>
                    <a:gd name="T61" fmla="*/ 20 h 165"/>
                    <a:gd name="T62" fmla="*/ 201 w 205"/>
                    <a:gd name="T63" fmla="*/ 14 h 165"/>
                    <a:gd name="T64" fmla="*/ 204 w 205"/>
                    <a:gd name="T65" fmla="*/ 9 h 165"/>
                    <a:gd name="T66" fmla="*/ 198 w 205"/>
                    <a:gd name="T67" fmla="*/ 3 h 165"/>
                    <a:gd name="T68" fmla="*/ 196 w 205"/>
                    <a:gd name="T69" fmla="*/ 3 h 165"/>
                    <a:gd name="T70" fmla="*/ 192 w 205"/>
                    <a:gd name="T71" fmla="*/ 8 h 165"/>
                    <a:gd name="T72" fmla="*/ 188 w 205"/>
                    <a:gd name="T73" fmla="*/ 13 h 165"/>
                    <a:gd name="T74" fmla="*/ 182 w 205"/>
                    <a:gd name="T75" fmla="*/ 16 h 165"/>
                    <a:gd name="T76" fmla="*/ 177 w 205"/>
                    <a:gd name="T77" fmla="*/ 21 h 165"/>
                    <a:gd name="T78" fmla="*/ 165 w 205"/>
                    <a:gd name="T79" fmla="*/ 27 h 165"/>
                    <a:gd name="T80" fmla="*/ 171 w 205"/>
                    <a:gd name="T81" fmla="*/ 33 h 165"/>
                    <a:gd name="T82" fmla="*/ 165 w 205"/>
                    <a:gd name="T83" fmla="*/ 38 h 165"/>
                    <a:gd name="T84" fmla="*/ 159 w 205"/>
                    <a:gd name="T85" fmla="*/ 46 h 165"/>
                    <a:gd name="T86" fmla="*/ 144 w 205"/>
                    <a:gd name="T87" fmla="*/ 49 h 165"/>
                    <a:gd name="T88" fmla="*/ 137 w 205"/>
                    <a:gd name="T89" fmla="*/ 53 h 165"/>
                    <a:gd name="T90" fmla="*/ 127 w 205"/>
                    <a:gd name="T91" fmla="*/ 61 h 165"/>
                    <a:gd name="T92" fmla="*/ 119 w 205"/>
                    <a:gd name="T93" fmla="*/ 67 h 165"/>
                    <a:gd name="T94" fmla="*/ 109 w 205"/>
                    <a:gd name="T95" fmla="*/ 75 h 165"/>
                    <a:gd name="T96" fmla="*/ 102 w 205"/>
                    <a:gd name="T97" fmla="*/ 82 h 165"/>
                    <a:gd name="T98" fmla="*/ 93 w 205"/>
                    <a:gd name="T99" fmla="*/ 89 h 165"/>
                    <a:gd name="T100" fmla="*/ 85 w 205"/>
                    <a:gd name="T101" fmla="*/ 96 h 165"/>
                    <a:gd name="T102" fmla="*/ 76 w 205"/>
                    <a:gd name="T103" fmla="*/ 102 h 165"/>
                    <a:gd name="T104" fmla="*/ 77 w 205"/>
                    <a:gd name="T105" fmla="*/ 107 h 165"/>
                    <a:gd name="T106" fmla="*/ 74 w 205"/>
                    <a:gd name="T107" fmla="*/ 113 h 165"/>
                    <a:gd name="T108" fmla="*/ 55 w 205"/>
                    <a:gd name="T109" fmla="*/ 117 h 165"/>
                    <a:gd name="T110" fmla="*/ 44 w 205"/>
                    <a:gd name="T111" fmla="*/ 126 h 165"/>
                    <a:gd name="T112" fmla="*/ 43 w 205"/>
                    <a:gd name="T113" fmla="*/ 127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05" h="165">
                      <a:moveTo>
                        <a:pt x="43" y="127"/>
                      </a:moveTo>
                      <a:cubicBezTo>
                        <a:pt x="46" y="128"/>
                        <a:pt x="48" y="128"/>
                        <a:pt x="51" y="129"/>
                      </a:cubicBezTo>
                      <a:cubicBezTo>
                        <a:pt x="50" y="131"/>
                        <a:pt x="49" y="132"/>
                        <a:pt x="46" y="132"/>
                      </a:cubicBezTo>
                      <a:cubicBezTo>
                        <a:pt x="44" y="133"/>
                        <a:pt x="42" y="134"/>
                        <a:pt x="40" y="134"/>
                      </a:cubicBezTo>
                      <a:cubicBezTo>
                        <a:pt x="36" y="135"/>
                        <a:pt x="33" y="135"/>
                        <a:pt x="30" y="138"/>
                      </a:cubicBezTo>
                      <a:cubicBezTo>
                        <a:pt x="29" y="138"/>
                        <a:pt x="29" y="139"/>
                        <a:pt x="30" y="139"/>
                      </a:cubicBezTo>
                      <a:cubicBezTo>
                        <a:pt x="31" y="139"/>
                        <a:pt x="33" y="140"/>
                        <a:pt x="34" y="140"/>
                      </a:cubicBezTo>
                      <a:cubicBezTo>
                        <a:pt x="40" y="141"/>
                        <a:pt x="33" y="142"/>
                        <a:pt x="32" y="142"/>
                      </a:cubicBezTo>
                      <a:cubicBezTo>
                        <a:pt x="27" y="143"/>
                        <a:pt x="23" y="143"/>
                        <a:pt x="19" y="145"/>
                      </a:cubicBezTo>
                      <a:cubicBezTo>
                        <a:pt x="18" y="145"/>
                        <a:pt x="18" y="146"/>
                        <a:pt x="19" y="146"/>
                      </a:cubicBezTo>
                      <a:cubicBezTo>
                        <a:pt x="20" y="147"/>
                        <a:pt x="21" y="147"/>
                        <a:pt x="23" y="147"/>
                      </a:cubicBezTo>
                      <a:cubicBezTo>
                        <a:pt x="24" y="148"/>
                        <a:pt x="32" y="147"/>
                        <a:pt x="28" y="149"/>
                      </a:cubicBezTo>
                      <a:cubicBezTo>
                        <a:pt x="23" y="152"/>
                        <a:pt x="16" y="150"/>
                        <a:pt x="10" y="152"/>
                      </a:cubicBezTo>
                      <a:cubicBezTo>
                        <a:pt x="9" y="152"/>
                        <a:pt x="10" y="153"/>
                        <a:pt x="10" y="153"/>
                      </a:cubicBezTo>
                      <a:cubicBezTo>
                        <a:pt x="12" y="154"/>
                        <a:pt x="14" y="154"/>
                        <a:pt x="15" y="155"/>
                      </a:cubicBezTo>
                      <a:cubicBezTo>
                        <a:pt x="17" y="155"/>
                        <a:pt x="21" y="155"/>
                        <a:pt x="17" y="156"/>
                      </a:cubicBezTo>
                      <a:cubicBezTo>
                        <a:pt x="12" y="157"/>
                        <a:pt x="8" y="156"/>
                        <a:pt x="4" y="156"/>
                      </a:cubicBezTo>
                      <a:cubicBezTo>
                        <a:pt x="4" y="156"/>
                        <a:pt x="3" y="157"/>
                        <a:pt x="4" y="158"/>
                      </a:cubicBezTo>
                      <a:cubicBezTo>
                        <a:pt x="5" y="159"/>
                        <a:pt x="6" y="159"/>
                        <a:pt x="8" y="160"/>
                      </a:cubicBezTo>
                      <a:cubicBezTo>
                        <a:pt x="13" y="161"/>
                        <a:pt x="13" y="161"/>
                        <a:pt x="8" y="160"/>
                      </a:cubicBezTo>
                      <a:cubicBezTo>
                        <a:pt x="8" y="160"/>
                        <a:pt x="7" y="161"/>
                        <a:pt x="7" y="161"/>
                      </a:cubicBezTo>
                      <a:cubicBezTo>
                        <a:pt x="9" y="163"/>
                        <a:pt x="9" y="162"/>
                        <a:pt x="11" y="164"/>
                      </a:cubicBezTo>
                      <a:cubicBezTo>
                        <a:pt x="12" y="165"/>
                        <a:pt x="12" y="163"/>
                        <a:pt x="12" y="163"/>
                      </a:cubicBezTo>
                      <a:cubicBezTo>
                        <a:pt x="7" y="160"/>
                        <a:pt x="14" y="162"/>
                        <a:pt x="16" y="162"/>
                      </a:cubicBezTo>
                      <a:cubicBezTo>
                        <a:pt x="17" y="162"/>
                        <a:pt x="17" y="161"/>
                        <a:pt x="16" y="160"/>
                      </a:cubicBezTo>
                      <a:cubicBezTo>
                        <a:pt x="13" y="159"/>
                        <a:pt x="0" y="157"/>
                        <a:pt x="11" y="157"/>
                      </a:cubicBezTo>
                      <a:cubicBezTo>
                        <a:pt x="15" y="157"/>
                        <a:pt x="18" y="157"/>
                        <a:pt x="22" y="156"/>
                      </a:cubicBezTo>
                      <a:cubicBezTo>
                        <a:pt x="23" y="156"/>
                        <a:pt x="22" y="155"/>
                        <a:pt x="22" y="155"/>
                      </a:cubicBezTo>
                      <a:cubicBezTo>
                        <a:pt x="21" y="155"/>
                        <a:pt x="9" y="153"/>
                        <a:pt x="14" y="152"/>
                      </a:cubicBezTo>
                      <a:cubicBezTo>
                        <a:pt x="17" y="152"/>
                        <a:pt x="19" y="152"/>
                        <a:pt x="22" y="152"/>
                      </a:cubicBezTo>
                      <a:cubicBezTo>
                        <a:pt x="26" y="151"/>
                        <a:pt x="29" y="151"/>
                        <a:pt x="32" y="148"/>
                      </a:cubicBezTo>
                      <a:cubicBezTo>
                        <a:pt x="33" y="148"/>
                        <a:pt x="33" y="147"/>
                        <a:pt x="32" y="147"/>
                      </a:cubicBezTo>
                      <a:cubicBezTo>
                        <a:pt x="30" y="147"/>
                        <a:pt x="28" y="147"/>
                        <a:pt x="25" y="146"/>
                      </a:cubicBezTo>
                      <a:cubicBezTo>
                        <a:pt x="16" y="146"/>
                        <a:pt x="24" y="144"/>
                        <a:pt x="27" y="144"/>
                      </a:cubicBezTo>
                      <a:cubicBezTo>
                        <a:pt x="31" y="143"/>
                        <a:pt x="35" y="143"/>
                        <a:pt x="39" y="142"/>
                      </a:cubicBezTo>
                      <a:cubicBezTo>
                        <a:pt x="40" y="141"/>
                        <a:pt x="40" y="141"/>
                        <a:pt x="39" y="140"/>
                      </a:cubicBezTo>
                      <a:cubicBezTo>
                        <a:pt x="38" y="140"/>
                        <a:pt x="30" y="138"/>
                        <a:pt x="34" y="137"/>
                      </a:cubicBezTo>
                      <a:cubicBezTo>
                        <a:pt x="37" y="135"/>
                        <a:pt x="41" y="135"/>
                        <a:pt x="45" y="134"/>
                      </a:cubicBezTo>
                      <a:cubicBezTo>
                        <a:pt x="48" y="133"/>
                        <a:pt x="51" y="132"/>
                        <a:pt x="54" y="129"/>
                      </a:cubicBezTo>
                      <a:cubicBezTo>
                        <a:pt x="54" y="129"/>
                        <a:pt x="54" y="128"/>
                        <a:pt x="53" y="128"/>
                      </a:cubicBezTo>
                      <a:cubicBezTo>
                        <a:pt x="47" y="127"/>
                        <a:pt x="42" y="126"/>
                        <a:pt x="52" y="125"/>
                      </a:cubicBezTo>
                      <a:cubicBezTo>
                        <a:pt x="57" y="124"/>
                        <a:pt x="61" y="123"/>
                        <a:pt x="65" y="121"/>
                      </a:cubicBezTo>
                      <a:cubicBezTo>
                        <a:pt x="66" y="121"/>
                        <a:pt x="66" y="120"/>
                        <a:pt x="65" y="120"/>
                      </a:cubicBezTo>
                      <a:cubicBezTo>
                        <a:pt x="64" y="120"/>
                        <a:pt x="62" y="119"/>
                        <a:pt x="60" y="119"/>
                      </a:cubicBezTo>
                      <a:cubicBezTo>
                        <a:pt x="54" y="117"/>
                        <a:pt x="63" y="116"/>
                        <a:pt x="64" y="116"/>
                      </a:cubicBezTo>
                      <a:cubicBezTo>
                        <a:pt x="69" y="116"/>
                        <a:pt x="73" y="115"/>
                        <a:pt x="77" y="113"/>
                      </a:cubicBezTo>
                      <a:cubicBezTo>
                        <a:pt x="78" y="113"/>
                        <a:pt x="78" y="112"/>
                        <a:pt x="77" y="112"/>
                      </a:cubicBezTo>
                      <a:cubicBezTo>
                        <a:pt x="74" y="111"/>
                        <a:pt x="66" y="110"/>
                        <a:pt x="74" y="109"/>
                      </a:cubicBezTo>
                      <a:cubicBezTo>
                        <a:pt x="78" y="108"/>
                        <a:pt x="82" y="108"/>
                        <a:pt x="86" y="107"/>
                      </a:cubicBezTo>
                      <a:cubicBezTo>
                        <a:pt x="86" y="106"/>
                        <a:pt x="86" y="106"/>
                        <a:pt x="86" y="105"/>
                      </a:cubicBezTo>
                      <a:cubicBezTo>
                        <a:pt x="83" y="105"/>
                        <a:pt x="81" y="104"/>
                        <a:pt x="79" y="103"/>
                      </a:cubicBezTo>
                      <a:cubicBezTo>
                        <a:pt x="79" y="103"/>
                        <a:pt x="85" y="102"/>
                        <a:pt x="85" y="102"/>
                      </a:cubicBezTo>
                      <a:cubicBezTo>
                        <a:pt x="89" y="101"/>
                        <a:pt x="92" y="100"/>
                        <a:pt x="95" y="98"/>
                      </a:cubicBezTo>
                      <a:cubicBezTo>
                        <a:pt x="95" y="98"/>
                        <a:pt x="95" y="97"/>
                        <a:pt x="94" y="97"/>
                      </a:cubicBezTo>
                      <a:cubicBezTo>
                        <a:pt x="87" y="98"/>
                        <a:pt x="90" y="95"/>
                        <a:pt x="94" y="95"/>
                      </a:cubicBezTo>
                      <a:cubicBezTo>
                        <a:pt x="97" y="94"/>
                        <a:pt x="100" y="94"/>
                        <a:pt x="102" y="93"/>
                      </a:cubicBezTo>
                      <a:cubicBezTo>
                        <a:pt x="103" y="93"/>
                        <a:pt x="103" y="92"/>
                        <a:pt x="103" y="92"/>
                      </a:cubicBezTo>
                      <a:cubicBezTo>
                        <a:pt x="101" y="91"/>
                        <a:pt x="100" y="91"/>
                        <a:pt x="98" y="90"/>
                      </a:cubicBezTo>
                      <a:cubicBezTo>
                        <a:pt x="93" y="89"/>
                        <a:pt x="99" y="89"/>
                        <a:pt x="101" y="88"/>
                      </a:cubicBezTo>
                      <a:cubicBezTo>
                        <a:pt x="104" y="88"/>
                        <a:pt x="107" y="88"/>
                        <a:pt x="110" y="86"/>
                      </a:cubicBezTo>
                      <a:cubicBezTo>
                        <a:pt x="111" y="86"/>
                        <a:pt x="111" y="85"/>
                        <a:pt x="110" y="85"/>
                      </a:cubicBezTo>
                      <a:cubicBezTo>
                        <a:pt x="109" y="85"/>
                        <a:pt x="107" y="84"/>
                        <a:pt x="105" y="83"/>
                      </a:cubicBezTo>
                      <a:cubicBezTo>
                        <a:pt x="107" y="82"/>
                        <a:pt x="109" y="82"/>
                        <a:pt x="111" y="82"/>
                      </a:cubicBezTo>
                      <a:cubicBezTo>
                        <a:pt x="114" y="81"/>
                        <a:pt x="116" y="81"/>
                        <a:pt x="119" y="79"/>
                      </a:cubicBezTo>
                      <a:cubicBezTo>
                        <a:pt x="120" y="79"/>
                        <a:pt x="120" y="78"/>
                        <a:pt x="119" y="78"/>
                      </a:cubicBezTo>
                      <a:cubicBezTo>
                        <a:pt x="117" y="77"/>
                        <a:pt x="109" y="75"/>
                        <a:pt x="116" y="75"/>
                      </a:cubicBezTo>
                      <a:cubicBezTo>
                        <a:pt x="120" y="74"/>
                        <a:pt x="124" y="74"/>
                        <a:pt x="128" y="72"/>
                      </a:cubicBezTo>
                      <a:cubicBezTo>
                        <a:pt x="129" y="72"/>
                        <a:pt x="129" y="71"/>
                        <a:pt x="128" y="71"/>
                      </a:cubicBezTo>
                      <a:cubicBezTo>
                        <a:pt x="126" y="70"/>
                        <a:pt x="125" y="70"/>
                        <a:pt x="123" y="69"/>
                      </a:cubicBezTo>
                      <a:cubicBezTo>
                        <a:pt x="118" y="68"/>
                        <a:pt x="127" y="67"/>
                        <a:pt x="127" y="67"/>
                      </a:cubicBezTo>
                      <a:cubicBezTo>
                        <a:pt x="131" y="67"/>
                        <a:pt x="135" y="67"/>
                        <a:pt x="139" y="64"/>
                      </a:cubicBezTo>
                      <a:cubicBezTo>
                        <a:pt x="139" y="64"/>
                        <a:pt x="139" y="63"/>
                        <a:pt x="138" y="63"/>
                      </a:cubicBezTo>
                      <a:cubicBezTo>
                        <a:pt x="136" y="63"/>
                        <a:pt x="130" y="61"/>
                        <a:pt x="129" y="61"/>
                      </a:cubicBezTo>
                      <a:cubicBezTo>
                        <a:pt x="132" y="60"/>
                        <a:pt x="135" y="60"/>
                        <a:pt x="138" y="60"/>
                      </a:cubicBezTo>
                      <a:cubicBezTo>
                        <a:pt x="142" y="59"/>
                        <a:pt x="145" y="59"/>
                        <a:pt x="148" y="57"/>
                      </a:cubicBezTo>
                      <a:cubicBezTo>
                        <a:pt x="149" y="57"/>
                        <a:pt x="148" y="56"/>
                        <a:pt x="148" y="56"/>
                      </a:cubicBezTo>
                      <a:cubicBezTo>
                        <a:pt x="146" y="55"/>
                        <a:pt x="140" y="53"/>
                        <a:pt x="140" y="53"/>
                      </a:cubicBezTo>
                      <a:cubicBezTo>
                        <a:pt x="144" y="52"/>
                        <a:pt x="148" y="53"/>
                        <a:pt x="153" y="52"/>
                      </a:cubicBezTo>
                      <a:cubicBezTo>
                        <a:pt x="153" y="52"/>
                        <a:pt x="153" y="51"/>
                        <a:pt x="153" y="51"/>
                      </a:cubicBezTo>
                      <a:cubicBezTo>
                        <a:pt x="150" y="49"/>
                        <a:pt x="143" y="49"/>
                        <a:pt x="150" y="48"/>
                      </a:cubicBezTo>
                      <a:cubicBezTo>
                        <a:pt x="154" y="48"/>
                        <a:pt x="158" y="47"/>
                        <a:pt x="162" y="46"/>
                      </a:cubicBezTo>
                      <a:cubicBezTo>
                        <a:pt x="162" y="46"/>
                        <a:pt x="162" y="45"/>
                        <a:pt x="162" y="45"/>
                      </a:cubicBezTo>
                      <a:cubicBezTo>
                        <a:pt x="161" y="45"/>
                        <a:pt x="151" y="42"/>
                        <a:pt x="156" y="41"/>
                      </a:cubicBezTo>
                      <a:cubicBezTo>
                        <a:pt x="160" y="40"/>
                        <a:pt x="164" y="40"/>
                        <a:pt x="168" y="39"/>
                      </a:cubicBezTo>
                      <a:cubicBezTo>
                        <a:pt x="168" y="39"/>
                        <a:pt x="169" y="38"/>
                        <a:pt x="168" y="38"/>
                      </a:cubicBezTo>
                      <a:cubicBezTo>
                        <a:pt x="166" y="37"/>
                        <a:pt x="154" y="33"/>
                        <a:pt x="163" y="34"/>
                      </a:cubicBezTo>
                      <a:cubicBezTo>
                        <a:pt x="167" y="34"/>
                        <a:pt x="171" y="35"/>
                        <a:pt x="175" y="33"/>
                      </a:cubicBezTo>
                      <a:cubicBezTo>
                        <a:pt x="176" y="32"/>
                        <a:pt x="176" y="32"/>
                        <a:pt x="175" y="31"/>
                      </a:cubicBezTo>
                      <a:cubicBezTo>
                        <a:pt x="173" y="30"/>
                        <a:pt x="164" y="28"/>
                        <a:pt x="170" y="27"/>
                      </a:cubicBezTo>
                      <a:cubicBezTo>
                        <a:pt x="175" y="27"/>
                        <a:pt x="179" y="27"/>
                        <a:pt x="184" y="26"/>
                      </a:cubicBezTo>
                      <a:cubicBezTo>
                        <a:pt x="185" y="25"/>
                        <a:pt x="184" y="25"/>
                        <a:pt x="184" y="24"/>
                      </a:cubicBezTo>
                      <a:cubicBezTo>
                        <a:pt x="173" y="22"/>
                        <a:pt x="186" y="22"/>
                        <a:pt x="188" y="21"/>
                      </a:cubicBezTo>
                      <a:cubicBezTo>
                        <a:pt x="189" y="21"/>
                        <a:pt x="189" y="20"/>
                        <a:pt x="188" y="20"/>
                      </a:cubicBezTo>
                      <a:cubicBezTo>
                        <a:pt x="179" y="17"/>
                        <a:pt x="191" y="17"/>
                        <a:pt x="194" y="17"/>
                      </a:cubicBezTo>
                      <a:cubicBezTo>
                        <a:pt x="194" y="17"/>
                        <a:pt x="194" y="16"/>
                        <a:pt x="194" y="16"/>
                      </a:cubicBezTo>
                      <a:cubicBezTo>
                        <a:pt x="184" y="13"/>
                        <a:pt x="198" y="14"/>
                        <a:pt x="201" y="14"/>
                      </a:cubicBezTo>
                      <a:cubicBezTo>
                        <a:pt x="201" y="14"/>
                        <a:pt x="202" y="13"/>
                        <a:pt x="201" y="13"/>
                      </a:cubicBezTo>
                      <a:cubicBezTo>
                        <a:pt x="199" y="10"/>
                        <a:pt x="197" y="10"/>
                        <a:pt x="194" y="9"/>
                      </a:cubicBezTo>
                      <a:cubicBezTo>
                        <a:pt x="197" y="10"/>
                        <a:pt x="200" y="10"/>
                        <a:pt x="204" y="9"/>
                      </a:cubicBezTo>
                      <a:cubicBezTo>
                        <a:pt x="205" y="9"/>
                        <a:pt x="204" y="8"/>
                        <a:pt x="204" y="8"/>
                      </a:cubicBezTo>
                      <a:cubicBezTo>
                        <a:pt x="202" y="7"/>
                        <a:pt x="194" y="5"/>
                        <a:pt x="198" y="4"/>
                      </a:cubicBezTo>
                      <a:cubicBezTo>
                        <a:pt x="198" y="4"/>
                        <a:pt x="198" y="3"/>
                        <a:pt x="198" y="3"/>
                      </a:cubicBezTo>
                      <a:cubicBezTo>
                        <a:pt x="197" y="1"/>
                        <a:pt x="198" y="2"/>
                        <a:pt x="196" y="1"/>
                      </a:cubicBezTo>
                      <a:cubicBezTo>
                        <a:pt x="196" y="0"/>
                        <a:pt x="195" y="1"/>
                        <a:pt x="196" y="2"/>
                      </a:cubicBezTo>
                      <a:cubicBezTo>
                        <a:pt x="196" y="2"/>
                        <a:pt x="196" y="3"/>
                        <a:pt x="196" y="3"/>
                      </a:cubicBezTo>
                      <a:cubicBezTo>
                        <a:pt x="195" y="3"/>
                        <a:pt x="195" y="4"/>
                        <a:pt x="195" y="4"/>
                      </a:cubicBezTo>
                      <a:cubicBezTo>
                        <a:pt x="197" y="6"/>
                        <a:pt x="197" y="5"/>
                        <a:pt x="199" y="7"/>
                      </a:cubicBezTo>
                      <a:cubicBezTo>
                        <a:pt x="205" y="10"/>
                        <a:pt x="194" y="8"/>
                        <a:pt x="192" y="8"/>
                      </a:cubicBezTo>
                      <a:cubicBezTo>
                        <a:pt x="191" y="8"/>
                        <a:pt x="191" y="9"/>
                        <a:pt x="192" y="9"/>
                      </a:cubicBezTo>
                      <a:cubicBezTo>
                        <a:pt x="192" y="10"/>
                        <a:pt x="199" y="13"/>
                        <a:pt x="198" y="13"/>
                      </a:cubicBezTo>
                      <a:cubicBezTo>
                        <a:pt x="195" y="13"/>
                        <a:pt x="191" y="13"/>
                        <a:pt x="188" y="13"/>
                      </a:cubicBezTo>
                      <a:cubicBezTo>
                        <a:pt x="187" y="12"/>
                        <a:pt x="187" y="13"/>
                        <a:pt x="187" y="14"/>
                      </a:cubicBezTo>
                      <a:cubicBezTo>
                        <a:pt x="188" y="15"/>
                        <a:pt x="189" y="16"/>
                        <a:pt x="191" y="16"/>
                      </a:cubicBezTo>
                      <a:cubicBezTo>
                        <a:pt x="188" y="16"/>
                        <a:pt x="185" y="16"/>
                        <a:pt x="182" y="16"/>
                      </a:cubicBezTo>
                      <a:cubicBezTo>
                        <a:pt x="181" y="16"/>
                        <a:pt x="181" y="17"/>
                        <a:pt x="181" y="17"/>
                      </a:cubicBezTo>
                      <a:cubicBezTo>
                        <a:pt x="183" y="19"/>
                        <a:pt x="183" y="20"/>
                        <a:pt x="185" y="20"/>
                      </a:cubicBezTo>
                      <a:cubicBezTo>
                        <a:pt x="183" y="20"/>
                        <a:pt x="179" y="21"/>
                        <a:pt x="177" y="21"/>
                      </a:cubicBezTo>
                      <a:cubicBezTo>
                        <a:pt x="176" y="21"/>
                        <a:pt x="176" y="22"/>
                        <a:pt x="176" y="22"/>
                      </a:cubicBezTo>
                      <a:cubicBezTo>
                        <a:pt x="179" y="24"/>
                        <a:pt x="184" y="25"/>
                        <a:pt x="178" y="26"/>
                      </a:cubicBezTo>
                      <a:cubicBezTo>
                        <a:pt x="174" y="26"/>
                        <a:pt x="169" y="26"/>
                        <a:pt x="165" y="27"/>
                      </a:cubicBezTo>
                      <a:cubicBezTo>
                        <a:pt x="164" y="27"/>
                        <a:pt x="164" y="28"/>
                        <a:pt x="164" y="28"/>
                      </a:cubicBezTo>
                      <a:cubicBezTo>
                        <a:pt x="167" y="30"/>
                        <a:pt x="166" y="29"/>
                        <a:pt x="168" y="30"/>
                      </a:cubicBezTo>
                      <a:cubicBezTo>
                        <a:pt x="168" y="30"/>
                        <a:pt x="176" y="32"/>
                        <a:pt x="171" y="33"/>
                      </a:cubicBezTo>
                      <a:cubicBezTo>
                        <a:pt x="167" y="34"/>
                        <a:pt x="162" y="32"/>
                        <a:pt x="157" y="33"/>
                      </a:cubicBezTo>
                      <a:cubicBezTo>
                        <a:pt x="157" y="33"/>
                        <a:pt x="157" y="34"/>
                        <a:pt x="157" y="34"/>
                      </a:cubicBezTo>
                      <a:cubicBezTo>
                        <a:pt x="158" y="35"/>
                        <a:pt x="164" y="39"/>
                        <a:pt x="165" y="38"/>
                      </a:cubicBezTo>
                      <a:cubicBezTo>
                        <a:pt x="161" y="40"/>
                        <a:pt x="156" y="39"/>
                        <a:pt x="151" y="41"/>
                      </a:cubicBezTo>
                      <a:cubicBezTo>
                        <a:pt x="151" y="41"/>
                        <a:pt x="151" y="42"/>
                        <a:pt x="151" y="42"/>
                      </a:cubicBezTo>
                      <a:cubicBezTo>
                        <a:pt x="153" y="44"/>
                        <a:pt x="156" y="45"/>
                        <a:pt x="159" y="46"/>
                      </a:cubicBezTo>
                      <a:cubicBezTo>
                        <a:pt x="157" y="46"/>
                        <a:pt x="155" y="47"/>
                        <a:pt x="153" y="47"/>
                      </a:cubicBezTo>
                      <a:cubicBezTo>
                        <a:pt x="150" y="47"/>
                        <a:pt x="147" y="47"/>
                        <a:pt x="144" y="47"/>
                      </a:cubicBezTo>
                      <a:cubicBezTo>
                        <a:pt x="144" y="47"/>
                        <a:pt x="144" y="48"/>
                        <a:pt x="144" y="49"/>
                      </a:cubicBezTo>
                      <a:cubicBezTo>
                        <a:pt x="145" y="49"/>
                        <a:pt x="150" y="51"/>
                        <a:pt x="150" y="51"/>
                      </a:cubicBezTo>
                      <a:cubicBezTo>
                        <a:pt x="146" y="52"/>
                        <a:pt x="141" y="51"/>
                        <a:pt x="137" y="52"/>
                      </a:cubicBezTo>
                      <a:cubicBezTo>
                        <a:pt x="136" y="52"/>
                        <a:pt x="136" y="53"/>
                        <a:pt x="137" y="53"/>
                      </a:cubicBezTo>
                      <a:cubicBezTo>
                        <a:pt x="139" y="55"/>
                        <a:pt x="138" y="54"/>
                        <a:pt x="140" y="55"/>
                      </a:cubicBezTo>
                      <a:cubicBezTo>
                        <a:pt x="144" y="56"/>
                        <a:pt x="143" y="58"/>
                        <a:pt x="140" y="58"/>
                      </a:cubicBezTo>
                      <a:cubicBezTo>
                        <a:pt x="135" y="59"/>
                        <a:pt x="131" y="59"/>
                        <a:pt x="127" y="61"/>
                      </a:cubicBezTo>
                      <a:cubicBezTo>
                        <a:pt x="127" y="61"/>
                        <a:pt x="126" y="62"/>
                        <a:pt x="127" y="62"/>
                      </a:cubicBezTo>
                      <a:cubicBezTo>
                        <a:pt x="129" y="63"/>
                        <a:pt x="140" y="64"/>
                        <a:pt x="132" y="66"/>
                      </a:cubicBezTo>
                      <a:cubicBezTo>
                        <a:pt x="128" y="66"/>
                        <a:pt x="123" y="66"/>
                        <a:pt x="119" y="67"/>
                      </a:cubicBezTo>
                      <a:cubicBezTo>
                        <a:pt x="118" y="67"/>
                        <a:pt x="118" y="68"/>
                        <a:pt x="119" y="68"/>
                      </a:cubicBezTo>
                      <a:cubicBezTo>
                        <a:pt x="121" y="70"/>
                        <a:pt x="129" y="71"/>
                        <a:pt x="123" y="73"/>
                      </a:cubicBezTo>
                      <a:cubicBezTo>
                        <a:pt x="118" y="74"/>
                        <a:pt x="113" y="73"/>
                        <a:pt x="109" y="75"/>
                      </a:cubicBezTo>
                      <a:cubicBezTo>
                        <a:pt x="108" y="75"/>
                        <a:pt x="108" y="76"/>
                        <a:pt x="109" y="76"/>
                      </a:cubicBezTo>
                      <a:cubicBezTo>
                        <a:pt x="109" y="76"/>
                        <a:pt x="117" y="79"/>
                        <a:pt x="114" y="80"/>
                      </a:cubicBezTo>
                      <a:cubicBezTo>
                        <a:pt x="110" y="81"/>
                        <a:pt x="106" y="81"/>
                        <a:pt x="102" y="82"/>
                      </a:cubicBezTo>
                      <a:cubicBezTo>
                        <a:pt x="102" y="82"/>
                        <a:pt x="102" y="83"/>
                        <a:pt x="102" y="83"/>
                      </a:cubicBezTo>
                      <a:cubicBezTo>
                        <a:pt x="106" y="85"/>
                        <a:pt x="109" y="86"/>
                        <a:pt x="103" y="87"/>
                      </a:cubicBezTo>
                      <a:cubicBezTo>
                        <a:pt x="99" y="87"/>
                        <a:pt x="96" y="88"/>
                        <a:pt x="93" y="89"/>
                      </a:cubicBezTo>
                      <a:cubicBezTo>
                        <a:pt x="93" y="89"/>
                        <a:pt x="93" y="90"/>
                        <a:pt x="93" y="90"/>
                      </a:cubicBezTo>
                      <a:cubicBezTo>
                        <a:pt x="96" y="91"/>
                        <a:pt x="104" y="92"/>
                        <a:pt x="96" y="93"/>
                      </a:cubicBezTo>
                      <a:cubicBezTo>
                        <a:pt x="93" y="94"/>
                        <a:pt x="89" y="94"/>
                        <a:pt x="85" y="96"/>
                      </a:cubicBezTo>
                      <a:cubicBezTo>
                        <a:pt x="85" y="96"/>
                        <a:pt x="84" y="96"/>
                        <a:pt x="85" y="97"/>
                      </a:cubicBezTo>
                      <a:cubicBezTo>
                        <a:pt x="87" y="98"/>
                        <a:pt x="89" y="99"/>
                        <a:pt x="92" y="99"/>
                      </a:cubicBezTo>
                      <a:cubicBezTo>
                        <a:pt x="87" y="99"/>
                        <a:pt x="81" y="101"/>
                        <a:pt x="76" y="102"/>
                      </a:cubicBezTo>
                      <a:cubicBezTo>
                        <a:pt x="76" y="103"/>
                        <a:pt x="76" y="103"/>
                        <a:pt x="76" y="104"/>
                      </a:cubicBezTo>
                      <a:cubicBezTo>
                        <a:pt x="77" y="104"/>
                        <a:pt x="79" y="105"/>
                        <a:pt x="80" y="105"/>
                      </a:cubicBezTo>
                      <a:cubicBezTo>
                        <a:pt x="86" y="107"/>
                        <a:pt x="79" y="107"/>
                        <a:pt x="77" y="107"/>
                      </a:cubicBezTo>
                      <a:cubicBezTo>
                        <a:pt x="73" y="108"/>
                        <a:pt x="69" y="109"/>
                        <a:pt x="65" y="110"/>
                      </a:cubicBezTo>
                      <a:cubicBezTo>
                        <a:pt x="65" y="110"/>
                        <a:pt x="65" y="111"/>
                        <a:pt x="65" y="111"/>
                      </a:cubicBezTo>
                      <a:cubicBezTo>
                        <a:pt x="68" y="112"/>
                        <a:pt x="73" y="114"/>
                        <a:pt x="74" y="113"/>
                      </a:cubicBezTo>
                      <a:cubicBezTo>
                        <a:pt x="69" y="116"/>
                        <a:pt x="61" y="115"/>
                        <a:pt x="55" y="116"/>
                      </a:cubicBezTo>
                      <a:cubicBezTo>
                        <a:pt x="55" y="116"/>
                        <a:pt x="55" y="116"/>
                        <a:pt x="55" y="117"/>
                      </a:cubicBezTo>
                      <a:cubicBezTo>
                        <a:pt x="55" y="117"/>
                        <a:pt x="55" y="117"/>
                        <a:pt x="55" y="117"/>
                      </a:cubicBezTo>
                      <a:cubicBezTo>
                        <a:pt x="55" y="117"/>
                        <a:pt x="55" y="117"/>
                        <a:pt x="55" y="118"/>
                      </a:cubicBezTo>
                      <a:cubicBezTo>
                        <a:pt x="60" y="121"/>
                        <a:pt x="67" y="121"/>
                        <a:pt x="56" y="123"/>
                      </a:cubicBezTo>
                      <a:cubicBezTo>
                        <a:pt x="52" y="123"/>
                        <a:pt x="48" y="124"/>
                        <a:pt x="44" y="126"/>
                      </a:cubicBezTo>
                      <a:cubicBezTo>
                        <a:pt x="44" y="126"/>
                        <a:pt x="43" y="126"/>
                        <a:pt x="43" y="126"/>
                      </a:cubicBezTo>
                      <a:cubicBezTo>
                        <a:pt x="43" y="126"/>
                        <a:pt x="42" y="127"/>
                        <a:pt x="43" y="127"/>
                      </a:cubicBezTo>
                      <a:cubicBezTo>
                        <a:pt x="43" y="127"/>
                        <a:pt x="43" y="127"/>
                        <a:pt x="43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1" name="Freeform 4138"/>
                <p:cNvSpPr/>
                <p:nvPr/>
              </p:nvSpPr>
              <p:spPr bwMode="auto">
                <a:xfrm>
                  <a:off x="3296" y="-479"/>
                  <a:ext cx="149" cy="442"/>
                </a:xfrm>
                <a:custGeom>
                  <a:avLst/>
                  <a:gdLst>
                    <a:gd name="T0" fmla="*/ 1 w 86"/>
                    <a:gd name="T1" fmla="*/ 2 h 254"/>
                    <a:gd name="T2" fmla="*/ 41 w 86"/>
                    <a:gd name="T3" fmla="*/ 129 h 254"/>
                    <a:gd name="T4" fmla="*/ 62 w 86"/>
                    <a:gd name="T5" fmla="*/ 193 h 254"/>
                    <a:gd name="T6" fmla="*/ 84 w 86"/>
                    <a:gd name="T7" fmla="*/ 254 h 254"/>
                    <a:gd name="T8" fmla="*/ 85 w 86"/>
                    <a:gd name="T9" fmla="*/ 254 h 254"/>
                    <a:gd name="T10" fmla="*/ 85 w 86"/>
                    <a:gd name="T11" fmla="*/ 252 h 254"/>
                    <a:gd name="T12" fmla="*/ 85 w 86"/>
                    <a:gd name="T13" fmla="*/ 251 h 254"/>
                    <a:gd name="T14" fmla="*/ 86 w 86"/>
                    <a:gd name="T15" fmla="*/ 242 h 254"/>
                    <a:gd name="T16" fmla="*/ 68 w 86"/>
                    <a:gd name="T17" fmla="*/ 195 h 254"/>
                    <a:gd name="T18" fmla="*/ 47 w 86"/>
                    <a:gd name="T19" fmla="*/ 131 h 254"/>
                    <a:gd name="T20" fmla="*/ 6 w 86"/>
                    <a:gd name="T21" fmla="*/ 1 h 254"/>
                    <a:gd name="T22" fmla="*/ 6 w 86"/>
                    <a:gd name="T23" fmla="*/ 1 h 254"/>
                    <a:gd name="T24" fmla="*/ 5 w 86"/>
                    <a:gd name="T25" fmla="*/ 1 h 254"/>
                    <a:gd name="T26" fmla="*/ 1 w 86"/>
                    <a:gd name="T27" fmla="*/ 0 h 254"/>
                    <a:gd name="T28" fmla="*/ 1 w 86"/>
                    <a:gd name="T29" fmla="*/ 2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" h="254">
                      <a:moveTo>
                        <a:pt x="1" y="2"/>
                      </a:moveTo>
                      <a:cubicBezTo>
                        <a:pt x="14" y="45"/>
                        <a:pt x="28" y="87"/>
                        <a:pt x="41" y="129"/>
                      </a:cubicBezTo>
                      <a:cubicBezTo>
                        <a:pt x="48" y="150"/>
                        <a:pt x="55" y="172"/>
                        <a:pt x="62" y="193"/>
                      </a:cubicBezTo>
                      <a:cubicBezTo>
                        <a:pt x="69" y="214"/>
                        <a:pt x="78" y="233"/>
                        <a:pt x="84" y="254"/>
                      </a:cubicBezTo>
                      <a:cubicBezTo>
                        <a:pt x="85" y="254"/>
                        <a:pt x="85" y="254"/>
                        <a:pt x="85" y="254"/>
                      </a:cubicBezTo>
                      <a:cubicBezTo>
                        <a:pt x="85" y="253"/>
                        <a:pt x="85" y="253"/>
                        <a:pt x="85" y="252"/>
                      </a:cubicBezTo>
                      <a:cubicBezTo>
                        <a:pt x="85" y="252"/>
                        <a:pt x="85" y="252"/>
                        <a:pt x="85" y="251"/>
                      </a:cubicBezTo>
                      <a:cubicBezTo>
                        <a:pt x="85" y="249"/>
                        <a:pt x="85" y="245"/>
                        <a:pt x="86" y="242"/>
                      </a:cubicBezTo>
                      <a:cubicBezTo>
                        <a:pt x="80" y="226"/>
                        <a:pt x="74" y="211"/>
                        <a:pt x="68" y="195"/>
                      </a:cubicBezTo>
                      <a:cubicBezTo>
                        <a:pt x="61" y="174"/>
                        <a:pt x="54" y="152"/>
                        <a:pt x="47" y="131"/>
                      </a:cubicBezTo>
                      <a:cubicBezTo>
                        <a:pt x="33" y="87"/>
                        <a:pt x="20" y="44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2"/>
                        <a:pt x="2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2" name="Freeform 4139"/>
                <p:cNvSpPr/>
                <p:nvPr/>
              </p:nvSpPr>
              <p:spPr bwMode="auto">
                <a:xfrm>
                  <a:off x="3297" y="-516"/>
                  <a:ext cx="87" cy="40"/>
                </a:xfrm>
                <a:custGeom>
                  <a:avLst/>
                  <a:gdLst>
                    <a:gd name="T0" fmla="*/ 4 w 50"/>
                    <a:gd name="T1" fmla="*/ 22 h 23"/>
                    <a:gd name="T2" fmla="*/ 5 w 50"/>
                    <a:gd name="T3" fmla="*/ 22 h 23"/>
                    <a:gd name="T4" fmla="*/ 15 w 50"/>
                    <a:gd name="T5" fmla="*/ 16 h 23"/>
                    <a:gd name="T6" fmla="*/ 15 w 50"/>
                    <a:gd name="T7" fmla="*/ 14 h 23"/>
                    <a:gd name="T8" fmla="*/ 20 w 50"/>
                    <a:gd name="T9" fmla="*/ 14 h 23"/>
                    <a:gd name="T10" fmla="*/ 20 w 50"/>
                    <a:gd name="T11" fmla="*/ 14 h 23"/>
                    <a:gd name="T12" fmla="*/ 34 w 50"/>
                    <a:gd name="T13" fmla="*/ 10 h 23"/>
                    <a:gd name="T14" fmla="*/ 34 w 50"/>
                    <a:gd name="T15" fmla="*/ 10 h 23"/>
                    <a:gd name="T16" fmla="*/ 39 w 50"/>
                    <a:gd name="T17" fmla="*/ 8 h 23"/>
                    <a:gd name="T18" fmla="*/ 40 w 50"/>
                    <a:gd name="T19" fmla="*/ 9 h 23"/>
                    <a:gd name="T20" fmla="*/ 45 w 50"/>
                    <a:gd name="T21" fmla="*/ 8 h 23"/>
                    <a:gd name="T22" fmla="*/ 45 w 50"/>
                    <a:gd name="T23" fmla="*/ 7 h 23"/>
                    <a:gd name="T24" fmla="*/ 48 w 50"/>
                    <a:gd name="T25" fmla="*/ 3 h 23"/>
                    <a:gd name="T26" fmla="*/ 50 w 50"/>
                    <a:gd name="T27" fmla="*/ 5 h 23"/>
                    <a:gd name="T28" fmla="*/ 47 w 50"/>
                    <a:gd name="T29" fmla="*/ 2 h 23"/>
                    <a:gd name="T30" fmla="*/ 1 w 50"/>
                    <a:gd name="T31" fmla="*/ 18 h 23"/>
                    <a:gd name="T32" fmla="*/ 0 w 50"/>
                    <a:gd name="T33" fmla="*/ 21 h 23"/>
                    <a:gd name="T34" fmla="*/ 4 w 50"/>
                    <a:gd name="T35" fmla="*/ 2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0" h="23">
                      <a:moveTo>
                        <a:pt x="4" y="22"/>
                      </a:move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8" y="19"/>
                        <a:pt x="12" y="17"/>
                        <a:pt x="15" y="16"/>
                      </a:cubicBezTo>
                      <a:cubicBezTo>
                        <a:pt x="15" y="15"/>
                        <a:pt x="15" y="15"/>
                        <a:pt x="15" y="14"/>
                      </a:cubicBezTo>
                      <a:cubicBezTo>
                        <a:pt x="15" y="11"/>
                        <a:pt x="20" y="11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5" y="12"/>
                        <a:pt x="30" y="11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3" y="7"/>
                        <a:pt x="38" y="5"/>
                        <a:pt x="39" y="8"/>
                      </a:cubicBezTo>
                      <a:cubicBezTo>
                        <a:pt x="39" y="8"/>
                        <a:pt x="39" y="9"/>
                        <a:pt x="40" y="9"/>
                      </a:cubicBezTo>
                      <a:cubicBezTo>
                        <a:pt x="41" y="9"/>
                        <a:pt x="43" y="8"/>
                        <a:pt x="45" y="8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2" y="4"/>
                        <a:pt x="46" y="0"/>
                        <a:pt x="48" y="3"/>
                      </a:cubicBezTo>
                      <a:cubicBezTo>
                        <a:pt x="49" y="3"/>
                        <a:pt x="49" y="4"/>
                        <a:pt x="50" y="5"/>
                      </a:cubicBezTo>
                      <a:cubicBezTo>
                        <a:pt x="50" y="3"/>
                        <a:pt x="49" y="1"/>
                        <a:pt x="47" y="2"/>
                      </a:cubicBezTo>
                      <a:cubicBezTo>
                        <a:pt x="31" y="6"/>
                        <a:pt x="14" y="7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1" y="22"/>
                        <a:pt x="3" y="23"/>
                        <a:pt x="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3" name="Freeform 4140"/>
                <p:cNvSpPr/>
                <p:nvPr/>
              </p:nvSpPr>
              <p:spPr bwMode="auto">
                <a:xfrm>
                  <a:off x="3370" y="-516"/>
                  <a:ext cx="166" cy="443"/>
                </a:xfrm>
                <a:custGeom>
                  <a:avLst/>
                  <a:gdLst>
                    <a:gd name="T0" fmla="*/ 3 w 95"/>
                    <a:gd name="T1" fmla="*/ 7 h 254"/>
                    <a:gd name="T2" fmla="*/ 3 w 95"/>
                    <a:gd name="T3" fmla="*/ 8 h 254"/>
                    <a:gd name="T4" fmla="*/ 24 w 95"/>
                    <a:gd name="T5" fmla="*/ 63 h 254"/>
                    <a:gd name="T6" fmla="*/ 46 w 95"/>
                    <a:gd name="T7" fmla="*/ 127 h 254"/>
                    <a:gd name="T8" fmla="*/ 70 w 95"/>
                    <a:gd name="T9" fmla="*/ 192 h 254"/>
                    <a:gd name="T10" fmla="*/ 88 w 95"/>
                    <a:gd name="T11" fmla="*/ 249 h 254"/>
                    <a:gd name="T12" fmla="*/ 95 w 95"/>
                    <a:gd name="T13" fmla="*/ 254 h 254"/>
                    <a:gd name="T14" fmla="*/ 95 w 95"/>
                    <a:gd name="T15" fmla="*/ 254 h 254"/>
                    <a:gd name="T16" fmla="*/ 74 w 95"/>
                    <a:gd name="T17" fmla="*/ 187 h 254"/>
                    <a:gd name="T18" fmla="*/ 49 w 95"/>
                    <a:gd name="T19" fmla="*/ 119 h 254"/>
                    <a:gd name="T20" fmla="*/ 26 w 95"/>
                    <a:gd name="T21" fmla="*/ 53 h 254"/>
                    <a:gd name="T22" fmla="*/ 8 w 95"/>
                    <a:gd name="T23" fmla="*/ 5 h 254"/>
                    <a:gd name="T24" fmla="*/ 6 w 95"/>
                    <a:gd name="T25" fmla="*/ 3 h 254"/>
                    <a:gd name="T26" fmla="*/ 3 w 95"/>
                    <a:gd name="T27" fmla="*/ 7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95" h="254">
                      <a:moveTo>
                        <a:pt x="3" y="7"/>
                      </a:moveTo>
                      <a:cubicBezTo>
                        <a:pt x="3" y="7"/>
                        <a:pt x="3" y="7"/>
                        <a:pt x="3" y="8"/>
                      </a:cubicBezTo>
                      <a:cubicBezTo>
                        <a:pt x="16" y="22"/>
                        <a:pt x="18" y="46"/>
                        <a:pt x="24" y="63"/>
                      </a:cubicBezTo>
                      <a:cubicBezTo>
                        <a:pt x="32" y="85"/>
                        <a:pt x="39" y="106"/>
                        <a:pt x="46" y="127"/>
                      </a:cubicBezTo>
                      <a:cubicBezTo>
                        <a:pt x="54" y="149"/>
                        <a:pt x="63" y="170"/>
                        <a:pt x="70" y="192"/>
                      </a:cubicBezTo>
                      <a:cubicBezTo>
                        <a:pt x="77" y="211"/>
                        <a:pt x="82" y="230"/>
                        <a:pt x="88" y="249"/>
                      </a:cubicBezTo>
                      <a:cubicBezTo>
                        <a:pt x="91" y="249"/>
                        <a:pt x="93" y="251"/>
                        <a:pt x="95" y="254"/>
                      </a:cubicBezTo>
                      <a:cubicBezTo>
                        <a:pt x="95" y="254"/>
                        <a:pt x="95" y="254"/>
                        <a:pt x="95" y="254"/>
                      </a:cubicBezTo>
                      <a:cubicBezTo>
                        <a:pt x="88" y="232"/>
                        <a:pt x="82" y="209"/>
                        <a:pt x="74" y="187"/>
                      </a:cubicBezTo>
                      <a:cubicBezTo>
                        <a:pt x="66" y="164"/>
                        <a:pt x="57" y="142"/>
                        <a:pt x="49" y="119"/>
                      </a:cubicBezTo>
                      <a:cubicBezTo>
                        <a:pt x="41" y="97"/>
                        <a:pt x="34" y="75"/>
                        <a:pt x="26" y="53"/>
                      </a:cubicBezTo>
                      <a:cubicBezTo>
                        <a:pt x="21" y="37"/>
                        <a:pt x="19" y="19"/>
                        <a:pt x="8" y="5"/>
                      </a:cubicBezTo>
                      <a:cubicBezTo>
                        <a:pt x="7" y="4"/>
                        <a:pt x="7" y="3"/>
                        <a:pt x="6" y="3"/>
                      </a:cubicBezTo>
                      <a:cubicBezTo>
                        <a:pt x="4" y="0"/>
                        <a:pt x="0" y="4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4" name="Freeform 4141"/>
                <p:cNvSpPr/>
                <p:nvPr/>
              </p:nvSpPr>
              <p:spPr bwMode="auto">
                <a:xfrm>
                  <a:off x="3443" y="-68"/>
                  <a:ext cx="28" cy="30"/>
                </a:xfrm>
                <a:custGeom>
                  <a:avLst/>
                  <a:gdLst>
                    <a:gd name="T0" fmla="*/ 4 w 16"/>
                    <a:gd name="T1" fmla="*/ 16 h 17"/>
                    <a:gd name="T2" fmla="*/ 5 w 16"/>
                    <a:gd name="T3" fmla="*/ 17 h 17"/>
                    <a:gd name="T4" fmla="*/ 5 w 16"/>
                    <a:gd name="T5" fmla="*/ 15 h 17"/>
                    <a:gd name="T6" fmla="*/ 5 w 16"/>
                    <a:gd name="T7" fmla="*/ 9 h 17"/>
                    <a:gd name="T8" fmla="*/ 16 w 16"/>
                    <a:gd name="T9" fmla="*/ 12 h 17"/>
                    <a:gd name="T10" fmla="*/ 16 w 16"/>
                    <a:gd name="T11" fmla="*/ 12 h 17"/>
                    <a:gd name="T12" fmla="*/ 13 w 16"/>
                    <a:gd name="T13" fmla="*/ 2 h 17"/>
                    <a:gd name="T14" fmla="*/ 9 w 16"/>
                    <a:gd name="T15" fmla="*/ 1 h 17"/>
                    <a:gd name="T16" fmla="*/ 1 w 16"/>
                    <a:gd name="T17" fmla="*/ 6 h 17"/>
                    <a:gd name="T18" fmla="*/ 0 w 16"/>
                    <a:gd name="T19" fmla="*/ 15 h 17"/>
                    <a:gd name="T20" fmla="*/ 0 w 16"/>
                    <a:gd name="T21" fmla="*/ 16 h 17"/>
                    <a:gd name="T22" fmla="*/ 4 w 16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7">
                      <a:moveTo>
                        <a:pt x="4" y="16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6"/>
                        <a:pt x="5" y="16"/>
                        <a:pt x="5" y="15"/>
                      </a:cubicBezTo>
                      <a:cubicBezTo>
                        <a:pt x="5" y="13"/>
                        <a:pt x="5" y="11"/>
                        <a:pt x="5" y="9"/>
                      </a:cubicBezTo>
                      <a:cubicBezTo>
                        <a:pt x="6" y="0"/>
                        <a:pt x="15" y="10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9"/>
                        <a:pt x="14" y="6"/>
                        <a:pt x="13" y="2"/>
                      </a:cubicBezTo>
                      <a:cubicBezTo>
                        <a:pt x="12" y="2"/>
                        <a:pt x="11" y="1"/>
                        <a:pt x="9" y="1"/>
                      </a:cubicBezTo>
                      <a:cubicBezTo>
                        <a:pt x="5" y="0"/>
                        <a:pt x="2" y="3"/>
                        <a:pt x="1" y="6"/>
                      </a:cubicBezTo>
                      <a:cubicBezTo>
                        <a:pt x="0" y="9"/>
                        <a:pt x="0" y="13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5"/>
                        <a:pt x="3" y="15"/>
                        <a:pt x="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5" name="Freeform 4142"/>
                <p:cNvSpPr/>
                <p:nvPr/>
              </p:nvSpPr>
              <p:spPr bwMode="auto">
                <a:xfrm>
                  <a:off x="3473" y="-82"/>
                  <a:ext cx="63" cy="58"/>
                </a:xfrm>
                <a:custGeom>
                  <a:avLst/>
                  <a:gdLst>
                    <a:gd name="T0" fmla="*/ 29 w 36"/>
                    <a:gd name="T1" fmla="*/ 0 h 33"/>
                    <a:gd name="T2" fmla="*/ 24 w 36"/>
                    <a:gd name="T3" fmla="*/ 3 h 33"/>
                    <a:gd name="T4" fmla="*/ 22 w 36"/>
                    <a:gd name="T5" fmla="*/ 6 h 33"/>
                    <a:gd name="T6" fmla="*/ 24 w 36"/>
                    <a:gd name="T7" fmla="*/ 12 h 33"/>
                    <a:gd name="T8" fmla="*/ 19 w 36"/>
                    <a:gd name="T9" fmla="*/ 14 h 33"/>
                    <a:gd name="T10" fmla="*/ 16 w 36"/>
                    <a:gd name="T11" fmla="*/ 5 h 33"/>
                    <a:gd name="T12" fmla="*/ 7 w 36"/>
                    <a:gd name="T13" fmla="*/ 4 h 33"/>
                    <a:gd name="T14" fmla="*/ 1 w 36"/>
                    <a:gd name="T15" fmla="*/ 10 h 33"/>
                    <a:gd name="T16" fmla="*/ 4 w 36"/>
                    <a:gd name="T17" fmla="*/ 20 h 33"/>
                    <a:gd name="T18" fmla="*/ 0 w 36"/>
                    <a:gd name="T19" fmla="*/ 23 h 33"/>
                    <a:gd name="T20" fmla="*/ 3 w 36"/>
                    <a:gd name="T21" fmla="*/ 30 h 33"/>
                    <a:gd name="T22" fmla="*/ 3 w 36"/>
                    <a:gd name="T23" fmla="*/ 30 h 33"/>
                    <a:gd name="T24" fmla="*/ 3 w 36"/>
                    <a:gd name="T25" fmla="*/ 30 h 33"/>
                    <a:gd name="T26" fmla="*/ 4 w 36"/>
                    <a:gd name="T27" fmla="*/ 30 h 33"/>
                    <a:gd name="T28" fmla="*/ 8 w 36"/>
                    <a:gd name="T29" fmla="*/ 28 h 33"/>
                    <a:gd name="T30" fmla="*/ 7 w 36"/>
                    <a:gd name="T31" fmla="*/ 10 h 33"/>
                    <a:gd name="T32" fmla="*/ 18 w 36"/>
                    <a:gd name="T33" fmla="*/ 16 h 33"/>
                    <a:gd name="T34" fmla="*/ 22 w 36"/>
                    <a:gd name="T35" fmla="*/ 25 h 33"/>
                    <a:gd name="T36" fmla="*/ 22 w 36"/>
                    <a:gd name="T37" fmla="*/ 25 h 33"/>
                    <a:gd name="T38" fmla="*/ 22 w 36"/>
                    <a:gd name="T39" fmla="*/ 25 h 33"/>
                    <a:gd name="T40" fmla="*/ 23 w 36"/>
                    <a:gd name="T41" fmla="*/ 25 h 33"/>
                    <a:gd name="T42" fmla="*/ 27 w 36"/>
                    <a:gd name="T43" fmla="*/ 23 h 33"/>
                    <a:gd name="T44" fmla="*/ 25 w 36"/>
                    <a:gd name="T45" fmla="*/ 15 h 33"/>
                    <a:gd name="T46" fmla="*/ 31 w 36"/>
                    <a:gd name="T47" fmla="*/ 8 h 33"/>
                    <a:gd name="T48" fmla="*/ 32 w 36"/>
                    <a:gd name="T49" fmla="*/ 7 h 33"/>
                    <a:gd name="T50" fmla="*/ 36 w 36"/>
                    <a:gd name="T51" fmla="*/ 7 h 33"/>
                    <a:gd name="T52" fmla="*/ 36 w 36"/>
                    <a:gd name="T53" fmla="*/ 5 h 33"/>
                    <a:gd name="T54" fmla="*/ 36 w 36"/>
                    <a:gd name="T55" fmla="*/ 5 h 33"/>
                    <a:gd name="T56" fmla="*/ 29 w 36"/>
                    <a:gd name="T5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6" h="33">
                      <a:moveTo>
                        <a:pt x="29" y="0"/>
                      </a:moveTo>
                      <a:cubicBezTo>
                        <a:pt x="27" y="0"/>
                        <a:pt x="26" y="1"/>
                        <a:pt x="24" y="3"/>
                      </a:cubicBezTo>
                      <a:cubicBezTo>
                        <a:pt x="23" y="4"/>
                        <a:pt x="23" y="5"/>
                        <a:pt x="22" y="6"/>
                      </a:cubicBezTo>
                      <a:cubicBezTo>
                        <a:pt x="23" y="8"/>
                        <a:pt x="23" y="10"/>
                        <a:pt x="24" y="12"/>
                      </a:cubicBezTo>
                      <a:cubicBezTo>
                        <a:pt x="25" y="15"/>
                        <a:pt x="20" y="17"/>
                        <a:pt x="19" y="14"/>
                      </a:cubicBezTo>
                      <a:cubicBezTo>
                        <a:pt x="18" y="11"/>
                        <a:pt x="17" y="8"/>
                        <a:pt x="16" y="5"/>
                      </a:cubicBezTo>
                      <a:cubicBezTo>
                        <a:pt x="14" y="4"/>
                        <a:pt x="11" y="3"/>
                        <a:pt x="7" y="4"/>
                      </a:cubicBezTo>
                      <a:cubicBezTo>
                        <a:pt x="4" y="5"/>
                        <a:pt x="2" y="7"/>
                        <a:pt x="1" y="10"/>
                      </a:cubicBezTo>
                      <a:cubicBezTo>
                        <a:pt x="2" y="13"/>
                        <a:pt x="3" y="16"/>
                        <a:pt x="4" y="20"/>
                      </a:cubicBezTo>
                      <a:cubicBezTo>
                        <a:pt x="5" y="22"/>
                        <a:pt x="2" y="24"/>
                        <a:pt x="0" y="23"/>
                      </a:cubicBezTo>
                      <a:cubicBezTo>
                        <a:pt x="1" y="25"/>
                        <a:pt x="2" y="27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5" y="33"/>
                        <a:pt x="9" y="31"/>
                        <a:pt x="8" y="28"/>
                      </a:cubicBezTo>
                      <a:cubicBezTo>
                        <a:pt x="6" y="23"/>
                        <a:pt x="5" y="16"/>
                        <a:pt x="7" y="10"/>
                      </a:cubicBezTo>
                      <a:cubicBezTo>
                        <a:pt x="10" y="3"/>
                        <a:pt x="17" y="15"/>
                        <a:pt x="18" y="16"/>
                      </a:cubicBezTo>
                      <a:cubicBezTo>
                        <a:pt x="20" y="19"/>
                        <a:pt x="21" y="22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2" y="25"/>
                        <a:pt x="22" y="25"/>
                        <a:pt x="23" y="25"/>
                      </a:cubicBezTo>
                      <a:cubicBezTo>
                        <a:pt x="24" y="28"/>
                        <a:pt x="28" y="26"/>
                        <a:pt x="27" y="23"/>
                      </a:cubicBezTo>
                      <a:cubicBezTo>
                        <a:pt x="26" y="20"/>
                        <a:pt x="26" y="18"/>
                        <a:pt x="25" y="15"/>
                      </a:cubicBezTo>
                      <a:cubicBezTo>
                        <a:pt x="25" y="12"/>
                        <a:pt x="27" y="2"/>
                        <a:pt x="31" y="8"/>
                      </a:cubicBezTo>
                      <a:cubicBezTo>
                        <a:pt x="31" y="8"/>
                        <a:pt x="31" y="7"/>
                        <a:pt x="32" y="7"/>
                      </a:cubicBezTo>
                      <a:cubicBezTo>
                        <a:pt x="32" y="4"/>
                        <a:pt x="35" y="5"/>
                        <a:pt x="36" y="7"/>
                      </a:cubicBezTo>
                      <a:cubicBezTo>
                        <a:pt x="36" y="6"/>
                        <a:pt x="36" y="6"/>
                        <a:pt x="36" y="5"/>
                      </a:cubicBezTo>
                      <a:cubicBezTo>
                        <a:pt x="36" y="5"/>
                        <a:pt x="36" y="5"/>
                        <a:pt x="36" y="5"/>
                      </a:cubicBezTo>
                      <a:cubicBezTo>
                        <a:pt x="34" y="2"/>
                        <a:pt x="32" y="0"/>
                        <a:pt x="2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6" name="Freeform 4143"/>
                <p:cNvSpPr/>
                <p:nvPr/>
              </p:nvSpPr>
              <p:spPr bwMode="auto">
                <a:xfrm>
                  <a:off x="3443" y="-42"/>
                  <a:ext cx="89" cy="112"/>
                </a:xfrm>
                <a:custGeom>
                  <a:avLst/>
                  <a:gdLst>
                    <a:gd name="T0" fmla="*/ 47 w 51"/>
                    <a:gd name="T1" fmla="*/ 59 h 64"/>
                    <a:gd name="T2" fmla="*/ 48 w 51"/>
                    <a:gd name="T3" fmla="*/ 55 h 64"/>
                    <a:gd name="T4" fmla="*/ 38 w 51"/>
                    <a:gd name="T5" fmla="*/ 42 h 64"/>
                    <a:gd name="T6" fmla="*/ 36 w 51"/>
                    <a:gd name="T7" fmla="*/ 43 h 64"/>
                    <a:gd name="T8" fmla="*/ 33 w 51"/>
                    <a:gd name="T9" fmla="*/ 39 h 64"/>
                    <a:gd name="T10" fmla="*/ 35 w 51"/>
                    <a:gd name="T11" fmla="*/ 38 h 64"/>
                    <a:gd name="T12" fmla="*/ 28 w 51"/>
                    <a:gd name="T13" fmla="*/ 28 h 64"/>
                    <a:gd name="T14" fmla="*/ 5 w 51"/>
                    <a:gd name="T15" fmla="*/ 2 h 64"/>
                    <a:gd name="T16" fmla="*/ 4 w 51"/>
                    <a:gd name="T17" fmla="*/ 1 h 64"/>
                    <a:gd name="T18" fmla="*/ 0 w 51"/>
                    <a:gd name="T19" fmla="*/ 1 h 64"/>
                    <a:gd name="T20" fmla="*/ 0 w 51"/>
                    <a:gd name="T21" fmla="*/ 3 h 64"/>
                    <a:gd name="T22" fmla="*/ 0 w 51"/>
                    <a:gd name="T23" fmla="*/ 4 h 64"/>
                    <a:gd name="T24" fmla="*/ 23 w 51"/>
                    <a:gd name="T25" fmla="*/ 31 h 64"/>
                    <a:gd name="T26" fmla="*/ 47 w 51"/>
                    <a:gd name="T27" fmla="*/ 63 h 64"/>
                    <a:gd name="T28" fmla="*/ 51 w 51"/>
                    <a:gd name="T29" fmla="*/ 61 h 64"/>
                    <a:gd name="T30" fmla="*/ 47 w 51"/>
                    <a:gd name="T31" fmla="*/ 5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64">
                      <a:moveTo>
                        <a:pt x="47" y="59"/>
                      </a:moveTo>
                      <a:cubicBezTo>
                        <a:pt x="47" y="58"/>
                        <a:pt x="48" y="56"/>
                        <a:pt x="48" y="55"/>
                      </a:cubicBezTo>
                      <a:cubicBezTo>
                        <a:pt x="44" y="51"/>
                        <a:pt x="41" y="47"/>
                        <a:pt x="38" y="42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3" y="45"/>
                        <a:pt x="30" y="41"/>
                        <a:pt x="33" y="39"/>
                      </a:cubicBezTo>
                      <a:cubicBezTo>
                        <a:pt x="33" y="39"/>
                        <a:pt x="34" y="38"/>
                        <a:pt x="35" y="38"/>
                      </a:cubicBezTo>
                      <a:cubicBezTo>
                        <a:pt x="32" y="35"/>
                        <a:pt x="30" y="31"/>
                        <a:pt x="28" y="28"/>
                      </a:cubicBezTo>
                      <a:cubicBezTo>
                        <a:pt x="21" y="19"/>
                        <a:pt x="11" y="12"/>
                        <a:pt x="5" y="2"/>
                      </a:cubicBezTo>
                      <a:cubicBezTo>
                        <a:pt x="5" y="2"/>
                        <a:pt x="5" y="2"/>
                        <a:pt x="4" y="1"/>
                      </a:cubicBez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6" y="14"/>
                        <a:pt x="16" y="21"/>
                        <a:pt x="23" y="31"/>
                      </a:cubicBezTo>
                      <a:cubicBezTo>
                        <a:pt x="31" y="41"/>
                        <a:pt x="38" y="53"/>
                        <a:pt x="47" y="63"/>
                      </a:cubicBezTo>
                      <a:cubicBezTo>
                        <a:pt x="49" y="64"/>
                        <a:pt x="51" y="63"/>
                        <a:pt x="51" y="61"/>
                      </a:cubicBezTo>
                      <a:cubicBezTo>
                        <a:pt x="50" y="62"/>
                        <a:pt x="47" y="61"/>
                        <a:pt x="47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7" name="Freeform 4144"/>
                <p:cNvSpPr/>
                <p:nvPr/>
              </p:nvSpPr>
              <p:spPr bwMode="auto">
                <a:xfrm>
                  <a:off x="3525" y="-75"/>
                  <a:ext cx="19" cy="141"/>
                </a:xfrm>
                <a:custGeom>
                  <a:avLst/>
                  <a:gdLst>
                    <a:gd name="T0" fmla="*/ 2 w 11"/>
                    <a:gd name="T1" fmla="*/ 3 h 81"/>
                    <a:gd name="T2" fmla="*/ 1 w 11"/>
                    <a:gd name="T3" fmla="*/ 4 h 81"/>
                    <a:gd name="T4" fmla="*/ 2 w 11"/>
                    <a:gd name="T5" fmla="*/ 52 h 81"/>
                    <a:gd name="T6" fmla="*/ 3 w 11"/>
                    <a:gd name="T7" fmla="*/ 57 h 81"/>
                    <a:gd name="T8" fmla="*/ 2 w 11"/>
                    <a:gd name="T9" fmla="*/ 57 h 81"/>
                    <a:gd name="T10" fmla="*/ 1 w 11"/>
                    <a:gd name="T11" fmla="*/ 74 h 81"/>
                    <a:gd name="T12" fmla="*/ 0 w 11"/>
                    <a:gd name="T13" fmla="*/ 78 h 81"/>
                    <a:gd name="T14" fmla="*/ 4 w 11"/>
                    <a:gd name="T15" fmla="*/ 80 h 81"/>
                    <a:gd name="T16" fmla="*/ 5 w 11"/>
                    <a:gd name="T17" fmla="*/ 79 h 81"/>
                    <a:gd name="T18" fmla="*/ 7 w 11"/>
                    <a:gd name="T19" fmla="*/ 4 h 81"/>
                    <a:gd name="T20" fmla="*/ 6 w 11"/>
                    <a:gd name="T21" fmla="*/ 3 h 81"/>
                    <a:gd name="T22" fmla="*/ 2 w 11"/>
                    <a:gd name="T23" fmla="*/ 3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1" h="81">
                      <a:moveTo>
                        <a:pt x="2" y="3"/>
                      </a:move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20"/>
                        <a:pt x="2" y="36"/>
                        <a:pt x="2" y="52"/>
                      </a:cubicBezTo>
                      <a:cubicBezTo>
                        <a:pt x="5" y="52"/>
                        <a:pt x="6" y="56"/>
                        <a:pt x="3" y="57"/>
                      </a:cubicBezTo>
                      <a:cubicBezTo>
                        <a:pt x="3" y="57"/>
                        <a:pt x="2" y="57"/>
                        <a:pt x="2" y="57"/>
                      </a:cubicBezTo>
                      <a:cubicBezTo>
                        <a:pt x="2" y="63"/>
                        <a:pt x="2" y="68"/>
                        <a:pt x="1" y="74"/>
                      </a:cubicBezTo>
                      <a:cubicBezTo>
                        <a:pt x="1" y="75"/>
                        <a:pt x="0" y="77"/>
                        <a:pt x="0" y="78"/>
                      </a:cubicBezTo>
                      <a:cubicBezTo>
                        <a:pt x="0" y="80"/>
                        <a:pt x="3" y="81"/>
                        <a:pt x="4" y="80"/>
                      </a:cubicBezTo>
                      <a:cubicBezTo>
                        <a:pt x="5" y="80"/>
                        <a:pt x="5" y="79"/>
                        <a:pt x="5" y="79"/>
                      </a:cubicBezTo>
                      <a:cubicBezTo>
                        <a:pt x="11" y="54"/>
                        <a:pt x="4" y="29"/>
                        <a:pt x="7" y="4"/>
                      </a:cubicBezTo>
                      <a:cubicBezTo>
                        <a:pt x="7" y="4"/>
                        <a:pt x="6" y="3"/>
                        <a:pt x="6" y="3"/>
                      </a:cubicBezTo>
                      <a:cubicBezTo>
                        <a:pt x="5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8" name="Freeform 4145"/>
                <p:cNvSpPr/>
                <p:nvPr/>
              </p:nvSpPr>
              <p:spPr bwMode="auto">
                <a:xfrm>
                  <a:off x="3496" y="14"/>
                  <a:ext cx="40" cy="23"/>
                </a:xfrm>
                <a:custGeom>
                  <a:avLst/>
                  <a:gdLst>
                    <a:gd name="T0" fmla="*/ 5 w 23"/>
                    <a:gd name="T1" fmla="*/ 6 h 13"/>
                    <a:gd name="T2" fmla="*/ 3 w 23"/>
                    <a:gd name="T3" fmla="*/ 7 h 13"/>
                    <a:gd name="T4" fmla="*/ 6 w 23"/>
                    <a:gd name="T5" fmla="*/ 11 h 13"/>
                    <a:gd name="T6" fmla="*/ 8 w 23"/>
                    <a:gd name="T7" fmla="*/ 10 h 13"/>
                    <a:gd name="T8" fmla="*/ 19 w 23"/>
                    <a:gd name="T9" fmla="*/ 6 h 13"/>
                    <a:gd name="T10" fmla="*/ 20 w 23"/>
                    <a:gd name="T11" fmla="*/ 6 h 13"/>
                    <a:gd name="T12" fmla="*/ 19 w 23"/>
                    <a:gd name="T13" fmla="*/ 1 h 13"/>
                    <a:gd name="T14" fmla="*/ 18 w 23"/>
                    <a:gd name="T15" fmla="*/ 1 h 13"/>
                    <a:gd name="T16" fmla="*/ 5 w 23"/>
                    <a:gd name="T17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3">
                      <a:moveTo>
                        <a:pt x="5" y="6"/>
                      </a:moveTo>
                      <a:cubicBezTo>
                        <a:pt x="4" y="6"/>
                        <a:pt x="3" y="7"/>
                        <a:pt x="3" y="7"/>
                      </a:cubicBezTo>
                      <a:cubicBezTo>
                        <a:pt x="0" y="9"/>
                        <a:pt x="3" y="13"/>
                        <a:pt x="6" y="11"/>
                      </a:cubicBezTo>
                      <a:cubicBezTo>
                        <a:pt x="6" y="11"/>
                        <a:pt x="7" y="11"/>
                        <a:pt x="8" y="10"/>
                      </a:cubicBezTo>
                      <a:cubicBezTo>
                        <a:pt x="11" y="8"/>
                        <a:pt x="15" y="7"/>
                        <a:pt x="19" y="6"/>
                      </a:cubicBezTo>
                      <a:cubicBezTo>
                        <a:pt x="19" y="6"/>
                        <a:pt x="20" y="6"/>
                        <a:pt x="20" y="6"/>
                      </a:cubicBezTo>
                      <a:cubicBezTo>
                        <a:pt x="23" y="5"/>
                        <a:pt x="22" y="1"/>
                        <a:pt x="19" y="1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4" y="2"/>
                        <a:pt x="9" y="4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09" name="Freeform 4146"/>
                <p:cNvSpPr/>
                <p:nvPr/>
              </p:nvSpPr>
              <p:spPr bwMode="auto">
                <a:xfrm>
                  <a:off x="3323" y="-496"/>
                  <a:ext cx="159" cy="456"/>
                </a:xfrm>
                <a:custGeom>
                  <a:avLst/>
                  <a:gdLst>
                    <a:gd name="T0" fmla="*/ 42 w 91"/>
                    <a:gd name="T1" fmla="*/ 125 h 262"/>
                    <a:gd name="T2" fmla="*/ 65 w 91"/>
                    <a:gd name="T3" fmla="*/ 190 h 262"/>
                    <a:gd name="T4" fmla="*/ 82 w 91"/>
                    <a:gd name="T5" fmla="*/ 248 h 262"/>
                    <a:gd name="T6" fmla="*/ 85 w 91"/>
                    <a:gd name="T7" fmla="*/ 258 h 262"/>
                    <a:gd name="T8" fmla="*/ 85 w 91"/>
                    <a:gd name="T9" fmla="*/ 259 h 262"/>
                    <a:gd name="T10" fmla="*/ 86 w 91"/>
                    <a:gd name="T11" fmla="*/ 261 h 262"/>
                    <a:gd name="T12" fmla="*/ 90 w 91"/>
                    <a:gd name="T13" fmla="*/ 258 h 262"/>
                    <a:gd name="T14" fmla="*/ 87 w 91"/>
                    <a:gd name="T15" fmla="*/ 248 h 262"/>
                    <a:gd name="T16" fmla="*/ 72 w 91"/>
                    <a:gd name="T17" fmla="*/ 195 h 262"/>
                    <a:gd name="T18" fmla="*/ 72 w 91"/>
                    <a:gd name="T19" fmla="*/ 194 h 262"/>
                    <a:gd name="T20" fmla="*/ 72 w 91"/>
                    <a:gd name="T21" fmla="*/ 193 h 262"/>
                    <a:gd name="T22" fmla="*/ 67 w 91"/>
                    <a:gd name="T23" fmla="*/ 180 h 262"/>
                    <a:gd name="T24" fmla="*/ 67 w 91"/>
                    <a:gd name="T25" fmla="*/ 179 h 262"/>
                    <a:gd name="T26" fmla="*/ 67 w 91"/>
                    <a:gd name="T27" fmla="*/ 179 h 262"/>
                    <a:gd name="T28" fmla="*/ 49 w 91"/>
                    <a:gd name="T29" fmla="*/ 129 h 262"/>
                    <a:gd name="T30" fmla="*/ 26 w 91"/>
                    <a:gd name="T31" fmla="*/ 67 h 262"/>
                    <a:gd name="T32" fmla="*/ 5 w 91"/>
                    <a:gd name="T33" fmla="*/ 3 h 262"/>
                    <a:gd name="T34" fmla="*/ 5 w 91"/>
                    <a:gd name="T35" fmla="*/ 3 h 262"/>
                    <a:gd name="T36" fmla="*/ 0 w 91"/>
                    <a:gd name="T37" fmla="*/ 3 h 262"/>
                    <a:gd name="T38" fmla="*/ 0 w 91"/>
                    <a:gd name="T39" fmla="*/ 5 h 262"/>
                    <a:gd name="T40" fmla="*/ 19 w 91"/>
                    <a:gd name="T41" fmla="*/ 63 h 262"/>
                    <a:gd name="T42" fmla="*/ 42 w 91"/>
                    <a:gd name="T43" fmla="*/ 125 h 2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262">
                      <a:moveTo>
                        <a:pt x="42" y="125"/>
                      </a:moveTo>
                      <a:cubicBezTo>
                        <a:pt x="50" y="147"/>
                        <a:pt x="58" y="168"/>
                        <a:pt x="65" y="190"/>
                      </a:cubicBezTo>
                      <a:cubicBezTo>
                        <a:pt x="72" y="209"/>
                        <a:pt x="76" y="229"/>
                        <a:pt x="82" y="248"/>
                      </a:cubicBezTo>
                      <a:cubicBezTo>
                        <a:pt x="83" y="252"/>
                        <a:pt x="84" y="255"/>
                        <a:pt x="85" y="258"/>
                      </a:cubicBezTo>
                      <a:cubicBezTo>
                        <a:pt x="85" y="259"/>
                        <a:pt x="85" y="259"/>
                        <a:pt x="85" y="259"/>
                      </a:cubicBezTo>
                      <a:cubicBezTo>
                        <a:pt x="85" y="260"/>
                        <a:pt x="86" y="260"/>
                        <a:pt x="86" y="261"/>
                      </a:cubicBezTo>
                      <a:cubicBezTo>
                        <a:pt x="88" y="262"/>
                        <a:pt x="91" y="260"/>
                        <a:pt x="90" y="258"/>
                      </a:cubicBezTo>
                      <a:cubicBezTo>
                        <a:pt x="89" y="254"/>
                        <a:pt x="88" y="251"/>
                        <a:pt x="87" y="248"/>
                      </a:cubicBezTo>
                      <a:cubicBezTo>
                        <a:pt x="82" y="230"/>
                        <a:pt x="78" y="212"/>
                        <a:pt x="72" y="195"/>
                      </a:cubicBezTo>
                      <a:cubicBezTo>
                        <a:pt x="72" y="195"/>
                        <a:pt x="72" y="195"/>
                        <a:pt x="72" y="194"/>
                      </a:cubicBezTo>
                      <a:cubicBezTo>
                        <a:pt x="72" y="194"/>
                        <a:pt x="72" y="194"/>
                        <a:pt x="72" y="193"/>
                      </a:cubicBezTo>
                      <a:cubicBezTo>
                        <a:pt x="70" y="189"/>
                        <a:pt x="69" y="184"/>
                        <a:pt x="67" y="180"/>
                      </a:cubicBezTo>
                      <a:cubicBezTo>
                        <a:pt x="67" y="180"/>
                        <a:pt x="67" y="180"/>
                        <a:pt x="67" y="179"/>
                      </a:cubicBezTo>
                      <a:cubicBezTo>
                        <a:pt x="67" y="179"/>
                        <a:pt x="67" y="179"/>
                        <a:pt x="67" y="179"/>
                      </a:cubicBezTo>
                      <a:cubicBezTo>
                        <a:pt x="61" y="163"/>
                        <a:pt x="55" y="146"/>
                        <a:pt x="49" y="129"/>
                      </a:cubicBezTo>
                      <a:cubicBezTo>
                        <a:pt x="42" y="108"/>
                        <a:pt x="35" y="88"/>
                        <a:pt x="26" y="67"/>
                      </a:cubicBezTo>
                      <a:cubicBezTo>
                        <a:pt x="17" y="46"/>
                        <a:pt x="8" y="25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0"/>
                        <a:pt x="0" y="0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3" y="25"/>
                        <a:pt x="11" y="44"/>
                        <a:pt x="19" y="63"/>
                      </a:cubicBezTo>
                      <a:cubicBezTo>
                        <a:pt x="27" y="83"/>
                        <a:pt x="35" y="104"/>
                        <a:pt x="42" y="1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0" name="Freeform 4147"/>
                <p:cNvSpPr/>
                <p:nvPr/>
              </p:nvSpPr>
              <p:spPr bwMode="auto">
                <a:xfrm>
                  <a:off x="3355" y="-507"/>
                  <a:ext cx="161" cy="455"/>
                </a:xfrm>
                <a:custGeom>
                  <a:avLst/>
                  <a:gdLst>
                    <a:gd name="T0" fmla="*/ 64 w 93"/>
                    <a:gd name="T1" fmla="*/ 198 h 261"/>
                    <a:gd name="T2" fmla="*/ 84 w 93"/>
                    <a:gd name="T3" fmla="*/ 249 h 261"/>
                    <a:gd name="T4" fmla="*/ 87 w 93"/>
                    <a:gd name="T5" fmla="*/ 258 h 261"/>
                    <a:gd name="T6" fmla="*/ 92 w 93"/>
                    <a:gd name="T7" fmla="*/ 256 h 261"/>
                    <a:gd name="T8" fmla="*/ 90 w 93"/>
                    <a:gd name="T9" fmla="*/ 250 h 261"/>
                    <a:gd name="T10" fmla="*/ 69 w 93"/>
                    <a:gd name="T11" fmla="*/ 197 h 261"/>
                    <a:gd name="T12" fmla="*/ 49 w 93"/>
                    <a:gd name="T13" fmla="*/ 132 h 261"/>
                    <a:gd name="T14" fmla="*/ 7 w 93"/>
                    <a:gd name="T15" fmla="*/ 4 h 261"/>
                    <a:gd name="T16" fmla="*/ 6 w 93"/>
                    <a:gd name="T17" fmla="*/ 3 h 261"/>
                    <a:gd name="T18" fmla="*/ 1 w 93"/>
                    <a:gd name="T19" fmla="*/ 5 h 261"/>
                    <a:gd name="T20" fmla="*/ 1 w 93"/>
                    <a:gd name="T21" fmla="*/ 5 h 261"/>
                    <a:gd name="T22" fmla="*/ 44 w 93"/>
                    <a:gd name="T23" fmla="*/ 133 h 261"/>
                    <a:gd name="T24" fmla="*/ 64 w 93"/>
                    <a:gd name="T25" fmla="*/ 198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3" h="261">
                      <a:moveTo>
                        <a:pt x="64" y="198"/>
                      </a:moveTo>
                      <a:cubicBezTo>
                        <a:pt x="69" y="216"/>
                        <a:pt x="78" y="232"/>
                        <a:pt x="84" y="249"/>
                      </a:cubicBezTo>
                      <a:cubicBezTo>
                        <a:pt x="85" y="252"/>
                        <a:pt x="86" y="255"/>
                        <a:pt x="87" y="258"/>
                      </a:cubicBezTo>
                      <a:cubicBezTo>
                        <a:pt x="88" y="261"/>
                        <a:pt x="93" y="259"/>
                        <a:pt x="92" y="256"/>
                      </a:cubicBezTo>
                      <a:cubicBezTo>
                        <a:pt x="91" y="254"/>
                        <a:pt x="91" y="252"/>
                        <a:pt x="90" y="250"/>
                      </a:cubicBezTo>
                      <a:cubicBezTo>
                        <a:pt x="84" y="232"/>
                        <a:pt x="74" y="215"/>
                        <a:pt x="69" y="197"/>
                      </a:cubicBezTo>
                      <a:cubicBezTo>
                        <a:pt x="63" y="175"/>
                        <a:pt x="56" y="153"/>
                        <a:pt x="49" y="132"/>
                      </a:cubicBezTo>
                      <a:cubicBezTo>
                        <a:pt x="35" y="89"/>
                        <a:pt x="20" y="47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5" y="48"/>
                        <a:pt x="30" y="90"/>
                        <a:pt x="44" y="133"/>
                      </a:cubicBezTo>
                      <a:cubicBezTo>
                        <a:pt x="51" y="155"/>
                        <a:pt x="58" y="177"/>
                        <a:pt x="64" y="1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1" name="Freeform 4148"/>
                <p:cNvSpPr/>
                <p:nvPr/>
              </p:nvSpPr>
              <p:spPr bwMode="auto">
                <a:xfrm>
                  <a:off x="3334" y="-493"/>
                  <a:ext cx="158" cy="423"/>
                </a:xfrm>
                <a:custGeom>
                  <a:avLst/>
                  <a:gdLst>
                    <a:gd name="T0" fmla="*/ 73 w 91"/>
                    <a:gd name="T1" fmla="*/ 191 h 243"/>
                    <a:gd name="T2" fmla="*/ 73 w 91"/>
                    <a:gd name="T3" fmla="*/ 209 h 243"/>
                    <a:gd name="T4" fmla="*/ 75 w 91"/>
                    <a:gd name="T5" fmla="*/ 221 h 243"/>
                    <a:gd name="T6" fmla="*/ 82 w 91"/>
                    <a:gd name="T7" fmla="*/ 214 h 243"/>
                    <a:gd name="T8" fmla="*/ 83 w 91"/>
                    <a:gd name="T9" fmla="*/ 228 h 243"/>
                    <a:gd name="T10" fmla="*/ 82 w 91"/>
                    <a:gd name="T11" fmla="*/ 240 h 243"/>
                    <a:gd name="T12" fmla="*/ 87 w 91"/>
                    <a:gd name="T13" fmla="*/ 238 h 243"/>
                    <a:gd name="T14" fmla="*/ 90 w 91"/>
                    <a:gd name="T15" fmla="*/ 230 h 243"/>
                    <a:gd name="T16" fmla="*/ 87 w 91"/>
                    <a:gd name="T17" fmla="*/ 222 h 243"/>
                    <a:gd name="T18" fmla="*/ 82 w 91"/>
                    <a:gd name="T19" fmla="*/ 221 h 243"/>
                    <a:gd name="T20" fmla="*/ 79 w 91"/>
                    <a:gd name="T21" fmla="*/ 216 h 243"/>
                    <a:gd name="T22" fmla="*/ 78 w 91"/>
                    <a:gd name="T23" fmla="*/ 201 h 243"/>
                    <a:gd name="T24" fmla="*/ 72 w 91"/>
                    <a:gd name="T25" fmla="*/ 183 h 243"/>
                    <a:gd name="T26" fmla="*/ 69 w 91"/>
                    <a:gd name="T27" fmla="*/ 170 h 243"/>
                    <a:gd name="T28" fmla="*/ 64 w 91"/>
                    <a:gd name="T29" fmla="*/ 169 h 243"/>
                    <a:gd name="T30" fmla="*/ 60 w 91"/>
                    <a:gd name="T31" fmla="*/ 157 h 243"/>
                    <a:gd name="T32" fmla="*/ 57 w 91"/>
                    <a:gd name="T33" fmla="*/ 151 h 243"/>
                    <a:gd name="T34" fmla="*/ 56 w 91"/>
                    <a:gd name="T35" fmla="*/ 134 h 243"/>
                    <a:gd name="T36" fmla="*/ 54 w 91"/>
                    <a:gd name="T37" fmla="*/ 125 h 243"/>
                    <a:gd name="T38" fmla="*/ 51 w 91"/>
                    <a:gd name="T39" fmla="*/ 115 h 243"/>
                    <a:gd name="T40" fmla="*/ 47 w 91"/>
                    <a:gd name="T41" fmla="*/ 113 h 243"/>
                    <a:gd name="T42" fmla="*/ 42 w 91"/>
                    <a:gd name="T43" fmla="*/ 106 h 243"/>
                    <a:gd name="T44" fmla="*/ 40 w 91"/>
                    <a:gd name="T45" fmla="*/ 98 h 243"/>
                    <a:gd name="T46" fmla="*/ 39 w 91"/>
                    <a:gd name="T47" fmla="*/ 81 h 243"/>
                    <a:gd name="T48" fmla="*/ 37 w 91"/>
                    <a:gd name="T49" fmla="*/ 70 h 243"/>
                    <a:gd name="T50" fmla="*/ 34 w 91"/>
                    <a:gd name="T51" fmla="*/ 64 h 243"/>
                    <a:gd name="T52" fmla="*/ 31 w 91"/>
                    <a:gd name="T53" fmla="*/ 54 h 243"/>
                    <a:gd name="T54" fmla="*/ 27 w 91"/>
                    <a:gd name="T55" fmla="*/ 45 h 243"/>
                    <a:gd name="T56" fmla="*/ 23 w 91"/>
                    <a:gd name="T57" fmla="*/ 36 h 243"/>
                    <a:gd name="T58" fmla="*/ 20 w 91"/>
                    <a:gd name="T59" fmla="*/ 25 h 243"/>
                    <a:gd name="T60" fmla="*/ 16 w 91"/>
                    <a:gd name="T61" fmla="*/ 20 h 243"/>
                    <a:gd name="T62" fmla="*/ 14 w 91"/>
                    <a:gd name="T63" fmla="*/ 6 h 243"/>
                    <a:gd name="T64" fmla="*/ 11 w 91"/>
                    <a:gd name="T65" fmla="*/ 1 h 243"/>
                    <a:gd name="T66" fmla="*/ 3 w 91"/>
                    <a:gd name="T67" fmla="*/ 4 h 243"/>
                    <a:gd name="T68" fmla="*/ 2 w 91"/>
                    <a:gd name="T69" fmla="*/ 7 h 243"/>
                    <a:gd name="T70" fmla="*/ 6 w 91"/>
                    <a:gd name="T71" fmla="*/ 12 h 243"/>
                    <a:gd name="T72" fmla="*/ 9 w 91"/>
                    <a:gd name="T73" fmla="*/ 17 h 243"/>
                    <a:gd name="T74" fmla="*/ 10 w 91"/>
                    <a:gd name="T75" fmla="*/ 24 h 243"/>
                    <a:gd name="T76" fmla="*/ 13 w 91"/>
                    <a:gd name="T77" fmla="*/ 31 h 243"/>
                    <a:gd name="T78" fmla="*/ 14 w 91"/>
                    <a:gd name="T79" fmla="*/ 44 h 243"/>
                    <a:gd name="T80" fmla="*/ 22 w 91"/>
                    <a:gd name="T81" fmla="*/ 40 h 243"/>
                    <a:gd name="T82" fmla="*/ 25 w 91"/>
                    <a:gd name="T83" fmla="*/ 47 h 243"/>
                    <a:gd name="T84" fmla="*/ 30 w 91"/>
                    <a:gd name="T85" fmla="*/ 56 h 243"/>
                    <a:gd name="T86" fmla="*/ 28 w 91"/>
                    <a:gd name="T87" fmla="*/ 71 h 243"/>
                    <a:gd name="T88" fmla="*/ 29 w 91"/>
                    <a:gd name="T89" fmla="*/ 79 h 243"/>
                    <a:gd name="T90" fmla="*/ 33 w 91"/>
                    <a:gd name="T91" fmla="*/ 91 h 243"/>
                    <a:gd name="T92" fmla="*/ 36 w 91"/>
                    <a:gd name="T93" fmla="*/ 101 h 243"/>
                    <a:gd name="T94" fmla="*/ 40 w 91"/>
                    <a:gd name="T95" fmla="*/ 113 h 243"/>
                    <a:gd name="T96" fmla="*/ 45 w 91"/>
                    <a:gd name="T97" fmla="*/ 122 h 243"/>
                    <a:gd name="T98" fmla="*/ 48 w 91"/>
                    <a:gd name="T99" fmla="*/ 132 h 243"/>
                    <a:gd name="T100" fmla="*/ 52 w 91"/>
                    <a:gd name="T101" fmla="*/ 142 h 243"/>
                    <a:gd name="T102" fmla="*/ 55 w 91"/>
                    <a:gd name="T103" fmla="*/ 153 h 243"/>
                    <a:gd name="T104" fmla="*/ 60 w 91"/>
                    <a:gd name="T105" fmla="*/ 154 h 243"/>
                    <a:gd name="T106" fmla="*/ 64 w 91"/>
                    <a:gd name="T107" fmla="*/ 158 h 243"/>
                    <a:gd name="T108" fmla="*/ 61 w 91"/>
                    <a:gd name="T109" fmla="*/ 178 h 243"/>
                    <a:gd name="T110" fmla="*/ 66 w 91"/>
                    <a:gd name="T111" fmla="*/ 191 h 243"/>
                    <a:gd name="T112" fmla="*/ 67 w 91"/>
                    <a:gd name="T113" fmla="*/ 193 h 2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1" h="243">
                      <a:moveTo>
                        <a:pt x="67" y="193"/>
                      </a:moveTo>
                      <a:cubicBezTo>
                        <a:pt x="69" y="190"/>
                        <a:pt x="70" y="188"/>
                        <a:pt x="71" y="186"/>
                      </a:cubicBezTo>
                      <a:cubicBezTo>
                        <a:pt x="73" y="187"/>
                        <a:pt x="73" y="189"/>
                        <a:pt x="73" y="191"/>
                      </a:cubicBezTo>
                      <a:cubicBezTo>
                        <a:pt x="73" y="193"/>
                        <a:pt x="73" y="196"/>
                        <a:pt x="72" y="198"/>
                      </a:cubicBezTo>
                      <a:cubicBezTo>
                        <a:pt x="72" y="202"/>
                        <a:pt x="71" y="205"/>
                        <a:pt x="72" y="209"/>
                      </a:cubicBezTo>
                      <a:cubicBezTo>
                        <a:pt x="72" y="209"/>
                        <a:pt x="73" y="209"/>
                        <a:pt x="73" y="209"/>
                      </a:cubicBezTo>
                      <a:cubicBezTo>
                        <a:pt x="74" y="208"/>
                        <a:pt x="75" y="206"/>
                        <a:pt x="76" y="205"/>
                      </a:cubicBezTo>
                      <a:cubicBezTo>
                        <a:pt x="79" y="200"/>
                        <a:pt x="77" y="207"/>
                        <a:pt x="77" y="208"/>
                      </a:cubicBezTo>
                      <a:cubicBezTo>
                        <a:pt x="76" y="213"/>
                        <a:pt x="75" y="217"/>
                        <a:pt x="75" y="221"/>
                      </a:cubicBezTo>
                      <a:cubicBezTo>
                        <a:pt x="75" y="222"/>
                        <a:pt x="76" y="222"/>
                        <a:pt x="76" y="222"/>
                      </a:cubicBezTo>
                      <a:cubicBezTo>
                        <a:pt x="78" y="221"/>
                        <a:pt x="78" y="220"/>
                        <a:pt x="79" y="219"/>
                      </a:cubicBezTo>
                      <a:cubicBezTo>
                        <a:pt x="80" y="217"/>
                        <a:pt x="82" y="209"/>
                        <a:pt x="82" y="214"/>
                      </a:cubicBezTo>
                      <a:cubicBezTo>
                        <a:pt x="83" y="220"/>
                        <a:pt x="79" y="226"/>
                        <a:pt x="79" y="232"/>
                      </a:cubicBezTo>
                      <a:cubicBezTo>
                        <a:pt x="79" y="233"/>
                        <a:pt x="79" y="233"/>
                        <a:pt x="80" y="232"/>
                      </a:cubicBezTo>
                      <a:cubicBezTo>
                        <a:pt x="81" y="231"/>
                        <a:pt x="82" y="230"/>
                        <a:pt x="83" y="228"/>
                      </a:cubicBezTo>
                      <a:cubicBezTo>
                        <a:pt x="84" y="227"/>
                        <a:pt x="86" y="223"/>
                        <a:pt x="85" y="227"/>
                      </a:cubicBezTo>
                      <a:cubicBezTo>
                        <a:pt x="84" y="231"/>
                        <a:pt x="82" y="235"/>
                        <a:pt x="81" y="239"/>
                      </a:cubicBezTo>
                      <a:cubicBezTo>
                        <a:pt x="81" y="240"/>
                        <a:pt x="82" y="240"/>
                        <a:pt x="82" y="240"/>
                      </a:cubicBezTo>
                      <a:cubicBezTo>
                        <a:pt x="84" y="239"/>
                        <a:pt x="84" y="238"/>
                        <a:pt x="85" y="237"/>
                      </a:cubicBezTo>
                      <a:cubicBezTo>
                        <a:pt x="88" y="233"/>
                        <a:pt x="88" y="232"/>
                        <a:pt x="86" y="237"/>
                      </a:cubicBezTo>
                      <a:cubicBezTo>
                        <a:pt x="86" y="237"/>
                        <a:pt x="86" y="238"/>
                        <a:pt x="87" y="238"/>
                      </a:cubicBezTo>
                      <a:cubicBezTo>
                        <a:pt x="89" y="237"/>
                        <a:pt x="88" y="237"/>
                        <a:pt x="91" y="235"/>
                      </a:cubicBezTo>
                      <a:cubicBezTo>
                        <a:pt x="91" y="235"/>
                        <a:pt x="91" y="234"/>
                        <a:pt x="90" y="234"/>
                      </a:cubicBezTo>
                      <a:cubicBezTo>
                        <a:pt x="86" y="237"/>
                        <a:pt x="90" y="232"/>
                        <a:pt x="90" y="230"/>
                      </a:cubicBezTo>
                      <a:cubicBezTo>
                        <a:pt x="90" y="229"/>
                        <a:pt x="89" y="229"/>
                        <a:pt x="89" y="229"/>
                      </a:cubicBezTo>
                      <a:cubicBezTo>
                        <a:pt x="87" y="232"/>
                        <a:pt x="80" y="243"/>
                        <a:pt x="85" y="233"/>
                      </a:cubicBezTo>
                      <a:cubicBezTo>
                        <a:pt x="86" y="229"/>
                        <a:pt x="87" y="226"/>
                        <a:pt x="87" y="222"/>
                      </a:cubicBezTo>
                      <a:cubicBezTo>
                        <a:pt x="87" y="222"/>
                        <a:pt x="86" y="222"/>
                        <a:pt x="86" y="222"/>
                      </a:cubicBezTo>
                      <a:cubicBezTo>
                        <a:pt x="85" y="223"/>
                        <a:pt x="80" y="233"/>
                        <a:pt x="80" y="228"/>
                      </a:cubicBezTo>
                      <a:cubicBezTo>
                        <a:pt x="81" y="226"/>
                        <a:pt x="82" y="223"/>
                        <a:pt x="82" y="221"/>
                      </a:cubicBezTo>
                      <a:cubicBezTo>
                        <a:pt x="84" y="217"/>
                        <a:pt x="84" y="214"/>
                        <a:pt x="83" y="210"/>
                      </a:cubicBezTo>
                      <a:cubicBezTo>
                        <a:pt x="83" y="209"/>
                        <a:pt x="82" y="209"/>
                        <a:pt x="82" y="210"/>
                      </a:cubicBezTo>
                      <a:cubicBezTo>
                        <a:pt x="81" y="212"/>
                        <a:pt x="80" y="214"/>
                        <a:pt x="79" y="216"/>
                      </a:cubicBezTo>
                      <a:cubicBezTo>
                        <a:pt x="75" y="225"/>
                        <a:pt x="77" y="216"/>
                        <a:pt x="77" y="214"/>
                      </a:cubicBezTo>
                      <a:cubicBezTo>
                        <a:pt x="78" y="209"/>
                        <a:pt x="79" y="205"/>
                        <a:pt x="79" y="201"/>
                      </a:cubicBezTo>
                      <a:cubicBezTo>
                        <a:pt x="79" y="201"/>
                        <a:pt x="78" y="200"/>
                        <a:pt x="78" y="201"/>
                      </a:cubicBezTo>
                      <a:cubicBezTo>
                        <a:pt x="77" y="202"/>
                        <a:pt x="73" y="208"/>
                        <a:pt x="73" y="205"/>
                      </a:cubicBezTo>
                      <a:cubicBezTo>
                        <a:pt x="73" y="201"/>
                        <a:pt x="74" y="197"/>
                        <a:pt x="74" y="194"/>
                      </a:cubicBezTo>
                      <a:cubicBezTo>
                        <a:pt x="75" y="190"/>
                        <a:pt x="74" y="186"/>
                        <a:pt x="72" y="183"/>
                      </a:cubicBezTo>
                      <a:cubicBezTo>
                        <a:pt x="72" y="183"/>
                        <a:pt x="71" y="183"/>
                        <a:pt x="71" y="183"/>
                      </a:cubicBezTo>
                      <a:cubicBezTo>
                        <a:pt x="68" y="188"/>
                        <a:pt x="66" y="194"/>
                        <a:pt x="68" y="183"/>
                      </a:cubicBezTo>
                      <a:cubicBezTo>
                        <a:pt x="68" y="179"/>
                        <a:pt x="70" y="175"/>
                        <a:pt x="69" y="170"/>
                      </a:cubicBezTo>
                      <a:cubicBezTo>
                        <a:pt x="69" y="169"/>
                        <a:pt x="68" y="169"/>
                        <a:pt x="68" y="169"/>
                      </a:cubicBezTo>
                      <a:cubicBezTo>
                        <a:pt x="67" y="171"/>
                        <a:pt x="66" y="172"/>
                        <a:pt x="65" y="173"/>
                      </a:cubicBezTo>
                      <a:cubicBezTo>
                        <a:pt x="61" y="179"/>
                        <a:pt x="64" y="170"/>
                        <a:pt x="64" y="169"/>
                      </a:cubicBezTo>
                      <a:cubicBezTo>
                        <a:pt x="65" y="165"/>
                        <a:pt x="66" y="160"/>
                        <a:pt x="65" y="156"/>
                      </a:cubicBezTo>
                      <a:cubicBezTo>
                        <a:pt x="65" y="155"/>
                        <a:pt x="64" y="155"/>
                        <a:pt x="64" y="155"/>
                      </a:cubicBezTo>
                      <a:cubicBezTo>
                        <a:pt x="63" y="158"/>
                        <a:pt x="59" y="165"/>
                        <a:pt x="60" y="157"/>
                      </a:cubicBezTo>
                      <a:cubicBezTo>
                        <a:pt x="61" y="153"/>
                        <a:pt x="62" y="150"/>
                        <a:pt x="62" y="146"/>
                      </a:cubicBezTo>
                      <a:cubicBezTo>
                        <a:pt x="62" y="145"/>
                        <a:pt x="61" y="145"/>
                        <a:pt x="61" y="145"/>
                      </a:cubicBezTo>
                      <a:cubicBezTo>
                        <a:pt x="60" y="147"/>
                        <a:pt x="58" y="149"/>
                        <a:pt x="57" y="151"/>
                      </a:cubicBezTo>
                      <a:cubicBezTo>
                        <a:pt x="57" y="151"/>
                        <a:pt x="57" y="145"/>
                        <a:pt x="57" y="144"/>
                      </a:cubicBezTo>
                      <a:cubicBezTo>
                        <a:pt x="58" y="141"/>
                        <a:pt x="58" y="138"/>
                        <a:pt x="58" y="134"/>
                      </a:cubicBezTo>
                      <a:cubicBezTo>
                        <a:pt x="57" y="134"/>
                        <a:pt x="56" y="134"/>
                        <a:pt x="56" y="134"/>
                      </a:cubicBezTo>
                      <a:cubicBezTo>
                        <a:pt x="54" y="142"/>
                        <a:pt x="53" y="137"/>
                        <a:pt x="54" y="134"/>
                      </a:cubicBezTo>
                      <a:cubicBezTo>
                        <a:pt x="54" y="131"/>
                        <a:pt x="55" y="128"/>
                        <a:pt x="55" y="125"/>
                      </a:cubicBezTo>
                      <a:cubicBezTo>
                        <a:pt x="56" y="125"/>
                        <a:pt x="55" y="124"/>
                        <a:pt x="54" y="125"/>
                      </a:cubicBezTo>
                      <a:cubicBezTo>
                        <a:pt x="53" y="126"/>
                        <a:pt x="52" y="127"/>
                        <a:pt x="51" y="128"/>
                      </a:cubicBezTo>
                      <a:cubicBezTo>
                        <a:pt x="48" y="132"/>
                        <a:pt x="50" y="127"/>
                        <a:pt x="50" y="125"/>
                      </a:cubicBezTo>
                      <a:cubicBezTo>
                        <a:pt x="51" y="122"/>
                        <a:pt x="52" y="119"/>
                        <a:pt x="51" y="115"/>
                      </a:cubicBezTo>
                      <a:cubicBezTo>
                        <a:pt x="51" y="115"/>
                        <a:pt x="51" y="115"/>
                        <a:pt x="50" y="115"/>
                      </a:cubicBezTo>
                      <a:cubicBezTo>
                        <a:pt x="49" y="117"/>
                        <a:pt x="48" y="118"/>
                        <a:pt x="47" y="119"/>
                      </a:cubicBezTo>
                      <a:cubicBezTo>
                        <a:pt x="47" y="117"/>
                        <a:pt x="47" y="115"/>
                        <a:pt x="47" y="113"/>
                      </a:cubicBezTo>
                      <a:cubicBezTo>
                        <a:pt x="48" y="110"/>
                        <a:pt x="48" y="108"/>
                        <a:pt x="48" y="105"/>
                      </a:cubicBezTo>
                      <a:cubicBezTo>
                        <a:pt x="48" y="104"/>
                        <a:pt x="47" y="104"/>
                        <a:pt x="47" y="104"/>
                      </a:cubicBezTo>
                      <a:cubicBezTo>
                        <a:pt x="45" y="106"/>
                        <a:pt x="41" y="112"/>
                        <a:pt x="42" y="106"/>
                      </a:cubicBezTo>
                      <a:cubicBezTo>
                        <a:pt x="43" y="102"/>
                        <a:pt x="45" y="98"/>
                        <a:pt x="44" y="94"/>
                      </a:cubicBezTo>
                      <a:cubicBezTo>
                        <a:pt x="44" y="93"/>
                        <a:pt x="44" y="93"/>
                        <a:pt x="43" y="94"/>
                      </a:cubicBezTo>
                      <a:cubicBezTo>
                        <a:pt x="42" y="95"/>
                        <a:pt x="41" y="96"/>
                        <a:pt x="40" y="98"/>
                      </a:cubicBezTo>
                      <a:cubicBezTo>
                        <a:pt x="37" y="102"/>
                        <a:pt x="39" y="94"/>
                        <a:pt x="39" y="94"/>
                      </a:cubicBezTo>
                      <a:cubicBezTo>
                        <a:pt x="40" y="90"/>
                        <a:pt x="41" y="86"/>
                        <a:pt x="40" y="81"/>
                      </a:cubicBezTo>
                      <a:cubicBezTo>
                        <a:pt x="40" y="81"/>
                        <a:pt x="39" y="81"/>
                        <a:pt x="39" y="81"/>
                      </a:cubicBezTo>
                      <a:cubicBezTo>
                        <a:pt x="38" y="83"/>
                        <a:pt x="34" y="88"/>
                        <a:pt x="34" y="89"/>
                      </a:cubicBezTo>
                      <a:cubicBezTo>
                        <a:pt x="34" y="86"/>
                        <a:pt x="35" y="83"/>
                        <a:pt x="36" y="81"/>
                      </a:cubicBezTo>
                      <a:cubicBezTo>
                        <a:pt x="37" y="77"/>
                        <a:pt x="38" y="74"/>
                        <a:pt x="37" y="70"/>
                      </a:cubicBezTo>
                      <a:cubicBezTo>
                        <a:pt x="37" y="69"/>
                        <a:pt x="36" y="69"/>
                        <a:pt x="36" y="70"/>
                      </a:cubicBezTo>
                      <a:cubicBezTo>
                        <a:pt x="35" y="71"/>
                        <a:pt x="30" y="76"/>
                        <a:pt x="30" y="77"/>
                      </a:cubicBezTo>
                      <a:cubicBezTo>
                        <a:pt x="31" y="72"/>
                        <a:pt x="33" y="68"/>
                        <a:pt x="34" y="64"/>
                      </a:cubicBezTo>
                      <a:cubicBezTo>
                        <a:pt x="34" y="63"/>
                        <a:pt x="33" y="63"/>
                        <a:pt x="33" y="63"/>
                      </a:cubicBezTo>
                      <a:cubicBezTo>
                        <a:pt x="30" y="65"/>
                        <a:pt x="27" y="72"/>
                        <a:pt x="29" y="65"/>
                      </a:cubicBezTo>
                      <a:cubicBezTo>
                        <a:pt x="30" y="61"/>
                        <a:pt x="31" y="58"/>
                        <a:pt x="31" y="54"/>
                      </a:cubicBezTo>
                      <a:cubicBezTo>
                        <a:pt x="31" y="53"/>
                        <a:pt x="31" y="53"/>
                        <a:pt x="30" y="53"/>
                      </a:cubicBezTo>
                      <a:cubicBezTo>
                        <a:pt x="30" y="53"/>
                        <a:pt x="24" y="62"/>
                        <a:pt x="24" y="57"/>
                      </a:cubicBezTo>
                      <a:cubicBezTo>
                        <a:pt x="25" y="53"/>
                        <a:pt x="26" y="49"/>
                        <a:pt x="27" y="45"/>
                      </a:cubicBezTo>
                      <a:cubicBezTo>
                        <a:pt x="27" y="45"/>
                        <a:pt x="26" y="44"/>
                        <a:pt x="26" y="45"/>
                      </a:cubicBezTo>
                      <a:cubicBezTo>
                        <a:pt x="24" y="46"/>
                        <a:pt x="17" y="56"/>
                        <a:pt x="20" y="48"/>
                      </a:cubicBezTo>
                      <a:cubicBezTo>
                        <a:pt x="22" y="44"/>
                        <a:pt x="24" y="41"/>
                        <a:pt x="23" y="36"/>
                      </a:cubicBezTo>
                      <a:cubicBezTo>
                        <a:pt x="23" y="36"/>
                        <a:pt x="22" y="35"/>
                        <a:pt x="22" y="36"/>
                      </a:cubicBezTo>
                      <a:cubicBezTo>
                        <a:pt x="20" y="37"/>
                        <a:pt x="15" y="45"/>
                        <a:pt x="17" y="39"/>
                      </a:cubicBezTo>
                      <a:cubicBezTo>
                        <a:pt x="18" y="34"/>
                        <a:pt x="19" y="30"/>
                        <a:pt x="20" y="25"/>
                      </a:cubicBezTo>
                      <a:cubicBezTo>
                        <a:pt x="20" y="25"/>
                        <a:pt x="19" y="25"/>
                        <a:pt x="18" y="25"/>
                      </a:cubicBezTo>
                      <a:cubicBezTo>
                        <a:pt x="12" y="35"/>
                        <a:pt x="16" y="22"/>
                        <a:pt x="17" y="20"/>
                      </a:cubicBezTo>
                      <a:cubicBezTo>
                        <a:pt x="17" y="20"/>
                        <a:pt x="16" y="19"/>
                        <a:pt x="16" y="20"/>
                      </a:cubicBezTo>
                      <a:cubicBezTo>
                        <a:pt x="9" y="27"/>
                        <a:pt x="14" y="16"/>
                        <a:pt x="15" y="14"/>
                      </a:cubicBezTo>
                      <a:cubicBezTo>
                        <a:pt x="15" y="13"/>
                        <a:pt x="14" y="12"/>
                        <a:pt x="14" y="13"/>
                      </a:cubicBezTo>
                      <a:cubicBezTo>
                        <a:pt x="8" y="21"/>
                        <a:pt x="13" y="8"/>
                        <a:pt x="14" y="6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0" y="6"/>
                        <a:pt x="9" y="8"/>
                        <a:pt x="7" y="10"/>
                      </a:cubicBezTo>
                      <a:cubicBezTo>
                        <a:pt x="9" y="8"/>
                        <a:pt x="10" y="5"/>
                        <a:pt x="11" y="1"/>
                      </a:cubicBezTo>
                      <a:cubicBezTo>
                        <a:pt x="11" y="0"/>
                        <a:pt x="10" y="0"/>
                        <a:pt x="10" y="1"/>
                      </a:cubicBezTo>
                      <a:cubicBezTo>
                        <a:pt x="8" y="2"/>
                        <a:pt x="4" y="9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1" y="5"/>
                        <a:pt x="2" y="4"/>
                        <a:pt x="0" y="5"/>
                      </a:cubicBezTo>
                      <a:cubicBezTo>
                        <a:pt x="0" y="6"/>
                        <a:pt x="0" y="7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6" y="6"/>
                        <a:pt x="5" y="7"/>
                        <a:pt x="7" y="5"/>
                      </a:cubicBezTo>
                      <a:cubicBezTo>
                        <a:pt x="12" y="0"/>
                        <a:pt x="7" y="10"/>
                        <a:pt x="6" y="12"/>
                      </a:cubicBezTo>
                      <a:cubicBezTo>
                        <a:pt x="6" y="13"/>
                        <a:pt x="6" y="13"/>
                        <a:pt x="7" y="13"/>
                      </a:cubicBezTo>
                      <a:cubicBezTo>
                        <a:pt x="7" y="12"/>
                        <a:pt x="12" y="7"/>
                        <a:pt x="12" y="8"/>
                      </a:cubicBezTo>
                      <a:cubicBezTo>
                        <a:pt x="12" y="11"/>
                        <a:pt x="10" y="14"/>
                        <a:pt x="9" y="17"/>
                      </a:cubicBezTo>
                      <a:cubicBezTo>
                        <a:pt x="8" y="18"/>
                        <a:pt x="9" y="19"/>
                        <a:pt x="10" y="18"/>
                      </a:cubicBezTo>
                      <a:cubicBezTo>
                        <a:pt x="11" y="18"/>
                        <a:pt x="12" y="17"/>
                        <a:pt x="13" y="16"/>
                      </a:cubicBezTo>
                      <a:cubicBezTo>
                        <a:pt x="12" y="18"/>
                        <a:pt x="11" y="22"/>
                        <a:pt x="10" y="24"/>
                      </a:cubicBezTo>
                      <a:cubicBezTo>
                        <a:pt x="10" y="25"/>
                        <a:pt x="10" y="26"/>
                        <a:pt x="11" y="25"/>
                      </a:cubicBezTo>
                      <a:cubicBezTo>
                        <a:pt x="12" y="24"/>
                        <a:pt x="14" y="24"/>
                        <a:pt x="15" y="23"/>
                      </a:cubicBezTo>
                      <a:cubicBezTo>
                        <a:pt x="14" y="24"/>
                        <a:pt x="13" y="29"/>
                        <a:pt x="13" y="31"/>
                      </a:cubicBezTo>
                      <a:cubicBezTo>
                        <a:pt x="13" y="31"/>
                        <a:pt x="13" y="32"/>
                        <a:pt x="14" y="31"/>
                      </a:cubicBezTo>
                      <a:cubicBezTo>
                        <a:pt x="16" y="30"/>
                        <a:pt x="19" y="26"/>
                        <a:pt x="18" y="31"/>
                      </a:cubicBezTo>
                      <a:cubicBezTo>
                        <a:pt x="17" y="35"/>
                        <a:pt x="15" y="39"/>
                        <a:pt x="14" y="44"/>
                      </a:cubicBezTo>
                      <a:cubicBezTo>
                        <a:pt x="14" y="45"/>
                        <a:pt x="15" y="45"/>
                        <a:pt x="15" y="45"/>
                      </a:cubicBezTo>
                      <a:cubicBezTo>
                        <a:pt x="18" y="43"/>
                        <a:pt x="17" y="44"/>
                        <a:pt x="19" y="42"/>
                      </a:cubicBezTo>
                      <a:cubicBezTo>
                        <a:pt x="18" y="42"/>
                        <a:pt x="22" y="35"/>
                        <a:pt x="22" y="40"/>
                      </a:cubicBezTo>
                      <a:cubicBezTo>
                        <a:pt x="21" y="44"/>
                        <a:pt x="18" y="48"/>
                        <a:pt x="17" y="53"/>
                      </a:cubicBezTo>
                      <a:cubicBezTo>
                        <a:pt x="17" y="54"/>
                        <a:pt x="18" y="54"/>
                        <a:pt x="18" y="54"/>
                      </a:cubicBezTo>
                      <a:cubicBezTo>
                        <a:pt x="20" y="53"/>
                        <a:pt x="25" y="49"/>
                        <a:pt x="25" y="47"/>
                      </a:cubicBezTo>
                      <a:cubicBezTo>
                        <a:pt x="25" y="52"/>
                        <a:pt x="22" y="56"/>
                        <a:pt x="23" y="62"/>
                      </a:cubicBezTo>
                      <a:cubicBezTo>
                        <a:pt x="23" y="62"/>
                        <a:pt x="23" y="62"/>
                        <a:pt x="24" y="62"/>
                      </a:cubicBezTo>
                      <a:cubicBezTo>
                        <a:pt x="26" y="61"/>
                        <a:pt x="28" y="58"/>
                        <a:pt x="30" y="56"/>
                      </a:cubicBezTo>
                      <a:cubicBezTo>
                        <a:pt x="30" y="58"/>
                        <a:pt x="29" y="60"/>
                        <a:pt x="29" y="62"/>
                      </a:cubicBezTo>
                      <a:cubicBezTo>
                        <a:pt x="28" y="65"/>
                        <a:pt x="27" y="67"/>
                        <a:pt x="26" y="70"/>
                      </a:cubicBezTo>
                      <a:cubicBezTo>
                        <a:pt x="26" y="71"/>
                        <a:pt x="27" y="71"/>
                        <a:pt x="28" y="71"/>
                      </a:cubicBezTo>
                      <a:cubicBezTo>
                        <a:pt x="28" y="70"/>
                        <a:pt x="32" y="66"/>
                        <a:pt x="32" y="66"/>
                      </a:cubicBezTo>
                      <a:cubicBezTo>
                        <a:pt x="31" y="70"/>
                        <a:pt x="29" y="74"/>
                        <a:pt x="28" y="79"/>
                      </a:cubicBezTo>
                      <a:cubicBezTo>
                        <a:pt x="28" y="79"/>
                        <a:pt x="29" y="80"/>
                        <a:pt x="29" y="79"/>
                      </a:cubicBezTo>
                      <a:cubicBezTo>
                        <a:pt x="32" y="78"/>
                        <a:pt x="31" y="79"/>
                        <a:pt x="33" y="76"/>
                      </a:cubicBezTo>
                      <a:cubicBezTo>
                        <a:pt x="35" y="74"/>
                        <a:pt x="36" y="75"/>
                        <a:pt x="35" y="78"/>
                      </a:cubicBezTo>
                      <a:cubicBezTo>
                        <a:pt x="34" y="83"/>
                        <a:pt x="33" y="86"/>
                        <a:pt x="33" y="91"/>
                      </a:cubicBezTo>
                      <a:cubicBezTo>
                        <a:pt x="33" y="91"/>
                        <a:pt x="34" y="92"/>
                        <a:pt x="34" y="91"/>
                      </a:cubicBezTo>
                      <a:cubicBezTo>
                        <a:pt x="36" y="89"/>
                        <a:pt x="40" y="80"/>
                        <a:pt x="39" y="88"/>
                      </a:cubicBezTo>
                      <a:cubicBezTo>
                        <a:pt x="39" y="92"/>
                        <a:pt x="37" y="97"/>
                        <a:pt x="36" y="101"/>
                      </a:cubicBezTo>
                      <a:cubicBezTo>
                        <a:pt x="36" y="101"/>
                        <a:pt x="37" y="102"/>
                        <a:pt x="37" y="101"/>
                      </a:cubicBezTo>
                      <a:cubicBezTo>
                        <a:pt x="40" y="100"/>
                        <a:pt x="44" y="93"/>
                        <a:pt x="43" y="99"/>
                      </a:cubicBezTo>
                      <a:cubicBezTo>
                        <a:pt x="42" y="104"/>
                        <a:pt x="40" y="108"/>
                        <a:pt x="40" y="113"/>
                      </a:cubicBezTo>
                      <a:cubicBezTo>
                        <a:pt x="40" y="114"/>
                        <a:pt x="41" y="114"/>
                        <a:pt x="41" y="114"/>
                      </a:cubicBezTo>
                      <a:cubicBezTo>
                        <a:pt x="41" y="114"/>
                        <a:pt x="47" y="107"/>
                        <a:pt x="47" y="110"/>
                      </a:cubicBezTo>
                      <a:cubicBezTo>
                        <a:pt x="46" y="114"/>
                        <a:pt x="45" y="118"/>
                        <a:pt x="45" y="122"/>
                      </a:cubicBezTo>
                      <a:cubicBezTo>
                        <a:pt x="45" y="122"/>
                        <a:pt x="46" y="122"/>
                        <a:pt x="46" y="122"/>
                      </a:cubicBezTo>
                      <a:cubicBezTo>
                        <a:pt x="49" y="119"/>
                        <a:pt x="51" y="117"/>
                        <a:pt x="50" y="123"/>
                      </a:cubicBezTo>
                      <a:cubicBezTo>
                        <a:pt x="49" y="126"/>
                        <a:pt x="48" y="129"/>
                        <a:pt x="48" y="132"/>
                      </a:cubicBezTo>
                      <a:cubicBezTo>
                        <a:pt x="48" y="133"/>
                        <a:pt x="49" y="133"/>
                        <a:pt x="49" y="133"/>
                      </a:cubicBezTo>
                      <a:cubicBezTo>
                        <a:pt x="51" y="130"/>
                        <a:pt x="55" y="123"/>
                        <a:pt x="53" y="131"/>
                      </a:cubicBezTo>
                      <a:cubicBezTo>
                        <a:pt x="52" y="135"/>
                        <a:pt x="52" y="138"/>
                        <a:pt x="52" y="142"/>
                      </a:cubicBezTo>
                      <a:cubicBezTo>
                        <a:pt x="51" y="143"/>
                        <a:pt x="52" y="143"/>
                        <a:pt x="53" y="143"/>
                      </a:cubicBezTo>
                      <a:cubicBezTo>
                        <a:pt x="55" y="141"/>
                        <a:pt x="56" y="140"/>
                        <a:pt x="57" y="137"/>
                      </a:cubicBezTo>
                      <a:cubicBezTo>
                        <a:pt x="56" y="141"/>
                        <a:pt x="55" y="148"/>
                        <a:pt x="55" y="153"/>
                      </a:cubicBezTo>
                      <a:cubicBezTo>
                        <a:pt x="55" y="154"/>
                        <a:pt x="56" y="154"/>
                        <a:pt x="56" y="154"/>
                      </a:cubicBezTo>
                      <a:cubicBezTo>
                        <a:pt x="57" y="153"/>
                        <a:pt x="58" y="151"/>
                        <a:pt x="59" y="150"/>
                      </a:cubicBezTo>
                      <a:cubicBezTo>
                        <a:pt x="63" y="145"/>
                        <a:pt x="60" y="152"/>
                        <a:pt x="60" y="154"/>
                      </a:cubicBezTo>
                      <a:cubicBezTo>
                        <a:pt x="59" y="158"/>
                        <a:pt x="58" y="162"/>
                        <a:pt x="58" y="166"/>
                      </a:cubicBezTo>
                      <a:cubicBezTo>
                        <a:pt x="58" y="166"/>
                        <a:pt x="59" y="167"/>
                        <a:pt x="59" y="166"/>
                      </a:cubicBezTo>
                      <a:cubicBezTo>
                        <a:pt x="61" y="164"/>
                        <a:pt x="64" y="160"/>
                        <a:pt x="64" y="158"/>
                      </a:cubicBezTo>
                      <a:cubicBezTo>
                        <a:pt x="65" y="164"/>
                        <a:pt x="62" y="171"/>
                        <a:pt x="61" y="177"/>
                      </a:cubicBezTo>
                      <a:cubicBezTo>
                        <a:pt x="61" y="177"/>
                        <a:pt x="61" y="177"/>
                        <a:pt x="61" y="177"/>
                      </a:cubicBezTo>
                      <a:cubicBezTo>
                        <a:pt x="61" y="178"/>
                        <a:pt x="61" y="178"/>
                        <a:pt x="61" y="178"/>
                      </a:cubicBezTo>
                      <a:cubicBezTo>
                        <a:pt x="62" y="178"/>
                        <a:pt x="62" y="178"/>
                        <a:pt x="62" y="178"/>
                      </a:cubicBezTo>
                      <a:cubicBezTo>
                        <a:pt x="67" y="174"/>
                        <a:pt x="69" y="168"/>
                        <a:pt x="67" y="178"/>
                      </a:cubicBezTo>
                      <a:cubicBezTo>
                        <a:pt x="66" y="183"/>
                        <a:pt x="65" y="187"/>
                        <a:pt x="66" y="191"/>
                      </a:cubicBezTo>
                      <a:cubicBezTo>
                        <a:pt x="66" y="192"/>
                        <a:pt x="66" y="192"/>
                        <a:pt x="66" y="192"/>
                      </a:cubicBezTo>
                      <a:cubicBezTo>
                        <a:pt x="66" y="193"/>
                        <a:pt x="66" y="193"/>
                        <a:pt x="66" y="193"/>
                      </a:cubicBezTo>
                      <a:cubicBezTo>
                        <a:pt x="67" y="193"/>
                        <a:pt x="67" y="193"/>
                        <a:pt x="67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2" name="Freeform 4149"/>
                <p:cNvSpPr/>
                <p:nvPr/>
              </p:nvSpPr>
              <p:spPr bwMode="auto">
                <a:xfrm>
                  <a:off x="4343" y="357"/>
                  <a:ext cx="118" cy="14"/>
                </a:xfrm>
                <a:custGeom>
                  <a:avLst/>
                  <a:gdLst>
                    <a:gd name="T0" fmla="*/ 5 w 68"/>
                    <a:gd name="T1" fmla="*/ 7 h 8"/>
                    <a:gd name="T2" fmla="*/ 5 w 68"/>
                    <a:gd name="T3" fmla="*/ 8 h 8"/>
                    <a:gd name="T4" fmla="*/ 63 w 68"/>
                    <a:gd name="T5" fmla="*/ 7 h 8"/>
                    <a:gd name="T6" fmla="*/ 65 w 68"/>
                    <a:gd name="T7" fmla="*/ 4 h 8"/>
                    <a:gd name="T8" fmla="*/ 68 w 68"/>
                    <a:gd name="T9" fmla="*/ 3 h 8"/>
                    <a:gd name="T10" fmla="*/ 66 w 68"/>
                    <a:gd name="T11" fmla="*/ 1 h 8"/>
                    <a:gd name="T12" fmla="*/ 2 w 68"/>
                    <a:gd name="T13" fmla="*/ 4 h 8"/>
                    <a:gd name="T14" fmla="*/ 0 w 68"/>
                    <a:gd name="T15" fmla="*/ 7 h 8"/>
                    <a:gd name="T16" fmla="*/ 5 w 68"/>
                    <a:gd name="T17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8">
                      <a:moveTo>
                        <a:pt x="5" y="7"/>
                      </a:move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25" y="5"/>
                        <a:pt x="44" y="7"/>
                        <a:pt x="63" y="7"/>
                      </a:cubicBezTo>
                      <a:cubicBezTo>
                        <a:pt x="64" y="6"/>
                        <a:pt x="64" y="5"/>
                        <a:pt x="65" y="4"/>
                      </a:cubicBezTo>
                      <a:cubicBezTo>
                        <a:pt x="66" y="2"/>
                        <a:pt x="67" y="2"/>
                        <a:pt x="68" y="3"/>
                      </a:cubicBezTo>
                      <a:cubicBezTo>
                        <a:pt x="68" y="2"/>
                        <a:pt x="67" y="1"/>
                        <a:pt x="66" y="1"/>
                      </a:cubicBezTo>
                      <a:cubicBezTo>
                        <a:pt x="44" y="2"/>
                        <a:pt x="23" y="0"/>
                        <a:pt x="2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1" y="6"/>
                        <a:pt x="3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3" name="Freeform 4150"/>
                <p:cNvSpPr/>
                <p:nvPr/>
              </p:nvSpPr>
              <p:spPr bwMode="auto">
                <a:xfrm>
                  <a:off x="4256" y="64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4" name="Freeform 4151"/>
                <p:cNvSpPr/>
                <p:nvPr/>
              </p:nvSpPr>
              <p:spPr bwMode="auto">
                <a:xfrm>
                  <a:off x="4236" y="361"/>
                  <a:ext cx="383" cy="348"/>
                </a:xfrm>
                <a:custGeom>
                  <a:avLst/>
                  <a:gdLst>
                    <a:gd name="T0" fmla="*/ 183 w 220"/>
                    <a:gd name="T1" fmla="*/ 111 h 200"/>
                    <a:gd name="T2" fmla="*/ 119 w 220"/>
                    <a:gd name="T3" fmla="*/ 35 h 200"/>
                    <a:gd name="T4" fmla="*/ 129 w 220"/>
                    <a:gd name="T5" fmla="*/ 1 h 200"/>
                    <a:gd name="T6" fmla="*/ 124 w 220"/>
                    <a:gd name="T7" fmla="*/ 5 h 200"/>
                    <a:gd name="T8" fmla="*/ 171 w 220"/>
                    <a:gd name="T9" fmla="*/ 107 h 200"/>
                    <a:gd name="T10" fmla="*/ 178 w 220"/>
                    <a:gd name="T11" fmla="*/ 109 h 200"/>
                    <a:gd name="T12" fmla="*/ 195 w 220"/>
                    <a:gd name="T13" fmla="*/ 130 h 200"/>
                    <a:gd name="T14" fmla="*/ 196 w 220"/>
                    <a:gd name="T15" fmla="*/ 131 h 200"/>
                    <a:gd name="T16" fmla="*/ 203 w 220"/>
                    <a:gd name="T17" fmla="*/ 184 h 200"/>
                    <a:gd name="T18" fmla="*/ 197 w 220"/>
                    <a:gd name="T19" fmla="*/ 187 h 200"/>
                    <a:gd name="T20" fmla="*/ 191 w 220"/>
                    <a:gd name="T21" fmla="*/ 189 h 200"/>
                    <a:gd name="T22" fmla="*/ 187 w 220"/>
                    <a:gd name="T23" fmla="*/ 192 h 200"/>
                    <a:gd name="T24" fmla="*/ 185 w 220"/>
                    <a:gd name="T25" fmla="*/ 191 h 200"/>
                    <a:gd name="T26" fmla="*/ 183 w 220"/>
                    <a:gd name="T27" fmla="*/ 191 h 200"/>
                    <a:gd name="T28" fmla="*/ 177 w 220"/>
                    <a:gd name="T29" fmla="*/ 193 h 200"/>
                    <a:gd name="T30" fmla="*/ 176 w 220"/>
                    <a:gd name="T31" fmla="*/ 192 h 200"/>
                    <a:gd name="T32" fmla="*/ 166 w 220"/>
                    <a:gd name="T33" fmla="*/ 193 h 200"/>
                    <a:gd name="T34" fmla="*/ 153 w 220"/>
                    <a:gd name="T35" fmla="*/ 192 h 200"/>
                    <a:gd name="T36" fmla="*/ 145 w 220"/>
                    <a:gd name="T37" fmla="*/ 193 h 200"/>
                    <a:gd name="T38" fmla="*/ 144 w 220"/>
                    <a:gd name="T39" fmla="*/ 192 h 200"/>
                    <a:gd name="T40" fmla="*/ 122 w 220"/>
                    <a:gd name="T41" fmla="*/ 192 h 200"/>
                    <a:gd name="T42" fmla="*/ 122 w 220"/>
                    <a:gd name="T43" fmla="*/ 190 h 200"/>
                    <a:gd name="T44" fmla="*/ 107 w 220"/>
                    <a:gd name="T45" fmla="*/ 190 h 200"/>
                    <a:gd name="T46" fmla="*/ 82 w 220"/>
                    <a:gd name="T47" fmla="*/ 188 h 200"/>
                    <a:gd name="T48" fmla="*/ 71 w 220"/>
                    <a:gd name="T49" fmla="*/ 188 h 200"/>
                    <a:gd name="T50" fmla="*/ 65 w 220"/>
                    <a:gd name="T51" fmla="*/ 189 h 200"/>
                    <a:gd name="T52" fmla="*/ 27 w 220"/>
                    <a:gd name="T53" fmla="*/ 187 h 200"/>
                    <a:gd name="T54" fmla="*/ 25 w 220"/>
                    <a:gd name="T55" fmla="*/ 186 h 200"/>
                    <a:gd name="T56" fmla="*/ 18 w 220"/>
                    <a:gd name="T57" fmla="*/ 183 h 200"/>
                    <a:gd name="T58" fmla="*/ 16 w 220"/>
                    <a:gd name="T59" fmla="*/ 183 h 200"/>
                    <a:gd name="T60" fmla="*/ 12 w 220"/>
                    <a:gd name="T61" fmla="*/ 177 h 200"/>
                    <a:gd name="T62" fmla="*/ 10 w 220"/>
                    <a:gd name="T63" fmla="*/ 177 h 200"/>
                    <a:gd name="T64" fmla="*/ 11 w 220"/>
                    <a:gd name="T65" fmla="*/ 165 h 200"/>
                    <a:gd name="T66" fmla="*/ 8 w 220"/>
                    <a:gd name="T67" fmla="*/ 166 h 200"/>
                    <a:gd name="T68" fmla="*/ 15 w 220"/>
                    <a:gd name="T69" fmla="*/ 153 h 200"/>
                    <a:gd name="T70" fmla="*/ 11 w 220"/>
                    <a:gd name="T71" fmla="*/ 154 h 200"/>
                    <a:gd name="T72" fmla="*/ 14 w 220"/>
                    <a:gd name="T73" fmla="*/ 151 h 200"/>
                    <a:gd name="T74" fmla="*/ 28 w 220"/>
                    <a:gd name="T75" fmla="*/ 131 h 200"/>
                    <a:gd name="T76" fmla="*/ 22 w 220"/>
                    <a:gd name="T77" fmla="*/ 134 h 200"/>
                    <a:gd name="T78" fmla="*/ 40 w 220"/>
                    <a:gd name="T79" fmla="*/ 115 h 200"/>
                    <a:gd name="T80" fmla="*/ 30 w 220"/>
                    <a:gd name="T81" fmla="*/ 122 h 200"/>
                    <a:gd name="T82" fmla="*/ 38 w 220"/>
                    <a:gd name="T83" fmla="*/ 109 h 200"/>
                    <a:gd name="T84" fmla="*/ 71 w 220"/>
                    <a:gd name="T85" fmla="*/ 71 h 200"/>
                    <a:gd name="T86" fmla="*/ 66 w 220"/>
                    <a:gd name="T87" fmla="*/ 5 h 200"/>
                    <a:gd name="T88" fmla="*/ 61 w 220"/>
                    <a:gd name="T89" fmla="*/ 8 h 200"/>
                    <a:gd name="T90" fmla="*/ 58 w 220"/>
                    <a:gd name="T91" fmla="*/ 82 h 200"/>
                    <a:gd name="T92" fmla="*/ 9 w 220"/>
                    <a:gd name="T93" fmla="*/ 181 h 200"/>
                    <a:gd name="T94" fmla="*/ 74 w 220"/>
                    <a:gd name="T95" fmla="*/ 194 h 200"/>
                    <a:gd name="T96" fmla="*/ 187 w 220"/>
                    <a:gd name="T97" fmla="*/ 196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20" h="200">
                      <a:moveTo>
                        <a:pt x="217" y="161"/>
                      </a:moveTo>
                      <a:cubicBezTo>
                        <a:pt x="214" y="141"/>
                        <a:pt x="198" y="125"/>
                        <a:pt x="183" y="111"/>
                      </a:cubicBezTo>
                      <a:cubicBezTo>
                        <a:pt x="168" y="96"/>
                        <a:pt x="150" y="83"/>
                        <a:pt x="135" y="68"/>
                      </a:cubicBezTo>
                      <a:cubicBezTo>
                        <a:pt x="126" y="59"/>
                        <a:pt x="120" y="48"/>
                        <a:pt x="119" y="35"/>
                      </a:cubicBezTo>
                      <a:cubicBezTo>
                        <a:pt x="119" y="24"/>
                        <a:pt x="125" y="14"/>
                        <a:pt x="130" y="4"/>
                      </a:cubicBezTo>
                      <a:cubicBezTo>
                        <a:pt x="131" y="3"/>
                        <a:pt x="131" y="1"/>
                        <a:pt x="129" y="1"/>
                      </a:cubicBezTo>
                      <a:cubicBezTo>
                        <a:pt x="128" y="0"/>
                        <a:pt x="127" y="0"/>
                        <a:pt x="126" y="2"/>
                      </a:cubicBezTo>
                      <a:cubicBezTo>
                        <a:pt x="125" y="3"/>
                        <a:pt x="125" y="4"/>
                        <a:pt x="124" y="5"/>
                      </a:cubicBezTo>
                      <a:cubicBezTo>
                        <a:pt x="115" y="21"/>
                        <a:pt x="110" y="38"/>
                        <a:pt x="120" y="56"/>
                      </a:cubicBezTo>
                      <a:cubicBezTo>
                        <a:pt x="131" y="77"/>
                        <a:pt x="154" y="92"/>
                        <a:pt x="171" y="107"/>
                      </a:cubicBezTo>
                      <a:cubicBezTo>
                        <a:pt x="172" y="107"/>
                        <a:pt x="172" y="108"/>
                        <a:pt x="173" y="109"/>
                      </a:cubicBezTo>
                      <a:cubicBezTo>
                        <a:pt x="174" y="108"/>
                        <a:pt x="176" y="109"/>
                        <a:pt x="178" y="109"/>
                      </a:cubicBezTo>
                      <a:cubicBezTo>
                        <a:pt x="180" y="110"/>
                        <a:pt x="180" y="112"/>
                        <a:pt x="178" y="113"/>
                      </a:cubicBezTo>
                      <a:cubicBezTo>
                        <a:pt x="184" y="118"/>
                        <a:pt x="190" y="124"/>
                        <a:pt x="195" y="130"/>
                      </a:cubicBezTo>
                      <a:cubicBezTo>
                        <a:pt x="195" y="130"/>
                        <a:pt x="195" y="130"/>
                        <a:pt x="195" y="130"/>
                      </a:cubicBezTo>
                      <a:cubicBezTo>
                        <a:pt x="196" y="129"/>
                        <a:pt x="196" y="130"/>
                        <a:pt x="196" y="131"/>
                      </a:cubicBezTo>
                      <a:cubicBezTo>
                        <a:pt x="204" y="141"/>
                        <a:pt x="211" y="152"/>
                        <a:pt x="212" y="164"/>
                      </a:cubicBezTo>
                      <a:cubicBezTo>
                        <a:pt x="213" y="173"/>
                        <a:pt x="209" y="179"/>
                        <a:pt x="203" y="184"/>
                      </a:cubicBezTo>
                      <a:cubicBezTo>
                        <a:pt x="201" y="185"/>
                        <a:pt x="199" y="187"/>
                        <a:pt x="197" y="188"/>
                      </a:cubicBezTo>
                      <a:cubicBezTo>
                        <a:pt x="197" y="189"/>
                        <a:pt x="196" y="188"/>
                        <a:pt x="197" y="187"/>
                      </a:cubicBezTo>
                      <a:cubicBezTo>
                        <a:pt x="195" y="188"/>
                        <a:pt x="193" y="189"/>
                        <a:pt x="192" y="189"/>
                      </a:cubicBezTo>
                      <a:cubicBezTo>
                        <a:pt x="191" y="189"/>
                        <a:pt x="191" y="189"/>
                        <a:pt x="191" y="189"/>
                      </a:cubicBezTo>
                      <a:cubicBezTo>
                        <a:pt x="190" y="190"/>
                        <a:pt x="189" y="192"/>
                        <a:pt x="188" y="192"/>
                      </a:cubicBezTo>
                      <a:cubicBezTo>
                        <a:pt x="187" y="193"/>
                        <a:pt x="187" y="192"/>
                        <a:pt x="187" y="192"/>
                      </a:cubicBezTo>
                      <a:cubicBezTo>
                        <a:pt x="188" y="191"/>
                        <a:pt x="188" y="190"/>
                        <a:pt x="189" y="190"/>
                      </a:cubicBezTo>
                      <a:cubicBezTo>
                        <a:pt x="188" y="190"/>
                        <a:pt x="186" y="190"/>
                        <a:pt x="185" y="191"/>
                      </a:cubicBezTo>
                      <a:cubicBezTo>
                        <a:pt x="185" y="191"/>
                        <a:pt x="184" y="191"/>
                        <a:pt x="184" y="192"/>
                      </a:cubicBezTo>
                      <a:cubicBezTo>
                        <a:pt x="183" y="192"/>
                        <a:pt x="183" y="192"/>
                        <a:pt x="183" y="191"/>
                      </a:cubicBezTo>
                      <a:cubicBezTo>
                        <a:pt x="181" y="191"/>
                        <a:pt x="180" y="191"/>
                        <a:pt x="179" y="192"/>
                      </a:cubicBezTo>
                      <a:cubicBezTo>
                        <a:pt x="178" y="192"/>
                        <a:pt x="177" y="193"/>
                        <a:pt x="177" y="193"/>
                      </a:cubicBezTo>
                      <a:cubicBezTo>
                        <a:pt x="176" y="194"/>
                        <a:pt x="175" y="193"/>
                        <a:pt x="176" y="192"/>
                      </a:cubicBezTo>
                      <a:cubicBezTo>
                        <a:pt x="176" y="192"/>
                        <a:pt x="176" y="192"/>
                        <a:pt x="176" y="192"/>
                      </a:cubicBezTo>
                      <a:cubicBezTo>
                        <a:pt x="173" y="192"/>
                        <a:pt x="170" y="192"/>
                        <a:pt x="167" y="192"/>
                      </a:cubicBezTo>
                      <a:cubicBezTo>
                        <a:pt x="166" y="193"/>
                        <a:pt x="166" y="193"/>
                        <a:pt x="166" y="193"/>
                      </a:cubicBezTo>
                      <a:cubicBezTo>
                        <a:pt x="165" y="194"/>
                        <a:pt x="164" y="193"/>
                        <a:pt x="165" y="192"/>
                      </a:cubicBezTo>
                      <a:cubicBezTo>
                        <a:pt x="160" y="192"/>
                        <a:pt x="156" y="192"/>
                        <a:pt x="153" y="192"/>
                      </a:cubicBezTo>
                      <a:cubicBezTo>
                        <a:pt x="150" y="192"/>
                        <a:pt x="148" y="192"/>
                        <a:pt x="146" y="192"/>
                      </a:cubicBezTo>
                      <a:cubicBezTo>
                        <a:pt x="146" y="192"/>
                        <a:pt x="145" y="193"/>
                        <a:pt x="145" y="193"/>
                      </a:cubicBezTo>
                      <a:cubicBezTo>
                        <a:pt x="144" y="194"/>
                        <a:pt x="143" y="193"/>
                        <a:pt x="144" y="192"/>
                      </a:cubicBezTo>
                      <a:cubicBezTo>
                        <a:pt x="144" y="192"/>
                        <a:pt x="144" y="192"/>
                        <a:pt x="144" y="192"/>
                      </a:cubicBezTo>
                      <a:cubicBezTo>
                        <a:pt x="137" y="191"/>
                        <a:pt x="130" y="191"/>
                        <a:pt x="123" y="190"/>
                      </a:cubicBezTo>
                      <a:cubicBezTo>
                        <a:pt x="123" y="191"/>
                        <a:pt x="123" y="191"/>
                        <a:pt x="122" y="192"/>
                      </a:cubicBezTo>
                      <a:cubicBezTo>
                        <a:pt x="122" y="192"/>
                        <a:pt x="121" y="191"/>
                        <a:pt x="121" y="191"/>
                      </a:cubicBezTo>
                      <a:cubicBezTo>
                        <a:pt x="121" y="191"/>
                        <a:pt x="122" y="190"/>
                        <a:pt x="122" y="190"/>
                      </a:cubicBezTo>
                      <a:cubicBezTo>
                        <a:pt x="117" y="190"/>
                        <a:pt x="113" y="190"/>
                        <a:pt x="108" y="189"/>
                      </a:cubicBezTo>
                      <a:cubicBezTo>
                        <a:pt x="108" y="190"/>
                        <a:pt x="108" y="190"/>
                        <a:pt x="107" y="190"/>
                      </a:cubicBezTo>
                      <a:cubicBezTo>
                        <a:pt x="107" y="190"/>
                        <a:pt x="106" y="190"/>
                        <a:pt x="106" y="189"/>
                      </a:cubicBezTo>
                      <a:cubicBezTo>
                        <a:pt x="98" y="189"/>
                        <a:pt x="90" y="188"/>
                        <a:pt x="82" y="188"/>
                      </a:cubicBezTo>
                      <a:cubicBezTo>
                        <a:pt x="82" y="188"/>
                        <a:pt x="82" y="188"/>
                        <a:pt x="82" y="188"/>
                      </a:cubicBezTo>
                      <a:cubicBezTo>
                        <a:pt x="78" y="188"/>
                        <a:pt x="75" y="188"/>
                        <a:pt x="71" y="188"/>
                      </a:cubicBezTo>
                      <a:cubicBezTo>
                        <a:pt x="69" y="189"/>
                        <a:pt x="67" y="189"/>
                        <a:pt x="65" y="189"/>
                      </a:cubicBezTo>
                      <a:cubicBezTo>
                        <a:pt x="65" y="189"/>
                        <a:pt x="65" y="189"/>
                        <a:pt x="65" y="189"/>
                      </a:cubicBezTo>
                      <a:cubicBezTo>
                        <a:pt x="64" y="189"/>
                        <a:pt x="64" y="189"/>
                        <a:pt x="64" y="189"/>
                      </a:cubicBezTo>
                      <a:cubicBezTo>
                        <a:pt x="52" y="190"/>
                        <a:pt x="38" y="191"/>
                        <a:pt x="27" y="187"/>
                      </a:cubicBezTo>
                      <a:cubicBezTo>
                        <a:pt x="26" y="187"/>
                        <a:pt x="26" y="187"/>
                        <a:pt x="26" y="187"/>
                      </a:cubicBezTo>
                      <a:cubicBezTo>
                        <a:pt x="25" y="188"/>
                        <a:pt x="25" y="187"/>
                        <a:pt x="25" y="186"/>
                      </a:cubicBezTo>
                      <a:cubicBezTo>
                        <a:pt x="23" y="186"/>
                        <a:pt x="21" y="185"/>
                        <a:pt x="19" y="184"/>
                      </a:cubicBezTo>
                      <a:cubicBezTo>
                        <a:pt x="19" y="184"/>
                        <a:pt x="19" y="183"/>
                        <a:pt x="18" y="183"/>
                      </a:cubicBezTo>
                      <a:cubicBezTo>
                        <a:pt x="18" y="183"/>
                        <a:pt x="18" y="184"/>
                        <a:pt x="17" y="184"/>
                      </a:cubicBezTo>
                      <a:cubicBezTo>
                        <a:pt x="17" y="184"/>
                        <a:pt x="16" y="184"/>
                        <a:pt x="16" y="183"/>
                      </a:cubicBezTo>
                      <a:cubicBezTo>
                        <a:pt x="16" y="183"/>
                        <a:pt x="17" y="182"/>
                        <a:pt x="17" y="182"/>
                      </a:cubicBezTo>
                      <a:cubicBezTo>
                        <a:pt x="15" y="181"/>
                        <a:pt x="13" y="179"/>
                        <a:pt x="12" y="177"/>
                      </a:cubicBezTo>
                      <a:cubicBezTo>
                        <a:pt x="12" y="177"/>
                        <a:pt x="12" y="177"/>
                        <a:pt x="11" y="178"/>
                      </a:cubicBezTo>
                      <a:cubicBezTo>
                        <a:pt x="11" y="178"/>
                        <a:pt x="10" y="178"/>
                        <a:pt x="10" y="177"/>
                      </a:cubicBezTo>
                      <a:cubicBezTo>
                        <a:pt x="11" y="176"/>
                        <a:pt x="11" y="176"/>
                        <a:pt x="12" y="175"/>
                      </a:cubicBezTo>
                      <a:cubicBezTo>
                        <a:pt x="10" y="172"/>
                        <a:pt x="10" y="169"/>
                        <a:pt x="11" y="165"/>
                      </a:cubicBezTo>
                      <a:cubicBezTo>
                        <a:pt x="10" y="166"/>
                        <a:pt x="9" y="166"/>
                        <a:pt x="8" y="167"/>
                      </a:cubicBezTo>
                      <a:cubicBezTo>
                        <a:pt x="8" y="167"/>
                        <a:pt x="7" y="166"/>
                        <a:pt x="8" y="166"/>
                      </a:cubicBezTo>
                      <a:cubicBezTo>
                        <a:pt x="9" y="164"/>
                        <a:pt x="10" y="163"/>
                        <a:pt x="11" y="162"/>
                      </a:cubicBezTo>
                      <a:cubicBezTo>
                        <a:pt x="12" y="159"/>
                        <a:pt x="13" y="156"/>
                        <a:pt x="15" y="153"/>
                      </a:cubicBezTo>
                      <a:cubicBezTo>
                        <a:pt x="14" y="154"/>
                        <a:pt x="13" y="154"/>
                        <a:pt x="12" y="155"/>
                      </a:cubicBezTo>
                      <a:cubicBezTo>
                        <a:pt x="11" y="156"/>
                        <a:pt x="11" y="155"/>
                        <a:pt x="11" y="154"/>
                      </a:cubicBezTo>
                      <a:cubicBezTo>
                        <a:pt x="12" y="153"/>
                        <a:pt x="13" y="153"/>
                        <a:pt x="14" y="152"/>
                      </a:cubicBezTo>
                      <a:cubicBezTo>
                        <a:pt x="14" y="151"/>
                        <a:pt x="14" y="151"/>
                        <a:pt x="14" y="151"/>
                      </a:cubicBezTo>
                      <a:cubicBezTo>
                        <a:pt x="16" y="149"/>
                        <a:pt x="17" y="148"/>
                        <a:pt x="18" y="146"/>
                      </a:cubicBezTo>
                      <a:cubicBezTo>
                        <a:pt x="21" y="140"/>
                        <a:pt x="25" y="135"/>
                        <a:pt x="28" y="131"/>
                      </a:cubicBezTo>
                      <a:cubicBezTo>
                        <a:pt x="26" y="133"/>
                        <a:pt x="24" y="134"/>
                        <a:pt x="22" y="135"/>
                      </a:cubicBezTo>
                      <a:cubicBezTo>
                        <a:pt x="22" y="136"/>
                        <a:pt x="21" y="135"/>
                        <a:pt x="22" y="134"/>
                      </a:cubicBezTo>
                      <a:cubicBezTo>
                        <a:pt x="26" y="130"/>
                        <a:pt x="30" y="126"/>
                        <a:pt x="35" y="122"/>
                      </a:cubicBezTo>
                      <a:cubicBezTo>
                        <a:pt x="37" y="120"/>
                        <a:pt x="38" y="117"/>
                        <a:pt x="40" y="115"/>
                      </a:cubicBezTo>
                      <a:cubicBezTo>
                        <a:pt x="37" y="117"/>
                        <a:pt x="34" y="120"/>
                        <a:pt x="31" y="123"/>
                      </a:cubicBezTo>
                      <a:cubicBezTo>
                        <a:pt x="31" y="124"/>
                        <a:pt x="30" y="123"/>
                        <a:pt x="30" y="122"/>
                      </a:cubicBezTo>
                      <a:cubicBezTo>
                        <a:pt x="33" y="119"/>
                        <a:pt x="36" y="117"/>
                        <a:pt x="39" y="114"/>
                      </a:cubicBezTo>
                      <a:cubicBezTo>
                        <a:pt x="37" y="114"/>
                        <a:pt x="35" y="111"/>
                        <a:pt x="38" y="109"/>
                      </a:cubicBezTo>
                      <a:cubicBezTo>
                        <a:pt x="41" y="108"/>
                        <a:pt x="44" y="106"/>
                        <a:pt x="48" y="105"/>
                      </a:cubicBezTo>
                      <a:cubicBezTo>
                        <a:pt x="56" y="94"/>
                        <a:pt x="64" y="83"/>
                        <a:pt x="71" y="71"/>
                      </a:cubicBezTo>
                      <a:cubicBezTo>
                        <a:pt x="85" y="50"/>
                        <a:pt x="78" y="27"/>
                        <a:pt x="66" y="6"/>
                      </a:cubicBezTo>
                      <a:cubicBezTo>
                        <a:pt x="66" y="6"/>
                        <a:pt x="66" y="6"/>
                        <a:pt x="66" y="5"/>
                      </a:cubicBezTo>
                      <a:cubicBezTo>
                        <a:pt x="64" y="3"/>
                        <a:pt x="62" y="4"/>
                        <a:pt x="61" y="5"/>
                      </a:cubicBezTo>
                      <a:cubicBezTo>
                        <a:pt x="61" y="6"/>
                        <a:pt x="61" y="7"/>
                        <a:pt x="61" y="8"/>
                      </a:cubicBezTo>
                      <a:cubicBezTo>
                        <a:pt x="68" y="19"/>
                        <a:pt x="73" y="30"/>
                        <a:pt x="74" y="43"/>
                      </a:cubicBezTo>
                      <a:cubicBezTo>
                        <a:pt x="75" y="58"/>
                        <a:pt x="66" y="70"/>
                        <a:pt x="58" y="82"/>
                      </a:cubicBezTo>
                      <a:cubicBezTo>
                        <a:pt x="45" y="100"/>
                        <a:pt x="31" y="118"/>
                        <a:pt x="18" y="136"/>
                      </a:cubicBezTo>
                      <a:cubicBezTo>
                        <a:pt x="10" y="149"/>
                        <a:pt x="0" y="167"/>
                        <a:pt x="9" y="181"/>
                      </a:cubicBezTo>
                      <a:cubicBezTo>
                        <a:pt x="17" y="194"/>
                        <a:pt x="36" y="195"/>
                        <a:pt x="49" y="195"/>
                      </a:cubicBezTo>
                      <a:cubicBezTo>
                        <a:pt x="57" y="195"/>
                        <a:pt x="66" y="194"/>
                        <a:pt x="74" y="194"/>
                      </a:cubicBezTo>
                      <a:cubicBezTo>
                        <a:pt x="88" y="193"/>
                        <a:pt x="103" y="194"/>
                        <a:pt x="117" y="195"/>
                      </a:cubicBezTo>
                      <a:cubicBezTo>
                        <a:pt x="140" y="197"/>
                        <a:pt x="164" y="200"/>
                        <a:pt x="187" y="196"/>
                      </a:cubicBezTo>
                      <a:cubicBezTo>
                        <a:pt x="204" y="192"/>
                        <a:pt x="220" y="180"/>
                        <a:pt x="217" y="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5" name="Freeform 4152"/>
                <p:cNvSpPr/>
                <p:nvPr/>
              </p:nvSpPr>
              <p:spPr bwMode="auto">
                <a:xfrm>
                  <a:off x="4276" y="589"/>
                  <a:ext cx="7" cy="7"/>
                </a:xfrm>
                <a:custGeom>
                  <a:avLst/>
                  <a:gdLst>
                    <a:gd name="T0" fmla="*/ 4 w 4"/>
                    <a:gd name="T1" fmla="*/ 0 h 4"/>
                    <a:gd name="T2" fmla="*/ 4 w 4"/>
                    <a:gd name="T3" fmla="*/ 0 h 4"/>
                    <a:gd name="T4" fmla="*/ 4 w 4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4">
                      <a:moveTo>
                        <a:pt x="4" y="0"/>
                      </a:moveTo>
                      <a:cubicBezTo>
                        <a:pt x="0" y="4"/>
                        <a:pt x="2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6" name="Freeform 4153"/>
                <p:cNvSpPr/>
                <p:nvPr/>
              </p:nvSpPr>
              <p:spPr bwMode="auto">
                <a:xfrm>
                  <a:off x="4297" y="531"/>
                  <a:ext cx="252" cy="63"/>
                </a:xfrm>
                <a:custGeom>
                  <a:avLst/>
                  <a:gdLst>
                    <a:gd name="T0" fmla="*/ 110 w 145"/>
                    <a:gd name="T1" fmla="*/ 10 h 36"/>
                    <a:gd name="T2" fmla="*/ 78 w 145"/>
                    <a:gd name="T3" fmla="*/ 26 h 36"/>
                    <a:gd name="T4" fmla="*/ 43 w 145"/>
                    <a:gd name="T5" fmla="*/ 8 h 36"/>
                    <a:gd name="T6" fmla="*/ 13 w 145"/>
                    <a:gd name="T7" fmla="*/ 7 h 36"/>
                    <a:gd name="T8" fmla="*/ 3 w 145"/>
                    <a:gd name="T9" fmla="*/ 11 h 36"/>
                    <a:gd name="T10" fmla="*/ 4 w 145"/>
                    <a:gd name="T11" fmla="*/ 16 h 36"/>
                    <a:gd name="T12" fmla="*/ 25 w 145"/>
                    <a:gd name="T13" fmla="*/ 5 h 36"/>
                    <a:gd name="T14" fmla="*/ 25 w 145"/>
                    <a:gd name="T15" fmla="*/ 6 h 36"/>
                    <a:gd name="T16" fmla="*/ 21 w 145"/>
                    <a:gd name="T17" fmla="*/ 9 h 36"/>
                    <a:gd name="T18" fmla="*/ 28 w 145"/>
                    <a:gd name="T19" fmla="*/ 8 h 36"/>
                    <a:gd name="T20" fmla="*/ 34 w 145"/>
                    <a:gd name="T21" fmla="*/ 6 h 36"/>
                    <a:gd name="T22" fmla="*/ 34 w 145"/>
                    <a:gd name="T23" fmla="*/ 7 h 36"/>
                    <a:gd name="T24" fmla="*/ 33 w 145"/>
                    <a:gd name="T25" fmla="*/ 8 h 36"/>
                    <a:gd name="T26" fmla="*/ 36 w 145"/>
                    <a:gd name="T27" fmla="*/ 9 h 36"/>
                    <a:gd name="T28" fmla="*/ 41 w 145"/>
                    <a:gd name="T29" fmla="*/ 7 h 36"/>
                    <a:gd name="T30" fmla="*/ 42 w 145"/>
                    <a:gd name="T31" fmla="*/ 8 h 36"/>
                    <a:gd name="T32" fmla="*/ 39 w 145"/>
                    <a:gd name="T33" fmla="*/ 11 h 36"/>
                    <a:gd name="T34" fmla="*/ 43 w 145"/>
                    <a:gd name="T35" fmla="*/ 14 h 36"/>
                    <a:gd name="T36" fmla="*/ 44 w 145"/>
                    <a:gd name="T37" fmla="*/ 13 h 36"/>
                    <a:gd name="T38" fmla="*/ 45 w 145"/>
                    <a:gd name="T39" fmla="*/ 14 h 36"/>
                    <a:gd name="T40" fmla="*/ 44 w 145"/>
                    <a:gd name="T41" fmla="*/ 15 h 36"/>
                    <a:gd name="T42" fmla="*/ 48 w 145"/>
                    <a:gd name="T43" fmla="*/ 20 h 36"/>
                    <a:gd name="T44" fmla="*/ 49 w 145"/>
                    <a:gd name="T45" fmla="*/ 20 h 36"/>
                    <a:gd name="T46" fmla="*/ 49 w 145"/>
                    <a:gd name="T47" fmla="*/ 20 h 36"/>
                    <a:gd name="T48" fmla="*/ 50 w 145"/>
                    <a:gd name="T49" fmla="*/ 21 h 36"/>
                    <a:gd name="T50" fmla="*/ 49 w 145"/>
                    <a:gd name="T51" fmla="*/ 21 h 36"/>
                    <a:gd name="T52" fmla="*/ 57 w 145"/>
                    <a:gd name="T53" fmla="*/ 28 h 36"/>
                    <a:gd name="T54" fmla="*/ 57 w 145"/>
                    <a:gd name="T55" fmla="*/ 28 h 36"/>
                    <a:gd name="T56" fmla="*/ 58 w 145"/>
                    <a:gd name="T57" fmla="*/ 29 h 36"/>
                    <a:gd name="T58" fmla="*/ 73 w 145"/>
                    <a:gd name="T59" fmla="*/ 33 h 36"/>
                    <a:gd name="T60" fmla="*/ 84 w 145"/>
                    <a:gd name="T61" fmla="*/ 25 h 36"/>
                    <a:gd name="T62" fmla="*/ 85 w 145"/>
                    <a:gd name="T63" fmla="*/ 26 h 36"/>
                    <a:gd name="T64" fmla="*/ 79 w 145"/>
                    <a:gd name="T65" fmla="*/ 31 h 36"/>
                    <a:gd name="T66" fmla="*/ 96 w 145"/>
                    <a:gd name="T67" fmla="*/ 19 h 36"/>
                    <a:gd name="T68" fmla="*/ 101 w 145"/>
                    <a:gd name="T69" fmla="*/ 14 h 36"/>
                    <a:gd name="T70" fmla="*/ 102 w 145"/>
                    <a:gd name="T71" fmla="*/ 15 h 36"/>
                    <a:gd name="T72" fmla="*/ 101 w 145"/>
                    <a:gd name="T73" fmla="*/ 16 h 36"/>
                    <a:gd name="T74" fmla="*/ 109 w 145"/>
                    <a:gd name="T75" fmla="*/ 15 h 36"/>
                    <a:gd name="T76" fmla="*/ 111 w 145"/>
                    <a:gd name="T77" fmla="*/ 16 h 36"/>
                    <a:gd name="T78" fmla="*/ 112 w 145"/>
                    <a:gd name="T79" fmla="*/ 15 h 36"/>
                    <a:gd name="T80" fmla="*/ 112 w 145"/>
                    <a:gd name="T81" fmla="*/ 16 h 36"/>
                    <a:gd name="T82" fmla="*/ 121 w 145"/>
                    <a:gd name="T83" fmla="*/ 20 h 36"/>
                    <a:gd name="T84" fmla="*/ 124 w 145"/>
                    <a:gd name="T85" fmla="*/ 18 h 36"/>
                    <a:gd name="T86" fmla="*/ 125 w 145"/>
                    <a:gd name="T87" fmla="*/ 19 h 36"/>
                    <a:gd name="T88" fmla="*/ 123 w 145"/>
                    <a:gd name="T89" fmla="*/ 21 h 36"/>
                    <a:gd name="T90" fmla="*/ 125 w 145"/>
                    <a:gd name="T91" fmla="*/ 21 h 36"/>
                    <a:gd name="T92" fmla="*/ 131 w 145"/>
                    <a:gd name="T93" fmla="*/ 21 h 36"/>
                    <a:gd name="T94" fmla="*/ 140 w 145"/>
                    <a:gd name="T95" fmla="*/ 16 h 36"/>
                    <a:gd name="T96" fmla="*/ 143 w 145"/>
                    <a:gd name="T97" fmla="*/ 14 h 36"/>
                    <a:gd name="T98" fmla="*/ 144 w 145"/>
                    <a:gd name="T99" fmla="*/ 15 h 36"/>
                    <a:gd name="T100" fmla="*/ 143 w 145"/>
                    <a:gd name="T101" fmla="*/ 16 h 36"/>
                    <a:gd name="T102" fmla="*/ 143 w 145"/>
                    <a:gd name="T103" fmla="*/ 15 h 36"/>
                    <a:gd name="T104" fmla="*/ 143 w 145"/>
                    <a:gd name="T105" fmla="*/ 11 h 36"/>
                    <a:gd name="T106" fmla="*/ 138 w 145"/>
                    <a:gd name="T107" fmla="*/ 11 h 36"/>
                    <a:gd name="T108" fmla="*/ 132 w 145"/>
                    <a:gd name="T109" fmla="*/ 14 h 36"/>
                    <a:gd name="T110" fmla="*/ 110 w 145"/>
                    <a:gd name="T111" fmla="*/ 1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45" h="36">
                      <a:moveTo>
                        <a:pt x="110" y="10"/>
                      </a:moveTo>
                      <a:cubicBezTo>
                        <a:pt x="96" y="7"/>
                        <a:pt x="89" y="19"/>
                        <a:pt x="78" y="26"/>
                      </a:cubicBezTo>
                      <a:cubicBezTo>
                        <a:pt x="62" y="36"/>
                        <a:pt x="54" y="15"/>
                        <a:pt x="43" y="8"/>
                      </a:cubicBezTo>
                      <a:cubicBezTo>
                        <a:pt x="33" y="0"/>
                        <a:pt x="23" y="3"/>
                        <a:pt x="13" y="7"/>
                      </a:cubicBezTo>
                      <a:cubicBezTo>
                        <a:pt x="9" y="8"/>
                        <a:pt x="6" y="10"/>
                        <a:pt x="3" y="11"/>
                      </a:cubicBezTo>
                      <a:cubicBezTo>
                        <a:pt x="0" y="13"/>
                        <a:pt x="2" y="16"/>
                        <a:pt x="4" y="16"/>
                      </a:cubicBezTo>
                      <a:cubicBezTo>
                        <a:pt x="10" y="11"/>
                        <a:pt x="17" y="7"/>
                        <a:pt x="25" y="5"/>
                      </a:cubicBezTo>
                      <a:cubicBezTo>
                        <a:pt x="26" y="5"/>
                        <a:pt x="26" y="6"/>
                        <a:pt x="25" y="6"/>
                      </a:cubicBezTo>
                      <a:cubicBezTo>
                        <a:pt x="24" y="7"/>
                        <a:pt x="23" y="8"/>
                        <a:pt x="21" y="9"/>
                      </a:cubicBezTo>
                      <a:cubicBezTo>
                        <a:pt x="23" y="8"/>
                        <a:pt x="25" y="8"/>
                        <a:pt x="28" y="8"/>
                      </a:cubicBezTo>
                      <a:cubicBezTo>
                        <a:pt x="29" y="7"/>
                        <a:pt x="32" y="6"/>
                        <a:pt x="34" y="6"/>
                      </a:cubicBezTo>
                      <a:cubicBezTo>
                        <a:pt x="34" y="6"/>
                        <a:pt x="35" y="6"/>
                        <a:pt x="34" y="7"/>
                      </a:cubicBezTo>
                      <a:cubicBezTo>
                        <a:pt x="34" y="7"/>
                        <a:pt x="33" y="8"/>
                        <a:pt x="33" y="8"/>
                      </a:cubicBezTo>
                      <a:cubicBezTo>
                        <a:pt x="34" y="8"/>
                        <a:pt x="35" y="9"/>
                        <a:pt x="36" y="9"/>
                      </a:cubicBezTo>
                      <a:cubicBezTo>
                        <a:pt x="38" y="8"/>
                        <a:pt x="40" y="7"/>
                        <a:pt x="41" y="7"/>
                      </a:cubicBezTo>
                      <a:cubicBezTo>
                        <a:pt x="42" y="6"/>
                        <a:pt x="42" y="7"/>
                        <a:pt x="42" y="8"/>
                      </a:cubicBezTo>
                      <a:cubicBezTo>
                        <a:pt x="41" y="9"/>
                        <a:pt x="40" y="10"/>
                        <a:pt x="39" y="11"/>
                      </a:cubicBezTo>
                      <a:cubicBezTo>
                        <a:pt x="40" y="12"/>
                        <a:pt x="42" y="13"/>
                        <a:pt x="43" y="14"/>
                      </a:cubicBezTo>
                      <a:cubicBezTo>
                        <a:pt x="43" y="13"/>
                        <a:pt x="43" y="13"/>
                        <a:pt x="44" y="13"/>
                      </a:cubicBezTo>
                      <a:cubicBezTo>
                        <a:pt x="44" y="12"/>
                        <a:pt x="45" y="13"/>
                        <a:pt x="45" y="14"/>
                      </a:cubicBezTo>
                      <a:cubicBezTo>
                        <a:pt x="45" y="14"/>
                        <a:pt x="44" y="15"/>
                        <a:pt x="44" y="15"/>
                      </a:cubicBezTo>
                      <a:cubicBezTo>
                        <a:pt x="45" y="17"/>
                        <a:pt x="47" y="18"/>
                        <a:pt x="48" y="20"/>
                      </a:cubicBezTo>
                      <a:cubicBezTo>
                        <a:pt x="48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50" y="19"/>
                        <a:pt x="51" y="20"/>
                        <a:pt x="50" y="21"/>
                      </a:cubicBezTo>
                      <a:cubicBezTo>
                        <a:pt x="50" y="21"/>
                        <a:pt x="50" y="21"/>
                        <a:pt x="49" y="21"/>
                      </a:cubicBezTo>
                      <a:cubicBezTo>
                        <a:pt x="52" y="24"/>
                        <a:pt x="54" y="26"/>
                        <a:pt x="57" y="28"/>
                      </a:cubicBezTo>
                      <a:cubicBezTo>
                        <a:pt x="57" y="28"/>
                        <a:pt x="57" y="28"/>
                        <a:pt x="57" y="28"/>
                      </a:cubicBezTo>
                      <a:cubicBezTo>
                        <a:pt x="57" y="28"/>
                        <a:pt x="58" y="29"/>
                        <a:pt x="58" y="29"/>
                      </a:cubicBezTo>
                      <a:cubicBezTo>
                        <a:pt x="62" y="32"/>
                        <a:pt x="67" y="34"/>
                        <a:pt x="73" y="33"/>
                      </a:cubicBezTo>
                      <a:cubicBezTo>
                        <a:pt x="77" y="31"/>
                        <a:pt x="80" y="28"/>
                        <a:pt x="84" y="25"/>
                      </a:cubicBezTo>
                      <a:cubicBezTo>
                        <a:pt x="84" y="25"/>
                        <a:pt x="85" y="25"/>
                        <a:pt x="85" y="26"/>
                      </a:cubicBezTo>
                      <a:cubicBezTo>
                        <a:pt x="83" y="28"/>
                        <a:pt x="81" y="30"/>
                        <a:pt x="79" y="31"/>
                      </a:cubicBezTo>
                      <a:cubicBezTo>
                        <a:pt x="86" y="28"/>
                        <a:pt x="90" y="22"/>
                        <a:pt x="96" y="19"/>
                      </a:cubicBezTo>
                      <a:cubicBezTo>
                        <a:pt x="97" y="17"/>
                        <a:pt x="99" y="15"/>
                        <a:pt x="101" y="14"/>
                      </a:cubicBezTo>
                      <a:cubicBezTo>
                        <a:pt x="102" y="13"/>
                        <a:pt x="102" y="14"/>
                        <a:pt x="102" y="15"/>
                      </a:cubicBezTo>
                      <a:cubicBezTo>
                        <a:pt x="102" y="15"/>
                        <a:pt x="101" y="16"/>
                        <a:pt x="101" y="16"/>
                      </a:cubicBezTo>
                      <a:cubicBezTo>
                        <a:pt x="103" y="15"/>
                        <a:pt x="106" y="15"/>
                        <a:pt x="109" y="15"/>
                      </a:cubicBezTo>
                      <a:cubicBezTo>
                        <a:pt x="110" y="15"/>
                        <a:pt x="110" y="15"/>
                        <a:pt x="111" y="16"/>
                      </a:cubicBezTo>
                      <a:cubicBezTo>
                        <a:pt x="111" y="16"/>
                        <a:pt x="111" y="16"/>
                        <a:pt x="112" y="15"/>
                      </a:cubicBezTo>
                      <a:cubicBezTo>
                        <a:pt x="112" y="15"/>
                        <a:pt x="113" y="16"/>
                        <a:pt x="112" y="16"/>
                      </a:cubicBezTo>
                      <a:cubicBezTo>
                        <a:pt x="116" y="17"/>
                        <a:pt x="118" y="19"/>
                        <a:pt x="121" y="20"/>
                      </a:cubicBezTo>
                      <a:cubicBezTo>
                        <a:pt x="122" y="19"/>
                        <a:pt x="123" y="19"/>
                        <a:pt x="124" y="18"/>
                      </a:cubicBezTo>
                      <a:cubicBezTo>
                        <a:pt x="124" y="18"/>
                        <a:pt x="125" y="18"/>
                        <a:pt x="125" y="19"/>
                      </a:cubicBezTo>
                      <a:cubicBezTo>
                        <a:pt x="124" y="20"/>
                        <a:pt x="124" y="20"/>
                        <a:pt x="123" y="21"/>
                      </a:cubicBezTo>
                      <a:cubicBezTo>
                        <a:pt x="124" y="21"/>
                        <a:pt x="125" y="21"/>
                        <a:pt x="125" y="21"/>
                      </a:cubicBezTo>
                      <a:cubicBezTo>
                        <a:pt x="127" y="22"/>
                        <a:pt x="130" y="21"/>
                        <a:pt x="131" y="21"/>
                      </a:cubicBezTo>
                      <a:cubicBezTo>
                        <a:pt x="134" y="20"/>
                        <a:pt x="138" y="15"/>
                        <a:pt x="140" y="16"/>
                      </a:cubicBezTo>
                      <a:cubicBezTo>
                        <a:pt x="141" y="15"/>
                        <a:pt x="142" y="14"/>
                        <a:pt x="143" y="14"/>
                      </a:cubicBezTo>
                      <a:cubicBezTo>
                        <a:pt x="143" y="13"/>
                        <a:pt x="144" y="14"/>
                        <a:pt x="144" y="15"/>
                      </a:cubicBezTo>
                      <a:cubicBezTo>
                        <a:pt x="143" y="15"/>
                        <a:pt x="143" y="15"/>
                        <a:pt x="143" y="16"/>
                      </a:cubicBezTo>
                      <a:cubicBezTo>
                        <a:pt x="143" y="16"/>
                        <a:pt x="143" y="16"/>
                        <a:pt x="143" y="15"/>
                      </a:cubicBezTo>
                      <a:cubicBezTo>
                        <a:pt x="145" y="14"/>
                        <a:pt x="145" y="12"/>
                        <a:pt x="143" y="11"/>
                      </a:cubicBezTo>
                      <a:cubicBezTo>
                        <a:pt x="141" y="11"/>
                        <a:pt x="139" y="10"/>
                        <a:pt x="138" y="11"/>
                      </a:cubicBezTo>
                      <a:cubicBezTo>
                        <a:pt x="136" y="11"/>
                        <a:pt x="134" y="12"/>
                        <a:pt x="132" y="14"/>
                      </a:cubicBezTo>
                      <a:cubicBezTo>
                        <a:pt x="127" y="19"/>
                        <a:pt x="117" y="12"/>
                        <a:pt x="11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7" name="Freeform 4154"/>
                <p:cNvSpPr/>
                <p:nvPr/>
              </p:nvSpPr>
              <p:spPr bwMode="auto">
                <a:xfrm>
                  <a:off x="4311" y="544"/>
                  <a:ext cx="26" cy="13"/>
                </a:xfrm>
                <a:custGeom>
                  <a:avLst/>
                  <a:gdLst>
                    <a:gd name="T0" fmla="*/ 10 w 15"/>
                    <a:gd name="T1" fmla="*/ 3 h 8"/>
                    <a:gd name="T2" fmla="*/ 15 w 15"/>
                    <a:gd name="T3" fmla="*/ 0 h 8"/>
                    <a:gd name="T4" fmla="*/ 5 w 15"/>
                    <a:gd name="T5" fmla="*/ 4 h 8"/>
                    <a:gd name="T6" fmla="*/ 0 w 15"/>
                    <a:gd name="T7" fmla="*/ 8 h 8"/>
                    <a:gd name="T8" fmla="*/ 9 w 15"/>
                    <a:gd name="T9" fmla="*/ 4 h 8"/>
                    <a:gd name="T10" fmla="*/ 10 w 15"/>
                    <a:gd name="T11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8">
                      <a:moveTo>
                        <a:pt x="10" y="3"/>
                      </a:moveTo>
                      <a:cubicBezTo>
                        <a:pt x="11" y="2"/>
                        <a:pt x="15" y="0"/>
                        <a:pt x="15" y="0"/>
                      </a:cubicBezTo>
                      <a:cubicBezTo>
                        <a:pt x="11" y="1"/>
                        <a:pt x="8" y="2"/>
                        <a:pt x="5" y="4"/>
                      </a:cubicBezTo>
                      <a:cubicBezTo>
                        <a:pt x="3" y="5"/>
                        <a:pt x="1" y="7"/>
                        <a:pt x="0" y="8"/>
                      </a:cubicBezTo>
                      <a:cubicBezTo>
                        <a:pt x="3" y="6"/>
                        <a:pt x="6" y="5"/>
                        <a:pt x="9" y="4"/>
                      </a:cubicBezTo>
                      <a:cubicBezTo>
                        <a:pt x="9" y="3"/>
                        <a:pt x="10" y="3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8" name="Freeform 4155"/>
                <p:cNvSpPr/>
                <p:nvPr/>
              </p:nvSpPr>
              <p:spPr bwMode="auto">
                <a:xfrm>
                  <a:off x="4429" y="587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19" name="Freeform 4156"/>
                <p:cNvSpPr/>
                <p:nvPr/>
              </p:nvSpPr>
              <p:spPr bwMode="auto">
                <a:xfrm>
                  <a:off x="4351" y="5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0" name="Freeform 4157"/>
                <p:cNvSpPr/>
                <p:nvPr/>
              </p:nvSpPr>
              <p:spPr bwMode="auto">
                <a:xfrm>
                  <a:off x="4362" y="547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1" name="Freeform 4158"/>
                <p:cNvSpPr>
                  <a:spLocks noEditPoints="1"/>
                </p:cNvSpPr>
                <p:nvPr/>
              </p:nvSpPr>
              <p:spPr bwMode="auto">
                <a:xfrm>
                  <a:off x="4249" y="540"/>
                  <a:ext cx="356" cy="159"/>
                </a:xfrm>
                <a:custGeom>
                  <a:avLst/>
                  <a:gdLst>
                    <a:gd name="T0" fmla="*/ 152 w 205"/>
                    <a:gd name="T1" fmla="*/ 48 h 91"/>
                    <a:gd name="T2" fmla="*/ 140 w 205"/>
                    <a:gd name="T3" fmla="*/ 46 h 91"/>
                    <a:gd name="T4" fmla="*/ 109 w 205"/>
                    <a:gd name="T5" fmla="*/ 64 h 91"/>
                    <a:gd name="T6" fmla="*/ 132 w 205"/>
                    <a:gd name="T7" fmla="*/ 31 h 91"/>
                    <a:gd name="T8" fmla="*/ 140 w 205"/>
                    <a:gd name="T9" fmla="*/ 11 h 91"/>
                    <a:gd name="T10" fmla="*/ 61 w 205"/>
                    <a:gd name="T11" fmla="*/ 83 h 91"/>
                    <a:gd name="T12" fmla="*/ 129 w 205"/>
                    <a:gd name="T13" fmla="*/ 9 h 91"/>
                    <a:gd name="T14" fmla="*/ 113 w 205"/>
                    <a:gd name="T15" fmla="*/ 21 h 91"/>
                    <a:gd name="T16" fmla="*/ 45 w 205"/>
                    <a:gd name="T17" fmla="*/ 74 h 91"/>
                    <a:gd name="T18" fmla="*/ 42 w 205"/>
                    <a:gd name="T19" fmla="*/ 64 h 91"/>
                    <a:gd name="T20" fmla="*/ 86 w 205"/>
                    <a:gd name="T21" fmla="*/ 24 h 91"/>
                    <a:gd name="T22" fmla="*/ 43 w 205"/>
                    <a:gd name="T23" fmla="*/ 50 h 91"/>
                    <a:gd name="T24" fmla="*/ 73 w 205"/>
                    <a:gd name="T25" fmla="*/ 18 h 91"/>
                    <a:gd name="T26" fmla="*/ 73 w 205"/>
                    <a:gd name="T27" fmla="*/ 9 h 91"/>
                    <a:gd name="T28" fmla="*/ 4 w 205"/>
                    <a:gd name="T29" fmla="*/ 61 h 91"/>
                    <a:gd name="T30" fmla="*/ 44 w 205"/>
                    <a:gd name="T31" fmla="*/ 18 h 91"/>
                    <a:gd name="T32" fmla="*/ 62 w 205"/>
                    <a:gd name="T33" fmla="*/ 1 h 91"/>
                    <a:gd name="T34" fmla="*/ 32 w 205"/>
                    <a:gd name="T35" fmla="*/ 11 h 91"/>
                    <a:gd name="T36" fmla="*/ 51 w 205"/>
                    <a:gd name="T37" fmla="*/ 2 h 91"/>
                    <a:gd name="T38" fmla="*/ 21 w 205"/>
                    <a:gd name="T39" fmla="*/ 28 h 91"/>
                    <a:gd name="T40" fmla="*/ 55 w 205"/>
                    <a:gd name="T41" fmla="*/ 7 h 91"/>
                    <a:gd name="T42" fmla="*/ 5 w 205"/>
                    <a:gd name="T43" fmla="*/ 52 h 91"/>
                    <a:gd name="T44" fmla="*/ 67 w 205"/>
                    <a:gd name="T45" fmla="*/ 4 h 91"/>
                    <a:gd name="T46" fmla="*/ 4 w 205"/>
                    <a:gd name="T47" fmla="*/ 62 h 91"/>
                    <a:gd name="T48" fmla="*/ 5 w 205"/>
                    <a:gd name="T49" fmla="*/ 72 h 91"/>
                    <a:gd name="T50" fmla="*/ 64 w 205"/>
                    <a:gd name="T51" fmla="*/ 28 h 91"/>
                    <a:gd name="T52" fmla="*/ 78 w 205"/>
                    <a:gd name="T53" fmla="*/ 28 h 91"/>
                    <a:gd name="T54" fmla="*/ 19 w 205"/>
                    <a:gd name="T55" fmla="*/ 84 h 91"/>
                    <a:gd name="T56" fmla="*/ 64 w 205"/>
                    <a:gd name="T57" fmla="*/ 55 h 91"/>
                    <a:gd name="T58" fmla="*/ 104 w 205"/>
                    <a:gd name="T59" fmla="*/ 28 h 91"/>
                    <a:gd name="T60" fmla="*/ 48 w 205"/>
                    <a:gd name="T61" fmla="*/ 83 h 91"/>
                    <a:gd name="T62" fmla="*/ 57 w 205"/>
                    <a:gd name="T63" fmla="*/ 85 h 91"/>
                    <a:gd name="T64" fmla="*/ 130 w 205"/>
                    <a:gd name="T65" fmla="*/ 20 h 91"/>
                    <a:gd name="T66" fmla="*/ 75 w 205"/>
                    <a:gd name="T67" fmla="*/ 85 h 91"/>
                    <a:gd name="T68" fmla="*/ 136 w 205"/>
                    <a:gd name="T69" fmla="*/ 34 h 91"/>
                    <a:gd name="T70" fmla="*/ 129 w 205"/>
                    <a:gd name="T71" fmla="*/ 48 h 91"/>
                    <a:gd name="T72" fmla="*/ 99 w 205"/>
                    <a:gd name="T73" fmla="*/ 86 h 91"/>
                    <a:gd name="T74" fmla="*/ 175 w 205"/>
                    <a:gd name="T75" fmla="*/ 20 h 91"/>
                    <a:gd name="T76" fmla="*/ 115 w 205"/>
                    <a:gd name="T77" fmla="*/ 89 h 91"/>
                    <a:gd name="T78" fmla="*/ 157 w 205"/>
                    <a:gd name="T79" fmla="*/ 52 h 91"/>
                    <a:gd name="T80" fmla="*/ 174 w 205"/>
                    <a:gd name="T81" fmla="*/ 44 h 91"/>
                    <a:gd name="T82" fmla="*/ 137 w 205"/>
                    <a:gd name="T83" fmla="*/ 89 h 91"/>
                    <a:gd name="T84" fmla="*/ 181 w 205"/>
                    <a:gd name="T85" fmla="*/ 48 h 91"/>
                    <a:gd name="T86" fmla="*/ 189 w 205"/>
                    <a:gd name="T87" fmla="*/ 51 h 91"/>
                    <a:gd name="T88" fmla="*/ 158 w 205"/>
                    <a:gd name="T89" fmla="*/ 89 h 91"/>
                    <a:gd name="T90" fmla="*/ 188 w 205"/>
                    <a:gd name="T91" fmla="*/ 61 h 91"/>
                    <a:gd name="T92" fmla="*/ 172 w 205"/>
                    <a:gd name="T93" fmla="*/ 89 h 91"/>
                    <a:gd name="T94" fmla="*/ 177 w 205"/>
                    <a:gd name="T95" fmla="*/ 89 h 91"/>
                    <a:gd name="T96" fmla="*/ 195 w 205"/>
                    <a:gd name="T97" fmla="*/ 72 h 91"/>
                    <a:gd name="T98" fmla="*/ 185 w 205"/>
                    <a:gd name="T99" fmla="*/ 85 h 91"/>
                    <a:gd name="T100" fmla="*/ 190 w 205"/>
                    <a:gd name="T101" fmla="*/ 85 h 91"/>
                    <a:gd name="T102" fmla="*/ 203 w 205"/>
                    <a:gd name="T103" fmla="*/ 60 h 91"/>
                    <a:gd name="T104" fmla="*/ 174 w 205"/>
                    <a:gd name="T105" fmla="*/ 86 h 91"/>
                    <a:gd name="T106" fmla="*/ 198 w 205"/>
                    <a:gd name="T107" fmla="*/ 43 h 91"/>
                    <a:gd name="T108" fmla="*/ 167 w 205"/>
                    <a:gd name="T109" fmla="*/ 59 h 91"/>
                    <a:gd name="T110" fmla="*/ 144 w 205"/>
                    <a:gd name="T111" fmla="*/ 71 h 91"/>
                    <a:gd name="T112" fmla="*/ 74 w 205"/>
                    <a:gd name="T113" fmla="*/ 59 h 91"/>
                    <a:gd name="T114" fmla="*/ 193 w 205"/>
                    <a:gd name="T115" fmla="*/ 7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5" h="91">
                      <a:moveTo>
                        <a:pt x="144" y="71"/>
                      </a:moveTo>
                      <a:cubicBezTo>
                        <a:pt x="147" y="67"/>
                        <a:pt x="149" y="64"/>
                        <a:pt x="152" y="60"/>
                      </a:cubicBezTo>
                      <a:cubicBezTo>
                        <a:pt x="162" y="49"/>
                        <a:pt x="172" y="37"/>
                        <a:pt x="183" y="26"/>
                      </a:cubicBezTo>
                      <a:cubicBezTo>
                        <a:pt x="183" y="26"/>
                        <a:pt x="183" y="25"/>
                        <a:pt x="182" y="25"/>
                      </a:cubicBezTo>
                      <a:cubicBezTo>
                        <a:pt x="170" y="33"/>
                        <a:pt x="159" y="42"/>
                        <a:pt x="148" y="52"/>
                      </a:cubicBezTo>
                      <a:cubicBezTo>
                        <a:pt x="149" y="51"/>
                        <a:pt x="150" y="49"/>
                        <a:pt x="152" y="48"/>
                      </a:cubicBezTo>
                      <a:cubicBezTo>
                        <a:pt x="159" y="38"/>
                        <a:pt x="172" y="29"/>
                        <a:pt x="177" y="17"/>
                      </a:cubicBezTo>
                      <a:cubicBezTo>
                        <a:pt x="177" y="17"/>
                        <a:pt x="176" y="16"/>
                        <a:pt x="176" y="17"/>
                      </a:cubicBezTo>
                      <a:cubicBezTo>
                        <a:pt x="164" y="28"/>
                        <a:pt x="151" y="40"/>
                        <a:pt x="139" y="51"/>
                      </a:cubicBezTo>
                      <a:cubicBezTo>
                        <a:pt x="133" y="57"/>
                        <a:pt x="126" y="62"/>
                        <a:pt x="121" y="67"/>
                      </a:cubicBezTo>
                      <a:cubicBezTo>
                        <a:pt x="121" y="67"/>
                        <a:pt x="121" y="67"/>
                        <a:pt x="122" y="66"/>
                      </a:cubicBezTo>
                      <a:cubicBezTo>
                        <a:pt x="127" y="59"/>
                        <a:pt x="134" y="53"/>
                        <a:pt x="140" y="46"/>
                      </a:cubicBezTo>
                      <a:cubicBezTo>
                        <a:pt x="150" y="34"/>
                        <a:pt x="163" y="24"/>
                        <a:pt x="171" y="11"/>
                      </a:cubicBezTo>
                      <a:cubicBezTo>
                        <a:pt x="171" y="10"/>
                        <a:pt x="171" y="10"/>
                        <a:pt x="172" y="10"/>
                      </a:cubicBezTo>
                      <a:cubicBezTo>
                        <a:pt x="172" y="9"/>
                        <a:pt x="171" y="8"/>
                        <a:pt x="171" y="9"/>
                      </a:cubicBezTo>
                      <a:cubicBezTo>
                        <a:pt x="170" y="9"/>
                        <a:pt x="169" y="10"/>
                        <a:pt x="168" y="11"/>
                      </a:cubicBezTo>
                      <a:cubicBezTo>
                        <a:pt x="155" y="22"/>
                        <a:pt x="143" y="34"/>
                        <a:pt x="130" y="45"/>
                      </a:cubicBezTo>
                      <a:cubicBezTo>
                        <a:pt x="123" y="51"/>
                        <a:pt x="116" y="57"/>
                        <a:pt x="109" y="64"/>
                      </a:cubicBezTo>
                      <a:cubicBezTo>
                        <a:pt x="114" y="59"/>
                        <a:pt x="119" y="54"/>
                        <a:pt x="125" y="49"/>
                      </a:cubicBezTo>
                      <a:cubicBezTo>
                        <a:pt x="135" y="39"/>
                        <a:pt x="144" y="28"/>
                        <a:pt x="151" y="16"/>
                      </a:cubicBezTo>
                      <a:cubicBezTo>
                        <a:pt x="152" y="15"/>
                        <a:pt x="152" y="15"/>
                        <a:pt x="153" y="14"/>
                      </a:cubicBezTo>
                      <a:cubicBezTo>
                        <a:pt x="153" y="13"/>
                        <a:pt x="152" y="13"/>
                        <a:pt x="152" y="13"/>
                      </a:cubicBezTo>
                      <a:cubicBezTo>
                        <a:pt x="151" y="14"/>
                        <a:pt x="150" y="14"/>
                        <a:pt x="149" y="15"/>
                      </a:cubicBezTo>
                      <a:cubicBezTo>
                        <a:pt x="144" y="21"/>
                        <a:pt x="139" y="26"/>
                        <a:pt x="132" y="31"/>
                      </a:cubicBezTo>
                      <a:cubicBezTo>
                        <a:pt x="125" y="37"/>
                        <a:pt x="118" y="44"/>
                        <a:pt x="111" y="50"/>
                      </a:cubicBezTo>
                      <a:cubicBezTo>
                        <a:pt x="105" y="56"/>
                        <a:pt x="99" y="61"/>
                        <a:pt x="93" y="67"/>
                      </a:cubicBezTo>
                      <a:cubicBezTo>
                        <a:pt x="93" y="67"/>
                        <a:pt x="94" y="66"/>
                        <a:pt x="94" y="66"/>
                      </a:cubicBezTo>
                      <a:cubicBezTo>
                        <a:pt x="100" y="59"/>
                        <a:pt x="106" y="54"/>
                        <a:pt x="112" y="48"/>
                      </a:cubicBezTo>
                      <a:cubicBezTo>
                        <a:pt x="117" y="41"/>
                        <a:pt x="121" y="34"/>
                        <a:pt x="127" y="28"/>
                      </a:cubicBezTo>
                      <a:cubicBezTo>
                        <a:pt x="132" y="23"/>
                        <a:pt x="137" y="18"/>
                        <a:pt x="140" y="11"/>
                      </a:cubicBezTo>
                      <a:cubicBezTo>
                        <a:pt x="140" y="11"/>
                        <a:pt x="140" y="11"/>
                        <a:pt x="140" y="11"/>
                      </a:cubicBezTo>
                      <a:cubicBezTo>
                        <a:pt x="141" y="11"/>
                        <a:pt x="140" y="10"/>
                        <a:pt x="140" y="10"/>
                      </a:cubicBezTo>
                      <a:cubicBezTo>
                        <a:pt x="139" y="11"/>
                        <a:pt x="139" y="11"/>
                        <a:pt x="139" y="11"/>
                      </a:cubicBezTo>
                      <a:cubicBezTo>
                        <a:pt x="126" y="20"/>
                        <a:pt x="115" y="32"/>
                        <a:pt x="104" y="43"/>
                      </a:cubicBezTo>
                      <a:cubicBezTo>
                        <a:pt x="92" y="55"/>
                        <a:pt x="78" y="66"/>
                        <a:pt x="66" y="78"/>
                      </a:cubicBezTo>
                      <a:cubicBezTo>
                        <a:pt x="65" y="80"/>
                        <a:pt x="63" y="82"/>
                        <a:pt x="61" y="83"/>
                      </a:cubicBezTo>
                      <a:cubicBezTo>
                        <a:pt x="61" y="83"/>
                        <a:pt x="61" y="83"/>
                        <a:pt x="61" y="83"/>
                      </a:cubicBezTo>
                      <a:cubicBezTo>
                        <a:pt x="64" y="80"/>
                        <a:pt x="68" y="76"/>
                        <a:pt x="71" y="73"/>
                      </a:cubicBezTo>
                      <a:cubicBezTo>
                        <a:pt x="78" y="66"/>
                        <a:pt x="85" y="60"/>
                        <a:pt x="92" y="54"/>
                      </a:cubicBezTo>
                      <a:cubicBezTo>
                        <a:pt x="106" y="41"/>
                        <a:pt x="117" y="25"/>
                        <a:pt x="129" y="11"/>
                      </a:cubicBezTo>
                      <a:cubicBezTo>
                        <a:pt x="129" y="11"/>
                        <a:pt x="130" y="10"/>
                        <a:pt x="130" y="10"/>
                      </a:cubicBezTo>
                      <a:cubicBezTo>
                        <a:pt x="130" y="9"/>
                        <a:pt x="130" y="8"/>
                        <a:pt x="129" y="9"/>
                      </a:cubicBezTo>
                      <a:cubicBezTo>
                        <a:pt x="127" y="10"/>
                        <a:pt x="125" y="12"/>
                        <a:pt x="124" y="14"/>
                      </a:cubicBezTo>
                      <a:cubicBezTo>
                        <a:pt x="121" y="17"/>
                        <a:pt x="118" y="20"/>
                        <a:pt x="115" y="23"/>
                      </a:cubicBezTo>
                      <a:cubicBezTo>
                        <a:pt x="109" y="28"/>
                        <a:pt x="103" y="32"/>
                        <a:pt x="97" y="37"/>
                      </a:cubicBezTo>
                      <a:cubicBezTo>
                        <a:pt x="96" y="38"/>
                        <a:pt x="94" y="40"/>
                        <a:pt x="93" y="41"/>
                      </a:cubicBezTo>
                      <a:cubicBezTo>
                        <a:pt x="98" y="36"/>
                        <a:pt x="103" y="31"/>
                        <a:pt x="107" y="26"/>
                      </a:cubicBezTo>
                      <a:cubicBezTo>
                        <a:pt x="109" y="25"/>
                        <a:pt x="111" y="23"/>
                        <a:pt x="113" y="21"/>
                      </a:cubicBezTo>
                      <a:cubicBezTo>
                        <a:pt x="113" y="20"/>
                        <a:pt x="112" y="20"/>
                        <a:pt x="112" y="20"/>
                      </a:cubicBezTo>
                      <a:cubicBezTo>
                        <a:pt x="108" y="23"/>
                        <a:pt x="105" y="26"/>
                        <a:pt x="101" y="28"/>
                      </a:cubicBezTo>
                      <a:cubicBezTo>
                        <a:pt x="93" y="34"/>
                        <a:pt x="84" y="40"/>
                        <a:pt x="77" y="47"/>
                      </a:cubicBezTo>
                      <a:cubicBezTo>
                        <a:pt x="65" y="57"/>
                        <a:pt x="54" y="67"/>
                        <a:pt x="42" y="78"/>
                      </a:cubicBezTo>
                      <a:cubicBezTo>
                        <a:pt x="42" y="78"/>
                        <a:pt x="35" y="84"/>
                        <a:pt x="36" y="83"/>
                      </a:cubicBezTo>
                      <a:cubicBezTo>
                        <a:pt x="39" y="80"/>
                        <a:pt x="42" y="77"/>
                        <a:pt x="45" y="74"/>
                      </a:cubicBezTo>
                      <a:cubicBezTo>
                        <a:pt x="50" y="68"/>
                        <a:pt x="57" y="63"/>
                        <a:pt x="62" y="58"/>
                      </a:cubicBezTo>
                      <a:cubicBezTo>
                        <a:pt x="68" y="53"/>
                        <a:pt x="72" y="47"/>
                        <a:pt x="77" y="42"/>
                      </a:cubicBezTo>
                      <a:cubicBezTo>
                        <a:pt x="82" y="38"/>
                        <a:pt x="87" y="34"/>
                        <a:pt x="90" y="28"/>
                      </a:cubicBezTo>
                      <a:cubicBezTo>
                        <a:pt x="90" y="27"/>
                        <a:pt x="90" y="27"/>
                        <a:pt x="89" y="27"/>
                      </a:cubicBezTo>
                      <a:cubicBezTo>
                        <a:pt x="78" y="34"/>
                        <a:pt x="68" y="43"/>
                        <a:pt x="58" y="51"/>
                      </a:cubicBezTo>
                      <a:cubicBezTo>
                        <a:pt x="53" y="56"/>
                        <a:pt x="47" y="59"/>
                        <a:pt x="42" y="64"/>
                      </a:cubicBezTo>
                      <a:cubicBezTo>
                        <a:pt x="35" y="69"/>
                        <a:pt x="30" y="76"/>
                        <a:pt x="23" y="81"/>
                      </a:cubicBezTo>
                      <a:cubicBezTo>
                        <a:pt x="18" y="84"/>
                        <a:pt x="22" y="81"/>
                        <a:pt x="23" y="80"/>
                      </a:cubicBezTo>
                      <a:cubicBezTo>
                        <a:pt x="26" y="77"/>
                        <a:pt x="29" y="74"/>
                        <a:pt x="32" y="71"/>
                      </a:cubicBezTo>
                      <a:cubicBezTo>
                        <a:pt x="38" y="66"/>
                        <a:pt x="45" y="61"/>
                        <a:pt x="52" y="56"/>
                      </a:cubicBezTo>
                      <a:cubicBezTo>
                        <a:pt x="64" y="46"/>
                        <a:pt x="74" y="35"/>
                        <a:pt x="86" y="24"/>
                      </a:cubicBezTo>
                      <a:cubicBezTo>
                        <a:pt x="86" y="24"/>
                        <a:pt x="86" y="24"/>
                        <a:pt x="86" y="24"/>
                      </a:cubicBezTo>
                      <a:cubicBezTo>
                        <a:pt x="86" y="24"/>
                        <a:pt x="85" y="23"/>
                        <a:pt x="85" y="23"/>
                      </a:cubicBezTo>
                      <a:cubicBezTo>
                        <a:pt x="85" y="23"/>
                        <a:pt x="85" y="23"/>
                        <a:pt x="85" y="23"/>
                      </a:cubicBezTo>
                      <a:cubicBezTo>
                        <a:pt x="58" y="37"/>
                        <a:pt x="38" y="60"/>
                        <a:pt x="14" y="77"/>
                      </a:cubicBezTo>
                      <a:cubicBezTo>
                        <a:pt x="8" y="81"/>
                        <a:pt x="17" y="73"/>
                        <a:pt x="18" y="72"/>
                      </a:cubicBezTo>
                      <a:cubicBezTo>
                        <a:pt x="20" y="70"/>
                        <a:pt x="23" y="67"/>
                        <a:pt x="26" y="65"/>
                      </a:cubicBezTo>
                      <a:cubicBezTo>
                        <a:pt x="32" y="60"/>
                        <a:pt x="37" y="55"/>
                        <a:pt x="43" y="50"/>
                      </a:cubicBezTo>
                      <a:cubicBezTo>
                        <a:pt x="55" y="39"/>
                        <a:pt x="66" y="27"/>
                        <a:pt x="77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9" y="15"/>
                        <a:pt x="78" y="14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6" y="16"/>
                        <a:pt x="75" y="16"/>
                        <a:pt x="75" y="17"/>
                      </a:cubicBezTo>
                      <a:cubicBezTo>
                        <a:pt x="74" y="17"/>
                        <a:pt x="74" y="17"/>
                        <a:pt x="73" y="18"/>
                      </a:cubicBezTo>
                      <a:cubicBezTo>
                        <a:pt x="60" y="29"/>
                        <a:pt x="47" y="39"/>
                        <a:pt x="34" y="50"/>
                      </a:cubicBezTo>
                      <a:cubicBezTo>
                        <a:pt x="28" y="54"/>
                        <a:pt x="22" y="59"/>
                        <a:pt x="16" y="64"/>
                      </a:cubicBezTo>
                      <a:cubicBezTo>
                        <a:pt x="13" y="66"/>
                        <a:pt x="9" y="69"/>
                        <a:pt x="6" y="72"/>
                      </a:cubicBezTo>
                      <a:cubicBezTo>
                        <a:pt x="8" y="70"/>
                        <a:pt x="10" y="67"/>
                        <a:pt x="12" y="65"/>
                      </a:cubicBezTo>
                      <a:cubicBezTo>
                        <a:pt x="31" y="45"/>
                        <a:pt x="56" y="33"/>
                        <a:pt x="72" y="10"/>
                      </a:cubicBezTo>
                      <a:cubicBezTo>
                        <a:pt x="72" y="10"/>
                        <a:pt x="73" y="9"/>
                        <a:pt x="73" y="9"/>
                      </a:cubicBezTo>
                      <a:cubicBezTo>
                        <a:pt x="73" y="8"/>
                        <a:pt x="72" y="7"/>
                        <a:pt x="72" y="8"/>
                      </a:cubicBezTo>
                      <a:cubicBezTo>
                        <a:pt x="71" y="8"/>
                        <a:pt x="71" y="8"/>
                        <a:pt x="71" y="9"/>
                      </a:cubicBezTo>
                      <a:cubicBezTo>
                        <a:pt x="59" y="17"/>
                        <a:pt x="48" y="26"/>
                        <a:pt x="36" y="35"/>
                      </a:cubicBezTo>
                      <a:cubicBezTo>
                        <a:pt x="31" y="39"/>
                        <a:pt x="25" y="44"/>
                        <a:pt x="20" y="49"/>
                      </a:cubicBezTo>
                      <a:cubicBezTo>
                        <a:pt x="15" y="53"/>
                        <a:pt x="7" y="58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4" y="61"/>
                        <a:pt x="4" y="61"/>
                        <a:pt x="4" y="61"/>
                      </a:cubicBezTo>
                      <a:cubicBezTo>
                        <a:pt x="24" y="41"/>
                        <a:pt x="48" y="27"/>
                        <a:pt x="67" y="6"/>
                      </a:cubicBezTo>
                      <a:cubicBezTo>
                        <a:pt x="68" y="5"/>
                        <a:pt x="69" y="4"/>
                        <a:pt x="70" y="3"/>
                      </a:cubicBezTo>
                      <a:cubicBezTo>
                        <a:pt x="70" y="2"/>
                        <a:pt x="70" y="1"/>
                        <a:pt x="69" y="2"/>
                      </a:cubicBezTo>
                      <a:cubicBezTo>
                        <a:pt x="68" y="2"/>
                        <a:pt x="66" y="3"/>
                        <a:pt x="64" y="4"/>
                      </a:cubicBezTo>
                      <a:cubicBezTo>
                        <a:pt x="57" y="8"/>
                        <a:pt x="51" y="13"/>
                        <a:pt x="44" y="18"/>
                      </a:cubicBezTo>
                      <a:cubicBezTo>
                        <a:pt x="34" y="27"/>
                        <a:pt x="23" y="35"/>
                        <a:pt x="12" y="44"/>
                      </a:cubicBezTo>
                      <a:cubicBezTo>
                        <a:pt x="13" y="44"/>
                        <a:pt x="13" y="43"/>
                        <a:pt x="14" y="42"/>
                      </a:cubicBezTo>
                      <a:cubicBezTo>
                        <a:pt x="18" y="37"/>
                        <a:pt x="24" y="32"/>
                        <a:pt x="30" y="28"/>
                      </a:cubicBezTo>
                      <a:cubicBezTo>
                        <a:pt x="41" y="21"/>
                        <a:pt x="51" y="12"/>
                        <a:pt x="61" y="3"/>
                      </a:cubicBezTo>
                      <a:cubicBezTo>
                        <a:pt x="61" y="3"/>
                        <a:pt x="62" y="2"/>
                        <a:pt x="62" y="2"/>
                      </a:cubicBezTo>
                      <a:cubicBezTo>
                        <a:pt x="63" y="1"/>
                        <a:pt x="62" y="1"/>
                        <a:pt x="62" y="1"/>
                      </a:cubicBezTo>
                      <a:cubicBezTo>
                        <a:pt x="60" y="1"/>
                        <a:pt x="57" y="2"/>
                        <a:pt x="56" y="3"/>
                      </a:cubicBezTo>
                      <a:cubicBezTo>
                        <a:pt x="49" y="6"/>
                        <a:pt x="43" y="9"/>
                        <a:pt x="38" y="13"/>
                      </a:cubicBezTo>
                      <a:cubicBezTo>
                        <a:pt x="41" y="10"/>
                        <a:pt x="45" y="7"/>
                        <a:pt x="49" y="4"/>
                      </a:cubicBezTo>
                      <a:cubicBezTo>
                        <a:pt x="51" y="3"/>
                        <a:pt x="52" y="2"/>
                        <a:pt x="53" y="1"/>
                      </a:cubicBezTo>
                      <a:cubicBezTo>
                        <a:pt x="54" y="1"/>
                        <a:pt x="54" y="0"/>
                        <a:pt x="53" y="0"/>
                      </a:cubicBezTo>
                      <a:cubicBezTo>
                        <a:pt x="45" y="2"/>
                        <a:pt x="38" y="6"/>
                        <a:pt x="32" y="11"/>
                      </a:cubicBezTo>
                      <a:cubicBezTo>
                        <a:pt x="29" y="14"/>
                        <a:pt x="26" y="16"/>
                        <a:pt x="23" y="19"/>
                      </a:cubicBezTo>
                      <a:cubicBezTo>
                        <a:pt x="23" y="20"/>
                        <a:pt x="24" y="21"/>
                        <a:pt x="24" y="20"/>
                      </a:cubicBezTo>
                      <a:cubicBezTo>
                        <a:pt x="27" y="17"/>
                        <a:pt x="30" y="14"/>
                        <a:pt x="33" y="12"/>
                      </a:cubicBezTo>
                      <a:cubicBezTo>
                        <a:pt x="34" y="11"/>
                        <a:pt x="35" y="11"/>
                        <a:pt x="36" y="10"/>
                      </a:cubicBezTo>
                      <a:cubicBezTo>
                        <a:pt x="37" y="9"/>
                        <a:pt x="39" y="7"/>
                        <a:pt x="41" y="6"/>
                      </a:cubicBezTo>
                      <a:cubicBezTo>
                        <a:pt x="44" y="4"/>
                        <a:pt x="47" y="3"/>
                        <a:pt x="51" y="2"/>
                      </a:cubicBezTo>
                      <a:cubicBezTo>
                        <a:pt x="51" y="2"/>
                        <a:pt x="47" y="4"/>
                        <a:pt x="46" y="5"/>
                      </a:cubicBezTo>
                      <a:cubicBezTo>
                        <a:pt x="46" y="5"/>
                        <a:pt x="45" y="5"/>
                        <a:pt x="45" y="6"/>
                      </a:cubicBezTo>
                      <a:cubicBezTo>
                        <a:pt x="39" y="10"/>
                        <a:pt x="33" y="15"/>
                        <a:pt x="28" y="19"/>
                      </a:cubicBezTo>
                      <a:cubicBezTo>
                        <a:pt x="23" y="23"/>
                        <a:pt x="19" y="27"/>
                        <a:pt x="15" y="31"/>
                      </a:cubicBezTo>
                      <a:cubicBezTo>
                        <a:pt x="14" y="32"/>
                        <a:pt x="15" y="33"/>
                        <a:pt x="15" y="32"/>
                      </a:cubicBezTo>
                      <a:cubicBezTo>
                        <a:pt x="17" y="31"/>
                        <a:pt x="19" y="30"/>
                        <a:pt x="21" y="28"/>
                      </a:cubicBezTo>
                      <a:cubicBezTo>
                        <a:pt x="27" y="24"/>
                        <a:pt x="33" y="19"/>
                        <a:pt x="39" y="14"/>
                      </a:cubicBezTo>
                      <a:cubicBezTo>
                        <a:pt x="42" y="11"/>
                        <a:pt x="46" y="9"/>
                        <a:pt x="50" y="7"/>
                      </a:cubicBezTo>
                      <a:cubicBezTo>
                        <a:pt x="53" y="5"/>
                        <a:pt x="56" y="4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9" y="3"/>
                        <a:pt x="59" y="3"/>
                        <a:pt x="59" y="3"/>
                      </a:cubicBezTo>
                      <a:cubicBezTo>
                        <a:pt x="58" y="4"/>
                        <a:pt x="55" y="7"/>
                        <a:pt x="55" y="7"/>
                      </a:cubicBezTo>
                      <a:cubicBezTo>
                        <a:pt x="45" y="16"/>
                        <a:pt x="35" y="23"/>
                        <a:pt x="24" y="30"/>
                      </a:cubicBezTo>
                      <a:cubicBezTo>
                        <a:pt x="19" y="34"/>
                        <a:pt x="15" y="38"/>
                        <a:pt x="11" y="43"/>
                      </a:cubicBezTo>
                      <a:cubicBezTo>
                        <a:pt x="10" y="45"/>
                        <a:pt x="9" y="46"/>
                        <a:pt x="7" y="48"/>
                      </a:cubicBezTo>
                      <a:cubicBezTo>
                        <a:pt x="7" y="48"/>
                        <a:pt x="7" y="48"/>
                        <a:pt x="7" y="49"/>
                      </a:cubicBezTo>
                      <a:cubicBezTo>
                        <a:pt x="6" y="50"/>
                        <a:pt x="5" y="50"/>
                        <a:pt x="4" y="51"/>
                      </a:cubicBezTo>
                      <a:cubicBezTo>
                        <a:pt x="4" y="52"/>
                        <a:pt x="4" y="53"/>
                        <a:pt x="5" y="52"/>
                      </a:cubicBezTo>
                      <a:cubicBezTo>
                        <a:pt x="6" y="51"/>
                        <a:pt x="7" y="51"/>
                        <a:pt x="8" y="50"/>
                      </a:cubicBezTo>
                      <a:cubicBezTo>
                        <a:pt x="18" y="41"/>
                        <a:pt x="28" y="32"/>
                        <a:pt x="39" y="24"/>
                      </a:cubicBezTo>
                      <a:cubicBezTo>
                        <a:pt x="44" y="19"/>
                        <a:pt x="50" y="15"/>
                        <a:pt x="56" y="11"/>
                      </a:cubicBezTo>
                      <a:cubicBezTo>
                        <a:pt x="58" y="9"/>
                        <a:pt x="60" y="8"/>
                        <a:pt x="63" y="6"/>
                      </a:cubicBezTo>
                      <a:cubicBezTo>
                        <a:pt x="64" y="6"/>
                        <a:pt x="64" y="5"/>
                        <a:pt x="65" y="5"/>
                      </a:cubicBezTo>
                      <a:cubicBezTo>
                        <a:pt x="66" y="5"/>
                        <a:pt x="67" y="4"/>
                        <a:pt x="67" y="4"/>
                      </a:cubicBezTo>
                      <a:cubicBezTo>
                        <a:pt x="67" y="4"/>
                        <a:pt x="67" y="5"/>
                        <a:pt x="66" y="5"/>
                      </a:cubicBezTo>
                      <a:cubicBezTo>
                        <a:pt x="65" y="6"/>
                        <a:pt x="64" y="7"/>
                        <a:pt x="63" y="8"/>
                      </a:cubicBezTo>
                      <a:cubicBezTo>
                        <a:pt x="45" y="27"/>
                        <a:pt x="23" y="41"/>
                        <a:pt x="4" y="59"/>
                      </a:cubicBezTo>
                      <a:cubicBezTo>
                        <a:pt x="3" y="60"/>
                        <a:pt x="2" y="61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3"/>
                        <a:pt x="3" y="63"/>
                        <a:pt x="4" y="62"/>
                      </a:cubicBezTo>
                      <a:cubicBezTo>
                        <a:pt x="15" y="56"/>
                        <a:pt x="24" y="47"/>
                        <a:pt x="33" y="39"/>
                      </a:cubicBezTo>
                      <a:cubicBezTo>
                        <a:pt x="40" y="33"/>
                        <a:pt x="47" y="28"/>
                        <a:pt x="54" y="23"/>
                      </a:cubicBezTo>
                      <a:cubicBezTo>
                        <a:pt x="58" y="20"/>
                        <a:pt x="61" y="17"/>
                        <a:pt x="65" y="15"/>
                      </a:cubicBezTo>
                      <a:cubicBezTo>
                        <a:pt x="66" y="14"/>
                        <a:pt x="68" y="12"/>
                        <a:pt x="70" y="11"/>
                      </a:cubicBezTo>
                      <a:cubicBezTo>
                        <a:pt x="72" y="9"/>
                        <a:pt x="64" y="18"/>
                        <a:pt x="66" y="16"/>
                      </a:cubicBezTo>
                      <a:cubicBezTo>
                        <a:pt x="48" y="38"/>
                        <a:pt x="22" y="50"/>
                        <a:pt x="5" y="72"/>
                      </a:cubicBezTo>
                      <a:cubicBezTo>
                        <a:pt x="4" y="73"/>
                        <a:pt x="4" y="73"/>
                        <a:pt x="3" y="74"/>
                      </a:cubicBezTo>
                      <a:cubicBezTo>
                        <a:pt x="3" y="75"/>
                        <a:pt x="4" y="75"/>
                        <a:pt x="4" y="75"/>
                      </a:cubicBezTo>
                      <a:cubicBezTo>
                        <a:pt x="5" y="74"/>
                        <a:pt x="5" y="74"/>
                        <a:pt x="5" y="74"/>
                      </a:cubicBezTo>
                      <a:cubicBezTo>
                        <a:pt x="18" y="64"/>
                        <a:pt x="30" y="54"/>
                        <a:pt x="43" y="45"/>
                      </a:cubicBezTo>
                      <a:cubicBezTo>
                        <a:pt x="49" y="40"/>
                        <a:pt x="55" y="35"/>
                        <a:pt x="61" y="30"/>
                      </a:cubicBezTo>
                      <a:cubicBezTo>
                        <a:pt x="62" y="30"/>
                        <a:pt x="63" y="29"/>
                        <a:pt x="64" y="28"/>
                      </a:cubicBezTo>
                      <a:cubicBezTo>
                        <a:pt x="56" y="36"/>
                        <a:pt x="48" y="44"/>
                        <a:pt x="40" y="51"/>
                      </a:cubicBezTo>
                      <a:cubicBezTo>
                        <a:pt x="30" y="60"/>
                        <a:pt x="18" y="68"/>
                        <a:pt x="10" y="79"/>
                      </a:cubicBezTo>
                      <a:cubicBezTo>
                        <a:pt x="10" y="79"/>
                        <a:pt x="9" y="80"/>
                        <a:pt x="9" y="80"/>
                      </a:cubicBezTo>
                      <a:cubicBezTo>
                        <a:pt x="9" y="81"/>
                        <a:pt x="10" y="81"/>
                        <a:pt x="10" y="81"/>
                      </a:cubicBezTo>
                      <a:cubicBezTo>
                        <a:pt x="11" y="81"/>
                        <a:pt x="11" y="80"/>
                        <a:pt x="11" y="80"/>
                      </a:cubicBezTo>
                      <a:cubicBezTo>
                        <a:pt x="35" y="65"/>
                        <a:pt x="54" y="43"/>
                        <a:pt x="78" y="28"/>
                      </a:cubicBezTo>
                      <a:cubicBezTo>
                        <a:pt x="78" y="28"/>
                        <a:pt x="84" y="25"/>
                        <a:pt x="83" y="26"/>
                      </a:cubicBezTo>
                      <a:cubicBezTo>
                        <a:pt x="79" y="28"/>
                        <a:pt x="77" y="31"/>
                        <a:pt x="74" y="34"/>
                      </a:cubicBezTo>
                      <a:cubicBezTo>
                        <a:pt x="68" y="40"/>
                        <a:pt x="62" y="46"/>
                        <a:pt x="56" y="51"/>
                      </a:cubicBezTo>
                      <a:cubicBezTo>
                        <a:pt x="43" y="62"/>
                        <a:pt x="29" y="71"/>
                        <a:pt x="18" y="83"/>
                      </a:cubicBezTo>
                      <a:cubicBezTo>
                        <a:pt x="18" y="83"/>
                        <a:pt x="18" y="83"/>
                        <a:pt x="18" y="83"/>
                      </a:cubicBezTo>
                      <a:cubicBezTo>
                        <a:pt x="18" y="84"/>
                        <a:pt x="18" y="85"/>
                        <a:pt x="19" y="84"/>
                      </a:cubicBezTo>
                      <a:cubicBezTo>
                        <a:pt x="19" y="84"/>
                        <a:pt x="19" y="84"/>
                        <a:pt x="20" y="84"/>
                      </a:cubicBezTo>
                      <a:cubicBezTo>
                        <a:pt x="31" y="78"/>
                        <a:pt x="40" y="67"/>
                        <a:pt x="50" y="59"/>
                      </a:cubicBezTo>
                      <a:cubicBezTo>
                        <a:pt x="61" y="51"/>
                        <a:pt x="71" y="41"/>
                        <a:pt x="82" y="33"/>
                      </a:cubicBezTo>
                      <a:cubicBezTo>
                        <a:pt x="83" y="32"/>
                        <a:pt x="87" y="30"/>
                        <a:pt x="88" y="29"/>
                      </a:cubicBezTo>
                      <a:cubicBezTo>
                        <a:pt x="86" y="33"/>
                        <a:pt x="82" y="37"/>
                        <a:pt x="79" y="40"/>
                      </a:cubicBezTo>
                      <a:cubicBezTo>
                        <a:pt x="73" y="44"/>
                        <a:pt x="69" y="50"/>
                        <a:pt x="64" y="55"/>
                      </a:cubicBezTo>
                      <a:cubicBezTo>
                        <a:pt x="54" y="65"/>
                        <a:pt x="43" y="73"/>
                        <a:pt x="34" y="84"/>
                      </a:cubicBezTo>
                      <a:cubicBezTo>
                        <a:pt x="33" y="85"/>
                        <a:pt x="34" y="86"/>
                        <a:pt x="34" y="85"/>
                      </a:cubicBezTo>
                      <a:cubicBezTo>
                        <a:pt x="46" y="78"/>
                        <a:pt x="55" y="68"/>
                        <a:pt x="65" y="59"/>
                      </a:cubicBezTo>
                      <a:cubicBezTo>
                        <a:pt x="78" y="48"/>
                        <a:pt x="91" y="38"/>
                        <a:pt x="104" y="28"/>
                      </a:cubicBezTo>
                      <a:cubicBezTo>
                        <a:pt x="104" y="27"/>
                        <a:pt x="104" y="27"/>
                        <a:pt x="105" y="27"/>
                      </a:cubicBezTo>
                      <a:cubicBezTo>
                        <a:pt x="104" y="27"/>
                        <a:pt x="104" y="27"/>
                        <a:pt x="104" y="28"/>
                      </a:cubicBezTo>
                      <a:cubicBezTo>
                        <a:pt x="102" y="30"/>
                        <a:pt x="100" y="32"/>
                        <a:pt x="98" y="34"/>
                      </a:cubicBezTo>
                      <a:cubicBezTo>
                        <a:pt x="92" y="40"/>
                        <a:pt x="86" y="46"/>
                        <a:pt x="80" y="52"/>
                      </a:cubicBezTo>
                      <a:cubicBezTo>
                        <a:pt x="68" y="63"/>
                        <a:pt x="56" y="73"/>
                        <a:pt x="44" y="84"/>
                      </a:cubicBezTo>
                      <a:cubicBezTo>
                        <a:pt x="44" y="85"/>
                        <a:pt x="44" y="86"/>
                        <a:pt x="45" y="85"/>
                      </a:cubicBezTo>
                      <a:cubicBezTo>
                        <a:pt x="46" y="85"/>
                        <a:pt x="47" y="84"/>
                        <a:pt x="47" y="83"/>
                      </a:cubicBezTo>
                      <a:cubicBezTo>
                        <a:pt x="48" y="83"/>
                        <a:pt x="48" y="83"/>
                        <a:pt x="48" y="83"/>
                      </a:cubicBezTo>
                      <a:cubicBezTo>
                        <a:pt x="60" y="74"/>
                        <a:pt x="72" y="64"/>
                        <a:pt x="83" y="53"/>
                      </a:cubicBezTo>
                      <a:cubicBezTo>
                        <a:pt x="90" y="46"/>
                        <a:pt x="97" y="39"/>
                        <a:pt x="105" y="33"/>
                      </a:cubicBezTo>
                      <a:cubicBezTo>
                        <a:pt x="110" y="29"/>
                        <a:pt x="114" y="25"/>
                        <a:pt x="119" y="21"/>
                      </a:cubicBezTo>
                      <a:cubicBezTo>
                        <a:pt x="118" y="22"/>
                        <a:pt x="117" y="23"/>
                        <a:pt x="116" y="24"/>
                      </a:cubicBezTo>
                      <a:cubicBezTo>
                        <a:pt x="110" y="31"/>
                        <a:pt x="104" y="39"/>
                        <a:pt x="98" y="46"/>
                      </a:cubicBezTo>
                      <a:cubicBezTo>
                        <a:pt x="85" y="60"/>
                        <a:pt x="70" y="71"/>
                        <a:pt x="57" y="85"/>
                      </a:cubicBezTo>
                      <a:cubicBezTo>
                        <a:pt x="57" y="85"/>
                        <a:pt x="57" y="86"/>
                        <a:pt x="57" y="86"/>
                      </a:cubicBezTo>
                      <a:cubicBezTo>
                        <a:pt x="57" y="86"/>
                        <a:pt x="57" y="86"/>
                        <a:pt x="58" y="86"/>
                      </a:cubicBezTo>
                      <a:cubicBezTo>
                        <a:pt x="58" y="86"/>
                        <a:pt x="58" y="86"/>
                        <a:pt x="58" y="86"/>
                      </a:cubicBezTo>
                      <a:cubicBezTo>
                        <a:pt x="64" y="83"/>
                        <a:pt x="68" y="79"/>
                        <a:pt x="72" y="74"/>
                      </a:cubicBezTo>
                      <a:cubicBezTo>
                        <a:pt x="78" y="68"/>
                        <a:pt x="85" y="62"/>
                        <a:pt x="91" y="57"/>
                      </a:cubicBezTo>
                      <a:cubicBezTo>
                        <a:pt x="105" y="45"/>
                        <a:pt x="117" y="32"/>
                        <a:pt x="130" y="20"/>
                      </a:cubicBezTo>
                      <a:cubicBezTo>
                        <a:pt x="131" y="18"/>
                        <a:pt x="137" y="15"/>
                        <a:pt x="138" y="13"/>
                      </a:cubicBezTo>
                      <a:cubicBezTo>
                        <a:pt x="136" y="18"/>
                        <a:pt x="131" y="22"/>
                        <a:pt x="128" y="25"/>
                      </a:cubicBezTo>
                      <a:cubicBezTo>
                        <a:pt x="122" y="31"/>
                        <a:pt x="118" y="38"/>
                        <a:pt x="112" y="45"/>
                      </a:cubicBezTo>
                      <a:cubicBezTo>
                        <a:pt x="107" y="51"/>
                        <a:pt x="101" y="57"/>
                        <a:pt x="95" y="63"/>
                      </a:cubicBezTo>
                      <a:cubicBezTo>
                        <a:pt x="89" y="70"/>
                        <a:pt x="83" y="78"/>
                        <a:pt x="75" y="84"/>
                      </a:cubicBezTo>
                      <a:cubicBezTo>
                        <a:pt x="74" y="84"/>
                        <a:pt x="74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75" y="85"/>
                        <a:pt x="75" y="85"/>
                        <a:pt x="75" y="85"/>
                      </a:cubicBezTo>
                      <a:cubicBezTo>
                        <a:pt x="81" y="82"/>
                        <a:pt x="86" y="77"/>
                        <a:pt x="91" y="72"/>
                      </a:cubicBezTo>
                      <a:cubicBezTo>
                        <a:pt x="97" y="65"/>
                        <a:pt x="103" y="59"/>
                        <a:pt x="110" y="53"/>
                      </a:cubicBezTo>
                      <a:cubicBezTo>
                        <a:pt x="124" y="41"/>
                        <a:pt x="137" y="29"/>
                        <a:pt x="150" y="16"/>
                      </a:cubicBezTo>
                      <a:cubicBezTo>
                        <a:pt x="146" y="20"/>
                        <a:pt x="141" y="29"/>
                        <a:pt x="136" y="34"/>
                      </a:cubicBezTo>
                      <a:cubicBezTo>
                        <a:pt x="131" y="40"/>
                        <a:pt x="126" y="46"/>
                        <a:pt x="120" y="52"/>
                      </a:cubicBezTo>
                      <a:cubicBezTo>
                        <a:pt x="109" y="62"/>
                        <a:pt x="98" y="72"/>
                        <a:pt x="90" y="84"/>
                      </a:cubicBezTo>
                      <a:cubicBezTo>
                        <a:pt x="89" y="85"/>
                        <a:pt x="90" y="86"/>
                        <a:pt x="91" y="85"/>
                      </a:cubicBezTo>
                      <a:cubicBezTo>
                        <a:pt x="91" y="84"/>
                        <a:pt x="92" y="84"/>
                        <a:pt x="93" y="83"/>
                      </a:cubicBezTo>
                      <a:cubicBezTo>
                        <a:pt x="93" y="84"/>
                        <a:pt x="94" y="83"/>
                        <a:pt x="95" y="80"/>
                      </a:cubicBezTo>
                      <a:cubicBezTo>
                        <a:pt x="105" y="68"/>
                        <a:pt x="117" y="58"/>
                        <a:pt x="129" y="48"/>
                      </a:cubicBezTo>
                      <a:cubicBezTo>
                        <a:pt x="142" y="36"/>
                        <a:pt x="155" y="23"/>
                        <a:pt x="169" y="12"/>
                      </a:cubicBezTo>
                      <a:cubicBezTo>
                        <a:pt x="164" y="16"/>
                        <a:pt x="158" y="24"/>
                        <a:pt x="152" y="30"/>
                      </a:cubicBezTo>
                      <a:cubicBezTo>
                        <a:pt x="146" y="36"/>
                        <a:pt x="141" y="43"/>
                        <a:pt x="135" y="50"/>
                      </a:cubicBezTo>
                      <a:cubicBezTo>
                        <a:pt x="129" y="56"/>
                        <a:pt x="123" y="63"/>
                        <a:pt x="117" y="70"/>
                      </a:cubicBezTo>
                      <a:cubicBezTo>
                        <a:pt x="112" y="76"/>
                        <a:pt x="105" y="80"/>
                        <a:pt x="100" y="86"/>
                      </a:cubicBezTo>
                      <a:cubicBezTo>
                        <a:pt x="99" y="86"/>
                        <a:pt x="99" y="86"/>
                        <a:pt x="99" y="86"/>
                      </a:cubicBezTo>
                      <a:cubicBezTo>
                        <a:pt x="99" y="87"/>
                        <a:pt x="100" y="87"/>
                        <a:pt x="100" y="87"/>
                      </a:cubicBezTo>
                      <a:cubicBezTo>
                        <a:pt x="101" y="87"/>
                        <a:pt x="101" y="87"/>
                        <a:pt x="101" y="86"/>
                      </a:cubicBezTo>
                      <a:cubicBezTo>
                        <a:pt x="112" y="79"/>
                        <a:pt x="120" y="69"/>
                        <a:pt x="130" y="60"/>
                      </a:cubicBezTo>
                      <a:cubicBezTo>
                        <a:pt x="142" y="50"/>
                        <a:pt x="152" y="40"/>
                        <a:pt x="164" y="30"/>
                      </a:cubicBezTo>
                      <a:cubicBezTo>
                        <a:pt x="166" y="28"/>
                        <a:pt x="168" y="26"/>
                        <a:pt x="170" y="24"/>
                      </a:cubicBezTo>
                      <a:cubicBezTo>
                        <a:pt x="172" y="22"/>
                        <a:pt x="173" y="21"/>
                        <a:pt x="175" y="20"/>
                      </a:cubicBezTo>
                      <a:cubicBezTo>
                        <a:pt x="173" y="21"/>
                        <a:pt x="172" y="23"/>
                        <a:pt x="171" y="25"/>
                      </a:cubicBezTo>
                      <a:cubicBezTo>
                        <a:pt x="166" y="30"/>
                        <a:pt x="161" y="35"/>
                        <a:pt x="156" y="40"/>
                      </a:cubicBezTo>
                      <a:cubicBezTo>
                        <a:pt x="148" y="49"/>
                        <a:pt x="140" y="59"/>
                        <a:pt x="131" y="69"/>
                      </a:cubicBezTo>
                      <a:cubicBezTo>
                        <a:pt x="126" y="75"/>
                        <a:pt x="120" y="81"/>
                        <a:pt x="115" y="87"/>
                      </a:cubicBezTo>
                      <a:cubicBezTo>
                        <a:pt x="115" y="87"/>
                        <a:pt x="114" y="88"/>
                        <a:pt x="114" y="88"/>
                      </a:cubicBezTo>
                      <a:cubicBezTo>
                        <a:pt x="114" y="88"/>
                        <a:pt x="115" y="89"/>
                        <a:pt x="115" y="89"/>
                      </a:cubicBezTo>
                      <a:cubicBezTo>
                        <a:pt x="116" y="88"/>
                        <a:pt x="116" y="88"/>
                        <a:pt x="116" y="87"/>
                      </a:cubicBezTo>
                      <a:cubicBezTo>
                        <a:pt x="123" y="80"/>
                        <a:pt x="131" y="72"/>
                        <a:pt x="138" y="64"/>
                      </a:cubicBezTo>
                      <a:cubicBezTo>
                        <a:pt x="148" y="54"/>
                        <a:pt x="159" y="43"/>
                        <a:pt x="171" y="35"/>
                      </a:cubicBezTo>
                      <a:cubicBezTo>
                        <a:pt x="173" y="33"/>
                        <a:pt x="175" y="31"/>
                        <a:pt x="178" y="29"/>
                      </a:cubicBezTo>
                      <a:cubicBezTo>
                        <a:pt x="184" y="25"/>
                        <a:pt x="176" y="31"/>
                        <a:pt x="175" y="33"/>
                      </a:cubicBezTo>
                      <a:cubicBezTo>
                        <a:pt x="169" y="39"/>
                        <a:pt x="163" y="45"/>
                        <a:pt x="157" y="52"/>
                      </a:cubicBezTo>
                      <a:cubicBezTo>
                        <a:pt x="153" y="57"/>
                        <a:pt x="149" y="62"/>
                        <a:pt x="145" y="67"/>
                      </a:cubicBezTo>
                      <a:cubicBezTo>
                        <a:pt x="140" y="74"/>
                        <a:pt x="133" y="79"/>
                        <a:pt x="127" y="86"/>
                      </a:cubicBezTo>
                      <a:cubicBezTo>
                        <a:pt x="127" y="86"/>
                        <a:pt x="127" y="87"/>
                        <a:pt x="128" y="87"/>
                      </a:cubicBezTo>
                      <a:cubicBezTo>
                        <a:pt x="146" y="74"/>
                        <a:pt x="159" y="56"/>
                        <a:pt x="174" y="41"/>
                      </a:cubicBezTo>
                      <a:cubicBezTo>
                        <a:pt x="178" y="37"/>
                        <a:pt x="182" y="33"/>
                        <a:pt x="186" y="29"/>
                      </a:cubicBezTo>
                      <a:cubicBezTo>
                        <a:pt x="182" y="34"/>
                        <a:pt x="178" y="39"/>
                        <a:pt x="174" y="44"/>
                      </a:cubicBezTo>
                      <a:cubicBezTo>
                        <a:pt x="165" y="54"/>
                        <a:pt x="157" y="65"/>
                        <a:pt x="149" y="75"/>
                      </a:cubicBezTo>
                      <a:cubicBezTo>
                        <a:pt x="147" y="78"/>
                        <a:pt x="145" y="80"/>
                        <a:pt x="143" y="82"/>
                      </a:cubicBezTo>
                      <a:cubicBezTo>
                        <a:pt x="142" y="83"/>
                        <a:pt x="142" y="84"/>
                        <a:pt x="141" y="85"/>
                      </a:cubicBezTo>
                      <a:cubicBezTo>
                        <a:pt x="139" y="86"/>
                        <a:pt x="139" y="86"/>
                        <a:pt x="139" y="87"/>
                      </a:cubicBezTo>
                      <a:cubicBezTo>
                        <a:pt x="138" y="88"/>
                        <a:pt x="138" y="88"/>
                        <a:pt x="137" y="89"/>
                      </a:cubicBezTo>
                      <a:cubicBezTo>
                        <a:pt x="137" y="89"/>
                        <a:pt x="137" y="89"/>
                        <a:pt x="137" y="89"/>
                      </a:cubicBezTo>
                      <a:cubicBezTo>
                        <a:pt x="136" y="90"/>
                        <a:pt x="137" y="91"/>
                        <a:pt x="138" y="90"/>
                      </a:cubicBezTo>
                      <a:cubicBezTo>
                        <a:pt x="138" y="90"/>
                        <a:pt x="139" y="89"/>
                        <a:pt x="139" y="89"/>
                      </a:cubicBezTo>
                      <a:cubicBezTo>
                        <a:pt x="139" y="89"/>
                        <a:pt x="140" y="88"/>
                        <a:pt x="140" y="88"/>
                      </a:cubicBezTo>
                      <a:cubicBezTo>
                        <a:pt x="140" y="88"/>
                        <a:pt x="140" y="88"/>
                        <a:pt x="140" y="88"/>
                      </a:cubicBezTo>
                      <a:cubicBezTo>
                        <a:pt x="144" y="83"/>
                        <a:pt x="149" y="78"/>
                        <a:pt x="153" y="74"/>
                      </a:cubicBezTo>
                      <a:cubicBezTo>
                        <a:pt x="162" y="65"/>
                        <a:pt x="172" y="57"/>
                        <a:pt x="181" y="48"/>
                      </a:cubicBezTo>
                      <a:cubicBezTo>
                        <a:pt x="183" y="46"/>
                        <a:pt x="185" y="44"/>
                        <a:pt x="187" y="42"/>
                      </a:cubicBezTo>
                      <a:cubicBezTo>
                        <a:pt x="188" y="41"/>
                        <a:pt x="193" y="35"/>
                        <a:pt x="189" y="41"/>
                      </a:cubicBezTo>
                      <a:cubicBezTo>
                        <a:pt x="185" y="46"/>
                        <a:pt x="181" y="52"/>
                        <a:pt x="176" y="57"/>
                      </a:cubicBezTo>
                      <a:cubicBezTo>
                        <a:pt x="168" y="67"/>
                        <a:pt x="159" y="76"/>
                        <a:pt x="151" y="86"/>
                      </a:cubicBezTo>
                      <a:cubicBezTo>
                        <a:pt x="150" y="86"/>
                        <a:pt x="151" y="87"/>
                        <a:pt x="151" y="87"/>
                      </a:cubicBezTo>
                      <a:cubicBezTo>
                        <a:pt x="165" y="76"/>
                        <a:pt x="177" y="63"/>
                        <a:pt x="189" y="51"/>
                      </a:cubicBezTo>
                      <a:cubicBezTo>
                        <a:pt x="191" y="49"/>
                        <a:pt x="194" y="47"/>
                        <a:pt x="195" y="45"/>
                      </a:cubicBezTo>
                      <a:cubicBezTo>
                        <a:pt x="193" y="50"/>
                        <a:pt x="189" y="54"/>
                        <a:pt x="185" y="58"/>
                      </a:cubicBezTo>
                      <a:cubicBezTo>
                        <a:pt x="179" y="66"/>
                        <a:pt x="174" y="73"/>
                        <a:pt x="167" y="80"/>
                      </a:cubicBezTo>
                      <a:cubicBezTo>
                        <a:pt x="167" y="81"/>
                        <a:pt x="166" y="82"/>
                        <a:pt x="165" y="83"/>
                      </a:cubicBezTo>
                      <a:cubicBezTo>
                        <a:pt x="162" y="85"/>
                        <a:pt x="160" y="87"/>
                        <a:pt x="158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57" y="90"/>
                        <a:pt x="158" y="91"/>
                        <a:pt x="159" y="90"/>
                      </a:cubicBezTo>
                      <a:cubicBezTo>
                        <a:pt x="159" y="90"/>
                        <a:pt x="159" y="90"/>
                        <a:pt x="160" y="89"/>
                      </a:cubicBezTo>
                      <a:cubicBezTo>
                        <a:pt x="160" y="89"/>
                        <a:pt x="160" y="89"/>
                        <a:pt x="161" y="89"/>
                      </a:cubicBezTo>
                      <a:cubicBezTo>
                        <a:pt x="161" y="89"/>
                        <a:pt x="162" y="88"/>
                        <a:pt x="163" y="87"/>
                      </a:cubicBezTo>
                      <a:cubicBezTo>
                        <a:pt x="165" y="85"/>
                        <a:pt x="167" y="83"/>
                        <a:pt x="169" y="81"/>
                      </a:cubicBezTo>
                      <a:cubicBezTo>
                        <a:pt x="176" y="75"/>
                        <a:pt x="182" y="67"/>
                        <a:pt x="188" y="61"/>
                      </a:cubicBezTo>
                      <a:cubicBezTo>
                        <a:pt x="190" y="60"/>
                        <a:pt x="200" y="50"/>
                        <a:pt x="196" y="56"/>
                      </a:cubicBezTo>
                      <a:cubicBezTo>
                        <a:pt x="193" y="60"/>
                        <a:pt x="189" y="64"/>
                        <a:pt x="186" y="67"/>
                      </a:cubicBezTo>
                      <a:cubicBezTo>
                        <a:pt x="180" y="74"/>
                        <a:pt x="175" y="82"/>
                        <a:pt x="169" y="89"/>
                      </a:cubicBezTo>
                      <a:cubicBezTo>
                        <a:pt x="169" y="89"/>
                        <a:pt x="169" y="89"/>
                        <a:pt x="169" y="89"/>
                      </a:cubicBezTo>
                      <a:cubicBezTo>
                        <a:pt x="168" y="90"/>
                        <a:pt x="169" y="91"/>
                        <a:pt x="170" y="90"/>
                      </a:cubicBezTo>
                      <a:cubicBezTo>
                        <a:pt x="170" y="90"/>
                        <a:pt x="171" y="89"/>
                        <a:pt x="172" y="89"/>
                      </a:cubicBezTo>
                      <a:cubicBezTo>
                        <a:pt x="180" y="81"/>
                        <a:pt x="188" y="73"/>
                        <a:pt x="196" y="64"/>
                      </a:cubicBezTo>
                      <a:cubicBezTo>
                        <a:pt x="196" y="64"/>
                        <a:pt x="201" y="57"/>
                        <a:pt x="199" y="62"/>
                      </a:cubicBezTo>
                      <a:cubicBezTo>
                        <a:pt x="198" y="63"/>
                        <a:pt x="198" y="64"/>
                        <a:pt x="197" y="66"/>
                      </a:cubicBezTo>
                      <a:cubicBezTo>
                        <a:pt x="190" y="73"/>
                        <a:pt x="182" y="80"/>
                        <a:pt x="176" y="88"/>
                      </a:cubicBezTo>
                      <a:cubicBezTo>
                        <a:pt x="176" y="88"/>
                        <a:pt x="176" y="88"/>
                        <a:pt x="176" y="88"/>
                      </a:cubicBezTo>
                      <a:cubicBezTo>
                        <a:pt x="176" y="89"/>
                        <a:pt x="176" y="89"/>
                        <a:pt x="177" y="89"/>
                      </a:cubicBezTo>
                      <a:cubicBezTo>
                        <a:pt x="177" y="88"/>
                        <a:pt x="178" y="88"/>
                        <a:pt x="178" y="88"/>
                      </a:cubicBezTo>
                      <a:cubicBezTo>
                        <a:pt x="186" y="82"/>
                        <a:pt x="193" y="75"/>
                        <a:pt x="198" y="66"/>
                      </a:cubicBezTo>
                      <a:cubicBezTo>
                        <a:pt x="198" y="66"/>
                        <a:pt x="199" y="65"/>
                        <a:pt x="199" y="65"/>
                      </a:cubicBezTo>
                      <a:cubicBezTo>
                        <a:pt x="200" y="64"/>
                        <a:pt x="201" y="63"/>
                        <a:pt x="201" y="63"/>
                      </a:cubicBezTo>
                      <a:cubicBezTo>
                        <a:pt x="201" y="63"/>
                        <a:pt x="201" y="64"/>
                        <a:pt x="200" y="65"/>
                      </a:cubicBezTo>
                      <a:cubicBezTo>
                        <a:pt x="199" y="68"/>
                        <a:pt x="197" y="70"/>
                        <a:pt x="195" y="72"/>
                      </a:cubicBezTo>
                      <a:cubicBezTo>
                        <a:pt x="192" y="78"/>
                        <a:pt x="187" y="82"/>
                        <a:pt x="182" y="87"/>
                      </a:cubicBezTo>
                      <a:cubicBezTo>
                        <a:pt x="181" y="87"/>
                        <a:pt x="181" y="88"/>
                        <a:pt x="180" y="89"/>
                      </a:cubicBezTo>
                      <a:cubicBezTo>
                        <a:pt x="180" y="89"/>
                        <a:pt x="180" y="90"/>
                        <a:pt x="181" y="89"/>
                      </a:cubicBezTo>
                      <a:cubicBezTo>
                        <a:pt x="182" y="89"/>
                        <a:pt x="183" y="87"/>
                        <a:pt x="184" y="86"/>
                      </a:cubicBezTo>
                      <a:cubicBezTo>
                        <a:pt x="184" y="86"/>
                        <a:pt x="184" y="86"/>
                        <a:pt x="185" y="86"/>
                      </a:cubicBezTo>
                      <a:cubicBezTo>
                        <a:pt x="185" y="86"/>
                        <a:pt x="185" y="86"/>
                        <a:pt x="185" y="85"/>
                      </a:cubicBezTo>
                      <a:cubicBezTo>
                        <a:pt x="186" y="85"/>
                        <a:pt x="186" y="85"/>
                        <a:pt x="187" y="84"/>
                      </a:cubicBezTo>
                      <a:cubicBezTo>
                        <a:pt x="191" y="80"/>
                        <a:pt x="194" y="76"/>
                        <a:pt x="198" y="72"/>
                      </a:cubicBezTo>
                      <a:cubicBezTo>
                        <a:pt x="200" y="70"/>
                        <a:pt x="205" y="63"/>
                        <a:pt x="201" y="72"/>
                      </a:cubicBezTo>
                      <a:cubicBezTo>
                        <a:pt x="199" y="77"/>
                        <a:pt x="194" y="81"/>
                        <a:pt x="190" y="84"/>
                      </a:cubicBezTo>
                      <a:cubicBezTo>
                        <a:pt x="190" y="84"/>
                        <a:pt x="190" y="84"/>
                        <a:pt x="190" y="84"/>
                      </a:cubicBezTo>
                      <a:cubicBezTo>
                        <a:pt x="189" y="85"/>
                        <a:pt x="190" y="86"/>
                        <a:pt x="190" y="85"/>
                      </a:cubicBezTo>
                      <a:cubicBezTo>
                        <a:pt x="192" y="84"/>
                        <a:pt x="194" y="82"/>
                        <a:pt x="196" y="81"/>
                      </a:cubicBezTo>
                      <a:cubicBezTo>
                        <a:pt x="200" y="77"/>
                        <a:pt x="203" y="72"/>
                        <a:pt x="205" y="66"/>
                      </a:cubicBezTo>
                      <a:cubicBezTo>
                        <a:pt x="205" y="65"/>
                        <a:pt x="204" y="65"/>
                        <a:pt x="204" y="65"/>
                      </a:cubicBezTo>
                      <a:cubicBezTo>
                        <a:pt x="201" y="67"/>
                        <a:pt x="199" y="70"/>
                        <a:pt x="197" y="72"/>
                      </a:cubicBezTo>
                      <a:cubicBezTo>
                        <a:pt x="200" y="68"/>
                        <a:pt x="202" y="65"/>
                        <a:pt x="204" y="61"/>
                      </a:cubicBezTo>
                      <a:cubicBezTo>
                        <a:pt x="204" y="60"/>
                        <a:pt x="203" y="59"/>
                        <a:pt x="203" y="60"/>
                      </a:cubicBezTo>
                      <a:cubicBezTo>
                        <a:pt x="202" y="61"/>
                        <a:pt x="201" y="62"/>
                        <a:pt x="200" y="63"/>
                      </a:cubicBezTo>
                      <a:cubicBezTo>
                        <a:pt x="201" y="61"/>
                        <a:pt x="201" y="60"/>
                        <a:pt x="202" y="58"/>
                      </a:cubicBezTo>
                      <a:cubicBezTo>
                        <a:pt x="202" y="57"/>
                        <a:pt x="201" y="57"/>
                        <a:pt x="201" y="57"/>
                      </a:cubicBezTo>
                      <a:cubicBezTo>
                        <a:pt x="195" y="63"/>
                        <a:pt x="190" y="69"/>
                        <a:pt x="184" y="75"/>
                      </a:cubicBezTo>
                      <a:cubicBezTo>
                        <a:pt x="181" y="78"/>
                        <a:pt x="178" y="80"/>
                        <a:pt x="176" y="83"/>
                      </a:cubicBezTo>
                      <a:cubicBezTo>
                        <a:pt x="175" y="84"/>
                        <a:pt x="174" y="85"/>
                        <a:pt x="174" y="86"/>
                      </a:cubicBezTo>
                      <a:cubicBezTo>
                        <a:pt x="178" y="80"/>
                        <a:pt x="182" y="74"/>
                        <a:pt x="187" y="68"/>
                      </a:cubicBezTo>
                      <a:cubicBezTo>
                        <a:pt x="191" y="63"/>
                        <a:pt x="196" y="58"/>
                        <a:pt x="199" y="52"/>
                      </a:cubicBezTo>
                      <a:cubicBezTo>
                        <a:pt x="200" y="52"/>
                        <a:pt x="199" y="51"/>
                        <a:pt x="198" y="51"/>
                      </a:cubicBezTo>
                      <a:cubicBezTo>
                        <a:pt x="190" y="57"/>
                        <a:pt x="182" y="65"/>
                        <a:pt x="175" y="73"/>
                      </a:cubicBezTo>
                      <a:cubicBezTo>
                        <a:pt x="176" y="72"/>
                        <a:pt x="176" y="71"/>
                        <a:pt x="177" y="71"/>
                      </a:cubicBezTo>
                      <a:cubicBezTo>
                        <a:pt x="183" y="61"/>
                        <a:pt x="192" y="54"/>
                        <a:pt x="198" y="43"/>
                      </a:cubicBezTo>
                      <a:cubicBezTo>
                        <a:pt x="198" y="43"/>
                        <a:pt x="197" y="42"/>
                        <a:pt x="197" y="43"/>
                      </a:cubicBezTo>
                      <a:cubicBezTo>
                        <a:pt x="189" y="49"/>
                        <a:pt x="183" y="56"/>
                        <a:pt x="176" y="63"/>
                      </a:cubicBezTo>
                      <a:cubicBezTo>
                        <a:pt x="169" y="70"/>
                        <a:pt x="160" y="77"/>
                        <a:pt x="153" y="85"/>
                      </a:cubicBezTo>
                      <a:cubicBezTo>
                        <a:pt x="167" y="69"/>
                        <a:pt x="182" y="54"/>
                        <a:pt x="193" y="36"/>
                      </a:cubicBezTo>
                      <a:cubicBezTo>
                        <a:pt x="194" y="36"/>
                        <a:pt x="193" y="35"/>
                        <a:pt x="192" y="36"/>
                      </a:cubicBezTo>
                      <a:cubicBezTo>
                        <a:pt x="183" y="42"/>
                        <a:pt x="175" y="52"/>
                        <a:pt x="167" y="59"/>
                      </a:cubicBezTo>
                      <a:cubicBezTo>
                        <a:pt x="162" y="64"/>
                        <a:pt x="157" y="68"/>
                        <a:pt x="152" y="73"/>
                      </a:cubicBezTo>
                      <a:cubicBezTo>
                        <a:pt x="164" y="58"/>
                        <a:pt x="176" y="42"/>
                        <a:pt x="189" y="28"/>
                      </a:cubicBezTo>
                      <a:cubicBezTo>
                        <a:pt x="189" y="28"/>
                        <a:pt x="189" y="28"/>
                        <a:pt x="189" y="28"/>
                      </a:cubicBezTo>
                      <a:cubicBezTo>
                        <a:pt x="189" y="27"/>
                        <a:pt x="189" y="26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71" y="39"/>
                        <a:pt x="158" y="56"/>
                        <a:pt x="144" y="71"/>
                      </a:cubicBezTo>
                      <a:close/>
                      <a:moveTo>
                        <a:pt x="20" y="28"/>
                      </a:moveTo>
                      <a:cubicBezTo>
                        <a:pt x="20" y="28"/>
                        <a:pt x="20" y="28"/>
                        <a:pt x="20" y="28"/>
                      </a:cubicBezTo>
                      <a:cubicBezTo>
                        <a:pt x="18" y="30"/>
                        <a:pt x="16" y="32"/>
                        <a:pt x="20" y="28"/>
                      </a:cubicBezTo>
                      <a:close/>
                      <a:moveTo>
                        <a:pt x="52" y="78"/>
                      </a:moveTo>
                      <a:cubicBezTo>
                        <a:pt x="53" y="78"/>
                        <a:pt x="53" y="77"/>
                        <a:pt x="53" y="77"/>
                      </a:cubicBezTo>
                      <a:cubicBezTo>
                        <a:pt x="60" y="71"/>
                        <a:pt x="67" y="65"/>
                        <a:pt x="74" y="59"/>
                      </a:cubicBezTo>
                      <a:cubicBezTo>
                        <a:pt x="75" y="58"/>
                        <a:pt x="77" y="56"/>
                        <a:pt x="79" y="54"/>
                      </a:cubicBezTo>
                      <a:cubicBezTo>
                        <a:pt x="73" y="61"/>
                        <a:pt x="66" y="67"/>
                        <a:pt x="59" y="73"/>
                      </a:cubicBezTo>
                      <a:cubicBezTo>
                        <a:pt x="57" y="75"/>
                        <a:pt x="54" y="76"/>
                        <a:pt x="52" y="78"/>
                      </a:cubicBezTo>
                      <a:close/>
                      <a:moveTo>
                        <a:pt x="181" y="84"/>
                      </a:moveTo>
                      <a:cubicBezTo>
                        <a:pt x="173" y="91"/>
                        <a:pt x="185" y="80"/>
                        <a:pt x="187" y="78"/>
                      </a:cubicBezTo>
                      <a:cubicBezTo>
                        <a:pt x="189" y="76"/>
                        <a:pt x="191" y="73"/>
                        <a:pt x="193" y="71"/>
                      </a:cubicBezTo>
                      <a:cubicBezTo>
                        <a:pt x="190" y="76"/>
                        <a:pt x="186" y="80"/>
                        <a:pt x="181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2" name="Freeform 4159"/>
                <p:cNvSpPr/>
                <p:nvPr/>
              </p:nvSpPr>
              <p:spPr bwMode="auto">
                <a:xfrm>
                  <a:off x="1941" y="-111"/>
                  <a:ext cx="16" cy="81"/>
                </a:xfrm>
                <a:custGeom>
                  <a:avLst/>
                  <a:gdLst>
                    <a:gd name="T0" fmla="*/ 4 w 9"/>
                    <a:gd name="T1" fmla="*/ 46 h 47"/>
                    <a:gd name="T2" fmla="*/ 6 w 9"/>
                    <a:gd name="T3" fmla="*/ 45 h 47"/>
                    <a:gd name="T4" fmla="*/ 6 w 9"/>
                    <a:gd name="T5" fmla="*/ 4 h 47"/>
                    <a:gd name="T6" fmla="*/ 4 w 9"/>
                    <a:gd name="T7" fmla="*/ 4 h 47"/>
                    <a:gd name="T8" fmla="*/ 3 w 9"/>
                    <a:gd name="T9" fmla="*/ 0 h 47"/>
                    <a:gd name="T10" fmla="*/ 1 w 9"/>
                    <a:gd name="T11" fmla="*/ 2 h 47"/>
                    <a:gd name="T12" fmla="*/ 2 w 9"/>
                    <a:gd name="T13" fmla="*/ 41 h 47"/>
                    <a:gd name="T14" fmla="*/ 3 w 9"/>
                    <a:gd name="T15" fmla="*/ 41 h 47"/>
                    <a:gd name="T16" fmla="*/ 4 w 9"/>
                    <a:gd name="T17" fmla="*/ 4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7">
                      <a:moveTo>
                        <a:pt x="4" y="46"/>
                      </a:moveTo>
                      <a:cubicBezTo>
                        <a:pt x="5" y="47"/>
                        <a:pt x="6" y="46"/>
                        <a:pt x="6" y="45"/>
                      </a:cubicBezTo>
                      <a:cubicBezTo>
                        <a:pt x="9" y="31"/>
                        <a:pt x="6" y="18"/>
                        <a:pt x="6" y="4"/>
                      </a:cubicBezTo>
                      <a:cubicBezTo>
                        <a:pt x="6" y="4"/>
                        <a:pt x="5" y="4"/>
                        <a:pt x="4" y="4"/>
                      </a:cubicBezTo>
                      <a:cubicBezTo>
                        <a:pt x="2" y="3"/>
                        <a:pt x="2" y="2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15"/>
                        <a:pt x="4" y="28"/>
                        <a:pt x="2" y="41"/>
                      </a:cubicBezTo>
                      <a:cubicBezTo>
                        <a:pt x="2" y="41"/>
                        <a:pt x="2" y="41"/>
                        <a:pt x="3" y="41"/>
                      </a:cubicBezTo>
                      <a:cubicBezTo>
                        <a:pt x="6" y="42"/>
                        <a:pt x="6" y="46"/>
                        <a:pt x="4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3" name="Freeform 4160"/>
                <p:cNvSpPr/>
                <p:nvPr/>
              </p:nvSpPr>
              <p:spPr bwMode="auto">
                <a:xfrm>
                  <a:off x="1944" y="-115"/>
                  <a:ext cx="53" cy="12"/>
                </a:xfrm>
                <a:custGeom>
                  <a:avLst/>
                  <a:gdLst>
                    <a:gd name="T0" fmla="*/ 27 w 30"/>
                    <a:gd name="T1" fmla="*/ 1 h 7"/>
                    <a:gd name="T2" fmla="*/ 4 w 30"/>
                    <a:gd name="T3" fmla="*/ 1 h 7"/>
                    <a:gd name="T4" fmla="*/ 1 w 30"/>
                    <a:gd name="T5" fmla="*/ 2 h 7"/>
                    <a:gd name="T6" fmla="*/ 2 w 30"/>
                    <a:gd name="T7" fmla="*/ 6 h 7"/>
                    <a:gd name="T8" fmla="*/ 4 w 30"/>
                    <a:gd name="T9" fmla="*/ 6 h 7"/>
                    <a:gd name="T10" fmla="*/ 26 w 30"/>
                    <a:gd name="T11" fmla="*/ 6 h 7"/>
                    <a:gd name="T12" fmla="*/ 26 w 30"/>
                    <a:gd name="T13" fmla="*/ 5 h 7"/>
                    <a:gd name="T14" fmla="*/ 30 w 30"/>
                    <a:gd name="T15" fmla="*/ 2 h 7"/>
                    <a:gd name="T16" fmla="*/ 27 w 30"/>
                    <a:gd name="T17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7">
                      <a:moveTo>
                        <a:pt x="27" y="1"/>
                      </a:moveTo>
                      <a:cubicBezTo>
                        <a:pt x="19" y="1"/>
                        <a:pt x="11" y="3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12" y="7"/>
                        <a:pt x="19" y="6"/>
                        <a:pt x="26" y="6"/>
                      </a:cubicBezTo>
                      <a:cubicBezTo>
                        <a:pt x="26" y="6"/>
                        <a:pt x="26" y="5"/>
                        <a:pt x="26" y="5"/>
                      </a:cubicBezTo>
                      <a:cubicBezTo>
                        <a:pt x="25" y="3"/>
                        <a:pt x="28" y="1"/>
                        <a:pt x="30" y="2"/>
                      </a:cubicBezTo>
                      <a:cubicBezTo>
                        <a:pt x="29" y="1"/>
                        <a:pt x="28" y="1"/>
                        <a:pt x="2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4" name="Freeform 4161"/>
                <p:cNvSpPr/>
                <p:nvPr/>
              </p:nvSpPr>
              <p:spPr bwMode="auto">
                <a:xfrm>
                  <a:off x="1988" y="-113"/>
                  <a:ext cx="15" cy="80"/>
                </a:xfrm>
                <a:custGeom>
                  <a:avLst/>
                  <a:gdLst>
                    <a:gd name="T0" fmla="*/ 1 w 9"/>
                    <a:gd name="T1" fmla="*/ 4 h 46"/>
                    <a:gd name="T2" fmla="*/ 1 w 9"/>
                    <a:gd name="T3" fmla="*/ 5 h 46"/>
                    <a:gd name="T4" fmla="*/ 2 w 9"/>
                    <a:gd name="T5" fmla="*/ 45 h 46"/>
                    <a:gd name="T6" fmla="*/ 2 w 9"/>
                    <a:gd name="T7" fmla="*/ 46 h 46"/>
                    <a:gd name="T8" fmla="*/ 5 w 9"/>
                    <a:gd name="T9" fmla="*/ 42 h 46"/>
                    <a:gd name="T10" fmla="*/ 7 w 9"/>
                    <a:gd name="T11" fmla="*/ 42 h 46"/>
                    <a:gd name="T12" fmla="*/ 6 w 9"/>
                    <a:gd name="T13" fmla="*/ 3 h 46"/>
                    <a:gd name="T14" fmla="*/ 5 w 9"/>
                    <a:gd name="T15" fmla="*/ 1 h 46"/>
                    <a:gd name="T16" fmla="*/ 1 w 9"/>
                    <a:gd name="T17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46">
                      <a:moveTo>
                        <a:pt x="1" y="4"/>
                      </a:move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4" y="18"/>
                        <a:pt x="2" y="32"/>
                        <a:pt x="2" y="45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2" y="45"/>
                        <a:pt x="2" y="43"/>
                        <a:pt x="5" y="42"/>
                      </a:cubicBezTo>
                      <a:cubicBezTo>
                        <a:pt x="5" y="42"/>
                        <a:pt x="6" y="42"/>
                        <a:pt x="7" y="42"/>
                      </a:cubicBezTo>
                      <a:cubicBezTo>
                        <a:pt x="8" y="29"/>
                        <a:pt x="9" y="16"/>
                        <a:pt x="6" y="3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5" name="Freeform 4162"/>
                <p:cNvSpPr/>
                <p:nvPr/>
              </p:nvSpPr>
              <p:spPr bwMode="auto">
                <a:xfrm>
                  <a:off x="1842" y="-42"/>
                  <a:ext cx="109" cy="105"/>
                </a:xfrm>
                <a:custGeom>
                  <a:avLst/>
                  <a:gdLst>
                    <a:gd name="T0" fmla="*/ 6 w 63"/>
                    <a:gd name="T1" fmla="*/ 55 h 60"/>
                    <a:gd name="T2" fmla="*/ 60 w 63"/>
                    <a:gd name="T3" fmla="*/ 7 h 60"/>
                    <a:gd name="T4" fmla="*/ 61 w 63"/>
                    <a:gd name="T5" fmla="*/ 6 h 60"/>
                    <a:gd name="T6" fmla="*/ 60 w 63"/>
                    <a:gd name="T7" fmla="*/ 1 h 60"/>
                    <a:gd name="T8" fmla="*/ 59 w 63"/>
                    <a:gd name="T9" fmla="*/ 1 h 60"/>
                    <a:gd name="T10" fmla="*/ 0 w 63"/>
                    <a:gd name="T11" fmla="*/ 60 h 60"/>
                    <a:gd name="T12" fmla="*/ 0 w 63"/>
                    <a:gd name="T13" fmla="*/ 59 h 60"/>
                    <a:gd name="T14" fmla="*/ 6 w 63"/>
                    <a:gd name="T15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0">
                      <a:moveTo>
                        <a:pt x="6" y="55"/>
                      </a:moveTo>
                      <a:cubicBezTo>
                        <a:pt x="10" y="29"/>
                        <a:pt x="33" y="4"/>
                        <a:pt x="60" y="7"/>
                      </a:cubicBezTo>
                      <a:cubicBezTo>
                        <a:pt x="60" y="7"/>
                        <a:pt x="60" y="7"/>
                        <a:pt x="61" y="6"/>
                      </a:cubicBezTo>
                      <a:cubicBezTo>
                        <a:pt x="63" y="6"/>
                        <a:pt x="63" y="2"/>
                        <a:pt x="60" y="1"/>
                      </a:cubicBezTo>
                      <a:cubicBezTo>
                        <a:pt x="59" y="1"/>
                        <a:pt x="59" y="1"/>
                        <a:pt x="59" y="1"/>
                      </a:cubicBezTo>
                      <a:cubicBezTo>
                        <a:pt x="28" y="0"/>
                        <a:pt x="2" y="30"/>
                        <a:pt x="0" y="60"/>
                      </a:cubicBezTo>
                      <a:cubicBezTo>
                        <a:pt x="0" y="59"/>
                        <a:pt x="0" y="59"/>
                        <a:pt x="0" y="59"/>
                      </a:cubicBezTo>
                      <a:cubicBezTo>
                        <a:pt x="2" y="57"/>
                        <a:pt x="4" y="56"/>
                        <a:pt x="6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6" name="Freeform 4163"/>
                <p:cNvSpPr/>
                <p:nvPr/>
              </p:nvSpPr>
              <p:spPr bwMode="auto">
                <a:xfrm>
                  <a:off x="2075" y="110"/>
                  <a:ext cx="7" cy="8"/>
                </a:xfrm>
                <a:custGeom>
                  <a:avLst/>
                  <a:gdLst>
                    <a:gd name="T0" fmla="*/ 1 w 4"/>
                    <a:gd name="T1" fmla="*/ 3 h 5"/>
                    <a:gd name="T2" fmla="*/ 1 w 4"/>
                    <a:gd name="T3" fmla="*/ 3 h 5"/>
                    <a:gd name="T4" fmla="*/ 0 w 4"/>
                    <a:gd name="T5" fmla="*/ 5 h 5"/>
                    <a:gd name="T6" fmla="*/ 1 w 4"/>
                    <a:gd name="T7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5">
                      <a:moveTo>
                        <a:pt x="1" y="3"/>
                      </a:moveTo>
                      <a:cubicBezTo>
                        <a:pt x="4" y="0"/>
                        <a:pt x="3" y="1"/>
                        <a:pt x="1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4"/>
                        <a:pt x="1" y="4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7" name="Freeform 4164"/>
                <p:cNvSpPr/>
                <p:nvPr/>
              </p:nvSpPr>
              <p:spPr bwMode="auto">
                <a:xfrm>
                  <a:off x="1840" y="-40"/>
                  <a:ext cx="261" cy="228"/>
                </a:xfrm>
                <a:custGeom>
                  <a:avLst/>
                  <a:gdLst>
                    <a:gd name="T0" fmla="*/ 87 w 150"/>
                    <a:gd name="T1" fmla="*/ 4 h 131"/>
                    <a:gd name="T2" fmla="*/ 90 w 150"/>
                    <a:gd name="T3" fmla="*/ 6 h 131"/>
                    <a:gd name="T4" fmla="*/ 141 w 150"/>
                    <a:gd name="T5" fmla="*/ 57 h 131"/>
                    <a:gd name="T6" fmla="*/ 142 w 150"/>
                    <a:gd name="T7" fmla="*/ 57 h 131"/>
                    <a:gd name="T8" fmla="*/ 141 w 150"/>
                    <a:gd name="T9" fmla="*/ 62 h 131"/>
                    <a:gd name="T10" fmla="*/ 141 w 150"/>
                    <a:gd name="T11" fmla="*/ 68 h 131"/>
                    <a:gd name="T12" fmla="*/ 136 w 150"/>
                    <a:gd name="T13" fmla="*/ 87 h 131"/>
                    <a:gd name="T14" fmla="*/ 140 w 150"/>
                    <a:gd name="T15" fmla="*/ 85 h 131"/>
                    <a:gd name="T16" fmla="*/ 140 w 150"/>
                    <a:gd name="T17" fmla="*/ 86 h 131"/>
                    <a:gd name="T18" fmla="*/ 133 w 150"/>
                    <a:gd name="T19" fmla="*/ 94 h 131"/>
                    <a:gd name="T20" fmla="*/ 114 w 150"/>
                    <a:gd name="T21" fmla="*/ 114 h 131"/>
                    <a:gd name="T22" fmla="*/ 110 w 150"/>
                    <a:gd name="T23" fmla="*/ 117 h 131"/>
                    <a:gd name="T24" fmla="*/ 109 w 150"/>
                    <a:gd name="T25" fmla="*/ 117 h 131"/>
                    <a:gd name="T26" fmla="*/ 76 w 150"/>
                    <a:gd name="T27" fmla="*/ 125 h 131"/>
                    <a:gd name="T28" fmla="*/ 52 w 150"/>
                    <a:gd name="T29" fmla="*/ 123 h 131"/>
                    <a:gd name="T30" fmla="*/ 52 w 150"/>
                    <a:gd name="T31" fmla="*/ 123 h 131"/>
                    <a:gd name="T32" fmla="*/ 51 w 150"/>
                    <a:gd name="T33" fmla="*/ 123 h 131"/>
                    <a:gd name="T34" fmla="*/ 41 w 150"/>
                    <a:gd name="T35" fmla="*/ 120 h 131"/>
                    <a:gd name="T36" fmla="*/ 41 w 150"/>
                    <a:gd name="T37" fmla="*/ 121 h 131"/>
                    <a:gd name="T38" fmla="*/ 40 w 150"/>
                    <a:gd name="T39" fmla="*/ 120 h 131"/>
                    <a:gd name="T40" fmla="*/ 40 w 150"/>
                    <a:gd name="T41" fmla="*/ 119 h 131"/>
                    <a:gd name="T42" fmla="*/ 30 w 150"/>
                    <a:gd name="T43" fmla="*/ 115 h 131"/>
                    <a:gd name="T44" fmla="*/ 30 w 150"/>
                    <a:gd name="T45" fmla="*/ 115 h 131"/>
                    <a:gd name="T46" fmla="*/ 29 w 150"/>
                    <a:gd name="T47" fmla="*/ 114 h 131"/>
                    <a:gd name="T48" fmla="*/ 26 w 150"/>
                    <a:gd name="T49" fmla="*/ 111 h 131"/>
                    <a:gd name="T50" fmla="*/ 25 w 150"/>
                    <a:gd name="T51" fmla="*/ 112 h 131"/>
                    <a:gd name="T52" fmla="*/ 24 w 150"/>
                    <a:gd name="T53" fmla="*/ 111 h 131"/>
                    <a:gd name="T54" fmla="*/ 25 w 150"/>
                    <a:gd name="T55" fmla="*/ 111 h 131"/>
                    <a:gd name="T56" fmla="*/ 24 w 150"/>
                    <a:gd name="T57" fmla="*/ 110 h 131"/>
                    <a:gd name="T58" fmla="*/ 19 w 150"/>
                    <a:gd name="T59" fmla="*/ 105 h 131"/>
                    <a:gd name="T60" fmla="*/ 18 w 150"/>
                    <a:gd name="T61" fmla="*/ 106 h 131"/>
                    <a:gd name="T62" fmla="*/ 17 w 150"/>
                    <a:gd name="T63" fmla="*/ 105 h 131"/>
                    <a:gd name="T64" fmla="*/ 18 w 150"/>
                    <a:gd name="T65" fmla="*/ 104 h 131"/>
                    <a:gd name="T66" fmla="*/ 14 w 150"/>
                    <a:gd name="T67" fmla="*/ 98 h 131"/>
                    <a:gd name="T68" fmla="*/ 14 w 150"/>
                    <a:gd name="T69" fmla="*/ 98 h 131"/>
                    <a:gd name="T70" fmla="*/ 13 w 150"/>
                    <a:gd name="T71" fmla="*/ 97 h 131"/>
                    <a:gd name="T72" fmla="*/ 13 w 150"/>
                    <a:gd name="T73" fmla="*/ 96 h 131"/>
                    <a:gd name="T74" fmla="*/ 12 w 150"/>
                    <a:gd name="T75" fmla="*/ 93 h 131"/>
                    <a:gd name="T76" fmla="*/ 10 w 150"/>
                    <a:gd name="T77" fmla="*/ 95 h 131"/>
                    <a:gd name="T78" fmla="*/ 9 w 150"/>
                    <a:gd name="T79" fmla="*/ 94 h 131"/>
                    <a:gd name="T80" fmla="*/ 11 w 150"/>
                    <a:gd name="T81" fmla="*/ 91 h 131"/>
                    <a:gd name="T82" fmla="*/ 7 w 150"/>
                    <a:gd name="T83" fmla="*/ 79 h 131"/>
                    <a:gd name="T84" fmla="*/ 6 w 150"/>
                    <a:gd name="T85" fmla="*/ 80 h 131"/>
                    <a:gd name="T86" fmla="*/ 5 w 150"/>
                    <a:gd name="T87" fmla="*/ 79 h 131"/>
                    <a:gd name="T88" fmla="*/ 7 w 150"/>
                    <a:gd name="T89" fmla="*/ 75 h 131"/>
                    <a:gd name="T90" fmla="*/ 6 w 150"/>
                    <a:gd name="T91" fmla="*/ 72 h 131"/>
                    <a:gd name="T92" fmla="*/ 4 w 150"/>
                    <a:gd name="T93" fmla="*/ 74 h 131"/>
                    <a:gd name="T94" fmla="*/ 3 w 150"/>
                    <a:gd name="T95" fmla="*/ 73 h 131"/>
                    <a:gd name="T96" fmla="*/ 6 w 150"/>
                    <a:gd name="T97" fmla="*/ 70 h 131"/>
                    <a:gd name="T98" fmla="*/ 6 w 150"/>
                    <a:gd name="T99" fmla="*/ 67 h 131"/>
                    <a:gd name="T100" fmla="*/ 6 w 150"/>
                    <a:gd name="T101" fmla="*/ 61 h 131"/>
                    <a:gd name="T102" fmla="*/ 5 w 150"/>
                    <a:gd name="T103" fmla="*/ 61 h 131"/>
                    <a:gd name="T104" fmla="*/ 0 w 150"/>
                    <a:gd name="T105" fmla="*/ 60 h 131"/>
                    <a:gd name="T106" fmla="*/ 0 w 150"/>
                    <a:gd name="T107" fmla="*/ 64 h 131"/>
                    <a:gd name="T108" fmla="*/ 19 w 150"/>
                    <a:gd name="T109" fmla="*/ 112 h 131"/>
                    <a:gd name="T110" fmla="*/ 76 w 150"/>
                    <a:gd name="T111" fmla="*/ 130 h 131"/>
                    <a:gd name="T112" fmla="*/ 127 w 150"/>
                    <a:gd name="T113" fmla="*/ 111 h 131"/>
                    <a:gd name="T114" fmla="*/ 146 w 150"/>
                    <a:gd name="T115" fmla="*/ 70 h 131"/>
                    <a:gd name="T116" fmla="*/ 92 w 150"/>
                    <a:gd name="T117" fmla="*/ 0 h 131"/>
                    <a:gd name="T118" fmla="*/ 90 w 150"/>
                    <a:gd name="T119" fmla="*/ 0 h 131"/>
                    <a:gd name="T120" fmla="*/ 87 w 150"/>
                    <a:gd name="T121" fmla="*/ 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50" h="131">
                      <a:moveTo>
                        <a:pt x="87" y="4"/>
                      </a:moveTo>
                      <a:cubicBezTo>
                        <a:pt x="88" y="5"/>
                        <a:pt x="89" y="6"/>
                        <a:pt x="90" y="6"/>
                      </a:cubicBezTo>
                      <a:cubicBezTo>
                        <a:pt x="120" y="4"/>
                        <a:pt x="139" y="29"/>
                        <a:pt x="141" y="57"/>
                      </a:cubicBezTo>
                      <a:cubicBezTo>
                        <a:pt x="141" y="57"/>
                        <a:pt x="142" y="57"/>
                        <a:pt x="142" y="57"/>
                      </a:cubicBezTo>
                      <a:cubicBezTo>
                        <a:pt x="145" y="58"/>
                        <a:pt x="144" y="63"/>
                        <a:pt x="141" y="62"/>
                      </a:cubicBezTo>
                      <a:cubicBezTo>
                        <a:pt x="141" y="64"/>
                        <a:pt x="141" y="66"/>
                        <a:pt x="141" y="68"/>
                      </a:cubicBezTo>
                      <a:cubicBezTo>
                        <a:pt x="140" y="75"/>
                        <a:pt x="139" y="81"/>
                        <a:pt x="136" y="87"/>
                      </a:cubicBezTo>
                      <a:cubicBezTo>
                        <a:pt x="137" y="87"/>
                        <a:pt x="138" y="86"/>
                        <a:pt x="140" y="85"/>
                      </a:cubicBezTo>
                      <a:cubicBezTo>
                        <a:pt x="140" y="85"/>
                        <a:pt x="141" y="85"/>
                        <a:pt x="140" y="86"/>
                      </a:cubicBezTo>
                      <a:cubicBezTo>
                        <a:pt x="138" y="89"/>
                        <a:pt x="136" y="91"/>
                        <a:pt x="133" y="94"/>
                      </a:cubicBezTo>
                      <a:cubicBezTo>
                        <a:pt x="128" y="102"/>
                        <a:pt x="122" y="109"/>
                        <a:pt x="114" y="114"/>
                      </a:cubicBezTo>
                      <a:cubicBezTo>
                        <a:pt x="113" y="115"/>
                        <a:pt x="111" y="116"/>
                        <a:pt x="110" y="117"/>
                      </a:cubicBezTo>
                      <a:cubicBezTo>
                        <a:pt x="109" y="118"/>
                        <a:pt x="109" y="117"/>
                        <a:pt x="109" y="117"/>
                      </a:cubicBezTo>
                      <a:cubicBezTo>
                        <a:pt x="99" y="122"/>
                        <a:pt x="88" y="125"/>
                        <a:pt x="76" y="125"/>
                      </a:cubicBezTo>
                      <a:cubicBezTo>
                        <a:pt x="68" y="126"/>
                        <a:pt x="60" y="125"/>
                        <a:pt x="52" y="123"/>
                      </a:cubicBezTo>
                      <a:cubicBezTo>
                        <a:pt x="52" y="123"/>
                        <a:pt x="52" y="123"/>
                        <a:pt x="52" y="123"/>
                      </a:cubicBezTo>
                      <a:cubicBezTo>
                        <a:pt x="51" y="124"/>
                        <a:pt x="51" y="123"/>
                        <a:pt x="51" y="123"/>
                      </a:cubicBezTo>
                      <a:cubicBezTo>
                        <a:pt x="48" y="122"/>
                        <a:pt x="44" y="121"/>
                        <a:pt x="41" y="120"/>
                      </a:cubicBezTo>
                      <a:cubicBezTo>
                        <a:pt x="41" y="120"/>
                        <a:pt x="41" y="120"/>
                        <a:pt x="41" y="121"/>
                      </a:cubicBezTo>
                      <a:cubicBezTo>
                        <a:pt x="40" y="121"/>
                        <a:pt x="39" y="121"/>
                        <a:pt x="40" y="120"/>
                      </a:cubicBezTo>
                      <a:cubicBezTo>
                        <a:pt x="40" y="120"/>
                        <a:pt x="40" y="120"/>
                        <a:pt x="40" y="119"/>
                      </a:cubicBezTo>
                      <a:cubicBezTo>
                        <a:pt x="37" y="118"/>
                        <a:pt x="33" y="117"/>
                        <a:pt x="30" y="115"/>
                      </a:cubicBezTo>
                      <a:cubicBezTo>
                        <a:pt x="30" y="115"/>
                        <a:pt x="30" y="115"/>
                        <a:pt x="30" y="115"/>
                      </a:cubicBezTo>
                      <a:cubicBezTo>
                        <a:pt x="30" y="115"/>
                        <a:pt x="29" y="115"/>
                        <a:pt x="29" y="114"/>
                      </a:cubicBezTo>
                      <a:cubicBezTo>
                        <a:pt x="28" y="113"/>
                        <a:pt x="27" y="112"/>
                        <a:pt x="26" y="111"/>
                      </a:cubicBezTo>
                      <a:cubicBezTo>
                        <a:pt x="26" y="112"/>
                        <a:pt x="25" y="112"/>
                        <a:pt x="25" y="112"/>
                      </a:cubicBezTo>
                      <a:cubicBezTo>
                        <a:pt x="24" y="113"/>
                        <a:pt x="24" y="112"/>
                        <a:pt x="24" y="111"/>
                      </a:cubicBezTo>
                      <a:cubicBezTo>
                        <a:pt x="24" y="111"/>
                        <a:pt x="24" y="111"/>
                        <a:pt x="25" y="111"/>
                      </a:cubicBezTo>
                      <a:cubicBezTo>
                        <a:pt x="24" y="110"/>
                        <a:pt x="24" y="110"/>
                        <a:pt x="24" y="110"/>
                      </a:cubicBezTo>
                      <a:cubicBezTo>
                        <a:pt x="22" y="109"/>
                        <a:pt x="21" y="107"/>
                        <a:pt x="19" y="105"/>
                      </a:cubicBezTo>
                      <a:cubicBezTo>
                        <a:pt x="19" y="105"/>
                        <a:pt x="18" y="106"/>
                        <a:pt x="18" y="106"/>
                      </a:cubicBezTo>
                      <a:cubicBezTo>
                        <a:pt x="17" y="106"/>
                        <a:pt x="17" y="106"/>
                        <a:pt x="17" y="105"/>
                      </a:cubicBezTo>
                      <a:cubicBezTo>
                        <a:pt x="17" y="105"/>
                        <a:pt x="18" y="104"/>
                        <a:pt x="18" y="104"/>
                      </a:cubicBezTo>
                      <a:cubicBezTo>
                        <a:pt x="17" y="102"/>
                        <a:pt x="15" y="100"/>
                        <a:pt x="14" y="98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3" y="99"/>
                        <a:pt x="12" y="98"/>
                        <a:pt x="13" y="97"/>
                      </a:cubicBezTo>
                      <a:cubicBezTo>
                        <a:pt x="13" y="97"/>
                        <a:pt x="13" y="97"/>
                        <a:pt x="13" y="96"/>
                      </a:cubicBezTo>
                      <a:cubicBezTo>
                        <a:pt x="13" y="95"/>
                        <a:pt x="12" y="94"/>
                        <a:pt x="12" y="93"/>
                      </a:cubicBezTo>
                      <a:cubicBezTo>
                        <a:pt x="11" y="94"/>
                        <a:pt x="11" y="94"/>
                        <a:pt x="10" y="95"/>
                      </a:cubicBezTo>
                      <a:cubicBezTo>
                        <a:pt x="10" y="95"/>
                        <a:pt x="9" y="95"/>
                        <a:pt x="9" y="94"/>
                      </a:cubicBezTo>
                      <a:cubicBezTo>
                        <a:pt x="10" y="93"/>
                        <a:pt x="10" y="92"/>
                        <a:pt x="11" y="91"/>
                      </a:cubicBezTo>
                      <a:cubicBezTo>
                        <a:pt x="9" y="87"/>
                        <a:pt x="8" y="83"/>
                        <a:pt x="7" y="79"/>
                      </a:cubicBezTo>
                      <a:cubicBezTo>
                        <a:pt x="7" y="79"/>
                        <a:pt x="6" y="80"/>
                        <a:pt x="6" y="80"/>
                      </a:cubicBezTo>
                      <a:cubicBezTo>
                        <a:pt x="5" y="80"/>
                        <a:pt x="5" y="80"/>
                        <a:pt x="5" y="79"/>
                      </a:cubicBezTo>
                      <a:cubicBezTo>
                        <a:pt x="5" y="78"/>
                        <a:pt x="6" y="77"/>
                        <a:pt x="7" y="75"/>
                      </a:cubicBezTo>
                      <a:cubicBezTo>
                        <a:pt x="7" y="74"/>
                        <a:pt x="6" y="73"/>
                        <a:pt x="6" y="72"/>
                      </a:cubicBezTo>
                      <a:cubicBezTo>
                        <a:pt x="6" y="73"/>
                        <a:pt x="5" y="73"/>
                        <a:pt x="4" y="74"/>
                      </a:cubicBezTo>
                      <a:cubicBezTo>
                        <a:pt x="4" y="74"/>
                        <a:pt x="3" y="74"/>
                        <a:pt x="3" y="73"/>
                      </a:cubicBezTo>
                      <a:cubicBezTo>
                        <a:pt x="4" y="72"/>
                        <a:pt x="5" y="71"/>
                        <a:pt x="6" y="70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5" y="65"/>
                        <a:pt x="6" y="63"/>
                        <a:pt x="6" y="61"/>
                      </a:cubicBezTo>
                      <a:cubicBezTo>
                        <a:pt x="5" y="61"/>
                        <a:pt x="5" y="61"/>
                        <a:pt x="5" y="61"/>
                      </a:cubicBezTo>
                      <a:cubicBezTo>
                        <a:pt x="3" y="63"/>
                        <a:pt x="1" y="62"/>
                        <a:pt x="0" y="60"/>
                      </a:cubicBezTo>
                      <a:cubicBezTo>
                        <a:pt x="0" y="62"/>
                        <a:pt x="0" y="63"/>
                        <a:pt x="0" y="64"/>
                      </a:cubicBezTo>
                      <a:cubicBezTo>
                        <a:pt x="1" y="82"/>
                        <a:pt x="7" y="99"/>
                        <a:pt x="19" y="112"/>
                      </a:cubicBezTo>
                      <a:cubicBezTo>
                        <a:pt x="33" y="127"/>
                        <a:pt x="57" y="131"/>
                        <a:pt x="76" y="130"/>
                      </a:cubicBezTo>
                      <a:cubicBezTo>
                        <a:pt x="94" y="130"/>
                        <a:pt x="113" y="123"/>
                        <a:pt x="127" y="111"/>
                      </a:cubicBezTo>
                      <a:cubicBezTo>
                        <a:pt x="139" y="100"/>
                        <a:pt x="144" y="85"/>
                        <a:pt x="146" y="70"/>
                      </a:cubicBezTo>
                      <a:cubicBezTo>
                        <a:pt x="150" y="36"/>
                        <a:pt x="128" y="1"/>
                        <a:pt x="92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87" y="1"/>
                        <a:pt x="87" y="3"/>
                        <a:pt x="8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8" name="Freeform 4165"/>
                <p:cNvSpPr/>
                <p:nvPr/>
              </p:nvSpPr>
              <p:spPr bwMode="auto">
                <a:xfrm>
                  <a:off x="2052" y="70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0 w 5"/>
                    <a:gd name="T3" fmla="*/ 3 h 3"/>
                    <a:gd name="T4" fmla="*/ 3 w 5"/>
                    <a:gd name="T5" fmla="*/ 2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1"/>
                        <a:pt x="3" y="2"/>
                        <a:pt x="0" y="3"/>
                      </a:cubicBez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4" y="2"/>
                        <a:pt x="5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29" name="Freeform 4166"/>
                <p:cNvSpPr/>
                <p:nvPr/>
              </p:nvSpPr>
              <p:spPr bwMode="auto">
                <a:xfrm>
                  <a:off x="1866" y="54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0 w 3"/>
                    <a:gd name="T3" fmla="*/ 2 h 2"/>
                    <a:gd name="T4" fmla="*/ 1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1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0" name="Freeform 4167"/>
                <p:cNvSpPr/>
                <p:nvPr/>
              </p:nvSpPr>
              <p:spPr bwMode="auto">
                <a:xfrm>
                  <a:off x="1941" y="59"/>
                  <a:ext cx="12" cy="11"/>
                </a:xfrm>
                <a:custGeom>
                  <a:avLst/>
                  <a:gdLst>
                    <a:gd name="T0" fmla="*/ 0 w 7"/>
                    <a:gd name="T1" fmla="*/ 6 h 6"/>
                    <a:gd name="T2" fmla="*/ 2 w 7"/>
                    <a:gd name="T3" fmla="*/ 6 h 6"/>
                    <a:gd name="T4" fmla="*/ 0 w 7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6">
                      <a:moveTo>
                        <a:pt x="0" y="6"/>
                      </a:move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7" y="0"/>
                        <a:pt x="3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1" name="Freeform 4168"/>
                <p:cNvSpPr/>
                <p:nvPr/>
              </p:nvSpPr>
              <p:spPr bwMode="auto">
                <a:xfrm>
                  <a:off x="1840" y="45"/>
                  <a:ext cx="252" cy="32"/>
                </a:xfrm>
                <a:custGeom>
                  <a:avLst/>
                  <a:gdLst>
                    <a:gd name="T0" fmla="*/ 5 w 145"/>
                    <a:gd name="T1" fmla="*/ 12 h 18"/>
                    <a:gd name="T2" fmla="*/ 6 w 145"/>
                    <a:gd name="T3" fmla="*/ 12 h 18"/>
                    <a:gd name="T4" fmla="*/ 13 w 145"/>
                    <a:gd name="T5" fmla="*/ 8 h 18"/>
                    <a:gd name="T6" fmla="*/ 19 w 145"/>
                    <a:gd name="T7" fmla="*/ 3 h 18"/>
                    <a:gd name="T8" fmla="*/ 20 w 145"/>
                    <a:gd name="T9" fmla="*/ 4 h 18"/>
                    <a:gd name="T10" fmla="*/ 18 w 145"/>
                    <a:gd name="T11" fmla="*/ 7 h 18"/>
                    <a:gd name="T12" fmla="*/ 24 w 145"/>
                    <a:gd name="T13" fmla="*/ 7 h 18"/>
                    <a:gd name="T14" fmla="*/ 24 w 145"/>
                    <a:gd name="T15" fmla="*/ 7 h 18"/>
                    <a:gd name="T16" fmla="*/ 25 w 145"/>
                    <a:gd name="T17" fmla="*/ 7 h 18"/>
                    <a:gd name="T18" fmla="*/ 39 w 145"/>
                    <a:gd name="T19" fmla="*/ 9 h 18"/>
                    <a:gd name="T20" fmla="*/ 40 w 145"/>
                    <a:gd name="T21" fmla="*/ 9 h 18"/>
                    <a:gd name="T22" fmla="*/ 40 w 145"/>
                    <a:gd name="T23" fmla="*/ 9 h 18"/>
                    <a:gd name="T24" fmla="*/ 41 w 145"/>
                    <a:gd name="T25" fmla="*/ 9 h 18"/>
                    <a:gd name="T26" fmla="*/ 47 w 145"/>
                    <a:gd name="T27" fmla="*/ 12 h 18"/>
                    <a:gd name="T28" fmla="*/ 48 w 145"/>
                    <a:gd name="T29" fmla="*/ 12 h 18"/>
                    <a:gd name="T30" fmla="*/ 55 w 145"/>
                    <a:gd name="T31" fmla="*/ 14 h 18"/>
                    <a:gd name="T32" fmla="*/ 56 w 145"/>
                    <a:gd name="T33" fmla="*/ 14 h 18"/>
                    <a:gd name="T34" fmla="*/ 64 w 145"/>
                    <a:gd name="T35" fmla="*/ 9 h 18"/>
                    <a:gd name="T36" fmla="*/ 65 w 145"/>
                    <a:gd name="T37" fmla="*/ 10 h 18"/>
                    <a:gd name="T38" fmla="*/ 62 w 145"/>
                    <a:gd name="T39" fmla="*/ 14 h 18"/>
                    <a:gd name="T40" fmla="*/ 71 w 145"/>
                    <a:gd name="T41" fmla="*/ 11 h 18"/>
                    <a:gd name="T42" fmla="*/ 91 w 145"/>
                    <a:gd name="T43" fmla="*/ 8 h 18"/>
                    <a:gd name="T44" fmla="*/ 92 w 145"/>
                    <a:gd name="T45" fmla="*/ 7 h 18"/>
                    <a:gd name="T46" fmla="*/ 93 w 145"/>
                    <a:gd name="T47" fmla="*/ 8 h 18"/>
                    <a:gd name="T48" fmla="*/ 95 w 145"/>
                    <a:gd name="T49" fmla="*/ 8 h 18"/>
                    <a:gd name="T50" fmla="*/ 97 w 145"/>
                    <a:gd name="T51" fmla="*/ 9 h 18"/>
                    <a:gd name="T52" fmla="*/ 98 w 145"/>
                    <a:gd name="T53" fmla="*/ 8 h 18"/>
                    <a:gd name="T54" fmla="*/ 99 w 145"/>
                    <a:gd name="T55" fmla="*/ 9 h 18"/>
                    <a:gd name="T56" fmla="*/ 113 w 145"/>
                    <a:gd name="T57" fmla="*/ 17 h 18"/>
                    <a:gd name="T58" fmla="*/ 116 w 145"/>
                    <a:gd name="T59" fmla="*/ 14 h 18"/>
                    <a:gd name="T60" fmla="*/ 117 w 145"/>
                    <a:gd name="T61" fmla="*/ 15 h 18"/>
                    <a:gd name="T62" fmla="*/ 115 w 145"/>
                    <a:gd name="T63" fmla="*/ 18 h 18"/>
                    <a:gd name="T64" fmla="*/ 118 w 145"/>
                    <a:gd name="T65" fmla="*/ 18 h 18"/>
                    <a:gd name="T66" fmla="*/ 129 w 145"/>
                    <a:gd name="T67" fmla="*/ 12 h 18"/>
                    <a:gd name="T68" fmla="*/ 130 w 145"/>
                    <a:gd name="T69" fmla="*/ 13 h 18"/>
                    <a:gd name="T70" fmla="*/ 128 w 145"/>
                    <a:gd name="T71" fmla="*/ 15 h 18"/>
                    <a:gd name="T72" fmla="*/ 141 w 145"/>
                    <a:gd name="T73" fmla="*/ 13 h 18"/>
                    <a:gd name="T74" fmla="*/ 141 w 145"/>
                    <a:gd name="T75" fmla="*/ 13 h 18"/>
                    <a:gd name="T76" fmla="*/ 142 w 145"/>
                    <a:gd name="T77" fmla="*/ 8 h 18"/>
                    <a:gd name="T78" fmla="*/ 141 w 145"/>
                    <a:gd name="T79" fmla="*/ 8 h 18"/>
                    <a:gd name="T80" fmla="*/ 130 w 145"/>
                    <a:gd name="T81" fmla="*/ 9 h 18"/>
                    <a:gd name="T82" fmla="*/ 107 w 145"/>
                    <a:gd name="T83" fmla="*/ 7 h 18"/>
                    <a:gd name="T84" fmla="*/ 69 w 145"/>
                    <a:gd name="T85" fmla="*/ 6 h 18"/>
                    <a:gd name="T86" fmla="*/ 45 w 145"/>
                    <a:gd name="T87" fmla="*/ 6 h 18"/>
                    <a:gd name="T88" fmla="*/ 29 w 145"/>
                    <a:gd name="T89" fmla="*/ 2 h 18"/>
                    <a:gd name="T90" fmla="*/ 7 w 145"/>
                    <a:gd name="T91" fmla="*/ 5 h 18"/>
                    <a:gd name="T92" fmla="*/ 1 w 145"/>
                    <a:gd name="T93" fmla="*/ 9 h 18"/>
                    <a:gd name="T94" fmla="*/ 1 w 145"/>
                    <a:gd name="T95" fmla="*/ 10 h 18"/>
                    <a:gd name="T96" fmla="*/ 0 w 145"/>
                    <a:gd name="T97" fmla="*/ 11 h 18"/>
                    <a:gd name="T98" fmla="*/ 5 w 145"/>
                    <a:gd name="T99" fmla="*/ 1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45" h="18">
                      <a:moveTo>
                        <a:pt x="5" y="12"/>
                      </a:moveTo>
                      <a:cubicBezTo>
                        <a:pt x="5" y="12"/>
                        <a:pt x="5" y="12"/>
                        <a:pt x="6" y="12"/>
                      </a:cubicBezTo>
                      <a:cubicBezTo>
                        <a:pt x="8" y="10"/>
                        <a:pt x="10" y="9"/>
                        <a:pt x="13" y="8"/>
                      </a:cubicBezTo>
                      <a:cubicBezTo>
                        <a:pt x="15" y="6"/>
                        <a:pt x="17" y="5"/>
                        <a:pt x="19" y="3"/>
                      </a:cubicBezTo>
                      <a:cubicBezTo>
                        <a:pt x="20" y="3"/>
                        <a:pt x="20" y="3"/>
                        <a:pt x="20" y="4"/>
                      </a:cubicBezTo>
                      <a:cubicBezTo>
                        <a:pt x="19" y="5"/>
                        <a:pt x="19" y="6"/>
                        <a:pt x="18" y="7"/>
                      </a:cubicBezTo>
                      <a:cubicBezTo>
                        <a:pt x="20" y="7"/>
                        <a:pt x="22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5" y="6"/>
                        <a:pt x="25" y="7"/>
                        <a:pt x="25" y="7"/>
                      </a:cubicBezTo>
                      <a:cubicBezTo>
                        <a:pt x="30" y="7"/>
                        <a:pt x="35" y="8"/>
                        <a:pt x="39" y="9"/>
                      </a:cubicBezTo>
                      <a:cubicBezTo>
                        <a:pt x="39" y="9"/>
                        <a:pt x="40" y="9"/>
                        <a:pt x="40" y="9"/>
                      </a:cubicBezTo>
                      <a:cubicBezTo>
                        <a:pt x="40" y="9"/>
                        <a:pt x="40" y="9"/>
                        <a:pt x="40" y="9"/>
                      </a:cubicBezTo>
                      <a:cubicBezTo>
                        <a:pt x="40" y="9"/>
                        <a:pt x="41" y="9"/>
                        <a:pt x="41" y="9"/>
                      </a:cubicBezTo>
                      <a:cubicBezTo>
                        <a:pt x="43" y="10"/>
                        <a:pt x="45" y="11"/>
                        <a:pt x="47" y="12"/>
                      </a:cubicBezTo>
                      <a:cubicBezTo>
                        <a:pt x="47" y="12"/>
                        <a:pt x="47" y="12"/>
                        <a:pt x="48" y="12"/>
                      </a:cubicBezTo>
                      <a:cubicBezTo>
                        <a:pt x="50" y="13"/>
                        <a:pt x="52" y="14"/>
                        <a:pt x="55" y="14"/>
                      </a:cubicBezTo>
                      <a:cubicBezTo>
                        <a:pt x="55" y="14"/>
                        <a:pt x="56" y="14"/>
                        <a:pt x="56" y="14"/>
                      </a:cubicBezTo>
                      <a:cubicBezTo>
                        <a:pt x="59" y="12"/>
                        <a:pt x="61" y="11"/>
                        <a:pt x="64" y="9"/>
                      </a:cubicBezTo>
                      <a:cubicBezTo>
                        <a:pt x="65" y="9"/>
                        <a:pt x="65" y="9"/>
                        <a:pt x="65" y="10"/>
                      </a:cubicBezTo>
                      <a:cubicBezTo>
                        <a:pt x="64" y="11"/>
                        <a:pt x="63" y="13"/>
                        <a:pt x="62" y="14"/>
                      </a:cubicBezTo>
                      <a:cubicBezTo>
                        <a:pt x="65" y="13"/>
                        <a:pt x="68" y="12"/>
                        <a:pt x="71" y="11"/>
                      </a:cubicBezTo>
                      <a:cubicBezTo>
                        <a:pt x="77" y="9"/>
                        <a:pt x="84" y="7"/>
                        <a:pt x="91" y="8"/>
                      </a:cubicBezTo>
                      <a:cubicBezTo>
                        <a:pt x="92" y="8"/>
                        <a:pt x="92" y="8"/>
                        <a:pt x="92" y="7"/>
                      </a:cubicBezTo>
                      <a:cubicBezTo>
                        <a:pt x="92" y="7"/>
                        <a:pt x="93" y="7"/>
                        <a:pt x="93" y="8"/>
                      </a:cubicBezTo>
                      <a:cubicBezTo>
                        <a:pt x="93" y="8"/>
                        <a:pt x="94" y="8"/>
                        <a:pt x="95" y="8"/>
                      </a:cubicBezTo>
                      <a:cubicBezTo>
                        <a:pt x="96" y="8"/>
                        <a:pt x="97" y="8"/>
                        <a:pt x="97" y="9"/>
                      </a:cubicBezTo>
                      <a:cubicBezTo>
                        <a:pt x="98" y="8"/>
                        <a:pt x="98" y="8"/>
                        <a:pt x="98" y="8"/>
                      </a:cubicBezTo>
                      <a:cubicBezTo>
                        <a:pt x="98" y="8"/>
                        <a:pt x="99" y="9"/>
                        <a:pt x="99" y="9"/>
                      </a:cubicBezTo>
                      <a:cubicBezTo>
                        <a:pt x="104" y="11"/>
                        <a:pt x="108" y="14"/>
                        <a:pt x="113" y="17"/>
                      </a:cubicBezTo>
                      <a:cubicBezTo>
                        <a:pt x="114" y="16"/>
                        <a:pt x="115" y="15"/>
                        <a:pt x="116" y="14"/>
                      </a:cubicBezTo>
                      <a:cubicBezTo>
                        <a:pt x="117" y="14"/>
                        <a:pt x="117" y="15"/>
                        <a:pt x="117" y="15"/>
                      </a:cubicBezTo>
                      <a:cubicBezTo>
                        <a:pt x="116" y="16"/>
                        <a:pt x="116" y="17"/>
                        <a:pt x="115" y="18"/>
                      </a:cubicBezTo>
                      <a:cubicBezTo>
                        <a:pt x="116" y="18"/>
                        <a:pt x="117" y="18"/>
                        <a:pt x="118" y="18"/>
                      </a:cubicBezTo>
                      <a:cubicBezTo>
                        <a:pt x="122" y="15"/>
                        <a:pt x="125" y="13"/>
                        <a:pt x="129" y="12"/>
                      </a:cubicBezTo>
                      <a:cubicBezTo>
                        <a:pt x="130" y="11"/>
                        <a:pt x="130" y="12"/>
                        <a:pt x="130" y="13"/>
                      </a:cubicBezTo>
                      <a:cubicBezTo>
                        <a:pt x="129" y="14"/>
                        <a:pt x="128" y="15"/>
                        <a:pt x="128" y="15"/>
                      </a:cubicBezTo>
                      <a:cubicBezTo>
                        <a:pt x="132" y="14"/>
                        <a:pt x="136" y="12"/>
                        <a:pt x="141" y="13"/>
                      </a:cubicBezTo>
                      <a:cubicBezTo>
                        <a:pt x="141" y="13"/>
                        <a:pt x="141" y="13"/>
                        <a:pt x="141" y="13"/>
                      </a:cubicBezTo>
                      <a:cubicBezTo>
                        <a:pt x="144" y="14"/>
                        <a:pt x="145" y="9"/>
                        <a:pt x="142" y="8"/>
                      </a:cubicBezTo>
                      <a:cubicBezTo>
                        <a:pt x="142" y="8"/>
                        <a:pt x="141" y="8"/>
                        <a:pt x="141" y="8"/>
                      </a:cubicBezTo>
                      <a:cubicBezTo>
                        <a:pt x="137" y="7"/>
                        <a:pt x="134" y="8"/>
                        <a:pt x="130" y="9"/>
                      </a:cubicBezTo>
                      <a:cubicBezTo>
                        <a:pt x="121" y="14"/>
                        <a:pt x="116" y="13"/>
                        <a:pt x="107" y="7"/>
                      </a:cubicBezTo>
                      <a:cubicBezTo>
                        <a:pt x="96" y="0"/>
                        <a:pt x="82" y="2"/>
                        <a:pt x="69" y="6"/>
                      </a:cubicBezTo>
                      <a:cubicBezTo>
                        <a:pt x="60" y="9"/>
                        <a:pt x="54" y="9"/>
                        <a:pt x="45" y="6"/>
                      </a:cubicBezTo>
                      <a:cubicBezTo>
                        <a:pt x="40" y="4"/>
                        <a:pt x="35" y="3"/>
                        <a:pt x="29" y="2"/>
                      </a:cubicBezTo>
                      <a:cubicBezTo>
                        <a:pt x="22" y="1"/>
                        <a:pt x="13" y="1"/>
                        <a:pt x="7" y="5"/>
                      </a:cubicBezTo>
                      <a:cubicBezTo>
                        <a:pt x="5" y="6"/>
                        <a:pt x="3" y="7"/>
                        <a:pt x="1" y="9"/>
                      </a:cubicBezTo>
                      <a:cubicBezTo>
                        <a:pt x="1" y="9"/>
                        <a:pt x="1" y="9"/>
                        <a:pt x="1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1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2" name="Freeform 4169"/>
                <p:cNvSpPr/>
                <p:nvPr/>
              </p:nvSpPr>
              <p:spPr bwMode="auto">
                <a:xfrm>
                  <a:off x="1845" y="51"/>
                  <a:ext cx="240" cy="128"/>
                </a:xfrm>
                <a:custGeom>
                  <a:avLst/>
                  <a:gdLst>
                    <a:gd name="T0" fmla="*/ 137 w 138"/>
                    <a:gd name="T1" fmla="*/ 24 h 74"/>
                    <a:gd name="T2" fmla="*/ 84 w 138"/>
                    <a:gd name="T3" fmla="*/ 69 h 74"/>
                    <a:gd name="T4" fmla="*/ 136 w 138"/>
                    <a:gd name="T5" fmla="*/ 16 h 74"/>
                    <a:gd name="T6" fmla="*/ 103 w 138"/>
                    <a:gd name="T7" fmla="*/ 41 h 74"/>
                    <a:gd name="T8" fmla="*/ 77 w 138"/>
                    <a:gd name="T9" fmla="*/ 58 h 74"/>
                    <a:gd name="T10" fmla="*/ 97 w 138"/>
                    <a:gd name="T11" fmla="*/ 39 h 74"/>
                    <a:gd name="T12" fmla="*/ 115 w 138"/>
                    <a:gd name="T13" fmla="*/ 15 h 74"/>
                    <a:gd name="T14" fmla="*/ 112 w 138"/>
                    <a:gd name="T15" fmla="*/ 15 h 74"/>
                    <a:gd name="T16" fmla="*/ 79 w 138"/>
                    <a:gd name="T17" fmla="*/ 37 h 74"/>
                    <a:gd name="T18" fmla="*/ 103 w 138"/>
                    <a:gd name="T19" fmla="*/ 10 h 74"/>
                    <a:gd name="T20" fmla="*/ 45 w 138"/>
                    <a:gd name="T21" fmla="*/ 50 h 74"/>
                    <a:gd name="T22" fmla="*/ 95 w 138"/>
                    <a:gd name="T23" fmla="*/ 5 h 74"/>
                    <a:gd name="T24" fmla="*/ 90 w 138"/>
                    <a:gd name="T25" fmla="*/ 5 h 74"/>
                    <a:gd name="T26" fmla="*/ 28 w 138"/>
                    <a:gd name="T27" fmla="*/ 53 h 74"/>
                    <a:gd name="T28" fmla="*/ 78 w 138"/>
                    <a:gd name="T29" fmla="*/ 7 h 74"/>
                    <a:gd name="T30" fmla="*/ 23 w 138"/>
                    <a:gd name="T31" fmla="*/ 43 h 74"/>
                    <a:gd name="T32" fmla="*/ 61 w 138"/>
                    <a:gd name="T33" fmla="*/ 6 h 74"/>
                    <a:gd name="T34" fmla="*/ 17 w 138"/>
                    <a:gd name="T35" fmla="*/ 40 h 74"/>
                    <a:gd name="T36" fmla="*/ 44 w 138"/>
                    <a:gd name="T37" fmla="*/ 9 h 74"/>
                    <a:gd name="T38" fmla="*/ 38 w 138"/>
                    <a:gd name="T39" fmla="*/ 7 h 74"/>
                    <a:gd name="T40" fmla="*/ 24 w 138"/>
                    <a:gd name="T41" fmla="*/ 17 h 74"/>
                    <a:gd name="T42" fmla="*/ 30 w 138"/>
                    <a:gd name="T43" fmla="*/ 6 h 74"/>
                    <a:gd name="T44" fmla="*/ 12 w 138"/>
                    <a:gd name="T45" fmla="*/ 15 h 74"/>
                    <a:gd name="T46" fmla="*/ 21 w 138"/>
                    <a:gd name="T47" fmla="*/ 4 h 74"/>
                    <a:gd name="T48" fmla="*/ 17 w 138"/>
                    <a:gd name="T49" fmla="*/ 1 h 74"/>
                    <a:gd name="T50" fmla="*/ 4 w 138"/>
                    <a:gd name="T51" fmla="*/ 12 h 74"/>
                    <a:gd name="T52" fmla="*/ 13 w 138"/>
                    <a:gd name="T53" fmla="*/ 4 h 74"/>
                    <a:gd name="T54" fmla="*/ 1 w 138"/>
                    <a:gd name="T55" fmla="*/ 22 h 74"/>
                    <a:gd name="T56" fmla="*/ 17 w 138"/>
                    <a:gd name="T57" fmla="*/ 9 h 74"/>
                    <a:gd name="T58" fmla="*/ 4 w 138"/>
                    <a:gd name="T59" fmla="*/ 27 h 74"/>
                    <a:gd name="T60" fmla="*/ 6 w 138"/>
                    <a:gd name="T61" fmla="*/ 33 h 74"/>
                    <a:gd name="T62" fmla="*/ 34 w 138"/>
                    <a:gd name="T63" fmla="*/ 11 h 74"/>
                    <a:gd name="T64" fmla="*/ 9 w 138"/>
                    <a:gd name="T65" fmla="*/ 41 h 74"/>
                    <a:gd name="T66" fmla="*/ 23 w 138"/>
                    <a:gd name="T67" fmla="*/ 33 h 74"/>
                    <a:gd name="T68" fmla="*/ 11 w 138"/>
                    <a:gd name="T69" fmla="*/ 46 h 74"/>
                    <a:gd name="T70" fmla="*/ 55 w 138"/>
                    <a:gd name="T71" fmla="*/ 11 h 74"/>
                    <a:gd name="T72" fmla="*/ 14 w 138"/>
                    <a:gd name="T73" fmla="*/ 53 h 74"/>
                    <a:gd name="T74" fmla="*/ 74 w 138"/>
                    <a:gd name="T75" fmla="*/ 8 h 74"/>
                    <a:gd name="T76" fmla="*/ 21 w 138"/>
                    <a:gd name="T77" fmla="*/ 59 h 74"/>
                    <a:gd name="T78" fmla="*/ 74 w 138"/>
                    <a:gd name="T79" fmla="*/ 16 h 74"/>
                    <a:gd name="T80" fmla="*/ 26 w 138"/>
                    <a:gd name="T81" fmla="*/ 62 h 74"/>
                    <a:gd name="T82" fmla="*/ 59 w 138"/>
                    <a:gd name="T83" fmla="*/ 33 h 74"/>
                    <a:gd name="T84" fmla="*/ 31 w 138"/>
                    <a:gd name="T85" fmla="*/ 64 h 74"/>
                    <a:gd name="T86" fmla="*/ 85 w 138"/>
                    <a:gd name="T87" fmla="*/ 25 h 74"/>
                    <a:gd name="T88" fmla="*/ 37 w 138"/>
                    <a:gd name="T89" fmla="*/ 68 h 74"/>
                    <a:gd name="T90" fmla="*/ 95 w 138"/>
                    <a:gd name="T91" fmla="*/ 27 h 74"/>
                    <a:gd name="T92" fmla="*/ 61 w 138"/>
                    <a:gd name="T93" fmla="*/ 60 h 74"/>
                    <a:gd name="T94" fmla="*/ 49 w 138"/>
                    <a:gd name="T95" fmla="*/ 71 h 74"/>
                    <a:gd name="T96" fmla="*/ 58 w 138"/>
                    <a:gd name="T97" fmla="*/ 65 h 74"/>
                    <a:gd name="T98" fmla="*/ 119 w 138"/>
                    <a:gd name="T99" fmla="*/ 14 h 74"/>
                    <a:gd name="T100" fmla="*/ 59 w 138"/>
                    <a:gd name="T101" fmla="*/ 72 h 74"/>
                    <a:gd name="T102" fmla="*/ 68 w 138"/>
                    <a:gd name="T103" fmla="*/ 72 h 74"/>
                    <a:gd name="T104" fmla="*/ 111 w 138"/>
                    <a:gd name="T105" fmla="*/ 41 h 74"/>
                    <a:gd name="T106" fmla="*/ 134 w 138"/>
                    <a:gd name="T107" fmla="*/ 27 h 74"/>
                    <a:gd name="T108" fmla="*/ 95 w 138"/>
                    <a:gd name="T109" fmla="*/ 67 h 74"/>
                    <a:gd name="T110" fmla="*/ 132 w 138"/>
                    <a:gd name="T111" fmla="*/ 39 h 74"/>
                    <a:gd name="T112" fmla="*/ 107 w 138"/>
                    <a:gd name="T113" fmla="*/ 65 h 74"/>
                    <a:gd name="T114" fmla="*/ 137 w 138"/>
                    <a:gd name="T115" fmla="*/ 34 h 74"/>
                    <a:gd name="T116" fmla="*/ 105 w 138"/>
                    <a:gd name="T117" fmla="*/ 6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8" h="74">
                      <a:moveTo>
                        <a:pt x="105" y="60"/>
                      </a:moveTo>
                      <a:cubicBezTo>
                        <a:pt x="103" y="61"/>
                        <a:pt x="93" y="69"/>
                        <a:pt x="99" y="62"/>
                      </a:cubicBezTo>
                      <a:cubicBezTo>
                        <a:pt x="106" y="55"/>
                        <a:pt x="114" y="47"/>
                        <a:pt x="121" y="41"/>
                      </a:cubicBezTo>
                      <a:cubicBezTo>
                        <a:pt x="127" y="36"/>
                        <a:pt x="134" y="32"/>
                        <a:pt x="137" y="24"/>
                      </a:cubicBezTo>
                      <a:cubicBezTo>
                        <a:pt x="137" y="24"/>
                        <a:pt x="136" y="23"/>
                        <a:pt x="136" y="24"/>
                      </a:cubicBezTo>
                      <a:cubicBezTo>
                        <a:pt x="128" y="31"/>
                        <a:pt x="119" y="37"/>
                        <a:pt x="111" y="45"/>
                      </a:cubicBezTo>
                      <a:cubicBezTo>
                        <a:pt x="106" y="49"/>
                        <a:pt x="102" y="53"/>
                        <a:pt x="97" y="57"/>
                      </a:cubicBezTo>
                      <a:cubicBezTo>
                        <a:pt x="93" y="61"/>
                        <a:pt x="86" y="67"/>
                        <a:pt x="84" y="69"/>
                      </a:cubicBezTo>
                      <a:cubicBezTo>
                        <a:pt x="101" y="53"/>
                        <a:pt x="118" y="37"/>
                        <a:pt x="134" y="20"/>
                      </a:cubicBezTo>
                      <a:cubicBezTo>
                        <a:pt x="135" y="20"/>
                        <a:pt x="135" y="20"/>
                        <a:pt x="135" y="19"/>
                      </a:cubicBezTo>
                      <a:cubicBezTo>
                        <a:pt x="136" y="18"/>
                        <a:pt x="137" y="18"/>
                        <a:pt x="137" y="17"/>
                      </a:cubicBezTo>
                      <a:cubicBezTo>
                        <a:pt x="138" y="16"/>
                        <a:pt x="137" y="15"/>
                        <a:pt x="136" y="16"/>
                      </a:cubicBezTo>
                      <a:cubicBezTo>
                        <a:pt x="125" y="25"/>
                        <a:pt x="114" y="35"/>
                        <a:pt x="102" y="45"/>
                      </a:cubicBezTo>
                      <a:cubicBezTo>
                        <a:pt x="97" y="50"/>
                        <a:pt x="91" y="54"/>
                        <a:pt x="86" y="59"/>
                      </a:cubicBezTo>
                      <a:cubicBezTo>
                        <a:pt x="82" y="62"/>
                        <a:pt x="79" y="64"/>
                        <a:pt x="76" y="66"/>
                      </a:cubicBezTo>
                      <a:cubicBezTo>
                        <a:pt x="85" y="58"/>
                        <a:pt x="94" y="50"/>
                        <a:pt x="103" y="41"/>
                      </a:cubicBezTo>
                      <a:cubicBezTo>
                        <a:pt x="113" y="32"/>
                        <a:pt x="124" y="23"/>
                        <a:pt x="133" y="12"/>
                      </a:cubicBezTo>
                      <a:cubicBezTo>
                        <a:pt x="134" y="12"/>
                        <a:pt x="133" y="11"/>
                        <a:pt x="132" y="11"/>
                      </a:cubicBezTo>
                      <a:cubicBezTo>
                        <a:pt x="121" y="22"/>
                        <a:pt x="109" y="32"/>
                        <a:pt x="97" y="41"/>
                      </a:cubicBezTo>
                      <a:cubicBezTo>
                        <a:pt x="91" y="47"/>
                        <a:pt x="84" y="52"/>
                        <a:pt x="77" y="58"/>
                      </a:cubicBezTo>
                      <a:cubicBezTo>
                        <a:pt x="73" y="60"/>
                        <a:pt x="70" y="63"/>
                        <a:pt x="66" y="65"/>
                      </a:cubicBezTo>
                      <a:cubicBezTo>
                        <a:pt x="65" y="66"/>
                        <a:pt x="63" y="68"/>
                        <a:pt x="62" y="69"/>
                      </a:cubicBezTo>
                      <a:cubicBezTo>
                        <a:pt x="62" y="69"/>
                        <a:pt x="63" y="69"/>
                        <a:pt x="63" y="68"/>
                      </a:cubicBezTo>
                      <a:cubicBezTo>
                        <a:pt x="74" y="58"/>
                        <a:pt x="86" y="49"/>
                        <a:pt x="97" y="39"/>
                      </a:cubicBezTo>
                      <a:cubicBezTo>
                        <a:pt x="106" y="30"/>
                        <a:pt x="116" y="22"/>
                        <a:pt x="125" y="12"/>
                      </a:cubicBezTo>
                      <a:cubicBezTo>
                        <a:pt x="125" y="12"/>
                        <a:pt x="126" y="11"/>
                        <a:pt x="127" y="10"/>
                      </a:cubicBezTo>
                      <a:cubicBezTo>
                        <a:pt x="127" y="9"/>
                        <a:pt x="127" y="8"/>
                        <a:pt x="126" y="9"/>
                      </a:cubicBezTo>
                      <a:cubicBezTo>
                        <a:pt x="122" y="10"/>
                        <a:pt x="119" y="12"/>
                        <a:pt x="115" y="15"/>
                      </a:cubicBezTo>
                      <a:cubicBezTo>
                        <a:pt x="108" y="21"/>
                        <a:pt x="102" y="28"/>
                        <a:pt x="95" y="33"/>
                      </a:cubicBezTo>
                      <a:cubicBezTo>
                        <a:pt x="85" y="41"/>
                        <a:pt x="75" y="50"/>
                        <a:pt x="65" y="58"/>
                      </a:cubicBezTo>
                      <a:cubicBezTo>
                        <a:pt x="71" y="52"/>
                        <a:pt x="76" y="46"/>
                        <a:pt x="83" y="41"/>
                      </a:cubicBezTo>
                      <a:cubicBezTo>
                        <a:pt x="93" y="33"/>
                        <a:pt x="104" y="25"/>
                        <a:pt x="112" y="15"/>
                      </a:cubicBezTo>
                      <a:cubicBezTo>
                        <a:pt x="113" y="14"/>
                        <a:pt x="113" y="13"/>
                        <a:pt x="114" y="12"/>
                      </a:cubicBezTo>
                      <a:cubicBezTo>
                        <a:pt x="114" y="12"/>
                        <a:pt x="114" y="11"/>
                        <a:pt x="113" y="11"/>
                      </a:cubicBezTo>
                      <a:cubicBezTo>
                        <a:pt x="112" y="12"/>
                        <a:pt x="111" y="13"/>
                        <a:pt x="110" y="14"/>
                      </a:cubicBezTo>
                      <a:cubicBezTo>
                        <a:pt x="99" y="21"/>
                        <a:pt x="90" y="30"/>
                        <a:pt x="79" y="37"/>
                      </a:cubicBezTo>
                      <a:cubicBezTo>
                        <a:pt x="71" y="42"/>
                        <a:pt x="63" y="48"/>
                        <a:pt x="56" y="53"/>
                      </a:cubicBezTo>
                      <a:cubicBezTo>
                        <a:pt x="59" y="50"/>
                        <a:pt x="63" y="46"/>
                        <a:pt x="66" y="43"/>
                      </a:cubicBezTo>
                      <a:cubicBezTo>
                        <a:pt x="78" y="31"/>
                        <a:pt x="91" y="22"/>
                        <a:pt x="104" y="11"/>
                      </a:cubicBezTo>
                      <a:cubicBezTo>
                        <a:pt x="104" y="11"/>
                        <a:pt x="103" y="10"/>
                        <a:pt x="103" y="10"/>
                      </a:cubicBezTo>
                      <a:cubicBezTo>
                        <a:pt x="92" y="15"/>
                        <a:pt x="83" y="24"/>
                        <a:pt x="73" y="32"/>
                      </a:cubicBezTo>
                      <a:cubicBezTo>
                        <a:pt x="61" y="41"/>
                        <a:pt x="49" y="51"/>
                        <a:pt x="36" y="60"/>
                      </a:cubicBezTo>
                      <a:cubicBezTo>
                        <a:pt x="30" y="64"/>
                        <a:pt x="36" y="59"/>
                        <a:pt x="37" y="58"/>
                      </a:cubicBezTo>
                      <a:cubicBezTo>
                        <a:pt x="39" y="55"/>
                        <a:pt x="42" y="53"/>
                        <a:pt x="45" y="50"/>
                      </a:cubicBezTo>
                      <a:cubicBezTo>
                        <a:pt x="50" y="46"/>
                        <a:pt x="55" y="42"/>
                        <a:pt x="60" y="37"/>
                      </a:cubicBezTo>
                      <a:cubicBezTo>
                        <a:pt x="72" y="27"/>
                        <a:pt x="84" y="17"/>
                        <a:pt x="96" y="6"/>
                      </a:cubicBezTo>
                      <a:cubicBezTo>
                        <a:pt x="96" y="6"/>
                        <a:pt x="96" y="6"/>
                        <a:pt x="96" y="6"/>
                      </a:cubicBezTo>
                      <a:cubicBezTo>
                        <a:pt x="96" y="6"/>
                        <a:pt x="95" y="5"/>
                        <a:pt x="95" y="5"/>
                      </a:cubicBezTo>
                      <a:cubicBezTo>
                        <a:pt x="95" y="5"/>
                        <a:pt x="95" y="5"/>
                        <a:pt x="94" y="6"/>
                      </a:cubicBezTo>
                      <a:cubicBezTo>
                        <a:pt x="85" y="11"/>
                        <a:pt x="77" y="17"/>
                        <a:pt x="68" y="23"/>
                      </a:cubicBezTo>
                      <a:cubicBezTo>
                        <a:pt x="71" y="21"/>
                        <a:pt x="73" y="19"/>
                        <a:pt x="76" y="17"/>
                      </a:cubicBezTo>
                      <a:cubicBezTo>
                        <a:pt x="81" y="13"/>
                        <a:pt x="86" y="10"/>
                        <a:pt x="90" y="5"/>
                      </a:cubicBezTo>
                      <a:cubicBezTo>
                        <a:pt x="90" y="5"/>
                        <a:pt x="90" y="5"/>
                        <a:pt x="90" y="5"/>
                      </a:cubicBezTo>
                      <a:cubicBezTo>
                        <a:pt x="90" y="4"/>
                        <a:pt x="89" y="4"/>
                        <a:pt x="89" y="4"/>
                      </a:cubicBezTo>
                      <a:cubicBezTo>
                        <a:pt x="89" y="5"/>
                        <a:pt x="89" y="5"/>
                        <a:pt x="88" y="5"/>
                      </a:cubicBezTo>
                      <a:cubicBezTo>
                        <a:pt x="67" y="19"/>
                        <a:pt x="48" y="36"/>
                        <a:pt x="28" y="53"/>
                      </a:cubicBezTo>
                      <a:cubicBezTo>
                        <a:pt x="28" y="53"/>
                        <a:pt x="28" y="54"/>
                        <a:pt x="27" y="54"/>
                      </a:cubicBezTo>
                      <a:cubicBezTo>
                        <a:pt x="28" y="53"/>
                        <a:pt x="29" y="52"/>
                        <a:pt x="30" y="51"/>
                      </a:cubicBezTo>
                      <a:cubicBezTo>
                        <a:pt x="35" y="45"/>
                        <a:pt x="40" y="40"/>
                        <a:pt x="45" y="35"/>
                      </a:cubicBezTo>
                      <a:cubicBezTo>
                        <a:pt x="55" y="26"/>
                        <a:pt x="66" y="16"/>
                        <a:pt x="78" y="7"/>
                      </a:cubicBezTo>
                      <a:cubicBezTo>
                        <a:pt x="78" y="7"/>
                        <a:pt x="77" y="6"/>
                        <a:pt x="77" y="6"/>
                      </a:cubicBezTo>
                      <a:cubicBezTo>
                        <a:pt x="54" y="14"/>
                        <a:pt x="39" y="35"/>
                        <a:pt x="20" y="49"/>
                      </a:cubicBezTo>
                      <a:cubicBezTo>
                        <a:pt x="20" y="49"/>
                        <a:pt x="17" y="51"/>
                        <a:pt x="16" y="52"/>
                      </a:cubicBezTo>
                      <a:cubicBezTo>
                        <a:pt x="18" y="48"/>
                        <a:pt x="21" y="46"/>
                        <a:pt x="23" y="43"/>
                      </a:cubicBezTo>
                      <a:cubicBezTo>
                        <a:pt x="28" y="38"/>
                        <a:pt x="33" y="34"/>
                        <a:pt x="38" y="30"/>
                      </a:cubicBezTo>
                      <a:cubicBezTo>
                        <a:pt x="45" y="24"/>
                        <a:pt x="53" y="18"/>
                        <a:pt x="59" y="11"/>
                      </a:cubicBezTo>
                      <a:cubicBezTo>
                        <a:pt x="60" y="10"/>
                        <a:pt x="61" y="8"/>
                        <a:pt x="62" y="7"/>
                      </a:cubicBezTo>
                      <a:cubicBezTo>
                        <a:pt x="62" y="6"/>
                        <a:pt x="62" y="6"/>
                        <a:pt x="61" y="6"/>
                      </a:cubicBezTo>
                      <a:cubicBezTo>
                        <a:pt x="58" y="8"/>
                        <a:pt x="56" y="9"/>
                        <a:pt x="53" y="11"/>
                      </a:cubicBezTo>
                      <a:cubicBezTo>
                        <a:pt x="41" y="20"/>
                        <a:pt x="30" y="32"/>
                        <a:pt x="17" y="41"/>
                      </a:cubicBezTo>
                      <a:cubicBezTo>
                        <a:pt x="15" y="42"/>
                        <a:pt x="14" y="43"/>
                        <a:pt x="12" y="44"/>
                      </a:cubicBezTo>
                      <a:cubicBezTo>
                        <a:pt x="14" y="43"/>
                        <a:pt x="15" y="41"/>
                        <a:pt x="17" y="40"/>
                      </a:cubicBezTo>
                      <a:cubicBezTo>
                        <a:pt x="20" y="37"/>
                        <a:pt x="23" y="35"/>
                        <a:pt x="26" y="32"/>
                      </a:cubicBezTo>
                      <a:cubicBezTo>
                        <a:pt x="33" y="25"/>
                        <a:pt x="39" y="17"/>
                        <a:pt x="45" y="10"/>
                      </a:cubicBezTo>
                      <a:cubicBezTo>
                        <a:pt x="45" y="9"/>
                        <a:pt x="45" y="9"/>
                        <a:pt x="45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31" y="17"/>
                        <a:pt x="20" y="30"/>
                        <a:pt x="9" y="40"/>
                      </a:cubicBezTo>
                      <a:cubicBezTo>
                        <a:pt x="13" y="36"/>
                        <a:pt x="19" y="29"/>
                        <a:pt x="24" y="23"/>
                      </a:cubicBezTo>
                      <a:cubicBezTo>
                        <a:pt x="29" y="18"/>
                        <a:pt x="34" y="13"/>
                        <a:pt x="38" y="7"/>
                      </a:cubicBezTo>
                      <a:cubicBezTo>
                        <a:pt x="38" y="7"/>
                        <a:pt x="38" y="7"/>
                        <a:pt x="38" y="6"/>
                      </a:cubicBezTo>
                      <a:cubicBezTo>
                        <a:pt x="38" y="6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9"/>
                        <a:pt x="28" y="13"/>
                        <a:pt x="24" y="17"/>
                      </a:cubicBezTo>
                      <a:cubicBezTo>
                        <a:pt x="22" y="20"/>
                        <a:pt x="19" y="22"/>
                        <a:pt x="17" y="25"/>
                      </a:cubicBezTo>
                      <a:cubicBezTo>
                        <a:pt x="14" y="27"/>
                        <a:pt x="10" y="30"/>
                        <a:pt x="9" y="32"/>
                      </a:cubicBezTo>
                      <a:cubicBezTo>
                        <a:pt x="12" y="26"/>
                        <a:pt x="16" y="21"/>
                        <a:pt x="21" y="17"/>
                      </a:cubicBezTo>
                      <a:cubicBezTo>
                        <a:pt x="25" y="14"/>
                        <a:pt x="28" y="11"/>
                        <a:pt x="30" y="6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1" y="9"/>
                        <a:pt x="14" y="16"/>
                        <a:pt x="8" y="23"/>
                      </a:cubicBezTo>
                      <a:cubicBezTo>
                        <a:pt x="4" y="26"/>
                        <a:pt x="5" y="24"/>
                        <a:pt x="7" y="20"/>
                      </a:cubicBezTo>
                      <a:cubicBezTo>
                        <a:pt x="9" y="18"/>
                        <a:pt x="11" y="17"/>
                        <a:pt x="12" y="15"/>
                      </a:cubicBezTo>
                      <a:cubicBezTo>
                        <a:pt x="16" y="12"/>
                        <a:pt x="19" y="9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3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5" y="7"/>
                        <a:pt x="10" y="11"/>
                        <a:pt x="6" y="16"/>
                      </a:cubicBezTo>
                      <a:cubicBezTo>
                        <a:pt x="7" y="14"/>
                        <a:pt x="8" y="13"/>
                        <a:pt x="9" y="11"/>
                      </a:cubicBez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6" y="3"/>
                        <a:pt x="16" y="2"/>
                        <a:pt x="17" y="1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4" y="2"/>
                        <a:pt x="12" y="3"/>
                        <a:pt x="10" y="5"/>
                      </a:cubicBezTo>
                      <a:cubicBezTo>
                        <a:pt x="8" y="7"/>
                        <a:pt x="5" y="9"/>
                        <a:pt x="3" y="11"/>
                      </a:cubicBezTo>
                      <a:cubicBezTo>
                        <a:pt x="2" y="12"/>
                        <a:pt x="3" y="13"/>
                        <a:pt x="4" y="12"/>
                      </a:cubicBezTo>
                      <a:cubicBezTo>
                        <a:pt x="6" y="10"/>
                        <a:pt x="8" y="8"/>
                        <a:pt x="10" y="6"/>
                      </a:cubicBezTo>
                      <a:cubicBezTo>
                        <a:pt x="11" y="6"/>
                        <a:pt x="12" y="5"/>
                        <a:pt x="12" y="4"/>
                      </a:cubicBezTo>
                      <a:cubicBezTo>
                        <a:pt x="13" y="4"/>
                        <a:pt x="14" y="3"/>
                        <a:pt x="15" y="2"/>
                      </a:cubicBezTo>
                      <a:cubicBezTo>
                        <a:pt x="14" y="3"/>
                        <a:pt x="14" y="3"/>
                        <a:pt x="13" y="4"/>
                      </a:cubicBezTo>
                      <a:cubicBezTo>
                        <a:pt x="12" y="6"/>
                        <a:pt x="11" y="7"/>
                        <a:pt x="10" y="8"/>
                      </a:cubicBezTo>
                      <a:cubicBezTo>
                        <a:pt x="8" y="12"/>
                        <a:pt x="5" y="14"/>
                        <a:pt x="3" y="18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2"/>
                        <a:pt x="1" y="22"/>
                        <a:pt x="1" y="22"/>
                      </a:cubicBezTo>
                      <a:cubicBezTo>
                        <a:pt x="2" y="21"/>
                        <a:pt x="3" y="21"/>
                        <a:pt x="3" y="20"/>
                      </a:cubicBezTo>
                      <a:cubicBezTo>
                        <a:pt x="6" y="18"/>
                        <a:pt x="8" y="15"/>
                        <a:pt x="10" y="13"/>
                      </a:cubicBezTo>
                      <a:cubicBezTo>
                        <a:pt x="12" y="11"/>
                        <a:pt x="15" y="9"/>
                        <a:pt x="17" y="7"/>
                      </a:cubicBezTo>
                      <a:cubicBezTo>
                        <a:pt x="23" y="3"/>
                        <a:pt x="17" y="8"/>
                        <a:pt x="17" y="9"/>
                      </a:cubicBezTo>
                      <a:cubicBezTo>
                        <a:pt x="12" y="14"/>
                        <a:pt x="7" y="18"/>
                        <a:pt x="4" y="23"/>
                      </a:cubicBezTo>
                      <a:cubicBezTo>
                        <a:pt x="3" y="25"/>
                        <a:pt x="2" y="26"/>
                        <a:pt x="2" y="27"/>
                      </a:cubicBezTo>
                      <a:cubicBezTo>
                        <a:pt x="2" y="28"/>
                        <a:pt x="2" y="28"/>
                        <a:pt x="3" y="28"/>
                      </a:cubicBezTo>
                      <a:cubicBezTo>
                        <a:pt x="3" y="28"/>
                        <a:pt x="4" y="27"/>
                        <a:pt x="4" y="27"/>
                      </a:cubicBezTo>
                      <a:cubicBezTo>
                        <a:pt x="12" y="21"/>
                        <a:pt x="19" y="13"/>
                        <a:pt x="28" y="7"/>
                      </a:cubicBezTo>
                      <a:cubicBezTo>
                        <a:pt x="27" y="8"/>
                        <a:pt x="23" y="13"/>
                        <a:pt x="22" y="15"/>
                      </a:cubicBezTo>
                      <a:cubicBezTo>
                        <a:pt x="19" y="17"/>
                        <a:pt x="17" y="19"/>
                        <a:pt x="15" y="21"/>
                      </a:cubicBezTo>
                      <a:cubicBezTo>
                        <a:pt x="12" y="25"/>
                        <a:pt x="9" y="29"/>
                        <a:pt x="6" y="33"/>
                      </a:cubicBezTo>
                      <a:cubicBezTo>
                        <a:pt x="6" y="34"/>
                        <a:pt x="7" y="34"/>
                        <a:pt x="7" y="34"/>
                      </a:cubicBezTo>
                      <a:cubicBezTo>
                        <a:pt x="12" y="31"/>
                        <a:pt x="17" y="26"/>
                        <a:pt x="21" y="22"/>
                      </a:cubicBezTo>
                      <a:cubicBezTo>
                        <a:pt x="24" y="19"/>
                        <a:pt x="27" y="17"/>
                        <a:pt x="29" y="14"/>
                      </a:cubicBezTo>
                      <a:cubicBezTo>
                        <a:pt x="30" y="13"/>
                        <a:pt x="38" y="5"/>
                        <a:pt x="34" y="11"/>
                      </a:cubicBezTo>
                      <a:cubicBezTo>
                        <a:pt x="27" y="21"/>
                        <a:pt x="16" y="29"/>
                        <a:pt x="8" y="39"/>
                      </a:cubicBezTo>
                      <a:cubicBezTo>
                        <a:pt x="7" y="40"/>
                        <a:pt x="7" y="41"/>
                        <a:pt x="6" y="42"/>
                      </a:cubicBezTo>
                      <a:cubicBezTo>
                        <a:pt x="6" y="43"/>
                        <a:pt x="7" y="43"/>
                        <a:pt x="7" y="43"/>
                      </a:cubicBezTo>
                      <a:cubicBezTo>
                        <a:pt x="8" y="42"/>
                        <a:pt x="8" y="42"/>
                        <a:pt x="9" y="41"/>
                      </a:cubicBezTo>
                      <a:cubicBezTo>
                        <a:pt x="14" y="37"/>
                        <a:pt x="19" y="32"/>
                        <a:pt x="25" y="27"/>
                      </a:cubicBezTo>
                      <a:cubicBezTo>
                        <a:pt x="27" y="24"/>
                        <a:pt x="30" y="21"/>
                        <a:pt x="33" y="19"/>
                      </a:cubicBezTo>
                      <a:cubicBezTo>
                        <a:pt x="36" y="16"/>
                        <a:pt x="47" y="5"/>
                        <a:pt x="38" y="16"/>
                      </a:cubicBezTo>
                      <a:cubicBezTo>
                        <a:pt x="34" y="22"/>
                        <a:pt x="29" y="28"/>
                        <a:pt x="23" y="33"/>
                      </a:cubicBezTo>
                      <a:cubicBezTo>
                        <a:pt x="19" y="37"/>
                        <a:pt x="14" y="40"/>
                        <a:pt x="10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9" y="46"/>
                        <a:pt x="10" y="47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20" y="41"/>
                        <a:pt x="27" y="35"/>
                        <a:pt x="34" y="29"/>
                      </a:cubicBezTo>
                      <a:cubicBezTo>
                        <a:pt x="38" y="25"/>
                        <a:pt x="42" y="22"/>
                        <a:pt x="46" y="18"/>
                      </a:cubicBezTo>
                      <a:cubicBezTo>
                        <a:pt x="49" y="16"/>
                        <a:pt x="52" y="14"/>
                        <a:pt x="55" y="12"/>
                      </a:cubicBezTo>
                      <a:cubicBezTo>
                        <a:pt x="55" y="11"/>
                        <a:pt x="55" y="11"/>
                        <a:pt x="55" y="11"/>
                      </a:cubicBezTo>
                      <a:cubicBezTo>
                        <a:pt x="58" y="10"/>
                        <a:pt x="62" y="5"/>
                        <a:pt x="57" y="11"/>
                      </a:cubicBezTo>
                      <a:cubicBezTo>
                        <a:pt x="57" y="11"/>
                        <a:pt x="57" y="11"/>
                        <a:pt x="57" y="12"/>
                      </a:cubicBezTo>
                      <a:cubicBezTo>
                        <a:pt x="44" y="26"/>
                        <a:pt x="25" y="34"/>
                        <a:pt x="15" y="52"/>
                      </a:cubicBezTo>
                      <a:cubicBezTo>
                        <a:pt x="15" y="52"/>
                        <a:pt x="14" y="53"/>
                        <a:pt x="14" y="53"/>
                      </a:cubicBezTo>
                      <a:cubicBezTo>
                        <a:pt x="14" y="54"/>
                        <a:pt x="14" y="54"/>
                        <a:pt x="15" y="54"/>
                      </a:cubicBezTo>
                      <a:cubicBezTo>
                        <a:pt x="15" y="54"/>
                        <a:pt x="16" y="53"/>
                        <a:pt x="16" y="53"/>
                      </a:cubicBezTo>
                      <a:cubicBezTo>
                        <a:pt x="35" y="41"/>
                        <a:pt x="49" y="22"/>
                        <a:pt x="68" y="11"/>
                      </a:cubicBezTo>
                      <a:cubicBezTo>
                        <a:pt x="69" y="11"/>
                        <a:pt x="77" y="6"/>
                        <a:pt x="74" y="8"/>
                      </a:cubicBezTo>
                      <a:cubicBezTo>
                        <a:pt x="72" y="10"/>
                        <a:pt x="69" y="12"/>
                        <a:pt x="67" y="14"/>
                      </a:cubicBezTo>
                      <a:cubicBezTo>
                        <a:pt x="62" y="19"/>
                        <a:pt x="56" y="23"/>
                        <a:pt x="51" y="28"/>
                      </a:cubicBezTo>
                      <a:cubicBezTo>
                        <a:pt x="40" y="38"/>
                        <a:pt x="31" y="48"/>
                        <a:pt x="22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60"/>
                        <a:pt x="21" y="61"/>
                        <a:pt x="22" y="60"/>
                      </a:cubicBezTo>
                      <a:cubicBezTo>
                        <a:pt x="22" y="60"/>
                        <a:pt x="23" y="60"/>
                        <a:pt x="23" y="59"/>
                      </a:cubicBezTo>
                      <a:cubicBezTo>
                        <a:pt x="34" y="50"/>
                        <a:pt x="44" y="41"/>
                        <a:pt x="55" y="31"/>
                      </a:cubicBezTo>
                      <a:cubicBezTo>
                        <a:pt x="61" y="26"/>
                        <a:pt x="67" y="21"/>
                        <a:pt x="74" y="16"/>
                      </a:cubicBezTo>
                      <a:cubicBezTo>
                        <a:pt x="77" y="14"/>
                        <a:pt x="81" y="11"/>
                        <a:pt x="84" y="9"/>
                      </a:cubicBezTo>
                      <a:cubicBezTo>
                        <a:pt x="92" y="4"/>
                        <a:pt x="83" y="10"/>
                        <a:pt x="81" y="11"/>
                      </a:cubicBezTo>
                      <a:cubicBezTo>
                        <a:pt x="72" y="19"/>
                        <a:pt x="63" y="26"/>
                        <a:pt x="55" y="34"/>
                      </a:cubicBezTo>
                      <a:cubicBezTo>
                        <a:pt x="45" y="44"/>
                        <a:pt x="34" y="51"/>
                        <a:pt x="26" y="62"/>
                      </a:cubicBezTo>
                      <a:cubicBezTo>
                        <a:pt x="26" y="62"/>
                        <a:pt x="26" y="62"/>
                        <a:pt x="26" y="62"/>
                      </a:cubicBezTo>
                      <a:cubicBezTo>
                        <a:pt x="26" y="63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37" y="52"/>
                        <a:pt x="48" y="42"/>
                        <a:pt x="59" y="33"/>
                      </a:cubicBezTo>
                      <a:cubicBezTo>
                        <a:pt x="65" y="28"/>
                        <a:pt x="71" y="22"/>
                        <a:pt x="78" y="18"/>
                      </a:cubicBezTo>
                      <a:cubicBezTo>
                        <a:pt x="82" y="14"/>
                        <a:pt x="90" y="10"/>
                        <a:pt x="92" y="8"/>
                      </a:cubicBezTo>
                      <a:cubicBezTo>
                        <a:pt x="81" y="18"/>
                        <a:pt x="69" y="28"/>
                        <a:pt x="57" y="38"/>
                      </a:cubicBezTo>
                      <a:cubicBezTo>
                        <a:pt x="48" y="47"/>
                        <a:pt x="38" y="53"/>
                        <a:pt x="31" y="64"/>
                      </a:cubicBezTo>
                      <a:cubicBezTo>
                        <a:pt x="30" y="64"/>
                        <a:pt x="31" y="65"/>
                        <a:pt x="31" y="64"/>
                      </a:cubicBezTo>
                      <a:cubicBezTo>
                        <a:pt x="43" y="57"/>
                        <a:pt x="54" y="48"/>
                        <a:pt x="64" y="40"/>
                      </a:cubicBezTo>
                      <a:cubicBezTo>
                        <a:pt x="76" y="31"/>
                        <a:pt x="88" y="20"/>
                        <a:pt x="101" y="13"/>
                      </a:cubicBezTo>
                      <a:cubicBezTo>
                        <a:pt x="95" y="16"/>
                        <a:pt x="90" y="21"/>
                        <a:pt x="85" y="25"/>
                      </a:cubicBezTo>
                      <a:cubicBezTo>
                        <a:pt x="79" y="31"/>
                        <a:pt x="72" y="36"/>
                        <a:pt x="65" y="42"/>
                      </a:cubicBezTo>
                      <a:cubicBezTo>
                        <a:pt x="59" y="47"/>
                        <a:pt x="54" y="54"/>
                        <a:pt x="48" y="59"/>
                      </a:cubicBezTo>
                      <a:cubicBezTo>
                        <a:pt x="44" y="62"/>
                        <a:pt x="40" y="64"/>
                        <a:pt x="37" y="67"/>
                      </a:cubicBezTo>
                      <a:cubicBezTo>
                        <a:pt x="37" y="68"/>
                        <a:pt x="37" y="68"/>
                        <a:pt x="37" y="68"/>
                      </a:cubicBezTo>
                      <a:cubicBezTo>
                        <a:pt x="36" y="69"/>
                        <a:pt x="37" y="69"/>
                        <a:pt x="38" y="69"/>
                      </a:cubicBezTo>
                      <a:cubicBezTo>
                        <a:pt x="38" y="68"/>
                        <a:pt x="38" y="68"/>
                        <a:pt x="38" y="68"/>
                      </a:cubicBezTo>
                      <a:cubicBezTo>
                        <a:pt x="52" y="57"/>
                        <a:pt x="66" y="48"/>
                        <a:pt x="80" y="38"/>
                      </a:cubicBezTo>
                      <a:cubicBezTo>
                        <a:pt x="85" y="34"/>
                        <a:pt x="90" y="31"/>
                        <a:pt x="95" y="27"/>
                      </a:cubicBezTo>
                      <a:cubicBezTo>
                        <a:pt x="98" y="24"/>
                        <a:pt x="102" y="20"/>
                        <a:pt x="106" y="17"/>
                      </a:cubicBezTo>
                      <a:cubicBezTo>
                        <a:pt x="110" y="15"/>
                        <a:pt x="113" y="12"/>
                        <a:pt x="108" y="17"/>
                      </a:cubicBezTo>
                      <a:cubicBezTo>
                        <a:pt x="100" y="28"/>
                        <a:pt x="88" y="35"/>
                        <a:pt x="78" y="44"/>
                      </a:cubicBezTo>
                      <a:cubicBezTo>
                        <a:pt x="72" y="48"/>
                        <a:pt x="67" y="54"/>
                        <a:pt x="61" y="60"/>
                      </a:cubicBezTo>
                      <a:cubicBezTo>
                        <a:pt x="58" y="63"/>
                        <a:pt x="55" y="65"/>
                        <a:pt x="52" y="68"/>
                      </a:cubicBezTo>
                      <a:cubicBezTo>
                        <a:pt x="51" y="69"/>
                        <a:pt x="49" y="69"/>
                        <a:pt x="48" y="70"/>
                      </a:cubicBezTo>
                      <a:cubicBezTo>
                        <a:pt x="48" y="70"/>
                        <a:pt x="48" y="71"/>
                        <a:pt x="48" y="71"/>
                      </a:cubicBezTo>
                      <a:cubicBezTo>
                        <a:pt x="48" y="71"/>
                        <a:pt x="48" y="72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50" y="71"/>
                        <a:pt x="51" y="70"/>
                        <a:pt x="51" y="70"/>
                      </a:cubicBezTo>
                      <a:cubicBezTo>
                        <a:pt x="52" y="70"/>
                        <a:pt x="53" y="70"/>
                        <a:pt x="54" y="68"/>
                      </a:cubicBezTo>
                      <a:cubicBezTo>
                        <a:pt x="55" y="67"/>
                        <a:pt x="57" y="66"/>
                        <a:pt x="58" y="65"/>
                      </a:cubicBezTo>
                      <a:cubicBezTo>
                        <a:pt x="70" y="56"/>
                        <a:pt x="80" y="47"/>
                        <a:pt x="91" y="38"/>
                      </a:cubicBezTo>
                      <a:cubicBezTo>
                        <a:pt x="96" y="33"/>
                        <a:pt x="102" y="29"/>
                        <a:pt x="107" y="24"/>
                      </a:cubicBezTo>
                      <a:cubicBezTo>
                        <a:pt x="110" y="22"/>
                        <a:pt x="112" y="19"/>
                        <a:pt x="115" y="17"/>
                      </a:cubicBezTo>
                      <a:cubicBezTo>
                        <a:pt x="116" y="16"/>
                        <a:pt x="118" y="15"/>
                        <a:pt x="119" y="14"/>
                      </a:cubicBezTo>
                      <a:cubicBezTo>
                        <a:pt x="122" y="13"/>
                        <a:pt x="124" y="12"/>
                        <a:pt x="124" y="11"/>
                      </a:cubicBezTo>
                      <a:cubicBezTo>
                        <a:pt x="124" y="12"/>
                        <a:pt x="123" y="13"/>
                        <a:pt x="122" y="13"/>
                      </a:cubicBezTo>
                      <a:cubicBezTo>
                        <a:pt x="104" y="36"/>
                        <a:pt x="78" y="51"/>
                        <a:pt x="58" y="71"/>
                      </a:cubicBezTo>
                      <a:cubicBezTo>
                        <a:pt x="58" y="72"/>
                        <a:pt x="59" y="73"/>
                        <a:pt x="59" y="72"/>
                      </a:cubicBezTo>
                      <a:cubicBezTo>
                        <a:pt x="81" y="56"/>
                        <a:pt x="103" y="39"/>
                        <a:pt x="124" y="21"/>
                      </a:cubicBezTo>
                      <a:cubicBezTo>
                        <a:pt x="122" y="23"/>
                        <a:pt x="120" y="25"/>
                        <a:pt x="118" y="26"/>
                      </a:cubicBezTo>
                      <a:cubicBezTo>
                        <a:pt x="112" y="32"/>
                        <a:pt x="106" y="37"/>
                        <a:pt x="100" y="42"/>
                      </a:cubicBezTo>
                      <a:cubicBezTo>
                        <a:pt x="90" y="52"/>
                        <a:pt x="78" y="62"/>
                        <a:pt x="68" y="72"/>
                      </a:cubicBezTo>
                      <a:cubicBezTo>
                        <a:pt x="67" y="73"/>
                        <a:pt x="68" y="74"/>
                        <a:pt x="69" y="73"/>
                      </a:cubicBezTo>
                      <a:cubicBezTo>
                        <a:pt x="90" y="59"/>
                        <a:pt x="108" y="41"/>
                        <a:pt x="128" y="25"/>
                      </a:cubicBezTo>
                      <a:cubicBezTo>
                        <a:pt x="128" y="25"/>
                        <a:pt x="127" y="25"/>
                        <a:pt x="127" y="25"/>
                      </a:cubicBezTo>
                      <a:cubicBezTo>
                        <a:pt x="122" y="31"/>
                        <a:pt x="117" y="36"/>
                        <a:pt x="111" y="41"/>
                      </a:cubicBezTo>
                      <a:cubicBezTo>
                        <a:pt x="101" y="51"/>
                        <a:pt x="91" y="61"/>
                        <a:pt x="81" y="70"/>
                      </a:cubicBezTo>
                      <a:cubicBezTo>
                        <a:pt x="80" y="71"/>
                        <a:pt x="81" y="72"/>
                        <a:pt x="82" y="71"/>
                      </a:cubicBezTo>
                      <a:cubicBezTo>
                        <a:pt x="99" y="60"/>
                        <a:pt x="113" y="43"/>
                        <a:pt x="130" y="30"/>
                      </a:cubicBezTo>
                      <a:cubicBezTo>
                        <a:pt x="131" y="29"/>
                        <a:pt x="133" y="28"/>
                        <a:pt x="134" y="27"/>
                      </a:cubicBezTo>
                      <a:cubicBezTo>
                        <a:pt x="133" y="28"/>
                        <a:pt x="131" y="31"/>
                        <a:pt x="129" y="33"/>
                      </a:cubicBezTo>
                      <a:cubicBezTo>
                        <a:pt x="126" y="36"/>
                        <a:pt x="122" y="39"/>
                        <a:pt x="119" y="42"/>
                      </a:cubicBezTo>
                      <a:cubicBezTo>
                        <a:pt x="110" y="49"/>
                        <a:pt x="102" y="58"/>
                        <a:pt x="94" y="66"/>
                      </a:cubicBezTo>
                      <a:cubicBezTo>
                        <a:pt x="93" y="67"/>
                        <a:pt x="94" y="67"/>
                        <a:pt x="95" y="67"/>
                      </a:cubicBezTo>
                      <a:cubicBezTo>
                        <a:pt x="107" y="61"/>
                        <a:pt x="117" y="51"/>
                        <a:pt x="127" y="42"/>
                      </a:cubicBezTo>
                      <a:cubicBezTo>
                        <a:pt x="128" y="41"/>
                        <a:pt x="131" y="39"/>
                        <a:pt x="133" y="37"/>
                      </a:cubicBezTo>
                      <a:cubicBezTo>
                        <a:pt x="135" y="35"/>
                        <a:pt x="136" y="34"/>
                        <a:pt x="133" y="37"/>
                      </a:cubicBezTo>
                      <a:cubicBezTo>
                        <a:pt x="133" y="38"/>
                        <a:pt x="132" y="38"/>
                        <a:pt x="132" y="39"/>
                      </a:cubicBezTo>
                      <a:cubicBezTo>
                        <a:pt x="129" y="41"/>
                        <a:pt x="126" y="44"/>
                        <a:pt x="123" y="46"/>
                      </a:cubicBezTo>
                      <a:cubicBezTo>
                        <a:pt x="117" y="52"/>
                        <a:pt x="112" y="59"/>
                        <a:pt x="106" y="64"/>
                      </a:cubicBezTo>
                      <a:cubicBezTo>
                        <a:pt x="106" y="64"/>
                        <a:pt x="106" y="64"/>
                        <a:pt x="106" y="65"/>
                      </a:cubicBezTo>
                      <a:cubicBezTo>
                        <a:pt x="106" y="65"/>
                        <a:pt x="106" y="66"/>
                        <a:pt x="107" y="65"/>
                      </a:cubicBezTo>
                      <a:cubicBezTo>
                        <a:pt x="108" y="64"/>
                        <a:pt x="110" y="63"/>
                        <a:pt x="111" y="62"/>
                      </a:cubicBezTo>
                      <a:cubicBezTo>
                        <a:pt x="115" y="58"/>
                        <a:pt x="119" y="53"/>
                        <a:pt x="123" y="49"/>
                      </a:cubicBezTo>
                      <a:cubicBezTo>
                        <a:pt x="125" y="46"/>
                        <a:pt x="128" y="44"/>
                        <a:pt x="130" y="42"/>
                      </a:cubicBezTo>
                      <a:cubicBezTo>
                        <a:pt x="133" y="39"/>
                        <a:pt x="135" y="37"/>
                        <a:pt x="137" y="34"/>
                      </a:cubicBezTo>
                      <a:cubicBezTo>
                        <a:pt x="138" y="33"/>
                        <a:pt x="137" y="33"/>
                        <a:pt x="137" y="33"/>
                      </a:cubicBezTo>
                      <a:cubicBezTo>
                        <a:pt x="135" y="34"/>
                        <a:pt x="134" y="35"/>
                        <a:pt x="133" y="35"/>
                      </a:cubicBezTo>
                      <a:cubicBezTo>
                        <a:pt x="127" y="40"/>
                        <a:pt x="122" y="45"/>
                        <a:pt x="117" y="50"/>
                      </a:cubicBezTo>
                      <a:cubicBezTo>
                        <a:pt x="113" y="53"/>
                        <a:pt x="109" y="57"/>
                        <a:pt x="10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3" name="Freeform 4170"/>
                <p:cNvSpPr/>
                <p:nvPr/>
              </p:nvSpPr>
              <p:spPr bwMode="auto">
                <a:xfrm>
                  <a:off x="1979" y="52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4" name="Freeform 4171"/>
                <p:cNvSpPr/>
                <p:nvPr/>
              </p:nvSpPr>
              <p:spPr bwMode="auto">
                <a:xfrm>
                  <a:off x="2000" y="5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5" name="Freeform 4172"/>
                <p:cNvSpPr/>
                <p:nvPr/>
              </p:nvSpPr>
              <p:spPr bwMode="auto">
                <a:xfrm>
                  <a:off x="1925" y="505"/>
                  <a:ext cx="136" cy="100"/>
                </a:xfrm>
                <a:custGeom>
                  <a:avLst/>
                  <a:gdLst>
                    <a:gd name="T0" fmla="*/ 68 w 78"/>
                    <a:gd name="T1" fmla="*/ 20 h 57"/>
                    <a:gd name="T2" fmla="*/ 68 w 78"/>
                    <a:gd name="T3" fmla="*/ 20 h 57"/>
                    <a:gd name="T4" fmla="*/ 70 w 78"/>
                    <a:gd name="T5" fmla="*/ 34 h 57"/>
                    <a:gd name="T6" fmla="*/ 68 w 78"/>
                    <a:gd name="T7" fmla="*/ 38 h 57"/>
                    <a:gd name="T8" fmla="*/ 67 w 78"/>
                    <a:gd name="T9" fmla="*/ 39 h 57"/>
                    <a:gd name="T10" fmla="*/ 67 w 78"/>
                    <a:gd name="T11" fmla="*/ 39 h 57"/>
                    <a:gd name="T12" fmla="*/ 52 w 78"/>
                    <a:gd name="T13" fmla="*/ 49 h 57"/>
                    <a:gd name="T14" fmla="*/ 49 w 78"/>
                    <a:gd name="T15" fmla="*/ 49 h 57"/>
                    <a:gd name="T16" fmla="*/ 49 w 78"/>
                    <a:gd name="T17" fmla="*/ 49 h 57"/>
                    <a:gd name="T18" fmla="*/ 48 w 78"/>
                    <a:gd name="T19" fmla="*/ 49 h 57"/>
                    <a:gd name="T20" fmla="*/ 45 w 78"/>
                    <a:gd name="T21" fmla="*/ 50 h 57"/>
                    <a:gd name="T22" fmla="*/ 42 w 78"/>
                    <a:gd name="T23" fmla="*/ 53 h 57"/>
                    <a:gd name="T24" fmla="*/ 41 w 78"/>
                    <a:gd name="T25" fmla="*/ 52 h 57"/>
                    <a:gd name="T26" fmla="*/ 42 w 78"/>
                    <a:gd name="T27" fmla="*/ 50 h 57"/>
                    <a:gd name="T28" fmla="*/ 35 w 78"/>
                    <a:gd name="T29" fmla="*/ 49 h 57"/>
                    <a:gd name="T30" fmla="*/ 35 w 78"/>
                    <a:gd name="T31" fmla="*/ 49 h 57"/>
                    <a:gd name="T32" fmla="*/ 35 w 78"/>
                    <a:gd name="T33" fmla="*/ 49 h 57"/>
                    <a:gd name="T34" fmla="*/ 17 w 78"/>
                    <a:gd name="T35" fmla="*/ 44 h 57"/>
                    <a:gd name="T36" fmla="*/ 10 w 78"/>
                    <a:gd name="T37" fmla="*/ 35 h 57"/>
                    <a:gd name="T38" fmla="*/ 8 w 78"/>
                    <a:gd name="T39" fmla="*/ 36 h 57"/>
                    <a:gd name="T40" fmla="*/ 7 w 78"/>
                    <a:gd name="T41" fmla="*/ 35 h 57"/>
                    <a:gd name="T42" fmla="*/ 9 w 78"/>
                    <a:gd name="T43" fmla="*/ 33 h 57"/>
                    <a:gd name="T44" fmla="*/ 10 w 78"/>
                    <a:gd name="T45" fmla="*/ 27 h 57"/>
                    <a:gd name="T46" fmla="*/ 8 w 78"/>
                    <a:gd name="T47" fmla="*/ 29 h 57"/>
                    <a:gd name="T48" fmla="*/ 7 w 78"/>
                    <a:gd name="T49" fmla="*/ 29 h 57"/>
                    <a:gd name="T50" fmla="*/ 11 w 78"/>
                    <a:gd name="T51" fmla="*/ 24 h 57"/>
                    <a:gd name="T52" fmla="*/ 20 w 78"/>
                    <a:gd name="T53" fmla="*/ 14 h 57"/>
                    <a:gd name="T54" fmla="*/ 26 w 78"/>
                    <a:gd name="T55" fmla="*/ 11 h 57"/>
                    <a:gd name="T56" fmla="*/ 33 w 78"/>
                    <a:gd name="T57" fmla="*/ 7 h 57"/>
                    <a:gd name="T58" fmla="*/ 34 w 78"/>
                    <a:gd name="T59" fmla="*/ 8 h 57"/>
                    <a:gd name="T60" fmla="*/ 33 w 78"/>
                    <a:gd name="T61" fmla="*/ 9 h 57"/>
                    <a:gd name="T62" fmla="*/ 36 w 78"/>
                    <a:gd name="T63" fmla="*/ 9 h 57"/>
                    <a:gd name="T64" fmla="*/ 39 w 78"/>
                    <a:gd name="T65" fmla="*/ 7 h 57"/>
                    <a:gd name="T66" fmla="*/ 40 w 78"/>
                    <a:gd name="T67" fmla="*/ 8 h 57"/>
                    <a:gd name="T68" fmla="*/ 39 w 78"/>
                    <a:gd name="T69" fmla="*/ 8 h 57"/>
                    <a:gd name="T70" fmla="*/ 44 w 78"/>
                    <a:gd name="T71" fmla="*/ 8 h 57"/>
                    <a:gd name="T72" fmla="*/ 44 w 78"/>
                    <a:gd name="T73" fmla="*/ 8 h 57"/>
                    <a:gd name="T74" fmla="*/ 50 w 78"/>
                    <a:gd name="T75" fmla="*/ 9 h 57"/>
                    <a:gd name="T76" fmla="*/ 52 w 78"/>
                    <a:gd name="T77" fmla="*/ 8 h 57"/>
                    <a:gd name="T78" fmla="*/ 53 w 78"/>
                    <a:gd name="T79" fmla="*/ 9 h 57"/>
                    <a:gd name="T80" fmla="*/ 52 w 78"/>
                    <a:gd name="T81" fmla="*/ 9 h 57"/>
                    <a:gd name="T82" fmla="*/ 58 w 78"/>
                    <a:gd name="T83" fmla="*/ 11 h 57"/>
                    <a:gd name="T84" fmla="*/ 59 w 78"/>
                    <a:gd name="T85" fmla="*/ 10 h 57"/>
                    <a:gd name="T86" fmla="*/ 60 w 78"/>
                    <a:gd name="T87" fmla="*/ 11 h 57"/>
                    <a:gd name="T88" fmla="*/ 60 w 78"/>
                    <a:gd name="T89" fmla="*/ 11 h 57"/>
                    <a:gd name="T90" fmla="*/ 61 w 78"/>
                    <a:gd name="T91" fmla="*/ 12 h 57"/>
                    <a:gd name="T92" fmla="*/ 63 w 78"/>
                    <a:gd name="T93" fmla="*/ 13 h 57"/>
                    <a:gd name="T94" fmla="*/ 63 w 78"/>
                    <a:gd name="T95" fmla="*/ 14 h 57"/>
                    <a:gd name="T96" fmla="*/ 67 w 78"/>
                    <a:gd name="T97" fmla="*/ 19 h 57"/>
                    <a:gd name="T98" fmla="*/ 67 w 78"/>
                    <a:gd name="T99" fmla="*/ 18 h 57"/>
                    <a:gd name="T100" fmla="*/ 67 w 78"/>
                    <a:gd name="T101" fmla="*/ 18 h 57"/>
                    <a:gd name="T102" fmla="*/ 68 w 78"/>
                    <a:gd name="T103" fmla="*/ 10 h 57"/>
                    <a:gd name="T104" fmla="*/ 66 w 78"/>
                    <a:gd name="T105" fmla="*/ 8 h 57"/>
                    <a:gd name="T106" fmla="*/ 12 w 78"/>
                    <a:gd name="T107" fmla="*/ 14 h 57"/>
                    <a:gd name="T108" fmla="*/ 15 w 78"/>
                    <a:gd name="T109" fmla="*/ 48 h 57"/>
                    <a:gd name="T110" fmla="*/ 59 w 78"/>
                    <a:gd name="T111" fmla="*/ 52 h 57"/>
                    <a:gd name="T112" fmla="*/ 72 w 78"/>
                    <a:gd name="T113" fmla="*/ 19 h 57"/>
                    <a:gd name="T114" fmla="*/ 68 w 78"/>
                    <a:gd name="T115" fmla="*/ 2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8" h="57">
                      <a:moveTo>
                        <a:pt x="68" y="20"/>
                      </a:move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70" y="24"/>
                        <a:pt x="71" y="29"/>
                        <a:pt x="70" y="34"/>
                      </a:cubicBezTo>
                      <a:cubicBezTo>
                        <a:pt x="69" y="36"/>
                        <a:pt x="69" y="37"/>
                        <a:pt x="68" y="38"/>
                      </a:cubicBezTo>
                      <a:cubicBezTo>
                        <a:pt x="68" y="39"/>
                        <a:pt x="68" y="39"/>
                        <a:pt x="67" y="39"/>
                      </a:cubicBezTo>
                      <a:cubicBezTo>
                        <a:pt x="67" y="39"/>
                        <a:pt x="67" y="39"/>
                        <a:pt x="67" y="39"/>
                      </a:cubicBezTo>
                      <a:cubicBezTo>
                        <a:pt x="64" y="44"/>
                        <a:pt x="57" y="47"/>
                        <a:pt x="52" y="49"/>
                      </a:cubicBezTo>
                      <a:cubicBezTo>
                        <a:pt x="51" y="49"/>
                        <a:pt x="50" y="49"/>
                        <a:pt x="49" y="49"/>
                      </a:cubicBezTo>
                      <a:cubicBezTo>
                        <a:pt x="49" y="49"/>
                        <a:pt x="49" y="49"/>
                        <a:pt x="49" y="49"/>
                      </a:cubicBezTo>
                      <a:cubicBezTo>
                        <a:pt x="48" y="50"/>
                        <a:pt x="48" y="50"/>
                        <a:pt x="48" y="49"/>
                      </a:cubicBezTo>
                      <a:cubicBezTo>
                        <a:pt x="47" y="50"/>
                        <a:pt x="46" y="50"/>
                        <a:pt x="45" y="50"/>
                      </a:cubicBezTo>
                      <a:cubicBezTo>
                        <a:pt x="44" y="51"/>
                        <a:pt x="43" y="52"/>
                        <a:pt x="42" y="53"/>
                      </a:cubicBezTo>
                      <a:cubicBezTo>
                        <a:pt x="41" y="53"/>
                        <a:pt x="40" y="53"/>
                        <a:pt x="41" y="52"/>
                      </a:cubicBezTo>
                      <a:cubicBezTo>
                        <a:pt x="41" y="51"/>
                        <a:pt x="42" y="51"/>
                        <a:pt x="42" y="50"/>
                      </a:cubicBezTo>
                      <a:cubicBezTo>
                        <a:pt x="40" y="50"/>
                        <a:pt x="38" y="50"/>
                        <a:pt x="35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5" y="50"/>
                        <a:pt x="35" y="50"/>
                        <a:pt x="35" y="49"/>
                      </a:cubicBezTo>
                      <a:cubicBezTo>
                        <a:pt x="28" y="48"/>
                        <a:pt x="23" y="47"/>
                        <a:pt x="17" y="44"/>
                      </a:cubicBezTo>
                      <a:cubicBezTo>
                        <a:pt x="13" y="41"/>
                        <a:pt x="11" y="38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7"/>
                        <a:pt x="6" y="36"/>
                        <a:pt x="7" y="35"/>
                      </a:cubicBezTo>
                      <a:cubicBezTo>
                        <a:pt x="8" y="35"/>
                        <a:pt x="9" y="34"/>
                        <a:pt x="9" y="33"/>
                      </a:cubicBezTo>
                      <a:cubicBezTo>
                        <a:pt x="9" y="31"/>
                        <a:pt x="9" y="29"/>
                        <a:pt x="10" y="27"/>
                      </a:cubicBezTo>
                      <a:cubicBezTo>
                        <a:pt x="9" y="28"/>
                        <a:pt x="8" y="29"/>
                        <a:pt x="8" y="29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8" y="27"/>
                        <a:pt x="10" y="25"/>
                        <a:pt x="11" y="24"/>
                      </a:cubicBezTo>
                      <a:cubicBezTo>
                        <a:pt x="13" y="20"/>
                        <a:pt x="16" y="17"/>
                        <a:pt x="20" y="14"/>
                      </a:cubicBezTo>
                      <a:cubicBezTo>
                        <a:pt x="22" y="13"/>
                        <a:pt x="24" y="12"/>
                        <a:pt x="26" y="11"/>
                      </a:cubicBezTo>
                      <a:cubicBezTo>
                        <a:pt x="28" y="9"/>
                        <a:pt x="31" y="8"/>
                        <a:pt x="33" y="7"/>
                      </a:cubicBezTo>
                      <a:cubicBezTo>
                        <a:pt x="34" y="6"/>
                        <a:pt x="34" y="7"/>
                        <a:pt x="34" y="8"/>
                      </a:cubicBezTo>
                      <a:cubicBezTo>
                        <a:pt x="34" y="8"/>
                        <a:pt x="33" y="8"/>
                        <a:pt x="33" y="9"/>
                      </a:cubicBezTo>
                      <a:cubicBezTo>
                        <a:pt x="34" y="9"/>
                        <a:pt x="35" y="9"/>
                        <a:pt x="36" y="9"/>
                      </a:cubicBezTo>
                      <a:cubicBezTo>
                        <a:pt x="37" y="8"/>
                        <a:pt x="38" y="7"/>
                        <a:pt x="39" y="7"/>
                      </a:cubicBezTo>
                      <a:cubicBezTo>
                        <a:pt x="40" y="6"/>
                        <a:pt x="40" y="7"/>
                        <a:pt x="40" y="8"/>
                      </a:cubicBezTo>
                      <a:cubicBezTo>
                        <a:pt x="40" y="8"/>
                        <a:pt x="40" y="8"/>
                        <a:pt x="39" y="8"/>
                      </a:cubicBezTo>
                      <a:cubicBezTo>
                        <a:pt x="41" y="8"/>
                        <a:pt x="42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6" y="9"/>
                        <a:pt x="48" y="9"/>
                        <a:pt x="50" y="9"/>
                      </a:cubicBezTo>
                      <a:cubicBezTo>
                        <a:pt x="51" y="9"/>
                        <a:pt x="51" y="8"/>
                        <a:pt x="52" y="8"/>
                      </a:cubicBezTo>
                      <a:cubicBezTo>
                        <a:pt x="53" y="7"/>
                        <a:pt x="53" y="8"/>
                        <a:pt x="53" y="9"/>
                      </a:cubicBezTo>
                      <a:cubicBezTo>
                        <a:pt x="53" y="9"/>
                        <a:pt x="52" y="9"/>
                        <a:pt x="52" y="9"/>
                      </a:cubicBezTo>
                      <a:cubicBezTo>
                        <a:pt x="54" y="10"/>
                        <a:pt x="56" y="10"/>
                        <a:pt x="58" y="11"/>
                      </a:cubicBez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10"/>
                        <a:pt x="60" y="10"/>
                        <a:pt x="60" y="11"/>
                      </a:cubicBezTo>
                      <a:cubicBezTo>
                        <a:pt x="60" y="11"/>
                        <a:pt x="60" y="11"/>
                        <a:pt x="60" y="11"/>
                      </a:cubicBezTo>
                      <a:cubicBezTo>
                        <a:pt x="60" y="11"/>
                        <a:pt x="61" y="12"/>
                        <a:pt x="61" y="12"/>
                      </a:cubicBezTo>
                      <a:cubicBezTo>
                        <a:pt x="62" y="12"/>
                        <a:pt x="62" y="12"/>
                        <a:pt x="63" y="13"/>
                      </a:cubicBezTo>
                      <a:cubicBezTo>
                        <a:pt x="63" y="13"/>
                        <a:pt x="64" y="13"/>
                        <a:pt x="63" y="14"/>
                      </a:cubicBezTo>
                      <a:cubicBezTo>
                        <a:pt x="65" y="15"/>
                        <a:pt x="66" y="17"/>
                        <a:pt x="67" y="19"/>
                      </a:cubicBezTo>
                      <a:cubicBezTo>
                        <a:pt x="67" y="19"/>
                        <a:pt x="67" y="18"/>
                        <a:pt x="67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68" y="15"/>
                        <a:pt x="68" y="13"/>
                        <a:pt x="68" y="10"/>
                      </a:cubicBezTo>
                      <a:cubicBezTo>
                        <a:pt x="68" y="9"/>
                        <a:pt x="67" y="8"/>
                        <a:pt x="66" y="8"/>
                      </a:cubicBezTo>
                      <a:cubicBezTo>
                        <a:pt x="49" y="1"/>
                        <a:pt x="26" y="0"/>
                        <a:pt x="12" y="14"/>
                      </a:cubicBezTo>
                      <a:cubicBezTo>
                        <a:pt x="0" y="25"/>
                        <a:pt x="2" y="40"/>
                        <a:pt x="15" y="48"/>
                      </a:cubicBezTo>
                      <a:cubicBezTo>
                        <a:pt x="27" y="56"/>
                        <a:pt x="45" y="57"/>
                        <a:pt x="59" y="52"/>
                      </a:cubicBezTo>
                      <a:cubicBezTo>
                        <a:pt x="75" y="46"/>
                        <a:pt x="78" y="31"/>
                        <a:pt x="72" y="19"/>
                      </a:cubicBezTo>
                      <a:cubicBezTo>
                        <a:pt x="72" y="21"/>
                        <a:pt x="69" y="21"/>
                        <a:pt x="6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6" name="Freeform 4173"/>
                <p:cNvSpPr/>
                <p:nvPr/>
              </p:nvSpPr>
              <p:spPr bwMode="auto">
                <a:xfrm>
                  <a:off x="2042" y="282"/>
                  <a:ext cx="10" cy="49"/>
                </a:xfrm>
                <a:custGeom>
                  <a:avLst/>
                  <a:gdLst>
                    <a:gd name="T0" fmla="*/ 4 w 6"/>
                    <a:gd name="T1" fmla="*/ 27 h 28"/>
                    <a:gd name="T2" fmla="*/ 6 w 6"/>
                    <a:gd name="T3" fmla="*/ 27 h 28"/>
                    <a:gd name="T4" fmla="*/ 6 w 6"/>
                    <a:gd name="T5" fmla="*/ 26 h 28"/>
                    <a:gd name="T6" fmla="*/ 6 w 6"/>
                    <a:gd name="T7" fmla="*/ 26 h 28"/>
                    <a:gd name="T8" fmla="*/ 5 w 6"/>
                    <a:gd name="T9" fmla="*/ 25 h 28"/>
                    <a:gd name="T10" fmla="*/ 6 w 6"/>
                    <a:gd name="T11" fmla="*/ 23 h 28"/>
                    <a:gd name="T12" fmla="*/ 6 w 6"/>
                    <a:gd name="T13" fmla="*/ 19 h 28"/>
                    <a:gd name="T14" fmla="*/ 3 w 6"/>
                    <a:gd name="T15" fmla="*/ 21 h 28"/>
                    <a:gd name="T16" fmla="*/ 2 w 6"/>
                    <a:gd name="T17" fmla="*/ 21 h 28"/>
                    <a:gd name="T18" fmla="*/ 6 w 6"/>
                    <a:gd name="T19" fmla="*/ 14 h 28"/>
                    <a:gd name="T20" fmla="*/ 6 w 6"/>
                    <a:gd name="T21" fmla="*/ 11 h 28"/>
                    <a:gd name="T22" fmla="*/ 2 w 6"/>
                    <a:gd name="T23" fmla="*/ 14 h 28"/>
                    <a:gd name="T24" fmla="*/ 1 w 6"/>
                    <a:gd name="T25" fmla="*/ 13 h 28"/>
                    <a:gd name="T26" fmla="*/ 6 w 6"/>
                    <a:gd name="T27" fmla="*/ 6 h 28"/>
                    <a:gd name="T28" fmla="*/ 5 w 6"/>
                    <a:gd name="T29" fmla="*/ 4 h 28"/>
                    <a:gd name="T30" fmla="*/ 4 w 6"/>
                    <a:gd name="T31" fmla="*/ 4 h 28"/>
                    <a:gd name="T32" fmla="*/ 3 w 6"/>
                    <a:gd name="T33" fmla="*/ 3 h 28"/>
                    <a:gd name="T34" fmla="*/ 5 w 6"/>
                    <a:gd name="T35" fmla="*/ 2 h 28"/>
                    <a:gd name="T36" fmla="*/ 5 w 6"/>
                    <a:gd name="T37" fmla="*/ 1 h 28"/>
                    <a:gd name="T38" fmla="*/ 4 w 6"/>
                    <a:gd name="T39" fmla="*/ 2 h 28"/>
                    <a:gd name="T40" fmla="*/ 0 w 6"/>
                    <a:gd name="T41" fmla="*/ 0 h 28"/>
                    <a:gd name="T42" fmla="*/ 0 w 6"/>
                    <a:gd name="T43" fmla="*/ 0 h 28"/>
                    <a:gd name="T44" fmla="*/ 1 w 6"/>
                    <a:gd name="T45" fmla="*/ 28 h 28"/>
                    <a:gd name="T46" fmla="*/ 4 w 6"/>
                    <a:gd name="T47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" h="28">
                      <a:moveTo>
                        <a:pt x="4" y="27"/>
                      </a:moveTo>
                      <a:cubicBezTo>
                        <a:pt x="4" y="27"/>
                        <a:pt x="5" y="27"/>
                        <a:pt x="6" y="27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6"/>
                        <a:pt x="4" y="25"/>
                        <a:pt x="5" y="25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6" y="22"/>
                        <a:pt x="6" y="20"/>
                        <a:pt x="6" y="19"/>
                      </a:cubicBezTo>
                      <a:cubicBezTo>
                        <a:pt x="5" y="20"/>
                        <a:pt x="4" y="20"/>
                        <a:pt x="3" y="21"/>
                      </a:cubicBezTo>
                      <a:cubicBezTo>
                        <a:pt x="3" y="22"/>
                        <a:pt x="2" y="21"/>
                        <a:pt x="2" y="21"/>
                      </a:cubicBezTo>
                      <a:cubicBezTo>
                        <a:pt x="3" y="18"/>
                        <a:pt x="4" y="16"/>
                        <a:pt x="6" y="14"/>
                      </a:cubicBezTo>
                      <a:cubicBezTo>
                        <a:pt x="6" y="13"/>
                        <a:pt x="6" y="12"/>
                        <a:pt x="6" y="11"/>
                      </a:cubicBezTo>
                      <a:cubicBezTo>
                        <a:pt x="4" y="12"/>
                        <a:pt x="3" y="13"/>
                        <a:pt x="2" y="14"/>
                      </a:cubicBezTo>
                      <a:cubicBezTo>
                        <a:pt x="2" y="14"/>
                        <a:pt x="1" y="13"/>
                        <a:pt x="1" y="13"/>
                      </a:cubicBezTo>
                      <a:cubicBezTo>
                        <a:pt x="3" y="11"/>
                        <a:pt x="4" y="8"/>
                        <a:pt x="6" y="6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1"/>
                      </a:cubicBezTo>
                      <a:cubicBezTo>
                        <a:pt x="5" y="1"/>
                        <a:pt x="5" y="2"/>
                        <a:pt x="4" y="2"/>
                      </a:cubicBezTo>
                      <a:cubicBezTo>
                        <a:pt x="2" y="3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0"/>
                        <a:pt x="0" y="19"/>
                        <a:pt x="1" y="28"/>
                      </a:cubicBezTo>
                      <a:cubicBezTo>
                        <a:pt x="1" y="27"/>
                        <a:pt x="2" y="26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7" name="Freeform 4174"/>
                <p:cNvSpPr/>
                <p:nvPr/>
              </p:nvSpPr>
              <p:spPr bwMode="auto">
                <a:xfrm>
                  <a:off x="2047" y="298"/>
                  <a:ext cx="5" cy="5"/>
                </a:xfrm>
                <a:custGeom>
                  <a:avLst/>
                  <a:gdLst>
                    <a:gd name="T0" fmla="*/ 2 w 3"/>
                    <a:gd name="T1" fmla="*/ 0 h 3"/>
                    <a:gd name="T2" fmla="*/ 3 w 3"/>
                    <a:gd name="T3" fmla="*/ 1 h 3"/>
                    <a:gd name="T4" fmla="*/ 3 w 3"/>
                    <a:gd name="T5" fmla="*/ 0 h 3"/>
                    <a:gd name="T6" fmla="*/ 2 w 3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0" y="3"/>
                        <a:pt x="1" y="3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8" name="Freeform 4175"/>
                <p:cNvSpPr/>
                <p:nvPr/>
              </p:nvSpPr>
              <p:spPr bwMode="auto">
                <a:xfrm>
                  <a:off x="2049" y="310"/>
                  <a:ext cx="3" cy="5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2 w 2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0" y="2"/>
                        <a:pt x="0" y="3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39" name="Freeform 4176"/>
                <p:cNvSpPr/>
                <p:nvPr/>
              </p:nvSpPr>
              <p:spPr bwMode="auto">
                <a:xfrm>
                  <a:off x="2042" y="336"/>
                  <a:ext cx="15" cy="206"/>
                </a:xfrm>
                <a:custGeom>
                  <a:avLst/>
                  <a:gdLst>
                    <a:gd name="T0" fmla="*/ 1 w 9"/>
                    <a:gd name="T1" fmla="*/ 0 h 118"/>
                    <a:gd name="T2" fmla="*/ 1 w 9"/>
                    <a:gd name="T3" fmla="*/ 107 h 118"/>
                    <a:gd name="T4" fmla="*/ 0 w 9"/>
                    <a:gd name="T5" fmla="*/ 115 h 118"/>
                    <a:gd name="T6" fmla="*/ 0 w 9"/>
                    <a:gd name="T7" fmla="*/ 115 h 118"/>
                    <a:gd name="T8" fmla="*/ 1 w 9"/>
                    <a:gd name="T9" fmla="*/ 115 h 118"/>
                    <a:gd name="T10" fmla="*/ 1 w 9"/>
                    <a:gd name="T11" fmla="*/ 116 h 118"/>
                    <a:gd name="T12" fmla="*/ 1 w 9"/>
                    <a:gd name="T13" fmla="*/ 117 h 118"/>
                    <a:gd name="T14" fmla="*/ 5 w 9"/>
                    <a:gd name="T15" fmla="*/ 116 h 118"/>
                    <a:gd name="T16" fmla="*/ 5 w 9"/>
                    <a:gd name="T17" fmla="*/ 115 h 118"/>
                    <a:gd name="T18" fmla="*/ 6 w 9"/>
                    <a:gd name="T19" fmla="*/ 1 h 118"/>
                    <a:gd name="T20" fmla="*/ 2 w 9"/>
                    <a:gd name="T21" fmla="*/ 1 h 118"/>
                    <a:gd name="T22" fmla="*/ 1 w 9"/>
                    <a:gd name="T23" fmla="*/ 0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" h="118">
                      <a:moveTo>
                        <a:pt x="1" y="0"/>
                      </a:moveTo>
                      <a:cubicBezTo>
                        <a:pt x="2" y="35"/>
                        <a:pt x="4" y="71"/>
                        <a:pt x="1" y="107"/>
                      </a:cubicBezTo>
                      <a:cubicBezTo>
                        <a:pt x="1" y="110"/>
                        <a:pt x="1" y="112"/>
                        <a:pt x="0" y="115"/>
                      </a:cubicBezTo>
                      <a:cubicBezTo>
                        <a:pt x="0" y="115"/>
                        <a:pt x="0" y="115"/>
                        <a:pt x="0" y="115"/>
                      </a:cubicBezTo>
                      <a:cubicBezTo>
                        <a:pt x="0" y="115"/>
                        <a:pt x="0" y="115"/>
                        <a:pt x="1" y="115"/>
                      </a:cubicBezTo>
                      <a:cubicBezTo>
                        <a:pt x="1" y="115"/>
                        <a:pt x="2" y="115"/>
                        <a:pt x="1" y="116"/>
                      </a:cubicBezTo>
                      <a:cubicBezTo>
                        <a:pt x="1" y="116"/>
                        <a:pt x="1" y="117"/>
                        <a:pt x="1" y="117"/>
                      </a:cubicBezTo>
                      <a:cubicBezTo>
                        <a:pt x="2" y="118"/>
                        <a:pt x="5" y="118"/>
                        <a:pt x="5" y="116"/>
                      </a:cubicBezTo>
                      <a:cubicBezTo>
                        <a:pt x="5" y="115"/>
                        <a:pt x="5" y="115"/>
                        <a:pt x="5" y="115"/>
                      </a:cubicBezTo>
                      <a:cubicBezTo>
                        <a:pt x="9" y="77"/>
                        <a:pt x="7" y="39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0" name="Freeform 4177"/>
                <p:cNvSpPr/>
                <p:nvPr/>
              </p:nvSpPr>
              <p:spPr bwMode="auto">
                <a:xfrm>
                  <a:off x="2042" y="270"/>
                  <a:ext cx="99" cy="17"/>
                </a:xfrm>
                <a:custGeom>
                  <a:avLst/>
                  <a:gdLst>
                    <a:gd name="T0" fmla="*/ 4 w 57"/>
                    <a:gd name="T1" fmla="*/ 9 h 10"/>
                    <a:gd name="T2" fmla="*/ 5 w 57"/>
                    <a:gd name="T3" fmla="*/ 8 h 10"/>
                    <a:gd name="T4" fmla="*/ 12 w 57"/>
                    <a:gd name="T5" fmla="*/ 7 h 10"/>
                    <a:gd name="T6" fmla="*/ 12 w 57"/>
                    <a:gd name="T7" fmla="*/ 7 h 10"/>
                    <a:gd name="T8" fmla="*/ 13 w 57"/>
                    <a:gd name="T9" fmla="*/ 7 h 10"/>
                    <a:gd name="T10" fmla="*/ 26 w 57"/>
                    <a:gd name="T11" fmla="*/ 7 h 10"/>
                    <a:gd name="T12" fmla="*/ 54 w 57"/>
                    <a:gd name="T13" fmla="*/ 8 h 10"/>
                    <a:gd name="T14" fmla="*/ 54 w 57"/>
                    <a:gd name="T15" fmla="*/ 8 h 10"/>
                    <a:gd name="T16" fmla="*/ 55 w 57"/>
                    <a:gd name="T17" fmla="*/ 8 h 10"/>
                    <a:gd name="T18" fmla="*/ 55 w 57"/>
                    <a:gd name="T19" fmla="*/ 6 h 10"/>
                    <a:gd name="T20" fmla="*/ 57 w 57"/>
                    <a:gd name="T21" fmla="*/ 3 h 10"/>
                    <a:gd name="T22" fmla="*/ 56 w 57"/>
                    <a:gd name="T23" fmla="*/ 3 h 10"/>
                    <a:gd name="T24" fmla="*/ 24 w 57"/>
                    <a:gd name="T25" fmla="*/ 2 h 10"/>
                    <a:gd name="T26" fmla="*/ 2 w 57"/>
                    <a:gd name="T27" fmla="*/ 4 h 10"/>
                    <a:gd name="T28" fmla="*/ 0 w 57"/>
                    <a:gd name="T29" fmla="*/ 7 h 10"/>
                    <a:gd name="T30" fmla="*/ 4 w 57"/>
                    <a:gd name="T3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7" h="10">
                      <a:moveTo>
                        <a:pt x="4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7" y="7"/>
                        <a:pt x="10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3" y="7"/>
                      </a:cubicBezTo>
                      <a:cubicBezTo>
                        <a:pt x="17" y="6"/>
                        <a:pt x="22" y="7"/>
                        <a:pt x="26" y="7"/>
                      </a:cubicBezTo>
                      <a:cubicBezTo>
                        <a:pt x="35" y="8"/>
                        <a:pt x="45" y="8"/>
                        <a:pt x="54" y="8"/>
                      </a:cubicBezTo>
                      <a:cubicBezTo>
                        <a:pt x="54" y="8"/>
                        <a:pt x="54" y="8"/>
                        <a:pt x="54" y="8"/>
                      </a:cubicBezTo>
                      <a:cubicBezTo>
                        <a:pt x="55" y="8"/>
                        <a:pt x="55" y="8"/>
                        <a:pt x="55" y="8"/>
                      </a:cubicBezTo>
                      <a:cubicBezTo>
                        <a:pt x="55" y="7"/>
                        <a:pt x="55" y="7"/>
                        <a:pt x="55" y="6"/>
                      </a:cubicBezTo>
                      <a:cubicBezTo>
                        <a:pt x="55" y="4"/>
                        <a:pt x="56" y="4"/>
                        <a:pt x="57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45" y="3"/>
                        <a:pt x="35" y="3"/>
                        <a:pt x="24" y="2"/>
                      </a:cubicBezTo>
                      <a:cubicBezTo>
                        <a:pt x="17" y="2"/>
                        <a:pt x="8" y="0"/>
                        <a:pt x="2" y="4"/>
                      </a:cubicBez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1" y="9"/>
                        <a:pt x="2" y="10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1" name="Freeform 4178"/>
                <p:cNvSpPr/>
                <p:nvPr/>
              </p:nvSpPr>
              <p:spPr bwMode="auto">
                <a:xfrm>
                  <a:off x="2042" y="328"/>
                  <a:ext cx="95" cy="15"/>
                </a:xfrm>
                <a:custGeom>
                  <a:avLst/>
                  <a:gdLst>
                    <a:gd name="T0" fmla="*/ 55 w 55"/>
                    <a:gd name="T1" fmla="*/ 5 h 9"/>
                    <a:gd name="T2" fmla="*/ 50 w 55"/>
                    <a:gd name="T3" fmla="*/ 5 h 9"/>
                    <a:gd name="T4" fmla="*/ 50 w 55"/>
                    <a:gd name="T5" fmla="*/ 3 h 9"/>
                    <a:gd name="T6" fmla="*/ 49 w 55"/>
                    <a:gd name="T7" fmla="*/ 3 h 9"/>
                    <a:gd name="T8" fmla="*/ 48 w 55"/>
                    <a:gd name="T9" fmla="*/ 3 h 9"/>
                    <a:gd name="T10" fmla="*/ 47 w 55"/>
                    <a:gd name="T11" fmla="*/ 3 h 9"/>
                    <a:gd name="T12" fmla="*/ 47 w 55"/>
                    <a:gd name="T13" fmla="*/ 2 h 9"/>
                    <a:gd name="T14" fmla="*/ 44 w 55"/>
                    <a:gd name="T15" fmla="*/ 2 h 9"/>
                    <a:gd name="T16" fmla="*/ 40 w 55"/>
                    <a:gd name="T17" fmla="*/ 5 h 9"/>
                    <a:gd name="T18" fmla="*/ 39 w 55"/>
                    <a:gd name="T19" fmla="*/ 4 h 9"/>
                    <a:gd name="T20" fmla="*/ 41 w 55"/>
                    <a:gd name="T21" fmla="*/ 2 h 9"/>
                    <a:gd name="T22" fmla="*/ 36 w 55"/>
                    <a:gd name="T23" fmla="*/ 2 h 9"/>
                    <a:gd name="T24" fmla="*/ 35 w 55"/>
                    <a:gd name="T25" fmla="*/ 2 h 9"/>
                    <a:gd name="T26" fmla="*/ 34 w 55"/>
                    <a:gd name="T27" fmla="*/ 2 h 9"/>
                    <a:gd name="T28" fmla="*/ 28 w 55"/>
                    <a:gd name="T29" fmla="*/ 2 h 9"/>
                    <a:gd name="T30" fmla="*/ 26 w 55"/>
                    <a:gd name="T31" fmla="*/ 4 h 9"/>
                    <a:gd name="T32" fmla="*/ 25 w 55"/>
                    <a:gd name="T33" fmla="*/ 3 h 9"/>
                    <a:gd name="T34" fmla="*/ 26 w 55"/>
                    <a:gd name="T35" fmla="*/ 2 h 9"/>
                    <a:gd name="T36" fmla="*/ 19 w 55"/>
                    <a:gd name="T37" fmla="*/ 2 h 9"/>
                    <a:gd name="T38" fmla="*/ 17 w 55"/>
                    <a:gd name="T39" fmla="*/ 3 h 9"/>
                    <a:gd name="T40" fmla="*/ 16 w 55"/>
                    <a:gd name="T41" fmla="*/ 2 h 9"/>
                    <a:gd name="T42" fmla="*/ 17 w 55"/>
                    <a:gd name="T43" fmla="*/ 2 h 9"/>
                    <a:gd name="T44" fmla="*/ 13 w 55"/>
                    <a:gd name="T45" fmla="*/ 1 h 9"/>
                    <a:gd name="T46" fmla="*/ 10 w 55"/>
                    <a:gd name="T47" fmla="*/ 4 h 9"/>
                    <a:gd name="T48" fmla="*/ 9 w 55"/>
                    <a:gd name="T49" fmla="*/ 3 h 9"/>
                    <a:gd name="T50" fmla="*/ 11 w 55"/>
                    <a:gd name="T51" fmla="*/ 1 h 9"/>
                    <a:gd name="T52" fmla="*/ 6 w 55"/>
                    <a:gd name="T53" fmla="*/ 1 h 9"/>
                    <a:gd name="T54" fmla="*/ 4 w 55"/>
                    <a:gd name="T55" fmla="*/ 1 h 9"/>
                    <a:gd name="T56" fmla="*/ 1 w 55"/>
                    <a:gd name="T57" fmla="*/ 2 h 9"/>
                    <a:gd name="T58" fmla="*/ 1 w 55"/>
                    <a:gd name="T59" fmla="*/ 5 h 9"/>
                    <a:gd name="T60" fmla="*/ 2 w 55"/>
                    <a:gd name="T61" fmla="*/ 6 h 9"/>
                    <a:gd name="T62" fmla="*/ 6 w 55"/>
                    <a:gd name="T63" fmla="*/ 6 h 9"/>
                    <a:gd name="T64" fmla="*/ 52 w 55"/>
                    <a:gd name="T65" fmla="*/ 8 h 9"/>
                    <a:gd name="T66" fmla="*/ 55 w 55"/>
                    <a:gd name="T6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5" h="9">
                      <a:moveTo>
                        <a:pt x="55" y="5"/>
                      </a:moveTo>
                      <a:cubicBezTo>
                        <a:pt x="54" y="8"/>
                        <a:pt x="49" y="8"/>
                        <a:pt x="50" y="5"/>
                      </a:cubicBezTo>
                      <a:cubicBezTo>
                        <a:pt x="50" y="4"/>
                        <a:pt x="50" y="3"/>
                        <a:pt x="50" y="3"/>
                      </a:cubicBezTo>
                      <a:cubicBezTo>
                        <a:pt x="49" y="3"/>
                        <a:pt x="49" y="3"/>
                        <a:pt x="49" y="3"/>
                      </a:cubicBezTo>
                      <a:cubicBezTo>
                        <a:pt x="49" y="3"/>
                        <a:pt x="48" y="3"/>
                        <a:pt x="48" y="3"/>
                      </a:cubicBezTo>
                      <a:cubicBezTo>
                        <a:pt x="48" y="4"/>
                        <a:pt x="47" y="3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5" y="2"/>
                        <a:pt x="44" y="2"/>
                      </a:cubicBezTo>
                      <a:cubicBezTo>
                        <a:pt x="43" y="3"/>
                        <a:pt x="41" y="5"/>
                        <a:pt x="40" y="5"/>
                      </a:cubicBezTo>
                      <a:cubicBezTo>
                        <a:pt x="40" y="5"/>
                        <a:pt x="39" y="5"/>
                        <a:pt x="39" y="4"/>
                      </a:cubicBezTo>
                      <a:cubicBezTo>
                        <a:pt x="40" y="3"/>
                        <a:pt x="40" y="3"/>
                        <a:pt x="41" y="2"/>
                      </a:cubicBezTo>
                      <a:cubicBezTo>
                        <a:pt x="39" y="2"/>
                        <a:pt x="38" y="2"/>
                        <a:pt x="36" y="2"/>
                      </a:cubicBezTo>
                      <a:cubicBezTo>
                        <a:pt x="36" y="2"/>
                        <a:pt x="35" y="2"/>
                        <a:pt x="35" y="2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2" y="2"/>
                        <a:pt x="30" y="2"/>
                        <a:pt x="28" y="2"/>
                      </a:cubicBezTo>
                      <a:cubicBezTo>
                        <a:pt x="28" y="2"/>
                        <a:pt x="27" y="3"/>
                        <a:pt x="26" y="4"/>
                      </a:cubicBezTo>
                      <a:cubicBezTo>
                        <a:pt x="25" y="5"/>
                        <a:pt x="24" y="4"/>
                        <a:pt x="25" y="3"/>
                      </a:cubicBez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4" y="2"/>
                        <a:pt x="21" y="2"/>
                        <a:pt x="19" y="2"/>
                      </a:cubicBezTo>
                      <a:cubicBezTo>
                        <a:pt x="18" y="2"/>
                        <a:pt x="18" y="3"/>
                        <a:pt x="17" y="3"/>
                      </a:cubicBezTo>
                      <a:cubicBezTo>
                        <a:pt x="16" y="4"/>
                        <a:pt x="16" y="3"/>
                        <a:pt x="16" y="2"/>
                      </a:cubicBezTo>
                      <a:cubicBezTo>
                        <a:pt x="16" y="2"/>
                        <a:pt x="17" y="2"/>
                        <a:pt x="17" y="2"/>
                      </a:cubicBezTo>
                      <a:cubicBezTo>
                        <a:pt x="15" y="2"/>
                        <a:pt x="14" y="1"/>
                        <a:pt x="13" y="1"/>
                      </a:cubicBezTo>
                      <a:cubicBezTo>
                        <a:pt x="12" y="2"/>
                        <a:pt x="11" y="3"/>
                        <a:pt x="10" y="4"/>
                      </a:cubicBezTo>
                      <a:cubicBezTo>
                        <a:pt x="10" y="5"/>
                        <a:pt x="9" y="4"/>
                        <a:pt x="9" y="3"/>
                      </a:cubicBezTo>
                      <a:cubicBezTo>
                        <a:pt x="10" y="2"/>
                        <a:pt x="10" y="2"/>
                        <a:pt x="11" y="1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" y="5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6" y="6"/>
                      </a:cubicBezTo>
                      <a:cubicBezTo>
                        <a:pt x="21" y="7"/>
                        <a:pt x="36" y="5"/>
                        <a:pt x="52" y="8"/>
                      </a:cubicBezTo>
                      <a:cubicBezTo>
                        <a:pt x="54" y="9"/>
                        <a:pt x="55" y="7"/>
                        <a:pt x="5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2" name="Freeform 4179"/>
                <p:cNvSpPr/>
                <p:nvPr/>
              </p:nvSpPr>
              <p:spPr bwMode="auto">
                <a:xfrm>
                  <a:off x="2115" y="33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3" name="Freeform 4180"/>
                <p:cNvSpPr/>
                <p:nvPr/>
              </p:nvSpPr>
              <p:spPr bwMode="auto">
                <a:xfrm>
                  <a:off x="2127" y="275"/>
                  <a:ext cx="19" cy="66"/>
                </a:xfrm>
                <a:custGeom>
                  <a:avLst/>
                  <a:gdLst>
                    <a:gd name="T0" fmla="*/ 6 w 11"/>
                    <a:gd name="T1" fmla="*/ 3 h 38"/>
                    <a:gd name="T2" fmla="*/ 6 w 11"/>
                    <a:gd name="T3" fmla="*/ 5 h 38"/>
                    <a:gd name="T4" fmla="*/ 6 w 11"/>
                    <a:gd name="T5" fmla="*/ 6 h 38"/>
                    <a:gd name="T6" fmla="*/ 6 w 11"/>
                    <a:gd name="T7" fmla="*/ 7 h 38"/>
                    <a:gd name="T8" fmla="*/ 1 w 11"/>
                    <a:gd name="T9" fmla="*/ 33 h 38"/>
                    <a:gd name="T10" fmla="*/ 1 w 11"/>
                    <a:gd name="T11" fmla="*/ 35 h 38"/>
                    <a:gd name="T12" fmla="*/ 6 w 11"/>
                    <a:gd name="T13" fmla="*/ 35 h 38"/>
                    <a:gd name="T14" fmla="*/ 6 w 11"/>
                    <a:gd name="T15" fmla="*/ 35 h 38"/>
                    <a:gd name="T16" fmla="*/ 11 w 11"/>
                    <a:gd name="T17" fmla="*/ 3 h 38"/>
                    <a:gd name="T18" fmla="*/ 8 w 11"/>
                    <a:gd name="T19" fmla="*/ 0 h 38"/>
                    <a:gd name="T20" fmla="*/ 6 w 11"/>
                    <a:gd name="T21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38">
                      <a:moveTo>
                        <a:pt x="6" y="3"/>
                      </a:move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7" y="6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5" y="16"/>
                        <a:pt x="2" y="24"/>
                        <a:pt x="1" y="33"/>
                      </a:cubicBezTo>
                      <a:cubicBezTo>
                        <a:pt x="1" y="33"/>
                        <a:pt x="1" y="34"/>
                        <a:pt x="1" y="35"/>
                      </a:cubicBezTo>
                      <a:cubicBezTo>
                        <a:pt x="0" y="38"/>
                        <a:pt x="5" y="38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7" y="24"/>
                        <a:pt x="11" y="14"/>
                        <a:pt x="11" y="3"/>
                      </a:cubicBezTo>
                      <a:cubicBezTo>
                        <a:pt x="11" y="1"/>
                        <a:pt x="9" y="0"/>
                        <a:pt x="8" y="0"/>
                      </a:cubicBezTo>
                      <a:cubicBezTo>
                        <a:pt x="7" y="1"/>
                        <a:pt x="6" y="1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4" name="Freeform 4181"/>
                <p:cNvSpPr/>
                <p:nvPr/>
              </p:nvSpPr>
              <p:spPr bwMode="auto">
                <a:xfrm>
                  <a:off x="1936" y="516"/>
                  <a:ext cx="111" cy="82"/>
                </a:xfrm>
                <a:custGeom>
                  <a:avLst/>
                  <a:gdLst>
                    <a:gd name="T0" fmla="*/ 40 w 64"/>
                    <a:gd name="T1" fmla="*/ 34 h 47"/>
                    <a:gd name="T2" fmla="*/ 57 w 64"/>
                    <a:gd name="T3" fmla="*/ 8 h 47"/>
                    <a:gd name="T4" fmla="*/ 57 w 64"/>
                    <a:gd name="T5" fmla="*/ 7 h 47"/>
                    <a:gd name="T6" fmla="*/ 43 w 64"/>
                    <a:gd name="T7" fmla="*/ 23 h 47"/>
                    <a:gd name="T8" fmla="*/ 25 w 64"/>
                    <a:gd name="T9" fmla="*/ 40 h 47"/>
                    <a:gd name="T10" fmla="*/ 54 w 64"/>
                    <a:gd name="T11" fmla="*/ 5 h 47"/>
                    <a:gd name="T12" fmla="*/ 53 w 64"/>
                    <a:gd name="T13" fmla="*/ 4 h 47"/>
                    <a:gd name="T14" fmla="*/ 27 w 64"/>
                    <a:gd name="T15" fmla="*/ 31 h 47"/>
                    <a:gd name="T16" fmla="*/ 20 w 64"/>
                    <a:gd name="T17" fmla="*/ 36 h 47"/>
                    <a:gd name="T18" fmla="*/ 46 w 64"/>
                    <a:gd name="T19" fmla="*/ 3 h 47"/>
                    <a:gd name="T20" fmla="*/ 46 w 64"/>
                    <a:gd name="T21" fmla="*/ 2 h 47"/>
                    <a:gd name="T22" fmla="*/ 19 w 64"/>
                    <a:gd name="T23" fmla="*/ 29 h 47"/>
                    <a:gd name="T24" fmla="*/ 23 w 64"/>
                    <a:gd name="T25" fmla="*/ 21 h 47"/>
                    <a:gd name="T26" fmla="*/ 38 w 64"/>
                    <a:gd name="T27" fmla="*/ 2 h 47"/>
                    <a:gd name="T28" fmla="*/ 37 w 64"/>
                    <a:gd name="T29" fmla="*/ 2 h 47"/>
                    <a:gd name="T30" fmla="*/ 33 w 64"/>
                    <a:gd name="T31" fmla="*/ 2 h 47"/>
                    <a:gd name="T32" fmla="*/ 33 w 64"/>
                    <a:gd name="T33" fmla="*/ 1 h 47"/>
                    <a:gd name="T34" fmla="*/ 23 w 64"/>
                    <a:gd name="T35" fmla="*/ 9 h 47"/>
                    <a:gd name="T36" fmla="*/ 28 w 64"/>
                    <a:gd name="T37" fmla="*/ 2 h 47"/>
                    <a:gd name="T38" fmla="*/ 20 w 64"/>
                    <a:gd name="T39" fmla="*/ 5 h 47"/>
                    <a:gd name="T40" fmla="*/ 1 w 64"/>
                    <a:gd name="T41" fmla="*/ 23 h 47"/>
                    <a:gd name="T42" fmla="*/ 4 w 64"/>
                    <a:gd name="T43" fmla="*/ 21 h 47"/>
                    <a:gd name="T44" fmla="*/ 21 w 64"/>
                    <a:gd name="T45" fmla="*/ 6 h 47"/>
                    <a:gd name="T46" fmla="*/ 25 w 64"/>
                    <a:gd name="T47" fmla="*/ 3 h 47"/>
                    <a:gd name="T48" fmla="*/ 3 w 64"/>
                    <a:gd name="T49" fmla="*/ 27 h 47"/>
                    <a:gd name="T50" fmla="*/ 2 w 64"/>
                    <a:gd name="T51" fmla="*/ 30 h 47"/>
                    <a:gd name="T52" fmla="*/ 29 w 64"/>
                    <a:gd name="T53" fmla="*/ 5 h 47"/>
                    <a:gd name="T54" fmla="*/ 30 w 64"/>
                    <a:gd name="T55" fmla="*/ 5 h 47"/>
                    <a:gd name="T56" fmla="*/ 14 w 64"/>
                    <a:gd name="T57" fmla="*/ 26 h 47"/>
                    <a:gd name="T58" fmla="*/ 9 w 64"/>
                    <a:gd name="T59" fmla="*/ 34 h 47"/>
                    <a:gd name="T60" fmla="*/ 10 w 64"/>
                    <a:gd name="T61" fmla="*/ 32 h 47"/>
                    <a:gd name="T62" fmla="*/ 16 w 64"/>
                    <a:gd name="T63" fmla="*/ 26 h 47"/>
                    <a:gd name="T64" fmla="*/ 35 w 64"/>
                    <a:gd name="T65" fmla="*/ 5 h 47"/>
                    <a:gd name="T66" fmla="*/ 12 w 64"/>
                    <a:gd name="T67" fmla="*/ 37 h 47"/>
                    <a:gd name="T68" fmla="*/ 42 w 64"/>
                    <a:gd name="T69" fmla="*/ 7 h 47"/>
                    <a:gd name="T70" fmla="*/ 31 w 64"/>
                    <a:gd name="T71" fmla="*/ 20 h 47"/>
                    <a:gd name="T72" fmla="*/ 18 w 64"/>
                    <a:gd name="T73" fmla="*/ 39 h 47"/>
                    <a:gd name="T74" fmla="*/ 50 w 64"/>
                    <a:gd name="T75" fmla="*/ 10 h 47"/>
                    <a:gd name="T76" fmla="*/ 23 w 64"/>
                    <a:gd name="T77" fmla="*/ 41 h 47"/>
                    <a:gd name="T78" fmla="*/ 54 w 64"/>
                    <a:gd name="T79" fmla="*/ 12 h 47"/>
                    <a:gd name="T80" fmla="*/ 43 w 64"/>
                    <a:gd name="T81" fmla="*/ 26 h 47"/>
                    <a:gd name="T82" fmla="*/ 29 w 64"/>
                    <a:gd name="T83" fmla="*/ 43 h 47"/>
                    <a:gd name="T84" fmla="*/ 29 w 64"/>
                    <a:gd name="T85" fmla="*/ 43 h 47"/>
                    <a:gd name="T86" fmla="*/ 47 w 64"/>
                    <a:gd name="T87" fmla="*/ 28 h 47"/>
                    <a:gd name="T88" fmla="*/ 35 w 64"/>
                    <a:gd name="T89" fmla="*/ 46 h 47"/>
                    <a:gd name="T90" fmla="*/ 39 w 64"/>
                    <a:gd name="T91" fmla="*/ 44 h 47"/>
                    <a:gd name="T92" fmla="*/ 41 w 64"/>
                    <a:gd name="T93" fmla="*/ 43 h 47"/>
                    <a:gd name="T94" fmla="*/ 43 w 64"/>
                    <a:gd name="T95" fmla="*/ 43 h 47"/>
                    <a:gd name="T96" fmla="*/ 55 w 64"/>
                    <a:gd name="T97" fmla="*/ 32 h 47"/>
                    <a:gd name="T98" fmla="*/ 49 w 64"/>
                    <a:gd name="T99" fmla="*/ 40 h 47"/>
                    <a:gd name="T100" fmla="*/ 61 w 64"/>
                    <a:gd name="T101" fmla="*/ 33 h 47"/>
                    <a:gd name="T102" fmla="*/ 62 w 64"/>
                    <a:gd name="T103" fmla="*/ 32 h 47"/>
                    <a:gd name="T104" fmla="*/ 54 w 64"/>
                    <a:gd name="T105" fmla="*/ 36 h 47"/>
                    <a:gd name="T106" fmla="*/ 61 w 64"/>
                    <a:gd name="T107" fmla="*/ 26 h 47"/>
                    <a:gd name="T108" fmla="*/ 60 w 64"/>
                    <a:gd name="T109" fmla="*/ 23 h 47"/>
                    <a:gd name="T110" fmla="*/ 57 w 64"/>
                    <a:gd name="T111" fmla="*/ 24 h 47"/>
                    <a:gd name="T112" fmla="*/ 38 w 64"/>
                    <a:gd name="T113" fmla="*/ 44 h 47"/>
                    <a:gd name="T114" fmla="*/ 38 w 64"/>
                    <a:gd name="T115" fmla="*/ 44 h 47"/>
                    <a:gd name="T116" fmla="*/ 62 w 64"/>
                    <a:gd name="T117" fmla="*/ 14 h 47"/>
                    <a:gd name="T118" fmla="*/ 62 w 64"/>
                    <a:gd name="T119" fmla="*/ 12 h 47"/>
                    <a:gd name="T120" fmla="*/ 61 w 64"/>
                    <a:gd name="T121" fmla="*/ 13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4" h="47">
                      <a:moveTo>
                        <a:pt x="48" y="26"/>
                      </a:moveTo>
                      <a:cubicBezTo>
                        <a:pt x="45" y="29"/>
                        <a:pt x="42" y="31"/>
                        <a:pt x="40" y="34"/>
                      </a:cubicBezTo>
                      <a:cubicBezTo>
                        <a:pt x="38" y="35"/>
                        <a:pt x="28" y="45"/>
                        <a:pt x="33" y="39"/>
                      </a:cubicBezTo>
                      <a:cubicBezTo>
                        <a:pt x="41" y="29"/>
                        <a:pt x="51" y="20"/>
                        <a:pt x="57" y="8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2" y="12"/>
                        <a:pt x="47" y="18"/>
                        <a:pt x="43" y="23"/>
                      </a:cubicBezTo>
                      <a:cubicBezTo>
                        <a:pt x="40" y="26"/>
                        <a:pt x="38" y="28"/>
                        <a:pt x="35" y="31"/>
                      </a:cubicBezTo>
                      <a:cubicBezTo>
                        <a:pt x="32" y="34"/>
                        <a:pt x="27" y="37"/>
                        <a:pt x="25" y="40"/>
                      </a:cubicBezTo>
                      <a:cubicBezTo>
                        <a:pt x="29" y="34"/>
                        <a:pt x="36" y="31"/>
                        <a:pt x="40" y="25"/>
                      </a:cubicBezTo>
                      <a:cubicBezTo>
                        <a:pt x="45" y="19"/>
                        <a:pt x="50" y="12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4"/>
                        <a:pt x="53" y="4"/>
                        <a:pt x="53" y="4"/>
                      </a:cubicBezTo>
                      <a:cubicBezTo>
                        <a:pt x="53" y="4"/>
                        <a:pt x="53" y="5"/>
                        <a:pt x="52" y="5"/>
                      </a:cubicBezTo>
                      <a:cubicBezTo>
                        <a:pt x="43" y="12"/>
                        <a:pt x="36" y="23"/>
                        <a:pt x="27" y="31"/>
                      </a:cubicBezTo>
                      <a:cubicBezTo>
                        <a:pt x="25" y="33"/>
                        <a:pt x="23" y="34"/>
                        <a:pt x="21" y="36"/>
                      </a:cubicBezTo>
                      <a:cubicBezTo>
                        <a:pt x="19" y="37"/>
                        <a:pt x="19" y="37"/>
                        <a:pt x="20" y="36"/>
                      </a:cubicBezTo>
                      <a:cubicBezTo>
                        <a:pt x="23" y="32"/>
                        <a:pt x="27" y="28"/>
                        <a:pt x="30" y="23"/>
                      </a:cubicBezTo>
                      <a:cubicBezTo>
                        <a:pt x="35" y="17"/>
                        <a:pt x="41" y="10"/>
                        <a:pt x="46" y="3"/>
                      </a:cubicBezTo>
                      <a:cubicBezTo>
                        <a:pt x="46" y="3"/>
                        <a:pt x="47" y="3"/>
                        <a:pt x="47" y="3"/>
                      </a:cubicBezTo>
                      <a:cubicBezTo>
                        <a:pt x="47" y="2"/>
                        <a:pt x="47" y="1"/>
                        <a:pt x="46" y="2"/>
                      </a:cubicBezTo>
                      <a:cubicBezTo>
                        <a:pt x="45" y="2"/>
                        <a:pt x="45" y="3"/>
                        <a:pt x="44" y="3"/>
                      </a:cubicBezTo>
                      <a:cubicBezTo>
                        <a:pt x="35" y="11"/>
                        <a:pt x="28" y="20"/>
                        <a:pt x="19" y="29"/>
                      </a:cubicBezTo>
                      <a:cubicBezTo>
                        <a:pt x="18" y="30"/>
                        <a:pt x="11" y="37"/>
                        <a:pt x="15" y="32"/>
                      </a:cubicBezTo>
                      <a:cubicBezTo>
                        <a:pt x="17" y="28"/>
                        <a:pt x="20" y="24"/>
                        <a:pt x="23" y="21"/>
                      </a:cubicBezTo>
                      <a:cubicBezTo>
                        <a:pt x="28" y="15"/>
                        <a:pt x="33" y="9"/>
                        <a:pt x="38" y="4"/>
                      </a:cubicBezTo>
                      <a:cubicBezTo>
                        <a:pt x="38" y="3"/>
                        <a:pt x="38" y="3"/>
                        <a:pt x="38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2"/>
                        <a:pt x="38" y="2"/>
                        <a:pt x="37" y="2"/>
                      </a:cubicBezTo>
                      <a:cubicBezTo>
                        <a:pt x="33" y="6"/>
                        <a:pt x="28" y="10"/>
                        <a:pt x="25" y="14"/>
                      </a:cubicBezTo>
                      <a:cubicBezTo>
                        <a:pt x="27" y="10"/>
                        <a:pt x="30" y="6"/>
                        <a:pt x="33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4" y="1"/>
                        <a:pt x="34" y="0"/>
                        <a:pt x="33" y="1"/>
                      </a:cubicBezTo>
                      <a:cubicBezTo>
                        <a:pt x="32" y="1"/>
                        <a:pt x="31" y="2"/>
                        <a:pt x="30" y="3"/>
                      </a:cubicBezTo>
                      <a:cubicBezTo>
                        <a:pt x="28" y="4"/>
                        <a:pt x="25" y="6"/>
                        <a:pt x="23" y="9"/>
                      </a:cubicBezTo>
                      <a:cubicBezTo>
                        <a:pt x="24" y="7"/>
                        <a:pt x="26" y="5"/>
                        <a:pt x="27" y="3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1"/>
                        <a:pt x="28" y="0"/>
                        <a:pt x="27" y="1"/>
                      </a:cubicBezTo>
                      <a:cubicBezTo>
                        <a:pt x="25" y="2"/>
                        <a:pt x="22" y="3"/>
                        <a:pt x="20" y="5"/>
                      </a:cubicBezTo>
                      <a:cubicBezTo>
                        <a:pt x="15" y="8"/>
                        <a:pt x="10" y="13"/>
                        <a:pt x="5" y="18"/>
                      </a:cubicBezTo>
                      <a:cubicBezTo>
                        <a:pt x="4" y="19"/>
                        <a:pt x="2" y="21"/>
                        <a:pt x="1" y="23"/>
                      </a:cubicBezTo>
                      <a:cubicBezTo>
                        <a:pt x="0" y="23"/>
                        <a:pt x="1" y="24"/>
                        <a:pt x="2" y="23"/>
                      </a:cubicBezTo>
                      <a:cubicBezTo>
                        <a:pt x="2" y="23"/>
                        <a:pt x="3" y="22"/>
                        <a:pt x="4" y="21"/>
                      </a:cubicBezTo>
                      <a:cubicBezTo>
                        <a:pt x="6" y="18"/>
                        <a:pt x="9" y="16"/>
                        <a:pt x="12" y="13"/>
                      </a:cubicBezTo>
                      <a:cubicBezTo>
                        <a:pt x="14" y="11"/>
                        <a:pt x="17" y="8"/>
                        <a:pt x="21" y="6"/>
                      </a:cubicBezTo>
                      <a:cubicBezTo>
                        <a:pt x="20" y="6"/>
                        <a:pt x="23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19" y="12"/>
                        <a:pt x="11" y="20"/>
                        <a:pt x="3" y="27"/>
                      </a:cubicBezTo>
                      <a:cubicBezTo>
                        <a:pt x="3" y="28"/>
                        <a:pt x="2" y="29"/>
                        <a:pt x="1" y="29"/>
                      </a:cubicBezTo>
                      <a:cubicBezTo>
                        <a:pt x="0" y="30"/>
                        <a:pt x="1" y="31"/>
                        <a:pt x="2" y="30"/>
                      </a:cubicBezTo>
                      <a:cubicBezTo>
                        <a:pt x="2" y="30"/>
                        <a:pt x="3" y="29"/>
                        <a:pt x="4" y="29"/>
                      </a:cubicBezTo>
                      <a:cubicBezTo>
                        <a:pt x="13" y="22"/>
                        <a:pt x="20" y="12"/>
                        <a:pt x="29" y="5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4"/>
                        <a:pt x="30" y="4"/>
                        <a:pt x="30" y="5"/>
                      </a:cubicBezTo>
                      <a:cubicBezTo>
                        <a:pt x="28" y="7"/>
                        <a:pt x="26" y="9"/>
                        <a:pt x="25" y="12"/>
                      </a:cubicBezTo>
                      <a:cubicBezTo>
                        <a:pt x="21" y="16"/>
                        <a:pt x="18" y="21"/>
                        <a:pt x="14" y="26"/>
                      </a:cubicBezTo>
                      <a:cubicBezTo>
                        <a:pt x="12" y="28"/>
                        <a:pt x="10" y="31"/>
                        <a:pt x="8" y="33"/>
                      </a:cubicBezTo>
                      <a:cubicBezTo>
                        <a:pt x="7" y="34"/>
                        <a:pt x="8" y="34"/>
                        <a:pt x="9" y="34"/>
                      </a:cubicBezTo>
                      <a:cubicBezTo>
                        <a:pt x="9" y="33"/>
                        <a:pt x="10" y="33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0"/>
                        <a:pt x="14" y="28"/>
                        <a:pt x="16" y="26"/>
                      </a:cubicBezTo>
                      <a:cubicBezTo>
                        <a:pt x="17" y="24"/>
                        <a:pt x="19" y="22"/>
                        <a:pt x="21" y="20"/>
                      </a:cubicBezTo>
                      <a:cubicBezTo>
                        <a:pt x="25" y="15"/>
                        <a:pt x="32" y="10"/>
                        <a:pt x="35" y="5"/>
                      </a:cubicBezTo>
                      <a:cubicBezTo>
                        <a:pt x="27" y="15"/>
                        <a:pt x="17" y="24"/>
                        <a:pt x="11" y="36"/>
                      </a:cubicBezTo>
                      <a:cubicBezTo>
                        <a:pt x="11" y="36"/>
                        <a:pt x="11" y="37"/>
                        <a:pt x="12" y="37"/>
                      </a:cubicBezTo>
                      <a:cubicBezTo>
                        <a:pt x="23" y="28"/>
                        <a:pt x="31" y="17"/>
                        <a:pt x="41" y="8"/>
                      </a:cubicBezTo>
                      <a:cubicBezTo>
                        <a:pt x="41" y="7"/>
                        <a:pt x="42" y="7"/>
                        <a:pt x="42" y="7"/>
                      </a:cubicBezTo>
                      <a:cubicBezTo>
                        <a:pt x="41" y="8"/>
                        <a:pt x="40" y="9"/>
                        <a:pt x="40" y="10"/>
                      </a:cubicBezTo>
                      <a:cubicBezTo>
                        <a:pt x="37" y="13"/>
                        <a:pt x="34" y="16"/>
                        <a:pt x="31" y="20"/>
                      </a:cubicBezTo>
                      <a:cubicBezTo>
                        <a:pt x="26" y="26"/>
                        <a:pt x="22" y="32"/>
                        <a:pt x="17" y="38"/>
                      </a:cubicBezTo>
                      <a:cubicBezTo>
                        <a:pt x="17" y="39"/>
                        <a:pt x="18" y="39"/>
                        <a:pt x="18" y="39"/>
                      </a:cubicBezTo>
                      <a:cubicBezTo>
                        <a:pt x="31" y="32"/>
                        <a:pt x="38" y="20"/>
                        <a:pt x="48" y="10"/>
                      </a:cubicBezTo>
                      <a:cubicBezTo>
                        <a:pt x="50" y="8"/>
                        <a:pt x="53" y="4"/>
                        <a:pt x="50" y="10"/>
                      </a:cubicBezTo>
                      <a:cubicBezTo>
                        <a:pt x="47" y="14"/>
                        <a:pt x="44" y="18"/>
                        <a:pt x="41" y="22"/>
                      </a:cubicBezTo>
                      <a:cubicBezTo>
                        <a:pt x="35" y="29"/>
                        <a:pt x="28" y="34"/>
                        <a:pt x="23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36" y="34"/>
                        <a:pt x="44" y="23"/>
                        <a:pt x="54" y="12"/>
                      </a:cubicBezTo>
                      <a:cubicBezTo>
                        <a:pt x="58" y="7"/>
                        <a:pt x="53" y="13"/>
                        <a:pt x="52" y="14"/>
                      </a:cubicBezTo>
                      <a:cubicBezTo>
                        <a:pt x="50" y="19"/>
                        <a:pt x="46" y="22"/>
                        <a:pt x="43" y="26"/>
                      </a:cubicBezTo>
                      <a:cubicBezTo>
                        <a:pt x="38" y="32"/>
                        <a:pt x="33" y="37"/>
                        <a:pt x="28" y="43"/>
                      </a:cubicBezTo>
                      <a:cubicBezTo>
                        <a:pt x="28" y="43"/>
                        <a:pt x="28" y="43"/>
                        <a:pt x="29" y="43"/>
                      </a:cubicBezTo>
                      <a:cubicBezTo>
                        <a:pt x="29" y="44"/>
                        <a:pt x="29" y="44"/>
                        <a:pt x="29" y="43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7" y="38"/>
                        <a:pt x="43" y="32"/>
                        <a:pt x="49" y="26"/>
                      </a:cubicBezTo>
                      <a:cubicBezTo>
                        <a:pt x="49" y="27"/>
                        <a:pt x="48" y="28"/>
                        <a:pt x="47" y="28"/>
                      </a:cubicBezTo>
                      <a:cubicBezTo>
                        <a:pt x="43" y="33"/>
                        <a:pt x="40" y="39"/>
                        <a:pt x="36" y="44"/>
                      </a:cubicBezTo>
                      <a:cubicBezTo>
                        <a:pt x="36" y="45"/>
                        <a:pt x="35" y="45"/>
                        <a:pt x="35" y="46"/>
                      </a:cubicBezTo>
                      <a:cubicBezTo>
                        <a:pt x="34" y="47"/>
                        <a:pt x="35" y="47"/>
                        <a:pt x="36" y="47"/>
                      </a:cubicBezTo>
                      <a:cubicBezTo>
                        <a:pt x="37" y="46"/>
                        <a:pt x="38" y="45"/>
                        <a:pt x="39" y="44"/>
                      </a:cubicBezTo>
                      <a:cubicBezTo>
                        <a:pt x="41" y="42"/>
                        <a:pt x="42" y="41"/>
                        <a:pt x="44" y="39"/>
                      </a:cubicBezTo>
                      <a:cubicBezTo>
                        <a:pt x="43" y="41"/>
                        <a:pt x="42" y="42"/>
                        <a:pt x="41" y="43"/>
                      </a:cubicBezTo>
                      <a:cubicBezTo>
                        <a:pt x="41" y="43"/>
                        <a:pt x="41" y="43"/>
                        <a:pt x="42" y="43"/>
                      </a:cubicBezTo>
                      <a:cubicBezTo>
                        <a:pt x="42" y="44"/>
                        <a:pt x="42" y="44"/>
                        <a:pt x="43" y="43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7" y="40"/>
                        <a:pt x="51" y="36"/>
                        <a:pt x="55" y="32"/>
                      </a:cubicBezTo>
                      <a:cubicBezTo>
                        <a:pt x="57" y="30"/>
                        <a:pt x="64" y="24"/>
                        <a:pt x="57" y="32"/>
                      </a:cubicBezTo>
                      <a:cubicBezTo>
                        <a:pt x="54" y="35"/>
                        <a:pt x="52" y="37"/>
                        <a:pt x="49" y="40"/>
                      </a:cubicBezTo>
                      <a:cubicBezTo>
                        <a:pt x="49" y="40"/>
                        <a:pt x="50" y="41"/>
                        <a:pt x="50" y="41"/>
                      </a:cubicBezTo>
                      <a:cubicBezTo>
                        <a:pt x="54" y="38"/>
                        <a:pt x="58" y="36"/>
                        <a:pt x="61" y="33"/>
                      </a:cubicBezTo>
                      <a:cubicBezTo>
                        <a:pt x="61" y="33"/>
                        <a:pt x="61" y="33"/>
                        <a:pt x="61" y="33"/>
                      </a:cubicBezTo>
                      <a:cubicBezTo>
                        <a:pt x="62" y="33"/>
                        <a:pt x="62" y="33"/>
                        <a:pt x="62" y="32"/>
                      </a:cubicBezTo>
                      <a:cubicBezTo>
                        <a:pt x="62" y="32"/>
                        <a:pt x="61" y="32"/>
                        <a:pt x="61" y="32"/>
                      </a:cubicBezTo>
                      <a:cubicBezTo>
                        <a:pt x="59" y="33"/>
                        <a:pt x="57" y="35"/>
                        <a:pt x="54" y="36"/>
                      </a:cubicBezTo>
                      <a:cubicBezTo>
                        <a:pt x="57" y="33"/>
                        <a:pt x="60" y="31"/>
                        <a:pt x="62" y="27"/>
                      </a:cubicBezTo>
                      <a:cubicBezTo>
                        <a:pt x="62" y="26"/>
                        <a:pt x="61" y="25"/>
                        <a:pt x="61" y="26"/>
                      </a:cubicBezTo>
                      <a:cubicBezTo>
                        <a:pt x="55" y="30"/>
                        <a:pt x="49" y="36"/>
                        <a:pt x="44" y="41"/>
                      </a:cubicBezTo>
                      <a:cubicBezTo>
                        <a:pt x="49" y="36"/>
                        <a:pt x="55" y="29"/>
                        <a:pt x="60" y="23"/>
                      </a:cubicBezTo>
                      <a:cubicBezTo>
                        <a:pt x="60" y="23"/>
                        <a:pt x="59" y="22"/>
                        <a:pt x="59" y="23"/>
                      </a:cubicBezTo>
                      <a:cubicBezTo>
                        <a:pt x="58" y="23"/>
                        <a:pt x="58" y="24"/>
                        <a:pt x="57" y="24"/>
                      </a:cubicBezTo>
                      <a:cubicBezTo>
                        <a:pt x="57" y="24"/>
                        <a:pt x="56" y="25"/>
                        <a:pt x="56" y="26"/>
                      </a:cubicBezTo>
                      <a:cubicBezTo>
                        <a:pt x="50" y="32"/>
                        <a:pt x="41" y="39"/>
                        <a:pt x="38" y="44"/>
                      </a:cubicBezTo>
                      <a:cubicBezTo>
                        <a:pt x="38" y="44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4"/>
                      </a:cubicBezTo>
                      <a:cubicBezTo>
                        <a:pt x="45" y="33"/>
                        <a:pt x="53" y="23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3"/>
                        <a:pt x="62" y="13"/>
                      </a:cubicBezTo>
                      <a:cubicBezTo>
                        <a:pt x="63" y="12"/>
                        <a:pt x="62" y="12"/>
                        <a:pt x="62" y="12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2"/>
                        <a:pt x="61" y="13"/>
                        <a:pt x="61" y="13"/>
                      </a:cubicBezTo>
                      <a:cubicBezTo>
                        <a:pt x="56" y="17"/>
                        <a:pt x="52" y="21"/>
                        <a:pt x="48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5" name="Freeform 4182"/>
                <p:cNvSpPr/>
                <p:nvPr/>
              </p:nvSpPr>
              <p:spPr bwMode="auto">
                <a:xfrm>
                  <a:off x="2043" y="281"/>
                  <a:ext cx="96" cy="55"/>
                </a:xfrm>
                <a:custGeom>
                  <a:avLst/>
                  <a:gdLst>
                    <a:gd name="T0" fmla="*/ 42 w 55"/>
                    <a:gd name="T1" fmla="*/ 29 h 32"/>
                    <a:gd name="T2" fmla="*/ 42 w 55"/>
                    <a:gd name="T3" fmla="*/ 27 h 32"/>
                    <a:gd name="T4" fmla="*/ 51 w 55"/>
                    <a:gd name="T5" fmla="*/ 14 h 32"/>
                    <a:gd name="T6" fmla="*/ 54 w 55"/>
                    <a:gd name="T7" fmla="*/ 4 h 32"/>
                    <a:gd name="T8" fmla="*/ 54 w 55"/>
                    <a:gd name="T9" fmla="*/ 2 h 32"/>
                    <a:gd name="T10" fmla="*/ 53 w 55"/>
                    <a:gd name="T11" fmla="*/ 2 h 32"/>
                    <a:gd name="T12" fmla="*/ 45 w 55"/>
                    <a:gd name="T13" fmla="*/ 4 h 32"/>
                    <a:gd name="T14" fmla="*/ 23 w 55"/>
                    <a:gd name="T15" fmla="*/ 22 h 32"/>
                    <a:gd name="T16" fmla="*/ 39 w 55"/>
                    <a:gd name="T17" fmla="*/ 4 h 32"/>
                    <a:gd name="T18" fmla="*/ 19 w 55"/>
                    <a:gd name="T19" fmla="*/ 19 h 32"/>
                    <a:gd name="T20" fmla="*/ 32 w 55"/>
                    <a:gd name="T21" fmla="*/ 3 h 32"/>
                    <a:gd name="T22" fmla="*/ 10 w 55"/>
                    <a:gd name="T23" fmla="*/ 21 h 32"/>
                    <a:gd name="T24" fmla="*/ 24 w 55"/>
                    <a:gd name="T25" fmla="*/ 2 h 32"/>
                    <a:gd name="T26" fmla="*/ 7 w 55"/>
                    <a:gd name="T27" fmla="*/ 16 h 32"/>
                    <a:gd name="T28" fmla="*/ 5 w 55"/>
                    <a:gd name="T29" fmla="*/ 17 h 32"/>
                    <a:gd name="T30" fmla="*/ 16 w 55"/>
                    <a:gd name="T31" fmla="*/ 2 h 32"/>
                    <a:gd name="T32" fmla="*/ 7 w 55"/>
                    <a:gd name="T33" fmla="*/ 8 h 32"/>
                    <a:gd name="T34" fmla="*/ 4 w 55"/>
                    <a:gd name="T35" fmla="*/ 10 h 32"/>
                    <a:gd name="T36" fmla="*/ 12 w 55"/>
                    <a:gd name="T37" fmla="*/ 2 h 32"/>
                    <a:gd name="T38" fmla="*/ 11 w 55"/>
                    <a:gd name="T39" fmla="*/ 1 h 32"/>
                    <a:gd name="T40" fmla="*/ 4 w 55"/>
                    <a:gd name="T41" fmla="*/ 3 h 32"/>
                    <a:gd name="T42" fmla="*/ 3 w 55"/>
                    <a:gd name="T43" fmla="*/ 5 h 32"/>
                    <a:gd name="T44" fmla="*/ 7 w 55"/>
                    <a:gd name="T45" fmla="*/ 4 h 32"/>
                    <a:gd name="T46" fmla="*/ 5 w 55"/>
                    <a:gd name="T47" fmla="*/ 7 h 32"/>
                    <a:gd name="T48" fmla="*/ 1 w 55"/>
                    <a:gd name="T49" fmla="*/ 15 h 32"/>
                    <a:gd name="T50" fmla="*/ 8 w 55"/>
                    <a:gd name="T51" fmla="*/ 9 h 32"/>
                    <a:gd name="T52" fmla="*/ 5 w 55"/>
                    <a:gd name="T53" fmla="*/ 15 h 32"/>
                    <a:gd name="T54" fmla="*/ 2 w 55"/>
                    <a:gd name="T55" fmla="*/ 22 h 32"/>
                    <a:gd name="T56" fmla="*/ 11 w 55"/>
                    <a:gd name="T57" fmla="*/ 13 h 32"/>
                    <a:gd name="T58" fmla="*/ 19 w 55"/>
                    <a:gd name="T59" fmla="*/ 6 h 32"/>
                    <a:gd name="T60" fmla="*/ 4 w 55"/>
                    <a:gd name="T61" fmla="*/ 26 h 32"/>
                    <a:gd name="T62" fmla="*/ 5 w 55"/>
                    <a:gd name="T63" fmla="*/ 27 h 32"/>
                    <a:gd name="T64" fmla="*/ 29 w 55"/>
                    <a:gd name="T65" fmla="*/ 5 h 32"/>
                    <a:gd name="T66" fmla="*/ 10 w 55"/>
                    <a:gd name="T67" fmla="*/ 28 h 32"/>
                    <a:gd name="T68" fmla="*/ 9 w 55"/>
                    <a:gd name="T69" fmla="*/ 31 h 32"/>
                    <a:gd name="T70" fmla="*/ 32 w 55"/>
                    <a:gd name="T71" fmla="*/ 10 h 32"/>
                    <a:gd name="T72" fmla="*/ 16 w 55"/>
                    <a:gd name="T73" fmla="*/ 29 h 32"/>
                    <a:gd name="T74" fmla="*/ 16 w 55"/>
                    <a:gd name="T75" fmla="*/ 30 h 32"/>
                    <a:gd name="T76" fmla="*/ 42 w 55"/>
                    <a:gd name="T77" fmla="*/ 6 h 32"/>
                    <a:gd name="T78" fmla="*/ 24 w 55"/>
                    <a:gd name="T79" fmla="*/ 30 h 32"/>
                    <a:gd name="T80" fmla="*/ 27 w 55"/>
                    <a:gd name="T81" fmla="*/ 29 h 32"/>
                    <a:gd name="T82" fmla="*/ 43 w 55"/>
                    <a:gd name="T83" fmla="*/ 14 h 32"/>
                    <a:gd name="T84" fmla="*/ 33 w 55"/>
                    <a:gd name="T85" fmla="*/ 29 h 32"/>
                    <a:gd name="T86" fmla="*/ 35 w 55"/>
                    <a:gd name="T87" fmla="*/ 29 h 32"/>
                    <a:gd name="T88" fmla="*/ 43 w 55"/>
                    <a:gd name="T89" fmla="*/ 24 h 32"/>
                    <a:gd name="T90" fmla="*/ 38 w 55"/>
                    <a:gd name="T91" fmla="*/ 31 h 32"/>
                    <a:gd name="T92" fmla="*/ 43 w 55"/>
                    <a:gd name="T93" fmla="*/ 29 h 32"/>
                    <a:gd name="T94" fmla="*/ 46 w 55"/>
                    <a:gd name="T95" fmla="*/ 30 h 32"/>
                    <a:gd name="T96" fmla="*/ 48 w 55"/>
                    <a:gd name="T97" fmla="*/ 30 h 32"/>
                    <a:gd name="T98" fmla="*/ 47 w 55"/>
                    <a:gd name="T99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55" h="32">
                      <a:moveTo>
                        <a:pt x="47" y="26"/>
                      </a:moveTo>
                      <a:cubicBezTo>
                        <a:pt x="46" y="27"/>
                        <a:pt x="43" y="28"/>
                        <a:pt x="42" y="29"/>
                      </a:cubicBezTo>
                      <a:cubicBezTo>
                        <a:pt x="42" y="29"/>
                        <a:pt x="41" y="29"/>
                        <a:pt x="41" y="29"/>
                      </a:cubicBezTo>
                      <a:cubicBezTo>
                        <a:pt x="41" y="29"/>
                        <a:pt x="42" y="28"/>
                        <a:pt x="42" y="27"/>
                      </a:cubicBezTo>
                      <a:cubicBezTo>
                        <a:pt x="45" y="23"/>
                        <a:pt x="49" y="19"/>
                        <a:pt x="52" y="14"/>
                      </a:cubicBezTo>
                      <a:cubicBezTo>
                        <a:pt x="52" y="14"/>
                        <a:pt x="51" y="13"/>
                        <a:pt x="51" y="14"/>
                      </a:cubicBezTo>
                      <a:cubicBezTo>
                        <a:pt x="46" y="17"/>
                        <a:pt x="39" y="22"/>
                        <a:pt x="36" y="27"/>
                      </a:cubicBezTo>
                      <a:cubicBezTo>
                        <a:pt x="41" y="18"/>
                        <a:pt x="47" y="11"/>
                        <a:pt x="54" y="4"/>
                      </a:cubicBezTo>
                      <a:cubicBezTo>
                        <a:pt x="54" y="4"/>
                        <a:pt x="54" y="3"/>
                        <a:pt x="54" y="3"/>
                      </a:cubicBezTo>
                      <a:cubicBezTo>
                        <a:pt x="55" y="3"/>
                        <a:pt x="54" y="2"/>
                        <a:pt x="54" y="2"/>
                      </a:cubicBezTo>
                      <a:cubicBezTo>
                        <a:pt x="54" y="2"/>
                        <a:pt x="54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46" y="8"/>
                        <a:pt x="40" y="14"/>
                        <a:pt x="34" y="21"/>
                      </a:cubicBezTo>
                      <a:cubicBezTo>
                        <a:pt x="38" y="16"/>
                        <a:pt x="41" y="10"/>
                        <a:pt x="45" y="4"/>
                      </a:cubicBezTo>
                      <a:cubicBezTo>
                        <a:pt x="45" y="3"/>
                        <a:pt x="44" y="3"/>
                        <a:pt x="44" y="3"/>
                      </a:cubicBezTo>
                      <a:cubicBezTo>
                        <a:pt x="36" y="9"/>
                        <a:pt x="30" y="16"/>
                        <a:pt x="23" y="22"/>
                      </a:cubicBezTo>
                      <a:cubicBezTo>
                        <a:pt x="24" y="21"/>
                        <a:pt x="26" y="19"/>
                        <a:pt x="27" y="17"/>
                      </a:cubicBezTo>
                      <a:cubicBezTo>
                        <a:pt x="31" y="13"/>
                        <a:pt x="35" y="8"/>
                        <a:pt x="39" y="4"/>
                      </a:cubicBezTo>
                      <a:cubicBezTo>
                        <a:pt x="39" y="4"/>
                        <a:pt x="38" y="3"/>
                        <a:pt x="38" y="3"/>
                      </a:cubicBezTo>
                      <a:cubicBezTo>
                        <a:pt x="31" y="8"/>
                        <a:pt x="25" y="14"/>
                        <a:pt x="19" y="19"/>
                      </a:cubicBezTo>
                      <a:cubicBezTo>
                        <a:pt x="19" y="19"/>
                        <a:pt x="20" y="19"/>
                        <a:pt x="20" y="19"/>
                      </a:cubicBezTo>
                      <a:cubicBezTo>
                        <a:pt x="24" y="14"/>
                        <a:pt x="28" y="8"/>
                        <a:pt x="32" y="3"/>
                      </a:cubicBezTo>
                      <a:cubicBezTo>
                        <a:pt x="32" y="3"/>
                        <a:pt x="31" y="2"/>
                        <a:pt x="31" y="2"/>
                      </a:cubicBezTo>
                      <a:cubicBezTo>
                        <a:pt x="23" y="7"/>
                        <a:pt x="17" y="15"/>
                        <a:pt x="10" y="21"/>
                      </a:cubicBezTo>
                      <a:cubicBezTo>
                        <a:pt x="1" y="30"/>
                        <a:pt x="13" y="16"/>
                        <a:pt x="15" y="13"/>
                      </a:cubicBezTo>
                      <a:cubicBezTo>
                        <a:pt x="18" y="10"/>
                        <a:pt x="21" y="6"/>
                        <a:pt x="24" y="2"/>
                      </a:cubicBezTo>
                      <a:cubicBezTo>
                        <a:pt x="24" y="2"/>
                        <a:pt x="24" y="1"/>
                        <a:pt x="23" y="1"/>
                      </a:cubicBezTo>
                      <a:cubicBezTo>
                        <a:pt x="17" y="5"/>
                        <a:pt x="12" y="10"/>
                        <a:pt x="7" y="16"/>
                      </a:cubicBezTo>
                      <a:cubicBezTo>
                        <a:pt x="6" y="17"/>
                        <a:pt x="5" y="17"/>
                        <a:pt x="5" y="18"/>
                      </a:cubicBezTo>
                      <a:cubicBezTo>
                        <a:pt x="3" y="20"/>
                        <a:pt x="3" y="19"/>
                        <a:pt x="5" y="17"/>
                      </a:cubicBezTo>
                      <a:cubicBezTo>
                        <a:pt x="5" y="17"/>
                        <a:pt x="6" y="16"/>
                        <a:pt x="6" y="15"/>
                      </a:cubicBezTo>
                      <a:cubicBezTo>
                        <a:pt x="9" y="10"/>
                        <a:pt x="12" y="6"/>
                        <a:pt x="16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2" y="4"/>
                        <a:pt x="10" y="6"/>
                        <a:pt x="7" y="8"/>
                      </a:cubicBezTo>
                      <a:cubicBezTo>
                        <a:pt x="7" y="9"/>
                        <a:pt x="6" y="10"/>
                        <a:pt x="5" y="11"/>
                      </a:cubicBezTo>
                      <a:cubicBezTo>
                        <a:pt x="3" y="13"/>
                        <a:pt x="2" y="13"/>
                        <a:pt x="4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7" y="6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0"/>
                        <a:pt x="11" y="0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2"/>
                        <a:pt x="7" y="3"/>
                        <a:pt x="4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2" y="4"/>
                        <a:pt x="2" y="5"/>
                        <a:pt x="3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5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5"/>
                        <a:pt x="5" y="6"/>
                        <a:pt x="5" y="7"/>
                      </a:cubicBezTo>
                      <a:cubicBezTo>
                        <a:pt x="3" y="9"/>
                        <a:pt x="2" y="12"/>
                        <a:pt x="0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4"/>
                        <a:pt x="3" y="13"/>
                        <a:pt x="5" y="12"/>
                      </a:cubicBezTo>
                      <a:cubicBezTo>
                        <a:pt x="6" y="11"/>
                        <a:pt x="7" y="10"/>
                        <a:pt x="8" y="9"/>
                      </a:cubicBezTo>
                      <a:cubicBezTo>
                        <a:pt x="8" y="9"/>
                        <a:pt x="9" y="8"/>
                        <a:pt x="10" y="7"/>
                      </a:cubicBezTo>
                      <a:cubicBezTo>
                        <a:pt x="8" y="10"/>
                        <a:pt x="6" y="12"/>
                        <a:pt x="5" y="15"/>
                      </a:cubicBezTo>
                      <a:cubicBezTo>
                        <a:pt x="3" y="17"/>
                        <a:pt x="2" y="19"/>
                        <a:pt x="1" y="22"/>
                      </a:cubicBezTo>
                      <a:cubicBezTo>
                        <a:pt x="1" y="22"/>
                        <a:pt x="2" y="23"/>
                        <a:pt x="2" y="22"/>
                      </a:cubicBezTo>
                      <a:cubicBezTo>
                        <a:pt x="3" y="21"/>
                        <a:pt x="4" y="21"/>
                        <a:pt x="5" y="20"/>
                      </a:cubicBezTo>
                      <a:cubicBezTo>
                        <a:pt x="7" y="17"/>
                        <a:pt x="9" y="15"/>
                        <a:pt x="11" y="13"/>
                      </a:cubicBezTo>
                      <a:cubicBezTo>
                        <a:pt x="13" y="11"/>
                        <a:pt x="14" y="10"/>
                        <a:pt x="15" y="9"/>
                      </a:cubicBezTo>
                      <a:cubicBezTo>
                        <a:pt x="17" y="8"/>
                        <a:pt x="24" y="0"/>
                        <a:pt x="19" y="6"/>
                      </a:cubicBezTo>
                      <a:cubicBezTo>
                        <a:pt x="15" y="12"/>
                        <a:pt x="9" y="18"/>
                        <a:pt x="5" y="24"/>
                      </a:cubicBezTo>
                      <a:cubicBezTo>
                        <a:pt x="4" y="25"/>
                        <a:pt x="4" y="25"/>
                        <a:pt x="4" y="26"/>
                      </a:cubicBezTo>
                      <a:cubicBezTo>
                        <a:pt x="3" y="26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12" y="22"/>
                        <a:pt x="17" y="15"/>
                        <a:pt x="24" y="9"/>
                      </a:cubicBezTo>
                      <a:cubicBezTo>
                        <a:pt x="24" y="9"/>
                        <a:pt x="31" y="2"/>
                        <a:pt x="29" y="5"/>
                      </a:cubicBezTo>
                      <a:cubicBezTo>
                        <a:pt x="26" y="9"/>
                        <a:pt x="24" y="12"/>
                        <a:pt x="21" y="15"/>
                      </a:cubicBezTo>
                      <a:cubicBezTo>
                        <a:pt x="17" y="20"/>
                        <a:pt x="14" y="24"/>
                        <a:pt x="10" y="28"/>
                      </a:cubicBezTo>
                      <a:cubicBezTo>
                        <a:pt x="9" y="29"/>
                        <a:pt x="9" y="29"/>
                        <a:pt x="8" y="30"/>
                      </a:cubicBezTo>
                      <a:cubicBezTo>
                        <a:pt x="8" y="31"/>
                        <a:pt x="9" y="32"/>
                        <a:pt x="9" y="31"/>
                      </a:cubicBezTo>
                      <a:cubicBezTo>
                        <a:pt x="10" y="30"/>
                        <a:pt x="11" y="29"/>
                        <a:pt x="12" y="28"/>
                      </a:cubicBezTo>
                      <a:cubicBezTo>
                        <a:pt x="18" y="22"/>
                        <a:pt x="25" y="16"/>
                        <a:pt x="32" y="10"/>
                      </a:cubicBezTo>
                      <a:cubicBezTo>
                        <a:pt x="30" y="12"/>
                        <a:pt x="28" y="14"/>
                        <a:pt x="26" y="16"/>
                      </a:cubicBezTo>
                      <a:cubicBezTo>
                        <a:pt x="23" y="20"/>
                        <a:pt x="19" y="25"/>
                        <a:pt x="16" y="29"/>
                      </a:cubicBezTo>
                      <a:cubicBezTo>
                        <a:pt x="16" y="29"/>
                        <a:pt x="15" y="29"/>
                        <a:pt x="15" y="29"/>
                      </a:cubicBezTo>
                      <a:cubicBezTo>
                        <a:pt x="15" y="30"/>
                        <a:pt x="15" y="31"/>
                        <a:pt x="16" y="30"/>
                      </a:cubicBezTo>
                      <a:cubicBezTo>
                        <a:pt x="17" y="30"/>
                        <a:pt x="17" y="29"/>
                        <a:pt x="18" y="29"/>
                      </a:cubicBezTo>
                      <a:cubicBezTo>
                        <a:pt x="26" y="22"/>
                        <a:pt x="34" y="13"/>
                        <a:pt x="42" y="6"/>
                      </a:cubicBezTo>
                      <a:cubicBezTo>
                        <a:pt x="37" y="11"/>
                        <a:pt x="32" y="22"/>
                        <a:pt x="25" y="29"/>
                      </a:cubicBezTo>
                      <a:cubicBezTo>
                        <a:pt x="25" y="29"/>
                        <a:pt x="24" y="30"/>
                        <a:pt x="24" y="30"/>
                      </a:cubicBezTo>
                      <a:cubicBezTo>
                        <a:pt x="23" y="31"/>
                        <a:pt x="24" y="32"/>
                        <a:pt x="25" y="31"/>
                      </a:cubicBezTo>
                      <a:cubicBezTo>
                        <a:pt x="26" y="30"/>
                        <a:pt x="27" y="29"/>
                        <a:pt x="27" y="29"/>
                      </a:cubicBezTo>
                      <a:cubicBezTo>
                        <a:pt x="34" y="23"/>
                        <a:pt x="40" y="16"/>
                        <a:pt x="46" y="10"/>
                      </a:cubicBezTo>
                      <a:cubicBezTo>
                        <a:pt x="45" y="11"/>
                        <a:pt x="44" y="12"/>
                        <a:pt x="43" y="14"/>
                      </a:cubicBezTo>
                      <a:cubicBezTo>
                        <a:pt x="39" y="18"/>
                        <a:pt x="36" y="23"/>
                        <a:pt x="33" y="28"/>
                      </a:cubicBezTo>
                      <a:cubicBezTo>
                        <a:pt x="33" y="29"/>
                        <a:pt x="33" y="29"/>
                        <a:pt x="33" y="29"/>
                      </a:cubicBezTo>
                      <a:cubicBezTo>
                        <a:pt x="33" y="29"/>
                        <a:pt x="34" y="30"/>
                        <a:pt x="34" y="29"/>
                      </a:cubicBezTo>
                      <a:cubicBezTo>
                        <a:pt x="34" y="29"/>
                        <a:pt x="35" y="29"/>
                        <a:pt x="35" y="29"/>
                      </a:cubicBezTo>
                      <a:cubicBezTo>
                        <a:pt x="39" y="25"/>
                        <a:pt x="43" y="22"/>
                        <a:pt x="47" y="18"/>
                      </a:cubicBezTo>
                      <a:cubicBezTo>
                        <a:pt x="53" y="13"/>
                        <a:pt x="44" y="23"/>
                        <a:pt x="43" y="24"/>
                      </a:cubicBezTo>
                      <a:cubicBezTo>
                        <a:pt x="42" y="26"/>
                        <a:pt x="41" y="27"/>
                        <a:pt x="40" y="29"/>
                      </a:cubicBezTo>
                      <a:cubicBezTo>
                        <a:pt x="39" y="30"/>
                        <a:pt x="39" y="30"/>
                        <a:pt x="38" y="31"/>
                      </a:cubicBezTo>
                      <a:cubicBezTo>
                        <a:pt x="38" y="32"/>
                        <a:pt x="39" y="32"/>
                        <a:pt x="39" y="32"/>
                      </a:cubicBezTo>
                      <a:cubicBezTo>
                        <a:pt x="40" y="32"/>
                        <a:pt x="42" y="30"/>
                        <a:pt x="43" y="29"/>
                      </a:cubicBezTo>
                      <a:cubicBezTo>
                        <a:pt x="45" y="28"/>
                        <a:pt x="47" y="28"/>
                        <a:pt x="46" y="29"/>
                      </a:cubicBezTo>
                      <a:cubicBezTo>
                        <a:pt x="46" y="29"/>
                        <a:pt x="46" y="29"/>
                        <a:pt x="46" y="30"/>
                      </a:cubicBezTo>
                      <a:cubicBezTo>
                        <a:pt x="46" y="30"/>
                        <a:pt x="47" y="31"/>
                        <a:pt x="47" y="30"/>
                      </a:cubicBezTo>
                      <a:cubicBezTo>
                        <a:pt x="47" y="30"/>
                        <a:pt x="48" y="30"/>
                        <a:pt x="48" y="30"/>
                      </a:cubicBezTo>
                      <a:cubicBezTo>
                        <a:pt x="48" y="29"/>
                        <a:pt x="48" y="28"/>
                        <a:pt x="48" y="27"/>
                      </a:cubicBezTo>
                      <a:cubicBezTo>
                        <a:pt x="48" y="27"/>
                        <a:pt x="48" y="26"/>
                        <a:pt x="47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6" name="Freeform 4183"/>
                <p:cNvSpPr/>
                <p:nvPr/>
              </p:nvSpPr>
              <p:spPr bwMode="auto">
                <a:xfrm>
                  <a:off x="153" y="1366"/>
                  <a:ext cx="24" cy="78"/>
                </a:xfrm>
                <a:custGeom>
                  <a:avLst/>
                  <a:gdLst>
                    <a:gd name="T0" fmla="*/ 11 w 14"/>
                    <a:gd name="T1" fmla="*/ 45 h 45"/>
                    <a:gd name="T2" fmla="*/ 11 w 14"/>
                    <a:gd name="T3" fmla="*/ 44 h 45"/>
                    <a:gd name="T4" fmla="*/ 11 w 14"/>
                    <a:gd name="T5" fmla="*/ 44 h 45"/>
                    <a:gd name="T6" fmla="*/ 13 w 14"/>
                    <a:gd name="T7" fmla="*/ 41 h 45"/>
                    <a:gd name="T8" fmla="*/ 14 w 14"/>
                    <a:gd name="T9" fmla="*/ 41 h 45"/>
                    <a:gd name="T10" fmla="*/ 14 w 14"/>
                    <a:gd name="T11" fmla="*/ 39 h 45"/>
                    <a:gd name="T12" fmla="*/ 12 w 14"/>
                    <a:gd name="T13" fmla="*/ 39 h 45"/>
                    <a:gd name="T14" fmla="*/ 12 w 14"/>
                    <a:gd name="T15" fmla="*/ 38 h 45"/>
                    <a:gd name="T16" fmla="*/ 13 w 14"/>
                    <a:gd name="T17" fmla="*/ 37 h 45"/>
                    <a:gd name="T18" fmla="*/ 12 w 14"/>
                    <a:gd name="T19" fmla="*/ 34 h 45"/>
                    <a:gd name="T20" fmla="*/ 11 w 14"/>
                    <a:gd name="T21" fmla="*/ 34 h 45"/>
                    <a:gd name="T22" fmla="*/ 10 w 14"/>
                    <a:gd name="T23" fmla="*/ 33 h 45"/>
                    <a:gd name="T24" fmla="*/ 11 w 14"/>
                    <a:gd name="T25" fmla="*/ 32 h 45"/>
                    <a:gd name="T26" fmla="*/ 8 w 14"/>
                    <a:gd name="T27" fmla="*/ 24 h 45"/>
                    <a:gd name="T28" fmla="*/ 7 w 14"/>
                    <a:gd name="T29" fmla="*/ 22 h 45"/>
                    <a:gd name="T30" fmla="*/ 6 w 14"/>
                    <a:gd name="T31" fmla="*/ 18 h 45"/>
                    <a:gd name="T32" fmla="*/ 5 w 14"/>
                    <a:gd name="T33" fmla="*/ 18 h 45"/>
                    <a:gd name="T34" fmla="*/ 4 w 14"/>
                    <a:gd name="T35" fmla="*/ 17 h 45"/>
                    <a:gd name="T36" fmla="*/ 5 w 14"/>
                    <a:gd name="T37" fmla="*/ 16 h 45"/>
                    <a:gd name="T38" fmla="*/ 4 w 14"/>
                    <a:gd name="T39" fmla="*/ 12 h 45"/>
                    <a:gd name="T40" fmla="*/ 4 w 14"/>
                    <a:gd name="T41" fmla="*/ 12 h 45"/>
                    <a:gd name="T42" fmla="*/ 3 w 14"/>
                    <a:gd name="T43" fmla="*/ 11 h 45"/>
                    <a:gd name="T44" fmla="*/ 3 w 14"/>
                    <a:gd name="T45" fmla="*/ 11 h 45"/>
                    <a:gd name="T46" fmla="*/ 2 w 14"/>
                    <a:gd name="T47" fmla="*/ 7 h 45"/>
                    <a:gd name="T48" fmla="*/ 1 w 14"/>
                    <a:gd name="T49" fmla="*/ 7 h 45"/>
                    <a:gd name="T50" fmla="*/ 0 w 14"/>
                    <a:gd name="T51" fmla="*/ 6 h 45"/>
                    <a:gd name="T52" fmla="*/ 1 w 14"/>
                    <a:gd name="T53" fmla="*/ 5 h 45"/>
                    <a:gd name="T54" fmla="*/ 0 w 14"/>
                    <a:gd name="T55" fmla="*/ 0 h 45"/>
                    <a:gd name="T56" fmla="*/ 0 w 14"/>
                    <a:gd name="T57" fmla="*/ 16 h 45"/>
                    <a:gd name="T58" fmla="*/ 10 w 14"/>
                    <a:gd name="T59" fmla="*/ 44 h 45"/>
                    <a:gd name="T60" fmla="*/ 11 w 14"/>
                    <a:gd name="T61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4" h="45">
                      <a:moveTo>
                        <a:pt x="11" y="45"/>
                      </a:move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3"/>
                        <a:pt x="11" y="42"/>
                        <a:pt x="13" y="41"/>
                      </a:cubicBezTo>
                      <a:cubicBezTo>
                        <a:pt x="13" y="41"/>
                        <a:pt x="14" y="41"/>
                        <a:pt x="14" y="41"/>
                      </a:cubicBezTo>
                      <a:cubicBezTo>
                        <a:pt x="14" y="40"/>
                        <a:pt x="14" y="39"/>
                        <a:pt x="14" y="39"/>
                      </a:cubicBezTo>
                      <a:cubicBezTo>
                        <a:pt x="13" y="39"/>
                        <a:pt x="13" y="39"/>
                        <a:pt x="12" y="39"/>
                      </a:cubicBezTo>
                      <a:cubicBezTo>
                        <a:pt x="12" y="40"/>
                        <a:pt x="11" y="39"/>
                        <a:pt x="12" y="38"/>
                      </a:cubicBezTo>
                      <a:cubicBezTo>
                        <a:pt x="12" y="38"/>
                        <a:pt x="12" y="37"/>
                        <a:pt x="13" y="37"/>
                      </a:cubicBezTo>
                      <a:cubicBezTo>
                        <a:pt x="12" y="36"/>
                        <a:pt x="12" y="35"/>
                        <a:pt x="12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0" y="34"/>
                        <a:pt x="9" y="34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29"/>
                        <a:pt x="9" y="26"/>
                        <a:pt x="8" y="24"/>
                      </a:cubicBezTo>
                      <a:cubicBezTo>
                        <a:pt x="7" y="24"/>
                        <a:pt x="7" y="23"/>
                        <a:pt x="7" y="22"/>
                      </a:cubicBezTo>
                      <a:cubicBezTo>
                        <a:pt x="7" y="21"/>
                        <a:pt x="6" y="19"/>
                        <a:pt x="6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4" y="19"/>
                        <a:pt x="3" y="18"/>
                        <a:pt x="4" y="17"/>
                      </a:cubicBezTo>
                      <a:cubicBezTo>
                        <a:pt x="4" y="17"/>
                        <a:pt x="5" y="16"/>
                        <a:pt x="5" y="16"/>
                      </a:cubicBezTo>
                      <a:cubicBezTo>
                        <a:pt x="5" y="15"/>
                        <a:pt x="4" y="14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2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2" y="8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0" y="7"/>
                        <a:pt x="0" y="6"/>
                      </a:cubicBezTo>
                      <a:cubicBezTo>
                        <a:pt x="1" y="6"/>
                        <a:pt x="1" y="5"/>
                        <a:pt x="1" y="5"/>
                      </a:cubicBezTo>
                      <a:cubicBezTo>
                        <a:pt x="1" y="3"/>
                        <a:pt x="0" y="2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26"/>
                        <a:pt x="6" y="35"/>
                        <a:pt x="10" y="44"/>
                      </a:cubicBezTo>
                      <a:cubicBezTo>
                        <a:pt x="10" y="44"/>
                        <a:pt x="10" y="44"/>
                        <a:pt x="1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7" name="Freeform 4184"/>
                <p:cNvSpPr/>
                <p:nvPr/>
              </p:nvSpPr>
              <p:spPr bwMode="auto">
                <a:xfrm>
                  <a:off x="153" y="911"/>
                  <a:ext cx="63" cy="521"/>
                </a:xfrm>
                <a:custGeom>
                  <a:avLst/>
                  <a:gdLst>
                    <a:gd name="T0" fmla="*/ 7 w 36"/>
                    <a:gd name="T1" fmla="*/ 13 h 299"/>
                    <a:gd name="T2" fmla="*/ 12 w 36"/>
                    <a:gd name="T3" fmla="*/ 19 h 299"/>
                    <a:gd name="T4" fmla="*/ 20 w 36"/>
                    <a:gd name="T5" fmla="*/ 38 h 299"/>
                    <a:gd name="T6" fmla="*/ 19 w 36"/>
                    <a:gd name="T7" fmla="*/ 40 h 299"/>
                    <a:gd name="T8" fmla="*/ 21 w 36"/>
                    <a:gd name="T9" fmla="*/ 46 h 299"/>
                    <a:gd name="T10" fmla="*/ 22 w 36"/>
                    <a:gd name="T11" fmla="*/ 56 h 299"/>
                    <a:gd name="T12" fmla="*/ 22 w 36"/>
                    <a:gd name="T13" fmla="*/ 57 h 299"/>
                    <a:gd name="T14" fmla="*/ 23 w 36"/>
                    <a:gd name="T15" fmla="*/ 66 h 299"/>
                    <a:gd name="T16" fmla="*/ 23 w 36"/>
                    <a:gd name="T17" fmla="*/ 68 h 299"/>
                    <a:gd name="T18" fmla="*/ 25 w 36"/>
                    <a:gd name="T19" fmla="*/ 80 h 299"/>
                    <a:gd name="T20" fmla="*/ 23 w 36"/>
                    <a:gd name="T21" fmla="*/ 83 h 299"/>
                    <a:gd name="T22" fmla="*/ 22 w 36"/>
                    <a:gd name="T23" fmla="*/ 92 h 299"/>
                    <a:gd name="T24" fmla="*/ 22 w 36"/>
                    <a:gd name="T25" fmla="*/ 104 h 299"/>
                    <a:gd name="T26" fmla="*/ 22 w 36"/>
                    <a:gd name="T27" fmla="*/ 113 h 299"/>
                    <a:gd name="T28" fmla="*/ 22 w 36"/>
                    <a:gd name="T29" fmla="*/ 122 h 299"/>
                    <a:gd name="T30" fmla="*/ 23 w 36"/>
                    <a:gd name="T31" fmla="*/ 138 h 299"/>
                    <a:gd name="T32" fmla="*/ 23 w 36"/>
                    <a:gd name="T33" fmla="*/ 146 h 299"/>
                    <a:gd name="T34" fmla="*/ 23 w 36"/>
                    <a:gd name="T35" fmla="*/ 147 h 299"/>
                    <a:gd name="T36" fmla="*/ 23 w 36"/>
                    <a:gd name="T37" fmla="*/ 159 h 299"/>
                    <a:gd name="T38" fmla="*/ 23 w 36"/>
                    <a:gd name="T39" fmla="*/ 165 h 299"/>
                    <a:gd name="T40" fmla="*/ 23 w 36"/>
                    <a:gd name="T41" fmla="*/ 171 h 299"/>
                    <a:gd name="T42" fmla="*/ 24 w 36"/>
                    <a:gd name="T43" fmla="*/ 177 h 299"/>
                    <a:gd name="T44" fmla="*/ 24 w 36"/>
                    <a:gd name="T45" fmla="*/ 183 h 299"/>
                    <a:gd name="T46" fmla="*/ 24 w 36"/>
                    <a:gd name="T47" fmla="*/ 191 h 299"/>
                    <a:gd name="T48" fmla="*/ 26 w 36"/>
                    <a:gd name="T49" fmla="*/ 192 h 299"/>
                    <a:gd name="T50" fmla="*/ 25 w 36"/>
                    <a:gd name="T51" fmla="*/ 201 h 299"/>
                    <a:gd name="T52" fmla="*/ 25 w 36"/>
                    <a:gd name="T53" fmla="*/ 211 h 299"/>
                    <a:gd name="T54" fmla="*/ 26 w 36"/>
                    <a:gd name="T55" fmla="*/ 231 h 299"/>
                    <a:gd name="T56" fmla="*/ 26 w 36"/>
                    <a:gd name="T57" fmla="*/ 233 h 299"/>
                    <a:gd name="T58" fmla="*/ 26 w 36"/>
                    <a:gd name="T59" fmla="*/ 245 h 299"/>
                    <a:gd name="T60" fmla="*/ 28 w 36"/>
                    <a:gd name="T61" fmla="*/ 273 h 299"/>
                    <a:gd name="T62" fmla="*/ 28 w 36"/>
                    <a:gd name="T63" fmla="*/ 274 h 299"/>
                    <a:gd name="T64" fmla="*/ 32 w 36"/>
                    <a:gd name="T65" fmla="*/ 296 h 299"/>
                    <a:gd name="T66" fmla="*/ 35 w 36"/>
                    <a:gd name="T67" fmla="*/ 298 h 299"/>
                    <a:gd name="T68" fmla="*/ 36 w 36"/>
                    <a:gd name="T69" fmla="*/ 298 h 299"/>
                    <a:gd name="T70" fmla="*/ 28 w 36"/>
                    <a:gd name="T71" fmla="*/ 115 h 299"/>
                    <a:gd name="T72" fmla="*/ 0 w 36"/>
                    <a:gd name="T73" fmla="*/ 0 h 299"/>
                    <a:gd name="T74" fmla="*/ 7 w 36"/>
                    <a:gd name="T75" fmla="*/ 12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6" h="299">
                      <a:moveTo>
                        <a:pt x="7" y="12"/>
                      </a:moveTo>
                      <a:cubicBezTo>
                        <a:pt x="7" y="12"/>
                        <a:pt x="8" y="12"/>
                        <a:pt x="7" y="13"/>
                      </a:cubicBezTo>
                      <a:cubicBezTo>
                        <a:pt x="9" y="15"/>
                        <a:pt x="10" y="17"/>
                        <a:pt x="12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5" y="25"/>
                        <a:pt x="17" y="32"/>
                        <a:pt x="19" y="38"/>
                      </a:cubicBezTo>
                      <a:cubicBezTo>
                        <a:pt x="19" y="38"/>
                        <a:pt x="19" y="38"/>
                        <a:pt x="20" y="38"/>
                      </a:cubicBezTo>
                      <a:cubicBezTo>
                        <a:pt x="20" y="38"/>
                        <a:pt x="21" y="39"/>
                        <a:pt x="20" y="39"/>
                      </a:cubicBezTo>
                      <a:cubicBezTo>
                        <a:pt x="20" y="39"/>
                        <a:pt x="20" y="40"/>
                        <a:pt x="19" y="40"/>
                      </a:cubicBezTo>
                      <a:cubicBezTo>
                        <a:pt x="20" y="42"/>
                        <a:pt x="20" y="44"/>
                        <a:pt x="21" y="46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9"/>
                        <a:pt x="21" y="52"/>
                        <a:pt x="22" y="54"/>
                      </a:cubicBezTo>
                      <a:cubicBezTo>
                        <a:pt x="22" y="55"/>
                        <a:pt x="22" y="55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2" y="57"/>
                        <a:pt x="22" y="57"/>
                      </a:cubicBezTo>
                      <a:cubicBezTo>
                        <a:pt x="22" y="60"/>
                        <a:pt x="23" y="63"/>
                        <a:pt x="23" y="66"/>
                      </a:cubicBezTo>
                      <a:cubicBezTo>
                        <a:pt x="23" y="66"/>
                        <a:pt x="23" y="66"/>
                        <a:pt x="23" y="66"/>
                      </a:cubicBezTo>
                      <a:cubicBezTo>
                        <a:pt x="24" y="65"/>
                        <a:pt x="24" y="66"/>
                        <a:pt x="24" y="67"/>
                      </a:cubicBezTo>
                      <a:cubicBezTo>
                        <a:pt x="23" y="67"/>
                        <a:pt x="23" y="68"/>
                        <a:pt x="23" y="68"/>
                      </a:cubicBezTo>
                      <a:cubicBezTo>
                        <a:pt x="23" y="72"/>
                        <a:pt x="23" y="77"/>
                        <a:pt x="23" y="82"/>
                      </a:cubicBezTo>
                      <a:cubicBezTo>
                        <a:pt x="23" y="81"/>
                        <a:pt x="24" y="80"/>
                        <a:pt x="25" y="80"/>
                      </a:cubicBezTo>
                      <a:cubicBezTo>
                        <a:pt x="25" y="79"/>
                        <a:pt x="26" y="80"/>
                        <a:pt x="26" y="81"/>
                      </a:cubicBezTo>
                      <a:cubicBezTo>
                        <a:pt x="25" y="81"/>
                        <a:pt x="24" y="82"/>
                        <a:pt x="23" y="83"/>
                      </a:cubicBezTo>
                      <a:cubicBezTo>
                        <a:pt x="23" y="83"/>
                        <a:pt x="23" y="84"/>
                        <a:pt x="23" y="84"/>
                      </a:cubicBezTo>
                      <a:cubicBezTo>
                        <a:pt x="22" y="87"/>
                        <a:pt x="22" y="89"/>
                        <a:pt x="22" y="92"/>
                      </a:cubicBezTo>
                      <a:cubicBezTo>
                        <a:pt x="22" y="96"/>
                        <a:pt x="22" y="100"/>
                        <a:pt x="22" y="104"/>
                      </a:cubicBezTo>
                      <a:cubicBezTo>
                        <a:pt x="22" y="104"/>
                        <a:pt x="22" y="104"/>
                        <a:pt x="22" y="104"/>
                      </a:cubicBezTo>
                      <a:cubicBezTo>
                        <a:pt x="22" y="107"/>
                        <a:pt x="22" y="110"/>
                        <a:pt x="22" y="113"/>
                      </a:cubicBezTo>
                      <a:cubicBezTo>
                        <a:pt x="22" y="113"/>
                        <a:pt x="22" y="113"/>
                        <a:pt x="22" y="113"/>
                      </a:cubicBezTo>
                      <a:cubicBezTo>
                        <a:pt x="22" y="116"/>
                        <a:pt x="22" y="119"/>
                        <a:pt x="22" y="122"/>
                      </a:cubicBezTo>
                      <a:cubicBezTo>
                        <a:pt x="22" y="122"/>
                        <a:pt x="22" y="122"/>
                        <a:pt x="22" y="122"/>
                      </a:cubicBezTo>
                      <a:cubicBezTo>
                        <a:pt x="22" y="127"/>
                        <a:pt x="22" y="132"/>
                        <a:pt x="23" y="137"/>
                      </a:cubicBezTo>
                      <a:cubicBezTo>
                        <a:pt x="23" y="137"/>
                        <a:pt x="23" y="138"/>
                        <a:pt x="23" y="138"/>
                      </a:cubicBezTo>
                      <a:cubicBezTo>
                        <a:pt x="23" y="138"/>
                        <a:pt x="23" y="138"/>
                        <a:pt x="23" y="138"/>
                      </a:cubicBezTo>
                      <a:cubicBezTo>
                        <a:pt x="23" y="141"/>
                        <a:pt x="23" y="143"/>
                        <a:pt x="23" y="146"/>
                      </a:cubicBezTo>
                      <a:cubicBezTo>
                        <a:pt x="23" y="146"/>
                        <a:pt x="23" y="146"/>
                        <a:pt x="23" y="147"/>
                      </a:cubicBezTo>
                      <a:cubicBezTo>
                        <a:pt x="23" y="147"/>
                        <a:pt x="23" y="147"/>
                        <a:pt x="23" y="147"/>
                      </a:cubicBezTo>
                      <a:cubicBezTo>
                        <a:pt x="23" y="151"/>
                        <a:pt x="23" y="154"/>
                        <a:pt x="23" y="158"/>
                      </a:cubicBezTo>
                      <a:cubicBezTo>
                        <a:pt x="23" y="158"/>
                        <a:pt x="23" y="158"/>
                        <a:pt x="23" y="159"/>
                      </a:cubicBezTo>
                      <a:cubicBezTo>
                        <a:pt x="23" y="159"/>
                        <a:pt x="23" y="159"/>
                        <a:pt x="23" y="159"/>
                      </a:cubicBezTo>
                      <a:cubicBezTo>
                        <a:pt x="23" y="161"/>
                        <a:pt x="23" y="163"/>
                        <a:pt x="23" y="165"/>
                      </a:cubicBezTo>
                      <a:cubicBezTo>
                        <a:pt x="24" y="165"/>
                        <a:pt x="25" y="166"/>
                        <a:pt x="26" y="166"/>
                      </a:cubicBezTo>
                      <a:cubicBezTo>
                        <a:pt x="29" y="167"/>
                        <a:pt x="27" y="172"/>
                        <a:pt x="23" y="171"/>
                      </a:cubicBezTo>
                      <a:cubicBezTo>
                        <a:pt x="23" y="171"/>
                        <a:pt x="23" y="171"/>
                        <a:pt x="23" y="171"/>
                      </a:cubicBezTo>
                      <a:cubicBezTo>
                        <a:pt x="23" y="173"/>
                        <a:pt x="24" y="175"/>
                        <a:pt x="24" y="177"/>
                      </a:cubicBezTo>
                      <a:cubicBezTo>
                        <a:pt x="25" y="177"/>
                        <a:pt x="26" y="178"/>
                        <a:pt x="27" y="179"/>
                      </a:cubicBezTo>
                      <a:cubicBezTo>
                        <a:pt x="29" y="181"/>
                        <a:pt x="27" y="185"/>
                        <a:pt x="24" y="183"/>
                      </a:cubicBezTo>
                      <a:cubicBezTo>
                        <a:pt x="24" y="183"/>
                        <a:pt x="24" y="183"/>
                        <a:pt x="24" y="183"/>
                      </a:cubicBezTo>
                      <a:cubicBezTo>
                        <a:pt x="24" y="186"/>
                        <a:pt x="24" y="189"/>
                        <a:pt x="24" y="191"/>
                      </a:cubicBezTo>
                      <a:cubicBezTo>
                        <a:pt x="25" y="191"/>
                        <a:pt x="25" y="191"/>
                        <a:pt x="26" y="191"/>
                      </a:cubicBezTo>
                      <a:cubicBezTo>
                        <a:pt x="26" y="190"/>
                        <a:pt x="27" y="191"/>
                        <a:pt x="26" y="192"/>
                      </a:cubicBezTo>
                      <a:cubicBezTo>
                        <a:pt x="26" y="192"/>
                        <a:pt x="25" y="193"/>
                        <a:pt x="24" y="193"/>
                      </a:cubicBezTo>
                      <a:cubicBezTo>
                        <a:pt x="24" y="196"/>
                        <a:pt x="24" y="198"/>
                        <a:pt x="25" y="201"/>
                      </a:cubicBezTo>
                      <a:cubicBezTo>
                        <a:pt x="25" y="204"/>
                        <a:pt x="25" y="207"/>
                        <a:pt x="25" y="210"/>
                      </a:cubicBezTo>
                      <a:cubicBezTo>
                        <a:pt x="25" y="210"/>
                        <a:pt x="25" y="210"/>
                        <a:pt x="25" y="211"/>
                      </a:cubicBezTo>
                      <a:cubicBezTo>
                        <a:pt x="25" y="217"/>
                        <a:pt x="25" y="224"/>
                        <a:pt x="26" y="231"/>
                      </a:cubicBezTo>
                      <a:cubicBezTo>
                        <a:pt x="26" y="231"/>
                        <a:pt x="26" y="231"/>
                        <a:pt x="26" y="231"/>
                      </a:cubicBezTo>
                      <a:cubicBezTo>
                        <a:pt x="27" y="231"/>
                        <a:pt x="27" y="232"/>
                        <a:pt x="26" y="233"/>
                      </a:cubicBezTo>
                      <a:cubicBezTo>
                        <a:pt x="26" y="233"/>
                        <a:pt x="26" y="233"/>
                        <a:pt x="26" y="233"/>
                      </a:cubicBezTo>
                      <a:cubicBezTo>
                        <a:pt x="26" y="236"/>
                        <a:pt x="26" y="240"/>
                        <a:pt x="26" y="244"/>
                      </a:cubicBezTo>
                      <a:cubicBezTo>
                        <a:pt x="27" y="244"/>
                        <a:pt x="27" y="244"/>
                        <a:pt x="26" y="245"/>
                      </a:cubicBezTo>
                      <a:cubicBezTo>
                        <a:pt x="26" y="245"/>
                        <a:pt x="26" y="245"/>
                        <a:pt x="26" y="245"/>
                      </a:cubicBezTo>
                      <a:cubicBezTo>
                        <a:pt x="27" y="254"/>
                        <a:pt x="27" y="264"/>
                        <a:pt x="28" y="273"/>
                      </a:cubicBezTo>
                      <a:cubicBezTo>
                        <a:pt x="28" y="273"/>
                        <a:pt x="28" y="274"/>
                        <a:pt x="28" y="274"/>
                      </a:cubicBezTo>
                      <a:cubicBezTo>
                        <a:pt x="28" y="274"/>
                        <a:pt x="28" y="274"/>
                        <a:pt x="28" y="274"/>
                      </a:cubicBezTo>
                      <a:cubicBezTo>
                        <a:pt x="29" y="281"/>
                        <a:pt x="30" y="289"/>
                        <a:pt x="31" y="296"/>
                      </a:cubicBezTo>
                      <a:cubicBezTo>
                        <a:pt x="31" y="296"/>
                        <a:pt x="31" y="296"/>
                        <a:pt x="32" y="296"/>
                      </a:cubicBezTo>
                      <a:cubicBezTo>
                        <a:pt x="33" y="296"/>
                        <a:pt x="34" y="296"/>
                        <a:pt x="34" y="297"/>
                      </a:cubicBezTo>
                      <a:cubicBezTo>
                        <a:pt x="35" y="297"/>
                        <a:pt x="35" y="298"/>
                        <a:pt x="35" y="298"/>
                      </a:cubicBezTo>
                      <a:cubicBezTo>
                        <a:pt x="36" y="299"/>
                        <a:pt x="36" y="299"/>
                        <a:pt x="36" y="299"/>
                      </a:cubicBezTo>
                      <a:cubicBezTo>
                        <a:pt x="36" y="299"/>
                        <a:pt x="36" y="299"/>
                        <a:pt x="36" y="298"/>
                      </a:cubicBezTo>
                      <a:cubicBezTo>
                        <a:pt x="32" y="272"/>
                        <a:pt x="32" y="244"/>
                        <a:pt x="30" y="217"/>
                      </a:cubicBezTo>
                      <a:cubicBezTo>
                        <a:pt x="29" y="183"/>
                        <a:pt x="28" y="149"/>
                        <a:pt x="28" y="115"/>
                      </a:cubicBezTo>
                      <a:cubicBezTo>
                        <a:pt x="27" y="89"/>
                        <a:pt x="30" y="63"/>
                        <a:pt x="24" y="37"/>
                      </a:cubicBezTo>
                      <a:cubicBezTo>
                        <a:pt x="20" y="23"/>
                        <a:pt x="13" y="8"/>
                        <a:pt x="0" y="0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8"/>
                        <a:pt x="5" y="10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8" name="Freeform 4185"/>
                <p:cNvSpPr/>
                <p:nvPr/>
              </p:nvSpPr>
              <p:spPr bwMode="auto">
                <a:xfrm>
                  <a:off x="191" y="14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49" name="Freeform 4186"/>
                <p:cNvSpPr/>
                <p:nvPr/>
              </p:nvSpPr>
              <p:spPr bwMode="auto">
                <a:xfrm>
                  <a:off x="172" y="1427"/>
                  <a:ext cx="40" cy="19"/>
                </a:xfrm>
                <a:custGeom>
                  <a:avLst/>
                  <a:gdLst>
                    <a:gd name="T0" fmla="*/ 5 w 23"/>
                    <a:gd name="T1" fmla="*/ 9 h 11"/>
                    <a:gd name="T2" fmla="*/ 5 w 23"/>
                    <a:gd name="T3" fmla="*/ 11 h 11"/>
                    <a:gd name="T4" fmla="*/ 20 w 23"/>
                    <a:gd name="T5" fmla="*/ 5 h 11"/>
                    <a:gd name="T6" fmla="*/ 19 w 23"/>
                    <a:gd name="T7" fmla="*/ 4 h 11"/>
                    <a:gd name="T8" fmla="*/ 23 w 23"/>
                    <a:gd name="T9" fmla="*/ 1 h 11"/>
                    <a:gd name="T10" fmla="*/ 21 w 23"/>
                    <a:gd name="T11" fmla="*/ 0 h 11"/>
                    <a:gd name="T12" fmla="*/ 20 w 23"/>
                    <a:gd name="T13" fmla="*/ 0 h 11"/>
                    <a:gd name="T14" fmla="*/ 18 w 23"/>
                    <a:gd name="T15" fmla="*/ 1 h 11"/>
                    <a:gd name="T16" fmla="*/ 18 w 23"/>
                    <a:gd name="T17" fmla="*/ 1 h 11"/>
                    <a:gd name="T18" fmla="*/ 9 w 23"/>
                    <a:gd name="T19" fmla="*/ 4 h 11"/>
                    <a:gd name="T20" fmla="*/ 8 w 23"/>
                    <a:gd name="T21" fmla="*/ 4 h 11"/>
                    <a:gd name="T22" fmla="*/ 3 w 23"/>
                    <a:gd name="T23" fmla="*/ 6 h 11"/>
                    <a:gd name="T24" fmla="*/ 2 w 23"/>
                    <a:gd name="T25" fmla="*/ 6 h 11"/>
                    <a:gd name="T26" fmla="*/ 0 w 23"/>
                    <a:gd name="T27" fmla="*/ 9 h 11"/>
                    <a:gd name="T28" fmla="*/ 5 w 23"/>
                    <a:gd name="T2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5" y="10"/>
                        <a:pt x="5" y="10"/>
                        <a:pt x="5" y="11"/>
                      </a:cubicBezTo>
                      <a:cubicBezTo>
                        <a:pt x="10" y="9"/>
                        <a:pt x="15" y="7"/>
                        <a:pt x="20" y="5"/>
                      </a:cubicBezTo>
                      <a:cubicBezTo>
                        <a:pt x="20" y="5"/>
                        <a:pt x="20" y="4"/>
                        <a:pt x="19" y="4"/>
                      </a:cubicBezTo>
                      <a:cubicBezTo>
                        <a:pt x="18" y="1"/>
                        <a:pt x="21" y="0"/>
                        <a:pt x="23" y="1"/>
                      </a:cubicBezTo>
                      <a:cubicBezTo>
                        <a:pt x="23" y="0"/>
                        <a:pt x="22" y="0"/>
                        <a:pt x="21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2"/>
                        <a:pt x="12" y="3"/>
                        <a:pt x="9" y="4"/>
                      </a:cubicBezTo>
                      <a:cubicBezTo>
                        <a:pt x="9" y="4"/>
                        <a:pt x="8" y="4"/>
                        <a:pt x="8" y="4"/>
                      </a:cubicBezTo>
                      <a:cubicBezTo>
                        <a:pt x="7" y="4"/>
                        <a:pt x="5" y="5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1" y="6"/>
                        <a:pt x="5" y="6"/>
                        <a:pt x="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0" name="Freeform 4187"/>
                <p:cNvSpPr/>
                <p:nvPr/>
              </p:nvSpPr>
              <p:spPr bwMode="auto">
                <a:xfrm>
                  <a:off x="170" y="1437"/>
                  <a:ext cx="16" cy="89"/>
                </a:xfrm>
                <a:custGeom>
                  <a:avLst/>
                  <a:gdLst>
                    <a:gd name="T0" fmla="*/ 7 w 9"/>
                    <a:gd name="T1" fmla="*/ 49 h 51"/>
                    <a:gd name="T2" fmla="*/ 9 w 9"/>
                    <a:gd name="T3" fmla="*/ 50 h 51"/>
                    <a:gd name="T4" fmla="*/ 6 w 9"/>
                    <a:gd name="T5" fmla="*/ 5 h 51"/>
                    <a:gd name="T6" fmla="*/ 6 w 9"/>
                    <a:gd name="T7" fmla="*/ 3 h 51"/>
                    <a:gd name="T8" fmla="*/ 1 w 9"/>
                    <a:gd name="T9" fmla="*/ 3 h 51"/>
                    <a:gd name="T10" fmla="*/ 1 w 9"/>
                    <a:gd name="T11" fmla="*/ 3 h 51"/>
                    <a:gd name="T12" fmla="*/ 1 w 9"/>
                    <a:gd name="T13" fmla="*/ 4 h 51"/>
                    <a:gd name="T14" fmla="*/ 4 w 9"/>
                    <a:gd name="T15" fmla="*/ 51 h 51"/>
                    <a:gd name="T16" fmla="*/ 4 w 9"/>
                    <a:gd name="T17" fmla="*/ 51 h 51"/>
                    <a:gd name="T18" fmla="*/ 7 w 9"/>
                    <a:gd name="T19" fmla="*/ 49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51">
                      <a:moveTo>
                        <a:pt x="7" y="49"/>
                      </a:moveTo>
                      <a:cubicBezTo>
                        <a:pt x="7" y="50"/>
                        <a:pt x="8" y="50"/>
                        <a:pt x="9" y="50"/>
                      </a:cubicBezTo>
                      <a:cubicBezTo>
                        <a:pt x="7" y="35"/>
                        <a:pt x="5" y="20"/>
                        <a:pt x="6" y="5"/>
                      </a:cubicBezTo>
                      <a:cubicBezTo>
                        <a:pt x="6" y="4"/>
                        <a:pt x="6" y="4"/>
                        <a:pt x="6" y="3"/>
                      </a:cubicBezTo>
                      <a:cubicBezTo>
                        <a:pt x="6" y="0"/>
                        <a:pt x="2" y="0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0" y="19"/>
                        <a:pt x="2" y="35"/>
                        <a:pt x="4" y="51"/>
                      </a:cubicBezTo>
                      <a:cubicBezTo>
                        <a:pt x="4" y="51"/>
                        <a:pt x="4" y="51"/>
                        <a:pt x="4" y="51"/>
                      </a:cubicBezTo>
                      <a:cubicBezTo>
                        <a:pt x="4" y="50"/>
                        <a:pt x="5" y="49"/>
                        <a:pt x="7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1" name="Freeform 4188"/>
                <p:cNvSpPr/>
                <p:nvPr/>
              </p:nvSpPr>
              <p:spPr bwMode="auto">
                <a:xfrm>
                  <a:off x="204" y="1427"/>
                  <a:ext cx="50" cy="83"/>
                </a:xfrm>
                <a:custGeom>
                  <a:avLst/>
                  <a:gdLst>
                    <a:gd name="T0" fmla="*/ 5 w 29"/>
                    <a:gd name="T1" fmla="*/ 1 h 48"/>
                    <a:gd name="T2" fmla="*/ 1 w 29"/>
                    <a:gd name="T3" fmla="*/ 4 h 48"/>
                    <a:gd name="T4" fmla="*/ 2 w 29"/>
                    <a:gd name="T5" fmla="*/ 5 h 48"/>
                    <a:gd name="T6" fmla="*/ 24 w 29"/>
                    <a:gd name="T7" fmla="*/ 48 h 48"/>
                    <a:gd name="T8" fmla="*/ 26 w 29"/>
                    <a:gd name="T9" fmla="*/ 47 h 48"/>
                    <a:gd name="T10" fmla="*/ 29 w 29"/>
                    <a:gd name="T11" fmla="*/ 48 h 48"/>
                    <a:gd name="T12" fmla="*/ 7 w 29"/>
                    <a:gd name="T13" fmla="*/ 3 h 48"/>
                    <a:gd name="T14" fmla="*/ 6 w 29"/>
                    <a:gd name="T15" fmla="*/ 2 h 48"/>
                    <a:gd name="T16" fmla="*/ 5 w 29"/>
                    <a:gd name="T17" fmla="*/ 1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48">
                      <a:moveTo>
                        <a:pt x="5" y="1"/>
                      </a:moveTo>
                      <a:cubicBezTo>
                        <a:pt x="3" y="0"/>
                        <a:pt x="0" y="1"/>
                        <a:pt x="1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8" y="20"/>
                        <a:pt x="18" y="33"/>
                        <a:pt x="24" y="48"/>
                      </a:cubicBezTo>
                      <a:cubicBezTo>
                        <a:pt x="25" y="48"/>
                        <a:pt x="25" y="47"/>
                        <a:pt x="26" y="47"/>
                      </a:cubicBezTo>
                      <a:cubicBezTo>
                        <a:pt x="27" y="46"/>
                        <a:pt x="29" y="47"/>
                        <a:pt x="29" y="48"/>
                      </a:cubicBezTo>
                      <a:cubicBezTo>
                        <a:pt x="23" y="32"/>
                        <a:pt x="13" y="19"/>
                        <a:pt x="7" y="3"/>
                      </a:cubicBezTo>
                      <a:cubicBezTo>
                        <a:pt x="7" y="3"/>
                        <a:pt x="7" y="3"/>
                        <a:pt x="6" y="2"/>
                      </a:cubicBezTo>
                      <a:cubicBezTo>
                        <a:pt x="6" y="2"/>
                        <a:pt x="6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2" name="Freeform 4189"/>
                <p:cNvSpPr/>
                <p:nvPr/>
              </p:nvSpPr>
              <p:spPr bwMode="auto">
                <a:xfrm>
                  <a:off x="176" y="1523"/>
                  <a:ext cx="55" cy="45"/>
                </a:xfrm>
                <a:custGeom>
                  <a:avLst/>
                  <a:gdLst>
                    <a:gd name="T0" fmla="*/ 31 w 32"/>
                    <a:gd name="T1" fmla="*/ 13 h 26"/>
                    <a:gd name="T2" fmla="*/ 24 w 32"/>
                    <a:gd name="T3" fmla="*/ 7 h 26"/>
                    <a:gd name="T4" fmla="*/ 6 w 32"/>
                    <a:gd name="T5" fmla="*/ 1 h 26"/>
                    <a:gd name="T6" fmla="*/ 4 w 32"/>
                    <a:gd name="T7" fmla="*/ 0 h 26"/>
                    <a:gd name="T8" fmla="*/ 1 w 32"/>
                    <a:gd name="T9" fmla="*/ 2 h 26"/>
                    <a:gd name="T10" fmla="*/ 2 w 32"/>
                    <a:gd name="T11" fmla="*/ 5 h 26"/>
                    <a:gd name="T12" fmla="*/ 19 w 32"/>
                    <a:gd name="T13" fmla="*/ 10 h 26"/>
                    <a:gd name="T14" fmla="*/ 31 w 32"/>
                    <a:gd name="T15" fmla="*/ 24 h 26"/>
                    <a:gd name="T16" fmla="*/ 32 w 32"/>
                    <a:gd name="T17" fmla="*/ 26 h 26"/>
                    <a:gd name="T18" fmla="*/ 31 w 32"/>
                    <a:gd name="T19" fmla="*/ 24 h 26"/>
                    <a:gd name="T20" fmla="*/ 31 w 32"/>
                    <a:gd name="T21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6">
                      <a:moveTo>
                        <a:pt x="31" y="13"/>
                      </a:moveTo>
                      <a:cubicBezTo>
                        <a:pt x="29" y="11"/>
                        <a:pt x="27" y="9"/>
                        <a:pt x="24" y="7"/>
                      </a:cubicBezTo>
                      <a:cubicBezTo>
                        <a:pt x="18" y="3"/>
                        <a:pt x="12" y="2"/>
                        <a:pt x="6" y="1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5"/>
                        <a:pt x="2" y="5"/>
                      </a:cubicBezTo>
                      <a:cubicBezTo>
                        <a:pt x="8" y="7"/>
                        <a:pt x="14" y="7"/>
                        <a:pt x="19" y="10"/>
                      </a:cubicBezTo>
                      <a:cubicBezTo>
                        <a:pt x="24" y="13"/>
                        <a:pt x="29" y="18"/>
                        <a:pt x="31" y="24"/>
                      </a:cubicBezTo>
                      <a:cubicBezTo>
                        <a:pt x="31" y="25"/>
                        <a:pt x="31" y="26"/>
                        <a:pt x="32" y="26"/>
                      </a:cubicBezTo>
                      <a:cubicBezTo>
                        <a:pt x="32" y="26"/>
                        <a:pt x="31" y="25"/>
                        <a:pt x="31" y="24"/>
                      </a:cubicBezTo>
                      <a:cubicBezTo>
                        <a:pt x="31" y="21"/>
                        <a:pt x="31" y="17"/>
                        <a:pt x="3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3" name="Freeform 4190"/>
                <p:cNvSpPr/>
                <p:nvPr/>
              </p:nvSpPr>
              <p:spPr bwMode="auto">
                <a:xfrm>
                  <a:off x="230" y="1507"/>
                  <a:ext cx="27" cy="63"/>
                </a:xfrm>
                <a:custGeom>
                  <a:avLst/>
                  <a:gdLst>
                    <a:gd name="T0" fmla="*/ 11 w 16"/>
                    <a:gd name="T1" fmla="*/ 1 h 36"/>
                    <a:gd name="T2" fmla="*/ 9 w 16"/>
                    <a:gd name="T3" fmla="*/ 2 h 36"/>
                    <a:gd name="T4" fmla="*/ 0 w 16"/>
                    <a:gd name="T5" fmla="*/ 22 h 36"/>
                    <a:gd name="T6" fmla="*/ 0 w 16"/>
                    <a:gd name="T7" fmla="*/ 33 h 36"/>
                    <a:gd name="T8" fmla="*/ 1 w 16"/>
                    <a:gd name="T9" fmla="*/ 35 h 36"/>
                    <a:gd name="T10" fmla="*/ 5 w 16"/>
                    <a:gd name="T11" fmla="*/ 33 h 36"/>
                    <a:gd name="T12" fmla="*/ 14 w 16"/>
                    <a:gd name="T13" fmla="*/ 5 h 36"/>
                    <a:gd name="T14" fmla="*/ 14 w 16"/>
                    <a:gd name="T15" fmla="*/ 2 h 36"/>
                    <a:gd name="T16" fmla="*/ 11 w 16"/>
                    <a:gd name="T17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36">
                      <a:moveTo>
                        <a:pt x="11" y="1"/>
                      </a:moveTo>
                      <a:cubicBezTo>
                        <a:pt x="10" y="1"/>
                        <a:pt x="10" y="2"/>
                        <a:pt x="9" y="2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6"/>
                        <a:pt x="0" y="30"/>
                        <a:pt x="0" y="33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3" y="36"/>
                        <a:pt x="6" y="36"/>
                        <a:pt x="5" y="33"/>
                      </a:cubicBezTo>
                      <a:cubicBezTo>
                        <a:pt x="4" y="24"/>
                        <a:pt x="3" y="10"/>
                        <a:pt x="14" y="5"/>
                      </a:cubicBezTo>
                      <a:cubicBezTo>
                        <a:pt x="16" y="5"/>
                        <a:pt x="15" y="3"/>
                        <a:pt x="14" y="2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4" name="Freeform 4191"/>
                <p:cNvSpPr/>
                <p:nvPr/>
              </p:nvSpPr>
              <p:spPr bwMode="auto">
                <a:xfrm>
                  <a:off x="205" y="1481"/>
                  <a:ext cx="19" cy="35"/>
                </a:xfrm>
                <a:custGeom>
                  <a:avLst/>
                  <a:gdLst>
                    <a:gd name="T0" fmla="*/ 1 w 11"/>
                    <a:gd name="T1" fmla="*/ 5 h 20"/>
                    <a:gd name="T2" fmla="*/ 5 w 11"/>
                    <a:gd name="T3" fmla="*/ 17 h 20"/>
                    <a:gd name="T4" fmla="*/ 9 w 11"/>
                    <a:gd name="T5" fmla="*/ 15 h 20"/>
                    <a:gd name="T6" fmla="*/ 6 w 11"/>
                    <a:gd name="T7" fmla="*/ 4 h 20"/>
                    <a:gd name="T8" fmla="*/ 1 w 1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0">
                      <a:moveTo>
                        <a:pt x="1" y="5"/>
                      </a:moveTo>
                      <a:cubicBezTo>
                        <a:pt x="2" y="9"/>
                        <a:pt x="2" y="13"/>
                        <a:pt x="5" y="17"/>
                      </a:cubicBezTo>
                      <a:cubicBezTo>
                        <a:pt x="6" y="20"/>
                        <a:pt x="11" y="17"/>
                        <a:pt x="9" y="15"/>
                      </a:cubicBezTo>
                      <a:cubicBezTo>
                        <a:pt x="7" y="11"/>
                        <a:pt x="7" y="7"/>
                        <a:pt x="6" y="4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5" name="Freeform 4192"/>
                <p:cNvSpPr/>
                <p:nvPr/>
              </p:nvSpPr>
              <p:spPr bwMode="auto">
                <a:xfrm>
                  <a:off x="153" y="1192"/>
                  <a:ext cx="51" cy="19"/>
                </a:xfrm>
                <a:custGeom>
                  <a:avLst/>
                  <a:gdLst>
                    <a:gd name="T0" fmla="*/ 23 w 29"/>
                    <a:gd name="T1" fmla="*/ 10 h 11"/>
                    <a:gd name="T2" fmla="*/ 23 w 29"/>
                    <a:gd name="T3" fmla="*/ 10 h 11"/>
                    <a:gd name="T4" fmla="*/ 26 w 29"/>
                    <a:gd name="T5" fmla="*/ 5 h 11"/>
                    <a:gd name="T6" fmla="*/ 23 w 29"/>
                    <a:gd name="T7" fmla="*/ 4 h 11"/>
                    <a:gd name="T8" fmla="*/ 1 w 29"/>
                    <a:gd name="T9" fmla="*/ 0 h 11"/>
                    <a:gd name="T10" fmla="*/ 0 w 29"/>
                    <a:gd name="T11" fmla="*/ 1 h 11"/>
                    <a:gd name="T12" fmla="*/ 0 w 29"/>
                    <a:gd name="T13" fmla="*/ 6 h 11"/>
                    <a:gd name="T14" fmla="*/ 23 w 29"/>
                    <a:gd name="T15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11">
                      <a:moveTo>
                        <a:pt x="23" y="10"/>
                      </a:move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7" y="11"/>
                        <a:pt x="29" y="6"/>
                        <a:pt x="26" y="5"/>
                      </a:cubicBezTo>
                      <a:cubicBezTo>
                        <a:pt x="25" y="5"/>
                        <a:pt x="24" y="4"/>
                        <a:pt x="23" y="4"/>
                      </a:cubicBezTo>
                      <a:cubicBezTo>
                        <a:pt x="16" y="1"/>
                        <a:pt x="9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8" y="5"/>
                        <a:pt x="16" y="6"/>
                        <a:pt x="2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6" name="Freeform 4193"/>
                <p:cNvSpPr/>
                <p:nvPr/>
              </p:nvSpPr>
              <p:spPr bwMode="auto">
                <a:xfrm>
                  <a:off x="153" y="1211"/>
                  <a:ext cx="51" cy="22"/>
                </a:xfrm>
                <a:custGeom>
                  <a:avLst/>
                  <a:gdLst>
                    <a:gd name="T0" fmla="*/ 7 w 29"/>
                    <a:gd name="T1" fmla="*/ 5 h 13"/>
                    <a:gd name="T2" fmla="*/ 7 w 29"/>
                    <a:gd name="T3" fmla="*/ 6 h 13"/>
                    <a:gd name="T4" fmla="*/ 7 w 29"/>
                    <a:gd name="T5" fmla="*/ 6 h 13"/>
                    <a:gd name="T6" fmla="*/ 15 w 29"/>
                    <a:gd name="T7" fmla="*/ 7 h 13"/>
                    <a:gd name="T8" fmla="*/ 16 w 29"/>
                    <a:gd name="T9" fmla="*/ 7 h 13"/>
                    <a:gd name="T10" fmla="*/ 17 w 29"/>
                    <a:gd name="T11" fmla="*/ 8 h 13"/>
                    <a:gd name="T12" fmla="*/ 24 w 29"/>
                    <a:gd name="T13" fmla="*/ 11 h 13"/>
                    <a:gd name="T14" fmla="*/ 24 w 29"/>
                    <a:gd name="T15" fmla="*/ 11 h 13"/>
                    <a:gd name="T16" fmla="*/ 27 w 29"/>
                    <a:gd name="T17" fmla="*/ 7 h 13"/>
                    <a:gd name="T18" fmla="*/ 24 w 29"/>
                    <a:gd name="T19" fmla="*/ 5 h 13"/>
                    <a:gd name="T20" fmla="*/ 0 w 29"/>
                    <a:gd name="T21" fmla="*/ 1 h 13"/>
                    <a:gd name="T22" fmla="*/ 0 w 29"/>
                    <a:gd name="T23" fmla="*/ 7 h 13"/>
                    <a:gd name="T24" fmla="*/ 3 w 29"/>
                    <a:gd name="T25" fmla="*/ 6 h 13"/>
                    <a:gd name="T26" fmla="*/ 7 w 29"/>
                    <a:gd name="T27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13">
                      <a:moveTo>
                        <a:pt x="7" y="5"/>
                      </a:moveTo>
                      <a:cubicBezTo>
                        <a:pt x="7" y="5"/>
                        <a:pt x="8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10" y="6"/>
                        <a:pt x="13" y="6"/>
                        <a:pt x="15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7" y="6"/>
                        <a:pt x="17" y="7"/>
                        <a:pt x="17" y="8"/>
                      </a:cubicBezTo>
                      <a:cubicBezTo>
                        <a:pt x="19" y="8"/>
                        <a:pt x="22" y="10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7" y="13"/>
                        <a:pt x="29" y="9"/>
                        <a:pt x="27" y="7"/>
                      </a:cubicBezTo>
                      <a:cubicBezTo>
                        <a:pt x="26" y="6"/>
                        <a:pt x="25" y="5"/>
                        <a:pt x="24" y="5"/>
                      </a:cubicBezTo>
                      <a:cubicBezTo>
                        <a:pt x="16" y="0"/>
                        <a:pt x="8" y="0"/>
                        <a:pt x="0" y="1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4" y="6"/>
                        <a:pt x="5" y="5"/>
                        <a:pt x="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7" name="Freeform 4194"/>
                <p:cNvSpPr/>
                <p:nvPr/>
              </p:nvSpPr>
              <p:spPr bwMode="auto">
                <a:xfrm>
                  <a:off x="153" y="1122"/>
                  <a:ext cx="38" cy="42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0 w 22"/>
                    <a:gd name="T9" fmla="*/ 17 h 24"/>
                    <a:gd name="T10" fmla="*/ 0 w 22"/>
                    <a:gd name="T11" fmla="*/ 18 h 24"/>
                    <a:gd name="T12" fmla="*/ 19 w 22"/>
                    <a:gd name="T13" fmla="*/ 2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0 w 22"/>
                    <a:gd name="T19" fmla="*/ 24 h 24"/>
                    <a:gd name="T20" fmla="*/ 22 w 22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14" y="5"/>
                        <a:pt x="7" y="11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6" y="13"/>
                        <a:pt x="14" y="7"/>
                        <a:pt x="19" y="2"/>
                      </a:cubicBezTo>
                      <a:cubicBezTo>
                        <a:pt x="12" y="9"/>
                        <a:pt x="7" y="16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8" name="Freeform 4195"/>
                <p:cNvSpPr/>
                <p:nvPr/>
              </p:nvSpPr>
              <p:spPr bwMode="auto">
                <a:xfrm>
                  <a:off x="153" y="932"/>
                  <a:ext cx="14" cy="16"/>
                </a:xfrm>
                <a:custGeom>
                  <a:avLst/>
                  <a:gdLst>
                    <a:gd name="T0" fmla="*/ 4 w 8"/>
                    <a:gd name="T1" fmla="*/ 5 h 9"/>
                    <a:gd name="T2" fmla="*/ 5 w 8"/>
                    <a:gd name="T3" fmla="*/ 4 h 9"/>
                    <a:gd name="T4" fmla="*/ 7 w 8"/>
                    <a:gd name="T5" fmla="*/ 1 h 9"/>
                    <a:gd name="T6" fmla="*/ 7 w 8"/>
                    <a:gd name="T7" fmla="*/ 1 h 9"/>
                    <a:gd name="T8" fmla="*/ 7 w 8"/>
                    <a:gd name="T9" fmla="*/ 0 h 9"/>
                    <a:gd name="T10" fmla="*/ 6 w 8"/>
                    <a:gd name="T11" fmla="*/ 0 h 9"/>
                    <a:gd name="T12" fmla="*/ 0 w 8"/>
                    <a:gd name="T13" fmla="*/ 6 h 9"/>
                    <a:gd name="T14" fmla="*/ 0 w 8"/>
                    <a:gd name="T15" fmla="*/ 9 h 9"/>
                    <a:gd name="T16" fmla="*/ 4 w 8"/>
                    <a:gd name="T17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9">
                      <a:moveTo>
                        <a:pt x="4" y="5"/>
                      </a:moveTo>
                      <a:cubicBezTo>
                        <a:pt x="4" y="4"/>
                        <a:pt x="5" y="4"/>
                        <a:pt x="5" y="4"/>
                      </a:cubicBezTo>
                      <a:cubicBezTo>
                        <a:pt x="6" y="3"/>
                        <a:pt x="7" y="2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2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59" name="Freeform 4196"/>
                <p:cNvSpPr/>
                <p:nvPr/>
              </p:nvSpPr>
              <p:spPr bwMode="auto">
                <a:xfrm>
                  <a:off x="153" y="970"/>
                  <a:ext cx="23" cy="28"/>
                </a:xfrm>
                <a:custGeom>
                  <a:avLst/>
                  <a:gdLst>
                    <a:gd name="T0" fmla="*/ 12 w 13"/>
                    <a:gd name="T1" fmla="*/ 1 h 16"/>
                    <a:gd name="T2" fmla="*/ 0 w 13"/>
                    <a:gd name="T3" fmla="*/ 8 h 16"/>
                    <a:gd name="T4" fmla="*/ 0 w 13"/>
                    <a:gd name="T5" fmla="*/ 10 h 16"/>
                    <a:gd name="T6" fmla="*/ 10 w 13"/>
                    <a:gd name="T7" fmla="*/ 3 h 16"/>
                    <a:gd name="T8" fmla="*/ 0 w 13"/>
                    <a:gd name="T9" fmla="*/ 15 h 16"/>
                    <a:gd name="T10" fmla="*/ 0 w 13"/>
                    <a:gd name="T11" fmla="*/ 15 h 16"/>
                    <a:gd name="T12" fmla="*/ 0 w 13"/>
                    <a:gd name="T13" fmla="*/ 16 h 16"/>
                    <a:gd name="T14" fmla="*/ 13 w 13"/>
                    <a:gd name="T15" fmla="*/ 2 h 16"/>
                    <a:gd name="T16" fmla="*/ 12 w 1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6">
                      <a:moveTo>
                        <a:pt x="12" y="1"/>
                      </a:moveTo>
                      <a:cubicBezTo>
                        <a:pt x="8" y="3"/>
                        <a:pt x="4" y="6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8"/>
                        <a:pt x="6" y="5"/>
                        <a:pt x="10" y="3"/>
                      </a:cubicBezTo>
                      <a:cubicBezTo>
                        <a:pt x="6" y="5"/>
                        <a:pt x="3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2"/>
                        <a:pt x="9" y="7"/>
                        <a:pt x="13" y="2"/>
                      </a:cubicBezTo>
                      <a:cubicBezTo>
                        <a:pt x="13" y="1"/>
                        <a:pt x="12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60" name="Freeform 4197"/>
                <p:cNvSpPr/>
                <p:nvPr/>
              </p:nvSpPr>
              <p:spPr bwMode="auto">
                <a:xfrm>
                  <a:off x="153" y="944"/>
                  <a:ext cx="21" cy="19"/>
                </a:xfrm>
                <a:custGeom>
                  <a:avLst/>
                  <a:gdLst>
                    <a:gd name="T0" fmla="*/ 12 w 12"/>
                    <a:gd name="T1" fmla="*/ 0 h 11"/>
                    <a:gd name="T2" fmla="*/ 12 w 12"/>
                    <a:gd name="T3" fmla="*/ 0 h 11"/>
                    <a:gd name="T4" fmla="*/ 11 w 12"/>
                    <a:gd name="T5" fmla="*/ 0 h 11"/>
                    <a:gd name="T6" fmla="*/ 0 w 12"/>
                    <a:gd name="T7" fmla="*/ 9 h 11"/>
                    <a:gd name="T8" fmla="*/ 0 w 12"/>
                    <a:gd name="T9" fmla="*/ 11 h 11"/>
                    <a:gd name="T10" fmla="*/ 12 w 12"/>
                    <a:gd name="T11" fmla="*/ 1 h 11"/>
                    <a:gd name="T12" fmla="*/ 12 w 12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1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7" y="3"/>
                        <a:pt x="3" y="6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8"/>
                        <a:pt x="8" y="4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8" name="Group 4399"/>
              <p:cNvGrpSpPr/>
              <p:nvPr/>
            </p:nvGrpSpPr>
            <p:grpSpPr bwMode="auto">
              <a:xfrm>
                <a:off x="-4852194" y="-269876"/>
                <a:ext cx="8470900" cy="3014663"/>
                <a:chOff x="153" y="-463"/>
                <a:chExt cx="5336" cy="1899"/>
              </a:xfrm>
              <a:grpFill/>
            </p:grpSpPr>
            <p:sp>
              <p:nvSpPr>
                <p:cNvPr id="6114" name="Freeform 4199"/>
                <p:cNvSpPr/>
                <p:nvPr/>
              </p:nvSpPr>
              <p:spPr bwMode="auto">
                <a:xfrm>
                  <a:off x="153" y="1005"/>
                  <a:ext cx="40" cy="42"/>
                </a:xfrm>
                <a:custGeom>
                  <a:avLst/>
                  <a:gdLst>
                    <a:gd name="T0" fmla="*/ 22 w 23"/>
                    <a:gd name="T1" fmla="*/ 2 h 24"/>
                    <a:gd name="T2" fmla="*/ 22 w 23"/>
                    <a:gd name="T3" fmla="*/ 2 h 24"/>
                    <a:gd name="T4" fmla="*/ 22 w 23"/>
                    <a:gd name="T5" fmla="*/ 0 h 24"/>
                    <a:gd name="T6" fmla="*/ 21 w 23"/>
                    <a:gd name="T7" fmla="*/ 1 h 24"/>
                    <a:gd name="T8" fmla="*/ 0 w 23"/>
                    <a:gd name="T9" fmla="*/ 18 h 24"/>
                    <a:gd name="T10" fmla="*/ 0 w 23"/>
                    <a:gd name="T11" fmla="*/ 20 h 24"/>
                    <a:gd name="T12" fmla="*/ 8 w 23"/>
                    <a:gd name="T13" fmla="*/ 13 h 24"/>
                    <a:gd name="T14" fmla="*/ 17 w 23"/>
                    <a:gd name="T15" fmla="*/ 5 h 24"/>
                    <a:gd name="T16" fmla="*/ 16 w 23"/>
                    <a:gd name="T17" fmla="*/ 7 h 24"/>
                    <a:gd name="T18" fmla="*/ 0 w 23"/>
                    <a:gd name="T19" fmla="*/ 23 h 24"/>
                    <a:gd name="T20" fmla="*/ 0 w 23"/>
                    <a:gd name="T21" fmla="*/ 24 h 24"/>
                    <a:gd name="T22" fmla="*/ 22 w 23"/>
                    <a:gd name="T23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24">
                      <a:moveTo>
                        <a:pt x="22" y="2"/>
                      </a:move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7"/>
                        <a:pt x="5" y="15"/>
                        <a:pt x="8" y="13"/>
                      </a:cubicBezTo>
                      <a:cubicBezTo>
                        <a:pt x="11" y="10"/>
                        <a:pt x="14" y="8"/>
                        <a:pt x="17" y="5"/>
                      </a:cubicBezTo>
                      <a:cubicBezTo>
                        <a:pt x="23" y="1"/>
                        <a:pt x="18" y="5"/>
                        <a:pt x="16" y="7"/>
                      </a:cubicBezTo>
                      <a:cubicBezTo>
                        <a:pt x="11" y="13"/>
                        <a:pt x="5" y="18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5" y="10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49" name="Freeform 4200"/>
                <p:cNvSpPr/>
                <p:nvPr/>
              </p:nvSpPr>
              <p:spPr bwMode="auto">
                <a:xfrm>
                  <a:off x="153" y="1024"/>
                  <a:ext cx="42" cy="44"/>
                </a:xfrm>
                <a:custGeom>
                  <a:avLst/>
                  <a:gdLst>
                    <a:gd name="T0" fmla="*/ 23 w 24"/>
                    <a:gd name="T1" fmla="*/ 3 h 25"/>
                    <a:gd name="T2" fmla="*/ 24 w 24"/>
                    <a:gd name="T3" fmla="*/ 2 h 25"/>
                    <a:gd name="T4" fmla="*/ 23 w 24"/>
                    <a:gd name="T5" fmla="*/ 1 h 25"/>
                    <a:gd name="T6" fmla="*/ 23 w 24"/>
                    <a:gd name="T7" fmla="*/ 1 h 25"/>
                    <a:gd name="T8" fmla="*/ 0 w 24"/>
                    <a:gd name="T9" fmla="*/ 18 h 25"/>
                    <a:gd name="T10" fmla="*/ 0 w 24"/>
                    <a:gd name="T11" fmla="*/ 20 h 25"/>
                    <a:gd name="T12" fmla="*/ 6 w 24"/>
                    <a:gd name="T13" fmla="*/ 15 h 25"/>
                    <a:gd name="T14" fmla="*/ 15 w 24"/>
                    <a:gd name="T15" fmla="*/ 8 h 25"/>
                    <a:gd name="T16" fmla="*/ 0 w 24"/>
                    <a:gd name="T17" fmla="*/ 23 h 25"/>
                    <a:gd name="T18" fmla="*/ 0 w 24"/>
                    <a:gd name="T19" fmla="*/ 25 h 25"/>
                    <a:gd name="T20" fmla="*/ 23 w 24"/>
                    <a:gd name="T21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23" y="3"/>
                      </a:moveTo>
                      <a:cubicBezTo>
                        <a:pt x="23" y="3"/>
                        <a:pt x="23" y="2"/>
                        <a:pt x="24" y="2"/>
                      </a:cubicBezTo>
                      <a:cubicBezTo>
                        <a:pt x="24" y="1"/>
                        <a:pt x="24" y="0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4" y="6"/>
                        <a:pt x="7" y="12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18"/>
                        <a:pt x="4" y="17"/>
                        <a:pt x="6" y="15"/>
                      </a:cubicBezTo>
                      <a:cubicBezTo>
                        <a:pt x="9" y="12"/>
                        <a:pt x="12" y="10"/>
                        <a:pt x="15" y="8"/>
                      </a:cubicBezTo>
                      <a:cubicBezTo>
                        <a:pt x="10" y="13"/>
                        <a:pt x="5" y="18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7" y="18"/>
                        <a:pt x="14" y="9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0" name="Freeform 4201"/>
                <p:cNvSpPr/>
                <p:nvPr/>
              </p:nvSpPr>
              <p:spPr bwMode="auto">
                <a:xfrm>
                  <a:off x="153" y="956"/>
                  <a:ext cx="24" cy="28"/>
                </a:xfrm>
                <a:custGeom>
                  <a:avLst/>
                  <a:gdLst>
                    <a:gd name="T0" fmla="*/ 14 w 14"/>
                    <a:gd name="T1" fmla="*/ 2 h 16"/>
                    <a:gd name="T2" fmla="*/ 13 w 14"/>
                    <a:gd name="T3" fmla="*/ 1 h 16"/>
                    <a:gd name="T4" fmla="*/ 0 w 14"/>
                    <a:gd name="T5" fmla="*/ 10 h 16"/>
                    <a:gd name="T6" fmla="*/ 0 w 14"/>
                    <a:gd name="T7" fmla="*/ 12 h 16"/>
                    <a:gd name="T8" fmla="*/ 2 w 14"/>
                    <a:gd name="T9" fmla="*/ 10 h 16"/>
                    <a:gd name="T10" fmla="*/ 9 w 14"/>
                    <a:gd name="T11" fmla="*/ 6 h 16"/>
                    <a:gd name="T12" fmla="*/ 10 w 14"/>
                    <a:gd name="T13" fmla="*/ 5 h 16"/>
                    <a:gd name="T14" fmla="*/ 9 w 14"/>
                    <a:gd name="T15" fmla="*/ 6 h 16"/>
                    <a:gd name="T16" fmla="*/ 0 w 14"/>
                    <a:gd name="T17" fmla="*/ 14 h 16"/>
                    <a:gd name="T18" fmla="*/ 0 w 14"/>
                    <a:gd name="T19" fmla="*/ 16 h 16"/>
                    <a:gd name="T20" fmla="*/ 14 w 14"/>
                    <a:gd name="T2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" h="16">
                      <a:moveTo>
                        <a:pt x="14" y="2"/>
                      </a:moveTo>
                      <a:cubicBezTo>
                        <a:pt x="14" y="1"/>
                        <a:pt x="13" y="0"/>
                        <a:pt x="13" y="1"/>
                      </a:cubicBezTo>
                      <a:cubicBezTo>
                        <a:pt x="9" y="5"/>
                        <a:pt x="4" y="7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1"/>
                        <a:pt x="1" y="11"/>
                        <a:pt x="2" y="10"/>
                      </a:cubicBezTo>
                      <a:cubicBezTo>
                        <a:pt x="4" y="9"/>
                        <a:pt x="7" y="7"/>
                        <a:pt x="9" y="6"/>
                      </a:cubicBezTo>
                      <a:cubicBezTo>
                        <a:pt x="9" y="6"/>
                        <a:pt x="9" y="5"/>
                        <a:pt x="10" y="5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10"/>
                        <a:pt x="3" y="12"/>
                        <a:pt x="0" y="14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12"/>
                        <a:pt x="10" y="8"/>
                        <a:pt x="1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1" name="Freeform 4202"/>
                <p:cNvSpPr/>
                <p:nvPr/>
              </p:nvSpPr>
              <p:spPr bwMode="auto">
                <a:xfrm>
                  <a:off x="153" y="927"/>
                  <a:ext cx="2" cy="3"/>
                </a:xfrm>
                <a:custGeom>
                  <a:avLst/>
                  <a:gdLst>
                    <a:gd name="T0" fmla="*/ 0 w 1"/>
                    <a:gd name="T1" fmla="*/ 0 h 2"/>
                    <a:gd name="T2" fmla="*/ 0 w 1"/>
                    <a:gd name="T3" fmla="*/ 2 h 2"/>
                    <a:gd name="T4" fmla="*/ 0 w 1"/>
                    <a:gd name="T5" fmla="*/ 2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2" name="Freeform 4203"/>
                <p:cNvSpPr/>
                <p:nvPr/>
              </p:nvSpPr>
              <p:spPr bwMode="auto">
                <a:xfrm>
                  <a:off x="153" y="976"/>
                  <a:ext cx="37" cy="38"/>
                </a:xfrm>
                <a:custGeom>
                  <a:avLst/>
                  <a:gdLst>
                    <a:gd name="T0" fmla="*/ 19 w 21"/>
                    <a:gd name="T1" fmla="*/ 3 h 22"/>
                    <a:gd name="T2" fmla="*/ 20 w 21"/>
                    <a:gd name="T3" fmla="*/ 2 h 22"/>
                    <a:gd name="T4" fmla="*/ 20 w 21"/>
                    <a:gd name="T5" fmla="*/ 1 h 22"/>
                    <a:gd name="T6" fmla="*/ 19 w 21"/>
                    <a:gd name="T7" fmla="*/ 1 h 22"/>
                    <a:gd name="T8" fmla="*/ 0 w 21"/>
                    <a:gd name="T9" fmla="*/ 17 h 22"/>
                    <a:gd name="T10" fmla="*/ 0 w 21"/>
                    <a:gd name="T11" fmla="*/ 19 h 22"/>
                    <a:gd name="T12" fmla="*/ 5 w 21"/>
                    <a:gd name="T13" fmla="*/ 14 h 22"/>
                    <a:gd name="T14" fmla="*/ 11 w 21"/>
                    <a:gd name="T15" fmla="*/ 9 h 22"/>
                    <a:gd name="T16" fmla="*/ 15 w 21"/>
                    <a:gd name="T17" fmla="*/ 5 h 22"/>
                    <a:gd name="T18" fmla="*/ 0 w 21"/>
                    <a:gd name="T19" fmla="*/ 20 h 22"/>
                    <a:gd name="T20" fmla="*/ 0 w 21"/>
                    <a:gd name="T21" fmla="*/ 22 h 22"/>
                    <a:gd name="T22" fmla="*/ 3 w 21"/>
                    <a:gd name="T23" fmla="*/ 19 h 22"/>
                    <a:gd name="T24" fmla="*/ 19 w 21"/>
                    <a:gd name="T25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2">
                      <a:moveTo>
                        <a:pt x="19" y="3"/>
                      </a:moveTo>
                      <a:cubicBezTo>
                        <a:pt x="20" y="3"/>
                        <a:pt x="20" y="2"/>
                        <a:pt x="20" y="2"/>
                      </a:cubicBezTo>
                      <a:cubicBezTo>
                        <a:pt x="21" y="2"/>
                        <a:pt x="20" y="1"/>
                        <a:pt x="20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1" y="5"/>
                        <a:pt x="6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7"/>
                        <a:pt x="4" y="16"/>
                        <a:pt x="5" y="14"/>
                      </a:cubicBezTo>
                      <a:cubicBezTo>
                        <a:pt x="7" y="12"/>
                        <a:pt x="9" y="10"/>
                        <a:pt x="11" y="9"/>
                      </a:cubicBezTo>
                      <a:cubicBezTo>
                        <a:pt x="12" y="7"/>
                        <a:pt x="20" y="0"/>
                        <a:pt x="15" y="5"/>
                      </a:cubicBezTo>
                      <a:cubicBezTo>
                        <a:pt x="10" y="10"/>
                        <a:pt x="5" y="15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1"/>
                        <a:pt x="2" y="20"/>
                        <a:pt x="3" y="19"/>
                      </a:cubicBezTo>
                      <a:cubicBezTo>
                        <a:pt x="8" y="14"/>
                        <a:pt x="14" y="8"/>
                        <a:pt x="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3" name="Freeform 4204"/>
                <p:cNvSpPr/>
                <p:nvPr/>
              </p:nvSpPr>
              <p:spPr bwMode="auto">
                <a:xfrm>
                  <a:off x="153" y="1073"/>
                  <a:ext cx="40" cy="38"/>
                </a:xfrm>
                <a:custGeom>
                  <a:avLst/>
                  <a:gdLst>
                    <a:gd name="T0" fmla="*/ 22 w 23"/>
                    <a:gd name="T1" fmla="*/ 2 h 22"/>
                    <a:gd name="T2" fmla="*/ 21 w 23"/>
                    <a:gd name="T3" fmla="*/ 1 h 22"/>
                    <a:gd name="T4" fmla="*/ 0 w 23"/>
                    <a:gd name="T5" fmla="*/ 18 h 22"/>
                    <a:gd name="T6" fmla="*/ 0 w 23"/>
                    <a:gd name="T7" fmla="*/ 19 h 22"/>
                    <a:gd name="T8" fmla="*/ 4 w 23"/>
                    <a:gd name="T9" fmla="*/ 16 h 22"/>
                    <a:gd name="T10" fmla="*/ 0 w 23"/>
                    <a:gd name="T11" fmla="*/ 20 h 22"/>
                    <a:gd name="T12" fmla="*/ 0 w 23"/>
                    <a:gd name="T13" fmla="*/ 22 h 22"/>
                    <a:gd name="T14" fmla="*/ 22 w 23"/>
                    <a:gd name="T15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3" h="22">
                      <a:moveTo>
                        <a:pt x="22" y="2"/>
                      </a:moveTo>
                      <a:cubicBezTo>
                        <a:pt x="23" y="1"/>
                        <a:pt x="22" y="0"/>
                        <a:pt x="21" y="1"/>
                      </a:cubicBezTo>
                      <a:cubicBezTo>
                        <a:pt x="13" y="5"/>
                        <a:pt x="7" y="12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4" y="16"/>
                      </a:cubicBezTo>
                      <a:cubicBezTo>
                        <a:pt x="2" y="17"/>
                        <a:pt x="1" y="19"/>
                        <a:pt x="0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7" y="15"/>
                        <a:pt x="13" y="7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4" name="Freeform 4205"/>
                <p:cNvSpPr/>
                <p:nvPr/>
              </p:nvSpPr>
              <p:spPr bwMode="auto">
                <a:xfrm>
                  <a:off x="153" y="1049"/>
                  <a:ext cx="45" cy="42"/>
                </a:xfrm>
                <a:custGeom>
                  <a:avLst/>
                  <a:gdLst>
                    <a:gd name="T0" fmla="*/ 17 w 26"/>
                    <a:gd name="T1" fmla="*/ 9 h 24"/>
                    <a:gd name="T2" fmla="*/ 21 w 26"/>
                    <a:gd name="T3" fmla="*/ 6 h 24"/>
                    <a:gd name="T4" fmla="*/ 21 w 26"/>
                    <a:gd name="T5" fmla="*/ 6 h 24"/>
                    <a:gd name="T6" fmla="*/ 23 w 26"/>
                    <a:gd name="T7" fmla="*/ 5 h 24"/>
                    <a:gd name="T8" fmla="*/ 23 w 26"/>
                    <a:gd name="T9" fmla="*/ 4 h 24"/>
                    <a:gd name="T10" fmla="*/ 26 w 26"/>
                    <a:gd name="T11" fmla="*/ 2 h 24"/>
                    <a:gd name="T12" fmla="*/ 25 w 26"/>
                    <a:gd name="T13" fmla="*/ 1 h 24"/>
                    <a:gd name="T14" fmla="*/ 23 w 26"/>
                    <a:gd name="T15" fmla="*/ 3 h 24"/>
                    <a:gd name="T16" fmla="*/ 16 w 26"/>
                    <a:gd name="T17" fmla="*/ 8 h 24"/>
                    <a:gd name="T18" fmla="*/ 0 w 26"/>
                    <a:gd name="T19" fmla="*/ 19 h 24"/>
                    <a:gd name="T20" fmla="*/ 0 w 26"/>
                    <a:gd name="T21" fmla="*/ 21 h 24"/>
                    <a:gd name="T22" fmla="*/ 8 w 26"/>
                    <a:gd name="T23" fmla="*/ 15 h 24"/>
                    <a:gd name="T24" fmla="*/ 0 w 26"/>
                    <a:gd name="T25" fmla="*/ 22 h 24"/>
                    <a:gd name="T26" fmla="*/ 0 w 26"/>
                    <a:gd name="T27" fmla="*/ 24 h 24"/>
                    <a:gd name="T28" fmla="*/ 10 w 26"/>
                    <a:gd name="T29" fmla="*/ 15 h 24"/>
                    <a:gd name="T30" fmla="*/ 17 w 26"/>
                    <a:gd name="T31" fmla="*/ 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4">
                      <a:moveTo>
                        <a:pt x="17" y="9"/>
                      </a:moveTo>
                      <a:cubicBezTo>
                        <a:pt x="18" y="8"/>
                        <a:pt x="19" y="7"/>
                        <a:pt x="21" y="6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5"/>
                        <a:pt x="22" y="5"/>
                        <a:pt x="23" y="5"/>
                      </a:cubicBezTo>
                      <a:cubicBezTo>
                        <a:pt x="23" y="5"/>
                        <a:pt x="23" y="4"/>
                        <a:pt x="23" y="4"/>
                      </a:cubicBezTo>
                      <a:cubicBezTo>
                        <a:pt x="24" y="3"/>
                        <a:pt x="25" y="2"/>
                        <a:pt x="26" y="2"/>
                      </a:cubicBezTo>
                      <a:cubicBezTo>
                        <a:pt x="26" y="1"/>
                        <a:pt x="25" y="0"/>
                        <a:pt x="25" y="1"/>
                      </a:cubicBezTo>
                      <a:cubicBezTo>
                        <a:pt x="24" y="1"/>
                        <a:pt x="23" y="2"/>
                        <a:pt x="23" y="3"/>
                      </a:cubicBezTo>
                      <a:cubicBezTo>
                        <a:pt x="20" y="4"/>
                        <a:pt x="18" y="6"/>
                        <a:pt x="16" y="8"/>
                      </a:cubicBezTo>
                      <a:cubicBezTo>
                        <a:pt x="11" y="12"/>
                        <a:pt x="5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9"/>
                        <a:pt x="5" y="17"/>
                        <a:pt x="8" y="15"/>
                      </a:cubicBezTo>
                      <a:cubicBezTo>
                        <a:pt x="5" y="17"/>
                        <a:pt x="2" y="20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1"/>
                        <a:pt x="6" y="18"/>
                        <a:pt x="10" y="15"/>
                      </a:cubicBezTo>
                      <a:cubicBezTo>
                        <a:pt x="12" y="13"/>
                        <a:pt x="14" y="11"/>
                        <a:pt x="1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5" name="Freeform 4206"/>
                <p:cNvSpPr/>
                <p:nvPr/>
              </p:nvSpPr>
              <p:spPr bwMode="auto">
                <a:xfrm>
                  <a:off x="153" y="1136"/>
                  <a:ext cx="40" cy="42"/>
                </a:xfrm>
                <a:custGeom>
                  <a:avLst/>
                  <a:gdLst>
                    <a:gd name="T0" fmla="*/ 22 w 23"/>
                    <a:gd name="T1" fmla="*/ 1 h 24"/>
                    <a:gd name="T2" fmla="*/ 21 w 23"/>
                    <a:gd name="T3" fmla="*/ 0 h 24"/>
                    <a:gd name="T4" fmla="*/ 0 w 23"/>
                    <a:gd name="T5" fmla="*/ 17 h 24"/>
                    <a:gd name="T6" fmla="*/ 0 w 23"/>
                    <a:gd name="T7" fmla="*/ 18 h 24"/>
                    <a:gd name="T8" fmla="*/ 0 w 23"/>
                    <a:gd name="T9" fmla="*/ 19 h 24"/>
                    <a:gd name="T10" fmla="*/ 18 w 23"/>
                    <a:gd name="T11" fmla="*/ 3 h 24"/>
                    <a:gd name="T12" fmla="*/ 15 w 23"/>
                    <a:gd name="T13" fmla="*/ 7 h 24"/>
                    <a:gd name="T14" fmla="*/ 4 w 23"/>
                    <a:gd name="T15" fmla="*/ 19 h 24"/>
                    <a:gd name="T16" fmla="*/ 0 w 23"/>
                    <a:gd name="T17" fmla="*/ 23 h 24"/>
                    <a:gd name="T18" fmla="*/ 0 w 23"/>
                    <a:gd name="T19" fmla="*/ 24 h 24"/>
                    <a:gd name="T20" fmla="*/ 22 w 23"/>
                    <a:gd name="T21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24">
                      <a:moveTo>
                        <a:pt x="22" y="1"/>
                      </a:moveTo>
                      <a:cubicBezTo>
                        <a:pt x="23" y="1"/>
                        <a:pt x="22" y="0"/>
                        <a:pt x="21" y="0"/>
                      </a:cubicBezTo>
                      <a:cubicBezTo>
                        <a:pt x="13" y="4"/>
                        <a:pt x="7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4"/>
                        <a:pt x="12" y="8"/>
                        <a:pt x="18" y="3"/>
                      </a:cubicBezTo>
                      <a:cubicBezTo>
                        <a:pt x="23" y="0"/>
                        <a:pt x="16" y="6"/>
                        <a:pt x="15" y="7"/>
                      </a:cubicBezTo>
                      <a:cubicBezTo>
                        <a:pt x="11" y="11"/>
                        <a:pt x="8" y="15"/>
                        <a:pt x="4" y="19"/>
                      </a:cubicBezTo>
                      <a:cubicBezTo>
                        <a:pt x="3" y="21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8"/>
                        <a:pt x="15" y="9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6" name="Freeform 4207"/>
                <p:cNvSpPr/>
                <p:nvPr/>
              </p:nvSpPr>
              <p:spPr bwMode="auto">
                <a:xfrm>
                  <a:off x="153" y="1106"/>
                  <a:ext cx="38" cy="42"/>
                </a:xfrm>
                <a:custGeom>
                  <a:avLst/>
                  <a:gdLst>
                    <a:gd name="T0" fmla="*/ 22 w 22"/>
                    <a:gd name="T1" fmla="*/ 2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1 h 24"/>
                    <a:gd name="T8" fmla="*/ 0 w 22"/>
                    <a:gd name="T9" fmla="*/ 17 h 24"/>
                    <a:gd name="T10" fmla="*/ 0 w 22"/>
                    <a:gd name="T11" fmla="*/ 19 h 24"/>
                    <a:gd name="T12" fmla="*/ 14 w 22"/>
                    <a:gd name="T13" fmla="*/ 8 h 24"/>
                    <a:gd name="T14" fmla="*/ 0 w 22"/>
                    <a:gd name="T15" fmla="*/ 22 h 24"/>
                    <a:gd name="T16" fmla="*/ 0 w 22"/>
                    <a:gd name="T17" fmla="*/ 24 h 24"/>
                    <a:gd name="T18" fmla="*/ 22 w 22"/>
                    <a:gd name="T1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4">
                      <a:moveTo>
                        <a:pt x="22" y="2"/>
                      </a:moveTo>
                      <a:cubicBezTo>
                        <a:pt x="22" y="2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0"/>
                        <a:pt x="21" y="1"/>
                      </a:cubicBezTo>
                      <a:cubicBezTo>
                        <a:pt x="14" y="6"/>
                        <a:pt x="7" y="12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15"/>
                        <a:pt x="9" y="11"/>
                        <a:pt x="14" y="8"/>
                      </a:cubicBezTo>
                      <a:cubicBezTo>
                        <a:pt x="9" y="13"/>
                        <a:pt x="4" y="17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17"/>
                        <a:pt x="14" y="9"/>
                        <a:pt x="2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7" name="Freeform 4208"/>
                <p:cNvSpPr/>
                <p:nvPr/>
              </p:nvSpPr>
              <p:spPr bwMode="auto">
                <a:xfrm>
                  <a:off x="153" y="1091"/>
                  <a:ext cx="38" cy="41"/>
                </a:xfrm>
                <a:custGeom>
                  <a:avLst/>
                  <a:gdLst>
                    <a:gd name="T0" fmla="*/ 22 w 22"/>
                    <a:gd name="T1" fmla="*/ 1 h 24"/>
                    <a:gd name="T2" fmla="*/ 22 w 22"/>
                    <a:gd name="T3" fmla="*/ 1 h 24"/>
                    <a:gd name="T4" fmla="*/ 22 w 22"/>
                    <a:gd name="T5" fmla="*/ 1 h 24"/>
                    <a:gd name="T6" fmla="*/ 21 w 22"/>
                    <a:gd name="T7" fmla="*/ 0 h 24"/>
                    <a:gd name="T8" fmla="*/ 19 w 22"/>
                    <a:gd name="T9" fmla="*/ 2 h 24"/>
                    <a:gd name="T10" fmla="*/ 18 w 22"/>
                    <a:gd name="T11" fmla="*/ 3 h 24"/>
                    <a:gd name="T12" fmla="*/ 0 w 22"/>
                    <a:gd name="T13" fmla="*/ 17 h 24"/>
                    <a:gd name="T14" fmla="*/ 0 w 22"/>
                    <a:gd name="T15" fmla="*/ 18 h 24"/>
                    <a:gd name="T16" fmla="*/ 12 w 22"/>
                    <a:gd name="T17" fmla="*/ 9 h 24"/>
                    <a:gd name="T18" fmla="*/ 11 w 22"/>
                    <a:gd name="T19" fmla="*/ 10 h 24"/>
                    <a:gd name="T20" fmla="*/ 0 w 22"/>
                    <a:gd name="T21" fmla="*/ 22 h 24"/>
                    <a:gd name="T22" fmla="*/ 0 w 22"/>
                    <a:gd name="T23" fmla="*/ 24 h 24"/>
                    <a:gd name="T24" fmla="*/ 22 w 22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4"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0" y="1"/>
                        <a:pt x="20" y="1"/>
                        <a:pt x="19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1" y="8"/>
                        <a:pt x="6" y="13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5"/>
                        <a:pt x="8" y="12"/>
                        <a:pt x="12" y="9"/>
                      </a:cubicBezTo>
                      <a:cubicBezTo>
                        <a:pt x="12" y="9"/>
                        <a:pt x="11" y="10"/>
                        <a:pt x="11" y="10"/>
                      </a:cubicBezTo>
                      <a:cubicBezTo>
                        <a:pt x="7" y="14"/>
                        <a:pt x="3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7" y="16"/>
                        <a:pt x="14" y="8"/>
                        <a:pt x="2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8" name="Freeform 4209"/>
                <p:cNvSpPr/>
                <p:nvPr/>
              </p:nvSpPr>
              <p:spPr bwMode="auto">
                <a:xfrm>
                  <a:off x="153" y="1150"/>
                  <a:ext cx="40" cy="47"/>
                </a:xfrm>
                <a:custGeom>
                  <a:avLst/>
                  <a:gdLst>
                    <a:gd name="T0" fmla="*/ 15 w 23"/>
                    <a:gd name="T1" fmla="*/ 14 h 27"/>
                    <a:gd name="T2" fmla="*/ 18 w 23"/>
                    <a:gd name="T3" fmla="*/ 13 h 27"/>
                    <a:gd name="T4" fmla="*/ 8 w 23"/>
                    <a:gd name="T5" fmla="*/ 22 h 27"/>
                    <a:gd name="T6" fmla="*/ 9 w 23"/>
                    <a:gd name="T7" fmla="*/ 23 h 27"/>
                    <a:gd name="T8" fmla="*/ 19 w 23"/>
                    <a:gd name="T9" fmla="*/ 18 h 27"/>
                    <a:gd name="T10" fmla="*/ 15 w 23"/>
                    <a:gd name="T11" fmla="*/ 24 h 27"/>
                    <a:gd name="T12" fmla="*/ 16 w 23"/>
                    <a:gd name="T13" fmla="*/ 24 h 27"/>
                    <a:gd name="T14" fmla="*/ 20 w 23"/>
                    <a:gd name="T15" fmla="*/ 25 h 27"/>
                    <a:gd name="T16" fmla="*/ 21 w 23"/>
                    <a:gd name="T17" fmla="*/ 26 h 27"/>
                    <a:gd name="T18" fmla="*/ 23 w 23"/>
                    <a:gd name="T19" fmla="*/ 22 h 27"/>
                    <a:gd name="T20" fmla="*/ 23 w 23"/>
                    <a:gd name="T21" fmla="*/ 22 h 27"/>
                    <a:gd name="T22" fmla="*/ 23 w 23"/>
                    <a:gd name="T23" fmla="*/ 21 h 27"/>
                    <a:gd name="T24" fmla="*/ 22 w 23"/>
                    <a:gd name="T25" fmla="*/ 21 h 27"/>
                    <a:gd name="T26" fmla="*/ 18 w 23"/>
                    <a:gd name="T27" fmla="*/ 22 h 27"/>
                    <a:gd name="T28" fmla="*/ 22 w 23"/>
                    <a:gd name="T29" fmla="*/ 17 h 27"/>
                    <a:gd name="T30" fmla="*/ 21 w 23"/>
                    <a:gd name="T31" fmla="*/ 16 h 27"/>
                    <a:gd name="T32" fmla="*/ 11 w 23"/>
                    <a:gd name="T33" fmla="*/ 20 h 27"/>
                    <a:gd name="T34" fmla="*/ 23 w 23"/>
                    <a:gd name="T35" fmla="*/ 10 h 27"/>
                    <a:gd name="T36" fmla="*/ 23 w 23"/>
                    <a:gd name="T37" fmla="*/ 10 h 27"/>
                    <a:gd name="T38" fmla="*/ 23 w 23"/>
                    <a:gd name="T39" fmla="*/ 9 h 27"/>
                    <a:gd name="T40" fmla="*/ 22 w 23"/>
                    <a:gd name="T41" fmla="*/ 9 h 27"/>
                    <a:gd name="T42" fmla="*/ 10 w 23"/>
                    <a:gd name="T43" fmla="*/ 16 h 27"/>
                    <a:gd name="T44" fmla="*/ 3 w 23"/>
                    <a:gd name="T45" fmla="*/ 21 h 27"/>
                    <a:gd name="T46" fmla="*/ 2 w 23"/>
                    <a:gd name="T47" fmla="*/ 21 h 27"/>
                    <a:gd name="T48" fmla="*/ 15 w 23"/>
                    <a:gd name="T49" fmla="*/ 7 h 27"/>
                    <a:gd name="T50" fmla="*/ 17 w 23"/>
                    <a:gd name="T51" fmla="*/ 6 h 27"/>
                    <a:gd name="T52" fmla="*/ 17 w 23"/>
                    <a:gd name="T53" fmla="*/ 5 h 27"/>
                    <a:gd name="T54" fmla="*/ 21 w 23"/>
                    <a:gd name="T55" fmla="*/ 2 h 27"/>
                    <a:gd name="T56" fmla="*/ 23 w 23"/>
                    <a:gd name="T57" fmla="*/ 1 h 27"/>
                    <a:gd name="T58" fmla="*/ 23 w 23"/>
                    <a:gd name="T59" fmla="*/ 1 h 27"/>
                    <a:gd name="T60" fmla="*/ 23 w 23"/>
                    <a:gd name="T61" fmla="*/ 0 h 27"/>
                    <a:gd name="T62" fmla="*/ 22 w 23"/>
                    <a:gd name="T63" fmla="*/ 0 h 27"/>
                    <a:gd name="T64" fmla="*/ 15 w 23"/>
                    <a:gd name="T65" fmla="*/ 6 h 27"/>
                    <a:gd name="T66" fmla="*/ 10 w 23"/>
                    <a:gd name="T67" fmla="*/ 9 h 27"/>
                    <a:gd name="T68" fmla="*/ 0 w 23"/>
                    <a:gd name="T69" fmla="*/ 16 h 27"/>
                    <a:gd name="T70" fmla="*/ 0 w 23"/>
                    <a:gd name="T71" fmla="*/ 18 h 27"/>
                    <a:gd name="T72" fmla="*/ 9 w 23"/>
                    <a:gd name="T73" fmla="*/ 12 h 27"/>
                    <a:gd name="T74" fmla="*/ 0 w 23"/>
                    <a:gd name="T75" fmla="*/ 23 h 27"/>
                    <a:gd name="T76" fmla="*/ 0 w 23"/>
                    <a:gd name="T77" fmla="*/ 25 h 27"/>
                    <a:gd name="T78" fmla="*/ 1 w 23"/>
                    <a:gd name="T79" fmla="*/ 24 h 27"/>
                    <a:gd name="T80" fmla="*/ 15 w 23"/>
                    <a:gd name="T81" fmla="*/ 1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3" h="27">
                      <a:moveTo>
                        <a:pt x="15" y="14"/>
                      </a:moveTo>
                      <a:cubicBezTo>
                        <a:pt x="17" y="13"/>
                        <a:pt x="23" y="8"/>
                        <a:pt x="18" y="13"/>
                      </a:cubicBezTo>
                      <a:cubicBezTo>
                        <a:pt x="14" y="16"/>
                        <a:pt x="11" y="19"/>
                        <a:pt x="8" y="22"/>
                      </a:cubicBezTo>
                      <a:cubicBezTo>
                        <a:pt x="8" y="22"/>
                        <a:pt x="8" y="23"/>
                        <a:pt x="9" y="23"/>
                      </a:cubicBezTo>
                      <a:cubicBezTo>
                        <a:pt x="13" y="21"/>
                        <a:pt x="16" y="19"/>
                        <a:pt x="19" y="18"/>
                      </a:cubicBezTo>
                      <a:cubicBezTo>
                        <a:pt x="18" y="18"/>
                        <a:pt x="16" y="22"/>
                        <a:pt x="15" y="24"/>
                      </a:cubicBezTo>
                      <a:cubicBezTo>
                        <a:pt x="15" y="24"/>
                        <a:pt x="15" y="25"/>
                        <a:pt x="16" y="24"/>
                      </a:cubicBezTo>
                      <a:cubicBezTo>
                        <a:pt x="19" y="23"/>
                        <a:pt x="23" y="20"/>
                        <a:pt x="20" y="25"/>
                      </a:cubicBezTo>
                      <a:cubicBezTo>
                        <a:pt x="20" y="26"/>
                        <a:pt x="21" y="27"/>
                        <a:pt x="21" y="26"/>
                      </a:cubicBezTo>
                      <a:cubicBezTo>
                        <a:pt x="22" y="25"/>
                        <a:pt x="22" y="23"/>
                        <a:pt x="23" y="22"/>
                      </a:cubicBezTo>
                      <a:cubicBezTo>
                        <a:pt x="23" y="22"/>
                        <a:pt x="23" y="22"/>
                        <a:pt x="23" y="22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2" y="21"/>
                      </a:cubicBezTo>
                      <a:cubicBezTo>
                        <a:pt x="19" y="21"/>
                        <a:pt x="20" y="21"/>
                        <a:pt x="18" y="22"/>
                      </a:cubicBezTo>
                      <a:cubicBezTo>
                        <a:pt x="19" y="22"/>
                        <a:pt x="21" y="18"/>
                        <a:pt x="22" y="17"/>
                      </a:cubicBezTo>
                      <a:cubicBezTo>
                        <a:pt x="23" y="16"/>
                        <a:pt x="22" y="15"/>
                        <a:pt x="21" y="16"/>
                      </a:cubicBezTo>
                      <a:cubicBezTo>
                        <a:pt x="18" y="17"/>
                        <a:pt x="13" y="19"/>
                        <a:pt x="11" y="20"/>
                      </a:cubicBezTo>
                      <a:cubicBezTo>
                        <a:pt x="15" y="17"/>
                        <a:pt x="19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18" y="11"/>
                        <a:pt x="14" y="14"/>
                        <a:pt x="10" y="16"/>
                      </a:cubicBezTo>
                      <a:cubicBezTo>
                        <a:pt x="8" y="18"/>
                        <a:pt x="6" y="20"/>
                        <a:pt x="3" y="21"/>
                      </a:cubicBezTo>
                      <a:cubicBezTo>
                        <a:pt x="0" y="23"/>
                        <a:pt x="0" y="24"/>
                        <a:pt x="2" y="21"/>
                      </a:cubicBezTo>
                      <a:cubicBezTo>
                        <a:pt x="6" y="16"/>
                        <a:pt x="11" y="11"/>
                        <a:pt x="15" y="7"/>
                      </a:cubicBezTo>
                      <a:cubicBezTo>
                        <a:pt x="16" y="7"/>
                        <a:pt x="16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21" y="4"/>
                        <a:pt x="22" y="3"/>
                        <a:pt x="21" y="2"/>
                      </a:cubicBezTo>
                      <a:cubicBezTo>
                        <a:pt x="22" y="2"/>
                        <a:pt x="22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0" y="2"/>
                        <a:pt x="17" y="4"/>
                        <a:pt x="15" y="6"/>
                      </a:cubicBezTo>
                      <a:cubicBezTo>
                        <a:pt x="13" y="7"/>
                        <a:pt x="12" y="8"/>
                        <a:pt x="10" y="9"/>
                      </a:cubicBezTo>
                      <a:cubicBezTo>
                        <a:pt x="7" y="11"/>
                        <a:pt x="3" y="14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6"/>
                        <a:pt x="6" y="14"/>
                        <a:pt x="9" y="12"/>
                      </a:cubicBezTo>
                      <a:cubicBezTo>
                        <a:pt x="5" y="15"/>
                        <a:pt x="2" y="19"/>
                        <a:pt x="0" y="23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1" y="25"/>
                        <a:pt x="1" y="24"/>
                      </a:cubicBezTo>
                      <a:cubicBezTo>
                        <a:pt x="6" y="21"/>
                        <a:pt x="11" y="18"/>
                        <a:pt x="1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59" name="Freeform 4210"/>
                <p:cNvSpPr/>
                <p:nvPr/>
              </p:nvSpPr>
              <p:spPr bwMode="auto">
                <a:xfrm>
                  <a:off x="153" y="991"/>
                  <a:ext cx="37" cy="35"/>
                </a:xfrm>
                <a:custGeom>
                  <a:avLst/>
                  <a:gdLst>
                    <a:gd name="T0" fmla="*/ 20 w 21"/>
                    <a:gd name="T1" fmla="*/ 1 h 20"/>
                    <a:gd name="T2" fmla="*/ 21 w 21"/>
                    <a:gd name="T3" fmla="*/ 0 h 20"/>
                    <a:gd name="T4" fmla="*/ 21 w 21"/>
                    <a:gd name="T5" fmla="*/ 0 h 20"/>
                    <a:gd name="T6" fmla="*/ 20 w 21"/>
                    <a:gd name="T7" fmla="*/ 0 h 20"/>
                    <a:gd name="T8" fmla="*/ 0 w 21"/>
                    <a:gd name="T9" fmla="*/ 16 h 20"/>
                    <a:gd name="T10" fmla="*/ 0 w 21"/>
                    <a:gd name="T11" fmla="*/ 18 h 20"/>
                    <a:gd name="T12" fmla="*/ 1 w 21"/>
                    <a:gd name="T13" fmla="*/ 17 h 20"/>
                    <a:gd name="T14" fmla="*/ 16 w 21"/>
                    <a:gd name="T15" fmla="*/ 3 h 20"/>
                    <a:gd name="T16" fmla="*/ 16 w 21"/>
                    <a:gd name="T17" fmla="*/ 4 h 20"/>
                    <a:gd name="T18" fmla="*/ 7 w 21"/>
                    <a:gd name="T19" fmla="*/ 12 h 20"/>
                    <a:gd name="T20" fmla="*/ 0 w 21"/>
                    <a:gd name="T21" fmla="*/ 18 h 20"/>
                    <a:gd name="T22" fmla="*/ 0 w 21"/>
                    <a:gd name="T23" fmla="*/ 20 h 20"/>
                    <a:gd name="T24" fmla="*/ 20 w 21"/>
                    <a:gd name="T25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1" h="20">
                      <a:moveTo>
                        <a:pt x="20" y="1"/>
                      </a:moveTo>
                      <a:cubicBezTo>
                        <a:pt x="21" y="1"/>
                        <a:pt x="21" y="1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12" y="4"/>
                        <a:pt x="6" y="10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7"/>
                        <a:pt x="1" y="17"/>
                      </a:cubicBezTo>
                      <a:cubicBezTo>
                        <a:pt x="6" y="12"/>
                        <a:pt x="10" y="7"/>
                        <a:pt x="16" y="3"/>
                      </a:cubicBezTo>
                      <a:cubicBezTo>
                        <a:pt x="20" y="0"/>
                        <a:pt x="17" y="3"/>
                        <a:pt x="16" y="4"/>
                      </a:cubicBezTo>
                      <a:cubicBezTo>
                        <a:pt x="13" y="7"/>
                        <a:pt x="10" y="10"/>
                        <a:pt x="7" y="12"/>
                      </a:cubicBezTo>
                      <a:cubicBezTo>
                        <a:pt x="5" y="14"/>
                        <a:pt x="2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4"/>
                        <a:pt x="14" y="8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0" name="Freeform 4211"/>
                <p:cNvSpPr/>
                <p:nvPr/>
              </p:nvSpPr>
              <p:spPr bwMode="auto">
                <a:xfrm>
                  <a:off x="153" y="1287"/>
                  <a:ext cx="44" cy="37"/>
                </a:xfrm>
                <a:custGeom>
                  <a:avLst/>
                  <a:gdLst>
                    <a:gd name="T0" fmla="*/ 25 w 25"/>
                    <a:gd name="T1" fmla="*/ 2 h 21"/>
                    <a:gd name="T2" fmla="*/ 24 w 25"/>
                    <a:gd name="T3" fmla="*/ 1 h 21"/>
                    <a:gd name="T4" fmla="*/ 0 w 25"/>
                    <a:gd name="T5" fmla="*/ 13 h 21"/>
                    <a:gd name="T6" fmla="*/ 0 w 25"/>
                    <a:gd name="T7" fmla="*/ 15 h 21"/>
                    <a:gd name="T8" fmla="*/ 4 w 25"/>
                    <a:gd name="T9" fmla="*/ 13 h 21"/>
                    <a:gd name="T10" fmla="*/ 12 w 25"/>
                    <a:gd name="T11" fmla="*/ 8 h 21"/>
                    <a:gd name="T12" fmla="*/ 22 w 25"/>
                    <a:gd name="T13" fmla="*/ 3 h 21"/>
                    <a:gd name="T14" fmla="*/ 0 w 25"/>
                    <a:gd name="T15" fmla="*/ 20 h 21"/>
                    <a:gd name="T16" fmla="*/ 0 w 25"/>
                    <a:gd name="T17" fmla="*/ 21 h 21"/>
                    <a:gd name="T18" fmla="*/ 25 w 25"/>
                    <a:gd name="T19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25" y="2"/>
                      </a:move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6" y="4"/>
                        <a:pt x="8" y="9"/>
                        <a:pt x="0" y="13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4"/>
                        <a:pt x="3" y="13"/>
                        <a:pt x="4" y="13"/>
                      </a:cubicBezTo>
                      <a:cubicBezTo>
                        <a:pt x="7" y="11"/>
                        <a:pt x="9" y="10"/>
                        <a:pt x="12" y="8"/>
                      </a:cubicBezTo>
                      <a:cubicBezTo>
                        <a:pt x="14" y="7"/>
                        <a:pt x="21" y="5"/>
                        <a:pt x="22" y="3"/>
                      </a:cubicBezTo>
                      <a:cubicBezTo>
                        <a:pt x="17" y="10"/>
                        <a:pt x="8" y="15"/>
                        <a:pt x="0" y="20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6"/>
                        <a:pt x="18" y="1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1" name="Freeform 4212"/>
                <p:cNvSpPr/>
                <p:nvPr/>
              </p:nvSpPr>
              <p:spPr bwMode="auto">
                <a:xfrm>
                  <a:off x="153" y="1324"/>
                  <a:ext cx="56" cy="112"/>
                </a:xfrm>
                <a:custGeom>
                  <a:avLst/>
                  <a:gdLst>
                    <a:gd name="T0" fmla="*/ 0 w 32"/>
                    <a:gd name="T1" fmla="*/ 30 h 64"/>
                    <a:gd name="T2" fmla="*/ 2 w 32"/>
                    <a:gd name="T3" fmla="*/ 31 h 64"/>
                    <a:gd name="T4" fmla="*/ 3 w 32"/>
                    <a:gd name="T5" fmla="*/ 35 h 64"/>
                    <a:gd name="T6" fmla="*/ 4 w 32"/>
                    <a:gd name="T7" fmla="*/ 36 h 64"/>
                    <a:gd name="T8" fmla="*/ 13 w 32"/>
                    <a:gd name="T9" fmla="*/ 31 h 64"/>
                    <a:gd name="T10" fmla="*/ 5 w 32"/>
                    <a:gd name="T11" fmla="*/ 40 h 64"/>
                    <a:gd name="T12" fmla="*/ 5 w 32"/>
                    <a:gd name="T13" fmla="*/ 42 h 64"/>
                    <a:gd name="T14" fmla="*/ 24 w 32"/>
                    <a:gd name="T15" fmla="*/ 33 h 64"/>
                    <a:gd name="T16" fmla="*/ 7 w 32"/>
                    <a:gd name="T17" fmla="*/ 46 h 64"/>
                    <a:gd name="T18" fmla="*/ 8 w 32"/>
                    <a:gd name="T19" fmla="*/ 48 h 64"/>
                    <a:gd name="T20" fmla="*/ 10 w 32"/>
                    <a:gd name="T21" fmla="*/ 51 h 64"/>
                    <a:gd name="T22" fmla="*/ 26 w 32"/>
                    <a:gd name="T23" fmla="*/ 45 h 64"/>
                    <a:gd name="T24" fmla="*/ 10 w 32"/>
                    <a:gd name="T25" fmla="*/ 57 h 64"/>
                    <a:gd name="T26" fmla="*/ 12 w 32"/>
                    <a:gd name="T27" fmla="*/ 58 h 64"/>
                    <a:gd name="T28" fmla="*/ 23 w 32"/>
                    <a:gd name="T29" fmla="*/ 52 h 64"/>
                    <a:gd name="T30" fmla="*/ 12 w 32"/>
                    <a:gd name="T31" fmla="*/ 62 h 64"/>
                    <a:gd name="T32" fmla="*/ 14 w 32"/>
                    <a:gd name="T33" fmla="*/ 63 h 64"/>
                    <a:gd name="T34" fmla="*/ 19 w 32"/>
                    <a:gd name="T35" fmla="*/ 62 h 64"/>
                    <a:gd name="T36" fmla="*/ 20 w 32"/>
                    <a:gd name="T37" fmla="*/ 63 h 64"/>
                    <a:gd name="T38" fmla="*/ 29 w 32"/>
                    <a:gd name="T39" fmla="*/ 60 h 64"/>
                    <a:gd name="T40" fmla="*/ 24 w 32"/>
                    <a:gd name="T41" fmla="*/ 61 h 64"/>
                    <a:gd name="T42" fmla="*/ 24 w 32"/>
                    <a:gd name="T43" fmla="*/ 61 h 64"/>
                    <a:gd name="T44" fmla="*/ 28 w 32"/>
                    <a:gd name="T45" fmla="*/ 55 h 64"/>
                    <a:gd name="T46" fmla="*/ 28 w 32"/>
                    <a:gd name="T47" fmla="*/ 50 h 64"/>
                    <a:gd name="T48" fmla="*/ 19 w 32"/>
                    <a:gd name="T49" fmla="*/ 53 h 64"/>
                    <a:gd name="T50" fmla="*/ 28 w 32"/>
                    <a:gd name="T51" fmla="*/ 44 h 64"/>
                    <a:gd name="T52" fmla="*/ 13 w 32"/>
                    <a:gd name="T53" fmla="*/ 50 h 64"/>
                    <a:gd name="T54" fmla="*/ 28 w 32"/>
                    <a:gd name="T55" fmla="*/ 37 h 64"/>
                    <a:gd name="T56" fmla="*/ 27 w 32"/>
                    <a:gd name="T57" fmla="*/ 36 h 64"/>
                    <a:gd name="T58" fmla="*/ 13 w 32"/>
                    <a:gd name="T59" fmla="*/ 44 h 64"/>
                    <a:gd name="T60" fmla="*/ 27 w 32"/>
                    <a:gd name="T61" fmla="*/ 30 h 64"/>
                    <a:gd name="T62" fmla="*/ 25 w 32"/>
                    <a:gd name="T63" fmla="*/ 26 h 64"/>
                    <a:gd name="T64" fmla="*/ 5 w 32"/>
                    <a:gd name="T65" fmla="*/ 34 h 64"/>
                    <a:gd name="T66" fmla="*/ 26 w 32"/>
                    <a:gd name="T67" fmla="*/ 17 h 64"/>
                    <a:gd name="T68" fmla="*/ 3 w 32"/>
                    <a:gd name="T69" fmla="*/ 29 h 64"/>
                    <a:gd name="T70" fmla="*/ 26 w 32"/>
                    <a:gd name="T71" fmla="*/ 8 h 64"/>
                    <a:gd name="T72" fmla="*/ 26 w 32"/>
                    <a:gd name="T73" fmla="*/ 7 h 64"/>
                    <a:gd name="T74" fmla="*/ 10 w 32"/>
                    <a:gd name="T75" fmla="*/ 15 h 64"/>
                    <a:gd name="T76" fmla="*/ 24 w 32"/>
                    <a:gd name="T77" fmla="*/ 1 h 64"/>
                    <a:gd name="T78" fmla="*/ 0 w 32"/>
                    <a:gd name="T79" fmla="*/ 15 h 64"/>
                    <a:gd name="T80" fmla="*/ 20 w 32"/>
                    <a:gd name="T81" fmla="*/ 5 h 64"/>
                    <a:gd name="T82" fmla="*/ 0 w 32"/>
                    <a:gd name="T83" fmla="*/ 22 h 64"/>
                    <a:gd name="T84" fmla="*/ 24 w 32"/>
                    <a:gd name="T85" fmla="*/ 8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2" h="64">
                      <a:moveTo>
                        <a:pt x="1" y="29"/>
                      </a:moveTo>
                      <a:cubicBezTo>
                        <a:pt x="1" y="29"/>
                        <a:pt x="1" y="30"/>
                        <a:pt x="0" y="30"/>
                      </a:cubicBezTo>
                      <a:cubicBezTo>
                        <a:pt x="0" y="31"/>
                        <a:pt x="1" y="31"/>
                        <a:pt x="1" y="31"/>
                      </a:cubicBezTo>
                      <a:cubicBezTo>
                        <a:pt x="1" y="31"/>
                        <a:pt x="2" y="31"/>
                        <a:pt x="2" y="31"/>
                      </a:cubicBezTo>
                      <a:cubicBezTo>
                        <a:pt x="9" y="27"/>
                        <a:pt x="16" y="23"/>
                        <a:pt x="24" y="19"/>
                      </a:cubicBezTo>
                      <a:cubicBezTo>
                        <a:pt x="17" y="22"/>
                        <a:pt x="9" y="29"/>
                        <a:pt x="3" y="35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2" y="36"/>
                        <a:pt x="3" y="37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0" y="33"/>
                        <a:pt x="13" y="31"/>
                      </a:cubicBezTo>
                      <a:cubicBezTo>
                        <a:pt x="15" y="30"/>
                        <a:pt x="17" y="29"/>
                        <a:pt x="20" y="28"/>
                      </a:cubicBezTo>
                      <a:cubicBezTo>
                        <a:pt x="14" y="32"/>
                        <a:pt x="9" y="35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3" y="42"/>
                        <a:pt x="4" y="43"/>
                        <a:pt x="5" y="42"/>
                      </a:cubicBezTo>
                      <a:cubicBezTo>
                        <a:pt x="5" y="42"/>
                        <a:pt x="5" y="42"/>
                        <a:pt x="6" y="42"/>
                      </a:cubicBezTo>
                      <a:cubicBezTo>
                        <a:pt x="12" y="38"/>
                        <a:pt x="18" y="36"/>
                        <a:pt x="24" y="33"/>
                      </a:cubicBezTo>
                      <a:cubicBezTo>
                        <a:pt x="20" y="35"/>
                        <a:pt x="13" y="43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4" y="46"/>
                        <a:pt x="20" y="42"/>
                        <a:pt x="26" y="39"/>
                      </a:cubicBezTo>
                      <a:cubicBezTo>
                        <a:pt x="22" y="41"/>
                        <a:pt x="15" y="47"/>
                        <a:pt x="10" y="51"/>
                      </a:cubicBezTo>
                      <a:cubicBezTo>
                        <a:pt x="9" y="51"/>
                        <a:pt x="10" y="52"/>
                        <a:pt x="11" y="52"/>
                      </a:cubicBezTo>
                      <a:cubicBezTo>
                        <a:pt x="15" y="50"/>
                        <a:pt x="22" y="48"/>
                        <a:pt x="26" y="45"/>
                      </a:cubicBezTo>
                      <a:cubicBezTo>
                        <a:pt x="22" y="49"/>
                        <a:pt x="16" y="52"/>
                        <a:pt x="11" y="56"/>
                      </a:cubicBezTo>
                      <a:cubicBezTo>
                        <a:pt x="11" y="56"/>
                        <a:pt x="10" y="57"/>
                        <a:pt x="10" y="57"/>
                      </a:cubicBezTo>
                      <a:cubicBezTo>
                        <a:pt x="9" y="58"/>
                        <a:pt x="10" y="58"/>
                        <a:pt x="11" y="58"/>
                      </a:cubicBezTo>
                      <a:cubicBezTo>
                        <a:pt x="11" y="58"/>
                        <a:pt x="11" y="58"/>
                        <a:pt x="12" y="58"/>
                      </a:cubicBezTo>
                      <a:cubicBezTo>
                        <a:pt x="14" y="56"/>
                        <a:pt x="17" y="55"/>
                        <a:pt x="20" y="54"/>
                      </a:cubicBezTo>
                      <a:cubicBezTo>
                        <a:pt x="21" y="54"/>
                        <a:pt x="28" y="49"/>
                        <a:pt x="23" y="52"/>
                      </a:cubicBezTo>
                      <a:cubicBezTo>
                        <a:pt x="20" y="55"/>
                        <a:pt x="16" y="57"/>
                        <a:pt x="13" y="61"/>
                      </a:cubicBezTo>
                      <a:cubicBezTo>
                        <a:pt x="12" y="61"/>
                        <a:pt x="12" y="62"/>
                        <a:pt x="12" y="62"/>
                      </a:cubicBezTo>
                      <a:cubicBezTo>
                        <a:pt x="11" y="63"/>
                        <a:pt x="12" y="64"/>
                        <a:pt x="12" y="63"/>
                      </a:cubicBezTo>
                      <a:cubicBezTo>
                        <a:pt x="13" y="63"/>
                        <a:pt x="13" y="63"/>
                        <a:pt x="14" y="63"/>
                      </a:cubicBezTo>
                      <a:cubicBezTo>
                        <a:pt x="16" y="61"/>
                        <a:pt x="19" y="60"/>
                        <a:pt x="22" y="59"/>
                      </a:cubicBezTo>
                      <a:cubicBezTo>
                        <a:pt x="32" y="53"/>
                        <a:pt x="22" y="60"/>
                        <a:pt x="19" y="62"/>
                      </a:cubicBezTo>
                      <a:cubicBezTo>
                        <a:pt x="19" y="62"/>
                        <a:pt x="19" y="62"/>
                        <a:pt x="19" y="63"/>
                      </a:cubicBezTo>
                      <a:cubicBezTo>
                        <a:pt x="19" y="63"/>
                        <a:pt x="20" y="63"/>
                        <a:pt x="20" y="63"/>
                      </a:cubicBezTo>
                      <a:cubicBezTo>
                        <a:pt x="23" y="62"/>
                        <a:pt x="26" y="61"/>
                        <a:pt x="29" y="60"/>
                      </a:cubicBezTo>
                      <a:cubicBezTo>
                        <a:pt x="29" y="60"/>
                        <a:pt x="29" y="60"/>
                        <a:pt x="29" y="60"/>
                      </a:cubicBezTo>
                      <a:cubicBezTo>
                        <a:pt x="29" y="59"/>
                        <a:pt x="29" y="58"/>
                        <a:pt x="28" y="59"/>
                      </a:cubicBezTo>
                      <a:cubicBezTo>
                        <a:pt x="28" y="59"/>
                        <a:pt x="25" y="60"/>
                        <a:pt x="24" y="61"/>
                      </a:cubicBezTo>
                      <a:cubicBezTo>
                        <a:pt x="23" y="62"/>
                        <a:pt x="22" y="62"/>
                        <a:pt x="22" y="62"/>
                      </a:cubicBezTo>
                      <a:cubicBezTo>
                        <a:pt x="23" y="61"/>
                        <a:pt x="23" y="61"/>
                        <a:pt x="24" y="61"/>
                      </a:cubicBezTo>
                      <a:cubicBezTo>
                        <a:pt x="26" y="59"/>
                        <a:pt x="27" y="58"/>
                        <a:pt x="29" y="56"/>
                      </a:cubicBezTo>
                      <a:cubicBezTo>
                        <a:pt x="30" y="56"/>
                        <a:pt x="29" y="55"/>
                        <a:pt x="28" y="55"/>
                      </a:cubicBezTo>
                      <a:cubicBezTo>
                        <a:pt x="25" y="56"/>
                        <a:pt x="16" y="58"/>
                        <a:pt x="14" y="61"/>
                      </a:cubicBezTo>
                      <a:cubicBezTo>
                        <a:pt x="18" y="57"/>
                        <a:pt x="24" y="54"/>
                        <a:pt x="28" y="50"/>
                      </a:cubicBezTo>
                      <a:cubicBezTo>
                        <a:pt x="29" y="50"/>
                        <a:pt x="28" y="49"/>
                        <a:pt x="27" y="49"/>
                      </a:cubicBezTo>
                      <a:cubicBezTo>
                        <a:pt x="25" y="50"/>
                        <a:pt x="22" y="52"/>
                        <a:pt x="19" y="53"/>
                      </a:cubicBezTo>
                      <a:cubicBezTo>
                        <a:pt x="16" y="54"/>
                        <a:pt x="8" y="60"/>
                        <a:pt x="17" y="53"/>
                      </a:cubicBezTo>
                      <a:cubicBezTo>
                        <a:pt x="21" y="50"/>
                        <a:pt x="25" y="48"/>
                        <a:pt x="28" y="44"/>
                      </a:cubicBezTo>
                      <a:cubicBezTo>
                        <a:pt x="29" y="44"/>
                        <a:pt x="28" y="43"/>
                        <a:pt x="28" y="43"/>
                      </a:cubicBezTo>
                      <a:cubicBezTo>
                        <a:pt x="23" y="45"/>
                        <a:pt x="16" y="47"/>
                        <a:pt x="13" y="50"/>
                      </a:cubicBezTo>
                      <a:cubicBezTo>
                        <a:pt x="18" y="45"/>
                        <a:pt x="24" y="43"/>
                        <a:pt x="28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8" y="37"/>
                        <a:pt x="28" y="36"/>
                        <a:pt x="28" y="36"/>
                      </a:cubicBezTo>
                      <a:cubicBezTo>
                        <a:pt x="28" y="36"/>
                        <a:pt x="28" y="36"/>
                        <a:pt x="27" y="36"/>
                      </a:cubicBezTo>
                      <a:cubicBezTo>
                        <a:pt x="24" y="38"/>
                        <a:pt x="21" y="40"/>
                        <a:pt x="18" y="42"/>
                      </a:cubicBezTo>
                      <a:cubicBezTo>
                        <a:pt x="16" y="43"/>
                        <a:pt x="6" y="49"/>
                        <a:pt x="13" y="44"/>
                      </a:cubicBezTo>
                      <a:cubicBezTo>
                        <a:pt x="18" y="40"/>
                        <a:pt x="22" y="35"/>
                        <a:pt x="27" y="31"/>
                      </a:cubicBezTo>
                      <a:cubicBezTo>
                        <a:pt x="28" y="30"/>
                        <a:pt x="27" y="30"/>
                        <a:pt x="27" y="30"/>
                      </a:cubicBezTo>
                      <a:cubicBezTo>
                        <a:pt x="21" y="33"/>
                        <a:pt x="10" y="36"/>
                        <a:pt x="6" y="40"/>
                      </a:cubicBezTo>
                      <a:cubicBezTo>
                        <a:pt x="11" y="34"/>
                        <a:pt x="19" y="30"/>
                        <a:pt x="25" y="26"/>
                      </a:cubicBezTo>
                      <a:cubicBezTo>
                        <a:pt x="26" y="26"/>
                        <a:pt x="26" y="24"/>
                        <a:pt x="25" y="25"/>
                      </a:cubicBezTo>
                      <a:cubicBezTo>
                        <a:pt x="18" y="27"/>
                        <a:pt x="12" y="30"/>
                        <a:pt x="5" y="34"/>
                      </a:cubicBezTo>
                      <a:cubicBezTo>
                        <a:pt x="12" y="30"/>
                        <a:pt x="20" y="24"/>
                        <a:pt x="26" y="18"/>
                      </a:cubicBezTo>
                      <a:cubicBezTo>
                        <a:pt x="27" y="17"/>
                        <a:pt x="26" y="17"/>
                        <a:pt x="26" y="17"/>
                      </a:cubicBezTo>
                      <a:cubicBezTo>
                        <a:pt x="21" y="19"/>
                        <a:pt x="17" y="21"/>
                        <a:pt x="13" y="23"/>
                      </a:cubicBezTo>
                      <a:cubicBezTo>
                        <a:pt x="11" y="25"/>
                        <a:pt x="5" y="27"/>
                        <a:pt x="3" y="29"/>
                      </a:cubicBezTo>
                      <a:cubicBezTo>
                        <a:pt x="10" y="21"/>
                        <a:pt x="18" y="15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7"/>
                        <a:pt x="27" y="7"/>
                        <a:pt x="26" y="7"/>
                      </a:cubicBezTo>
                      <a:cubicBezTo>
                        <a:pt x="26" y="6"/>
                        <a:pt x="26" y="6"/>
                        <a:pt x="26" y="7"/>
                      </a:cubicBezTo>
                      <a:cubicBezTo>
                        <a:pt x="19" y="9"/>
                        <a:pt x="14" y="13"/>
                        <a:pt x="8" y="17"/>
                      </a:cubicBezTo>
                      <a:cubicBezTo>
                        <a:pt x="9" y="16"/>
                        <a:pt x="9" y="16"/>
                        <a:pt x="10" y="15"/>
                      </a:cubicBezTo>
                      <a:cubicBezTo>
                        <a:pt x="15" y="11"/>
                        <a:pt x="20" y="6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ubicBezTo>
                        <a:pt x="15" y="4"/>
                        <a:pt x="8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2"/>
                        <a:pt x="13" y="8"/>
                        <a:pt x="20" y="4"/>
                      </a:cubicBezTo>
                      <a:cubicBezTo>
                        <a:pt x="23" y="2"/>
                        <a:pt x="22" y="2"/>
                        <a:pt x="20" y="5"/>
                      </a:cubicBezTo>
                      <a:cubicBezTo>
                        <a:pt x="18" y="7"/>
                        <a:pt x="16" y="9"/>
                        <a:pt x="14" y="11"/>
                      </a:cubicBezTo>
                      <a:cubicBezTo>
                        <a:pt x="9" y="15"/>
                        <a:pt x="5" y="18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8" y="20"/>
                        <a:pt x="17" y="14"/>
                        <a:pt x="24" y="8"/>
                      </a:cubicBezTo>
                      <a:cubicBezTo>
                        <a:pt x="16" y="15"/>
                        <a:pt x="8" y="21"/>
                        <a:pt x="1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2" name="Freeform 4213"/>
                <p:cNvSpPr/>
                <p:nvPr/>
              </p:nvSpPr>
              <p:spPr bwMode="auto">
                <a:xfrm>
                  <a:off x="153" y="1301"/>
                  <a:ext cx="44" cy="32"/>
                </a:xfrm>
                <a:custGeom>
                  <a:avLst/>
                  <a:gdLst>
                    <a:gd name="T0" fmla="*/ 24 w 25"/>
                    <a:gd name="T1" fmla="*/ 1 h 18"/>
                    <a:gd name="T2" fmla="*/ 10 w 25"/>
                    <a:gd name="T3" fmla="*/ 8 h 18"/>
                    <a:gd name="T4" fmla="*/ 3 w 25"/>
                    <a:gd name="T5" fmla="*/ 12 h 18"/>
                    <a:gd name="T6" fmla="*/ 0 w 25"/>
                    <a:gd name="T7" fmla="*/ 14 h 18"/>
                    <a:gd name="T8" fmla="*/ 0 w 25"/>
                    <a:gd name="T9" fmla="*/ 15 h 18"/>
                    <a:gd name="T10" fmla="*/ 13 w 25"/>
                    <a:gd name="T11" fmla="*/ 8 h 18"/>
                    <a:gd name="T12" fmla="*/ 10 w 25"/>
                    <a:gd name="T13" fmla="*/ 10 h 18"/>
                    <a:gd name="T14" fmla="*/ 0 w 25"/>
                    <a:gd name="T15" fmla="*/ 17 h 18"/>
                    <a:gd name="T16" fmla="*/ 0 w 25"/>
                    <a:gd name="T17" fmla="*/ 18 h 18"/>
                    <a:gd name="T18" fmla="*/ 25 w 25"/>
                    <a:gd name="T19" fmla="*/ 2 h 18"/>
                    <a:gd name="T20" fmla="*/ 24 w 25"/>
                    <a:gd name="T21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" h="18">
                      <a:moveTo>
                        <a:pt x="24" y="1"/>
                      </a:moveTo>
                      <a:cubicBezTo>
                        <a:pt x="19" y="3"/>
                        <a:pt x="15" y="6"/>
                        <a:pt x="10" y="8"/>
                      </a:cubicBezTo>
                      <a:cubicBezTo>
                        <a:pt x="8" y="10"/>
                        <a:pt x="5" y="11"/>
                        <a:pt x="3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4" y="13"/>
                        <a:pt x="9" y="11"/>
                        <a:pt x="13" y="8"/>
                      </a:cubicBezTo>
                      <a:cubicBezTo>
                        <a:pt x="12" y="9"/>
                        <a:pt x="11" y="10"/>
                        <a:pt x="10" y="10"/>
                      </a:cubicBezTo>
                      <a:cubicBezTo>
                        <a:pt x="6" y="13"/>
                        <a:pt x="3" y="15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3"/>
                        <a:pt x="17" y="8"/>
                        <a:pt x="25" y="2"/>
                      </a:cubicBezTo>
                      <a:cubicBezTo>
                        <a:pt x="25" y="1"/>
                        <a:pt x="25" y="0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3" name="Freeform 4214"/>
                <p:cNvSpPr/>
                <p:nvPr/>
              </p:nvSpPr>
              <p:spPr bwMode="auto">
                <a:xfrm>
                  <a:off x="153" y="1265"/>
                  <a:ext cx="42" cy="31"/>
                </a:xfrm>
                <a:custGeom>
                  <a:avLst/>
                  <a:gdLst>
                    <a:gd name="T0" fmla="*/ 23 w 24"/>
                    <a:gd name="T1" fmla="*/ 0 h 18"/>
                    <a:gd name="T2" fmla="*/ 7 w 24"/>
                    <a:gd name="T3" fmla="*/ 7 h 18"/>
                    <a:gd name="T4" fmla="*/ 0 w 24"/>
                    <a:gd name="T5" fmla="*/ 10 h 18"/>
                    <a:gd name="T6" fmla="*/ 0 w 24"/>
                    <a:gd name="T7" fmla="*/ 12 h 18"/>
                    <a:gd name="T8" fmla="*/ 21 w 24"/>
                    <a:gd name="T9" fmla="*/ 1 h 18"/>
                    <a:gd name="T10" fmla="*/ 0 w 24"/>
                    <a:gd name="T11" fmla="*/ 16 h 18"/>
                    <a:gd name="T12" fmla="*/ 0 w 24"/>
                    <a:gd name="T13" fmla="*/ 18 h 18"/>
                    <a:gd name="T14" fmla="*/ 24 w 24"/>
                    <a:gd name="T15" fmla="*/ 1 h 18"/>
                    <a:gd name="T16" fmla="*/ 23 w 24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23" y="0"/>
                      </a:moveTo>
                      <a:cubicBezTo>
                        <a:pt x="18" y="2"/>
                        <a:pt x="12" y="4"/>
                        <a:pt x="7" y="7"/>
                      </a:cubicBezTo>
                      <a:cubicBezTo>
                        <a:pt x="4" y="8"/>
                        <a:pt x="2" y="9"/>
                        <a:pt x="0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7" y="9"/>
                        <a:pt x="15" y="5"/>
                        <a:pt x="21" y="1"/>
                      </a:cubicBezTo>
                      <a:cubicBezTo>
                        <a:pt x="13" y="6"/>
                        <a:pt x="7" y="11"/>
                        <a:pt x="0" y="16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8" y="12"/>
                        <a:pt x="15" y="6"/>
                        <a:pt x="24" y="1"/>
                      </a:cubicBezTo>
                      <a:cubicBezTo>
                        <a:pt x="24" y="1"/>
                        <a:pt x="24" y="0"/>
                        <a:pt x="2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4" name="Freeform 4215"/>
                <p:cNvSpPr/>
                <p:nvPr/>
              </p:nvSpPr>
              <p:spPr bwMode="auto">
                <a:xfrm>
                  <a:off x="153" y="1230"/>
                  <a:ext cx="37" cy="33"/>
                </a:xfrm>
                <a:custGeom>
                  <a:avLst/>
                  <a:gdLst>
                    <a:gd name="T0" fmla="*/ 20 w 21"/>
                    <a:gd name="T1" fmla="*/ 2 h 19"/>
                    <a:gd name="T2" fmla="*/ 20 w 21"/>
                    <a:gd name="T3" fmla="*/ 1 h 19"/>
                    <a:gd name="T4" fmla="*/ 0 w 21"/>
                    <a:gd name="T5" fmla="*/ 13 h 19"/>
                    <a:gd name="T6" fmla="*/ 0 w 21"/>
                    <a:gd name="T7" fmla="*/ 14 h 19"/>
                    <a:gd name="T8" fmla="*/ 18 w 21"/>
                    <a:gd name="T9" fmla="*/ 3 h 19"/>
                    <a:gd name="T10" fmla="*/ 0 w 21"/>
                    <a:gd name="T11" fmla="*/ 17 h 19"/>
                    <a:gd name="T12" fmla="*/ 0 w 21"/>
                    <a:gd name="T13" fmla="*/ 17 h 19"/>
                    <a:gd name="T14" fmla="*/ 0 w 21"/>
                    <a:gd name="T15" fmla="*/ 19 h 19"/>
                    <a:gd name="T16" fmla="*/ 3 w 21"/>
                    <a:gd name="T17" fmla="*/ 17 h 19"/>
                    <a:gd name="T18" fmla="*/ 20 w 21"/>
                    <a:gd name="T19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9">
                      <a:moveTo>
                        <a:pt x="20" y="2"/>
                      </a:moveTo>
                      <a:cubicBezTo>
                        <a:pt x="21" y="1"/>
                        <a:pt x="20" y="0"/>
                        <a:pt x="20" y="1"/>
                      </a:cubicBezTo>
                      <a:cubicBezTo>
                        <a:pt x="13" y="4"/>
                        <a:pt x="6" y="9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2" y="6"/>
                        <a:pt x="18" y="3"/>
                      </a:cubicBezTo>
                      <a:cubicBezTo>
                        <a:pt x="12" y="6"/>
                        <a:pt x="6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8"/>
                        <a:pt x="2" y="17"/>
                        <a:pt x="3" y="17"/>
                      </a:cubicBezTo>
                      <a:cubicBezTo>
                        <a:pt x="9" y="12"/>
                        <a:pt x="15" y="7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5" name="Freeform 4216"/>
                <p:cNvSpPr/>
                <p:nvPr/>
              </p:nvSpPr>
              <p:spPr bwMode="auto">
                <a:xfrm>
                  <a:off x="153" y="1221"/>
                  <a:ext cx="30" cy="25"/>
                </a:xfrm>
                <a:custGeom>
                  <a:avLst/>
                  <a:gdLst>
                    <a:gd name="T0" fmla="*/ 17 w 17"/>
                    <a:gd name="T1" fmla="*/ 2 h 14"/>
                    <a:gd name="T2" fmla="*/ 17 w 17"/>
                    <a:gd name="T3" fmla="*/ 2 h 14"/>
                    <a:gd name="T4" fmla="*/ 16 w 17"/>
                    <a:gd name="T5" fmla="*/ 1 h 14"/>
                    <a:gd name="T6" fmla="*/ 15 w 17"/>
                    <a:gd name="T7" fmla="*/ 1 h 14"/>
                    <a:gd name="T8" fmla="*/ 0 w 17"/>
                    <a:gd name="T9" fmla="*/ 9 h 14"/>
                    <a:gd name="T10" fmla="*/ 0 w 17"/>
                    <a:gd name="T11" fmla="*/ 10 h 14"/>
                    <a:gd name="T12" fmla="*/ 14 w 17"/>
                    <a:gd name="T13" fmla="*/ 3 h 14"/>
                    <a:gd name="T14" fmla="*/ 0 w 17"/>
                    <a:gd name="T15" fmla="*/ 12 h 14"/>
                    <a:gd name="T16" fmla="*/ 0 w 17"/>
                    <a:gd name="T17" fmla="*/ 14 h 14"/>
                    <a:gd name="T18" fmla="*/ 0 w 17"/>
                    <a:gd name="T19" fmla="*/ 14 h 14"/>
                    <a:gd name="T20" fmla="*/ 17 w 17"/>
                    <a:gd name="T2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7" y="2"/>
                      </a:move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1"/>
                        <a:pt x="17" y="0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0" y="3"/>
                        <a:pt x="5" y="6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7"/>
                        <a:pt x="10" y="5"/>
                        <a:pt x="14" y="3"/>
                      </a:cubicBezTo>
                      <a:cubicBezTo>
                        <a:pt x="10" y="5"/>
                        <a:pt x="5" y="8"/>
                        <a:pt x="0" y="12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6" y="10"/>
                        <a:pt x="11" y="6"/>
                        <a:pt x="1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6" name="Freeform 4217"/>
                <p:cNvSpPr/>
                <p:nvPr/>
              </p:nvSpPr>
              <p:spPr bwMode="auto">
                <a:xfrm>
                  <a:off x="153" y="1219"/>
                  <a:ext cx="14" cy="13"/>
                </a:xfrm>
                <a:custGeom>
                  <a:avLst/>
                  <a:gdLst>
                    <a:gd name="T0" fmla="*/ 7 w 8"/>
                    <a:gd name="T1" fmla="*/ 1 h 7"/>
                    <a:gd name="T2" fmla="*/ 7 w 8"/>
                    <a:gd name="T3" fmla="*/ 1 h 7"/>
                    <a:gd name="T4" fmla="*/ 7 w 8"/>
                    <a:gd name="T5" fmla="*/ 0 h 7"/>
                    <a:gd name="T6" fmla="*/ 3 w 8"/>
                    <a:gd name="T7" fmla="*/ 1 h 7"/>
                    <a:gd name="T8" fmla="*/ 0 w 8"/>
                    <a:gd name="T9" fmla="*/ 3 h 7"/>
                    <a:gd name="T10" fmla="*/ 0 w 8"/>
                    <a:gd name="T11" fmla="*/ 4 h 7"/>
                    <a:gd name="T12" fmla="*/ 1 w 8"/>
                    <a:gd name="T13" fmla="*/ 5 h 7"/>
                    <a:gd name="T14" fmla="*/ 0 w 8"/>
                    <a:gd name="T15" fmla="*/ 6 h 7"/>
                    <a:gd name="T16" fmla="*/ 0 w 8"/>
                    <a:gd name="T17" fmla="*/ 7 h 7"/>
                    <a:gd name="T18" fmla="*/ 7 w 8"/>
                    <a:gd name="T1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7"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2"/>
                        <a:pt x="8" y="0"/>
                        <a:pt x="1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5" y="4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7" name="Freeform 4218"/>
                <p:cNvSpPr/>
                <p:nvPr/>
              </p:nvSpPr>
              <p:spPr bwMode="auto">
                <a:xfrm>
                  <a:off x="153" y="1242"/>
                  <a:ext cx="47" cy="35"/>
                </a:xfrm>
                <a:custGeom>
                  <a:avLst/>
                  <a:gdLst>
                    <a:gd name="T0" fmla="*/ 24 w 27"/>
                    <a:gd name="T1" fmla="*/ 3 h 20"/>
                    <a:gd name="T2" fmla="*/ 26 w 27"/>
                    <a:gd name="T3" fmla="*/ 2 h 20"/>
                    <a:gd name="T4" fmla="*/ 26 w 27"/>
                    <a:gd name="T5" fmla="*/ 1 h 20"/>
                    <a:gd name="T6" fmla="*/ 24 w 27"/>
                    <a:gd name="T7" fmla="*/ 1 h 20"/>
                    <a:gd name="T8" fmla="*/ 0 w 27"/>
                    <a:gd name="T9" fmla="*/ 16 h 20"/>
                    <a:gd name="T10" fmla="*/ 0 w 27"/>
                    <a:gd name="T11" fmla="*/ 17 h 20"/>
                    <a:gd name="T12" fmla="*/ 22 w 27"/>
                    <a:gd name="T13" fmla="*/ 4 h 20"/>
                    <a:gd name="T14" fmla="*/ 13 w 27"/>
                    <a:gd name="T15" fmla="*/ 10 h 20"/>
                    <a:gd name="T16" fmla="*/ 1 w 27"/>
                    <a:gd name="T17" fmla="*/ 18 h 20"/>
                    <a:gd name="T18" fmla="*/ 0 w 27"/>
                    <a:gd name="T19" fmla="*/ 19 h 20"/>
                    <a:gd name="T20" fmla="*/ 0 w 27"/>
                    <a:gd name="T21" fmla="*/ 20 h 20"/>
                    <a:gd name="T22" fmla="*/ 9 w 27"/>
                    <a:gd name="T23" fmla="*/ 15 h 20"/>
                    <a:gd name="T24" fmla="*/ 24 w 27"/>
                    <a:gd name="T2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0">
                      <a:moveTo>
                        <a:pt x="24" y="3"/>
                      </a:moveTo>
                      <a:cubicBezTo>
                        <a:pt x="25" y="3"/>
                        <a:pt x="26" y="2"/>
                        <a:pt x="26" y="2"/>
                      </a:cubicBezTo>
                      <a:cubicBezTo>
                        <a:pt x="27" y="1"/>
                        <a:pt x="26" y="0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15" y="5"/>
                        <a:pt x="8" y="11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7" y="13"/>
                        <a:pt x="14" y="8"/>
                        <a:pt x="22" y="4"/>
                      </a:cubicBezTo>
                      <a:cubicBezTo>
                        <a:pt x="27" y="1"/>
                        <a:pt x="15" y="9"/>
                        <a:pt x="13" y="10"/>
                      </a:cubicBezTo>
                      <a:cubicBezTo>
                        <a:pt x="9" y="13"/>
                        <a:pt x="5" y="16"/>
                        <a:pt x="1" y="18"/>
                      </a:cubicBezTo>
                      <a:cubicBezTo>
                        <a:pt x="1" y="19"/>
                        <a:pt x="0" y="19"/>
                        <a:pt x="0" y="19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18"/>
                        <a:pt x="6" y="17"/>
                        <a:pt x="9" y="15"/>
                      </a:cubicBezTo>
                      <a:cubicBezTo>
                        <a:pt x="14" y="11"/>
                        <a:pt x="19" y="7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8" name="Freeform 4219"/>
                <p:cNvSpPr/>
                <p:nvPr/>
              </p:nvSpPr>
              <p:spPr bwMode="auto">
                <a:xfrm>
                  <a:off x="202" y="14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69" name="Freeform 4220"/>
                <p:cNvSpPr/>
                <p:nvPr/>
              </p:nvSpPr>
              <p:spPr bwMode="auto">
                <a:xfrm>
                  <a:off x="153" y="1275"/>
                  <a:ext cx="44" cy="35"/>
                </a:xfrm>
                <a:custGeom>
                  <a:avLst/>
                  <a:gdLst>
                    <a:gd name="T0" fmla="*/ 25 w 25"/>
                    <a:gd name="T1" fmla="*/ 2 h 20"/>
                    <a:gd name="T2" fmla="*/ 25 w 25"/>
                    <a:gd name="T3" fmla="*/ 2 h 20"/>
                    <a:gd name="T4" fmla="*/ 25 w 25"/>
                    <a:gd name="T5" fmla="*/ 1 h 20"/>
                    <a:gd name="T6" fmla="*/ 24 w 25"/>
                    <a:gd name="T7" fmla="*/ 1 h 20"/>
                    <a:gd name="T8" fmla="*/ 21 w 25"/>
                    <a:gd name="T9" fmla="*/ 2 h 20"/>
                    <a:gd name="T10" fmla="*/ 21 w 25"/>
                    <a:gd name="T11" fmla="*/ 2 h 20"/>
                    <a:gd name="T12" fmla="*/ 16 w 25"/>
                    <a:gd name="T13" fmla="*/ 5 h 20"/>
                    <a:gd name="T14" fmla="*/ 8 w 25"/>
                    <a:gd name="T15" fmla="*/ 9 h 20"/>
                    <a:gd name="T16" fmla="*/ 0 w 25"/>
                    <a:gd name="T17" fmla="*/ 14 h 20"/>
                    <a:gd name="T18" fmla="*/ 0 w 25"/>
                    <a:gd name="T19" fmla="*/ 15 h 20"/>
                    <a:gd name="T20" fmla="*/ 10 w 25"/>
                    <a:gd name="T21" fmla="*/ 10 h 20"/>
                    <a:gd name="T22" fmla="*/ 0 w 25"/>
                    <a:gd name="T23" fmla="*/ 17 h 20"/>
                    <a:gd name="T24" fmla="*/ 0 w 25"/>
                    <a:gd name="T25" fmla="*/ 20 h 20"/>
                    <a:gd name="T26" fmla="*/ 22 w 25"/>
                    <a:gd name="T27" fmla="*/ 3 h 20"/>
                    <a:gd name="T28" fmla="*/ 25 w 25"/>
                    <a:gd name="T2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20">
                      <a:moveTo>
                        <a:pt x="25" y="2"/>
                      </a:move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2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3"/>
                        <a:pt x="18" y="4"/>
                        <a:pt x="16" y="5"/>
                      </a:cubicBezTo>
                      <a:cubicBezTo>
                        <a:pt x="13" y="7"/>
                        <a:pt x="11" y="8"/>
                        <a:pt x="8" y="9"/>
                      </a:cubicBezTo>
                      <a:cubicBezTo>
                        <a:pt x="5" y="11"/>
                        <a:pt x="2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3" y="13"/>
                        <a:pt x="7" y="11"/>
                        <a:pt x="10" y="10"/>
                      </a:cubicBezTo>
                      <a:cubicBezTo>
                        <a:pt x="7" y="12"/>
                        <a:pt x="3" y="15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7" y="15"/>
                        <a:pt x="14" y="8"/>
                        <a:pt x="22" y="3"/>
                      </a:cubicBezTo>
                      <a:cubicBezTo>
                        <a:pt x="23" y="3"/>
                        <a:pt x="24" y="2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0" name="Freeform 4221"/>
                <p:cNvSpPr/>
                <p:nvPr/>
              </p:nvSpPr>
              <p:spPr bwMode="auto">
                <a:xfrm>
                  <a:off x="153" y="1314"/>
                  <a:ext cx="47" cy="36"/>
                </a:xfrm>
                <a:custGeom>
                  <a:avLst/>
                  <a:gdLst>
                    <a:gd name="T0" fmla="*/ 26 w 27"/>
                    <a:gd name="T1" fmla="*/ 2 h 21"/>
                    <a:gd name="T2" fmla="*/ 26 w 27"/>
                    <a:gd name="T3" fmla="*/ 0 h 21"/>
                    <a:gd name="T4" fmla="*/ 26 w 27"/>
                    <a:gd name="T5" fmla="*/ 0 h 21"/>
                    <a:gd name="T6" fmla="*/ 0 w 27"/>
                    <a:gd name="T7" fmla="*/ 11 h 21"/>
                    <a:gd name="T8" fmla="*/ 0 w 27"/>
                    <a:gd name="T9" fmla="*/ 13 h 21"/>
                    <a:gd name="T10" fmla="*/ 8 w 27"/>
                    <a:gd name="T11" fmla="*/ 9 h 21"/>
                    <a:gd name="T12" fmla="*/ 16 w 27"/>
                    <a:gd name="T13" fmla="*/ 6 h 21"/>
                    <a:gd name="T14" fmla="*/ 17 w 27"/>
                    <a:gd name="T15" fmla="*/ 5 h 21"/>
                    <a:gd name="T16" fmla="*/ 0 w 27"/>
                    <a:gd name="T17" fmla="*/ 19 h 21"/>
                    <a:gd name="T18" fmla="*/ 0 w 27"/>
                    <a:gd name="T19" fmla="*/ 21 h 21"/>
                    <a:gd name="T20" fmla="*/ 26 w 27"/>
                    <a:gd name="T21" fmla="*/ 2 h 21"/>
                    <a:gd name="T22" fmla="*/ 26 w 27"/>
                    <a:gd name="T2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" h="21">
                      <a:moveTo>
                        <a:pt x="26" y="2"/>
                      </a:moveTo>
                      <a:cubicBezTo>
                        <a:pt x="27" y="1"/>
                        <a:pt x="27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7" y="3"/>
                        <a:pt x="7" y="7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2"/>
                        <a:pt x="5" y="10"/>
                        <a:pt x="8" y="9"/>
                      </a:cubicBezTo>
                      <a:cubicBezTo>
                        <a:pt x="10" y="8"/>
                        <a:pt x="13" y="7"/>
                        <a:pt x="16" y="6"/>
                      </a:cubicBezTo>
                      <a:cubicBezTo>
                        <a:pt x="16" y="5"/>
                        <a:pt x="17" y="5"/>
                        <a:pt x="17" y="5"/>
                      </a:cubicBezTo>
                      <a:cubicBezTo>
                        <a:pt x="11" y="9"/>
                        <a:pt x="6" y="15"/>
                        <a:pt x="0" y="1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9" y="15"/>
                        <a:pt x="16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1" name="Freeform 4222"/>
                <p:cNvSpPr/>
                <p:nvPr/>
              </p:nvSpPr>
              <p:spPr bwMode="auto">
                <a:xfrm>
                  <a:off x="2904" y="422"/>
                  <a:ext cx="4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2" name="Freeform 4223"/>
                <p:cNvSpPr/>
                <p:nvPr/>
              </p:nvSpPr>
              <p:spPr bwMode="auto">
                <a:xfrm>
                  <a:off x="3045" y="34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3" name="Freeform 4224"/>
                <p:cNvSpPr/>
                <p:nvPr/>
              </p:nvSpPr>
              <p:spPr bwMode="auto">
                <a:xfrm>
                  <a:off x="2772" y="474"/>
                  <a:ext cx="5" cy="2"/>
                </a:xfrm>
                <a:custGeom>
                  <a:avLst/>
                  <a:gdLst>
                    <a:gd name="T0" fmla="*/ 3 w 3"/>
                    <a:gd name="T1" fmla="*/ 1 h 1"/>
                    <a:gd name="T2" fmla="*/ 1 w 3"/>
                    <a:gd name="T3" fmla="*/ 0 h 1"/>
                    <a:gd name="T4" fmla="*/ 0 w 3"/>
                    <a:gd name="T5" fmla="*/ 0 h 1"/>
                    <a:gd name="T6" fmla="*/ 3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4" name="Freeform 4225"/>
                <p:cNvSpPr/>
                <p:nvPr/>
              </p:nvSpPr>
              <p:spPr bwMode="auto">
                <a:xfrm>
                  <a:off x="2697" y="199"/>
                  <a:ext cx="499" cy="291"/>
                </a:xfrm>
                <a:custGeom>
                  <a:avLst/>
                  <a:gdLst>
                    <a:gd name="T0" fmla="*/ 280 w 287"/>
                    <a:gd name="T1" fmla="*/ 21 h 167"/>
                    <a:gd name="T2" fmla="*/ 276 w 287"/>
                    <a:gd name="T3" fmla="*/ 25 h 167"/>
                    <a:gd name="T4" fmla="*/ 268 w 287"/>
                    <a:gd name="T5" fmla="*/ 32 h 167"/>
                    <a:gd name="T6" fmla="*/ 263 w 287"/>
                    <a:gd name="T7" fmla="*/ 38 h 167"/>
                    <a:gd name="T8" fmla="*/ 258 w 287"/>
                    <a:gd name="T9" fmla="*/ 40 h 167"/>
                    <a:gd name="T10" fmla="*/ 254 w 287"/>
                    <a:gd name="T11" fmla="*/ 44 h 167"/>
                    <a:gd name="T12" fmla="*/ 248 w 287"/>
                    <a:gd name="T13" fmla="*/ 49 h 167"/>
                    <a:gd name="T14" fmla="*/ 242 w 287"/>
                    <a:gd name="T15" fmla="*/ 54 h 167"/>
                    <a:gd name="T16" fmla="*/ 234 w 287"/>
                    <a:gd name="T17" fmla="*/ 57 h 167"/>
                    <a:gd name="T18" fmla="*/ 225 w 287"/>
                    <a:gd name="T19" fmla="*/ 64 h 167"/>
                    <a:gd name="T20" fmla="*/ 220 w 287"/>
                    <a:gd name="T21" fmla="*/ 67 h 167"/>
                    <a:gd name="T22" fmla="*/ 214 w 287"/>
                    <a:gd name="T23" fmla="*/ 72 h 167"/>
                    <a:gd name="T24" fmla="*/ 207 w 287"/>
                    <a:gd name="T25" fmla="*/ 76 h 167"/>
                    <a:gd name="T26" fmla="*/ 201 w 287"/>
                    <a:gd name="T27" fmla="*/ 80 h 167"/>
                    <a:gd name="T28" fmla="*/ 196 w 287"/>
                    <a:gd name="T29" fmla="*/ 83 h 167"/>
                    <a:gd name="T30" fmla="*/ 190 w 287"/>
                    <a:gd name="T31" fmla="*/ 87 h 167"/>
                    <a:gd name="T32" fmla="*/ 184 w 287"/>
                    <a:gd name="T33" fmla="*/ 90 h 167"/>
                    <a:gd name="T34" fmla="*/ 174 w 287"/>
                    <a:gd name="T35" fmla="*/ 97 h 167"/>
                    <a:gd name="T36" fmla="*/ 162 w 287"/>
                    <a:gd name="T37" fmla="*/ 104 h 167"/>
                    <a:gd name="T38" fmla="*/ 148 w 287"/>
                    <a:gd name="T39" fmla="*/ 114 h 167"/>
                    <a:gd name="T40" fmla="*/ 139 w 287"/>
                    <a:gd name="T41" fmla="*/ 118 h 167"/>
                    <a:gd name="T42" fmla="*/ 131 w 287"/>
                    <a:gd name="T43" fmla="*/ 124 h 167"/>
                    <a:gd name="T44" fmla="*/ 124 w 287"/>
                    <a:gd name="T45" fmla="*/ 130 h 167"/>
                    <a:gd name="T46" fmla="*/ 114 w 287"/>
                    <a:gd name="T47" fmla="*/ 133 h 167"/>
                    <a:gd name="T48" fmla="*/ 106 w 287"/>
                    <a:gd name="T49" fmla="*/ 137 h 167"/>
                    <a:gd name="T50" fmla="*/ 98 w 287"/>
                    <a:gd name="T51" fmla="*/ 139 h 167"/>
                    <a:gd name="T52" fmla="*/ 86 w 287"/>
                    <a:gd name="T53" fmla="*/ 145 h 167"/>
                    <a:gd name="T54" fmla="*/ 82 w 287"/>
                    <a:gd name="T55" fmla="*/ 149 h 167"/>
                    <a:gd name="T56" fmla="*/ 72 w 287"/>
                    <a:gd name="T57" fmla="*/ 151 h 167"/>
                    <a:gd name="T58" fmla="*/ 62 w 287"/>
                    <a:gd name="T59" fmla="*/ 154 h 167"/>
                    <a:gd name="T60" fmla="*/ 55 w 287"/>
                    <a:gd name="T61" fmla="*/ 158 h 167"/>
                    <a:gd name="T62" fmla="*/ 46 w 287"/>
                    <a:gd name="T63" fmla="*/ 158 h 167"/>
                    <a:gd name="T64" fmla="*/ 36 w 287"/>
                    <a:gd name="T65" fmla="*/ 158 h 167"/>
                    <a:gd name="T66" fmla="*/ 7 w 287"/>
                    <a:gd name="T67" fmla="*/ 131 h 167"/>
                    <a:gd name="T68" fmla="*/ 16 w 287"/>
                    <a:gd name="T69" fmla="*/ 114 h 167"/>
                    <a:gd name="T70" fmla="*/ 33 w 287"/>
                    <a:gd name="T71" fmla="*/ 100 h 167"/>
                    <a:gd name="T72" fmla="*/ 47 w 287"/>
                    <a:gd name="T73" fmla="*/ 93 h 167"/>
                    <a:gd name="T74" fmla="*/ 56 w 287"/>
                    <a:gd name="T75" fmla="*/ 89 h 167"/>
                    <a:gd name="T76" fmla="*/ 69 w 287"/>
                    <a:gd name="T77" fmla="*/ 83 h 167"/>
                    <a:gd name="T78" fmla="*/ 81 w 287"/>
                    <a:gd name="T79" fmla="*/ 81 h 167"/>
                    <a:gd name="T80" fmla="*/ 101 w 287"/>
                    <a:gd name="T81" fmla="*/ 74 h 167"/>
                    <a:gd name="T82" fmla="*/ 124 w 287"/>
                    <a:gd name="T83" fmla="*/ 65 h 167"/>
                    <a:gd name="T84" fmla="*/ 133 w 287"/>
                    <a:gd name="T85" fmla="*/ 63 h 167"/>
                    <a:gd name="T86" fmla="*/ 150 w 287"/>
                    <a:gd name="T87" fmla="*/ 56 h 167"/>
                    <a:gd name="T88" fmla="*/ 161 w 287"/>
                    <a:gd name="T89" fmla="*/ 52 h 167"/>
                    <a:gd name="T90" fmla="*/ 174 w 287"/>
                    <a:gd name="T91" fmla="*/ 47 h 167"/>
                    <a:gd name="T92" fmla="*/ 183 w 287"/>
                    <a:gd name="T93" fmla="*/ 43 h 167"/>
                    <a:gd name="T94" fmla="*/ 212 w 287"/>
                    <a:gd name="T95" fmla="*/ 32 h 167"/>
                    <a:gd name="T96" fmla="*/ 224 w 287"/>
                    <a:gd name="T97" fmla="*/ 27 h 167"/>
                    <a:gd name="T98" fmla="*/ 251 w 287"/>
                    <a:gd name="T99" fmla="*/ 16 h 167"/>
                    <a:gd name="T100" fmla="*/ 272 w 287"/>
                    <a:gd name="T101" fmla="*/ 1 h 167"/>
                    <a:gd name="T102" fmla="*/ 101 w 287"/>
                    <a:gd name="T103" fmla="*/ 68 h 167"/>
                    <a:gd name="T104" fmla="*/ 80 w 287"/>
                    <a:gd name="T105" fmla="*/ 152 h 167"/>
                    <a:gd name="T106" fmla="*/ 287 w 287"/>
                    <a:gd name="T107" fmla="*/ 22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87" h="167">
                      <a:moveTo>
                        <a:pt x="286" y="22"/>
                      </a:moveTo>
                      <a:cubicBezTo>
                        <a:pt x="285" y="23"/>
                        <a:pt x="284" y="23"/>
                        <a:pt x="283" y="22"/>
                      </a:cubicBezTo>
                      <a:cubicBezTo>
                        <a:pt x="283" y="21"/>
                        <a:pt x="282" y="21"/>
                        <a:pt x="282" y="20"/>
                      </a:cubicBezTo>
                      <a:cubicBezTo>
                        <a:pt x="281" y="20"/>
                        <a:pt x="281" y="21"/>
                        <a:pt x="280" y="21"/>
                      </a:cubicBezTo>
                      <a:cubicBezTo>
                        <a:pt x="280" y="22"/>
                        <a:pt x="281" y="22"/>
                        <a:pt x="281" y="22"/>
                      </a:cubicBezTo>
                      <a:cubicBezTo>
                        <a:pt x="282" y="23"/>
                        <a:pt x="281" y="24"/>
                        <a:pt x="280" y="23"/>
                      </a:cubicBezTo>
                      <a:cubicBezTo>
                        <a:pt x="280" y="23"/>
                        <a:pt x="279" y="23"/>
                        <a:pt x="279" y="23"/>
                      </a:cubicBezTo>
                      <a:cubicBezTo>
                        <a:pt x="278" y="23"/>
                        <a:pt x="277" y="24"/>
                        <a:pt x="276" y="25"/>
                      </a:cubicBezTo>
                      <a:cubicBezTo>
                        <a:pt x="276" y="25"/>
                        <a:pt x="276" y="25"/>
                        <a:pt x="277" y="26"/>
                      </a:cubicBezTo>
                      <a:cubicBezTo>
                        <a:pt x="277" y="26"/>
                        <a:pt x="277" y="27"/>
                        <a:pt x="276" y="27"/>
                      </a:cubicBezTo>
                      <a:cubicBezTo>
                        <a:pt x="276" y="26"/>
                        <a:pt x="275" y="26"/>
                        <a:pt x="275" y="26"/>
                      </a:cubicBezTo>
                      <a:cubicBezTo>
                        <a:pt x="272" y="28"/>
                        <a:pt x="270" y="30"/>
                        <a:pt x="268" y="32"/>
                      </a:cubicBezTo>
                      <a:cubicBezTo>
                        <a:pt x="268" y="32"/>
                        <a:pt x="267" y="33"/>
                        <a:pt x="267" y="32"/>
                      </a:cubicBezTo>
                      <a:cubicBezTo>
                        <a:pt x="266" y="34"/>
                        <a:pt x="264" y="35"/>
                        <a:pt x="263" y="36"/>
                      </a:cubicBezTo>
                      <a:cubicBezTo>
                        <a:pt x="263" y="36"/>
                        <a:pt x="264" y="36"/>
                        <a:pt x="264" y="36"/>
                      </a:cubicBezTo>
                      <a:cubicBezTo>
                        <a:pt x="264" y="37"/>
                        <a:pt x="264" y="38"/>
                        <a:pt x="263" y="38"/>
                      </a:cubicBezTo>
                      <a:cubicBezTo>
                        <a:pt x="263" y="37"/>
                        <a:pt x="262" y="37"/>
                        <a:pt x="262" y="37"/>
                      </a:cubicBezTo>
                      <a:cubicBezTo>
                        <a:pt x="260" y="38"/>
                        <a:pt x="259" y="38"/>
                        <a:pt x="258" y="39"/>
                      </a:cubicBezTo>
                      <a:cubicBezTo>
                        <a:pt x="258" y="39"/>
                        <a:pt x="258" y="39"/>
                        <a:pt x="258" y="39"/>
                      </a:cubicBezTo>
                      <a:cubicBezTo>
                        <a:pt x="259" y="40"/>
                        <a:pt x="258" y="41"/>
                        <a:pt x="258" y="40"/>
                      </a:cubicBezTo>
                      <a:cubicBezTo>
                        <a:pt x="258" y="40"/>
                        <a:pt x="257" y="40"/>
                        <a:pt x="257" y="40"/>
                      </a:cubicBezTo>
                      <a:cubicBezTo>
                        <a:pt x="256" y="41"/>
                        <a:pt x="255" y="42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4"/>
                        <a:pt x="254" y="45"/>
                        <a:pt x="254" y="44"/>
                      </a:cubicBezTo>
                      <a:cubicBezTo>
                        <a:pt x="253" y="44"/>
                        <a:pt x="253" y="44"/>
                        <a:pt x="252" y="44"/>
                      </a:cubicBezTo>
                      <a:cubicBezTo>
                        <a:pt x="251" y="45"/>
                        <a:pt x="249" y="46"/>
                        <a:pt x="248" y="47"/>
                      </a:cubicBezTo>
                      <a:cubicBezTo>
                        <a:pt x="248" y="48"/>
                        <a:pt x="248" y="48"/>
                        <a:pt x="249" y="48"/>
                      </a:cubicBezTo>
                      <a:cubicBezTo>
                        <a:pt x="249" y="49"/>
                        <a:pt x="248" y="50"/>
                        <a:pt x="248" y="49"/>
                      </a:cubicBezTo>
                      <a:cubicBezTo>
                        <a:pt x="247" y="49"/>
                        <a:pt x="247" y="49"/>
                        <a:pt x="247" y="48"/>
                      </a:cubicBezTo>
                      <a:cubicBezTo>
                        <a:pt x="245" y="49"/>
                        <a:pt x="243" y="51"/>
                        <a:pt x="242" y="52"/>
                      </a:cubicBezTo>
                      <a:cubicBezTo>
                        <a:pt x="242" y="52"/>
                        <a:pt x="243" y="53"/>
                        <a:pt x="243" y="53"/>
                      </a:cubicBezTo>
                      <a:cubicBezTo>
                        <a:pt x="244" y="54"/>
                        <a:pt x="243" y="54"/>
                        <a:pt x="242" y="54"/>
                      </a:cubicBezTo>
                      <a:cubicBezTo>
                        <a:pt x="242" y="53"/>
                        <a:pt x="241" y="53"/>
                        <a:pt x="241" y="53"/>
                      </a:cubicBezTo>
                      <a:cubicBezTo>
                        <a:pt x="239" y="54"/>
                        <a:pt x="237" y="55"/>
                        <a:pt x="235" y="57"/>
                      </a:cubicBezTo>
                      <a:cubicBezTo>
                        <a:pt x="235" y="57"/>
                        <a:pt x="235" y="57"/>
                        <a:pt x="235" y="57"/>
                      </a:cubicBezTo>
                      <a:cubicBezTo>
                        <a:pt x="236" y="57"/>
                        <a:pt x="235" y="58"/>
                        <a:pt x="234" y="57"/>
                      </a:cubicBezTo>
                      <a:cubicBezTo>
                        <a:pt x="234" y="57"/>
                        <a:pt x="234" y="57"/>
                        <a:pt x="234" y="57"/>
                      </a:cubicBezTo>
                      <a:cubicBezTo>
                        <a:pt x="233" y="58"/>
                        <a:pt x="232" y="59"/>
                        <a:pt x="230" y="60"/>
                      </a:cubicBezTo>
                      <a:cubicBezTo>
                        <a:pt x="230" y="60"/>
                        <a:pt x="230" y="60"/>
                        <a:pt x="230" y="60"/>
                      </a:cubicBezTo>
                      <a:cubicBezTo>
                        <a:pt x="229" y="61"/>
                        <a:pt x="227" y="62"/>
                        <a:pt x="225" y="64"/>
                      </a:cubicBezTo>
                      <a:cubicBezTo>
                        <a:pt x="225" y="64"/>
                        <a:pt x="226" y="64"/>
                        <a:pt x="226" y="64"/>
                      </a:cubicBezTo>
                      <a:cubicBezTo>
                        <a:pt x="226" y="65"/>
                        <a:pt x="226" y="66"/>
                        <a:pt x="225" y="65"/>
                      </a:cubicBezTo>
                      <a:cubicBezTo>
                        <a:pt x="225" y="65"/>
                        <a:pt x="224" y="65"/>
                        <a:pt x="224" y="64"/>
                      </a:cubicBezTo>
                      <a:cubicBezTo>
                        <a:pt x="223" y="65"/>
                        <a:pt x="222" y="66"/>
                        <a:pt x="220" y="67"/>
                      </a:cubicBezTo>
                      <a:cubicBezTo>
                        <a:pt x="221" y="67"/>
                        <a:pt x="221" y="68"/>
                        <a:pt x="222" y="69"/>
                      </a:cubicBezTo>
                      <a:cubicBezTo>
                        <a:pt x="222" y="69"/>
                        <a:pt x="221" y="70"/>
                        <a:pt x="221" y="69"/>
                      </a:cubicBezTo>
                      <a:cubicBezTo>
                        <a:pt x="220" y="69"/>
                        <a:pt x="220" y="68"/>
                        <a:pt x="219" y="68"/>
                      </a:cubicBezTo>
                      <a:cubicBezTo>
                        <a:pt x="217" y="69"/>
                        <a:pt x="215" y="70"/>
                        <a:pt x="214" y="72"/>
                      </a:cubicBezTo>
                      <a:cubicBezTo>
                        <a:pt x="214" y="72"/>
                        <a:pt x="215" y="73"/>
                        <a:pt x="215" y="74"/>
                      </a:cubicBezTo>
                      <a:cubicBezTo>
                        <a:pt x="216" y="74"/>
                        <a:pt x="215" y="75"/>
                        <a:pt x="214" y="74"/>
                      </a:cubicBezTo>
                      <a:cubicBezTo>
                        <a:pt x="213" y="74"/>
                        <a:pt x="212" y="74"/>
                        <a:pt x="211" y="73"/>
                      </a:cubicBezTo>
                      <a:cubicBezTo>
                        <a:pt x="210" y="74"/>
                        <a:pt x="209" y="75"/>
                        <a:pt x="207" y="76"/>
                      </a:cubicBezTo>
                      <a:cubicBezTo>
                        <a:pt x="208" y="76"/>
                        <a:pt x="208" y="76"/>
                        <a:pt x="208" y="77"/>
                      </a:cubicBezTo>
                      <a:cubicBezTo>
                        <a:pt x="209" y="77"/>
                        <a:pt x="208" y="78"/>
                        <a:pt x="207" y="78"/>
                      </a:cubicBezTo>
                      <a:cubicBezTo>
                        <a:pt x="207" y="77"/>
                        <a:pt x="206" y="77"/>
                        <a:pt x="206" y="77"/>
                      </a:cubicBezTo>
                      <a:cubicBezTo>
                        <a:pt x="204" y="78"/>
                        <a:pt x="202" y="79"/>
                        <a:pt x="201" y="80"/>
                      </a:cubicBezTo>
                      <a:cubicBezTo>
                        <a:pt x="201" y="81"/>
                        <a:pt x="202" y="82"/>
                        <a:pt x="203" y="82"/>
                      </a:cubicBezTo>
                      <a:cubicBezTo>
                        <a:pt x="203" y="83"/>
                        <a:pt x="203" y="84"/>
                        <a:pt x="202" y="83"/>
                      </a:cubicBezTo>
                      <a:cubicBezTo>
                        <a:pt x="201" y="83"/>
                        <a:pt x="200" y="82"/>
                        <a:pt x="199" y="81"/>
                      </a:cubicBezTo>
                      <a:cubicBezTo>
                        <a:pt x="198" y="82"/>
                        <a:pt x="197" y="83"/>
                        <a:pt x="196" y="83"/>
                      </a:cubicBezTo>
                      <a:cubicBezTo>
                        <a:pt x="196" y="84"/>
                        <a:pt x="197" y="84"/>
                        <a:pt x="197" y="84"/>
                      </a:cubicBezTo>
                      <a:cubicBezTo>
                        <a:pt x="197" y="85"/>
                        <a:pt x="197" y="86"/>
                        <a:pt x="196" y="85"/>
                      </a:cubicBezTo>
                      <a:cubicBezTo>
                        <a:pt x="195" y="85"/>
                        <a:pt x="195" y="85"/>
                        <a:pt x="194" y="84"/>
                      </a:cubicBezTo>
                      <a:cubicBezTo>
                        <a:pt x="193" y="85"/>
                        <a:pt x="192" y="86"/>
                        <a:pt x="190" y="87"/>
                      </a:cubicBezTo>
                      <a:cubicBezTo>
                        <a:pt x="191" y="87"/>
                        <a:pt x="190" y="88"/>
                        <a:pt x="190" y="88"/>
                      </a:cubicBezTo>
                      <a:cubicBezTo>
                        <a:pt x="190" y="88"/>
                        <a:pt x="189" y="87"/>
                        <a:pt x="189" y="87"/>
                      </a:cubicBezTo>
                      <a:cubicBezTo>
                        <a:pt x="188" y="88"/>
                        <a:pt x="188" y="88"/>
                        <a:pt x="187" y="89"/>
                      </a:cubicBezTo>
                      <a:cubicBezTo>
                        <a:pt x="186" y="89"/>
                        <a:pt x="185" y="90"/>
                        <a:pt x="184" y="90"/>
                      </a:cubicBezTo>
                      <a:cubicBezTo>
                        <a:pt x="185" y="91"/>
                        <a:pt x="185" y="91"/>
                        <a:pt x="186" y="91"/>
                      </a:cubicBezTo>
                      <a:cubicBezTo>
                        <a:pt x="188" y="94"/>
                        <a:pt x="185" y="98"/>
                        <a:pt x="182" y="95"/>
                      </a:cubicBezTo>
                      <a:cubicBezTo>
                        <a:pt x="181" y="95"/>
                        <a:pt x="181" y="94"/>
                        <a:pt x="180" y="93"/>
                      </a:cubicBezTo>
                      <a:cubicBezTo>
                        <a:pt x="178" y="94"/>
                        <a:pt x="176" y="96"/>
                        <a:pt x="174" y="97"/>
                      </a:cubicBezTo>
                      <a:cubicBezTo>
                        <a:pt x="174" y="97"/>
                        <a:pt x="175" y="97"/>
                        <a:pt x="175" y="98"/>
                      </a:cubicBezTo>
                      <a:cubicBezTo>
                        <a:pt x="178" y="99"/>
                        <a:pt x="174" y="103"/>
                        <a:pt x="171" y="102"/>
                      </a:cubicBezTo>
                      <a:cubicBezTo>
                        <a:pt x="171" y="101"/>
                        <a:pt x="170" y="100"/>
                        <a:pt x="169" y="100"/>
                      </a:cubicBezTo>
                      <a:cubicBezTo>
                        <a:pt x="167" y="101"/>
                        <a:pt x="165" y="103"/>
                        <a:pt x="162" y="104"/>
                      </a:cubicBezTo>
                      <a:cubicBezTo>
                        <a:pt x="163" y="104"/>
                        <a:pt x="162" y="105"/>
                        <a:pt x="162" y="105"/>
                      </a:cubicBezTo>
                      <a:cubicBezTo>
                        <a:pt x="162" y="105"/>
                        <a:pt x="161" y="105"/>
                        <a:pt x="161" y="105"/>
                      </a:cubicBezTo>
                      <a:cubicBezTo>
                        <a:pt x="157" y="107"/>
                        <a:pt x="152" y="110"/>
                        <a:pt x="147" y="113"/>
                      </a:cubicBezTo>
                      <a:cubicBezTo>
                        <a:pt x="148" y="113"/>
                        <a:pt x="148" y="113"/>
                        <a:pt x="148" y="114"/>
                      </a:cubicBezTo>
                      <a:cubicBezTo>
                        <a:pt x="149" y="114"/>
                        <a:pt x="148" y="115"/>
                        <a:pt x="148" y="115"/>
                      </a:cubicBezTo>
                      <a:cubicBezTo>
                        <a:pt x="147" y="114"/>
                        <a:pt x="146" y="114"/>
                        <a:pt x="146" y="114"/>
                      </a:cubicBezTo>
                      <a:cubicBezTo>
                        <a:pt x="143" y="115"/>
                        <a:pt x="141" y="116"/>
                        <a:pt x="138" y="118"/>
                      </a:cubicBezTo>
                      <a:cubicBezTo>
                        <a:pt x="139" y="118"/>
                        <a:pt x="139" y="118"/>
                        <a:pt x="139" y="118"/>
                      </a:cubicBezTo>
                      <a:cubicBezTo>
                        <a:pt x="139" y="119"/>
                        <a:pt x="139" y="119"/>
                        <a:pt x="138" y="119"/>
                      </a:cubicBezTo>
                      <a:cubicBezTo>
                        <a:pt x="138" y="119"/>
                        <a:pt x="137" y="119"/>
                        <a:pt x="137" y="119"/>
                      </a:cubicBezTo>
                      <a:cubicBezTo>
                        <a:pt x="134" y="120"/>
                        <a:pt x="132" y="121"/>
                        <a:pt x="129" y="123"/>
                      </a:cubicBezTo>
                      <a:cubicBezTo>
                        <a:pt x="130" y="123"/>
                        <a:pt x="130" y="123"/>
                        <a:pt x="131" y="124"/>
                      </a:cubicBezTo>
                      <a:cubicBezTo>
                        <a:pt x="131" y="124"/>
                        <a:pt x="131" y="125"/>
                        <a:pt x="130" y="125"/>
                      </a:cubicBezTo>
                      <a:cubicBezTo>
                        <a:pt x="129" y="124"/>
                        <a:pt x="128" y="124"/>
                        <a:pt x="127" y="124"/>
                      </a:cubicBezTo>
                      <a:cubicBezTo>
                        <a:pt x="125" y="125"/>
                        <a:pt x="123" y="126"/>
                        <a:pt x="120" y="127"/>
                      </a:cubicBezTo>
                      <a:cubicBezTo>
                        <a:pt x="122" y="128"/>
                        <a:pt x="123" y="129"/>
                        <a:pt x="124" y="130"/>
                      </a:cubicBezTo>
                      <a:cubicBezTo>
                        <a:pt x="124" y="130"/>
                        <a:pt x="124" y="131"/>
                        <a:pt x="123" y="131"/>
                      </a:cubicBezTo>
                      <a:cubicBezTo>
                        <a:pt x="121" y="130"/>
                        <a:pt x="119" y="130"/>
                        <a:pt x="118" y="129"/>
                      </a:cubicBezTo>
                      <a:cubicBezTo>
                        <a:pt x="116" y="130"/>
                        <a:pt x="114" y="131"/>
                        <a:pt x="112" y="132"/>
                      </a:cubicBezTo>
                      <a:cubicBezTo>
                        <a:pt x="113" y="132"/>
                        <a:pt x="113" y="133"/>
                        <a:pt x="114" y="133"/>
                      </a:cubicBezTo>
                      <a:cubicBezTo>
                        <a:pt x="114" y="134"/>
                        <a:pt x="114" y="134"/>
                        <a:pt x="113" y="134"/>
                      </a:cubicBezTo>
                      <a:cubicBezTo>
                        <a:pt x="112" y="134"/>
                        <a:pt x="111" y="133"/>
                        <a:pt x="110" y="133"/>
                      </a:cubicBezTo>
                      <a:cubicBezTo>
                        <a:pt x="108" y="134"/>
                        <a:pt x="106" y="135"/>
                        <a:pt x="104" y="136"/>
                      </a:cubicBezTo>
                      <a:cubicBezTo>
                        <a:pt x="105" y="136"/>
                        <a:pt x="105" y="136"/>
                        <a:pt x="106" y="137"/>
                      </a:cubicBezTo>
                      <a:cubicBezTo>
                        <a:pt x="107" y="137"/>
                        <a:pt x="106" y="138"/>
                        <a:pt x="105" y="138"/>
                      </a:cubicBezTo>
                      <a:cubicBezTo>
                        <a:pt x="104" y="137"/>
                        <a:pt x="103" y="137"/>
                        <a:pt x="102" y="136"/>
                      </a:cubicBezTo>
                      <a:cubicBezTo>
                        <a:pt x="100" y="137"/>
                        <a:pt x="99" y="138"/>
                        <a:pt x="97" y="139"/>
                      </a:cubicBezTo>
                      <a:cubicBezTo>
                        <a:pt x="97" y="139"/>
                        <a:pt x="97" y="139"/>
                        <a:pt x="98" y="139"/>
                      </a:cubicBezTo>
                      <a:cubicBezTo>
                        <a:pt x="98" y="140"/>
                        <a:pt x="98" y="141"/>
                        <a:pt x="97" y="141"/>
                      </a:cubicBezTo>
                      <a:cubicBezTo>
                        <a:pt x="96" y="140"/>
                        <a:pt x="96" y="140"/>
                        <a:pt x="95" y="140"/>
                      </a:cubicBezTo>
                      <a:cubicBezTo>
                        <a:pt x="92" y="141"/>
                        <a:pt x="88" y="143"/>
                        <a:pt x="85" y="145"/>
                      </a:cubicBezTo>
                      <a:cubicBezTo>
                        <a:pt x="85" y="145"/>
                        <a:pt x="86" y="145"/>
                        <a:pt x="86" y="145"/>
                      </a:cubicBezTo>
                      <a:cubicBezTo>
                        <a:pt x="87" y="146"/>
                        <a:pt x="86" y="147"/>
                        <a:pt x="85" y="146"/>
                      </a:cubicBezTo>
                      <a:cubicBezTo>
                        <a:pt x="84" y="146"/>
                        <a:pt x="84" y="146"/>
                        <a:pt x="83" y="145"/>
                      </a:cubicBezTo>
                      <a:cubicBezTo>
                        <a:pt x="82" y="146"/>
                        <a:pt x="80" y="146"/>
                        <a:pt x="79" y="147"/>
                      </a:cubicBezTo>
                      <a:cubicBezTo>
                        <a:pt x="80" y="148"/>
                        <a:pt x="81" y="148"/>
                        <a:pt x="82" y="149"/>
                      </a:cubicBezTo>
                      <a:cubicBezTo>
                        <a:pt x="82" y="149"/>
                        <a:pt x="82" y="150"/>
                        <a:pt x="81" y="150"/>
                      </a:cubicBezTo>
                      <a:cubicBezTo>
                        <a:pt x="79" y="149"/>
                        <a:pt x="78" y="149"/>
                        <a:pt x="76" y="148"/>
                      </a:cubicBezTo>
                      <a:cubicBezTo>
                        <a:pt x="75" y="149"/>
                        <a:pt x="73" y="150"/>
                        <a:pt x="71" y="150"/>
                      </a:cubicBezTo>
                      <a:cubicBezTo>
                        <a:pt x="72" y="151"/>
                        <a:pt x="72" y="151"/>
                        <a:pt x="72" y="151"/>
                      </a:cubicBezTo>
                      <a:cubicBezTo>
                        <a:pt x="73" y="151"/>
                        <a:pt x="72" y="152"/>
                        <a:pt x="72" y="152"/>
                      </a:cubicBezTo>
                      <a:cubicBezTo>
                        <a:pt x="71" y="152"/>
                        <a:pt x="70" y="152"/>
                        <a:pt x="68" y="151"/>
                      </a:cubicBezTo>
                      <a:cubicBezTo>
                        <a:pt x="66" y="152"/>
                        <a:pt x="64" y="153"/>
                        <a:pt x="61" y="154"/>
                      </a:cubicBezTo>
                      <a:cubicBezTo>
                        <a:pt x="62" y="154"/>
                        <a:pt x="62" y="154"/>
                        <a:pt x="62" y="154"/>
                      </a:cubicBezTo>
                      <a:cubicBezTo>
                        <a:pt x="63" y="155"/>
                        <a:pt x="63" y="156"/>
                        <a:pt x="62" y="156"/>
                      </a:cubicBezTo>
                      <a:cubicBezTo>
                        <a:pt x="61" y="155"/>
                        <a:pt x="60" y="155"/>
                        <a:pt x="59" y="155"/>
                      </a:cubicBezTo>
                      <a:cubicBezTo>
                        <a:pt x="57" y="155"/>
                        <a:pt x="55" y="156"/>
                        <a:pt x="53" y="156"/>
                      </a:cubicBezTo>
                      <a:cubicBezTo>
                        <a:pt x="54" y="157"/>
                        <a:pt x="55" y="157"/>
                        <a:pt x="55" y="158"/>
                      </a:cubicBezTo>
                      <a:cubicBezTo>
                        <a:pt x="56" y="158"/>
                        <a:pt x="55" y="159"/>
                        <a:pt x="55" y="159"/>
                      </a:cubicBezTo>
                      <a:cubicBezTo>
                        <a:pt x="53" y="158"/>
                        <a:pt x="51" y="157"/>
                        <a:pt x="49" y="157"/>
                      </a:cubicBezTo>
                      <a:cubicBezTo>
                        <a:pt x="49" y="157"/>
                        <a:pt x="48" y="157"/>
                        <a:pt x="47" y="157"/>
                      </a:cubicBezTo>
                      <a:cubicBezTo>
                        <a:pt x="47" y="157"/>
                        <a:pt x="46" y="157"/>
                        <a:pt x="46" y="158"/>
                      </a:cubicBezTo>
                      <a:cubicBezTo>
                        <a:pt x="47" y="158"/>
                        <a:pt x="48" y="159"/>
                        <a:pt x="49" y="160"/>
                      </a:cubicBezTo>
                      <a:cubicBezTo>
                        <a:pt x="49" y="160"/>
                        <a:pt x="49" y="161"/>
                        <a:pt x="48" y="161"/>
                      </a:cubicBezTo>
                      <a:cubicBezTo>
                        <a:pt x="45" y="160"/>
                        <a:pt x="43" y="159"/>
                        <a:pt x="40" y="158"/>
                      </a:cubicBezTo>
                      <a:cubicBezTo>
                        <a:pt x="38" y="158"/>
                        <a:pt x="37" y="158"/>
                        <a:pt x="36" y="158"/>
                      </a:cubicBezTo>
                      <a:cubicBezTo>
                        <a:pt x="37" y="159"/>
                        <a:pt x="39" y="159"/>
                        <a:pt x="40" y="160"/>
                      </a:cubicBezTo>
                      <a:cubicBezTo>
                        <a:pt x="41" y="160"/>
                        <a:pt x="41" y="162"/>
                        <a:pt x="40" y="161"/>
                      </a:cubicBezTo>
                      <a:cubicBezTo>
                        <a:pt x="37" y="160"/>
                        <a:pt x="35" y="159"/>
                        <a:pt x="32" y="158"/>
                      </a:cubicBezTo>
                      <a:cubicBezTo>
                        <a:pt x="17" y="157"/>
                        <a:pt x="4" y="150"/>
                        <a:pt x="7" y="131"/>
                      </a:cubicBezTo>
                      <a:cubicBezTo>
                        <a:pt x="8" y="128"/>
                        <a:pt x="9" y="124"/>
                        <a:pt x="11" y="122"/>
                      </a:cubicBezTo>
                      <a:cubicBezTo>
                        <a:pt x="10" y="121"/>
                        <a:pt x="11" y="120"/>
                        <a:pt x="11" y="121"/>
                      </a:cubicBezTo>
                      <a:cubicBezTo>
                        <a:pt x="12" y="118"/>
                        <a:pt x="14" y="116"/>
                        <a:pt x="16" y="114"/>
                      </a:cubicBezTo>
                      <a:cubicBezTo>
                        <a:pt x="16" y="114"/>
                        <a:pt x="16" y="114"/>
                        <a:pt x="16" y="114"/>
                      </a:cubicBezTo>
                      <a:cubicBezTo>
                        <a:pt x="20" y="109"/>
                        <a:pt x="26" y="105"/>
                        <a:pt x="31" y="101"/>
                      </a:cubicBezTo>
                      <a:cubicBezTo>
                        <a:pt x="31" y="101"/>
                        <a:pt x="31" y="101"/>
                        <a:pt x="31" y="101"/>
                      </a:cubicBezTo>
                      <a:cubicBezTo>
                        <a:pt x="30" y="100"/>
                        <a:pt x="31" y="100"/>
                        <a:pt x="32" y="100"/>
                      </a:cubicBezTo>
                      <a:cubicBezTo>
                        <a:pt x="32" y="100"/>
                        <a:pt x="33" y="100"/>
                        <a:pt x="33" y="100"/>
                      </a:cubicBezTo>
                      <a:cubicBezTo>
                        <a:pt x="35" y="99"/>
                        <a:pt x="37" y="98"/>
                        <a:pt x="38" y="97"/>
                      </a:cubicBezTo>
                      <a:cubicBezTo>
                        <a:pt x="39" y="97"/>
                        <a:pt x="39" y="97"/>
                        <a:pt x="39" y="97"/>
                      </a:cubicBezTo>
                      <a:cubicBezTo>
                        <a:pt x="41" y="96"/>
                        <a:pt x="43" y="95"/>
                        <a:pt x="46" y="94"/>
                      </a:cubicBezTo>
                      <a:cubicBezTo>
                        <a:pt x="46" y="93"/>
                        <a:pt x="46" y="93"/>
                        <a:pt x="47" y="93"/>
                      </a:cubicBezTo>
                      <a:cubicBezTo>
                        <a:pt x="47" y="93"/>
                        <a:pt x="47" y="93"/>
                        <a:pt x="47" y="93"/>
                      </a:cubicBezTo>
                      <a:cubicBezTo>
                        <a:pt x="47" y="93"/>
                        <a:pt x="48" y="93"/>
                        <a:pt x="48" y="92"/>
                      </a:cubicBezTo>
                      <a:cubicBezTo>
                        <a:pt x="51" y="91"/>
                        <a:pt x="54" y="90"/>
                        <a:pt x="56" y="89"/>
                      </a:cubicBezTo>
                      <a:cubicBezTo>
                        <a:pt x="56" y="89"/>
                        <a:pt x="56" y="89"/>
                        <a:pt x="56" y="89"/>
                      </a:cubicBezTo>
                      <a:cubicBezTo>
                        <a:pt x="55" y="88"/>
                        <a:pt x="56" y="87"/>
                        <a:pt x="57" y="88"/>
                      </a:cubicBezTo>
                      <a:cubicBezTo>
                        <a:pt x="57" y="88"/>
                        <a:pt x="58" y="88"/>
                        <a:pt x="58" y="88"/>
                      </a:cubicBezTo>
                      <a:cubicBezTo>
                        <a:pt x="62" y="87"/>
                        <a:pt x="67" y="85"/>
                        <a:pt x="71" y="84"/>
                      </a:cubicBezTo>
                      <a:cubicBezTo>
                        <a:pt x="70" y="83"/>
                        <a:pt x="70" y="83"/>
                        <a:pt x="69" y="83"/>
                      </a:cubicBezTo>
                      <a:cubicBezTo>
                        <a:pt x="68" y="82"/>
                        <a:pt x="69" y="81"/>
                        <a:pt x="69" y="81"/>
                      </a:cubicBezTo>
                      <a:cubicBezTo>
                        <a:pt x="70" y="82"/>
                        <a:pt x="71" y="82"/>
                        <a:pt x="72" y="83"/>
                      </a:cubicBezTo>
                      <a:cubicBezTo>
                        <a:pt x="72" y="83"/>
                        <a:pt x="73" y="83"/>
                        <a:pt x="73" y="83"/>
                      </a:cubicBezTo>
                      <a:cubicBezTo>
                        <a:pt x="76" y="82"/>
                        <a:pt x="78" y="82"/>
                        <a:pt x="81" y="81"/>
                      </a:cubicBezTo>
                      <a:cubicBezTo>
                        <a:pt x="85" y="80"/>
                        <a:pt x="88" y="78"/>
                        <a:pt x="92" y="77"/>
                      </a:cubicBezTo>
                      <a:cubicBezTo>
                        <a:pt x="92" y="77"/>
                        <a:pt x="92" y="77"/>
                        <a:pt x="92" y="77"/>
                      </a:cubicBezTo>
                      <a:cubicBezTo>
                        <a:pt x="95" y="76"/>
                        <a:pt x="98" y="75"/>
                        <a:pt x="101" y="74"/>
                      </a:cubicBezTo>
                      <a:cubicBezTo>
                        <a:pt x="101" y="74"/>
                        <a:pt x="101" y="74"/>
                        <a:pt x="101" y="74"/>
                      </a:cubicBezTo>
                      <a:cubicBezTo>
                        <a:pt x="104" y="73"/>
                        <a:pt x="107" y="72"/>
                        <a:pt x="109" y="71"/>
                      </a:cubicBezTo>
                      <a:cubicBezTo>
                        <a:pt x="109" y="71"/>
                        <a:pt x="109" y="71"/>
                        <a:pt x="109" y="71"/>
                      </a:cubicBezTo>
                      <a:cubicBezTo>
                        <a:pt x="114" y="69"/>
                        <a:pt x="119" y="68"/>
                        <a:pt x="123" y="66"/>
                      </a:cubicBezTo>
                      <a:cubicBezTo>
                        <a:pt x="123" y="65"/>
                        <a:pt x="124" y="65"/>
                        <a:pt x="124" y="65"/>
                      </a:cubicBezTo>
                      <a:cubicBezTo>
                        <a:pt x="124" y="65"/>
                        <a:pt x="125" y="65"/>
                        <a:pt x="125" y="65"/>
                      </a:cubicBezTo>
                      <a:cubicBezTo>
                        <a:pt x="127" y="65"/>
                        <a:pt x="129" y="64"/>
                        <a:pt x="132" y="63"/>
                      </a:cubicBezTo>
                      <a:cubicBezTo>
                        <a:pt x="131" y="63"/>
                        <a:pt x="132" y="62"/>
                        <a:pt x="132" y="62"/>
                      </a:cubicBezTo>
                      <a:cubicBezTo>
                        <a:pt x="133" y="62"/>
                        <a:pt x="133" y="62"/>
                        <a:pt x="133" y="63"/>
                      </a:cubicBezTo>
                      <a:cubicBezTo>
                        <a:pt x="136" y="61"/>
                        <a:pt x="140" y="60"/>
                        <a:pt x="143" y="59"/>
                      </a:cubicBezTo>
                      <a:cubicBezTo>
                        <a:pt x="143" y="58"/>
                        <a:pt x="143" y="58"/>
                        <a:pt x="144" y="58"/>
                      </a:cubicBezTo>
                      <a:cubicBezTo>
                        <a:pt x="144" y="58"/>
                        <a:pt x="144" y="58"/>
                        <a:pt x="144" y="58"/>
                      </a:cubicBezTo>
                      <a:cubicBezTo>
                        <a:pt x="146" y="58"/>
                        <a:pt x="148" y="57"/>
                        <a:pt x="150" y="56"/>
                      </a:cubicBezTo>
                      <a:cubicBezTo>
                        <a:pt x="150" y="55"/>
                        <a:pt x="150" y="54"/>
                        <a:pt x="150" y="53"/>
                      </a:cubicBezTo>
                      <a:cubicBezTo>
                        <a:pt x="150" y="50"/>
                        <a:pt x="155" y="51"/>
                        <a:pt x="155" y="54"/>
                      </a:cubicBezTo>
                      <a:cubicBezTo>
                        <a:pt x="155" y="54"/>
                        <a:pt x="155" y="54"/>
                        <a:pt x="155" y="54"/>
                      </a:cubicBezTo>
                      <a:cubicBezTo>
                        <a:pt x="157" y="53"/>
                        <a:pt x="159" y="53"/>
                        <a:pt x="161" y="52"/>
                      </a:cubicBezTo>
                      <a:cubicBezTo>
                        <a:pt x="161" y="51"/>
                        <a:pt x="161" y="50"/>
                        <a:pt x="162" y="48"/>
                      </a:cubicBezTo>
                      <a:cubicBezTo>
                        <a:pt x="163" y="45"/>
                        <a:pt x="168" y="46"/>
                        <a:pt x="167" y="49"/>
                      </a:cubicBezTo>
                      <a:cubicBezTo>
                        <a:pt x="167" y="49"/>
                        <a:pt x="167" y="50"/>
                        <a:pt x="167" y="50"/>
                      </a:cubicBezTo>
                      <a:cubicBezTo>
                        <a:pt x="169" y="49"/>
                        <a:pt x="172" y="48"/>
                        <a:pt x="174" y="47"/>
                      </a:cubicBezTo>
                      <a:cubicBezTo>
                        <a:pt x="174" y="46"/>
                        <a:pt x="173" y="46"/>
                        <a:pt x="173" y="45"/>
                      </a:cubicBezTo>
                      <a:cubicBezTo>
                        <a:pt x="173" y="45"/>
                        <a:pt x="173" y="44"/>
                        <a:pt x="174" y="44"/>
                      </a:cubicBezTo>
                      <a:cubicBezTo>
                        <a:pt x="175" y="45"/>
                        <a:pt x="175" y="45"/>
                        <a:pt x="176" y="46"/>
                      </a:cubicBezTo>
                      <a:cubicBezTo>
                        <a:pt x="178" y="45"/>
                        <a:pt x="181" y="44"/>
                        <a:pt x="183" y="43"/>
                      </a:cubicBezTo>
                      <a:cubicBezTo>
                        <a:pt x="186" y="42"/>
                        <a:pt x="189" y="41"/>
                        <a:pt x="192" y="40"/>
                      </a:cubicBezTo>
                      <a:cubicBezTo>
                        <a:pt x="192" y="40"/>
                        <a:pt x="192" y="40"/>
                        <a:pt x="192" y="40"/>
                      </a:cubicBezTo>
                      <a:cubicBezTo>
                        <a:pt x="199" y="37"/>
                        <a:pt x="205" y="35"/>
                        <a:pt x="212" y="32"/>
                      </a:cubicBezTo>
                      <a:cubicBezTo>
                        <a:pt x="212" y="32"/>
                        <a:pt x="212" y="32"/>
                        <a:pt x="212" y="32"/>
                      </a:cubicBezTo>
                      <a:cubicBezTo>
                        <a:pt x="211" y="31"/>
                        <a:pt x="212" y="31"/>
                        <a:pt x="213" y="31"/>
                      </a:cubicBezTo>
                      <a:cubicBezTo>
                        <a:pt x="213" y="31"/>
                        <a:pt x="213" y="32"/>
                        <a:pt x="213" y="32"/>
                      </a:cubicBezTo>
                      <a:cubicBezTo>
                        <a:pt x="216" y="30"/>
                        <a:pt x="220" y="29"/>
                        <a:pt x="223" y="28"/>
                      </a:cubicBezTo>
                      <a:cubicBezTo>
                        <a:pt x="223" y="27"/>
                        <a:pt x="224" y="27"/>
                        <a:pt x="224" y="27"/>
                      </a:cubicBezTo>
                      <a:cubicBezTo>
                        <a:pt x="224" y="27"/>
                        <a:pt x="224" y="27"/>
                        <a:pt x="224" y="27"/>
                      </a:cubicBezTo>
                      <a:cubicBezTo>
                        <a:pt x="233" y="24"/>
                        <a:pt x="242" y="20"/>
                        <a:pt x="250" y="16"/>
                      </a:cubicBezTo>
                      <a:cubicBezTo>
                        <a:pt x="250" y="16"/>
                        <a:pt x="251" y="16"/>
                        <a:pt x="251" y="16"/>
                      </a:cubicBezTo>
                      <a:cubicBezTo>
                        <a:pt x="251" y="16"/>
                        <a:pt x="251" y="16"/>
                        <a:pt x="251" y="16"/>
                      </a:cubicBezTo>
                      <a:cubicBezTo>
                        <a:pt x="258" y="13"/>
                        <a:pt x="265" y="10"/>
                        <a:pt x="271" y="7"/>
                      </a:cubicBezTo>
                      <a:cubicBezTo>
                        <a:pt x="271" y="6"/>
                        <a:pt x="271" y="6"/>
                        <a:pt x="271" y="6"/>
                      </a:cubicBezTo>
                      <a:cubicBezTo>
                        <a:pt x="270" y="5"/>
                        <a:pt x="270" y="3"/>
                        <a:pt x="271" y="3"/>
                      </a:cubicBezTo>
                      <a:cubicBezTo>
                        <a:pt x="271" y="2"/>
                        <a:pt x="271" y="2"/>
                        <a:pt x="272" y="1"/>
                      </a:cubicBezTo>
                      <a:cubicBezTo>
                        <a:pt x="272" y="1"/>
                        <a:pt x="272" y="1"/>
                        <a:pt x="273" y="0"/>
                      </a:cubicBezTo>
                      <a:cubicBezTo>
                        <a:pt x="272" y="0"/>
                        <a:pt x="272" y="0"/>
                        <a:pt x="272" y="1"/>
                      </a:cubicBezTo>
                      <a:cubicBezTo>
                        <a:pt x="247" y="13"/>
                        <a:pt x="222" y="22"/>
                        <a:pt x="197" y="32"/>
                      </a:cubicBezTo>
                      <a:cubicBezTo>
                        <a:pt x="165" y="45"/>
                        <a:pt x="133" y="57"/>
                        <a:pt x="101" y="68"/>
                      </a:cubicBezTo>
                      <a:cubicBezTo>
                        <a:pt x="77" y="77"/>
                        <a:pt x="51" y="83"/>
                        <a:pt x="28" y="97"/>
                      </a:cubicBezTo>
                      <a:cubicBezTo>
                        <a:pt x="16" y="106"/>
                        <a:pt x="3" y="118"/>
                        <a:pt x="1" y="134"/>
                      </a:cubicBezTo>
                      <a:cubicBezTo>
                        <a:pt x="0" y="149"/>
                        <a:pt x="10" y="160"/>
                        <a:pt x="24" y="163"/>
                      </a:cubicBezTo>
                      <a:cubicBezTo>
                        <a:pt x="43" y="167"/>
                        <a:pt x="63" y="159"/>
                        <a:pt x="80" y="152"/>
                      </a:cubicBezTo>
                      <a:cubicBezTo>
                        <a:pt x="102" y="143"/>
                        <a:pt x="124" y="132"/>
                        <a:pt x="145" y="120"/>
                      </a:cubicBezTo>
                      <a:cubicBezTo>
                        <a:pt x="194" y="92"/>
                        <a:pt x="243" y="61"/>
                        <a:pt x="286" y="23"/>
                      </a:cubicBezTo>
                      <a:cubicBezTo>
                        <a:pt x="286" y="23"/>
                        <a:pt x="287" y="22"/>
                        <a:pt x="287" y="22"/>
                      </a:cubicBezTo>
                      <a:cubicBezTo>
                        <a:pt x="287" y="22"/>
                        <a:pt x="287" y="22"/>
                        <a:pt x="287" y="22"/>
                      </a:cubicBezTo>
                      <a:cubicBezTo>
                        <a:pt x="286" y="22"/>
                        <a:pt x="286" y="22"/>
                        <a:pt x="286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5" name="Freeform 4226"/>
                <p:cNvSpPr/>
                <p:nvPr/>
              </p:nvSpPr>
              <p:spPr bwMode="auto">
                <a:xfrm>
                  <a:off x="2786" y="470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6" name="Freeform 4227"/>
                <p:cNvSpPr/>
                <p:nvPr/>
              </p:nvSpPr>
              <p:spPr bwMode="auto">
                <a:xfrm>
                  <a:off x="2833" y="455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7" name="Freeform 4228"/>
                <p:cNvSpPr/>
                <p:nvPr/>
              </p:nvSpPr>
              <p:spPr bwMode="auto">
                <a:xfrm>
                  <a:off x="3167" y="204"/>
                  <a:ext cx="28" cy="35"/>
                </a:xfrm>
                <a:custGeom>
                  <a:avLst/>
                  <a:gdLst>
                    <a:gd name="T0" fmla="*/ 5 w 16"/>
                    <a:gd name="T1" fmla="*/ 3 h 20"/>
                    <a:gd name="T2" fmla="*/ 1 w 16"/>
                    <a:gd name="T3" fmla="*/ 0 h 20"/>
                    <a:gd name="T4" fmla="*/ 1 w 16"/>
                    <a:gd name="T5" fmla="*/ 3 h 20"/>
                    <a:gd name="T6" fmla="*/ 1 w 16"/>
                    <a:gd name="T7" fmla="*/ 4 h 20"/>
                    <a:gd name="T8" fmla="*/ 2 w 16"/>
                    <a:gd name="T9" fmla="*/ 5 h 20"/>
                    <a:gd name="T10" fmla="*/ 2 w 16"/>
                    <a:gd name="T11" fmla="*/ 5 h 20"/>
                    <a:gd name="T12" fmla="*/ 9 w 16"/>
                    <a:gd name="T13" fmla="*/ 12 h 20"/>
                    <a:gd name="T14" fmla="*/ 8 w 16"/>
                    <a:gd name="T15" fmla="*/ 13 h 20"/>
                    <a:gd name="T16" fmla="*/ 12 w 16"/>
                    <a:gd name="T17" fmla="*/ 17 h 20"/>
                    <a:gd name="T18" fmla="*/ 13 w 16"/>
                    <a:gd name="T19" fmla="*/ 19 h 20"/>
                    <a:gd name="T20" fmla="*/ 16 w 16"/>
                    <a:gd name="T21" fmla="*/ 19 h 20"/>
                    <a:gd name="T22" fmla="*/ 15 w 16"/>
                    <a:gd name="T23" fmla="*/ 14 h 20"/>
                    <a:gd name="T24" fmla="*/ 16 w 16"/>
                    <a:gd name="T25" fmla="*/ 14 h 20"/>
                    <a:gd name="T26" fmla="*/ 6 w 16"/>
                    <a:gd name="T27" fmla="*/ 1 h 20"/>
                    <a:gd name="T28" fmla="*/ 5 w 16"/>
                    <a:gd name="T2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" h="20">
                      <a:moveTo>
                        <a:pt x="5" y="3"/>
                      </a:moveTo>
                      <a:cubicBezTo>
                        <a:pt x="3" y="4"/>
                        <a:pt x="0" y="2"/>
                        <a:pt x="1" y="0"/>
                      </a:cubicBezTo>
                      <a:cubicBezTo>
                        <a:pt x="0" y="0"/>
                        <a:pt x="0" y="2"/>
                        <a:pt x="1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5" y="7"/>
                        <a:pt x="7" y="9"/>
                        <a:pt x="9" y="12"/>
                      </a:cubicBezTo>
                      <a:cubicBezTo>
                        <a:pt x="9" y="12"/>
                        <a:pt x="9" y="13"/>
                        <a:pt x="8" y="13"/>
                      </a:cubicBezTo>
                      <a:cubicBezTo>
                        <a:pt x="9" y="14"/>
                        <a:pt x="11" y="16"/>
                        <a:pt x="12" y="17"/>
                      </a:cubicBezTo>
                      <a:cubicBezTo>
                        <a:pt x="12" y="18"/>
                        <a:pt x="13" y="18"/>
                        <a:pt x="13" y="19"/>
                      </a:cubicBezTo>
                      <a:cubicBezTo>
                        <a:pt x="14" y="20"/>
                        <a:pt x="15" y="20"/>
                        <a:pt x="16" y="19"/>
                      </a:cubicBezTo>
                      <a:cubicBezTo>
                        <a:pt x="13" y="20"/>
                        <a:pt x="12" y="15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2" y="10"/>
                        <a:pt x="9" y="6"/>
                        <a:pt x="6" y="1"/>
                      </a:cubicBezTo>
                      <a:cubicBezTo>
                        <a:pt x="6" y="2"/>
                        <a:pt x="5" y="2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8" name="Freeform 4229"/>
                <p:cNvSpPr/>
                <p:nvPr/>
              </p:nvSpPr>
              <p:spPr bwMode="auto">
                <a:xfrm>
                  <a:off x="3176" y="220"/>
                  <a:ext cx="3" cy="3"/>
                </a:xfrm>
                <a:custGeom>
                  <a:avLst/>
                  <a:gdLst>
                    <a:gd name="T0" fmla="*/ 0 w 2"/>
                    <a:gd name="T1" fmla="*/ 0 h 2"/>
                    <a:gd name="T2" fmla="*/ 1 w 2"/>
                    <a:gd name="T3" fmla="*/ 1 h 2"/>
                    <a:gd name="T4" fmla="*/ 0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79" name="Freeform 4230"/>
                <p:cNvSpPr/>
                <p:nvPr/>
              </p:nvSpPr>
              <p:spPr bwMode="auto">
                <a:xfrm>
                  <a:off x="3188" y="199"/>
                  <a:ext cx="85" cy="40"/>
                </a:xfrm>
                <a:custGeom>
                  <a:avLst/>
                  <a:gdLst>
                    <a:gd name="T0" fmla="*/ 46 w 49"/>
                    <a:gd name="T1" fmla="*/ 1 h 23"/>
                    <a:gd name="T2" fmla="*/ 46 w 49"/>
                    <a:gd name="T3" fmla="*/ 0 h 23"/>
                    <a:gd name="T4" fmla="*/ 4 w 49"/>
                    <a:gd name="T5" fmla="*/ 17 h 23"/>
                    <a:gd name="T6" fmla="*/ 3 w 49"/>
                    <a:gd name="T7" fmla="*/ 17 h 23"/>
                    <a:gd name="T8" fmla="*/ 4 w 49"/>
                    <a:gd name="T9" fmla="*/ 22 h 23"/>
                    <a:gd name="T10" fmla="*/ 5 w 49"/>
                    <a:gd name="T11" fmla="*/ 22 h 23"/>
                    <a:gd name="T12" fmla="*/ 5 w 49"/>
                    <a:gd name="T13" fmla="*/ 22 h 23"/>
                    <a:gd name="T14" fmla="*/ 48 w 49"/>
                    <a:gd name="T15" fmla="*/ 4 h 23"/>
                    <a:gd name="T16" fmla="*/ 49 w 49"/>
                    <a:gd name="T17" fmla="*/ 4 h 23"/>
                    <a:gd name="T18" fmla="*/ 46 w 49"/>
                    <a:gd name="T19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9" h="23">
                      <a:moveTo>
                        <a:pt x="46" y="1"/>
                      </a:moveTo>
                      <a:cubicBezTo>
                        <a:pt x="46" y="1"/>
                        <a:pt x="46" y="0"/>
                        <a:pt x="46" y="0"/>
                      </a:cubicBezTo>
                      <a:cubicBezTo>
                        <a:pt x="32" y="6"/>
                        <a:pt x="18" y="13"/>
                        <a:pt x="4" y="17"/>
                      </a:cubicBezTo>
                      <a:cubicBezTo>
                        <a:pt x="4" y="17"/>
                        <a:pt x="3" y="17"/>
                        <a:pt x="3" y="17"/>
                      </a:cubicBezTo>
                      <a:cubicBezTo>
                        <a:pt x="0" y="18"/>
                        <a:pt x="1" y="23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20" y="18"/>
                        <a:pt x="34" y="10"/>
                        <a:pt x="48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6" y="3"/>
                        <a:pt x="4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0" name="Freeform 4231"/>
                <p:cNvSpPr/>
                <p:nvPr/>
              </p:nvSpPr>
              <p:spPr bwMode="auto">
                <a:xfrm>
                  <a:off x="3167" y="138"/>
                  <a:ext cx="68" cy="73"/>
                </a:xfrm>
                <a:custGeom>
                  <a:avLst/>
                  <a:gdLst>
                    <a:gd name="T0" fmla="*/ 1 w 39"/>
                    <a:gd name="T1" fmla="*/ 38 h 42"/>
                    <a:gd name="T2" fmla="*/ 5 w 39"/>
                    <a:gd name="T3" fmla="*/ 41 h 42"/>
                    <a:gd name="T4" fmla="*/ 6 w 39"/>
                    <a:gd name="T5" fmla="*/ 39 h 42"/>
                    <a:gd name="T6" fmla="*/ 39 w 39"/>
                    <a:gd name="T7" fmla="*/ 5 h 42"/>
                    <a:gd name="T8" fmla="*/ 38 w 39"/>
                    <a:gd name="T9" fmla="*/ 3 h 42"/>
                    <a:gd name="T10" fmla="*/ 37 w 39"/>
                    <a:gd name="T11" fmla="*/ 0 h 42"/>
                    <a:gd name="T12" fmla="*/ 3 w 39"/>
                    <a:gd name="T13" fmla="*/ 35 h 42"/>
                    <a:gd name="T14" fmla="*/ 2 w 39"/>
                    <a:gd name="T15" fmla="*/ 36 h 42"/>
                    <a:gd name="T16" fmla="*/ 1 w 39"/>
                    <a:gd name="T1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9" h="42">
                      <a:moveTo>
                        <a:pt x="1" y="38"/>
                      </a:moveTo>
                      <a:cubicBezTo>
                        <a:pt x="0" y="40"/>
                        <a:pt x="3" y="42"/>
                        <a:pt x="5" y="41"/>
                      </a:cubicBezTo>
                      <a:cubicBezTo>
                        <a:pt x="5" y="40"/>
                        <a:pt x="6" y="40"/>
                        <a:pt x="6" y="39"/>
                      </a:cubicBezTo>
                      <a:cubicBezTo>
                        <a:pt x="18" y="29"/>
                        <a:pt x="27" y="15"/>
                        <a:pt x="39" y="5"/>
                      </a:cubicBezTo>
                      <a:cubicBezTo>
                        <a:pt x="39" y="4"/>
                        <a:pt x="38" y="4"/>
                        <a:pt x="38" y="3"/>
                      </a:cubicBezTo>
                      <a:cubicBezTo>
                        <a:pt x="37" y="2"/>
                        <a:pt x="37" y="1"/>
                        <a:pt x="37" y="0"/>
                      </a:cubicBezTo>
                      <a:cubicBezTo>
                        <a:pt x="24" y="10"/>
                        <a:pt x="15" y="25"/>
                        <a:pt x="3" y="35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1" y="37"/>
                        <a:pt x="1" y="3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1" name="Freeform 4232"/>
                <p:cNvSpPr/>
                <p:nvPr/>
              </p:nvSpPr>
              <p:spPr bwMode="auto">
                <a:xfrm>
                  <a:off x="3264" y="139"/>
                  <a:ext cx="30" cy="67"/>
                </a:xfrm>
                <a:custGeom>
                  <a:avLst/>
                  <a:gdLst>
                    <a:gd name="T0" fmla="*/ 16 w 17"/>
                    <a:gd name="T1" fmla="*/ 2 h 38"/>
                    <a:gd name="T2" fmla="*/ 6 w 17"/>
                    <a:gd name="T3" fmla="*/ 6 h 38"/>
                    <a:gd name="T4" fmla="*/ 2 w 17"/>
                    <a:gd name="T5" fmla="*/ 14 h 38"/>
                    <a:gd name="T6" fmla="*/ 2 w 17"/>
                    <a:gd name="T7" fmla="*/ 34 h 38"/>
                    <a:gd name="T8" fmla="*/ 2 w 17"/>
                    <a:gd name="T9" fmla="*/ 35 h 38"/>
                    <a:gd name="T10" fmla="*/ 5 w 17"/>
                    <a:gd name="T11" fmla="*/ 38 h 38"/>
                    <a:gd name="T12" fmla="*/ 7 w 17"/>
                    <a:gd name="T13" fmla="*/ 35 h 38"/>
                    <a:gd name="T14" fmla="*/ 6 w 17"/>
                    <a:gd name="T15" fmla="*/ 18 h 38"/>
                    <a:gd name="T16" fmla="*/ 16 w 17"/>
                    <a:gd name="T17" fmla="*/ 2 h 38"/>
                    <a:gd name="T18" fmla="*/ 17 w 17"/>
                    <a:gd name="T19" fmla="*/ 0 h 38"/>
                    <a:gd name="T20" fmla="*/ 16 w 17"/>
                    <a:gd name="T21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38">
                      <a:moveTo>
                        <a:pt x="16" y="2"/>
                      </a:moveTo>
                      <a:cubicBezTo>
                        <a:pt x="13" y="3"/>
                        <a:pt x="9" y="5"/>
                        <a:pt x="6" y="6"/>
                      </a:cubicBezTo>
                      <a:cubicBezTo>
                        <a:pt x="4" y="8"/>
                        <a:pt x="3" y="11"/>
                        <a:pt x="2" y="14"/>
                      </a:cubicBezTo>
                      <a:cubicBezTo>
                        <a:pt x="0" y="21"/>
                        <a:pt x="1" y="27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7"/>
                        <a:pt x="4" y="38"/>
                        <a:pt x="5" y="38"/>
                      </a:cubicBezTo>
                      <a:cubicBezTo>
                        <a:pt x="6" y="38"/>
                        <a:pt x="7" y="37"/>
                        <a:pt x="7" y="35"/>
                      </a:cubicBezTo>
                      <a:cubicBezTo>
                        <a:pt x="7" y="30"/>
                        <a:pt x="5" y="24"/>
                        <a:pt x="6" y="18"/>
                      </a:cubicBezTo>
                      <a:cubicBezTo>
                        <a:pt x="7" y="12"/>
                        <a:pt x="11" y="6"/>
                        <a:pt x="16" y="2"/>
                      </a:cubicBezTo>
                      <a:cubicBezTo>
                        <a:pt x="17" y="2"/>
                        <a:pt x="17" y="1"/>
                        <a:pt x="17" y="0"/>
                      </a:cubicBezTo>
                      <a:cubicBezTo>
                        <a:pt x="17" y="1"/>
                        <a:pt x="16" y="2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2" name="Freeform 4233"/>
                <p:cNvSpPr/>
                <p:nvPr/>
              </p:nvSpPr>
              <p:spPr bwMode="auto">
                <a:xfrm>
                  <a:off x="3231" y="132"/>
                  <a:ext cx="65" cy="23"/>
                </a:xfrm>
                <a:custGeom>
                  <a:avLst/>
                  <a:gdLst>
                    <a:gd name="T0" fmla="*/ 0 w 37"/>
                    <a:gd name="T1" fmla="*/ 3 h 13"/>
                    <a:gd name="T2" fmla="*/ 1 w 37"/>
                    <a:gd name="T3" fmla="*/ 6 h 13"/>
                    <a:gd name="T4" fmla="*/ 2 w 37"/>
                    <a:gd name="T5" fmla="*/ 8 h 13"/>
                    <a:gd name="T6" fmla="*/ 25 w 37"/>
                    <a:gd name="T7" fmla="*/ 10 h 13"/>
                    <a:gd name="T8" fmla="*/ 35 w 37"/>
                    <a:gd name="T9" fmla="*/ 6 h 13"/>
                    <a:gd name="T10" fmla="*/ 36 w 37"/>
                    <a:gd name="T11" fmla="*/ 4 h 13"/>
                    <a:gd name="T12" fmla="*/ 33 w 37"/>
                    <a:gd name="T13" fmla="*/ 1 h 13"/>
                    <a:gd name="T14" fmla="*/ 4 w 37"/>
                    <a:gd name="T15" fmla="*/ 2 h 13"/>
                    <a:gd name="T16" fmla="*/ 0 w 37"/>
                    <a:gd name="T17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3">
                      <a:moveTo>
                        <a:pt x="0" y="3"/>
                      </a:move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9" y="13"/>
                        <a:pt x="17" y="12"/>
                        <a:pt x="25" y="10"/>
                      </a:cubicBezTo>
                      <a:cubicBezTo>
                        <a:pt x="28" y="9"/>
                        <a:pt x="32" y="7"/>
                        <a:pt x="35" y="6"/>
                      </a:cubicBezTo>
                      <a:cubicBezTo>
                        <a:pt x="35" y="6"/>
                        <a:pt x="36" y="5"/>
                        <a:pt x="36" y="4"/>
                      </a:cubicBezTo>
                      <a:cubicBezTo>
                        <a:pt x="37" y="2"/>
                        <a:pt x="35" y="0"/>
                        <a:pt x="33" y="1"/>
                      </a:cubicBezTo>
                      <a:cubicBezTo>
                        <a:pt x="24" y="5"/>
                        <a:pt x="12" y="10"/>
                        <a:pt x="4" y="2"/>
                      </a:cubicBezTo>
                      <a:cubicBezTo>
                        <a:pt x="3" y="0"/>
                        <a:pt x="1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3" name="Freeform 4234"/>
                <p:cNvSpPr/>
                <p:nvPr/>
              </p:nvSpPr>
              <p:spPr bwMode="auto">
                <a:xfrm>
                  <a:off x="3217" y="166"/>
                  <a:ext cx="33" cy="26"/>
                </a:xfrm>
                <a:custGeom>
                  <a:avLst/>
                  <a:gdLst>
                    <a:gd name="T0" fmla="*/ 6 w 19"/>
                    <a:gd name="T1" fmla="*/ 13 h 15"/>
                    <a:gd name="T2" fmla="*/ 16 w 19"/>
                    <a:gd name="T3" fmla="*/ 6 h 15"/>
                    <a:gd name="T4" fmla="*/ 12 w 19"/>
                    <a:gd name="T5" fmla="*/ 3 h 15"/>
                    <a:gd name="T6" fmla="*/ 3 w 19"/>
                    <a:gd name="T7" fmla="*/ 9 h 15"/>
                    <a:gd name="T8" fmla="*/ 6 w 19"/>
                    <a:gd name="T9" fmla="*/ 1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6" y="13"/>
                      </a:moveTo>
                      <a:cubicBezTo>
                        <a:pt x="10" y="11"/>
                        <a:pt x="14" y="9"/>
                        <a:pt x="16" y="6"/>
                      </a:cubicBezTo>
                      <a:cubicBezTo>
                        <a:pt x="19" y="3"/>
                        <a:pt x="15" y="0"/>
                        <a:pt x="12" y="3"/>
                      </a:cubicBezTo>
                      <a:cubicBezTo>
                        <a:pt x="10" y="6"/>
                        <a:pt x="6" y="7"/>
                        <a:pt x="3" y="9"/>
                      </a:cubicBezTo>
                      <a:cubicBezTo>
                        <a:pt x="0" y="11"/>
                        <a:pt x="3" y="15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4" name="Freeform 4235"/>
                <p:cNvSpPr/>
                <p:nvPr/>
              </p:nvSpPr>
              <p:spPr bwMode="auto">
                <a:xfrm>
                  <a:off x="2956" y="286"/>
                  <a:ext cx="51" cy="92"/>
                </a:xfrm>
                <a:custGeom>
                  <a:avLst/>
                  <a:gdLst>
                    <a:gd name="T0" fmla="*/ 6 w 29"/>
                    <a:gd name="T1" fmla="*/ 4 h 53"/>
                    <a:gd name="T2" fmla="*/ 6 w 29"/>
                    <a:gd name="T3" fmla="*/ 4 h 53"/>
                    <a:gd name="T4" fmla="*/ 1 w 29"/>
                    <a:gd name="T5" fmla="*/ 3 h 53"/>
                    <a:gd name="T6" fmla="*/ 1 w 29"/>
                    <a:gd name="T7" fmla="*/ 6 h 53"/>
                    <a:gd name="T8" fmla="*/ 5 w 29"/>
                    <a:gd name="T9" fmla="*/ 28 h 53"/>
                    <a:gd name="T10" fmla="*/ 6 w 29"/>
                    <a:gd name="T11" fmla="*/ 29 h 53"/>
                    <a:gd name="T12" fmla="*/ 5 w 29"/>
                    <a:gd name="T13" fmla="*/ 31 h 53"/>
                    <a:gd name="T14" fmla="*/ 20 w 29"/>
                    <a:gd name="T15" fmla="*/ 50 h 53"/>
                    <a:gd name="T16" fmla="*/ 22 w 29"/>
                    <a:gd name="T17" fmla="*/ 52 h 53"/>
                    <a:gd name="T18" fmla="*/ 26 w 29"/>
                    <a:gd name="T19" fmla="*/ 48 h 53"/>
                    <a:gd name="T20" fmla="*/ 25 w 29"/>
                    <a:gd name="T21" fmla="*/ 47 h 53"/>
                    <a:gd name="T22" fmla="*/ 6 w 29"/>
                    <a:gd name="T23" fmla="*/ 4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53">
                      <a:moveTo>
                        <a:pt x="6" y="4"/>
                      </a:move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1"/>
                        <a:pt x="1" y="0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14"/>
                        <a:pt x="2" y="21"/>
                        <a:pt x="5" y="28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30"/>
                        <a:pt x="6" y="31"/>
                        <a:pt x="5" y="31"/>
                      </a:cubicBezTo>
                      <a:cubicBezTo>
                        <a:pt x="9" y="38"/>
                        <a:pt x="14" y="45"/>
                        <a:pt x="20" y="50"/>
                      </a:cubicBezTo>
                      <a:cubicBezTo>
                        <a:pt x="21" y="50"/>
                        <a:pt x="22" y="51"/>
                        <a:pt x="22" y="52"/>
                      </a:cubicBezTo>
                      <a:cubicBezTo>
                        <a:pt x="25" y="53"/>
                        <a:pt x="29" y="49"/>
                        <a:pt x="26" y="48"/>
                      </a:cubicBezTo>
                      <a:cubicBezTo>
                        <a:pt x="26" y="47"/>
                        <a:pt x="25" y="47"/>
                        <a:pt x="25" y="47"/>
                      </a:cubicBezTo>
                      <a:cubicBezTo>
                        <a:pt x="12" y="38"/>
                        <a:pt x="5" y="2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5" name="Freeform 4236"/>
                <p:cNvSpPr/>
                <p:nvPr/>
              </p:nvSpPr>
              <p:spPr bwMode="auto">
                <a:xfrm>
                  <a:off x="2972" y="277"/>
                  <a:ext cx="52" cy="92"/>
                </a:xfrm>
                <a:custGeom>
                  <a:avLst/>
                  <a:gdLst>
                    <a:gd name="T0" fmla="*/ 11 w 30"/>
                    <a:gd name="T1" fmla="*/ 26 h 53"/>
                    <a:gd name="T2" fmla="*/ 8 w 30"/>
                    <a:gd name="T3" fmla="*/ 23 h 53"/>
                    <a:gd name="T4" fmla="*/ 9 w 30"/>
                    <a:gd name="T5" fmla="*/ 22 h 53"/>
                    <a:gd name="T6" fmla="*/ 9 w 30"/>
                    <a:gd name="T7" fmla="*/ 22 h 53"/>
                    <a:gd name="T8" fmla="*/ 8 w 30"/>
                    <a:gd name="T9" fmla="*/ 14 h 53"/>
                    <a:gd name="T10" fmla="*/ 7 w 30"/>
                    <a:gd name="T11" fmla="*/ 13 h 53"/>
                    <a:gd name="T12" fmla="*/ 7 w 30"/>
                    <a:gd name="T13" fmla="*/ 12 h 53"/>
                    <a:gd name="T14" fmla="*/ 9 w 30"/>
                    <a:gd name="T15" fmla="*/ 5 h 53"/>
                    <a:gd name="T16" fmla="*/ 9 w 30"/>
                    <a:gd name="T17" fmla="*/ 4 h 53"/>
                    <a:gd name="T18" fmla="*/ 4 w 30"/>
                    <a:gd name="T19" fmla="*/ 3 h 53"/>
                    <a:gd name="T20" fmla="*/ 3 w 30"/>
                    <a:gd name="T21" fmla="*/ 7 h 53"/>
                    <a:gd name="T22" fmla="*/ 22 w 30"/>
                    <a:gd name="T23" fmla="*/ 48 h 53"/>
                    <a:gd name="T24" fmla="*/ 24 w 30"/>
                    <a:gd name="T25" fmla="*/ 50 h 53"/>
                    <a:gd name="T26" fmla="*/ 28 w 30"/>
                    <a:gd name="T27" fmla="*/ 46 h 53"/>
                    <a:gd name="T28" fmla="*/ 26 w 30"/>
                    <a:gd name="T29" fmla="*/ 45 h 53"/>
                    <a:gd name="T30" fmla="*/ 11 w 30"/>
                    <a:gd name="T31" fmla="*/ 26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53">
                      <a:moveTo>
                        <a:pt x="11" y="26"/>
                      </a:moveTo>
                      <a:cubicBezTo>
                        <a:pt x="10" y="25"/>
                        <a:pt x="9" y="24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8" y="19"/>
                        <a:pt x="8" y="17"/>
                        <a:pt x="8" y="14"/>
                      </a:cubicBezTo>
                      <a:cubicBezTo>
                        <a:pt x="7" y="14"/>
                        <a:pt x="7" y="14"/>
                        <a:pt x="7" y="13"/>
                      </a:cubicBezTo>
                      <a:cubicBezTo>
                        <a:pt x="6" y="13"/>
                        <a:pt x="7" y="12"/>
                        <a:pt x="7" y="12"/>
                      </a:cubicBezTo>
                      <a:cubicBezTo>
                        <a:pt x="8" y="10"/>
                        <a:pt x="8" y="7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10" y="1"/>
                        <a:pt x="5" y="0"/>
                        <a:pt x="4" y="3"/>
                      </a:cubicBezTo>
                      <a:cubicBezTo>
                        <a:pt x="3" y="5"/>
                        <a:pt x="3" y="6"/>
                        <a:pt x="3" y="7"/>
                      </a:cubicBezTo>
                      <a:cubicBezTo>
                        <a:pt x="0" y="23"/>
                        <a:pt x="10" y="38"/>
                        <a:pt x="22" y="48"/>
                      </a:cubicBezTo>
                      <a:cubicBezTo>
                        <a:pt x="23" y="49"/>
                        <a:pt x="23" y="50"/>
                        <a:pt x="24" y="50"/>
                      </a:cubicBezTo>
                      <a:cubicBezTo>
                        <a:pt x="27" y="53"/>
                        <a:pt x="30" y="49"/>
                        <a:pt x="28" y="46"/>
                      </a:cubicBezTo>
                      <a:cubicBezTo>
                        <a:pt x="27" y="46"/>
                        <a:pt x="27" y="46"/>
                        <a:pt x="26" y="45"/>
                      </a:cubicBezTo>
                      <a:cubicBezTo>
                        <a:pt x="20" y="40"/>
                        <a:pt x="14" y="33"/>
                        <a:pt x="1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6" name="Freeform 4237"/>
                <p:cNvSpPr/>
                <p:nvPr/>
              </p:nvSpPr>
              <p:spPr bwMode="auto">
                <a:xfrm>
                  <a:off x="2708" y="300"/>
                  <a:ext cx="282" cy="181"/>
                </a:xfrm>
                <a:custGeom>
                  <a:avLst/>
                  <a:gdLst>
                    <a:gd name="T0" fmla="*/ 161 w 162"/>
                    <a:gd name="T1" fmla="*/ 41 h 104"/>
                    <a:gd name="T2" fmla="*/ 153 w 162"/>
                    <a:gd name="T3" fmla="*/ 33 h 104"/>
                    <a:gd name="T4" fmla="*/ 149 w 162"/>
                    <a:gd name="T5" fmla="*/ 21 h 104"/>
                    <a:gd name="T6" fmla="*/ 143 w 162"/>
                    <a:gd name="T7" fmla="*/ 13 h 104"/>
                    <a:gd name="T8" fmla="*/ 142 w 162"/>
                    <a:gd name="T9" fmla="*/ 1 h 104"/>
                    <a:gd name="T10" fmla="*/ 140 w 162"/>
                    <a:gd name="T11" fmla="*/ 5 h 104"/>
                    <a:gd name="T12" fmla="*/ 126 w 162"/>
                    <a:gd name="T13" fmla="*/ 4 h 104"/>
                    <a:gd name="T14" fmla="*/ 144 w 162"/>
                    <a:gd name="T15" fmla="*/ 20 h 104"/>
                    <a:gd name="T16" fmla="*/ 119 w 162"/>
                    <a:gd name="T17" fmla="*/ 7 h 104"/>
                    <a:gd name="T18" fmla="*/ 130 w 162"/>
                    <a:gd name="T19" fmla="*/ 17 h 104"/>
                    <a:gd name="T20" fmla="*/ 110 w 162"/>
                    <a:gd name="T21" fmla="*/ 12 h 104"/>
                    <a:gd name="T22" fmla="*/ 104 w 162"/>
                    <a:gd name="T23" fmla="*/ 13 h 104"/>
                    <a:gd name="T24" fmla="*/ 141 w 162"/>
                    <a:gd name="T25" fmla="*/ 40 h 104"/>
                    <a:gd name="T26" fmla="*/ 95 w 162"/>
                    <a:gd name="T27" fmla="*/ 17 h 104"/>
                    <a:gd name="T28" fmla="*/ 87 w 162"/>
                    <a:gd name="T29" fmla="*/ 19 h 104"/>
                    <a:gd name="T30" fmla="*/ 90 w 162"/>
                    <a:gd name="T31" fmla="*/ 23 h 104"/>
                    <a:gd name="T32" fmla="*/ 77 w 162"/>
                    <a:gd name="T33" fmla="*/ 23 h 104"/>
                    <a:gd name="T34" fmla="*/ 81 w 162"/>
                    <a:gd name="T35" fmla="*/ 34 h 104"/>
                    <a:gd name="T36" fmla="*/ 66 w 162"/>
                    <a:gd name="T37" fmla="*/ 25 h 104"/>
                    <a:gd name="T38" fmla="*/ 93 w 162"/>
                    <a:gd name="T39" fmla="*/ 46 h 104"/>
                    <a:gd name="T40" fmla="*/ 86 w 162"/>
                    <a:gd name="T41" fmla="*/ 48 h 104"/>
                    <a:gd name="T42" fmla="*/ 81 w 162"/>
                    <a:gd name="T43" fmla="*/ 50 h 104"/>
                    <a:gd name="T44" fmla="*/ 41 w 162"/>
                    <a:gd name="T45" fmla="*/ 35 h 104"/>
                    <a:gd name="T46" fmla="*/ 105 w 162"/>
                    <a:gd name="T47" fmla="*/ 74 h 104"/>
                    <a:gd name="T48" fmla="*/ 32 w 162"/>
                    <a:gd name="T49" fmla="*/ 40 h 104"/>
                    <a:gd name="T50" fmla="*/ 27 w 162"/>
                    <a:gd name="T51" fmla="*/ 42 h 104"/>
                    <a:gd name="T52" fmla="*/ 73 w 162"/>
                    <a:gd name="T53" fmla="*/ 72 h 104"/>
                    <a:gd name="T54" fmla="*/ 66 w 162"/>
                    <a:gd name="T55" fmla="*/ 79 h 104"/>
                    <a:gd name="T56" fmla="*/ 17 w 162"/>
                    <a:gd name="T57" fmla="*/ 53 h 104"/>
                    <a:gd name="T58" fmla="*/ 72 w 162"/>
                    <a:gd name="T59" fmla="*/ 89 h 104"/>
                    <a:gd name="T60" fmla="*/ 10 w 162"/>
                    <a:gd name="T61" fmla="*/ 56 h 104"/>
                    <a:gd name="T62" fmla="*/ 61 w 162"/>
                    <a:gd name="T63" fmla="*/ 92 h 104"/>
                    <a:gd name="T64" fmla="*/ 5 w 162"/>
                    <a:gd name="T65" fmla="*/ 64 h 104"/>
                    <a:gd name="T66" fmla="*/ 52 w 162"/>
                    <a:gd name="T67" fmla="*/ 95 h 104"/>
                    <a:gd name="T68" fmla="*/ 46 w 162"/>
                    <a:gd name="T69" fmla="*/ 99 h 104"/>
                    <a:gd name="T70" fmla="*/ 4 w 162"/>
                    <a:gd name="T71" fmla="*/ 77 h 104"/>
                    <a:gd name="T72" fmla="*/ 30 w 162"/>
                    <a:gd name="T73" fmla="*/ 97 h 104"/>
                    <a:gd name="T74" fmla="*/ 34 w 162"/>
                    <a:gd name="T75" fmla="*/ 103 h 104"/>
                    <a:gd name="T76" fmla="*/ 10 w 162"/>
                    <a:gd name="T77" fmla="*/ 89 h 104"/>
                    <a:gd name="T78" fmla="*/ 30 w 162"/>
                    <a:gd name="T79" fmla="*/ 93 h 104"/>
                    <a:gd name="T80" fmla="*/ 28 w 162"/>
                    <a:gd name="T81" fmla="*/ 86 h 104"/>
                    <a:gd name="T82" fmla="*/ 36 w 162"/>
                    <a:gd name="T83" fmla="*/ 87 h 104"/>
                    <a:gd name="T84" fmla="*/ 30 w 162"/>
                    <a:gd name="T85" fmla="*/ 78 h 104"/>
                    <a:gd name="T86" fmla="*/ 65 w 162"/>
                    <a:gd name="T87" fmla="*/ 92 h 104"/>
                    <a:gd name="T88" fmla="*/ 76 w 162"/>
                    <a:gd name="T89" fmla="*/ 91 h 104"/>
                    <a:gd name="T90" fmla="*/ 22 w 162"/>
                    <a:gd name="T91" fmla="*/ 55 h 104"/>
                    <a:gd name="T92" fmla="*/ 80 w 162"/>
                    <a:gd name="T93" fmla="*/ 87 h 104"/>
                    <a:gd name="T94" fmla="*/ 86 w 162"/>
                    <a:gd name="T95" fmla="*/ 80 h 104"/>
                    <a:gd name="T96" fmla="*/ 91 w 162"/>
                    <a:gd name="T97" fmla="*/ 81 h 104"/>
                    <a:gd name="T98" fmla="*/ 66 w 162"/>
                    <a:gd name="T99" fmla="*/ 64 h 104"/>
                    <a:gd name="T100" fmla="*/ 98 w 162"/>
                    <a:gd name="T101" fmla="*/ 78 h 104"/>
                    <a:gd name="T102" fmla="*/ 48 w 162"/>
                    <a:gd name="T103" fmla="*/ 48 h 104"/>
                    <a:gd name="T104" fmla="*/ 106 w 162"/>
                    <a:gd name="T105" fmla="*/ 74 h 104"/>
                    <a:gd name="T106" fmla="*/ 112 w 162"/>
                    <a:gd name="T107" fmla="*/ 71 h 104"/>
                    <a:gd name="T108" fmla="*/ 69 w 162"/>
                    <a:gd name="T109" fmla="*/ 42 h 104"/>
                    <a:gd name="T110" fmla="*/ 124 w 162"/>
                    <a:gd name="T111" fmla="*/ 67 h 104"/>
                    <a:gd name="T112" fmla="*/ 131 w 162"/>
                    <a:gd name="T113" fmla="*/ 61 h 104"/>
                    <a:gd name="T114" fmla="*/ 97 w 162"/>
                    <a:gd name="T115" fmla="*/ 35 h 104"/>
                    <a:gd name="T116" fmla="*/ 141 w 162"/>
                    <a:gd name="T117" fmla="*/ 55 h 104"/>
                    <a:gd name="T118" fmla="*/ 147 w 162"/>
                    <a:gd name="T119" fmla="*/ 51 h 104"/>
                    <a:gd name="T120" fmla="*/ 155 w 162"/>
                    <a:gd name="T121" fmla="*/ 4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2" h="104">
                      <a:moveTo>
                        <a:pt x="131" y="31"/>
                      </a:moveTo>
                      <a:cubicBezTo>
                        <a:pt x="123" y="26"/>
                        <a:pt x="113" y="19"/>
                        <a:pt x="106" y="16"/>
                      </a:cubicBezTo>
                      <a:cubicBezTo>
                        <a:pt x="114" y="20"/>
                        <a:pt x="123" y="23"/>
                        <a:pt x="132" y="28"/>
                      </a:cubicBezTo>
                      <a:cubicBezTo>
                        <a:pt x="141" y="33"/>
                        <a:pt x="150" y="38"/>
                        <a:pt x="160" y="42"/>
                      </a:cubicBezTo>
                      <a:cubicBezTo>
                        <a:pt x="161" y="42"/>
                        <a:pt x="162" y="41"/>
                        <a:pt x="161" y="41"/>
                      </a:cubicBezTo>
                      <a:cubicBezTo>
                        <a:pt x="153" y="37"/>
                        <a:pt x="145" y="32"/>
                        <a:pt x="137" y="27"/>
                      </a:cubicBezTo>
                      <a:cubicBezTo>
                        <a:pt x="130" y="22"/>
                        <a:pt x="122" y="19"/>
                        <a:pt x="115" y="14"/>
                      </a:cubicBezTo>
                      <a:cubicBezTo>
                        <a:pt x="110" y="10"/>
                        <a:pt x="118" y="15"/>
                        <a:pt x="119" y="16"/>
                      </a:cubicBezTo>
                      <a:cubicBezTo>
                        <a:pt x="124" y="18"/>
                        <a:pt x="129" y="20"/>
                        <a:pt x="134" y="22"/>
                      </a:cubicBezTo>
                      <a:cubicBezTo>
                        <a:pt x="141" y="25"/>
                        <a:pt x="145" y="31"/>
                        <a:pt x="153" y="33"/>
                      </a:cubicBezTo>
                      <a:cubicBezTo>
                        <a:pt x="153" y="33"/>
                        <a:pt x="154" y="32"/>
                        <a:pt x="153" y="32"/>
                      </a:cubicBezTo>
                      <a:cubicBezTo>
                        <a:pt x="146" y="27"/>
                        <a:pt x="140" y="22"/>
                        <a:pt x="133" y="17"/>
                      </a:cubicBezTo>
                      <a:cubicBezTo>
                        <a:pt x="138" y="20"/>
                        <a:pt x="143" y="21"/>
                        <a:pt x="148" y="23"/>
                      </a:cubicBezTo>
                      <a:cubicBezTo>
                        <a:pt x="148" y="23"/>
                        <a:pt x="148" y="23"/>
                        <a:pt x="148" y="23"/>
                      </a:cubicBezTo>
                      <a:cubicBezTo>
                        <a:pt x="149" y="23"/>
                        <a:pt x="149" y="22"/>
                        <a:pt x="149" y="21"/>
                      </a:cubicBezTo>
                      <a:cubicBezTo>
                        <a:pt x="148" y="21"/>
                        <a:pt x="148" y="21"/>
                        <a:pt x="148" y="20"/>
                      </a:cubicBezTo>
                      <a:cubicBezTo>
                        <a:pt x="143" y="17"/>
                        <a:pt x="138" y="13"/>
                        <a:pt x="133" y="10"/>
                      </a:cubicBezTo>
                      <a:cubicBezTo>
                        <a:pt x="131" y="9"/>
                        <a:pt x="125" y="5"/>
                        <a:pt x="131" y="8"/>
                      </a:cubicBezTo>
                      <a:cubicBezTo>
                        <a:pt x="135" y="10"/>
                        <a:pt x="139" y="12"/>
                        <a:pt x="143" y="14"/>
                      </a:cubicBezTo>
                      <a:cubicBezTo>
                        <a:pt x="143" y="15"/>
                        <a:pt x="144" y="14"/>
                        <a:pt x="143" y="13"/>
                      </a:cubicBezTo>
                      <a:cubicBezTo>
                        <a:pt x="141" y="10"/>
                        <a:pt x="138" y="8"/>
                        <a:pt x="135" y="5"/>
                      </a:cubicBezTo>
                      <a:cubicBezTo>
                        <a:pt x="136" y="6"/>
                        <a:pt x="140" y="7"/>
                        <a:pt x="142" y="7"/>
                      </a:cubicBezTo>
                      <a:cubicBezTo>
                        <a:pt x="143" y="7"/>
                        <a:pt x="143" y="7"/>
                        <a:pt x="143" y="6"/>
                      </a:cubicBezTo>
                      <a:cubicBezTo>
                        <a:pt x="141" y="4"/>
                        <a:pt x="136" y="1"/>
                        <a:pt x="142" y="2"/>
                      </a:cubicBezTo>
                      <a:cubicBezTo>
                        <a:pt x="143" y="2"/>
                        <a:pt x="143" y="1"/>
                        <a:pt x="142" y="1"/>
                      </a:cubicBezTo>
                      <a:cubicBezTo>
                        <a:pt x="141" y="0"/>
                        <a:pt x="139" y="1"/>
                        <a:pt x="138" y="0"/>
                      </a:cubicBezTo>
                      <a:cubicBezTo>
                        <a:pt x="138" y="0"/>
                        <a:pt x="138" y="0"/>
                        <a:pt x="138" y="0"/>
                      </a:cubicBezTo>
                      <a:cubicBezTo>
                        <a:pt x="137" y="0"/>
                        <a:pt x="137" y="0"/>
                        <a:pt x="137" y="1"/>
                      </a:cubicBezTo>
                      <a:cubicBezTo>
                        <a:pt x="137" y="1"/>
                        <a:pt x="137" y="1"/>
                        <a:pt x="137" y="1"/>
                      </a:cubicBezTo>
                      <a:cubicBezTo>
                        <a:pt x="139" y="4"/>
                        <a:pt x="138" y="3"/>
                        <a:pt x="140" y="5"/>
                      </a:cubicBezTo>
                      <a:cubicBezTo>
                        <a:pt x="139" y="4"/>
                        <a:pt x="135" y="3"/>
                        <a:pt x="133" y="3"/>
                      </a:cubicBezTo>
                      <a:cubicBezTo>
                        <a:pt x="133" y="3"/>
                        <a:pt x="132" y="3"/>
                        <a:pt x="133" y="4"/>
                      </a:cubicBezTo>
                      <a:cubicBezTo>
                        <a:pt x="135" y="6"/>
                        <a:pt x="139" y="11"/>
                        <a:pt x="140" y="12"/>
                      </a:cubicBezTo>
                      <a:cubicBezTo>
                        <a:pt x="136" y="9"/>
                        <a:pt x="131" y="7"/>
                        <a:pt x="127" y="5"/>
                      </a:cubicBezTo>
                      <a:cubicBezTo>
                        <a:pt x="127" y="4"/>
                        <a:pt x="127" y="4"/>
                        <a:pt x="126" y="4"/>
                      </a:cubicBezTo>
                      <a:cubicBezTo>
                        <a:pt x="126" y="4"/>
                        <a:pt x="125" y="5"/>
                        <a:pt x="126" y="5"/>
                      </a:cubicBezTo>
                      <a:cubicBezTo>
                        <a:pt x="126" y="5"/>
                        <a:pt x="126" y="5"/>
                        <a:pt x="126" y="5"/>
                      </a:cubicBezTo>
                      <a:cubicBezTo>
                        <a:pt x="129" y="9"/>
                        <a:pt x="133" y="12"/>
                        <a:pt x="137" y="14"/>
                      </a:cubicBezTo>
                      <a:cubicBezTo>
                        <a:pt x="139" y="16"/>
                        <a:pt x="142" y="17"/>
                        <a:pt x="144" y="19"/>
                      </a:cubicBezTo>
                      <a:cubicBezTo>
                        <a:pt x="147" y="21"/>
                        <a:pt x="147" y="21"/>
                        <a:pt x="144" y="20"/>
                      </a:cubicBezTo>
                      <a:cubicBezTo>
                        <a:pt x="138" y="18"/>
                        <a:pt x="132" y="15"/>
                        <a:pt x="126" y="12"/>
                      </a:cubicBezTo>
                      <a:cubicBezTo>
                        <a:pt x="126" y="12"/>
                        <a:pt x="125" y="12"/>
                        <a:pt x="125" y="11"/>
                      </a:cubicBezTo>
                      <a:cubicBezTo>
                        <a:pt x="125" y="11"/>
                        <a:pt x="124" y="11"/>
                        <a:pt x="124" y="11"/>
                      </a:cubicBezTo>
                      <a:cubicBezTo>
                        <a:pt x="122" y="8"/>
                        <a:pt x="121" y="8"/>
                        <a:pt x="120" y="8"/>
                      </a:cubicBezTo>
                      <a:cubicBezTo>
                        <a:pt x="120" y="8"/>
                        <a:pt x="119" y="8"/>
                        <a:pt x="119" y="7"/>
                      </a:cubicBezTo>
                      <a:cubicBezTo>
                        <a:pt x="119" y="7"/>
                        <a:pt x="118" y="7"/>
                        <a:pt x="118" y="7"/>
                      </a:cubicBezTo>
                      <a:cubicBezTo>
                        <a:pt x="118" y="7"/>
                        <a:pt x="117" y="7"/>
                        <a:pt x="117" y="8"/>
                      </a:cubicBezTo>
                      <a:cubicBezTo>
                        <a:pt x="117" y="8"/>
                        <a:pt x="117" y="8"/>
                        <a:pt x="118" y="8"/>
                      </a:cubicBezTo>
                      <a:cubicBezTo>
                        <a:pt x="120" y="10"/>
                        <a:pt x="123" y="12"/>
                        <a:pt x="125" y="13"/>
                      </a:cubicBezTo>
                      <a:cubicBezTo>
                        <a:pt x="127" y="14"/>
                        <a:pt x="128" y="15"/>
                        <a:pt x="130" y="17"/>
                      </a:cubicBezTo>
                      <a:cubicBezTo>
                        <a:pt x="135" y="20"/>
                        <a:pt x="140" y="24"/>
                        <a:pt x="145" y="28"/>
                      </a:cubicBezTo>
                      <a:cubicBezTo>
                        <a:pt x="145" y="28"/>
                        <a:pt x="153" y="32"/>
                        <a:pt x="149" y="30"/>
                      </a:cubicBezTo>
                      <a:cubicBezTo>
                        <a:pt x="146" y="29"/>
                        <a:pt x="144" y="27"/>
                        <a:pt x="141" y="25"/>
                      </a:cubicBezTo>
                      <a:cubicBezTo>
                        <a:pt x="132" y="18"/>
                        <a:pt x="121" y="15"/>
                        <a:pt x="111" y="11"/>
                      </a:cubicBezTo>
                      <a:cubicBezTo>
                        <a:pt x="110" y="10"/>
                        <a:pt x="110" y="11"/>
                        <a:pt x="110" y="12"/>
                      </a:cubicBezTo>
                      <a:cubicBezTo>
                        <a:pt x="117" y="18"/>
                        <a:pt x="126" y="21"/>
                        <a:pt x="134" y="26"/>
                      </a:cubicBezTo>
                      <a:cubicBezTo>
                        <a:pt x="139" y="30"/>
                        <a:pt x="144" y="33"/>
                        <a:pt x="149" y="36"/>
                      </a:cubicBezTo>
                      <a:cubicBezTo>
                        <a:pt x="149" y="36"/>
                        <a:pt x="148" y="36"/>
                        <a:pt x="148" y="35"/>
                      </a:cubicBezTo>
                      <a:cubicBezTo>
                        <a:pt x="142" y="33"/>
                        <a:pt x="137" y="30"/>
                        <a:pt x="132" y="27"/>
                      </a:cubicBezTo>
                      <a:cubicBezTo>
                        <a:pt x="123" y="21"/>
                        <a:pt x="113" y="18"/>
                        <a:pt x="104" y="13"/>
                      </a:cubicBezTo>
                      <a:cubicBezTo>
                        <a:pt x="104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4"/>
                        <a:pt x="103" y="14"/>
                      </a:cubicBezTo>
                      <a:cubicBezTo>
                        <a:pt x="118" y="27"/>
                        <a:pt x="136" y="35"/>
                        <a:pt x="153" y="45"/>
                      </a:cubicBezTo>
                      <a:cubicBezTo>
                        <a:pt x="150" y="43"/>
                        <a:pt x="145" y="42"/>
                        <a:pt x="141" y="40"/>
                      </a:cubicBezTo>
                      <a:cubicBezTo>
                        <a:pt x="136" y="37"/>
                        <a:pt x="131" y="34"/>
                        <a:pt x="126" y="31"/>
                      </a:cubicBezTo>
                      <a:cubicBezTo>
                        <a:pt x="116" y="25"/>
                        <a:pt x="106" y="21"/>
                        <a:pt x="96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5" y="16"/>
                        <a:pt x="95" y="16"/>
                      </a:cubicBezTo>
                      <a:cubicBezTo>
                        <a:pt x="95" y="16"/>
                        <a:pt x="94" y="17"/>
                        <a:pt x="95" y="17"/>
                      </a:cubicBezTo>
                      <a:cubicBezTo>
                        <a:pt x="103" y="23"/>
                        <a:pt x="111" y="28"/>
                        <a:pt x="119" y="33"/>
                      </a:cubicBezTo>
                      <a:cubicBezTo>
                        <a:pt x="124" y="36"/>
                        <a:pt x="129" y="39"/>
                        <a:pt x="133" y="42"/>
                      </a:cubicBezTo>
                      <a:cubicBezTo>
                        <a:pt x="135" y="43"/>
                        <a:pt x="136" y="44"/>
                        <a:pt x="138" y="45"/>
                      </a:cubicBezTo>
                      <a:cubicBezTo>
                        <a:pt x="131" y="41"/>
                        <a:pt x="123" y="37"/>
                        <a:pt x="116" y="33"/>
                      </a:cubicBezTo>
                      <a:cubicBezTo>
                        <a:pt x="106" y="28"/>
                        <a:pt x="96" y="25"/>
                        <a:pt x="87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6" y="19"/>
                        <a:pt x="86" y="19"/>
                      </a:cubicBezTo>
                      <a:cubicBezTo>
                        <a:pt x="86" y="19"/>
                        <a:pt x="85" y="20"/>
                        <a:pt x="86" y="20"/>
                      </a:cubicBezTo>
                      <a:cubicBezTo>
                        <a:pt x="87" y="21"/>
                        <a:pt x="88" y="21"/>
                        <a:pt x="88" y="22"/>
                      </a:cubicBezTo>
                      <a:cubicBezTo>
                        <a:pt x="89" y="22"/>
                        <a:pt x="89" y="23"/>
                        <a:pt x="90" y="23"/>
                      </a:cubicBezTo>
                      <a:cubicBezTo>
                        <a:pt x="98" y="28"/>
                        <a:pt x="107" y="33"/>
                        <a:pt x="115" y="39"/>
                      </a:cubicBezTo>
                      <a:cubicBezTo>
                        <a:pt x="118" y="42"/>
                        <a:pt x="122" y="45"/>
                        <a:pt x="126" y="48"/>
                      </a:cubicBezTo>
                      <a:cubicBezTo>
                        <a:pt x="120" y="45"/>
                        <a:pt x="114" y="42"/>
                        <a:pt x="108" y="39"/>
                      </a:cubicBezTo>
                      <a:cubicBezTo>
                        <a:pt x="98" y="32"/>
                        <a:pt x="87" y="30"/>
                        <a:pt x="78" y="22"/>
                      </a:cubicBezTo>
                      <a:cubicBezTo>
                        <a:pt x="77" y="22"/>
                        <a:pt x="76" y="23"/>
                        <a:pt x="77" y="23"/>
                      </a:cubicBezTo>
                      <a:cubicBezTo>
                        <a:pt x="85" y="31"/>
                        <a:pt x="96" y="35"/>
                        <a:pt x="105" y="42"/>
                      </a:cubicBezTo>
                      <a:cubicBezTo>
                        <a:pt x="109" y="44"/>
                        <a:pt x="113" y="47"/>
                        <a:pt x="117" y="50"/>
                      </a:cubicBezTo>
                      <a:cubicBezTo>
                        <a:pt x="120" y="52"/>
                        <a:pt x="127" y="58"/>
                        <a:pt x="130" y="59"/>
                      </a:cubicBezTo>
                      <a:cubicBezTo>
                        <a:pt x="119" y="55"/>
                        <a:pt x="108" y="49"/>
                        <a:pt x="98" y="43"/>
                      </a:cubicBezTo>
                      <a:cubicBezTo>
                        <a:pt x="92" y="40"/>
                        <a:pt x="87" y="37"/>
                        <a:pt x="81" y="34"/>
                      </a:cubicBezTo>
                      <a:cubicBezTo>
                        <a:pt x="79" y="32"/>
                        <a:pt x="76" y="31"/>
                        <a:pt x="74" y="29"/>
                      </a:cubicBezTo>
                      <a:cubicBezTo>
                        <a:pt x="72" y="28"/>
                        <a:pt x="70" y="28"/>
                        <a:pt x="69" y="27"/>
                      </a:cubicBezTo>
                      <a:cubicBezTo>
                        <a:pt x="69" y="27"/>
                        <a:pt x="69" y="26"/>
                        <a:pt x="68" y="26"/>
                      </a:cubicBezTo>
                      <a:cubicBezTo>
                        <a:pt x="68" y="26"/>
                        <a:pt x="68" y="25"/>
                        <a:pt x="67" y="25"/>
                      </a:cubicBezTo>
                      <a:cubicBezTo>
                        <a:pt x="67" y="25"/>
                        <a:pt x="66" y="25"/>
                        <a:pt x="66" y="25"/>
                      </a:cubicBezTo>
                      <a:cubicBezTo>
                        <a:pt x="65" y="24"/>
                        <a:pt x="64" y="24"/>
                        <a:pt x="63" y="23"/>
                      </a:cubicBezTo>
                      <a:cubicBezTo>
                        <a:pt x="63" y="23"/>
                        <a:pt x="62" y="24"/>
                        <a:pt x="63" y="25"/>
                      </a:cubicBezTo>
                      <a:cubicBezTo>
                        <a:pt x="64" y="25"/>
                        <a:pt x="64" y="25"/>
                        <a:pt x="65" y="26"/>
                      </a:cubicBezTo>
                      <a:cubicBezTo>
                        <a:pt x="68" y="27"/>
                        <a:pt x="70" y="29"/>
                        <a:pt x="72" y="30"/>
                      </a:cubicBezTo>
                      <a:cubicBezTo>
                        <a:pt x="80" y="35"/>
                        <a:pt x="86" y="41"/>
                        <a:pt x="93" y="46"/>
                      </a:cubicBezTo>
                      <a:cubicBezTo>
                        <a:pt x="98" y="49"/>
                        <a:pt x="103" y="52"/>
                        <a:pt x="108" y="55"/>
                      </a:cubicBezTo>
                      <a:cubicBezTo>
                        <a:pt x="111" y="57"/>
                        <a:pt x="114" y="59"/>
                        <a:pt x="117" y="61"/>
                      </a:cubicBezTo>
                      <a:cubicBezTo>
                        <a:pt x="119" y="62"/>
                        <a:pt x="120" y="64"/>
                        <a:pt x="122" y="65"/>
                      </a:cubicBezTo>
                      <a:cubicBezTo>
                        <a:pt x="120" y="64"/>
                        <a:pt x="119" y="63"/>
                        <a:pt x="117" y="62"/>
                      </a:cubicBezTo>
                      <a:cubicBezTo>
                        <a:pt x="107" y="57"/>
                        <a:pt x="96" y="54"/>
                        <a:pt x="86" y="48"/>
                      </a:cubicBezTo>
                      <a:cubicBezTo>
                        <a:pt x="75" y="41"/>
                        <a:pt x="63" y="37"/>
                        <a:pt x="52" y="30"/>
                      </a:cubicBezTo>
                      <a:cubicBezTo>
                        <a:pt x="52" y="30"/>
                        <a:pt x="51" y="30"/>
                        <a:pt x="51" y="30"/>
                      </a:cubicBezTo>
                      <a:cubicBezTo>
                        <a:pt x="50" y="29"/>
                        <a:pt x="49" y="30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60" y="39"/>
                        <a:pt x="70" y="45"/>
                        <a:pt x="81" y="50"/>
                      </a:cubicBezTo>
                      <a:cubicBezTo>
                        <a:pt x="87" y="54"/>
                        <a:pt x="92" y="57"/>
                        <a:pt x="98" y="60"/>
                      </a:cubicBezTo>
                      <a:cubicBezTo>
                        <a:pt x="103" y="63"/>
                        <a:pt x="108" y="68"/>
                        <a:pt x="113" y="70"/>
                      </a:cubicBezTo>
                      <a:cubicBezTo>
                        <a:pt x="114" y="70"/>
                        <a:pt x="114" y="71"/>
                        <a:pt x="115" y="71"/>
                      </a:cubicBezTo>
                      <a:cubicBezTo>
                        <a:pt x="114" y="71"/>
                        <a:pt x="114" y="70"/>
                        <a:pt x="113" y="70"/>
                      </a:cubicBezTo>
                      <a:cubicBezTo>
                        <a:pt x="87" y="62"/>
                        <a:pt x="66" y="44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40" y="35"/>
                        <a:pt x="40" y="35"/>
                        <a:pt x="40" y="36"/>
                      </a:cubicBezTo>
                      <a:cubicBezTo>
                        <a:pt x="40" y="36"/>
                        <a:pt x="40" y="36"/>
                        <a:pt x="40" y="36"/>
                      </a:cubicBezTo>
                      <a:cubicBezTo>
                        <a:pt x="50" y="43"/>
                        <a:pt x="60" y="49"/>
                        <a:pt x="71" y="55"/>
                      </a:cubicBezTo>
                      <a:cubicBezTo>
                        <a:pt x="82" y="61"/>
                        <a:pt x="94" y="69"/>
                        <a:pt x="105" y="74"/>
                      </a:cubicBezTo>
                      <a:cubicBezTo>
                        <a:pt x="92" y="68"/>
                        <a:pt x="78" y="64"/>
                        <a:pt x="66" y="57"/>
                      </a:cubicBezTo>
                      <a:cubicBezTo>
                        <a:pt x="55" y="51"/>
                        <a:pt x="45" y="44"/>
                        <a:pt x="33" y="39"/>
                      </a:cubicBezTo>
                      <a:cubicBezTo>
                        <a:pt x="33" y="39"/>
                        <a:pt x="33" y="39"/>
                        <a:pt x="33" y="39"/>
                      </a:cubicBezTo>
                      <a:cubicBezTo>
                        <a:pt x="33" y="39"/>
                        <a:pt x="33" y="39"/>
                        <a:pt x="32" y="39"/>
                      </a:cubicBezTo>
                      <a:cubicBezTo>
                        <a:pt x="32" y="39"/>
                        <a:pt x="32" y="40"/>
                        <a:pt x="32" y="40"/>
                      </a:cubicBezTo>
                      <a:cubicBezTo>
                        <a:pt x="41" y="49"/>
                        <a:pt x="53" y="52"/>
                        <a:pt x="62" y="59"/>
                      </a:cubicBezTo>
                      <a:cubicBezTo>
                        <a:pt x="66" y="62"/>
                        <a:pt x="70" y="64"/>
                        <a:pt x="75" y="66"/>
                      </a:cubicBezTo>
                      <a:cubicBezTo>
                        <a:pt x="72" y="65"/>
                        <a:pt x="69" y="64"/>
                        <a:pt x="66" y="63"/>
                      </a:cubicBezTo>
                      <a:cubicBezTo>
                        <a:pt x="60" y="60"/>
                        <a:pt x="54" y="56"/>
                        <a:pt x="47" y="53"/>
                      </a:cubicBezTo>
                      <a:cubicBezTo>
                        <a:pt x="40" y="49"/>
                        <a:pt x="34" y="46"/>
                        <a:pt x="27" y="42"/>
                      </a:cubicBezTo>
                      <a:cubicBezTo>
                        <a:pt x="27" y="42"/>
                        <a:pt x="26" y="42"/>
                        <a:pt x="26" y="42"/>
                      </a:cubicBezTo>
                      <a:cubicBezTo>
                        <a:pt x="25" y="42"/>
                        <a:pt x="24" y="42"/>
                        <a:pt x="25" y="43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31" y="50"/>
                        <a:pt x="40" y="52"/>
                        <a:pt x="47" y="56"/>
                      </a:cubicBezTo>
                      <a:cubicBezTo>
                        <a:pt x="56" y="61"/>
                        <a:pt x="64" y="67"/>
                        <a:pt x="73" y="72"/>
                      </a:cubicBezTo>
                      <a:cubicBezTo>
                        <a:pt x="69" y="70"/>
                        <a:pt x="65" y="68"/>
                        <a:pt x="61" y="66"/>
                      </a:cubicBezTo>
                      <a:cubicBezTo>
                        <a:pt x="50" y="60"/>
                        <a:pt x="37" y="55"/>
                        <a:pt x="25" y="50"/>
                      </a:cubicBezTo>
                      <a:cubicBezTo>
                        <a:pt x="24" y="50"/>
                        <a:pt x="24" y="51"/>
                        <a:pt x="24" y="51"/>
                      </a:cubicBezTo>
                      <a:cubicBezTo>
                        <a:pt x="32" y="59"/>
                        <a:pt x="42" y="65"/>
                        <a:pt x="52" y="70"/>
                      </a:cubicBezTo>
                      <a:cubicBezTo>
                        <a:pt x="56" y="73"/>
                        <a:pt x="61" y="76"/>
                        <a:pt x="66" y="79"/>
                      </a:cubicBezTo>
                      <a:cubicBezTo>
                        <a:pt x="69" y="81"/>
                        <a:pt x="72" y="83"/>
                        <a:pt x="75" y="85"/>
                      </a:cubicBezTo>
                      <a:cubicBezTo>
                        <a:pt x="80" y="89"/>
                        <a:pt x="74" y="85"/>
                        <a:pt x="73" y="84"/>
                      </a:cubicBezTo>
                      <a:cubicBezTo>
                        <a:pt x="62" y="78"/>
                        <a:pt x="51" y="72"/>
                        <a:pt x="42" y="66"/>
                      </a:cubicBezTo>
                      <a:cubicBezTo>
                        <a:pt x="34" y="60"/>
                        <a:pt x="27" y="54"/>
                        <a:pt x="17" y="52"/>
                      </a:cubicBezTo>
                      <a:cubicBezTo>
                        <a:pt x="16" y="52"/>
                        <a:pt x="16" y="53"/>
                        <a:pt x="17" y="53"/>
                      </a:cubicBezTo>
                      <a:cubicBezTo>
                        <a:pt x="26" y="58"/>
                        <a:pt x="33" y="66"/>
                        <a:pt x="41" y="71"/>
                      </a:cubicBezTo>
                      <a:cubicBezTo>
                        <a:pt x="46" y="74"/>
                        <a:pt x="52" y="77"/>
                        <a:pt x="57" y="80"/>
                      </a:cubicBezTo>
                      <a:cubicBezTo>
                        <a:pt x="60" y="82"/>
                        <a:pt x="62" y="83"/>
                        <a:pt x="65" y="85"/>
                      </a:cubicBezTo>
                      <a:cubicBezTo>
                        <a:pt x="63" y="84"/>
                        <a:pt x="72" y="88"/>
                        <a:pt x="72" y="89"/>
                      </a:cubicBezTo>
                      <a:cubicBezTo>
                        <a:pt x="72" y="89"/>
                        <a:pt x="72" y="90"/>
                        <a:pt x="72" y="89"/>
                      </a:cubicBezTo>
                      <a:cubicBezTo>
                        <a:pt x="72" y="89"/>
                        <a:pt x="71" y="89"/>
                        <a:pt x="71" y="89"/>
                      </a:cubicBezTo>
                      <a:cubicBezTo>
                        <a:pt x="61" y="85"/>
                        <a:pt x="51" y="80"/>
                        <a:pt x="42" y="75"/>
                      </a:cubicBezTo>
                      <a:cubicBezTo>
                        <a:pt x="31" y="69"/>
                        <a:pt x="21" y="63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10" y="56"/>
                        <a:pt x="10" y="56"/>
                        <a:pt x="10" y="56"/>
                      </a:cubicBezTo>
                      <a:cubicBezTo>
                        <a:pt x="9" y="57"/>
                        <a:pt x="9" y="57"/>
                        <a:pt x="10" y="57"/>
                      </a:cubicBezTo>
                      <a:cubicBezTo>
                        <a:pt x="18" y="63"/>
                        <a:pt x="28" y="69"/>
                        <a:pt x="37" y="75"/>
                      </a:cubicBezTo>
                      <a:cubicBezTo>
                        <a:pt x="42" y="78"/>
                        <a:pt x="47" y="81"/>
                        <a:pt x="53" y="85"/>
                      </a:cubicBezTo>
                      <a:cubicBezTo>
                        <a:pt x="55" y="87"/>
                        <a:pt x="58" y="88"/>
                        <a:pt x="60" y="90"/>
                      </a:cubicBezTo>
                      <a:cubicBezTo>
                        <a:pt x="63" y="92"/>
                        <a:pt x="65" y="93"/>
                        <a:pt x="61" y="92"/>
                      </a:cubicBezTo>
                      <a:cubicBezTo>
                        <a:pt x="42" y="87"/>
                        <a:pt x="27" y="73"/>
                        <a:pt x="10" y="65"/>
                      </a:cubicBezTo>
                      <a:cubicBezTo>
                        <a:pt x="9" y="64"/>
                        <a:pt x="9" y="64"/>
                        <a:pt x="8" y="64"/>
                      </a:cubicBezTo>
                      <a:cubicBezTo>
                        <a:pt x="7" y="64"/>
                        <a:pt x="6" y="63"/>
                        <a:pt x="5" y="63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5" y="62"/>
                        <a:pt x="4" y="63"/>
                        <a:pt x="5" y="64"/>
                      </a:cubicBezTo>
                      <a:cubicBezTo>
                        <a:pt x="5" y="64"/>
                        <a:pt x="5" y="64"/>
                        <a:pt x="5" y="64"/>
                      </a:cubicBezTo>
                      <a:cubicBezTo>
                        <a:pt x="14" y="69"/>
                        <a:pt x="23" y="75"/>
                        <a:pt x="32" y="81"/>
                      </a:cubicBezTo>
                      <a:cubicBezTo>
                        <a:pt x="35" y="83"/>
                        <a:pt x="39" y="86"/>
                        <a:pt x="43" y="88"/>
                      </a:cubicBezTo>
                      <a:cubicBezTo>
                        <a:pt x="44" y="89"/>
                        <a:pt x="46" y="91"/>
                        <a:pt x="48" y="92"/>
                      </a:cubicBezTo>
                      <a:cubicBezTo>
                        <a:pt x="48" y="92"/>
                        <a:pt x="56" y="97"/>
                        <a:pt x="52" y="95"/>
                      </a:cubicBezTo>
                      <a:cubicBezTo>
                        <a:pt x="45" y="93"/>
                        <a:pt x="39" y="87"/>
                        <a:pt x="33" y="84"/>
                      </a:cubicBezTo>
                      <a:cubicBezTo>
                        <a:pt x="23" y="80"/>
                        <a:pt x="14" y="75"/>
                        <a:pt x="5" y="70"/>
                      </a:cubicBezTo>
                      <a:cubicBezTo>
                        <a:pt x="4" y="70"/>
                        <a:pt x="4" y="71"/>
                        <a:pt x="4" y="71"/>
                      </a:cubicBezTo>
                      <a:cubicBezTo>
                        <a:pt x="17" y="82"/>
                        <a:pt x="32" y="89"/>
                        <a:pt x="45" y="98"/>
                      </a:cubicBezTo>
                      <a:cubicBezTo>
                        <a:pt x="46" y="99"/>
                        <a:pt x="46" y="99"/>
                        <a:pt x="46" y="99"/>
                      </a:cubicBezTo>
                      <a:cubicBezTo>
                        <a:pt x="46" y="99"/>
                        <a:pt x="46" y="99"/>
                        <a:pt x="45" y="98"/>
                      </a:cubicBezTo>
                      <a:cubicBezTo>
                        <a:pt x="40" y="95"/>
                        <a:pt x="32" y="92"/>
                        <a:pt x="26" y="90"/>
                      </a:cubicBezTo>
                      <a:cubicBezTo>
                        <a:pt x="21" y="87"/>
                        <a:pt x="16" y="84"/>
                        <a:pt x="10" y="81"/>
                      </a:cubicBezTo>
                      <a:cubicBezTo>
                        <a:pt x="9" y="79"/>
                        <a:pt x="8" y="78"/>
                        <a:pt x="6" y="78"/>
                      </a:cubicBezTo>
                      <a:cubicBezTo>
                        <a:pt x="6" y="78"/>
                        <a:pt x="5" y="77"/>
                        <a:pt x="4" y="77"/>
                      </a:cubicBezTo>
                      <a:cubicBezTo>
                        <a:pt x="3" y="76"/>
                        <a:pt x="2" y="78"/>
                        <a:pt x="3" y="78"/>
                      </a:cubicBezTo>
                      <a:cubicBezTo>
                        <a:pt x="14" y="86"/>
                        <a:pt x="27" y="92"/>
                        <a:pt x="38" y="100"/>
                      </a:cubicBezTo>
                      <a:cubicBezTo>
                        <a:pt x="38" y="100"/>
                        <a:pt x="39" y="101"/>
                        <a:pt x="40" y="101"/>
                      </a:cubicBezTo>
                      <a:cubicBezTo>
                        <a:pt x="39" y="101"/>
                        <a:pt x="38" y="100"/>
                        <a:pt x="37" y="100"/>
                      </a:cubicBezTo>
                      <a:cubicBezTo>
                        <a:pt x="35" y="99"/>
                        <a:pt x="32" y="98"/>
                        <a:pt x="30" y="97"/>
                      </a:cubicBezTo>
                      <a:cubicBezTo>
                        <a:pt x="27" y="96"/>
                        <a:pt x="24" y="94"/>
                        <a:pt x="20" y="92"/>
                      </a:cubicBezTo>
                      <a:cubicBezTo>
                        <a:pt x="15" y="90"/>
                        <a:pt x="9" y="87"/>
                        <a:pt x="3" y="85"/>
                      </a:cubicBezTo>
                      <a:cubicBezTo>
                        <a:pt x="2" y="85"/>
                        <a:pt x="2" y="86"/>
                        <a:pt x="2" y="87"/>
                      </a:cubicBezTo>
                      <a:cubicBezTo>
                        <a:pt x="10" y="91"/>
                        <a:pt x="18" y="96"/>
                        <a:pt x="26" y="100"/>
                      </a:cubicBezTo>
                      <a:cubicBezTo>
                        <a:pt x="29" y="101"/>
                        <a:pt x="31" y="102"/>
                        <a:pt x="34" y="103"/>
                      </a:cubicBezTo>
                      <a:cubicBezTo>
                        <a:pt x="35" y="104"/>
                        <a:pt x="35" y="102"/>
                        <a:pt x="34" y="102"/>
                      </a:cubicBezTo>
                      <a:cubicBezTo>
                        <a:pt x="33" y="101"/>
                        <a:pt x="31" y="101"/>
                        <a:pt x="30" y="100"/>
                      </a:cubicBezTo>
                      <a:cubicBezTo>
                        <a:pt x="25" y="98"/>
                        <a:pt x="21" y="96"/>
                        <a:pt x="17" y="94"/>
                      </a:cubicBezTo>
                      <a:cubicBezTo>
                        <a:pt x="15" y="92"/>
                        <a:pt x="12" y="91"/>
                        <a:pt x="10" y="90"/>
                      </a:cubicBezTo>
                      <a:cubicBezTo>
                        <a:pt x="7" y="88"/>
                        <a:pt x="0" y="85"/>
                        <a:pt x="10" y="89"/>
                      </a:cubicBezTo>
                      <a:cubicBezTo>
                        <a:pt x="18" y="92"/>
                        <a:pt x="26" y="97"/>
                        <a:pt x="34" y="100"/>
                      </a:cubicBezTo>
                      <a:cubicBezTo>
                        <a:pt x="37" y="101"/>
                        <a:pt x="39" y="102"/>
                        <a:pt x="42" y="103"/>
                      </a:cubicBezTo>
                      <a:cubicBezTo>
                        <a:pt x="43" y="103"/>
                        <a:pt x="43" y="102"/>
                        <a:pt x="43" y="102"/>
                      </a:cubicBezTo>
                      <a:cubicBezTo>
                        <a:pt x="42" y="101"/>
                        <a:pt x="41" y="100"/>
                        <a:pt x="40" y="100"/>
                      </a:cubicBezTo>
                      <a:cubicBezTo>
                        <a:pt x="36" y="97"/>
                        <a:pt x="33" y="95"/>
                        <a:pt x="30" y="93"/>
                      </a:cubicBezTo>
                      <a:cubicBezTo>
                        <a:pt x="34" y="95"/>
                        <a:pt x="39" y="97"/>
                        <a:pt x="43" y="99"/>
                      </a:cubicBezTo>
                      <a:cubicBezTo>
                        <a:pt x="45" y="99"/>
                        <a:pt x="47" y="100"/>
                        <a:pt x="49" y="101"/>
                      </a:cubicBezTo>
                      <a:cubicBezTo>
                        <a:pt x="49" y="101"/>
                        <a:pt x="50" y="100"/>
                        <a:pt x="49" y="100"/>
                      </a:cubicBezTo>
                      <a:cubicBezTo>
                        <a:pt x="49" y="99"/>
                        <a:pt x="48" y="99"/>
                        <a:pt x="47" y="98"/>
                      </a:cubicBezTo>
                      <a:cubicBezTo>
                        <a:pt x="41" y="94"/>
                        <a:pt x="35" y="90"/>
                        <a:pt x="28" y="86"/>
                      </a:cubicBezTo>
                      <a:cubicBezTo>
                        <a:pt x="23" y="83"/>
                        <a:pt x="19" y="81"/>
                        <a:pt x="14" y="77"/>
                      </a:cubicBezTo>
                      <a:cubicBezTo>
                        <a:pt x="13" y="76"/>
                        <a:pt x="11" y="75"/>
                        <a:pt x="10" y="74"/>
                      </a:cubicBezTo>
                      <a:cubicBezTo>
                        <a:pt x="9" y="73"/>
                        <a:pt x="9" y="73"/>
                        <a:pt x="8" y="73"/>
                      </a:cubicBezTo>
                      <a:cubicBezTo>
                        <a:pt x="9" y="73"/>
                        <a:pt x="10" y="74"/>
                        <a:pt x="10" y="74"/>
                      </a:cubicBezTo>
                      <a:cubicBezTo>
                        <a:pt x="19" y="79"/>
                        <a:pt x="28" y="83"/>
                        <a:pt x="36" y="87"/>
                      </a:cubicBezTo>
                      <a:cubicBezTo>
                        <a:pt x="42" y="90"/>
                        <a:pt x="47" y="94"/>
                        <a:pt x="53" y="97"/>
                      </a:cubicBezTo>
                      <a:cubicBezTo>
                        <a:pt x="54" y="97"/>
                        <a:pt x="55" y="97"/>
                        <a:pt x="56" y="98"/>
                      </a:cubicBezTo>
                      <a:cubicBezTo>
                        <a:pt x="57" y="98"/>
                        <a:pt x="57" y="97"/>
                        <a:pt x="56" y="96"/>
                      </a:cubicBezTo>
                      <a:cubicBezTo>
                        <a:pt x="56" y="96"/>
                        <a:pt x="56" y="96"/>
                        <a:pt x="55" y="96"/>
                      </a:cubicBezTo>
                      <a:cubicBezTo>
                        <a:pt x="47" y="90"/>
                        <a:pt x="39" y="83"/>
                        <a:pt x="30" y="78"/>
                      </a:cubicBezTo>
                      <a:cubicBezTo>
                        <a:pt x="27" y="76"/>
                        <a:pt x="24" y="74"/>
                        <a:pt x="21" y="72"/>
                      </a:cubicBezTo>
                      <a:cubicBezTo>
                        <a:pt x="35" y="80"/>
                        <a:pt x="47" y="89"/>
                        <a:pt x="62" y="93"/>
                      </a:cubicBezTo>
                      <a:cubicBezTo>
                        <a:pt x="64" y="94"/>
                        <a:pt x="65" y="94"/>
                        <a:pt x="66" y="94"/>
                      </a:cubicBezTo>
                      <a:cubicBezTo>
                        <a:pt x="66" y="94"/>
                        <a:pt x="67" y="93"/>
                        <a:pt x="66" y="93"/>
                      </a:cubicBezTo>
                      <a:cubicBezTo>
                        <a:pt x="66" y="93"/>
                        <a:pt x="66" y="93"/>
                        <a:pt x="65" y="92"/>
                      </a:cubicBezTo>
                      <a:cubicBezTo>
                        <a:pt x="57" y="86"/>
                        <a:pt x="49" y="81"/>
                        <a:pt x="41" y="76"/>
                      </a:cubicBezTo>
                      <a:cubicBezTo>
                        <a:pt x="43" y="77"/>
                        <a:pt x="46" y="78"/>
                        <a:pt x="49" y="80"/>
                      </a:cubicBezTo>
                      <a:cubicBezTo>
                        <a:pt x="56" y="83"/>
                        <a:pt x="63" y="87"/>
                        <a:pt x="70" y="90"/>
                      </a:cubicBezTo>
                      <a:cubicBezTo>
                        <a:pt x="72" y="91"/>
                        <a:pt x="73" y="91"/>
                        <a:pt x="75" y="92"/>
                      </a:cubicBezTo>
                      <a:cubicBezTo>
                        <a:pt x="76" y="92"/>
                        <a:pt x="76" y="91"/>
                        <a:pt x="76" y="91"/>
                      </a:cubicBezTo>
                      <a:cubicBezTo>
                        <a:pt x="75" y="90"/>
                        <a:pt x="74" y="90"/>
                        <a:pt x="73" y="89"/>
                      </a:cubicBezTo>
                      <a:cubicBezTo>
                        <a:pt x="64" y="82"/>
                        <a:pt x="54" y="77"/>
                        <a:pt x="44" y="72"/>
                      </a:cubicBezTo>
                      <a:cubicBezTo>
                        <a:pt x="39" y="68"/>
                        <a:pt x="34" y="64"/>
                        <a:pt x="29" y="60"/>
                      </a:cubicBezTo>
                      <a:cubicBezTo>
                        <a:pt x="27" y="58"/>
                        <a:pt x="25" y="57"/>
                        <a:pt x="22" y="55"/>
                      </a:cubicBezTo>
                      <a:cubicBezTo>
                        <a:pt x="22" y="55"/>
                        <a:pt x="22" y="55"/>
                        <a:pt x="22" y="55"/>
                      </a:cubicBezTo>
                      <a:cubicBezTo>
                        <a:pt x="22" y="55"/>
                        <a:pt x="23" y="55"/>
                        <a:pt x="23" y="55"/>
                      </a:cubicBezTo>
                      <a:cubicBezTo>
                        <a:pt x="33" y="59"/>
                        <a:pt x="40" y="67"/>
                        <a:pt x="49" y="72"/>
                      </a:cubicBezTo>
                      <a:cubicBezTo>
                        <a:pt x="58" y="77"/>
                        <a:pt x="67" y="83"/>
                        <a:pt x="77" y="87"/>
                      </a:cubicBezTo>
                      <a:cubicBezTo>
                        <a:pt x="78" y="88"/>
                        <a:pt x="78" y="88"/>
                        <a:pt x="79" y="88"/>
                      </a:cubicBezTo>
                      <a:cubicBezTo>
                        <a:pt x="80" y="89"/>
                        <a:pt x="81" y="88"/>
                        <a:pt x="80" y="87"/>
                      </a:cubicBezTo>
                      <a:cubicBezTo>
                        <a:pt x="80" y="87"/>
                        <a:pt x="79" y="87"/>
                        <a:pt x="79" y="87"/>
                      </a:cubicBezTo>
                      <a:cubicBezTo>
                        <a:pt x="63" y="74"/>
                        <a:pt x="43" y="66"/>
                        <a:pt x="27" y="52"/>
                      </a:cubicBezTo>
                      <a:cubicBezTo>
                        <a:pt x="30" y="55"/>
                        <a:pt x="37" y="56"/>
                        <a:pt x="41" y="58"/>
                      </a:cubicBezTo>
                      <a:cubicBezTo>
                        <a:pt x="47" y="61"/>
                        <a:pt x="53" y="63"/>
                        <a:pt x="58" y="66"/>
                      </a:cubicBezTo>
                      <a:cubicBezTo>
                        <a:pt x="67" y="71"/>
                        <a:pt x="76" y="76"/>
                        <a:pt x="86" y="80"/>
                      </a:cubicBezTo>
                      <a:cubicBezTo>
                        <a:pt x="87" y="81"/>
                        <a:pt x="87" y="82"/>
                        <a:pt x="88" y="81"/>
                      </a:cubicBezTo>
                      <a:cubicBezTo>
                        <a:pt x="88" y="81"/>
                        <a:pt x="89" y="82"/>
                        <a:pt x="89" y="82"/>
                      </a:cubicBezTo>
                      <a:cubicBezTo>
                        <a:pt x="90" y="82"/>
                        <a:pt x="90" y="82"/>
                        <a:pt x="91" y="83"/>
                      </a:cubicBezTo>
                      <a:cubicBezTo>
                        <a:pt x="92" y="83"/>
                        <a:pt x="92" y="82"/>
                        <a:pt x="92" y="81"/>
                      </a:cubicBezTo>
                      <a:cubicBezTo>
                        <a:pt x="91" y="81"/>
                        <a:pt x="91" y="81"/>
                        <a:pt x="91" y="81"/>
                      </a:cubicBezTo>
                      <a:cubicBezTo>
                        <a:pt x="79" y="75"/>
                        <a:pt x="67" y="67"/>
                        <a:pt x="56" y="60"/>
                      </a:cubicBezTo>
                      <a:cubicBezTo>
                        <a:pt x="51" y="57"/>
                        <a:pt x="47" y="55"/>
                        <a:pt x="41" y="52"/>
                      </a:cubicBezTo>
                      <a:cubicBezTo>
                        <a:pt x="39" y="51"/>
                        <a:pt x="37" y="50"/>
                        <a:pt x="35" y="49"/>
                      </a:cubicBezTo>
                      <a:cubicBezTo>
                        <a:pt x="33" y="48"/>
                        <a:pt x="24" y="42"/>
                        <a:pt x="30" y="46"/>
                      </a:cubicBezTo>
                      <a:cubicBezTo>
                        <a:pt x="42" y="52"/>
                        <a:pt x="54" y="59"/>
                        <a:pt x="66" y="64"/>
                      </a:cubicBezTo>
                      <a:cubicBezTo>
                        <a:pt x="72" y="67"/>
                        <a:pt x="78" y="68"/>
                        <a:pt x="84" y="71"/>
                      </a:cubicBezTo>
                      <a:cubicBezTo>
                        <a:pt x="89" y="73"/>
                        <a:pt x="92" y="76"/>
                        <a:pt x="96" y="78"/>
                      </a:cubicBezTo>
                      <a:cubicBezTo>
                        <a:pt x="97" y="79"/>
                        <a:pt x="98" y="79"/>
                        <a:pt x="99" y="80"/>
                      </a:cubicBezTo>
                      <a:cubicBezTo>
                        <a:pt x="100" y="80"/>
                        <a:pt x="101" y="79"/>
                        <a:pt x="100" y="79"/>
                      </a:cubicBezTo>
                      <a:cubicBezTo>
                        <a:pt x="99" y="78"/>
                        <a:pt x="99" y="78"/>
                        <a:pt x="98" y="78"/>
                      </a:cubicBezTo>
                      <a:cubicBezTo>
                        <a:pt x="90" y="71"/>
                        <a:pt x="80" y="67"/>
                        <a:pt x="70" y="62"/>
                      </a:cubicBezTo>
                      <a:cubicBezTo>
                        <a:pt x="65" y="59"/>
                        <a:pt x="60" y="55"/>
                        <a:pt x="54" y="52"/>
                      </a:cubicBezTo>
                      <a:cubicBezTo>
                        <a:pt x="49" y="49"/>
                        <a:pt x="42" y="47"/>
                        <a:pt x="37" y="43"/>
                      </a:cubicBezTo>
                      <a:cubicBezTo>
                        <a:pt x="32" y="40"/>
                        <a:pt x="36" y="42"/>
                        <a:pt x="38" y="43"/>
                      </a:cubicBezTo>
                      <a:cubicBezTo>
                        <a:pt x="41" y="44"/>
                        <a:pt x="45" y="46"/>
                        <a:pt x="48" y="48"/>
                      </a:cubicBezTo>
                      <a:cubicBezTo>
                        <a:pt x="54" y="52"/>
                        <a:pt x="60" y="55"/>
                        <a:pt x="66" y="58"/>
                      </a:cubicBezTo>
                      <a:cubicBezTo>
                        <a:pt x="78" y="65"/>
                        <a:pt x="91" y="70"/>
                        <a:pt x="104" y="75"/>
                      </a:cubicBezTo>
                      <a:cubicBezTo>
                        <a:pt x="105" y="75"/>
                        <a:pt x="106" y="76"/>
                        <a:pt x="107" y="76"/>
                      </a:cubicBezTo>
                      <a:cubicBezTo>
                        <a:pt x="108" y="76"/>
                        <a:pt x="108" y="76"/>
                        <a:pt x="108" y="75"/>
                      </a:cubicBezTo>
                      <a:cubicBezTo>
                        <a:pt x="107" y="75"/>
                        <a:pt x="107" y="74"/>
                        <a:pt x="106" y="74"/>
                      </a:cubicBezTo>
                      <a:cubicBezTo>
                        <a:pt x="96" y="67"/>
                        <a:pt x="85" y="61"/>
                        <a:pt x="74" y="55"/>
                      </a:cubicBezTo>
                      <a:cubicBezTo>
                        <a:pt x="68" y="52"/>
                        <a:pt x="62" y="48"/>
                        <a:pt x="56" y="45"/>
                      </a:cubicBezTo>
                      <a:cubicBezTo>
                        <a:pt x="52" y="43"/>
                        <a:pt x="49" y="41"/>
                        <a:pt x="46" y="38"/>
                      </a:cubicBezTo>
                      <a:cubicBezTo>
                        <a:pt x="40" y="34"/>
                        <a:pt x="45" y="38"/>
                        <a:pt x="48" y="39"/>
                      </a:cubicBezTo>
                      <a:cubicBezTo>
                        <a:pt x="70" y="48"/>
                        <a:pt x="89" y="63"/>
                        <a:pt x="112" y="71"/>
                      </a:cubicBezTo>
                      <a:cubicBezTo>
                        <a:pt x="113" y="72"/>
                        <a:pt x="115" y="72"/>
                        <a:pt x="117" y="73"/>
                      </a:cubicBezTo>
                      <a:cubicBezTo>
                        <a:pt x="118" y="73"/>
                        <a:pt x="118" y="72"/>
                        <a:pt x="118" y="72"/>
                      </a:cubicBezTo>
                      <a:cubicBezTo>
                        <a:pt x="117" y="71"/>
                        <a:pt x="116" y="70"/>
                        <a:pt x="114" y="69"/>
                      </a:cubicBezTo>
                      <a:cubicBezTo>
                        <a:pt x="106" y="63"/>
                        <a:pt x="96" y="57"/>
                        <a:pt x="86" y="52"/>
                      </a:cubicBezTo>
                      <a:cubicBezTo>
                        <a:pt x="80" y="49"/>
                        <a:pt x="75" y="46"/>
                        <a:pt x="69" y="42"/>
                      </a:cubicBezTo>
                      <a:cubicBezTo>
                        <a:pt x="66" y="40"/>
                        <a:pt x="62" y="38"/>
                        <a:pt x="59" y="36"/>
                      </a:cubicBezTo>
                      <a:cubicBezTo>
                        <a:pt x="69" y="41"/>
                        <a:pt x="79" y="45"/>
                        <a:pt x="88" y="51"/>
                      </a:cubicBezTo>
                      <a:cubicBezTo>
                        <a:pt x="94" y="54"/>
                        <a:pt x="100" y="56"/>
                        <a:pt x="107" y="59"/>
                      </a:cubicBezTo>
                      <a:cubicBezTo>
                        <a:pt x="112" y="61"/>
                        <a:pt x="116" y="64"/>
                        <a:pt x="121" y="66"/>
                      </a:cubicBezTo>
                      <a:cubicBezTo>
                        <a:pt x="122" y="66"/>
                        <a:pt x="123" y="66"/>
                        <a:pt x="124" y="67"/>
                      </a:cubicBezTo>
                      <a:cubicBezTo>
                        <a:pt x="125" y="67"/>
                        <a:pt x="125" y="66"/>
                        <a:pt x="125" y="66"/>
                      </a:cubicBezTo>
                      <a:cubicBezTo>
                        <a:pt x="124" y="65"/>
                        <a:pt x="124" y="65"/>
                        <a:pt x="123" y="65"/>
                      </a:cubicBezTo>
                      <a:cubicBezTo>
                        <a:pt x="115" y="57"/>
                        <a:pt x="106" y="52"/>
                        <a:pt x="96" y="46"/>
                      </a:cubicBezTo>
                      <a:cubicBezTo>
                        <a:pt x="91" y="43"/>
                        <a:pt x="87" y="39"/>
                        <a:pt x="82" y="36"/>
                      </a:cubicBezTo>
                      <a:cubicBezTo>
                        <a:pt x="98" y="45"/>
                        <a:pt x="114" y="54"/>
                        <a:pt x="131" y="61"/>
                      </a:cubicBezTo>
                      <a:cubicBezTo>
                        <a:pt x="131" y="61"/>
                        <a:pt x="132" y="61"/>
                        <a:pt x="132" y="61"/>
                      </a:cubicBezTo>
                      <a:cubicBezTo>
                        <a:pt x="133" y="61"/>
                        <a:pt x="133" y="61"/>
                        <a:pt x="133" y="60"/>
                      </a:cubicBezTo>
                      <a:cubicBezTo>
                        <a:pt x="133" y="60"/>
                        <a:pt x="133" y="60"/>
                        <a:pt x="132" y="60"/>
                      </a:cubicBezTo>
                      <a:cubicBezTo>
                        <a:pt x="124" y="51"/>
                        <a:pt x="113" y="46"/>
                        <a:pt x="104" y="39"/>
                      </a:cubicBezTo>
                      <a:cubicBezTo>
                        <a:pt x="102" y="37"/>
                        <a:pt x="99" y="36"/>
                        <a:pt x="97" y="35"/>
                      </a:cubicBezTo>
                      <a:cubicBezTo>
                        <a:pt x="101" y="37"/>
                        <a:pt x="106" y="39"/>
                        <a:pt x="110" y="41"/>
                      </a:cubicBezTo>
                      <a:cubicBezTo>
                        <a:pt x="119" y="47"/>
                        <a:pt x="130" y="50"/>
                        <a:pt x="140" y="56"/>
                      </a:cubicBezTo>
                      <a:cubicBezTo>
                        <a:pt x="140" y="56"/>
                        <a:pt x="141" y="56"/>
                        <a:pt x="142" y="57"/>
                      </a:cubicBezTo>
                      <a:cubicBezTo>
                        <a:pt x="142" y="57"/>
                        <a:pt x="143" y="56"/>
                        <a:pt x="142" y="56"/>
                      </a:cubicBezTo>
                      <a:cubicBezTo>
                        <a:pt x="142" y="55"/>
                        <a:pt x="142" y="55"/>
                        <a:pt x="141" y="55"/>
                      </a:cubicBezTo>
                      <a:cubicBezTo>
                        <a:pt x="134" y="49"/>
                        <a:pt x="125" y="46"/>
                        <a:pt x="118" y="40"/>
                      </a:cubicBezTo>
                      <a:cubicBezTo>
                        <a:pt x="111" y="35"/>
                        <a:pt x="104" y="30"/>
                        <a:pt x="97" y="26"/>
                      </a:cubicBezTo>
                      <a:cubicBezTo>
                        <a:pt x="98" y="26"/>
                        <a:pt x="98" y="27"/>
                        <a:pt x="99" y="27"/>
                      </a:cubicBezTo>
                      <a:cubicBezTo>
                        <a:pt x="104" y="29"/>
                        <a:pt x="110" y="32"/>
                        <a:pt x="115" y="34"/>
                      </a:cubicBezTo>
                      <a:cubicBezTo>
                        <a:pt x="126" y="40"/>
                        <a:pt x="136" y="46"/>
                        <a:pt x="147" y="51"/>
                      </a:cubicBezTo>
                      <a:cubicBezTo>
                        <a:pt x="148" y="51"/>
                        <a:pt x="148" y="50"/>
                        <a:pt x="147" y="49"/>
                      </a:cubicBezTo>
                      <a:cubicBezTo>
                        <a:pt x="138" y="44"/>
                        <a:pt x="129" y="38"/>
                        <a:pt x="120" y="32"/>
                      </a:cubicBezTo>
                      <a:cubicBezTo>
                        <a:pt x="115" y="29"/>
                        <a:pt x="109" y="25"/>
                        <a:pt x="104" y="22"/>
                      </a:cubicBezTo>
                      <a:cubicBezTo>
                        <a:pt x="113" y="26"/>
                        <a:pt x="122" y="30"/>
                        <a:pt x="131" y="35"/>
                      </a:cubicBezTo>
                      <a:cubicBezTo>
                        <a:pt x="139" y="40"/>
                        <a:pt x="146" y="44"/>
                        <a:pt x="155" y="47"/>
                      </a:cubicBezTo>
                      <a:cubicBezTo>
                        <a:pt x="155" y="47"/>
                        <a:pt x="156" y="47"/>
                        <a:pt x="156" y="47"/>
                      </a:cubicBezTo>
                      <a:cubicBezTo>
                        <a:pt x="156" y="47"/>
                        <a:pt x="157" y="46"/>
                        <a:pt x="156" y="46"/>
                      </a:cubicBezTo>
                      <a:cubicBezTo>
                        <a:pt x="156" y="46"/>
                        <a:pt x="156" y="46"/>
                        <a:pt x="156" y="45"/>
                      </a:cubicBezTo>
                      <a:cubicBezTo>
                        <a:pt x="148" y="40"/>
                        <a:pt x="139" y="36"/>
                        <a:pt x="1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7" name="Freeform 4238"/>
                <p:cNvSpPr/>
                <p:nvPr/>
              </p:nvSpPr>
              <p:spPr bwMode="auto">
                <a:xfrm>
                  <a:off x="3169" y="214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88" name="Freeform 4239"/>
                <p:cNvSpPr/>
                <p:nvPr/>
              </p:nvSpPr>
              <p:spPr bwMode="auto">
                <a:xfrm>
                  <a:off x="2979" y="211"/>
                  <a:ext cx="209" cy="141"/>
                </a:xfrm>
                <a:custGeom>
                  <a:avLst/>
                  <a:gdLst>
                    <a:gd name="T0" fmla="*/ 117 w 120"/>
                    <a:gd name="T1" fmla="*/ 8 h 81"/>
                    <a:gd name="T2" fmla="*/ 113 w 120"/>
                    <a:gd name="T3" fmla="*/ 5 h 81"/>
                    <a:gd name="T4" fmla="*/ 106 w 120"/>
                    <a:gd name="T5" fmla="*/ 3 h 81"/>
                    <a:gd name="T6" fmla="*/ 107 w 120"/>
                    <a:gd name="T7" fmla="*/ 12 h 81"/>
                    <a:gd name="T8" fmla="*/ 107 w 120"/>
                    <a:gd name="T9" fmla="*/ 19 h 81"/>
                    <a:gd name="T10" fmla="*/ 89 w 120"/>
                    <a:gd name="T11" fmla="*/ 10 h 81"/>
                    <a:gd name="T12" fmla="*/ 83 w 120"/>
                    <a:gd name="T13" fmla="*/ 13 h 81"/>
                    <a:gd name="T14" fmla="*/ 94 w 120"/>
                    <a:gd name="T15" fmla="*/ 32 h 81"/>
                    <a:gd name="T16" fmla="*/ 90 w 120"/>
                    <a:gd name="T17" fmla="*/ 35 h 81"/>
                    <a:gd name="T18" fmla="*/ 61 w 120"/>
                    <a:gd name="T19" fmla="*/ 21 h 81"/>
                    <a:gd name="T20" fmla="*/ 56 w 120"/>
                    <a:gd name="T21" fmla="*/ 25 h 81"/>
                    <a:gd name="T22" fmla="*/ 50 w 120"/>
                    <a:gd name="T23" fmla="*/ 25 h 81"/>
                    <a:gd name="T24" fmla="*/ 44 w 120"/>
                    <a:gd name="T25" fmla="*/ 29 h 81"/>
                    <a:gd name="T26" fmla="*/ 37 w 120"/>
                    <a:gd name="T27" fmla="*/ 31 h 81"/>
                    <a:gd name="T28" fmla="*/ 31 w 120"/>
                    <a:gd name="T29" fmla="*/ 33 h 81"/>
                    <a:gd name="T30" fmla="*/ 32 w 120"/>
                    <a:gd name="T31" fmla="*/ 36 h 81"/>
                    <a:gd name="T32" fmla="*/ 50 w 120"/>
                    <a:gd name="T33" fmla="*/ 53 h 81"/>
                    <a:gd name="T34" fmla="*/ 35 w 120"/>
                    <a:gd name="T35" fmla="*/ 50 h 81"/>
                    <a:gd name="T36" fmla="*/ 14 w 120"/>
                    <a:gd name="T37" fmla="*/ 39 h 81"/>
                    <a:gd name="T38" fmla="*/ 42 w 120"/>
                    <a:gd name="T39" fmla="*/ 66 h 81"/>
                    <a:gd name="T40" fmla="*/ 7 w 120"/>
                    <a:gd name="T41" fmla="*/ 46 h 81"/>
                    <a:gd name="T42" fmla="*/ 21 w 120"/>
                    <a:gd name="T43" fmla="*/ 62 h 81"/>
                    <a:gd name="T44" fmla="*/ 4 w 120"/>
                    <a:gd name="T45" fmla="*/ 52 h 81"/>
                    <a:gd name="T46" fmla="*/ 5 w 120"/>
                    <a:gd name="T47" fmla="*/ 60 h 81"/>
                    <a:gd name="T48" fmla="*/ 27 w 120"/>
                    <a:gd name="T49" fmla="*/ 80 h 81"/>
                    <a:gd name="T50" fmla="*/ 15 w 120"/>
                    <a:gd name="T51" fmla="*/ 70 h 81"/>
                    <a:gd name="T52" fmla="*/ 34 w 120"/>
                    <a:gd name="T53" fmla="*/ 78 h 81"/>
                    <a:gd name="T54" fmla="*/ 6 w 120"/>
                    <a:gd name="T55" fmla="*/ 52 h 81"/>
                    <a:gd name="T56" fmla="*/ 39 w 120"/>
                    <a:gd name="T57" fmla="*/ 73 h 81"/>
                    <a:gd name="T58" fmla="*/ 45 w 120"/>
                    <a:gd name="T59" fmla="*/ 71 h 81"/>
                    <a:gd name="T60" fmla="*/ 24 w 120"/>
                    <a:gd name="T61" fmla="*/ 47 h 81"/>
                    <a:gd name="T62" fmla="*/ 53 w 120"/>
                    <a:gd name="T63" fmla="*/ 67 h 81"/>
                    <a:gd name="T64" fmla="*/ 59 w 120"/>
                    <a:gd name="T65" fmla="*/ 62 h 81"/>
                    <a:gd name="T66" fmla="*/ 62 w 120"/>
                    <a:gd name="T67" fmla="*/ 57 h 81"/>
                    <a:gd name="T68" fmla="*/ 54 w 120"/>
                    <a:gd name="T69" fmla="*/ 46 h 81"/>
                    <a:gd name="T70" fmla="*/ 68 w 120"/>
                    <a:gd name="T71" fmla="*/ 53 h 81"/>
                    <a:gd name="T72" fmla="*/ 58 w 120"/>
                    <a:gd name="T73" fmla="*/ 39 h 81"/>
                    <a:gd name="T74" fmla="*/ 73 w 120"/>
                    <a:gd name="T75" fmla="*/ 50 h 81"/>
                    <a:gd name="T76" fmla="*/ 79 w 120"/>
                    <a:gd name="T77" fmla="*/ 46 h 81"/>
                    <a:gd name="T78" fmla="*/ 61 w 120"/>
                    <a:gd name="T79" fmla="*/ 28 h 81"/>
                    <a:gd name="T80" fmla="*/ 86 w 120"/>
                    <a:gd name="T81" fmla="*/ 42 h 81"/>
                    <a:gd name="T82" fmla="*/ 90 w 120"/>
                    <a:gd name="T83" fmla="*/ 37 h 81"/>
                    <a:gd name="T84" fmla="*/ 74 w 120"/>
                    <a:gd name="T85" fmla="*/ 19 h 81"/>
                    <a:gd name="T86" fmla="*/ 96 w 120"/>
                    <a:gd name="T87" fmla="*/ 32 h 81"/>
                    <a:gd name="T88" fmla="*/ 101 w 120"/>
                    <a:gd name="T89" fmla="*/ 31 h 81"/>
                    <a:gd name="T90" fmla="*/ 105 w 120"/>
                    <a:gd name="T91" fmla="*/ 25 h 81"/>
                    <a:gd name="T92" fmla="*/ 91 w 120"/>
                    <a:gd name="T93" fmla="*/ 11 h 81"/>
                    <a:gd name="T94" fmla="*/ 113 w 120"/>
                    <a:gd name="T95" fmla="*/ 19 h 81"/>
                    <a:gd name="T96" fmla="*/ 108 w 120"/>
                    <a:gd name="T97" fmla="*/ 11 h 81"/>
                    <a:gd name="T98" fmla="*/ 119 w 120"/>
                    <a:gd name="T99" fmla="*/ 15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20" h="81">
                      <a:moveTo>
                        <a:pt x="112" y="8"/>
                      </a:moveTo>
                      <a:cubicBezTo>
                        <a:pt x="103" y="0"/>
                        <a:pt x="113" y="7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7" y="9"/>
                        <a:pt x="117" y="8"/>
                        <a:pt x="117" y="8"/>
                      </a:cubicBezTo>
                      <a:cubicBezTo>
                        <a:pt x="115" y="5"/>
                        <a:pt x="113" y="3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0" y="1"/>
                        <a:pt x="109" y="1"/>
                        <a:pt x="110" y="2"/>
                      </a:cubicBezTo>
                      <a:cubicBezTo>
                        <a:pt x="110" y="2"/>
                        <a:pt x="112" y="4"/>
                        <a:pt x="113" y="5"/>
                      </a:cubicBezTo>
                      <a:cubicBezTo>
                        <a:pt x="114" y="6"/>
                        <a:pt x="115" y="7"/>
                        <a:pt x="114" y="6"/>
                      </a:cubicBezTo>
                      <a:cubicBezTo>
                        <a:pt x="114" y="6"/>
                        <a:pt x="114" y="6"/>
                        <a:pt x="113" y="5"/>
                      </a:cubicBezTo>
                      <a:cubicBezTo>
                        <a:pt x="111" y="4"/>
                        <a:pt x="109" y="3"/>
                        <a:pt x="107" y="2"/>
                      </a:cubicBezTo>
                      <a:cubicBezTo>
                        <a:pt x="106" y="2"/>
                        <a:pt x="106" y="2"/>
                        <a:pt x="106" y="3"/>
                      </a:cubicBezTo>
                      <a:cubicBezTo>
                        <a:pt x="108" y="6"/>
                        <a:pt x="113" y="13"/>
                        <a:pt x="117" y="14"/>
                      </a:cubicBezTo>
                      <a:cubicBezTo>
                        <a:pt x="111" y="13"/>
                        <a:pt x="106" y="8"/>
                        <a:pt x="102" y="5"/>
                      </a:cubicBezTo>
                      <a:cubicBezTo>
                        <a:pt x="101" y="4"/>
                        <a:pt x="100" y="5"/>
                        <a:pt x="101" y="6"/>
                      </a:cubicBezTo>
                      <a:cubicBezTo>
                        <a:pt x="103" y="8"/>
                        <a:pt x="105" y="10"/>
                        <a:pt x="107" y="12"/>
                      </a:cubicBezTo>
                      <a:cubicBezTo>
                        <a:pt x="109" y="15"/>
                        <a:pt x="117" y="21"/>
                        <a:pt x="108" y="15"/>
                      </a:cubicBezTo>
                      <a:cubicBezTo>
                        <a:pt x="104" y="12"/>
                        <a:pt x="100" y="9"/>
                        <a:pt x="96" y="7"/>
                      </a:cubicBezTo>
                      <a:cubicBezTo>
                        <a:pt x="95" y="6"/>
                        <a:pt x="95" y="7"/>
                        <a:pt x="95" y="8"/>
                      </a:cubicBezTo>
                      <a:cubicBezTo>
                        <a:pt x="98" y="11"/>
                        <a:pt x="102" y="17"/>
                        <a:pt x="107" y="19"/>
                      </a:cubicBezTo>
                      <a:cubicBezTo>
                        <a:pt x="101" y="16"/>
                        <a:pt x="96" y="11"/>
                        <a:pt x="89" y="9"/>
                      </a:cubicBezTo>
                      <a:cubicBezTo>
                        <a:pt x="89" y="9"/>
                        <a:pt x="89" y="9"/>
                        <a:pt x="89" y="9"/>
                      </a:cubicBezTo>
                      <a:cubicBezTo>
                        <a:pt x="89" y="9"/>
                        <a:pt x="88" y="9"/>
                        <a:pt x="88" y="9"/>
                      </a:cubicBezTo>
                      <a:cubicBezTo>
                        <a:pt x="88" y="10"/>
                        <a:pt x="88" y="10"/>
                        <a:pt x="89" y="10"/>
                      </a:cubicBezTo>
                      <a:cubicBezTo>
                        <a:pt x="91" y="12"/>
                        <a:pt x="94" y="15"/>
                        <a:pt x="97" y="17"/>
                      </a:cubicBezTo>
                      <a:cubicBezTo>
                        <a:pt x="99" y="19"/>
                        <a:pt x="108" y="26"/>
                        <a:pt x="101" y="21"/>
                      </a:cubicBezTo>
                      <a:cubicBezTo>
                        <a:pt x="96" y="18"/>
                        <a:pt x="90" y="15"/>
                        <a:pt x="84" y="12"/>
                      </a:cubicBezTo>
                      <a:cubicBezTo>
                        <a:pt x="83" y="11"/>
                        <a:pt x="83" y="12"/>
                        <a:pt x="83" y="13"/>
                      </a:cubicBezTo>
                      <a:cubicBezTo>
                        <a:pt x="88" y="17"/>
                        <a:pt x="94" y="26"/>
                        <a:pt x="99" y="28"/>
                      </a:cubicBezTo>
                      <a:cubicBezTo>
                        <a:pt x="92" y="26"/>
                        <a:pt x="86" y="20"/>
                        <a:pt x="80" y="15"/>
                      </a:cubicBezTo>
                      <a:cubicBezTo>
                        <a:pt x="79" y="15"/>
                        <a:pt x="78" y="15"/>
                        <a:pt x="79" y="16"/>
                      </a:cubicBezTo>
                      <a:cubicBezTo>
                        <a:pt x="83" y="22"/>
                        <a:pt x="88" y="27"/>
                        <a:pt x="94" y="32"/>
                      </a:cubicBezTo>
                      <a:cubicBezTo>
                        <a:pt x="88" y="27"/>
                        <a:pt x="79" y="21"/>
                        <a:pt x="72" y="17"/>
                      </a:cubicBezTo>
                      <a:cubicBezTo>
                        <a:pt x="71" y="16"/>
                        <a:pt x="71" y="17"/>
                        <a:pt x="71" y="18"/>
                      </a:cubicBezTo>
                      <a:cubicBezTo>
                        <a:pt x="74" y="21"/>
                        <a:pt x="78" y="24"/>
                        <a:pt x="81" y="28"/>
                      </a:cubicBezTo>
                      <a:cubicBezTo>
                        <a:pt x="83" y="30"/>
                        <a:pt x="87" y="34"/>
                        <a:pt x="90" y="35"/>
                      </a:cubicBezTo>
                      <a:cubicBezTo>
                        <a:pt x="80" y="32"/>
                        <a:pt x="71" y="25"/>
                        <a:pt x="62" y="20"/>
                      </a:cubicBezTo>
                      <a:cubicBezTo>
                        <a:pt x="62" y="20"/>
                        <a:pt x="62" y="20"/>
                        <a:pt x="62" y="20"/>
                      </a:cubicBezTo>
                      <a:cubicBezTo>
                        <a:pt x="62" y="20"/>
                        <a:pt x="61" y="20"/>
                        <a:pt x="61" y="21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66" y="26"/>
                        <a:pt x="71" y="30"/>
                        <a:pt x="77" y="35"/>
                      </a:cubicBezTo>
                      <a:cubicBezTo>
                        <a:pt x="76" y="34"/>
                        <a:pt x="75" y="34"/>
                        <a:pt x="75" y="33"/>
                      </a:cubicBezTo>
                      <a:cubicBezTo>
                        <a:pt x="69" y="30"/>
                        <a:pt x="63" y="26"/>
                        <a:pt x="57" y="24"/>
                      </a:cubicBezTo>
                      <a:cubicBezTo>
                        <a:pt x="56" y="23"/>
                        <a:pt x="56" y="24"/>
                        <a:pt x="56" y="25"/>
                      </a:cubicBezTo>
                      <a:cubicBezTo>
                        <a:pt x="63" y="32"/>
                        <a:pt x="71" y="38"/>
                        <a:pt x="79" y="44"/>
                      </a:cubicBezTo>
                      <a:cubicBezTo>
                        <a:pt x="70" y="37"/>
                        <a:pt x="59" y="33"/>
                        <a:pt x="51" y="25"/>
                      </a:cubicBezTo>
                      <a:cubicBezTo>
                        <a:pt x="51" y="25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50" y="2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cubicBezTo>
                        <a:pt x="56" y="33"/>
                        <a:pt x="64" y="43"/>
                        <a:pt x="71" y="48"/>
                      </a:cubicBezTo>
                      <a:cubicBezTo>
                        <a:pt x="62" y="41"/>
                        <a:pt x="54" y="34"/>
                        <a:pt x="44" y="28"/>
                      </a:cubicBezTo>
                      <a:cubicBezTo>
                        <a:pt x="44" y="28"/>
                        <a:pt x="43" y="29"/>
                        <a:pt x="44" y="29"/>
                      </a:cubicBezTo>
                      <a:cubicBezTo>
                        <a:pt x="48" y="33"/>
                        <a:pt x="52" y="36"/>
                        <a:pt x="55" y="39"/>
                      </a:cubicBezTo>
                      <a:cubicBezTo>
                        <a:pt x="58" y="41"/>
                        <a:pt x="59" y="43"/>
                        <a:pt x="61" y="45"/>
                      </a:cubicBezTo>
                      <a:cubicBezTo>
                        <a:pt x="61" y="45"/>
                        <a:pt x="70" y="54"/>
                        <a:pt x="65" y="49"/>
                      </a:cubicBezTo>
                      <a:cubicBezTo>
                        <a:pt x="56" y="42"/>
                        <a:pt x="48" y="34"/>
                        <a:pt x="37" y="31"/>
                      </a:cubicBezTo>
                      <a:cubicBezTo>
                        <a:pt x="37" y="30"/>
                        <a:pt x="36" y="31"/>
                        <a:pt x="36" y="31"/>
                      </a:cubicBezTo>
                      <a:cubicBezTo>
                        <a:pt x="44" y="40"/>
                        <a:pt x="54" y="47"/>
                        <a:pt x="61" y="56"/>
                      </a:cubicBezTo>
                      <a:cubicBezTo>
                        <a:pt x="55" y="48"/>
                        <a:pt x="42" y="42"/>
                        <a:pt x="33" y="35"/>
                      </a:cubicBezTo>
                      <a:cubicBezTo>
                        <a:pt x="32" y="34"/>
                        <a:pt x="31" y="34"/>
                        <a:pt x="31" y="33"/>
                      </a:cubicBezTo>
                      <a:cubicBezTo>
                        <a:pt x="31" y="33"/>
                        <a:pt x="30" y="3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33"/>
                        <a:pt x="29" y="33"/>
                        <a:pt x="30" y="34"/>
                      </a:cubicBezTo>
                      <a:cubicBezTo>
                        <a:pt x="31" y="35"/>
                        <a:pt x="31" y="35"/>
                        <a:pt x="32" y="36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3" y="37"/>
                        <a:pt x="35" y="39"/>
                        <a:pt x="36" y="40"/>
                      </a:cubicBezTo>
                      <a:cubicBezTo>
                        <a:pt x="39" y="42"/>
                        <a:pt x="41" y="44"/>
                        <a:pt x="43" y="46"/>
                      </a:cubicBezTo>
                      <a:cubicBezTo>
                        <a:pt x="46" y="48"/>
                        <a:pt x="48" y="51"/>
                        <a:pt x="50" y="53"/>
                      </a:cubicBezTo>
                      <a:cubicBezTo>
                        <a:pt x="51" y="54"/>
                        <a:pt x="61" y="63"/>
                        <a:pt x="55" y="58"/>
                      </a:cubicBezTo>
                      <a:cubicBezTo>
                        <a:pt x="45" y="50"/>
                        <a:pt x="34" y="44"/>
                        <a:pt x="24" y="36"/>
                      </a:cubicBezTo>
                      <a:cubicBezTo>
                        <a:pt x="24" y="36"/>
                        <a:pt x="23" y="36"/>
                        <a:pt x="23" y="37"/>
                      </a:cubicBezTo>
                      <a:cubicBezTo>
                        <a:pt x="27" y="42"/>
                        <a:pt x="31" y="46"/>
                        <a:pt x="35" y="50"/>
                      </a:cubicBezTo>
                      <a:cubicBezTo>
                        <a:pt x="38" y="53"/>
                        <a:pt x="41" y="56"/>
                        <a:pt x="44" y="59"/>
                      </a:cubicBezTo>
                      <a:cubicBezTo>
                        <a:pt x="45" y="60"/>
                        <a:pt x="54" y="67"/>
                        <a:pt x="48" y="64"/>
                      </a:cubicBezTo>
                      <a:cubicBezTo>
                        <a:pt x="42" y="61"/>
                        <a:pt x="36" y="54"/>
                        <a:pt x="30" y="50"/>
                      </a:cubicBezTo>
                      <a:cubicBezTo>
                        <a:pt x="25" y="46"/>
                        <a:pt x="20" y="42"/>
                        <a:pt x="14" y="39"/>
                      </a:cubicBezTo>
                      <a:cubicBezTo>
                        <a:pt x="13" y="38"/>
                        <a:pt x="13" y="38"/>
                        <a:pt x="12" y="37"/>
                      </a:cubicBezTo>
                      <a:cubicBezTo>
                        <a:pt x="11" y="37"/>
                        <a:pt x="11" y="38"/>
                        <a:pt x="11" y="38"/>
                      </a:cubicBezTo>
                      <a:cubicBezTo>
                        <a:pt x="11" y="39"/>
                        <a:pt x="12" y="39"/>
                        <a:pt x="12" y="40"/>
                      </a:cubicBezTo>
                      <a:cubicBezTo>
                        <a:pt x="21" y="50"/>
                        <a:pt x="33" y="56"/>
                        <a:pt x="42" y="66"/>
                      </a:cubicBezTo>
                      <a:cubicBezTo>
                        <a:pt x="47" y="72"/>
                        <a:pt x="36" y="63"/>
                        <a:pt x="36" y="64"/>
                      </a:cubicBezTo>
                      <a:cubicBezTo>
                        <a:pt x="33" y="62"/>
                        <a:pt x="30" y="59"/>
                        <a:pt x="27" y="57"/>
                      </a:cubicBezTo>
                      <a:cubicBezTo>
                        <a:pt x="21" y="53"/>
                        <a:pt x="14" y="49"/>
                        <a:pt x="7" y="45"/>
                      </a:cubicBezTo>
                      <a:cubicBezTo>
                        <a:pt x="7" y="45"/>
                        <a:pt x="6" y="46"/>
                        <a:pt x="7" y="46"/>
                      </a:cubicBezTo>
                      <a:cubicBezTo>
                        <a:pt x="16" y="56"/>
                        <a:pt x="29" y="63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8" y="74"/>
                        <a:pt x="38" y="74"/>
                        <a:pt x="38" y="74"/>
                      </a:cubicBezTo>
                      <a:cubicBezTo>
                        <a:pt x="34" y="69"/>
                        <a:pt x="26" y="66"/>
                        <a:pt x="21" y="62"/>
                      </a:cubicBezTo>
                      <a:cubicBezTo>
                        <a:pt x="15" y="58"/>
                        <a:pt x="10" y="54"/>
                        <a:pt x="4" y="50"/>
                      </a:cubicBezTo>
                      <a:cubicBezTo>
                        <a:pt x="4" y="50"/>
                        <a:pt x="4" y="50"/>
                        <a:pt x="3" y="50"/>
                      </a:cubicBezTo>
                      <a:cubicBezTo>
                        <a:pt x="3" y="50"/>
                        <a:pt x="2" y="51"/>
                        <a:pt x="3" y="51"/>
                      </a:cubicBezTo>
                      <a:cubicBezTo>
                        <a:pt x="3" y="52"/>
                        <a:pt x="3" y="52"/>
                        <a:pt x="4" y="52"/>
                      </a:cubicBezTo>
                      <a:cubicBezTo>
                        <a:pt x="12" y="61"/>
                        <a:pt x="21" y="68"/>
                        <a:pt x="30" y="75"/>
                      </a:cubicBezTo>
                      <a:cubicBezTo>
                        <a:pt x="34" y="77"/>
                        <a:pt x="32" y="76"/>
                        <a:pt x="30" y="75"/>
                      </a:cubicBezTo>
                      <a:cubicBezTo>
                        <a:pt x="26" y="73"/>
                        <a:pt x="22" y="72"/>
                        <a:pt x="18" y="69"/>
                      </a:cubicBezTo>
                      <a:cubicBezTo>
                        <a:pt x="14" y="66"/>
                        <a:pt x="10" y="62"/>
                        <a:pt x="5" y="60"/>
                      </a:cubicBezTo>
                      <a:cubicBezTo>
                        <a:pt x="5" y="60"/>
                        <a:pt x="5" y="60"/>
                        <a:pt x="5" y="60"/>
                      </a:cubicBezTo>
                      <a:cubicBezTo>
                        <a:pt x="4" y="60"/>
                        <a:pt x="4" y="60"/>
                        <a:pt x="4" y="61"/>
                      </a:cubicBezTo>
                      <a:cubicBezTo>
                        <a:pt x="5" y="62"/>
                        <a:pt x="6" y="63"/>
                        <a:pt x="7" y="64"/>
                      </a:cubicBezTo>
                      <a:cubicBezTo>
                        <a:pt x="13" y="71"/>
                        <a:pt x="20" y="76"/>
                        <a:pt x="27" y="80"/>
                      </a:cubicBezTo>
                      <a:cubicBezTo>
                        <a:pt x="27" y="80"/>
                        <a:pt x="28" y="81"/>
                        <a:pt x="28" y="81"/>
                      </a:cubicBezTo>
                      <a:cubicBezTo>
                        <a:pt x="28" y="81"/>
                        <a:pt x="29" y="80"/>
                        <a:pt x="28" y="80"/>
                      </a:cubicBezTo>
                      <a:cubicBezTo>
                        <a:pt x="28" y="80"/>
                        <a:pt x="28" y="79"/>
                        <a:pt x="28" y="79"/>
                      </a:cubicBezTo>
                      <a:cubicBezTo>
                        <a:pt x="24" y="76"/>
                        <a:pt x="19" y="73"/>
                        <a:pt x="15" y="70"/>
                      </a:cubicBezTo>
                      <a:cubicBezTo>
                        <a:pt x="12" y="68"/>
                        <a:pt x="0" y="58"/>
                        <a:pt x="11" y="65"/>
                      </a:cubicBezTo>
                      <a:cubicBezTo>
                        <a:pt x="14" y="67"/>
                        <a:pt x="17" y="70"/>
                        <a:pt x="20" y="72"/>
                      </a:cubicBezTo>
                      <a:cubicBezTo>
                        <a:pt x="24" y="74"/>
                        <a:pt x="28" y="76"/>
                        <a:pt x="32" y="77"/>
                      </a:cubicBezTo>
                      <a:cubicBezTo>
                        <a:pt x="33" y="78"/>
                        <a:pt x="33" y="78"/>
                        <a:pt x="34" y="78"/>
                      </a:cubicBezTo>
                      <a:cubicBezTo>
                        <a:pt x="35" y="79"/>
                        <a:pt x="35" y="78"/>
                        <a:pt x="35" y="77"/>
                      </a:cubicBezTo>
                      <a:cubicBezTo>
                        <a:pt x="35" y="77"/>
                        <a:pt x="34" y="77"/>
                        <a:pt x="34" y="76"/>
                      </a:cubicBezTo>
                      <a:cubicBezTo>
                        <a:pt x="29" y="72"/>
                        <a:pt x="24" y="69"/>
                        <a:pt x="20" y="66"/>
                      </a:cubicBezTo>
                      <a:cubicBezTo>
                        <a:pt x="15" y="62"/>
                        <a:pt x="10" y="57"/>
                        <a:pt x="6" y="52"/>
                      </a:cubicBezTo>
                      <a:cubicBezTo>
                        <a:pt x="14" y="60"/>
                        <a:pt x="26" y="68"/>
                        <a:pt x="37" y="74"/>
                      </a:cubicBezTo>
                      <a:cubicBezTo>
                        <a:pt x="38" y="75"/>
                        <a:pt x="39" y="76"/>
                        <a:pt x="40" y="76"/>
                      </a:cubicBezTo>
                      <a:cubicBezTo>
                        <a:pt x="41" y="77"/>
                        <a:pt x="41" y="76"/>
                        <a:pt x="41" y="75"/>
                      </a:cubicBezTo>
                      <a:cubicBezTo>
                        <a:pt x="40" y="75"/>
                        <a:pt x="39" y="74"/>
                        <a:pt x="39" y="73"/>
                      </a:cubicBezTo>
                      <a:cubicBezTo>
                        <a:pt x="30" y="63"/>
                        <a:pt x="19" y="56"/>
                        <a:pt x="9" y="47"/>
                      </a:cubicBezTo>
                      <a:cubicBezTo>
                        <a:pt x="14" y="52"/>
                        <a:pt x="23" y="56"/>
                        <a:pt x="28" y="60"/>
                      </a:cubicBezTo>
                      <a:cubicBezTo>
                        <a:pt x="33" y="63"/>
                        <a:pt x="38" y="67"/>
                        <a:pt x="44" y="70"/>
                      </a:cubicBezTo>
                      <a:cubicBezTo>
                        <a:pt x="44" y="70"/>
                        <a:pt x="45" y="70"/>
                        <a:pt x="45" y="71"/>
                      </a:cubicBezTo>
                      <a:cubicBezTo>
                        <a:pt x="46" y="71"/>
                        <a:pt x="47" y="70"/>
                        <a:pt x="46" y="70"/>
                      </a:cubicBezTo>
                      <a:cubicBezTo>
                        <a:pt x="46" y="69"/>
                        <a:pt x="46" y="69"/>
                        <a:pt x="45" y="69"/>
                      </a:cubicBezTo>
                      <a:cubicBezTo>
                        <a:pt x="37" y="57"/>
                        <a:pt x="25" y="51"/>
                        <a:pt x="16" y="41"/>
                      </a:cubicBezTo>
                      <a:cubicBezTo>
                        <a:pt x="11" y="37"/>
                        <a:pt x="23" y="46"/>
                        <a:pt x="24" y="47"/>
                      </a:cubicBezTo>
                      <a:cubicBezTo>
                        <a:pt x="28" y="50"/>
                        <a:pt x="32" y="53"/>
                        <a:pt x="36" y="56"/>
                      </a:cubicBezTo>
                      <a:cubicBezTo>
                        <a:pt x="40" y="60"/>
                        <a:pt x="44" y="63"/>
                        <a:pt x="49" y="66"/>
                      </a:cubicBezTo>
                      <a:cubicBezTo>
                        <a:pt x="50" y="67"/>
                        <a:pt x="51" y="67"/>
                        <a:pt x="52" y="67"/>
                      </a:cubicBezTo>
                      <a:cubicBezTo>
                        <a:pt x="53" y="68"/>
                        <a:pt x="54" y="67"/>
                        <a:pt x="53" y="67"/>
                      </a:cubicBezTo>
                      <a:cubicBezTo>
                        <a:pt x="53" y="66"/>
                        <a:pt x="52" y="65"/>
                        <a:pt x="52" y="65"/>
                      </a:cubicBezTo>
                      <a:cubicBezTo>
                        <a:pt x="43" y="56"/>
                        <a:pt x="34" y="46"/>
                        <a:pt x="26" y="39"/>
                      </a:cubicBezTo>
                      <a:cubicBezTo>
                        <a:pt x="35" y="47"/>
                        <a:pt x="47" y="53"/>
                        <a:pt x="57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59" y="63"/>
                        <a:pt x="60" y="62"/>
                        <a:pt x="60" y="62"/>
                      </a:cubicBezTo>
                      <a:cubicBezTo>
                        <a:pt x="59" y="61"/>
                        <a:pt x="59" y="60"/>
                        <a:pt x="58" y="60"/>
                      </a:cubicBezTo>
                      <a:cubicBezTo>
                        <a:pt x="53" y="54"/>
                        <a:pt x="48" y="49"/>
                        <a:pt x="43" y="44"/>
                      </a:cubicBezTo>
                      <a:cubicBezTo>
                        <a:pt x="49" y="48"/>
                        <a:pt x="56" y="53"/>
                        <a:pt x="62" y="57"/>
                      </a:cubicBezTo>
                      <a:cubicBezTo>
                        <a:pt x="62" y="58"/>
                        <a:pt x="63" y="58"/>
                        <a:pt x="63" y="58"/>
                      </a:cubicBezTo>
                      <a:cubicBezTo>
                        <a:pt x="64" y="59"/>
                        <a:pt x="64" y="58"/>
                        <a:pt x="64" y="57"/>
                      </a:cubicBezTo>
                      <a:cubicBezTo>
                        <a:pt x="64" y="57"/>
                        <a:pt x="63" y="57"/>
                        <a:pt x="63" y="57"/>
                      </a:cubicBezTo>
                      <a:cubicBezTo>
                        <a:pt x="60" y="53"/>
                        <a:pt x="57" y="50"/>
                        <a:pt x="54" y="46"/>
                      </a:cubicBezTo>
                      <a:cubicBezTo>
                        <a:pt x="52" y="44"/>
                        <a:pt x="50" y="43"/>
                        <a:pt x="47" y="41"/>
                      </a:cubicBezTo>
                      <a:cubicBezTo>
                        <a:pt x="45" y="39"/>
                        <a:pt x="41" y="33"/>
                        <a:pt x="39" y="32"/>
                      </a:cubicBezTo>
                      <a:cubicBezTo>
                        <a:pt x="50" y="36"/>
                        <a:pt x="59" y="46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9" y="53"/>
                        <a:pt x="69" y="52"/>
                        <a:pt x="69" y="52"/>
                      </a:cubicBezTo>
                      <a:cubicBezTo>
                        <a:pt x="65" y="46"/>
                        <a:pt x="60" y="41"/>
                        <a:pt x="54" y="37"/>
                      </a:cubicBezTo>
                      <a:cubicBezTo>
                        <a:pt x="55" y="38"/>
                        <a:pt x="57" y="39"/>
                        <a:pt x="58" y="39"/>
                      </a:cubicBezTo>
                      <a:cubicBezTo>
                        <a:pt x="63" y="43"/>
                        <a:pt x="67" y="47"/>
                        <a:pt x="72" y="50"/>
                      </a:cubicBezTo>
                      <a:cubicBezTo>
                        <a:pt x="72" y="50"/>
                        <a:pt x="72" y="50"/>
                        <a:pt x="72" y="50"/>
                      </a:cubicBezTo>
                      <a:cubicBezTo>
                        <a:pt x="73" y="51"/>
                        <a:pt x="74" y="50"/>
                        <a:pt x="73" y="50"/>
                      </a:cubicBezTo>
                      <a:cubicBezTo>
                        <a:pt x="73" y="50"/>
                        <a:pt x="73" y="50"/>
                        <a:pt x="73" y="50"/>
                      </a:cubicBezTo>
                      <a:cubicBezTo>
                        <a:pt x="70" y="46"/>
                        <a:pt x="67" y="43"/>
                        <a:pt x="64" y="39"/>
                      </a:cubicBezTo>
                      <a:cubicBezTo>
                        <a:pt x="62" y="37"/>
                        <a:pt x="60" y="35"/>
                        <a:pt x="58" y="33"/>
                      </a:cubicBezTo>
                      <a:cubicBezTo>
                        <a:pt x="58" y="33"/>
                        <a:pt x="57" y="32"/>
                        <a:pt x="57" y="31"/>
                      </a:cubicBezTo>
                      <a:cubicBezTo>
                        <a:pt x="64" y="37"/>
                        <a:pt x="72" y="40"/>
                        <a:pt x="79" y="46"/>
                      </a:cubicBezTo>
                      <a:cubicBezTo>
                        <a:pt x="79" y="46"/>
                        <a:pt x="80" y="46"/>
                        <a:pt x="80" y="47"/>
                      </a:cubicBezTo>
                      <a:cubicBezTo>
                        <a:pt x="81" y="47"/>
                        <a:pt x="82" y="47"/>
                        <a:pt x="81" y="46"/>
                      </a:cubicBezTo>
                      <a:cubicBezTo>
                        <a:pt x="81" y="46"/>
                        <a:pt x="80" y="45"/>
                        <a:pt x="80" y="45"/>
                      </a:cubicBezTo>
                      <a:cubicBezTo>
                        <a:pt x="74" y="38"/>
                        <a:pt x="67" y="34"/>
                        <a:pt x="61" y="28"/>
                      </a:cubicBezTo>
                      <a:cubicBezTo>
                        <a:pt x="58" y="25"/>
                        <a:pt x="58" y="26"/>
                        <a:pt x="61" y="27"/>
                      </a:cubicBezTo>
                      <a:cubicBezTo>
                        <a:pt x="64" y="28"/>
                        <a:pt x="66" y="30"/>
                        <a:pt x="69" y="31"/>
                      </a:cubicBezTo>
                      <a:cubicBezTo>
                        <a:pt x="74" y="34"/>
                        <a:pt x="79" y="38"/>
                        <a:pt x="85" y="41"/>
                      </a:cubicBezTo>
                      <a:cubicBezTo>
                        <a:pt x="85" y="42"/>
                        <a:pt x="85" y="42"/>
                        <a:pt x="86" y="42"/>
                      </a:cubicBezTo>
                      <a:cubicBezTo>
                        <a:pt x="86" y="43"/>
                        <a:pt x="87" y="42"/>
                        <a:pt x="87" y="41"/>
                      </a:cubicBezTo>
                      <a:cubicBezTo>
                        <a:pt x="86" y="41"/>
                        <a:pt x="86" y="41"/>
                        <a:pt x="86" y="40"/>
                      </a:cubicBezTo>
                      <a:cubicBezTo>
                        <a:pt x="79" y="34"/>
                        <a:pt x="71" y="27"/>
                        <a:pt x="64" y="23"/>
                      </a:cubicBezTo>
                      <a:cubicBezTo>
                        <a:pt x="72" y="28"/>
                        <a:pt x="81" y="33"/>
                        <a:pt x="90" y="37"/>
                      </a:cubicBezTo>
                      <a:cubicBezTo>
                        <a:pt x="91" y="37"/>
                        <a:pt x="91" y="37"/>
                        <a:pt x="92" y="37"/>
                      </a:cubicBezTo>
                      <a:cubicBezTo>
                        <a:pt x="92" y="38"/>
                        <a:pt x="93" y="37"/>
                        <a:pt x="92" y="36"/>
                      </a:cubicBezTo>
                      <a:cubicBezTo>
                        <a:pt x="92" y="36"/>
                        <a:pt x="92" y="36"/>
                        <a:pt x="92" y="36"/>
                      </a:cubicBezTo>
                      <a:cubicBezTo>
                        <a:pt x="86" y="30"/>
                        <a:pt x="80" y="25"/>
                        <a:pt x="74" y="19"/>
                      </a:cubicBezTo>
                      <a:cubicBezTo>
                        <a:pt x="79" y="24"/>
                        <a:pt x="88" y="29"/>
                        <a:pt x="95" y="33"/>
                      </a:cubicBezTo>
                      <a:cubicBezTo>
                        <a:pt x="95" y="33"/>
                        <a:pt x="96" y="33"/>
                        <a:pt x="96" y="33"/>
                      </a:cubicBezTo>
                      <a:cubicBezTo>
                        <a:pt x="96" y="34"/>
                        <a:pt x="97" y="33"/>
                        <a:pt x="96" y="32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4" y="30"/>
                        <a:pt x="91" y="28"/>
                        <a:pt x="88" y="25"/>
                      </a:cubicBezTo>
                      <a:cubicBezTo>
                        <a:pt x="87" y="24"/>
                        <a:pt x="85" y="22"/>
                        <a:pt x="84" y="20"/>
                      </a:cubicBezTo>
                      <a:cubicBezTo>
                        <a:pt x="89" y="24"/>
                        <a:pt x="94" y="27"/>
                        <a:pt x="100" y="30"/>
                      </a:cubicBezTo>
                      <a:cubicBezTo>
                        <a:pt x="100" y="30"/>
                        <a:pt x="101" y="30"/>
                        <a:pt x="101" y="31"/>
                      </a:cubicBezTo>
                      <a:cubicBezTo>
                        <a:pt x="102" y="31"/>
                        <a:pt x="102" y="30"/>
                        <a:pt x="102" y="29"/>
                      </a:cubicBezTo>
                      <a:cubicBezTo>
                        <a:pt x="102" y="29"/>
                        <a:pt x="101" y="29"/>
                        <a:pt x="101" y="29"/>
                      </a:cubicBezTo>
                      <a:cubicBezTo>
                        <a:pt x="96" y="24"/>
                        <a:pt x="91" y="19"/>
                        <a:pt x="86" y="14"/>
                      </a:cubicBezTo>
                      <a:cubicBezTo>
                        <a:pt x="89" y="17"/>
                        <a:pt x="100" y="22"/>
                        <a:pt x="105" y="25"/>
                      </a:cubicBezTo>
                      <a:cubicBezTo>
                        <a:pt x="105" y="25"/>
                        <a:pt x="105" y="25"/>
                        <a:pt x="105" y="25"/>
                      </a:cubicBezTo>
                      <a:cubicBezTo>
                        <a:pt x="105" y="26"/>
                        <a:pt x="106" y="25"/>
                        <a:pt x="106" y="25"/>
                      </a:cubicBezTo>
                      <a:cubicBezTo>
                        <a:pt x="106" y="25"/>
                        <a:pt x="106" y="25"/>
                        <a:pt x="106" y="25"/>
                      </a:cubicBezTo>
                      <a:cubicBezTo>
                        <a:pt x="102" y="19"/>
                        <a:pt x="97" y="15"/>
                        <a:pt x="91" y="11"/>
                      </a:cubicBezTo>
                      <a:cubicBezTo>
                        <a:pt x="95" y="14"/>
                        <a:pt x="103" y="19"/>
                        <a:pt x="108" y="22"/>
                      </a:cubicBezTo>
                      <a:cubicBezTo>
                        <a:pt x="109" y="22"/>
                        <a:pt x="109" y="21"/>
                        <a:pt x="109" y="21"/>
                      </a:cubicBezTo>
                      <a:cubicBezTo>
                        <a:pt x="106" y="17"/>
                        <a:pt x="102" y="11"/>
                        <a:pt x="97" y="9"/>
                      </a:cubicBezTo>
                      <a:cubicBezTo>
                        <a:pt x="103" y="11"/>
                        <a:pt x="107" y="16"/>
                        <a:pt x="113" y="19"/>
                      </a:cubicBezTo>
                      <a:cubicBezTo>
                        <a:pt x="113" y="19"/>
                        <a:pt x="114" y="19"/>
                        <a:pt x="114" y="20"/>
                      </a:cubicBezTo>
                      <a:cubicBezTo>
                        <a:pt x="115" y="20"/>
                        <a:pt x="115" y="19"/>
                        <a:pt x="115" y="19"/>
                      </a:cubicBezTo>
                      <a:cubicBezTo>
                        <a:pt x="114" y="18"/>
                        <a:pt x="114" y="18"/>
                        <a:pt x="114" y="18"/>
                      </a:cubicBezTo>
                      <a:cubicBezTo>
                        <a:pt x="112" y="16"/>
                        <a:pt x="110" y="14"/>
                        <a:pt x="108" y="11"/>
                      </a:cubicBezTo>
                      <a:cubicBezTo>
                        <a:pt x="107" y="11"/>
                        <a:pt x="100" y="5"/>
                        <a:pt x="105" y="9"/>
                      </a:cubicBezTo>
                      <a:cubicBezTo>
                        <a:pt x="109" y="11"/>
                        <a:pt x="112" y="14"/>
                        <a:pt x="117" y="16"/>
                      </a:cubicBezTo>
                      <a:cubicBezTo>
                        <a:pt x="117" y="16"/>
                        <a:pt x="118" y="16"/>
                        <a:pt x="118" y="16"/>
                      </a:cubicBezTo>
                      <a:cubicBezTo>
                        <a:pt x="119" y="17"/>
                        <a:pt x="120" y="16"/>
                        <a:pt x="119" y="15"/>
                      </a:cubicBezTo>
                      <a:cubicBezTo>
                        <a:pt x="119" y="15"/>
                        <a:pt x="118" y="15"/>
                        <a:pt x="118" y="14"/>
                      </a:cubicBezTo>
                      <a:cubicBezTo>
                        <a:pt x="116" y="12"/>
                        <a:pt x="114" y="10"/>
                        <a:pt x="1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2" name="Freeform 4240"/>
                <p:cNvSpPr/>
                <p:nvPr/>
              </p:nvSpPr>
              <p:spPr bwMode="auto">
                <a:xfrm>
                  <a:off x="3506" y="913"/>
                  <a:ext cx="2" cy="2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3" name="Freeform 4241"/>
                <p:cNvSpPr/>
                <p:nvPr/>
              </p:nvSpPr>
              <p:spPr bwMode="auto">
                <a:xfrm>
                  <a:off x="3539" y="86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4" name="Freeform 4242"/>
                <p:cNvSpPr/>
                <p:nvPr/>
              </p:nvSpPr>
              <p:spPr bwMode="auto">
                <a:xfrm>
                  <a:off x="3550" y="841"/>
                  <a:ext cx="6" cy="6"/>
                </a:xfrm>
                <a:custGeom>
                  <a:avLst/>
                  <a:gdLst>
                    <a:gd name="T0" fmla="*/ 4 w 4"/>
                    <a:gd name="T1" fmla="*/ 0 h 3"/>
                    <a:gd name="T2" fmla="*/ 1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2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5" name="Freeform 4243"/>
                <p:cNvSpPr/>
                <p:nvPr/>
              </p:nvSpPr>
              <p:spPr bwMode="auto">
                <a:xfrm>
                  <a:off x="3515" y="779"/>
                  <a:ext cx="7" cy="7"/>
                </a:xfrm>
                <a:custGeom>
                  <a:avLst/>
                  <a:gdLst>
                    <a:gd name="T0" fmla="*/ 0 w 4"/>
                    <a:gd name="T1" fmla="*/ 4 h 4"/>
                    <a:gd name="T2" fmla="*/ 3 w 4"/>
                    <a:gd name="T3" fmla="*/ 2 h 4"/>
                    <a:gd name="T4" fmla="*/ 4 w 4"/>
                    <a:gd name="T5" fmla="*/ 0 h 4"/>
                    <a:gd name="T6" fmla="*/ 0 w 4"/>
                    <a:gd name="T7" fmla="*/ 4 h 4"/>
                    <a:gd name="T8" fmla="*/ 0 w 4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4"/>
                      </a:moveTo>
                      <a:cubicBezTo>
                        <a:pt x="1" y="3"/>
                        <a:pt x="2" y="3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6" name="Freeform 4244"/>
                <p:cNvSpPr/>
                <p:nvPr/>
              </p:nvSpPr>
              <p:spPr bwMode="auto">
                <a:xfrm>
                  <a:off x="3511" y="721"/>
                  <a:ext cx="91" cy="192"/>
                </a:xfrm>
                <a:custGeom>
                  <a:avLst/>
                  <a:gdLst>
                    <a:gd name="T0" fmla="*/ 29 w 52"/>
                    <a:gd name="T1" fmla="*/ 2 h 110"/>
                    <a:gd name="T2" fmla="*/ 2 w 52"/>
                    <a:gd name="T3" fmla="*/ 29 h 110"/>
                    <a:gd name="T4" fmla="*/ 3 w 52"/>
                    <a:gd name="T5" fmla="*/ 31 h 110"/>
                    <a:gd name="T6" fmla="*/ 2 w 52"/>
                    <a:gd name="T7" fmla="*/ 34 h 110"/>
                    <a:gd name="T8" fmla="*/ 7 w 52"/>
                    <a:gd name="T9" fmla="*/ 30 h 110"/>
                    <a:gd name="T10" fmla="*/ 9 w 52"/>
                    <a:gd name="T11" fmla="*/ 27 h 110"/>
                    <a:gd name="T12" fmla="*/ 8 w 52"/>
                    <a:gd name="T13" fmla="*/ 27 h 110"/>
                    <a:gd name="T14" fmla="*/ 7 w 52"/>
                    <a:gd name="T15" fmla="*/ 26 h 110"/>
                    <a:gd name="T16" fmla="*/ 13 w 52"/>
                    <a:gd name="T17" fmla="*/ 19 h 110"/>
                    <a:gd name="T18" fmla="*/ 24 w 52"/>
                    <a:gd name="T19" fmla="*/ 9 h 110"/>
                    <a:gd name="T20" fmla="*/ 37 w 52"/>
                    <a:gd name="T21" fmla="*/ 5 h 110"/>
                    <a:gd name="T22" fmla="*/ 37 w 52"/>
                    <a:gd name="T23" fmla="*/ 5 h 110"/>
                    <a:gd name="T24" fmla="*/ 38 w 52"/>
                    <a:gd name="T25" fmla="*/ 6 h 110"/>
                    <a:gd name="T26" fmla="*/ 38 w 52"/>
                    <a:gd name="T27" fmla="*/ 7 h 110"/>
                    <a:gd name="T28" fmla="*/ 38 w 52"/>
                    <a:gd name="T29" fmla="*/ 7 h 110"/>
                    <a:gd name="T30" fmla="*/ 42 w 52"/>
                    <a:gd name="T31" fmla="*/ 10 h 110"/>
                    <a:gd name="T32" fmla="*/ 42 w 52"/>
                    <a:gd name="T33" fmla="*/ 10 h 110"/>
                    <a:gd name="T34" fmla="*/ 43 w 52"/>
                    <a:gd name="T35" fmla="*/ 10 h 110"/>
                    <a:gd name="T36" fmla="*/ 43 w 52"/>
                    <a:gd name="T37" fmla="*/ 11 h 110"/>
                    <a:gd name="T38" fmla="*/ 45 w 52"/>
                    <a:gd name="T39" fmla="*/ 21 h 110"/>
                    <a:gd name="T40" fmla="*/ 46 w 52"/>
                    <a:gd name="T41" fmla="*/ 22 h 110"/>
                    <a:gd name="T42" fmla="*/ 45 w 52"/>
                    <a:gd name="T43" fmla="*/ 22 h 110"/>
                    <a:gd name="T44" fmla="*/ 44 w 52"/>
                    <a:gd name="T45" fmla="*/ 28 h 110"/>
                    <a:gd name="T46" fmla="*/ 44 w 52"/>
                    <a:gd name="T47" fmla="*/ 30 h 110"/>
                    <a:gd name="T48" fmla="*/ 44 w 52"/>
                    <a:gd name="T49" fmla="*/ 29 h 110"/>
                    <a:gd name="T50" fmla="*/ 45 w 52"/>
                    <a:gd name="T51" fmla="*/ 31 h 110"/>
                    <a:gd name="T52" fmla="*/ 43 w 52"/>
                    <a:gd name="T53" fmla="*/ 32 h 110"/>
                    <a:gd name="T54" fmla="*/ 38 w 52"/>
                    <a:gd name="T55" fmla="*/ 45 h 110"/>
                    <a:gd name="T56" fmla="*/ 41 w 52"/>
                    <a:gd name="T57" fmla="*/ 43 h 110"/>
                    <a:gd name="T58" fmla="*/ 41 w 52"/>
                    <a:gd name="T59" fmla="*/ 43 h 110"/>
                    <a:gd name="T60" fmla="*/ 36 w 52"/>
                    <a:gd name="T61" fmla="*/ 49 h 110"/>
                    <a:gd name="T62" fmla="*/ 34 w 52"/>
                    <a:gd name="T63" fmla="*/ 52 h 110"/>
                    <a:gd name="T64" fmla="*/ 35 w 52"/>
                    <a:gd name="T65" fmla="*/ 53 h 110"/>
                    <a:gd name="T66" fmla="*/ 33 w 52"/>
                    <a:gd name="T67" fmla="*/ 55 h 110"/>
                    <a:gd name="T68" fmla="*/ 30 w 52"/>
                    <a:gd name="T69" fmla="*/ 60 h 110"/>
                    <a:gd name="T70" fmla="*/ 31 w 52"/>
                    <a:gd name="T71" fmla="*/ 59 h 110"/>
                    <a:gd name="T72" fmla="*/ 32 w 52"/>
                    <a:gd name="T73" fmla="*/ 60 h 110"/>
                    <a:gd name="T74" fmla="*/ 27 w 52"/>
                    <a:gd name="T75" fmla="*/ 64 h 110"/>
                    <a:gd name="T76" fmla="*/ 25 w 52"/>
                    <a:gd name="T77" fmla="*/ 68 h 110"/>
                    <a:gd name="T78" fmla="*/ 28 w 52"/>
                    <a:gd name="T79" fmla="*/ 66 h 110"/>
                    <a:gd name="T80" fmla="*/ 29 w 52"/>
                    <a:gd name="T81" fmla="*/ 67 h 110"/>
                    <a:gd name="T82" fmla="*/ 19 w 52"/>
                    <a:gd name="T83" fmla="*/ 77 h 110"/>
                    <a:gd name="T84" fmla="*/ 18 w 52"/>
                    <a:gd name="T85" fmla="*/ 79 h 110"/>
                    <a:gd name="T86" fmla="*/ 18 w 52"/>
                    <a:gd name="T87" fmla="*/ 79 h 110"/>
                    <a:gd name="T88" fmla="*/ 19 w 52"/>
                    <a:gd name="T89" fmla="*/ 80 h 110"/>
                    <a:gd name="T90" fmla="*/ 6 w 52"/>
                    <a:gd name="T91" fmla="*/ 96 h 110"/>
                    <a:gd name="T92" fmla="*/ 0 w 52"/>
                    <a:gd name="T93" fmla="*/ 104 h 110"/>
                    <a:gd name="T94" fmla="*/ 2 w 52"/>
                    <a:gd name="T95" fmla="*/ 108 h 110"/>
                    <a:gd name="T96" fmla="*/ 2 w 52"/>
                    <a:gd name="T97" fmla="*/ 110 h 110"/>
                    <a:gd name="T98" fmla="*/ 2 w 52"/>
                    <a:gd name="T99" fmla="*/ 110 h 110"/>
                    <a:gd name="T100" fmla="*/ 40 w 52"/>
                    <a:gd name="T101" fmla="*/ 53 h 110"/>
                    <a:gd name="T102" fmla="*/ 50 w 52"/>
                    <a:gd name="T103" fmla="*/ 16 h 110"/>
                    <a:gd name="T104" fmla="*/ 29 w 52"/>
                    <a:gd name="T105" fmla="*/ 2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29" y="2"/>
                      </a:moveTo>
                      <a:cubicBezTo>
                        <a:pt x="14" y="5"/>
                        <a:pt x="7" y="17"/>
                        <a:pt x="2" y="29"/>
                      </a:cubicBezTo>
                      <a:cubicBezTo>
                        <a:pt x="2" y="30"/>
                        <a:pt x="2" y="31"/>
                        <a:pt x="3" y="31"/>
                      </a:cubicBezTo>
                      <a:cubicBezTo>
                        <a:pt x="3" y="32"/>
                        <a:pt x="3" y="33"/>
                        <a:pt x="2" y="34"/>
                      </a:cubicBezTo>
                      <a:cubicBezTo>
                        <a:pt x="4" y="33"/>
                        <a:pt x="5" y="31"/>
                        <a:pt x="7" y="30"/>
                      </a:cubicBezTo>
                      <a:cubicBezTo>
                        <a:pt x="8" y="29"/>
                        <a:pt x="8" y="28"/>
                        <a:pt x="9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6"/>
                      </a:cubicBezTo>
                      <a:cubicBezTo>
                        <a:pt x="9" y="25"/>
                        <a:pt x="11" y="22"/>
                        <a:pt x="13" y="19"/>
                      </a:cubicBezTo>
                      <a:cubicBezTo>
                        <a:pt x="16" y="15"/>
                        <a:pt x="20" y="11"/>
                        <a:pt x="24" y="9"/>
                      </a:cubicBezTo>
                      <a:cubicBezTo>
                        <a:pt x="29" y="6"/>
                        <a:pt x="33" y="4"/>
                        <a:pt x="37" y="5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8" y="5"/>
                        <a:pt x="39" y="6"/>
                        <a:pt x="38" y="6"/>
                      </a:cubicBezTo>
                      <a:cubicBezTo>
                        <a:pt x="38" y="6"/>
                        <a:pt x="38" y="7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40" y="8"/>
                        <a:pt x="41" y="9"/>
                        <a:pt x="42" y="10"/>
                      </a:cubicBezTo>
                      <a:cubicBezTo>
                        <a:pt x="42" y="10"/>
                        <a:pt x="42" y="10"/>
                        <a:pt x="42" y="10"/>
                      </a:cubicBezTo>
                      <a:cubicBezTo>
                        <a:pt x="43" y="9"/>
                        <a:pt x="44" y="10"/>
                        <a:pt x="43" y="10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4" y="14"/>
                        <a:pt x="45" y="17"/>
                        <a:pt x="45" y="21"/>
                      </a:cubicBezTo>
                      <a:cubicBezTo>
                        <a:pt x="46" y="20"/>
                        <a:pt x="46" y="21"/>
                        <a:pt x="46" y="22"/>
                      </a:cubicBezTo>
                      <a:cubicBezTo>
                        <a:pt x="45" y="22"/>
                        <a:pt x="45" y="22"/>
                        <a:pt x="45" y="22"/>
                      </a:cubicBezTo>
                      <a:cubicBezTo>
                        <a:pt x="45" y="24"/>
                        <a:pt x="45" y="26"/>
                        <a:pt x="44" y="28"/>
                      </a:cubicBezTo>
                      <a:cubicBezTo>
                        <a:pt x="44" y="28"/>
                        <a:pt x="44" y="29"/>
                        <a:pt x="44" y="30"/>
                      </a:cubicBezTo>
                      <a:cubicBezTo>
                        <a:pt x="44" y="30"/>
                        <a:pt x="44" y="29"/>
                        <a:pt x="44" y="29"/>
                      </a:cubicBezTo>
                      <a:cubicBezTo>
                        <a:pt x="45" y="29"/>
                        <a:pt x="45" y="30"/>
                        <a:pt x="45" y="31"/>
                      </a:cubicBezTo>
                      <a:cubicBezTo>
                        <a:pt x="44" y="31"/>
                        <a:pt x="44" y="31"/>
                        <a:pt x="43" y="32"/>
                      </a:cubicBezTo>
                      <a:cubicBezTo>
                        <a:pt x="42" y="36"/>
                        <a:pt x="40" y="41"/>
                        <a:pt x="38" y="45"/>
                      </a:cubicBezTo>
                      <a:cubicBezTo>
                        <a:pt x="39" y="44"/>
                        <a:pt x="40" y="43"/>
                        <a:pt x="41" y="43"/>
                      </a:cubicBezTo>
                      <a:cubicBezTo>
                        <a:pt x="41" y="42"/>
                        <a:pt x="42" y="43"/>
                        <a:pt x="41" y="43"/>
                      </a:cubicBezTo>
                      <a:cubicBezTo>
                        <a:pt x="40" y="45"/>
                        <a:pt x="38" y="47"/>
                        <a:pt x="36" y="49"/>
                      </a:cubicBezTo>
                      <a:cubicBezTo>
                        <a:pt x="36" y="50"/>
                        <a:pt x="35" y="51"/>
                        <a:pt x="34" y="52"/>
                      </a:cubicBezTo>
                      <a:cubicBezTo>
                        <a:pt x="35" y="52"/>
                        <a:pt x="35" y="53"/>
                        <a:pt x="35" y="53"/>
                      </a:cubicBezTo>
                      <a:cubicBezTo>
                        <a:pt x="34" y="54"/>
                        <a:pt x="33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0" y="60"/>
                        <a:pt x="31" y="59"/>
                        <a:pt x="31" y="59"/>
                      </a:cubicBezTo>
                      <a:cubicBezTo>
                        <a:pt x="32" y="58"/>
                        <a:pt x="33" y="59"/>
                        <a:pt x="32" y="60"/>
                      </a:cubicBezTo>
                      <a:cubicBezTo>
                        <a:pt x="30" y="61"/>
                        <a:pt x="29" y="63"/>
                        <a:pt x="27" y="64"/>
                      </a:cubicBezTo>
                      <a:cubicBezTo>
                        <a:pt x="26" y="66"/>
                        <a:pt x="26" y="67"/>
                        <a:pt x="25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8" y="65"/>
                        <a:pt x="29" y="66"/>
                        <a:pt x="29" y="67"/>
                      </a:cubicBezTo>
                      <a:cubicBezTo>
                        <a:pt x="26" y="70"/>
                        <a:pt x="23" y="74"/>
                        <a:pt x="19" y="77"/>
                      </a:cubicBezTo>
                      <a:cubicBezTo>
                        <a:pt x="19" y="78"/>
                        <a:pt x="18" y="78"/>
                        <a:pt x="18" y="79"/>
                      </a:cubicBezTo>
                      <a:cubicBezTo>
                        <a:pt x="18" y="79"/>
                        <a:pt x="18" y="79"/>
                        <a:pt x="18" y="79"/>
                      </a:cubicBezTo>
                      <a:cubicBezTo>
                        <a:pt x="19" y="78"/>
                        <a:pt x="19" y="79"/>
                        <a:pt x="19" y="80"/>
                      </a:cubicBezTo>
                      <a:cubicBezTo>
                        <a:pt x="14" y="85"/>
                        <a:pt x="10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0" y="106"/>
                        <a:pt x="1" y="107"/>
                        <a:pt x="2" y="108"/>
                      </a:cubicBezTo>
                      <a:cubicBezTo>
                        <a:pt x="2" y="109"/>
                        <a:pt x="2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0" y="16"/>
                      </a:cubicBezTo>
                      <a:cubicBezTo>
                        <a:pt x="49" y="5"/>
                        <a:pt x="39" y="0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7" name="Freeform 4245"/>
                <p:cNvSpPr/>
                <p:nvPr/>
              </p:nvSpPr>
              <p:spPr bwMode="auto">
                <a:xfrm>
                  <a:off x="3511" y="782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8" name="Freeform 4246"/>
                <p:cNvSpPr/>
                <p:nvPr/>
              </p:nvSpPr>
              <p:spPr bwMode="auto">
                <a:xfrm>
                  <a:off x="3503" y="892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09" name="Freeform 4247"/>
                <p:cNvSpPr/>
                <p:nvPr/>
              </p:nvSpPr>
              <p:spPr bwMode="auto">
                <a:xfrm>
                  <a:off x="3428" y="718"/>
                  <a:ext cx="88" cy="198"/>
                </a:xfrm>
                <a:custGeom>
                  <a:avLst/>
                  <a:gdLst>
                    <a:gd name="T0" fmla="*/ 48 w 51"/>
                    <a:gd name="T1" fmla="*/ 106 h 114"/>
                    <a:gd name="T2" fmla="*/ 46 w 51"/>
                    <a:gd name="T3" fmla="*/ 107 h 114"/>
                    <a:gd name="T4" fmla="*/ 47 w 51"/>
                    <a:gd name="T5" fmla="*/ 105 h 114"/>
                    <a:gd name="T6" fmla="*/ 42 w 51"/>
                    <a:gd name="T7" fmla="*/ 103 h 114"/>
                    <a:gd name="T8" fmla="*/ 43 w 51"/>
                    <a:gd name="T9" fmla="*/ 99 h 114"/>
                    <a:gd name="T10" fmla="*/ 40 w 51"/>
                    <a:gd name="T11" fmla="*/ 96 h 114"/>
                    <a:gd name="T12" fmla="*/ 40 w 51"/>
                    <a:gd name="T13" fmla="*/ 94 h 114"/>
                    <a:gd name="T14" fmla="*/ 36 w 51"/>
                    <a:gd name="T15" fmla="*/ 92 h 114"/>
                    <a:gd name="T16" fmla="*/ 37 w 51"/>
                    <a:gd name="T17" fmla="*/ 90 h 114"/>
                    <a:gd name="T18" fmla="*/ 33 w 51"/>
                    <a:gd name="T19" fmla="*/ 87 h 114"/>
                    <a:gd name="T20" fmla="*/ 34 w 51"/>
                    <a:gd name="T21" fmla="*/ 85 h 114"/>
                    <a:gd name="T22" fmla="*/ 31 w 51"/>
                    <a:gd name="T23" fmla="*/ 82 h 114"/>
                    <a:gd name="T24" fmla="*/ 31 w 51"/>
                    <a:gd name="T25" fmla="*/ 80 h 114"/>
                    <a:gd name="T26" fmla="*/ 28 w 51"/>
                    <a:gd name="T27" fmla="*/ 74 h 114"/>
                    <a:gd name="T28" fmla="*/ 23 w 51"/>
                    <a:gd name="T29" fmla="*/ 65 h 114"/>
                    <a:gd name="T30" fmla="*/ 21 w 51"/>
                    <a:gd name="T31" fmla="*/ 65 h 114"/>
                    <a:gd name="T32" fmla="*/ 21 w 51"/>
                    <a:gd name="T33" fmla="*/ 61 h 114"/>
                    <a:gd name="T34" fmla="*/ 19 w 51"/>
                    <a:gd name="T35" fmla="*/ 61 h 114"/>
                    <a:gd name="T36" fmla="*/ 18 w 51"/>
                    <a:gd name="T37" fmla="*/ 54 h 114"/>
                    <a:gd name="T38" fmla="*/ 17 w 51"/>
                    <a:gd name="T39" fmla="*/ 53 h 114"/>
                    <a:gd name="T40" fmla="*/ 15 w 51"/>
                    <a:gd name="T41" fmla="*/ 48 h 114"/>
                    <a:gd name="T42" fmla="*/ 13 w 51"/>
                    <a:gd name="T43" fmla="*/ 47 h 114"/>
                    <a:gd name="T44" fmla="*/ 12 w 51"/>
                    <a:gd name="T45" fmla="*/ 42 h 114"/>
                    <a:gd name="T46" fmla="*/ 9 w 51"/>
                    <a:gd name="T47" fmla="*/ 42 h 114"/>
                    <a:gd name="T48" fmla="*/ 10 w 51"/>
                    <a:gd name="T49" fmla="*/ 35 h 114"/>
                    <a:gd name="T50" fmla="*/ 7 w 51"/>
                    <a:gd name="T51" fmla="*/ 35 h 114"/>
                    <a:gd name="T52" fmla="*/ 9 w 51"/>
                    <a:gd name="T53" fmla="*/ 31 h 114"/>
                    <a:gd name="T54" fmla="*/ 8 w 51"/>
                    <a:gd name="T55" fmla="*/ 30 h 114"/>
                    <a:gd name="T56" fmla="*/ 9 w 51"/>
                    <a:gd name="T57" fmla="*/ 27 h 114"/>
                    <a:gd name="T58" fmla="*/ 7 w 51"/>
                    <a:gd name="T59" fmla="*/ 24 h 114"/>
                    <a:gd name="T60" fmla="*/ 9 w 51"/>
                    <a:gd name="T61" fmla="*/ 20 h 114"/>
                    <a:gd name="T62" fmla="*/ 26 w 51"/>
                    <a:gd name="T63" fmla="*/ 8 h 114"/>
                    <a:gd name="T64" fmla="*/ 32 w 51"/>
                    <a:gd name="T65" fmla="*/ 12 h 114"/>
                    <a:gd name="T66" fmla="*/ 33 w 51"/>
                    <a:gd name="T67" fmla="*/ 12 h 114"/>
                    <a:gd name="T68" fmla="*/ 36 w 51"/>
                    <a:gd name="T69" fmla="*/ 16 h 114"/>
                    <a:gd name="T70" fmla="*/ 38 w 51"/>
                    <a:gd name="T71" fmla="*/ 17 h 114"/>
                    <a:gd name="T72" fmla="*/ 40 w 51"/>
                    <a:gd name="T73" fmla="*/ 22 h 114"/>
                    <a:gd name="T74" fmla="*/ 42 w 51"/>
                    <a:gd name="T75" fmla="*/ 23 h 114"/>
                    <a:gd name="T76" fmla="*/ 43 w 51"/>
                    <a:gd name="T77" fmla="*/ 28 h 114"/>
                    <a:gd name="T78" fmla="*/ 44 w 51"/>
                    <a:gd name="T79" fmla="*/ 29 h 114"/>
                    <a:gd name="T80" fmla="*/ 45 w 51"/>
                    <a:gd name="T81" fmla="*/ 34 h 114"/>
                    <a:gd name="T82" fmla="*/ 47 w 51"/>
                    <a:gd name="T83" fmla="*/ 34 h 114"/>
                    <a:gd name="T84" fmla="*/ 46 w 51"/>
                    <a:gd name="T85" fmla="*/ 36 h 114"/>
                    <a:gd name="T86" fmla="*/ 49 w 51"/>
                    <a:gd name="T87" fmla="*/ 37 h 114"/>
                    <a:gd name="T88" fmla="*/ 51 w 51"/>
                    <a:gd name="T89" fmla="*/ 33 h 114"/>
                    <a:gd name="T90" fmla="*/ 30 w 51"/>
                    <a:gd name="T91" fmla="*/ 4 h 114"/>
                    <a:gd name="T92" fmla="*/ 12 w 51"/>
                    <a:gd name="T93" fmla="*/ 54 h 114"/>
                    <a:gd name="T94" fmla="*/ 45 w 51"/>
                    <a:gd name="T95" fmla="*/ 112 h 114"/>
                    <a:gd name="T96" fmla="*/ 50 w 51"/>
                    <a:gd name="T97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50" y="110"/>
                      </a:moveTo>
                      <a:cubicBezTo>
                        <a:pt x="49" y="109"/>
                        <a:pt x="48" y="108"/>
                        <a:pt x="48" y="106"/>
                      </a:cubicBezTo>
                      <a:cubicBezTo>
                        <a:pt x="48" y="106"/>
                        <a:pt x="47" y="106"/>
                        <a:pt x="47" y="106"/>
                      </a:cubicBezTo>
                      <a:cubicBezTo>
                        <a:pt x="47" y="106"/>
                        <a:pt x="47" y="107"/>
                        <a:pt x="46" y="107"/>
                      </a:cubicBezTo>
                      <a:cubicBezTo>
                        <a:pt x="45" y="108"/>
                        <a:pt x="45" y="107"/>
                        <a:pt x="45" y="106"/>
                      </a:cubicBezTo>
                      <a:cubicBezTo>
                        <a:pt x="46" y="106"/>
                        <a:pt x="46" y="105"/>
                        <a:pt x="47" y="105"/>
                      </a:cubicBezTo>
                      <a:cubicBezTo>
                        <a:pt x="46" y="103"/>
                        <a:pt x="45" y="102"/>
                        <a:pt x="44" y="101"/>
                      </a:cubicBezTo>
                      <a:cubicBezTo>
                        <a:pt x="43" y="102"/>
                        <a:pt x="43" y="102"/>
                        <a:pt x="42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2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1" y="95"/>
                      </a:cubicBezTo>
                      <a:cubicBezTo>
                        <a:pt x="40" y="96"/>
                        <a:pt x="40" y="96"/>
                        <a:pt x="40" y="96"/>
                      </a:cubicBezTo>
                      <a:cubicBezTo>
                        <a:pt x="39" y="96"/>
                        <a:pt x="39" y="95"/>
                        <a:pt x="39" y="95"/>
                      </a:cubicBezTo>
                      <a:cubicBezTo>
                        <a:pt x="39" y="95"/>
                        <a:pt x="40" y="94"/>
                        <a:pt x="40" y="94"/>
                      </a:cubicBezTo>
                      <a:cubicBezTo>
                        <a:pt x="39" y="93"/>
                        <a:pt x="39" y="92"/>
                        <a:pt x="38" y="92"/>
                      </a:cubicBezTo>
                      <a:cubicBezTo>
                        <a:pt x="38" y="92"/>
                        <a:pt x="37" y="92"/>
                        <a:pt x="36" y="92"/>
                      </a:cubicBezTo>
                      <a:cubicBezTo>
                        <a:pt x="36" y="93"/>
                        <a:pt x="35" y="92"/>
                        <a:pt x="36" y="91"/>
                      </a:cubicBezTo>
                      <a:cubicBezTo>
                        <a:pt x="36" y="91"/>
                        <a:pt x="37" y="91"/>
                        <a:pt x="37" y="90"/>
                      </a:cubicBezTo>
                      <a:cubicBezTo>
                        <a:pt x="37" y="89"/>
                        <a:pt x="36" y="88"/>
                        <a:pt x="35" y="86"/>
                      </a:cubicBezTo>
                      <a:cubicBezTo>
                        <a:pt x="34" y="87"/>
                        <a:pt x="34" y="87"/>
                        <a:pt x="33" y="87"/>
                      </a:cubicBezTo>
                      <a:cubicBezTo>
                        <a:pt x="32" y="87"/>
                        <a:pt x="32" y="87"/>
                        <a:pt x="32" y="86"/>
                      </a:cubicBezTo>
                      <a:cubicBezTo>
                        <a:pt x="33" y="86"/>
                        <a:pt x="33" y="85"/>
                        <a:pt x="34" y="85"/>
                      </a:cubicBezTo>
                      <a:cubicBezTo>
                        <a:pt x="33" y="84"/>
                        <a:pt x="33" y="83"/>
                        <a:pt x="32" y="82"/>
                      </a:cubicBezTo>
                      <a:cubicBezTo>
                        <a:pt x="32" y="82"/>
                        <a:pt x="32" y="82"/>
                        <a:pt x="31" y="82"/>
                      </a:cubicBezTo>
                      <a:cubicBezTo>
                        <a:pt x="31" y="82"/>
                        <a:pt x="30" y="81"/>
                        <a:pt x="30" y="81"/>
                      </a:cubicBezTo>
                      <a:cubicBezTo>
                        <a:pt x="31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3" y="65"/>
                        <a:pt x="22" y="65"/>
                        <a:pt x="22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2" y="64"/>
                        <a:pt x="22" y="63"/>
                      </a:cubicBezTo>
                      <a:cubicBezTo>
                        <a:pt x="22" y="62"/>
                        <a:pt x="22" y="62"/>
                        <a:pt x="21" y="61"/>
                      </a:cubicBezTo>
                      <a:cubicBezTo>
                        <a:pt x="21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20" y="61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8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7" y="55"/>
                        <a:pt x="16" y="54"/>
                        <a:pt x="17" y="53"/>
                      </a:cubicBezTo>
                      <a:cubicBezTo>
                        <a:pt x="17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5" y="48"/>
                      </a:cubicBezTo>
                      <a:cubicBezTo>
                        <a:pt x="14" y="48"/>
                        <a:pt x="14" y="48"/>
                        <a:pt x="14" y="48"/>
                      </a:cubicBezTo>
                      <a:cubicBezTo>
                        <a:pt x="13" y="48"/>
                        <a:pt x="13" y="48"/>
                        <a:pt x="13" y="47"/>
                      </a:cubicBezTo>
                      <a:cubicBezTo>
                        <a:pt x="13" y="47"/>
                        <a:pt x="14" y="47"/>
                        <a:pt x="14" y="46"/>
                      </a:cubicBezTo>
                      <a:cubicBezTo>
                        <a:pt x="13" y="45"/>
                        <a:pt x="13" y="43"/>
                        <a:pt x="12" y="42"/>
                      </a:cubicBezTo>
                      <a:cubicBezTo>
                        <a:pt x="11" y="42"/>
                        <a:pt x="10" y="42"/>
                        <a:pt x="10" y="43"/>
                      </a:cubicBezTo>
                      <a:cubicBezTo>
                        <a:pt x="9" y="43"/>
                        <a:pt x="8" y="42"/>
                        <a:pt x="9" y="42"/>
                      </a:cubicBezTo>
                      <a:cubicBezTo>
                        <a:pt x="10" y="41"/>
                        <a:pt x="11" y="40"/>
                        <a:pt x="11" y="39"/>
                      </a:cubicBezTo>
                      <a:cubicBezTo>
                        <a:pt x="11" y="38"/>
                        <a:pt x="11" y="36"/>
                        <a:pt x="10" y="35"/>
                      </a:cubicBezTo>
                      <a:cubicBezTo>
                        <a:pt x="9" y="35"/>
                        <a:pt x="9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10" y="33"/>
                      </a:cubicBezTo>
                      <a:cubicBezTo>
                        <a:pt x="10" y="32"/>
                        <a:pt x="10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9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8" y="28"/>
                        <a:pt x="8" y="28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8" y="23"/>
                        <a:pt x="7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1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9" y="9"/>
                        <a:pt x="31" y="10"/>
                        <a:pt x="32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3" y="11"/>
                        <a:pt x="34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5"/>
                        <a:pt x="38" y="16"/>
                        <a:pt x="38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1" y="22"/>
                        <a:pt x="41" y="22"/>
                      </a:cubicBezTo>
                      <a:cubicBezTo>
                        <a:pt x="42" y="22"/>
                        <a:pt x="42" y="22"/>
                        <a:pt x="42" y="23"/>
                      </a:cubicBezTo>
                      <a:cubicBezTo>
                        <a:pt x="41" y="23"/>
                        <a:pt x="41" y="24"/>
                        <a:pt x="41" y="24"/>
                      </a:cubicBezTo>
                      <a:cubicBezTo>
                        <a:pt x="41" y="25"/>
                        <a:pt x="42" y="27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4" y="28"/>
                        <a:pt x="44" y="29"/>
                        <a:pt x="44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5" y="32"/>
                        <a:pt x="45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7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7" y="37"/>
                        <a:pt x="47" y="37"/>
                        <a:pt x="48" y="37"/>
                      </a:cubicBezTo>
                      <a:cubicBezTo>
                        <a:pt x="48" y="37"/>
                        <a:pt x="49" y="37"/>
                        <a:pt x="49" y="37"/>
                      </a:cubicBezTo>
                      <a:cubicBezTo>
                        <a:pt x="50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1" y="33"/>
                      </a:cubicBezTo>
                      <a:cubicBezTo>
                        <a:pt x="50" y="33"/>
                        <a:pt x="50" y="32"/>
                        <a:pt x="50" y="31"/>
                      </a:cubicBezTo>
                      <a:cubicBezTo>
                        <a:pt x="45" y="21"/>
                        <a:pt x="40" y="8"/>
                        <a:pt x="30" y="4"/>
                      </a:cubicBezTo>
                      <a:cubicBezTo>
                        <a:pt x="19" y="0"/>
                        <a:pt x="8" y="5"/>
                        <a:pt x="5" y="15"/>
                      </a:cubicBezTo>
                      <a:cubicBezTo>
                        <a:pt x="0" y="28"/>
                        <a:pt x="7" y="43"/>
                        <a:pt x="12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6" y="113"/>
                      </a:cubicBezTo>
                      <a:cubicBezTo>
                        <a:pt x="47" y="114"/>
                        <a:pt x="49" y="114"/>
                        <a:pt x="50" y="112"/>
                      </a:cubicBezTo>
                      <a:cubicBezTo>
                        <a:pt x="50" y="112"/>
                        <a:pt x="50" y="111"/>
                        <a:pt x="50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0" name="Freeform 4248"/>
                <p:cNvSpPr>
                  <a:spLocks noEditPoints="1"/>
                </p:cNvSpPr>
                <p:nvPr/>
              </p:nvSpPr>
              <p:spPr bwMode="auto">
                <a:xfrm>
                  <a:off x="3438" y="728"/>
                  <a:ext cx="153" cy="178"/>
                </a:xfrm>
                <a:custGeom>
                  <a:avLst/>
                  <a:gdLst>
                    <a:gd name="T0" fmla="*/ 23 w 88"/>
                    <a:gd name="T1" fmla="*/ 49 h 102"/>
                    <a:gd name="T2" fmla="*/ 41 w 88"/>
                    <a:gd name="T3" fmla="*/ 28 h 102"/>
                    <a:gd name="T4" fmla="*/ 37 w 88"/>
                    <a:gd name="T5" fmla="*/ 23 h 102"/>
                    <a:gd name="T6" fmla="*/ 14 w 88"/>
                    <a:gd name="T7" fmla="*/ 38 h 102"/>
                    <a:gd name="T8" fmla="*/ 36 w 88"/>
                    <a:gd name="T9" fmla="*/ 17 h 102"/>
                    <a:gd name="T10" fmla="*/ 7 w 88"/>
                    <a:gd name="T11" fmla="*/ 34 h 102"/>
                    <a:gd name="T12" fmla="*/ 30 w 88"/>
                    <a:gd name="T13" fmla="*/ 10 h 102"/>
                    <a:gd name="T14" fmla="*/ 26 w 88"/>
                    <a:gd name="T15" fmla="*/ 5 h 102"/>
                    <a:gd name="T16" fmla="*/ 21 w 88"/>
                    <a:gd name="T17" fmla="*/ 3 h 102"/>
                    <a:gd name="T18" fmla="*/ 3 w 88"/>
                    <a:gd name="T19" fmla="*/ 14 h 102"/>
                    <a:gd name="T20" fmla="*/ 11 w 88"/>
                    <a:gd name="T21" fmla="*/ 10 h 102"/>
                    <a:gd name="T22" fmla="*/ 2 w 88"/>
                    <a:gd name="T23" fmla="*/ 24 h 102"/>
                    <a:gd name="T24" fmla="*/ 4 w 88"/>
                    <a:gd name="T25" fmla="*/ 27 h 102"/>
                    <a:gd name="T26" fmla="*/ 17 w 88"/>
                    <a:gd name="T27" fmla="*/ 21 h 102"/>
                    <a:gd name="T28" fmla="*/ 3 w 88"/>
                    <a:gd name="T29" fmla="*/ 36 h 102"/>
                    <a:gd name="T30" fmla="*/ 28 w 88"/>
                    <a:gd name="T31" fmla="*/ 22 h 102"/>
                    <a:gd name="T32" fmla="*/ 8 w 88"/>
                    <a:gd name="T33" fmla="*/ 42 h 102"/>
                    <a:gd name="T34" fmla="*/ 26 w 88"/>
                    <a:gd name="T35" fmla="*/ 32 h 102"/>
                    <a:gd name="T36" fmla="*/ 12 w 88"/>
                    <a:gd name="T37" fmla="*/ 48 h 102"/>
                    <a:gd name="T38" fmla="*/ 13 w 88"/>
                    <a:gd name="T39" fmla="*/ 55 h 102"/>
                    <a:gd name="T40" fmla="*/ 16 w 88"/>
                    <a:gd name="T41" fmla="*/ 57 h 102"/>
                    <a:gd name="T42" fmla="*/ 31 w 88"/>
                    <a:gd name="T43" fmla="*/ 51 h 102"/>
                    <a:gd name="T44" fmla="*/ 56 w 88"/>
                    <a:gd name="T45" fmla="*/ 41 h 102"/>
                    <a:gd name="T46" fmla="*/ 22 w 88"/>
                    <a:gd name="T47" fmla="*/ 68 h 102"/>
                    <a:gd name="T48" fmla="*/ 25 w 88"/>
                    <a:gd name="T49" fmla="*/ 74 h 102"/>
                    <a:gd name="T50" fmla="*/ 59 w 88"/>
                    <a:gd name="T51" fmla="*/ 57 h 102"/>
                    <a:gd name="T52" fmla="*/ 27 w 88"/>
                    <a:gd name="T53" fmla="*/ 81 h 102"/>
                    <a:gd name="T54" fmla="*/ 55 w 88"/>
                    <a:gd name="T55" fmla="*/ 67 h 102"/>
                    <a:gd name="T56" fmla="*/ 32 w 88"/>
                    <a:gd name="T57" fmla="*/ 86 h 102"/>
                    <a:gd name="T58" fmla="*/ 34 w 88"/>
                    <a:gd name="T59" fmla="*/ 90 h 102"/>
                    <a:gd name="T60" fmla="*/ 64 w 88"/>
                    <a:gd name="T61" fmla="*/ 68 h 102"/>
                    <a:gd name="T62" fmla="*/ 38 w 88"/>
                    <a:gd name="T63" fmla="*/ 95 h 102"/>
                    <a:gd name="T64" fmla="*/ 41 w 88"/>
                    <a:gd name="T65" fmla="*/ 99 h 102"/>
                    <a:gd name="T66" fmla="*/ 48 w 88"/>
                    <a:gd name="T67" fmla="*/ 92 h 102"/>
                    <a:gd name="T68" fmla="*/ 57 w 88"/>
                    <a:gd name="T69" fmla="*/ 77 h 102"/>
                    <a:gd name="T70" fmla="*/ 67 w 88"/>
                    <a:gd name="T71" fmla="*/ 64 h 102"/>
                    <a:gd name="T72" fmla="*/ 69 w 88"/>
                    <a:gd name="T73" fmla="*/ 60 h 102"/>
                    <a:gd name="T74" fmla="*/ 71 w 88"/>
                    <a:gd name="T75" fmla="*/ 57 h 102"/>
                    <a:gd name="T76" fmla="*/ 32 w 88"/>
                    <a:gd name="T77" fmla="*/ 84 h 102"/>
                    <a:gd name="T78" fmla="*/ 76 w 88"/>
                    <a:gd name="T79" fmla="*/ 48 h 102"/>
                    <a:gd name="T80" fmla="*/ 29 w 88"/>
                    <a:gd name="T81" fmla="*/ 79 h 102"/>
                    <a:gd name="T82" fmla="*/ 83 w 88"/>
                    <a:gd name="T83" fmla="*/ 39 h 102"/>
                    <a:gd name="T84" fmla="*/ 28 w 88"/>
                    <a:gd name="T85" fmla="*/ 74 h 102"/>
                    <a:gd name="T86" fmla="*/ 86 w 88"/>
                    <a:gd name="T87" fmla="*/ 25 h 102"/>
                    <a:gd name="T88" fmla="*/ 28 w 88"/>
                    <a:gd name="T89" fmla="*/ 64 h 102"/>
                    <a:gd name="T90" fmla="*/ 84 w 88"/>
                    <a:gd name="T91" fmla="*/ 20 h 102"/>
                    <a:gd name="T92" fmla="*/ 87 w 88"/>
                    <a:gd name="T93" fmla="*/ 17 h 102"/>
                    <a:gd name="T94" fmla="*/ 26 w 88"/>
                    <a:gd name="T95" fmla="*/ 57 h 102"/>
                    <a:gd name="T96" fmla="*/ 84 w 88"/>
                    <a:gd name="T97" fmla="*/ 6 h 102"/>
                    <a:gd name="T98" fmla="*/ 18 w 88"/>
                    <a:gd name="T99" fmla="*/ 57 h 102"/>
                    <a:gd name="T100" fmla="*/ 59 w 88"/>
                    <a:gd name="T101" fmla="*/ 25 h 102"/>
                    <a:gd name="T102" fmla="*/ 79 w 88"/>
                    <a:gd name="T103" fmla="*/ 1 h 102"/>
                    <a:gd name="T104" fmla="*/ 49 w 88"/>
                    <a:gd name="T105" fmla="*/ 22 h 102"/>
                    <a:gd name="T106" fmla="*/ 58 w 88"/>
                    <a:gd name="T107" fmla="*/ 20 h 102"/>
                    <a:gd name="T108" fmla="*/ 42 w 88"/>
                    <a:gd name="T109" fmla="*/ 32 h 102"/>
                    <a:gd name="T110" fmla="*/ 38 w 88"/>
                    <a:gd name="T111" fmla="*/ 94 h 102"/>
                    <a:gd name="T112" fmla="*/ 83 w 88"/>
                    <a:gd name="T113" fmla="*/ 8 h 102"/>
                    <a:gd name="T114" fmla="*/ 51 w 88"/>
                    <a:gd name="T115" fmla="*/ 22 h 102"/>
                    <a:gd name="T116" fmla="*/ 71 w 88"/>
                    <a:gd name="T117" fmla="*/ 7 h 102"/>
                    <a:gd name="T118" fmla="*/ 69 w 88"/>
                    <a:gd name="T119" fmla="*/ 12 h 102"/>
                    <a:gd name="T120" fmla="*/ 71 w 88"/>
                    <a:gd name="T121" fmla="*/ 13 h 102"/>
                    <a:gd name="T122" fmla="*/ 42 w 88"/>
                    <a:gd name="T123" fmla="*/ 34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8" h="102">
                      <a:moveTo>
                        <a:pt x="42" y="32"/>
                      </a:moveTo>
                      <a:cubicBezTo>
                        <a:pt x="41" y="33"/>
                        <a:pt x="39" y="35"/>
                        <a:pt x="38" y="36"/>
                      </a:cubicBezTo>
                      <a:cubicBezTo>
                        <a:pt x="36" y="38"/>
                        <a:pt x="34" y="40"/>
                        <a:pt x="32" y="41"/>
                      </a:cubicBezTo>
                      <a:cubicBezTo>
                        <a:pt x="29" y="44"/>
                        <a:pt x="26" y="47"/>
                        <a:pt x="23" y="49"/>
                      </a:cubicBezTo>
                      <a:cubicBezTo>
                        <a:pt x="22" y="50"/>
                        <a:pt x="21" y="51"/>
                        <a:pt x="20" y="52"/>
                      </a:cubicBezTo>
                      <a:cubicBezTo>
                        <a:pt x="18" y="53"/>
                        <a:pt x="14" y="56"/>
                        <a:pt x="18" y="52"/>
                      </a:cubicBezTo>
                      <a:cubicBezTo>
                        <a:pt x="24" y="44"/>
                        <a:pt x="33" y="37"/>
                        <a:pt x="40" y="29"/>
                      </a:cubicBezTo>
                      <a:cubicBezTo>
                        <a:pt x="40" y="29"/>
                        <a:pt x="41" y="29"/>
                        <a:pt x="41" y="28"/>
                      </a:cubicBezTo>
                      <a:cubicBezTo>
                        <a:pt x="41" y="28"/>
                        <a:pt x="41" y="27"/>
                        <a:pt x="40" y="27"/>
                      </a:cubicBezTo>
                      <a:cubicBezTo>
                        <a:pt x="40" y="27"/>
                        <a:pt x="39" y="28"/>
                        <a:pt x="39" y="28"/>
                      </a:cubicBezTo>
                      <a:cubicBezTo>
                        <a:pt x="30" y="33"/>
                        <a:pt x="22" y="40"/>
                        <a:pt x="13" y="46"/>
                      </a:cubicBezTo>
                      <a:cubicBezTo>
                        <a:pt x="22" y="41"/>
                        <a:pt x="30" y="31"/>
                        <a:pt x="37" y="23"/>
                      </a:cubicBezTo>
                      <a:cubicBezTo>
                        <a:pt x="37" y="23"/>
                        <a:pt x="37" y="23"/>
                        <a:pt x="38" y="23"/>
                      </a:cubicBezTo>
                      <a:cubicBezTo>
                        <a:pt x="38" y="23"/>
                        <a:pt x="38" y="22"/>
                        <a:pt x="37" y="22"/>
                      </a:cubicBezTo>
                      <a:cubicBezTo>
                        <a:pt x="37" y="22"/>
                        <a:pt x="37" y="22"/>
                        <a:pt x="37" y="22"/>
                      </a:cubicBezTo>
                      <a:cubicBezTo>
                        <a:pt x="28" y="25"/>
                        <a:pt x="21" y="33"/>
                        <a:pt x="14" y="38"/>
                      </a:cubicBezTo>
                      <a:cubicBezTo>
                        <a:pt x="12" y="39"/>
                        <a:pt x="8" y="42"/>
                        <a:pt x="12" y="38"/>
                      </a:cubicBezTo>
                      <a:cubicBezTo>
                        <a:pt x="15" y="36"/>
                        <a:pt x="17" y="34"/>
                        <a:pt x="20" y="32"/>
                      </a:cubicBezTo>
                      <a:cubicBezTo>
                        <a:pt x="25" y="27"/>
                        <a:pt x="30" y="23"/>
                        <a:pt x="35" y="18"/>
                      </a:cubicBezTo>
                      <a:cubicBezTo>
                        <a:pt x="35" y="18"/>
                        <a:pt x="35" y="17"/>
                        <a:pt x="36" y="17"/>
                      </a:cubicBezTo>
                      <a:cubicBezTo>
                        <a:pt x="36" y="16"/>
                        <a:pt x="36" y="16"/>
                        <a:pt x="35" y="16"/>
                      </a:cubicBezTo>
                      <a:cubicBezTo>
                        <a:pt x="35" y="16"/>
                        <a:pt x="34" y="16"/>
                        <a:pt x="34" y="16"/>
                      </a:cubicBezTo>
                      <a:cubicBezTo>
                        <a:pt x="29" y="18"/>
                        <a:pt x="25" y="21"/>
                        <a:pt x="21" y="24"/>
                      </a:cubicBezTo>
                      <a:cubicBezTo>
                        <a:pt x="17" y="27"/>
                        <a:pt x="11" y="30"/>
                        <a:pt x="7" y="34"/>
                      </a:cubicBezTo>
                      <a:cubicBezTo>
                        <a:pt x="15" y="26"/>
                        <a:pt x="25" y="21"/>
                        <a:pt x="31" y="11"/>
                      </a:cubicBezTo>
                      <a:cubicBezTo>
                        <a:pt x="31" y="11"/>
                        <a:pt x="31" y="11"/>
                        <a:pt x="32" y="11"/>
                      </a:cubicBezTo>
                      <a:cubicBezTo>
                        <a:pt x="32" y="10"/>
                        <a:pt x="31" y="9"/>
                        <a:pt x="31" y="10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2" y="16"/>
                        <a:pt x="12" y="23"/>
                        <a:pt x="4" y="28"/>
                      </a:cubicBezTo>
                      <a:cubicBezTo>
                        <a:pt x="13" y="22"/>
                        <a:pt x="21" y="15"/>
                        <a:pt x="27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8" y="6"/>
                        <a:pt x="27" y="5"/>
                        <a:pt x="26" y="5"/>
                      </a:cubicBezTo>
                      <a:cubicBezTo>
                        <a:pt x="26" y="5"/>
                        <a:pt x="26" y="6"/>
                        <a:pt x="26" y="6"/>
                      </a:cubicBezTo>
                      <a:cubicBezTo>
                        <a:pt x="17" y="9"/>
                        <a:pt x="12" y="17"/>
                        <a:pt x="3" y="22"/>
                      </a:cubicBezTo>
                      <a:cubicBezTo>
                        <a:pt x="7" y="20"/>
                        <a:pt x="10" y="16"/>
                        <a:pt x="13" y="13"/>
                      </a:cubicBezTo>
                      <a:cubicBezTo>
                        <a:pt x="17" y="10"/>
                        <a:pt x="19" y="7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4" y="6"/>
                        <a:pt x="9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7"/>
                        <a:pt x="0" y="18"/>
                        <a:pt x="1" y="18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6" y="14"/>
                        <a:pt x="8" y="12"/>
                        <a:pt x="11" y="10"/>
                      </a:cubicBezTo>
                      <a:cubicBezTo>
                        <a:pt x="16" y="6"/>
                        <a:pt x="23" y="1"/>
                        <a:pt x="15" y="9"/>
                      </a:cubicBezTo>
                      <a:cubicBezTo>
                        <a:pt x="12" y="14"/>
                        <a:pt x="7" y="17"/>
                        <a:pt x="3" y="21"/>
                      </a:cubicBezTo>
                      <a:cubicBezTo>
                        <a:pt x="2" y="22"/>
                        <a:pt x="2" y="22"/>
                        <a:pt x="1" y="23"/>
                      </a:cubicBezTo>
                      <a:cubicBezTo>
                        <a:pt x="0" y="24"/>
                        <a:pt x="1" y="24"/>
                        <a:pt x="2" y="24"/>
                      </a:cubicBezTo>
                      <a:cubicBezTo>
                        <a:pt x="2" y="24"/>
                        <a:pt x="3" y="23"/>
                        <a:pt x="3" y="23"/>
                      </a:cubicBezTo>
                      <a:cubicBezTo>
                        <a:pt x="11" y="20"/>
                        <a:pt x="16" y="13"/>
                        <a:pt x="23" y="9"/>
                      </a:cubicBezTo>
                      <a:cubicBezTo>
                        <a:pt x="29" y="5"/>
                        <a:pt x="18" y="15"/>
                        <a:pt x="17" y="16"/>
                      </a:cubicBezTo>
                      <a:cubicBezTo>
                        <a:pt x="13" y="20"/>
                        <a:pt x="8" y="24"/>
                        <a:pt x="4" y="27"/>
                      </a:cubicBezTo>
                      <a:cubicBezTo>
                        <a:pt x="3" y="28"/>
                        <a:pt x="2" y="28"/>
                        <a:pt x="1" y="29"/>
                      </a:cubicBezTo>
                      <a:cubicBezTo>
                        <a:pt x="0" y="29"/>
                        <a:pt x="1" y="30"/>
                        <a:pt x="2" y="30"/>
                      </a:cubicBezTo>
                      <a:cubicBezTo>
                        <a:pt x="3" y="30"/>
                        <a:pt x="3" y="29"/>
                        <a:pt x="4" y="29"/>
                      </a:cubicBezTo>
                      <a:cubicBezTo>
                        <a:pt x="9" y="26"/>
                        <a:pt x="13" y="24"/>
                        <a:pt x="17" y="21"/>
                      </a:cubicBezTo>
                      <a:cubicBezTo>
                        <a:pt x="20" y="19"/>
                        <a:pt x="22" y="17"/>
                        <a:pt x="24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1" y="23"/>
                        <a:pt x="12" y="27"/>
                        <a:pt x="5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2" y="36"/>
                        <a:pt x="3" y="37"/>
                        <a:pt x="4" y="37"/>
                      </a:cubicBezTo>
                      <a:cubicBezTo>
                        <a:pt x="4" y="36"/>
                        <a:pt x="5" y="36"/>
                        <a:pt x="6" y="36"/>
                      </a:cubicBezTo>
                      <a:cubicBezTo>
                        <a:pt x="15" y="31"/>
                        <a:pt x="22" y="24"/>
                        <a:pt x="31" y="19"/>
                      </a:cubicBezTo>
                      <a:cubicBezTo>
                        <a:pt x="36" y="16"/>
                        <a:pt x="29" y="22"/>
                        <a:pt x="28" y="22"/>
                      </a:cubicBezTo>
                      <a:cubicBezTo>
                        <a:pt x="26" y="24"/>
                        <a:pt x="23" y="26"/>
                        <a:pt x="21" y="29"/>
                      </a:cubicBezTo>
                      <a:cubicBezTo>
                        <a:pt x="17" y="32"/>
                        <a:pt x="12" y="36"/>
                        <a:pt x="8" y="40"/>
                      </a:cubicBezTo>
                      <a:cubicBezTo>
                        <a:pt x="8" y="41"/>
                        <a:pt x="7" y="41"/>
                        <a:pt x="7" y="41"/>
                      </a:cubicBezTo>
                      <a:cubicBezTo>
                        <a:pt x="7" y="42"/>
                        <a:pt x="7" y="42"/>
                        <a:pt x="8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17" y="38"/>
                        <a:pt x="23" y="31"/>
                        <a:pt x="31" y="26"/>
                      </a:cubicBezTo>
                      <a:cubicBezTo>
                        <a:pt x="32" y="25"/>
                        <a:pt x="37" y="21"/>
                        <a:pt x="33" y="26"/>
                      </a:cubicBezTo>
                      <a:cubicBezTo>
                        <a:pt x="30" y="28"/>
                        <a:pt x="28" y="30"/>
                        <a:pt x="26" y="32"/>
                      </a:cubicBezTo>
                      <a:cubicBezTo>
                        <a:pt x="21" y="37"/>
                        <a:pt x="16" y="42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8"/>
                        <a:pt x="11" y="49"/>
                        <a:pt x="11" y="48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6" y="45"/>
                        <a:pt x="21" y="42"/>
                        <a:pt x="25" y="39"/>
                      </a:cubicBezTo>
                      <a:cubicBezTo>
                        <a:pt x="29" y="36"/>
                        <a:pt x="35" y="33"/>
                        <a:pt x="38" y="29"/>
                      </a:cubicBezTo>
                      <a:cubicBezTo>
                        <a:pt x="31" y="38"/>
                        <a:pt x="22" y="45"/>
                        <a:pt x="14" y="54"/>
                      </a:cubicBezTo>
                      <a:cubicBezTo>
                        <a:pt x="14" y="54"/>
                        <a:pt x="14" y="55"/>
                        <a:pt x="13" y="55"/>
                      </a:cubicBezTo>
                      <a:cubicBezTo>
                        <a:pt x="13" y="55"/>
                        <a:pt x="13" y="56"/>
                        <a:pt x="14" y="56"/>
                      </a:cubicBezTo>
                      <a:cubicBezTo>
                        <a:pt x="14" y="56"/>
                        <a:pt x="15" y="56"/>
                        <a:pt x="15" y="55"/>
                      </a:cubicBezTo>
                      <a:cubicBezTo>
                        <a:pt x="17" y="55"/>
                        <a:pt x="18" y="54"/>
                        <a:pt x="19" y="53"/>
                      </a:cubicBezTo>
                      <a:cubicBezTo>
                        <a:pt x="18" y="55"/>
                        <a:pt x="17" y="56"/>
                        <a:pt x="16" y="57"/>
                      </a:cubicBezTo>
                      <a:cubicBezTo>
                        <a:pt x="16" y="58"/>
                        <a:pt x="15" y="58"/>
                        <a:pt x="15" y="59"/>
                      </a:cubicBezTo>
                      <a:cubicBezTo>
                        <a:pt x="14" y="59"/>
                        <a:pt x="15" y="60"/>
                        <a:pt x="16" y="59"/>
                      </a:cubicBezTo>
                      <a:cubicBezTo>
                        <a:pt x="16" y="59"/>
                        <a:pt x="17" y="59"/>
                        <a:pt x="17" y="59"/>
                      </a:cubicBezTo>
                      <a:cubicBezTo>
                        <a:pt x="22" y="56"/>
                        <a:pt x="26" y="54"/>
                        <a:pt x="31" y="51"/>
                      </a:cubicBezTo>
                      <a:cubicBezTo>
                        <a:pt x="27" y="54"/>
                        <a:pt x="23" y="57"/>
                        <a:pt x="20" y="61"/>
                      </a:cubicBezTo>
                      <a:cubicBezTo>
                        <a:pt x="20" y="62"/>
                        <a:pt x="20" y="63"/>
                        <a:pt x="21" y="62"/>
                      </a:cubicBezTo>
                      <a:cubicBezTo>
                        <a:pt x="32" y="54"/>
                        <a:pt x="44" y="48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45" y="51"/>
                        <a:pt x="32" y="57"/>
                        <a:pt x="22" y="67"/>
                      </a:cubicBezTo>
                      <a:cubicBezTo>
                        <a:pt x="22" y="67"/>
                        <a:pt x="22" y="67"/>
                        <a:pt x="22" y="68"/>
                      </a:cubicBezTo>
                      <a:cubicBezTo>
                        <a:pt x="22" y="68"/>
                        <a:pt x="22" y="68"/>
                        <a:pt x="22" y="68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34" y="63"/>
                        <a:pt x="45" y="56"/>
                        <a:pt x="56" y="49"/>
                      </a:cubicBezTo>
                      <a:cubicBezTo>
                        <a:pt x="55" y="50"/>
                        <a:pt x="55" y="50"/>
                        <a:pt x="54" y="51"/>
                      </a:cubicBezTo>
                      <a:cubicBezTo>
                        <a:pt x="44" y="58"/>
                        <a:pt x="35" y="66"/>
                        <a:pt x="25" y="74"/>
                      </a:cubicBezTo>
                      <a:cubicBezTo>
                        <a:pt x="25" y="74"/>
                        <a:pt x="25" y="75"/>
                        <a:pt x="24" y="75"/>
                      </a:cubicBezTo>
                      <a:cubicBezTo>
                        <a:pt x="24" y="75"/>
                        <a:pt x="25" y="76"/>
                        <a:pt x="25" y="76"/>
                      </a:cubicBezTo>
                      <a:cubicBezTo>
                        <a:pt x="26" y="76"/>
                        <a:pt x="26" y="76"/>
                        <a:pt x="26" y="76"/>
                      </a:cubicBezTo>
                      <a:cubicBezTo>
                        <a:pt x="38" y="70"/>
                        <a:pt x="48" y="63"/>
                        <a:pt x="59" y="57"/>
                      </a:cubicBezTo>
                      <a:cubicBezTo>
                        <a:pt x="63" y="55"/>
                        <a:pt x="66" y="53"/>
                        <a:pt x="69" y="51"/>
                      </a:cubicBezTo>
                      <a:cubicBezTo>
                        <a:pt x="56" y="60"/>
                        <a:pt x="40" y="67"/>
                        <a:pt x="28" y="79"/>
                      </a:cubicBezTo>
                      <a:cubicBezTo>
                        <a:pt x="27" y="79"/>
                        <a:pt x="27" y="80"/>
                        <a:pt x="26" y="80"/>
                      </a:cubicBezTo>
                      <a:cubicBezTo>
                        <a:pt x="26" y="81"/>
                        <a:pt x="26" y="81"/>
                        <a:pt x="27" y="81"/>
                      </a:cubicBezTo>
                      <a:cubicBezTo>
                        <a:pt x="28" y="81"/>
                        <a:pt x="28" y="81"/>
                        <a:pt x="29" y="80"/>
                      </a:cubicBezTo>
                      <a:cubicBezTo>
                        <a:pt x="45" y="76"/>
                        <a:pt x="58" y="64"/>
                        <a:pt x="70" y="54"/>
                      </a:cubicBezTo>
                      <a:cubicBezTo>
                        <a:pt x="70" y="54"/>
                        <a:pt x="70" y="54"/>
                        <a:pt x="70" y="54"/>
                      </a:cubicBezTo>
                      <a:cubicBezTo>
                        <a:pt x="65" y="59"/>
                        <a:pt x="60" y="63"/>
                        <a:pt x="55" y="67"/>
                      </a:cubicBezTo>
                      <a:cubicBezTo>
                        <a:pt x="47" y="73"/>
                        <a:pt x="39" y="78"/>
                        <a:pt x="31" y="84"/>
                      </a:cubicBezTo>
                      <a:cubicBezTo>
                        <a:pt x="31" y="85"/>
                        <a:pt x="30" y="85"/>
                        <a:pt x="30" y="85"/>
                      </a:cubicBezTo>
                      <a:cubicBezTo>
                        <a:pt x="29" y="86"/>
                        <a:pt x="30" y="87"/>
                        <a:pt x="30" y="86"/>
                      </a:cubicBezTo>
                      <a:cubicBezTo>
                        <a:pt x="31" y="86"/>
                        <a:pt x="32" y="86"/>
                        <a:pt x="32" y="86"/>
                      </a:cubicBezTo>
                      <a:cubicBezTo>
                        <a:pt x="37" y="83"/>
                        <a:pt x="41" y="81"/>
                        <a:pt x="46" y="78"/>
                      </a:cubicBezTo>
                      <a:cubicBezTo>
                        <a:pt x="42" y="82"/>
                        <a:pt x="38" y="85"/>
                        <a:pt x="34" y="88"/>
                      </a:cubicBezTo>
                      <a:cubicBezTo>
                        <a:pt x="34" y="88"/>
                        <a:pt x="33" y="89"/>
                        <a:pt x="33" y="89"/>
                      </a:cubicBezTo>
                      <a:cubicBezTo>
                        <a:pt x="33" y="89"/>
                        <a:pt x="33" y="90"/>
                        <a:pt x="34" y="90"/>
                      </a:cubicBezTo>
                      <a:cubicBezTo>
                        <a:pt x="34" y="90"/>
                        <a:pt x="34" y="90"/>
                        <a:pt x="35" y="89"/>
                      </a:cubicBezTo>
                      <a:cubicBezTo>
                        <a:pt x="45" y="83"/>
                        <a:pt x="55" y="76"/>
                        <a:pt x="65" y="68"/>
                      </a:cubicBezTo>
                      <a:cubicBezTo>
                        <a:pt x="66" y="67"/>
                        <a:pt x="67" y="66"/>
                        <a:pt x="68" y="65"/>
                      </a:cubicBezTo>
                      <a:cubicBezTo>
                        <a:pt x="67" y="66"/>
                        <a:pt x="66" y="67"/>
                        <a:pt x="64" y="68"/>
                      </a:cubicBezTo>
                      <a:cubicBezTo>
                        <a:pt x="55" y="76"/>
                        <a:pt x="46" y="85"/>
                        <a:pt x="37" y="93"/>
                      </a:cubicBezTo>
                      <a:cubicBezTo>
                        <a:pt x="36" y="94"/>
                        <a:pt x="36" y="95"/>
                        <a:pt x="35" y="96"/>
                      </a:cubicBezTo>
                      <a:cubicBezTo>
                        <a:pt x="34" y="96"/>
                        <a:pt x="35" y="97"/>
                        <a:pt x="36" y="97"/>
                      </a:cubicBezTo>
                      <a:cubicBezTo>
                        <a:pt x="37" y="96"/>
                        <a:pt x="37" y="96"/>
                        <a:pt x="38" y="95"/>
                      </a:cubicBezTo>
                      <a:cubicBezTo>
                        <a:pt x="46" y="90"/>
                        <a:pt x="51" y="83"/>
                        <a:pt x="58" y="78"/>
                      </a:cubicBezTo>
                      <a:cubicBezTo>
                        <a:pt x="58" y="78"/>
                        <a:pt x="58" y="77"/>
                        <a:pt x="59" y="77"/>
                      </a:cubicBezTo>
                      <a:cubicBezTo>
                        <a:pt x="58" y="77"/>
                        <a:pt x="58" y="78"/>
                        <a:pt x="58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0" y="99"/>
                        <a:pt x="40" y="100"/>
                        <a:pt x="39" y="100"/>
                      </a:cubicBezTo>
                      <a:cubicBezTo>
                        <a:pt x="39" y="101"/>
                        <a:pt x="39" y="102"/>
                        <a:pt x="40" y="101"/>
                      </a:cubicBezTo>
                      <a:cubicBezTo>
                        <a:pt x="41" y="101"/>
                        <a:pt x="41" y="100"/>
                        <a:pt x="41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2" y="87"/>
                        <a:pt x="56" y="81"/>
                        <a:pt x="61" y="76"/>
                      </a:cubicBezTo>
                      <a:cubicBezTo>
                        <a:pt x="61" y="75"/>
                        <a:pt x="61" y="74"/>
                        <a:pt x="60" y="75"/>
                      </a:cubicBezTo>
                      <a:cubicBezTo>
                        <a:pt x="60" y="75"/>
                        <a:pt x="60" y="75"/>
                        <a:pt x="60" y="75"/>
                      </a:cubicBezTo>
                      <a:cubicBezTo>
                        <a:pt x="59" y="76"/>
                        <a:pt x="58" y="76"/>
                        <a:pt x="57" y="77"/>
                      </a:cubicBezTo>
                      <a:cubicBezTo>
                        <a:pt x="59" y="76"/>
                        <a:pt x="60" y="74"/>
                        <a:pt x="61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1" y="62"/>
                        <a:pt x="70" y="61"/>
                        <a:pt x="70" y="62"/>
                      </a:cubicBezTo>
                      <a:cubicBezTo>
                        <a:pt x="69" y="63"/>
                        <a:pt x="68" y="63"/>
                        <a:pt x="67" y="64"/>
                      </a:cubicBezTo>
                      <a:cubicBezTo>
                        <a:pt x="61" y="69"/>
                        <a:pt x="55" y="74"/>
                        <a:pt x="48" y="78"/>
                      </a:cubicBezTo>
                      <a:cubicBezTo>
                        <a:pt x="47" y="80"/>
                        <a:pt x="45" y="81"/>
                        <a:pt x="44" y="82"/>
                      </a:cubicBezTo>
                      <a:cubicBezTo>
                        <a:pt x="48" y="78"/>
                        <a:pt x="52" y="75"/>
                        <a:pt x="56" y="71"/>
                      </a:cubicBezTo>
                      <a:cubicBezTo>
                        <a:pt x="61" y="68"/>
                        <a:pt x="65" y="64"/>
                        <a:pt x="69" y="60"/>
                      </a:cubicBezTo>
                      <a:cubicBezTo>
                        <a:pt x="71" y="59"/>
                        <a:pt x="72" y="57"/>
                        <a:pt x="74" y="56"/>
                      </a:cubicBezTo>
                      <a:cubicBezTo>
                        <a:pt x="75" y="55"/>
                        <a:pt x="74" y="54"/>
                        <a:pt x="73" y="55"/>
                      </a:cubicBezTo>
                      <a:cubicBezTo>
                        <a:pt x="73" y="55"/>
                        <a:pt x="72" y="56"/>
                        <a:pt x="72" y="56"/>
                      </a:cubicBezTo>
                      <a:cubicBezTo>
                        <a:pt x="71" y="56"/>
                        <a:pt x="71" y="57"/>
                        <a:pt x="71" y="57"/>
                      </a:cubicBezTo>
                      <a:cubicBezTo>
                        <a:pt x="71" y="57"/>
                        <a:pt x="70" y="57"/>
                        <a:pt x="70" y="58"/>
                      </a:cubicBezTo>
                      <a:cubicBezTo>
                        <a:pt x="65" y="62"/>
                        <a:pt x="61" y="66"/>
                        <a:pt x="56" y="70"/>
                      </a:cubicBezTo>
                      <a:cubicBezTo>
                        <a:pt x="51" y="73"/>
                        <a:pt x="47" y="76"/>
                        <a:pt x="42" y="79"/>
                      </a:cubicBezTo>
                      <a:cubicBezTo>
                        <a:pt x="39" y="81"/>
                        <a:pt x="35" y="83"/>
                        <a:pt x="32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3" y="70"/>
                        <a:pt x="65" y="62"/>
                        <a:pt x="75" y="51"/>
                      </a:cubicBezTo>
                      <a:cubicBezTo>
                        <a:pt x="75" y="50"/>
                        <a:pt x="76" y="50"/>
                        <a:pt x="77" y="49"/>
                      </a:cubicBezTo>
                      <a:cubicBezTo>
                        <a:pt x="77" y="49"/>
                        <a:pt x="77" y="48"/>
                        <a:pt x="76" y="48"/>
                      </a:cubicBezTo>
                      <a:cubicBezTo>
                        <a:pt x="76" y="48"/>
                        <a:pt x="76" y="48"/>
                        <a:pt x="76" y="48"/>
                      </a:cubicBezTo>
                      <a:cubicBezTo>
                        <a:pt x="67" y="55"/>
                        <a:pt x="59" y="62"/>
                        <a:pt x="50" y="68"/>
                      </a:cubicBezTo>
                      <a:cubicBezTo>
                        <a:pt x="46" y="71"/>
                        <a:pt x="41" y="74"/>
                        <a:pt x="37" y="76"/>
                      </a:cubicBezTo>
                      <a:cubicBezTo>
                        <a:pt x="36" y="76"/>
                        <a:pt x="28" y="80"/>
                        <a:pt x="29" y="79"/>
                      </a:cubicBezTo>
                      <a:cubicBezTo>
                        <a:pt x="31" y="77"/>
                        <a:pt x="34" y="75"/>
                        <a:pt x="36" y="73"/>
                      </a:cubicBezTo>
                      <a:cubicBezTo>
                        <a:pt x="50" y="63"/>
                        <a:pt x="66" y="56"/>
                        <a:pt x="78" y="45"/>
                      </a:cubicBezTo>
                      <a:cubicBezTo>
                        <a:pt x="80" y="43"/>
                        <a:pt x="82" y="41"/>
                        <a:pt x="83" y="39"/>
                      </a:cubicBezTo>
                      <a:cubicBezTo>
                        <a:pt x="84" y="39"/>
                        <a:pt x="83" y="38"/>
                        <a:pt x="83" y="39"/>
                      </a:cubicBezTo>
                      <a:cubicBezTo>
                        <a:pt x="82" y="39"/>
                        <a:pt x="81" y="40"/>
                        <a:pt x="80" y="41"/>
                      </a:cubicBezTo>
                      <a:cubicBezTo>
                        <a:pt x="73" y="47"/>
                        <a:pt x="64" y="52"/>
                        <a:pt x="56" y="57"/>
                      </a:cubicBezTo>
                      <a:cubicBezTo>
                        <a:pt x="51" y="60"/>
                        <a:pt x="46" y="63"/>
                        <a:pt x="41" y="66"/>
                      </a:cubicBezTo>
                      <a:cubicBezTo>
                        <a:pt x="37" y="69"/>
                        <a:pt x="30" y="71"/>
                        <a:pt x="28" y="74"/>
                      </a:cubicBezTo>
                      <a:cubicBezTo>
                        <a:pt x="37" y="65"/>
                        <a:pt x="47" y="57"/>
                        <a:pt x="57" y="50"/>
                      </a:cubicBezTo>
                      <a:cubicBezTo>
                        <a:pt x="67" y="43"/>
                        <a:pt x="76" y="35"/>
                        <a:pt x="85" y="28"/>
                      </a:cubicBezTo>
                      <a:cubicBezTo>
                        <a:pt x="86" y="27"/>
                        <a:pt x="86" y="27"/>
                        <a:pt x="87" y="27"/>
                      </a:cubicBezTo>
                      <a:cubicBezTo>
                        <a:pt x="87" y="26"/>
                        <a:pt x="87" y="25"/>
                        <a:pt x="86" y="25"/>
                      </a:cubicBezTo>
                      <a:cubicBezTo>
                        <a:pt x="86" y="25"/>
                        <a:pt x="86" y="26"/>
                        <a:pt x="86" y="26"/>
                      </a:cubicBezTo>
                      <a:cubicBezTo>
                        <a:pt x="74" y="31"/>
                        <a:pt x="67" y="41"/>
                        <a:pt x="56" y="48"/>
                      </a:cubicBezTo>
                      <a:cubicBezTo>
                        <a:pt x="49" y="52"/>
                        <a:pt x="43" y="56"/>
                        <a:pt x="36" y="60"/>
                      </a:cubicBezTo>
                      <a:cubicBezTo>
                        <a:pt x="33" y="61"/>
                        <a:pt x="30" y="63"/>
                        <a:pt x="28" y="64"/>
                      </a:cubicBezTo>
                      <a:cubicBezTo>
                        <a:pt x="21" y="68"/>
                        <a:pt x="28" y="64"/>
                        <a:pt x="29" y="62"/>
                      </a:cubicBezTo>
                      <a:cubicBezTo>
                        <a:pt x="39" y="54"/>
                        <a:pt x="51" y="47"/>
                        <a:pt x="61" y="38"/>
                      </a:cubicBezTo>
                      <a:cubicBezTo>
                        <a:pt x="62" y="37"/>
                        <a:pt x="63" y="36"/>
                        <a:pt x="64" y="35"/>
                      </a:cubicBezTo>
                      <a:cubicBezTo>
                        <a:pt x="71" y="30"/>
                        <a:pt x="77" y="25"/>
                        <a:pt x="84" y="20"/>
                      </a:cubicBezTo>
                      <a:cubicBezTo>
                        <a:pt x="85" y="20"/>
                        <a:pt x="85" y="20"/>
                        <a:pt x="85" y="19"/>
                      </a:cubicBezTo>
                      <a:cubicBezTo>
                        <a:pt x="86" y="19"/>
                        <a:pt x="86" y="19"/>
                        <a:pt x="87" y="18"/>
                      </a:cubicBezTo>
                      <a:cubicBezTo>
                        <a:pt x="87" y="18"/>
                        <a:pt x="87" y="18"/>
                        <a:pt x="88" y="18"/>
                      </a:cubicBezTo>
                      <a:cubicBezTo>
                        <a:pt x="88" y="17"/>
                        <a:pt x="88" y="16"/>
                        <a:pt x="87" y="17"/>
                      </a:cubicBezTo>
                      <a:cubicBezTo>
                        <a:pt x="87" y="17"/>
                        <a:pt x="87" y="17"/>
                        <a:pt x="87" y="17"/>
                      </a:cubicBezTo>
                      <a:cubicBezTo>
                        <a:pt x="80" y="21"/>
                        <a:pt x="73" y="26"/>
                        <a:pt x="67" y="31"/>
                      </a:cubicBezTo>
                      <a:cubicBezTo>
                        <a:pt x="59" y="37"/>
                        <a:pt x="51" y="42"/>
                        <a:pt x="42" y="47"/>
                      </a:cubicBezTo>
                      <a:cubicBezTo>
                        <a:pt x="37" y="50"/>
                        <a:pt x="31" y="53"/>
                        <a:pt x="26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49" y="37"/>
                        <a:pt x="71" y="26"/>
                        <a:pt x="85" y="7"/>
                      </a:cubicBezTo>
                      <a:cubicBezTo>
                        <a:pt x="85" y="7"/>
                        <a:pt x="85" y="7"/>
                        <a:pt x="85" y="6"/>
                      </a:cubicBezTo>
                      <a:cubicBezTo>
                        <a:pt x="86" y="6"/>
                        <a:pt x="85" y="5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72" y="16"/>
                        <a:pt x="61" y="27"/>
                        <a:pt x="49" y="37"/>
                      </a:cubicBezTo>
                      <a:cubicBezTo>
                        <a:pt x="42" y="42"/>
                        <a:pt x="35" y="47"/>
                        <a:pt x="27" y="52"/>
                      </a:cubicBezTo>
                      <a:cubicBezTo>
                        <a:pt x="24" y="54"/>
                        <a:pt x="21" y="56"/>
                        <a:pt x="18" y="57"/>
                      </a:cubicBezTo>
                      <a:cubicBezTo>
                        <a:pt x="20" y="56"/>
                        <a:pt x="22" y="52"/>
                        <a:pt x="24" y="50"/>
                      </a:cubicBezTo>
                      <a:cubicBezTo>
                        <a:pt x="24" y="50"/>
                        <a:pt x="25" y="50"/>
                        <a:pt x="25" y="50"/>
                      </a:cubicBezTo>
                      <a:cubicBezTo>
                        <a:pt x="28" y="47"/>
                        <a:pt x="31" y="45"/>
                        <a:pt x="34" y="42"/>
                      </a:cubicBezTo>
                      <a:cubicBezTo>
                        <a:pt x="42" y="36"/>
                        <a:pt x="51" y="30"/>
                        <a:pt x="59" y="25"/>
                      </a:cubicBezTo>
                      <a:cubicBezTo>
                        <a:pt x="67" y="19"/>
                        <a:pt x="76" y="13"/>
                        <a:pt x="80" y="3"/>
                      </a:cubicBezTo>
                      <a:cubicBezTo>
                        <a:pt x="80" y="3"/>
                        <a:pt x="80" y="3"/>
                        <a:pt x="80" y="3"/>
                      </a:cubicBezTo>
                      <a:cubicBezTo>
                        <a:pt x="80" y="3"/>
                        <a:pt x="80" y="2"/>
                        <a:pt x="80" y="2"/>
                      </a:cubicBezTo>
                      <a:cubicBezTo>
                        <a:pt x="81" y="2"/>
                        <a:pt x="80" y="1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5" y="0"/>
                        <a:pt x="71" y="2"/>
                        <a:pt x="66" y="5"/>
                      </a:cubicBezTo>
                      <a:cubicBezTo>
                        <a:pt x="62" y="8"/>
                        <a:pt x="58" y="12"/>
                        <a:pt x="55" y="15"/>
                      </a:cubicBezTo>
                      <a:cubicBezTo>
                        <a:pt x="53" y="18"/>
                        <a:pt x="51" y="21"/>
                        <a:pt x="49" y="22"/>
                      </a:cubicBezTo>
                      <a:cubicBezTo>
                        <a:pt x="49" y="23"/>
                        <a:pt x="50" y="23"/>
                        <a:pt x="50" y="23"/>
                      </a:cubicBezTo>
                      <a:cubicBezTo>
                        <a:pt x="50" y="23"/>
                        <a:pt x="50" y="23"/>
                        <a:pt x="51" y="23"/>
                      </a:cubicBezTo>
                      <a:cubicBezTo>
                        <a:pt x="56" y="20"/>
                        <a:pt x="61" y="16"/>
                        <a:pt x="66" y="13"/>
                      </a:cubicBezTo>
                      <a:cubicBezTo>
                        <a:pt x="63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49" y="26"/>
                      </a:cubicBezTo>
                      <a:cubicBezTo>
                        <a:pt x="47" y="27"/>
                        <a:pt x="46" y="29"/>
                        <a:pt x="44" y="30"/>
                      </a:cubicBezTo>
                      <a:cubicBezTo>
                        <a:pt x="44" y="30"/>
                        <a:pt x="44" y="31"/>
                        <a:pt x="43" y="31"/>
                      </a:cubicBezTo>
                      <a:cubicBezTo>
                        <a:pt x="43" y="31"/>
                        <a:pt x="43" y="32"/>
                        <a:pt x="42" y="32"/>
                      </a:cubicBezTo>
                      <a:close/>
                      <a:moveTo>
                        <a:pt x="48" y="85"/>
                      </a:moveTo>
                      <a:cubicBezTo>
                        <a:pt x="45" y="88"/>
                        <a:pt x="43" y="91"/>
                        <a:pt x="39" y="93"/>
                      </a:cubicBezTo>
                      <a:cubicBezTo>
                        <a:pt x="38" y="94"/>
                        <a:pt x="38" y="94"/>
                        <a:pt x="38" y="94"/>
                      </a:cubicBezTo>
                      <a:cubicBezTo>
                        <a:pt x="37" y="95"/>
                        <a:pt x="37" y="95"/>
                        <a:pt x="38" y="94"/>
                      </a:cubicBezTo>
                      <a:cubicBezTo>
                        <a:pt x="39" y="93"/>
                        <a:pt x="41" y="91"/>
                        <a:pt x="42" y="91"/>
                      </a:cubicBezTo>
                      <a:cubicBezTo>
                        <a:pt x="44" y="88"/>
                        <a:pt x="46" y="86"/>
                        <a:pt x="49" y="84"/>
                      </a:cubicBezTo>
                      <a:cubicBezTo>
                        <a:pt x="49" y="85"/>
                        <a:pt x="48" y="85"/>
                        <a:pt x="48" y="85"/>
                      </a:cubicBezTo>
                      <a:close/>
                      <a:moveTo>
                        <a:pt x="83" y="8"/>
                      </a:moveTo>
                      <a:cubicBezTo>
                        <a:pt x="74" y="20"/>
                        <a:pt x="62" y="28"/>
                        <a:pt x="50" y="37"/>
                      </a:cubicBezTo>
                      <a:cubicBezTo>
                        <a:pt x="56" y="32"/>
                        <a:pt x="62" y="27"/>
                        <a:pt x="68" y="22"/>
                      </a:cubicBezTo>
                      <a:cubicBezTo>
                        <a:pt x="73" y="17"/>
                        <a:pt x="79" y="13"/>
                        <a:pt x="83" y="8"/>
                      </a:cubicBezTo>
                      <a:close/>
                      <a:moveTo>
                        <a:pt x="51" y="22"/>
                      </a:moveTo>
                      <a:cubicBezTo>
                        <a:pt x="52" y="21"/>
                        <a:pt x="53" y="19"/>
                        <a:pt x="54" y="18"/>
                      </a:cubicBezTo>
                      <a:cubicBezTo>
                        <a:pt x="59" y="13"/>
                        <a:pt x="65" y="8"/>
                        <a:pt x="71" y="4"/>
                      </a:cubicBezTo>
                      <a:cubicBezTo>
                        <a:pt x="72" y="4"/>
                        <a:pt x="75" y="2"/>
                        <a:pt x="77" y="3"/>
                      </a:cubicBezTo>
                      <a:cubicBezTo>
                        <a:pt x="75" y="4"/>
                        <a:pt x="73" y="6"/>
                        <a:pt x="71" y="7"/>
                      </a:cubicBezTo>
                      <a:cubicBezTo>
                        <a:pt x="67" y="11"/>
                        <a:pt x="62" y="14"/>
                        <a:pt x="57" y="17"/>
                      </a:cubicBezTo>
                      <a:cubicBezTo>
                        <a:pt x="55" y="19"/>
                        <a:pt x="53" y="20"/>
                        <a:pt x="51" y="22"/>
                      </a:cubicBezTo>
                      <a:close/>
                      <a:moveTo>
                        <a:pt x="58" y="21"/>
                      </a:moveTo>
                      <a:cubicBezTo>
                        <a:pt x="62" y="18"/>
                        <a:pt x="66" y="16"/>
                        <a:pt x="69" y="12"/>
                      </a:cubicBezTo>
                      <a:cubicBezTo>
                        <a:pt x="70" y="11"/>
                        <a:pt x="73" y="8"/>
                        <a:pt x="75" y="6"/>
                      </a:cubicBezTo>
                      <a:cubicBezTo>
                        <a:pt x="76" y="5"/>
                        <a:pt x="77" y="4"/>
                        <a:pt x="78" y="4"/>
                      </a:cubicBezTo>
                      <a:cubicBezTo>
                        <a:pt x="78" y="4"/>
                        <a:pt x="78" y="5"/>
                        <a:pt x="77" y="6"/>
                      </a:cubicBezTo>
                      <a:cubicBezTo>
                        <a:pt x="76" y="9"/>
                        <a:pt x="73" y="11"/>
                        <a:pt x="71" y="13"/>
                      </a:cubicBezTo>
                      <a:cubicBezTo>
                        <a:pt x="67" y="17"/>
                        <a:pt x="63" y="20"/>
                        <a:pt x="58" y="23"/>
                      </a:cubicBezTo>
                      <a:cubicBezTo>
                        <a:pt x="54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4" y="33"/>
                      </a:cubicBezTo>
                      <a:cubicBezTo>
                        <a:pt x="43" y="33"/>
                        <a:pt x="43" y="34"/>
                        <a:pt x="42" y="34"/>
                      </a:cubicBezTo>
                      <a:cubicBezTo>
                        <a:pt x="43" y="34"/>
                        <a:pt x="43" y="33"/>
                        <a:pt x="44" y="33"/>
                      </a:cubicBezTo>
                      <a:cubicBezTo>
                        <a:pt x="45" y="32"/>
                        <a:pt x="46" y="30"/>
                        <a:pt x="48" y="29"/>
                      </a:cubicBezTo>
                      <a:cubicBezTo>
                        <a:pt x="51" y="26"/>
                        <a:pt x="54" y="23"/>
                        <a:pt x="5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1" name="Freeform 4249"/>
                <p:cNvSpPr/>
                <p:nvPr/>
              </p:nvSpPr>
              <p:spPr bwMode="auto">
                <a:xfrm>
                  <a:off x="2209" y="45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2" name="Freeform 4250"/>
                <p:cNvSpPr/>
                <p:nvPr/>
              </p:nvSpPr>
              <p:spPr bwMode="auto">
                <a:xfrm>
                  <a:off x="2247" y="516"/>
                  <a:ext cx="7" cy="5"/>
                </a:xfrm>
                <a:custGeom>
                  <a:avLst/>
                  <a:gdLst>
                    <a:gd name="T0" fmla="*/ 4 w 4"/>
                    <a:gd name="T1" fmla="*/ 0 h 3"/>
                    <a:gd name="T2" fmla="*/ 0 w 4"/>
                    <a:gd name="T3" fmla="*/ 3 h 3"/>
                    <a:gd name="T4" fmla="*/ 0 w 4"/>
                    <a:gd name="T5" fmla="*/ 3 h 3"/>
                    <a:gd name="T6" fmla="*/ 4 w 4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4" y="0"/>
                      </a:move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2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3" name="Freeform 4251"/>
                <p:cNvSpPr/>
                <p:nvPr/>
              </p:nvSpPr>
              <p:spPr bwMode="auto">
                <a:xfrm>
                  <a:off x="2203" y="587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4" name="Freeform 4252"/>
                <p:cNvSpPr/>
                <p:nvPr/>
              </p:nvSpPr>
              <p:spPr bwMode="auto">
                <a:xfrm>
                  <a:off x="2207" y="395"/>
                  <a:ext cx="90" cy="192"/>
                </a:xfrm>
                <a:custGeom>
                  <a:avLst/>
                  <a:gdLst>
                    <a:gd name="T0" fmla="*/ 3 w 52"/>
                    <a:gd name="T1" fmla="*/ 34 h 110"/>
                    <a:gd name="T2" fmla="*/ 8 w 52"/>
                    <a:gd name="T3" fmla="*/ 30 h 110"/>
                    <a:gd name="T4" fmla="*/ 9 w 52"/>
                    <a:gd name="T5" fmla="*/ 27 h 110"/>
                    <a:gd name="T6" fmla="*/ 9 w 52"/>
                    <a:gd name="T7" fmla="*/ 27 h 110"/>
                    <a:gd name="T8" fmla="*/ 8 w 52"/>
                    <a:gd name="T9" fmla="*/ 26 h 110"/>
                    <a:gd name="T10" fmla="*/ 14 w 52"/>
                    <a:gd name="T11" fmla="*/ 19 h 110"/>
                    <a:gd name="T12" fmla="*/ 25 w 52"/>
                    <a:gd name="T13" fmla="*/ 9 h 110"/>
                    <a:gd name="T14" fmla="*/ 37 w 52"/>
                    <a:gd name="T15" fmla="*/ 5 h 110"/>
                    <a:gd name="T16" fmla="*/ 38 w 52"/>
                    <a:gd name="T17" fmla="*/ 5 h 110"/>
                    <a:gd name="T18" fmla="*/ 39 w 52"/>
                    <a:gd name="T19" fmla="*/ 6 h 110"/>
                    <a:gd name="T20" fmla="*/ 39 w 52"/>
                    <a:gd name="T21" fmla="*/ 7 h 110"/>
                    <a:gd name="T22" fmla="*/ 39 w 52"/>
                    <a:gd name="T23" fmla="*/ 7 h 110"/>
                    <a:gd name="T24" fmla="*/ 43 w 52"/>
                    <a:gd name="T25" fmla="*/ 10 h 110"/>
                    <a:gd name="T26" fmla="*/ 43 w 52"/>
                    <a:gd name="T27" fmla="*/ 10 h 110"/>
                    <a:gd name="T28" fmla="*/ 44 w 52"/>
                    <a:gd name="T29" fmla="*/ 10 h 110"/>
                    <a:gd name="T30" fmla="*/ 43 w 52"/>
                    <a:gd name="T31" fmla="*/ 11 h 110"/>
                    <a:gd name="T32" fmla="*/ 46 w 52"/>
                    <a:gd name="T33" fmla="*/ 21 h 110"/>
                    <a:gd name="T34" fmla="*/ 46 w 52"/>
                    <a:gd name="T35" fmla="*/ 22 h 110"/>
                    <a:gd name="T36" fmla="*/ 46 w 52"/>
                    <a:gd name="T37" fmla="*/ 22 h 110"/>
                    <a:gd name="T38" fmla="*/ 45 w 52"/>
                    <a:gd name="T39" fmla="*/ 28 h 110"/>
                    <a:gd name="T40" fmla="*/ 45 w 52"/>
                    <a:gd name="T41" fmla="*/ 30 h 110"/>
                    <a:gd name="T42" fmla="*/ 45 w 52"/>
                    <a:gd name="T43" fmla="*/ 29 h 110"/>
                    <a:gd name="T44" fmla="*/ 45 w 52"/>
                    <a:gd name="T45" fmla="*/ 30 h 110"/>
                    <a:gd name="T46" fmla="*/ 44 w 52"/>
                    <a:gd name="T47" fmla="*/ 32 h 110"/>
                    <a:gd name="T48" fmla="*/ 39 w 52"/>
                    <a:gd name="T49" fmla="*/ 45 h 110"/>
                    <a:gd name="T50" fmla="*/ 41 w 52"/>
                    <a:gd name="T51" fmla="*/ 42 h 110"/>
                    <a:gd name="T52" fmla="*/ 42 w 52"/>
                    <a:gd name="T53" fmla="*/ 43 h 110"/>
                    <a:gd name="T54" fmla="*/ 37 w 52"/>
                    <a:gd name="T55" fmla="*/ 49 h 110"/>
                    <a:gd name="T56" fmla="*/ 35 w 52"/>
                    <a:gd name="T57" fmla="*/ 52 h 110"/>
                    <a:gd name="T58" fmla="*/ 35 w 52"/>
                    <a:gd name="T59" fmla="*/ 53 h 110"/>
                    <a:gd name="T60" fmla="*/ 33 w 52"/>
                    <a:gd name="T61" fmla="*/ 55 h 110"/>
                    <a:gd name="T62" fmla="*/ 30 w 52"/>
                    <a:gd name="T63" fmla="*/ 60 h 110"/>
                    <a:gd name="T64" fmla="*/ 32 w 52"/>
                    <a:gd name="T65" fmla="*/ 59 h 110"/>
                    <a:gd name="T66" fmla="*/ 33 w 52"/>
                    <a:gd name="T67" fmla="*/ 60 h 110"/>
                    <a:gd name="T68" fmla="*/ 28 w 52"/>
                    <a:gd name="T69" fmla="*/ 64 h 110"/>
                    <a:gd name="T70" fmla="*/ 26 w 52"/>
                    <a:gd name="T71" fmla="*/ 68 h 110"/>
                    <a:gd name="T72" fmla="*/ 28 w 52"/>
                    <a:gd name="T73" fmla="*/ 66 h 110"/>
                    <a:gd name="T74" fmla="*/ 29 w 52"/>
                    <a:gd name="T75" fmla="*/ 67 h 110"/>
                    <a:gd name="T76" fmla="*/ 20 w 52"/>
                    <a:gd name="T77" fmla="*/ 77 h 110"/>
                    <a:gd name="T78" fmla="*/ 19 w 52"/>
                    <a:gd name="T79" fmla="*/ 79 h 110"/>
                    <a:gd name="T80" fmla="*/ 19 w 52"/>
                    <a:gd name="T81" fmla="*/ 79 h 110"/>
                    <a:gd name="T82" fmla="*/ 20 w 52"/>
                    <a:gd name="T83" fmla="*/ 80 h 110"/>
                    <a:gd name="T84" fmla="*/ 6 w 52"/>
                    <a:gd name="T85" fmla="*/ 96 h 110"/>
                    <a:gd name="T86" fmla="*/ 0 w 52"/>
                    <a:gd name="T87" fmla="*/ 104 h 110"/>
                    <a:gd name="T88" fmla="*/ 2 w 52"/>
                    <a:gd name="T89" fmla="*/ 108 h 110"/>
                    <a:gd name="T90" fmla="*/ 2 w 52"/>
                    <a:gd name="T91" fmla="*/ 110 h 110"/>
                    <a:gd name="T92" fmla="*/ 2 w 52"/>
                    <a:gd name="T93" fmla="*/ 110 h 110"/>
                    <a:gd name="T94" fmla="*/ 40 w 52"/>
                    <a:gd name="T95" fmla="*/ 53 h 110"/>
                    <a:gd name="T96" fmla="*/ 51 w 52"/>
                    <a:gd name="T97" fmla="*/ 16 h 110"/>
                    <a:gd name="T98" fmla="*/ 29 w 52"/>
                    <a:gd name="T99" fmla="*/ 2 h 110"/>
                    <a:gd name="T100" fmla="*/ 2 w 52"/>
                    <a:gd name="T101" fmla="*/ 29 h 110"/>
                    <a:gd name="T102" fmla="*/ 3 w 52"/>
                    <a:gd name="T103" fmla="*/ 31 h 110"/>
                    <a:gd name="T104" fmla="*/ 3 w 52"/>
                    <a:gd name="T105" fmla="*/ 3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52" h="110">
                      <a:moveTo>
                        <a:pt x="3" y="34"/>
                      </a:moveTo>
                      <a:cubicBezTo>
                        <a:pt x="5" y="33"/>
                        <a:pt x="6" y="31"/>
                        <a:pt x="8" y="30"/>
                      </a:cubicBezTo>
                      <a:cubicBezTo>
                        <a:pt x="8" y="29"/>
                        <a:pt x="9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8" y="27"/>
                        <a:pt x="8" y="26"/>
                      </a:cubicBezTo>
                      <a:cubicBezTo>
                        <a:pt x="9" y="24"/>
                        <a:pt x="11" y="22"/>
                        <a:pt x="14" y="19"/>
                      </a:cubicBezTo>
                      <a:cubicBezTo>
                        <a:pt x="17" y="15"/>
                        <a:pt x="20" y="11"/>
                        <a:pt x="25" y="9"/>
                      </a:cubicBezTo>
                      <a:cubicBezTo>
                        <a:pt x="29" y="6"/>
                        <a:pt x="34" y="4"/>
                        <a:pt x="37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9" y="5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40" y="8"/>
                        <a:pt x="42" y="9"/>
                        <a:pt x="43" y="10"/>
                      </a:cubicBezTo>
                      <a:cubicBezTo>
                        <a:pt x="43" y="10"/>
                        <a:pt x="43" y="10"/>
                        <a:pt x="43" y="10"/>
                      </a:cubicBezTo>
                      <a:cubicBezTo>
                        <a:pt x="43" y="9"/>
                        <a:pt x="44" y="10"/>
                        <a:pt x="44" y="10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5" y="14"/>
                        <a:pt x="46" y="17"/>
                        <a:pt x="46" y="21"/>
                      </a:cubicBezTo>
                      <a:cubicBezTo>
                        <a:pt x="46" y="20"/>
                        <a:pt x="47" y="21"/>
                        <a:pt x="46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24"/>
                        <a:pt x="45" y="26"/>
                        <a:pt x="45" y="28"/>
                      </a:cubicBezTo>
                      <a:cubicBezTo>
                        <a:pt x="45" y="28"/>
                        <a:pt x="45" y="29"/>
                        <a:pt x="45" y="30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30"/>
                        <a:pt x="45" y="30"/>
                      </a:cubicBezTo>
                      <a:cubicBezTo>
                        <a:pt x="45" y="31"/>
                        <a:pt x="44" y="31"/>
                        <a:pt x="44" y="32"/>
                      </a:cubicBezTo>
                      <a:cubicBezTo>
                        <a:pt x="43" y="36"/>
                        <a:pt x="41" y="41"/>
                        <a:pt x="39" y="45"/>
                      </a:cubicBezTo>
                      <a:cubicBezTo>
                        <a:pt x="40" y="44"/>
                        <a:pt x="40" y="43"/>
                        <a:pt x="41" y="42"/>
                      </a:cubicBezTo>
                      <a:cubicBezTo>
                        <a:pt x="42" y="42"/>
                        <a:pt x="43" y="43"/>
                        <a:pt x="42" y="43"/>
                      </a:cubicBezTo>
                      <a:cubicBezTo>
                        <a:pt x="40" y="45"/>
                        <a:pt x="39" y="47"/>
                        <a:pt x="37" y="49"/>
                      </a:cubicBezTo>
                      <a:cubicBezTo>
                        <a:pt x="36" y="50"/>
                        <a:pt x="36" y="51"/>
                        <a:pt x="35" y="52"/>
                      </a:cubicBezTo>
                      <a:cubicBezTo>
                        <a:pt x="35" y="52"/>
                        <a:pt x="36" y="53"/>
                        <a:pt x="35" y="53"/>
                      </a:cubicBezTo>
                      <a:cubicBezTo>
                        <a:pt x="35" y="54"/>
                        <a:pt x="34" y="54"/>
                        <a:pt x="33" y="55"/>
                      </a:cubicBezTo>
                      <a:cubicBezTo>
                        <a:pt x="32" y="57"/>
                        <a:pt x="31" y="58"/>
                        <a:pt x="30" y="60"/>
                      </a:cubicBezTo>
                      <a:cubicBezTo>
                        <a:pt x="31" y="60"/>
                        <a:pt x="31" y="59"/>
                        <a:pt x="32" y="59"/>
                      </a:cubicBezTo>
                      <a:cubicBezTo>
                        <a:pt x="32" y="58"/>
                        <a:pt x="33" y="59"/>
                        <a:pt x="33" y="60"/>
                      </a:cubicBezTo>
                      <a:cubicBezTo>
                        <a:pt x="31" y="61"/>
                        <a:pt x="29" y="63"/>
                        <a:pt x="28" y="64"/>
                      </a:cubicBezTo>
                      <a:cubicBezTo>
                        <a:pt x="27" y="66"/>
                        <a:pt x="26" y="67"/>
                        <a:pt x="26" y="68"/>
                      </a:cubicBezTo>
                      <a:cubicBezTo>
                        <a:pt x="26" y="67"/>
                        <a:pt x="27" y="67"/>
                        <a:pt x="28" y="66"/>
                      </a:cubicBezTo>
                      <a:cubicBezTo>
                        <a:pt x="29" y="65"/>
                        <a:pt x="30" y="66"/>
                        <a:pt x="29" y="67"/>
                      </a:cubicBezTo>
                      <a:cubicBezTo>
                        <a:pt x="26" y="70"/>
                        <a:pt x="23" y="74"/>
                        <a:pt x="20" y="77"/>
                      </a:cubicBezTo>
                      <a:cubicBezTo>
                        <a:pt x="20" y="78"/>
                        <a:pt x="19" y="78"/>
                        <a:pt x="19" y="79"/>
                      </a:cubicBezTo>
                      <a:cubicBezTo>
                        <a:pt x="19" y="79"/>
                        <a:pt x="19" y="79"/>
                        <a:pt x="19" y="79"/>
                      </a:cubicBezTo>
                      <a:cubicBezTo>
                        <a:pt x="19" y="78"/>
                        <a:pt x="20" y="79"/>
                        <a:pt x="20" y="80"/>
                      </a:cubicBezTo>
                      <a:cubicBezTo>
                        <a:pt x="15" y="85"/>
                        <a:pt x="11" y="91"/>
                        <a:pt x="6" y="96"/>
                      </a:cubicBezTo>
                      <a:cubicBezTo>
                        <a:pt x="4" y="99"/>
                        <a:pt x="2" y="102"/>
                        <a:pt x="0" y="104"/>
                      </a:cubicBezTo>
                      <a:cubicBezTo>
                        <a:pt x="1" y="106"/>
                        <a:pt x="2" y="107"/>
                        <a:pt x="2" y="108"/>
                      </a:cubicBezTo>
                      <a:cubicBezTo>
                        <a:pt x="3" y="109"/>
                        <a:pt x="3" y="110"/>
                        <a:pt x="2" y="110"/>
                      </a:cubicBezTo>
                      <a:cubicBezTo>
                        <a:pt x="2" y="110"/>
                        <a:pt x="2" y="110"/>
                        <a:pt x="2" y="110"/>
                      </a:cubicBezTo>
                      <a:cubicBezTo>
                        <a:pt x="16" y="92"/>
                        <a:pt x="29" y="73"/>
                        <a:pt x="40" y="53"/>
                      </a:cubicBezTo>
                      <a:cubicBezTo>
                        <a:pt x="46" y="42"/>
                        <a:pt x="52" y="29"/>
                        <a:pt x="51" y="16"/>
                      </a:cubicBezTo>
                      <a:cubicBezTo>
                        <a:pt x="50" y="5"/>
                        <a:pt x="39" y="0"/>
                        <a:pt x="29" y="2"/>
                      </a:cubicBezTo>
                      <a:cubicBezTo>
                        <a:pt x="15" y="5"/>
                        <a:pt x="8" y="17"/>
                        <a:pt x="2" y="29"/>
                      </a:cubicBezTo>
                      <a:cubicBezTo>
                        <a:pt x="3" y="30"/>
                        <a:pt x="3" y="31"/>
                        <a:pt x="3" y="31"/>
                      </a:cubicBezTo>
                      <a:cubicBezTo>
                        <a:pt x="4" y="32"/>
                        <a:pt x="4" y="33"/>
                        <a:pt x="3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5" name="Freeform 4253"/>
                <p:cNvSpPr/>
                <p:nvPr/>
              </p:nvSpPr>
              <p:spPr bwMode="auto">
                <a:xfrm>
                  <a:off x="2237" y="53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6" name="Freeform 4254"/>
                <p:cNvSpPr/>
                <p:nvPr/>
              </p:nvSpPr>
              <p:spPr bwMode="auto">
                <a:xfrm>
                  <a:off x="2210" y="453"/>
                  <a:ext cx="7" cy="7"/>
                </a:xfrm>
                <a:custGeom>
                  <a:avLst/>
                  <a:gdLst>
                    <a:gd name="T0" fmla="*/ 3 w 4"/>
                    <a:gd name="T1" fmla="*/ 2 h 4"/>
                    <a:gd name="T2" fmla="*/ 4 w 4"/>
                    <a:gd name="T3" fmla="*/ 0 h 4"/>
                    <a:gd name="T4" fmla="*/ 0 w 4"/>
                    <a:gd name="T5" fmla="*/ 4 h 4"/>
                    <a:gd name="T6" fmla="*/ 1 w 4"/>
                    <a:gd name="T7" fmla="*/ 4 h 4"/>
                    <a:gd name="T8" fmla="*/ 3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2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0" y="4"/>
                        <a:pt x="0" y="4"/>
                        <a:pt x="1" y="4"/>
                      </a:cubicBezTo>
                      <a:cubicBezTo>
                        <a:pt x="1" y="3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7" name="Freeform 4255"/>
                <p:cNvSpPr/>
                <p:nvPr/>
              </p:nvSpPr>
              <p:spPr bwMode="auto">
                <a:xfrm>
                  <a:off x="2200" y="566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8" name="Freeform 4256"/>
                <p:cNvSpPr/>
                <p:nvPr/>
              </p:nvSpPr>
              <p:spPr bwMode="auto">
                <a:xfrm>
                  <a:off x="2125" y="392"/>
                  <a:ext cx="89" cy="199"/>
                </a:xfrm>
                <a:custGeom>
                  <a:avLst/>
                  <a:gdLst>
                    <a:gd name="T0" fmla="*/ 45 w 51"/>
                    <a:gd name="T1" fmla="*/ 112 h 114"/>
                    <a:gd name="T2" fmla="*/ 49 w 51"/>
                    <a:gd name="T3" fmla="*/ 112 h 114"/>
                    <a:gd name="T4" fmla="*/ 47 w 51"/>
                    <a:gd name="T5" fmla="*/ 106 h 114"/>
                    <a:gd name="T6" fmla="*/ 46 w 51"/>
                    <a:gd name="T7" fmla="*/ 107 h 114"/>
                    <a:gd name="T8" fmla="*/ 46 w 51"/>
                    <a:gd name="T9" fmla="*/ 105 h 114"/>
                    <a:gd name="T10" fmla="*/ 41 w 51"/>
                    <a:gd name="T11" fmla="*/ 103 h 114"/>
                    <a:gd name="T12" fmla="*/ 43 w 51"/>
                    <a:gd name="T13" fmla="*/ 99 h 114"/>
                    <a:gd name="T14" fmla="*/ 40 w 51"/>
                    <a:gd name="T15" fmla="*/ 96 h 114"/>
                    <a:gd name="T16" fmla="*/ 40 w 51"/>
                    <a:gd name="T17" fmla="*/ 94 h 114"/>
                    <a:gd name="T18" fmla="*/ 36 w 51"/>
                    <a:gd name="T19" fmla="*/ 92 h 114"/>
                    <a:gd name="T20" fmla="*/ 37 w 51"/>
                    <a:gd name="T21" fmla="*/ 90 h 114"/>
                    <a:gd name="T22" fmla="*/ 33 w 51"/>
                    <a:gd name="T23" fmla="*/ 87 h 114"/>
                    <a:gd name="T24" fmla="*/ 34 w 51"/>
                    <a:gd name="T25" fmla="*/ 85 h 114"/>
                    <a:gd name="T26" fmla="*/ 31 w 51"/>
                    <a:gd name="T27" fmla="*/ 82 h 114"/>
                    <a:gd name="T28" fmla="*/ 31 w 51"/>
                    <a:gd name="T29" fmla="*/ 80 h 114"/>
                    <a:gd name="T30" fmla="*/ 27 w 51"/>
                    <a:gd name="T31" fmla="*/ 73 h 114"/>
                    <a:gd name="T32" fmla="*/ 23 w 51"/>
                    <a:gd name="T33" fmla="*/ 65 h 114"/>
                    <a:gd name="T34" fmla="*/ 21 w 51"/>
                    <a:gd name="T35" fmla="*/ 65 h 114"/>
                    <a:gd name="T36" fmla="*/ 21 w 51"/>
                    <a:gd name="T37" fmla="*/ 61 h 114"/>
                    <a:gd name="T38" fmla="*/ 19 w 51"/>
                    <a:gd name="T39" fmla="*/ 61 h 114"/>
                    <a:gd name="T40" fmla="*/ 17 w 51"/>
                    <a:gd name="T41" fmla="*/ 54 h 114"/>
                    <a:gd name="T42" fmla="*/ 16 w 51"/>
                    <a:gd name="T43" fmla="*/ 53 h 114"/>
                    <a:gd name="T44" fmla="*/ 14 w 51"/>
                    <a:gd name="T45" fmla="*/ 48 h 114"/>
                    <a:gd name="T46" fmla="*/ 13 w 51"/>
                    <a:gd name="T47" fmla="*/ 47 h 114"/>
                    <a:gd name="T48" fmla="*/ 12 w 51"/>
                    <a:gd name="T49" fmla="*/ 41 h 114"/>
                    <a:gd name="T50" fmla="*/ 8 w 51"/>
                    <a:gd name="T51" fmla="*/ 42 h 114"/>
                    <a:gd name="T52" fmla="*/ 10 w 51"/>
                    <a:gd name="T53" fmla="*/ 35 h 114"/>
                    <a:gd name="T54" fmla="*/ 7 w 51"/>
                    <a:gd name="T55" fmla="*/ 35 h 114"/>
                    <a:gd name="T56" fmla="*/ 9 w 51"/>
                    <a:gd name="T57" fmla="*/ 31 h 114"/>
                    <a:gd name="T58" fmla="*/ 8 w 51"/>
                    <a:gd name="T59" fmla="*/ 30 h 114"/>
                    <a:gd name="T60" fmla="*/ 9 w 51"/>
                    <a:gd name="T61" fmla="*/ 27 h 114"/>
                    <a:gd name="T62" fmla="*/ 7 w 51"/>
                    <a:gd name="T63" fmla="*/ 24 h 114"/>
                    <a:gd name="T64" fmla="*/ 9 w 51"/>
                    <a:gd name="T65" fmla="*/ 20 h 114"/>
                    <a:gd name="T66" fmla="*/ 26 w 51"/>
                    <a:gd name="T67" fmla="*/ 8 h 114"/>
                    <a:gd name="T68" fmla="*/ 32 w 51"/>
                    <a:gd name="T69" fmla="*/ 11 h 114"/>
                    <a:gd name="T70" fmla="*/ 33 w 51"/>
                    <a:gd name="T71" fmla="*/ 12 h 114"/>
                    <a:gd name="T72" fmla="*/ 36 w 51"/>
                    <a:gd name="T73" fmla="*/ 16 h 114"/>
                    <a:gd name="T74" fmla="*/ 37 w 51"/>
                    <a:gd name="T75" fmla="*/ 17 h 114"/>
                    <a:gd name="T76" fmla="*/ 40 w 51"/>
                    <a:gd name="T77" fmla="*/ 22 h 114"/>
                    <a:gd name="T78" fmla="*/ 41 w 51"/>
                    <a:gd name="T79" fmla="*/ 23 h 114"/>
                    <a:gd name="T80" fmla="*/ 42 w 51"/>
                    <a:gd name="T81" fmla="*/ 28 h 114"/>
                    <a:gd name="T82" fmla="*/ 43 w 51"/>
                    <a:gd name="T83" fmla="*/ 29 h 114"/>
                    <a:gd name="T84" fmla="*/ 45 w 51"/>
                    <a:gd name="T85" fmla="*/ 34 h 114"/>
                    <a:gd name="T86" fmla="*/ 47 w 51"/>
                    <a:gd name="T87" fmla="*/ 34 h 114"/>
                    <a:gd name="T88" fmla="*/ 46 w 51"/>
                    <a:gd name="T89" fmla="*/ 36 h 114"/>
                    <a:gd name="T90" fmla="*/ 49 w 51"/>
                    <a:gd name="T91" fmla="*/ 37 h 114"/>
                    <a:gd name="T92" fmla="*/ 50 w 51"/>
                    <a:gd name="T93" fmla="*/ 33 h 114"/>
                    <a:gd name="T94" fmla="*/ 29 w 51"/>
                    <a:gd name="T95" fmla="*/ 4 h 114"/>
                    <a:gd name="T96" fmla="*/ 11 w 51"/>
                    <a:gd name="T97" fmla="*/ 5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1" h="114">
                      <a:moveTo>
                        <a:pt x="45" y="112"/>
                      </a:moveTo>
                      <a:cubicBezTo>
                        <a:pt x="45" y="112"/>
                        <a:pt x="45" y="112"/>
                        <a:pt x="45" y="112"/>
                      </a:cubicBezTo>
                      <a:cubicBezTo>
                        <a:pt x="45" y="112"/>
                        <a:pt x="45" y="113"/>
                        <a:pt x="45" y="113"/>
                      </a:cubicBezTo>
                      <a:cubicBezTo>
                        <a:pt x="47" y="114"/>
                        <a:pt x="48" y="114"/>
                        <a:pt x="49" y="112"/>
                      </a:cubicBezTo>
                      <a:cubicBezTo>
                        <a:pt x="50" y="112"/>
                        <a:pt x="50" y="111"/>
                        <a:pt x="49" y="110"/>
                      </a:cubicBezTo>
                      <a:cubicBezTo>
                        <a:pt x="49" y="109"/>
                        <a:pt x="48" y="108"/>
                        <a:pt x="47" y="106"/>
                      </a:cubicBezTo>
                      <a:cubicBezTo>
                        <a:pt x="47" y="106"/>
                        <a:pt x="47" y="106"/>
                        <a:pt x="47" y="106"/>
                      </a:cubicBezTo>
                      <a:cubicBezTo>
                        <a:pt x="47" y="106"/>
                        <a:pt x="46" y="107"/>
                        <a:pt x="46" y="107"/>
                      </a:cubicBezTo>
                      <a:cubicBezTo>
                        <a:pt x="45" y="108"/>
                        <a:pt x="44" y="107"/>
                        <a:pt x="45" y="106"/>
                      </a:cubicBezTo>
                      <a:cubicBezTo>
                        <a:pt x="45" y="106"/>
                        <a:pt x="46" y="105"/>
                        <a:pt x="46" y="105"/>
                      </a:cubicBezTo>
                      <a:cubicBezTo>
                        <a:pt x="45" y="103"/>
                        <a:pt x="45" y="102"/>
                        <a:pt x="44" y="101"/>
                      </a:cubicBezTo>
                      <a:cubicBezTo>
                        <a:pt x="43" y="102"/>
                        <a:pt x="42" y="102"/>
                        <a:pt x="41" y="103"/>
                      </a:cubicBezTo>
                      <a:cubicBezTo>
                        <a:pt x="41" y="103"/>
                        <a:pt x="40" y="102"/>
                        <a:pt x="41" y="102"/>
                      </a:cubicBezTo>
                      <a:cubicBezTo>
                        <a:pt x="41" y="101"/>
                        <a:pt x="42" y="100"/>
                        <a:pt x="43" y="99"/>
                      </a:cubicBezTo>
                      <a:cubicBezTo>
                        <a:pt x="42" y="98"/>
                        <a:pt x="41" y="97"/>
                        <a:pt x="40" y="95"/>
                      </a:cubicBezTo>
                      <a:cubicBezTo>
                        <a:pt x="40" y="95"/>
                        <a:pt x="40" y="96"/>
                        <a:pt x="40" y="96"/>
                      </a:cubicBezTo>
                      <a:cubicBezTo>
                        <a:pt x="39" y="96"/>
                        <a:pt x="38" y="95"/>
                        <a:pt x="39" y="95"/>
                      </a:cubicBezTo>
                      <a:cubicBezTo>
                        <a:pt x="39" y="95"/>
                        <a:pt x="39" y="94"/>
                        <a:pt x="40" y="94"/>
                      </a:cubicBezTo>
                      <a:cubicBezTo>
                        <a:pt x="39" y="93"/>
                        <a:pt x="38" y="92"/>
                        <a:pt x="38" y="91"/>
                      </a:cubicBezTo>
                      <a:cubicBezTo>
                        <a:pt x="37" y="92"/>
                        <a:pt x="37" y="92"/>
                        <a:pt x="36" y="92"/>
                      </a:cubicBezTo>
                      <a:cubicBezTo>
                        <a:pt x="35" y="93"/>
                        <a:pt x="35" y="92"/>
                        <a:pt x="35" y="91"/>
                      </a:cubicBezTo>
                      <a:cubicBezTo>
                        <a:pt x="36" y="91"/>
                        <a:pt x="36" y="90"/>
                        <a:pt x="37" y="90"/>
                      </a:cubicBezTo>
                      <a:cubicBezTo>
                        <a:pt x="36" y="89"/>
                        <a:pt x="35" y="88"/>
                        <a:pt x="35" y="86"/>
                      </a:cubicBezTo>
                      <a:cubicBezTo>
                        <a:pt x="34" y="87"/>
                        <a:pt x="33" y="87"/>
                        <a:pt x="33" y="87"/>
                      </a:cubicBezTo>
                      <a:cubicBezTo>
                        <a:pt x="32" y="87"/>
                        <a:pt x="31" y="87"/>
                        <a:pt x="32" y="86"/>
                      </a:cubicBezTo>
                      <a:cubicBezTo>
                        <a:pt x="32" y="86"/>
                        <a:pt x="33" y="85"/>
                        <a:pt x="34" y="85"/>
                      </a:cubicBezTo>
                      <a:cubicBezTo>
                        <a:pt x="33" y="84"/>
                        <a:pt x="32" y="83"/>
                        <a:pt x="32" y="82"/>
                      </a:cubicBezTo>
                      <a:cubicBezTo>
                        <a:pt x="31" y="82"/>
                        <a:pt x="31" y="82"/>
                        <a:pt x="31" y="82"/>
                      </a:cubicBezTo>
                      <a:cubicBezTo>
                        <a:pt x="30" y="82"/>
                        <a:pt x="30" y="81"/>
                        <a:pt x="30" y="81"/>
                      </a:cubicBezTo>
                      <a:cubicBezTo>
                        <a:pt x="30" y="81"/>
                        <a:pt x="31" y="80"/>
                        <a:pt x="31" y="80"/>
                      </a:cubicBezTo>
                      <a:cubicBezTo>
                        <a:pt x="30" y="78"/>
                        <a:pt x="29" y="76"/>
                        <a:pt x="28" y="74"/>
                      </a:cubicBezTo>
                      <a:cubicBezTo>
                        <a:pt x="27" y="74"/>
                        <a:pt x="27" y="74"/>
                        <a:pt x="27" y="73"/>
                      </a:cubicBezTo>
                      <a:cubicBezTo>
                        <a:pt x="27" y="72"/>
                        <a:pt x="26" y="71"/>
                        <a:pt x="26" y="70"/>
                      </a:cubicBezTo>
                      <a:cubicBezTo>
                        <a:pt x="25" y="68"/>
                        <a:pt x="24" y="67"/>
                        <a:pt x="23" y="65"/>
                      </a:cubicBezTo>
                      <a:cubicBezTo>
                        <a:pt x="22" y="65"/>
                        <a:pt x="22" y="65"/>
                        <a:pt x="21" y="65"/>
                      </a:cubicBezTo>
                      <a:cubicBezTo>
                        <a:pt x="21" y="66"/>
                        <a:pt x="20" y="65"/>
                        <a:pt x="21" y="65"/>
                      </a:cubicBezTo>
                      <a:cubicBezTo>
                        <a:pt x="21" y="64"/>
                        <a:pt x="21" y="63"/>
                        <a:pt x="22" y="63"/>
                      </a:cubicBezTo>
                      <a:cubicBezTo>
                        <a:pt x="22" y="62"/>
                        <a:pt x="21" y="62"/>
                        <a:pt x="21" y="61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19" y="62"/>
                        <a:pt x="19" y="61"/>
                        <a:pt x="19" y="61"/>
                      </a:cubicBezTo>
                      <a:cubicBezTo>
                        <a:pt x="19" y="60"/>
                        <a:pt x="20" y="60"/>
                        <a:pt x="20" y="60"/>
                      </a:cubicBezTo>
                      <a:cubicBezTo>
                        <a:pt x="19" y="58"/>
                        <a:pt x="18" y="56"/>
                        <a:pt x="17" y="54"/>
                      </a:cubicBezTo>
                      <a:cubicBezTo>
                        <a:pt x="17" y="54"/>
                        <a:pt x="17" y="54"/>
                        <a:pt x="17" y="54"/>
                      </a:cubicBezTo>
                      <a:cubicBezTo>
                        <a:pt x="16" y="54"/>
                        <a:pt x="16" y="54"/>
                        <a:pt x="16" y="53"/>
                      </a:cubicBezTo>
                      <a:cubicBezTo>
                        <a:pt x="16" y="53"/>
                        <a:pt x="17" y="53"/>
                        <a:pt x="17" y="53"/>
                      </a:cubicBezTo>
                      <a:cubicBezTo>
                        <a:pt x="16" y="51"/>
                        <a:pt x="15" y="49"/>
                        <a:pt x="14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3" y="48"/>
                        <a:pt x="12" y="47"/>
                        <a:pt x="13" y="47"/>
                      </a:cubicBezTo>
                      <a:cubicBezTo>
                        <a:pt x="13" y="47"/>
                        <a:pt x="13" y="47"/>
                        <a:pt x="14" y="46"/>
                      </a:cubicBezTo>
                      <a:cubicBezTo>
                        <a:pt x="13" y="45"/>
                        <a:pt x="12" y="43"/>
                        <a:pt x="12" y="41"/>
                      </a:cubicBezTo>
                      <a:cubicBezTo>
                        <a:pt x="11" y="42"/>
                        <a:pt x="10" y="42"/>
                        <a:pt x="9" y="43"/>
                      </a:cubicBezTo>
                      <a:cubicBezTo>
                        <a:pt x="9" y="43"/>
                        <a:pt x="8" y="42"/>
                        <a:pt x="8" y="42"/>
                      </a:cubicBezTo>
                      <a:cubicBezTo>
                        <a:pt x="9" y="41"/>
                        <a:pt x="10" y="40"/>
                        <a:pt x="11" y="39"/>
                      </a:cubicBezTo>
                      <a:cubicBezTo>
                        <a:pt x="11" y="38"/>
                        <a:pt x="10" y="36"/>
                        <a:pt x="10" y="35"/>
                      </a:cubicBezTo>
                      <a:cubicBezTo>
                        <a:pt x="9" y="35"/>
                        <a:pt x="8" y="36"/>
                        <a:pt x="8" y="36"/>
                      </a:cubicBezTo>
                      <a:cubicBezTo>
                        <a:pt x="7" y="36"/>
                        <a:pt x="6" y="35"/>
                        <a:pt x="7" y="35"/>
                      </a:cubicBezTo>
                      <a:cubicBezTo>
                        <a:pt x="8" y="34"/>
                        <a:pt x="9" y="34"/>
                        <a:pt x="9" y="33"/>
                      </a:cubicBezTo>
                      <a:cubicBezTo>
                        <a:pt x="9" y="32"/>
                        <a:pt x="9" y="32"/>
                        <a:pt x="9" y="31"/>
                      </a:cubicBezTo>
                      <a:cubicBezTo>
                        <a:pt x="9" y="31"/>
                        <a:pt x="9" y="30"/>
                        <a:pt x="9" y="29"/>
                      </a:cubicBezTo>
                      <a:cubicBezTo>
                        <a:pt x="8" y="29"/>
                        <a:pt x="8" y="30"/>
                        <a:pt x="8" y="30"/>
                      </a:cubicBezTo>
                      <a:cubicBezTo>
                        <a:pt x="7" y="30"/>
                        <a:pt x="6" y="30"/>
                        <a:pt x="7" y="29"/>
                      </a:cubicBezTo>
                      <a:cubicBezTo>
                        <a:pt x="7" y="28"/>
                        <a:pt x="8" y="27"/>
                        <a:pt x="9" y="27"/>
                      </a:cubicBezTo>
                      <a:cubicBezTo>
                        <a:pt x="9" y="25"/>
                        <a:pt x="9" y="24"/>
                        <a:pt x="9" y="22"/>
                      </a:cubicBezTo>
                      <a:cubicBezTo>
                        <a:pt x="8" y="23"/>
                        <a:pt x="7" y="23"/>
                        <a:pt x="7" y="24"/>
                      </a:cubicBezTo>
                      <a:cubicBezTo>
                        <a:pt x="6" y="24"/>
                        <a:pt x="5" y="23"/>
                        <a:pt x="6" y="23"/>
                      </a:cubicBezTo>
                      <a:cubicBezTo>
                        <a:pt x="7" y="22"/>
                        <a:pt x="8" y="21"/>
                        <a:pt x="9" y="20"/>
                      </a:cubicBezTo>
                      <a:cubicBezTo>
                        <a:pt x="10" y="12"/>
                        <a:pt x="15" y="6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7" y="8"/>
                        <a:pt x="27" y="9"/>
                      </a:cubicBezTo>
                      <a:cubicBezTo>
                        <a:pt x="29" y="9"/>
                        <a:pt x="30" y="10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1"/>
                        <a:pt x="33" y="12"/>
                        <a:pt x="33" y="12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4" y="13"/>
                        <a:pt x="35" y="15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7" y="15"/>
                        <a:pt x="38" y="16"/>
                        <a:pt x="37" y="17"/>
                      </a:cubicBezTo>
                      <a:cubicBezTo>
                        <a:pt x="37" y="17"/>
                        <a:pt x="37" y="17"/>
                        <a:pt x="37" y="17"/>
                      </a:cubicBezTo>
                      <a:cubicBezTo>
                        <a:pt x="38" y="19"/>
                        <a:pt x="39" y="21"/>
                        <a:pt x="40" y="22"/>
                      </a:cubicBezTo>
                      <a:cubicBezTo>
                        <a:pt x="40" y="22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1" y="23"/>
                      </a:cubicBezTo>
                      <a:cubicBezTo>
                        <a:pt x="41" y="23"/>
                        <a:pt x="41" y="23"/>
                        <a:pt x="40" y="24"/>
                      </a:cubicBezTo>
                      <a:cubicBezTo>
                        <a:pt x="41" y="25"/>
                        <a:pt x="42" y="27"/>
                        <a:pt x="42" y="28"/>
                      </a:cubicBezTo>
                      <a:cubicBezTo>
                        <a:pt x="42" y="28"/>
                        <a:pt x="43" y="28"/>
                        <a:pt x="43" y="28"/>
                      </a:cubicBezTo>
                      <a:cubicBezTo>
                        <a:pt x="43" y="28"/>
                        <a:pt x="44" y="28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31"/>
                        <a:pt x="44" y="32"/>
                        <a:pt x="45" y="34"/>
                      </a:cubicBezTo>
                      <a:cubicBezTo>
                        <a:pt x="45" y="33"/>
                        <a:pt x="46" y="33"/>
                        <a:pt x="46" y="33"/>
                      </a:cubicBezTo>
                      <a:cubicBezTo>
                        <a:pt x="47" y="33"/>
                        <a:pt x="47" y="34"/>
                        <a:pt x="47" y="34"/>
                      </a:cubicBezTo>
                      <a:cubicBezTo>
                        <a:pt x="46" y="35"/>
                        <a:pt x="46" y="35"/>
                        <a:pt x="46" y="35"/>
                      </a:cubicBez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6" y="37"/>
                        <a:pt x="47" y="37"/>
                        <a:pt x="48" y="37"/>
                      </a:cubicBezTo>
                      <a:cubicBezTo>
                        <a:pt x="48" y="37"/>
                        <a:pt x="48" y="37"/>
                        <a:pt x="49" y="37"/>
                      </a:cubicBezTo>
                      <a:cubicBezTo>
                        <a:pt x="49" y="37"/>
                        <a:pt x="50" y="36"/>
                        <a:pt x="50" y="36"/>
                      </a:cubicBezTo>
                      <a:cubicBezTo>
                        <a:pt x="51" y="35"/>
                        <a:pt x="51" y="34"/>
                        <a:pt x="50" y="33"/>
                      </a:cubicBezTo>
                      <a:cubicBezTo>
                        <a:pt x="50" y="33"/>
                        <a:pt x="50" y="32"/>
                        <a:pt x="49" y="31"/>
                      </a:cubicBezTo>
                      <a:cubicBezTo>
                        <a:pt x="45" y="21"/>
                        <a:pt x="40" y="8"/>
                        <a:pt x="29" y="4"/>
                      </a:cubicBezTo>
                      <a:cubicBezTo>
                        <a:pt x="19" y="0"/>
                        <a:pt x="8" y="4"/>
                        <a:pt x="4" y="15"/>
                      </a:cubicBezTo>
                      <a:cubicBezTo>
                        <a:pt x="0" y="28"/>
                        <a:pt x="6" y="43"/>
                        <a:pt x="11" y="54"/>
                      </a:cubicBezTo>
                      <a:cubicBezTo>
                        <a:pt x="21" y="75"/>
                        <a:pt x="33" y="93"/>
                        <a:pt x="45" y="1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19" name="Freeform 4257"/>
                <p:cNvSpPr>
                  <a:spLocks noEditPoints="1"/>
                </p:cNvSpPr>
                <p:nvPr/>
              </p:nvSpPr>
              <p:spPr bwMode="auto">
                <a:xfrm>
                  <a:off x="2134" y="402"/>
                  <a:ext cx="155" cy="178"/>
                </a:xfrm>
                <a:custGeom>
                  <a:avLst/>
                  <a:gdLst>
                    <a:gd name="T0" fmla="*/ 58 w 89"/>
                    <a:gd name="T1" fmla="*/ 77 h 102"/>
                    <a:gd name="T2" fmla="*/ 68 w 89"/>
                    <a:gd name="T3" fmla="*/ 64 h 102"/>
                    <a:gd name="T4" fmla="*/ 70 w 89"/>
                    <a:gd name="T5" fmla="*/ 60 h 102"/>
                    <a:gd name="T6" fmla="*/ 72 w 89"/>
                    <a:gd name="T7" fmla="*/ 57 h 102"/>
                    <a:gd name="T8" fmla="*/ 33 w 89"/>
                    <a:gd name="T9" fmla="*/ 84 h 102"/>
                    <a:gd name="T10" fmla="*/ 77 w 89"/>
                    <a:gd name="T11" fmla="*/ 48 h 102"/>
                    <a:gd name="T12" fmla="*/ 30 w 89"/>
                    <a:gd name="T13" fmla="*/ 79 h 102"/>
                    <a:gd name="T14" fmla="*/ 83 w 89"/>
                    <a:gd name="T15" fmla="*/ 38 h 102"/>
                    <a:gd name="T16" fmla="*/ 28 w 89"/>
                    <a:gd name="T17" fmla="*/ 74 h 102"/>
                    <a:gd name="T18" fmla="*/ 87 w 89"/>
                    <a:gd name="T19" fmla="*/ 25 h 102"/>
                    <a:gd name="T20" fmla="*/ 28 w 89"/>
                    <a:gd name="T21" fmla="*/ 64 h 102"/>
                    <a:gd name="T22" fmla="*/ 84 w 89"/>
                    <a:gd name="T23" fmla="*/ 20 h 102"/>
                    <a:gd name="T24" fmla="*/ 88 w 89"/>
                    <a:gd name="T25" fmla="*/ 17 h 102"/>
                    <a:gd name="T26" fmla="*/ 27 w 89"/>
                    <a:gd name="T27" fmla="*/ 57 h 102"/>
                    <a:gd name="T28" fmla="*/ 85 w 89"/>
                    <a:gd name="T29" fmla="*/ 6 h 102"/>
                    <a:gd name="T30" fmla="*/ 18 w 89"/>
                    <a:gd name="T31" fmla="*/ 57 h 102"/>
                    <a:gd name="T32" fmla="*/ 59 w 89"/>
                    <a:gd name="T33" fmla="*/ 25 h 102"/>
                    <a:gd name="T34" fmla="*/ 80 w 89"/>
                    <a:gd name="T35" fmla="*/ 1 h 102"/>
                    <a:gd name="T36" fmla="*/ 50 w 89"/>
                    <a:gd name="T37" fmla="*/ 22 h 102"/>
                    <a:gd name="T38" fmla="*/ 58 w 89"/>
                    <a:gd name="T39" fmla="*/ 20 h 102"/>
                    <a:gd name="T40" fmla="*/ 43 w 89"/>
                    <a:gd name="T41" fmla="*/ 32 h 102"/>
                    <a:gd name="T42" fmla="*/ 20 w 89"/>
                    <a:gd name="T43" fmla="*/ 52 h 102"/>
                    <a:gd name="T44" fmla="*/ 41 w 89"/>
                    <a:gd name="T45" fmla="*/ 27 h 102"/>
                    <a:gd name="T46" fmla="*/ 38 w 89"/>
                    <a:gd name="T47" fmla="*/ 23 h 102"/>
                    <a:gd name="T48" fmla="*/ 13 w 89"/>
                    <a:gd name="T49" fmla="*/ 38 h 102"/>
                    <a:gd name="T50" fmla="*/ 36 w 89"/>
                    <a:gd name="T51" fmla="*/ 16 h 102"/>
                    <a:gd name="T52" fmla="*/ 32 w 89"/>
                    <a:gd name="T53" fmla="*/ 11 h 102"/>
                    <a:gd name="T54" fmla="*/ 5 w 89"/>
                    <a:gd name="T55" fmla="*/ 28 h 102"/>
                    <a:gd name="T56" fmla="*/ 27 w 89"/>
                    <a:gd name="T57" fmla="*/ 5 h 102"/>
                    <a:gd name="T58" fmla="*/ 22 w 89"/>
                    <a:gd name="T59" fmla="*/ 3 h 102"/>
                    <a:gd name="T60" fmla="*/ 1 w 89"/>
                    <a:gd name="T61" fmla="*/ 17 h 102"/>
                    <a:gd name="T62" fmla="*/ 16 w 89"/>
                    <a:gd name="T63" fmla="*/ 9 h 102"/>
                    <a:gd name="T64" fmla="*/ 4 w 89"/>
                    <a:gd name="T65" fmla="*/ 23 h 102"/>
                    <a:gd name="T66" fmla="*/ 2 w 89"/>
                    <a:gd name="T67" fmla="*/ 29 h 102"/>
                    <a:gd name="T68" fmla="*/ 25 w 89"/>
                    <a:gd name="T69" fmla="*/ 16 h 102"/>
                    <a:gd name="T70" fmla="*/ 4 w 89"/>
                    <a:gd name="T71" fmla="*/ 37 h 102"/>
                    <a:gd name="T72" fmla="*/ 22 w 89"/>
                    <a:gd name="T73" fmla="*/ 28 h 102"/>
                    <a:gd name="T74" fmla="*/ 9 w 89"/>
                    <a:gd name="T75" fmla="*/ 42 h 102"/>
                    <a:gd name="T76" fmla="*/ 12 w 89"/>
                    <a:gd name="T77" fmla="*/ 47 h 102"/>
                    <a:gd name="T78" fmla="*/ 26 w 89"/>
                    <a:gd name="T79" fmla="*/ 39 h 102"/>
                    <a:gd name="T80" fmla="*/ 15 w 89"/>
                    <a:gd name="T81" fmla="*/ 56 h 102"/>
                    <a:gd name="T82" fmla="*/ 16 w 89"/>
                    <a:gd name="T83" fmla="*/ 59 h 102"/>
                    <a:gd name="T84" fmla="*/ 21 w 89"/>
                    <a:gd name="T85" fmla="*/ 61 h 102"/>
                    <a:gd name="T86" fmla="*/ 57 w 89"/>
                    <a:gd name="T87" fmla="*/ 41 h 102"/>
                    <a:gd name="T88" fmla="*/ 23 w 89"/>
                    <a:gd name="T89" fmla="*/ 68 h 102"/>
                    <a:gd name="T90" fmla="*/ 25 w 89"/>
                    <a:gd name="T91" fmla="*/ 75 h 102"/>
                    <a:gd name="T92" fmla="*/ 70 w 89"/>
                    <a:gd name="T93" fmla="*/ 51 h 102"/>
                    <a:gd name="T94" fmla="*/ 30 w 89"/>
                    <a:gd name="T95" fmla="*/ 80 h 102"/>
                    <a:gd name="T96" fmla="*/ 32 w 89"/>
                    <a:gd name="T97" fmla="*/ 84 h 102"/>
                    <a:gd name="T98" fmla="*/ 46 w 89"/>
                    <a:gd name="T99" fmla="*/ 78 h 102"/>
                    <a:gd name="T100" fmla="*/ 35 w 89"/>
                    <a:gd name="T101" fmla="*/ 89 h 102"/>
                    <a:gd name="T102" fmla="*/ 38 w 89"/>
                    <a:gd name="T103" fmla="*/ 93 h 102"/>
                    <a:gd name="T104" fmla="*/ 59 w 89"/>
                    <a:gd name="T105" fmla="*/ 78 h 102"/>
                    <a:gd name="T106" fmla="*/ 40 w 89"/>
                    <a:gd name="T107" fmla="*/ 100 h 102"/>
                    <a:gd name="T108" fmla="*/ 62 w 89"/>
                    <a:gd name="T109" fmla="*/ 76 h 102"/>
                    <a:gd name="T110" fmla="*/ 78 w 89"/>
                    <a:gd name="T111" fmla="*/ 2 h 102"/>
                    <a:gd name="T112" fmla="*/ 44 w 89"/>
                    <a:gd name="T113" fmla="*/ 33 h 102"/>
                    <a:gd name="T114" fmla="*/ 76 w 89"/>
                    <a:gd name="T115" fmla="*/ 6 h 102"/>
                    <a:gd name="T116" fmla="*/ 59 w 89"/>
                    <a:gd name="T117" fmla="*/ 23 h 102"/>
                    <a:gd name="T118" fmla="*/ 44 w 89"/>
                    <a:gd name="T119" fmla="*/ 33 h 102"/>
                    <a:gd name="T120" fmla="*/ 68 w 89"/>
                    <a:gd name="T121" fmla="*/ 22 h 102"/>
                    <a:gd name="T122" fmla="*/ 43 w 89"/>
                    <a:gd name="T123" fmla="*/ 9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9" h="102">
                      <a:moveTo>
                        <a:pt x="62" y="76"/>
                      </a:moveTo>
                      <a:cubicBezTo>
                        <a:pt x="62" y="75"/>
                        <a:pt x="61" y="74"/>
                        <a:pt x="61" y="75"/>
                      </a:cubicBezTo>
                      <a:cubicBezTo>
                        <a:pt x="61" y="75"/>
                        <a:pt x="61" y="75"/>
                        <a:pt x="61" y="75"/>
                      </a:cubicBezTo>
                      <a:cubicBezTo>
                        <a:pt x="60" y="75"/>
                        <a:pt x="59" y="76"/>
                        <a:pt x="58" y="77"/>
                      </a:cubicBezTo>
                      <a:cubicBezTo>
                        <a:pt x="59" y="75"/>
                        <a:pt x="61" y="74"/>
                        <a:pt x="62" y="73"/>
                      </a:cubicBezTo>
                      <a:cubicBezTo>
                        <a:pt x="65" y="70"/>
                        <a:pt x="68" y="66"/>
                        <a:pt x="71" y="63"/>
                      </a:cubicBezTo>
                      <a:cubicBezTo>
                        <a:pt x="72" y="62"/>
                        <a:pt x="71" y="61"/>
                        <a:pt x="70" y="62"/>
                      </a:cubicBezTo>
                      <a:cubicBezTo>
                        <a:pt x="69" y="63"/>
                        <a:pt x="68" y="63"/>
                        <a:pt x="68" y="64"/>
                      </a:cubicBezTo>
                      <a:cubicBezTo>
                        <a:pt x="62" y="69"/>
                        <a:pt x="56" y="74"/>
                        <a:pt x="49" y="78"/>
                      </a:cubicBezTo>
                      <a:cubicBezTo>
                        <a:pt x="48" y="79"/>
                        <a:pt x="46" y="80"/>
                        <a:pt x="45" y="81"/>
                      </a:cubicBezTo>
                      <a:cubicBezTo>
                        <a:pt x="49" y="78"/>
                        <a:pt x="53" y="75"/>
                        <a:pt x="57" y="71"/>
                      </a:cubicBezTo>
                      <a:cubicBezTo>
                        <a:pt x="61" y="68"/>
                        <a:pt x="66" y="64"/>
                        <a:pt x="70" y="60"/>
                      </a:cubicBezTo>
                      <a:cubicBezTo>
                        <a:pt x="71" y="59"/>
                        <a:pt x="73" y="57"/>
                        <a:pt x="75" y="56"/>
                      </a:cubicBezTo>
                      <a:cubicBezTo>
                        <a:pt x="75" y="55"/>
                        <a:pt x="74" y="54"/>
                        <a:pt x="74" y="55"/>
                      </a:cubicBezTo>
                      <a:cubicBezTo>
                        <a:pt x="73" y="55"/>
                        <a:pt x="73" y="56"/>
                        <a:pt x="72" y="56"/>
                      </a:cubicBezTo>
                      <a:cubicBezTo>
                        <a:pt x="72" y="56"/>
                        <a:pt x="72" y="56"/>
                        <a:pt x="72" y="57"/>
                      </a:cubicBezTo>
                      <a:cubicBezTo>
                        <a:pt x="71" y="57"/>
                        <a:pt x="71" y="57"/>
                        <a:pt x="71" y="58"/>
                      </a:cubicBezTo>
                      <a:cubicBezTo>
                        <a:pt x="66" y="62"/>
                        <a:pt x="61" y="66"/>
                        <a:pt x="57" y="70"/>
                      </a:cubicBezTo>
                      <a:cubicBezTo>
                        <a:pt x="52" y="73"/>
                        <a:pt x="47" y="76"/>
                        <a:pt x="42" y="79"/>
                      </a:cubicBezTo>
                      <a:cubicBezTo>
                        <a:pt x="39" y="81"/>
                        <a:pt x="36" y="83"/>
                        <a:pt x="33" y="84"/>
                      </a:cubicBezTo>
                      <a:cubicBezTo>
                        <a:pt x="35" y="83"/>
                        <a:pt x="39" y="80"/>
                        <a:pt x="42" y="78"/>
                      </a:cubicBezTo>
                      <a:cubicBezTo>
                        <a:pt x="54" y="70"/>
                        <a:pt x="66" y="62"/>
                        <a:pt x="75" y="51"/>
                      </a:cubicBezTo>
                      <a:cubicBezTo>
                        <a:pt x="76" y="50"/>
                        <a:pt x="77" y="50"/>
                        <a:pt x="77" y="49"/>
                      </a:cubicBezTo>
                      <a:cubicBezTo>
                        <a:pt x="78" y="49"/>
                        <a:pt x="77" y="48"/>
                        <a:pt x="77" y="48"/>
                      </a:cubicBezTo>
                      <a:cubicBezTo>
                        <a:pt x="77" y="48"/>
                        <a:pt x="77" y="48"/>
                        <a:pt x="76" y="48"/>
                      </a:cubicBezTo>
                      <a:cubicBezTo>
                        <a:pt x="68" y="55"/>
                        <a:pt x="60" y="62"/>
                        <a:pt x="51" y="68"/>
                      </a:cubicBezTo>
                      <a:cubicBezTo>
                        <a:pt x="47" y="71"/>
                        <a:pt x="42" y="74"/>
                        <a:pt x="37" y="76"/>
                      </a:cubicBezTo>
                      <a:cubicBezTo>
                        <a:pt x="37" y="76"/>
                        <a:pt x="29" y="80"/>
                        <a:pt x="30" y="79"/>
                      </a:cubicBezTo>
                      <a:cubicBezTo>
                        <a:pt x="32" y="77"/>
                        <a:pt x="34" y="75"/>
                        <a:pt x="37" y="73"/>
                      </a:cubicBezTo>
                      <a:cubicBezTo>
                        <a:pt x="50" y="63"/>
                        <a:pt x="66" y="56"/>
                        <a:pt x="79" y="45"/>
                      </a:cubicBezTo>
                      <a:cubicBezTo>
                        <a:pt x="81" y="43"/>
                        <a:pt x="82" y="41"/>
                        <a:pt x="84" y="39"/>
                      </a:cubicBezTo>
                      <a:cubicBezTo>
                        <a:pt x="85" y="39"/>
                        <a:pt x="84" y="38"/>
                        <a:pt x="83" y="38"/>
                      </a:cubicBezTo>
                      <a:cubicBezTo>
                        <a:pt x="82" y="39"/>
                        <a:pt x="82" y="40"/>
                        <a:pt x="81" y="41"/>
                      </a:cubicBezTo>
                      <a:cubicBezTo>
                        <a:pt x="74" y="47"/>
                        <a:pt x="65" y="52"/>
                        <a:pt x="57" y="57"/>
                      </a:cubicBezTo>
                      <a:cubicBezTo>
                        <a:pt x="52" y="60"/>
                        <a:pt x="47" y="63"/>
                        <a:pt x="42" y="66"/>
                      </a:cubicBezTo>
                      <a:cubicBezTo>
                        <a:pt x="38" y="69"/>
                        <a:pt x="31" y="71"/>
                        <a:pt x="28" y="74"/>
                      </a:cubicBezTo>
                      <a:cubicBezTo>
                        <a:pt x="38" y="65"/>
                        <a:pt x="48" y="57"/>
                        <a:pt x="58" y="50"/>
                      </a:cubicBezTo>
                      <a:cubicBezTo>
                        <a:pt x="68" y="43"/>
                        <a:pt x="76" y="35"/>
                        <a:pt x="86" y="28"/>
                      </a:cubicBezTo>
                      <a:cubicBezTo>
                        <a:pt x="86" y="27"/>
                        <a:pt x="87" y="27"/>
                        <a:pt x="87" y="26"/>
                      </a:cubicBezTo>
                      <a:cubicBezTo>
                        <a:pt x="88" y="26"/>
                        <a:pt x="88" y="25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75" y="31"/>
                        <a:pt x="67" y="41"/>
                        <a:pt x="56" y="48"/>
                      </a:cubicBezTo>
                      <a:cubicBezTo>
                        <a:pt x="50" y="52"/>
                        <a:pt x="43" y="56"/>
                        <a:pt x="37" y="60"/>
                      </a:cubicBezTo>
                      <a:cubicBezTo>
                        <a:pt x="34" y="61"/>
                        <a:pt x="31" y="63"/>
                        <a:pt x="28" y="64"/>
                      </a:cubicBezTo>
                      <a:cubicBezTo>
                        <a:pt x="22" y="68"/>
                        <a:pt x="28" y="64"/>
                        <a:pt x="30" y="62"/>
                      </a:cubicBezTo>
                      <a:cubicBezTo>
                        <a:pt x="40" y="54"/>
                        <a:pt x="52" y="47"/>
                        <a:pt x="61" y="38"/>
                      </a:cubicBezTo>
                      <a:cubicBezTo>
                        <a:pt x="63" y="37"/>
                        <a:pt x="64" y="36"/>
                        <a:pt x="65" y="35"/>
                      </a:cubicBezTo>
                      <a:cubicBezTo>
                        <a:pt x="71" y="30"/>
                        <a:pt x="78" y="25"/>
                        <a:pt x="84" y="20"/>
                      </a:cubicBezTo>
                      <a:cubicBezTo>
                        <a:pt x="85" y="20"/>
                        <a:pt x="86" y="20"/>
                        <a:pt x="86" y="19"/>
                      </a:cubicBezTo>
                      <a:cubicBezTo>
                        <a:pt x="86" y="19"/>
                        <a:pt x="87" y="19"/>
                        <a:pt x="88" y="18"/>
                      </a:cubicBezTo>
                      <a:cubicBezTo>
                        <a:pt x="88" y="18"/>
                        <a:pt x="88" y="18"/>
                        <a:pt x="88" y="18"/>
                      </a:cubicBezTo>
                      <a:cubicBezTo>
                        <a:pt x="89" y="17"/>
                        <a:pt x="88" y="16"/>
                        <a:pt x="88" y="17"/>
                      </a:cubicBezTo>
                      <a:cubicBezTo>
                        <a:pt x="88" y="17"/>
                        <a:pt x="88" y="17"/>
                        <a:pt x="88" y="17"/>
                      </a:cubicBezTo>
                      <a:cubicBezTo>
                        <a:pt x="80" y="21"/>
                        <a:pt x="74" y="26"/>
                        <a:pt x="67" y="31"/>
                      </a:cubicBezTo>
                      <a:cubicBezTo>
                        <a:pt x="60" y="37"/>
                        <a:pt x="52" y="42"/>
                        <a:pt x="43" y="47"/>
                      </a:cubicBezTo>
                      <a:cubicBezTo>
                        <a:pt x="38" y="50"/>
                        <a:pt x="32" y="53"/>
                        <a:pt x="27" y="57"/>
                      </a:cubicBezTo>
                      <a:cubicBezTo>
                        <a:pt x="28" y="55"/>
                        <a:pt x="30" y="53"/>
                        <a:pt x="32" y="52"/>
                      </a:cubicBezTo>
                      <a:cubicBezTo>
                        <a:pt x="50" y="37"/>
                        <a:pt x="72" y="26"/>
                        <a:pt x="85" y="7"/>
                      </a:cubicBezTo>
                      <a:cubicBezTo>
                        <a:pt x="86" y="7"/>
                        <a:pt x="86" y="7"/>
                        <a:pt x="86" y="6"/>
                      </a:cubicBezTo>
                      <a:cubicBezTo>
                        <a:pt x="86" y="6"/>
                        <a:pt x="85" y="5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73" y="16"/>
                        <a:pt x="61" y="27"/>
                        <a:pt x="49" y="36"/>
                      </a:cubicBezTo>
                      <a:cubicBezTo>
                        <a:pt x="43" y="42"/>
                        <a:pt x="36" y="47"/>
                        <a:pt x="28" y="52"/>
                      </a:cubicBezTo>
                      <a:cubicBezTo>
                        <a:pt x="25" y="54"/>
                        <a:pt x="22" y="55"/>
                        <a:pt x="18" y="57"/>
                      </a:cubicBezTo>
                      <a:cubicBezTo>
                        <a:pt x="20" y="56"/>
                        <a:pt x="23" y="52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9" y="47"/>
                        <a:pt x="32" y="45"/>
                        <a:pt x="35" y="42"/>
                      </a:cubicBezTo>
                      <a:cubicBezTo>
                        <a:pt x="43" y="36"/>
                        <a:pt x="51" y="30"/>
                        <a:pt x="59" y="25"/>
                      </a:cubicBezTo>
                      <a:cubicBezTo>
                        <a:pt x="68" y="19"/>
                        <a:pt x="76" y="13"/>
                        <a:pt x="81" y="3"/>
                      </a:cubicBezTo>
                      <a:cubicBezTo>
                        <a:pt x="81" y="3"/>
                        <a:pt x="81" y="3"/>
                        <a:pt x="81" y="3"/>
                      </a:cubicBezTo>
                      <a:cubicBezTo>
                        <a:pt x="81" y="2"/>
                        <a:pt x="81" y="2"/>
                        <a:pt x="81" y="2"/>
                      </a:cubicBezTo>
                      <a:cubicBezTo>
                        <a:pt x="81" y="2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79" y="1"/>
                      </a:cubicBezTo>
                      <a:cubicBezTo>
                        <a:pt x="76" y="0"/>
                        <a:pt x="71" y="2"/>
                        <a:pt x="67" y="5"/>
                      </a:cubicBezTo>
                      <a:cubicBezTo>
                        <a:pt x="63" y="8"/>
                        <a:pt x="59" y="12"/>
                        <a:pt x="56" y="15"/>
                      </a:cubicBezTo>
                      <a:cubicBezTo>
                        <a:pt x="53" y="18"/>
                        <a:pt x="51" y="20"/>
                        <a:pt x="50" y="22"/>
                      </a:cubicBezTo>
                      <a:cubicBezTo>
                        <a:pt x="50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6" y="19"/>
                        <a:pt x="62" y="16"/>
                        <a:pt x="67" y="13"/>
                      </a:cubicBezTo>
                      <a:cubicBezTo>
                        <a:pt x="64" y="15"/>
                        <a:pt x="61" y="18"/>
                        <a:pt x="58" y="20"/>
                      </a:cubicBezTo>
                      <a:cubicBezTo>
                        <a:pt x="55" y="22"/>
                        <a:pt x="52" y="24"/>
                        <a:pt x="50" y="26"/>
                      </a:cubicBezTo>
                      <a:cubicBezTo>
                        <a:pt x="48" y="27"/>
                        <a:pt x="47" y="29"/>
                        <a:pt x="45" y="30"/>
                      </a:cubicBezTo>
                      <a:cubicBezTo>
                        <a:pt x="45" y="30"/>
                        <a:pt x="44" y="31"/>
                        <a:pt x="44" y="31"/>
                      </a:cubicBezTo>
                      <a:cubicBezTo>
                        <a:pt x="44" y="31"/>
                        <a:pt x="43" y="32"/>
                        <a:pt x="43" y="32"/>
                      </a:cubicBezTo>
                      <a:cubicBezTo>
                        <a:pt x="41" y="33"/>
                        <a:pt x="40" y="35"/>
                        <a:pt x="38" y="36"/>
                      </a:cubicBezTo>
                      <a:cubicBezTo>
                        <a:pt x="37" y="38"/>
                        <a:pt x="35" y="40"/>
                        <a:pt x="33" y="41"/>
                      </a:cubicBezTo>
                      <a:cubicBezTo>
                        <a:pt x="30" y="44"/>
                        <a:pt x="27" y="47"/>
                        <a:pt x="24" y="49"/>
                      </a:cubicBezTo>
                      <a:cubicBezTo>
                        <a:pt x="23" y="50"/>
                        <a:pt x="22" y="51"/>
                        <a:pt x="20" y="52"/>
                      </a:cubicBezTo>
                      <a:cubicBezTo>
                        <a:pt x="19" y="53"/>
                        <a:pt x="14" y="56"/>
                        <a:pt x="18" y="52"/>
                      </a:cubicBezTo>
                      <a:cubicBezTo>
                        <a:pt x="25" y="44"/>
                        <a:pt x="34" y="37"/>
                        <a:pt x="41" y="29"/>
                      </a:cubicBezTo>
                      <a:cubicBezTo>
                        <a:pt x="41" y="29"/>
                        <a:pt x="41" y="29"/>
                        <a:pt x="42" y="28"/>
                      </a:cubicBezTo>
                      <a:cubicBezTo>
                        <a:pt x="42" y="28"/>
                        <a:pt x="42" y="27"/>
                        <a:pt x="41" y="27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1" y="33"/>
                        <a:pt x="23" y="40"/>
                        <a:pt x="14" y="46"/>
                      </a:cubicBezTo>
                      <a:cubicBezTo>
                        <a:pt x="22" y="41"/>
                        <a:pt x="30" y="31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2"/>
                        <a:pt x="38" y="22"/>
                        <a:pt x="38" y="22"/>
                      </a:cubicBezTo>
                      <a:cubicBezTo>
                        <a:pt x="38" y="22"/>
                        <a:pt x="37" y="22"/>
                        <a:pt x="37" y="22"/>
                      </a:cubicBezTo>
                      <a:cubicBezTo>
                        <a:pt x="28" y="25"/>
                        <a:pt x="22" y="33"/>
                        <a:pt x="14" y="38"/>
                      </a:cubicBezTo>
                      <a:cubicBezTo>
                        <a:pt x="13" y="39"/>
                        <a:pt x="8" y="42"/>
                        <a:pt x="13" y="38"/>
                      </a:cubicBezTo>
                      <a:cubicBezTo>
                        <a:pt x="15" y="36"/>
                        <a:pt x="18" y="34"/>
                        <a:pt x="20" y="31"/>
                      </a:cubicBezTo>
                      <a:cubicBezTo>
                        <a:pt x="25" y="27"/>
                        <a:pt x="31" y="23"/>
                        <a:pt x="35" y="18"/>
                      </a:cubicBezTo>
                      <a:cubicBezTo>
                        <a:pt x="36" y="17"/>
                        <a:pt x="36" y="17"/>
                        <a:pt x="36" y="17"/>
                      </a:cubicBezTo>
                      <a:cubicBezTo>
                        <a:pt x="37" y="16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0" y="18"/>
                        <a:pt x="26" y="21"/>
                        <a:pt x="22" y="24"/>
                      </a:cubicBezTo>
                      <a:cubicBezTo>
                        <a:pt x="17" y="27"/>
                        <a:pt x="12" y="30"/>
                        <a:pt x="8" y="34"/>
                      </a:cubicBezTo>
                      <a:cubicBezTo>
                        <a:pt x="16" y="26"/>
                        <a:pt x="26" y="2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3" y="10"/>
                        <a:pt x="32" y="9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22" y="16"/>
                        <a:pt x="12" y="23"/>
                        <a:pt x="5" y="28"/>
                      </a:cubicBezTo>
                      <a:cubicBezTo>
                        <a:pt x="14" y="22"/>
                        <a:pt x="22" y="15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8" y="6"/>
                        <a:pt x="28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18" y="9"/>
                        <a:pt x="12" y="17"/>
                        <a:pt x="4" y="22"/>
                      </a:cubicBezTo>
                      <a:cubicBezTo>
                        <a:pt x="7" y="20"/>
                        <a:pt x="11" y="16"/>
                        <a:pt x="14" y="13"/>
                      </a:cubicBezTo>
                      <a:cubicBezTo>
                        <a:pt x="17" y="10"/>
                        <a:pt x="20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5" y="6"/>
                        <a:pt x="9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7"/>
                        <a:pt x="1" y="18"/>
                        <a:pt x="2" y="18"/>
                      </a:cubicBezTo>
                      <a:cubicBezTo>
                        <a:pt x="2" y="17"/>
                        <a:pt x="3" y="17"/>
                        <a:pt x="4" y="16"/>
                      </a:cubicBezTo>
                      <a:cubicBezTo>
                        <a:pt x="6" y="14"/>
                        <a:pt x="9" y="12"/>
                        <a:pt x="12" y="10"/>
                      </a:cubicBezTo>
                      <a:cubicBezTo>
                        <a:pt x="16" y="6"/>
                        <a:pt x="24" y="1"/>
                        <a:pt x="16" y="9"/>
                      </a:cubicBezTo>
                      <a:cubicBezTo>
                        <a:pt x="12" y="14"/>
                        <a:pt x="7" y="17"/>
                        <a:pt x="4" y="21"/>
                      </a:cubicBezTo>
                      <a:cubicBezTo>
                        <a:pt x="3" y="21"/>
                        <a:pt x="2" y="22"/>
                        <a:pt x="2" y="23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3" y="24"/>
                        <a:pt x="3" y="23"/>
                        <a:pt x="4" y="23"/>
                      </a:cubicBezTo>
                      <a:cubicBezTo>
                        <a:pt x="11" y="20"/>
                        <a:pt x="17" y="13"/>
                        <a:pt x="23" y="9"/>
                      </a:cubicBezTo>
                      <a:cubicBezTo>
                        <a:pt x="29" y="5"/>
                        <a:pt x="19" y="15"/>
                        <a:pt x="18" y="16"/>
                      </a:cubicBezTo>
                      <a:cubicBezTo>
                        <a:pt x="14" y="20"/>
                        <a:pt x="9" y="24"/>
                        <a:pt x="4" y="27"/>
                      </a:cubicBezTo>
                      <a:cubicBezTo>
                        <a:pt x="4" y="28"/>
                        <a:pt x="3" y="28"/>
                        <a:pt x="2" y="29"/>
                      </a:cubicBezTo>
                      <a:cubicBezTo>
                        <a:pt x="1" y="29"/>
                        <a:pt x="2" y="30"/>
                        <a:pt x="3" y="30"/>
                      </a:cubicBezTo>
                      <a:cubicBezTo>
                        <a:pt x="3" y="30"/>
                        <a:pt x="4" y="29"/>
                        <a:pt x="5" y="29"/>
                      </a:cubicBezTo>
                      <a:cubicBezTo>
                        <a:pt x="9" y="26"/>
                        <a:pt x="14" y="24"/>
                        <a:pt x="18" y="21"/>
                      </a:cubicBezTo>
                      <a:cubicBezTo>
                        <a:pt x="20" y="19"/>
                        <a:pt x="23" y="17"/>
                        <a:pt x="25" y="16"/>
                      </a:cubicBezTo>
                      <a:cubicBezTo>
                        <a:pt x="27" y="14"/>
                        <a:pt x="33" y="8"/>
                        <a:pt x="27" y="15"/>
                      </a:cubicBezTo>
                      <a:cubicBezTo>
                        <a:pt x="22" y="23"/>
                        <a:pt x="13" y="27"/>
                        <a:pt x="6" y="33"/>
                      </a:cubicBezTo>
                      <a:cubicBezTo>
                        <a:pt x="5" y="34"/>
                        <a:pt x="4" y="35"/>
                        <a:pt x="3" y="36"/>
                      </a:cubicBezTo>
                      <a:cubicBezTo>
                        <a:pt x="3" y="36"/>
                        <a:pt x="4" y="37"/>
                        <a:pt x="4" y="37"/>
                      </a:cubicBezTo>
                      <a:cubicBezTo>
                        <a:pt x="5" y="36"/>
                        <a:pt x="6" y="36"/>
                        <a:pt x="7" y="35"/>
                      </a:cubicBezTo>
                      <a:cubicBezTo>
                        <a:pt x="15" y="31"/>
                        <a:pt x="23" y="24"/>
                        <a:pt x="31" y="19"/>
                      </a:cubicBezTo>
                      <a:cubicBezTo>
                        <a:pt x="37" y="16"/>
                        <a:pt x="29" y="22"/>
                        <a:pt x="29" y="22"/>
                      </a:cubicBezTo>
                      <a:cubicBezTo>
                        <a:pt x="26" y="24"/>
                        <a:pt x="24" y="26"/>
                        <a:pt x="22" y="28"/>
                      </a:cubicBezTo>
                      <a:cubicBezTo>
                        <a:pt x="17" y="32"/>
                        <a:pt x="13" y="36"/>
                        <a:pt x="9" y="40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7" y="41"/>
                        <a:pt x="8" y="42"/>
                        <a:pt x="8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8" y="38"/>
                        <a:pt x="24" y="31"/>
                        <a:pt x="32" y="26"/>
                      </a:cubicBezTo>
                      <a:cubicBezTo>
                        <a:pt x="33" y="25"/>
                        <a:pt x="38" y="21"/>
                        <a:pt x="33" y="26"/>
                      </a:cubicBezTo>
                      <a:cubicBezTo>
                        <a:pt x="31" y="28"/>
                        <a:pt x="29" y="30"/>
                        <a:pt x="27" y="32"/>
                      </a:cubicBezTo>
                      <a:cubicBezTo>
                        <a:pt x="22" y="37"/>
                        <a:pt x="17" y="42"/>
                        <a:pt x="12" y="47"/>
                      </a:cubicBezTo>
                      <a:cubicBezTo>
                        <a:pt x="12" y="47"/>
                        <a:pt x="11" y="47"/>
                        <a:pt x="11" y="47"/>
                      </a:cubicBezTo>
                      <a:cubicBezTo>
                        <a:pt x="11" y="48"/>
                        <a:pt x="11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7" y="45"/>
                        <a:pt x="21" y="42"/>
                        <a:pt x="26" y="39"/>
                      </a:cubicBezTo>
                      <a:cubicBezTo>
                        <a:pt x="30" y="36"/>
                        <a:pt x="36" y="33"/>
                        <a:pt x="39" y="29"/>
                      </a:cubicBezTo>
                      <a:cubicBezTo>
                        <a:pt x="32" y="38"/>
                        <a:pt x="22" y="45"/>
                        <a:pt x="15" y="54"/>
                      </a:cubicBezTo>
                      <a:cubicBezTo>
                        <a:pt x="15" y="54"/>
                        <a:pt x="14" y="54"/>
                        <a:pt x="14" y="55"/>
                      </a:cubicBezTo>
                      <a:cubicBezTo>
                        <a:pt x="14" y="55"/>
                        <a:pt x="14" y="56"/>
                        <a:pt x="15" y="56"/>
                      </a:cubicBezTo>
                      <a:cubicBezTo>
                        <a:pt x="15" y="56"/>
                        <a:pt x="15" y="56"/>
                        <a:pt x="16" y="55"/>
                      </a:cubicBezTo>
                      <a:cubicBezTo>
                        <a:pt x="17" y="55"/>
                        <a:pt x="19" y="54"/>
                        <a:pt x="20" y="53"/>
                      </a:cubicBezTo>
                      <a:cubicBezTo>
                        <a:pt x="19" y="55"/>
                        <a:pt x="18" y="56"/>
                        <a:pt x="17" y="57"/>
                      </a:cubicBezTo>
                      <a:cubicBezTo>
                        <a:pt x="16" y="57"/>
                        <a:pt x="16" y="58"/>
                        <a:pt x="16" y="59"/>
                      </a:cubicBezTo>
                      <a:cubicBezTo>
                        <a:pt x="15" y="59"/>
                        <a:pt x="16" y="60"/>
                        <a:pt x="16" y="59"/>
                      </a:cubicBezTo>
                      <a:cubicBezTo>
                        <a:pt x="17" y="59"/>
                        <a:pt x="17" y="59"/>
                        <a:pt x="18" y="59"/>
                      </a:cubicBezTo>
                      <a:cubicBezTo>
                        <a:pt x="22" y="56"/>
                        <a:pt x="27" y="54"/>
                        <a:pt x="31" y="51"/>
                      </a:cubicBezTo>
                      <a:cubicBezTo>
                        <a:pt x="28" y="54"/>
                        <a:pt x="24" y="57"/>
                        <a:pt x="21" y="61"/>
                      </a:cubicBezTo>
                      <a:cubicBezTo>
                        <a:pt x="20" y="62"/>
                        <a:pt x="21" y="62"/>
                        <a:pt x="22" y="62"/>
                      </a:cubicBezTo>
                      <a:cubicBezTo>
                        <a:pt x="32" y="54"/>
                        <a:pt x="45" y="48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57" y="41"/>
                        <a:pt x="57" y="41"/>
                        <a:pt x="57" y="41"/>
                      </a:cubicBezTo>
                      <a:cubicBezTo>
                        <a:pt x="46" y="51"/>
                        <a:pt x="33" y="57"/>
                        <a:pt x="23" y="67"/>
                      </a:cubicBezTo>
                      <a:cubicBezTo>
                        <a:pt x="22" y="67"/>
                        <a:pt x="22" y="67"/>
                        <a:pt x="22" y="67"/>
                      </a:cubicBezTo>
                      <a:cubicBezTo>
                        <a:pt x="22" y="68"/>
                        <a:pt x="22" y="68"/>
                        <a:pt x="23" y="68"/>
                      </a:cubicBezTo>
                      <a:cubicBezTo>
                        <a:pt x="23" y="68"/>
                        <a:pt x="23" y="68"/>
                        <a:pt x="23" y="68"/>
                      </a:cubicBezTo>
                      <a:cubicBezTo>
                        <a:pt x="35" y="63"/>
                        <a:pt x="46" y="56"/>
                        <a:pt x="57" y="49"/>
                      </a:cubicBezTo>
                      <a:cubicBezTo>
                        <a:pt x="56" y="50"/>
                        <a:pt x="55" y="50"/>
                        <a:pt x="55" y="51"/>
                      </a:cubicBezTo>
                      <a:cubicBezTo>
                        <a:pt x="45" y="58"/>
                        <a:pt x="35" y="66"/>
                        <a:pt x="26" y="74"/>
                      </a:cubicBezTo>
                      <a:cubicBezTo>
                        <a:pt x="26" y="74"/>
                        <a:pt x="25" y="75"/>
                        <a:pt x="25" y="75"/>
                      </a:cubicBezTo>
                      <a:cubicBezTo>
                        <a:pt x="25" y="75"/>
                        <a:pt x="25" y="76"/>
                        <a:pt x="26" y="76"/>
                      </a:cubicBezTo>
                      <a:cubicBezTo>
                        <a:pt x="26" y="76"/>
                        <a:pt x="26" y="76"/>
                        <a:pt x="27" y="76"/>
                      </a:cubicBezTo>
                      <a:cubicBezTo>
                        <a:pt x="38" y="70"/>
                        <a:pt x="49" y="63"/>
                        <a:pt x="60" y="57"/>
                      </a:cubicBezTo>
                      <a:cubicBezTo>
                        <a:pt x="63" y="55"/>
                        <a:pt x="67" y="53"/>
                        <a:pt x="70" y="51"/>
                      </a:cubicBezTo>
                      <a:cubicBezTo>
                        <a:pt x="57" y="60"/>
                        <a:pt x="41" y="67"/>
                        <a:pt x="29" y="79"/>
                      </a:cubicBezTo>
                      <a:cubicBezTo>
                        <a:pt x="28" y="79"/>
                        <a:pt x="27" y="80"/>
                        <a:pt x="27" y="80"/>
                      </a:cubicBezTo>
                      <a:cubicBezTo>
                        <a:pt x="26" y="81"/>
                        <a:pt x="27" y="81"/>
                        <a:pt x="28" y="81"/>
                      </a:cubicBezTo>
                      <a:cubicBezTo>
                        <a:pt x="28" y="81"/>
                        <a:pt x="29" y="81"/>
                        <a:pt x="30" y="80"/>
                      </a:cubicBezTo>
                      <a:cubicBezTo>
                        <a:pt x="46" y="75"/>
                        <a:pt x="58" y="64"/>
                        <a:pt x="71" y="54"/>
                      </a:cubicBezTo>
                      <a:cubicBezTo>
                        <a:pt x="71" y="54"/>
                        <a:pt x="71" y="54"/>
                        <a:pt x="71" y="54"/>
                      </a:cubicBezTo>
                      <a:cubicBezTo>
                        <a:pt x="66" y="59"/>
                        <a:pt x="61" y="63"/>
                        <a:pt x="56" y="67"/>
                      </a:cubicBezTo>
                      <a:cubicBezTo>
                        <a:pt x="48" y="73"/>
                        <a:pt x="40" y="78"/>
                        <a:pt x="32" y="84"/>
                      </a:cubicBezTo>
                      <a:cubicBezTo>
                        <a:pt x="31" y="84"/>
                        <a:pt x="31" y="85"/>
                        <a:pt x="30" y="85"/>
                      </a:cubicBezTo>
                      <a:cubicBezTo>
                        <a:pt x="30" y="86"/>
                        <a:pt x="30" y="87"/>
                        <a:pt x="31" y="86"/>
                      </a:cubicBezTo>
                      <a:cubicBezTo>
                        <a:pt x="32" y="86"/>
                        <a:pt x="32" y="86"/>
                        <a:pt x="33" y="85"/>
                      </a:cubicBezTo>
                      <a:cubicBezTo>
                        <a:pt x="37" y="83"/>
                        <a:pt x="42" y="81"/>
                        <a:pt x="46" y="78"/>
                      </a:cubicBezTo>
                      <a:cubicBezTo>
                        <a:pt x="42" y="82"/>
                        <a:pt x="39" y="85"/>
                        <a:pt x="35" y="88"/>
                      </a:cubicBezTo>
                      <a:cubicBezTo>
                        <a:pt x="34" y="88"/>
                        <a:pt x="34" y="89"/>
                        <a:pt x="34" y="89"/>
                      </a:cubicBezTo>
                      <a:cubicBezTo>
                        <a:pt x="33" y="89"/>
                        <a:pt x="34" y="90"/>
                        <a:pt x="35" y="90"/>
                      </a:cubicBezTo>
                      <a:cubicBezTo>
                        <a:pt x="35" y="90"/>
                        <a:pt x="35" y="89"/>
                        <a:pt x="35" y="89"/>
                      </a:cubicBezTo>
                      <a:cubicBezTo>
                        <a:pt x="46" y="82"/>
                        <a:pt x="56" y="76"/>
                        <a:pt x="65" y="68"/>
                      </a:cubicBezTo>
                      <a:cubicBezTo>
                        <a:pt x="66" y="67"/>
                        <a:pt x="68" y="66"/>
                        <a:pt x="69" y="65"/>
                      </a:cubicBezTo>
                      <a:cubicBezTo>
                        <a:pt x="68" y="66"/>
                        <a:pt x="66" y="67"/>
                        <a:pt x="65" y="68"/>
                      </a:cubicBezTo>
                      <a:cubicBezTo>
                        <a:pt x="56" y="76"/>
                        <a:pt x="46" y="85"/>
                        <a:pt x="38" y="93"/>
                      </a:cubicBezTo>
                      <a:cubicBezTo>
                        <a:pt x="37" y="94"/>
                        <a:pt x="36" y="95"/>
                        <a:pt x="36" y="96"/>
                      </a:cubicBezTo>
                      <a:cubicBezTo>
                        <a:pt x="35" y="96"/>
                        <a:pt x="36" y="97"/>
                        <a:pt x="36" y="97"/>
                      </a:cubicBezTo>
                      <a:cubicBezTo>
                        <a:pt x="37" y="96"/>
                        <a:pt x="38" y="96"/>
                        <a:pt x="39" y="95"/>
                      </a:cubicBezTo>
                      <a:cubicBezTo>
                        <a:pt x="46" y="90"/>
                        <a:pt x="52" y="83"/>
                        <a:pt x="59" y="78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8"/>
                        <a:pt x="59" y="78"/>
                      </a:cubicBezTo>
                      <a:cubicBezTo>
                        <a:pt x="52" y="83"/>
                        <a:pt x="47" y="92"/>
                        <a:pt x="41" y="99"/>
                      </a:cubicBezTo>
                      <a:cubicBezTo>
                        <a:pt x="41" y="99"/>
                        <a:pt x="40" y="100"/>
                        <a:pt x="40" y="100"/>
                      </a:cubicBezTo>
                      <a:cubicBezTo>
                        <a:pt x="39" y="101"/>
                        <a:pt x="40" y="102"/>
                        <a:pt x="41" y="101"/>
                      </a:cubicBezTo>
                      <a:cubicBezTo>
                        <a:pt x="41" y="101"/>
                        <a:pt x="42" y="100"/>
                        <a:pt x="42" y="100"/>
                      </a:cubicBezTo>
                      <a:cubicBezTo>
                        <a:pt x="44" y="97"/>
                        <a:pt x="46" y="95"/>
                        <a:pt x="48" y="92"/>
                      </a:cubicBezTo>
                      <a:cubicBezTo>
                        <a:pt x="53" y="87"/>
                        <a:pt x="57" y="81"/>
                        <a:pt x="62" y="76"/>
                      </a:cubicBezTo>
                      <a:close/>
                      <a:moveTo>
                        <a:pt x="52" y="22"/>
                      </a:moveTo>
                      <a:cubicBezTo>
                        <a:pt x="53" y="21"/>
                        <a:pt x="54" y="19"/>
                        <a:pt x="55" y="18"/>
                      </a:cubicBezTo>
                      <a:cubicBezTo>
                        <a:pt x="60" y="13"/>
                        <a:pt x="66" y="8"/>
                        <a:pt x="72" y="4"/>
                      </a:cubicBezTo>
                      <a:cubicBezTo>
                        <a:pt x="73" y="4"/>
                        <a:pt x="76" y="2"/>
                        <a:pt x="78" y="2"/>
                      </a:cubicBezTo>
                      <a:cubicBezTo>
                        <a:pt x="76" y="4"/>
                        <a:pt x="74" y="6"/>
                        <a:pt x="72" y="7"/>
                      </a:cubicBezTo>
                      <a:cubicBezTo>
                        <a:pt x="67" y="11"/>
                        <a:pt x="63" y="14"/>
                        <a:pt x="58" y="17"/>
                      </a:cubicBezTo>
                      <a:cubicBezTo>
                        <a:pt x="56" y="18"/>
                        <a:pt x="54" y="20"/>
                        <a:pt x="52" y="22"/>
                      </a:cubicBezTo>
                      <a:close/>
                      <a:moveTo>
                        <a:pt x="44" y="33"/>
                      </a:moveTo>
                      <a:cubicBezTo>
                        <a:pt x="46" y="32"/>
                        <a:pt x="47" y="30"/>
                        <a:pt x="48" y="29"/>
                      </a:cubicBezTo>
                      <a:cubicBezTo>
                        <a:pt x="52" y="26"/>
                        <a:pt x="55" y="23"/>
                        <a:pt x="59" y="21"/>
                      </a:cubicBezTo>
                      <a:cubicBezTo>
                        <a:pt x="63" y="18"/>
                        <a:pt x="66" y="16"/>
                        <a:pt x="70" y="12"/>
                      </a:cubicBezTo>
                      <a:cubicBezTo>
                        <a:pt x="71" y="11"/>
                        <a:pt x="74" y="8"/>
                        <a:pt x="76" y="6"/>
                      </a:cubicBezTo>
                      <a:cubicBezTo>
                        <a:pt x="77" y="5"/>
                        <a:pt x="78" y="4"/>
                        <a:pt x="79" y="4"/>
                      </a:cubicBezTo>
                      <a:cubicBezTo>
                        <a:pt x="79" y="4"/>
                        <a:pt x="78" y="5"/>
                        <a:pt x="78" y="6"/>
                      </a:cubicBezTo>
                      <a:cubicBezTo>
                        <a:pt x="76" y="9"/>
                        <a:pt x="74" y="11"/>
                        <a:pt x="72" y="13"/>
                      </a:cubicBezTo>
                      <a:cubicBezTo>
                        <a:pt x="68" y="17"/>
                        <a:pt x="63" y="20"/>
                        <a:pt x="59" y="23"/>
                      </a:cubicBezTo>
                      <a:cubicBezTo>
                        <a:pt x="55" y="26"/>
                        <a:pt x="51" y="28"/>
                        <a:pt x="47" y="31"/>
                      </a:cubicBezTo>
                      <a:cubicBezTo>
                        <a:pt x="46" y="32"/>
                        <a:pt x="45" y="32"/>
                        <a:pt x="45" y="33"/>
                      </a:cubicBezTo>
                      <a:cubicBezTo>
                        <a:pt x="44" y="33"/>
                        <a:pt x="43" y="34"/>
                        <a:pt x="43" y="34"/>
                      </a:cubicBezTo>
                      <a:cubicBezTo>
                        <a:pt x="43" y="34"/>
                        <a:pt x="44" y="33"/>
                        <a:pt x="44" y="33"/>
                      </a:cubicBezTo>
                      <a:close/>
                      <a:moveTo>
                        <a:pt x="68" y="22"/>
                      </a:moveTo>
                      <a:cubicBezTo>
                        <a:pt x="73" y="17"/>
                        <a:pt x="80" y="13"/>
                        <a:pt x="83" y="8"/>
                      </a:cubicBezTo>
                      <a:cubicBezTo>
                        <a:pt x="75" y="20"/>
                        <a:pt x="63" y="28"/>
                        <a:pt x="51" y="37"/>
                      </a:cubicBezTo>
                      <a:cubicBezTo>
                        <a:pt x="57" y="32"/>
                        <a:pt x="63" y="27"/>
                        <a:pt x="68" y="22"/>
                      </a:cubicBezTo>
                      <a:close/>
                      <a:moveTo>
                        <a:pt x="40" y="93"/>
                      </a:moveTo>
                      <a:cubicBezTo>
                        <a:pt x="39" y="94"/>
                        <a:pt x="39" y="94"/>
                        <a:pt x="38" y="94"/>
                      </a:cubicBezTo>
                      <a:cubicBezTo>
                        <a:pt x="38" y="95"/>
                        <a:pt x="38" y="95"/>
                        <a:pt x="38" y="94"/>
                      </a:cubicBezTo>
                      <a:cubicBezTo>
                        <a:pt x="39" y="93"/>
                        <a:pt x="42" y="91"/>
                        <a:pt x="43" y="90"/>
                      </a:cubicBezTo>
                      <a:cubicBezTo>
                        <a:pt x="45" y="88"/>
                        <a:pt x="47" y="86"/>
                        <a:pt x="49" y="84"/>
                      </a:cubicBezTo>
                      <a:cubicBezTo>
                        <a:pt x="49" y="84"/>
                        <a:pt x="49" y="85"/>
                        <a:pt x="49" y="85"/>
                      </a:cubicBezTo>
                      <a:cubicBezTo>
                        <a:pt x="46" y="88"/>
                        <a:pt x="43" y="91"/>
                        <a:pt x="40" y="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0" name="Freeform 4258"/>
                <p:cNvSpPr/>
                <p:nvPr/>
              </p:nvSpPr>
              <p:spPr bwMode="auto">
                <a:xfrm>
                  <a:off x="438" y="-139"/>
                  <a:ext cx="30" cy="95"/>
                </a:xfrm>
                <a:custGeom>
                  <a:avLst/>
                  <a:gdLst>
                    <a:gd name="T0" fmla="*/ 12 w 17"/>
                    <a:gd name="T1" fmla="*/ 51 h 55"/>
                    <a:gd name="T2" fmla="*/ 15 w 17"/>
                    <a:gd name="T3" fmla="*/ 51 h 55"/>
                    <a:gd name="T4" fmla="*/ 15 w 17"/>
                    <a:gd name="T5" fmla="*/ 50 h 55"/>
                    <a:gd name="T6" fmla="*/ 15 w 17"/>
                    <a:gd name="T7" fmla="*/ 49 h 55"/>
                    <a:gd name="T8" fmla="*/ 16 w 17"/>
                    <a:gd name="T9" fmla="*/ 45 h 55"/>
                    <a:gd name="T10" fmla="*/ 14 w 17"/>
                    <a:gd name="T11" fmla="*/ 45 h 55"/>
                    <a:gd name="T12" fmla="*/ 14 w 17"/>
                    <a:gd name="T13" fmla="*/ 44 h 55"/>
                    <a:gd name="T14" fmla="*/ 16 w 17"/>
                    <a:gd name="T15" fmla="*/ 42 h 55"/>
                    <a:gd name="T16" fmla="*/ 17 w 17"/>
                    <a:gd name="T17" fmla="*/ 38 h 55"/>
                    <a:gd name="T18" fmla="*/ 14 w 17"/>
                    <a:gd name="T19" fmla="*/ 39 h 55"/>
                    <a:gd name="T20" fmla="*/ 14 w 17"/>
                    <a:gd name="T21" fmla="*/ 37 h 55"/>
                    <a:gd name="T22" fmla="*/ 17 w 17"/>
                    <a:gd name="T23" fmla="*/ 35 h 55"/>
                    <a:gd name="T24" fmla="*/ 17 w 17"/>
                    <a:gd name="T25" fmla="*/ 31 h 55"/>
                    <a:gd name="T26" fmla="*/ 14 w 17"/>
                    <a:gd name="T27" fmla="*/ 32 h 55"/>
                    <a:gd name="T28" fmla="*/ 14 w 17"/>
                    <a:gd name="T29" fmla="*/ 30 h 55"/>
                    <a:gd name="T30" fmla="*/ 17 w 17"/>
                    <a:gd name="T31" fmla="*/ 29 h 55"/>
                    <a:gd name="T32" fmla="*/ 16 w 17"/>
                    <a:gd name="T33" fmla="*/ 25 h 55"/>
                    <a:gd name="T34" fmla="*/ 15 w 17"/>
                    <a:gd name="T35" fmla="*/ 26 h 55"/>
                    <a:gd name="T36" fmla="*/ 15 w 17"/>
                    <a:gd name="T37" fmla="*/ 24 h 55"/>
                    <a:gd name="T38" fmla="*/ 16 w 17"/>
                    <a:gd name="T39" fmla="*/ 24 h 55"/>
                    <a:gd name="T40" fmla="*/ 16 w 17"/>
                    <a:gd name="T41" fmla="*/ 22 h 55"/>
                    <a:gd name="T42" fmla="*/ 14 w 17"/>
                    <a:gd name="T43" fmla="*/ 22 h 55"/>
                    <a:gd name="T44" fmla="*/ 14 w 17"/>
                    <a:gd name="T45" fmla="*/ 21 h 55"/>
                    <a:gd name="T46" fmla="*/ 15 w 17"/>
                    <a:gd name="T47" fmla="*/ 20 h 55"/>
                    <a:gd name="T48" fmla="*/ 14 w 17"/>
                    <a:gd name="T49" fmla="*/ 17 h 55"/>
                    <a:gd name="T50" fmla="*/ 14 w 17"/>
                    <a:gd name="T51" fmla="*/ 17 h 55"/>
                    <a:gd name="T52" fmla="*/ 13 w 17"/>
                    <a:gd name="T53" fmla="*/ 16 h 55"/>
                    <a:gd name="T54" fmla="*/ 14 w 17"/>
                    <a:gd name="T55" fmla="*/ 15 h 55"/>
                    <a:gd name="T56" fmla="*/ 12 w 17"/>
                    <a:gd name="T57" fmla="*/ 9 h 55"/>
                    <a:gd name="T58" fmla="*/ 10 w 17"/>
                    <a:gd name="T59" fmla="*/ 10 h 55"/>
                    <a:gd name="T60" fmla="*/ 9 w 17"/>
                    <a:gd name="T61" fmla="*/ 9 h 55"/>
                    <a:gd name="T62" fmla="*/ 11 w 17"/>
                    <a:gd name="T63" fmla="*/ 8 h 55"/>
                    <a:gd name="T64" fmla="*/ 7 w 17"/>
                    <a:gd name="T65" fmla="*/ 1 h 55"/>
                    <a:gd name="T66" fmla="*/ 1 w 17"/>
                    <a:gd name="T67" fmla="*/ 0 h 55"/>
                    <a:gd name="T68" fmla="*/ 0 w 17"/>
                    <a:gd name="T69" fmla="*/ 0 h 55"/>
                    <a:gd name="T70" fmla="*/ 9 w 17"/>
                    <a:gd name="T71" fmla="*/ 53 h 55"/>
                    <a:gd name="T72" fmla="*/ 10 w 17"/>
                    <a:gd name="T73" fmla="*/ 55 h 55"/>
                    <a:gd name="T74" fmla="*/ 12 w 17"/>
                    <a:gd name="T75" fmla="*/ 5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7" h="55">
                      <a:moveTo>
                        <a:pt x="12" y="51"/>
                      </a:moveTo>
                      <a:cubicBezTo>
                        <a:pt x="13" y="51"/>
                        <a:pt x="14" y="51"/>
                        <a:pt x="15" y="51"/>
                      </a:cubicBezTo>
                      <a:cubicBezTo>
                        <a:pt x="14" y="50"/>
                        <a:pt x="14" y="50"/>
                        <a:pt x="15" y="50"/>
                      </a:cubicBezTo>
                      <a:cubicBezTo>
                        <a:pt x="15" y="49"/>
                        <a:pt x="15" y="49"/>
                        <a:pt x="15" y="49"/>
                      </a:cubicBezTo>
                      <a:cubicBezTo>
                        <a:pt x="16" y="48"/>
                        <a:pt x="16" y="46"/>
                        <a:pt x="16" y="45"/>
                      </a:cubicBezTo>
                      <a:cubicBezTo>
                        <a:pt x="16" y="45"/>
                        <a:pt x="15" y="45"/>
                        <a:pt x="14" y="45"/>
                      </a:cubicBezTo>
                      <a:cubicBezTo>
                        <a:pt x="14" y="46"/>
                        <a:pt x="13" y="45"/>
                        <a:pt x="14" y="44"/>
                      </a:cubicBezTo>
                      <a:cubicBezTo>
                        <a:pt x="15" y="44"/>
                        <a:pt x="16" y="43"/>
                        <a:pt x="16" y="42"/>
                      </a:cubicBezTo>
                      <a:cubicBezTo>
                        <a:pt x="17" y="41"/>
                        <a:pt x="17" y="39"/>
                        <a:pt x="17" y="38"/>
                      </a:cubicBezTo>
                      <a:cubicBezTo>
                        <a:pt x="16" y="38"/>
                        <a:pt x="15" y="38"/>
                        <a:pt x="14" y="39"/>
                      </a:cubicBezTo>
                      <a:cubicBezTo>
                        <a:pt x="14" y="39"/>
                        <a:pt x="13" y="38"/>
                        <a:pt x="14" y="37"/>
                      </a:cubicBezTo>
                      <a:cubicBezTo>
                        <a:pt x="15" y="37"/>
                        <a:pt x="16" y="36"/>
                        <a:pt x="17" y="35"/>
                      </a:cubicBezTo>
                      <a:cubicBezTo>
                        <a:pt x="17" y="34"/>
                        <a:pt x="17" y="32"/>
                        <a:pt x="17" y="31"/>
                      </a:cubicBezTo>
                      <a:cubicBezTo>
                        <a:pt x="16" y="31"/>
                        <a:pt x="15" y="31"/>
                        <a:pt x="14" y="32"/>
                      </a:cubicBezTo>
                      <a:cubicBezTo>
                        <a:pt x="14" y="32"/>
                        <a:pt x="13" y="31"/>
                        <a:pt x="14" y="30"/>
                      </a:cubicBezTo>
                      <a:cubicBezTo>
                        <a:pt x="15" y="30"/>
                        <a:pt x="16" y="29"/>
                        <a:pt x="17" y="29"/>
                      </a:cubicBezTo>
                      <a:cubicBezTo>
                        <a:pt x="16" y="28"/>
                        <a:pt x="16" y="27"/>
                        <a:pt x="16" y="25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5"/>
                        <a:pt x="15" y="24"/>
                      </a:cubicBezTo>
                      <a:cubicBezTo>
                        <a:pt x="15" y="24"/>
                        <a:pt x="16" y="24"/>
                        <a:pt x="16" y="24"/>
                      </a:cubicBezTo>
                      <a:cubicBezTo>
                        <a:pt x="16" y="23"/>
                        <a:pt x="16" y="22"/>
                        <a:pt x="16" y="22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ubicBezTo>
                        <a:pt x="14" y="22"/>
                        <a:pt x="13" y="21"/>
                        <a:pt x="14" y="21"/>
                      </a:cubicBezTo>
                      <a:cubicBezTo>
                        <a:pt x="14" y="21"/>
                        <a:pt x="15" y="20"/>
                        <a:pt x="15" y="20"/>
                      </a:cubicBezTo>
                      <a:cubicBezTo>
                        <a:pt x="15" y="19"/>
                        <a:pt x="15" y="18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17"/>
                        <a:pt x="13" y="16"/>
                        <a:pt x="13" y="16"/>
                      </a:cubicBezTo>
                      <a:cubicBezTo>
                        <a:pt x="13" y="16"/>
                        <a:pt x="14" y="15"/>
                        <a:pt x="14" y="15"/>
                      </a:cubicBezTo>
                      <a:cubicBezTo>
                        <a:pt x="13" y="13"/>
                        <a:pt x="13" y="11"/>
                        <a:pt x="12" y="9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9" y="9"/>
                        <a:pt x="9" y="9"/>
                      </a:cubicBezTo>
                      <a:cubicBezTo>
                        <a:pt x="10" y="8"/>
                        <a:pt x="11" y="8"/>
                        <a:pt x="11" y="8"/>
                      </a:cubicBezTo>
                      <a:cubicBezTo>
                        <a:pt x="10" y="5"/>
                        <a:pt x="9" y="3"/>
                        <a:pt x="7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3"/>
                        <a:pt x="14" y="36"/>
                        <a:pt x="9" y="53"/>
                      </a:cubicBezTo>
                      <a:cubicBezTo>
                        <a:pt x="9" y="53"/>
                        <a:pt x="9" y="54"/>
                        <a:pt x="10" y="55"/>
                      </a:cubicBezTo>
                      <a:cubicBezTo>
                        <a:pt x="9" y="53"/>
                        <a:pt x="9" y="51"/>
                        <a:pt x="12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1" name="Freeform 4259"/>
                <p:cNvSpPr/>
                <p:nvPr/>
              </p:nvSpPr>
              <p:spPr bwMode="auto">
                <a:xfrm>
                  <a:off x="437" y="-145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2" name="Freeform 4260"/>
                <p:cNvSpPr/>
                <p:nvPr/>
              </p:nvSpPr>
              <p:spPr bwMode="auto">
                <a:xfrm>
                  <a:off x="437" y="-148"/>
                  <a:ext cx="5" cy="3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0 h 2"/>
                    <a:gd name="T4" fmla="*/ 0 w 3"/>
                    <a:gd name="T5" fmla="*/ 2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3" name="Freeform 4261"/>
                <p:cNvSpPr/>
                <p:nvPr/>
              </p:nvSpPr>
              <p:spPr bwMode="auto">
                <a:xfrm>
                  <a:off x="670" y="-13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4" name="Freeform 4262"/>
                <p:cNvSpPr/>
                <p:nvPr/>
              </p:nvSpPr>
              <p:spPr bwMode="auto">
                <a:xfrm>
                  <a:off x="536" y="-134"/>
                  <a:ext cx="5" cy="2"/>
                </a:xfrm>
                <a:custGeom>
                  <a:avLst/>
                  <a:gdLst>
                    <a:gd name="T0" fmla="*/ 2 w 3"/>
                    <a:gd name="T1" fmla="*/ 1 h 1"/>
                    <a:gd name="T2" fmla="*/ 0 w 3"/>
                    <a:gd name="T3" fmla="*/ 1 h 1"/>
                    <a:gd name="T4" fmla="*/ 2 w 3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5" name="Freeform 4263"/>
                <p:cNvSpPr/>
                <p:nvPr/>
              </p:nvSpPr>
              <p:spPr bwMode="auto">
                <a:xfrm>
                  <a:off x="524" y="-134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6" name="Freeform 4264"/>
                <p:cNvSpPr/>
                <p:nvPr/>
              </p:nvSpPr>
              <p:spPr bwMode="auto">
                <a:xfrm>
                  <a:off x="661" y="-138"/>
                  <a:ext cx="9" cy="2"/>
                </a:xfrm>
                <a:custGeom>
                  <a:avLst/>
                  <a:gdLst>
                    <a:gd name="T0" fmla="*/ 3 w 5"/>
                    <a:gd name="T1" fmla="*/ 1 h 1"/>
                    <a:gd name="T2" fmla="*/ 5 w 5"/>
                    <a:gd name="T3" fmla="*/ 0 h 1"/>
                    <a:gd name="T4" fmla="*/ 2 w 5"/>
                    <a:gd name="T5" fmla="*/ 0 h 1"/>
                    <a:gd name="T6" fmla="*/ 0 w 5"/>
                    <a:gd name="T7" fmla="*/ 1 h 1"/>
                    <a:gd name="T8" fmla="*/ 3 w 5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">
                      <a:moveTo>
                        <a:pt x="3" y="1"/>
                      </a:move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7" name="Freeform 4265"/>
                <p:cNvSpPr/>
                <p:nvPr/>
              </p:nvSpPr>
              <p:spPr bwMode="auto">
                <a:xfrm>
                  <a:off x="437" y="-148"/>
                  <a:ext cx="226" cy="16"/>
                </a:xfrm>
                <a:custGeom>
                  <a:avLst/>
                  <a:gdLst>
                    <a:gd name="T0" fmla="*/ 8 w 130"/>
                    <a:gd name="T1" fmla="*/ 6 h 9"/>
                    <a:gd name="T2" fmla="*/ 15 w 130"/>
                    <a:gd name="T3" fmla="*/ 7 h 9"/>
                    <a:gd name="T4" fmla="*/ 19 w 130"/>
                    <a:gd name="T5" fmla="*/ 6 h 9"/>
                    <a:gd name="T6" fmla="*/ 19 w 130"/>
                    <a:gd name="T7" fmla="*/ 7 h 9"/>
                    <a:gd name="T8" fmla="*/ 19 w 130"/>
                    <a:gd name="T9" fmla="*/ 7 h 9"/>
                    <a:gd name="T10" fmla="*/ 37 w 130"/>
                    <a:gd name="T11" fmla="*/ 9 h 9"/>
                    <a:gd name="T12" fmla="*/ 39 w 130"/>
                    <a:gd name="T13" fmla="*/ 8 h 9"/>
                    <a:gd name="T14" fmla="*/ 40 w 130"/>
                    <a:gd name="T15" fmla="*/ 9 h 9"/>
                    <a:gd name="T16" fmla="*/ 47 w 130"/>
                    <a:gd name="T17" fmla="*/ 9 h 9"/>
                    <a:gd name="T18" fmla="*/ 53 w 130"/>
                    <a:gd name="T19" fmla="*/ 6 h 9"/>
                    <a:gd name="T20" fmla="*/ 54 w 130"/>
                    <a:gd name="T21" fmla="*/ 7 h 9"/>
                    <a:gd name="T22" fmla="*/ 52 w 130"/>
                    <a:gd name="T23" fmla="*/ 9 h 9"/>
                    <a:gd name="T24" fmla="*/ 55 w 130"/>
                    <a:gd name="T25" fmla="*/ 9 h 9"/>
                    <a:gd name="T26" fmla="*/ 62 w 130"/>
                    <a:gd name="T27" fmla="*/ 7 h 9"/>
                    <a:gd name="T28" fmla="*/ 63 w 130"/>
                    <a:gd name="T29" fmla="*/ 8 h 9"/>
                    <a:gd name="T30" fmla="*/ 61 w 130"/>
                    <a:gd name="T31" fmla="*/ 9 h 9"/>
                    <a:gd name="T32" fmla="*/ 69 w 130"/>
                    <a:gd name="T33" fmla="*/ 9 h 9"/>
                    <a:gd name="T34" fmla="*/ 72 w 130"/>
                    <a:gd name="T35" fmla="*/ 8 h 9"/>
                    <a:gd name="T36" fmla="*/ 73 w 130"/>
                    <a:gd name="T37" fmla="*/ 9 h 9"/>
                    <a:gd name="T38" fmla="*/ 79 w 130"/>
                    <a:gd name="T39" fmla="*/ 9 h 9"/>
                    <a:gd name="T40" fmla="*/ 83 w 130"/>
                    <a:gd name="T41" fmla="*/ 7 h 9"/>
                    <a:gd name="T42" fmla="*/ 83 w 130"/>
                    <a:gd name="T43" fmla="*/ 8 h 9"/>
                    <a:gd name="T44" fmla="*/ 82 w 130"/>
                    <a:gd name="T45" fmla="*/ 8 h 9"/>
                    <a:gd name="T46" fmla="*/ 91 w 130"/>
                    <a:gd name="T47" fmla="*/ 8 h 9"/>
                    <a:gd name="T48" fmla="*/ 97 w 130"/>
                    <a:gd name="T49" fmla="*/ 6 h 9"/>
                    <a:gd name="T50" fmla="*/ 98 w 130"/>
                    <a:gd name="T51" fmla="*/ 7 h 9"/>
                    <a:gd name="T52" fmla="*/ 96 w 130"/>
                    <a:gd name="T53" fmla="*/ 8 h 9"/>
                    <a:gd name="T54" fmla="*/ 106 w 130"/>
                    <a:gd name="T55" fmla="*/ 8 h 9"/>
                    <a:gd name="T56" fmla="*/ 112 w 130"/>
                    <a:gd name="T57" fmla="*/ 5 h 9"/>
                    <a:gd name="T58" fmla="*/ 113 w 130"/>
                    <a:gd name="T59" fmla="*/ 6 h 9"/>
                    <a:gd name="T60" fmla="*/ 110 w 130"/>
                    <a:gd name="T61" fmla="*/ 8 h 9"/>
                    <a:gd name="T62" fmla="*/ 124 w 130"/>
                    <a:gd name="T63" fmla="*/ 7 h 9"/>
                    <a:gd name="T64" fmla="*/ 130 w 130"/>
                    <a:gd name="T65" fmla="*/ 5 h 9"/>
                    <a:gd name="T66" fmla="*/ 130 w 130"/>
                    <a:gd name="T67" fmla="*/ 5 h 9"/>
                    <a:gd name="T68" fmla="*/ 130 w 130"/>
                    <a:gd name="T69" fmla="*/ 2 h 9"/>
                    <a:gd name="T70" fmla="*/ 3 w 130"/>
                    <a:gd name="T71" fmla="*/ 0 h 9"/>
                    <a:gd name="T72" fmla="*/ 3 w 130"/>
                    <a:gd name="T73" fmla="*/ 0 h 9"/>
                    <a:gd name="T74" fmla="*/ 0 w 130"/>
                    <a:gd name="T75" fmla="*/ 2 h 9"/>
                    <a:gd name="T76" fmla="*/ 0 w 130"/>
                    <a:gd name="T77" fmla="*/ 2 h 9"/>
                    <a:gd name="T78" fmla="*/ 0 w 130"/>
                    <a:gd name="T79" fmla="*/ 3 h 9"/>
                    <a:gd name="T80" fmla="*/ 1 w 130"/>
                    <a:gd name="T81" fmla="*/ 5 h 9"/>
                    <a:gd name="T82" fmla="*/ 2 w 130"/>
                    <a:gd name="T83" fmla="*/ 5 h 9"/>
                    <a:gd name="T84" fmla="*/ 8 w 130"/>
                    <a:gd name="T85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30" h="9">
                      <a:moveTo>
                        <a:pt x="8" y="6"/>
                      </a:moveTo>
                      <a:cubicBezTo>
                        <a:pt x="11" y="7"/>
                        <a:pt x="13" y="7"/>
                        <a:pt x="15" y="7"/>
                      </a:cubicBezTo>
                      <a:cubicBezTo>
                        <a:pt x="16" y="7"/>
                        <a:pt x="17" y="6"/>
                        <a:pt x="19" y="6"/>
                      </a:cubicBezTo>
                      <a:cubicBezTo>
                        <a:pt x="19" y="6"/>
                        <a:pt x="20" y="6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5" y="8"/>
                        <a:pt x="31" y="8"/>
                        <a:pt x="37" y="9"/>
                      </a:cubicBezTo>
                      <a:cubicBezTo>
                        <a:pt x="38" y="8"/>
                        <a:pt x="39" y="8"/>
                        <a:pt x="39" y="8"/>
                      </a:cubicBezTo>
                      <a:cubicBezTo>
                        <a:pt x="40" y="7"/>
                        <a:pt x="40" y="8"/>
                        <a:pt x="40" y="9"/>
                      </a:cubicBezTo>
                      <a:cubicBezTo>
                        <a:pt x="42" y="9"/>
                        <a:pt x="45" y="9"/>
                        <a:pt x="47" y="9"/>
                      </a:cubicBezTo>
                      <a:cubicBezTo>
                        <a:pt x="49" y="8"/>
                        <a:pt x="51" y="7"/>
                        <a:pt x="53" y="6"/>
                      </a:cubicBezTo>
                      <a:cubicBezTo>
                        <a:pt x="54" y="6"/>
                        <a:pt x="54" y="6"/>
                        <a:pt x="54" y="7"/>
                      </a:cubicBezTo>
                      <a:cubicBezTo>
                        <a:pt x="53" y="8"/>
                        <a:pt x="53" y="8"/>
                        <a:pt x="52" y="9"/>
                      </a:cubicBezTo>
                      <a:cubicBezTo>
                        <a:pt x="53" y="9"/>
                        <a:pt x="54" y="9"/>
                        <a:pt x="55" y="9"/>
                      </a:cubicBezTo>
                      <a:cubicBezTo>
                        <a:pt x="57" y="8"/>
                        <a:pt x="60" y="7"/>
                        <a:pt x="62" y="7"/>
                      </a:cubicBezTo>
                      <a:cubicBezTo>
                        <a:pt x="63" y="7"/>
                        <a:pt x="63" y="7"/>
                        <a:pt x="63" y="8"/>
                      </a:cubicBezTo>
                      <a:cubicBezTo>
                        <a:pt x="62" y="8"/>
                        <a:pt x="62" y="9"/>
                        <a:pt x="61" y="9"/>
                      </a:cubicBezTo>
                      <a:cubicBezTo>
                        <a:pt x="64" y="9"/>
                        <a:pt x="66" y="9"/>
                        <a:pt x="69" y="9"/>
                      </a:cubicBezTo>
                      <a:cubicBezTo>
                        <a:pt x="70" y="8"/>
                        <a:pt x="71" y="8"/>
                        <a:pt x="72" y="8"/>
                      </a:cubicBezTo>
                      <a:cubicBezTo>
                        <a:pt x="73" y="7"/>
                        <a:pt x="73" y="8"/>
                        <a:pt x="73" y="9"/>
                      </a:cubicBezTo>
                      <a:cubicBezTo>
                        <a:pt x="75" y="9"/>
                        <a:pt x="77" y="9"/>
                        <a:pt x="79" y="9"/>
                      </a:cubicBezTo>
                      <a:cubicBezTo>
                        <a:pt x="80" y="8"/>
                        <a:pt x="81" y="7"/>
                        <a:pt x="83" y="7"/>
                      </a:cubicBezTo>
                      <a:cubicBezTo>
                        <a:pt x="83" y="6"/>
                        <a:pt x="84" y="8"/>
                        <a:pt x="83" y="8"/>
                      </a:cubicBezTo>
                      <a:cubicBezTo>
                        <a:pt x="83" y="8"/>
                        <a:pt x="83" y="8"/>
                        <a:pt x="82" y="8"/>
                      </a:cubicBezTo>
                      <a:cubicBezTo>
                        <a:pt x="85" y="8"/>
                        <a:pt x="88" y="8"/>
                        <a:pt x="91" y="8"/>
                      </a:cubicBezTo>
                      <a:cubicBezTo>
                        <a:pt x="93" y="7"/>
                        <a:pt x="95" y="7"/>
                        <a:pt x="97" y="6"/>
                      </a:cubicBezTo>
                      <a:cubicBezTo>
                        <a:pt x="98" y="6"/>
                        <a:pt x="99" y="7"/>
                        <a:pt x="98" y="7"/>
                      </a:cubicBezTo>
                      <a:cubicBezTo>
                        <a:pt x="97" y="7"/>
                        <a:pt x="97" y="8"/>
                        <a:pt x="96" y="8"/>
                      </a:cubicBezTo>
                      <a:cubicBezTo>
                        <a:pt x="100" y="8"/>
                        <a:pt x="103" y="8"/>
                        <a:pt x="106" y="8"/>
                      </a:cubicBezTo>
                      <a:cubicBezTo>
                        <a:pt x="108" y="7"/>
                        <a:pt x="110" y="6"/>
                        <a:pt x="112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112" y="7"/>
                        <a:pt x="111" y="7"/>
                        <a:pt x="110" y="8"/>
                      </a:cubicBezTo>
                      <a:cubicBezTo>
                        <a:pt x="115" y="7"/>
                        <a:pt x="120" y="7"/>
                        <a:pt x="124" y="7"/>
                      </a:cubicBezTo>
                      <a:cubicBezTo>
                        <a:pt x="126" y="6"/>
                        <a:pt x="128" y="6"/>
                        <a:pt x="130" y="5"/>
                      </a:cubicBezTo>
                      <a:cubicBezTo>
                        <a:pt x="130" y="5"/>
                        <a:pt x="130" y="5"/>
                        <a:pt x="130" y="5"/>
                      </a:cubicBezTo>
                      <a:cubicBezTo>
                        <a:pt x="130" y="4"/>
                        <a:pt x="130" y="3"/>
                        <a:pt x="130" y="2"/>
                      </a:cubicBezTo>
                      <a:cubicBezTo>
                        <a:pt x="88" y="2"/>
                        <a:pt x="45" y="7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6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8" name="Freeform 4266"/>
                <p:cNvSpPr/>
                <p:nvPr/>
              </p:nvSpPr>
              <p:spPr bwMode="auto">
                <a:xfrm>
                  <a:off x="454" y="-61"/>
                  <a:ext cx="224" cy="19"/>
                </a:xfrm>
                <a:custGeom>
                  <a:avLst/>
                  <a:gdLst>
                    <a:gd name="T0" fmla="*/ 129 w 129"/>
                    <a:gd name="T1" fmla="*/ 1 h 11"/>
                    <a:gd name="T2" fmla="*/ 129 w 129"/>
                    <a:gd name="T3" fmla="*/ 1 h 11"/>
                    <a:gd name="T4" fmla="*/ 128 w 129"/>
                    <a:gd name="T5" fmla="*/ 0 h 11"/>
                    <a:gd name="T6" fmla="*/ 124 w 129"/>
                    <a:gd name="T7" fmla="*/ 1 h 11"/>
                    <a:gd name="T8" fmla="*/ 120 w 129"/>
                    <a:gd name="T9" fmla="*/ 2 h 11"/>
                    <a:gd name="T10" fmla="*/ 119 w 129"/>
                    <a:gd name="T11" fmla="*/ 1 h 11"/>
                    <a:gd name="T12" fmla="*/ 120 w 129"/>
                    <a:gd name="T13" fmla="*/ 1 h 11"/>
                    <a:gd name="T14" fmla="*/ 114 w 129"/>
                    <a:gd name="T15" fmla="*/ 1 h 11"/>
                    <a:gd name="T16" fmla="*/ 110 w 129"/>
                    <a:gd name="T17" fmla="*/ 1 h 11"/>
                    <a:gd name="T18" fmla="*/ 110 w 129"/>
                    <a:gd name="T19" fmla="*/ 1 h 11"/>
                    <a:gd name="T20" fmla="*/ 104 w 129"/>
                    <a:gd name="T21" fmla="*/ 1 h 11"/>
                    <a:gd name="T22" fmla="*/ 101 w 129"/>
                    <a:gd name="T23" fmla="*/ 2 h 11"/>
                    <a:gd name="T24" fmla="*/ 100 w 129"/>
                    <a:gd name="T25" fmla="*/ 1 h 11"/>
                    <a:gd name="T26" fmla="*/ 94 w 129"/>
                    <a:gd name="T27" fmla="*/ 1 h 11"/>
                    <a:gd name="T28" fmla="*/ 90 w 129"/>
                    <a:gd name="T29" fmla="*/ 3 h 11"/>
                    <a:gd name="T30" fmla="*/ 90 w 129"/>
                    <a:gd name="T31" fmla="*/ 2 h 11"/>
                    <a:gd name="T32" fmla="*/ 91 w 129"/>
                    <a:gd name="T33" fmla="*/ 2 h 11"/>
                    <a:gd name="T34" fmla="*/ 77 w 129"/>
                    <a:gd name="T35" fmla="*/ 2 h 11"/>
                    <a:gd name="T36" fmla="*/ 76 w 129"/>
                    <a:gd name="T37" fmla="*/ 3 h 11"/>
                    <a:gd name="T38" fmla="*/ 75 w 129"/>
                    <a:gd name="T39" fmla="*/ 2 h 11"/>
                    <a:gd name="T40" fmla="*/ 67 w 129"/>
                    <a:gd name="T41" fmla="*/ 3 h 11"/>
                    <a:gd name="T42" fmla="*/ 65 w 129"/>
                    <a:gd name="T43" fmla="*/ 4 h 11"/>
                    <a:gd name="T44" fmla="*/ 65 w 129"/>
                    <a:gd name="T45" fmla="*/ 3 h 11"/>
                    <a:gd name="T46" fmla="*/ 53 w 129"/>
                    <a:gd name="T47" fmla="*/ 4 h 11"/>
                    <a:gd name="T48" fmla="*/ 52 w 129"/>
                    <a:gd name="T49" fmla="*/ 4 h 11"/>
                    <a:gd name="T50" fmla="*/ 52 w 129"/>
                    <a:gd name="T51" fmla="*/ 4 h 11"/>
                    <a:gd name="T52" fmla="*/ 41 w 129"/>
                    <a:gd name="T53" fmla="*/ 4 h 11"/>
                    <a:gd name="T54" fmla="*/ 40 w 129"/>
                    <a:gd name="T55" fmla="*/ 5 h 11"/>
                    <a:gd name="T56" fmla="*/ 39 w 129"/>
                    <a:gd name="T57" fmla="*/ 5 h 11"/>
                    <a:gd name="T58" fmla="*/ 22 w 129"/>
                    <a:gd name="T59" fmla="*/ 5 h 11"/>
                    <a:gd name="T60" fmla="*/ 21 w 129"/>
                    <a:gd name="T61" fmla="*/ 6 h 11"/>
                    <a:gd name="T62" fmla="*/ 20 w 129"/>
                    <a:gd name="T63" fmla="*/ 5 h 11"/>
                    <a:gd name="T64" fmla="*/ 7 w 129"/>
                    <a:gd name="T65" fmla="*/ 6 h 11"/>
                    <a:gd name="T66" fmla="*/ 6 w 129"/>
                    <a:gd name="T67" fmla="*/ 6 h 11"/>
                    <a:gd name="T68" fmla="*/ 6 w 129"/>
                    <a:gd name="T69" fmla="*/ 6 h 11"/>
                    <a:gd name="T70" fmla="*/ 3 w 129"/>
                    <a:gd name="T71" fmla="*/ 6 h 11"/>
                    <a:gd name="T72" fmla="*/ 1 w 129"/>
                    <a:gd name="T73" fmla="*/ 10 h 11"/>
                    <a:gd name="T74" fmla="*/ 3 w 129"/>
                    <a:gd name="T75" fmla="*/ 11 h 11"/>
                    <a:gd name="T76" fmla="*/ 125 w 129"/>
                    <a:gd name="T77" fmla="*/ 6 h 11"/>
                    <a:gd name="T78" fmla="*/ 125 w 129"/>
                    <a:gd name="T79" fmla="*/ 3 h 11"/>
                    <a:gd name="T80" fmla="*/ 129 w 129"/>
                    <a:gd name="T8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29" h="11">
                      <a:moveTo>
                        <a:pt x="129" y="1"/>
                      </a:moveTo>
                      <a:cubicBezTo>
                        <a:pt x="129" y="1"/>
                        <a:pt x="129" y="1"/>
                        <a:pt x="129" y="1"/>
                      </a:cubicBezTo>
                      <a:cubicBezTo>
                        <a:pt x="129" y="1"/>
                        <a:pt x="128" y="0"/>
                        <a:pt x="128" y="0"/>
                      </a:cubicBezTo>
                      <a:cubicBezTo>
                        <a:pt x="127" y="0"/>
                        <a:pt x="125" y="0"/>
                        <a:pt x="124" y="1"/>
                      </a:cubicBezTo>
                      <a:cubicBezTo>
                        <a:pt x="123" y="1"/>
                        <a:pt x="121" y="2"/>
                        <a:pt x="120" y="2"/>
                      </a:cubicBezTo>
                      <a:cubicBezTo>
                        <a:pt x="119" y="2"/>
                        <a:pt x="119" y="2"/>
                        <a:pt x="119" y="1"/>
                      </a:cubicBezTo>
                      <a:cubicBezTo>
                        <a:pt x="120" y="1"/>
                        <a:pt x="120" y="1"/>
                        <a:pt x="120" y="1"/>
                      </a:cubicBezTo>
                      <a:cubicBezTo>
                        <a:pt x="118" y="1"/>
                        <a:pt x="116" y="1"/>
                        <a:pt x="114" y="1"/>
                      </a:cubicBezTo>
                      <a:cubicBezTo>
                        <a:pt x="113" y="1"/>
                        <a:pt x="111" y="1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08" y="1"/>
                        <a:pt x="106" y="1"/>
                        <a:pt x="104" y="1"/>
                      </a:cubicBezTo>
                      <a:cubicBezTo>
                        <a:pt x="103" y="1"/>
                        <a:pt x="102" y="2"/>
                        <a:pt x="101" y="2"/>
                      </a:cubicBezTo>
                      <a:cubicBezTo>
                        <a:pt x="100" y="3"/>
                        <a:pt x="100" y="2"/>
                        <a:pt x="100" y="1"/>
                      </a:cubicBezTo>
                      <a:cubicBezTo>
                        <a:pt x="98" y="1"/>
                        <a:pt x="96" y="1"/>
                        <a:pt x="94" y="1"/>
                      </a:cubicBezTo>
                      <a:cubicBezTo>
                        <a:pt x="93" y="2"/>
                        <a:pt x="92" y="3"/>
                        <a:pt x="90" y="3"/>
                      </a:cubicBezTo>
                      <a:cubicBezTo>
                        <a:pt x="90" y="3"/>
                        <a:pt x="89" y="2"/>
                        <a:pt x="90" y="2"/>
                      </a:cubicBezTo>
                      <a:cubicBezTo>
                        <a:pt x="90" y="2"/>
                        <a:pt x="90" y="2"/>
                        <a:pt x="91" y="2"/>
                      </a:cubicBezTo>
                      <a:cubicBezTo>
                        <a:pt x="86" y="2"/>
                        <a:pt x="82" y="2"/>
                        <a:pt x="77" y="2"/>
                      </a:cubicBezTo>
                      <a:cubicBezTo>
                        <a:pt x="77" y="3"/>
                        <a:pt x="76" y="3"/>
                        <a:pt x="76" y="3"/>
                      </a:cubicBezTo>
                      <a:cubicBezTo>
                        <a:pt x="75" y="3"/>
                        <a:pt x="75" y="3"/>
                        <a:pt x="75" y="2"/>
                      </a:cubicBezTo>
                      <a:cubicBezTo>
                        <a:pt x="72" y="3"/>
                        <a:pt x="70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4"/>
                        <a:pt x="64" y="4"/>
                        <a:pt x="65" y="3"/>
                      </a:cubicBezTo>
                      <a:cubicBezTo>
                        <a:pt x="61" y="3"/>
                        <a:pt x="57" y="4"/>
                        <a:pt x="53" y="4"/>
                      </a:cubicBezTo>
                      <a:cubicBezTo>
                        <a:pt x="53" y="4"/>
                        <a:pt x="53" y="4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4"/>
                        <a:pt x="45" y="4"/>
                        <a:pt x="41" y="4"/>
                      </a:cubicBezTo>
                      <a:cubicBezTo>
                        <a:pt x="41" y="5"/>
                        <a:pt x="40" y="5"/>
                        <a:pt x="40" y="5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4" y="5"/>
                        <a:pt x="28" y="5"/>
                        <a:pt x="22" y="5"/>
                      </a:cubicBezTo>
                      <a:cubicBezTo>
                        <a:pt x="22" y="5"/>
                        <a:pt x="21" y="6"/>
                        <a:pt x="21" y="6"/>
                      </a:cubicBezTo>
                      <a:cubicBezTo>
                        <a:pt x="21" y="6"/>
                        <a:pt x="20" y="6"/>
                        <a:pt x="20" y="5"/>
                      </a:cubicBezTo>
                      <a:cubicBezTo>
                        <a:pt x="16" y="5"/>
                        <a:pt x="11" y="6"/>
                        <a:pt x="7" y="6"/>
                      </a:cubicBezTo>
                      <a:cubicBezTo>
                        <a:pt x="7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4" y="6"/>
                        <a:pt x="3" y="6"/>
                      </a:cubicBezTo>
                      <a:cubicBezTo>
                        <a:pt x="0" y="6"/>
                        <a:pt x="0" y="8"/>
                        <a:pt x="1" y="10"/>
                      </a:cubicBez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44" y="11"/>
                        <a:pt x="84" y="6"/>
                        <a:pt x="125" y="6"/>
                      </a:cubicBezTo>
                      <a:cubicBezTo>
                        <a:pt x="125" y="5"/>
                        <a:pt x="125" y="4"/>
                        <a:pt x="125" y="3"/>
                      </a:cubicBezTo>
                      <a:cubicBezTo>
                        <a:pt x="125" y="1"/>
                        <a:pt x="127" y="0"/>
                        <a:pt x="12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29" name="Freeform 4267"/>
                <p:cNvSpPr/>
                <p:nvPr/>
              </p:nvSpPr>
              <p:spPr bwMode="auto">
                <a:xfrm>
                  <a:off x="671" y="-61"/>
                  <a:ext cx="9" cy="54"/>
                </a:xfrm>
                <a:custGeom>
                  <a:avLst/>
                  <a:gdLst>
                    <a:gd name="T0" fmla="*/ 3 w 5"/>
                    <a:gd name="T1" fmla="*/ 26 h 31"/>
                    <a:gd name="T2" fmla="*/ 5 w 5"/>
                    <a:gd name="T3" fmla="*/ 24 h 31"/>
                    <a:gd name="T4" fmla="*/ 5 w 5"/>
                    <a:gd name="T5" fmla="*/ 22 h 31"/>
                    <a:gd name="T6" fmla="*/ 5 w 5"/>
                    <a:gd name="T7" fmla="*/ 23 h 31"/>
                    <a:gd name="T8" fmla="*/ 4 w 5"/>
                    <a:gd name="T9" fmla="*/ 22 h 31"/>
                    <a:gd name="T10" fmla="*/ 5 w 5"/>
                    <a:gd name="T11" fmla="*/ 20 h 31"/>
                    <a:gd name="T12" fmla="*/ 5 w 5"/>
                    <a:gd name="T13" fmla="*/ 15 h 31"/>
                    <a:gd name="T14" fmla="*/ 3 w 5"/>
                    <a:gd name="T15" fmla="*/ 16 h 31"/>
                    <a:gd name="T16" fmla="*/ 2 w 5"/>
                    <a:gd name="T17" fmla="*/ 15 h 31"/>
                    <a:gd name="T18" fmla="*/ 5 w 5"/>
                    <a:gd name="T19" fmla="*/ 12 h 31"/>
                    <a:gd name="T20" fmla="*/ 5 w 5"/>
                    <a:gd name="T21" fmla="*/ 7 h 31"/>
                    <a:gd name="T22" fmla="*/ 4 w 5"/>
                    <a:gd name="T23" fmla="*/ 7 h 31"/>
                    <a:gd name="T24" fmla="*/ 4 w 5"/>
                    <a:gd name="T25" fmla="*/ 6 h 31"/>
                    <a:gd name="T26" fmla="*/ 5 w 5"/>
                    <a:gd name="T27" fmla="*/ 5 h 31"/>
                    <a:gd name="T28" fmla="*/ 5 w 5"/>
                    <a:gd name="T29" fmla="*/ 3 h 31"/>
                    <a:gd name="T30" fmla="*/ 5 w 5"/>
                    <a:gd name="T31" fmla="*/ 3 h 31"/>
                    <a:gd name="T32" fmla="*/ 2 w 5"/>
                    <a:gd name="T33" fmla="*/ 4 h 31"/>
                    <a:gd name="T34" fmla="*/ 1 w 5"/>
                    <a:gd name="T35" fmla="*/ 3 h 31"/>
                    <a:gd name="T36" fmla="*/ 4 w 5"/>
                    <a:gd name="T37" fmla="*/ 1 h 31"/>
                    <a:gd name="T38" fmla="*/ 0 w 5"/>
                    <a:gd name="T39" fmla="*/ 3 h 31"/>
                    <a:gd name="T40" fmla="*/ 0 w 5"/>
                    <a:gd name="T41" fmla="*/ 6 h 31"/>
                    <a:gd name="T42" fmla="*/ 0 w 5"/>
                    <a:gd name="T43" fmla="*/ 28 h 31"/>
                    <a:gd name="T44" fmla="*/ 4 w 5"/>
                    <a:gd name="T45" fmla="*/ 31 h 31"/>
                    <a:gd name="T46" fmla="*/ 3 w 5"/>
                    <a:gd name="T47" fmla="*/ 2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" h="31">
                      <a:moveTo>
                        <a:pt x="3" y="26"/>
                      </a:moveTo>
                      <a:cubicBezTo>
                        <a:pt x="3" y="25"/>
                        <a:pt x="4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3"/>
                        <a:pt x="3" y="23"/>
                        <a:pt x="4" y="22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18"/>
                        <a:pt x="5" y="17"/>
                        <a:pt x="5" y="15"/>
                      </a:cubicBezTo>
                      <a:cubicBezTo>
                        <a:pt x="4" y="15"/>
                        <a:pt x="4" y="16"/>
                        <a:pt x="3" y="16"/>
                      </a:cubicBezTo>
                      <a:cubicBezTo>
                        <a:pt x="2" y="16"/>
                        <a:pt x="2" y="16"/>
                        <a:pt x="2" y="15"/>
                      </a:cubicBezTo>
                      <a:cubicBezTo>
                        <a:pt x="3" y="14"/>
                        <a:pt x="4" y="13"/>
                        <a:pt x="5" y="12"/>
                      </a:cubicBezTo>
                      <a:cubicBezTo>
                        <a:pt x="5" y="10"/>
                        <a:pt x="5" y="9"/>
                        <a:pt x="5" y="7"/>
                      </a:cubicBezTo>
                      <a:cubicBezTo>
                        <a:pt x="5" y="7"/>
                        <a:pt x="5" y="7"/>
                        <a:pt x="4" y="7"/>
                      </a:cubicBezTo>
                      <a:cubicBezTo>
                        <a:pt x="4" y="8"/>
                        <a:pt x="3" y="7"/>
                        <a:pt x="4" y="6"/>
                      </a:cubicBezTo>
                      <a:cubicBezTo>
                        <a:pt x="4" y="6"/>
                        <a:pt x="5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3" y="4"/>
                        <a:pt x="2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13"/>
                        <a:pt x="0" y="21"/>
                        <a:pt x="0" y="28"/>
                      </a:cubicBezTo>
                      <a:cubicBezTo>
                        <a:pt x="0" y="30"/>
                        <a:pt x="2" y="31"/>
                        <a:pt x="4" y="31"/>
                      </a:cubicBezTo>
                      <a:cubicBezTo>
                        <a:pt x="2" y="30"/>
                        <a:pt x="1" y="28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0" name="Freeform 4268"/>
                <p:cNvSpPr/>
                <p:nvPr/>
              </p:nvSpPr>
              <p:spPr bwMode="auto">
                <a:xfrm>
                  <a:off x="678" y="-5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1" name="Freeform 4269"/>
                <p:cNvSpPr/>
                <p:nvPr/>
              </p:nvSpPr>
              <p:spPr bwMode="auto">
                <a:xfrm>
                  <a:off x="663" y="-195"/>
                  <a:ext cx="10" cy="59"/>
                </a:xfrm>
                <a:custGeom>
                  <a:avLst/>
                  <a:gdLst>
                    <a:gd name="T0" fmla="*/ 0 w 6"/>
                    <a:gd name="T1" fmla="*/ 32 h 34"/>
                    <a:gd name="T2" fmla="*/ 0 w 6"/>
                    <a:gd name="T3" fmla="*/ 32 h 34"/>
                    <a:gd name="T4" fmla="*/ 1 w 6"/>
                    <a:gd name="T5" fmla="*/ 33 h 34"/>
                    <a:gd name="T6" fmla="*/ 1 w 6"/>
                    <a:gd name="T7" fmla="*/ 33 h 34"/>
                    <a:gd name="T8" fmla="*/ 4 w 6"/>
                    <a:gd name="T9" fmla="*/ 33 h 34"/>
                    <a:gd name="T10" fmla="*/ 4 w 6"/>
                    <a:gd name="T11" fmla="*/ 33 h 34"/>
                    <a:gd name="T12" fmla="*/ 4 w 6"/>
                    <a:gd name="T13" fmla="*/ 33 h 34"/>
                    <a:gd name="T14" fmla="*/ 5 w 6"/>
                    <a:gd name="T15" fmla="*/ 32 h 34"/>
                    <a:gd name="T16" fmla="*/ 4 w 6"/>
                    <a:gd name="T17" fmla="*/ 31 h 34"/>
                    <a:gd name="T18" fmla="*/ 5 w 6"/>
                    <a:gd name="T19" fmla="*/ 30 h 34"/>
                    <a:gd name="T20" fmla="*/ 5 w 6"/>
                    <a:gd name="T21" fmla="*/ 27 h 34"/>
                    <a:gd name="T22" fmla="*/ 5 w 6"/>
                    <a:gd name="T23" fmla="*/ 27 h 34"/>
                    <a:gd name="T24" fmla="*/ 4 w 6"/>
                    <a:gd name="T25" fmla="*/ 26 h 34"/>
                    <a:gd name="T26" fmla="*/ 5 w 6"/>
                    <a:gd name="T27" fmla="*/ 25 h 34"/>
                    <a:gd name="T28" fmla="*/ 6 w 6"/>
                    <a:gd name="T29" fmla="*/ 22 h 34"/>
                    <a:gd name="T30" fmla="*/ 5 w 6"/>
                    <a:gd name="T31" fmla="*/ 22 h 34"/>
                    <a:gd name="T32" fmla="*/ 4 w 6"/>
                    <a:gd name="T33" fmla="*/ 21 h 34"/>
                    <a:gd name="T34" fmla="*/ 6 w 6"/>
                    <a:gd name="T35" fmla="*/ 19 h 34"/>
                    <a:gd name="T36" fmla="*/ 6 w 6"/>
                    <a:gd name="T37" fmla="*/ 14 h 34"/>
                    <a:gd name="T38" fmla="*/ 6 w 6"/>
                    <a:gd name="T39" fmla="*/ 14 h 34"/>
                    <a:gd name="T40" fmla="*/ 6 w 6"/>
                    <a:gd name="T41" fmla="*/ 10 h 34"/>
                    <a:gd name="T42" fmla="*/ 6 w 6"/>
                    <a:gd name="T43" fmla="*/ 8 h 34"/>
                    <a:gd name="T44" fmla="*/ 3 w 6"/>
                    <a:gd name="T45" fmla="*/ 5 h 34"/>
                    <a:gd name="T46" fmla="*/ 3 w 6"/>
                    <a:gd name="T47" fmla="*/ 0 h 34"/>
                    <a:gd name="T48" fmla="*/ 1 w 6"/>
                    <a:gd name="T49" fmla="*/ 4 h 34"/>
                    <a:gd name="T50" fmla="*/ 0 w 6"/>
                    <a:gd name="T51" fmla="*/ 29 h 34"/>
                    <a:gd name="T52" fmla="*/ 0 w 6"/>
                    <a:gd name="T53" fmla="*/ 32 h 34"/>
                    <a:gd name="T54" fmla="*/ 0 w 6"/>
                    <a:gd name="T55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4">
                      <a:moveTo>
                        <a:pt x="0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" y="32"/>
                        <a:pt x="2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2" y="34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5" y="33"/>
                        <a:pt x="5" y="32"/>
                        <a:pt x="5" y="32"/>
                      </a:cubicBezTo>
                      <a:cubicBezTo>
                        <a:pt x="5" y="32"/>
                        <a:pt x="4" y="31"/>
                        <a:pt x="4" y="31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29"/>
                        <a:pt x="5" y="28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7"/>
                        <a:pt x="4" y="26"/>
                      </a:cubicBezTo>
                      <a:cubicBezTo>
                        <a:pt x="5" y="26"/>
                        <a:pt x="5" y="25"/>
                        <a:pt x="5" y="25"/>
                      </a:cubicBezTo>
                      <a:cubicBezTo>
                        <a:pt x="5" y="24"/>
                        <a:pt x="6" y="23"/>
                        <a:pt x="6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4" y="22"/>
                        <a:pt x="4" y="21"/>
                        <a:pt x="4" y="21"/>
                      </a:cubicBezTo>
                      <a:cubicBezTo>
                        <a:pt x="5" y="20"/>
                        <a:pt x="5" y="19"/>
                        <a:pt x="6" y="19"/>
                      </a:cubicBezTo>
                      <a:cubicBezTo>
                        <a:pt x="6" y="17"/>
                        <a:pt x="6" y="16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6" y="9"/>
                        <a:pt x="6" y="9"/>
                        <a:pt x="6" y="8"/>
                      </a:cubicBezTo>
                      <a:cubicBezTo>
                        <a:pt x="5" y="7"/>
                        <a:pt x="4" y="6"/>
                        <a:pt x="3" y="5"/>
                      </a:cubicBezTo>
                      <a:cubicBezTo>
                        <a:pt x="1" y="4"/>
                        <a:pt x="2" y="1"/>
                        <a:pt x="3" y="0"/>
                      </a:cubicBezTo>
                      <a:cubicBezTo>
                        <a:pt x="2" y="1"/>
                        <a:pt x="0" y="2"/>
                        <a:pt x="1" y="4"/>
                      </a:cubicBezTo>
                      <a:cubicBezTo>
                        <a:pt x="2" y="12"/>
                        <a:pt x="0" y="21"/>
                        <a:pt x="0" y="29"/>
                      </a:cubicBezTo>
                      <a:cubicBezTo>
                        <a:pt x="0" y="30"/>
                        <a:pt x="0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2" name="Freeform 4270"/>
                <p:cNvSpPr/>
                <p:nvPr/>
              </p:nvSpPr>
              <p:spPr bwMode="auto">
                <a:xfrm>
                  <a:off x="664" y="-195"/>
                  <a:ext cx="120" cy="92"/>
                </a:xfrm>
                <a:custGeom>
                  <a:avLst/>
                  <a:gdLst>
                    <a:gd name="T0" fmla="*/ 2 w 69"/>
                    <a:gd name="T1" fmla="*/ 5 h 53"/>
                    <a:gd name="T2" fmla="*/ 5 w 69"/>
                    <a:gd name="T3" fmla="*/ 8 h 53"/>
                    <a:gd name="T4" fmla="*/ 6 w 69"/>
                    <a:gd name="T5" fmla="*/ 8 h 53"/>
                    <a:gd name="T6" fmla="*/ 7 w 69"/>
                    <a:gd name="T7" fmla="*/ 9 h 53"/>
                    <a:gd name="T8" fmla="*/ 7 w 69"/>
                    <a:gd name="T9" fmla="*/ 9 h 53"/>
                    <a:gd name="T10" fmla="*/ 33 w 69"/>
                    <a:gd name="T11" fmla="*/ 28 h 53"/>
                    <a:gd name="T12" fmla="*/ 34 w 69"/>
                    <a:gd name="T13" fmla="*/ 29 h 53"/>
                    <a:gd name="T14" fmla="*/ 35 w 69"/>
                    <a:gd name="T15" fmla="*/ 30 h 53"/>
                    <a:gd name="T16" fmla="*/ 34 w 69"/>
                    <a:gd name="T17" fmla="*/ 30 h 53"/>
                    <a:gd name="T18" fmla="*/ 41 w 69"/>
                    <a:gd name="T19" fmla="*/ 35 h 53"/>
                    <a:gd name="T20" fmla="*/ 43 w 69"/>
                    <a:gd name="T21" fmla="*/ 35 h 53"/>
                    <a:gd name="T22" fmla="*/ 43 w 69"/>
                    <a:gd name="T23" fmla="*/ 36 h 53"/>
                    <a:gd name="T24" fmla="*/ 43 w 69"/>
                    <a:gd name="T25" fmla="*/ 36 h 53"/>
                    <a:gd name="T26" fmla="*/ 49 w 69"/>
                    <a:gd name="T27" fmla="*/ 41 h 53"/>
                    <a:gd name="T28" fmla="*/ 52 w 69"/>
                    <a:gd name="T29" fmla="*/ 40 h 53"/>
                    <a:gd name="T30" fmla="*/ 53 w 69"/>
                    <a:gd name="T31" fmla="*/ 41 h 53"/>
                    <a:gd name="T32" fmla="*/ 51 w 69"/>
                    <a:gd name="T33" fmla="*/ 42 h 53"/>
                    <a:gd name="T34" fmla="*/ 53 w 69"/>
                    <a:gd name="T35" fmla="*/ 44 h 53"/>
                    <a:gd name="T36" fmla="*/ 53 w 69"/>
                    <a:gd name="T37" fmla="*/ 44 h 53"/>
                    <a:gd name="T38" fmla="*/ 54 w 69"/>
                    <a:gd name="T39" fmla="*/ 45 h 53"/>
                    <a:gd name="T40" fmla="*/ 63 w 69"/>
                    <a:gd name="T41" fmla="*/ 53 h 53"/>
                    <a:gd name="T42" fmla="*/ 65 w 69"/>
                    <a:gd name="T43" fmla="*/ 51 h 53"/>
                    <a:gd name="T44" fmla="*/ 69 w 69"/>
                    <a:gd name="T45" fmla="*/ 53 h 53"/>
                    <a:gd name="T46" fmla="*/ 68 w 69"/>
                    <a:gd name="T47" fmla="*/ 51 h 53"/>
                    <a:gd name="T48" fmla="*/ 35 w 69"/>
                    <a:gd name="T49" fmla="*/ 24 h 53"/>
                    <a:gd name="T50" fmla="*/ 4 w 69"/>
                    <a:gd name="T51" fmla="*/ 1 h 53"/>
                    <a:gd name="T52" fmla="*/ 2 w 69"/>
                    <a:gd name="T53" fmla="*/ 0 h 53"/>
                    <a:gd name="T54" fmla="*/ 2 w 69"/>
                    <a:gd name="T55" fmla="*/ 5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9" h="53">
                      <a:moveTo>
                        <a:pt x="2" y="5"/>
                      </a:moveTo>
                      <a:cubicBezTo>
                        <a:pt x="3" y="6"/>
                        <a:pt x="4" y="7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7" y="8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6" y="15"/>
                        <a:pt x="24" y="22"/>
                        <a:pt x="33" y="28"/>
                      </a:cubicBezTo>
                      <a:cubicBezTo>
                        <a:pt x="33" y="28"/>
                        <a:pt x="34" y="28"/>
                        <a:pt x="34" y="29"/>
                      </a:cubicBezTo>
                      <a:cubicBezTo>
                        <a:pt x="35" y="29"/>
                        <a:pt x="35" y="29"/>
                        <a:pt x="35" y="30"/>
                      </a:cubicBezTo>
                      <a:cubicBezTo>
                        <a:pt x="35" y="30"/>
                        <a:pt x="35" y="30"/>
                        <a:pt x="34" y="30"/>
                      </a:cubicBezTo>
                      <a:cubicBezTo>
                        <a:pt x="37" y="32"/>
                        <a:pt x="39" y="33"/>
                        <a:pt x="41" y="35"/>
                      </a:cubicBezTo>
                      <a:cubicBezTo>
                        <a:pt x="42" y="35"/>
                        <a:pt x="42" y="35"/>
                        <a:pt x="43" y="35"/>
                      </a:cubicBezTo>
                      <a:cubicBezTo>
                        <a:pt x="43" y="34"/>
                        <a:pt x="44" y="35"/>
                        <a:pt x="43" y="36"/>
                      </a:cubicBezTo>
                      <a:cubicBezTo>
                        <a:pt x="43" y="36"/>
                        <a:pt x="43" y="36"/>
                        <a:pt x="43" y="36"/>
                      </a:cubicBezTo>
                      <a:cubicBezTo>
                        <a:pt x="45" y="38"/>
                        <a:pt x="47" y="39"/>
                        <a:pt x="49" y="41"/>
                      </a:cubicBezTo>
                      <a:cubicBezTo>
                        <a:pt x="50" y="41"/>
                        <a:pt x="51" y="40"/>
                        <a:pt x="52" y="40"/>
                      </a:cubicBezTo>
                      <a:cubicBezTo>
                        <a:pt x="53" y="40"/>
                        <a:pt x="53" y="41"/>
                        <a:pt x="53" y="41"/>
                      </a:cubicBezTo>
                      <a:cubicBezTo>
                        <a:pt x="52" y="41"/>
                        <a:pt x="51" y="42"/>
                        <a:pt x="51" y="42"/>
                      </a:cubicBezTo>
                      <a:cubicBezTo>
                        <a:pt x="51" y="43"/>
                        <a:pt x="52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4" y="44"/>
                        <a:pt x="54" y="45"/>
                        <a:pt x="54" y="45"/>
                      </a:cubicBezTo>
                      <a:cubicBezTo>
                        <a:pt x="57" y="48"/>
                        <a:pt x="60" y="50"/>
                        <a:pt x="63" y="53"/>
                      </a:cubicBezTo>
                      <a:cubicBezTo>
                        <a:pt x="63" y="53"/>
                        <a:pt x="64" y="52"/>
                        <a:pt x="65" y="51"/>
                      </a:cubicBezTo>
                      <a:cubicBezTo>
                        <a:pt x="66" y="50"/>
                        <a:pt x="68" y="51"/>
                        <a:pt x="69" y="53"/>
                      </a:cubicBezTo>
                      <a:cubicBezTo>
                        <a:pt x="69" y="52"/>
                        <a:pt x="69" y="52"/>
                        <a:pt x="68" y="51"/>
                      </a:cubicBezTo>
                      <a:cubicBezTo>
                        <a:pt x="59" y="41"/>
                        <a:pt x="46" y="32"/>
                        <a:pt x="35" y="24"/>
                      </a:cubicBezTo>
                      <a:cubicBezTo>
                        <a:pt x="25" y="16"/>
                        <a:pt x="15" y="8"/>
                        <a:pt x="4" y="1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7" name="Freeform 4271"/>
                <p:cNvSpPr/>
                <p:nvPr/>
              </p:nvSpPr>
              <p:spPr bwMode="auto">
                <a:xfrm>
                  <a:off x="673" y="-108"/>
                  <a:ext cx="111" cy="101"/>
                </a:xfrm>
                <a:custGeom>
                  <a:avLst/>
                  <a:gdLst>
                    <a:gd name="T0" fmla="*/ 64 w 64"/>
                    <a:gd name="T1" fmla="*/ 3 h 58"/>
                    <a:gd name="T2" fmla="*/ 60 w 64"/>
                    <a:gd name="T3" fmla="*/ 1 h 58"/>
                    <a:gd name="T4" fmla="*/ 58 w 64"/>
                    <a:gd name="T5" fmla="*/ 3 h 58"/>
                    <a:gd name="T6" fmla="*/ 53 w 64"/>
                    <a:gd name="T7" fmla="*/ 7 h 58"/>
                    <a:gd name="T8" fmla="*/ 53 w 64"/>
                    <a:gd name="T9" fmla="*/ 8 h 58"/>
                    <a:gd name="T10" fmla="*/ 41 w 64"/>
                    <a:gd name="T11" fmla="*/ 18 h 58"/>
                    <a:gd name="T12" fmla="*/ 4 w 64"/>
                    <a:gd name="T13" fmla="*/ 51 h 58"/>
                    <a:gd name="T14" fmla="*/ 2 w 64"/>
                    <a:gd name="T15" fmla="*/ 53 h 58"/>
                    <a:gd name="T16" fmla="*/ 3 w 64"/>
                    <a:gd name="T17" fmla="*/ 58 h 58"/>
                    <a:gd name="T18" fmla="*/ 5 w 64"/>
                    <a:gd name="T19" fmla="*/ 57 h 58"/>
                    <a:gd name="T20" fmla="*/ 63 w 64"/>
                    <a:gd name="T21" fmla="*/ 5 h 58"/>
                    <a:gd name="T22" fmla="*/ 64 w 64"/>
                    <a:gd name="T23" fmla="*/ 3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4" h="58">
                      <a:moveTo>
                        <a:pt x="64" y="3"/>
                      </a:moveTo>
                      <a:cubicBezTo>
                        <a:pt x="63" y="1"/>
                        <a:pt x="61" y="0"/>
                        <a:pt x="60" y="1"/>
                      </a:cubicBezTo>
                      <a:cubicBezTo>
                        <a:pt x="59" y="2"/>
                        <a:pt x="58" y="3"/>
                        <a:pt x="58" y="3"/>
                      </a:cubicBezTo>
                      <a:cubicBezTo>
                        <a:pt x="56" y="5"/>
                        <a:pt x="55" y="6"/>
                        <a:pt x="53" y="7"/>
                      </a:cubicBezTo>
                      <a:cubicBezTo>
                        <a:pt x="53" y="8"/>
                        <a:pt x="53" y="8"/>
                        <a:pt x="53" y="8"/>
                      </a:cubicBezTo>
                      <a:cubicBezTo>
                        <a:pt x="49" y="12"/>
                        <a:pt x="45" y="15"/>
                        <a:pt x="41" y="18"/>
                      </a:cubicBezTo>
                      <a:cubicBezTo>
                        <a:pt x="29" y="29"/>
                        <a:pt x="16" y="39"/>
                        <a:pt x="4" y="51"/>
                      </a:cubicBezTo>
                      <a:cubicBezTo>
                        <a:pt x="3" y="52"/>
                        <a:pt x="2" y="52"/>
                        <a:pt x="2" y="53"/>
                      </a:cubicBezTo>
                      <a:cubicBezTo>
                        <a:pt x="0" y="55"/>
                        <a:pt x="1" y="57"/>
                        <a:pt x="3" y="58"/>
                      </a:cubicBezTo>
                      <a:cubicBezTo>
                        <a:pt x="3" y="58"/>
                        <a:pt x="4" y="58"/>
                        <a:pt x="5" y="57"/>
                      </a:cubicBezTo>
                      <a:cubicBezTo>
                        <a:pt x="24" y="39"/>
                        <a:pt x="45" y="23"/>
                        <a:pt x="63" y="5"/>
                      </a:cubicBezTo>
                      <a:cubicBezTo>
                        <a:pt x="64" y="4"/>
                        <a:pt x="64" y="3"/>
                        <a:pt x="6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8" name="Freeform 4272"/>
                <p:cNvSpPr>
                  <a:spLocks noEditPoints="1"/>
                </p:cNvSpPr>
                <p:nvPr/>
              </p:nvSpPr>
              <p:spPr bwMode="auto">
                <a:xfrm>
                  <a:off x="454" y="-183"/>
                  <a:ext cx="271" cy="133"/>
                </a:xfrm>
                <a:custGeom>
                  <a:avLst/>
                  <a:gdLst>
                    <a:gd name="T0" fmla="*/ 156 w 156"/>
                    <a:gd name="T1" fmla="*/ 23 h 76"/>
                    <a:gd name="T2" fmla="*/ 150 w 156"/>
                    <a:gd name="T3" fmla="*/ 20 h 76"/>
                    <a:gd name="T4" fmla="*/ 140 w 156"/>
                    <a:gd name="T5" fmla="*/ 18 h 76"/>
                    <a:gd name="T6" fmla="*/ 137 w 156"/>
                    <a:gd name="T7" fmla="*/ 15 h 76"/>
                    <a:gd name="T8" fmla="*/ 132 w 156"/>
                    <a:gd name="T9" fmla="*/ 10 h 76"/>
                    <a:gd name="T10" fmla="*/ 128 w 156"/>
                    <a:gd name="T11" fmla="*/ 2 h 76"/>
                    <a:gd name="T12" fmla="*/ 126 w 156"/>
                    <a:gd name="T13" fmla="*/ 7 h 76"/>
                    <a:gd name="T14" fmla="*/ 126 w 156"/>
                    <a:gd name="T15" fmla="*/ 12 h 76"/>
                    <a:gd name="T16" fmla="*/ 131 w 156"/>
                    <a:gd name="T17" fmla="*/ 13 h 76"/>
                    <a:gd name="T18" fmla="*/ 125 w 156"/>
                    <a:gd name="T19" fmla="*/ 20 h 76"/>
                    <a:gd name="T20" fmla="*/ 125 w 156"/>
                    <a:gd name="T21" fmla="*/ 25 h 76"/>
                    <a:gd name="T22" fmla="*/ 126 w 156"/>
                    <a:gd name="T23" fmla="*/ 26 h 76"/>
                    <a:gd name="T24" fmla="*/ 141 w 156"/>
                    <a:gd name="T25" fmla="*/ 24 h 76"/>
                    <a:gd name="T26" fmla="*/ 127 w 156"/>
                    <a:gd name="T27" fmla="*/ 30 h 76"/>
                    <a:gd name="T28" fmla="*/ 145 w 156"/>
                    <a:gd name="T29" fmla="*/ 26 h 76"/>
                    <a:gd name="T30" fmla="*/ 57 w 156"/>
                    <a:gd name="T31" fmla="*/ 71 h 76"/>
                    <a:gd name="T32" fmla="*/ 133 w 156"/>
                    <a:gd name="T33" fmla="*/ 25 h 76"/>
                    <a:gd name="T34" fmla="*/ 77 w 156"/>
                    <a:gd name="T35" fmla="*/ 51 h 76"/>
                    <a:gd name="T36" fmla="*/ 120 w 156"/>
                    <a:gd name="T37" fmla="*/ 25 h 76"/>
                    <a:gd name="T38" fmla="*/ 62 w 156"/>
                    <a:gd name="T39" fmla="*/ 54 h 76"/>
                    <a:gd name="T40" fmla="*/ 55 w 156"/>
                    <a:gd name="T41" fmla="*/ 55 h 76"/>
                    <a:gd name="T42" fmla="*/ 103 w 156"/>
                    <a:gd name="T43" fmla="*/ 26 h 76"/>
                    <a:gd name="T44" fmla="*/ 61 w 156"/>
                    <a:gd name="T45" fmla="*/ 47 h 76"/>
                    <a:gd name="T46" fmla="*/ 42 w 156"/>
                    <a:gd name="T47" fmla="*/ 54 h 76"/>
                    <a:gd name="T48" fmla="*/ 81 w 156"/>
                    <a:gd name="T49" fmla="*/ 28 h 76"/>
                    <a:gd name="T50" fmla="*/ 8 w 156"/>
                    <a:gd name="T51" fmla="*/ 68 h 76"/>
                    <a:gd name="T52" fmla="*/ 73 w 156"/>
                    <a:gd name="T53" fmla="*/ 28 h 76"/>
                    <a:gd name="T54" fmla="*/ 15 w 156"/>
                    <a:gd name="T55" fmla="*/ 56 h 76"/>
                    <a:gd name="T56" fmla="*/ 62 w 156"/>
                    <a:gd name="T57" fmla="*/ 28 h 76"/>
                    <a:gd name="T58" fmla="*/ 28 w 156"/>
                    <a:gd name="T59" fmla="*/ 44 h 76"/>
                    <a:gd name="T60" fmla="*/ 45 w 156"/>
                    <a:gd name="T61" fmla="*/ 29 h 76"/>
                    <a:gd name="T62" fmla="*/ 42 w 156"/>
                    <a:gd name="T63" fmla="*/ 29 h 76"/>
                    <a:gd name="T64" fmla="*/ 13 w 156"/>
                    <a:gd name="T65" fmla="*/ 43 h 76"/>
                    <a:gd name="T66" fmla="*/ 29 w 156"/>
                    <a:gd name="T67" fmla="*/ 28 h 76"/>
                    <a:gd name="T68" fmla="*/ 17 w 156"/>
                    <a:gd name="T69" fmla="*/ 30 h 76"/>
                    <a:gd name="T70" fmla="*/ 9 w 156"/>
                    <a:gd name="T71" fmla="*/ 27 h 76"/>
                    <a:gd name="T72" fmla="*/ 1 w 156"/>
                    <a:gd name="T73" fmla="*/ 28 h 76"/>
                    <a:gd name="T74" fmla="*/ 0 w 156"/>
                    <a:gd name="T75" fmla="*/ 34 h 76"/>
                    <a:gd name="T76" fmla="*/ 5 w 156"/>
                    <a:gd name="T77" fmla="*/ 40 h 76"/>
                    <a:gd name="T78" fmla="*/ 24 w 156"/>
                    <a:gd name="T79" fmla="*/ 32 h 76"/>
                    <a:gd name="T80" fmla="*/ 5 w 156"/>
                    <a:gd name="T81" fmla="*/ 46 h 76"/>
                    <a:gd name="T82" fmla="*/ 34 w 156"/>
                    <a:gd name="T83" fmla="*/ 32 h 76"/>
                    <a:gd name="T84" fmla="*/ 7 w 156"/>
                    <a:gd name="T85" fmla="*/ 49 h 76"/>
                    <a:gd name="T86" fmla="*/ 42 w 156"/>
                    <a:gd name="T87" fmla="*/ 32 h 76"/>
                    <a:gd name="T88" fmla="*/ 33 w 156"/>
                    <a:gd name="T89" fmla="*/ 40 h 76"/>
                    <a:gd name="T90" fmla="*/ 8 w 156"/>
                    <a:gd name="T91" fmla="*/ 56 h 76"/>
                    <a:gd name="T92" fmla="*/ 8 w 156"/>
                    <a:gd name="T93" fmla="*/ 60 h 76"/>
                    <a:gd name="T94" fmla="*/ 20 w 156"/>
                    <a:gd name="T95" fmla="*/ 58 h 76"/>
                    <a:gd name="T96" fmla="*/ 7 w 156"/>
                    <a:gd name="T97" fmla="*/ 70 h 76"/>
                    <a:gd name="T98" fmla="*/ 47 w 156"/>
                    <a:gd name="T99" fmla="*/ 49 h 76"/>
                    <a:gd name="T100" fmla="*/ 6 w 156"/>
                    <a:gd name="T101" fmla="*/ 76 h 76"/>
                    <a:gd name="T102" fmla="*/ 67 w 156"/>
                    <a:gd name="T103" fmla="*/ 46 h 76"/>
                    <a:gd name="T104" fmla="*/ 21 w 156"/>
                    <a:gd name="T105" fmla="*/ 76 h 76"/>
                    <a:gd name="T106" fmla="*/ 105 w 156"/>
                    <a:gd name="T107" fmla="*/ 33 h 76"/>
                    <a:gd name="T108" fmla="*/ 40 w 156"/>
                    <a:gd name="T109" fmla="*/ 74 h 76"/>
                    <a:gd name="T110" fmla="*/ 122 w 156"/>
                    <a:gd name="T111" fmla="*/ 31 h 76"/>
                    <a:gd name="T112" fmla="*/ 52 w 156"/>
                    <a:gd name="T113" fmla="*/ 73 h 76"/>
                    <a:gd name="T114" fmla="*/ 76 w 156"/>
                    <a:gd name="T115" fmla="*/ 64 h 76"/>
                    <a:gd name="T116" fmla="*/ 68 w 156"/>
                    <a:gd name="T117" fmla="*/ 3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56" h="76">
                      <a:moveTo>
                        <a:pt x="103" y="51"/>
                      </a:moveTo>
                      <a:cubicBezTo>
                        <a:pt x="112" y="47"/>
                        <a:pt x="121" y="42"/>
                        <a:pt x="129" y="36"/>
                      </a:cubicBezTo>
                      <a:cubicBezTo>
                        <a:pt x="137" y="30"/>
                        <a:pt x="147" y="28"/>
                        <a:pt x="155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6" y="22"/>
                        <a:pt x="156" y="22"/>
                        <a:pt x="155" y="22"/>
                      </a:cubicBezTo>
                      <a:cubicBezTo>
                        <a:pt x="155" y="21"/>
                        <a:pt x="154" y="21"/>
                        <a:pt x="154" y="21"/>
                      </a:cubicBezTo>
                      <a:cubicBezTo>
                        <a:pt x="152" y="21"/>
                        <a:pt x="150" y="22"/>
                        <a:pt x="148" y="22"/>
                      </a:cubicBezTo>
                      <a:cubicBezTo>
                        <a:pt x="149" y="21"/>
                        <a:pt x="149" y="21"/>
                        <a:pt x="150" y="20"/>
                      </a:cubicBezTo>
                      <a:cubicBezTo>
                        <a:pt x="151" y="20"/>
                        <a:pt x="151" y="19"/>
                        <a:pt x="150" y="19"/>
                      </a:cubicBezTo>
                      <a:cubicBezTo>
                        <a:pt x="145" y="19"/>
                        <a:pt x="140" y="20"/>
                        <a:pt x="135" y="22"/>
                      </a:cubicBezTo>
                      <a:cubicBezTo>
                        <a:pt x="134" y="23"/>
                        <a:pt x="125" y="27"/>
                        <a:pt x="130" y="23"/>
                      </a:cubicBezTo>
                      <a:cubicBezTo>
                        <a:pt x="133" y="21"/>
                        <a:pt x="136" y="20"/>
                        <a:pt x="140" y="18"/>
                      </a:cubicBezTo>
                      <a:cubicBezTo>
                        <a:pt x="140" y="18"/>
                        <a:pt x="140" y="17"/>
                        <a:pt x="140" y="17"/>
                      </a:cubicBezTo>
                      <a:cubicBezTo>
                        <a:pt x="136" y="18"/>
                        <a:pt x="133" y="19"/>
                        <a:pt x="129" y="21"/>
                      </a:cubicBezTo>
                      <a:cubicBezTo>
                        <a:pt x="123" y="24"/>
                        <a:pt x="130" y="19"/>
                        <a:pt x="131" y="19"/>
                      </a:cubicBezTo>
                      <a:cubicBezTo>
                        <a:pt x="133" y="17"/>
                        <a:pt x="135" y="16"/>
                        <a:pt x="137" y="15"/>
                      </a:cubicBezTo>
                      <a:cubicBezTo>
                        <a:pt x="138" y="15"/>
                        <a:pt x="137" y="13"/>
                        <a:pt x="137" y="14"/>
                      </a:cubicBezTo>
                      <a:cubicBezTo>
                        <a:pt x="134" y="15"/>
                        <a:pt x="128" y="17"/>
                        <a:pt x="127" y="18"/>
                      </a:cubicBezTo>
                      <a:cubicBezTo>
                        <a:pt x="129" y="16"/>
                        <a:pt x="131" y="14"/>
                        <a:pt x="133" y="11"/>
                      </a:cubicBezTo>
                      <a:cubicBezTo>
                        <a:pt x="134" y="11"/>
                        <a:pt x="133" y="10"/>
                        <a:pt x="132" y="10"/>
                      </a:cubicBezTo>
                      <a:cubicBezTo>
                        <a:pt x="126" y="15"/>
                        <a:pt x="130" y="8"/>
                        <a:pt x="132" y="6"/>
                      </a:cubicBezTo>
                      <a:cubicBezTo>
                        <a:pt x="132" y="5"/>
                        <a:pt x="131" y="5"/>
                        <a:pt x="131" y="5"/>
                      </a:cubicBezTo>
                      <a:cubicBezTo>
                        <a:pt x="127" y="7"/>
                        <a:pt x="127" y="5"/>
                        <a:pt x="128" y="2"/>
                      </a:cubicBezTo>
                      <a:cubicBezTo>
                        <a:pt x="128" y="2"/>
                        <a:pt x="128" y="2"/>
                        <a:pt x="128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7" y="1"/>
                        <a:pt x="127" y="1"/>
                        <a:pt x="127" y="1"/>
                      </a:cubicBezTo>
                      <a:cubicBezTo>
                        <a:pt x="127" y="2"/>
                        <a:pt x="127" y="2"/>
                        <a:pt x="126" y="3"/>
                      </a:cubicBezTo>
                      <a:cubicBezTo>
                        <a:pt x="126" y="4"/>
                        <a:pt x="126" y="5"/>
                        <a:pt x="126" y="7"/>
                      </a:cubicBezTo>
                      <a:cubicBezTo>
                        <a:pt x="126" y="7"/>
                        <a:pt x="126" y="7"/>
                        <a:pt x="126" y="7"/>
                      </a:cubicBezTo>
                      <a:cubicBezTo>
                        <a:pt x="126" y="7"/>
                        <a:pt x="127" y="7"/>
                        <a:pt x="127" y="7"/>
                      </a:cubicBezTo>
                      <a:cubicBezTo>
                        <a:pt x="128" y="7"/>
                        <a:pt x="129" y="7"/>
                        <a:pt x="130" y="7"/>
                      </a:cubicBezTo>
                      <a:cubicBezTo>
                        <a:pt x="128" y="8"/>
                        <a:pt x="127" y="10"/>
                        <a:pt x="126" y="12"/>
                      </a:cubicBezTo>
                      <a:cubicBezTo>
                        <a:pt x="125" y="12"/>
                        <a:pt x="125" y="13"/>
                        <a:pt x="124" y="14"/>
                      </a:cubicBezTo>
                      <a:cubicBezTo>
                        <a:pt x="124" y="14"/>
                        <a:pt x="124" y="15"/>
                        <a:pt x="125" y="15"/>
                      </a:cubicBezTo>
                      <a:cubicBezTo>
                        <a:pt x="125" y="15"/>
                        <a:pt x="125" y="15"/>
                        <a:pt x="126" y="15"/>
                      </a:cubicBezTo>
                      <a:cubicBezTo>
                        <a:pt x="128" y="15"/>
                        <a:pt x="129" y="14"/>
                        <a:pt x="131" y="13"/>
                      </a:cubicBezTo>
                      <a:cubicBezTo>
                        <a:pt x="129" y="14"/>
                        <a:pt x="127" y="16"/>
                        <a:pt x="125" y="18"/>
                      </a:cubicBezTo>
                      <a:cubicBezTo>
                        <a:pt x="125" y="18"/>
                        <a:pt x="125" y="19"/>
                        <a:pt x="124" y="19"/>
                      </a:cubicBezTo>
                      <a:cubicBezTo>
                        <a:pt x="124" y="20"/>
                        <a:pt x="124" y="20"/>
                        <a:pt x="125" y="20"/>
                      </a:cubicBezTo>
                      <a:cubicBezTo>
                        <a:pt x="125" y="20"/>
                        <a:pt x="125" y="20"/>
                        <a:pt x="125" y="20"/>
                      </a:cubicBezTo>
                      <a:cubicBezTo>
                        <a:pt x="126" y="20"/>
                        <a:pt x="127" y="20"/>
                        <a:pt x="128" y="19"/>
                      </a:cubicBezTo>
                      <a:cubicBezTo>
                        <a:pt x="127" y="20"/>
                        <a:pt x="126" y="21"/>
                        <a:pt x="125" y="23"/>
                      </a:cubicBezTo>
                      <a:cubicBezTo>
                        <a:pt x="125" y="23"/>
                        <a:pt x="125" y="23"/>
                        <a:pt x="124" y="24"/>
                      </a:cubicBezTo>
                      <a:cubicBezTo>
                        <a:pt x="124" y="24"/>
                        <a:pt x="125" y="25"/>
                        <a:pt x="125" y="25"/>
                      </a:cubicBezTo>
                      <a:cubicBezTo>
                        <a:pt x="125" y="25"/>
                        <a:pt x="125" y="25"/>
                        <a:pt x="125" y="24"/>
                      </a:cubicBezTo>
                      <a:cubicBezTo>
                        <a:pt x="126" y="24"/>
                        <a:pt x="127" y="24"/>
                        <a:pt x="128" y="23"/>
                      </a:cubicBezTo>
                      <a:cubicBezTo>
                        <a:pt x="127" y="24"/>
                        <a:pt x="126" y="24"/>
                        <a:pt x="125" y="25"/>
                      </a:cubicBezTo>
                      <a:cubicBezTo>
                        <a:pt x="125" y="26"/>
                        <a:pt x="125" y="26"/>
                        <a:pt x="126" y="26"/>
                      </a:cubicBezTo>
                      <a:cubicBezTo>
                        <a:pt x="129" y="26"/>
                        <a:pt x="132" y="25"/>
                        <a:pt x="135" y="24"/>
                      </a:cubicBezTo>
                      <a:cubicBezTo>
                        <a:pt x="137" y="23"/>
                        <a:pt x="139" y="22"/>
                        <a:pt x="140" y="22"/>
                      </a:cubicBezTo>
                      <a:cubicBezTo>
                        <a:pt x="141" y="21"/>
                        <a:pt x="148" y="20"/>
                        <a:pt x="148" y="20"/>
                      </a:cubicBezTo>
                      <a:cubicBezTo>
                        <a:pt x="146" y="22"/>
                        <a:pt x="143" y="23"/>
                        <a:pt x="141" y="24"/>
                      </a:cubicBezTo>
                      <a:cubicBezTo>
                        <a:pt x="140" y="25"/>
                        <a:pt x="140" y="25"/>
                        <a:pt x="140" y="25"/>
                      </a:cubicBezTo>
                      <a:cubicBezTo>
                        <a:pt x="137" y="26"/>
                        <a:pt x="135" y="27"/>
                        <a:pt x="132" y="28"/>
                      </a:cubicBezTo>
                      <a:cubicBezTo>
                        <a:pt x="130" y="28"/>
                        <a:pt x="129" y="29"/>
                        <a:pt x="129" y="29"/>
                      </a:cubicBezTo>
                      <a:cubicBezTo>
                        <a:pt x="128" y="30"/>
                        <a:pt x="128" y="30"/>
                        <a:pt x="127" y="30"/>
                      </a:cubicBezTo>
                      <a:cubicBezTo>
                        <a:pt x="127" y="31"/>
                        <a:pt x="127" y="32"/>
                        <a:pt x="128" y="31"/>
                      </a:cubicBezTo>
                      <a:cubicBezTo>
                        <a:pt x="134" y="29"/>
                        <a:pt x="141" y="26"/>
                        <a:pt x="147" y="23"/>
                      </a:cubicBezTo>
                      <a:cubicBezTo>
                        <a:pt x="149" y="23"/>
                        <a:pt x="151" y="23"/>
                        <a:pt x="153" y="23"/>
                      </a:cubicBezTo>
                      <a:cubicBezTo>
                        <a:pt x="151" y="23"/>
                        <a:pt x="148" y="25"/>
                        <a:pt x="145" y="26"/>
                      </a:cubicBezTo>
                      <a:cubicBezTo>
                        <a:pt x="142" y="27"/>
                        <a:pt x="138" y="29"/>
                        <a:pt x="135" y="30"/>
                      </a:cubicBezTo>
                      <a:cubicBezTo>
                        <a:pt x="127" y="35"/>
                        <a:pt x="119" y="41"/>
                        <a:pt x="111" y="46"/>
                      </a:cubicBezTo>
                      <a:cubicBezTo>
                        <a:pt x="102" y="51"/>
                        <a:pt x="92" y="55"/>
                        <a:pt x="83" y="59"/>
                      </a:cubicBezTo>
                      <a:cubicBezTo>
                        <a:pt x="74" y="63"/>
                        <a:pt x="66" y="68"/>
                        <a:pt x="57" y="71"/>
                      </a:cubicBezTo>
                      <a:cubicBezTo>
                        <a:pt x="50" y="74"/>
                        <a:pt x="62" y="68"/>
                        <a:pt x="63" y="67"/>
                      </a:cubicBezTo>
                      <a:cubicBezTo>
                        <a:pt x="68" y="65"/>
                        <a:pt x="73" y="62"/>
                        <a:pt x="77" y="59"/>
                      </a:cubicBezTo>
                      <a:cubicBezTo>
                        <a:pt x="95" y="47"/>
                        <a:pt x="115" y="38"/>
                        <a:pt x="133" y="26"/>
                      </a:cubicBezTo>
                      <a:cubicBezTo>
                        <a:pt x="134" y="26"/>
                        <a:pt x="133" y="25"/>
                        <a:pt x="133" y="25"/>
                      </a:cubicBezTo>
                      <a:cubicBezTo>
                        <a:pt x="104" y="37"/>
                        <a:pt x="79" y="55"/>
                        <a:pt x="51" y="69"/>
                      </a:cubicBezTo>
                      <a:cubicBezTo>
                        <a:pt x="49" y="69"/>
                        <a:pt x="39" y="76"/>
                        <a:pt x="46" y="71"/>
                      </a:cubicBezTo>
                      <a:cubicBezTo>
                        <a:pt x="49" y="69"/>
                        <a:pt x="52" y="67"/>
                        <a:pt x="56" y="64"/>
                      </a:cubicBezTo>
                      <a:cubicBezTo>
                        <a:pt x="63" y="59"/>
                        <a:pt x="70" y="55"/>
                        <a:pt x="77" y="51"/>
                      </a:cubicBezTo>
                      <a:cubicBezTo>
                        <a:pt x="92" y="43"/>
                        <a:pt x="105" y="34"/>
                        <a:pt x="119" y="27"/>
                      </a:cubicBezTo>
                      <a:cubicBezTo>
                        <a:pt x="120" y="27"/>
                        <a:pt x="120" y="27"/>
                        <a:pt x="121" y="26"/>
                      </a:cubicBezTo>
                      <a:cubicBezTo>
                        <a:pt x="121" y="26"/>
                        <a:pt x="121" y="26"/>
                        <a:pt x="121" y="26"/>
                      </a:cubicBezTo>
                      <a:cubicBezTo>
                        <a:pt x="122" y="26"/>
                        <a:pt x="121" y="25"/>
                        <a:pt x="120" y="25"/>
                      </a:cubicBezTo>
                      <a:cubicBezTo>
                        <a:pt x="120" y="25"/>
                        <a:pt x="120" y="25"/>
                        <a:pt x="120" y="25"/>
                      </a:cubicBezTo>
                      <a:cubicBezTo>
                        <a:pt x="118" y="26"/>
                        <a:pt x="116" y="26"/>
                        <a:pt x="114" y="27"/>
                      </a:cubicBezTo>
                      <a:cubicBezTo>
                        <a:pt x="103" y="32"/>
                        <a:pt x="93" y="39"/>
                        <a:pt x="83" y="44"/>
                      </a:cubicBezTo>
                      <a:cubicBezTo>
                        <a:pt x="76" y="48"/>
                        <a:pt x="69" y="51"/>
                        <a:pt x="62" y="54"/>
                      </a:cubicBezTo>
                      <a:cubicBezTo>
                        <a:pt x="54" y="59"/>
                        <a:pt x="46" y="63"/>
                        <a:pt x="37" y="68"/>
                      </a:cubicBezTo>
                      <a:cubicBezTo>
                        <a:pt x="33" y="70"/>
                        <a:pt x="28" y="72"/>
                        <a:pt x="24" y="73"/>
                      </a:cubicBezTo>
                      <a:cubicBezTo>
                        <a:pt x="25" y="73"/>
                        <a:pt x="29" y="71"/>
                        <a:pt x="32" y="69"/>
                      </a:cubicBezTo>
                      <a:cubicBezTo>
                        <a:pt x="40" y="64"/>
                        <a:pt x="47" y="59"/>
                        <a:pt x="55" y="55"/>
                      </a:cubicBezTo>
                      <a:cubicBezTo>
                        <a:pt x="61" y="51"/>
                        <a:pt x="67" y="47"/>
                        <a:pt x="74" y="43"/>
                      </a:cubicBezTo>
                      <a:cubicBezTo>
                        <a:pt x="74" y="42"/>
                        <a:pt x="75" y="42"/>
                        <a:pt x="76" y="42"/>
                      </a:cubicBezTo>
                      <a:cubicBezTo>
                        <a:pt x="84" y="37"/>
                        <a:pt x="92" y="32"/>
                        <a:pt x="100" y="28"/>
                      </a:cubicBezTo>
                      <a:cubicBezTo>
                        <a:pt x="101" y="27"/>
                        <a:pt x="102" y="27"/>
                        <a:pt x="103" y="26"/>
                      </a:cubicBezTo>
                      <a:cubicBezTo>
                        <a:pt x="103" y="26"/>
                        <a:pt x="103" y="25"/>
                        <a:pt x="102" y="25"/>
                      </a:cubicBezTo>
                      <a:cubicBezTo>
                        <a:pt x="100" y="26"/>
                        <a:pt x="98" y="27"/>
                        <a:pt x="96" y="28"/>
                      </a:cubicBezTo>
                      <a:cubicBezTo>
                        <a:pt x="89" y="31"/>
                        <a:pt x="83" y="35"/>
                        <a:pt x="76" y="40"/>
                      </a:cubicBezTo>
                      <a:cubicBezTo>
                        <a:pt x="71" y="42"/>
                        <a:pt x="66" y="45"/>
                        <a:pt x="61" y="47"/>
                      </a:cubicBezTo>
                      <a:cubicBezTo>
                        <a:pt x="46" y="54"/>
                        <a:pt x="32" y="63"/>
                        <a:pt x="17" y="71"/>
                      </a:cubicBezTo>
                      <a:cubicBezTo>
                        <a:pt x="16" y="71"/>
                        <a:pt x="14" y="72"/>
                        <a:pt x="12" y="73"/>
                      </a:cubicBezTo>
                      <a:cubicBezTo>
                        <a:pt x="15" y="72"/>
                        <a:pt x="17" y="70"/>
                        <a:pt x="19" y="69"/>
                      </a:cubicBezTo>
                      <a:cubicBezTo>
                        <a:pt x="27" y="64"/>
                        <a:pt x="34" y="58"/>
                        <a:pt x="42" y="54"/>
                      </a:cubicBezTo>
                      <a:cubicBezTo>
                        <a:pt x="56" y="45"/>
                        <a:pt x="71" y="35"/>
                        <a:pt x="86" y="28"/>
                      </a:cubicBezTo>
                      <a:cubicBezTo>
                        <a:pt x="87" y="28"/>
                        <a:pt x="87" y="27"/>
                        <a:pt x="88" y="27"/>
                      </a:cubicBezTo>
                      <a:cubicBezTo>
                        <a:pt x="89" y="27"/>
                        <a:pt x="88" y="26"/>
                        <a:pt x="87" y="26"/>
                      </a:cubicBezTo>
                      <a:cubicBezTo>
                        <a:pt x="85" y="27"/>
                        <a:pt x="83" y="27"/>
                        <a:pt x="81" y="28"/>
                      </a:cubicBezTo>
                      <a:cubicBezTo>
                        <a:pt x="71" y="32"/>
                        <a:pt x="62" y="39"/>
                        <a:pt x="52" y="45"/>
                      </a:cubicBezTo>
                      <a:cubicBezTo>
                        <a:pt x="47" y="48"/>
                        <a:pt x="40" y="51"/>
                        <a:pt x="34" y="53"/>
                      </a:cubicBezTo>
                      <a:cubicBezTo>
                        <a:pt x="27" y="57"/>
                        <a:pt x="21" y="60"/>
                        <a:pt x="15" y="65"/>
                      </a:cubicBezTo>
                      <a:cubicBezTo>
                        <a:pt x="13" y="66"/>
                        <a:pt x="10" y="67"/>
                        <a:pt x="8" y="68"/>
                      </a:cubicBezTo>
                      <a:cubicBezTo>
                        <a:pt x="11" y="65"/>
                        <a:pt x="15" y="63"/>
                        <a:pt x="18" y="60"/>
                      </a:cubicBezTo>
                      <a:cubicBezTo>
                        <a:pt x="24" y="56"/>
                        <a:pt x="31" y="52"/>
                        <a:pt x="37" y="49"/>
                      </a:cubicBezTo>
                      <a:cubicBezTo>
                        <a:pt x="49" y="42"/>
                        <a:pt x="61" y="36"/>
                        <a:pt x="72" y="28"/>
                      </a:cubicBezTo>
                      <a:cubicBezTo>
                        <a:pt x="73" y="28"/>
                        <a:pt x="73" y="28"/>
                        <a:pt x="73" y="28"/>
                      </a:cubicBezTo>
                      <a:cubicBezTo>
                        <a:pt x="74" y="28"/>
                        <a:pt x="73" y="26"/>
                        <a:pt x="73" y="27"/>
                      </a:cubicBezTo>
                      <a:cubicBezTo>
                        <a:pt x="71" y="27"/>
                        <a:pt x="70" y="28"/>
                        <a:pt x="69" y="29"/>
                      </a:cubicBezTo>
                      <a:cubicBezTo>
                        <a:pt x="49" y="38"/>
                        <a:pt x="33" y="51"/>
                        <a:pt x="13" y="60"/>
                      </a:cubicBezTo>
                      <a:cubicBezTo>
                        <a:pt x="3" y="64"/>
                        <a:pt x="11" y="59"/>
                        <a:pt x="15" y="56"/>
                      </a:cubicBezTo>
                      <a:cubicBezTo>
                        <a:pt x="21" y="53"/>
                        <a:pt x="26" y="50"/>
                        <a:pt x="32" y="47"/>
                      </a:cubicBezTo>
                      <a:cubicBezTo>
                        <a:pt x="43" y="42"/>
                        <a:pt x="52" y="34"/>
                        <a:pt x="63" y="29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28"/>
                        <a:pt x="63" y="27"/>
                        <a:pt x="62" y="28"/>
                      </a:cubicBezTo>
                      <a:cubicBezTo>
                        <a:pt x="61" y="28"/>
                        <a:pt x="60" y="28"/>
                        <a:pt x="59" y="29"/>
                      </a:cubicBezTo>
                      <a:cubicBezTo>
                        <a:pt x="42" y="35"/>
                        <a:pt x="29" y="46"/>
                        <a:pt x="13" y="53"/>
                      </a:cubicBezTo>
                      <a:cubicBezTo>
                        <a:pt x="6" y="56"/>
                        <a:pt x="8" y="55"/>
                        <a:pt x="13" y="52"/>
                      </a:cubicBezTo>
                      <a:cubicBezTo>
                        <a:pt x="18" y="49"/>
                        <a:pt x="23" y="47"/>
                        <a:pt x="28" y="44"/>
                      </a:cubicBezTo>
                      <a:cubicBezTo>
                        <a:pt x="36" y="40"/>
                        <a:pt x="44" y="35"/>
                        <a:pt x="51" y="29"/>
                      </a:cubicBezTo>
                      <a:cubicBezTo>
                        <a:pt x="52" y="29"/>
                        <a:pt x="52" y="28"/>
                        <a:pt x="53" y="28"/>
                      </a:cubicBezTo>
                      <a:cubicBezTo>
                        <a:pt x="53" y="27"/>
                        <a:pt x="53" y="27"/>
                        <a:pt x="52" y="27"/>
                      </a:cubicBezTo>
                      <a:cubicBezTo>
                        <a:pt x="50" y="27"/>
                        <a:pt x="47" y="28"/>
                        <a:pt x="45" y="29"/>
                      </a:cubicBezTo>
                      <a:cubicBezTo>
                        <a:pt x="34" y="34"/>
                        <a:pt x="25" y="44"/>
                        <a:pt x="12" y="48"/>
                      </a:cubicBezTo>
                      <a:cubicBezTo>
                        <a:pt x="5" y="51"/>
                        <a:pt x="12" y="47"/>
                        <a:pt x="15" y="46"/>
                      </a:cubicBezTo>
                      <a:cubicBezTo>
                        <a:pt x="18" y="44"/>
                        <a:pt x="22" y="42"/>
                        <a:pt x="26" y="40"/>
                      </a:cubicBezTo>
                      <a:cubicBezTo>
                        <a:pt x="32" y="37"/>
                        <a:pt x="37" y="33"/>
                        <a:pt x="42" y="29"/>
                      </a:cubicBezTo>
                      <a:cubicBezTo>
                        <a:pt x="43" y="28"/>
                        <a:pt x="43" y="28"/>
                        <a:pt x="44" y="27"/>
                      </a:cubicBezTo>
                      <a:cubicBezTo>
                        <a:pt x="44" y="26"/>
                        <a:pt x="44" y="26"/>
                        <a:pt x="43" y="26"/>
                      </a:cubicBezTo>
                      <a:cubicBezTo>
                        <a:pt x="41" y="27"/>
                        <a:pt x="39" y="28"/>
                        <a:pt x="37" y="29"/>
                      </a:cubicBezTo>
                      <a:cubicBezTo>
                        <a:pt x="29" y="33"/>
                        <a:pt x="21" y="39"/>
                        <a:pt x="13" y="43"/>
                      </a:cubicBezTo>
                      <a:cubicBezTo>
                        <a:pt x="1" y="49"/>
                        <a:pt x="14" y="41"/>
                        <a:pt x="17" y="39"/>
                      </a:cubicBezTo>
                      <a:cubicBezTo>
                        <a:pt x="21" y="36"/>
                        <a:pt x="26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8"/>
                        <a:pt x="30" y="27"/>
                        <a:pt x="29" y="28"/>
                      </a:cubicBezTo>
                      <a:cubicBezTo>
                        <a:pt x="29" y="28"/>
                        <a:pt x="28" y="28"/>
                        <a:pt x="27" y="29"/>
                      </a:cubicBezTo>
                      <a:cubicBezTo>
                        <a:pt x="23" y="31"/>
                        <a:pt x="19" y="33"/>
                        <a:pt x="15" y="36"/>
                      </a:cubicBezTo>
                      <a:cubicBezTo>
                        <a:pt x="14" y="37"/>
                        <a:pt x="5" y="41"/>
                        <a:pt x="7" y="40"/>
                      </a:cubicBezTo>
                      <a:cubicBezTo>
                        <a:pt x="10" y="36"/>
                        <a:pt x="14" y="33"/>
                        <a:pt x="17" y="30"/>
                      </a:cubicBezTo>
                      <a:cubicBezTo>
                        <a:pt x="17" y="29"/>
                        <a:pt x="17" y="28"/>
                        <a:pt x="16" y="28"/>
                      </a:cubicBezTo>
                      <a:cubicBezTo>
                        <a:pt x="12" y="29"/>
                        <a:pt x="8" y="31"/>
                        <a:pt x="3" y="33"/>
                      </a:cubicBezTo>
                      <a:cubicBezTo>
                        <a:pt x="2" y="33"/>
                        <a:pt x="6" y="31"/>
                        <a:pt x="6" y="30"/>
                      </a:cubicBezTo>
                      <a:cubicBezTo>
                        <a:pt x="8" y="29"/>
                        <a:pt x="8" y="29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10" y="26"/>
                        <a:pt x="9" y="26"/>
                        <a:pt x="9" y="26"/>
                      </a:cubicBezTo>
                      <a:cubicBezTo>
                        <a:pt x="7" y="26"/>
                        <a:pt x="6" y="27"/>
                        <a:pt x="5" y="27"/>
                      </a:cubicBezTo>
                      <a:cubicBezTo>
                        <a:pt x="4" y="28"/>
                        <a:pt x="2" y="28"/>
                        <a:pt x="1" y="28"/>
                      </a:cubicBezTo>
                      <a:cubicBezTo>
                        <a:pt x="0" y="29"/>
                        <a:pt x="0" y="30"/>
                        <a:pt x="1" y="30"/>
                      </a:cubicBezTo>
                      <a:cubicBezTo>
                        <a:pt x="2" y="30"/>
                        <a:pt x="9" y="26"/>
                        <a:pt x="6" y="30"/>
                      </a:cubicBezTo>
                      <a:cubicBezTo>
                        <a:pt x="5" y="31"/>
                        <a:pt x="3" y="32"/>
                        <a:pt x="2" y="33"/>
                      </a:cubicBezTo>
                      <a:cubicBezTo>
                        <a:pt x="2" y="33"/>
                        <a:pt x="1" y="33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5"/>
                        <a:pt x="3" y="34"/>
                      </a:cubicBezTo>
                      <a:cubicBezTo>
                        <a:pt x="7" y="33"/>
                        <a:pt x="10" y="31"/>
                        <a:pt x="14" y="30"/>
                      </a:cubicBezTo>
                      <a:cubicBezTo>
                        <a:pt x="12" y="31"/>
                        <a:pt x="7" y="37"/>
                        <a:pt x="5" y="40"/>
                      </a:cubicBezTo>
                      <a:cubicBezTo>
                        <a:pt x="5" y="40"/>
                        <a:pt x="4" y="41"/>
                        <a:pt x="4" y="41"/>
                      </a:cubicBezTo>
                      <a:cubicBezTo>
                        <a:pt x="4" y="41"/>
                        <a:pt x="4" y="42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12" y="40"/>
                        <a:pt x="18" y="36"/>
                        <a:pt x="24" y="32"/>
                      </a:cubicBezTo>
                      <a:cubicBezTo>
                        <a:pt x="25" y="31"/>
                        <a:pt x="26" y="30"/>
                        <a:pt x="27" y="29"/>
                      </a:cubicBezTo>
                      <a:cubicBezTo>
                        <a:pt x="24" y="32"/>
                        <a:pt x="21" y="34"/>
                        <a:pt x="19" y="36"/>
                      </a:cubicBezTo>
                      <a:cubicBezTo>
                        <a:pt x="15" y="39"/>
                        <a:pt x="10" y="42"/>
                        <a:pt x="6" y="45"/>
                      </a:cubicBezTo>
                      <a:cubicBezTo>
                        <a:pt x="6" y="45"/>
                        <a:pt x="5" y="46"/>
                        <a:pt x="5" y="46"/>
                      </a:cubicBezTo>
                      <a:cubicBezTo>
                        <a:pt x="4" y="46"/>
                        <a:pt x="5" y="47"/>
                        <a:pt x="5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13" y="45"/>
                        <a:pt x="18" y="42"/>
                        <a:pt x="23" y="38"/>
                      </a:cubicBezTo>
                      <a:cubicBezTo>
                        <a:pt x="27" y="36"/>
                        <a:pt x="30" y="34"/>
                        <a:pt x="34" y="32"/>
                      </a:cubicBezTo>
                      <a:cubicBezTo>
                        <a:pt x="35" y="31"/>
                        <a:pt x="38" y="30"/>
                        <a:pt x="40" y="29"/>
                      </a:cubicBezTo>
                      <a:cubicBezTo>
                        <a:pt x="41" y="29"/>
                        <a:pt x="41" y="28"/>
                        <a:pt x="41" y="28"/>
                      </a:cubicBezTo>
                      <a:cubicBezTo>
                        <a:pt x="41" y="28"/>
                        <a:pt x="41" y="29"/>
                        <a:pt x="40" y="29"/>
                      </a:cubicBezTo>
                      <a:cubicBezTo>
                        <a:pt x="31" y="38"/>
                        <a:pt x="18" y="42"/>
                        <a:pt x="7" y="49"/>
                      </a:cubicBezTo>
                      <a:cubicBezTo>
                        <a:pt x="7" y="49"/>
                        <a:pt x="6" y="49"/>
                        <a:pt x="6" y="49"/>
                      </a:cubicBezTo>
                      <a:cubicBezTo>
                        <a:pt x="5" y="50"/>
                        <a:pt x="5" y="51"/>
                        <a:pt x="6" y="51"/>
                      </a:cubicBezTo>
                      <a:cubicBezTo>
                        <a:pt x="7" y="51"/>
                        <a:pt x="7" y="51"/>
                        <a:pt x="7" y="50"/>
                      </a:cubicBezTo>
                      <a:cubicBezTo>
                        <a:pt x="21" y="49"/>
                        <a:pt x="31" y="38"/>
                        <a:pt x="42" y="32"/>
                      </a:cubicBezTo>
                      <a:cubicBezTo>
                        <a:pt x="44" y="31"/>
                        <a:pt x="46" y="30"/>
                        <a:pt x="47" y="29"/>
                      </a:cubicBezTo>
                      <a:cubicBezTo>
                        <a:pt x="49" y="28"/>
                        <a:pt x="50" y="28"/>
                        <a:pt x="49" y="29"/>
                      </a:cubicBezTo>
                      <a:cubicBezTo>
                        <a:pt x="48" y="30"/>
                        <a:pt x="47" y="31"/>
                        <a:pt x="45" y="32"/>
                      </a:cubicBezTo>
                      <a:cubicBezTo>
                        <a:pt x="41" y="35"/>
                        <a:pt x="37" y="38"/>
                        <a:pt x="33" y="40"/>
                      </a:cubicBezTo>
                      <a:cubicBezTo>
                        <a:pt x="25" y="45"/>
                        <a:pt x="16" y="49"/>
                        <a:pt x="8" y="54"/>
                      </a:cubicBezTo>
                      <a:cubicBezTo>
                        <a:pt x="7" y="54"/>
                        <a:pt x="6" y="55"/>
                        <a:pt x="5" y="55"/>
                      </a:cubicBezTo>
                      <a:cubicBezTo>
                        <a:pt x="4" y="56"/>
                        <a:pt x="5" y="57"/>
                        <a:pt x="5" y="57"/>
                      </a:cubicBezTo>
                      <a:cubicBezTo>
                        <a:pt x="6" y="56"/>
                        <a:pt x="7" y="56"/>
                        <a:pt x="8" y="56"/>
                      </a:cubicBezTo>
                      <a:cubicBezTo>
                        <a:pt x="25" y="50"/>
                        <a:pt x="39" y="38"/>
                        <a:pt x="55" y="31"/>
                      </a:cubicBezTo>
                      <a:cubicBezTo>
                        <a:pt x="54" y="32"/>
                        <a:pt x="53" y="33"/>
                        <a:pt x="52" y="34"/>
                      </a:cubicBezTo>
                      <a:cubicBezTo>
                        <a:pt x="47" y="37"/>
                        <a:pt x="42" y="40"/>
                        <a:pt x="36" y="43"/>
                      </a:cubicBezTo>
                      <a:cubicBezTo>
                        <a:pt x="27" y="49"/>
                        <a:pt x="17" y="54"/>
                        <a:pt x="8" y="60"/>
                      </a:cubicBezTo>
                      <a:cubicBezTo>
                        <a:pt x="7" y="61"/>
                        <a:pt x="6" y="62"/>
                        <a:pt x="5" y="62"/>
                      </a:cubicBezTo>
                      <a:cubicBezTo>
                        <a:pt x="4" y="63"/>
                        <a:pt x="5" y="64"/>
                        <a:pt x="5" y="64"/>
                      </a:cubicBezTo>
                      <a:cubicBezTo>
                        <a:pt x="6" y="63"/>
                        <a:pt x="7" y="63"/>
                        <a:pt x="8" y="63"/>
                      </a:cubicBezTo>
                      <a:cubicBezTo>
                        <a:pt x="12" y="61"/>
                        <a:pt x="16" y="60"/>
                        <a:pt x="20" y="58"/>
                      </a:cubicBezTo>
                      <a:cubicBezTo>
                        <a:pt x="15" y="61"/>
                        <a:pt x="11" y="64"/>
                        <a:pt x="7" y="67"/>
                      </a:cubicBezTo>
                      <a:cubicBezTo>
                        <a:pt x="7" y="68"/>
                        <a:pt x="6" y="69"/>
                        <a:pt x="5" y="69"/>
                      </a:cubicBezTo>
                      <a:cubicBezTo>
                        <a:pt x="4" y="70"/>
                        <a:pt x="5" y="71"/>
                        <a:pt x="5" y="70"/>
                      </a:cubicBezTo>
                      <a:cubicBezTo>
                        <a:pt x="6" y="70"/>
                        <a:pt x="7" y="70"/>
                        <a:pt x="7" y="70"/>
                      </a:cubicBezTo>
                      <a:cubicBezTo>
                        <a:pt x="12" y="68"/>
                        <a:pt x="16" y="66"/>
                        <a:pt x="20" y="63"/>
                      </a:cubicBezTo>
                      <a:cubicBezTo>
                        <a:pt x="26" y="58"/>
                        <a:pt x="33" y="55"/>
                        <a:pt x="40" y="52"/>
                      </a:cubicBezTo>
                      <a:cubicBezTo>
                        <a:pt x="49" y="48"/>
                        <a:pt x="57" y="43"/>
                        <a:pt x="66" y="38"/>
                      </a:cubicBezTo>
                      <a:cubicBezTo>
                        <a:pt x="60" y="42"/>
                        <a:pt x="53" y="46"/>
                        <a:pt x="47" y="49"/>
                      </a:cubicBezTo>
                      <a:cubicBezTo>
                        <a:pt x="33" y="57"/>
                        <a:pt x="21" y="67"/>
                        <a:pt x="6" y="74"/>
                      </a:cubicBezTo>
                      <a:cubicBezTo>
                        <a:pt x="6" y="74"/>
                        <a:pt x="6" y="74"/>
                        <a:pt x="6" y="75"/>
                      </a:cubicBezTo>
                      <a:cubicBezTo>
                        <a:pt x="5" y="75"/>
                        <a:pt x="5" y="75"/>
                        <a:pt x="6" y="76"/>
                      </a:cubicBezTo>
                      <a:cubicBezTo>
                        <a:pt x="6" y="76"/>
                        <a:pt x="6" y="76"/>
                        <a:pt x="6" y="76"/>
                      </a:cubicBezTo>
                      <a:cubicBezTo>
                        <a:pt x="6" y="76"/>
                        <a:pt x="7" y="76"/>
                        <a:pt x="7" y="76"/>
                      </a:cubicBezTo>
                      <a:cubicBezTo>
                        <a:pt x="13" y="74"/>
                        <a:pt x="19" y="71"/>
                        <a:pt x="25" y="68"/>
                      </a:cubicBezTo>
                      <a:cubicBezTo>
                        <a:pt x="33" y="63"/>
                        <a:pt x="42" y="58"/>
                        <a:pt x="50" y="54"/>
                      </a:cubicBezTo>
                      <a:cubicBezTo>
                        <a:pt x="55" y="51"/>
                        <a:pt x="61" y="49"/>
                        <a:pt x="67" y="46"/>
                      </a:cubicBezTo>
                      <a:cubicBezTo>
                        <a:pt x="66" y="47"/>
                        <a:pt x="65" y="47"/>
                        <a:pt x="64" y="48"/>
                      </a:cubicBezTo>
                      <a:cubicBezTo>
                        <a:pt x="50" y="57"/>
                        <a:pt x="35" y="66"/>
                        <a:pt x="21" y="75"/>
                      </a:cubicBez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76"/>
                        <a:pt x="21" y="76"/>
                        <a:pt x="21" y="76"/>
                      </a:cubicBezTo>
                      <a:cubicBezTo>
                        <a:pt x="21" y="76"/>
                        <a:pt x="22" y="75"/>
                        <a:pt x="22" y="75"/>
                      </a:cubicBezTo>
                      <a:cubicBezTo>
                        <a:pt x="36" y="70"/>
                        <a:pt x="49" y="63"/>
                        <a:pt x="62" y="55"/>
                      </a:cubicBezTo>
                      <a:cubicBezTo>
                        <a:pt x="69" y="52"/>
                        <a:pt x="76" y="49"/>
                        <a:pt x="83" y="45"/>
                      </a:cubicBezTo>
                      <a:cubicBezTo>
                        <a:pt x="91" y="42"/>
                        <a:pt x="98" y="37"/>
                        <a:pt x="105" y="33"/>
                      </a:cubicBezTo>
                      <a:cubicBezTo>
                        <a:pt x="108" y="31"/>
                        <a:pt x="110" y="30"/>
                        <a:pt x="113" y="29"/>
                      </a:cubicBezTo>
                      <a:cubicBezTo>
                        <a:pt x="111" y="30"/>
                        <a:pt x="110" y="30"/>
                        <a:pt x="109" y="31"/>
                      </a:cubicBezTo>
                      <a:cubicBezTo>
                        <a:pt x="101" y="35"/>
                        <a:pt x="93" y="41"/>
                        <a:pt x="85" y="45"/>
                      </a:cubicBezTo>
                      <a:cubicBezTo>
                        <a:pt x="70" y="55"/>
                        <a:pt x="55" y="64"/>
                        <a:pt x="40" y="74"/>
                      </a:cubicBezTo>
                      <a:cubicBezTo>
                        <a:pt x="39" y="74"/>
                        <a:pt x="39" y="74"/>
                        <a:pt x="39" y="75"/>
                      </a:cubicBez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75"/>
                        <a:pt x="41" y="75"/>
                        <a:pt x="41" y="74"/>
                      </a:cubicBezTo>
                      <a:cubicBezTo>
                        <a:pt x="69" y="63"/>
                        <a:pt x="94" y="45"/>
                        <a:pt x="122" y="31"/>
                      </a:cubicBezTo>
                      <a:cubicBezTo>
                        <a:pt x="125" y="30"/>
                        <a:pt x="127" y="29"/>
                        <a:pt x="130" y="27"/>
                      </a:cubicBezTo>
                      <a:cubicBezTo>
                        <a:pt x="126" y="29"/>
                        <a:pt x="122" y="32"/>
                        <a:pt x="118" y="34"/>
                      </a:cubicBezTo>
                      <a:cubicBezTo>
                        <a:pt x="111" y="38"/>
                        <a:pt x="103" y="42"/>
                        <a:pt x="96" y="46"/>
                      </a:cubicBezTo>
                      <a:cubicBezTo>
                        <a:pt x="81" y="55"/>
                        <a:pt x="67" y="64"/>
                        <a:pt x="52" y="73"/>
                      </a:cubicBezTo>
                      <a:cubicBezTo>
                        <a:pt x="51" y="73"/>
                        <a:pt x="51" y="74"/>
                        <a:pt x="52" y="74"/>
                      </a:cubicBezTo>
                      <a:cubicBezTo>
                        <a:pt x="52" y="74"/>
                        <a:pt x="52" y="74"/>
                        <a:pt x="52" y="74"/>
                      </a:cubicBezTo>
                      <a:cubicBezTo>
                        <a:pt x="53" y="74"/>
                        <a:pt x="53" y="74"/>
                        <a:pt x="53" y="74"/>
                      </a:cubicBezTo>
                      <a:cubicBezTo>
                        <a:pt x="61" y="72"/>
                        <a:pt x="69" y="68"/>
                        <a:pt x="76" y="64"/>
                      </a:cubicBezTo>
                      <a:cubicBezTo>
                        <a:pt x="85" y="59"/>
                        <a:pt x="94" y="55"/>
                        <a:pt x="103" y="51"/>
                      </a:cubicBezTo>
                      <a:close/>
                      <a:moveTo>
                        <a:pt x="53" y="38"/>
                      </a:moveTo>
                      <a:cubicBezTo>
                        <a:pt x="56" y="37"/>
                        <a:pt x="59" y="35"/>
                        <a:pt x="62" y="33"/>
                      </a:cubicBezTo>
                      <a:cubicBezTo>
                        <a:pt x="63" y="33"/>
                        <a:pt x="74" y="26"/>
                        <a:pt x="68" y="30"/>
                      </a:cubicBezTo>
                      <a:cubicBezTo>
                        <a:pt x="63" y="33"/>
                        <a:pt x="58" y="36"/>
                        <a:pt x="53" y="39"/>
                      </a:cubicBezTo>
                      <a:cubicBezTo>
                        <a:pt x="53" y="39"/>
                        <a:pt x="53" y="38"/>
                        <a:pt x="5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39" name="Freeform 4273"/>
                <p:cNvSpPr>
                  <a:spLocks noEditPoints="1"/>
                </p:cNvSpPr>
                <p:nvPr/>
              </p:nvSpPr>
              <p:spPr bwMode="auto">
                <a:xfrm>
                  <a:off x="565" y="-138"/>
                  <a:ext cx="205" cy="117"/>
                </a:xfrm>
                <a:custGeom>
                  <a:avLst/>
                  <a:gdLst>
                    <a:gd name="T0" fmla="*/ 85 w 118"/>
                    <a:gd name="T1" fmla="*/ 46 h 67"/>
                    <a:gd name="T2" fmla="*/ 83 w 118"/>
                    <a:gd name="T3" fmla="*/ 47 h 67"/>
                    <a:gd name="T4" fmla="*/ 115 w 118"/>
                    <a:gd name="T5" fmla="*/ 23 h 67"/>
                    <a:gd name="T6" fmla="*/ 93 w 118"/>
                    <a:gd name="T7" fmla="*/ 33 h 67"/>
                    <a:gd name="T8" fmla="*/ 77 w 118"/>
                    <a:gd name="T9" fmla="*/ 42 h 67"/>
                    <a:gd name="T10" fmla="*/ 113 w 118"/>
                    <a:gd name="T11" fmla="*/ 20 h 67"/>
                    <a:gd name="T12" fmla="*/ 92 w 118"/>
                    <a:gd name="T13" fmla="*/ 29 h 67"/>
                    <a:gd name="T14" fmla="*/ 65 w 118"/>
                    <a:gd name="T15" fmla="*/ 46 h 67"/>
                    <a:gd name="T16" fmla="*/ 87 w 118"/>
                    <a:gd name="T17" fmla="*/ 31 h 67"/>
                    <a:gd name="T18" fmla="*/ 72 w 118"/>
                    <a:gd name="T19" fmla="*/ 37 h 67"/>
                    <a:gd name="T20" fmla="*/ 82 w 118"/>
                    <a:gd name="T21" fmla="*/ 27 h 67"/>
                    <a:gd name="T22" fmla="*/ 110 w 118"/>
                    <a:gd name="T23" fmla="*/ 11 h 67"/>
                    <a:gd name="T24" fmla="*/ 64 w 118"/>
                    <a:gd name="T25" fmla="*/ 35 h 67"/>
                    <a:gd name="T26" fmla="*/ 65 w 118"/>
                    <a:gd name="T27" fmla="*/ 32 h 67"/>
                    <a:gd name="T28" fmla="*/ 110 w 118"/>
                    <a:gd name="T29" fmla="*/ 8 h 67"/>
                    <a:gd name="T30" fmla="*/ 65 w 118"/>
                    <a:gd name="T31" fmla="*/ 31 h 67"/>
                    <a:gd name="T32" fmla="*/ 45 w 118"/>
                    <a:gd name="T33" fmla="*/ 41 h 67"/>
                    <a:gd name="T34" fmla="*/ 97 w 118"/>
                    <a:gd name="T35" fmla="*/ 9 h 67"/>
                    <a:gd name="T36" fmla="*/ 62 w 118"/>
                    <a:gd name="T37" fmla="*/ 26 h 67"/>
                    <a:gd name="T38" fmla="*/ 49 w 118"/>
                    <a:gd name="T39" fmla="*/ 33 h 67"/>
                    <a:gd name="T40" fmla="*/ 100 w 118"/>
                    <a:gd name="T41" fmla="*/ 3 h 67"/>
                    <a:gd name="T42" fmla="*/ 65 w 118"/>
                    <a:gd name="T43" fmla="*/ 20 h 67"/>
                    <a:gd name="T44" fmla="*/ 20 w 118"/>
                    <a:gd name="T45" fmla="*/ 40 h 67"/>
                    <a:gd name="T46" fmla="*/ 46 w 118"/>
                    <a:gd name="T47" fmla="*/ 26 h 67"/>
                    <a:gd name="T48" fmla="*/ 95 w 118"/>
                    <a:gd name="T49" fmla="*/ 0 h 67"/>
                    <a:gd name="T50" fmla="*/ 77 w 118"/>
                    <a:gd name="T51" fmla="*/ 9 h 67"/>
                    <a:gd name="T52" fmla="*/ 46 w 118"/>
                    <a:gd name="T53" fmla="*/ 25 h 67"/>
                    <a:gd name="T54" fmla="*/ 1 w 118"/>
                    <a:gd name="T55" fmla="*/ 48 h 67"/>
                    <a:gd name="T56" fmla="*/ 11 w 118"/>
                    <a:gd name="T57" fmla="*/ 46 h 67"/>
                    <a:gd name="T58" fmla="*/ 13 w 118"/>
                    <a:gd name="T59" fmla="*/ 46 h 67"/>
                    <a:gd name="T60" fmla="*/ 85 w 118"/>
                    <a:gd name="T61" fmla="*/ 12 h 67"/>
                    <a:gd name="T62" fmla="*/ 26 w 118"/>
                    <a:gd name="T63" fmla="*/ 46 h 67"/>
                    <a:gd name="T64" fmla="*/ 57 w 118"/>
                    <a:gd name="T65" fmla="*/ 30 h 67"/>
                    <a:gd name="T66" fmla="*/ 36 w 118"/>
                    <a:gd name="T67" fmla="*/ 45 h 67"/>
                    <a:gd name="T68" fmla="*/ 40 w 118"/>
                    <a:gd name="T69" fmla="*/ 45 h 67"/>
                    <a:gd name="T70" fmla="*/ 46 w 118"/>
                    <a:gd name="T71" fmla="*/ 45 h 67"/>
                    <a:gd name="T72" fmla="*/ 72 w 118"/>
                    <a:gd name="T73" fmla="*/ 32 h 67"/>
                    <a:gd name="T74" fmla="*/ 55 w 118"/>
                    <a:gd name="T75" fmla="*/ 45 h 67"/>
                    <a:gd name="T76" fmla="*/ 77 w 118"/>
                    <a:gd name="T77" fmla="*/ 35 h 67"/>
                    <a:gd name="T78" fmla="*/ 87 w 118"/>
                    <a:gd name="T79" fmla="*/ 29 h 67"/>
                    <a:gd name="T80" fmla="*/ 62 w 118"/>
                    <a:gd name="T81" fmla="*/ 47 h 67"/>
                    <a:gd name="T82" fmla="*/ 78 w 118"/>
                    <a:gd name="T83" fmla="*/ 40 h 67"/>
                    <a:gd name="T84" fmla="*/ 65 w 118"/>
                    <a:gd name="T85" fmla="*/ 51 h 67"/>
                    <a:gd name="T86" fmla="*/ 101 w 118"/>
                    <a:gd name="T87" fmla="*/ 30 h 67"/>
                    <a:gd name="T88" fmla="*/ 66 w 118"/>
                    <a:gd name="T89" fmla="*/ 56 h 67"/>
                    <a:gd name="T90" fmla="*/ 66 w 118"/>
                    <a:gd name="T91" fmla="*/ 59 h 67"/>
                    <a:gd name="T92" fmla="*/ 66 w 118"/>
                    <a:gd name="T93" fmla="*/ 64 h 67"/>
                    <a:gd name="T94" fmla="*/ 66 w 118"/>
                    <a:gd name="T95" fmla="*/ 66 h 67"/>
                    <a:gd name="T96" fmla="*/ 103 w 118"/>
                    <a:gd name="T97" fmla="*/ 35 h 67"/>
                    <a:gd name="T98" fmla="*/ 114 w 118"/>
                    <a:gd name="T99" fmla="*/ 24 h 67"/>
                    <a:gd name="T100" fmla="*/ 90 w 118"/>
                    <a:gd name="T101" fmla="*/ 18 h 67"/>
                    <a:gd name="T102" fmla="*/ 102 w 118"/>
                    <a:gd name="T103" fmla="*/ 11 h 67"/>
                    <a:gd name="T104" fmla="*/ 85 w 118"/>
                    <a:gd name="T105" fmla="*/ 3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18" h="67">
                      <a:moveTo>
                        <a:pt x="114" y="24"/>
                      </a:moveTo>
                      <a:cubicBezTo>
                        <a:pt x="110" y="28"/>
                        <a:pt x="105" y="32"/>
                        <a:pt x="101" y="36"/>
                      </a:cubicBezTo>
                      <a:cubicBezTo>
                        <a:pt x="95" y="39"/>
                        <a:pt x="90" y="43"/>
                        <a:pt x="85" y="46"/>
                      </a:cubicBezTo>
                      <a:cubicBezTo>
                        <a:pt x="79" y="50"/>
                        <a:pt x="74" y="53"/>
                        <a:pt x="68" y="56"/>
                      </a:cubicBezTo>
                      <a:cubicBezTo>
                        <a:pt x="70" y="55"/>
                        <a:pt x="72" y="53"/>
                        <a:pt x="74" y="52"/>
                      </a:cubicBezTo>
                      <a:cubicBezTo>
                        <a:pt x="77" y="50"/>
                        <a:pt x="80" y="48"/>
                        <a:pt x="83" y="47"/>
                      </a:cubicBezTo>
                      <a:cubicBezTo>
                        <a:pt x="88" y="43"/>
                        <a:pt x="91" y="39"/>
                        <a:pt x="96" y="36"/>
                      </a:cubicBezTo>
                      <a:cubicBezTo>
                        <a:pt x="101" y="31"/>
                        <a:pt x="107" y="28"/>
                        <a:pt x="113" y="24"/>
                      </a:cubicBezTo>
                      <a:cubicBezTo>
                        <a:pt x="114" y="24"/>
                        <a:pt x="115" y="23"/>
                        <a:pt x="115" y="23"/>
                      </a:cubicBezTo>
                      <a:cubicBezTo>
                        <a:pt x="116" y="22"/>
                        <a:pt x="117" y="22"/>
                        <a:pt x="118" y="21"/>
                      </a:cubicBezTo>
                      <a:cubicBezTo>
                        <a:pt x="118" y="21"/>
                        <a:pt x="118" y="19"/>
                        <a:pt x="117" y="20"/>
                      </a:cubicBezTo>
                      <a:cubicBezTo>
                        <a:pt x="109" y="25"/>
                        <a:pt x="101" y="28"/>
                        <a:pt x="93" y="33"/>
                      </a:cubicBezTo>
                      <a:cubicBezTo>
                        <a:pt x="85" y="39"/>
                        <a:pt x="79" y="45"/>
                        <a:pt x="70" y="49"/>
                      </a:cubicBezTo>
                      <a:cubicBezTo>
                        <a:pt x="67" y="50"/>
                        <a:pt x="67" y="50"/>
                        <a:pt x="68" y="49"/>
                      </a:cubicBezTo>
                      <a:cubicBezTo>
                        <a:pt x="71" y="47"/>
                        <a:pt x="74" y="44"/>
                        <a:pt x="77" y="42"/>
                      </a:cubicBezTo>
                      <a:cubicBezTo>
                        <a:pt x="81" y="39"/>
                        <a:pt x="86" y="36"/>
                        <a:pt x="90" y="34"/>
                      </a:cubicBezTo>
                      <a:cubicBezTo>
                        <a:pt x="97" y="29"/>
                        <a:pt x="104" y="25"/>
                        <a:pt x="111" y="21"/>
                      </a:cubicBezTo>
                      <a:cubicBezTo>
                        <a:pt x="113" y="21"/>
                        <a:pt x="113" y="20"/>
                        <a:pt x="113" y="20"/>
                      </a:cubicBezTo>
                      <a:cubicBezTo>
                        <a:pt x="114" y="19"/>
                        <a:pt x="115" y="19"/>
                        <a:pt x="116" y="18"/>
                      </a:cubicBezTo>
                      <a:cubicBezTo>
                        <a:pt x="117" y="18"/>
                        <a:pt x="116" y="17"/>
                        <a:pt x="115" y="17"/>
                      </a:cubicBezTo>
                      <a:cubicBezTo>
                        <a:pt x="107" y="21"/>
                        <a:pt x="99" y="24"/>
                        <a:pt x="92" y="29"/>
                      </a:cubicBezTo>
                      <a:cubicBezTo>
                        <a:pt x="84" y="34"/>
                        <a:pt x="77" y="39"/>
                        <a:pt x="69" y="44"/>
                      </a:cubicBezTo>
                      <a:cubicBezTo>
                        <a:pt x="68" y="44"/>
                        <a:pt x="67" y="45"/>
                        <a:pt x="66" y="46"/>
                      </a:cubicBezTo>
                      <a:cubicBezTo>
                        <a:pt x="66" y="46"/>
                        <a:pt x="66" y="46"/>
                        <a:pt x="65" y="46"/>
                      </a:cubicBezTo>
                      <a:cubicBezTo>
                        <a:pt x="66" y="46"/>
                        <a:pt x="66" y="46"/>
                        <a:pt x="66" y="46"/>
                      </a:cubicBezTo>
                      <a:cubicBezTo>
                        <a:pt x="69" y="43"/>
                        <a:pt x="72" y="41"/>
                        <a:pt x="75" y="39"/>
                      </a:cubicBezTo>
                      <a:cubicBezTo>
                        <a:pt x="79" y="36"/>
                        <a:pt x="83" y="33"/>
                        <a:pt x="87" y="31"/>
                      </a:cubicBezTo>
                      <a:cubicBezTo>
                        <a:pt x="95" y="26"/>
                        <a:pt x="104" y="23"/>
                        <a:pt x="112" y="18"/>
                      </a:cubicBezTo>
                      <a:cubicBezTo>
                        <a:pt x="112" y="17"/>
                        <a:pt x="112" y="16"/>
                        <a:pt x="111" y="16"/>
                      </a:cubicBezTo>
                      <a:cubicBezTo>
                        <a:pt x="97" y="22"/>
                        <a:pt x="84" y="29"/>
                        <a:pt x="72" y="37"/>
                      </a:cubicBezTo>
                      <a:cubicBezTo>
                        <a:pt x="69" y="39"/>
                        <a:pt x="65" y="41"/>
                        <a:pt x="62" y="42"/>
                      </a:cubicBezTo>
                      <a:cubicBezTo>
                        <a:pt x="53" y="47"/>
                        <a:pt x="61" y="42"/>
                        <a:pt x="63" y="40"/>
                      </a:cubicBezTo>
                      <a:cubicBezTo>
                        <a:pt x="69" y="36"/>
                        <a:pt x="75" y="31"/>
                        <a:pt x="82" y="27"/>
                      </a:cubicBezTo>
                      <a:cubicBezTo>
                        <a:pt x="92" y="23"/>
                        <a:pt x="101" y="18"/>
                        <a:pt x="111" y="12"/>
                      </a:cubicBezTo>
                      <a:cubicBezTo>
                        <a:pt x="111" y="12"/>
                        <a:pt x="111" y="12"/>
                        <a:pt x="111" y="12"/>
                      </a:cubicBezTo>
                      <a:cubicBezTo>
                        <a:pt x="111" y="12"/>
                        <a:pt x="111" y="11"/>
                        <a:pt x="110" y="11"/>
                      </a:cubicBezTo>
                      <a:cubicBezTo>
                        <a:pt x="110" y="11"/>
                        <a:pt x="110" y="11"/>
                        <a:pt x="110" y="11"/>
                      </a:cubicBezTo>
                      <a:cubicBezTo>
                        <a:pt x="100" y="15"/>
                        <a:pt x="91" y="20"/>
                        <a:pt x="82" y="26"/>
                      </a:cubicBezTo>
                      <a:cubicBezTo>
                        <a:pt x="76" y="29"/>
                        <a:pt x="69" y="31"/>
                        <a:pt x="64" y="35"/>
                      </a:cubicBezTo>
                      <a:cubicBezTo>
                        <a:pt x="61" y="37"/>
                        <a:pt x="58" y="39"/>
                        <a:pt x="55" y="41"/>
                      </a:cubicBezTo>
                      <a:cubicBezTo>
                        <a:pt x="43" y="48"/>
                        <a:pt x="55" y="39"/>
                        <a:pt x="59" y="36"/>
                      </a:cubicBezTo>
                      <a:cubicBezTo>
                        <a:pt x="61" y="35"/>
                        <a:pt x="63" y="33"/>
                        <a:pt x="65" y="32"/>
                      </a:cubicBezTo>
                      <a:cubicBezTo>
                        <a:pt x="67" y="31"/>
                        <a:pt x="69" y="29"/>
                        <a:pt x="72" y="28"/>
                      </a:cubicBezTo>
                      <a:cubicBezTo>
                        <a:pt x="84" y="22"/>
                        <a:pt x="96" y="17"/>
                        <a:pt x="108" y="9"/>
                      </a:cubicBezTo>
                      <a:cubicBezTo>
                        <a:pt x="108" y="9"/>
                        <a:pt x="109" y="8"/>
                        <a:pt x="110" y="8"/>
                      </a:cubicBezTo>
                      <a:cubicBezTo>
                        <a:pt x="110" y="8"/>
                        <a:pt x="110" y="7"/>
                        <a:pt x="109" y="7"/>
                      </a:cubicBezTo>
                      <a:cubicBezTo>
                        <a:pt x="108" y="7"/>
                        <a:pt x="107" y="8"/>
                        <a:pt x="106" y="8"/>
                      </a:cubicBezTo>
                      <a:cubicBezTo>
                        <a:pt x="92" y="14"/>
                        <a:pt x="78" y="22"/>
                        <a:pt x="65" y="31"/>
                      </a:cubicBezTo>
                      <a:cubicBezTo>
                        <a:pt x="58" y="34"/>
                        <a:pt x="51" y="38"/>
                        <a:pt x="45" y="41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1"/>
                        <a:pt x="45" y="41"/>
                      </a:cubicBezTo>
                      <a:cubicBezTo>
                        <a:pt x="48" y="39"/>
                        <a:pt x="52" y="37"/>
                        <a:pt x="56" y="35"/>
                      </a:cubicBezTo>
                      <a:cubicBezTo>
                        <a:pt x="69" y="27"/>
                        <a:pt x="83" y="19"/>
                        <a:pt x="96" y="10"/>
                      </a:cubicBezTo>
                      <a:cubicBezTo>
                        <a:pt x="97" y="10"/>
                        <a:pt x="97" y="10"/>
                        <a:pt x="97" y="9"/>
                      </a:cubicBezTo>
                      <a:cubicBezTo>
                        <a:pt x="98" y="8"/>
                        <a:pt x="99" y="8"/>
                        <a:pt x="100" y="7"/>
                      </a:cubicBezTo>
                      <a:cubicBezTo>
                        <a:pt x="101" y="7"/>
                        <a:pt x="100" y="6"/>
                        <a:pt x="100" y="6"/>
                      </a:cubicBezTo>
                      <a:cubicBezTo>
                        <a:pt x="87" y="13"/>
                        <a:pt x="75" y="19"/>
                        <a:pt x="62" y="26"/>
                      </a:cubicBezTo>
                      <a:cubicBezTo>
                        <a:pt x="56" y="29"/>
                        <a:pt x="50" y="33"/>
                        <a:pt x="44" y="37"/>
                      </a:cubicBezTo>
                      <a:cubicBezTo>
                        <a:pt x="43" y="37"/>
                        <a:pt x="43" y="37"/>
                        <a:pt x="42" y="38"/>
                      </a:cubicBezTo>
                      <a:cubicBezTo>
                        <a:pt x="44" y="36"/>
                        <a:pt x="46" y="35"/>
                        <a:pt x="49" y="33"/>
                      </a:cubicBezTo>
                      <a:cubicBezTo>
                        <a:pt x="54" y="29"/>
                        <a:pt x="61" y="27"/>
                        <a:pt x="67" y="23"/>
                      </a:cubicBezTo>
                      <a:cubicBezTo>
                        <a:pt x="78" y="18"/>
                        <a:pt x="90" y="11"/>
                        <a:pt x="100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101" y="2"/>
                        <a:pt x="100" y="1"/>
                        <a:pt x="100" y="2"/>
                      </a:cubicBezTo>
                      <a:cubicBezTo>
                        <a:pt x="99" y="2"/>
                        <a:pt x="99" y="2"/>
                        <a:pt x="98" y="2"/>
                      </a:cubicBezTo>
                      <a:cubicBezTo>
                        <a:pt x="86" y="6"/>
                        <a:pt x="76" y="14"/>
                        <a:pt x="65" y="20"/>
                      </a:cubicBezTo>
                      <a:cubicBezTo>
                        <a:pt x="50" y="28"/>
                        <a:pt x="35" y="35"/>
                        <a:pt x="20" y="42"/>
                      </a:cubicBezTo>
                      <a:cubicBezTo>
                        <a:pt x="18" y="43"/>
                        <a:pt x="16" y="44"/>
                        <a:pt x="14" y="45"/>
                      </a:cubicBezTo>
                      <a:cubicBezTo>
                        <a:pt x="16" y="44"/>
                        <a:pt x="18" y="42"/>
                        <a:pt x="20" y="40"/>
                      </a:cubicBezTo>
                      <a:cubicBezTo>
                        <a:pt x="23" y="38"/>
                        <a:pt x="26" y="36"/>
                        <a:pt x="29" y="35"/>
                      </a:cubicBezTo>
                      <a:cubicBezTo>
                        <a:pt x="34" y="31"/>
                        <a:pt x="40" y="29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56" y="22"/>
                        <a:pt x="65" y="17"/>
                        <a:pt x="74" y="12"/>
                      </a:cubicBezTo>
                      <a:cubicBezTo>
                        <a:pt x="81" y="8"/>
                        <a:pt x="88" y="4"/>
                        <a:pt x="95" y="1"/>
                      </a:cubicBezTo>
                      <a:cubicBezTo>
                        <a:pt x="96" y="1"/>
                        <a:pt x="95" y="0"/>
                        <a:pt x="95" y="0"/>
                      </a:cubicBezTo>
                      <a:cubicBezTo>
                        <a:pt x="94" y="0"/>
                        <a:pt x="93" y="1"/>
                        <a:pt x="91" y="1"/>
                      </a:cubicBezTo>
                      <a:cubicBezTo>
                        <a:pt x="91" y="1"/>
                        <a:pt x="91" y="1"/>
                        <a:pt x="89" y="2"/>
                      </a:cubicBezTo>
                      <a:cubicBezTo>
                        <a:pt x="85" y="4"/>
                        <a:pt x="81" y="6"/>
                        <a:pt x="77" y="9"/>
                      </a:cubicBezTo>
                      <a:cubicBezTo>
                        <a:pt x="75" y="10"/>
                        <a:pt x="73" y="10"/>
                        <a:pt x="71" y="11"/>
                      </a:cubicBezTo>
                      <a:cubicBezTo>
                        <a:pt x="63" y="16"/>
                        <a:pt x="56" y="20"/>
                        <a:pt x="48" y="24"/>
                      </a:cubicBezTo>
                      <a:cubicBezTo>
                        <a:pt x="47" y="24"/>
                        <a:pt x="46" y="24"/>
                        <a:pt x="46" y="25"/>
                      </a:cubicBezTo>
                      <a:cubicBezTo>
                        <a:pt x="30" y="31"/>
                        <a:pt x="15" y="38"/>
                        <a:pt x="1" y="47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0" y="48"/>
                        <a:pt x="1" y="48"/>
                        <a:pt x="1" y="48"/>
                      </a:cubicBezTo>
                      <a:cubicBezTo>
                        <a:pt x="2" y="48"/>
                        <a:pt x="3" y="47"/>
                        <a:pt x="3" y="47"/>
                      </a:cubicBezTo>
                      <a:cubicBezTo>
                        <a:pt x="11" y="43"/>
                        <a:pt x="18" y="39"/>
                        <a:pt x="26" y="35"/>
                      </a:cubicBezTo>
                      <a:cubicBezTo>
                        <a:pt x="21" y="38"/>
                        <a:pt x="16" y="42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3" y="47"/>
                        <a:pt x="13" y="46"/>
                      </a:cubicBezTo>
                      <a:cubicBezTo>
                        <a:pt x="40" y="35"/>
                        <a:pt x="65" y="20"/>
                        <a:pt x="90" y="7"/>
                      </a:cubicBezTo>
                      <a:cubicBezTo>
                        <a:pt x="92" y="6"/>
                        <a:pt x="102" y="0"/>
                        <a:pt x="95" y="6"/>
                      </a:cubicBezTo>
                      <a:cubicBezTo>
                        <a:pt x="91" y="8"/>
                        <a:pt x="88" y="10"/>
                        <a:pt x="85" y="12"/>
                      </a:cubicBezTo>
                      <a:cubicBezTo>
                        <a:pt x="78" y="16"/>
                        <a:pt x="71" y="20"/>
                        <a:pt x="64" y="24"/>
                      </a:cubicBezTo>
                      <a:cubicBezTo>
                        <a:pt x="51" y="30"/>
                        <a:pt x="40" y="40"/>
                        <a:pt x="27" y="46"/>
                      </a:cubicBezTo>
                      <a:cubicBezTo>
                        <a:pt x="26" y="46"/>
                        <a:pt x="26" y="46"/>
                        <a:pt x="26" y="46"/>
                      </a:cubicBezTo>
                      <a:cubicBezTo>
                        <a:pt x="25" y="46"/>
                        <a:pt x="26" y="47"/>
                        <a:pt x="26" y="47"/>
                      </a:cubicBezTo>
                      <a:cubicBezTo>
                        <a:pt x="28" y="47"/>
                        <a:pt x="29" y="46"/>
                        <a:pt x="30" y="45"/>
                      </a:cubicBezTo>
                      <a:cubicBezTo>
                        <a:pt x="40" y="41"/>
                        <a:pt x="48" y="35"/>
                        <a:pt x="57" y="30"/>
                      </a:cubicBezTo>
                      <a:cubicBezTo>
                        <a:pt x="67" y="24"/>
                        <a:pt x="77" y="20"/>
                        <a:pt x="87" y="14"/>
                      </a:cubicBezTo>
                      <a:cubicBezTo>
                        <a:pt x="82" y="18"/>
                        <a:pt x="77" y="21"/>
                        <a:pt x="71" y="24"/>
                      </a:cubicBezTo>
                      <a:cubicBezTo>
                        <a:pt x="59" y="31"/>
                        <a:pt x="48" y="38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6"/>
                        <a:pt x="36" y="47"/>
                        <a:pt x="37" y="46"/>
                      </a:cubicBezTo>
                      <a:cubicBezTo>
                        <a:pt x="38" y="46"/>
                        <a:pt x="39" y="45"/>
                        <a:pt x="40" y="45"/>
                      </a:cubicBezTo>
                      <a:cubicBezTo>
                        <a:pt x="44" y="43"/>
                        <a:pt x="49" y="41"/>
                        <a:pt x="54" y="38"/>
                      </a:cubicBezTo>
                      <a:cubicBezTo>
                        <a:pt x="51" y="40"/>
                        <a:pt x="48" y="42"/>
                        <a:pt x="46" y="44"/>
                      </a:cubicBezTo>
                      <a:cubicBezTo>
                        <a:pt x="46" y="44"/>
                        <a:pt x="46" y="45"/>
                        <a:pt x="46" y="45"/>
                      </a:cubicBezTo>
                      <a:cubicBezTo>
                        <a:pt x="46" y="45"/>
                        <a:pt x="46" y="45"/>
                        <a:pt x="46" y="45"/>
                      </a:cubicBezTo>
                      <a:cubicBezTo>
                        <a:pt x="47" y="45"/>
                        <a:pt x="49" y="45"/>
                        <a:pt x="50" y="45"/>
                      </a:cubicBezTo>
                      <a:cubicBezTo>
                        <a:pt x="58" y="42"/>
                        <a:pt x="65" y="36"/>
                        <a:pt x="72" y="32"/>
                      </a:cubicBezTo>
                      <a:cubicBezTo>
                        <a:pt x="73" y="32"/>
                        <a:pt x="73" y="32"/>
                        <a:pt x="73" y="32"/>
                      </a:cubicBezTo>
                      <a:cubicBezTo>
                        <a:pt x="67" y="36"/>
                        <a:pt x="61" y="40"/>
                        <a:pt x="56" y="45"/>
                      </a:cubicBezTo>
                      <a:cubicBezTo>
                        <a:pt x="56" y="45"/>
                        <a:pt x="56" y="45"/>
                        <a:pt x="55" y="45"/>
                      </a:cubicBezTo>
                      <a:cubicBezTo>
                        <a:pt x="55" y="46"/>
                        <a:pt x="55" y="46"/>
                        <a:pt x="56" y="46"/>
                      </a:cubicBezTo>
                      <a:cubicBezTo>
                        <a:pt x="57" y="46"/>
                        <a:pt x="59" y="45"/>
                        <a:pt x="60" y="45"/>
                      </a:cubicBezTo>
                      <a:cubicBezTo>
                        <a:pt x="66" y="42"/>
                        <a:pt x="72" y="38"/>
                        <a:pt x="77" y="35"/>
                      </a:cubicBezTo>
                      <a:cubicBezTo>
                        <a:pt x="85" y="29"/>
                        <a:pt x="94" y="25"/>
                        <a:pt x="103" y="21"/>
                      </a:cubicBezTo>
                      <a:cubicBezTo>
                        <a:pt x="102" y="22"/>
                        <a:pt x="100" y="22"/>
                        <a:pt x="99" y="23"/>
                      </a:cubicBezTo>
                      <a:cubicBezTo>
                        <a:pt x="95" y="25"/>
                        <a:pt x="91" y="27"/>
                        <a:pt x="87" y="29"/>
                      </a:cubicBezTo>
                      <a:cubicBezTo>
                        <a:pt x="79" y="34"/>
                        <a:pt x="72" y="39"/>
                        <a:pt x="65" y="45"/>
                      </a:cubicBezTo>
                      <a:cubicBezTo>
                        <a:pt x="65" y="45"/>
                        <a:pt x="65" y="45"/>
                        <a:pt x="65" y="45"/>
                      </a:cubicBezTo>
                      <a:cubicBezTo>
                        <a:pt x="64" y="46"/>
                        <a:pt x="63" y="46"/>
                        <a:pt x="62" y="47"/>
                      </a:cubicBezTo>
                      <a:cubicBezTo>
                        <a:pt x="62" y="47"/>
                        <a:pt x="62" y="48"/>
                        <a:pt x="63" y="48"/>
                      </a:cubicBezTo>
                      <a:cubicBezTo>
                        <a:pt x="64" y="48"/>
                        <a:pt x="65" y="47"/>
                        <a:pt x="66" y="47"/>
                      </a:cubicBezTo>
                      <a:cubicBezTo>
                        <a:pt x="70" y="45"/>
                        <a:pt x="74" y="42"/>
                        <a:pt x="78" y="40"/>
                      </a:cubicBezTo>
                      <a:cubicBezTo>
                        <a:pt x="74" y="43"/>
                        <a:pt x="70" y="46"/>
                        <a:pt x="66" y="49"/>
                      </a:cubicBezTo>
                      <a:cubicBezTo>
                        <a:pt x="66" y="50"/>
                        <a:pt x="65" y="50"/>
                        <a:pt x="65" y="50"/>
                      </a:cubicBezTo>
                      <a:cubicBezTo>
                        <a:pt x="64" y="51"/>
                        <a:pt x="65" y="52"/>
                        <a:pt x="65" y="51"/>
                      </a:cubicBezTo>
                      <a:cubicBezTo>
                        <a:pt x="66" y="51"/>
                        <a:pt x="66" y="51"/>
                        <a:pt x="66" y="51"/>
                      </a:cubicBezTo>
                      <a:cubicBezTo>
                        <a:pt x="75" y="49"/>
                        <a:pt x="81" y="44"/>
                        <a:pt x="88" y="39"/>
                      </a:cubicBezTo>
                      <a:cubicBezTo>
                        <a:pt x="92" y="36"/>
                        <a:pt x="96" y="33"/>
                        <a:pt x="101" y="30"/>
                      </a:cubicBezTo>
                      <a:cubicBezTo>
                        <a:pt x="102" y="30"/>
                        <a:pt x="103" y="29"/>
                        <a:pt x="103" y="29"/>
                      </a:cubicBezTo>
                      <a:cubicBezTo>
                        <a:pt x="98" y="33"/>
                        <a:pt x="93" y="36"/>
                        <a:pt x="88" y="41"/>
                      </a:cubicBezTo>
                      <a:cubicBezTo>
                        <a:pt x="82" y="47"/>
                        <a:pt x="73" y="50"/>
                        <a:pt x="66" y="56"/>
                      </a:cubicBezTo>
                      <a:cubicBezTo>
                        <a:pt x="65" y="57"/>
                        <a:pt x="64" y="58"/>
                        <a:pt x="63" y="59"/>
                      </a:cubicBezTo>
                      <a:cubicBezTo>
                        <a:pt x="63" y="60"/>
                        <a:pt x="63" y="60"/>
                        <a:pt x="64" y="60"/>
                      </a:cubicBezTo>
                      <a:cubicBezTo>
                        <a:pt x="65" y="60"/>
                        <a:pt x="65" y="59"/>
                        <a:pt x="66" y="59"/>
                      </a:cubicBezTo>
                      <a:cubicBezTo>
                        <a:pt x="75" y="54"/>
                        <a:pt x="83" y="49"/>
                        <a:pt x="92" y="43"/>
                      </a:cubicBezTo>
                      <a:cubicBezTo>
                        <a:pt x="90" y="45"/>
                        <a:pt x="88" y="47"/>
                        <a:pt x="85" y="48"/>
                      </a:cubicBezTo>
                      <a:cubicBezTo>
                        <a:pt x="79" y="54"/>
                        <a:pt x="72" y="58"/>
                        <a:pt x="66" y="64"/>
                      </a:cubicBezTo>
                      <a:cubicBezTo>
                        <a:pt x="66" y="65"/>
                        <a:pt x="65" y="65"/>
                        <a:pt x="65" y="66"/>
                      </a:cubicBezTo>
                      <a:cubicBezTo>
                        <a:pt x="64" y="67"/>
                        <a:pt x="65" y="67"/>
                        <a:pt x="66" y="67"/>
                      </a:cubicBezTo>
                      <a:cubicBezTo>
                        <a:pt x="66" y="67"/>
                        <a:pt x="66" y="66"/>
                        <a:pt x="66" y="66"/>
                      </a:cubicBezTo>
                      <a:cubicBezTo>
                        <a:pt x="71" y="60"/>
                        <a:pt x="77" y="56"/>
                        <a:pt x="84" y="51"/>
                      </a:cubicBezTo>
                      <a:cubicBezTo>
                        <a:pt x="89" y="47"/>
                        <a:pt x="94" y="42"/>
                        <a:pt x="99" y="38"/>
                      </a:cubicBezTo>
                      <a:cubicBezTo>
                        <a:pt x="101" y="37"/>
                        <a:pt x="102" y="36"/>
                        <a:pt x="103" y="35"/>
                      </a:cubicBezTo>
                      <a:cubicBezTo>
                        <a:pt x="107" y="32"/>
                        <a:pt x="111" y="29"/>
                        <a:pt x="115" y="25"/>
                      </a:cubicBezTo>
                      <a:cubicBezTo>
                        <a:pt x="115" y="25"/>
                        <a:pt x="115" y="25"/>
                        <a:pt x="115" y="24"/>
                      </a:cubicBezTo>
                      <a:cubicBezTo>
                        <a:pt x="115" y="24"/>
                        <a:pt x="115" y="24"/>
                        <a:pt x="114" y="24"/>
                      </a:cubicBezTo>
                      <a:close/>
                      <a:moveTo>
                        <a:pt x="102" y="11"/>
                      </a:moveTo>
                      <a:cubicBezTo>
                        <a:pt x="102" y="11"/>
                        <a:pt x="102" y="12"/>
                        <a:pt x="101" y="12"/>
                      </a:cubicBezTo>
                      <a:cubicBezTo>
                        <a:pt x="98" y="14"/>
                        <a:pt x="94" y="16"/>
                        <a:pt x="90" y="18"/>
                      </a:cubicBezTo>
                      <a:cubicBezTo>
                        <a:pt x="87" y="19"/>
                        <a:pt x="84" y="21"/>
                        <a:pt x="81" y="22"/>
                      </a:cubicBezTo>
                      <a:cubicBezTo>
                        <a:pt x="87" y="18"/>
                        <a:pt x="94" y="15"/>
                        <a:pt x="102" y="12"/>
                      </a:cubicBezTo>
                      <a:cubicBezTo>
                        <a:pt x="102" y="11"/>
                        <a:pt x="102" y="11"/>
                        <a:pt x="102" y="11"/>
                      </a:cubicBezTo>
                      <a:close/>
                      <a:moveTo>
                        <a:pt x="98" y="27"/>
                      </a:moveTo>
                      <a:cubicBezTo>
                        <a:pt x="95" y="29"/>
                        <a:pt x="92" y="31"/>
                        <a:pt x="89" y="32"/>
                      </a:cubicBezTo>
                      <a:cubicBezTo>
                        <a:pt x="88" y="33"/>
                        <a:pt x="86" y="34"/>
                        <a:pt x="85" y="35"/>
                      </a:cubicBezTo>
                      <a:cubicBezTo>
                        <a:pt x="89" y="32"/>
                        <a:pt x="93" y="30"/>
                        <a:pt x="98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0" name="Freeform 4274"/>
                <p:cNvSpPr/>
                <p:nvPr/>
              </p:nvSpPr>
              <p:spPr bwMode="auto">
                <a:xfrm>
                  <a:off x="4196" y="1291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2 w 2"/>
                    <a:gd name="T3" fmla="*/ 0 h 4"/>
                    <a:gd name="T4" fmla="*/ 1 w 2"/>
                    <a:gd name="T5" fmla="*/ 4 h 4"/>
                    <a:gd name="T6" fmla="*/ 2 w 2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0" y="2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3" name="Freeform 4275"/>
                <p:cNvSpPr/>
                <p:nvPr/>
              </p:nvSpPr>
              <p:spPr bwMode="auto">
                <a:xfrm>
                  <a:off x="4202" y="1294"/>
                  <a:ext cx="71" cy="75"/>
                </a:xfrm>
                <a:custGeom>
                  <a:avLst/>
                  <a:gdLst>
                    <a:gd name="T0" fmla="*/ 39 w 41"/>
                    <a:gd name="T1" fmla="*/ 38 h 43"/>
                    <a:gd name="T2" fmla="*/ 41 w 41"/>
                    <a:gd name="T3" fmla="*/ 36 h 43"/>
                    <a:gd name="T4" fmla="*/ 40 w 41"/>
                    <a:gd name="T5" fmla="*/ 36 h 43"/>
                    <a:gd name="T6" fmla="*/ 41 w 41"/>
                    <a:gd name="T7" fmla="*/ 35 h 43"/>
                    <a:gd name="T8" fmla="*/ 39 w 41"/>
                    <a:gd name="T9" fmla="*/ 31 h 43"/>
                    <a:gd name="T10" fmla="*/ 38 w 41"/>
                    <a:gd name="T11" fmla="*/ 32 h 43"/>
                    <a:gd name="T12" fmla="*/ 37 w 41"/>
                    <a:gd name="T13" fmla="*/ 32 h 43"/>
                    <a:gd name="T14" fmla="*/ 38 w 41"/>
                    <a:gd name="T15" fmla="*/ 29 h 43"/>
                    <a:gd name="T16" fmla="*/ 35 w 41"/>
                    <a:gd name="T17" fmla="*/ 25 h 43"/>
                    <a:gd name="T18" fmla="*/ 34 w 41"/>
                    <a:gd name="T19" fmla="*/ 27 h 43"/>
                    <a:gd name="T20" fmla="*/ 33 w 41"/>
                    <a:gd name="T21" fmla="*/ 26 h 43"/>
                    <a:gd name="T22" fmla="*/ 34 w 41"/>
                    <a:gd name="T23" fmla="*/ 23 h 43"/>
                    <a:gd name="T24" fmla="*/ 31 w 41"/>
                    <a:gd name="T25" fmla="*/ 19 h 43"/>
                    <a:gd name="T26" fmla="*/ 30 w 41"/>
                    <a:gd name="T27" fmla="*/ 21 h 43"/>
                    <a:gd name="T28" fmla="*/ 29 w 41"/>
                    <a:gd name="T29" fmla="*/ 20 h 43"/>
                    <a:gd name="T30" fmla="*/ 30 w 41"/>
                    <a:gd name="T31" fmla="*/ 18 h 43"/>
                    <a:gd name="T32" fmla="*/ 28 w 41"/>
                    <a:gd name="T33" fmla="*/ 15 h 43"/>
                    <a:gd name="T34" fmla="*/ 27 w 41"/>
                    <a:gd name="T35" fmla="*/ 16 h 43"/>
                    <a:gd name="T36" fmla="*/ 26 w 41"/>
                    <a:gd name="T37" fmla="*/ 15 h 43"/>
                    <a:gd name="T38" fmla="*/ 27 w 41"/>
                    <a:gd name="T39" fmla="*/ 14 h 43"/>
                    <a:gd name="T40" fmla="*/ 25 w 41"/>
                    <a:gd name="T41" fmla="*/ 12 h 43"/>
                    <a:gd name="T42" fmla="*/ 25 w 41"/>
                    <a:gd name="T43" fmla="*/ 13 h 43"/>
                    <a:gd name="T44" fmla="*/ 23 w 41"/>
                    <a:gd name="T45" fmla="*/ 12 h 43"/>
                    <a:gd name="T46" fmla="*/ 24 w 41"/>
                    <a:gd name="T47" fmla="*/ 11 h 43"/>
                    <a:gd name="T48" fmla="*/ 21 w 41"/>
                    <a:gd name="T49" fmla="*/ 9 h 43"/>
                    <a:gd name="T50" fmla="*/ 21 w 41"/>
                    <a:gd name="T51" fmla="*/ 9 h 43"/>
                    <a:gd name="T52" fmla="*/ 20 w 41"/>
                    <a:gd name="T53" fmla="*/ 9 h 43"/>
                    <a:gd name="T54" fmla="*/ 20 w 41"/>
                    <a:gd name="T55" fmla="*/ 7 h 43"/>
                    <a:gd name="T56" fmla="*/ 15 w 41"/>
                    <a:gd name="T57" fmla="*/ 4 h 43"/>
                    <a:gd name="T58" fmla="*/ 14 w 41"/>
                    <a:gd name="T59" fmla="*/ 6 h 43"/>
                    <a:gd name="T60" fmla="*/ 13 w 41"/>
                    <a:gd name="T61" fmla="*/ 5 h 43"/>
                    <a:gd name="T62" fmla="*/ 13 w 41"/>
                    <a:gd name="T63" fmla="*/ 3 h 43"/>
                    <a:gd name="T64" fmla="*/ 7 w 41"/>
                    <a:gd name="T65" fmla="*/ 0 h 43"/>
                    <a:gd name="T66" fmla="*/ 1 w 41"/>
                    <a:gd name="T67" fmla="*/ 3 h 43"/>
                    <a:gd name="T68" fmla="*/ 0 w 41"/>
                    <a:gd name="T69" fmla="*/ 3 h 43"/>
                    <a:gd name="T70" fmla="*/ 38 w 41"/>
                    <a:gd name="T71" fmla="*/ 41 h 43"/>
                    <a:gd name="T72" fmla="*/ 39 w 41"/>
                    <a:gd name="T73" fmla="*/ 43 h 43"/>
                    <a:gd name="T74" fmla="*/ 39 w 41"/>
                    <a:gd name="T75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1" h="43">
                      <a:moveTo>
                        <a:pt x="39" y="38"/>
                      </a:moveTo>
                      <a:cubicBezTo>
                        <a:pt x="39" y="38"/>
                        <a:pt x="40" y="37"/>
                        <a:pt x="41" y="36"/>
                      </a:cubicBezTo>
                      <a:cubicBezTo>
                        <a:pt x="41" y="36"/>
                        <a:pt x="40" y="36"/>
                        <a:pt x="40" y="36"/>
                      </a:cubicBezTo>
                      <a:cubicBezTo>
                        <a:pt x="40" y="35"/>
                        <a:pt x="41" y="35"/>
                        <a:pt x="41" y="35"/>
                      </a:cubicBezTo>
                      <a:cubicBezTo>
                        <a:pt x="40" y="34"/>
                        <a:pt x="39" y="32"/>
                        <a:pt x="39" y="31"/>
                      </a:cubicBezTo>
                      <a:cubicBezTo>
                        <a:pt x="38" y="31"/>
                        <a:pt x="38" y="32"/>
                        <a:pt x="38" y="32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7" y="31"/>
                        <a:pt x="37" y="30"/>
                        <a:pt x="38" y="29"/>
                      </a:cubicBezTo>
                      <a:cubicBezTo>
                        <a:pt x="37" y="27"/>
                        <a:pt x="36" y="26"/>
                        <a:pt x="35" y="25"/>
                      </a:cubicBezTo>
                      <a:cubicBezTo>
                        <a:pt x="35" y="25"/>
                        <a:pt x="34" y="26"/>
                        <a:pt x="34" y="27"/>
                      </a:cubicBezTo>
                      <a:cubicBezTo>
                        <a:pt x="33" y="27"/>
                        <a:pt x="33" y="27"/>
                        <a:pt x="33" y="26"/>
                      </a:cubicBezTo>
                      <a:cubicBezTo>
                        <a:pt x="33" y="25"/>
                        <a:pt x="34" y="24"/>
                        <a:pt x="34" y="23"/>
                      </a:cubicBezTo>
                      <a:cubicBezTo>
                        <a:pt x="33" y="21"/>
                        <a:pt x="32" y="20"/>
                        <a:pt x="31" y="19"/>
                      </a:cubicBezTo>
                      <a:cubicBezTo>
                        <a:pt x="31" y="20"/>
                        <a:pt x="30" y="20"/>
                        <a:pt x="30" y="21"/>
                      </a:cubicBezTo>
                      <a:cubicBezTo>
                        <a:pt x="29" y="22"/>
                        <a:pt x="29" y="21"/>
                        <a:pt x="29" y="20"/>
                      </a:cubicBezTo>
                      <a:cubicBezTo>
                        <a:pt x="29" y="19"/>
                        <a:pt x="30" y="18"/>
                        <a:pt x="30" y="18"/>
                      </a:cubicBezTo>
                      <a:cubicBezTo>
                        <a:pt x="29" y="17"/>
                        <a:pt x="29" y="16"/>
                        <a:pt x="28" y="15"/>
                      </a:cubicBezTo>
                      <a:cubicBezTo>
                        <a:pt x="28" y="15"/>
                        <a:pt x="27" y="15"/>
                        <a:pt x="27" y="16"/>
                      </a:cubicBezTo>
                      <a:cubicBezTo>
                        <a:pt x="27" y="16"/>
                        <a:pt x="26" y="15"/>
                        <a:pt x="26" y="15"/>
                      </a:cubicBezTo>
                      <a:cubicBezTo>
                        <a:pt x="26" y="14"/>
                        <a:pt x="26" y="14"/>
                        <a:pt x="27" y="14"/>
                      </a:cubicBezTo>
                      <a:cubicBezTo>
                        <a:pt x="26" y="13"/>
                        <a:pt x="26" y="13"/>
                        <a:pt x="25" y="12"/>
                      </a:cubicBezTo>
                      <a:cubicBezTo>
                        <a:pt x="25" y="12"/>
                        <a:pt x="25" y="13"/>
                        <a:pt x="25" y="13"/>
                      </a:cubicBezTo>
                      <a:cubicBezTo>
                        <a:pt x="24" y="14"/>
                        <a:pt x="23" y="13"/>
                        <a:pt x="23" y="12"/>
                      </a:cubicBezTo>
                      <a:cubicBezTo>
                        <a:pt x="24" y="12"/>
                        <a:pt x="24" y="11"/>
                        <a:pt x="24" y="11"/>
                      </a:cubicBezTo>
                      <a:cubicBezTo>
                        <a:pt x="23" y="10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0" y="10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18" y="6"/>
                        <a:pt x="17" y="5"/>
                        <a:pt x="15" y="4"/>
                      </a:cubicBezTo>
                      <a:cubicBezTo>
                        <a:pt x="15" y="5"/>
                        <a:pt x="14" y="5"/>
                        <a:pt x="14" y="6"/>
                      </a:cubicBezTo>
                      <a:cubicBezTo>
                        <a:pt x="14" y="6"/>
                        <a:pt x="13" y="6"/>
                        <a:pt x="13" y="5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1" y="2"/>
                        <a:pt x="9" y="1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8" y="7"/>
                        <a:pt x="32" y="25"/>
                        <a:pt x="38" y="41"/>
                      </a:cubicBezTo>
                      <a:cubicBezTo>
                        <a:pt x="38" y="42"/>
                        <a:pt x="38" y="43"/>
                        <a:pt x="39" y="43"/>
                      </a:cubicBezTo>
                      <a:cubicBezTo>
                        <a:pt x="37" y="42"/>
                        <a:pt x="37" y="40"/>
                        <a:pt x="39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4" name="Freeform 4276"/>
                <p:cNvSpPr/>
                <p:nvPr/>
              </p:nvSpPr>
              <p:spPr bwMode="auto">
                <a:xfrm>
                  <a:off x="4198" y="12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6" name="Freeform 4277"/>
                <p:cNvSpPr/>
                <p:nvPr/>
              </p:nvSpPr>
              <p:spPr bwMode="auto">
                <a:xfrm>
                  <a:off x="4395" y="1169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8" name="Freeform 4278"/>
                <p:cNvSpPr/>
                <p:nvPr/>
              </p:nvSpPr>
              <p:spPr bwMode="auto">
                <a:xfrm>
                  <a:off x="4276" y="1254"/>
                  <a:ext cx="0" cy="4"/>
                </a:xfrm>
                <a:custGeom>
                  <a:avLst/>
                  <a:gdLst>
                    <a:gd name="T0" fmla="*/ 0 h 2"/>
                    <a:gd name="T1" fmla="*/ 2 h 2"/>
                    <a:gd name="T2" fmla="*/ 1 h 2"/>
                    <a:gd name="T3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49" name="Freeform 4279"/>
                <p:cNvSpPr/>
                <p:nvPr/>
              </p:nvSpPr>
              <p:spPr bwMode="auto">
                <a:xfrm>
                  <a:off x="4287" y="1246"/>
                  <a:ext cx="2" cy="3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1 h 2"/>
                    <a:gd name="T4" fmla="*/ 0 w 1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0" name="Freeform 4280"/>
                <p:cNvSpPr/>
                <p:nvPr/>
              </p:nvSpPr>
              <p:spPr bwMode="auto">
                <a:xfrm>
                  <a:off x="4388" y="1171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1 w 4"/>
                    <a:gd name="T5" fmla="*/ 2 h 3"/>
                    <a:gd name="T6" fmla="*/ 0 w 4"/>
                    <a:gd name="T7" fmla="*/ 3 h 3"/>
                    <a:gd name="T8" fmla="*/ 3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3" y="1"/>
                        <a:pt x="2" y="2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51" name="Freeform 4281"/>
                <p:cNvSpPr/>
                <p:nvPr/>
              </p:nvSpPr>
              <p:spPr bwMode="auto">
                <a:xfrm>
                  <a:off x="4196" y="1167"/>
                  <a:ext cx="190" cy="133"/>
                </a:xfrm>
                <a:custGeom>
                  <a:avLst/>
                  <a:gdLst>
                    <a:gd name="T0" fmla="*/ 10 w 109"/>
                    <a:gd name="T1" fmla="*/ 73 h 76"/>
                    <a:gd name="T2" fmla="*/ 16 w 109"/>
                    <a:gd name="T3" fmla="*/ 70 h 76"/>
                    <a:gd name="T4" fmla="*/ 18 w 109"/>
                    <a:gd name="T5" fmla="*/ 67 h 76"/>
                    <a:gd name="T6" fmla="*/ 19 w 109"/>
                    <a:gd name="T7" fmla="*/ 67 h 76"/>
                    <a:gd name="T8" fmla="*/ 19 w 109"/>
                    <a:gd name="T9" fmla="*/ 68 h 76"/>
                    <a:gd name="T10" fmla="*/ 35 w 109"/>
                    <a:gd name="T11" fmla="*/ 59 h 76"/>
                    <a:gd name="T12" fmla="*/ 36 w 109"/>
                    <a:gd name="T13" fmla="*/ 57 h 76"/>
                    <a:gd name="T14" fmla="*/ 37 w 109"/>
                    <a:gd name="T15" fmla="*/ 57 h 76"/>
                    <a:gd name="T16" fmla="*/ 43 w 109"/>
                    <a:gd name="T17" fmla="*/ 53 h 76"/>
                    <a:gd name="T18" fmla="*/ 47 w 109"/>
                    <a:gd name="T19" fmla="*/ 47 h 76"/>
                    <a:gd name="T20" fmla="*/ 48 w 109"/>
                    <a:gd name="T21" fmla="*/ 48 h 76"/>
                    <a:gd name="T22" fmla="*/ 47 w 109"/>
                    <a:gd name="T23" fmla="*/ 50 h 76"/>
                    <a:gd name="T24" fmla="*/ 50 w 109"/>
                    <a:gd name="T25" fmla="*/ 49 h 76"/>
                    <a:gd name="T26" fmla="*/ 54 w 109"/>
                    <a:gd name="T27" fmla="*/ 43 h 76"/>
                    <a:gd name="T28" fmla="*/ 55 w 109"/>
                    <a:gd name="T29" fmla="*/ 44 h 76"/>
                    <a:gd name="T30" fmla="*/ 55 w 109"/>
                    <a:gd name="T31" fmla="*/ 45 h 76"/>
                    <a:gd name="T32" fmla="*/ 61 w 109"/>
                    <a:gd name="T33" fmla="*/ 41 h 76"/>
                    <a:gd name="T34" fmla="*/ 63 w 109"/>
                    <a:gd name="T35" fmla="*/ 38 h 76"/>
                    <a:gd name="T36" fmla="*/ 64 w 109"/>
                    <a:gd name="T37" fmla="*/ 38 h 76"/>
                    <a:gd name="T38" fmla="*/ 69 w 109"/>
                    <a:gd name="T39" fmla="*/ 35 h 76"/>
                    <a:gd name="T40" fmla="*/ 71 w 109"/>
                    <a:gd name="T41" fmla="*/ 31 h 76"/>
                    <a:gd name="T42" fmla="*/ 73 w 109"/>
                    <a:gd name="T43" fmla="*/ 32 h 76"/>
                    <a:gd name="T44" fmla="*/ 72 w 109"/>
                    <a:gd name="T45" fmla="*/ 33 h 76"/>
                    <a:gd name="T46" fmla="*/ 79 w 109"/>
                    <a:gd name="T47" fmla="*/ 27 h 76"/>
                    <a:gd name="T48" fmla="*/ 83 w 109"/>
                    <a:gd name="T49" fmla="*/ 22 h 76"/>
                    <a:gd name="T50" fmla="*/ 84 w 109"/>
                    <a:gd name="T51" fmla="*/ 23 h 76"/>
                    <a:gd name="T52" fmla="*/ 83 w 109"/>
                    <a:gd name="T53" fmla="*/ 25 h 76"/>
                    <a:gd name="T54" fmla="*/ 91 w 109"/>
                    <a:gd name="T55" fmla="*/ 19 h 76"/>
                    <a:gd name="T56" fmla="*/ 95 w 109"/>
                    <a:gd name="T57" fmla="*/ 13 h 76"/>
                    <a:gd name="T58" fmla="*/ 96 w 109"/>
                    <a:gd name="T59" fmla="*/ 14 h 76"/>
                    <a:gd name="T60" fmla="*/ 95 w 109"/>
                    <a:gd name="T61" fmla="*/ 16 h 76"/>
                    <a:gd name="T62" fmla="*/ 106 w 109"/>
                    <a:gd name="T63" fmla="*/ 8 h 76"/>
                    <a:gd name="T64" fmla="*/ 109 w 109"/>
                    <a:gd name="T65" fmla="*/ 3 h 76"/>
                    <a:gd name="T66" fmla="*/ 109 w 109"/>
                    <a:gd name="T67" fmla="*/ 3 h 76"/>
                    <a:gd name="T68" fmla="*/ 108 w 109"/>
                    <a:gd name="T69" fmla="*/ 0 h 76"/>
                    <a:gd name="T70" fmla="*/ 2 w 109"/>
                    <a:gd name="T71" fmla="*/ 71 h 76"/>
                    <a:gd name="T72" fmla="*/ 2 w 109"/>
                    <a:gd name="T73" fmla="*/ 71 h 76"/>
                    <a:gd name="T74" fmla="*/ 1 w 109"/>
                    <a:gd name="T75" fmla="*/ 75 h 76"/>
                    <a:gd name="T76" fmla="*/ 1 w 109"/>
                    <a:gd name="T77" fmla="*/ 75 h 76"/>
                    <a:gd name="T78" fmla="*/ 1 w 109"/>
                    <a:gd name="T79" fmla="*/ 75 h 76"/>
                    <a:gd name="T80" fmla="*/ 3 w 109"/>
                    <a:gd name="T81" fmla="*/ 76 h 76"/>
                    <a:gd name="T82" fmla="*/ 4 w 109"/>
                    <a:gd name="T83" fmla="*/ 76 h 76"/>
                    <a:gd name="T84" fmla="*/ 10 w 109"/>
                    <a:gd name="T85" fmla="*/ 7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09" h="76">
                      <a:moveTo>
                        <a:pt x="10" y="73"/>
                      </a:moveTo>
                      <a:cubicBezTo>
                        <a:pt x="12" y="72"/>
                        <a:pt x="14" y="71"/>
                        <a:pt x="16" y="70"/>
                      </a:cubicBezTo>
                      <a:cubicBezTo>
                        <a:pt x="17" y="69"/>
                        <a:pt x="17" y="68"/>
                        <a:pt x="18" y="67"/>
                      </a:cubicBezTo>
                      <a:cubicBezTo>
                        <a:pt x="18" y="66"/>
                        <a:pt x="19" y="67"/>
                        <a:pt x="19" y="67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5" y="65"/>
                        <a:pt x="30" y="62"/>
                        <a:pt x="35" y="59"/>
                      </a:cubicBezTo>
                      <a:cubicBezTo>
                        <a:pt x="35" y="58"/>
                        <a:pt x="36" y="57"/>
                        <a:pt x="36" y="57"/>
                      </a:cubicBezTo>
                      <a:cubicBezTo>
                        <a:pt x="37" y="56"/>
                        <a:pt x="37" y="56"/>
                        <a:pt x="37" y="57"/>
                      </a:cubicBezTo>
                      <a:cubicBezTo>
                        <a:pt x="39" y="56"/>
                        <a:pt x="41" y="54"/>
                        <a:pt x="43" y="53"/>
                      </a:cubicBezTo>
                      <a:cubicBezTo>
                        <a:pt x="44" y="51"/>
                        <a:pt x="45" y="49"/>
                        <a:pt x="47" y="47"/>
                      </a:cubicBezTo>
                      <a:cubicBezTo>
                        <a:pt x="47" y="47"/>
                        <a:pt x="48" y="47"/>
                        <a:pt x="48" y="48"/>
                      </a:cubicBezTo>
                      <a:cubicBezTo>
                        <a:pt x="48" y="49"/>
                        <a:pt x="47" y="50"/>
                        <a:pt x="47" y="50"/>
                      </a:cubicBezTo>
                      <a:cubicBezTo>
                        <a:pt x="48" y="50"/>
                        <a:pt x="49" y="49"/>
                        <a:pt x="50" y="49"/>
                      </a:cubicBezTo>
                      <a:cubicBezTo>
                        <a:pt x="51" y="47"/>
                        <a:pt x="53" y="45"/>
                        <a:pt x="54" y="43"/>
                      </a:cubicBezTo>
                      <a:cubicBezTo>
                        <a:pt x="55" y="43"/>
                        <a:pt x="56" y="43"/>
                        <a:pt x="55" y="44"/>
                      </a:cubicBezTo>
                      <a:cubicBezTo>
                        <a:pt x="55" y="44"/>
                        <a:pt x="55" y="45"/>
                        <a:pt x="55" y="45"/>
                      </a:cubicBezTo>
                      <a:cubicBezTo>
                        <a:pt x="57" y="44"/>
                        <a:pt x="59" y="42"/>
                        <a:pt x="61" y="41"/>
                      </a:cubicBezTo>
                      <a:cubicBezTo>
                        <a:pt x="62" y="40"/>
                        <a:pt x="63" y="39"/>
                        <a:pt x="63" y="38"/>
                      </a:cubicBezTo>
                      <a:cubicBezTo>
                        <a:pt x="64" y="37"/>
                        <a:pt x="65" y="38"/>
                        <a:pt x="64" y="38"/>
                      </a:cubicBezTo>
                      <a:cubicBezTo>
                        <a:pt x="66" y="37"/>
                        <a:pt x="68" y="36"/>
                        <a:pt x="69" y="35"/>
                      </a:cubicBezTo>
                      <a:cubicBezTo>
                        <a:pt x="70" y="34"/>
                        <a:pt x="71" y="32"/>
                        <a:pt x="71" y="31"/>
                      </a:cubicBezTo>
                      <a:cubicBezTo>
                        <a:pt x="72" y="31"/>
                        <a:pt x="73" y="31"/>
                        <a:pt x="73" y="32"/>
                      </a:cubicBezTo>
                      <a:cubicBezTo>
                        <a:pt x="72" y="32"/>
                        <a:pt x="72" y="32"/>
                        <a:pt x="72" y="33"/>
                      </a:cubicBezTo>
                      <a:cubicBezTo>
                        <a:pt x="75" y="31"/>
                        <a:pt x="77" y="29"/>
                        <a:pt x="79" y="27"/>
                      </a:cubicBezTo>
                      <a:cubicBezTo>
                        <a:pt x="81" y="26"/>
                        <a:pt x="82" y="24"/>
                        <a:pt x="83" y="22"/>
                      </a:cubicBezTo>
                      <a:cubicBezTo>
                        <a:pt x="84" y="22"/>
                        <a:pt x="85" y="22"/>
                        <a:pt x="84" y="23"/>
                      </a:cubicBezTo>
                      <a:cubicBezTo>
                        <a:pt x="84" y="23"/>
                        <a:pt x="84" y="24"/>
                        <a:pt x="83" y="25"/>
                      </a:cubicBezTo>
                      <a:cubicBezTo>
                        <a:pt x="86" y="23"/>
                        <a:pt x="89" y="21"/>
                        <a:pt x="91" y="19"/>
                      </a:cubicBezTo>
                      <a:cubicBezTo>
                        <a:pt x="92" y="17"/>
                        <a:pt x="94" y="15"/>
                        <a:pt x="95" y="13"/>
                      </a:cubicBezTo>
                      <a:cubicBezTo>
                        <a:pt x="95" y="12"/>
                        <a:pt x="96" y="13"/>
                        <a:pt x="96" y="14"/>
                      </a:cubicBezTo>
                      <a:cubicBezTo>
                        <a:pt x="95" y="15"/>
                        <a:pt x="95" y="15"/>
                        <a:pt x="95" y="16"/>
                      </a:cubicBezTo>
                      <a:cubicBezTo>
                        <a:pt x="98" y="13"/>
                        <a:pt x="102" y="11"/>
                        <a:pt x="106" y="8"/>
                      </a:cubicBezTo>
                      <a:cubicBezTo>
                        <a:pt x="107" y="6"/>
                        <a:pt x="108" y="5"/>
                        <a:pt x="109" y="3"/>
                      </a:cubicBezTo>
                      <a:cubicBezTo>
                        <a:pt x="109" y="3"/>
                        <a:pt x="109" y="3"/>
                        <a:pt x="109" y="3"/>
                      </a:cubicBezTo>
                      <a:cubicBezTo>
                        <a:pt x="108" y="2"/>
                        <a:pt x="108" y="1"/>
                        <a:pt x="108" y="0"/>
                      </a:cubicBezTo>
                      <a:cubicBezTo>
                        <a:pt x="73" y="25"/>
                        <a:pt x="41" y="53"/>
                        <a:pt x="2" y="71"/>
                      </a:cubicBezTo>
                      <a:cubicBezTo>
                        <a:pt x="2" y="71"/>
                        <a:pt x="2" y="71"/>
                        <a:pt x="2" y="71"/>
                      </a:cubicBezTo>
                      <a:cubicBezTo>
                        <a:pt x="1" y="72"/>
                        <a:pt x="0" y="73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6"/>
                        <a:pt x="2" y="76"/>
                        <a:pt x="3" y="76"/>
                      </a:cubicBezTo>
                      <a:cubicBezTo>
                        <a:pt x="3" y="76"/>
                        <a:pt x="3" y="76"/>
                        <a:pt x="4" y="76"/>
                      </a:cubicBezTo>
                      <a:cubicBezTo>
                        <a:pt x="6" y="75"/>
                        <a:pt x="8" y="74"/>
                        <a:pt x="10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3" name="Freeform 4282"/>
                <p:cNvSpPr/>
                <p:nvPr/>
              </p:nvSpPr>
              <p:spPr bwMode="auto">
                <a:xfrm>
                  <a:off x="4266" y="1230"/>
                  <a:ext cx="179" cy="139"/>
                </a:xfrm>
                <a:custGeom>
                  <a:avLst/>
                  <a:gdLst>
                    <a:gd name="T0" fmla="*/ 103 w 103"/>
                    <a:gd name="T1" fmla="*/ 0 h 80"/>
                    <a:gd name="T2" fmla="*/ 103 w 103"/>
                    <a:gd name="T3" fmla="*/ 0 h 80"/>
                    <a:gd name="T4" fmla="*/ 101 w 103"/>
                    <a:gd name="T5" fmla="*/ 0 h 80"/>
                    <a:gd name="T6" fmla="*/ 99 w 103"/>
                    <a:gd name="T7" fmla="*/ 2 h 80"/>
                    <a:gd name="T8" fmla="*/ 96 w 103"/>
                    <a:gd name="T9" fmla="*/ 6 h 80"/>
                    <a:gd name="T10" fmla="*/ 95 w 103"/>
                    <a:gd name="T11" fmla="*/ 5 h 80"/>
                    <a:gd name="T12" fmla="*/ 95 w 103"/>
                    <a:gd name="T13" fmla="*/ 5 h 80"/>
                    <a:gd name="T14" fmla="*/ 90 w 103"/>
                    <a:gd name="T15" fmla="*/ 8 h 80"/>
                    <a:gd name="T16" fmla="*/ 88 w 103"/>
                    <a:gd name="T17" fmla="*/ 11 h 80"/>
                    <a:gd name="T18" fmla="*/ 87 w 103"/>
                    <a:gd name="T19" fmla="*/ 11 h 80"/>
                    <a:gd name="T20" fmla="*/ 82 w 103"/>
                    <a:gd name="T21" fmla="*/ 14 h 80"/>
                    <a:gd name="T22" fmla="*/ 80 w 103"/>
                    <a:gd name="T23" fmla="*/ 17 h 80"/>
                    <a:gd name="T24" fmla="*/ 79 w 103"/>
                    <a:gd name="T25" fmla="*/ 16 h 80"/>
                    <a:gd name="T26" fmla="*/ 74 w 103"/>
                    <a:gd name="T27" fmla="*/ 20 h 80"/>
                    <a:gd name="T28" fmla="*/ 72 w 103"/>
                    <a:gd name="T29" fmla="*/ 23 h 80"/>
                    <a:gd name="T30" fmla="*/ 71 w 103"/>
                    <a:gd name="T31" fmla="*/ 23 h 80"/>
                    <a:gd name="T32" fmla="*/ 71 w 103"/>
                    <a:gd name="T33" fmla="*/ 22 h 80"/>
                    <a:gd name="T34" fmla="*/ 61 w 103"/>
                    <a:gd name="T35" fmla="*/ 30 h 80"/>
                    <a:gd name="T36" fmla="*/ 60 w 103"/>
                    <a:gd name="T37" fmla="*/ 32 h 80"/>
                    <a:gd name="T38" fmla="*/ 59 w 103"/>
                    <a:gd name="T39" fmla="*/ 32 h 80"/>
                    <a:gd name="T40" fmla="*/ 53 w 103"/>
                    <a:gd name="T41" fmla="*/ 36 h 80"/>
                    <a:gd name="T42" fmla="*/ 52 w 103"/>
                    <a:gd name="T43" fmla="*/ 38 h 80"/>
                    <a:gd name="T44" fmla="*/ 51 w 103"/>
                    <a:gd name="T45" fmla="*/ 38 h 80"/>
                    <a:gd name="T46" fmla="*/ 42 w 103"/>
                    <a:gd name="T47" fmla="*/ 45 h 80"/>
                    <a:gd name="T48" fmla="*/ 41 w 103"/>
                    <a:gd name="T49" fmla="*/ 46 h 80"/>
                    <a:gd name="T50" fmla="*/ 41 w 103"/>
                    <a:gd name="T51" fmla="*/ 46 h 80"/>
                    <a:gd name="T52" fmla="*/ 32 w 103"/>
                    <a:gd name="T53" fmla="*/ 52 h 80"/>
                    <a:gd name="T54" fmla="*/ 32 w 103"/>
                    <a:gd name="T55" fmla="*/ 53 h 80"/>
                    <a:gd name="T56" fmla="*/ 31 w 103"/>
                    <a:gd name="T57" fmla="*/ 53 h 80"/>
                    <a:gd name="T58" fmla="*/ 17 w 103"/>
                    <a:gd name="T59" fmla="*/ 64 h 80"/>
                    <a:gd name="T60" fmla="*/ 17 w 103"/>
                    <a:gd name="T61" fmla="*/ 65 h 80"/>
                    <a:gd name="T62" fmla="*/ 16 w 103"/>
                    <a:gd name="T63" fmla="*/ 65 h 80"/>
                    <a:gd name="T64" fmla="*/ 5 w 103"/>
                    <a:gd name="T65" fmla="*/ 73 h 80"/>
                    <a:gd name="T66" fmla="*/ 4 w 103"/>
                    <a:gd name="T67" fmla="*/ 73 h 80"/>
                    <a:gd name="T68" fmla="*/ 4 w 103"/>
                    <a:gd name="T69" fmla="*/ 73 h 80"/>
                    <a:gd name="T70" fmla="*/ 2 w 103"/>
                    <a:gd name="T71" fmla="*/ 75 h 80"/>
                    <a:gd name="T72" fmla="*/ 2 w 103"/>
                    <a:gd name="T73" fmla="*/ 80 h 80"/>
                    <a:gd name="T74" fmla="*/ 4 w 103"/>
                    <a:gd name="T75" fmla="*/ 79 h 80"/>
                    <a:gd name="T76" fmla="*/ 102 w 103"/>
                    <a:gd name="T77" fmla="*/ 6 h 80"/>
                    <a:gd name="T78" fmla="*/ 101 w 103"/>
                    <a:gd name="T79" fmla="*/ 4 h 80"/>
                    <a:gd name="T80" fmla="*/ 103 w 103"/>
                    <a:gd name="T81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3" h="80">
                      <a:moveTo>
                        <a:pt x="103" y="0"/>
                      </a:move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102" y="0"/>
                        <a:pt x="102" y="0"/>
                        <a:pt x="101" y="0"/>
                      </a:cubicBezTo>
                      <a:cubicBezTo>
                        <a:pt x="100" y="1"/>
                        <a:pt x="100" y="1"/>
                        <a:pt x="99" y="2"/>
                      </a:cubicBezTo>
                      <a:cubicBezTo>
                        <a:pt x="98" y="3"/>
                        <a:pt x="97" y="5"/>
                        <a:pt x="96" y="6"/>
                      </a:cubicBezTo>
                      <a:cubicBezTo>
                        <a:pt x="96" y="6"/>
                        <a:pt x="95" y="6"/>
                        <a:pt x="95" y="5"/>
                      </a:cubicBezTo>
                      <a:cubicBezTo>
                        <a:pt x="95" y="5"/>
                        <a:pt x="95" y="5"/>
                        <a:pt x="95" y="5"/>
                      </a:cubicBezTo>
                      <a:cubicBezTo>
                        <a:pt x="93" y="6"/>
                        <a:pt x="92" y="7"/>
                        <a:pt x="90" y="8"/>
                      </a:cubicBezTo>
                      <a:cubicBezTo>
                        <a:pt x="89" y="9"/>
                        <a:pt x="89" y="10"/>
                        <a:pt x="88" y="11"/>
                      </a:cubicBezTo>
                      <a:cubicBezTo>
                        <a:pt x="87" y="11"/>
                        <a:pt x="87" y="11"/>
                        <a:pt x="87" y="11"/>
                      </a:cubicBezTo>
                      <a:cubicBezTo>
                        <a:pt x="85" y="12"/>
                        <a:pt x="83" y="13"/>
                        <a:pt x="82" y="14"/>
                      </a:cubicBezTo>
                      <a:cubicBezTo>
                        <a:pt x="81" y="15"/>
                        <a:pt x="81" y="16"/>
                        <a:pt x="80" y="17"/>
                      </a:cubicBezTo>
                      <a:cubicBezTo>
                        <a:pt x="80" y="17"/>
                        <a:pt x="79" y="17"/>
                        <a:pt x="79" y="16"/>
                      </a:cubicBezTo>
                      <a:cubicBezTo>
                        <a:pt x="78" y="17"/>
                        <a:pt x="76" y="19"/>
                        <a:pt x="74" y="20"/>
                      </a:cubicBezTo>
                      <a:cubicBezTo>
                        <a:pt x="74" y="21"/>
                        <a:pt x="73" y="22"/>
                        <a:pt x="72" y="23"/>
                      </a:cubicBezTo>
                      <a:cubicBezTo>
                        <a:pt x="72" y="24"/>
                        <a:pt x="71" y="23"/>
                        <a:pt x="71" y="23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68" y="25"/>
                        <a:pt x="65" y="27"/>
                        <a:pt x="61" y="30"/>
                      </a:cubicBezTo>
                      <a:cubicBezTo>
                        <a:pt x="61" y="31"/>
                        <a:pt x="60" y="31"/>
                        <a:pt x="60" y="32"/>
                      </a:cubicBezTo>
                      <a:cubicBezTo>
                        <a:pt x="60" y="32"/>
                        <a:pt x="59" y="32"/>
                        <a:pt x="59" y="32"/>
                      </a:cubicBezTo>
                      <a:cubicBezTo>
                        <a:pt x="57" y="33"/>
                        <a:pt x="55" y="35"/>
                        <a:pt x="53" y="36"/>
                      </a:cubicBezTo>
                      <a:cubicBezTo>
                        <a:pt x="53" y="37"/>
                        <a:pt x="52" y="38"/>
                        <a:pt x="52" y="38"/>
                      </a:cubicBezTo>
                      <a:cubicBezTo>
                        <a:pt x="52" y="39"/>
                        <a:pt x="51" y="39"/>
                        <a:pt x="51" y="38"/>
                      </a:cubicBezTo>
                      <a:cubicBezTo>
                        <a:pt x="48" y="40"/>
                        <a:pt x="45" y="43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38" y="48"/>
                        <a:pt x="35" y="50"/>
                        <a:pt x="32" y="52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4"/>
                        <a:pt x="31" y="54"/>
                        <a:pt x="31" y="53"/>
                      </a:cubicBezTo>
                      <a:cubicBezTo>
                        <a:pt x="27" y="57"/>
                        <a:pt x="22" y="60"/>
                        <a:pt x="17" y="64"/>
                      </a:cubicBezTo>
                      <a:cubicBezTo>
                        <a:pt x="17" y="64"/>
                        <a:pt x="17" y="64"/>
                        <a:pt x="17" y="65"/>
                      </a:cubicBezTo>
                      <a:cubicBezTo>
                        <a:pt x="16" y="65"/>
                        <a:pt x="16" y="65"/>
                        <a:pt x="16" y="65"/>
                      </a:cubicBezTo>
                      <a:cubicBezTo>
                        <a:pt x="12" y="68"/>
                        <a:pt x="8" y="70"/>
                        <a:pt x="5" y="73"/>
                      </a:cubicBezTo>
                      <a:cubicBezTo>
                        <a:pt x="5" y="73"/>
                        <a:pt x="5" y="73"/>
                        <a:pt x="4" y="73"/>
                      </a:cubicBezTo>
                      <a:cubicBezTo>
                        <a:pt x="4" y="73"/>
                        <a:pt x="4" y="73"/>
                        <a:pt x="4" y="73"/>
                      </a:cubicBezTo>
                      <a:cubicBezTo>
                        <a:pt x="3" y="74"/>
                        <a:pt x="2" y="75"/>
                        <a:pt x="2" y="75"/>
                      </a:cubicBezTo>
                      <a:cubicBezTo>
                        <a:pt x="0" y="77"/>
                        <a:pt x="0" y="79"/>
                        <a:pt x="2" y="80"/>
                      </a:cubicBezTo>
                      <a:cubicBezTo>
                        <a:pt x="3" y="80"/>
                        <a:pt x="4" y="80"/>
                        <a:pt x="4" y="79"/>
                      </a:cubicBezTo>
                      <a:cubicBezTo>
                        <a:pt x="38" y="56"/>
                        <a:pt x="69" y="29"/>
                        <a:pt x="102" y="6"/>
                      </a:cubicBezTo>
                      <a:cubicBezTo>
                        <a:pt x="102" y="5"/>
                        <a:pt x="101" y="4"/>
                        <a:pt x="101" y="4"/>
                      </a:cubicBezTo>
                      <a:cubicBezTo>
                        <a:pt x="99" y="2"/>
                        <a:pt x="101" y="0"/>
                        <a:pt x="10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4" name="Freeform 4283"/>
                <p:cNvSpPr/>
                <p:nvPr/>
              </p:nvSpPr>
              <p:spPr bwMode="auto">
                <a:xfrm>
                  <a:off x="4438" y="1230"/>
                  <a:ext cx="35" cy="45"/>
                </a:xfrm>
                <a:custGeom>
                  <a:avLst/>
                  <a:gdLst>
                    <a:gd name="T0" fmla="*/ 17 w 20"/>
                    <a:gd name="T1" fmla="*/ 22 h 26"/>
                    <a:gd name="T2" fmla="*/ 18 w 20"/>
                    <a:gd name="T3" fmla="*/ 18 h 26"/>
                    <a:gd name="T4" fmla="*/ 17 w 20"/>
                    <a:gd name="T5" fmla="*/ 17 h 26"/>
                    <a:gd name="T6" fmla="*/ 17 w 20"/>
                    <a:gd name="T7" fmla="*/ 17 h 26"/>
                    <a:gd name="T8" fmla="*/ 16 w 20"/>
                    <a:gd name="T9" fmla="*/ 17 h 26"/>
                    <a:gd name="T10" fmla="*/ 16 w 20"/>
                    <a:gd name="T11" fmla="*/ 15 h 26"/>
                    <a:gd name="T12" fmla="*/ 13 w 20"/>
                    <a:gd name="T13" fmla="*/ 10 h 26"/>
                    <a:gd name="T14" fmla="*/ 11 w 20"/>
                    <a:gd name="T15" fmla="*/ 13 h 26"/>
                    <a:gd name="T16" fmla="*/ 10 w 20"/>
                    <a:gd name="T17" fmla="*/ 12 h 26"/>
                    <a:gd name="T18" fmla="*/ 11 w 20"/>
                    <a:gd name="T19" fmla="*/ 8 h 26"/>
                    <a:gd name="T20" fmla="*/ 8 w 20"/>
                    <a:gd name="T21" fmla="*/ 4 h 26"/>
                    <a:gd name="T22" fmla="*/ 8 w 20"/>
                    <a:gd name="T23" fmla="*/ 5 h 26"/>
                    <a:gd name="T24" fmla="*/ 7 w 20"/>
                    <a:gd name="T25" fmla="*/ 4 h 26"/>
                    <a:gd name="T26" fmla="*/ 7 w 20"/>
                    <a:gd name="T27" fmla="*/ 3 h 26"/>
                    <a:gd name="T28" fmla="*/ 6 w 20"/>
                    <a:gd name="T29" fmla="*/ 1 h 26"/>
                    <a:gd name="T30" fmla="*/ 6 w 20"/>
                    <a:gd name="T31" fmla="*/ 0 h 26"/>
                    <a:gd name="T32" fmla="*/ 4 w 20"/>
                    <a:gd name="T33" fmla="*/ 3 h 26"/>
                    <a:gd name="T34" fmla="*/ 3 w 20"/>
                    <a:gd name="T35" fmla="*/ 3 h 26"/>
                    <a:gd name="T36" fmla="*/ 4 w 20"/>
                    <a:gd name="T37" fmla="*/ 0 h 26"/>
                    <a:gd name="T38" fmla="*/ 2 w 20"/>
                    <a:gd name="T39" fmla="*/ 4 h 26"/>
                    <a:gd name="T40" fmla="*/ 3 w 20"/>
                    <a:gd name="T41" fmla="*/ 6 h 26"/>
                    <a:gd name="T42" fmla="*/ 16 w 20"/>
                    <a:gd name="T43" fmla="*/ 24 h 26"/>
                    <a:gd name="T44" fmla="*/ 20 w 20"/>
                    <a:gd name="T45" fmla="*/ 24 h 26"/>
                    <a:gd name="T46" fmla="*/ 17 w 20"/>
                    <a:gd name="T47" fmla="*/ 22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0" h="26">
                      <a:moveTo>
                        <a:pt x="17" y="22"/>
                      </a:moveTo>
                      <a:cubicBezTo>
                        <a:pt x="17" y="20"/>
                        <a:pt x="18" y="19"/>
                        <a:pt x="18" y="18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8"/>
                        <a:pt x="16" y="18"/>
                        <a:pt x="16" y="17"/>
                      </a:cubicBezTo>
                      <a:cubicBezTo>
                        <a:pt x="16" y="17"/>
                        <a:pt x="16" y="16"/>
                        <a:pt x="16" y="15"/>
                      </a:cubicBezTo>
                      <a:cubicBezTo>
                        <a:pt x="15" y="13"/>
                        <a:pt x="14" y="12"/>
                        <a:pt x="13" y="10"/>
                      </a:cubicBezTo>
                      <a:cubicBezTo>
                        <a:pt x="12" y="11"/>
                        <a:pt x="12" y="12"/>
                        <a:pt x="11" y="13"/>
                      </a:cubicBezTo>
                      <a:cubicBezTo>
                        <a:pt x="11" y="14"/>
                        <a:pt x="10" y="13"/>
                        <a:pt x="10" y="12"/>
                      </a:cubicBezTo>
                      <a:cubicBezTo>
                        <a:pt x="10" y="11"/>
                        <a:pt x="11" y="10"/>
                        <a:pt x="11" y="8"/>
                      </a:cubicBezTo>
                      <a:cubicBezTo>
                        <a:pt x="10" y="7"/>
                        <a:pt x="9" y="6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5" y="1"/>
                        <a:pt x="4" y="2"/>
                        <a:pt x="4" y="3"/>
                      </a:cubicBezTo>
                      <a:cubicBezTo>
                        <a:pt x="3" y="4"/>
                        <a:pt x="2" y="4"/>
                        <a:pt x="3" y="3"/>
                      </a:cubicBezTo>
                      <a:cubicBezTo>
                        <a:pt x="3" y="2"/>
                        <a:pt x="3" y="1"/>
                        <a:pt x="4" y="0"/>
                      </a:cubicBezTo>
                      <a:cubicBezTo>
                        <a:pt x="2" y="0"/>
                        <a:pt x="0" y="2"/>
                        <a:pt x="2" y="4"/>
                      </a:cubicBezTo>
                      <a:cubicBezTo>
                        <a:pt x="2" y="4"/>
                        <a:pt x="3" y="5"/>
                        <a:pt x="3" y="6"/>
                      </a:cubicBezTo>
                      <a:cubicBezTo>
                        <a:pt x="7" y="12"/>
                        <a:pt x="12" y="18"/>
                        <a:pt x="16" y="24"/>
                      </a:cubicBezTo>
                      <a:cubicBezTo>
                        <a:pt x="17" y="26"/>
                        <a:pt x="19" y="26"/>
                        <a:pt x="20" y="24"/>
                      </a:cubicBezTo>
                      <a:cubicBezTo>
                        <a:pt x="19" y="25"/>
                        <a:pt x="17" y="24"/>
                        <a:pt x="17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5" name="Freeform 4284"/>
                <p:cNvSpPr/>
                <p:nvPr/>
              </p:nvSpPr>
              <p:spPr bwMode="auto">
                <a:xfrm>
                  <a:off x="4447" y="12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6" name="Freeform 4285"/>
                <p:cNvSpPr/>
                <p:nvPr/>
              </p:nvSpPr>
              <p:spPr bwMode="auto">
                <a:xfrm>
                  <a:off x="4358" y="1124"/>
                  <a:ext cx="37" cy="50"/>
                </a:xfrm>
                <a:custGeom>
                  <a:avLst/>
                  <a:gdLst>
                    <a:gd name="T0" fmla="*/ 16 w 21"/>
                    <a:gd name="T1" fmla="*/ 28 h 29"/>
                    <a:gd name="T2" fmla="*/ 17 w 21"/>
                    <a:gd name="T3" fmla="*/ 28 h 29"/>
                    <a:gd name="T4" fmla="*/ 18 w 21"/>
                    <a:gd name="T5" fmla="*/ 28 h 29"/>
                    <a:gd name="T6" fmla="*/ 18 w 21"/>
                    <a:gd name="T7" fmla="*/ 29 h 29"/>
                    <a:gd name="T8" fmla="*/ 21 w 21"/>
                    <a:gd name="T9" fmla="*/ 27 h 29"/>
                    <a:gd name="T10" fmla="*/ 21 w 21"/>
                    <a:gd name="T11" fmla="*/ 27 h 29"/>
                    <a:gd name="T12" fmla="*/ 21 w 21"/>
                    <a:gd name="T13" fmla="*/ 26 h 29"/>
                    <a:gd name="T14" fmla="*/ 20 w 21"/>
                    <a:gd name="T15" fmla="*/ 25 h 29"/>
                    <a:gd name="T16" fmla="*/ 19 w 21"/>
                    <a:gd name="T17" fmla="*/ 24 h 29"/>
                    <a:gd name="T18" fmla="*/ 19 w 21"/>
                    <a:gd name="T19" fmla="*/ 23 h 29"/>
                    <a:gd name="T20" fmla="*/ 18 w 21"/>
                    <a:gd name="T21" fmla="*/ 21 h 29"/>
                    <a:gd name="T22" fmla="*/ 18 w 21"/>
                    <a:gd name="T23" fmla="*/ 21 h 29"/>
                    <a:gd name="T24" fmla="*/ 17 w 21"/>
                    <a:gd name="T25" fmla="*/ 21 h 29"/>
                    <a:gd name="T26" fmla="*/ 17 w 21"/>
                    <a:gd name="T27" fmla="*/ 19 h 29"/>
                    <a:gd name="T28" fmla="*/ 15 w 21"/>
                    <a:gd name="T29" fmla="*/ 16 h 29"/>
                    <a:gd name="T30" fmla="*/ 15 w 21"/>
                    <a:gd name="T31" fmla="*/ 17 h 29"/>
                    <a:gd name="T32" fmla="*/ 14 w 21"/>
                    <a:gd name="T33" fmla="*/ 17 h 29"/>
                    <a:gd name="T34" fmla="*/ 14 w 21"/>
                    <a:gd name="T35" fmla="*/ 13 h 29"/>
                    <a:gd name="T36" fmla="*/ 11 w 21"/>
                    <a:gd name="T37" fmla="*/ 10 h 29"/>
                    <a:gd name="T38" fmla="*/ 11 w 21"/>
                    <a:gd name="T39" fmla="*/ 9 h 29"/>
                    <a:gd name="T40" fmla="*/ 9 w 21"/>
                    <a:gd name="T41" fmla="*/ 6 h 29"/>
                    <a:gd name="T42" fmla="*/ 8 w 21"/>
                    <a:gd name="T43" fmla="*/ 4 h 29"/>
                    <a:gd name="T44" fmla="*/ 3 w 21"/>
                    <a:gd name="T45" fmla="*/ 4 h 29"/>
                    <a:gd name="T46" fmla="*/ 1 w 21"/>
                    <a:gd name="T47" fmla="*/ 0 h 29"/>
                    <a:gd name="T48" fmla="*/ 1 w 21"/>
                    <a:gd name="T49" fmla="*/ 4 h 29"/>
                    <a:gd name="T50" fmla="*/ 15 w 21"/>
                    <a:gd name="T51" fmla="*/ 25 h 29"/>
                    <a:gd name="T52" fmla="*/ 16 w 21"/>
                    <a:gd name="T53" fmla="*/ 28 h 29"/>
                    <a:gd name="T54" fmla="*/ 16 w 21"/>
                    <a:gd name="T55" fmla="*/ 28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" h="29">
                      <a:moveTo>
                        <a:pt x="16" y="28"/>
                      </a:move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7"/>
                        <a:pt x="18" y="28"/>
                        <a:pt x="18" y="28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9"/>
                        <a:pt x="20" y="28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1" y="27"/>
                        <a:pt x="21" y="26"/>
                        <a:pt x="21" y="26"/>
                      </a:cubicBezTo>
                      <a:cubicBezTo>
                        <a:pt x="21" y="26"/>
                        <a:pt x="21" y="25"/>
                        <a:pt x="20" y="25"/>
                      </a:cubicBezTo>
                      <a:cubicBezTo>
                        <a:pt x="20" y="25"/>
                        <a:pt x="19" y="25"/>
                        <a:pt x="19" y="24"/>
                      </a:cubicBezTo>
                      <a:cubicBezTo>
                        <a:pt x="19" y="24"/>
                        <a:pt x="19" y="23"/>
                        <a:pt x="19" y="23"/>
                      </a:cubicBezTo>
                      <a:cubicBezTo>
                        <a:pt x="19" y="22"/>
                        <a:pt x="18" y="22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7" y="22"/>
                        <a:pt x="17" y="21"/>
                        <a:pt x="17" y="21"/>
                      </a:cubicBezTo>
                      <a:cubicBezTo>
                        <a:pt x="17" y="20"/>
                        <a:pt x="17" y="20"/>
                        <a:pt x="17" y="19"/>
                      </a:cubicBezTo>
                      <a:cubicBezTo>
                        <a:pt x="16" y="18"/>
                        <a:pt x="16" y="17"/>
                        <a:pt x="15" y="16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6"/>
                        <a:pt x="14" y="15"/>
                        <a:pt x="14" y="13"/>
                      </a:cubicBezTo>
                      <a:cubicBezTo>
                        <a:pt x="13" y="12"/>
                        <a:pt x="12" y="11"/>
                        <a:pt x="11" y="10"/>
                      </a:cubicBezTo>
                      <a:cubicBezTo>
                        <a:pt x="11" y="10"/>
                        <a:pt x="11" y="10"/>
                        <a:pt x="11" y="9"/>
                      </a:cubicBezTo>
                      <a:cubicBezTo>
                        <a:pt x="10" y="8"/>
                        <a:pt x="10" y="7"/>
                        <a:pt x="9" y="6"/>
                      </a:cubicBezTo>
                      <a:cubicBezTo>
                        <a:pt x="9" y="6"/>
                        <a:pt x="8" y="5"/>
                        <a:pt x="8" y="4"/>
                      </a:cubicBezTo>
                      <a:cubicBezTo>
                        <a:pt x="6" y="4"/>
                        <a:pt x="5" y="4"/>
                        <a:pt x="3" y="4"/>
                      </a:cubicBezTo>
                      <a:cubicBezTo>
                        <a:pt x="1" y="4"/>
                        <a:pt x="0" y="2"/>
                        <a:pt x="1" y="0"/>
                      </a:cubicBezTo>
                      <a:cubicBezTo>
                        <a:pt x="0" y="1"/>
                        <a:pt x="0" y="3"/>
                        <a:pt x="1" y="4"/>
                      </a:cubicBezTo>
                      <a:cubicBezTo>
                        <a:pt x="7" y="10"/>
                        <a:pt x="10" y="18"/>
                        <a:pt x="15" y="25"/>
                      </a:cubicBezTo>
                      <a:cubicBezTo>
                        <a:pt x="15" y="26"/>
                        <a:pt x="15" y="27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68" name="Freeform 4286"/>
                <p:cNvSpPr/>
                <p:nvPr/>
              </p:nvSpPr>
              <p:spPr bwMode="auto">
                <a:xfrm>
                  <a:off x="4358" y="1122"/>
                  <a:ext cx="150" cy="17"/>
                </a:xfrm>
                <a:custGeom>
                  <a:avLst/>
                  <a:gdLst>
                    <a:gd name="T0" fmla="*/ 3 w 86"/>
                    <a:gd name="T1" fmla="*/ 5 h 10"/>
                    <a:gd name="T2" fmla="*/ 8 w 86"/>
                    <a:gd name="T3" fmla="*/ 5 h 10"/>
                    <a:gd name="T4" fmla="*/ 9 w 86"/>
                    <a:gd name="T5" fmla="*/ 5 h 10"/>
                    <a:gd name="T6" fmla="*/ 10 w 86"/>
                    <a:gd name="T7" fmla="*/ 5 h 10"/>
                    <a:gd name="T8" fmla="*/ 10 w 86"/>
                    <a:gd name="T9" fmla="*/ 5 h 10"/>
                    <a:gd name="T10" fmla="*/ 42 w 86"/>
                    <a:gd name="T11" fmla="*/ 7 h 10"/>
                    <a:gd name="T12" fmla="*/ 43 w 86"/>
                    <a:gd name="T13" fmla="*/ 6 h 10"/>
                    <a:gd name="T14" fmla="*/ 44 w 86"/>
                    <a:gd name="T15" fmla="*/ 7 h 10"/>
                    <a:gd name="T16" fmla="*/ 44 w 86"/>
                    <a:gd name="T17" fmla="*/ 7 h 10"/>
                    <a:gd name="T18" fmla="*/ 53 w 86"/>
                    <a:gd name="T19" fmla="*/ 8 h 10"/>
                    <a:gd name="T20" fmla="*/ 54 w 86"/>
                    <a:gd name="T21" fmla="*/ 6 h 10"/>
                    <a:gd name="T22" fmla="*/ 55 w 86"/>
                    <a:gd name="T23" fmla="*/ 7 h 10"/>
                    <a:gd name="T24" fmla="*/ 55 w 86"/>
                    <a:gd name="T25" fmla="*/ 8 h 10"/>
                    <a:gd name="T26" fmla="*/ 63 w 86"/>
                    <a:gd name="T27" fmla="*/ 8 h 10"/>
                    <a:gd name="T28" fmla="*/ 65 w 86"/>
                    <a:gd name="T29" fmla="*/ 5 h 10"/>
                    <a:gd name="T30" fmla="*/ 66 w 86"/>
                    <a:gd name="T31" fmla="*/ 6 h 10"/>
                    <a:gd name="T32" fmla="*/ 65 w 86"/>
                    <a:gd name="T33" fmla="*/ 8 h 10"/>
                    <a:gd name="T34" fmla="*/ 68 w 86"/>
                    <a:gd name="T35" fmla="*/ 8 h 10"/>
                    <a:gd name="T36" fmla="*/ 68 w 86"/>
                    <a:gd name="T37" fmla="*/ 8 h 10"/>
                    <a:gd name="T38" fmla="*/ 69 w 86"/>
                    <a:gd name="T39" fmla="*/ 9 h 10"/>
                    <a:gd name="T40" fmla="*/ 81 w 86"/>
                    <a:gd name="T41" fmla="*/ 10 h 10"/>
                    <a:gd name="T42" fmla="*/ 81 w 86"/>
                    <a:gd name="T43" fmla="*/ 8 h 10"/>
                    <a:gd name="T44" fmla="*/ 86 w 86"/>
                    <a:gd name="T45" fmla="*/ 6 h 10"/>
                    <a:gd name="T46" fmla="*/ 84 w 86"/>
                    <a:gd name="T47" fmla="*/ 6 h 10"/>
                    <a:gd name="T48" fmla="*/ 41 w 86"/>
                    <a:gd name="T49" fmla="*/ 2 h 10"/>
                    <a:gd name="T50" fmla="*/ 3 w 86"/>
                    <a:gd name="T51" fmla="*/ 0 h 10"/>
                    <a:gd name="T52" fmla="*/ 1 w 86"/>
                    <a:gd name="T53" fmla="*/ 1 h 10"/>
                    <a:gd name="T54" fmla="*/ 3 w 86"/>
                    <a:gd name="T55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6" h="10">
                      <a:moveTo>
                        <a:pt x="3" y="5"/>
                      </a:moveTo>
                      <a:cubicBezTo>
                        <a:pt x="5" y="5"/>
                        <a:pt x="6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8" y="5"/>
                        <a:pt x="10" y="4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21" y="6"/>
                        <a:pt x="31" y="6"/>
                        <a:pt x="42" y="7"/>
                      </a:cubicBezTo>
                      <a:cubicBezTo>
                        <a:pt x="43" y="7"/>
                        <a:pt x="43" y="6"/>
                        <a:pt x="43" y="6"/>
                      </a:cubicBezTo>
                      <a:cubicBezTo>
                        <a:pt x="44" y="6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7" y="7"/>
                        <a:pt x="50" y="7"/>
                        <a:pt x="53" y="8"/>
                      </a:cubicBezTo>
                      <a:cubicBezTo>
                        <a:pt x="53" y="7"/>
                        <a:pt x="54" y="7"/>
                        <a:pt x="54" y="6"/>
                      </a:cubicBezTo>
                      <a:cubicBezTo>
                        <a:pt x="54" y="6"/>
                        <a:pt x="55" y="6"/>
                        <a:pt x="55" y="7"/>
                      </a:cubicBezTo>
                      <a:cubicBezTo>
                        <a:pt x="55" y="7"/>
                        <a:pt x="55" y="7"/>
                        <a:pt x="55" y="8"/>
                      </a:cubicBezTo>
                      <a:cubicBezTo>
                        <a:pt x="58" y="8"/>
                        <a:pt x="60" y="8"/>
                        <a:pt x="63" y="8"/>
                      </a:cubicBezTo>
                      <a:cubicBezTo>
                        <a:pt x="64" y="7"/>
                        <a:pt x="64" y="6"/>
                        <a:pt x="65" y="5"/>
                      </a:cubicBezTo>
                      <a:cubicBezTo>
                        <a:pt x="65" y="5"/>
                        <a:pt x="66" y="5"/>
                        <a:pt x="66" y="6"/>
                      </a:cubicBezTo>
                      <a:cubicBezTo>
                        <a:pt x="65" y="7"/>
                        <a:pt x="65" y="7"/>
                        <a:pt x="65" y="8"/>
                      </a:cubicBezTo>
                      <a:cubicBezTo>
                        <a:pt x="66" y="8"/>
                        <a:pt x="67" y="8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8"/>
                        <a:pt x="69" y="8"/>
                        <a:pt x="69" y="9"/>
                      </a:cubicBezTo>
                      <a:cubicBezTo>
                        <a:pt x="73" y="9"/>
                        <a:pt x="77" y="10"/>
                        <a:pt x="81" y="10"/>
                      </a:cubicBezTo>
                      <a:cubicBezTo>
                        <a:pt x="81" y="9"/>
                        <a:pt x="81" y="9"/>
                        <a:pt x="81" y="8"/>
                      </a:cubicBezTo>
                      <a:cubicBezTo>
                        <a:pt x="82" y="5"/>
                        <a:pt x="84" y="5"/>
                        <a:pt x="86" y="6"/>
                      </a:cubicBezTo>
                      <a:cubicBezTo>
                        <a:pt x="85" y="6"/>
                        <a:pt x="85" y="6"/>
                        <a:pt x="84" y="6"/>
                      </a:cubicBezTo>
                      <a:cubicBezTo>
                        <a:pt x="70" y="3"/>
                        <a:pt x="55" y="3"/>
                        <a:pt x="41" y="2"/>
                      </a:cubicBezTo>
                      <a:cubicBezTo>
                        <a:pt x="29" y="1"/>
                        <a:pt x="16" y="0"/>
                        <a:pt x="3" y="0"/>
                      </a:cubicBez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0" y="3"/>
                        <a:pt x="1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0" name="Freeform 4287"/>
                <p:cNvSpPr/>
                <p:nvPr/>
              </p:nvSpPr>
              <p:spPr bwMode="auto">
                <a:xfrm>
                  <a:off x="4468" y="1131"/>
                  <a:ext cx="41" cy="142"/>
                </a:xfrm>
                <a:custGeom>
                  <a:avLst/>
                  <a:gdLst>
                    <a:gd name="T0" fmla="*/ 23 w 24"/>
                    <a:gd name="T1" fmla="*/ 1 h 82"/>
                    <a:gd name="T2" fmla="*/ 18 w 24"/>
                    <a:gd name="T3" fmla="*/ 3 h 82"/>
                    <a:gd name="T4" fmla="*/ 18 w 24"/>
                    <a:gd name="T5" fmla="*/ 5 h 82"/>
                    <a:gd name="T6" fmla="*/ 17 w 24"/>
                    <a:gd name="T7" fmla="*/ 11 h 82"/>
                    <a:gd name="T8" fmla="*/ 17 w 24"/>
                    <a:gd name="T9" fmla="*/ 12 h 82"/>
                    <a:gd name="T10" fmla="*/ 13 w 24"/>
                    <a:gd name="T11" fmla="*/ 27 h 82"/>
                    <a:gd name="T12" fmla="*/ 1 w 24"/>
                    <a:gd name="T13" fmla="*/ 75 h 82"/>
                    <a:gd name="T14" fmla="*/ 0 w 24"/>
                    <a:gd name="T15" fmla="*/ 79 h 82"/>
                    <a:gd name="T16" fmla="*/ 3 w 24"/>
                    <a:gd name="T17" fmla="*/ 81 h 82"/>
                    <a:gd name="T18" fmla="*/ 5 w 24"/>
                    <a:gd name="T19" fmla="*/ 79 h 82"/>
                    <a:gd name="T20" fmla="*/ 23 w 24"/>
                    <a:gd name="T21" fmla="*/ 4 h 82"/>
                    <a:gd name="T22" fmla="*/ 23 w 24"/>
                    <a:gd name="T23" fmla="*/ 1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82">
                      <a:moveTo>
                        <a:pt x="23" y="1"/>
                      </a:moveTo>
                      <a:cubicBezTo>
                        <a:pt x="21" y="0"/>
                        <a:pt x="19" y="0"/>
                        <a:pt x="18" y="3"/>
                      </a:cubicBezTo>
                      <a:cubicBezTo>
                        <a:pt x="18" y="4"/>
                        <a:pt x="18" y="4"/>
                        <a:pt x="18" y="5"/>
                      </a:cubicBezTo>
                      <a:cubicBezTo>
                        <a:pt x="17" y="7"/>
                        <a:pt x="17" y="9"/>
                        <a:pt x="17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6" y="17"/>
                        <a:pt x="14" y="22"/>
                        <a:pt x="13" y="27"/>
                      </a:cubicBezTo>
                      <a:cubicBezTo>
                        <a:pt x="9" y="43"/>
                        <a:pt x="4" y="59"/>
                        <a:pt x="1" y="75"/>
                      </a:cubicBezTo>
                      <a:cubicBezTo>
                        <a:pt x="1" y="76"/>
                        <a:pt x="0" y="77"/>
                        <a:pt x="0" y="79"/>
                      </a:cubicBezTo>
                      <a:cubicBezTo>
                        <a:pt x="0" y="81"/>
                        <a:pt x="2" y="82"/>
                        <a:pt x="3" y="81"/>
                      </a:cubicBezTo>
                      <a:cubicBezTo>
                        <a:pt x="4" y="81"/>
                        <a:pt x="5" y="81"/>
                        <a:pt x="5" y="79"/>
                      </a:cubicBezTo>
                      <a:cubicBezTo>
                        <a:pt x="10" y="54"/>
                        <a:pt x="18" y="29"/>
                        <a:pt x="23" y="4"/>
                      </a:cubicBezTo>
                      <a:cubicBezTo>
                        <a:pt x="24" y="3"/>
                        <a:pt x="23" y="2"/>
                        <a:pt x="2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1" name="Freeform 4288"/>
                <p:cNvSpPr>
                  <a:spLocks noEditPoints="1"/>
                </p:cNvSpPr>
                <p:nvPr/>
              </p:nvSpPr>
              <p:spPr bwMode="auto">
                <a:xfrm>
                  <a:off x="4219" y="1129"/>
                  <a:ext cx="217" cy="228"/>
                </a:xfrm>
                <a:custGeom>
                  <a:avLst/>
                  <a:gdLst>
                    <a:gd name="T0" fmla="*/ 124 w 125"/>
                    <a:gd name="T1" fmla="*/ 3 h 131"/>
                    <a:gd name="T2" fmla="*/ 119 w 125"/>
                    <a:gd name="T3" fmla="*/ 4 h 131"/>
                    <a:gd name="T4" fmla="*/ 109 w 125"/>
                    <a:gd name="T5" fmla="*/ 8 h 131"/>
                    <a:gd name="T6" fmla="*/ 105 w 125"/>
                    <a:gd name="T7" fmla="*/ 7 h 131"/>
                    <a:gd name="T8" fmla="*/ 98 w 125"/>
                    <a:gd name="T9" fmla="*/ 6 h 131"/>
                    <a:gd name="T10" fmla="*/ 90 w 125"/>
                    <a:gd name="T11" fmla="*/ 1 h 131"/>
                    <a:gd name="T12" fmla="*/ 91 w 125"/>
                    <a:gd name="T13" fmla="*/ 6 h 131"/>
                    <a:gd name="T14" fmla="*/ 94 w 125"/>
                    <a:gd name="T15" fmla="*/ 10 h 131"/>
                    <a:gd name="T16" fmla="*/ 99 w 125"/>
                    <a:gd name="T17" fmla="*/ 9 h 131"/>
                    <a:gd name="T18" fmla="*/ 98 w 125"/>
                    <a:gd name="T19" fmla="*/ 18 h 131"/>
                    <a:gd name="T20" fmla="*/ 100 w 125"/>
                    <a:gd name="T21" fmla="*/ 22 h 131"/>
                    <a:gd name="T22" fmla="*/ 102 w 125"/>
                    <a:gd name="T23" fmla="*/ 23 h 131"/>
                    <a:gd name="T24" fmla="*/ 113 w 125"/>
                    <a:gd name="T25" fmla="*/ 13 h 131"/>
                    <a:gd name="T26" fmla="*/ 105 w 125"/>
                    <a:gd name="T27" fmla="*/ 25 h 131"/>
                    <a:gd name="T28" fmla="*/ 118 w 125"/>
                    <a:gd name="T29" fmla="*/ 12 h 131"/>
                    <a:gd name="T30" fmla="*/ 71 w 125"/>
                    <a:gd name="T31" fmla="*/ 99 h 131"/>
                    <a:gd name="T32" fmla="*/ 107 w 125"/>
                    <a:gd name="T33" fmla="*/ 18 h 131"/>
                    <a:gd name="T34" fmla="*/ 76 w 125"/>
                    <a:gd name="T35" fmla="*/ 71 h 131"/>
                    <a:gd name="T36" fmla="*/ 97 w 125"/>
                    <a:gd name="T37" fmla="*/ 25 h 131"/>
                    <a:gd name="T38" fmla="*/ 65 w 125"/>
                    <a:gd name="T39" fmla="*/ 82 h 131"/>
                    <a:gd name="T40" fmla="*/ 59 w 125"/>
                    <a:gd name="T41" fmla="*/ 86 h 131"/>
                    <a:gd name="T42" fmla="*/ 83 w 125"/>
                    <a:gd name="T43" fmla="*/ 36 h 131"/>
                    <a:gd name="T44" fmla="*/ 60 w 125"/>
                    <a:gd name="T45" fmla="*/ 77 h 131"/>
                    <a:gd name="T46" fmla="*/ 48 w 125"/>
                    <a:gd name="T47" fmla="*/ 93 h 131"/>
                    <a:gd name="T48" fmla="*/ 66 w 125"/>
                    <a:gd name="T49" fmla="*/ 49 h 131"/>
                    <a:gd name="T50" fmla="*/ 29 w 125"/>
                    <a:gd name="T51" fmla="*/ 124 h 131"/>
                    <a:gd name="T52" fmla="*/ 60 w 125"/>
                    <a:gd name="T53" fmla="*/ 54 h 131"/>
                    <a:gd name="T54" fmla="*/ 28 w 125"/>
                    <a:gd name="T55" fmla="*/ 110 h 131"/>
                    <a:gd name="T56" fmla="*/ 50 w 125"/>
                    <a:gd name="T57" fmla="*/ 60 h 131"/>
                    <a:gd name="T58" fmla="*/ 32 w 125"/>
                    <a:gd name="T59" fmla="*/ 93 h 131"/>
                    <a:gd name="T60" fmla="*/ 37 w 125"/>
                    <a:gd name="T61" fmla="*/ 71 h 131"/>
                    <a:gd name="T62" fmla="*/ 34 w 125"/>
                    <a:gd name="T63" fmla="*/ 72 h 131"/>
                    <a:gd name="T64" fmla="*/ 18 w 125"/>
                    <a:gd name="T65" fmla="*/ 101 h 131"/>
                    <a:gd name="T66" fmla="*/ 23 w 125"/>
                    <a:gd name="T67" fmla="*/ 79 h 131"/>
                    <a:gd name="T68" fmla="*/ 14 w 125"/>
                    <a:gd name="T69" fmla="*/ 87 h 131"/>
                    <a:gd name="T70" fmla="*/ 6 w 125"/>
                    <a:gd name="T71" fmla="*/ 90 h 131"/>
                    <a:gd name="T72" fmla="*/ 0 w 125"/>
                    <a:gd name="T73" fmla="*/ 95 h 131"/>
                    <a:gd name="T74" fmla="*/ 3 w 125"/>
                    <a:gd name="T75" fmla="*/ 100 h 131"/>
                    <a:gd name="T76" fmla="*/ 10 w 125"/>
                    <a:gd name="T77" fmla="*/ 102 h 131"/>
                    <a:gd name="T78" fmla="*/ 21 w 125"/>
                    <a:gd name="T79" fmla="*/ 85 h 131"/>
                    <a:gd name="T80" fmla="*/ 13 w 125"/>
                    <a:gd name="T81" fmla="*/ 107 h 131"/>
                    <a:gd name="T82" fmla="*/ 29 w 125"/>
                    <a:gd name="T83" fmla="*/ 80 h 131"/>
                    <a:gd name="T84" fmla="*/ 17 w 125"/>
                    <a:gd name="T85" fmla="*/ 109 h 131"/>
                    <a:gd name="T86" fmla="*/ 36 w 125"/>
                    <a:gd name="T87" fmla="*/ 75 h 131"/>
                    <a:gd name="T88" fmla="*/ 33 w 125"/>
                    <a:gd name="T89" fmla="*/ 87 h 131"/>
                    <a:gd name="T90" fmla="*/ 21 w 125"/>
                    <a:gd name="T91" fmla="*/ 114 h 131"/>
                    <a:gd name="T92" fmla="*/ 24 w 125"/>
                    <a:gd name="T93" fmla="*/ 118 h 131"/>
                    <a:gd name="T94" fmla="*/ 32 w 125"/>
                    <a:gd name="T95" fmla="*/ 109 h 131"/>
                    <a:gd name="T96" fmla="*/ 29 w 125"/>
                    <a:gd name="T97" fmla="*/ 126 h 131"/>
                    <a:gd name="T98" fmla="*/ 50 w 125"/>
                    <a:gd name="T99" fmla="*/ 87 h 131"/>
                    <a:gd name="T100" fmla="*/ 31 w 125"/>
                    <a:gd name="T101" fmla="*/ 131 h 131"/>
                    <a:gd name="T102" fmla="*/ 64 w 125"/>
                    <a:gd name="T103" fmla="*/ 73 h 131"/>
                    <a:gd name="T104" fmla="*/ 44 w 125"/>
                    <a:gd name="T105" fmla="*/ 123 h 131"/>
                    <a:gd name="T106" fmla="*/ 89 w 125"/>
                    <a:gd name="T107" fmla="*/ 40 h 131"/>
                    <a:gd name="T108" fmla="*/ 58 w 125"/>
                    <a:gd name="T109" fmla="*/ 111 h 131"/>
                    <a:gd name="T110" fmla="*/ 101 w 125"/>
                    <a:gd name="T111" fmla="*/ 29 h 131"/>
                    <a:gd name="T112" fmla="*/ 67 w 125"/>
                    <a:gd name="T113" fmla="*/ 103 h 131"/>
                    <a:gd name="T114" fmla="*/ 82 w 125"/>
                    <a:gd name="T115" fmla="*/ 82 h 131"/>
                    <a:gd name="T116" fmla="*/ 56 w 125"/>
                    <a:gd name="T117" fmla="*/ 58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5" h="131">
                      <a:moveTo>
                        <a:pt x="97" y="56"/>
                      </a:moveTo>
                      <a:cubicBezTo>
                        <a:pt x="102" y="47"/>
                        <a:pt x="107" y="38"/>
                        <a:pt x="110" y="29"/>
                      </a:cubicBezTo>
                      <a:cubicBezTo>
                        <a:pt x="113" y="19"/>
                        <a:pt x="120" y="12"/>
                        <a:pt x="124" y="3"/>
                      </a:cubicBezTo>
                      <a:cubicBezTo>
                        <a:pt x="124" y="3"/>
                        <a:pt x="124" y="3"/>
                        <a:pt x="124" y="3"/>
                      </a:cubicBezTo>
                      <a:cubicBezTo>
                        <a:pt x="125" y="2"/>
                        <a:pt x="124" y="2"/>
                        <a:pt x="123" y="2"/>
                      </a:cubicBezTo>
                      <a:cubicBezTo>
                        <a:pt x="123" y="2"/>
                        <a:pt x="123" y="3"/>
                        <a:pt x="122" y="3"/>
                      </a:cubicBezTo>
                      <a:cubicBezTo>
                        <a:pt x="120" y="4"/>
                        <a:pt x="119" y="5"/>
                        <a:pt x="117" y="7"/>
                      </a:cubicBezTo>
                      <a:cubicBezTo>
                        <a:pt x="118" y="6"/>
                        <a:pt x="118" y="5"/>
                        <a:pt x="119" y="4"/>
                      </a:cubicBezTo>
                      <a:cubicBezTo>
                        <a:pt x="119" y="3"/>
                        <a:pt x="118" y="3"/>
                        <a:pt x="118" y="3"/>
                      </a:cubicBezTo>
                      <a:cubicBezTo>
                        <a:pt x="113" y="6"/>
                        <a:pt x="110" y="10"/>
                        <a:pt x="107" y="14"/>
                      </a:cubicBezTo>
                      <a:cubicBezTo>
                        <a:pt x="107" y="15"/>
                        <a:pt x="102" y="23"/>
                        <a:pt x="103" y="18"/>
                      </a:cubicBezTo>
                      <a:cubicBezTo>
                        <a:pt x="105" y="15"/>
                        <a:pt x="107" y="11"/>
                        <a:pt x="109" y="8"/>
                      </a:cubicBezTo>
                      <a:cubicBezTo>
                        <a:pt x="109" y="8"/>
                        <a:pt x="109" y="7"/>
                        <a:pt x="108" y="7"/>
                      </a:cubicBezTo>
                      <a:cubicBezTo>
                        <a:pt x="105" y="10"/>
                        <a:pt x="103" y="13"/>
                        <a:pt x="102" y="17"/>
                      </a:cubicBezTo>
                      <a:cubicBezTo>
                        <a:pt x="98" y="23"/>
                        <a:pt x="102" y="14"/>
                        <a:pt x="102" y="14"/>
                      </a:cubicBezTo>
                      <a:cubicBezTo>
                        <a:pt x="102" y="11"/>
                        <a:pt x="104" y="9"/>
                        <a:pt x="105" y="7"/>
                      </a:cubicBezTo>
                      <a:cubicBezTo>
                        <a:pt x="105" y="6"/>
                        <a:pt x="104" y="6"/>
                        <a:pt x="104" y="6"/>
                      </a:cubicBezTo>
                      <a:cubicBezTo>
                        <a:pt x="102" y="8"/>
                        <a:pt x="98" y="14"/>
                        <a:pt x="98" y="16"/>
                      </a:cubicBezTo>
                      <a:cubicBezTo>
                        <a:pt x="98" y="13"/>
                        <a:pt x="99" y="10"/>
                        <a:pt x="100" y="6"/>
                      </a:cubicBezTo>
                      <a:cubicBezTo>
                        <a:pt x="100" y="6"/>
                        <a:pt x="99" y="5"/>
                        <a:pt x="98" y="6"/>
                      </a:cubicBezTo>
                      <a:cubicBezTo>
                        <a:pt x="96" y="13"/>
                        <a:pt x="95" y="5"/>
                        <a:pt x="95" y="3"/>
                      </a:cubicBezTo>
                      <a:cubicBezTo>
                        <a:pt x="95" y="2"/>
                        <a:pt x="94" y="2"/>
                        <a:pt x="94" y="3"/>
                      </a:cubicBezTo>
                      <a:cubicBezTo>
                        <a:pt x="92" y="6"/>
                        <a:pt x="91" y="5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0" y="0"/>
                        <a:pt x="88" y="1"/>
                        <a:pt x="89" y="1"/>
                      </a:cubicBezTo>
                      <a:cubicBezTo>
                        <a:pt x="89" y="1"/>
                        <a:pt x="89" y="1"/>
                        <a:pt x="89" y="1"/>
                      </a:cubicBezTo>
                      <a:cubicBezTo>
                        <a:pt x="89" y="2"/>
                        <a:pt x="89" y="3"/>
                        <a:pt x="89" y="3"/>
                      </a:cubicBezTo>
                      <a:cubicBezTo>
                        <a:pt x="90" y="4"/>
                        <a:pt x="90" y="5"/>
                        <a:pt x="91" y="6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3" y="6"/>
                        <a:pt x="94" y="5"/>
                        <a:pt x="94" y="4"/>
                      </a:cubicBezTo>
                      <a:cubicBezTo>
                        <a:pt x="93" y="6"/>
                        <a:pt x="94" y="8"/>
                        <a:pt x="94" y="10"/>
                      </a:cubicBezTo>
                      <a:cubicBezTo>
                        <a:pt x="94" y="12"/>
                        <a:pt x="94" y="13"/>
                        <a:pt x="94" y="14"/>
                      </a:cubicBezTo>
                      <a:cubicBezTo>
                        <a:pt x="94" y="14"/>
                        <a:pt x="94" y="14"/>
                        <a:pt x="95" y="14"/>
                      </a:cubicBezTo>
                      <a:cubicBezTo>
                        <a:pt x="95" y="14"/>
                        <a:pt x="95" y="14"/>
                        <a:pt x="95" y="13"/>
                      </a:cubicBezTo>
                      <a:cubicBezTo>
                        <a:pt x="97" y="12"/>
                        <a:pt x="98" y="11"/>
                        <a:pt x="99" y="9"/>
                      </a:cubicBezTo>
                      <a:cubicBezTo>
                        <a:pt x="98" y="10"/>
                        <a:pt x="97" y="13"/>
                        <a:pt x="97" y="16"/>
                      </a:cubicBezTo>
                      <a:cubicBezTo>
                        <a:pt x="97" y="17"/>
                        <a:pt x="97" y="17"/>
                        <a:pt x="97" y="18"/>
                      </a:cubicBezTo>
                      <a:cubicBezTo>
                        <a:pt x="97" y="18"/>
                        <a:pt x="97" y="19"/>
                        <a:pt x="98" y="18"/>
                      </a:cubicBezTo>
                      <a:cubicBezTo>
                        <a:pt x="98" y="18"/>
                        <a:pt x="98" y="18"/>
                        <a:pt x="98" y="18"/>
                      </a:cubicBezTo>
                      <a:cubicBezTo>
                        <a:pt x="99" y="17"/>
                        <a:pt x="99" y="17"/>
                        <a:pt x="100" y="16"/>
                      </a:cubicBezTo>
                      <a:cubicBezTo>
                        <a:pt x="99" y="17"/>
                        <a:pt x="99" y="19"/>
                        <a:pt x="99" y="20"/>
                      </a:cubicBezTo>
                      <a:cubicBezTo>
                        <a:pt x="99" y="20"/>
                        <a:pt x="99" y="21"/>
                        <a:pt x="99" y="21"/>
                      </a:cubicBezTo>
                      <a:cubicBezTo>
                        <a:pt x="99" y="22"/>
                        <a:pt x="100" y="22"/>
                        <a:pt x="100" y="22"/>
                      </a:cubicBezTo>
                      <a:cubicBezTo>
                        <a:pt x="100" y="22"/>
                        <a:pt x="100" y="22"/>
                        <a:pt x="100" y="22"/>
                      </a:cubicBezTo>
                      <a:cubicBezTo>
                        <a:pt x="101" y="21"/>
                        <a:pt x="101" y="20"/>
                        <a:pt x="102" y="19"/>
                      </a:cubicBezTo>
                      <a:cubicBezTo>
                        <a:pt x="101" y="20"/>
                        <a:pt x="101" y="21"/>
                        <a:pt x="101" y="22"/>
                      </a:cubicBezTo>
                      <a:cubicBezTo>
                        <a:pt x="101" y="23"/>
                        <a:pt x="102" y="23"/>
                        <a:pt x="102" y="23"/>
                      </a:cubicBezTo>
                      <a:cubicBezTo>
                        <a:pt x="104" y="20"/>
                        <a:pt x="106" y="18"/>
                        <a:pt x="108" y="15"/>
                      </a:cubicBezTo>
                      <a:cubicBezTo>
                        <a:pt x="109" y="14"/>
                        <a:pt x="110" y="12"/>
                        <a:pt x="111" y="11"/>
                      </a:cubicBezTo>
                      <a:cubicBezTo>
                        <a:pt x="112" y="10"/>
                        <a:pt x="117" y="5"/>
                        <a:pt x="117" y="6"/>
                      </a:cubicBezTo>
                      <a:cubicBezTo>
                        <a:pt x="116" y="8"/>
                        <a:pt x="115" y="10"/>
                        <a:pt x="113" y="13"/>
                      </a:cubicBezTo>
                      <a:cubicBezTo>
                        <a:pt x="113" y="13"/>
                        <a:pt x="113" y="13"/>
                        <a:pt x="112" y="14"/>
                      </a:cubicBezTo>
                      <a:cubicBezTo>
                        <a:pt x="111" y="16"/>
                        <a:pt x="109" y="18"/>
                        <a:pt x="108" y="21"/>
                      </a:cubicBezTo>
                      <a:cubicBezTo>
                        <a:pt x="106" y="22"/>
                        <a:pt x="106" y="23"/>
                        <a:pt x="106" y="23"/>
                      </a:cubicBezTo>
                      <a:cubicBezTo>
                        <a:pt x="106" y="24"/>
                        <a:pt x="106" y="25"/>
                        <a:pt x="105" y="25"/>
                      </a:cubicBezTo>
                      <a:cubicBezTo>
                        <a:pt x="105" y="26"/>
                        <a:pt x="106" y="27"/>
                        <a:pt x="106" y="26"/>
                      </a:cubicBezTo>
                      <a:cubicBezTo>
                        <a:pt x="110" y="20"/>
                        <a:pt x="114" y="14"/>
                        <a:pt x="118" y="8"/>
                      </a:cubicBezTo>
                      <a:cubicBezTo>
                        <a:pt x="119" y="7"/>
                        <a:pt x="121" y="5"/>
                        <a:pt x="123" y="4"/>
                      </a:cubicBezTo>
                      <a:cubicBezTo>
                        <a:pt x="121" y="5"/>
                        <a:pt x="119" y="10"/>
                        <a:pt x="118" y="12"/>
                      </a:cubicBezTo>
                      <a:cubicBezTo>
                        <a:pt x="116" y="15"/>
                        <a:pt x="113" y="18"/>
                        <a:pt x="112" y="21"/>
                      </a:cubicBezTo>
                      <a:cubicBezTo>
                        <a:pt x="107" y="29"/>
                        <a:pt x="105" y="39"/>
                        <a:pt x="101" y="47"/>
                      </a:cubicBezTo>
                      <a:cubicBezTo>
                        <a:pt x="96" y="56"/>
                        <a:pt x="90" y="65"/>
                        <a:pt x="85" y="74"/>
                      </a:cubicBezTo>
                      <a:cubicBezTo>
                        <a:pt x="80" y="82"/>
                        <a:pt x="77" y="91"/>
                        <a:pt x="71" y="99"/>
                      </a:cubicBezTo>
                      <a:cubicBezTo>
                        <a:pt x="67" y="105"/>
                        <a:pt x="73" y="94"/>
                        <a:pt x="74" y="92"/>
                      </a:cubicBezTo>
                      <a:cubicBezTo>
                        <a:pt x="76" y="87"/>
                        <a:pt x="78" y="82"/>
                        <a:pt x="80" y="77"/>
                      </a:cubicBezTo>
                      <a:cubicBezTo>
                        <a:pt x="89" y="57"/>
                        <a:pt x="100" y="39"/>
                        <a:pt x="108" y="19"/>
                      </a:cubicBezTo>
                      <a:cubicBezTo>
                        <a:pt x="108" y="18"/>
                        <a:pt x="107" y="17"/>
                        <a:pt x="107" y="18"/>
                      </a:cubicBezTo>
                      <a:cubicBezTo>
                        <a:pt x="90" y="44"/>
                        <a:pt x="79" y="73"/>
                        <a:pt x="64" y="100"/>
                      </a:cubicBezTo>
                      <a:cubicBezTo>
                        <a:pt x="63" y="102"/>
                        <a:pt x="58" y="113"/>
                        <a:pt x="61" y="105"/>
                      </a:cubicBezTo>
                      <a:cubicBezTo>
                        <a:pt x="63" y="101"/>
                        <a:pt x="64" y="97"/>
                        <a:pt x="66" y="94"/>
                      </a:cubicBezTo>
                      <a:cubicBezTo>
                        <a:pt x="69" y="86"/>
                        <a:pt x="72" y="78"/>
                        <a:pt x="76" y="71"/>
                      </a:cubicBezTo>
                      <a:cubicBezTo>
                        <a:pt x="83" y="56"/>
                        <a:pt x="89" y="41"/>
                        <a:pt x="97" y="27"/>
                      </a:cubicBezTo>
                      <a:cubicBezTo>
                        <a:pt x="97" y="27"/>
                        <a:pt x="97" y="26"/>
                        <a:pt x="98" y="26"/>
                      </a:cubicBezTo>
                      <a:cubicBezTo>
                        <a:pt x="98" y="26"/>
                        <a:pt x="98" y="26"/>
                        <a:pt x="98" y="25"/>
                      </a:cubicBezTo>
                      <a:cubicBezTo>
                        <a:pt x="98" y="25"/>
                        <a:pt x="97" y="24"/>
                        <a:pt x="97" y="25"/>
                      </a:cubicBezTo>
                      <a:cubicBezTo>
                        <a:pt x="97" y="25"/>
                        <a:pt x="97" y="25"/>
                        <a:pt x="96" y="25"/>
                      </a:cubicBezTo>
                      <a:cubicBezTo>
                        <a:pt x="95" y="27"/>
                        <a:pt x="94" y="28"/>
                        <a:pt x="93" y="30"/>
                      </a:cubicBezTo>
                      <a:cubicBezTo>
                        <a:pt x="86" y="40"/>
                        <a:pt x="82" y="51"/>
                        <a:pt x="77" y="62"/>
                      </a:cubicBezTo>
                      <a:cubicBezTo>
                        <a:pt x="73" y="69"/>
                        <a:pt x="68" y="75"/>
                        <a:pt x="65" y="82"/>
                      </a:cubicBezTo>
                      <a:cubicBezTo>
                        <a:pt x="61" y="90"/>
                        <a:pt x="57" y="99"/>
                        <a:pt x="52" y="107"/>
                      </a:cubicBezTo>
                      <a:cubicBezTo>
                        <a:pt x="50" y="111"/>
                        <a:pt x="47" y="115"/>
                        <a:pt x="44" y="120"/>
                      </a:cubicBezTo>
                      <a:cubicBezTo>
                        <a:pt x="45" y="118"/>
                        <a:pt x="48" y="114"/>
                        <a:pt x="49" y="111"/>
                      </a:cubicBezTo>
                      <a:cubicBezTo>
                        <a:pt x="52" y="103"/>
                        <a:pt x="56" y="95"/>
                        <a:pt x="59" y="86"/>
                      </a:cubicBezTo>
                      <a:cubicBezTo>
                        <a:pt x="63" y="80"/>
                        <a:pt x="65" y="73"/>
                        <a:pt x="68" y="66"/>
                      </a:cubicBezTo>
                      <a:cubicBezTo>
                        <a:pt x="69" y="65"/>
                        <a:pt x="69" y="65"/>
                        <a:pt x="69" y="64"/>
                      </a:cubicBezTo>
                      <a:cubicBezTo>
                        <a:pt x="74" y="55"/>
                        <a:pt x="77" y="47"/>
                        <a:pt x="82" y="38"/>
                      </a:cubicBezTo>
                      <a:cubicBezTo>
                        <a:pt x="82" y="37"/>
                        <a:pt x="82" y="37"/>
                        <a:pt x="83" y="36"/>
                      </a:cubicBezTo>
                      <a:cubicBezTo>
                        <a:pt x="83" y="35"/>
                        <a:pt x="82" y="34"/>
                        <a:pt x="82" y="35"/>
                      </a:cubicBezTo>
                      <a:cubicBezTo>
                        <a:pt x="81" y="37"/>
                        <a:pt x="79" y="39"/>
                        <a:pt x="78" y="41"/>
                      </a:cubicBezTo>
                      <a:cubicBezTo>
                        <a:pt x="75" y="47"/>
                        <a:pt x="72" y="54"/>
                        <a:pt x="69" y="61"/>
                      </a:cubicBezTo>
                      <a:cubicBezTo>
                        <a:pt x="66" y="66"/>
                        <a:pt x="63" y="72"/>
                        <a:pt x="60" y="77"/>
                      </a:cubicBezTo>
                      <a:cubicBezTo>
                        <a:pt x="52" y="91"/>
                        <a:pt x="45" y="106"/>
                        <a:pt x="38" y="121"/>
                      </a:cubicBezTo>
                      <a:cubicBezTo>
                        <a:pt x="37" y="122"/>
                        <a:pt x="36" y="124"/>
                        <a:pt x="35" y="126"/>
                      </a:cubicBezTo>
                      <a:cubicBezTo>
                        <a:pt x="36" y="123"/>
                        <a:pt x="37" y="121"/>
                        <a:pt x="38" y="118"/>
                      </a:cubicBezTo>
                      <a:cubicBezTo>
                        <a:pt x="42" y="110"/>
                        <a:pt x="45" y="101"/>
                        <a:pt x="48" y="93"/>
                      </a:cubicBezTo>
                      <a:cubicBezTo>
                        <a:pt x="55" y="77"/>
                        <a:pt x="62" y="61"/>
                        <a:pt x="70" y="47"/>
                      </a:cubicBezTo>
                      <a:cubicBezTo>
                        <a:pt x="71" y="46"/>
                        <a:pt x="71" y="45"/>
                        <a:pt x="71" y="45"/>
                      </a:cubicBezTo>
                      <a:cubicBezTo>
                        <a:pt x="72" y="44"/>
                        <a:pt x="71" y="44"/>
                        <a:pt x="70" y="44"/>
                      </a:cubicBezTo>
                      <a:cubicBezTo>
                        <a:pt x="69" y="46"/>
                        <a:pt x="68" y="48"/>
                        <a:pt x="66" y="49"/>
                      </a:cubicBezTo>
                      <a:cubicBezTo>
                        <a:pt x="60" y="59"/>
                        <a:pt x="57" y="69"/>
                        <a:pt x="52" y="79"/>
                      </a:cubicBezTo>
                      <a:cubicBezTo>
                        <a:pt x="49" y="86"/>
                        <a:pt x="45" y="91"/>
                        <a:pt x="41" y="97"/>
                      </a:cubicBezTo>
                      <a:cubicBezTo>
                        <a:pt x="38" y="104"/>
                        <a:pt x="35" y="110"/>
                        <a:pt x="32" y="117"/>
                      </a:cubicBezTo>
                      <a:cubicBezTo>
                        <a:pt x="31" y="120"/>
                        <a:pt x="29" y="122"/>
                        <a:pt x="29" y="124"/>
                      </a:cubicBezTo>
                      <a:cubicBezTo>
                        <a:pt x="30" y="120"/>
                        <a:pt x="31" y="116"/>
                        <a:pt x="33" y="112"/>
                      </a:cubicBezTo>
                      <a:cubicBezTo>
                        <a:pt x="35" y="105"/>
                        <a:pt x="38" y="98"/>
                        <a:pt x="42" y="91"/>
                      </a:cubicBezTo>
                      <a:cubicBezTo>
                        <a:pt x="48" y="79"/>
                        <a:pt x="54" y="67"/>
                        <a:pt x="59" y="55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3"/>
                        <a:pt x="59" y="53"/>
                        <a:pt x="58" y="53"/>
                      </a:cubicBezTo>
                      <a:cubicBezTo>
                        <a:pt x="58" y="54"/>
                        <a:pt x="57" y="56"/>
                        <a:pt x="56" y="57"/>
                      </a:cubicBezTo>
                      <a:cubicBezTo>
                        <a:pt x="45" y="75"/>
                        <a:pt x="39" y="96"/>
                        <a:pt x="28" y="114"/>
                      </a:cubicBezTo>
                      <a:cubicBezTo>
                        <a:pt x="22" y="123"/>
                        <a:pt x="26" y="115"/>
                        <a:pt x="28" y="110"/>
                      </a:cubicBezTo>
                      <a:cubicBezTo>
                        <a:pt x="30" y="104"/>
                        <a:pt x="33" y="99"/>
                        <a:pt x="36" y="93"/>
                      </a:cubicBezTo>
                      <a:cubicBezTo>
                        <a:pt x="42" y="83"/>
                        <a:pt x="46" y="71"/>
                        <a:pt x="51" y="61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2" y="60"/>
                        <a:pt x="51" y="59"/>
                        <a:pt x="50" y="60"/>
                      </a:cubicBezTo>
                      <a:cubicBezTo>
                        <a:pt x="50" y="61"/>
                        <a:pt x="49" y="62"/>
                        <a:pt x="48" y="63"/>
                      </a:cubicBezTo>
                      <a:cubicBezTo>
                        <a:pt x="38" y="77"/>
                        <a:pt x="33" y="94"/>
                        <a:pt x="24" y="109"/>
                      </a:cubicBezTo>
                      <a:cubicBezTo>
                        <a:pt x="20" y="115"/>
                        <a:pt x="21" y="113"/>
                        <a:pt x="24" y="108"/>
                      </a:cubicBezTo>
                      <a:cubicBezTo>
                        <a:pt x="26" y="103"/>
                        <a:pt x="29" y="98"/>
                        <a:pt x="32" y="93"/>
                      </a:cubicBezTo>
                      <a:cubicBezTo>
                        <a:pt x="36" y="84"/>
                        <a:pt x="39" y="76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3" y="65"/>
                        <a:pt x="42" y="65"/>
                        <a:pt x="41" y="65"/>
                      </a:cubicBezTo>
                      <a:cubicBezTo>
                        <a:pt x="40" y="67"/>
                        <a:pt x="38" y="69"/>
                        <a:pt x="37" y="71"/>
                      </a:cubicBezTo>
                      <a:cubicBezTo>
                        <a:pt x="30" y="81"/>
                        <a:pt x="29" y="95"/>
                        <a:pt x="21" y="105"/>
                      </a:cubicBezTo>
                      <a:cubicBezTo>
                        <a:pt x="16" y="111"/>
                        <a:pt x="20" y="104"/>
                        <a:pt x="21" y="102"/>
                      </a:cubicBezTo>
                      <a:cubicBezTo>
                        <a:pt x="23" y="98"/>
                        <a:pt x="25" y="94"/>
                        <a:pt x="27" y="90"/>
                      </a:cubicBezTo>
                      <a:cubicBezTo>
                        <a:pt x="30" y="85"/>
                        <a:pt x="33" y="79"/>
                        <a:pt x="34" y="72"/>
                      </a:cubicBezTo>
                      <a:cubicBezTo>
                        <a:pt x="34" y="72"/>
                        <a:pt x="35" y="71"/>
                        <a:pt x="35" y="70"/>
                      </a:cubicBezTo>
                      <a:cubicBezTo>
                        <a:pt x="35" y="69"/>
                        <a:pt x="34" y="69"/>
                        <a:pt x="34" y="69"/>
                      </a:cubicBezTo>
                      <a:cubicBezTo>
                        <a:pt x="32" y="71"/>
                        <a:pt x="31" y="73"/>
                        <a:pt x="30" y="75"/>
                      </a:cubicBezTo>
                      <a:cubicBezTo>
                        <a:pt x="26" y="83"/>
                        <a:pt x="23" y="92"/>
                        <a:pt x="18" y="101"/>
                      </a:cubicBezTo>
                      <a:cubicBezTo>
                        <a:pt x="12" y="112"/>
                        <a:pt x="18" y="98"/>
                        <a:pt x="19" y="95"/>
                      </a:cubicBezTo>
                      <a:cubicBezTo>
                        <a:pt x="21" y="90"/>
                        <a:pt x="23" y="84"/>
                        <a:pt x="24" y="79"/>
                      </a:cubicBezTo>
                      <a:cubicBezTo>
                        <a:pt x="24" y="79"/>
                        <a:pt x="24" y="79"/>
                        <a:pt x="24" y="79"/>
                      </a:cubicBezTo>
                      <a:cubicBezTo>
                        <a:pt x="24" y="78"/>
                        <a:pt x="24" y="78"/>
                        <a:pt x="23" y="79"/>
                      </a:cubicBezTo>
                      <a:cubicBezTo>
                        <a:pt x="23" y="79"/>
                        <a:pt x="22" y="80"/>
                        <a:pt x="22" y="81"/>
                      </a:cubicBezTo>
                      <a:cubicBezTo>
                        <a:pt x="19" y="85"/>
                        <a:pt x="18" y="89"/>
                        <a:pt x="16" y="94"/>
                      </a:cubicBezTo>
                      <a:cubicBezTo>
                        <a:pt x="15" y="95"/>
                        <a:pt x="11" y="103"/>
                        <a:pt x="11" y="101"/>
                      </a:cubicBezTo>
                      <a:cubicBezTo>
                        <a:pt x="12" y="96"/>
                        <a:pt x="14" y="92"/>
                        <a:pt x="14" y="87"/>
                      </a:cubicBezTo>
                      <a:cubicBezTo>
                        <a:pt x="14" y="86"/>
                        <a:pt x="13" y="86"/>
                        <a:pt x="13" y="87"/>
                      </a:cubicBezTo>
                      <a:cubicBezTo>
                        <a:pt x="10" y="90"/>
                        <a:pt x="7" y="94"/>
                        <a:pt x="5" y="97"/>
                      </a:cubicBezTo>
                      <a:cubicBezTo>
                        <a:pt x="4" y="99"/>
                        <a:pt x="6" y="94"/>
                        <a:pt x="6" y="94"/>
                      </a:cubicBezTo>
                      <a:cubicBezTo>
                        <a:pt x="6" y="92"/>
                        <a:pt x="6" y="91"/>
                        <a:pt x="6" y="90"/>
                      </a:cubicBezTo>
                      <a:cubicBezTo>
                        <a:pt x="6" y="90"/>
                        <a:pt x="6" y="90"/>
                        <a:pt x="6" y="89"/>
                      </a:cubicBezTo>
                      <a:cubicBezTo>
                        <a:pt x="6" y="89"/>
                        <a:pt x="5" y="88"/>
                        <a:pt x="5" y="89"/>
                      </a:cubicBezTo>
                      <a:cubicBezTo>
                        <a:pt x="4" y="90"/>
                        <a:pt x="4" y="91"/>
                        <a:pt x="3" y="92"/>
                      </a:cubicBezTo>
                      <a:cubicBezTo>
                        <a:pt x="2" y="93"/>
                        <a:pt x="1" y="94"/>
                        <a:pt x="0" y="95"/>
                      </a:cubicBezTo>
                      <a:cubicBezTo>
                        <a:pt x="0" y="96"/>
                        <a:pt x="1" y="97"/>
                        <a:pt x="1" y="96"/>
                      </a:cubicBezTo>
                      <a:cubicBezTo>
                        <a:pt x="1" y="96"/>
                        <a:pt x="5" y="89"/>
                        <a:pt x="5" y="94"/>
                      </a:cubicBezTo>
                      <a:cubicBezTo>
                        <a:pt x="4" y="95"/>
                        <a:pt x="4" y="97"/>
                        <a:pt x="3" y="98"/>
                      </a:cubicBezTo>
                      <a:cubicBezTo>
                        <a:pt x="3" y="99"/>
                        <a:pt x="3" y="99"/>
                        <a:pt x="3" y="100"/>
                      </a:cubicBezTo>
                      <a:cubicBezTo>
                        <a:pt x="3" y="101"/>
                        <a:pt x="4" y="101"/>
                        <a:pt x="4" y="101"/>
                      </a:cubicBezTo>
                      <a:cubicBezTo>
                        <a:pt x="4" y="100"/>
                        <a:pt x="5" y="100"/>
                        <a:pt x="5" y="99"/>
                      </a:cubicBezTo>
                      <a:cubicBezTo>
                        <a:pt x="7" y="96"/>
                        <a:pt x="10" y="93"/>
                        <a:pt x="12" y="89"/>
                      </a:cubicBezTo>
                      <a:cubicBezTo>
                        <a:pt x="11" y="91"/>
                        <a:pt x="10" y="99"/>
                        <a:pt x="10" y="102"/>
                      </a:cubicBezTo>
                      <a:cubicBezTo>
                        <a:pt x="10" y="103"/>
                        <a:pt x="10" y="103"/>
                        <a:pt x="10" y="104"/>
                      </a:cubicBezTo>
                      <a:cubicBezTo>
                        <a:pt x="10" y="104"/>
                        <a:pt x="10" y="105"/>
                        <a:pt x="11" y="104"/>
                      </a:cubicBezTo>
                      <a:cubicBezTo>
                        <a:pt x="11" y="104"/>
                        <a:pt x="11" y="104"/>
                        <a:pt x="11" y="104"/>
                      </a:cubicBezTo>
                      <a:cubicBezTo>
                        <a:pt x="16" y="99"/>
                        <a:pt x="18" y="92"/>
                        <a:pt x="21" y="85"/>
                      </a:cubicBezTo>
                      <a:cubicBezTo>
                        <a:pt x="21" y="84"/>
                        <a:pt x="22" y="83"/>
                        <a:pt x="22" y="81"/>
                      </a:cubicBezTo>
                      <a:cubicBezTo>
                        <a:pt x="21" y="85"/>
                        <a:pt x="20" y="88"/>
                        <a:pt x="19" y="92"/>
                      </a:cubicBezTo>
                      <a:cubicBezTo>
                        <a:pt x="18" y="97"/>
                        <a:pt x="16" y="101"/>
                        <a:pt x="14" y="106"/>
                      </a:cubicBezTo>
                      <a:cubicBezTo>
                        <a:pt x="14" y="106"/>
                        <a:pt x="14" y="107"/>
                        <a:pt x="13" y="107"/>
                      </a:cubicBezTo>
                      <a:cubicBezTo>
                        <a:pt x="13" y="108"/>
                        <a:pt x="14" y="109"/>
                        <a:pt x="15" y="108"/>
                      </a:cubicBezTo>
                      <a:cubicBezTo>
                        <a:pt x="15" y="108"/>
                        <a:pt x="15" y="107"/>
                        <a:pt x="15" y="107"/>
                      </a:cubicBezTo>
                      <a:cubicBezTo>
                        <a:pt x="19" y="102"/>
                        <a:pt x="22" y="97"/>
                        <a:pt x="24" y="91"/>
                      </a:cubicBezTo>
                      <a:cubicBezTo>
                        <a:pt x="26" y="87"/>
                        <a:pt x="28" y="84"/>
                        <a:pt x="29" y="80"/>
                      </a:cubicBezTo>
                      <a:cubicBezTo>
                        <a:pt x="30" y="78"/>
                        <a:pt x="32" y="76"/>
                        <a:pt x="33" y="74"/>
                      </a:cubicBezTo>
                      <a:cubicBezTo>
                        <a:pt x="33" y="73"/>
                        <a:pt x="33" y="72"/>
                        <a:pt x="33" y="72"/>
                      </a:cubicBezTo>
                      <a:cubicBezTo>
                        <a:pt x="33" y="72"/>
                        <a:pt x="33" y="73"/>
                        <a:pt x="33" y="73"/>
                      </a:cubicBezTo>
                      <a:cubicBezTo>
                        <a:pt x="31" y="86"/>
                        <a:pt x="22" y="97"/>
                        <a:pt x="17" y="109"/>
                      </a:cubicBezTo>
                      <a:cubicBezTo>
                        <a:pt x="16" y="109"/>
                        <a:pt x="16" y="109"/>
                        <a:pt x="16" y="110"/>
                      </a:cubicBezTo>
                      <a:cubicBezTo>
                        <a:pt x="16" y="110"/>
                        <a:pt x="17" y="111"/>
                        <a:pt x="17" y="111"/>
                      </a:cubicBezTo>
                      <a:cubicBezTo>
                        <a:pt x="17" y="110"/>
                        <a:pt x="18" y="110"/>
                        <a:pt x="18" y="110"/>
                      </a:cubicBezTo>
                      <a:cubicBezTo>
                        <a:pt x="28" y="101"/>
                        <a:pt x="30" y="86"/>
                        <a:pt x="36" y="75"/>
                      </a:cubicBezTo>
                      <a:cubicBezTo>
                        <a:pt x="37" y="73"/>
                        <a:pt x="38" y="71"/>
                        <a:pt x="39" y="69"/>
                      </a:cubicBezTo>
                      <a:cubicBezTo>
                        <a:pt x="40" y="68"/>
                        <a:pt x="40" y="67"/>
                        <a:pt x="40" y="68"/>
                      </a:cubicBezTo>
                      <a:cubicBezTo>
                        <a:pt x="40" y="69"/>
                        <a:pt x="40" y="71"/>
                        <a:pt x="39" y="73"/>
                      </a:cubicBezTo>
                      <a:cubicBezTo>
                        <a:pt x="37" y="78"/>
                        <a:pt x="35" y="82"/>
                        <a:pt x="33" y="87"/>
                      </a:cubicBezTo>
                      <a:cubicBezTo>
                        <a:pt x="29" y="95"/>
                        <a:pt x="24" y="104"/>
                        <a:pt x="20" y="113"/>
                      </a:cubicBezTo>
                      <a:cubicBezTo>
                        <a:pt x="20" y="113"/>
                        <a:pt x="19" y="114"/>
                        <a:pt x="19" y="115"/>
                      </a:cubicBezTo>
                      <a:cubicBezTo>
                        <a:pt x="19" y="116"/>
                        <a:pt x="19" y="117"/>
                        <a:pt x="20" y="116"/>
                      </a:cubicBezTo>
                      <a:cubicBezTo>
                        <a:pt x="20" y="115"/>
                        <a:pt x="21" y="115"/>
                        <a:pt x="21" y="114"/>
                      </a:cubicBezTo>
                      <a:cubicBezTo>
                        <a:pt x="32" y="100"/>
                        <a:pt x="37" y="82"/>
                        <a:pt x="47" y="67"/>
                      </a:cubicBezTo>
                      <a:cubicBezTo>
                        <a:pt x="46" y="68"/>
                        <a:pt x="46" y="69"/>
                        <a:pt x="45" y="71"/>
                      </a:cubicBezTo>
                      <a:cubicBezTo>
                        <a:pt x="43" y="76"/>
                        <a:pt x="40" y="82"/>
                        <a:pt x="38" y="87"/>
                      </a:cubicBezTo>
                      <a:cubicBezTo>
                        <a:pt x="33" y="97"/>
                        <a:pt x="28" y="107"/>
                        <a:pt x="24" y="118"/>
                      </a:cubicBezTo>
                      <a:cubicBezTo>
                        <a:pt x="24" y="119"/>
                        <a:pt x="23" y="120"/>
                        <a:pt x="23" y="121"/>
                      </a:cubicBezTo>
                      <a:cubicBezTo>
                        <a:pt x="23" y="122"/>
                        <a:pt x="23" y="122"/>
                        <a:pt x="24" y="122"/>
                      </a:cubicBezTo>
                      <a:cubicBezTo>
                        <a:pt x="24" y="121"/>
                        <a:pt x="25" y="120"/>
                        <a:pt x="25" y="120"/>
                      </a:cubicBezTo>
                      <a:cubicBezTo>
                        <a:pt x="28" y="116"/>
                        <a:pt x="30" y="113"/>
                        <a:pt x="32" y="109"/>
                      </a:cubicBezTo>
                      <a:cubicBezTo>
                        <a:pt x="30" y="114"/>
                        <a:pt x="29" y="119"/>
                        <a:pt x="28" y="124"/>
                      </a:cubicBezTo>
                      <a:cubicBezTo>
                        <a:pt x="27" y="125"/>
                        <a:pt x="27" y="126"/>
                        <a:pt x="27" y="127"/>
                      </a:cubicBezTo>
                      <a:cubicBezTo>
                        <a:pt x="27" y="127"/>
                        <a:pt x="27" y="128"/>
                        <a:pt x="28" y="127"/>
                      </a:cubicBezTo>
                      <a:cubicBezTo>
                        <a:pt x="28" y="127"/>
                        <a:pt x="28" y="126"/>
                        <a:pt x="29" y="126"/>
                      </a:cubicBezTo>
                      <a:cubicBezTo>
                        <a:pt x="31" y="122"/>
                        <a:pt x="33" y="118"/>
                        <a:pt x="35" y="113"/>
                      </a:cubicBezTo>
                      <a:cubicBezTo>
                        <a:pt x="38" y="106"/>
                        <a:pt x="42" y="99"/>
                        <a:pt x="46" y="93"/>
                      </a:cubicBezTo>
                      <a:cubicBezTo>
                        <a:pt x="51" y="84"/>
                        <a:pt x="55" y="75"/>
                        <a:pt x="59" y="66"/>
                      </a:cubicBezTo>
                      <a:cubicBezTo>
                        <a:pt x="56" y="73"/>
                        <a:pt x="53" y="80"/>
                        <a:pt x="50" y="87"/>
                      </a:cubicBezTo>
                      <a:cubicBezTo>
                        <a:pt x="43" y="101"/>
                        <a:pt x="39" y="116"/>
                        <a:pt x="31" y="130"/>
                      </a:cubicBezTo>
                      <a:cubicBezTo>
                        <a:pt x="31" y="130"/>
                        <a:pt x="30" y="130"/>
                        <a:pt x="30" y="131"/>
                      </a:cubicBezTo>
                      <a:cubicBezTo>
                        <a:pt x="30" y="131"/>
                        <a:pt x="31" y="131"/>
                        <a:pt x="31" y="131"/>
                      </a:cubicBezTo>
                      <a:cubicBezTo>
                        <a:pt x="31" y="131"/>
                        <a:pt x="31" y="131"/>
                        <a:pt x="31" y="131"/>
                      </a:cubicBezTo>
                      <a:cubicBezTo>
                        <a:pt x="32" y="131"/>
                        <a:pt x="32" y="131"/>
                        <a:pt x="32" y="131"/>
                      </a:cubicBezTo>
                      <a:cubicBezTo>
                        <a:pt x="37" y="126"/>
                        <a:pt x="39" y="120"/>
                        <a:pt x="42" y="114"/>
                      </a:cubicBezTo>
                      <a:cubicBezTo>
                        <a:pt x="46" y="105"/>
                        <a:pt x="51" y="97"/>
                        <a:pt x="55" y="89"/>
                      </a:cubicBezTo>
                      <a:cubicBezTo>
                        <a:pt x="58" y="83"/>
                        <a:pt x="61" y="78"/>
                        <a:pt x="64" y="73"/>
                      </a:cubicBezTo>
                      <a:cubicBezTo>
                        <a:pt x="64" y="74"/>
                        <a:pt x="64" y="75"/>
                        <a:pt x="63" y="76"/>
                      </a:cubicBezTo>
                      <a:cubicBezTo>
                        <a:pt x="57" y="91"/>
                        <a:pt x="50" y="107"/>
                        <a:pt x="42" y="122"/>
                      </a:cubicBezTo>
                      <a:cubicBezTo>
                        <a:pt x="42" y="122"/>
                        <a:pt x="42" y="123"/>
                        <a:pt x="43" y="123"/>
                      </a:cubicBezTo>
                      <a:cubicBezTo>
                        <a:pt x="43" y="123"/>
                        <a:pt x="43" y="123"/>
                        <a:pt x="44" y="123"/>
                      </a:cubicBezTo>
                      <a:cubicBezTo>
                        <a:pt x="44" y="122"/>
                        <a:pt x="44" y="122"/>
                        <a:pt x="44" y="122"/>
                      </a:cubicBezTo>
                      <a:cubicBezTo>
                        <a:pt x="53" y="110"/>
                        <a:pt x="59" y="96"/>
                        <a:pt x="66" y="83"/>
                      </a:cubicBezTo>
                      <a:cubicBezTo>
                        <a:pt x="70" y="76"/>
                        <a:pt x="74" y="69"/>
                        <a:pt x="78" y="62"/>
                      </a:cubicBezTo>
                      <a:cubicBezTo>
                        <a:pt x="82" y="55"/>
                        <a:pt x="85" y="47"/>
                        <a:pt x="89" y="40"/>
                      </a:cubicBezTo>
                      <a:cubicBezTo>
                        <a:pt x="90" y="37"/>
                        <a:pt x="91" y="35"/>
                        <a:pt x="93" y="32"/>
                      </a:cubicBezTo>
                      <a:cubicBezTo>
                        <a:pt x="92" y="34"/>
                        <a:pt x="91" y="35"/>
                        <a:pt x="91" y="36"/>
                      </a:cubicBezTo>
                      <a:cubicBezTo>
                        <a:pt x="86" y="45"/>
                        <a:pt x="83" y="53"/>
                        <a:pt x="79" y="62"/>
                      </a:cubicBezTo>
                      <a:cubicBezTo>
                        <a:pt x="72" y="78"/>
                        <a:pt x="64" y="94"/>
                        <a:pt x="58" y="111"/>
                      </a:cubicBezTo>
                      <a:cubicBezTo>
                        <a:pt x="58" y="111"/>
                        <a:pt x="58" y="111"/>
                        <a:pt x="58" y="111"/>
                      </a:cubicBezTo>
                      <a:cubicBezTo>
                        <a:pt x="58" y="112"/>
                        <a:pt x="59" y="112"/>
                        <a:pt x="59" y="111"/>
                      </a:cubicBezTo>
                      <a:cubicBezTo>
                        <a:pt x="59" y="111"/>
                        <a:pt x="59" y="111"/>
                        <a:pt x="59" y="110"/>
                      </a:cubicBezTo>
                      <a:cubicBezTo>
                        <a:pt x="76" y="85"/>
                        <a:pt x="86" y="56"/>
                        <a:pt x="101" y="29"/>
                      </a:cubicBezTo>
                      <a:cubicBezTo>
                        <a:pt x="103" y="26"/>
                        <a:pt x="104" y="24"/>
                        <a:pt x="105" y="21"/>
                      </a:cubicBezTo>
                      <a:cubicBezTo>
                        <a:pt x="104" y="25"/>
                        <a:pt x="102" y="29"/>
                        <a:pt x="100" y="33"/>
                      </a:cubicBezTo>
                      <a:cubicBezTo>
                        <a:pt x="96" y="41"/>
                        <a:pt x="92" y="49"/>
                        <a:pt x="89" y="56"/>
                      </a:cubicBezTo>
                      <a:cubicBezTo>
                        <a:pt x="81" y="72"/>
                        <a:pt x="75" y="88"/>
                        <a:pt x="67" y="103"/>
                      </a:cubicBezTo>
                      <a:cubicBezTo>
                        <a:pt x="67" y="104"/>
                        <a:pt x="67" y="104"/>
                        <a:pt x="68" y="104"/>
                      </a:cubicBezTo>
                      <a:cubicBezTo>
                        <a:pt x="68" y="104"/>
                        <a:pt x="68" y="104"/>
                        <a:pt x="68" y="104"/>
                      </a:cubicBezTo>
                      <a:cubicBezTo>
                        <a:pt x="69" y="104"/>
                        <a:pt x="69" y="103"/>
                        <a:pt x="69" y="103"/>
                      </a:cubicBezTo>
                      <a:cubicBezTo>
                        <a:pt x="75" y="97"/>
                        <a:pt x="78" y="90"/>
                        <a:pt x="82" y="82"/>
                      </a:cubicBezTo>
                      <a:cubicBezTo>
                        <a:pt x="87" y="73"/>
                        <a:pt x="92" y="65"/>
                        <a:pt x="97" y="56"/>
                      </a:cubicBezTo>
                      <a:close/>
                      <a:moveTo>
                        <a:pt x="49" y="74"/>
                      </a:moveTo>
                      <a:cubicBezTo>
                        <a:pt x="50" y="71"/>
                        <a:pt x="52" y="68"/>
                        <a:pt x="53" y="65"/>
                      </a:cubicBezTo>
                      <a:cubicBezTo>
                        <a:pt x="54" y="64"/>
                        <a:pt x="59" y="51"/>
                        <a:pt x="56" y="58"/>
                      </a:cubicBezTo>
                      <a:cubicBezTo>
                        <a:pt x="54" y="64"/>
                        <a:pt x="51" y="69"/>
                        <a:pt x="49" y="74"/>
                      </a:cubicBezTo>
                      <a:cubicBezTo>
                        <a:pt x="49" y="74"/>
                        <a:pt x="49" y="74"/>
                        <a:pt x="49" y="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2" name="Freeform 4289"/>
                <p:cNvSpPr>
                  <a:spLocks noEditPoints="1"/>
                </p:cNvSpPr>
                <p:nvPr/>
              </p:nvSpPr>
              <p:spPr bwMode="auto">
                <a:xfrm>
                  <a:off x="4355" y="1129"/>
                  <a:ext cx="142" cy="169"/>
                </a:xfrm>
                <a:custGeom>
                  <a:avLst/>
                  <a:gdLst>
                    <a:gd name="T0" fmla="*/ 69 w 82"/>
                    <a:gd name="T1" fmla="*/ 48 h 97"/>
                    <a:gd name="T2" fmla="*/ 67 w 82"/>
                    <a:gd name="T3" fmla="*/ 49 h 97"/>
                    <a:gd name="T4" fmla="*/ 80 w 82"/>
                    <a:gd name="T5" fmla="*/ 11 h 97"/>
                    <a:gd name="T6" fmla="*/ 69 w 82"/>
                    <a:gd name="T7" fmla="*/ 32 h 97"/>
                    <a:gd name="T8" fmla="*/ 60 w 82"/>
                    <a:gd name="T9" fmla="*/ 48 h 97"/>
                    <a:gd name="T10" fmla="*/ 77 w 82"/>
                    <a:gd name="T11" fmla="*/ 10 h 97"/>
                    <a:gd name="T12" fmla="*/ 65 w 82"/>
                    <a:gd name="T13" fmla="*/ 29 h 97"/>
                    <a:gd name="T14" fmla="*/ 53 w 82"/>
                    <a:gd name="T15" fmla="*/ 58 h 97"/>
                    <a:gd name="T16" fmla="*/ 62 w 82"/>
                    <a:gd name="T17" fmla="*/ 33 h 97"/>
                    <a:gd name="T18" fmla="*/ 53 w 82"/>
                    <a:gd name="T19" fmla="*/ 47 h 97"/>
                    <a:gd name="T20" fmla="*/ 55 w 82"/>
                    <a:gd name="T21" fmla="*/ 35 h 97"/>
                    <a:gd name="T22" fmla="*/ 70 w 82"/>
                    <a:gd name="T23" fmla="*/ 4 h 97"/>
                    <a:gd name="T24" fmla="*/ 45 w 82"/>
                    <a:gd name="T25" fmla="*/ 51 h 97"/>
                    <a:gd name="T26" fmla="*/ 44 w 82"/>
                    <a:gd name="T27" fmla="*/ 47 h 97"/>
                    <a:gd name="T28" fmla="*/ 68 w 82"/>
                    <a:gd name="T29" fmla="*/ 2 h 97"/>
                    <a:gd name="T30" fmla="*/ 43 w 82"/>
                    <a:gd name="T31" fmla="*/ 46 h 97"/>
                    <a:gd name="T32" fmla="*/ 33 w 82"/>
                    <a:gd name="T33" fmla="*/ 66 h 97"/>
                    <a:gd name="T34" fmla="*/ 58 w 82"/>
                    <a:gd name="T35" fmla="*/ 10 h 97"/>
                    <a:gd name="T36" fmla="*/ 39 w 82"/>
                    <a:gd name="T37" fmla="*/ 44 h 97"/>
                    <a:gd name="T38" fmla="*/ 32 w 82"/>
                    <a:gd name="T39" fmla="*/ 57 h 97"/>
                    <a:gd name="T40" fmla="*/ 57 w 82"/>
                    <a:gd name="T41" fmla="*/ 3 h 97"/>
                    <a:gd name="T42" fmla="*/ 38 w 82"/>
                    <a:gd name="T43" fmla="*/ 37 h 97"/>
                    <a:gd name="T44" fmla="*/ 12 w 82"/>
                    <a:gd name="T45" fmla="*/ 80 h 97"/>
                    <a:gd name="T46" fmla="*/ 26 w 82"/>
                    <a:gd name="T47" fmla="*/ 53 h 97"/>
                    <a:gd name="T48" fmla="*/ 51 w 82"/>
                    <a:gd name="T49" fmla="*/ 4 h 97"/>
                    <a:gd name="T50" fmla="*/ 41 w 82"/>
                    <a:gd name="T51" fmla="*/ 21 h 97"/>
                    <a:gd name="T52" fmla="*/ 24 w 82"/>
                    <a:gd name="T53" fmla="*/ 52 h 97"/>
                    <a:gd name="T54" fmla="*/ 1 w 82"/>
                    <a:gd name="T55" fmla="*/ 96 h 97"/>
                    <a:gd name="T56" fmla="*/ 8 w 82"/>
                    <a:gd name="T57" fmla="*/ 89 h 97"/>
                    <a:gd name="T58" fmla="*/ 10 w 82"/>
                    <a:gd name="T59" fmla="*/ 88 h 97"/>
                    <a:gd name="T60" fmla="*/ 49 w 82"/>
                    <a:gd name="T61" fmla="*/ 20 h 97"/>
                    <a:gd name="T62" fmla="*/ 20 w 82"/>
                    <a:gd name="T63" fmla="*/ 81 h 97"/>
                    <a:gd name="T64" fmla="*/ 37 w 82"/>
                    <a:gd name="T65" fmla="*/ 50 h 97"/>
                    <a:gd name="T66" fmla="*/ 28 w 82"/>
                    <a:gd name="T67" fmla="*/ 74 h 97"/>
                    <a:gd name="T68" fmla="*/ 31 w 82"/>
                    <a:gd name="T69" fmla="*/ 72 h 97"/>
                    <a:gd name="T70" fmla="*/ 36 w 82"/>
                    <a:gd name="T71" fmla="*/ 69 h 97"/>
                    <a:gd name="T72" fmla="*/ 51 w 82"/>
                    <a:gd name="T73" fmla="*/ 43 h 97"/>
                    <a:gd name="T74" fmla="*/ 44 w 82"/>
                    <a:gd name="T75" fmla="*/ 63 h 97"/>
                    <a:gd name="T76" fmla="*/ 56 w 82"/>
                    <a:gd name="T77" fmla="*/ 43 h 97"/>
                    <a:gd name="T78" fmla="*/ 61 w 82"/>
                    <a:gd name="T79" fmla="*/ 33 h 97"/>
                    <a:gd name="T80" fmla="*/ 51 w 82"/>
                    <a:gd name="T81" fmla="*/ 61 h 97"/>
                    <a:gd name="T82" fmla="*/ 60 w 82"/>
                    <a:gd name="T83" fmla="*/ 46 h 97"/>
                    <a:gd name="T84" fmla="*/ 56 w 82"/>
                    <a:gd name="T85" fmla="*/ 63 h 97"/>
                    <a:gd name="T86" fmla="*/ 73 w 82"/>
                    <a:gd name="T87" fmla="*/ 25 h 97"/>
                    <a:gd name="T88" fmla="*/ 59 w 82"/>
                    <a:gd name="T89" fmla="*/ 66 h 97"/>
                    <a:gd name="T90" fmla="*/ 61 w 82"/>
                    <a:gd name="T91" fmla="*/ 68 h 97"/>
                    <a:gd name="T92" fmla="*/ 64 w 82"/>
                    <a:gd name="T93" fmla="*/ 73 h 97"/>
                    <a:gd name="T94" fmla="*/ 65 w 82"/>
                    <a:gd name="T95" fmla="*/ 75 h 97"/>
                    <a:gd name="T96" fmla="*/ 78 w 82"/>
                    <a:gd name="T97" fmla="*/ 28 h 97"/>
                    <a:gd name="T98" fmla="*/ 81 w 82"/>
                    <a:gd name="T99" fmla="*/ 13 h 97"/>
                    <a:gd name="T100" fmla="*/ 57 w 82"/>
                    <a:gd name="T101" fmla="*/ 21 h 97"/>
                    <a:gd name="T102" fmla="*/ 64 w 82"/>
                    <a:gd name="T103" fmla="*/ 9 h 97"/>
                    <a:gd name="T104" fmla="*/ 63 w 82"/>
                    <a:gd name="T105" fmla="*/ 38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2" h="97">
                      <a:moveTo>
                        <a:pt x="81" y="13"/>
                      </a:moveTo>
                      <a:cubicBezTo>
                        <a:pt x="79" y="18"/>
                        <a:pt x="77" y="24"/>
                        <a:pt x="76" y="30"/>
                      </a:cubicBezTo>
                      <a:cubicBezTo>
                        <a:pt x="74" y="36"/>
                        <a:pt x="71" y="42"/>
                        <a:pt x="69" y="48"/>
                      </a:cubicBezTo>
                      <a:cubicBezTo>
                        <a:pt x="66" y="54"/>
                        <a:pt x="63" y="59"/>
                        <a:pt x="61" y="65"/>
                      </a:cubicBezTo>
                      <a:cubicBezTo>
                        <a:pt x="61" y="63"/>
                        <a:pt x="62" y="61"/>
                        <a:pt x="63" y="59"/>
                      </a:cubicBezTo>
                      <a:cubicBezTo>
                        <a:pt x="64" y="55"/>
                        <a:pt x="66" y="52"/>
                        <a:pt x="67" y="49"/>
                      </a:cubicBezTo>
                      <a:cubicBezTo>
                        <a:pt x="70" y="44"/>
                        <a:pt x="70" y="38"/>
                        <a:pt x="72" y="33"/>
                      </a:cubicBezTo>
                      <a:cubicBezTo>
                        <a:pt x="74" y="26"/>
                        <a:pt x="77" y="20"/>
                        <a:pt x="79" y="13"/>
                      </a:cubicBezTo>
                      <a:cubicBezTo>
                        <a:pt x="80" y="12"/>
                        <a:pt x="81" y="12"/>
                        <a:pt x="80" y="11"/>
                      </a:cubicBezTo>
                      <a:cubicBezTo>
                        <a:pt x="81" y="10"/>
                        <a:pt x="81" y="9"/>
                        <a:pt x="82" y="8"/>
                      </a:cubicBezTo>
                      <a:cubicBezTo>
                        <a:pt x="82" y="7"/>
                        <a:pt x="81" y="7"/>
                        <a:pt x="80" y="8"/>
                      </a:cubicBezTo>
                      <a:cubicBezTo>
                        <a:pt x="77" y="16"/>
                        <a:pt x="72" y="24"/>
                        <a:pt x="69" y="32"/>
                      </a:cubicBezTo>
                      <a:cubicBezTo>
                        <a:pt x="65" y="41"/>
                        <a:pt x="63" y="50"/>
                        <a:pt x="58" y="58"/>
                      </a:cubicBezTo>
                      <a:cubicBezTo>
                        <a:pt x="57" y="61"/>
                        <a:pt x="56" y="61"/>
                        <a:pt x="57" y="60"/>
                      </a:cubicBezTo>
                      <a:cubicBezTo>
                        <a:pt x="58" y="56"/>
                        <a:pt x="59" y="52"/>
                        <a:pt x="60" y="48"/>
                      </a:cubicBezTo>
                      <a:cubicBezTo>
                        <a:pt x="62" y="44"/>
                        <a:pt x="64" y="39"/>
                        <a:pt x="66" y="34"/>
                      </a:cubicBezTo>
                      <a:cubicBezTo>
                        <a:pt x="69" y="27"/>
                        <a:pt x="73" y="19"/>
                        <a:pt x="76" y="12"/>
                      </a:cubicBezTo>
                      <a:cubicBezTo>
                        <a:pt x="77" y="11"/>
                        <a:pt x="78" y="10"/>
                        <a:pt x="77" y="10"/>
                      </a:cubicBezTo>
                      <a:cubicBezTo>
                        <a:pt x="78" y="9"/>
                        <a:pt x="78" y="8"/>
                        <a:pt x="79" y="7"/>
                      </a:cubicBezTo>
                      <a:cubicBezTo>
                        <a:pt x="79" y="6"/>
                        <a:pt x="78" y="6"/>
                        <a:pt x="78" y="7"/>
                      </a:cubicBezTo>
                      <a:cubicBezTo>
                        <a:pt x="73" y="14"/>
                        <a:pt x="68" y="21"/>
                        <a:pt x="65" y="29"/>
                      </a:cubicBezTo>
                      <a:cubicBezTo>
                        <a:pt x="61" y="38"/>
                        <a:pt x="59" y="46"/>
                        <a:pt x="55" y="54"/>
                      </a:cubicBezTo>
                      <a:cubicBezTo>
                        <a:pt x="54" y="56"/>
                        <a:pt x="53" y="57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4" y="54"/>
                        <a:pt x="55" y="51"/>
                        <a:pt x="56" y="47"/>
                      </a:cubicBezTo>
                      <a:cubicBezTo>
                        <a:pt x="58" y="42"/>
                        <a:pt x="60" y="38"/>
                        <a:pt x="62" y="33"/>
                      </a:cubicBezTo>
                      <a:cubicBezTo>
                        <a:pt x="66" y="25"/>
                        <a:pt x="71" y="17"/>
                        <a:pt x="75" y="9"/>
                      </a:cubicBezTo>
                      <a:cubicBezTo>
                        <a:pt x="75" y="8"/>
                        <a:pt x="74" y="7"/>
                        <a:pt x="74" y="8"/>
                      </a:cubicBezTo>
                      <a:cubicBezTo>
                        <a:pt x="65" y="21"/>
                        <a:pt x="58" y="33"/>
                        <a:pt x="53" y="47"/>
                      </a:cubicBezTo>
                      <a:cubicBezTo>
                        <a:pt x="51" y="51"/>
                        <a:pt x="50" y="54"/>
                        <a:pt x="48" y="57"/>
                      </a:cubicBezTo>
                      <a:cubicBezTo>
                        <a:pt x="43" y="67"/>
                        <a:pt x="47" y="58"/>
                        <a:pt x="48" y="55"/>
                      </a:cubicBezTo>
                      <a:cubicBezTo>
                        <a:pt x="50" y="48"/>
                        <a:pt x="52" y="41"/>
                        <a:pt x="55" y="35"/>
                      </a:cubicBezTo>
                      <a:cubicBezTo>
                        <a:pt x="61" y="25"/>
                        <a:pt x="66" y="15"/>
                        <a:pt x="71" y="5"/>
                      </a:cubicBezTo>
                      <a:cubicBezTo>
                        <a:pt x="71" y="5"/>
                        <a:pt x="71" y="5"/>
                        <a:pt x="71" y="5"/>
                      </a:cubicBezTo>
                      <a:cubicBezTo>
                        <a:pt x="71" y="4"/>
                        <a:pt x="70" y="4"/>
                        <a:pt x="70" y="4"/>
                      </a:cubicBezTo>
                      <a:cubicBezTo>
                        <a:pt x="70" y="4"/>
                        <a:pt x="70" y="4"/>
                        <a:pt x="70" y="4"/>
                      </a:cubicBezTo>
                      <a:cubicBezTo>
                        <a:pt x="64" y="13"/>
                        <a:pt x="59" y="23"/>
                        <a:pt x="55" y="33"/>
                      </a:cubicBezTo>
                      <a:cubicBezTo>
                        <a:pt x="51" y="38"/>
                        <a:pt x="48" y="44"/>
                        <a:pt x="45" y="51"/>
                      </a:cubicBezTo>
                      <a:cubicBezTo>
                        <a:pt x="44" y="54"/>
                        <a:pt x="43" y="57"/>
                        <a:pt x="41" y="61"/>
                      </a:cubicBezTo>
                      <a:cubicBezTo>
                        <a:pt x="36" y="73"/>
                        <a:pt x="40" y="58"/>
                        <a:pt x="42" y="54"/>
                      </a:cubicBezTo>
                      <a:cubicBezTo>
                        <a:pt x="42" y="52"/>
                        <a:pt x="43" y="49"/>
                        <a:pt x="44" y="47"/>
                      </a:cubicBezTo>
                      <a:cubicBezTo>
                        <a:pt x="45" y="45"/>
                        <a:pt x="47" y="42"/>
                        <a:pt x="48" y="40"/>
                      </a:cubicBezTo>
                      <a:cubicBezTo>
                        <a:pt x="54" y="28"/>
                        <a:pt x="62" y="17"/>
                        <a:pt x="67" y="4"/>
                      </a:cubicBezTo>
                      <a:cubicBezTo>
                        <a:pt x="67" y="3"/>
                        <a:pt x="67" y="3"/>
                        <a:pt x="68" y="2"/>
                      </a:cubicBezTo>
                      <a:cubicBezTo>
                        <a:pt x="68" y="1"/>
                        <a:pt x="67" y="1"/>
                        <a:pt x="67" y="1"/>
                      </a:cubicBezTo>
                      <a:cubicBezTo>
                        <a:pt x="66" y="2"/>
                        <a:pt x="66" y="3"/>
                        <a:pt x="65" y="4"/>
                      </a:cubicBezTo>
                      <a:cubicBezTo>
                        <a:pt x="56" y="17"/>
                        <a:pt x="49" y="32"/>
                        <a:pt x="43" y="46"/>
                      </a:cubicBezTo>
                      <a:cubicBezTo>
                        <a:pt x="40" y="53"/>
                        <a:pt x="37" y="60"/>
                        <a:pt x="33" y="66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33" y="67"/>
                        <a:pt x="33" y="66"/>
                        <a:pt x="33" y="66"/>
                      </a:cubicBezTo>
                      <a:cubicBezTo>
                        <a:pt x="35" y="62"/>
                        <a:pt x="36" y="58"/>
                        <a:pt x="38" y="55"/>
                      </a:cubicBezTo>
                      <a:cubicBezTo>
                        <a:pt x="45" y="40"/>
                        <a:pt x="52" y="26"/>
                        <a:pt x="58" y="11"/>
                      </a:cubicBezTo>
                      <a:cubicBezTo>
                        <a:pt x="58" y="11"/>
                        <a:pt x="58" y="10"/>
                        <a:pt x="58" y="10"/>
                      </a:cubicBezTo>
                      <a:cubicBezTo>
                        <a:pt x="59" y="9"/>
                        <a:pt x="59" y="8"/>
                        <a:pt x="59" y="7"/>
                      </a:cubicBezTo>
                      <a:cubicBezTo>
                        <a:pt x="60" y="6"/>
                        <a:pt x="59" y="5"/>
                        <a:pt x="58" y="6"/>
                      </a:cubicBezTo>
                      <a:cubicBezTo>
                        <a:pt x="52" y="19"/>
                        <a:pt x="45" y="31"/>
                        <a:pt x="39" y="44"/>
                      </a:cubicBezTo>
                      <a:cubicBezTo>
                        <a:pt x="35" y="50"/>
                        <a:pt x="33" y="57"/>
                        <a:pt x="30" y="63"/>
                      </a:cubicBezTo>
                      <a:cubicBezTo>
                        <a:pt x="30" y="63"/>
                        <a:pt x="29" y="64"/>
                        <a:pt x="29" y="65"/>
                      </a:cubicBezTo>
                      <a:cubicBezTo>
                        <a:pt x="30" y="62"/>
                        <a:pt x="31" y="60"/>
                        <a:pt x="32" y="57"/>
                      </a:cubicBezTo>
                      <a:cubicBezTo>
                        <a:pt x="34" y="51"/>
                        <a:pt x="38" y="45"/>
                        <a:pt x="41" y="39"/>
                      </a:cubicBezTo>
                      <a:cubicBezTo>
                        <a:pt x="47" y="28"/>
                        <a:pt x="53" y="16"/>
                        <a:pt x="57" y="4"/>
                      </a:cubicBezTo>
                      <a:cubicBezTo>
                        <a:pt x="57" y="3"/>
                        <a:pt x="57" y="3"/>
                        <a:pt x="57" y="3"/>
                      </a:cubicBezTo>
                      <a:cubicBezTo>
                        <a:pt x="57" y="2"/>
                        <a:pt x="56" y="2"/>
                        <a:pt x="56" y="2"/>
                      </a:cubicBezTo>
                      <a:cubicBezTo>
                        <a:pt x="56" y="3"/>
                        <a:pt x="55" y="3"/>
                        <a:pt x="55" y="4"/>
                      </a:cubicBezTo>
                      <a:cubicBezTo>
                        <a:pt x="48" y="14"/>
                        <a:pt x="43" y="26"/>
                        <a:pt x="38" y="37"/>
                      </a:cubicBezTo>
                      <a:cubicBezTo>
                        <a:pt x="30" y="52"/>
                        <a:pt x="22" y="67"/>
                        <a:pt x="13" y="81"/>
                      </a:cubicBezTo>
                      <a:cubicBezTo>
                        <a:pt x="12" y="83"/>
                        <a:pt x="11" y="85"/>
                        <a:pt x="10" y="87"/>
                      </a:cubicBezTo>
                      <a:cubicBezTo>
                        <a:pt x="10" y="85"/>
                        <a:pt x="11" y="82"/>
                        <a:pt x="12" y="80"/>
                      </a:cubicBezTo>
                      <a:cubicBezTo>
                        <a:pt x="13" y="76"/>
                        <a:pt x="15" y="73"/>
                        <a:pt x="16" y="70"/>
                      </a:cubicBezTo>
                      <a:cubicBezTo>
                        <a:pt x="19" y="64"/>
                        <a:pt x="22" y="59"/>
                        <a:pt x="25" y="53"/>
                      </a:cubicBezTo>
                      <a:cubicBezTo>
                        <a:pt x="25" y="53"/>
                        <a:pt x="25" y="53"/>
                        <a:pt x="26" y="53"/>
                      </a:cubicBezTo>
                      <a:cubicBezTo>
                        <a:pt x="31" y="44"/>
                        <a:pt x="35" y="35"/>
                        <a:pt x="40" y="26"/>
                      </a:cubicBezTo>
                      <a:cubicBezTo>
                        <a:pt x="44" y="18"/>
                        <a:pt x="47" y="11"/>
                        <a:pt x="52" y="5"/>
                      </a:cubicBezTo>
                      <a:cubicBezTo>
                        <a:pt x="52" y="4"/>
                        <a:pt x="51" y="3"/>
                        <a:pt x="51" y="4"/>
                      </a:cubicBezTo>
                      <a:cubicBezTo>
                        <a:pt x="50" y="5"/>
                        <a:pt x="49" y="6"/>
                        <a:pt x="49" y="7"/>
                      </a:cubicBezTo>
                      <a:cubicBezTo>
                        <a:pt x="49" y="7"/>
                        <a:pt x="48" y="7"/>
                        <a:pt x="48" y="9"/>
                      </a:cubicBezTo>
                      <a:cubicBezTo>
                        <a:pt x="45" y="13"/>
                        <a:pt x="43" y="17"/>
                        <a:pt x="41" y="21"/>
                      </a:cubicBezTo>
                      <a:cubicBezTo>
                        <a:pt x="40" y="23"/>
                        <a:pt x="39" y="25"/>
                        <a:pt x="38" y="27"/>
                      </a:cubicBezTo>
                      <a:cubicBezTo>
                        <a:pt x="34" y="34"/>
                        <a:pt x="30" y="42"/>
                        <a:pt x="26" y="50"/>
                      </a:cubicBezTo>
                      <a:cubicBezTo>
                        <a:pt x="25" y="51"/>
                        <a:pt x="25" y="51"/>
                        <a:pt x="24" y="52"/>
                      </a:cubicBezTo>
                      <a:cubicBezTo>
                        <a:pt x="15" y="66"/>
                        <a:pt x="7" y="80"/>
                        <a:pt x="0" y="96"/>
                      </a:cubicBezTo>
                      <a:cubicBezTo>
                        <a:pt x="0" y="96"/>
                        <a:pt x="0" y="96"/>
                        <a:pt x="0" y="96"/>
                      </a:cubicBezTo>
                      <a:cubicBezTo>
                        <a:pt x="0" y="97"/>
                        <a:pt x="1" y="97"/>
                        <a:pt x="1" y="96"/>
                      </a:cubicBezTo>
                      <a:cubicBezTo>
                        <a:pt x="1" y="96"/>
                        <a:pt x="2" y="95"/>
                        <a:pt x="2" y="94"/>
                      </a:cubicBezTo>
                      <a:cubicBezTo>
                        <a:pt x="6" y="87"/>
                        <a:pt x="10" y="79"/>
                        <a:pt x="14" y="71"/>
                      </a:cubicBezTo>
                      <a:cubicBezTo>
                        <a:pt x="12" y="77"/>
                        <a:pt x="9" y="83"/>
                        <a:pt x="8" y="89"/>
                      </a:cubicBezTo>
                      <a:cubicBezTo>
                        <a:pt x="8" y="89"/>
                        <a:pt x="8" y="90"/>
                        <a:pt x="8" y="90"/>
                      </a:cubicBezTo>
                      <a:cubicBezTo>
                        <a:pt x="8" y="90"/>
                        <a:pt x="9" y="90"/>
                        <a:pt x="9" y="90"/>
                      </a:cubicBezTo>
                      <a:cubicBezTo>
                        <a:pt x="9" y="89"/>
                        <a:pt x="10" y="89"/>
                        <a:pt x="10" y="88"/>
                      </a:cubicBezTo>
                      <a:cubicBezTo>
                        <a:pt x="26" y="64"/>
                        <a:pt x="37" y="38"/>
                        <a:pt x="51" y="12"/>
                      </a:cubicBezTo>
                      <a:cubicBezTo>
                        <a:pt x="52" y="10"/>
                        <a:pt x="57" y="0"/>
                        <a:pt x="54" y="8"/>
                      </a:cubicBezTo>
                      <a:cubicBezTo>
                        <a:pt x="53" y="12"/>
                        <a:pt x="51" y="16"/>
                        <a:pt x="49" y="20"/>
                      </a:cubicBezTo>
                      <a:cubicBezTo>
                        <a:pt x="46" y="27"/>
                        <a:pt x="42" y="34"/>
                        <a:pt x="39" y="41"/>
                      </a:cubicBezTo>
                      <a:cubicBezTo>
                        <a:pt x="32" y="54"/>
                        <a:pt x="28" y="68"/>
                        <a:pt x="20" y="80"/>
                      </a:cubicBezTo>
                      <a:cubicBezTo>
                        <a:pt x="20" y="80"/>
                        <a:pt x="20" y="80"/>
                        <a:pt x="20" y="81"/>
                      </a:cubicBezTo>
                      <a:cubicBezTo>
                        <a:pt x="20" y="81"/>
                        <a:pt x="21" y="82"/>
                        <a:pt x="21" y="81"/>
                      </a:cubicBezTo>
                      <a:cubicBezTo>
                        <a:pt x="22" y="80"/>
                        <a:pt x="23" y="79"/>
                        <a:pt x="23" y="78"/>
                      </a:cubicBezTo>
                      <a:cubicBezTo>
                        <a:pt x="29" y="69"/>
                        <a:pt x="33" y="59"/>
                        <a:pt x="37" y="50"/>
                      </a:cubicBezTo>
                      <a:cubicBezTo>
                        <a:pt x="42" y="40"/>
                        <a:pt x="48" y="30"/>
                        <a:pt x="53" y="20"/>
                      </a:cubicBezTo>
                      <a:cubicBezTo>
                        <a:pt x="50" y="26"/>
                        <a:pt x="48" y="32"/>
                        <a:pt x="45" y="37"/>
                      </a:cubicBezTo>
                      <a:cubicBezTo>
                        <a:pt x="39" y="50"/>
                        <a:pt x="33" y="62"/>
                        <a:pt x="28" y="74"/>
                      </a:cubicBezTo>
                      <a:cubicBezTo>
                        <a:pt x="28" y="74"/>
                        <a:pt x="28" y="74"/>
                        <a:pt x="28" y="74"/>
                      </a:cubicBezTo>
                      <a:cubicBezTo>
                        <a:pt x="28" y="75"/>
                        <a:pt x="29" y="75"/>
                        <a:pt x="29" y="75"/>
                      </a:cubicBezTo>
                      <a:cubicBezTo>
                        <a:pt x="30" y="74"/>
                        <a:pt x="30" y="73"/>
                        <a:pt x="31" y="72"/>
                      </a:cubicBezTo>
                      <a:cubicBezTo>
                        <a:pt x="34" y="68"/>
                        <a:pt x="36" y="63"/>
                        <a:pt x="39" y="58"/>
                      </a:cubicBezTo>
                      <a:cubicBezTo>
                        <a:pt x="38" y="62"/>
                        <a:pt x="37" y="65"/>
                        <a:pt x="36" y="68"/>
                      </a:cubicBezTo>
                      <a:cubicBezTo>
                        <a:pt x="35" y="68"/>
                        <a:pt x="36" y="68"/>
                        <a:pt x="36" y="69"/>
                      </a:cubicBezTo>
                      <a:cubicBezTo>
                        <a:pt x="36" y="69"/>
                        <a:pt x="36" y="69"/>
                        <a:pt x="37" y="69"/>
                      </a:cubicBezTo>
                      <a:cubicBezTo>
                        <a:pt x="38" y="68"/>
                        <a:pt x="38" y="67"/>
                        <a:pt x="39" y="66"/>
                      </a:cubicBezTo>
                      <a:cubicBezTo>
                        <a:pt x="45" y="60"/>
                        <a:pt x="46" y="50"/>
                        <a:pt x="51" y="43"/>
                      </a:cubicBezTo>
                      <a:cubicBezTo>
                        <a:pt x="51" y="43"/>
                        <a:pt x="51" y="43"/>
                        <a:pt x="51" y="42"/>
                      </a:cubicBezTo>
                      <a:cubicBezTo>
                        <a:pt x="48" y="49"/>
                        <a:pt x="46" y="56"/>
                        <a:pt x="44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4"/>
                        <a:pt x="45" y="64"/>
                        <a:pt x="45" y="64"/>
                      </a:cubicBezTo>
                      <a:cubicBezTo>
                        <a:pt x="46" y="63"/>
                        <a:pt x="47" y="61"/>
                        <a:pt x="48" y="60"/>
                      </a:cubicBezTo>
                      <a:cubicBezTo>
                        <a:pt x="51" y="55"/>
                        <a:pt x="53" y="49"/>
                        <a:pt x="56" y="43"/>
                      </a:cubicBezTo>
                      <a:cubicBezTo>
                        <a:pt x="60" y="34"/>
                        <a:pt x="64" y="25"/>
                        <a:pt x="70" y="17"/>
                      </a:cubicBezTo>
                      <a:cubicBezTo>
                        <a:pt x="69" y="18"/>
                        <a:pt x="68" y="19"/>
                        <a:pt x="67" y="20"/>
                      </a:cubicBezTo>
                      <a:cubicBezTo>
                        <a:pt x="65" y="24"/>
                        <a:pt x="63" y="28"/>
                        <a:pt x="61" y="33"/>
                      </a:cubicBezTo>
                      <a:cubicBezTo>
                        <a:pt x="57" y="41"/>
                        <a:pt x="54" y="49"/>
                        <a:pt x="52" y="58"/>
                      </a:cubicBezTo>
                      <a:cubicBezTo>
                        <a:pt x="52" y="58"/>
                        <a:pt x="52" y="58"/>
                        <a:pt x="52" y="58"/>
                      </a:cubicBezTo>
                      <a:cubicBezTo>
                        <a:pt x="51" y="59"/>
                        <a:pt x="51" y="60"/>
                        <a:pt x="51" y="61"/>
                      </a:cubicBezTo>
                      <a:cubicBezTo>
                        <a:pt x="50" y="62"/>
                        <a:pt x="51" y="62"/>
                        <a:pt x="52" y="61"/>
                      </a:cubicBezTo>
                      <a:cubicBezTo>
                        <a:pt x="52" y="60"/>
                        <a:pt x="53" y="59"/>
                        <a:pt x="54" y="58"/>
                      </a:cubicBezTo>
                      <a:cubicBezTo>
                        <a:pt x="56" y="55"/>
                        <a:pt x="58" y="50"/>
                        <a:pt x="60" y="46"/>
                      </a:cubicBezTo>
                      <a:cubicBezTo>
                        <a:pt x="58" y="51"/>
                        <a:pt x="57" y="56"/>
                        <a:pt x="55" y="61"/>
                      </a:cubicBezTo>
                      <a:cubicBezTo>
                        <a:pt x="55" y="61"/>
                        <a:pt x="55" y="62"/>
                        <a:pt x="55" y="62"/>
                      </a:cubicBezTo>
                      <a:cubicBezTo>
                        <a:pt x="55" y="63"/>
                        <a:pt x="55" y="63"/>
                        <a:pt x="56" y="63"/>
                      </a:cubicBezTo>
                      <a:cubicBezTo>
                        <a:pt x="56" y="63"/>
                        <a:pt x="56" y="62"/>
                        <a:pt x="56" y="62"/>
                      </a:cubicBezTo>
                      <a:cubicBezTo>
                        <a:pt x="62" y="56"/>
                        <a:pt x="65" y="48"/>
                        <a:pt x="67" y="40"/>
                      </a:cubicBezTo>
                      <a:cubicBezTo>
                        <a:pt x="69" y="35"/>
                        <a:pt x="71" y="30"/>
                        <a:pt x="73" y="25"/>
                      </a:cubicBezTo>
                      <a:cubicBezTo>
                        <a:pt x="74" y="24"/>
                        <a:pt x="74" y="24"/>
                        <a:pt x="74" y="23"/>
                      </a:cubicBezTo>
                      <a:cubicBezTo>
                        <a:pt x="72" y="29"/>
                        <a:pt x="70" y="35"/>
                        <a:pt x="69" y="41"/>
                      </a:cubicBezTo>
                      <a:cubicBezTo>
                        <a:pt x="67" y="50"/>
                        <a:pt x="62" y="58"/>
                        <a:pt x="59" y="66"/>
                      </a:cubicBezTo>
                      <a:cubicBezTo>
                        <a:pt x="59" y="68"/>
                        <a:pt x="58" y="69"/>
                        <a:pt x="58" y="70"/>
                      </a:cubicBezTo>
                      <a:cubicBezTo>
                        <a:pt x="58" y="71"/>
                        <a:pt x="59" y="72"/>
                        <a:pt x="59" y="71"/>
                      </a:cubicBezTo>
                      <a:cubicBezTo>
                        <a:pt x="60" y="70"/>
                        <a:pt x="60" y="69"/>
                        <a:pt x="61" y="68"/>
                      </a:cubicBezTo>
                      <a:cubicBezTo>
                        <a:pt x="65" y="59"/>
                        <a:pt x="69" y="50"/>
                        <a:pt x="73" y="41"/>
                      </a:cubicBezTo>
                      <a:cubicBezTo>
                        <a:pt x="72" y="44"/>
                        <a:pt x="71" y="46"/>
                        <a:pt x="71" y="49"/>
                      </a:cubicBezTo>
                      <a:cubicBezTo>
                        <a:pt x="68" y="57"/>
                        <a:pt x="65" y="65"/>
                        <a:pt x="64" y="73"/>
                      </a:cubicBezTo>
                      <a:cubicBezTo>
                        <a:pt x="64" y="74"/>
                        <a:pt x="64" y="75"/>
                        <a:pt x="64" y="75"/>
                      </a:cubicBezTo>
                      <a:cubicBezTo>
                        <a:pt x="64" y="76"/>
                        <a:pt x="65" y="76"/>
                        <a:pt x="65" y="75"/>
                      </a:cubicBezTo>
                      <a:cubicBezTo>
                        <a:pt x="65" y="75"/>
                        <a:pt x="65" y="75"/>
                        <a:pt x="65" y="75"/>
                      </a:cubicBezTo>
                      <a:cubicBezTo>
                        <a:pt x="65" y="67"/>
                        <a:pt x="68" y="60"/>
                        <a:pt x="71" y="52"/>
                      </a:cubicBezTo>
                      <a:cubicBezTo>
                        <a:pt x="73" y="46"/>
                        <a:pt x="74" y="39"/>
                        <a:pt x="76" y="33"/>
                      </a:cubicBezTo>
                      <a:cubicBezTo>
                        <a:pt x="77" y="31"/>
                        <a:pt x="77" y="30"/>
                        <a:pt x="78" y="28"/>
                      </a:cubicBezTo>
                      <a:cubicBezTo>
                        <a:pt x="79" y="23"/>
                        <a:pt x="81" y="18"/>
                        <a:pt x="82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1" y="12"/>
                        <a:pt x="81" y="12"/>
                        <a:pt x="81" y="13"/>
                      </a:cubicBezTo>
                      <a:close/>
                      <a:moveTo>
                        <a:pt x="64" y="9"/>
                      </a:moveTo>
                      <a:cubicBezTo>
                        <a:pt x="63" y="9"/>
                        <a:pt x="63" y="10"/>
                        <a:pt x="63" y="10"/>
                      </a:cubicBezTo>
                      <a:cubicBezTo>
                        <a:pt x="61" y="14"/>
                        <a:pt x="59" y="18"/>
                        <a:pt x="57" y="21"/>
                      </a:cubicBezTo>
                      <a:cubicBezTo>
                        <a:pt x="55" y="24"/>
                        <a:pt x="53" y="27"/>
                        <a:pt x="52" y="30"/>
                      </a:cubicBezTo>
                      <a:cubicBezTo>
                        <a:pt x="55" y="23"/>
                        <a:pt x="59" y="16"/>
                        <a:pt x="63" y="9"/>
                      </a:cubicBezTo>
                      <a:cubicBezTo>
                        <a:pt x="63" y="9"/>
                        <a:pt x="63" y="9"/>
                        <a:pt x="64" y="9"/>
                      </a:cubicBezTo>
                      <a:close/>
                      <a:moveTo>
                        <a:pt x="69" y="25"/>
                      </a:moveTo>
                      <a:cubicBezTo>
                        <a:pt x="67" y="28"/>
                        <a:pt x="66" y="31"/>
                        <a:pt x="65" y="34"/>
                      </a:cubicBezTo>
                      <a:cubicBezTo>
                        <a:pt x="64" y="35"/>
                        <a:pt x="63" y="37"/>
                        <a:pt x="63" y="38"/>
                      </a:cubicBezTo>
                      <a:cubicBezTo>
                        <a:pt x="64" y="34"/>
                        <a:pt x="66" y="29"/>
                        <a:pt x="6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73" name="Freeform 4290"/>
                <p:cNvSpPr/>
                <p:nvPr/>
              </p:nvSpPr>
              <p:spPr bwMode="auto">
                <a:xfrm>
                  <a:off x="2544" y="116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5" name="Freeform 4291"/>
                <p:cNvSpPr/>
                <p:nvPr/>
              </p:nvSpPr>
              <p:spPr bwMode="auto">
                <a:xfrm>
                  <a:off x="2546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7" name="Freeform 4292"/>
                <p:cNvSpPr/>
                <p:nvPr/>
              </p:nvSpPr>
              <p:spPr bwMode="auto">
                <a:xfrm>
                  <a:off x="2541" y="1169"/>
                  <a:ext cx="12" cy="49"/>
                </a:xfrm>
                <a:custGeom>
                  <a:avLst/>
                  <a:gdLst>
                    <a:gd name="T0" fmla="*/ 2 w 7"/>
                    <a:gd name="T1" fmla="*/ 23 h 28"/>
                    <a:gd name="T2" fmla="*/ 6 w 7"/>
                    <a:gd name="T3" fmla="*/ 23 h 28"/>
                    <a:gd name="T4" fmla="*/ 6 w 7"/>
                    <a:gd name="T5" fmla="*/ 20 h 28"/>
                    <a:gd name="T6" fmla="*/ 5 w 7"/>
                    <a:gd name="T7" fmla="*/ 19 h 28"/>
                    <a:gd name="T8" fmla="*/ 6 w 7"/>
                    <a:gd name="T9" fmla="*/ 19 h 28"/>
                    <a:gd name="T10" fmla="*/ 6 w 7"/>
                    <a:gd name="T11" fmla="*/ 15 h 28"/>
                    <a:gd name="T12" fmla="*/ 4 w 7"/>
                    <a:gd name="T13" fmla="*/ 16 h 28"/>
                    <a:gd name="T14" fmla="*/ 3 w 7"/>
                    <a:gd name="T15" fmla="*/ 15 h 28"/>
                    <a:gd name="T16" fmla="*/ 6 w 7"/>
                    <a:gd name="T17" fmla="*/ 11 h 28"/>
                    <a:gd name="T18" fmla="*/ 7 w 7"/>
                    <a:gd name="T19" fmla="*/ 10 h 28"/>
                    <a:gd name="T20" fmla="*/ 6 w 7"/>
                    <a:gd name="T21" fmla="*/ 9 h 28"/>
                    <a:gd name="T22" fmla="*/ 7 w 7"/>
                    <a:gd name="T23" fmla="*/ 8 h 28"/>
                    <a:gd name="T24" fmla="*/ 7 w 7"/>
                    <a:gd name="T25" fmla="*/ 3 h 28"/>
                    <a:gd name="T26" fmla="*/ 4 w 7"/>
                    <a:gd name="T27" fmla="*/ 3 h 28"/>
                    <a:gd name="T28" fmla="*/ 2 w 7"/>
                    <a:gd name="T29" fmla="*/ 0 h 28"/>
                    <a:gd name="T30" fmla="*/ 2 w 7"/>
                    <a:gd name="T31" fmla="*/ 0 h 28"/>
                    <a:gd name="T32" fmla="*/ 0 w 7"/>
                    <a:gd name="T33" fmla="*/ 26 h 28"/>
                    <a:gd name="T34" fmla="*/ 2 w 7"/>
                    <a:gd name="T35" fmla="*/ 28 h 28"/>
                    <a:gd name="T36" fmla="*/ 2 w 7"/>
                    <a:gd name="T37" fmla="*/ 2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3"/>
                      </a:moveTo>
                      <a:cubicBezTo>
                        <a:pt x="3" y="23"/>
                        <a:pt x="5" y="23"/>
                        <a:pt x="6" y="23"/>
                      </a:cubicBezTo>
                      <a:cubicBezTo>
                        <a:pt x="6" y="22"/>
                        <a:pt x="6" y="21"/>
                        <a:pt x="6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7"/>
                        <a:pt x="6" y="16"/>
                        <a:pt x="6" y="15"/>
                      </a:cubicBezTo>
                      <a:cubicBezTo>
                        <a:pt x="6" y="15"/>
                        <a:pt x="5" y="15"/>
                        <a:pt x="4" y="16"/>
                      </a:cubicBezTo>
                      <a:cubicBezTo>
                        <a:pt x="4" y="16"/>
                        <a:pt x="3" y="15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6" y="11"/>
                        <a:pt x="7" y="10"/>
                        <a:pt x="7" y="10"/>
                      </a:cubicBezTo>
                      <a:cubicBezTo>
                        <a:pt x="6" y="10"/>
                        <a:pt x="6" y="9"/>
                        <a:pt x="6" y="9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7" y="6"/>
                        <a:pt x="7" y="5"/>
                        <a:pt x="7" y="3"/>
                      </a:cubicBezTo>
                      <a:cubicBezTo>
                        <a:pt x="6" y="3"/>
                        <a:pt x="5" y="3"/>
                        <a:pt x="4" y="3"/>
                      </a:cubicBezTo>
                      <a:cubicBezTo>
                        <a:pt x="3" y="2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9"/>
                        <a:pt x="1" y="17"/>
                        <a:pt x="0" y="26"/>
                      </a:cubicBezTo>
                      <a:cubicBezTo>
                        <a:pt x="0" y="27"/>
                        <a:pt x="1" y="28"/>
                        <a:pt x="2" y="28"/>
                      </a:cubicBezTo>
                      <a:cubicBezTo>
                        <a:pt x="0" y="27"/>
                        <a:pt x="0" y="24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58" name="Freeform 4293"/>
                <p:cNvSpPr/>
                <p:nvPr/>
              </p:nvSpPr>
              <p:spPr bwMode="auto">
                <a:xfrm>
                  <a:off x="2546" y="11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1" name="Freeform 4294"/>
                <p:cNvSpPr/>
                <p:nvPr/>
              </p:nvSpPr>
              <p:spPr bwMode="auto">
                <a:xfrm>
                  <a:off x="2551" y="11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2" name="Freeform 4295"/>
                <p:cNvSpPr/>
                <p:nvPr/>
              </p:nvSpPr>
              <p:spPr bwMode="auto">
                <a:xfrm>
                  <a:off x="2725" y="117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3" name="Freeform 4296"/>
                <p:cNvSpPr/>
                <p:nvPr/>
              </p:nvSpPr>
              <p:spPr bwMode="auto">
                <a:xfrm>
                  <a:off x="2544" y="1164"/>
                  <a:ext cx="181" cy="14"/>
                </a:xfrm>
                <a:custGeom>
                  <a:avLst/>
                  <a:gdLst>
                    <a:gd name="T0" fmla="*/ 2 w 104"/>
                    <a:gd name="T1" fmla="*/ 6 h 8"/>
                    <a:gd name="T2" fmla="*/ 5 w 104"/>
                    <a:gd name="T3" fmla="*/ 6 h 8"/>
                    <a:gd name="T4" fmla="*/ 10 w 104"/>
                    <a:gd name="T5" fmla="*/ 6 h 8"/>
                    <a:gd name="T6" fmla="*/ 11 w 104"/>
                    <a:gd name="T7" fmla="*/ 6 h 8"/>
                    <a:gd name="T8" fmla="*/ 12 w 104"/>
                    <a:gd name="T9" fmla="*/ 6 h 8"/>
                    <a:gd name="T10" fmla="*/ 12 w 104"/>
                    <a:gd name="T11" fmla="*/ 6 h 8"/>
                    <a:gd name="T12" fmla="*/ 17 w 104"/>
                    <a:gd name="T13" fmla="*/ 7 h 8"/>
                    <a:gd name="T14" fmla="*/ 18 w 104"/>
                    <a:gd name="T15" fmla="*/ 6 h 8"/>
                    <a:gd name="T16" fmla="*/ 19 w 104"/>
                    <a:gd name="T17" fmla="*/ 6 h 8"/>
                    <a:gd name="T18" fmla="*/ 19 w 104"/>
                    <a:gd name="T19" fmla="*/ 7 h 8"/>
                    <a:gd name="T20" fmla="*/ 50 w 104"/>
                    <a:gd name="T21" fmla="*/ 7 h 8"/>
                    <a:gd name="T22" fmla="*/ 52 w 104"/>
                    <a:gd name="T23" fmla="*/ 6 h 8"/>
                    <a:gd name="T24" fmla="*/ 53 w 104"/>
                    <a:gd name="T25" fmla="*/ 7 h 8"/>
                    <a:gd name="T26" fmla="*/ 60 w 104"/>
                    <a:gd name="T27" fmla="*/ 7 h 8"/>
                    <a:gd name="T28" fmla="*/ 60 w 104"/>
                    <a:gd name="T29" fmla="*/ 7 h 8"/>
                    <a:gd name="T30" fmla="*/ 61 w 104"/>
                    <a:gd name="T31" fmla="*/ 7 h 8"/>
                    <a:gd name="T32" fmla="*/ 69 w 104"/>
                    <a:gd name="T33" fmla="*/ 7 h 8"/>
                    <a:gd name="T34" fmla="*/ 69 w 104"/>
                    <a:gd name="T35" fmla="*/ 7 h 8"/>
                    <a:gd name="T36" fmla="*/ 70 w 104"/>
                    <a:gd name="T37" fmla="*/ 7 h 8"/>
                    <a:gd name="T38" fmla="*/ 77 w 104"/>
                    <a:gd name="T39" fmla="*/ 8 h 8"/>
                    <a:gd name="T40" fmla="*/ 78 w 104"/>
                    <a:gd name="T41" fmla="*/ 7 h 8"/>
                    <a:gd name="T42" fmla="*/ 79 w 104"/>
                    <a:gd name="T43" fmla="*/ 8 h 8"/>
                    <a:gd name="T44" fmla="*/ 87 w 104"/>
                    <a:gd name="T45" fmla="*/ 8 h 8"/>
                    <a:gd name="T46" fmla="*/ 88 w 104"/>
                    <a:gd name="T47" fmla="*/ 7 h 8"/>
                    <a:gd name="T48" fmla="*/ 88 w 104"/>
                    <a:gd name="T49" fmla="*/ 8 h 8"/>
                    <a:gd name="T50" fmla="*/ 99 w 104"/>
                    <a:gd name="T51" fmla="*/ 8 h 8"/>
                    <a:gd name="T52" fmla="*/ 99 w 104"/>
                    <a:gd name="T53" fmla="*/ 6 h 8"/>
                    <a:gd name="T54" fmla="*/ 104 w 104"/>
                    <a:gd name="T55" fmla="*/ 4 h 8"/>
                    <a:gd name="T56" fmla="*/ 102 w 104"/>
                    <a:gd name="T57" fmla="*/ 3 h 8"/>
                    <a:gd name="T58" fmla="*/ 53 w 104"/>
                    <a:gd name="T59" fmla="*/ 2 h 8"/>
                    <a:gd name="T60" fmla="*/ 21 w 104"/>
                    <a:gd name="T61" fmla="*/ 1 h 8"/>
                    <a:gd name="T62" fmla="*/ 3 w 104"/>
                    <a:gd name="T63" fmla="*/ 1 h 8"/>
                    <a:gd name="T64" fmla="*/ 1 w 104"/>
                    <a:gd name="T65" fmla="*/ 1 h 8"/>
                    <a:gd name="T66" fmla="*/ 1 w 104"/>
                    <a:gd name="T67" fmla="*/ 1 h 8"/>
                    <a:gd name="T68" fmla="*/ 1 w 104"/>
                    <a:gd name="T69" fmla="*/ 2 h 8"/>
                    <a:gd name="T70" fmla="*/ 0 w 104"/>
                    <a:gd name="T71" fmla="*/ 2 h 8"/>
                    <a:gd name="T72" fmla="*/ 0 w 104"/>
                    <a:gd name="T73" fmla="*/ 3 h 8"/>
                    <a:gd name="T74" fmla="*/ 2 w 104"/>
                    <a:gd name="T75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8">
                      <a:moveTo>
                        <a:pt x="2" y="6"/>
                      </a:move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7" y="6"/>
                        <a:pt x="8" y="6"/>
                        <a:pt x="10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4" y="6"/>
                        <a:pt x="15" y="6"/>
                        <a:pt x="17" y="7"/>
                      </a:cubicBezTo>
                      <a:cubicBezTo>
                        <a:pt x="17" y="6"/>
                        <a:pt x="18" y="6"/>
                        <a:pt x="18" y="6"/>
                      </a:cubicBezTo>
                      <a:cubicBezTo>
                        <a:pt x="19" y="5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29" y="7"/>
                        <a:pt x="40" y="7"/>
                        <a:pt x="50" y="7"/>
                      </a:cubicBezTo>
                      <a:cubicBezTo>
                        <a:pt x="51" y="7"/>
                        <a:pt x="51" y="7"/>
                        <a:pt x="52" y="6"/>
                      </a:cubicBezTo>
                      <a:cubicBezTo>
                        <a:pt x="53" y="6"/>
                        <a:pt x="53" y="7"/>
                        <a:pt x="53" y="7"/>
                      </a:cubicBezTo>
                      <a:cubicBezTo>
                        <a:pt x="55" y="7"/>
                        <a:pt x="57" y="7"/>
                        <a:pt x="60" y="7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60" y="7"/>
                        <a:pt x="60" y="7"/>
                        <a:pt x="61" y="7"/>
                      </a:cubicBezTo>
                      <a:cubicBezTo>
                        <a:pt x="63" y="7"/>
                        <a:pt x="66" y="7"/>
                        <a:pt x="69" y="7"/>
                      </a:cubicBezTo>
                      <a:cubicBezTo>
                        <a:pt x="69" y="7"/>
                        <a:pt x="69" y="7"/>
                        <a:pt x="69" y="7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73" y="7"/>
                        <a:pt x="75" y="8"/>
                        <a:pt x="77" y="8"/>
                      </a:cubicBezTo>
                      <a:cubicBezTo>
                        <a:pt x="78" y="7"/>
                        <a:pt x="78" y="7"/>
                        <a:pt x="78" y="7"/>
                      </a:cubicBezTo>
                      <a:cubicBezTo>
                        <a:pt x="78" y="7"/>
                        <a:pt x="79" y="7"/>
                        <a:pt x="79" y="8"/>
                      </a:cubicBezTo>
                      <a:cubicBezTo>
                        <a:pt x="81" y="8"/>
                        <a:pt x="84" y="8"/>
                        <a:pt x="87" y="8"/>
                      </a:cubicBezTo>
                      <a:cubicBezTo>
                        <a:pt x="87" y="8"/>
                        <a:pt x="87" y="7"/>
                        <a:pt x="88" y="7"/>
                      </a:cubicBezTo>
                      <a:cubicBezTo>
                        <a:pt x="88" y="7"/>
                        <a:pt x="88" y="7"/>
                        <a:pt x="88" y="8"/>
                      </a:cubicBezTo>
                      <a:cubicBezTo>
                        <a:pt x="92" y="8"/>
                        <a:pt x="96" y="8"/>
                        <a:pt x="99" y="8"/>
                      </a:cubicBezTo>
                      <a:cubicBezTo>
                        <a:pt x="99" y="7"/>
                        <a:pt x="100" y="7"/>
                        <a:pt x="99" y="6"/>
                      </a:cubicBezTo>
                      <a:cubicBezTo>
                        <a:pt x="99" y="3"/>
                        <a:pt x="102" y="3"/>
                        <a:pt x="104" y="4"/>
                      </a:cubicBezTo>
                      <a:cubicBezTo>
                        <a:pt x="103" y="3"/>
                        <a:pt x="103" y="3"/>
                        <a:pt x="102" y="3"/>
                      </a:cubicBezTo>
                      <a:cubicBezTo>
                        <a:pt x="86" y="2"/>
                        <a:pt x="69" y="2"/>
                        <a:pt x="53" y="2"/>
                      </a:cubicBezTo>
                      <a:cubicBezTo>
                        <a:pt x="42" y="2"/>
                        <a:pt x="31" y="2"/>
                        <a:pt x="21" y="1"/>
                      </a:cubicBezTo>
                      <a:cubicBezTo>
                        <a:pt x="15" y="1"/>
                        <a:pt x="9" y="2"/>
                        <a:pt x="3" y="1"/>
                      </a:cubicBezTo>
                      <a:cubicBezTo>
                        <a:pt x="3" y="0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5" name="Freeform 4297"/>
                <p:cNvSpPr/>
                <p:nvPr/>
              </p:nvSpPr>
              <p:spPr bwMode="auto">
                <a:xfrm>
                  <a:off x="2723" y="121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7" name="Freeform 4298"/>
                <p:cNvSpPr/>
                <p:nvPr/>
              </p:nvSpPr>
              <p:spPr bwMode="auto">
                <a:xfrm>
                  <a:off x="2715" y="1169"/>
                  <a:ext cx="12" cy="49"/>
                </a:xfrm>
                <a:custGeom>
                  <a:avLst/>
                  <a:gdLst>
                    <a:gd name="T0" fmla="*/ 6 w 7"/>
                    <a:gd name="T1" fmla="*/ 1 h 28"/>
                    <a:gd name="T2" fmla="*/ 6 w 7"/>
                    <a:gd name="T3" fmla="*/ 1 h 28"/>
                    <a:gd name="T4" fmla="*/ 6 w 7"/>
                    <a:gd name="T5" fmla="*/ 1 h 28"/>
                    <a:gd name="T6" fmla="*/ 1 w 7"/>
                    <a:gd name="T7" fmla="*/ 3 h 28"/>
                    <a:gd name="T8" fmla="*/ 1 w 7"/>
                    <a:gd name="T9" fmla="*/ 5 h 28"/>
                    <a:gd name="T10" fmla="*/ 1 w 7"/>
                    <a:gd name="T11" fmla="*/ 9 h 28"/>
                    <a:gd name="T12" fmla="*/ 2 w 7"/>
                    <a:gd name="T13" fmla="*/ 9 h 28"/>
                    <a:gd name="T14" fmla="*/ 3 w 7"/>
                    <a:gd name="T15" fmla="*/ 9 h 28"/>
                    <a:gd name="T16" fmla="*/ 1 w 7"/>
                    <a:gd name="T17" fmla="*/ 11 h 28"/>
                    <a:gd name="T18" fmla="*/ 0 w 7"/>
                    <a:gd name="T19" fmla="*/ 24 h 28"/>
                    <a:gd name="T20" fmla="*/ 3 w 7"/>
                    <a:gd name="T21" fmla="*/ 24 h 28"/>
                    <a:gd name="T22" fmla="*/ 5 w 7"/>
                    <a:gd name="T23" fmla="*/ 28 h 28"/>
                    <a:gd name="T24" fmla="*/ 5 w 7"/>
                    <a:gd name="T25" fmla="*/ 27 h 28"/>
                    <a:gd name="T26" fmla="*/ 7 w 7"/>
                    <a:gd name="T27" fmla="*/ 3 h 28"/>
                    <a:gd name="T28" fmla="*/ 6 w 7"/>
                    <a:gd name="T29" fmla="*/ 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" h="28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0"/>
                        <a:pt x="1" y="0"/>
                        <a:pt x="1" y="3"/>
                      </a:cubicBezTo>
                      <a:cubicBezTo>
                        <a:pt x="2" y="4"/>
                        <a:pt x="1" y="4"/>
                        <a:pt x="1" y="5"/>
                      </a:cubicBezTo>
                      <a:cubicBezTo>
                        <a:pt x="1" y="6"/>
                        <a:pt x="2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8"/>
                        <a:pt x="3" y="9"/>
                        <a:pt x="3" y="9"/>
                      </a:cubicBez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1" y="15"/>
                        <a:pt x="1" y="20"/>
                        <a:pt x="0" y="24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5" y="24"/>
                        <a:pt x="6" y="26"/>
                        <a:pt x="5" y="28"/>
                      </a:cubicBezTo>
                      <a:cubicBezTo>
                        <a:pt x="5" y="28"/>
                        <a:pt x="5" y="27"/>
                        <a:pt x="5" y="27"/>
                      </a:cubicBezTo>
                      <a:cubicBezTo>
                        <a:pt x="6" y="19"/>
                        <a:pt x="7" y="11"/>
                        <a:pt x="7" y="3"/>
                      </a:cubicBezTo>
                      <a:cubicBezTo>
                        <a:pt x="7" y="2"/>
                        <a:pt x="6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69" name="Freeform 4299"/>
                <p:cNvSpPr/>
                <p:nvPr/>
              </p:nvSpPr>
              <p:spPr bwMode="auto">
                <a:xfrm>
                  <a:off x="2541" y="1207"/>
                  <a:ext cx="184" cy="14"/>
                </a:xfrm>
                <a:custGeom>
                  <a:avLst/>
                  <a:gdLst>
                    <a:gd name="T0" fmla="*/ 103 w 106"/>
                    <a:gd name="T1" fmla="*/ 2 h 8"/>
                    <a:gd name="T2" fmla="*/ 100 w 106"/>
                    <a:gd name="T3" fmla="*/ 2 h 8"/>
                    <a:gd name="T4" fmla="*/ 60 w 106"/>
                    <a:gd name="T5" fmla="*/ 2 h 8"/>
                    <a:gd name="T6" fmla="*/ 60 w 106"/>
                    <a:gd name="T7" fmla="*/ 2 h 8"/>
                    <a:gd name="T8" fmla="*/ 59 w 106"/>
                    <a:gd name="T9" fmla="*/ 1 h 8"/>
                    <a:gd name="T10" fmla="*/ 48 w 106"/>
                    <a:gd name="T11" fmla="*/ 1 h 8"/>
                    <a:gd name="T12" fmla="*/ 44 w 106"/>
                    <a:gd name="T13" fmla="*/ 1 h 8"/>
                    <a:gd name="T14" fmla="*/ 42 w 106"/>
                    <a:gd name="T15" fmla="*/ 2 h 8"/>
                    <a:gd name="T16" fmla="*/ 42 w 106"/>
                    <a:gd name="T17" fmla="*/ 1 h 8"/>
                    <a:gd name="T18" fmla="*/ 42 w 106"/>
                    <a:gd name="T19" fmla="*/ 1 h 8"/>
                    <a:gd name="T20" fmla="*/ 20 w 106"/>
                    <a:gd name="T21" fmla="*/ 1 h 8"/>
                    <a:gd name="T22" fmla="*/ 19 w 106"/>
                    <a:gd name="T23" fmla="*/ 1 h 8"/>
                    <a:gd name="T24" fmla="*/ 18 w 106"/>
                    <a:gd name="T25" fmla="*/ 1 h 8"/>
                    <a:gd name="T26" fmla="*/ 6 w 106"/>
                    <a:gd name="T27" fmla="*/ 1 h 8"/>
                    <a:gd name="T28" fmla="*/ 2 w 106"/>
                    <a:gd name="T29" fmla="*/ 1 h 8"/>
                    <a:gd name="T30" fmla="*/ 2 w 106"/>
                    <a:gd name="T31" fmla="*/ 6 h 8"/>
                    <a:gd name="T32" fmla="*/ 3 w 106"/>
                    <a:gd name="T33" fmla="*/ 6 h 8"/>
                    <a:gd name="T34" fmla="*/ 3 w 106"/>
                    <a:gd name="T35" fmla="*/ 6 h 8"/>
                    <a:gd name="T36" fmla="*/ 4 w 106"/>
                    <a:gd name="T37" fmla="*/ 6 h 8"/>
                    <a:gd name="T38" fmla="*/ 20 w 106"/>
                    <a:gd name="T39" fmla="*/ 6 h 8"/>
                    <a:gd name="T40" fmla="*/ 50 w 106"/>
                    <a:gd name="T41" fmla="*/ 6 h 8"/>
                    <a:gd name="T42" fmla="*/ 103 w 106"/>
                    <a:gd name="T43" fmla="*/ 8 h 8"/>
                    <a:gd name="T44" fmla="*/ 105 w 106"/>
                    <a:gd name="T45" fmla="*/ 6 h 8"/>
                    <a:gd name="T46" fmla="*/ 105 w 106"/>
                    <a:gd name="T47" fmla="*/ 6 h 8"/>
                    <a:gd name="T48" fmla="*/ 105 w 106"/>
                    <a:gd name="T49" fmla="*/ 6 h 8"/>
                    <a:gd name="T50" fmla="*/ 103 w 106"/>
                    <a:gd name="T5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06" h="8">
                      <a:moveTo>
                        <a:pt x="103" y="2"/>
                      </a:moveTo>
                      <a:cubicBezTo>
                        <a:pt x="102" y="2"/>
                        <a:pt x="101" y="2"/>
                        <a:pt x="100" y="2"/>
                      </a:cubicBezTo>
                      <a:cubicBezTo>
                        <a:pt x="87" y="2"/>
                        <a:pt x="74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5" y="1"/>
                        <a:pt x="52" y="1"/>
                        <a:pt x="48" y="1"/>
                      </a:cubicBezTo>
                      <a:cubicBezTo>
                        <a:pt x="47" y="1"/>
                        <a:pt x="46" y="1"/>
                        <a:pt x="44" y="1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42" y="3"/>
                        <a:pt x="41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5" y="1"/>
                        <a:pt x="27" y="1"/>
                        <a:pt x="20" y="1"/>
                      </a:cubicBezTo>
                      <a:cubicBezTo>
                        <a:pt x="20" y="1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1"/>
                      </a:cubicBezTo>
                      <a:cubicBezTo>
                        <a:pt x="14" y="1"/>
                        <a:pt x="10" y="0"/>
                        <a:pt x="6" y="1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0" y="2"/>
                        <a:pt x="0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9" y="5"/>
                        <a:pt x="15" y="6"/>
                        <a:pt x="20" y="6"/>
                      </a:cubicBezTo>
                      <a:cubicBezTo>
                        <a:pt x="30" y="6"/>
                        <a:pt x="40" y="6"/>
                        <a:pt x="50" y="6"/>
                      </a:cubicBezTo>
                      <a:cubicBezTo>
                        <a:pt x="68" y="7"/>
                        <a:pt x="85" y="8"/>
                        <a:pt x="103" y="8"/>
                      </a:cubicBezTo>
                      <a:cubicBezTo>
                        <a:pt x="104" y="8"/>
                        <a:pt x="105" y="7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5" y="6"/>
                        <a:pt x="105" y="6"/>
                        <a:pt x="105" y="6"/>
                      </a:cubicBezTo>
                      <a:cubicBezTo>
                        <a:pt x="106" y="4"/>
                        <a:pt x="105" y="2"/>
                        <a:pt x="10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5" name="Freeform 4300"/>
                <p:cNvSpPr>
                  <a:spLocks noEditPoints="1"/>
                </p:cNvSpPr>
                <p:nvPr/>
              </p:nvSpPr>
              <p:spPr bwMode="auto">
                <a:xfrm>
                  <a:off x="2546" y="1172"/>
                  <a:ext cx="174" cy="41"/>
                </a:xfrm>
                <a:custGeom>
                  <a:avLst/>
                  <a:gdLst>
                    <a:gd name="T0" fmla="*/ 94 w 100"/>
                    <a:gd name="T1" fmla="*/ 4 h 23"/>
                    <a:gd name="T2" fmla="*/ 77 w 100"/>
                    <a:gd name="T3" fmla="*/ 12 h 23"/>
                    <a:gd name="T4" fmla="*/ 87 w 100"/>
                    <a:gd name="T5" fmla="*/ 2 h 23"/>
                    <a:gd name="T6" fmla="*/ 78 w 100"/>
                    <a:gd name="T7" fmla="*/ 3 h 23"/>
                    <a:gd name="T8" fmla="*/ 76 w 100"/>
                    <a:gd name="T9" fmla="*/ 3 h 23"/>
                    <a:gd name="T10" fmla="*/ 69 w 100"/>
                    <a:gd name="T11" fmla="*/ 2 h 23"/>
                    <a:gd name="T12" fmla="*/ 44 w 100"/>
                    <a:gd name="T13" fmla="*/ 18 h 23"/>
                    <a:gd name="T14" fmla="*/ 59 w 100"/>
                    <a:gd name="T15" fmla="*/ 3 h 23"/>
                    <a:gd name="T16" fmla="*/ 59 w 100"/>
                    <a:gd name="T17" fmla="*/ 2 h 23"/>
                    <a:gd name="T18" fmla="*/ 52 w 100"/>
                    <a:gd name="T19" fmla="*/ 2 h 23"/>
                    <a:gd name="T20" fmla="*/ 49 w 100"/>
                    <a:gd name="T21" fmla="*/ 2 h 23"/>
                    <a:gd name="T22" fmla="*/ 42 w 100"/>
                    <a:gd name="T23" fmla="*/ 2 h 23"/>
                    <a:gd name="T24" fmla="*/ 34 w 100"/>
                    <a:gd name="T25" fmla="*/ 3 h 23"/>
                    <a:gd name="T26" fmla="*/ 13 w 100"/>
                    <a:gd name="T27" fmla="*/ 16 h 23"/>
                    <a:gd name="T28" fmla="*/ 23 w 100"/>
                    <a:gd name="T29" fmla="*/ 2 h 23"/>
                    <a:gd name="T30" fmla="*/ 18 w 100"/>
                    <a:gd name="T31" fmla="*/ 1 h 23"/>
                    <a:gd name="T32" fmla="*/ 3 w 100"/>
                    <a:gd name="T33" fmla="*/ 11 h 23"/>
                    <a:gd name="T34" fmla="*/ 11 w 100"/>
                    <a:gd name="T35" fmla="*/ 1 h 23"/>
                    <a:gd name="T36" fmla="*/ 9 w 100"/>
                    <a:gd name="T37" fmla="*/ 1 h 23"/>
                    <a:gd name="T38" fmla="*/ 4 w 100"/>
                    <a:gd name="T39" fmla="*/ 8 h 23"/>
                    <a:gd name="T40" fmla="*/ 5 w 100"/>
                    <a:gd name="T41" fmla="*/ 7 h 23"/>
                    <a:gd name="T42" fmla="*/ 1 w 100"/>
                    <a:gd name="T43" fmla="*/ 14 h 23"/>
                    <a:gd name="T44" fmla="*/ 10 w 100"/>
                    <a:gd name="T45" fmla="*/ 10 h 23"/>
                    <a:gd name="T46" fmla="*/ 3 w 100"/>
                    <a:gd name="T47" fmla="*/ 18 h 23"/>
                    <a:gd name="T48" fmla="*/ 8 w 100"/>
                    <a:gd name="T49" fmla="*/ 19 h 23"/>
                    <a:gd name="T50" fmla="*/ 30 w 100"/>
                    <a:gd name="T51" fmla="*/ 5 h 23"/>
                    <a:gd name="T52" fmla="*/ 16 w 100"/>
                    <a:gd name="T53" fmla="*/ 21 h 23"/>
                    <a:gd name="T54" fmla="*/ 31 w 100"/>
                    <a:gd name="T55" fmla="*/ 13 h 23"/>
                    <a:gd name="T56" fmla="*/ 45 w 100"/>
                    <a:gd name="T57" fmla="*/ 6 h 23"/>
                    <a:gd name="T58" fmla="*/ 33 w 100"/>
                    <a:gd name="T59" fmla="*/ 21 h 23"/>
                    <a:gd name="T60" fmla="*/ 39 w 100"/>
                    <a:gd name="T61" fmla="*/ 21 h 23"/>
                    <a:gd name="T62" fmla="*/ 66 w 100"/>
                    <a:gd name="T63" fmla="*/ 5 h 23"/>
                    <a:gd name="T64" fmla="*/ 49 w 100"/>
                    <a:gd name="T65" fmla="*/ 21 h 23"/>
                    <a:gd name="T66" fmla="*/ 66 w 100"/>
                    <a:gd name="T67" fmla="*/ 13 h 23"/>
                    <a:gd name="T68" fmla="*/ 57 w 100"/>
                    <a:gd name="T69" fmla="*/ 22 h 23"/>
                    <a:gd name="T70" fmla="*/ 78 w 100"/>
                    <a:gd name="T71" fmla="*/ 9 h 23"/>
                    <a:gd name="T72" fmla="*/ 92 w 100"/>
                    <a:gd name="T73" fmla="*/ 6 h 23"/>
                    <a:gd name="T74" fmla="*/ 76 w 100"/>
                    <a:gd name="T75" fmla="*/ 21 h 23"/>
                    <a:gd name="T76" fmla="*/ 93 w 100"/>
                    <a:gd name="T77" fmla="*/ 13 h 23"/>
                    <a:gd name="T78" fmla="*/ 94 w 100"/>
                    <a:gd name="T79" fmla="*/ 21 h 23"/>
                    <a:gd name="T80" fmla="*/ 94 w 100"/>
                    <a:gd name="T81" fmla="*/ 16 h 23"/>
                    <a:gd name="T82" fmla="*/ 98 w 100"/>
                    <a:gd name="T83" fmla="*/ 9 h 23"/>
                    <a:gd name="T84" fmla="*/ 98 w 100"/>
                    <a:gd name="T85" fmla="*/ 7 h 23"/>
                    <a:gd name="T86" fmla="*/ 30 w 100"/>
                    <a:gd name="T87" fmla="*/ 16 h 23"/>
                    <a:gd name="T88" fmla="*/ 56 w 100"/>
                    <a:gd name="T89" fmla="*/ 16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0" h="23">
                      <a:moveTo>
                        <a:pt x="81" y="17"/>
                      </a:moveTo>
                      <a:cubicBezTo>
                        <a:pt x="81" y="18"/>
                        <a:pt x="81" y="18"/>
                        <a:pt x="80" y="18"/>
                      </a:cubicBezTo>
                      <a:cubicBezTo>
                        <a:pt x="85" y="14"/>
                        <a:pt x="91" y="10"/>
                        <a:pt x="94" y="4"/>
                      </a:cubicBezTo>
                      <a:cubicBezTo>
                        <a:pt x="95" y="3"/>
                        <a:pt x="94" y="3"/>
                        <a:pt x="93" y="3"/>
                      </a:cubicBezTo>
                      <a:cubicBezTo>
                        <a:pt x="86" y="9"/>
                        <a:pt x="78" y="15"/>
                        <a:pt x="69" y="19"/>
                      </a:cubicBezTo>
                      <a:cubicBezTo>
                        <a:pt x="71" y="18"/>
                        <a:pt x="75" y="14"/>
                        <a:pt x="77" y="12"/>
                      </a:cubicBezTo>
                      <a:cubicBezTo>
                        <a:pt x="80" y="9"/>
                        <a:pt x="84" y="6"/>
                        <a:pt x="87" y="3"/>
                      </a:cubicBezTo>
                      <a:cubicBezTo>
                        <a:pt x="87" y="3"/>
                        <a:pt x="88" y="3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6" y="2"/>
                        <a:pt x="86" y="3"/>
                        <a:pt x="86" y="3"/>
                      </a:cubicBezTo>
                      <a:cubicBezTo>
                        <a:pt x="76" y="7"/>
                        <a:pt x="69" y="16"/>
                        <a:pt x="59" y="20"/>
                      </a:cubicBezTo>
                      <a:cubicBezTo>
                        <a:pt x="66" y="17"/>
                        <a:pt x="74" y="9"/>
                        <a:pt x="78" y="3"/>
                      </a:cubicBezTo>
                      <a:cubicBezTo>
                        <a:pt x="78" y="3"/>
                        <a:pt x="78" y="3"/>
                        <a:pt x="78" y="3"/>
                      </a:cubicBezTo>
                      <a:cubicBezTo>
                        <a:pt x="78" y="2"/>
                        <a:pt x="77" y="2"/>
                        <a:pt x="77" y="2"/>
                      </a:cubicBezTo>
                      <a:cubicBezTo>
                        <a:pt x="77" y="2"/>
                        <a:pt x="77" y="2"/>
                        <a:pt x="76" y="3"/>
                      </a:cubicBezTo>
                      <a:cubicBezTo>
                        <a:pt x="69" y="6"/>
                        <a:pt x="63" y="11"/>
                        <a:pt x="56" y="16"/>
                      </a:cubicBezTo>
                      <a:cubicBezTo>
                        <a:pt x="61" y="12"/>
                        <a:pt x="66" y="8"/>
                        <a:pt x="69" y="3"/>
                      </a:cubicBezTo>
                      <a:cubicBezTo>
                        <a:pt x="69" y="3"/>
                        <a:pt x="69" y="3"/>
                        <a:pt x="69" y="2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0" y="8"/>
                        <a:pt x="52" y="13"/>
                        <a:pt x="44" y="18"/>
                      </a:cubicBezTo>
                      <a:cubicBezTo>
                        <a:pt x="44" y="18"/>
                        <a:pt x="44" y="18"/>
                        <a:pt x="43" y="18"/>
                      </a:cubicBezTo>
                      <a:cubicBezTo>
                        <a:pt x="44" y="17"/>
                        <a:pt x="46" y="15"/>
                        <a:pt x="47" y="14"/>
                      </a:cubicBezTo>
                      <a:cubicBezTo>
                        <a:pt x="51" y="10"/>
                        <a:pt x="55" y="7"/>
                        <a:pt x="59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1" y="7"/>
                        <a:pt x="45" y="12"/>
                        <a:pt x="37" y="17"/>
                      </a:cubicBezTo>
                      <a:cubicBezTo>
                        <a:pt x="31" y="21"/>
                        <a:pt x="41" y="14"/>
                        <a:pt x="42" y="13"/>
                      </a:cubicBezTo>
                      <a:cubicBezTo>
                        <a:pt x="45" y="10"/>
                        <a:pt x="49" y="6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1"/>
                        <a:pt x="51" y="1"/>
                      </a:cubicBezTo>
                      <a:cubicBezTo>
                        <a:pt x="50" y="2"/>
                        <a:pt x="50" y="2"/>
                        <a:pt x="49" y="2"/>
                      </a:cubicBezTo>
                      <a:cubicBezTo>
                        <a:pt x="43" y="6"/>
                        <a:pt x="37" y="11"/>
                        <a:pt x="30" y="16"/>
                      </a:cubicBezTo>
                      <a:cubicBezTo>
                        <a:pt x="35" y="12"/>
                        <a:pt x="40" y="8"/>
                        <a:pt x="43" y="3"/>
                      </a:cubicBezTo>
                      <a:cubicBezTo>
                        <a:pt x="44" y="2"/>
                        <a:pt x="43" y="2"/>
                        <a:pt x="42" y="2"/>
                      </a:cubicBezTo>
                      <a:cubicBezTo>
                        <a:pt x="35" y="8"/>
                        <a:pt x="27" y="14"/>
                        <a:pt x="19" y="19"/>
                      </a:cubicBezTo>
                      <a:cubicBezTo>
                        <a:pt x="19" y="18"/>
                        <a:pt x="24" y="13"/>
                        <a:pt x="25" y="11"/>
                      </a:cubicBezTo>
                      <a:cubicBezTo>
                        <a:pt x="28" y="9"/>
                        <a:pt x="31" y="6"/>
                        <a:pt x="34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28" y="5"/>
                        <a:pt x="23" y="8"/>
                        <a:pt x="19" y="12"/>
                      </a:cubicBezTo>
                      <a:cubicBezTo>
                        <a:pt x="17" y="13"/>
                        <a:pt x="15" y="15"/>
                        <a:pt x="13" y="16"/>
                      </a:cubicBezTo>
                      <a:cubicBezTo>
                        <a:pt x="7" y="20"/>
                        <a:pt x="14" y="14"/>
                        <a:pt x="15" y="13"/>
                      </a:cubicBezTo>
                      <a:cubicBezTo>
                        <a:pt x="18" y="10"/>
                        <a:pt x="21" y="7"/>
                        <a:pt x="24" y="3"/>
                      </a:cubicBezTo>
                      <a:cubicBezTo>
                        <a:pt x="25" y="3"/>
                        <a:pt x="24" y="2"/>
                        <a:pt x="23" y="2"/>
                      </a:cubicBezTo>
                      <a:cubicBezTo>
                        <a:pt x="17" y="7"/>
                        <a:pt x="10" y="13"/>
                        <a:pt x="5" y="16"/>
                      </a:cubicBezTo>
                      <a:cubicBezTo>
                        <a:pt x="11" y="12"/>
                        <a:pt x="15" y="7"/>
                        <a:pt x="18" y="2"/>
                      </a:cubicBezTo>
                      <a:cubicBezTo>
                        <a:pt x="18" y="2"/>
                        <a:pt x="18" y="1"/>
                        <a:pt x="18" y="1"/>
                      </a:cubicBezTo>
                      <a:cubicBezTo>
                        <a:pt x="18" y="1"/>
                        <a:pt x="18" y="0"/>
                        <a:pt x="17" y="1"/>
                      </a:cubicBezTo>
                      <a:cubicBezTo>
                        <a:pt x="17" y="1"/>
                        <a:pt x="16" y="1"/>
                        <a:pt x="16" y="2"/>
                      </a:cubicBezTo>
                      <a:cubicBezTo>
                        <a:pt x="11" y="4"/>
                        <a:pt x="7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9"/>
                        <a:pt x="9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7" y="3"/>
                        <a:pt x="5" y="4"/>
                        <a:pt x="4" y="6"/>
                      </a:cubicBezTo>
                      <a:cubicBezTo>
                        <a:pt x="4" y="6"/>
                        <a:pt x="3" y="6"/>
                        <a:pt x="3" y="7"/>
                      </a:cubicBezTo>
                      <a:cubicBezTo>
                        <a:pt x="3" y="7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6"/>
                        <a:pt x="7" y="4"/>
                        <a:pt x="9" y="3"/>
                      </a:cubicBezTo>
                      <a:cubicBezTo>
                        <a:pt x="8" y="4"/>
                        <a:pt x="6" y="5"/>
                        <a:pt x="5" y="7"/>
                      </a:cubicBezTo>
                      <a:cubicBezTo>
                        <a:pt x="5" y="7"/>
                        <a:pt x="4" y="8"/>
                        <a:pt x="3" y="9"/>
                      </a:cubicBezTo>
                      <a:cubicBezTo>
                        <a:pt x="2" y="10"/>
                        <a:pt x="1" y="12"/>
                        <a:pt x="0" y="13"/>
                      </a:cubicBez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7" y="10"/>
                        <a:pt x="11" y="6"/>
                        <a:pt x="15" y="3"/>
                      </a:cubicBezTo>
                      <a:cubicBezTo>
                        <a:pt x="17" y="2"/>
                        <a:pt x="12" y="8"/>
                        <a:pt x="10" y="10"/>
                      </a:cubicBezTo>
                      <a:cubicBezTo>
                        <a:pt x="8" y="13"/>
                        <a:pt x="5" y="15"/>
                        <a:pt x="3" y="17"/>
                      </a:cubicBezTo>
                      <a:cubicBezTo>
                        <a:pt x="3" y="17"/>
                        <a:pt x="3" y="17"/>
                        <a:pt x="2" y="17"/>
                      </a:cubicBezTo>
                      <a:cubicBezTo>
                        <a:pt x="2" y="17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7" y="17"/>
                        <a:pt x="11" y="15"/>
                        <a:pt x="14" y="12"/>
                      </a:cubicBezTo>
                      <a:cubicBezTo>
                        <a:pt x="12" y="14"/>
                        <a:pt x="10" y="17"/>
                        <a:pt x="8" y="19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17" y="16"/>
                        <a:pt x="23" y="10"/>
                        <a:pt x="30" y="6"/>
                      </a:cubicBezTo>
                      <a:cubicBezTo>
                        <a:pt x="32" y="3"/>
                        <a:pt x="33" y="3"/>
                        <a:pt x="30" y="5"/>
                      </a:cubicBezTo>
                      <a:cubicBezTo>
                        <a:pt x="28" y="7"/>
                        <a:pt x="26" y="9"/>
                        <a:pt x="24" y="10"/>
                      </a:cubicBezTo>
                      <a:cubicBezTo>
                        <a:pt x="21" y="13"/>
                        <a:pt x="18" y="16"/>
                        <a:pt x="16" y="20"/>
                      </a:cubicBezTo>
                      <a:cubicBezTo>
                        <a:pt x="16" y="20"/>
                        <a:pt x="16" y="21"/>
                        <a:pt x="16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2" y="19"/>
                        <a:pt x="26" y="16"/>
                        <a:pt x="31" y="13"/>
                      </a:cubicBezTo>
                      <a:cubicBezTo>
                        <a:pt x="28" y="15"/>
                        <a:pt x="25" y="17"/>
                        <a:pt x="23" y="20"/>
                      </a:cubicBezTo>
                      <a:cubicBezTo>
                        <a:pt x="23" y="20"/>
                        <a:pt x="23" y="21"/>
                        <a:pt x="24" y="21"/>
                      </a:cubicBezTo>
                      <a:cubicBezTo>
                        <a:pt x="32" y="17"/>
                        <a:pt x="38" y="11"/>
                        <a:pt x="45" y="6"/>
                      </a:cubicBezTo>
                      <a:cubicBezTo>
                        <a:pt x="51" y="2"/>
                        <a:pt x="49" y="4"/>
                        <a:pt x="45" y="8"/>
                      </a:cubicBezTo>
                      <a:cubicBezTo>
                        <a:pt x="41" y="12"/>
                        <a:pt x="37" y="16"/>
                        <a:pt x="33" y="20"/>
                      </a:cubicBezTo>
                      <a:cubicBezTo>
                        <a:pt x="32" y="20"/>
                        <a:pt x="33" y="21"/>
                        <a:pt x="33" y="21"/>
                      </a:cubicBezTo>
                      <a:cubicBezTo>
                        <a:pt x="39" y="18"/>
                        <a:pt x="44" y="14"/>
                        <a:pt x="49" y="10"/>
                      </a:cubicBezTo>
                      <a:cubicBezTo>
                        <a:pt x="46" y="13"/>
                        <a:pt x="42" y="17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8" y="22"/>
                        <a:pt x="39" y="23"/>
                        <a:pt x="39" y="22"/>
                      </a:cubicBezTo>
                      <a:cubicBezTo>
                        <a:pt x="40" y="22"/>
                        <a:pt x="41" y="22"/>
                        <a:pt x="41" y="21"/>
                      </a:cubicBezTo>
                      <a:cubicBezTo>
                        <a:pt x="50" y="16"/>
                        <a:pt x="58" y="11"/>
                        <a:pt x="66" y="5"/>
                      </a:cubicBezTo>
                      <a:cubicBezTo>
                        <a:pt x="63" y="8"/>
                        <a:pt x="60" y="11"/>
                        <a:pt x="56" y="14"/>
                      </a:cubicBezTo>
                      <a:cubicBezTo>
                        <a:pt x="54" y="16"/>
                        <a:pt x="51" y="18"/>
                        <a:pt x="48" y="20"/>
                      </a:cubicBezTo>
                      <a:cubicBezTo>
                        <a:pt x="48" y="20"/>
                        <a:pt x="48" y="21"/>
                        <a:pt x="49" y="21"/>
                      </a:cubicBezTo>
                      <a:cubicBezTo>
                        <a:pt x="58" y="17"/>
                        <a:pt x="65" y="11"/>
                        <a:pt x="73" y="6"/>
                      </a:cubicBezTo>
                      <a:cubicBezTo>
                        <a:pt x="76" y="4"/>
                        <a:pt x="76" y="4"/>
                        <a:pt x="74" y="7"/>
                      </a:cubicBezTo>
                      <a:cubicBezTo>
                        <a:pt x="72" y="9"/>
                        <a:pt x="69" y="11"/>
                        <a:pt x="66" y="13"/>
                      </a:cubicBezTo>
                      <a:cubicBezTo>
                        <a:pt x="63" y="16"/>
                        <a:pt x="59" y="18"/>
                        <a:pt x="56" y="21"/>
                      </a:cubicBezTo>
                      <a:cubicBezTo>
                        <a:pt x="56" y="21"/>
                        <a:pt x="56" y="21"/>
                        <a:pt x="56" y="21"/>
                      </a:cubicBezTo>
                      <a:cubicBezTo>
                        <a:pt x="56" y="22"/>
                        <a:pt x="56" y="22"/>
                        <a:pt x="57" y="22"/>
                      </a:cubicBezTo>
                      <a:cubicBezTo>
                        <a:pt x="57" y="22"/>
                        <a:pt x="57" y="22"/>
                        <a:pt x="57" y="22"/>
                      </a:cubicBezTo>
                      <a:cubicBezTo>
                        <a:pt x="66" y="19"/>
                        <a:pt x="73" y="12"/>
                        <a:pt x="80" y="7"/>
                      </a:cubicBezTo>
                      <a:cubicBezTo>
                        <a:pt x="88" y="1"/>
                        <a:pt x="82" y="7"/>
                        <a:pt x="78" y="9"/>
                      </a:cubicBezTo>
                      <a:cubicBezTo>
                        <a:pt x="74" y="13"/>
                        <a:pt x="70" y="16"/>
                        <a:pt x="66" y="21"/>
                      </a:cubicBezTo>
                      <a:cubicBezTo>
                        <a:pt x="66" y="21"/>
                        <a:pt x="67" y="22"/>
                        <a:pt x="67" y="22"/>
                      </a:cubicBezTo>
                      <a:cubicBezTo>
                        <a:pt x="76" y="17"/>
                        <a:pt x="84" y="12"/>
                        <a:pt x="92" y="6"/>
                      </a:cubicBezTo>
                      <a:cubicBezTo>
                        <a:pt x="91" y="7"/>
                        <a:pt x="90" y="8"/>
                        <a:pt x="90" y="9"/>
                      </a:cubicBezTo>
                      <a:cubicBezTo>
                        <a:pt x="88" y="10"/>
                        <a:pt x="86" y="12"/>
                        <a:pt x="84" y="13"/>
                      </a:cubicBezTo>
                      <a:cubicBezTo>
                        <a:pt x="81" y="16"/>
                        <a:pt x="79" y="18"/>
                        <a:pt x="76" y="21"/>
                      </a:cubicBezTo>
                      <a:cubicBezTo>
                        <a:pt x="75" y="21"/>
                        <a:pt x="76" y="22"/>
                        <a:pt x="77" y="22"/>
                      </a:cubicBezTo>
                      <a:cubicBezTo>
                        <a:pt x="83" y="18"/>
                        <a:pt x="88" y="14"/>
                        <a:pt x="94" y="11"/>
                      </a:cubicBezTo>
                      <a:cubicBezTo>
                        <a:pt x="100" y="7"/>
                        <a:pt x="94" y="12"/>
                        <a:pt x="93" y="13"/>
                      </a:cubicBezTo>
                      <a:cubicBezTo>
                        <a:pt x="91" y="16"/>
                        <a:pt x="88" y="18"/>
                        <a:pt x="86" y="21"/>
                      </a:cubicBezTo>
                      <a:cubicBezTo>
                        <a:pt x="85" y="21"/>
                        <a:pt x="86" y="22"/>
                        <a:pt x="86" y="22"/>
                      </a:cubicBezTo>
                      <a:cubicBezTo>
                        <a:pt x="88" y="21"/>
                        <a:pt x="95" y="16"/>
                        <a:pt x="94" y="21"/>
                      </a:cubicBezTo>
                      <a:cubicBezTo>
                        <a:pt x="94" y="22"/>
                        <a:pt x="95" y="22"/>
                        <a:pt x="95" y="21"/>
                      </a:cubicBezTo>
                      <a:cubicBezTo>
                        <a:pt x="96" y="18"/>
                        <a:pt x="96" y="19"/>
                        <a:pt x="95" y="17"/>
                      </a:cubicBezTo>
                      <a:cubicBezTo>
                        <a:pt x="95" y="16"/>
                        <a:pt x="95" y="16"/>
                        <a:pt x="94" y="16"/>
                      </a:cubicBezTo>
                      <a:cubicBezTo>
                        <a:pt x="93" y="17"/>
                        <a:pt x="91" y="18"/>
                        <a:pt x="90" y="19"/>
                      </a:cubicBezTo>
                      <a:cubicBezTo>
                        <a:pt x="85" y="21"/>
                        <a:pt x="92" y="16"/>
                        <a:pt x="92" y="16"/>
                      </a:cubicBezTo>
                      <a:cubicBezTo>
                        <a:pt x="95" y="14"/>
                        <a:pt x="96" y="11"/>
                        <a:pt x="98" y="9"/>
                      </a:cubicBezTo>
                      <a:cubicBezTo>
                        <a:pt x="99" y="8"/>
                        <a:pt x="99" y="8"/>
                        <a:pt x="100" y="7"/>
                      </a:cubicBezTo>
                      <a:cubicBezTo>
                        <a:pt x="100" y="7"/>
                        <a:pt x="99" y="6"/>
                        <a:pt x="99" y="7"/>
                      </a:cubicBezTo>
                      <a:cubicBezTo>
                        <a:pt x="99" y="7"/>
                        <a:pt x="99" y="7"/>
                        <a:pt x="98" y="7"/>
                      </a:cubicBezTo>
                      <a:cubicBezTo>
                        <a:pt x="94" y="9"/>
                        <a:pt x="90" y="12"/>
                        <a:pt x="86" y="14"/>
                      </a:cubicBezTo>
                      <a:cubicBezTo>
                        <a:pt x="85" y="15"/>
                        <a:pt x="83" y="16"/>
                        <a:pt x="81" y="17"/>
                      </a:cubicBezTo>
                      <a:close/>
                      <a:moveTo>
                        <a:pt x="30" y="16"/>
                      </a:moveTo>
                      <a:cubicBezTo>
                        <a:pt x="29" y="16"/>
                        <a:pt x="29" y="17"/>
                        <a:pt x="28" y="17"/>
                      </a:cubicBezTo>
                      <a:cubicBezTo>
                        <a:pt x="29" y="17"/>
                        <a:pt x="29" y="16"/>
                        <a:pt x="30" y="16"/>
                      </a:cubicBezTo>
                      <a:close/>
                      <a:moveTo>
                        <a:pt x="56" y="16"/>
                      </a:moveTo>
                      <a:cubicBezTo>
                        <a:pt x="55" y="16"/>
                        <a:pt x="55" y="17"/>
                        <a:pt x="54" y="17"/>
                      </a:cubicBezTo>
                      <a:cubicBezTo>
                        <a:pt x="55" y="17"/>
                        <a:pt x="55" y="16"/>
                        <a:pt x="56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7" name="Freeform 4301"/>
                <p:cNvSpPr/>
                <p:nvPr/>
              </p:nvSpPr>
              <p:spPr bwMode="auto">
                <a:xfrm>
                  <a:off x="5228" y="-33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8" name="Freeform 4302"/>
                <p:cNvSpPr/>
                <p:nvPr/>
              </p:nvSpPr>
              <p:spPr bwMode="auto">
                <a:xfrm>
                  <a:off x="5226" y="-38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79" name="Freeform 4303"/>
                <p:cNvSpPr/>
                <p:nvPr/>
              </p:nvSpPr>
              <p:spPr bwMode="auto">
                <a:xfrm>
                  <a:off x="5222" y="-381"/>
                  <a:ext cx="13" cy="48"/>
                </a:xfrm>
                <a:custGeom>
                  <a:avLst/>
                  <a:gdLst>
                    <a:gd name="T0" fmla="*/ 2 w 7"/>
                    <a:gd name="T1" fmla="*/ 26 h 28"/>
                    <a:gd name="T2" fmla="*/ 2 w 7"/>
                    <a:gd name="T3" fmla="*/ 28 h 28"/>
                    <a:gd name="T4" fmla="*/ 4 w 7"/>
                    <a:gd name="T5" fmla="*/ 24 h 28"/>
                    <a:gd name="T6" fmla="*/ 6 w 7"/>
                    <a:gd name="T7" fmla="*/ 24 h 28"/>
                    <a:gd name="T8" fmla="*/ 6 w 7"/>
                    <a:gd name="T9" fmla="*/ 23 h 28"/>
                    <a:gd name="T10" fmla="*/ 7 w 7"/>
                    <a:gd name="T11" fmla="*/ 22 h 28"/>
                    <a:gd name="T12" fmla="*/ 7 w 7"/>
                    <a:gd name="T13" fmla="*/ 18 h 28"/>
                    <a:gd name="T14" fmla="*/ 5 w 7"/>
                    <a:gd name="T15" fmla="*/ 20 h 28"/>
                    <a:gd name="T16" fmla="*/ 4 w 7"/>
                    <a:gd name="T17" fmla="*/ 19 h 28"/>
                    <a:gd name="T18" fmla="*/ 7 w 7"/>
                    <a:gd name="T19" fmla="*/ 15 h 28"/>
                    <a:gd name="T20" fmla="*/ 6 w 7"/>
                    <a:gd name="T21" fmla="*/ 13 h 28"/>
                    <a:gd name="T22" fmla="*/ 6 w 7"/>
                    <a:gd name="T23" fmla="*/ 13 h 28"/>
                    <a:gd name="T24" fmla="*/ 5 w 7"/>
                    <a:gd name="T25" fmla="*/ 13 h 28"/>
                    <a:gd name="T26" fmla="*/ 6 w 7"/>
                    <a:gd name="T27" fmla="*/ 11 h 28"/>
                    <a:gd name="T28" fmla="*/ 6 w 7"/>
                    <a:gd name="T29" fmla="*/ 5 h 28"/>
                    <a:gd name="T30" fmla="*/ 3 w 7"/>
                    <a:gd name="T31" fmla="*/ 5 h 28"/>
                    <a:gd name="T32" fmla="*/ 2 w 7"/>
                    <a:gd name="T33" fmla="*/ 0 h 28"/>
                    <a:gd name="T34" fmla="*/ 1 w 7"/>
                    <a:gd name="T35" fmla="*/ 2 h 28"/>
                    <a:gd name="T36" fmla="*/ 2 w 7"/>
                    <a:gd name="T3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" h="28">
                      <a:moveTo>
                        <a:pt x="2" y="26"/>
                      </a:move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1" y="26"/>
                        <a:pt x="2" y="24"/>
                        <a:pt x="4" y="24"/>
                      </a:cubicBezTo>
                      <a:cubicBezTo>
                        <a:pt x="5" y="24"/>
                        <a:pt x="5" y="24"/>
                        <a:pt x="6" y="24"/>
                      </a:cubicBezTo>
                      <a:cubicBezTo>
                        <a:pt x="6" y="24"/>
                        <a:pt x="6" y="23"/>
                        <a:pt x="6" y="23"/>
                      </a:cubicBezTo>
                      <a:cubicBezTo>
                        <a:pt x="6" y="23"/>
                        <a:pt x="7" y="23"/>
                        <a:pt x="7" y="22"/>
                      </a:cubicBezTo>
                      <a:cubicBezTo>
                        <a:pt x="7" y="21"/>
                        <a:pt x="7" y="20"/>
                        <a:pt x="7" y="18"/>
                      </a:cubicBezTo>
                      <a:cubicBezTo>
                        <a:pt x="6" y="19"/>
                        <a:pt x="6" y="19"/>
                        <a:pt x="5" y="20"/>
                      </a:cubicBezTo>
                      <a:cubicBezTo>
                        <a:pt x="5" y="20"/>
                        <a:pt x="4" y="20"/>
                        <a:pt x="4" y="19"/>
                      </a:cubicBezTo>
                      <a:cubicBezTo>
                        <a:pt x="5" y="17"/>
                        <a:pt x="6" y="16"/>
                        <a:pt x="7" y="15"/>
                      </a:cubicBezTo>
                      <a:cubicBezTo>
                        <a:pt x="7" y="14"/>
                        <a:pt x="7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4"/>
                        <a:pt x="5" y="14"/>
                        <a:pt x="5" y="13"/>
                      </a:cubicBezTo>
                      <a:cubicBezTo>
                        <a:pt x="6" y="12"/>
                        <a:pt x="6" y="12"/>
                        <a:pt x="6" y="11"/>
                      </a:cubicBezTo>
                      <a:cubicBezTo>
                        <a:pt x="6" y="9"/>
                        <a:pt x="6" y="7"/>
                        <a:pt x="6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1" y="5"/>
                        <a:pt x="0" y="2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10"/>
                        <a:pt x="2" y="18"/>
                        <a:pt x="2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0" name="Freeform 4304"/>
                <p:cNvSpPr/>
                <p:nvPr/>
              </p:nvSpPr>
              <p:spPr bwMode="auto">
                <a:xfrm>
                  <a:off x="5233" y="-354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1" name="Freeform 4305"/>
                <p:cNvSpPr/>
                <p:nvPr/>
              </p:nvSpPr>
              <p:spPr bwMode="auto">
                <a:xfrm>
                  <a:off x="5431" y="-373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0 w 5"/>
                    <a:gd name="T7" fmla="*/ 22 h 28"/>
                    <a:gd name="T8" fmla="*/ 1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3" y="22"/>
                        <a:pt x="3" y="26"/>
                        <a:pt x="1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82" name="Freeform 4306"/>
                <p:cNvSpPr/>
                <p:nvPr/>
              </p:nvSpPr>
              <p:spPr bwMode="auto">
                <a:xfrm>
                  <a:off x="5308" y="-42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3" name="Freeform 4307"/>
                <p:cNvSpPr>
                  <a:spLocks noEditPoints="1"/>
                </p:cNvSpPr>
                <p:nvPr/>
              </p:nvSpPr>
              <p:spPr bwMode="auto">
                <a:xfrm>
                  <a:off x="5287" y="-463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2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3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5 w 45"/>
                    <a:gd name="T27" fmla="*/ 8 h 38"/>
                    <a:gd name="T28" fmla="*/ 27 w 45"/>
                    <a:gd name="T29" fmla="*/ 8 h 38"/>
                    <a:gd name="T30" fmla="*/ 27 w 45"/>
                    <a:gd name="T31" fmla="*/ 8 h 38"/>
                    <a:gd name="T32" fmla="*/ 28 w 45"/>
                    <a:gd name="T33" fmla="*/ 8 h 38"/>
                    <a:gd name="T34" fmla="*/ 34 w 45"/>
                    <a:gd name="T35" fmla="*/ 11 h 38"/>
                    <a:gd name="T36" fmla="*/ 35 w 45"/>
                    <a:gd name="T37" fmla="*/ 12 h 38"/>
                    <a:gd name="T38" fmla="*/ 38 w 45"/>
                    <a:gd name="T39" fmla="*/ 21 h 38"/>
                    <a:gd name="T40" fmla="*/ 23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2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0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2" y="38"/>
                        <a:pt x="22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3" y="21"/>
                      </a:cubicBezTo>
                      <a:cubicBezTo>
                        <a:pt x="45" y="12"/>
                        <a:pt x="37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2" y="18"/>
                        <a:pt x="12" y="18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4" y="12"/>
                        <a:pt x="18" y="8"/>
                        <a:pt x="25" y="8"/>
                      </a:cubicBezTo>
                      <a:cubicBezTo>
                        <a:pt x="26" y="8"/>
                        <a:pt x="26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8"/>
                        <a:pt x="28" y="8"/>
                      </a:cubicBezTo>
                      <a:cubicBezTo>
                        <a:pt x="31" y="9"/>
                        <a:pt x="33" y="10"/>
                        <a:pt x="34" y="11"/>
                      </a:cubicBezTo>
                      <a:cubicBezTo>
                        <a:pt x="35" y="11"/>
                        <a:pt x="35" y="11"/>
                        <a:pt x="35" y="12"/>
                      </a:cubicBezTo>
                      <a:cubicBezTo>
                        <a:pt x="37" y="14"/>
                        <a:pt x="39" y="17"/>
                        <a:pt x="38" y="21"/>
                      </a:cubicBezTo>
                      <a:cubicBezTo>
                        <a:pt x="37" y="28"/>
                        <a:pt x="30" y="32"/>
                        <a:pt x="23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2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6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5" y="28"/>
                        <a:pt x="15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0" y="25"/>
                      </a:cubicBezTo>
                      <a:cubicBezTo>
                        <a:pt x="10" y="25"/>
                        <a:pt x="9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4" name="Freeform 4308"/>
                <p:cNvSpPr/>
                <p:nvPr/>
              </p:nvSpPr>
              <p:spPr bwMode="auto">
                <a:xfrm>
                  <a:off x="5222" y="-385"/>
                  <a:ext cx="218" cy="17"/>
                </a:xfrm>
                <a:custGeom>
                  <a:avLst/>
                  <a:gdLst>
                    <a:gd name="T0" fmla="*/ 3 w 125"/>
                    <a:gd name="T1" fmla="*/ 7 h 10"/>
                    <a:gd name="T2" fmla="*/ 6 w 125"/>
                    <a:gd name="T3" fmla="*/ 7 h 10"/>
                    <a:gd name="T4" fmla="*/ 12 w 125"/>
                    <a:gd name="T5" fmla="*/ 7 h 10"/>
                    <a:gd name="T6" fmla="*/ 15 w 125"/>
                    <a:gd name="T7" fmla="*/ 5 h 10"/>
                    <a:gd name="T8" fmla="*/ 16 w 125"/>
                    <a:gd name="T9" fmla="*/ 6 h 10"/>
                    <a:gd name="T10" fmla="*/ 15 w 125"/>
                    <a:gd name="T11" fmla="*/ 7 h 10"/>
                    <a:gd name="T12" fmla="*/ 23 w 125"/>
                    <a:gd name="T13" fmla="*/ 7 h 10"/>
                    <a:gd name="T14" fmla="*/ 24 w 125"/>
                    <a:gd name="T15" fmla="*/ 6 h 10"/>
                    <a:gd name="T16" fmla="*/ 25 w 125"/>
                    <a:gd name="T17" fmla="*/ 6 h 10"/>
                    <a:gd name="T18" fmla="*/ 32 w 125"/>
                    <a:gd name="T19" fmla="*/ 6 h 10"/>
                    <a:gd name="T20" fmla="*/ 32 w 125"/>
                    <a:gd name="T21" fmla="*/ 6 h 10"/>
                    <a:gd name="T22" fmla="*/ 33 w 125"/>
                    <a:gd name="T23" fmla="*/ 6 h 10"/>
                    <a:gd name="T24" fmla="*/ 39 w 125"/>
                    <a:gd name="T25" fmla="*/ 6 h 10"/>
                    <a:gd name="T26" fmla="*/ 40 w 125"/>
                    <a:gd name="T27" fmla="*/ 6 h 10"/>
                    <a:gd name="T28" fmla="*/ 41 w 125"/>
                    <a:gd name="T29" fmla="*/ 6 h 10"/>
                    <a:gd name="T30" fmla="*/ 45 w 125"/>
                    <a:gd name="T31" fmla="*/ 6 h 10"/>
                    <a:gd name="T32" fmla="*/ 46 w 125"/>
                    <a:gd name="T33" fmla="*/ 6 h 10"/>
                    <a:gd name="T34" fmla="*/ 47 w 125"/>
                    <a:gd name="T35" fmla="*/ 6 h 10"/>
                    <a:gd name="T36" fmla="*/ 66 w 125"/>
                    <a:gd name="T37" fmla="*/ 6 h 10"/>
                    <a:gd name="T38" fmla="*/ 91 w 125"/>
                    <a:gd name="T39" fmla="*/ 7 h 10"/>
                    <a:gd name="T40" fmla="*/ 91 w 125"/>
                    <a:gd name="T41" fmla="*/ 7 h 10"/>
                    <a:gd name="T42" fmla="*/ 92 w 125"/>
                    <a:gd name="T43" fmla="*/ 7 h 10"/>
                    <a:gd name="T44" fmla="*/ 106 w 125"/>
                    <a:gd name="T45" fmla="*/ 8 h 10"/>
                    <a:gd name="T46" fmla="*/ 107 w 125"/>
                    <a:gd name="T47" fmla="*/ 8 h 10"/>
                    <a:gd name="T48" fmla="*/ 108 w 125"/>
                    <a:gd name="T49" fmla="*/ 8 h 10"/>
                    <a:gd name="T50" fmla="*/ 118 w 125"/>
                    <a:gd name="T51" fmla="*/ 9 h 10"/>
                    <a:gd name="T52" fmla="*/ 119 w 125"/>
                    <a:gd name="T53" fmla="*/ 10 h 10"/>
                    <a:gd name="T54" fmla="*/ 120 w 125"/>
                    <a:gd name="T55" fmla="*/ 10 h 10"/>
                    <a:gd name="T56" fmla="*/ 122 w 125"/>
                    <a:gd name="T57" fmla="*/ 10 h 10"/>
                    <a:gd name="T58" fmla="*/ 125 w 125"/>
                    <a:gd name="T59" fmla="*/ 7 h 10"/>
                    <a:gd name="T60" fmla="*/ 123 w 125"/>
                    <a:gd name="T61" fmla="*/ 5 h 10"/>
                    <a:gd name="T62" fmla="*/ 73 w 125"/>
                    <a:gd name="T63" fmla="*/ 2 h 10"/>
                    <a:gd name="T64" fmla="*/ 3 w 125"/>
                    <a:gd name="T65" fmla="*/ 2 h 10"/>
                    <a:gd name="T66" fmla="*/ 2 w 125"/>
                    <a:gd name="T67" fmla="*/ 2 h 10"/>
                    <a:gd name="T68" fmla="*/ 2 w 125"/>
                    <a:gd name="T69" fmla="*/ 2 h 10"/>
                    <a:gd name="T70" fmla="*/ 2 w 125"/>
                    <a:gd name="T71" fmla="*/ 2 h 10"/>
                    <a:gd name="T72" fmla="*/ 3 w 125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5" h="10">
                      <a:moveTo>
                        <a:pt x="3" y="7"/>
                      </a:moveTo>
                      <a:cubicBezTo>
                        <a:pt x="4" y="7"/>
                        <a:pt x="5" y="7"/>
                        <a:pt x="6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3" y="6"/>
                        <a:pt x="14" y="6"/>
                        <a:pt x="15" y="5"/>
                      </a:cubicBezTo>
                      <a:cubicBezTo>
                        <a:pt x="15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5" y="7"/>
                      </a:cubicBezTo>
                      <a:cubicBezTo>
                        <a:pt x="18" y="7"/>
                        <a:pt x="20" y="7"/>
                        <a:pt x="23" y="7"/>
                      </a:cubicBezTo>
                      <a:cubicBezTo>
                        <a:pt x="23" y="6"/>
                        <a:pt x="23" y="6"/>
                        <a:pt x="24" y="6"/>
                      </a:cubicBezTo>
                      <a:cubicBezTo>
                        <a:pt x="24" y="6"/>
                        <a:pt x="25" y="6"/>
                        <a:pt x="25" y="6"/>
                      </a:cubicBezTo>
                      <a:cubicBezTo>
                        <a:pt x="27" y="6"/>
                        <a:pt x="29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0" y="6"/>
                        <a:pt x="41" y="6"/>
                        <a:pt x="41" y="6"/>
                      </a:cubicBezTo>
                      <a:cubicBezTo>
                        <a:pt x="42" y="6"/>
                        <a:pt x="44" y="6"/>
                        <a:pt x="45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53" y="6"/>
                        <a:pt x="60" y="6"/>
                        <a:pt x="66" y="6"/>
                      </a:cubicBezTo>
                      <a:cubicBezTo>
                        <a:pt x="74" y="7"/>
                        <a:pt x="82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2" y="7"/>
                        <a:pt x="92" y="7"/>
                        <a:pt x="92" y="7"/>
                      </a:cubicBezTo>
                      <a:cubicBezTo>
                        <a:pt x="97" y="7"/>
                        <a:pt x="102" y="8"/>
                        <a:pt x="106" y="8"/>
                      </a:cubicBezTo>
                      <a:cubicBezTo>
                        <a:pt x="106" y="8"/>
                        <a:pt x="107" y="8"/>
                        <a:pt x="107" y="8"/>
                      </a:cubicBezTo>
                      <a:cubicBezTo>
                        <a:pt x="107" y="7"/>
                        <a:pt x="108" y="8"/>
                        <a:pt x="108" y="8"/>
                      </a:cubicBezTo>
                      <a:cubicBezTo>
                        <a:pt x="111" y="9"/>
                        <a:pt x="115" y="9"/>
                        <a:pt x="118" y="9"/>
                      </a:cubicBezTo>
                      <a:cubicBezTo>
                        <a:pt x="118" y="9"/>
                        <a:pt x="119" y="9"/>
                        <a:pt x="119" y="10"/>
                      </a:cubicBezTo>
                      <a:cubicBezTo>
                        <a:pt x="119" y="10"/>
                        <a:pt x="120" y="10"/>
                        <a:pt x="120" y="10"/>
                      </a:cubicBezTo>
                      <a:cubicBezTo>
                        <a:pt x="121" y="10"/>
                        <a:pt x="121" y="10"/>
                        <a:pt x="122" y="10"/>
                      </a:cubicBezTo>
                      <a:cubicBezTo>
                        <a:pt x="124" y="10"/>
                        <a:pt x="125" y="9"/>
                        <a:pt x="125" y="7"/>
                      </a:cubicBezTo>
                      <a:cubicBezTo>
                        <a:pt x="125" y="6"/>
                        <a:pt x="125" y="5"/>
                        <a:pt x="123" y="5"/>
                      </a:cubicBezTo>
                      <a:cubicBezTo>
                        <a:pt x="106" y="2"/>
                        <a:pt x="90" y="3"/>
                        <a:pt x="73" y="2"/>
                      </a:cubicBezTo>
                      <a:cubicBezTo>
                        <a:pt x="50" y="0"/>
                        <a:pt x="27" y="1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0" y="4"/>
                        <a:pt x="1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5" name="Freeform 4309"/>
                <p:cNvSpPr/>
                <p:nvPr/>
              </p:nvSpPr>
              <p:spPr bwMode="auto">
                <a:xfrm>
                  <a:off x="5224" y="-340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9 w 122"/>
                    <a:gd name="T3" fmla="*/ 3 h 8"/>
                    <a:gd name="T4" fmla="*/ 99 w 122"/>
                    <a:gd name="T5" fmla="*/ 3 h 8"/>
                    <a:gd name="T6" fmla="*/ 98 w 122"/>
                    <a:gd name="T7" fmla="*/ 4 h 8"/>
                    <a:gd name="T8" fmla="*/ 97 w 122"/>
                    <a:gd name="T9" fmla="*/ 3 h 8"/>
                    <a:gd name="T10" fmla="*/ 91 w 122"/>
                    <a:gd name="T11" fmla="*/ 3 h 8"/>
                    <a:gd name="T12" fmla="*/ 91 w 122"/>
                    <a:gd name="T13" fmla="*/ 3 h 8"/>
                    <a:gd name="T14" fmla="*/ 90 w 122"/>
                    <a:gd name="T15" fmla="*/ 3 h 8"/>
                    <a:gd name="T16" fmla="*/ 77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5 w 122"/>
                    <a:gd name="T23" fmla="*/ 2 h 8"/>
                    <a:gd name="T24" fmla="*/ 67 w 122"/>
                    <a:gd name="T25" fmla="*/ 2 h 8"/>
                    <a:gd name="T26" fmla="*/ 66 w 122"/>
                    <a:gd name="T27" fmla="*/ 3 h 8"/>
                    <a:gd name="T28" fmla="*/ 65 w 122"/>
                    <a:gd name="T29" fmla="*/ 2 h 8"/>
                    <a:gd name="T30" fmla="*/ 65 w 122"/>
                    <a:gd name="T31" fmla="*/ 2 h 8"/>
                    <a:gd name="T32" fmla="*/ 60 w 122"/>
                    <a:gd name="T33" fmla="*/ 1 h 8"/>
                    <a:gd name="T34" fmla="*/ 60 w 122"/>
                    <a:gd name="T35" fmla="*/ 2 h 8"/>
                    <a:gd name="T36" fmla="*/ 59 w 122"/>
                    <a:gd name="T37" fmla="*/ 1 h 8"/>
                    <a:gd name="T38" fmla="*/ 54 w 122"/>
                    <a:gd name="T39" fmla="*/ 1 h 8"/>
                    <a:gd name="T40" fmla="*/ 53 w 122"/>
                    <a:gd name="T41" fmla="*/ 2 h 8"/>
                    <a:gd name="T42" fmla="*/ 52 w 122"/>
                    <a:gd name="T43" fmla="*/ 1 h 8"/>
                    <a:gd name="T44" fmla="*/ 44 w 122"/>
                    <a:gd name="T45" fmla="*/ 1 h 8"/>
                    <a:gd name="T46" fmla="*/ 41 w 122"/>
                    <a:gd name="T47" fmla="*/ 2 h 8"/>
                    <a:gd name="T48" fmla="*/ 41 w 122"/>
                    <a:gd name="T49" fmla="*/ 1 h 8"/>
                    <a:gd name="T50" fmla="*/ 41 w 122"/>
                    <a:gd name="T51" fmla="*/ 1 h 8"/>
                    <a:gd name="T52" fmla="*/ 37 w 122"/>
                    <a:gd name="T53" fmla="*/ 1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5 w 122"/>
                    <a:gd name="T65" fmla="*/ 0 h 8"/>
                    <a:gd name="T66" fmla="*/ 24 w 122"/>
                    <a:gd name="T67" fmla="*/ 0 h 8"/>
                    <a:gd name="T68" fmla="*/ 16 w 122"/>
                    <a:gd name="T69" fmla="*/ 0 h 8"/>
                    <a:gd name="T70" fmla="*/ 14 w 122"/>
                    <a:gd name="T71" fmla="*/ 1 h 8"/>
                    <a:gd name="T72" fmla="*/ 13 w 122"/>
                    <a:gd name="T73" fmla="*/ 0 h 8"/>
                    <a:gd name="T74" fmla="*/ 13 w 122"/>
                    <a:gd name="T75" fmla="*/ 0 h 8"/>
                    <a:gd name="T76" fmla="*/ 6 w 122"/>
                    <a:gd name="T77" fmla="*/ 0 h 8"/>
                    <a:gd name="T78" fmla="*/ 6 w 122"/>
                    <a:gd name="T79" fmla="*/ 0 h 8"/>
                    <a:gd name="T80" fmla="*/ 5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2 w 122"/>
                    <a:gd name="T87" fmla="*/ 4 h 8"/>
                    <a:gd name="T88" fmla="*/ 2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9" y="3"/>
                        <a:pt x="119" y="3"/>
                        <a:pt x="119" y="3"/>
                      </a:cubicBezTo>
                      <a:cubicBezTo>
                        <a:pt x="112" y="3"/>
                        <a:pt x="105" y="3"/>
                        <a:pt x="99" y="3"/>
                      </a:cubicBezTo>
                      <a:cubicBezTo>
                        <a:pt x="98" y="3"/>
                        <a:pt x="98" y="3"/>
                        <a:pt x="98" y="4"/>
                      </a:cubicBezTo>
                      <a:cubicBezTo>
                        <a:pt x="97" y="4"/>
                        <a:pt x="97" y="3"/>
                        <a:pt x="97" y="3"/>
                      </a:cubicBezTo>
                      <a:cubicBezTo>
                        <a:pt x="95" y="3"/>
                        <a:pt x="93" y="3"/>
                        <a:pt x="91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3"/>
                        <a:pt x="90" y="3"/>
                        <a:pt x="90" y="3"/>
                      </a:cubicBezTo>
                      <a:cubicBezTo>
                        <a:pt x="86" y="3"/>
                        <a:pt x="81" y="2"/>
                        <a:pt x="77" y="2"/>
                      </a:cubicBezTo>
                      <a:cubicBezTo>
                        <a:pt x="76" y="3"/>
                        <a:pt x="76" y="3"/>
                        <a:pt x="75" y="4"/>
                      </a:cubicBezTo>
                      <a:cubicBezTo>
                        <a:pt x="75" y="4"/>
                        <a:pt x="74" y="3"/>
                        <a:pt x="74" y="3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2" y="2"/>
                        <a:pt x="70" y="2"/>
                        <a:pt x="67" y="2"/>
                      </a:cubicBezTo>
                      <a:cubicBezTo>
                        <a:pt x="66" y="2"/>
                        <a:pt x="66" y="2"/>
                        <a:pt x="66" y="3"/>
                      </a:cubicBezTo>
                      <a:cubicBezTo>
                        <a:pt x="65" y="3"/>
                        <a:pt x="64" y="2"/>
                        <a:pt x="65" y="2"/>
                      </a:cubicBezTo>
                      <a:cubicBezTo>
                        <a:pt x="65" y="2"/>
                        <a:pt x="65" y="2"/>
                        <a:pt x="65" y="2"/>
                      </a:cubicBezTo>
                      <a:cubicBezTo>
                        <a:pt x="63" y="2"/>
                        <a:pt x="62" y="2"/>
                        <a:pt x="60" y="1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1"/>
                      </a:cubicBezTo>
                      <a:cubicBezTo>
                        <a:pt x="57" y="1"/>
                        <a:pt x="55" y="1"/>
                        <a:pt x="54" y="1"/>
                      </a:cubicBezTo>
                      <a:cubicBezTo>
                        <a:pt x="53" y="1"/>
                        <a:pt x="53" y="2"/>
                        <a:pt x="53" y="2"/>
                      </a:cubicBezTo>
                      <a:cubicBezTo>
                        <a:pt x="52" y="2"/>
                        <a:pt x="52" y="2"/>
                        <a:pt x="52" y="1"/>
                      </a:cubicBezTo>
                      <a:cubicBezTo>
                        <a:pt x="49" y="1"/>
                        <a:pt x="46" y="1"/>
                        <a:pt x="44" y="1"/>
                      </a:cubicBezTo>
                      <a:cubicBezTo>
                        <a:pt x="43" y="1"/>
                        <a:pt x="42" y="2"/>
                        <a:pt x="41" y="2"/>
                      </a:cubicBezTo>
                      <a:cubicBezTo>
                        <a:pt x="41" y="2"/>
                        <a:pt x="40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39" y="1"/>
                        <a:pt x="38" y="1"/>
                        <a:pt x="37" y="1"/>
                      </a:cubicBezTo>
                      <a:cubicBezTo>
                        <a:pt x="37" y="1"/>
                        <a:pt x="36" y="1"/>
                        <a:pt x="36" y="1"/>
                      </a:cubicBezTo>
                      <a:cubicBezTo>
                        <a:pt x="36" y="1"/>
                        <a:pt x="35" y="1"/>
                        <a:pt x="35" y="0"/>
                      </a:cubicBezTo>
                      <a:cubicBezTo>
                        <a:pt x="34" y="0"/>
                        <a:pt x="32" y="0"/>
                        <a:pt x="30" y="0"/>
                      </a:cubicBezTo>
                      <a:cubicBezTo>
                        <a:pt x="30" y="1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2" y="0"/>
                        <a:pt x="19" y="0"/>
                        <a:pt x="16" y="0"/>
                      </a:cubicBezTo>
                      <a:cubicBezTo>
                        <a:pt x="15" y="0"/>
                        <a:pt x="14" y="1"/>
                        <a:pt x="14" y="1"/>
                      </a:cubicBezTo>
                      <a:cubicBezTo>
                        <a:pt x="13" y="1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0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2" y="5"/>
                        <a:pt x="81" y="8"/>
                        <a:pt x="119" y="8"/>
                      </a:cubicBezTo>
                      <a:cubicBezTo>
                        <a:pt x="120" y="8"/>
                        <a:pt x="120" y="8"/>
                        <a:pt x="120" y="8"/>
                      </a:cubicBezTo>
                      <a:cubicBezTo>
                        <a:pt x="122" y="7"/>
                        <a:pt x="122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6" name="Freeform 4310"/>
                <p:cNvSpPr>
                  <a:spLocks noEditPoints="1"/>
                </p:cNvSpPr>
                <p:nvPr/>
              </p:nvSpPr>
              <p:spPr bwMode="auto">
                <a:xfrm>
                  <a:off x="5297" y="-310"/>
                  <a:ext cx="56" cy="54"/>
                </a:xfrm>
                <a:custGeom>
                  <a:avLst/>
                  <a:gdLst>
                    <a:gd name="T0" fmla="*/ 19 w 32"/>
                    <a:gd name="T1" fmla="*/ 29 h 31"/>
                    <a:gd name="T2" fmla="*/ 31 w 32"/>
                    <a:gd name="T3" fmla="*/ 13 h 31"/>
                    <a:gd name="T4" fmla="*/ 14 w 32"/>
                    <a:gd name="T5" fmla="*/ 1 h 31"/>
                    <a:gd name="T6" fmla="*/ 14 w 32"/>
                    <a:gd name="T7" fmla="*/ 1 h 31"/>
                    <a:gd name="T8" fmla="*/ 0 w 32"/>
                    <a:gd name="T9" fmla="*/ 16 h 31"/>
                    <a:gd name="T10" fmla="*/ 19 w 32"/>
                    <a:gd name="T11" fmla="*/ 29 h 31"/>
                    <a:gd name="T12" fmla="*/ 6 w 32"/>
                    <a:gd name="T13" fmla="*/ 15 h 31"/>
                    <a:gd name="T14" fmla="*/ 6 w 32"/>
                    <a:gd name="T15" fmla="*/ 15 h 31"/>
                    <a:gd name="T16" fmla="*/ 7 w 32"/>
                    <a:gd name="T17" fmla="*/ 10 h 31"/>
                    <a:gd name="T18" fmla="*/ 7 w 32"/>
                    <a:gd name="T19" fmla="*/ 9 h 31"/>
                    <a:gd name="T20" fmla="*/ 8 w 32"/>
                    <a:gd name="T21" fmla="*/ 9 h 31"/>
                    <a:gd name="T22" fmla="*/ 12 w 32"/>
                    <a:gd name="T23" fmla="*/ 7 h 31"/>
                    <a:gd name="T24" fmla="*/ 18 w 32"/>
                    <a:gd name="T25" fmla="*/ 4 h 31"/>
                    <a:gd name="T26" fmla="*/ 19 w 32"/>
                    <a:gd name="T27" fmla="*/ 5 h 31"/>
                    <a:gd name="T28" fmla="*/ 17 w 32"/>
                    <a:gd name="T29" fmla="*/ 6 h 31"/>
                    <a:gd name="T30" fmla="*/ 21 w 32"/>
                    <a:gd name="T31" fmla="*/ 23 h 31"/>
                    <a:gd name="T32" fmla="*/ 20 w 32"/>
                    <a:gd name="T33" fmla="*/ 24 h 31"/>
                    <a:gd name="T34" fmla="*/ 20 w 32"/>
                    <a:gd name="T35" fmla="*/ 24 h 31"/>
                    <a:gd name="T36" fmla="*/ 18 w 32"/>
                    <a:gd name="T37" fmla="*/ 24 h 31"/>
                    <a:gd name="T38" fmla="*/ 6 w 32"/>
                    <a:gd name="T39" fmla="*/ 16 h 31"/>
                    <a:gd name="T40" fmla="*/ 6 w 32"/>
                    <a:gd name="T41" fmla="*/ 15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9" y="29"/>
                      </a:move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29" y="5"/>
                        <a:pt x="22" y="0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5" y="1"/>
                        <a:pt x="0" y="8"/>
                        <a:pt x="0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lose/>
                      <a:moveTo>
                        <a:pt x="6" y="15"/>
                      </a:move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10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0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ubicBezTo>
                        <a:pt x="21" y="23"/>
                        <a:pt x="20" y="24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2" y="25"/>
                        <a:pt x="6" y="22"/>
                        <a:pt x="6" y="16"/>
                      </a:cubicBezTo>
                      <a:cubicBezTo>
                        <a:pt x="5" y="16"/>
                        <a:pt x="5" y="15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7" name="Freeform 4311"/>
                <p:cNvSpPr/>
                <p:nvPr/>
              </p:nvSpPr>
              <p:spPr bwMode="auto">
                <a:xfrm>
                  <a:off x="5302" y="-451"/>
                  <a:ext cx="47" cy="43"/>
                </a:xfrm>
                <a:custGeom>
                  <a:avLst/>
                  <a:gdLst>
                    <a:gd name="T0" fmla="*/ 21 w 27"/>
                    <a:gd name="T1" fmla="*/ 8 h 25"/>
                    <a:gd name="T2" fmla="*/ 7 w 27"/>
                    <a:gd name="T3" fmla="*/ 21 h 25"/>
                    <a:gd name="T4" fmla="*/ 6 w 27"/>
                    <a:gd name="T5" fmla="*/ 21 h 25"/>
                    <a:gd name="T6" fmla="*/ 7 w 27"/>
                    <a:gd name="T7" fmla="*/ 23 h 25"/>
                    <a:gd name="T8" fmla="*/ 8 w 27"/>
                    <a:gd name="T9" fmla="*/ 22 h 25"/>
                    <a:gd name="T10" fmla="*/ 21 w 27"/>
                    <a:gd name="T11" fmla="*/ 14 h 25"/>
                    <a:gd name="T12" fmla="*/ 11 w 27"/>
                    <a:gd name="T13" fmla="*/ 24 h 25"/>
                    <a:gd name="T14" fmla="*/ 11 w 27"/>
                    <a:gd name="T15" fmla="*/ 25 h 25"/>
                    <a:gd name="T16" fmla="*/ 12 w 27"/>
                    <a:gd name="T17" fmla="*/ 25 h 25"/>
                    <a:gd name="T18" fmla="*/ 12 w 27"/>
                    <a:gd name="T19" fmla="*/ 25 h 25"/>
                    <a:gd name="T20" fmla="*/ 24 w 27"/>
                    <a:gd name="T21" fmla="*/ 18 h 25"/>
                    <a:gd name="T22" fmla="*/ 20 w 27"/>
                    <a:gd name="T23" fmla="*/ 21 h 25"/>
                    <a:gd name="T24" fmla="*/ 21 w 27"/>
                    <a:gd name="T25" fmla="*/ 23 h 25"/>
                    <a:gd name="T26" fmla="*/ 27 w 27"/>
                    <a:gd name="T27" fmla="*/ 16 h 25"/>
                    <a:gd name="T28" fmla="*/ 26 w 27"/>
                    <a:gd name="T29" fmla="*/ 15 h 25"/>
                    <a:gd name="T30" fmla="*/ 15 w 27"/>
                    <a:gd name="T31" fmla="*/ 22 h 25"/>
                    <a:gd name="T32" fmla="*/ 26 w 27"/>
                    <a:gd name="T33" fmla="*/ 12 h 25"/>
                    <a:gd name="T34" fmla="*/ 25 w 27"/>
                    <a:gd name="T35" fmla="*/ 11 h 25"/>
                    <a:gd name="T36" fmla="*/ 10 w 27"/>
                    <a:gd name="T37" fmla="*/ 20 h 25"/>
                    <a:gd name="T38" fmla="*/ 26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4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8 w 27"/>
                    <a:gd name="T59" fmla="*/ 1 h 25"/>
                    <a:gd name="T60" fmla="*/ 4 w 27"/>
                    <a:gd name="T61" fmla="*/ 10 h 25"/>
                    <a:gd name="T62" fmla="*/ 4 w 27"/>
                    <a:gd name="T63" fmla="*/ 10 h 25"/>
                    <a:gd name="T64" fmla="*/ 4 w 27"/>
                    <a:gd name="T65" fmla="*/ 11 h 25"/>
                    <a:gd name="T66" fmla="*/ 4 w 27"/>
                    <a:gd name="T67" fmla="*/ 11 h 25"/>
                    <a:gd name="T68" fmla="*/ 17 w 27"/>
                    <a:gd name="T69" fmla="*/ 3 h 25"/>
                    <a:gd name="T70" fmla="*/ 4 w 27"/>
                    <a:gd name="T71" fmla="*/ 14 h 25"/>
                    <a:gd name="T72" fmla="*/ 1 w 27"/>
                    <a:gd name="T73" fmla="*/ 17 h 25"/>
                    <a:gd name="T74" fmla="*/ 1 w 27"/>
                    <a:gd name="T75" fmla="*/ 18 h 25"/>
                    <a:gd name="T76" fmla="*/ 5 w 27"/>
                    <a:gd name="T77" fmla="*/ 17 h 25"/>
                    <a:gd name="T78" fmla="*/ 21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1" y="8"/>
                      </a:moveTo>
                      <a:cubicBezTo>
                        <a:pt x="16" y="12"/>
                        <a:pt x="11" y="16"/>
                        <a:pt x="7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6" y="22"/>
                        <a:pt x="6" y="23"/>
                        <a:pt x="7" y="23"/>
                      </a:cubicBezTo>
                      <a:cubicBezTo>
                        <a:pt x="7" y="22"/>
                        <a:pt x="7" y="22"/>
                        <a:pt x="8" y="22"/>
                      </a:cubicBezTo>
                      <a:cubicBezTo>
                        <a:pt x="13" y="20"/>
                        <a:pt x="17" y="17"/>
                        <a:pt x="21" y="14"/>
                      </a:cubicBezTo>
                      <a:cubicBezTo>
                        <a:pt x="18" y="17"/>
                        <a:pt x="14" y="20"/>
                        <a:pt x="11" y="24"/>
                      </a:cubicBezTo>
                      <a:cubicBezTo>
                        <a:pt x="11" y="24"/>
                        <a:pt x="11" y="24"/>
                        <a:pt x="11" y="25"/>
                      </a:cubicBezTo>
                      <a:cubicBezTo>
                        <a:pt x="11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2" y="20"/>
                        <a:pt x="20" y="21"/>
                      </a:cubicBezTo>
                      <a:cubicBezTo>
                        <a:pt x="19" y="22"/>
                        <a:pt x="20" y="23"/>
                        <a:pt x="21" y="23"/>
                      </a:cubicBezTo>
                      <a:cubicBezTo>
                        <a:pt x="23" y="21"/>
                        <a:pt x="26" y="19"/>
                        <a:pt x="27" y="16"/>
                      </a:cubicBezTo>
                      <a:cubicBezTo>
                        <a:pt x="27" y="16"/>
                        <a:pt x="27" y="15"/>
                        <a:pt x="26" y="15"/>
                      </a:cubicBezTo>
                      <a:cubicBezTo>
                        <a:pt x="22" y="17"/>
                        <a:pt x="18" y="20"/>
                        <a:pt x="15" y="22"/>
                      </a:cubicBezTo>
                      <a:cubicBezTo>
                        <a:pt x="18" y="18"/>
                        <a:pt x="22" y="16"/>
                        <a:pt x="26" y="12"/>
                      </a:cubicBezTo>
                      <a:cubicBezTo>
                        <a:pt x="26" y="12"/>
                        <a:pt x="26" y="11"/>
                        <a:pt x="25" y="11"/>
                      </a:cubicBezTo>
                      <a:cubicBezTo>
                        <a:pt x="20" y="13"/>
                        <a:pt x="15" y="17"/>
                        <a:pt x="10" y="20"/>
                      </a:cubicBezTo>
                      <a:cubicBezTo>
                        <a:pt x="15" y="15"/>
                        <a:pt x="20" y="10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6" y="4"/>
                        <a:pt x="26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8" y="7"/>
                        <a:pt x="12" y="13"/>
                        <a:pt x="4" y="16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1"/>
                        <a:pt x="16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3" y="4"/>
                        <a:pt x="9" y="7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8" y="9"/>
                        <a:pt x="12" y="6"/>
                        <a:pt x="17" y="3"/>
                      </a:cubicBezTo>
                      <a:cubicBezTo>
                        <a:pt x="13" y="8"/>
                        <a:pt x="8" y="10"/>
                        <a:pt x="4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3" y="18"/>
                        <a:pt x="4" y="18"/>
                        <a:pt x="5" y="17"/>
                      </a:cubicBezTo>
                      <a:cubicBezTo>
                        <a:pt x="11" y="15"/>
                        <a:pt x="16" y="11"/>
                        <a:pt x="2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8" name="Freeform 4312"/>
                <p:cNvSpPr/>
                <p:nvPr/>
              </p:nvSpPr>
              <p:spPr bwMode="auto">
                <a:xfrm>
                  <a:off x="5229" y="-380"/>
                  <a:ext cx="202" cy="47"/>
                </a:xfrm>
                <a:custGeom>
                  <a:avLst/>
                  <a:gdLst>
                    <a:gd name="T0" fmla="*/ 24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4 h 27"/>
                    <a:gd name="T12" fmla="*/ 26 w 116"/>
                    <a:gd name="T13" fmla="*/ 24 h 27"/>
                    <a:gd name="T14" fmla="*/ 41 w 116"/>
                    <a:gd name="T15" fmla="*/ 12 h 27"/>
                    <a:gd name="T16" fmla="*/ 33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7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1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10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4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7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2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7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6 w 116"/>
                    <a:gd name="T83" fmla="*/ 18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1 w 116"/>
                    <a:gd name="T93" fmla="*/ 17 h 27"/>
                    <a:gd name="T94" fmla="*/ 42 w 116"/>
                    <a:gd name="T95" fmla="*/ 3 h 27"/>
                    <a:gd name="T96" fmla="*/ 37 w 116"/>
                    <a:gd name="T97" fmla="*/ 4 h 27"/>
                    <a:gd name="T98" fmla="*/ 35 w 116"/>
                    <a:gd name="T99" fmla="*/ 3 h 27"/>
                    <a:gd name="T100" fmla="*/ 20 w 116"/>
                    <a:gd name="T101" fmla="*/ 15 h 27"/>
                    <a:gd name="T102" fmla="*/ 28 w 116"/>
                    <a:gd name="T103" fmla="*/ 3 h 27"/>
                    <a:gd name="T104" fmla="*/ 20 w 116"/>
                    <a:gd name="T105" fmla="*/ 4 h 27"/>
                    <a:gd name="T106" fmla="*/ 19 w 116"/>
                    <a:gd name="T107" fmla="*/ 4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2 w 116"/>
                    <a:gd name="T113" fmla="*/ 10 h 27"/>
                    <a:gd name="T114" fmla="*/ 2 w 116"/>
                    <a:gd name="T115" fmla="*/ 12 h 27"/>
                    <a:gd name="T116" fmla="*/ 0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1" y="19"/>
                        <a:pt x="17" y="13"/>
                        <a:pt x="24" y="7"/>
                      </a:cubicBezTo>
                      <a:cubicBezTo>
                        <a:pt x="31" y="2"/>
                        <a:pt x="21" y="12"/>
                        <a:pt x="19" y="14"/>
                      </a:cubicBezTo>
                      <a:cubicBezTo>
                        <a:pt x="16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9" y="23"/>
                        <a:pt x="10" y="24"/>
                        <a:pt x="11" y="24"/>
                      </a:cubicBezTo>
                      <a:cubicBezTo>
                        <a:pt x="11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29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1"/>
                        <a:pt x="39" y="6"/>
                      </a:cubicBezTo>
                      <a:cubicBezTo>
                        <a:pt x="41" y="4"/>
                        <a:pt x="40" y="5"/>
                        <a:pt x="38" y="7"/>
                      </a:cubicBezTo>
                      <a:cubicBezTo>
                        <a:pt x="36" y="9"/>
                        <a:pt x="34" y="11"/>
                        <a:pt x="32" y="14"/>
                      </a:cubicBezTo>
                      <a:cubicBezTo>
                        <a:pt x="30" y="17"/>
                        <a:pt x="28" y="20"/>
                        <a:pt x="25" y="23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5" y="24"/>
                        <a:pt x="26" y="24"/>
                        <a:pt x="26" y="24"/>
                      </a:cubicBezTo>
                      <a:cubicBezTo>
                        <a:pt x="27" y="24"/>
                        <a:pt x="27" y="24"/>
                        <a:pt x="27" y="23"/>
                      </a:cubicBezTo>
                      <a:cubicBezTo>
                        <a:pt x="33" y="20"/>
                        <a:pt x="38" y="14"/>
                        <a:pt x="43" y="9"/>
                      </a:cubicBezTo>
                      <a:cubicBezTo>
                        <a:pt x="52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2" y="23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4" y="24"/>
                        <a:pt x="34" y="24"/>
                      </a:cubicBezTo>
                      <a:cubicBezTo>
                        <a:pt x="39" y="20"/>
                        <a:pt x="43" y="15"/>
                        <a:pt x="48" y="11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0" y="10"/>
                        <a:pt x="49" y="11"/>
                      </a:cubicBezTo>
                      <a:cubicBezTo>
                        <a:pt x="45" y="16"/>
                        <a:pt x="41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7" y="24"/>
                        <a:pt x="38" y="25"/>
                        <a:pt x="38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0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0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0" y="24"/>
                        <a:pt x="51" y="24"/>
                      </a:cubicBezTo>
                      <a:cubicBezTo>
                        <a:pt x="57" y="19"/>
                        <a:pt x="62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3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6" y="25"/>
                        <a:pt x="57" y="25"/>
                      </a:cubicBezTo>
                      <a:cubicBezTo>
                        <a:pt x="57" y="25"/>
                        <a:pt x="57" y="25"/>
                        <a:pt x="57" y="24"/>
                      </a:cubicBezTo>
                      <a:cubicBezTo>
                        <a:pt x="63" y="21"/>
                        <a:pt x="67" y="16"/>
                        <a:pt x="72" y="11"/>
                      </a:cubicBezTo>
                      <a:cubicBezTo>
                        <a:pt x="74" y="10"/>
                        <a:pt x="76" y="8"/>
                        <a:pt x="79" y="7"/>
                      </a:cubicBezTo>
                      <a:cubicBezTo>
                        <a:pt x="76" y="8"/>
                        <a:pt x="74" y="12"/>
                        <a:pt x="73" y="14"/>
                      </a:cubicBezTo>
                      <a:cubicBezTo>
                        <a:pt x="69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1" y="25"/>
                        <a:pt x="62" y="26"/>
                        <a:pt x="63" y="26"/>
                      </a:cubicBezTo>
                      <a:cubicBezTo>
                        <a:pt x="63" y="25"/>
                        <a:pt x="63" y="25"/>
                        <a:pt x="64" y="25"/>
                      </a:cubicBezTo>
                      <a:cubicBezTo>
                        <a:pt x="70" y="20"/>
                        <a:pt x="74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3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1" y="26"/>
                      </a:cubicBezTo>
                      <a:cubicBezTo>
                        <a:pt x="71" y="26"/>
                        <a:pt x="72" y="27"/>
                        <a:pt x="72" y="27"/>
                      </a:cubicBezTo>
                      <a:cubicBezTo>
                        <a:pt x="73" y="26"/>
                        <a:pt x="73" y="26"/>
                        <a:pt x="74" y="25"/>
                      </a:cubicBezTo>
                      <a:cubicBezTo>
                        <a:pt x="79" y="21"/>
                        <a:pt x="83" y="17"/>
                        <a:pt x="88" y="12"/>
                      </a:cubicBezTo>
                      <a:cubicBezTo>
                        <a:pt x="90" y="10"/>
                        <a:pt x="91" y="9"/>
                        <a:pt x="94" y="7"/>
                      </a:cubicBezTo>
                      <a:cubicBezTo>
                        <a:pt x="92" y="8"/>
                        <a:pt x="91" y="11"/>
                        <a:pt x="90" y="12"/>
                      </a:cubicBezTo>
                      <a:cubicBezTo>
                        <a:pt x="87" y="16"/>
                        <a:pt x="85" y="20"/>
                        <a:pt x="82" y="24"/>
                      </a:cubicBezTo>
                      <a:cubicBezTo>
                        <a:pt x="81" y="25"/>
                        <a:pt x="82" y="25"/>
                        <a:pt x="83" y="25"/>
                      </a:cubicBezTo>
                      <a:cubicBezTo>
                        <a:pt x="88" y="19"/>
                        <a:pt x="93" y="14"/>
                        <a:pt x="99" y="9"/>
                      </a:cubicBezTo>
                      <a:cubicBezTo>
                        <a:pt x="102" y="6"/>
                        <a:pt x="102" y="7"/>
                        <a:pt x="100" y="10"/>
                      </a:cubicBezTo>
                      <a:cubicBezTo>
                        <a:pt x="98" y="12"/>
                        <a:pt x="96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7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7" y="17"/>
                        <a:pt x="102" y="13"/>
                      </a:cubicBezTo>
                      <a:cubicBezTo>
                        <a:pt x="103" y="11"/>
                        <a:pt x="105" y="10"/>
                        <a:pt x="106" y="9"/>
                      </a:cubicBezTo>
                      <a:cubicBezTo>
                        <a:pt x="105" y="11"/>
                        <a:pt x="105" y="13"/>
                        <a:pt x="103" y="14"/>
                      </a:cubicBezTo>
                      <a:cubicBezTo>
                        <a:pt x="101" y="19"/>
                        <a:pt x="97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4" y="27"/>
                        <a:pt x="95" y="27"/>
                      </a:cubicBezTo>
                      <a:cubicBezTo>
                        <a:pt x="95" y="26"/>
                        <a:pt x="95" y="26"/>
                        <a:pt x="96" y="26"/>
                      </a:cubicBezTo>
                      <a:cubicBezTo>
                        <a:pt x="101" y="22"/>
                        <a:pt x="105" y="17"/>
                        <a:pt x="109" y="13"/>
                      </a:cubicBezTo>
                      <a:cubicBezTo>
                        <a:pt x="110" y="11"/>
                        <a:pt x="114" y="6"/>
                        <a:pt x="112" y="11"/>
                      </a:cubicBezTo>
                      <a:cubicBezTo>
                        <a:pt x="109" y="16"/>
                        <a:pt x="106" y="21"/>
                        <a:pt x="103" y="25"/>
                      </a:cubicBezTo>
                      <a:cubicBezTo>
                        <a:pt x="102" y="25"/>
                        <a:pt x="103" y="26"/>
                        <a:pt x="103" y="26"/>
                      </a:cubicBezTo>
                      <a:cubicBezTo>
                        <a:pt x="106" y="24"/>
                        <a:pt x="105" y="24"/>
                        <a:pt x="108" y="23"/>
                      </a:cubicBezTo>
                      <a:cubicBezTo>
                        <a:pt x="111" y="20"/>
                        <a:pt x="115" y="17"/>
                        <a:pt x="109" y="25"/>
                      </a:cubicBezTo>
                      <a:cubicBezTo>
                        <a:pt x="108" y="25"/>
                        <a:pt x="109" y="26"/>
                        <a:pt x="109" y="26"/>
                      </a:cubicBezTo>
                      <a:cubicBezTo>
                        <a:pt x="111" y="25"/>
                        <a:pt x="113" y="25"/>
                        <a:pt x="114" y="25"/>
                      </a:cubicBezTo>
                      <a:cubicBezTo>
                        <a:pt x="115" y="25"/>
                        <a:pt x="115" y="24"/>
                        <a:pt x="114" y="24"/>
                      </a:cubicBezTo>
                      <a:cubicBezTo>
                        <a:pt x="113" y="24"/>
                        <a:pt x="110" y="25"/>
                        <a:pt x="112" y="24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5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09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4" y="6"/>
                        <a:pt x="114" y="6"/>
                      </a:cubicBezTo>
                      <a:cubicBezTo>
                        <a:pt x="114" y="6"/>
                        <a:pt x="114" y="6"/>
                        <a:pt x="114" y="7"/>
                      </a:cubicBezTo>
                      <a:cubicBezTo>
                        <a:pt x="109" y="10"/>
                        <a:pt x="105" y="15"/>
                        <a:pt x="101" y="20"/>
                      </a:cubicBezTo>
                      <a:cubicBezTo>
                        <a:pt x="102" y="19"/>
                        <a:pt x="102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8" y="6"/>
                        <a:pt x="107" y="6"/>
                        <a:pt x="107" y="7"/>
                      </a:cubicBezTo>
                      <a:cubicBezTo>
                        <a:pt x="101" y="12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3" y="4"/>
                        <a:pt x="103" y="5"/>
                      </a:cubicBezTo>
                      <a:cubicBezTo>
                        <a:pt x="103" y="5"/>
                        <a:pt x="102" y="5"/>
                        <a:pt x="102" y="5"/>
                      </a:cubicBezTo>
                      <a:cubicBezTo>
                        <a:pt x="96" y="9"/>
                        <a:pt x="91" y="14"/>
                        <a:pt x="86" y="19"/>
                      </a:cubicBezTo>
                      <a:cubicBezTo>
                        <a:pt x="87" y="19"/>
                        <a:pt x="87" y="18"/>
                        <a:pt x="88" y="18"/>
                      </a:cubicBezTo>
                      <a:cubicBezTo>
                        <a:pt x="90" y="14"/>
                        <a:pt x="93" y="10"/>
                        <a:pt x="96" y="6"/>
                      </a:cubicBezTo>
                      <a:cubicBezTo>
                        <a:pt x="96" y="5"/>
                        <a:pt x="96" y="4"/>
                        <a:pt x="95" y="5"/>
                      </a:cubicBezTo>
                      <a:cubicBezTo>
                        <a:pt x="91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5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79" y="9"/>
                        <a:pt x="76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0" y="5"/>
                      </a:cubicBezTo>
                      <a:cubicBezTo>
                        <a:pt x="73" y="8"/>
                        <a:pt x="68" y="13"/>
                        <a:pt x="63" y="18"/>
                      </a:cubicBezTo>
                      <a:cubicBezTo>
                        <a:pt x="63" y="18"/>
                        <a:pt x="64" y="18"/>
                        <a:pt x="64" y="17"/>
                      </a:cubicBezTo>
                      <a:cubicBezTo>
                        <a:pt x="67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3" y="4"/>
                      </a:cubicBezTo>
                      <a:cubicBezTo>
                        <a:pt x="66" y="7"/>
                        <a:pt x="61" y="12"/>
                        <a:pt x="56" y="18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7" y="15"/>
                        <a:pt x="61" y="10"/>
                        <a:pt x="65" y="6"/>
                      </a:cubicBezTo>
                      <a:cubicBezTo>
                        <a:pt x="65" y="5"/>
                        <a:pt x="64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7" y="18"/>
                        <a:pt x="37" y="26"/>
                        <a:pt x="43" y="20"/>
                      </a:cubicBezTo>
                      <a:cubicBezTo>
                        <a:pt x="47" y="15"/>
                        <a:pt x="52" y="10"/>
                        <a:pt x="56" y="5"/>
                      </a:cubicBezTo>
                      <a:cubicBezTo>
                        <a:pt x="56" y="4"/>
                        <a:pt x="56" y="3"/>
                        <a:pt x="55" y="4"/>
                      </a:cubicBezTo>
                      <a:cubicBezTo>
                        <a:pt x="49" y="7"/>
                        <a:pt x="45" y="12"/>
                        <a:pt x="40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0" y="4"/>
                        <a:pt x="50" y="3"/>
                        <a:pt x="49" y="4"/>
                      </a:cubicBezTo>
                      <a:cubicBezTo>
                        <a:pt x="43" y="7"/>
                        <a:pt x="38" y="12"/>
                        <a:pt x="33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1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2" y="3"/>
                        <a:pt x="41" y="3"/>
                      </a:cubicBezTo>
                      <a:cubicBezTo>
                        <a:pt x="38" y="5"/>
                        <a:pt x="36" y="6"/>
                        <a:pt x="33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28" y="8"/>
                        <a:pt x="23" y="15"/>
                        <a:pt x="16" y="20"/>
                      </a:cubicBezTo>
                      <a:cubicBezTo>
                        <a:pt x="15" y="20"/>
                        <a:pt x="10" y="25"/>
                        <a:pt x="15" y="20"/>
                      </a:cubicBezTo>
                      <a:cubicBezTo>
                        <a:pt x="16" y="18"/>
                        <a:pt x="18" y="16"/>
                        <a:pt x="20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29" y="3"/>
                        <a:pt x="29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4" y="21"/>
                      </a:cubicBezTo>
                      <a:cubicBezTo>
                        <a:pt x="10" y="17"/>
                        <a:pt x="16" y="10"/>
                        <a:pt x="20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3" y="6"/>
                        <a:pt x="9" y="10"/>
                        <a:pt x="4" y="14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2" y="16"/>
                        <a:pt x="2" y="16"/>
                        <a:pt x="3" y="15"/>
                      </a:cubicBezTo>
                      <a:cubicBezTo>
                        <a:pt x="3" y="14"/>
                        <a:pt x="5" y="12"/>
                        <a:pt x="5" y="12"/>
                      </a:cubicBezTo>
                      <a:cubicBezTo>
                        <a:pt x="7" y="9"/>
                        <a:pt x="9" y="6"/>
                        <a:pt x="11" y="4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0" y="3"/>
                        <a:pt x="9" y="3"/>
                        <a:pt x="8" y="4"/>
                      </a:cubicBezTo>
                      <a:cubicBezTo>
                        <a:pt x="6" y="5"/>
                        <a:pt x="4" y="7"/>
                        <a:pt x="2" y="10"/>
                      </a:cubicBezTo>
                      <a:cubicBezTo>
                        <a:pt x="2" y="11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4" y="10"/>
                        <a:pt x="12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0" y="18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8"/>
                        <a:pt x="2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3" y="8"/>
                        <a:pt x="15" y="7"/>
                      </a:cubicBezTo>
                      <a:cubicBezTo>
                        <a:pt x="18" y="5"/>
                        <a:pt x="18" y="5"/>
                        <a:pt x="16" y="7"/>
                      </a:cubicBezTo>
                      <a:cubicBezTo>
                        <a:pt x="12" y="12"/>
                        <a:pt x="7" y="16"/>
                        <a:pt x="3" y="21"/>
                      </a:cubicBezTo>
                      <a:cubicBezTo>
                        <a:pt x="3" y="22"/>
                        <a:pt x="2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2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09" name="Freeform 4313"/>
                <p:cNvSpPr/>
                <p:nvPr/>
              </p:nvSpPr>
              <p:spPr bwMode="auto">
                <a:xfrm>
                  <a:off x="5306" y="-305"/>
                  <a:ext cx="35" cy="37"/>
                </a:xfrm>
                <a:custGeom>
                  <a:avLst/>
                  <a:gdLst>
                    <a:gd name="T0" fmla="*/ 1 w 20"/>
                    <a:gd name="T1" fmla="*/ 13 h 21"/>
                    <a:gd name="T2" fmla="*/ 12 w 20"/>
                    <a:gd name="T3" fmla="*/ 7 h 21"/>
                    <a:gd name="T4" fmla="*/ 3 w 20"/>
                    <a:gd name="T5" fmla="*/ 16 h 21"/>
                    <a:gd name="T6" fmla="*/ 4 w 20"/>
                    <a:gd name="T7" fmla="*/ 17 h 21"/>
                    <a:gd name="T8" fmla="*/ 14 w 20"/>
                    <a:gd name="T9" fmla="*/ 11 h 21"/>
                    <a:gd name="T10" fmla="*/ 7 w 20"/>
                    <a:gd name="T11" fmla="*/ 19 h 21"/>
                    <a:gd name="T12" fmla="*/ 8 w 20"/>
                    <a:gd name="T13" fmla="*/ 20 h 21"/>
                    <a:gd name="T14" fmla="*/ 18 w 20"/>
                    <a:gd name="T15" fmla="*/ 15 h 21"/>
                    <a:gd name="T16" fmla="*/ 14 w 20"/>
                    <a:gd name="T17" fmla="*/ 20 h 21"/>
                    <a:gd name="T18" fmla="*/ 15 w 20"/>
                    <a:gd name="T19" fmla="*/ 21 h 21"/>
                    <a:gd name="T20" fmla="*/ 15 w 20"/>
                    <a:gd name="T21" fmla="*/ 21 h 21"/>
                    <a:gd name="T22" fmla="*/ 16 w 20"/>
                    <a:gd name="T23" fmla="*/ 20 h 21"/>
                    <a:gd name="T24" fmla="*/ 20 w 20"/>
                    <a:gd name="T25" fmla="*/ 15 h 21"/>
                    <a:gd name="T26" fmla="*/ 19 w 20"/>
                    <a:gd name="T27" fmla="*/ 14 h 21"/>
                    <a:gd name="T28" fmla="*/ 10 w 20"/>
                    <a:gd name="T29" fmla="*/ 18 h 21"/>
                    <a:gd name="T30" fmla="*/ 17 w 20"/>
                    <a:gd name="T31" fmla="*/ 9 h 21"/>
                    <a:gd name="T32" fmla="*/ 16 w 20"/>
                    <a:gd name="T33" fmla="*/ 8 h 21"/>
                    <a:gd name="T34" fmla="*/ 8 w 20"/>
                    <a:gd name="T35" fmla="*/ 13 h 21"/>
                    <a:gd name="T36" fmla="*/ 15 w 20"/>
                    <a:gd name="T37" fmla="*/ 6 h 21"/>
                    <a:gd name="T38" fmla="*/ 15 w 20"/>
                    <a:gd name="T39" fmla="*/ 5 h 21"/>
                    <a:gd name="T40" fmla="*/ 6 w 20"/>
                    <a:gd name="T41" fmla="*/ 9 h 21"/>
                    <a:gd name="T42" fmla="*/ 12 w 20"/>
                    <a:gd name="T43" fmla="*/ 3 h 21"/>
                    <a:gd name="T44" fmla="*/ 14 w 20"/>
                    <a:gd name="T45" fmla="*/ 2 h 21"/>
                    <a:gd name="T46" fmla="*/ 13 w 20"/>
                    <a:gd name="T47" fmla="*/ 1 h 21"/>
                    <a:gd name="T48" fmla="*/ 7 w 20"/>
                    <a:gd name="T49" fmla="*/ 4 h 21"/>
                    <a:gd name="T50" fmla="*/ 3 w 20"/>
                    <a:gd name="T51" fmla="*/ 6 h 21"/>
                    <a:gd name="T52" fmla="*/ 2 w 20"/>
                    <a:gd name="T53" fmla="*/ 6 h 21"/>
                    <a:gd name="T54" fmla="*/ 2 w 20"/>
                    <a:gd name="T55" fmla="*/ 7 h 21"/>
                    <a:gd name="T56" fmla="*/ 3 w 20"/>
                    <a:gd name="T57" fmla="*/ 7 h 21"/>
                    <a:gd name="T58" fmla="*/ 10 w 20"/>
                    <a:gd name="T59" fmla="*/ 3 h 21"/>
                    <a:gd name="T60" fmla="*/ 1 w 20"/>
                    <a:gd name="T61" fmla="*/ 12 h 21"/>
                    <a:gd name="T62" fmla="*/ 1 w 20"/>
                    <a:gd name="T63" fmla="*/ 12 h 21"/>
                    <a:gd name="T64" fmla="*/ 1 w 20"/>
                    <a:gd name="T65" fmla="*/ 13 h 21"/>
                    <a:gd name="T66" fmla="*/ 1 w 20"/>
                    <a:gd name="T67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0" h="21">
                      <a:moveTo>
                        <a:pt x="1" y="13"/>
                      </a:moveTo>
                      <a:cubicBezTo>
                        <a:pt x="5" y="11"/>
                        <a:pt x="9" y="9"/>
                        <a:pt x="12" y="7"/>
                      </a:cubicBezTo>
                      <a:cubicBezTo>
                        <a:pt x="9" y="10"/>
                        <a:pt x="6" y="13"/>
                        <a:pt x="3" y="16"/>
                      </a:cubicBezTo>
                      <a:cubicBezTo>
                        <a:pt x="3" y="17"/>
                        <a:pt x="3" y="18"/>
                        <a:pt x="4" y="17"/>
                      </a:cubicBezTo>
                      <a:cubicBezTo>
                        <a:pt x="7" y="15"/>
                        <a:pt x="11" y="13"/>
                        <a:pt x="14" y="11"/>
                      </a:cubicBezTo>
                      <a:cubicBezTo>
                        <a:pt x="12" y="14"/>
                        <a:pt x="9" y="16"/>
                        <a:pt x="7" y="19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11" y="18"/>
                        <a:pt x="14" y="17"/>
                        <a:pt x="18" y="15"/>
                      </a:cubicBezTo>
                      <a:cubicBezTo>
                        <a:pt x="17" y="17"/>
                        <a:pt x="16" y="18"/>
                        <a:pt x="14" y="20"/>
                      </a:cubicBezTo>
                      <a:cubicBezTo>
                        <a:pt x="14" y="20"/>
                        <a:pt x="14" y="21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21"/>
                        <a:pt x="16" y="20"/>
                        <a:pt x="16" y="20"/>
                      </a:cubicBezTo>
                      <a:cubicBezTo>
                        <a:pt x="17" y="19"/>
                        <a:pt x="19" y="17"/>
                        <a:pt x="20" y="15"/>
                      </a:cubicBezTo>
                      <a:cubicBezTo>
                        <a:pt x="20" y="14"/>
                        <a:pt x="20" y="13"/>
                        <a:pt x="19" y="14"/>
                      </a:cubicBezTo>
                      <a:cubicBezTo>
                        <a:pt x="16" y="14"/>
                        <a:pt x="13" y="16"/>
                        <a:pt x="10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8" y="9"/>
                        <a:pt x="17" y="8"/>
                        <a:pt x="16" y="8"/>
                      </a:cubicBezTo>
                      <a:cubicBezTo>
                        <a:pt x="13" y="10"/>
                        <a:pt x="11" y="11"/>
                        <a:pt x="8" y="13"/>
                      </a:cubicBezTo>
                      <a:cubicBezTo>
                        <a:pt x="11" y="11"/>
                        <a:pt x="13" y="9"/>
                        <a:pt x="15" y="6"/>
                      </a:cubicBezTo>
                      <a:cubicBezTo>
                        <a:pt x="16" y="6"/>
                        <a:pt x="15" y="5"/>
                        <a:pt x="15" y="5"/>
                      </a:cubicBezTo>
                      <a:cubicBezTo>
                        <a:pt x="12" y="6"/>
                        <a:pt x="9" y="8"/>
                        <a:pt x="6" y="9"/>
                      </a:cubicBezTo>
                      <a:cubicBezTo>
                        <a:pt x="8" y="7"/>
                        <a:pt x="10" y="5"/>
                        <a:pt x="12" y="3"/>
                      </a:cubicBezTo>
                      <a:cubicBezTo>
                        <a:pt x="13" y="3"/>
                        <a:pt x="13" y="2"/>
                        <a:pt x="14" y="2"/>
                      </a:cubicBezTo>
                      <a:cubicBezTo>
                        <a:pt x="14" y="1"/>
                        <a:pt x="14" y="0"/>
                        <a:pt x="13" y="1"/>
                      </a:cubicBezTo>
                      <a:cubicBezTo>
                        <a:pt x="11" y="2"/>
                        <a:pt x="9" y="3"/>
                        <a:pt x="7" y="4"/>
                      </a:cubicBezTo>
                      <a:cubicBezTo>
                        <a:pt x="6" y="4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6"/>
                        <a:pt x="8" y="5"/>
                        <a:pt x="10" y="3"/>
                      </a:cubicBezTo>
                      <a:cubicBezTo>
                        <a:pt x="7" y="7"/>
                        <a:pt x="4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0" name="Freeform 4314"/>
                <p:cNvSpPr/>
                <p:nvPr/>
              </p:nvSpPr>
              <p:spPr bwMode="auto">
                <a:xfrm>
                  <a:off x="2315" y="233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1" name="Freeform 4315"/>
                <p:cNvSpPr/>
                <p:nvPr/>
              </p:nvSpPr>
              <p:spPr bwMode="auto">
                <a:xfrm>
                  <a:off x="2306" y="206"/>
                  <a:ext cx="11" cy="48"/>
                </a:xfrm>
                <a:custGeom>
                  <a:avLst/>
                  <a:gdLst>
                    <a:gd name="T0" fmla="*/ 2 w 6"/>
                    <a:gd name="T1" fmla="*/ 28 h 28"/>
                    <a:gd name="T2" fmla="*/ 4 w 6"/>
                    <a:gd name="T3" fmla="*/ 24 h 28"/>
                    <a:gd name="T4" fmla="*/ 5 w 6"/>
                    <a:gd name="T5" fmla="*/ 24 h 28"/>
                    <a:gd name="T6" fmla="*/ 5 w 6"/>
                    <a:gd name="T7" fmla="*/ 23 h 28"/>
                    <a:gd name="T8" fmla="*/ 6 w 6"/>
                    <a:gd name="T9" fmla="*/ 22 h 28"/>
                    <a:gd name="T10" fmla="*/ 6 w 6"/>
                    <a:gd name="T11" fmla="*/ 18 h 28"/>
                    <a:gd name="T12" fmla="*/ 5 w 6"/>
                    <a:gd name="T13" fmla="*/ 20 h 28"/>
                    <a:gd name="T14" fmla="*/ 4 w 6"/>
                    <a:gd name="T15" fmla="*/ 19 h 28"/>
                    <a:gd name="T16" fmla="*/ 6 w 6"/>
                    <a:gd name="T17" fmla="*/ 15 h 28"/>
                    <a:gd name="T18" fmla="*/ 6 w 6"/>
                    <a:gd name="T19" fmla="*/ 13 h 28"/>
                    <a:gd name="T20" fmla="*/ 6 w 6"/>
                    <a:gd name="T21" fmla="*/ 13 h 28"/>
                    <a:gd name="T22" fmla="*/ 4 w 6"/>
                    <a:gd name="T23" fmla="*/ 13 h 28"/>
                    <a:gd name="T24" fmla="*/ 6 w 6"/>
                    <a:gd name="T25" fmla="*/ 11 h 28"/>
                    <a:gd name="T26" fmla="*/ 5 w 6"/>
                    <a:gd name="T27" fmla="*/ 5 h 28"/>
                    <a:gd name="T28" fmla="*/ 3 w 6"/>
                    <a:gd name="T29" fmla="*/ 5 h 28"/>
                    <a:gd name="T30" fmla="*/ 1 w 6"/>
                    <a:gd name="T31" fmla="*/ 0 h 28"/>
                    <a:gd name="T32" fmla="*/ 0 w 6"/>
                    <a:gd name="T33" fmla="*/ 2 h 28"/>
                    <a:gd name="T34" fmla="*/ 1 w 6"/>
                    <a:gd name="T35" fmla="*/ 26 h 28"/>
                    <a:gd name="T36" fmla="*/ 2 w 6"/>
                    <a:gd name="T3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6" h="28">
                      <a:moveTo>
                        <a:pt x="2" y="28"/>
                      </a:moveTo>
                      <a:cubicBezTo>
                        <a:pt x="1" y="26"/>
                        <a:pt x="1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6" y="23"/>
                        <a:pt x="6" y="22"/>
                        <a:pt x="6" y="22"/>
                      </a:cubicBezTo>
                      <a:cubicBezTo>
                        <a:pt x="6" y="21"/>
                        <a:pt x="6" y="20"/>
                        <a:pt x="6" y="18"/>
                      </a:cubicBezTo>
                      <a:cubicBezTo>
                        <a:pt x="6" y="19"/>
                        <a:pt x="5" y="19"/>
                        <a:pt x="5" y="20"/>
                      </a:cubicBezTo>
                      <a:cubicBezTo>
                        <a:pt x="4" y="20"/>
                        <a:pt x="3" y="20"/>
                        <a:pt x="4" y="19"/>
                      </a:cubicBezTo>
                      <a:cubicBezTo>
                        <a:pt x="4" y="17"/>
                        <a:pt x="5" y="16"/>
                        <a:pt x="6" y="15"/>
                      </a:cubicBezTo>
                      <a:cubicBezTo>
                        <a:pt x="6" y="14"/>
                        <a:pt x="6" y="14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4" y="14"/>
                        <a:pt x="4" y="13"/>
                      </a:cubicBezTo>
                      <a:cubicBezTo>
                        <a:pt x="5" y="12"/>
                        <a:pt x="5" y="11"/>
                        <a:pt x="6" y="11"/>
                      </a:cubicBezTo>
                      <a:cubicBezTo>
                        <a:pt x="6" y="9"/>
                        <a:pt x="5" y="7"/>
                        <a:pt x="5" y="5"/>
                      </a:cubicBezTo>
                      <a:cubicBezTo>
                        <a:pt x="5" y="5"/>
                        <a:pt x="4" y="5"/>
                        <a:pt x="3" y="5"/>
                      </a:cubicBezTo>
                      <a:cubicBezTo>
                        <a:pt x="0" y="5"/>
                        <a:pt x="0" y="2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10"/>
                        <a:pt x="1" y="18"/>
                        <a:pt x="1" y="26"/>
                      </a:cubicBezTo>
                      <a:cubicBezTo>
                        <a:pt x="1" y="27"/>
                        <a:pt x="1" y="28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2" name="Freeform 4316"/>
                <p:cNvSpPr/>
                <p:nvPr/>
              </p:nvSpPr>
              <p:spPr bwMode="auto">
                <a:xfrm>
                  <a:off x="2308" y="20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3" name="Freeform 4317"/>
                <p:cNvSpPr/>
                <p:nvPr/>
              </p:nvSpPr>
              <p:spPr bwMode="auto">
                <a:xfrm>
                  <a:off x="2310" y="2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4" name="Freeform 4318"/>
                <p:cNvSpPr/>
                <p:nvPr/>
              </p:nvSpPr>
              <p:spPr bwMode="auto">
                <a:xfrm>
                  <a:off x="2513" y="214"/>
                  <a:ext cx="9" cy="49"/>
                </a:xfrm>
                <a:custGeom>
                  <a:avLst/>
                  <a:gdLst>
                    <a:gd name="T0" fmla="*/ 2 w 5"/>
                    <a:gd name="T1" fmla="*/ 3 h 28"/>
                    <a:gd name="T2" fmla="*/ 0 w 5"/>
                    <a:gd name="T3" fmla="*/ 3 h 28"/>
                    <a:gd name="T4" fmla="*/ 0 w 5"/>
                    <a:gd name="T5" fmla="*/ 22 h 28"/>
                    <a:gd name="T6" fmla="*/ 1 w 5"/>
                    <a:gd name="T7" fmla="*/ 22 h 28"/>
                    <a:gd name="T8" fmla="*/ 2 w 5"/>
                    <a:gd name="T9" fmla="*/ 27 h 28"/>
                    <a:gd name="T10" fmla="*/ 5 w 5"/>
                    <a:gd name="T11" fmla="*/ 25 h 28"/>
                    <a:gd name="T12" fmla="*/ 5 w 5"/>
                    <a:gd name="T13" fmla="*/ 1 h 28"/>
                    <a:gd name="T14" fmla="*/ 5 w 5"/>
                    <a:gd name="T15" fmla="*/ 0 h 28"/>
                    <a:gd name="T16" fmla="*/ 2 w 5"/>
                    <a:gd name="T17" fmla="*/ 3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28">
                      <a:moveTo>
                        <a:pt x="2" y="3"/>
                      </a:move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9"/>
                        <a:pt x="0" y="16"/>
                        <a:pt x="0" y="22"/>
                      </a:cubicBezTo>
                      <a:cubicBezTo>
                        <a:pt x="0" y="22"/>
                        <a:pt x="0" y="22"/>
                        <a:pt x="1" y="22"/>
                      </a:cubicBezTo>
                      <a:cubicBezTo>
                        <a:pt x="3" y="22"/>
                        <a:pt x="4" y="26"/>
                        <a:pt x="2" y="27"/>
                      </a:cubicBezTo>
                      <a:cubicBezTo>
                        <a:pt x="3" y="28"/>
                        <a:pt x="5" y="27"/>
                        <a:pt x="5" y="25"/>
                      </a:cubicBezTo>
                      <a:cubicBezTo>
                        <a:pt x="5" y="17"/>
                        <a:pt x="5" y="9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2"/>
                        <a:pt x="4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5" name="Freeform 4319"/>
                <p:cNvSpPr/>
                <p:nvPr/>
              </p:nvSpPr>
              <p:spPr bwMode="auto">
                <a:xfrm>
                  <a:off x="2391" y="164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6" name="Freeform 4320"/>
                <p:cNvSpPr>
                  <a:spLocks noEditPoints="1"/>
                </p:cNvSpPr>
                <p:nvPr/>
              </p:nvSpPr>
              <p:spPr bwMode="auto">
                <a:xfrm>
                  <a:off x="2369" y="124"/>
                  <a:ext cx="78" cy="66"/>
                </a:xfrm>
                <a:custGeom>
                  <a:avLst/>
                  <a:gdLst>
                    <a:gd name="T0" fmla="*/ 22 w 45"/>
                    <a:gd name="T1" fmla="*/ 38 h 38"/>
                    <a:gd name="T2" fmla="*/ 22 w 45"/>
                    <a:gd name="T3" fmla="*/ 38 h 38"/>
                    <a:gd name="T4" fmla="*/ 23 w 45"/>
                    <a:gd name="T5" fmla="*/ 38 h 38"/>
                    <a:gd name="T6" fmla="*/ 23 w 45"/>
                    <a:gd name="T7" fmla="*/ 38 h 38"/>
                    <a:gd name="T8" fmla="*/ 23 w 45"/>
                    <a:gd name="T9" fmla="*/ 38 h 38"/>
                    <a:gd name="T10" fmla="*/ 44 w 45"/>
                    <a:gd name="T11" fmla="*/ 21 h 38"/>
                    <a:gd name="T12" fmla="*/ 28 w 45"/>
                    <a:gd name="T13" fmla="*/ 3 h 38"/>
                    <a:gd name="T14" fmla="*/ 22 w 45"/>
                    <a:gd name="T15" fmla="*/ 38 h 38"/>
                    <a:gd name="T16" fmla="*/ 10 w 45"/>
                    <a:gd name="T17" fmla="*/ 24 h 38"/>
                    <a:gd name="T18" fmla="*/ 13 w 45"/>
                    <a:gd name="T19" fmla="*/ 21 h 38"/>
                    <a:gd name="T20" fmla="*/ 13 w 45"/>
                    <a:gd name="T21" fmla="*/ 18 h 38"/>
                    <a:gd name="T22" fmla="*/ 13 w 45"/>
                    <a:gd name="T23" fmla="*/ 17 h 38"/>
                    <a:gd name="T24" fmla="*/ 13 w 45"/>
                    <a:gd name="T25" fmla="*/ 17 h 38"/>
                    <a:gd name="T26" fmla="*/ 26 w 45"/>
                    <a:gd name="T27" fmla="*/ 8 h 38"/>
                    <a:gd name="T28" fmla="*/ 27 w 45"/>
                    <a:gd name="T29" fmla="*/ 8 h 38"/>
                    <a:gd name="T30" fmla="*/ 28 w 45"/>
                    <a:gd name="T31" fmla="*/ 8 h 38"/>
                    <a:gd name="T32" fmla="*/ 29 w 45"/>
                    <a:gd name="T33" fmla="*/ 8 h 38"/>
                    <a:gd name="T34" fmla="*/ 35 w 45"/>
                    <a:gd name="T35" fmla="*/ 11 h 38"/>
                    <a:gd name="T36" fmla="*/ 36 w 45"/>
                    <a:gd name="T37" fmla="*/ 12 h 38"/>
                    <a:gd name="T38" fmla="*/ 38 w 45"/>
                    <a:gd name="T39" fmla="*/ 21 h 38"/>
                    <a:gd name="T40" fmla="*/ 24 w 45"/>
                    <a:gd name="T41" fmla="*/ 33 h 38"/>
                    <a:gd name="T42" fmla="*/ 21 w 45"/>
                    <a:gd name="T43" fmla="*/ 32 h 38"/>
                    <a:gd name="T44" fmla="*/ 21 w 45"/>
                    <a:gd name="T45" fmla="*/ 32 h 38"/>
                    <a:gd name="T46" fmla="*/ 20 w 45"/>
                    <a:gd name="T47" fmla="*/ 31 h 38"/>
                    <a:gd name="T48" fmla="*/ 17 w 45"/>
                    <a:gd name="T49" fmla="*/ 29 h 38"/>
                    <a:gd name="T50" fmla="*/ 16 w 45"/>
                    <a:gd name="T51" fmla="*/ 30 h 38"/>
                    <a:gd name="T52" fmla="*/ 15 w 45"/>
                    <a:gd name="T53" fmla="*/ 28 h 38"/>
                    <a:gd name="T54" fmla="*/ 16 w 45"/>
                    <a:gd name="T55" fmla="*/ 28 h 38"/>
                    <a:gd name="T56" fmla="*/ 14 w 45"/>
                    <a:gd name="T57" fmla="*/ 24 h 38"/>
                    <a:gd name="T58" fmla="*/ 11 w 45"/>
                    <a:gd name="T59" fmla="*/ 25 h 38"/>
                    <a:gd name="T60" fmla="*/ 10 w 45"/>
                    <a:gd name="T61" fmla="*/ 2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8">
                      <a:moveTo>
                        <a:pt x="22" y="38"/>
                      </a:move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8"/>
                      </a:cubicBezTo>
                      <a:cubicBezTo>
                        <a:pt x="33" y="38"/>
                        <a:pt x="42" y="31"/>
                        <a:pt x="44" y="21"/>
                      </a:cubicBezTo>
                      <a:cubicBezTo>
                        <a:pt x="45" y="11"/>
                        <a:pt x="38" y="4"/>
                        <a:pt x="28" y="3"/>
                      </a:cubicBezTo>
                      <a:cubicBezTo>
                        <a:pt x="5" y="0"/>
                        <a:pt x="0" y="33"/>
                        <a:pt x="22" y="38"/>
                      </a:cubicBezTo>
                      <a:close/>
                      <a:moveTo>
                        <a:pt x="10" y="24"/>
                      </a:moveTo>
                      <a:cubicBezTo>
                        <a:pt x="11" y="23"/>
                        <a:pt x="12" y="22"/>
                        <a:pt x="13" y="21"/>
                      </a:cubicBezTo>
                      <a:cubicBezTo>
                        <a:pt x="13" y="20"/>
                        <a:pt x="13" y="19"/>
                        <a:pt x="13" y="18"/>
                      </a:cubicBezTo>
                      <a:cubicBezTo>
                        <a:pt x="13" y="18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2"/>
                        <a:pt x="19" y="8"/>
                        <a:pt x="26" y="8"/>
                      </a:cubicBezTo>
                      <a:cubicBezTo>
                        <a:pt x="26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7"/>
                        <a:pt x="28" y="8"/>
                        <a:pt x="29" y="8"/>
                      </a:cubicBezTo>
                      <a:cubicBezTo>
                        <a:pt x="31" y="8"/>
                        <a:pt x="33" y="10"/>
                        <a:pt x="35" y="11"/>
                      </a:cubicBezTo>
                      <a:cubicBezTo>
                        <a:pt x="35" y="11"/>
                        <a:pt x="36" y="11"/>
                        <a:pt x="36" y="12"/>
                      </a:cubicBezTo>
                      <a:cubicBezTo>
                        <a:pt x="38" y="14"/>
                        <a:pt x="39" y="17"/>
                        <a:pt x="38" y="21"/>
                      </a:cubicBezTo>
                      <a:cubicBezTo>
                        <a:pt x="37" y="28"/>
                        <a:pt x="31" y="32"/>
                        <a:pt x="24" y="33"/>
                      </a:cubicBez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0" y="32"/>
                        <a:pt x="20" y="31"/>
                      </a:cubicBezTo>
                      <a:cubicBezTo>
                        <a:pt x="19" y="31"/>
                        <a:pt x="18" y="30"/>
                        <a:pt x="17" y="29"/>
                      </a:cubicBezTo>
                      <a:cubicBezTo>
                        <a:pt x="17" y="29"/>
                        <a:pt x="16" y="29"/>
                        <a:pt x="16" y="30"/>
                      </a:cubicBezTo>
                      <a:cubicBezTo>
                        <a:pt x="15" y="30"/>
                        <a:pt x="15" y="29"/>
                        <a:pt x="15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5" y="27"/>
                        <a:pt x="14" y="26"/>
                        <a:pt x="14" y="24"/>
                      </a:cubicBezTo>
                      <a:cubicBezTo>
                        <a:pt x="13" y="25"/>
                        <a:pt x="12" y="25"/>
                        <a:pt x="11" y="25"/>
                      </a:cubicBezTo>
                      <a:cubicBezTo>
                        <a:pt x="10" y="25"/>
                        <a:pt x="10" y="25"/>
                        <a:pt x="1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7" name="Freeform 4321"/>
                <p:cNvSpPr/>
                <p:nvPr/>
              </p:nvSpPr>
              <p:spPr bwMode="auto">
                <a:xfrm>
                  <a:off x="2306" y="202"/>
                  <a:ext cx="216" cy="18"/>
                </a:xfrm>
                <a:custGeom>
                  <a:avLst/>
                  <a:gdLst>
                    <a:gd name="T0" fmla="*/ 3 w 124"/>
                    <a:gd name="T1" fmla="*/ 7 h 10"/>
                    <a:gd name="T2" fmla="*/ 5 w 124"/>
                    <a:gd name="T3" fmla="*/ 7 h 10"/>
                    <a:gd name="T4" fmla="*/ 12 w 124"/>
                    <a:gd name="T5" fmla="*/ 7 h 10"/>
                    <a:gd name="T6" fmla="*/ 14 w 124"/>
                    <a:gd name="T7" fmla="*/ 5 h 10"/>
                    <a:gd name="T8" fmla="*/ 15 w 124"/>
                    <a:gd name="T9" fmla="*/ 6 h 10"/>
                    <a:gd name="T10" fmla="*/ 15 w 124"/>
                    <a:gd name="T11" fmla="*/ 7 h 10"/>
                    <a:gd name="T12" fmla="*/ 22 w 124"/>
                    <a:gd name="T13" fmla="*/ 6 h 10"/>
                    <a:gd name="T14" fmla="*/ 23 w 124"/>
                    <a:gd name="T15" fmla="*/ 6 h 10"/>
                    <a:gd name="T16" fmla="*/ 24 w 124"/>
                    <a:gd name="T17" fmla="*/ 6 h 10"/>
                    <a:gd name="T18" fmla="*/ 31 w 124"/>
                    <a:gd name="T19" fmla="*/ 6 h 10"/>
                    <a:gd name="T20" fmla="*/ 32 w 124"/>
                    <a:gd name="T21" fmla="*/ 6 h 10"/>
                    <a:gd name="T22" fmla="*/ 33 w 124"/>
                    <a:gd name="T23" fmla="*/ 6 h 10"/>
                    <a:gd name="T24" fmla="*/ 39 w 124"/>
                    <a:gd name="T25" fmla="*/ 6 h 10"/>
                    <a:gd name="T26" fmla="*/ 39 w 124"/>
                    <a:gd name="T27" fmla="*/ 6 h 10"/>
                    <a:gd name="T28" fmla="*/ 40 w 124"/>
                    <a:gd name="T29" fmla="*/ 6 h 10"/>
                    <a:gd name="T30" fmla="*/ 45 w 124"/>
                    <a:gd name="T31" fmla="*/ 6 h 10"/>
                    <a:gd name="T32" fmla="*/ 46 w 124"/>
                    <a:gd name="T33" fmla="*/ 6 h 10"/>
                    <a:gd name="T34" fmla="*/ 46 w 124"/>
                    <a:gd name="T35" fmla="*/ 6 h 10"/>
                    <a:gd name="T36" fmla="*/ 66 w 124"/>
                    <a:gd name="T37" fmla="*/ 6 h 10"/>
                    <a:gd name="T38" fmla="*/ 90 w 124"/>
                    <a:gd name="T39" fmla="*/ 7 h 10"/>
                    <a:gd name="T40" fmla="*/ 91 w 124"/>
                    <a:gd name="T41" fmla="*/ 7 h 10"/>
                    <a:gd name="T42" fmla="*/ 91 w 124"/>
                    <a:gd name="T43" fmla="*/ 7 h 10"/>
                    <a:gd name="T44" fmla="*/ 106 w 124"/>
                    <a:gd name="T45" fmla="*/ 8 h 10"/>
                    <a:gd name="T46" fmla="*/ 106 w 124"/>
                    <a:gd name="T47" fmla="*/ 8 h 10"/>
                    <a:gd name="T48" fmla="*/ 107 w 124"/>
                    <a:gd name="T49" fmla="*/ 8 h 10"/>
                    <a:gd name="T50" fmla="*/ 117 w 124"/>
                    <a:gd name="T51" fmla="*/ 9 h 10"/>
                    <a:gd name="T52" fmla="*/ 118 w 124"/>
                    <a:gd name="T53" fmla="*/ 10 h 10"/>
                    <a:gd name="T54" fmla="*/ 119 w 124"/>
                    <a:gd name="T55" fmla="*/ 10 h 10"/>
                    <a:gd name="T56" fmla="*/ 121 w 124"/>
                    <a:gd name="T57" fmla="*/ 10 h 10"/>
                    <a:gd name="T58" fmla="*/ 124 w 124"/>
                    <a:gd name="T59" fmla="*/ 7 h 10"/>
                    <a:gd name="T60" fmla="*/ 123 w 124"/>
                    <a:gd name="T61" fmla="*/ 5 h 10"/>
                    <a:gd name="T62" fmla="*/ 72 w 124"/>
                    <a:gd name="T63" fmla="*/ 1 h 10"/>
                    <a:gd name="T64" fmla="*/ 3 w 124"/>
                    <a:gd name="T65" fmla="*/ 1 h 10"/>
                    <a:gd name="T66" fmla="*/ 1 w 124"/>
                    <a:gd name="T67" fmla="*/ 2 h 10"/>
                    <a:gd name="T68" fmla="*/ 1 w 124"/>
                    <a:gd name="T69" fmla="*/ 2 h 10"/>
                    <a:gd name="T70" fmla="*/ 1 w 124"/>
                    <a:gd name="T71" fmla="*/ 2 h 10"/>
                    <a:gd name="T72" fmla="*/ 3 w 124"/>
                    <a:gd name="T73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24" h="10">
                      <a:moveTo>
                        <a:pt x="3" y="7"/>
                      </a:move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8" y="7"/>
                        <a:pt x="10" y="7"/>
                        <a:pt x="12" y="7"/>
                      </a:cubicBezTo>
                      <a:cubicBezTo>
                        <a:pt x="12" y="6"/>
                        <a:pt x="13" y="5"/>
                        <a:pt x="14" y="5"/>
                      </a:cubicBezTo>
                      <a:cubicBezTo>
                        <a:pt x="15" y="5"/>
                        <a:pt x="16" y="5"/>
                        <a:pt x="15" y="6"/>
                      </a:cubicBezTo>
                      <a:cubicBezTo>
                        <a:pt x="15" y="6"/>
                        <a:pt x="15" y="6"/>
                        <a:pt x="15" y="7"/>
                      </a:cubicBezTo>
                      <a:cubicBezTo>
                        <a:pt x="17" y="7"/>
                        <a:pt x="19" y="7"/>
                        <a:pt x="22" y="6"/>
                      </a:cubicBezTo>
                      <a:cubicBezTo>
                        <a:pt x="22" y="6"/>
                        <a:pt x="23" y="6"/>
                        <a:pt x="23" y="6"/>
                      </a:cubicBezTo>
                      <a:cubicBezTo>
                        <a:pt x="23" y="6"/>
                        <a:pt x="24" y="6"/>
                        <a:pt x="24" y="6"/>
                      </a:cubicBezTo>
                      <a:cubicBezTo>
                        <a:pt x="26" y="6"/>
                        <a:pt x="29" y="6"/>
                        <a:pt x="31" y="6"/>
                      </a:cubicBezTo>
                      <a:cubicBezTo>
                        <a:pt x="31" y="6"/>
                        <a:pt x="31" y="6"/>
                        <a:pt x="32" y="6"/>
                      </a:cubicBezTo>
                      <a:cubicBezTo>
                        <a:pt x="32" y="6"/>
                        <a:pt x="32" y="6"/>
                        <a:pt x="33" y="6"/>
                      </a:cubicBezTo>
                      <a:cubicBezTo>
                        <a:pt x="35" y="6"/>
                        <a:pt x="37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42" y="6"/>
                        <a:pt x="43" y="6"/>
                        <a:pt x="45" y="6"/>
                      </a:cubicBezTo>
                      <a:cubicBezTo>
                        <a:pt x="45" y="6"/>
                        <a:pt x="45" y="6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53" y="6"/>
                        <a:pt x="59" y="6"/>
                        <a:pt x="66" y="6"/>
                      </a:cubicBezTo>
                      <a:cubicBezTo>
                        <a:pt x="74" y="7"/>
                        <a:pt x="82" y="7"/>
                        <a:pt x="90" y="7"/>
                      </a:cubicBezTo>
                      <a:cubicBezTo>
                        <a:pt x="90" y="7"/>
                        <a:pt x="90" y="7"/>
                        <a:pt x="91" y="7"/>
                      </a:cubicBezTo>
                      <a:cubicBezTo>
                        <a:pt x="91" y="7"/>
                        <a:pt x="91" y="7"/>
                        <a:pt x="91" y="7"/>
                      </a:cubicBezTo>
                      <a:cubicBezTo>
                        <a:pt x="96" y="7"/>
                        <a:pt x="101" y="8"/>
                        <a:pt x="106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7" y="7"/>
                        <a:pt x="107" y="8"/>
                        <a:pt x="107" y="8"/>
                      </a:cubicBezTo>
                      <a:cubicBezTo>
                        <a:pt x="110" y="8"/>
                        <a:pt x="114" y="9"/>
                        <a:pt x="117" y="9"/>
                      </a:cubicBezTo>
                      <a:cubicBezTo>
                        <a:pt x="118" y="9"/>
                        <a:pt x="118" y="9"/>
                        <a:pt x="118" y="10"/>
                      </a:cubicBezTo>
                      <a:cubicBezTo>
                        <a:pt x="119" y="10"/>
                        <a:pt x="119" y="10"/>
                        <a:pt x="119" y="10"/>
                      </a:cubicBezTo>
                      <a:cubicBezTo>
                        <a:pt x="120" y="10"/>
                        <a:pt x="121" y="10"/>
                        <a:pt x="121" y="10"/>
                      </a:cubicBezTo>
                      <a:cubicBezTo>
                        <a:pt x="123" y="10"/>
                        <a:pt x="124" y="9"/>
                        <a:pt x="124" y="7"/>
                      </a:cubicBezTo>
                      <a:cubicBezTo>
                        <a:pt x="124" y="6"/>
                        <a:pt x="124" y="5"/>
                        <a:pt x="123" y="5"/>
                      </a:cubicBezTo>
                      <a:cubicBezTo>
                        <a:pt x="106" y="2"/>
                        <a:pt x="89" y="3"/>
                        <a:pt x="72" y="1"/>
                      </a:cubicBezTo>
                      <a:cubicBezTo>
                        <a:pt x="49" y="0"/>
                        <a:pt x="26" y="1"/>
                        <a:pt x="3" y="1"/>
                      </a:cubicBezTo>
                      <a:cubicBezTo>
                        <a:pt x="2" y="1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4"/>
                        <a:pt x="0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8" name="Freeform 4322"/>
                <p:cNvSpPr/>
                <p:nvPr/>
              </p:nvSpPr>
              <p:spPr bwMode="auto">
                <a:xfrm>
                  <a:off x="2308" y="247"/>
                  <a:ext cx="212" cy="14"/>
                </a:xfrm>
                <a:custGeom>
                  <a:avLst/>
                  <a:gdLst>
                    <a:gd name="T0" fmla="*/ 119 w 122"/>
                    <a:gd name="T1" fmla="*/ 3 h 8"/>
                    <a:gd name="T2" fmla="*/ 118 w 122"/>
                    <a:gd name="T3" fmla="*/ 3 h 8"/>
                    <a:gd name="T4" fmla="*/ 98 w 122"/>
                    <a:gd name="T5" fmla="*/ 3 h 8"/>
                    <a:gd name="T6" fmla="*/ 97 w 122"/>
                    <a:gd name="T7" fmla="*/ 4 h 8"/>
                    <a:gd name="T8" fmla="*/ 96 w 122"/>
                    <a:gd name="T9" fmla="*/ 3 h 8"/>
                    <a:gd name="T10" fmla="*/ 90 w 122"/>
                    <a:gd name="T11" fmla="*/ 3 h 8"/>
                    <a:gd name="T12" fmla="*/ 90 w 122"/>
                    <a:gd name="T13" fmla="*/ 3 h 8"/>
                    <a:gd name="T14" fmla="*/ 89 w 122"/>
                    <a:gd name="T15" fmla="*/ 3 h 8"/>
                    <a:gd name="T16" fmla="*/ 76 w 122"/>
                    <a:gd name="T17" fmla="*/ 2 h 8"/>
                    <a:gd name="T18" fmla="*/ 75 w 122"/>
                    <a:gd name="T19" fmla="*/ 4 h 8"/>
                    <a:gd name="T20" fmla="*/ 74 w 122"/>
                    <a:gd name="T21" fmla="*/ 3 h 8"/>
                    <a:gd name="T22" fmla="*/ 74 w 122"/>
                    <a:gd name="T23" fmla="*/ 2 h 8"/>
                    <a:gd name="T24" fmla="*/ 66 w 122"/>
                    <a:gd name="T25" fmla="*/ 2 h 8"/>
                    <a:gd name="T26" fmla="*/ 65 w 122"/>
                    <a:gd name="T27" fmla="*/ 3 h 8"/>
                    <a:gd name="T28" fmla="*/ 64 w 122"/>
                    <a:gd name="T29" fmla="*/ 2 h 8"/>
                    <a:gd name="T30" fmla="*/ 64 w 122"/>
                    <a:gd name="T31" fmla="*/ 2 h 8"/>
                    <a:gd name="T32" fmla="*/ 60 w 122"/>
                    <a:gd name="T33" fmla="*/ 1 h 8"/>
                    <a:gd name="T34" fmla="*/ 59 w 122"/>
                    <a:gd name="T35" fmla="*/ 2 h 8"/>
                    <a:gd name="T36" fmla="*/ 58 w 122"/>
                    <a:gd name="T37" fmla="*/ 1 h 8"/>
                    <a:gd name="T38" fmla="*/ 53 w 122"/>
                    <a:gd name="T39" fmla="*/ 1 h 8"/>
                    <a:gd name="T40" fmla="*/ 52 w 122"/>
                    <a:gd name="T41" fmla="*/ 2 h 8"/>
                    <a:gd name="T42" fmla="*/ 51 w 122"/>
                    <a:gd name="T43" fmla="*/ 1 h 8"/>
                    <a:gd name="T44" fmla="*/ 43 w 122"/>
                    <a:gd name="T45" fmla="*/ 1 h 8"/>
                    <a:gd name="T46" fmla="*/ 41 w 122"/>
                    <a:gd name="T47" fmla="*/ 2 h 8"/>
                    <a:gd name="T48" fmla="*/ 40 w 122"/>
                    <a:gd name="T49" fmla="*/ 1 h 8"/>
                    <a:gd name="T50" fmla="*/ 40 w 122"/>
                    <a:gd name="T51" fmla="*/ 1 h 8"/>
                    <a:gd name="T52" fmla="*/ 36 w 122"/>
                    <a:gd name="T53" fmla="*/ 0 h 8"/>
                    <a:gd name="T54" fmla="*/ 36 w 122"/>
                    <a:gd name="T55" fmla="*/ 1 h 8"/>
                    <a:gd name="T56" fmla="*/ 35 w 122"/>
                    <a:gd name="T57" fmla="*/ 0 h 8"/>
                    <a:gd name="T58" fmla="*/ 30 w 122"/>
                    <a:gd name="T59" fmla="*/ 0 h 8"/>
                    <a:gd name="T60" fmla="*/ 29 w 122"/>
                    <a:gd name="T61" fmla="*/ 1 h 8"/>
                    <a:gd name="T62" fmla="*/ 28 w 122"/>
                    <a:gd name="T63" fmla="*/ 0 h 8"/>
                    <a:gd name="T64" fmla="*/ 24 w 122"/>
                    <a:gd name="T65" fmla="*/ 0 h 8"/>
                    <a:gd name="T66" fmla="*/ 24 w 122"/>
                    <a:gd name="T67" fmla="*/ 0 h 8"/>
                    <a:gd name="T68" fmla="*/ 15 w 122"/>
                    <a:gd name="T69" fmla="*/ 0 h 8"/>
                    <a:gd name="T70" fmla="*/ 13 w 122"/>
                    <a:gd name="T71" fmla="*/ 1 h 8"/>
                    <a:gd name="T72" fmla="*/ 12 w 122"/>
                    <a:gd name="T73" fmla="*/ 0 h 8"/>
                    <a:gd name="T74" fmla="*/ 12 w 122"/>
                    <a:gd name="T75" fmla="*/ 0 h 8"/>
                    <a:gd name="T76" fmla="*/ 6 w 122"/>
                    <a:gd name="T77" fmla="*/ 0 h 8"/>
                    <a:gd name="T78" fmla="*/ 5 w 122"/>
                    <a:gd name="T79" fmla="*/ 0 h 8"/>
                    <a:gd name="T80" fmla="*/ 4 w 122"/>
                    <a:gd name="T81" fmla="*/ 0 h 8"/>
                    <a:gd name="T82" fmla="*/ 3 w 122"/>
                    <a:gd name="T83" fmla="*/ 0 h 8"/>
                    <a:gd name="T84" fmla="*/ 1 w 122"/>
                    <a:gd name="T85" fmla="*/ 4 h 8"/>
                    <a:gd name="T86" fmla="*/ 1 w 122"/>
                    <a:gd name="T87" fmla="*/ 4 h 8"/>
                    <a:gd name="T88" fmla="*/ 1 w 122"/>
                    <a:gd name="T89" fmla="*/ 4 h 8"/>
                    <a:gd name="T90" fmla="*/ 3 w 122"/>
                    <a:gd name="T91" fmla="*/ 5 h 8"/>
                    <a:gd name="T92" fmla="*/ 119 w 122"/>
                    <a:gd name="T93" fmla="*/ 8 h 8"/>
                    <a:gd name="T94" fmla="*/ 120 w 122"/>
                    <a:gd name="T95" fmla="*/ 8 h 8"/>
                    <a:gd name="T96" fmla="*/ 119 w 122"/>
                    <a:gd name="T97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22" h="8">
                      <a:moveTo>
                        <a:pt x="119" y="3"/>
                      </a:moveTo>
                      <a:cubicBezTo>
                        <a:pt x="118" y="3"/>
                        <a:pt x="118" y="3"/>
                        <a:pt x="118" y="3"/>
                      </a:cubicBezTo>
                      <a:cubicBezTo>
                        <a:pt x="111" y="3"/>
                        <a:pt x="105" y="3"/>
                        <a:pt x="98" y="3"/>
                      </a:cubicBezTo>
                      <a:cubicBezTo>
                        <a:pt x="98" y="3"/>
                        <a:pt x="97" y="3"/>
                        <a:pt x="97" y="4"/>
                      </a:cubicBezTo>
                      <a:cubicBezTo>
                        <a:pt x="97" y="4"/>
                        <a:pt x="96" y="3"/>
                        <a:pt x="96" y="3"/>
                      </a:cubicBezTo>
                      <a:cubicBezTo>
                        <a:pt x="94" y="3"/>
                        <a:pt x="92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89" y="3"/>
                      </a:cubicBezTo>
                      <a:cubicBezTo>
                        <a:pt x="85" y="2"/>
                        <a:pt x="81" y="2"/>
                        <a:pt x="76" y="2"/>
                      </a:cubicBezTo>
                      <a:cubicBezTo>
                        <a:pt x="76" y="3"/>
                        <a:pt x="75" y="3"/>
                        <a:pt x="75" y="4"/>
                      </a:cubicBezTo>
                      <a:cubicBezTo>
                        <a:pt x="74" y="4"/>
                        <a:pt x="73" y="3"/>
                        <a:pt x="74" y="3"/>
                      </a:cubicBezTo>
                      <a:cubicBezTo>
                        <a:pt x="74" y="2"/>
                        <a:pt x="74" y="2"/>
                        <a:pt x="74" y="2"/>
                      </a:cubicBezTo>
                      <a:cubicBezTo>
                        <a:pt x="72" y="2"/>
                        <a:pt x="69" y="2"/>
                        <a:pt x="66" y="2"/>
                      </a:cubicBezTo>
                      <a:cubicBezTo>
                        <a:pt x="66" y="2"/>
                        <a:pt x="65" y="2"/>
                        <a:pt x="65" y="3"/>
                      </a:cubicBezTo>
                      <a:cubicBezTo>
                        <a:pt x="64" y="3"/>
                        <a:pt x="64" y="2"/>
                        <a:pt x="64" y="2"/>
                      </a:cubicBezTo>
                      <a:cubicBezTo>
                        <a:pt x="64" y="2"/>
                        <a:pt x="64" y="2"/>
                        <a:pt x="64" y="2"/>
                      </a:cubicBezTo>
                      <a:cubicBezTo>
                        <a:pt x="63" y="2"/>
                        <a:pt x="61" y="1"/>
                        <a:pt x="60" y="1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2"/>
                        <a:pt x="58" y="2"/>
                        <a:pt x="58" y="1"/>
                      </a:cubicBezTo>
                      <a:cubicBezTo>
                        <a:pt x="56" y="1"/>
                        <a:pt x="55" y="1"/>
                        <a:pt x="53" y="1"/>
                      </a:cubicBezTo>
                      <a:cubicBezTo>
                        <a:pt x="53" y="1"/>
                        <a:pt x="52" y="2"/>
                        <a:pt x="52" y="2"/>
                      </a:cubicBezTo>
                      <a:cubicBezTo>
                        <a:pt x="51" y="2"/>
                        <a:pt x="51" y="2"/>
                        <a:pt x="51" y="1"/>
                      </a:cubicBezTo>
                      <a:cubicBezTo>
                        <a:pt x="48" y="1"/>
                        <a:pt x="46" y="1"/>
                        <a:pt x="43" y="1"/>
                      </a:cubicBezTo>
                      <a:cubicBezTo>
                        <a:pt x="42" y="1"/>
                        <a:pt x="41" y="2"/>
                        <a:pt x="41" y="2"/>
                      </a:cubicBezTo>
                      <a:cubicBezTo>
                        <a:pt x="40" y="2"/>
                        <a:pt x="40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9" y="1"/>
                        <a:pt x="37" y="1"/>
                        <a:pt x="36" y="0"/>
                      </a:cubicBezTo>
                      <a:cubicBezTo>
                        <a:pt x="36" y="1"/>
                        <a:pt x="36" y="1"/>
                        <a:pt x="36" y="1"/>
                      </a:cubicBezTo>
                      <a:cubicBezTo>
                        <a:pt x="35" y="1"/>
                        <a:pt x="35" y="1"/>
                        <a:pt x="35" y="0"/>
                      </a:cubicBezTo>
                      <a:cubicBezTo>
                        <a:pt x="33" y="0"/>
                        <a:pt x="31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0"/>
                      </a:cubicBezTo>
                      <a:cubicBezTo>
                        <a:pt x="27" y="0"/>
                        <a:pt x="25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1" y="0"/>
                        <a:pt x="18" y="0"/>
                        <a:pt x="15" y="0"/>
                      </a:cubicBezTo>
                      <a:cubicBezTo>
                        <a:pt x="14" y="0"/>
                        <a:pt x="14" y="1"/>
                        <a:pt x="13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0"/>
                        <a:pt x="8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41" y="5"/>
                        <a:pt x="80" y="8"/>
                        <a:pt x="119" y="8"/>
                      </a:cubicBezTo>
                      <a:cubicBezTo>
                        <a:pt x="119" y="8"/>
                        <a:pt x="119" y="8"/>
                        <a:pt x="120" y="8"/>
                      </a:cubicBezTo>
                      <a:cubicBezTo>
                        <a:pt x="122" y="7"/>
                        <a:pt x="121" y="3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19" name="Freeform 4323"/>
                <p:cNvSpPr>
                  <a:spLocks noEditPoints="1"/>
                </p:cNvSpPr>
                <p:nvPr/>
              </p:nvSpPr>
              <p:spPr bwMode="auto">
                <a:xfrm>
                  <a:off x="2379" y="277"/>
                  <a:ext cx="56" cy="54"/>
                </a:xfrm>
                <a:custGeom>
                  <a:avLst/>
                  <a:gdLst>
                    <a:gd name="T0" fmla="*/ 14 w 32"/>
                    <a:gd name="T1" fmla="*/ 1 h 31"/>
                    <a:gd name="T2" fmla="*/ 14 w 32"/>
                    <a:gd name="T3" fmla="*/ 1 h 31"/>
                    <a:gd name="T4" fmla="*/ 1 w 32"/>
                    <a:gd name="T5" fmla="*/ 16 h 31"/>
                    <a:gd name="T6" fmla="*/ 19 w 32"/>
                    <a:gd name="T7" fmla="*/ 29 h 31"/>
                    <a:gd name="T8" fmla="*/ 31 w 32"/>
                    <a:gd name="T9" fmla="*/ 13 h 31"/>
                    <a:gd name="T10" fmla="*/ 14 w 32"/>
                    <a:gd name="T11" fmla="*/ 1 h 31"/>
                    <a:gd name="T12" fmla="*/ 21 w 32"/>
                    <a:gd name="T13" fmla="*/ 23 h 31"/>
                    <a:gd name="T14" fmla="*/ 21 w 32"/>
                    <a:gd name="T15" fmla="*/ 24 h 31"/>
                    <a:gd name="T16" fmla="*/ 20 w 32"/>
                    <a:gd name="T17" fmla="*/ 24 h 31"/>
                    <a:gd name="T18" fmla="*/ 18 w 32"/>
                    <a:gd name="T19" fmla="*/ 24 h 31"/>
                    <a:gd name="T20" fmla="*/ 6 w 32"/>
                    <a:gd name="T21" fmla="*/ 16 h 31"/>
                    <a:gd name="T22" fmla="*/ 6 w 32"/>
                    <a:gd name="T23" fmla="*/ 15 h 31"/>
                    <a:gd name="T24" fmla="*/ 6 w 32"/>
                    <a:gd name="T25" fmla="*/ 15 h 31"/>
                    <a:gd name="T26" fmla="*/ 7 w 32"/>
                    <a:gd name="T27" fmla="*/ 9 h 31"/>
                    <a:gd name="T28" fmla="*/ 8 w 32"/>
                    <a:gd name="T29" fmla="*/ 9 h 31"/>
                    <a:gd name="T30" fmla="*/ 8 w 32"/>
                    <a:gd name="T31" fmla="*/ 9 h 31"/>
                    <a:gd name="T32" fmla="*/ 12 w 32"/>
                    <a:gd name="T33" fmla="*/ 7 h 31"/>
                    <a:gd name="T34" fmla="*/ 18 w 32"/>
                    <a:gd name="T35" fmla="*/ 4 h 31"/>
                    <a:gd name="T36" fmla="*/ 19 w 32"/>
                    <a:gd name="T37" fmla="*/ 5 h 31"/>
                    <a:gd name="T38" fmla="*/ 17 w 32"/>
                    <a:gd name="T39" fmla="*/ 6 h 31"/>
                    <a:gd name="T40" fmla="*/ 21 w 32"/>
                    <a:gd name="T41" fmla="*/ 2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2" h="31"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6" y="1"/>
                        <a:pt x="0" y="8"/>
                        <a:pt x="1" y="16"/>
                      </a:cubicBezTo>
                      <a:cubicBezTo>
                        <a:pt x="1" y="25"/>
                        <a:pt x="10" y="31"/>
                        <a:pt x="19" y="29"/>
                      </a:cubicBezTo>
                      <a:cubicBezTo>
                        <a:pt x="27" y="28"/>
                        <a:pt x="32" y="21"/>
                        <a:pt x="31" y="13"/>
                      </a:cubicBezTo>
                      <a:cubicBezTo>
                        <a:pt x="30" y="5"/>
                        <a:pt x="22" y="0"/>
                        <a:pt x="14" y="1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4"/>
                        <a:pt x="21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19" y="24"/>
                        <a:pt x="19" y="24"/>
                        <a:pt x="18" y="24"/>
                      </a:cubicBezTo>
                      <a:cubicBezTo>
                        <a:pt x="13" y="25"/>
                        <a:pt x="7" y="22"/>
                        <a:pt x="6" y="16"/>
                      </a:cubicBezTo>
                      <a:cubicBezTo>
                        <a:pt x="6" y="16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3"/>
                        <a:pt x="6" y="11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8"/>
                        <a:pt x="11" y="7"/>
                        <a:pt x="12" y="7"/>
                      </a:cubicBezTo>
                      <a:cubicBezTo>
                        <a:pt x="14" y="6"/>
                        <a:pt x="16" y="5"/>
                        <a:pt x="18" y="4"/>
                      </a:cubicBezTo>
                      <a:cubicBezTo>
                        <a:pt x="19" y="3"/>
                        <a:pt x="19" y="4"/>
                        <a:pt x="19" y="5"/>
                      </a:cubicBezTo>
                      <a:cubicBezTo>
                        <a:pt x="18" y="5"/>
                        <a:pt x="18" y="6"/>
                        <a:pt x="17" y="6"/>
                      </a:cubicBezTo>
                      <a:cubicBezTo>
                        <a:pt x="26" y="7"/>
                        <a:pt x="29" y="19"/>
                        <a:pt x="2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0" name="Freeform 4324"/>
                <p:cNvSpPr/>
                <p:nvPr/>
              </p:nvSpPr>
              <p:spPr bwMode="auto">
                <a:xfrm>
                  <a:off x="2386" y="136"/>
                  <a:ext cx="47" cy="43"/>
                </a:xfrm>
                <a:custGeom>
                  <a:avLst/>
                  <a:gdLst>
                    <a:gd name="T0" fmla="*/ 20 w 27"/>
                    <a:gd name="T1" fmla="*/ 8 h 25"/>
                    <a:gd name="T2" fmla="*/ 6 w 27"/>
                    <a:gd name="T3" fmla="*/ 21 h 25"/>
                    <a:gd name="T4" fmla="*/ 5 w 27"/>
                    <a:gd name="T5" fmla="*/ 21 h 25"/>
                    <a:gd name="T6" fmla="*/ 6 w 27"/>
                    <a:gd name="T7" fmla="*/ 23 h 25"/>
                    <a:gd name="T8" fmla="*/ 7 w 27"/>
                    <a:gd name="T9" fmla="*/ 22 h 25"/>
                    <a:gd name="T10" fmla="*/ 21 w 27"/>
                    <a:gd name="T11" fmla="*/ 14 h 25"/>
                    <a:gd name="T12" fmla="*/ 10 w 27"/>
                    <a:gd name="T13" fmla="*/ 24 h 25"/>
                    <a:gd name="T14" fmla="*/ 10 w 27"/>
                    <a:gd name="T15" fmla="*/ 24 h 25"/>
                    <a:gd name="T16" fmla="*/ 11 w 27"/>
                    <a:gd name="T17" fmla="*/ 25 h 25"/>
                    <a:gd name="T18" fmla="*/ 11 w 27"/>
                    <a:gd name="T19" fmla="*/ 25 h 25"/>
                    <a:gd name="T20" fmla="*/ 24 w 27"/>
                    <a:gd name="T21" fmla="*/ 18 h 25"/>
                    <a:gd name="T22" fmla="*/ 19 w 27"/>
                    <a:gd name="T23" fmla="*/ 21 h 25"/>
                    <a:gd name="T24" fmla="*/ 20 w 27"/>
                    <a:gd name="T25" fmla="*/ 22 h 25"/>
                    <a:gd name="T26" fmla="*/ 26 w 27"/>
                    <a:gd name="T27" fmla="*/ 16 h 25"/>
                    <a:gd name="T28" fmla="*/ 25 w 27"/>
                    <a:gd name="T29" fmla="*/ 15 h 25"/>
                    <a:gd name="T30" fmla="*/ 14 w 27"/>
                    <a:gd name="T31" fmla="*/ 22 h 25"/>
                    <a:gd name="T32" fmla="*/ 25 w 27"/>
                    <a:gd name="T33" fmla="*/ 12 h 25"/>
                    <a:gd name="T34" fmla="*/ 25 w 27"/>
                    <a:gd name="T35" fmla="*/ 11 h 25"/>
                    <a:gd name="T36" fmla="*/ 9 w 27"/>
                    <a:gd name="T37" fmla="*/ 20 h 25"/>
                    <a:gd name="T38" fmla="*/ 25 w 27"/>
                    <a:gd name="T39" fmla="*/ 5 h 25"/>
                    <a:gd name="T40" fmla="*/ 26 w 27"/>
                    <a:gd name="T41" fmla="*/ 5 h 25"/>
                    <a:gd name="T42" fmla="*/ 25 w 27"/>
                    <a:gd name="T43" fmla="*/ 4 h 25"/>
                    <a:gd name="T44" fmla="*/ 25 w 27"/>
                    <a:gd name="T45" fmla="*/ 4 h 25"/>
                    <a:gd name="T46" fmla="*/ 4 w 27"/>
                    <a:gd name="T47" fmla="*/ 16 h 25"/>
                    <a:gd name="T48" fmla="*/ 3 w 27"/>
                    <a:gd name="T49" fmla="*/ 16 h 25"/>
                    <a:gd name="T50" fmla="*/ 3 w 27"/>
                    <a:gd name="T51" fmla="*/ 16 h 25"/>
                    <a:gd name="T52" fmla="*/ 19 w 27"/>
                    <a:gd name="T53" fmla="*/ 1 h 25"/>
                    <a:gd name="T54" fmla="*/ 19 w 27"/>
                    <a:gd name="T55" fmla="*/ 1 h 25"/>
                    <a:gd name="T56" fmla="*/ 18 w 27"/>
                    <a:gd name="T57" fmla="*/ 1 h 25"/>
                    <a:gd name="T58" fmla="*/ 17 w 27"/>
                    <a:gd name="T59" fmla="*/ 1 h 25"/>
                    <a:gd name="T60" fmla="*/ 3 w 27"/>
                    <a:gd name="T61" fmla="*/ 10 h 25"/>
                    <a:gd name="T62" fmla="*/ 3 w 27"/>
                    <a:gd name="T63" fmla="*/ 10 h 25"/>
                    <a:gd name="T64" fmla="*/ 3 w 27"/>
                    <a:gd name="T65" fmla="*/ 11 h 25"/>
                    <a:gd name="T66" fmla="*/ 4 w 27"/>
                    <a:gd name="T67" fmla="*/ 11 h 25"/>
                    <a:gd name="T68" fmla="*/ 16 w 27"/>
                    <a:gd name="T69" fmla="*/ 3 h 25"/>
                    <a:gd name="T70" fmla="*/ 3 w 27"/>
                    <a:gd name="T71" fmla="*/ 14 h 25"/>
                    <a:gd name="T72" fmla="*/ 0 w 27"/>
                    <a:gd name="T73" fmla="*/ 17 h 25"/>
                    <a:gd name="T74" fmla="*/ 1 w 27"/>
                    <a:gd name="T75" fmla="*/ 18 h 25"/>
                    <a:gd name="T76" fmla="*/ 4 w 27"/>
                    <a:gd name="T77" fmla="*/ 17 h 25"/>
                    <a:gd name="T78" fmla="*/ 20 w 27"/>
                    <a:gd name="T79" fmla="*/ 8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7" h="25">
                      <a:moveTo>
                        <a:pt x="20" y="8"/>
                      </a:moveTo>
                      <a:cubicBezTo>
                        <a:pt x="15" y="12"/>
                        <a:pt x="11" y="16"/>
                        <a:pt x="6" y="21"/>
                      </a:cubicBezTo>
                      <a:cubicBezTo>
                        <a:pt x="6" y="21"/>
                        <a:pt x="6" y="21"/>
                        <a:pt x="5" y="21"/>
                      </a:cubicBezTo>
                      <a:cubicBezTo>
                        <a:pt x="5" y="22"/>
                        <a:pt x="5" y="23"/>
                        <a:pt x="6" y="23"/>
                      </a:cubicBezTo>
                      <a:cubicBezTo>
                        <a:pt x="6" y="22"/>
                        <a:pt x="7" y="22"/>
                        <a:pt x="7" y="22"/>
                      </a:cubicBezTo>
                      <a:cubicBezTo>
                        <a:pt x="12" y="20"/>
                        <a:pt x="16" y="17"/>
                        <a:pt x="21" y="14"/>
                      </a:cubicBezTo>
                      <a:cubicBezTo>
                        <a:pt x="17" y="17"/>
                        <a:pt x="13" y="20"/>
                        <a:pt x="10" y="24"/>
                      </a:cubicBezTo>
                      <a:cubicBezTo>
                        <a:pt x="10" y="24"/>
                        <a:pt x="10" y="24"/>
                        <a:pt x="10" y="24"/>
                      </a:cubicBezTo>
                      <a:cubicBezTo>
                        <a:pt x="10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6" y="23"/>
                        <a:pt x="20" y="20"/>
                        <a:pt x="24" y="18"/>
                      </a:cubicBezTo>
                      <a:cubicBezTo>
                        <a:pt x="23" y="19"/>
                        <a:pt x="21" y="20"/>
                        <a:pt x="19" y="21"/>
                      </a:cubicBezTo>
                      <a:cubicBezTo>
                        <a:pt x="19" y="22"/>
                        <a:pt x="19" y="23"/>
                        <a:pt x="20" y="22"/>
                      </a:cubicBezTo>
                      <a:cubicBezTo>
                        <a:pt x="23" y="21"/>
                        <a:pt x="25" y="19"/>
                        <a:pt x="26" y="16"/>
                      </a:cubicBezTo>
                      <a:cubicBezTo>
                        <a:pt x="27" y="16"/>
                        <a:pt x="26" y="15"/>
                        <a:pt x="25" y="15"/>
                      </a:cubicBezTo>
                      <a:cubicBezTo>
                        <a:pt x="21" y="17"/>
                        <a:pt x="18" y="20"/>
                        <a:pt x="14" y="22"/>
                      </a:cubicBezTo>
                      <a:cubicBezTo>
                        <a:pt x="17" y="18"/>
                        <a:pt x="22" y="15"/>
                        <a:pt x="25" y="12"/>
                      </a:cubicBezTo>
                      <a:cubicBezTo>
                        <a:pt x="26" y="12"/>
                        <a:pt x="25" y="11"/>
                        <a:pt x="25" y="11"/>
                      </a:cubicBezTo>
                      <a:cubicBezTo>
                        <a:pt x="19" y="13"/>
                        <a:pt x="14" y="17"/>
                        <a:pt x="9" y="20"/>
                      </a:cubicBezTo>
                      <a:cubicBezTo>
                        <a:pt x="14" y="15"/>
                        <a:pt x="20" y="10"/>
                        <a:pt x="25" y="5"/>
                      </a:cubicBezTo>
                      <a:cubicBezTo>
                        <a:pt x="25" y="5"/>
                        <a:pt x="26" y="5"/>
                        <a:pt x="26" y="5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17" y="7"/>
                        <a:pt x="11" y="13"/>
                        <a:pt x="4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8" y="11"/>
                        <a:pt x="15" y="8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0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3" y="4"/>
                        <a:pt x="8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0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9"/>
                        <a:pt x="12" y="6"/>
                        <a:pt x="16" y="3"/>
                      </a:cubicBezTo>
                      <a:cubicBezTo>
                        <a:pt x="13" y="8"/>
                        <a:pt x="7" y="10"/>
                        <a:pt x="3" y="14"/>
                      </a:cubicBezTo>
                      <a:cubicBezTo>
                        <a:pt x="2" y="15"/>
                        <a:pt x="1" y="16"/>
                        <a:pt x="0" y="17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2" y="18"/>
                        <a:pt x="3" y="18"/>
                        <a:pt x="4" y="17"/>
                      </a:cubicBezTo>
                      <a:cubicBezTo>
                        <a:pt x="10" y="15"/>
                        <a:pt x="15" y="11"/>
                        <a:pt x="2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1" name="Freeform 4325"/>
                <p:cNvSpPr/>
                <p:nvPr/>
              </p:nvSpPr>
              <p:spPr bwMode="auto">
                <a:xfrm>
                  <a:off x="2311" y="207"/>
                  <a:ext cx="202" cy="47"/>
                </a:xfrm>
                <a:custGeom>
                  <a:avLst/>
                  <a:gdLst>
                    <a:gd name="T0" fmla="*/ 25 w 116"/>
                    <a:gd name="T1" fmla="*/ 7 h 27"/>
                    <a:gd name="T2" fmla="*/ 10 w 116"/>
                    <a:gd name="T3" fmla="*/ 23 h 27"/>
                    <a:gd name="T4" fmla="*/ 26 w 116"/>
                    <a:gd name="T5" fmla="*/ 13 h 27"/>
                    <a:gd name="T6" fmla="*/ 21 w 116"/>
                    <a:gd name="T7" fmla="*/ 22 h 27"/>
                    <a:gd name="T8" fmla="*/ 22 w 116"/>
                    <a:gd name="T9" fmla="*/ 23 h 27"/>
                    <a:gd name="T10" fmla="*/ 32 w 116"/>
                    <a:gd name="T11" fmla="*/ 13 h 27"/>
                    <a:gd name="T12" fmla="*/ 27 w 116"/>
                    <a:gd name="T13" fmla="*/ 24 h 27"/>
                    <a:gd name="T14" fmla="*/ 41 w 116"/>
                    <a:gd name="T15" fmla="*/ 12 h 27"/>
                    <a:gd name="T16" fmla="*/ 34 w 116"/>
                    <a:gd name="T17" fmla="*/ 24 h 27"/>
                    <a:gd name="T18" fmla="*/ 54 w 116"/>
                    <a:gd name="T19" fmla="*/ 6 h 27"/>
                    <a:gd name="T20" fmla="*/ 38 w 116"/>
                    <a:gd name="T21" fmla="*/ 24 h 27"/>
                    <a:gd name="T22" fmla="*/ 55 w 116"/>
                    <a:gd name="T23" fmla="*/ 13 h 27"/>
                    <a:gd name="T24" fmla="*/ 49 w 116"/>
                    <a:gd name="T25" fmla="*/ 24 h 27"/>
                    <a:gd name="T26" fmla="*/ 51 w 116"/>
                    <a:gd name="T27" fmla="*/ 24 h 27"/>
                    <a:gd name="T28" fmla="*/ 56 w 116"/>
                    <a:gd name="T29" fmla="*/ 24 h 27"/>
                    <a:gd name="T30" fmla="*/ 58 w 116"/>
                    <a:gd name="T31" fmla="*/ 24 h 27"/>
                    <a:gd name="T32" fmla="*/ 73 w 116"/>
                    <a:gd name="T33" fmla="*/ 14 h 27"/>
                    <a:gd name="T34" fmla="*/ 63 w 116"/>
                    <a:gd name="T35" fmla="*/ 26 h 27"/>
                    <a:gd name="T36" fmla="*/ 86 w 116"/>
                    <a:gd name="T37" fmla="*/ 6 h 27"/>
                    <a:gd name="T38" fmla="*/ 72 w 116"/>
                    <a:gd name="T39" fmla="*/ 26 h 27"/>
                    <a:gd name="T40" fmla="*/ 88 w 116"/>
                    <a:gd name="T41" fmla="*/ 12 h 27"/>
                    <a:gd name="T42" fmla="*/ 82 w 116"/>
                    <a:gd name="T43" fmla="*/ 24 h 27"/>
                    <a:gd name="T44" fmla="*/ 100 w 116"/>
                    <a:gd name="T45" fmla="*/ 9 h 27"/>
                    <a:gd name="T46" fmla="*/ 87 w 116"/>
                    <a:gd name="T47" fmla="*/ 26 h 27"/>
                    <a:gd name="T48" fmla="*/ 102 w 116"/>
                    <a:gd name="T49" fmla="*/ 13 h 27"/>
                    <a:gd name="T50" fmla="*/ 94 w 116"/>
                    <a:gd name="T51" fmla="*/ 26 h 27"/>
                    <a:gd name="T52" fmla="*/ 96 w 116"/>
                    <a:gd name="T53" fmla="*/ 26 h 27"/>
                    <a:gd name="T54" fmla="*/ 103 w 116"/>
                    <a:gd name="T55" fmla="*/ 25 h 27"/>
                    <a:gd name="T56" fmla="*/ 109 w 116"/>
                    <a:gd name="T57" fmla="*/ 25 h 27"/>
                    <a:gd name="T58" fmla="*/ 115 w 116"/>
                    <a:gd name="T59" fmla="*/ 24 h 27"/>
                    <a:gd name="T60" fmla="*/ 115 w 116"/>
                    <a:gd name="T61" fmla="*/ 15 h 27"/>
                    <a:gd name="T62" fmla="*/ 115 w 116"/>
                    <a:gd name="T63" fmla="*/ 7 h 27"/>
                    <a:gd name="T64" fmla="*/ 114 w 116"/>
                    <a:gd name="T65" fmla="*/ 6 h 27"/>
                    <a:gd name="T66" fmla="*/ 108 w 116"/>
                    <a:gd name="T67" fmla="*/ 7 h 27"/>
                    <a:gd name="T68" fmla="*/ 104 w 116"/>
                    <a:gd name="T69" fmla="*/ 6 h 27"/>
                    <a:gd name="T70" fmla="*/ 103 w 116"/>
                    <a:gd name="T71" fmla="*/ 5 h 27"/>
                    <a:gd name="T72" fmla="*/ 96 w 116"/>
                    <a:gd name="T73" fmla="*/ 6 h 27"/>
                    <a:gd name="T74" fmla="*/ 82 w 116"/>
                    <a:gd name="T75" fmla="*/ 16 h 27"/>
                    <a:gd name="T76" fmla="*/ 88 w 116"/>
                    <a:gd name="T77" fmla="*/ 4 h 27"/>
                    <a:gd name="T78" fmla="*/ 81 w 116"/>
                    <a:gd name="T79" fmla="*/ 6 h 27"/>
                    <a:gd name="T80" fmla="*/ 64 w 116"/>
                    <a:gd name="T81" fmla="*/ 17 h 27"/>
                    <a:gd name="T82" fmla="*/ 57 w 116"/>
                    <a:gd name="T83" fmla="*/ 17 h 27"/>
                    <a:gd name="T84" fmla="*/ 64 w 116"/>
                    <a:gd name="T85" fmla="*/ 5 h 27"/>
                    <a:gd name="T86" fmla="*/ 56 w 116"/>
                    <a:gd name="T87" fmla="*/ 5 h 27"/>
                    <a:gd name="T88" fmla="*/ 37 w 116"/>
                    <a:gd name="T89" fmla="*/ 20 h 27"/>
                    <a:gd name="T90" fmla="*/ 49 w 116"/>
                    <a:gd name="T91" fmla="*/ 4 h 27"/>
                    <a:gd name="T92" fmla="*/ 32 w 116"/>
                    <a:gd name="T93" fmla="*/ 17 h 27"/>
                    <a:gd name="T94" fmla="*/ 43 w 116"/>
                    <a:gd name="T95" fmla="*/ 3 h 27"/>
                    <a:gd name="T96" fmla="*/ 37 w 116"/>
                    <a:gd name="T97" fmla="*/ 4 h 27"/>
                    <a:gd name="T98" fmla="*/ 36 w 116"/>
                    <a:gd name="T99" fmla="*/ 3 h 27"/>
                    <a:gd name="T100" fmla="*/ 21 w 116"/>
                    <a:gd name="T101" fmla="*/ 15 h 27"/>
                    <a:gd name="T102" fmla="*/ 29 w 116"/>
                    <a:gd name="T103" fmla="*/ 3 h 27"/>
                    <a:gd name="T104" fmla="*/ 21 w 116"/>
                    <a:gd name="T105" fmla="*/ 4 h 27"/>
                    <a:gd name="T106" fmla="*/ 19 w 116"/>
                    <a:gd name="T107" fmla="*/ 3 h 27"/>
                    <a:gd name="T108" fmla="*/ 3 w 116"/>
                    <a:gd name="T109" fmla="*/ 15 h 27"/>
                    <a:gd name="T110" fmla="*/ 12 w 116"/>
                    <a:gd name="T111" fmla="*/ 3 h 27"/>
                    <a:gd name="T112" fmla="*/ 3 w 116"/>
                    <a:gd name="T113" fmla="*/ 10 h 27"/>
                    <a:gd name="T114" fmla="*/ 3 w 116"/>
                    <a:gd name="T115" fmla="*/ 12 h 27"/>
                    <a:gd name="T116" fmla="*/ 1 w 116"/>
                    <a:gd name="T117" fmla="*/ 18 h 27"/>
                    <a:gd name="T118" fmla="*/ 9 w 116"/>
                    <a:gd name="T119" fmla="*/ 12 h 27"/>
                    <a:gd name="T120" fmla="*/ 3 w 116"/>
                    <a:gd name="T121" fmla="*/ 21 h 27"/>
                    <a:gd name="T122" fmla="*/ 3 w 116"/>
                    <a:gd name="T123" fmla="*/ 2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16" h="27">
                      <a:moveTo>
                        <a:pt x="3" y="23"/>
                      </a:moveTo>
                      <a:cubicBezTo>
                        <a:pt x="3" y="23"/>
                        <a:pt x="4" y="23"/>
                        <a:pt x="4" y="23"/>
                      </a:cubicBezTo>
                      <a:cubicBezTo>
                        <a:pt x="11" y="19"/>
                        <a:pt x="18" y="13"/>
                        <a:pt x="25" y="7"/>
                      </a:cubicBezTo>
                      <a:cubicBezTo>
                        <a:pt x="31" y="2"/>
                        <a:pt x="21" y="12"/>
                        <a:pt x="20" y="14"/>
                      </a:cubicBezTo>
                      <a:cubicBezTo>
                        <a:pt x="17" y="17"/>
                        <a:pt x="13" y="20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23"/>
                        <a:pt x="10" y="24"/>
                        <a:pt x="11" y="24"/>
                      </a:cubicBezTo>
                      <a:cubicBezTo>
                        <a:pt x="12" y="24"/>
                        <a:pt x="12" y="23"/>
                        <a:pt x="13" y="23"/>
                      </a:cubicBezTo>
                      <a:cubicBezTo>
                        <a:pt x="18" y="20"/>
                        <a:pt x="22" y="17"/>
                        <a:pt x="26" y="13"/>
                      </a:cubicBezTo>
                      <a:cubicBezTo>
                        <a:pt x="27" y="12"/>
                        <a:pt x="28" y="11"/>
                        <a:pt x="30" y="10"/>
                      </a:cubicBezTo>
                      <a:cubicBezTo>
                        <a:pt x="30" y="9"/>
                        <a:pt x="36" y="3"/>
                        <a:pt x="34" y="6"/>
                      </a:cubicBezTo>
                      <a:cubicBezTo>
                        <a:pt x="30" y="11"/>
                        <a:pt x="26" y="17"/>
                        <a:pt x="21" y="22"/>
                      </a:cubicBezTo>
                      <a:cubicBezTo>
                        <a:pt x="21" y="22"/>
                        <a:pt x="21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2" y="23"/>
                        <a:pt x="22" y="23"/>
                        <a:pt x="22" y="23"/>
                      </a:cubicBezTo>
                      <a:cubicBezTo>
                        <a:pt x="28" y="17"/>
                        <a:pt x="32" y="10"/>
                        <a:pt x="39" y="6"/>
                      </a:cubicBezTo>
                      <a:cubicBezTo>
                        <a:pt x="41" y="4"/>
                        <a:pt x="41" y="4"/>
                        <a:pt x="38" y="7"/>
                      </a:cubicBezTo>
                      <a:cubicBezTo>
                        <a:pt x="36" y="9"/>
                        <a:pt x="34" y="11"/>
                        <a:pt x="32" y="13"/>
                      </a:cubicBezTo>
                      <a:cubicBezTo>
                        <a:pt x="30" y="17"/>
                        <a:pt x="28" y="20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4"/>
                        <a:pt x="26" y="24"/>
                        <a:pt x="27" y="24"/>
                      </a:cubicBezTo>
                      <a:cubicBezTo>
                        <a:pt x="27" y="24"/>
                        <a:pt x="27" y="23"/>
                        <a:pt x="28" y="23"/>
                      </a:cubicBezTo>
                      <a:cubicBezTo>
                        <a:pt x="34" y="20"/>
                        <a:pt x="38" y="14"/>
                        <a:pt x="44" y="9"/>
                      </a:cubicBezTo>
                      <a:cubicBezTo>
                        <a:pt x="53" y="1"/>
                        <a:pt x="43" y="10"/>
                        <a:pt x="41" y="12"/>
                      </a:cubicBezTo>
                      <a:cubicBezTo>
                        <a:pt x="38" y="15"/>
                        <a:pt x="35" y="19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4"/>
                        <a:pt x="33" y="24"/>
                        <a:pt x="34" y="24"/>
                      </a:cubicBezTo>
                      <a:cubicBezTo>
                        <a:pt x="34" y="24"/>
                        <a:pt x="34" y="24"/>
                        <a:pt x="34" y="23"/>
                      </a:cubicBezTo>
                      <a:cubicBezTo>
                        <a:pt x="40" y="20"/>
                        <a:pt x="44" y="15"/>
                        <a:pt x="48" y="10"/>
                      </a:cubicBezTo>
                      <a:cubicBezTo>
                        <a:pt x="50" y="9"/>
                        <a:pt x="52" y="7"/>
                        <a:pt x="54" y="6"/>
                      </a:cubicBezTo>
                      <a:cubicBezTo>
                        <a:pt x="52" y="7"/>
                        <a:pt x="51" y="10"/>
                        <a:pt x="49" y="11"/>
                      </a:cubicBezTo>
                      <a:cubicBezTo>
                        <a:pt x="46" y="16"/>
                        <a:pt x="42" y="20"/>
                        <a:pt x="38" y="24"/>
                      </a:cubicBezTo>
                      <a:cubicBezTo>
                        <a:pt x="38" y="24"/>
                        <a:pt x="38" y="24"/>
                        <a:pt x="38" y="24"/>
                      </a:cubicBezTo>
                      <a:cubicBezTo>
                        <a:pt x="38" y="24"/>
                        <a:pt x="38" y="25"/>
                        <a:pt x="39" y="25"/>
                      </a:cubicBezTo>
                      <a:cubicBezTo>
                        <a:pt x="39" y="25"/>
                        <a:pt x="40" y="24"/>
                        <a:pt x="41" y="24"/>
                      </a:cubicBezTo>
                      <a:cubicBezTo>
                        <a:pt x="46" y="21"/>
                        <a:pt x="51" y="17"/>
                        <a:pt x="55" y="13"/>
                      </a:cubicBezTo>
                      <a:cubicBezTo>
                        <a:pt x="57" y="11"/>
                        <a:pt x="59" y="9"/>
                        <a:pt x="61" y="8"/>
                      </a:cubicBezTo>
                      <a:cubicBezTo>
                        <a:pt x="65" y="5"/>
                        <a:pt x="61" y="9"/>
                        <a:pt x="60" y="9"/>
                      </a:cubicBezTo>
                      <a:cubicBezTo>
                        <a:pt x="56" y="14"/>
                        <a:pt x="53" y="19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5"/>
                        <a:pt x="49" y="25"/>
                        <a:pt x="50" y="25"/>
                      </a:cubicBezTo>
                      <a:cubicBezTo>
                        <a:pt x="50" y="25"/>
                        <a:pt x="51" y="24"/>
                        <a:pt x="51" y="24"/>
                      </a:cubicBezTo>
                      <a:cubicBezTo>
                        <a:pt x="58" y="19"/>
                        <a:pt x="63" y="12"/>
                        <a:pt x="70" y="7"/>
                      </a:cubicBezTo>
                      <a:cubicBezTo>
                        <a:pt x="75" y="3"/>
                        <a:pt x="68" y="11"/>
                        <a:pt x="67" y="12"/>
                      </a:cubicBezTo>
                      <a:cubicBezTo>
                        <a:pt x="64" y="16"/>
                        <a:pt x="60" y="20"/>
                        <a:pt x="56" y="24"/>
                      </a:cubicBezTo>
                      <a:cubicBezTo>
                        <a:pt x="56" y="24"/>
                        <a:pt x="56" y="24"/>
                        <a:pt x="56" y="24"/>
                      </a:cubicBezTo>
                      <a:cubicBezTo>
                        <a:pt x="56" y="25"/>
                        <a:pt x="57" y="25"/>
                        <a:pt x="57" y="25"/>
                      </a:cubicBezTo>
                      <a:cubicBezTo>
                        <a:pt x="57" y="25"/>
                        <a:pt x="57" y="25"/>
                        <a:pt x="58" y="24"/>
                      </a:cubicBezTo>
                      <a:cubicBezTo>
                        <a:pt x="63" y="21"/>
                        <a:pt x="68" y="16"/>
                        <a:pt x="73" y="11"/>
                      </a:cubicBezTo>
                      <a:cubicBezTo>
                        <a:pt x="75" y="10"/>
                        <a:pt x="77" y="8"/>
                        <a:pt x="79" y="7"/>
                      </a:cubicBezTo>
                      <a:cubicBezTo>
                        <a:pt x="77" y="8"/>
                        <a:pt x="75" y="12"/>
                        <a:pt x="73" y="14"/>
                      </a:cubicBezTo>
                      <a:cubicBezTo>
                        <a:pt x="70" y="18"/>
                        <a:pt x="66" y="21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6"/>
                        <a:pt x="63" y="26"/>
                      </a:cubicBezTo>
                      <a:cubicBezTo>
                        <a:pt x="63" y="25"/>
                        <a:pt x="64" y="25"/>
                        <a:pt x="64" y="25"/>
                      </a:cubicBezTo>
                      <a:cubicBezTo>
                        <a:pt x="70" y="20"/>
                        <a:pt x="75" y="15"/>
                        <a:pt x="80" y="10"/>
                      </a:cubicBezTo>
                      <a:cubicBezTo>
                        <a:pt x="82" y="9"/>
                        <a:pt x="84" y="7"/>
                        <a:pt x="86" y="6"/>
                      </a:cubicBezTo>
                      <a:cubicBezTo>
                        <a:pt x="86" y="6"/>
                        <a:pt x="84" y="12"/>
                        <a:pt x="83" y="12"/>
                      </a:cubicBezTo>
                      <a:cubicBezTo>
                        <a:pt x="80" y="17"/>
                        <a:pt x="76" y="21"/>
                        <a:pt x="72" y="25"/>
                      </a:cubicBezTo>
                      <a:cubicBezTo>
                        <a:pt x="72" y="25"/>
                        <a:pt x="72" y="25"/>
                        <a:pt x="72" y="26"/>
                      </a:cubicBezTo>
                      <a:cubicBezTo>
                        <a:pt x="71" y="26"/>
                        <a:pt x="72" y="27"/>
                        <a:pt x="73" y="27"/>
                      </a:cubicBezTo>
                      <a:cubicBezTo>
                        <a:pt x="73" y="26"/>
                        <a:pt x="74" y="26"/>
                        <a:pt x="74" y="25"/>
                      </a:cubicBezTo>
                      <a:cubicBezTo>
                        <a:pt x="79" y="21"/>
                        <a:pt x="84" y="16"/>
                        <a:pt x="88" y="12"/>
                      </a:cubicBezTo>
                      <a:cubicBezTo>
                        <a:pt x="90" y="10"/>
                        <a:pt x="92" y="9"/>
                        <a:pt x="94" y="7"/>
                      </a:cubicBezTo>
                      <a:cubicBezTo>
                        <a:pt x="93" y="8"/>
                        <a:pt x="91" y="11"/>
                        <a:pt x="90" y="12"/>
                      </a:cubicBezTo>
                      <a:cubicBezTo>
                        <a:pt x="88" y="16"/>
                        <a:pt x="85" y="20"/>
                        <a:pt x="82" y="24"/>
                      </a:cubicBezTo>
                      <a:cubicBezTo>
                        <a:pt x="82" y="25"/>
                        <a:pt x="83" y="25"/>
                        <a:pt x="83" y="25"/>
                      </a:cubicBezTo>
                      <a:cubicBezTo>
                        <a:pt x="88" y="19"/>
                        <a:pt x="94" y="14"/>
                        <a:pt x="99" y="9"/>
                      </a:cubicBezTo>
                      <a:cubicBezTo>
                        <a:pt x="102" y="6"/>
                        <a:pt x="102" y="7"/>
                        <a:pt x="100" y="9"/>
                      </a:cubicBezTo>
                      <a:cubicBezTo>
                        <a:pt x="98" y="12"/>
                        <a:pt x="97" y="14"/>
                        <a:pt x="95" y="16"/>
                      </a:cubicBezTo>
                      <a:cubicBezTo>
                        <a:pt x="92" y="19"/>
                        <a:pt x="90" y="22"/>
                        <a:pt x="87" y="25"/>
                      </a:cubicBezTo>
                      <a:cubicBezTo>
                        <a:pt x="87" y="25"/>
                        <a:pt x="87" y="25"/>
                        <a:pt x="87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93" y="22"/>
                        <a:pt x="98" y="17"/>
                        <a:pt x="102" y="13"/>
                      </a:cubicBezTo>
                      <a:cubicBezTo>
                        <a:pt x="104" y="11"/>
                        <a:pt x="105" y="10"/>
                        <a:pt x="106" y="9"/>
                      </a:cubicBezTo>
                      <a:cubicBezTo>
                        <a:pt x="106" y="11"/>
                        <a:pt x="105" y="13"/>
                        <a:pt x="104" y="14"/>
                      </a:cubicBezTo>
                      <a:cubicBezTo>
                        <a:pt x="101" y="18"/>
                        <a:pt x="98" y="22"/>
                        <a:pt x="94" y="26"/>
                      </a:cubicBezTo>
                      <a:cubicBezTo>
                        <a:pt x="94" y="26"/>
                        <a:pt x="94" y="26"/>
                        <a:pt x="94" y="26"/>
                      </a:cubicBezTo>
                      <a:cubicBezTo>
                        <a:pt x="94" y="26"/>
                        <a:pt x="95" y="27"/>
                        <a:pt x="95" y="27"/>
                      </a:cubicBezTo>
                      <a:cubicBezTo>
                        <a:pt x="95" y="26"/>
                        <a:pt x="96" y="26"/>
                        <a:pt x="96" y="26"/>
                      </a:cubicBezTo>
                      <a:cubicBezTo>
                        <a:pt x="101" y="22"/>
                        <a:pt x="105" y="17"/>
                        <a:pt x="110" y="13"/>
                      </a:cubicBezTo>
                      <a:cubicBezTo>
                        <a:pt x="111" y="11"/>
                        <a:pt x="115" y="6"/>
                        <a:pt x="112" y="11"/>
                      </a:cubicBezTo>
                      <a:cubicBezTo>
                        <a:pt x="110" y="16"/>
                        <a:pt x="107" y="21"/>
                        <a:pt x="103" y="25"/>
                      </a:cubicBezTo>
                      <a:cubicBezTo>
                        <a:pt x="103" y="25"/>
                        <a:pt x="103" y="26"/>
                        <a:pt x="104" y="26"/>
                      </a:cubicBezTo>
                      <a:cubicBezTo>
                        <a:pt x="106" y="24"/>
                        <a:pt x="106" y="24"/>
                        <a:pt x="108" y="23"/>
                      </a:cubicBezTo>
                      <a:cubicBezTo>
                        <a:pt x="112" y="20"/>
                        <a:pt x="116" y="17"/>
                        <a:pt x="109" y="25"/>
                      </a:cubicBezTo>
                      <a:cubicBezTo>
                        <a:pt x="109" y="25"/>
                        <a:pt x="109" y="26"/>
                        <a:pt x="110" y="26"/>
                      </a:cubicBezTo>
                      <a:cubicBezTo>
                        <a:pt x="111" y="25"/>
                        <a:pt x="113" y="25"/>
                        <a:pt x="115" y="25"/>
                      </a:cubicBezTo>
                      <a:cubicBezTo>
                        <a:pt x="116" y="25"/>
                        <a:pt x="116" y="24"/>
                        <a:pt x="115" y="24"/>
                      </a:cubicBezTo>
                      <a:cubicBezTo>
                        <a:pt x="114" y="24"/>
                        <a:pt x="111" y="25"/>
                        <a:pt x="112" y="23"/>
                      </a:cubicBezTo>
                      <a:cubicBezTo>
                        <a:pt x="114" y="21"/>
                        <a:pt x="115" y="19"/>
                        <a:pt x="116" y="16"/>
                      </a:cubicBezTo>
                      <a:cubicBezTo>
                        <a:pt x="116" y="15"/>
                        <a:pt x="116" y="15"/>
                        <a:pt x="115" y="15"/>
                      </a:cubicBezTo>
                      <a:cubicBezTo>
                        <a:pt x="113" y="17"/>
                        <a:pt x="113" y="16"/>
                        <a:pt x="111" y="18"/>
                      </a:cubicBezTo>
                      <a:cubicBezTo>
                        <a:pt x="110" y="19"/>
                        <a:pt x="103" y="27"/>
                        <a:pt x="107" y="21"/>
                      </a:cubicBezTo>
                      <a:cubicBezTo>
                        <a:pt x="111" y="17"/>
                        <a:pt x="113" y="12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5" y="6"/>
                        <a:pt x="115" y="6"/>
                        <a:pt x="114" y="6"/>
                      </a:cubicBezTo>
                      <a:cubicBezTo>
                        <a:pt x="114" y="6"/>
                        <a:pt x="114" y="6"/>
                        <a:pt x="114" y="6"/>
                      </a:cubicBezTo>
                      <a:cubicBezTo>
                        <a:pt x="110" y="10"/>
                        <a:pt x="106" y="15"/>
                        <a:pt x="102" y="20"/>
                      </a:cubicBezTo>
                      <a:cubicBezTo>
                        <a:pt x="102" y="19"/>
                        <a:pt x="103" y="18"/>
                        <a:pt x="103" y="17"/>
                      </a:cubicBezTo>
                      <a:cubicBezTo>
                        <a:pt x="105" y="14"/>
                        <a:pt x="107" y="11"/>
                        <a:pt x="108" y="7"/>
                      </a:cubicBezTo>
                      <a:cubicBezTo>
                        <a:pt x="109" y="6"/>
                        <a:pt x="108" y="6"/>
                        <a:pt x="107" y="6"/>
                      </a:cubicBezTo>
                      <a:cubicBezTo>
                        <a:pt x="101" y="11"/>
                        <a:pt x="95" y="18"/>
                        <a:pt x="90" y="24"/>
                      </a:cubicBezTo>
                      <a:cubicBezTo>
                        <a:pt x="95" y="18"/>
                        <a:pt x="100" y="12"/>
                        <a:pt x="104" y="6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5"/>
                        <a:pt x="104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9"/>
                        <a:pt x="92" y="14"/>
                        <a:pt x="87" y="19"/>
                      </a:cubicBezTo>
                      <a:cubicBezTo>
                        <a:pt x="87" y="19"/>
                        <a:pt x="88" y="18"/>
                        <a:pt x="88" y="17"/>
                      </a:cubicBezTo>
                      <a:cubicBezTo>
                        <a:pt x="91" y="13"/>
                        <a:pt x="93" y="9"/>
                        <a:pt x="96" y="6"/>
                      </a:cubicBezTo>
                      <a:cubicBezTo>
                        <a:pt x="97" y="5"/>
                        <a:pt x="96" y="4"/>
                        <a:pt x="95" y="5"/>
                      </a:cubicBezTo>
                      <a:cubicBezTo>
                        <a:pt x="92" y="7"/>
                        <a:pt x="88" y="10"/>
                        <a:pt x="85" y="13"/>
                      </a:cubicBezTo>
                      <a:cubicBezTo>
                        <a:pt x="84" y="14"/>
                        <a:pt x="83" y="15"/>
                        <a:pt x="82" y="16"/>
                      </a:cubicBezTo>
                      <a:cubicBezTo>
                        <a:pt x="85" y="12"/>
                        <a:pt x="87" y="9"/>
                        <a:pt x="88" y="4"/>
                      </a:cubicBezTo>
                      <a:cubicBezTo>
                        <a:pt x="89" y="4"/>
                        <a:pt x="88" y="4"/>
                        <a:pt x="88" y="4"/>
                      </a:cubicBezTo>
                      <a:cubicBezTo>
                        <a:pt x="88" y="4"/>
                        <a:pt x="88" y="4"/>
                        <a:pt x="88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3" y="6"/>
                        <a:pt x="80" y="9"/>
                        <a:pt x="77" y="12"/>
                      </a:cubicBezTo>
                      <a:cubicBezTo>
                        <a:pt x="78" y="10"/>
                        <a:pt x="80" y="8"/>
                        <a:pt x="81" y="6"/>
                      </a:cubicBezTo>
                      <a:cubicBezTo>
                        <a:pt x="82" y="5"/>
                        <a:pt x="81" y="4"/>
                        <a:pt x="81" y="5"/>
                      </a:cubicBezTo>
                      <a:cubicBezTo>
                        <a:pt x="74" y="8"/>
                        <a:pt x="69" y="13"/>
                        <a:pt x="63" y="18"/>
                      </a:cubicBezTo>
                      <a:cubicBezTo>
                        <a:pt x="64" y="18"/>
                        <a:pt x="64" y="18"/>
                        <a:pt x="64" y="17"/>
                      </a:cubicBezTo>
                      <a:cubicBezTo>
                        <a:pt x="68" y="13"/>
                        <a:pt x="71" y="9"/>
                        <a:pt x="74" y="5"/>
                      </a:cubicBezTo>
                      <a:cubicBezTo>
                        <a:pt x="75" y="4"/>
                        <a:pt x="74" y="3"/>
                        <a:pt x="74" y="4"/>
                      </a:cubicBezTo>
                      <a:cubicBezTo>
                        <a:pt x="67" y="7"/>
                        <a:pt x="62" y="12"/>
                        <a:pt x="57" y="17"/>
                      </a:cubicBezTo>
                      <a:cubicBezTo>
                        <a:pt x="55" y="19"/>
                        <a:pt x="49" y="26"/>
                        <a:pt x="54" y="20"/>
                      </a:cubicBezTo>
                      <a:cubicBezTo>
                        <a:pt x="58" y="15"/>
                        <a:pt x="61" y="10"/>
                        <a:pt x="65" y="6"/>
                      </a:cubicBezTo>
                      <a:cubicBezTo>
                        <a:pt x="65" y="5"/>
                        <a:pt x="65" y="4"/>
                        <a:pt x="64" y="5"/>
                      </a:cubicBezTo>
                      <a:cubicBezTo>
                        <a:pt x="58" y="7"/>
                        <a:pt x="54" y="12"/>
                        <a:pt x="49" y="17"/>
                      </a:cubicBezTo>
                      <a:cubicBezTo>
                        <a:pt x="48" y="18"/>
                        <a:pt x="38" y="26"/>
                        <a:pt x="43" y="20"/>
                      </a:cubicBezTo>
                      <a:cubicBezTo>
                        <a:pt x="48" y="15"/>
                        <a:pt x="52" y="10"/>
                        <a:pt x="56" y="5"/>
                      </a:cubicBezTo>
                      <a:cubicBezTo>
                        <a:pt x="57" y="4"/>
                        <a:pt x="56" y="3"/>
                        <a:pt x="55" y="4"/>
                      </a:cubicBezTo>
                      <a:cubicBezTo>
                        <a:pt x="50" y="7"/>
                        <a:pt x="45" y="12"/>
                        <a:pt x="41" y="17"/>
                      </a:cubicBezTo>
                      <a:cubicBezTo>
                        <a:pt x="39" y="18"/>
                        <a:pt x="38" y="19"/>
                        <a:pt x="37" y="20"/>
                      </a:cubicBezTo>
                      <a:cubicBezTo>
                        <a:pt x="32" y="24"/>
                        <a:pt x="39" y="16"/>
                        <a:pt x="40" y="15"/>
                      </a:cubicBezTo>
                      <a:cubicBezTo>
                        <a:pt x="43" y="11"/>
                        <a:pt x="47" y="8"/>
                        <a:pt x="50" y="5"/>
                      </a:cubicBezTo>
                      <a:cubicBezTo>
                        <a:pt x="51" y="4"/>
                        <a:pt x="50" y="3"/>
                        <a:pt x="49" y="4"/>
                      </a:cubicBezTo>
                      <a:cubicBezTo>
                        <a:pt x="43" y="7"/>
                        <a:pt x="39" y="12"/>
                        <a:pt x="34" y="17"/>
                      </a:cubicBezTo>
                      <a:cubicBezTo>
                        <a:pt x="32" y="19"/>
                        <a:pt x="30" y="20"/>
                        <a:pt x="28" y="22"/>
                      </a:cubicBezTo>
                      <a:cubicBezTo>
                        <a:pt x="29" y="21"/>
                        <a:pt x="31" y="18"/>
                        <a:pt x="32" y="17"/>
                      </a:cubicBezTo>
                      <a:cubicBezTo>
                        <a:pt x="35" y="12"/>
                        <a:pt x="39" y="8"/>
                        <a:pt x="43" y="4"/>
                      </a:cubicBezTo>
                      <a:cubicBezTo>
                        <a:pt x="43" y="4"/>
                        <a:pt x="43" y="3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5"/>
                        <a:pt x="36" y="6"/>
                        <a:pt x="34" y="8"/>
                      </a:cubicBezTo>
                      <a:cubicBezTo>
                        <a:pt x="35" y="7"/>
                        <a:pt x="36" y="5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29" y="8"/>
                        <a:pt x="23" y="15"/>
                        <a:pt x="17" y="20"/>
                      </a:cubicBezTo>
                      <a:cubicBezTo>
                        <a:pt x="16" y="20"/>
                        <a:pt x="10" y="24"/>
                        <a:pt x="15" y="20"/>
                      </a:cubicBezTo>
                      <a:cubicBezTo>
                        <a:pt x="17" y="18"/>
                        <a:pt x="19" y="16"/>
                        <a:pt x="21" y="15"/>
                      </a:cubicBezTo>
                      <a:cubicBezTo>
                        <a:pt x="24" y="11"/>
                        <a:pt x="27" y="8"/>
                        <a:pt x="29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0" y="9"/>
                        <a:pt x="13" y="16"/>
                        <a:pt x="5" y="21"/>
                      </a:cubicBezTo>
                      <a:cubicBezTo>
                        <a:pt x="10" y="17"/>
                        <a:pt x="17" y="10"/>
                        <a:pt x="21" y="4"/>
                      </a:cubicBezTo>
                      <a:cubicBezTo>
                        <a:pt x="21" y="4"/>
                        <a:pt x="21" y="4"/>
                        <a:pt x="21" y="3"/>
                      </a:cubicBezTo>
                      <a:cubicBezTo>
                        <a:pt x="21" y="3"/>
                        <a:pt x="20" y="3"/>
                        <a:pt x="20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5" y="14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2" y="16"/>
                        <a:pt x="3" y="16"/>
                        <a:pt x="3" y="15"/>
                      </a:cubicBezTo>
                      <a:cubicBezTo>
                        <a:pt x="4" y="14"/>
                        <a:pt x="5" y="12"/>
                        <a:pt x="6" y="11"/>
                      </a:cubicBezTo>
                      <a:cubicBezTo>
                        <a:pt x="8" y="9"/>
                        <a:pt x="10" y="6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2"/>
                        <a:pt x="12" y="2"/>
                        <a:pt x="11" y="2"/>
                      </a:cubicBezTo>
                      <a:cubicBezTo>
                        <a:pt x="10" y="2"/>
                        <a:pt x="9" y="3"/>
                        <a:pt x="9" y="4"/>
                      </a:cubicBezTo>
                      <a:cubicBezTo>
                        <a:pt x="6" y="5"/>
                        <a:pt x="4" y="7"/>
                        <a:pt x="3" y="10"/>
                      </a:cubicBezTo>
                      <a:cubicBezTo>
                        <a:pt x="2" y="10"/>
                        <a:pt x="2" y="11"/>
                        <a:pt x="1" y="12"/>
                      </a:cubicBezTo>
                      <a:cubicBezTo>
                        <a:pt x="1" y="13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4" y="10"/>
                        <a:pt x="13" y="0"/>
                        <a:pt x="8" y="7"/>
                      </a:cubicBezTo>
                      <a:cubicBezTo>
                        <a:pt x="6" y="9"/>
                        <a:pt x="4" y="11"/>
                        <a:pt x="3" y="14"/>
                      </a:cubicBezTo>
                      <a:cubicBezTo>
                        <a:pt x="2" y="15"/>
                        <a:pt x="1" y="16"/>
                        <a:pt x="1" y="18"/>
                      </a:cubicBezTo>
                      <a:cubicBezTo>
                        <a:pt x="0" y="19"/>
                        <a:pt x="1" y="19"/>
                        <a:pt x="2" y="19"/>
                      </a:cubicBezTo>
                      <a:cubicBezTo>
                        <a:pt x="2" y="18"/>
                        <a:pt x="3" y="18"/>
                        <a:pt x="3" y="17"/>
                      </a:cubicBezTo>
                      <a:cubicBezTo>
                        <a:pt x="5" y="15"/>
                        <a:pt x="7" y="13"/>
                        <a:pt x="9" y="12"/>
                      </a:cubicBezTo>
                      <a:cubicBezTo>
                        <a:pt x="11" y="10"/>
                        <a:pt x="14" y="8"/>
                        <a:pt x="16" y="7"/>
                      </a:cubicBezTo>
                      <a:cubicBezTo>
                        <a:pt x="18" y="5"/>
                        <a:pt x="19" y="5"/>
                        <a:pt x="17" y="7"/>
                      </a:cubicBezTo>
                      <a:cubicBezTo>
                        <a:pt x="13" y="12"/>
                        <a:pt x="8" y="16"/>
                        <a:pt x="3" y="21"/>
                      </a:cubicBezTo>
                      <a:cubicBezTo>
                        <a:pt x="3" y="21"/>
                        <a:pt x="3" y="22"/>
                        <a:pt x="2" y="22"/>
                      </a:cubicBezTo>
                      <a:cubicBezTo>
                        <a:pt x="2" y="22"/>
                        <a:pt x="2" y="23"/>
                        <a:pt x="2" y="23"/>
                      </a:cubicBezTo>
                      <a:cubicBezTo>
                        <a:pt x="2" y="23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2" name="Freeform 4326"/>
                <p:cNvSpPr/>
                <p:nvPr/>
              </p:nvSpPr>
              <p:spPr bwMode="auto">
                <a:xfrm>
                  <a:off x="2390" y="282"/>
                  <a:ext cx="33" cy="37"/>
                </a:xfrm>
                <a:custGeom>
                  <a:avLst/>
                  <a:gdLst>
                    <a:gd name="T0" fmla="*/ 18 w 19"/>
                    <a:gd name="T1" fmla="*/ 14 h 21"/>
                    <a:gd name="T2" fmla="*/ 9 w 19"/>
                    <a:gd name="T3" fmla="*/ 18 h 21"/>
                    <a:gd name="T4" fmla="*/ 17 w 19"/>
                    <a:gd name="T5" fmla="*/ 9 h 21"/>
                    <a:gd name="T6" fmla="*/ 16 w 19"/>
                    <a:gd name="T7" fmla="*/ 8 h 21"/>
                    <a:gd name="T8" fmla="*/ 7 w 19"/>
                    <a:gd name="T9" fmla="*/ 13 h 21"/>
                    <a:gd name="T10" fmla="*/ 15 w 19"/>
                    <a:gd name="T11" fmla="*/ 6 h 21"/>
                    <a:gd name="T12" fmla="*/ 14 w 19"/>
                    <a:gd name="T13" fmla="*/ 5 h 21"/>
                    <a:gd name="T14" fmla="*/ 5 w 19"/>
                    <a:gd name="T15" fmla="*/ 9 h 21"/>
                    <a:gd name="T16" fmla="*/ 11 w 19"/>
                    <a:gd name="T17" fmla="*/ 3 h 21"/>
                    <a:gd name="T18" fmla="*/ 13 w 19"/>
                    <a:gd name="T19" fmla="*/ 2 h 21"/>
                    <a:gd name="T20" fmla="*/ 12 w 19"/>
                    <a:gd name="T21" fmla="*/ 1 h 21"/>
                    <a:gd name="T22" fmla="*/ 6 w 19"/>
                    <a:gd name="T23" fmla="*/ 4 h 21"/>
                    <a:gd name="T24" fmla="*/ 2 w 19"/>
                    <a:gd name="T25" fmla="*/ 6 h 21"/>
                    <a:gd name="T26" fmla="*/ 2 w 19"/>
                    <a:gd name="T27" fmla="*/ 6 h 21"/>
                    <a:gd name="T28" fmla="*/ 1 w 19"/>
                    <a:gd name="T29" fmla="*/ 6 h 21"/>
                    <a:gd name="T30" fmla="*/ 2 w 19"/>
                    <a:gd name="T31" fmla="*/ 7 h 21"/>
                    <a:gd name="T32" fmla="*/ 10 w 19"/>
                    <a:gd name="T33" fmla="*/ 3 h 21"/>
                    <a:gd name="T34" fmla="*/ 0 w 19"/>
                    <a:gd name="T35" fmla="*/ 12 h 21"/>
                    <a:gd name="T36" fmla="*/ 0 w 19"/>
                    <a:gd name="T37" fmla="*/ 12 h 21"/>
                    <a:gd name="T38" fmla="*/ 0 w 19"/>
                    <a:gd name="T39" fmla="*/ 13 h 21"/>
                    <a:gd name="T40" fmla="*/ 1 w 19"/>
                    <a:gd name="T41" fmla="*/ 13 h 21"/>
                    <a:gd name="T42" fmla="*/ 12 w 19"/>
                    <a:gd name="T43" fmla="*/ 7 h 21"/>
                    <a:gd name="T44" fmla="*/ 2 w 19"/>
                    <a:gd name="T45" fmla="*/ 16 h 21"/>
                    <a:gd name="T46" fmla="*/ 3 w 19"/>
                    <a:gd name="T47" fmla="*/ 17 h 21"/>
                    <a:gd name="T48" fmla="*/ 14 w 19"/>
                    <a:gd name="T49" fmla="*/ 11 h 21"/>
                    <a:gd name="T50" fmla="*/ 7 w 19"/>
                    <a:gd name="T51" fmla="*/ 19 h 21"/>
                    <a:gd name="T52" fmla="*/ 8 w 19"/>
                    <a:gd name="T53" fmla="*/ 20 h 21"/>
                    <a:gd name="T54" fmla="*/ 17 w 19"/>
                    <a:gd name="T55" fmla="*/ 15 h 21"/>
                    <a:gd name="T56" fmla="*/ 14 w 19"/>
                    <a:gd name="T57" fmla="*/ 20 h 21"/>
                    <a:gd name="T58" fmla="*/ 14 w 19"/>
                    <a:gd name="T59" fmla="*/ 21 h 21"/>
                    <a:gd name="T60" fmla="*/ 15 w 19"/>
                    <a:gd name="T61" fmla="*/ 21 h 21"/>
                    <a:gd name="T62" fmla="*/ 15 w 19"/>
                    <a:gd name="T63" fmla="*/ 20 h 21"/>
                    <a:gd name="T64" fmla="*/ 19 w 19"/>
                    <a:gd name="T65" fmla="*/ 15 h 21"/>
                    <a:gd name="T66" fmla="*/ 18 w 19"/>
                    <a:gd name="T67" fmla="*/ 1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9" h="21">
                      <a:moveTo>
                        <a:pt x="18" y="14"/>
                      </a:moveTo>
                      <a:cubicBezTo>
                        <a:pt x="15" y="14"/>
                        <a:pt x="12" y="16"/>
                        <a:pt x="9" y="18"/>
                      </a:cubicBezTo>
                      <a:cubicBezTo>
                        <a:pt x="12" y="15"/>
                        <a:pt x="15" y="12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3" y="10"/>
                        <a:pt x="10" y="11"/>
                        <a:pt x="7" y="13"/>
                      </a:cubicBezTo>
                      <a:cubicBezTo>
                        <a:pt x="10" y="11"/>
                        <a:pt x="13" y="9"/>
                        <a:pt x="15" y="6"/>
                      </a:cubicBezTo>
                      <a:cubicBezTo>
                        <a:pt x="15" y="6"/>
                        <a:pt x="15" y="5"/>
                        <a:pt x="14" y="5"/>
                      </a:cubicBezTo>
                      <a:cubicBezTo>
                        <a:pt x="11" y="6"/>
                        <a:pt x="8" y="8"/>
                        <a:pt x="5" y="9"/>
                      </a:cubicBezTo>
                      <a:cubicBezTo>
                        <a:pt x="7" y="7"/>
                        <a:pt x="10" y="5"/>
                        <a:pt x="11" y="3"/>
                      </a:cubicBezTo>
                      <a:cubicBezTo>
                        <a:pt x="12" y="3"/>
                        <a:pt x="12" y="2"/>
                        <a:pt x="13" y="2"/>
                      </a:cubicBezTo>
                      <a:cubicBezTo>
                        <a:pt x="13" y="1"/>
                        <a:pt x="13" y="0"/>
                        <a:pt x="12" y="1"/>
                      </a:cubicBezTo>
                      <a:cubicBezTo>
                        <a:pt x="10" y="2"/>
                        <a:pt x="8" y="3"/>
                        <a:pt x="6" y="4"/>
                      </a:cubicBezTo>
                      <a:cubicBezTo>
                        <a:pt x="5" y="4"/>
                        <a:pt x="4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3"/>
                      </a:cubicBezTo>
                      <a:cubicBezTo>
                        <a:pt x="7" y="6"/>
                        <a:pt x="3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1" y="13"/>
                      </a:cubicBezTo>
                      <a:cubicBezTo>
                        <a:pt x="4" y="11"/>
                        <a:pt x="8" y="9"/>
                        <a:pt x="12" y="7"/>
                      </a:cubicBezTo>
                      <a:cubicBezTo>
                        <a:pt x="9" y="10"/>
                        <a:pt x="5" y="13"/>
                        <a:pt x="2" y="16"/>
                      </a:cubicBezTo>
                      <a:cubicBezTo>
                        <a:pt x="2" y="17"/>
                        <a:pt x="3" y="18"/>
                        <a:pt x="3" y="17"/>
                      </a:cubicBezTo>
                      <a:cubicBezTo>
                        <a:pt x="7" y="15"/>
                        <a:pt x="10" y="13"/>
                        <a:pt x="14" y="11"/>
                      </a:cubicBezTo>
                      <a:cubicBezTo>
                        <a:pt x="11" y="14"/>
                        <a:pt x="9" y="16"/>
                        <a:pt x="7" y="19"/>
                      </a:cubicBezTo>
                      <a:cubicBezTo>
                        <a:pt x="6" y="20"/>
                        <a:pt x="7" y="20"/>
                        <a:pt x="8" y="20"/>
                      </a:cubicBezTo>
                      <a:cubicBezTo>
                        <a:pt x="11" y="18"/>
                        <a:pt x="14" y="16"/>
                        <a:pt x="17" y="15"/>
                      </a:cubicBezTo>
                      <a:cubicBezTo>
                        <a:pt x="16" y="17"/>
                        <a:pt x="15" y="18"/>
                        <a:pt x="14" y="20"/>
                      </a:cubicBezTo>
                      <a:cubicBezTo>
                        <a:pt x="13" y="20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1"/>
                        <a:pt x="15" y="20"/>
                        <a:pt x="15" y="20"/>
                      </a:cubicBezTo>
                      <a:cubicBezTo>
                        <a:pt x="17" y="19"/>
                        <a:pt x="18" y="17"/>
                        <a:pt x="19" y="15"/>
                      </a:cubicBezTo>
                      <a:cubicBezTo>
                        <a:pt x="19" y="14"/>
                        <a:pt x="19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3" name="Freeform 4327"/>
                <p:cNvSpPr/>
                <p:nvPr/>
              </p:nvSpPr>
              <p:spPr bwMode="auto">
                <a:xfrm>
                  <a:off x="5362" y="103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4" name="Freeform 4328"/>
                <p:cNvSpPr/>
                <p:nvPr/>
              </p:nvSpPr>
              <p:spPr bwMode="auto">
                <a:xfrm>
                  <a:off x="5398" y="157"/>
                  <a:ext cx="5" cy="3"/>
                </a:xfrm>
                <a:custGeom>
                  <a:avLst/>
                  <a:gdLst>
                    <a:gd name="T0" fmla="*/ 0 w 3"/>
                    <a:gd name="T1" fmla="*/ 1 h 2"/>
                    <a:gd name="T2" fmla="*/ 3 w 3"/>
                    <a:gd name="T3" fmla="*/ 1 h 2"/>
                    <a:gd name="T4" fmla="*/ 0 w 3"/>
                    <a:gd name="T5" fmla="*/ 0 h 2"/>
                    <a:gd name="T6" fmla="*/ 0 w 3"/>
                    <a:gd name="T7" fmla="*/ 0 h 2"/>
                    <a:gd name="T8" fmla="*/ 0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2" y="2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5" name="Freeform 4329"/>
                <p:cNvSpPr/>
                <p:nvPr/>
              </p:nvSpPr>
              <p:spPr bwMode="auto">
                <a:xfrm>
                  <a:off x="5360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6" name="Freeform 4330"/>
                <p:cNvSpPr/>
                <p:nvPr/>
              </p:nvSpPr>
              <p:spPr bwMode="auto">
                <a:xfrm>
                  <a:off x="5360" y="103"/>
                  <a:ext cx="42" cy="52"/>
                </a:xfrm>
                <a:custGeom>
                  <a:avLst/>
                  <a:gdLst>
                    <a:gd name="T0" fmla="*/ 2 w 24"/>
                    <a:gd name="T1" fmla="*/ 0 h 30"/>
                    <a:gd name="T2" fmla="*/ 2 w 24"/>
                    <a:gd name="T3" fmla="*/ 4 h 30"/>
                    <a:gd name="T4" fmla="*/ 0 w 24"/>
                    <a:gd name="T5" fmla="*/ 6 h 30"/>
                    <a:gd name="T6" fmla="*/ 1 w 24"/>
                    <a:gd name="T7" fmla="*/ 7 h 30"/>
                    <a:gd name="T8" fmla="*/ 3 w 24"/>
                    <a:gd name="T9" fmla="*/ 7 h 30"/>
                    <a:gd name="T10" fmla="*/ 3 w 24"/>
                    <a:gd name="T11" fmla="*/ 8 h 30"/>
                    <a:gd name="T12" fmla="*/ 2 w 24"/>
                    <a:gd name="T13" fmla="*/ 9 h 30"/>
                    <a:gd name="T14" fmla="*/ 11 w 24"/>
                    <a:gd name="T15" fmla="*/ 19 h 30"/>
                    <a:gd name="T16" fmla="*/ 12 w 24"/>
                    <a:gd name="T17" fmla="*/ 19 h 30"/>
                    <a:gd name="T18" fmla="*/ 13 w 24"/>
                    <a:gd name="T19" fmla="*/ 20 h 30"/>
                    <a:gd name="T20" fmla="*/ 12 w 24"/>
                    <a:gd name="T21" fmla="*/ 20 h 30"/>
                    <a:gd name="T22" fmla="*/ 18 w 24"/>
                    <a:gd name="T23" fmla="*/ 27 h 30"/>
                    <a:gd name="T24" fmla="*/ 18 w 24"/>
                    <a:gd name="T25" fmla="*/ 27 h 30"/>
                    <a:gd name="T26" fmla="*/ 21 w 24"/>
                    <a:gd name="T27" fmla="*/ 30 h 30"/>
                    <a:gd name="T28" fmla="*/ 21 w 24"/>
                    <a:gd name="T29" fmla="*/ 29 h 30"/>
                    <a:gd name="T30" fmla="*/ 22 w 24"/>
                    <a:gd name="T31" fmla="*/ 28 h 30"/>
                    <a:gd name="T32" fmla="*/ 24 w 24"/>
                    <a:gd name="T33" fmla="*/ 26 h 30"/>
                    <a:gd name="T34" fmla="*/ 2 w 24"/>
                    <a:gd name="T35" fmla="*/ 0 h 30"/>
                    <a:gd name="T36" fmla="*/ 2 w 24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2" y="0"/>
                      </a:moveTo>
                      <a:cubicBezTo>
                        <a:pt x="3" y="1"/>
                        <a:pt x="3" y="3"/>
                        <a:pt x="2" y="4"/>
                      </a:cubicBez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3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0"/>
                        <a:pt x="12" y="20"/>
                      </a:cubicBezTo>
                      <a:cubicBezTo>
                        <a:pt x="14" y="23"/>
                        <a:pt x="16" y="25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1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2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7" y="18"/>
                        <a:pt x="10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7" name="Freeform 4331"/>
                <p:cNvSpPr/>
                <p:nvPr/>
              </p:nvSpPr>
              <p:spPr bwMode="auto">
                <a:xfrm>
                  <a:off x="5358" y="103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8" name="Freeform 4332"/>
                <p:cNvSpPr/>
                <p:nvPr/>
              </p:nvSpPr>
              <p:spPr bwMode="auto">
                <a:xfrm>
                  <a:off x="5323" y="1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3 w 24"/>
                    <a:gd name="T7" fmla="*/ 5 h 17"/>
                    <a:gd name="T8" fmla="*/ 23 w 24"/>
                    <a:gd name="T9" fmla="*/ 1 h 17"/>
                    <a:gd name="T10" fmla="*/ 23 w 24"/>
                    <a:gd name="T11" fmla="*/ 1 h 17"/>
                    <a:gd name="T12" fmla="*/ 22 w 24"/>
                    <a:gd name="T13" fmla="*/ 1 h 17"/>
                    <a:gd name="T14" fmla="*/ 22 w 24"/>
                    <a:gd name="T15" fmla="*/ 0 h 17"/>
                    <a:gd name="T16" fmla="*/ 21 w 24"/>
                    <a:gd name="T17" fmla="*/ 0 h 17"/>
                    <a:gd name="T18" fmla="*/ 21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6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3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8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1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29" name="Freeform 4333"/>
                <p:cNvSpPr/>
                <p:nvPr/>
              </p:nvSpPr>
              <p:spPr bwMode="auto">
                <a:xfrm>
                  <a:off x="5323" y="1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0" name="Freeform 4334"/>
                <p:cNvSpPr/>
                <p:nvPr/>
              </p:nvSpPr>
              <p:spPr bwMode="auto">
                <a:xfrm>
                  <a:off x="5381" y="183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1" name="Freeform 4335"/>
                <p:cNvSpPr/>
                <p:nvPr/>
              </p:nvSpPr>
              <p:spPr bwMode="auto">
                <a:xfrm>
                  <a:off x="5381" y="179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1 h 1"/>
                    <a:gd name="T5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2" name="Freeform 4336"/>
                <p:cNvSpPr/>
                <p:nvPr/>
              </p:nvSpPr>
              <p:spPr bwMode="auto">
                <a:xfrm>
                  <a:off x="5322" y="125"/>
                  <a:ext cx="55" cy="58"/>
                </a:xfrm>
                <a:custGeom>
                  <a:avLst/>
                  <a:gdLst>
                    <a:gd name="T0" fmla="*/ 32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8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3 w 32"/>
                    <a:gd name="T15" fmla="*/ 23 h 33"/>
                    <a:gd name="T16" fmla="*/ 22 w 32"/>
                    <a:gd name="T17" fmla="*/ 22 h 33"/>
                    <a:gd name="T18" fmla="*/ 24 w 32"/>
                    <a:gd name="T19" fmla="*/ 21 h 33"/>
                    <a:gd name="T20" fmla="*/ 22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9 w 32"/>
                    <a:gd name="T29" fmla="*/ 15 h 33"/>
                    <a:gd name="T30" fmla="*/ 17 w 32"/>
                    <a:gd name="T31" fmla="*/ 16 h 33"/>
                    <a:gd name="T32" fmla="*/ 17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1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9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1 w 32"/>
                    <a:gd name="T59" fmla="*/ 2 h 33"/>
                    <a:gd name="T60" fmla="*/ 1 w 32"/>
                    <a:gd name="T61" fmla="*/ 2 h 33"/>
                    <a:gd name="T62" fmla="*/ 1 w 32"/>
                    <a:gd name="T63" fmla="*/ 5 h 33"/>
                    <a:gd name="T64" fmla="*/ 29 w 32"/>
                    <a:gd name="T65" fmla="*/ 33 h 33"/>
                    <a:gd name="T66" fmla="*/ 30 w 32"/>
                    <a:gd name="T67" fmla="*/ 31 h 33"/>
                    <a:gd name="T68" fmla="*/ 32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2" y="31"/>
                      </a:move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9" y="27"/>
                        <a:pt x="28" y="27"/>
                        <a:pt x="28" y="27"/>
                      </a:cubicBezTo>
                      <a:cubicBezTo>
                        <a:pt x="27" y="27"/>
                        <a:pt x="27" y="26"/>
                        <a:pt x="27" y="26"/>
                      </a:cubicBezTo>
                      <a:cubicBezTo>
                        <a:pt x="27" y="26"/>
                        <a:pt x="28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3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4" y="21"/>
                      </a:cubicBezTo>
                      <a:cubicBezTo>
                        <a:pt x="23" y="20"/>
                        <a:pt x="22" y="19"/>
                        <a:pt x="22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9" y="19"/>
                        <a:pt x="19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9" y="15"/>
                      </a:cubicBezTo>
                      <a:cubicBezTo>
                        <a:pt x="18" y="15"/>
                        <a:pt x="18" y="16"/>
                        <a:pt x="17" y="16"/>
                      </a:cubicBezTo>
                      <a:cubicBezTo>
                        <a:pt x="17" y="16"/>
                        <a:pt x="16" y="15"/>
                        <a:pt x="17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1" y="10"/>
                        <a:pt x="10" y="9"/>
                        <a:pt x="11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3"/>
                      </a:cubicBezTo>
                      <a:cubicBezTo>
                        <a:pt x="7" y="3"/>
                        <a:pt x="6" y="2"/>
                        <a:pt x="5" y="1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11" y="14"/>
                        <a:pt x="19" y="24"/>
                        <a:pt x="29" y="33"/>
                      </a:cubicBezTo>
                      <a:cubicBezTo>
                        <a:pt x="29" y="33"/>
                        <a:pt x="30" y="32"/>
                        <a:pt x="30" y="31"/>
                      </a:cubicBezTo>
                      <a:cubicBezTo>
                        <a:pt x="31" y="31"/>
                        <a:pt x="31" y="31"/>
                        <a:pt x="32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3" name="Freeform 4337"/>
                <p:cNvSpPr/>
                <p:nvPr/>
              </p:nvSpPr>
              <p:spPr bwMode="auto">
                <a:xfrm>
                  <a:off x="5329" y="2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34" name="Freeform 4338"/>
                <p:cNvSpPr/>
                <p:nvPr/>
              </p:nvSpPr>
              <p:spPr bwMode="auto">
                <a:xfrm>
                  <a:off x="5337" y="204"/>
                  <a:ext cx="25" cy="22"/>
                </a:xfrm>
                <a:custGeom>
                  <a:avLst/>
                  <a:gdLst>
                    <a:gd name="T0" fmla="*/ 5 w 14"/>
                    <a:gd name="T1" fmla="*/ 7 h 13"/>
                    <a:gd name="T2" fmla="*/ 0 w 14"/>
                    <a:gd name="T3" fmla="*/ 13 h 13"/>
                    <a:gd name="T4" fmla="*/ 0 w 14"/>
                    <a:gd name="T5" fmla="*/ 13 h 13"/>
                    <a:gd name="T6" fmla="*/ 2 w 14"/>
                    <a:gd name="T7" fmla="*/ 12 h 13"/>
                    <a:gd name="T8" fmla="*/ 14 w 14"/>
                    <a:gd name="T9" fmla="*/ 0 h 13"/>
                    <a:gd name="T10" fmla="*/ 13 w 14"/>
                    <a:gd name="T11" fmla="*/ 1 h 13"/>
                    <a:gd name="T12" fmla="*/ 5 w 14"/>
                    <a:gd name="T13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5" y="7"/>
                      </a:move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6" y="8"/>
                        <a:pt x="10" y="4"/>
                        <a:pt x="14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4" name="Freeform 4339"/>
                <p:cNvSpPr/>
                <p:nvPr/>
              </p:nvSpPr>
              <p:spPr bwMode="auto">
                <a:xfrm>
                  <a:off x="5329" y="179"/>
                  <a:ext cx="52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30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8 w 30"/>
                    <a:gd name="T15" fmla="*/ 0 h 27"/>
                    <a:gd name="T16" fmla="*/ 26 w 30"/>
                    <a:gd name="T17" fmla="*/ 0 h 27"/>
                    <a:gd name="T18" fmla="*/ 25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30" y="0"/>
                        <a:pt x="30" y="0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8" y="0"/>
                      </a:cubicBezTo>
                      <a:cubicBezTo>
                        <a:pt x="27" y="0"/>
                        <a:pt x="27" y="0"/>
                        <a:pt x="26" y="0"/>
                      </a:cubicBezTo>
                      <a:cubicBezTo>
                        <a:pt x="26" y="1"/>
                        <a:pt x="25" y="2"/>
                        <a:pt x="25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1" y="25"/>
                        <a:pt x="3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5" name="Freeform 4340"/>
                <p:cNvSpPr/>
                <p:nvPr/>
              </p:nvSpPr>
              <p:spPr bwMode="auto">
                <a:xfrm>
                  <a:off x="5367" y="1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6" name="Freeform 4341"/>
                <p:cNvSpPr/>
                <p:nvPr/>
              </p:nvSpPr>
              <p:spPr bwMode="auto">
                <a:xfrm>
                  <a:off x="5377" y="183"/>
                  <a:ext cx="5" cy="5"/>
                </a:xfrm>
                <a:custGeom>
                  <a:avLst/>
                  <a:gdLst>
                    <a:gd name="T0" fmla="*/ 0 w 3"/>
                    <a:gd name="T1" fmla="*/ 3 h 3"/>
                    <a:gd name="T2" fmla="*/ 2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7" name="Freeform 4342"/>
                <p:cNvSpPr/>
                <p:nvPr/>
              </p:nvSpPr>
              <p:spPr bwMode="auto">
                <a:xfrm>
                  <a:off x="5327" y="223"/>
                  <a:ext cx="31" cy="33"/>
                </a:xfrm>
                <a:custGeom>
                  <a:avLst/>
                  <a:gdLst>
                    <a:gd name="T0" fmla="*/ 17 w 18"/>
                    <a:gd name="T1" fmla="*/ 14 h 19"/>
                    <a:gd name="T2" fmla="*/ 18 w 18"/>
                    <a:gd name="T3" fmla="*/ 13 h 19"/>
                    <a:gd name="T4" fmla="*/ 15 w 18"/>
                    <a:gd name="T5" fmla="*/ 11 h 19"/>
                    <a:gd name="T6" fmla="*/ 15 w 18"/>
                    <a:gd name="T7" fmla="*/ 12 h 19"/>
                    <a:gd name="T8" fmla="*/ 14 w 18"/>
                    <a:gd name="T9" fmla="*/ 11 h 19"/>
                    <a:gd name="T10" fmla="*/ 14 w 18"/>
                    <a:gd name="T11" fmla="*/ 10 h 19"/>
                    <a:gd name="T12" fmla="*/ 11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1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8 w 18"/>
                    <a:gd name="T41" fmla="*/ 19 h 19"/>
                    <a:gd name="T42" fmla="*/ 17 w 18"/>
                    <a:gd name="T43" fmla="*/ 14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4"/>
                      </a:moveTo>
                      <a:cubicBezTo>
                        <a:pt x="17" y="14"/>
                        <a:pt x="18" y="13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4" y="12"/>
                        <a:pt x="13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2" y="8"/>
                        <a:pt x="11" y="7"/>
                      </a:cubicBezTo>
                      <a:cubicBezTo>
                        <a:pt x="10" y="7"/>
                        <a:pt x="10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8" y="5"/>
                        <a:pt x="8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7"/>
                        <a:pt x="3" y="6"/>
                        <a:pt x="3" y="6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2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8" y="19"/>
                        <a:pt x="18" y="19"/>
                      </a:cubicBezTo>
                      <a:cubicBezTo>
                        <a:pt x="16" y="18"/>
                        <a:pt x="15" y="16"/>
                        <a:pt x="17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8" name="Freeform 4343"/>
                <p:cNvSpPr/>
                <p:nvPr/>
              </p:nvSpPr>
              <p:spPr bwMode="auto">
                <a:xfrm>
                  <a:off x="5358" y="2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79" name="Freeform 4344"/>
                <p:cNvSpPr/>
                <p:nvPr/>
              </p:nvSpPr>
              <p:spPr bwMode="auto">
                <a:xfrm>
                  <a:off x="5336" y="226"/>
                  <a:ext cx="1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0" name="Freeform 4345"/>
                <p:cNvSpPr/>
                <p:nvPr/>
              </p:nvSpPr>
              <p:spPr bwMode="auto">
                <a:xfrm>
                  <a:off x="5353" y="200"/>
                  <a:ext cx="54" cy="56"/>
                </a:xfrm>
                <a:custGeom>
                  <a:avLst/>
                  <a:gdLst>
                    <a:gd name="T0" fmla="*/ 29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7 h 32"/>
                    <a:gd name="T18" fmla="*/ 3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6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9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9" y="4"/>
                      </a:moveTo>
                      <a:cubicBezTo>
                        <a:pt x="28" y="4"/>
                        <a:pt x="28" y="4"/>
                        <a:pt x="28" y="5"/>
                      </a:cubicBezTo>
                      <a:cubicBezTo>
                        <a:pt x="27" y="5"/>
                        <a:pt x="27" y="4"/>
                        <a:pt x="27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6"/>
                        <a:pt x="2" y="27"/>
                        <a:pt x="2" y="27"/>
                      </a:cubicBezTo>
                      <a:cubicBezTo>
                        <a:pt x="0" y="29"/>
                        <a:pt x="1" y="31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6" y="31"/>
                      </a:cubicBezTo>
                      <a:cubicBezTo>
                        <a:pt x="13" y="22"/>
                        <a:pt x="23" y="15"/>
                        <a:pt x="31" y="6"/>
                      </a:cubicBezTo>
                      <a:cubicBezTo>
                        <a:pt x="30" y="6"/>
                        <a:pt x="30" y="5"/>
                        <a:pt x="29" y="5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1" name="Freeform 4346"/>
                <p:cNvSpPr/>
                <p:nvPr/>
              </p:nvSpPr>
              <p:spPr bwMode="auto">
                <a:xfrm>
                  <a:off x="5456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2" name="Freeform 4347"/>
                <p:cNvSpPr/>
                <p:nvPr/>
              </p:nvSpPr>
              <p:spPr bwMode="auto">
                <a:xfrm>
                  <a:off x="5454" y="1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3" name="Freeform 4348"/>
                <p:cNvSpPr/>
                <p:nvPr/>
              </p:nvSpPr>
              <p:spPr bwMode="auto">
                <a:xfrm>
                  <a:off x="5457" y="1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4" name="Freeform 4349"/>
                <p:cNvSpPr/>
                <p:nvPr/>
              </p:nvSpPr>
              <p:spPr bwMode="auto">
                <a:xfrm>
                  <a:off x="5396" y="1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1 w 33"/>
                    <a:gd name="T3" fmla="*/ 30 h 34"/>
                    <a:gd name="T4" fmla="*/ 1 w 33"/>
                    <a:gd name="T5" fmla="*/ 31 h 34"/>
                    <a:gd name="T6" fmla="*/ 1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2 w 33"/>
                    <a:gd name="T15" fmla="*/ 4 h 34"/>
                    <a:gd name="T16" fmla="*/ 33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1" y="30"/>
                        <a:pt x="1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5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2" y="4"/>
                      </a:cubicBezTo>
                      <a:cubicBezTo>
                        <a:pt x="30" y="3"/>
                        <a:pt x="31" y="1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  <a:cubicBezTo>
                        <a:pt x="22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1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5" name="Freeform 4350"/>
                <p:cNvSpPr/>
                <p:nvPr/>
              </p:nvSpPr>
              <p:spPr bwMode="auto">
                <a:xfrm>
                  <a:off x="5449" y="101"/>
                  <a:ext cx="40" cy="35"/>
                </a:xfrm>
                <a:custGeom>
                  <a:avLst/>
                  <a:gdLst>
                    <a:gd name="T0" fmla="*/ 2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0 h 20"/>
                    <a:gd name="T14" fmla="*/ 8 w 23"/>
                    <a:gd name="T15" fmla="*/ 10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6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4 w 23"/>
                    <a:gd name="T49" fmla="*/ 0 h 20"/>
                    <a:gd name="T50" fmla="*/ 3 w 23"/>
                    <a:gd name="T51" fmla="*/ 0 h 20"/>
                    <a:gd name="T52" fmla="*/ 3 w 23"/>
                    <a:gd name="T53" fmla="*/ 0 h 20"/>
                    <a:gd name="T54" fmla="*/ 2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2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8" y="9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3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6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9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8" y="18"/>
                        <a:pt x="18" y="18"/>
                      </a:cubicBezTo>
                      <a:cubicBezTo>
                        <a:pt x="20" y="16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6" name="Freeform 4351"/>
                <p:cNvSpPr/>
                <p:nvPr/>
              </p:nvSpPr>
              <p:spPr bwMode="auto">
                <a:xfrm>
                  <a:off x="5433" y="129"/>
                  <a:ext cx="56" cy="49"/>
                </a:xfrm>
                <a:custGeom>
                  <a:avLst/>
                  <a:gdLst>
                    <a:gd name="T0" fmla="*/ 27 w 32"/>
                    <a:gd name="T1" fmla="*/ 2 h 28"/>
                    <a:gd name="T2" fmla="*/ 26 w 32"/>
                    <a:gd name="T3" fmla="*/ 3 h 28"/>
                    <a:gd name="T4" fmla="*/ 0 w 32"/>
                    <a:gd name="T5" fmla="*/ 26 h 28"/>
                    <a:gd name="T6" fmla="*/ 1 w 32"/>
                    <a:gd name="T7" fmla="*/ 28 h 28"/>
                    <a:gd name="T8" fmla="*/ 5 w 32"/>
                    <a:gd name="T9" fmla="*/ 25 h 28"/>
                    <a:gd name="T10" fmla="*/ 6 w 32"/>
                    <a:gd name="T11" fmla="*/ 26 h 28"/>
                    <a:gd name="T12" fmla="*/ 31 w 32"/>
                    <a:gd name="T13" fmla="*/ 6 h 28"/>
                    <a:gd name="T14" fmla="*/ 31 w 32"/>
                    <a:gd name="T15" fmla="*/ 4 h 28"/>
                    <a:gd name="T16" fmla="*/ 27 w 32"/>
                    <a:gd name="T17" fmla="*/ 2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8">
                      <a:moveTo>
                        <a:pt x="27" y="2"/>
                      </a:move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18" y="11"/>
                        <a:pt x="8" y="18"/>
                        <a:pt x="0" y="26"/>
                      </a:cubicBezTo>
                      <a:cubicBezTo>
                        <a:pt x="0" y="27"/>
                        <a:pt x="0" y="28"/>
                        <a:pt x="1" y="28"/>
                      </a:cubicBezTo>
                      <a:cubicBezTo>
                        <a:pt x="0" y="26"/>
                        <a:pt x="3" y="23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14" y="19"/>
                        <a:pt x="22" y="12"/>
                        <a:pt x="31" y="6"/>
                      </a:cubicBezTo>
                      <a:cubicBezTo>
                        <a:pt x="31" y="5"/>
                        <a:pt x="32" y="5"/>
                        <a:pt x="31" y="4"/>
                      </a:cubicBezTo>
                      <a:cubicBezTo>
                        <a:pt x="31" y="2"/>
                        <a:pt x="29" y="0"/>
                        <a:pt x="2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7" name="Freeform 4352"/>
                <p:cNvSpPr/>
                <p:nvPr/>
              </p:nvSpPr>
              <p:spPr bwMode="auto">
                <a:xfrm>
                  <a:off x="5403" y="202"/>
                  <a:ext cx="47" cy="52"/>
                </a:xfrm>
                <a:custGeom>
                  <a:avLst/>
                  <a:gdLst>
                    <a:gd name="T0" fmla="*/ 25 w 27"/>
                    <a:gd name="T1" fmla="*/ 26 h 30"/>
                    <a:gd name="T2" fmla="*/ 27 w 27"/>
                    <a:gd name="T3" fmla="*/ 25 h 30"/>
                    <a:gd name="T4" fmla="*/ 26 w 27"/>
                    <a:gd name="T5" fmla="*/ 24 h 30"/>
                    <a:gd name="T6" fmla="*/ 25 w 27"/>
                    <a:gd name="T7" fmla="*/ 23 h 30"/>
                    <a:gd name="T8" fmla="*/ 23 w 27"/>
                    <a:gd name="T9" fmla="*/ 21 h 30"/>
                    <a:gd name="T10" fmla="*/ 23 w 27"/>
                    <a:gd name="T11" fmla="*/ 21 h 30"/>
                    <a:gd name="T12" fmla="*/ 22 w 27"/>
                    <a:gd name="T13" fmla="*/ 20 h 30"/>
                    <a:gd name="T14" fmla="*/ 22 w 27"/>
                    <a:gd name="T15" fmla="*/ 20 h 30"/>
                    <a:gd name="T16" fmla="*/ 19 w 27"/>
                    <a:gd name="T17" fmla="*/ 17 h 30"/>
                    <a:gd name="T18" fmla="*/ 17 w 27"/>
                    <a:gd name="T19" fmla="*/ 18 h 30"/>
                    <a:gd name="T20" fmla="*/ 16 w 27"/>
                    <a:gd name="T21" fmla="*/ 18 h 30"/>
                    <a:gd name="T22" fmla="*/ 18 w 27"/>
                    <a:gd name="T23" fmla="*/ 15 h 30"/>
                    <a:gd name="T24" fmla="*/ 16 w 27"/>
                    <a:gd name="T25" fmla="*/ 13 h 30"/>
                    <a:gd name="T26" fmla="*/ 15 w 27"/>
                    <a:gd name="T27" fmla="*/ 13 h 30"/>
                    <a:gd name="T28" fmla="*/ 15 w 27"/>
                    <a:gd name="T29" fmla="*/ 12 h 30"/>
                    <a:gd name="T30" fmla="*/ 15 w 27"/>
                    <a:gd name="T31" fmla="*/ 12 h 30"/>
                    <a:gd name="T32" fmla="*/ 12 w 27"/>
                    <a:gd name="T33" fmla="*/ 8 h 30"/>
                    <a:gd name="T34" fmla="*/ 10 w 27"/>
                    <a:gd name="T35" fmla="*/ 9 h 30"/>
                    <a:gd name="T36" fmla="*/ 9 w 27"/>
                    <a:gd name="T37" fmla="*/ 8 h 30"/>
                    <a:gd name="T38" fmla="*/ 11 w 27"/>
                    <a:gd name="T39" fmla="*/ 7 h 30"/>
                    <a:gd name="T40" fmla="*/ 7 w 27"/>
                    <a:gd name="T41" fmla="*/ 3 h 30"/>
                    <a:gd name="T42" fmla="*/ 6 w 27"/>
                    <a:gd name="T43" fmla="*/ 4 h 30"/>
                    <a:gd name="T44" fmla="*/ 5 w 27"/>
                    <a:gd name="T45" fmla="*/ 3 h 30"/>
                    <a:gd name="T46" fmla="*/ 6 w 27"/>
                    <a:gd name="T47" fmla="*/ 2 h 30"/>
                    <a:gd name="T48" fmla="*/ 4 w 27"/>
                    <a:gd name="T49" fmla="*/ 0 h 30"/>
                    <a:gd name="T50" fmla="*/ 4 w 27"/>
                    <a:gd name="T51" fmla="*/ 0 h 30"/>
                    <a:gd name="T52" fmla="*/ 0 w 27"/>
                    <a:gd name="T53" fmla="*/ 3 h 30"/>
                    <a:gd name="T54" fmla="*/ 0 w 27"/>
                    <a:gd name="T55" fmla="*/ 4 h 30"/>
                    <a:gd name="T56" fmla="*/ 2 w 27"/>
                    <a:gd name="T57" fmla="*/ 5 h 30"/>
                    <a:gd name="T58" fmla="*/ 25 w 27"/>
                    <a:gd name="T59" fmla="*/ 30 h 30"/>
                    <a:gd name="T60" fmla="*/ 26 w 27"/>
                    <a:gd name="T61" fmla="*/ 30 h 30"/>
                    <a:gd name="T62" fmla="*/ 25 w 27"/>
                    <a:gd name="T63" fmla="*/ 2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" h="30">
                      <a:moveTo>
                        <a:pt x="25" y="26"/>
                      </a:moveTo>
                      <a:cubicBezTo>
                        <a:pt x="26" y="26"/>
                        <a:pt x="27" y="25"/>
                        <a:pt x="27" y="25"/>
                      </a:cubicBezTo>
                      <a:cubicBezTo>
                        <a:pt x="27" y="24"/>
                        <a:pt x="26" y="24"/>
                        <a:pt x="26" y="24"/>
                      </a:cubicBezTo>
                      <a:cubicBezTo>
                        <a:pt x="25" y="24"/>
                        <a:pt x="25" y="23"/>
                        <a:pt x="25" y="23"/>
                      </a:cubicBezTo>
                      <a:cubicBezTo>
                        <a:pt x="24" y="22"/>
                        <a:pt x="24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1" y="21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1" y="19"/>
                        <a:pt x="20" y="18"/>
                        <a:pt x="19" y="17"/>
                      </a:cubicBezTo>
                      <a:cubicBezTo>
                        <a:pt x="19" y="17"/>
                        <a:pt x="18" y="18"/>
                        <a:pt x="17" y="18"/>
                      </a:cubicBezTo>
                      <a:cubicBezTo>
                        <a:pt x="17" y="19"/>
                        <a:pt x="16" y="18"/>
                        <a:pt x="16" y="18"/>
                      </a:cubicBezTo>
                      <a:cubicBezTo>
                        <a:pt x="17" y="17"/>
                        <a:pt x="17" y="16"/>
                        <a:pt x="18" y="15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0"/>
                        <a:pt x="13" y="9"/>
                        <a:pt x="12" y="8"/>
                      </a:cubicBezTo>
                      <a:cubicBezTo>
                        <a:pt x="11" y="8"/>
                        <a:pt x="11" y="9"/>
                        <a:pt x="10" y="9"/>
                      </a:cubicBezTo>
                      <a:cubicBezTo>
                        <a:pt x="10" y="9"/>
                        <a:pt x="9" y="8"/>
                        <a:pt x="9" y="8"/>
                      </a:cubicBezTo>
                      <a:cubicBezTo>
                        <a:pt x="10" y="7"/>
                        <a:pt x="10" y="7"/>
                        <a:pt x="11" y="7"/>
                      </a:cubicBezTo>
                      <a:cubicBezTo>
                        <a:pt x="10" y="5"/>
                        <a:pt x="8" y="4"/>
                        <a:pt x="7" y="3"/>
                      </a:cubicBezTo>
                      <a:cubicBezTo>
                        <a:pt x="7" y="3"/>
                        <a:pt x="6" y="4"/>
                        <a:pt x="6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2"/>
                        <a:pt x="6" y="2"/>
                        <a:pt x="6" y="2"/>
                      </a:cubicBez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10" y="13"/>
                        <a:pt x="16" y="23"/>
                        <a:pt x="25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5" y="30"/>
                        <a:pt x="24" y="28"/>
                        <a:pt x="2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8" name="Freeform 4353"/>
                <p:cNvSpPr/>
                <p:nvPr/>
              </p:nvSpPr>
              <p:spPr bwMode="auto">
                <a:xfrm>
                  <a:off x="5402" y="2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89" name="Freeform 4354"/>
                <p:cNvSpPr/>
                <p:nvPr/>
              </p:nvSpPr>
              <p:spPr bwMode="auto">
                <a:xfrm>
                  <a:off x="5445" y="221"/>
                  <a:ext cx="42" cy="35"/>
                </a:xfrm>
                <a:custGeom>
                  <a:avLst/>
                  <a:gdLst>
                    <a:gd name="T0" fmla="*/ 19 w 24"/>
                    <a:gd name="T1" fmla="*/ 2 h 20"/>
                    <a:gd name="T2" fmla="*/ 18 w 24"/>
                    <a:gd name="T3" fmla="*/ 1 h 20"/>
                    <a:gd name="T4" fmla="*/ 16 w 24"/>
                    <a:gd name="T5" fmla="*/ 3 h 20"/>
                    <a:gd name="T6" fmla="*/ 3 w 24"/>
                    <a:gd name="T7" fmla="*/ 14 h 20"/>
                    <a:gd name="T8" fmla="*/ 1 w 24"/>
                    <a:gd name="T9" fmla="*/ 15 h 20"/>
                    <a:gd name="T10" fmla="*/ 2 w 24"/>
                    <a:gd name="T11" fmla="*/ 19 h 20"/>
                    <a:gd name="T12" fmla="*/ 5 w 24"/>
                    <a:gd name="T13" fmla="*/ 19 h 20"/>
                    <a:gd name="T14" fmla="*/ 23 w 24"/>
                    <a:gd name="T15" fmla="*/ 2 h 20"/>
                    <a:gd name="T16" fmla="*/ 23 w 24"/>
                    <a:gd name="T17" fmla="*/ 0 h 20"/>
                    <a:gd name="T18" fmla="*/ 19 w 24"/>
                    <a:gd name="T19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19" y="2"/>
                      </a:move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6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3" y="14"/>
                        <a:pt x="2" y="15"/>
                        <a:pt x="1" y="15"/>
                      </a:cubicBezTo>
                      <a:cubicBezTo>
                        <a:pt x="0" y="17"/>
                        <a:pt x="1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0" name="Freeform 4355"/>
                <p:cNvSpPr/>
                <p:nvPr/>
              </p:nvSpPr>
              <p:spPr bwMode="auto">
                <a:xfrm>
                  <a:off x="5485" y="22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1" name="Freeform 4356"/>
                <p:cNvSpPr/>
                <p:nvPr/>
              </p:nvSpPr>
              <p:spPr bwMode="auto">
                <a:xfrm>
                  <a:off x="5433" y="169"/>
                  <a:ext cx="54" cy="59"/>
                </a:xfrm>
                <a:custGeom>
                  <a:avLst/>
                  <a:gdLst>
                    <a:gd name="T0" fmla="*/ 1 w 31"/>
                    <a:gd name="T1" fmla="*/ 5 h 34"/>
                    <a:gd name="T2" fmla="*/ 1 w 31"/>
                    <a:gd name="T3" fmla="*/ 5 h 34"/>
                    <a:gd name="T4" fmla="*/ 1 w 31"/>
                    <a:gd name="T5" fmla="*/ 5 h 34"/>
                    <a:gd name="T6" fmla="*/ 2 w 31"/>
                    <a:gd name="T7" fmla="*/ 6 h 34"/>
                    <a:gd name="T8" fmla="*/ 2 w 31"/>
                    <a:gd name="T9" fmla="*/ 6 h 34"/>
                    <a:gd name="T10" fmla="*/ 10 w 31"/>
                    <a:gd name="T11" fmla="*/ 15 h 34"/>
                    <a:gd name="T12" fmla="*/ 10 w 31"/>
                    <a:gd name="T13" fmla="*/ 15 h 34"/>
                    <a:gd name="T14" fmla="*/ 24 w 31"/>
                    <a:gd name="T15" fmla="*/ 30 h 34"/>
                    <a:gd name="T16" fmla="*/ 26 w 31"/>
                    <a:gd name="T17" fmla="*/ 29 h 34"/>
                    <a:gd name="T18" fmla="*/ 26 w 31"/>
                    <a:gd name="T19" fmla="*/ 31 h 34"/>
                    <a:gd name="T20" fmla="*/ 25 w 31"/>
                    <a:gd name="T21" fmla="*/ 31 h 34"/>
                    <a:gd name="T22" fmla="*/ 26 w 31"/>
                    <a:gd name="T23" fmla="*/ 32 h 34"/>
                    <a:gd name="T24" fmla="*/ 30 w 31"/>
                    <a:gd name="T25" fmla="*/ 30 h 34"/>
                    <a:gd name="T26" fmla="*/ 30 w 31"/>
                    <a:gd name="T27" fmla="*/ 30 h 34"/>
                    <a:gd name="T28" fmla="*/ 30 w 31"/>
                    <a:gd name="T29" fmla="*/ 29 h 34"/>
                    <a:gd name="T30" fmla="*/ 29 w 31"/>
                    <a:gd name="T31" fmla="*/ 29 h 34"/>
                    <a:gd name="T32" fmla="*/ 6 w 31"/>
                    <a:gd name="T33" fmla="*/ 3 h 34"/>
                    <a:gd name="T34" fmla="*/ 5 w 31"/>
                    <a:gd name="T35" fmla="*/ 2 h 34"/>
                    <a:gd name="T36" fmla="*/ 1 w 31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4">
                      <a:moveTo>
                        <a:pt x="1" y="5"/>
                      </a:move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5" y="9"/>
                        <a:pt x="7" y="12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5" y="20"/>
                        <a:pt x="19" y="26"/>
                        <a:pt x="24" y="30"/>
                      </a:cubicBezTo>
                      <a:cubicBezTo>
                        <a:pt x="24" y="30"/>
                        <a:pt x="25" y="30"/>
                        <a:pt x="26" y="29"/>
                      </a:cubicBezTo>
                      <a:cubicBezTo>
                        <a:pt x="26" y="29"/>
                        <a:pt x="27" y="30"/>
                        <a:pt x="26" y="31"/>
                      </a:cubicBezTo>
                      <a:cubicBezTo>
                        <a:pt x="26" y="31"/>
                        <a:pt x="25" y="31"/>
                        <a:pt x="25" y="31"/>
                      </a:cubicBezTo>
                      <a:cubicBezTo>
                        <a:pt x="25" y="32"/>
                        <a:pt x="25" y="32"/>
                        <a:pt x="26" y="32"/>
                      </a:cubicBezTo>
                      <a:cubicBezTo>
                        <a:pt x="28" y="34"/>
                        <a:pt x="31" y="32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29" y="29"/>
                      </a:cubicBezTo>
                      <a:cubicBezTo>
                        <a:pt x="21" y="21"/>
                        <a:pt x="14" y="11"/>
                        <a:pt x="6" y="3"/>
                      </a:cubicBezTo>
                      <a:cubicBezTo>
                        <a:pt x="6" y="3"/>
                        <a:pt x="5" y="2"/>
                        <a:pt x="5" y="2"/>
                      </a:cubicBezTo>
                      <a:cubicBezTo>
                        <a:pt x="3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2" name="Freeform 4357"/>
                <p:cNvSpPr>
                  <a:spLocks noEditPoints="1"/>
                </p:cNvSpPr>
                <p:nvPr/>
              </p:nvSpPr>
              <p:spPr bwMode="auto">
                <a:xfrm>
                  <a:off x="5332" y="113"/>
                  <a:ext cx="150" cy="133"/>
                </a:xfrm>
                <a:custGeom>
                  <a:avLst/>
                  <a:gdLst>
                    <a:gd name="T0" fmla="*/ 13 w 86"/>
                    <a:gd name="T1" fmla="*/ 6 h 76"/>
                    <a:gd name="T2" fmla="*/ 5 w 86"/>
                    <a:gd name="T3" fmla="*/ 17 h 76"/>
                    <a:gd name="T4" fmla="*/ 10 w 86"/>
                    <a:gd name="T5" fmla="*/ 18 h 76"/>
                    <a:gd name="T6" fmla="*/ 11 w 86"/>
                    <a:gd name="T7" fmla="*/ 23 h 76"/>
                    <a:gd name="T8" fmla="*/ 13 w 86"/>
                    <a:gd name="T9" fmla="*/ 25 h 76"/>
                    <a:gd name="T10" fmla="*/ 18 w 86"/>
                    <a:gd name="T11" fmla="*/ 28 h 76"/>
                    <a:gd name="T12" fmla="*/ 29 w 86"/>
                    <a:gd name="T13" fmla="*/ 24 h 76"/>
                    <a:gd name="T14" fmla="*/ 22 w 86"/>
                    <a:gd name="T15" fmla="*/ 34 h 76"/>
                    <a:gd name="T16" fmla="*/ 26 w 86"/>
                    <a:gd name="T17" fmla="*/ 38 h 76"/>
                    <a:gd name="T18" fmla="*/ 28 w 86"/>
                    <a:gd name="T19" fmla="*/ 38 h 76"/>
                    <a:gd name="T20" fmla="*/ 23 w 86"/>
                    <a:gd name="T21" fmla="*/ 44 h 76"/>
                    <a:gd name="T22" fmla="*/ 4 w 86"/>
                    <a:gd name="T23" fmla="*/ 66 h 76"/>
                    <a:gd name="T24" fmla="*/ 52 w 86"/>
                    <a:gd name="T25" fmla="*/ 23 h 76"/>
                    <a:gd name="T26" fmla="*/ 6 w 86"/>
                    <a:gd name="T27" fmla="*/ 71 h 76"/>
                    <a:gd name="T28" fmla="*/ 74 w 86"/>
                    <a:gd name="T29" fmla="*/ 10 h 76"/>
                    <a:gd name="T30" fmla="*/ 11 w 86"/>
                    <a:gd name="T31" fmla="*/ 73 h 76"/>
                    <a:gd name="T32" fmla="*/ 14 w 86"/>
                    <a:gd name="T33" fmla="*/ 72 h 76"/>
                    <a:gd name="T34" fmla="*/ 66 w 86"/>
                    <a:gd name="T35" fmla="*/ 26 h 76"/>
                    <a:gd name="T36" fmla="*/ 41 w 86"/>
                    <a:gd name="T37" fmla="*/ 51 h 76"/>
                    <a:gd name="T38" fmla="*/ 41 w 86"/>
                    <a:gd name="T39" fmla="*/ 54 h 76"/>
                    <a:gd name="T40" fmla="*/ 47 w 86"/>
                    <a:gd name="T41" fmla="*/ 53 h 76"/>
                    <a:gd name="T42" fmla="*/ 61 w 86"/>
                    <a:gd name="T43" fmla="*/ 45 h 76"/>
                    <a:gd name="T44" fmla="*/ 51 w 86"/>
                    <a:gd name="T45" fmla="*/ 60 h 76"/>
                    <a:gd name="T46" fmla="*/ 56 w 86"/>
                    <a:gd name="T47" fmla="*/ 63 h 76"/>
                    <a:gd name="T48" fmla="*/ 68 w 86"/>
                    <a:gd name="T49" fmla="*/ 55 h 76"/>
                    <a:gd name="T50" fmla="*/ 60 w 86"/>
                    <a:gd name="T51" fmla="*/ 68 h 76"/>
                    <a:gd name="T52" fmla="*/ 64 w 86"/>
                    <a:gd name="T53" fmla="*/ 72 h 76"/>
                    <a:gd name="T54" fmla="*/ 66 w 86"/>
                    <a:gd name="T55" fmla="*/ 74 h 76"/>
                    <a:gd name="T56" fmla="*/ 81 w 86"/>
                    <a:gd name="T57" fmla="*/ 65 h 76"/>
                    <a:gd name="T58" fmla="*/ 82 w 86"/>
                    <a:gd name="T59" fmla="*/ 62 h 76"/>
                    <a:gd name="T60" fmla="*/ 79 w 86"/>
                    <a:gd name="T61" fmla="*/ 60 h 76"/>
                    <a:gd name="T62" fmla="*/ 74 w 86"/>
                    <a:gd name="T63" fmla="*/ 55 h 76"/>
                    <a:gd name="T64" fmla="*/ 60 w 86"/>
                    <a:gd name="T65" fmla="*/ 60 h 76"/>
                    <a:gd name="T66" fmla="*/ 68 w 86"/>
                    <a:gd name="T67" fmla="*/ 47 h 76"/>
                    <a:gd name="T68" fmla="*/ 63 w 86"/>
                    <a:gd name="T69" fmla="*/ 42 h 76"/>
                    <a:gd name="T70" fmla="*/ 60 w 86"/>
                    <a:gd name="T71" fmla="*/ 38 h 76"/>
                    <a:gd name="T72" fmla="*/ 45 w 86"/>
                    <a:gd name="T73" fmla="*/ 49 h 76"/>
                    <a:gd name="T74" fmla="*/ 84 w 86"/>
                    <a:gd name="T75" fmla="*/ 12 h 76"/>
                    <a:gd name="T76" fmla="*/ 19 w 86"/>
                    <a:gd name="T77" fmla="*/ 66 h 76"/>
                    <a:gd name="T78" fmla="*/ 79 w 86"/>
                    <a:gd name="T79" fmla="*/ 7 h 76"/>
                    <a:gd name="T80" fmla="*/ 63 w 86"/>
                    <a:gd name="T81" fmla="*/ 19 h 76"/>
                    <a:gd name="T82" fmla="*/ 21 w 86"/>
                    <a:gd name="T83" fmla="*/ 54 h 76"/>
                    <a:gd name="T84" fmla="*/ 74 w 86"/>
                    <a:gd name="T85" fmla="*/ 2 h 76"/>
                    <a:gd name="T86" fmla="*/ 29 w 86"/>
                    <a:gd name="T87" fmla="*/ 41 h 76"/>
                    <a:gd name="T88" fmla="*/ 29 w 86"/>
                    <a:gd name="T89" fmla="*/ 40 h 76"/>
                    <a:gd name="T90" fmla="*/ 53 w 86"/>
                    <a:gd name="T91" fmla="*/ 20 h 76"/>
                    <a:gd name="T92" fmla="*/ 71 w 86"/>
                    <a:gd name="T93" fmla="*/ 1 h 76"/>
                    <a:gd name="T94" fmla="*/ 33 w 86"/>
                    <a:gd name="T95" fmla="*/ 33 h 76"/>
                    <a:gd name="T96" fmla="*/ 38 w 86"/>
                    <a:gd name="T97" fmla="*/ 24 h 76"/>
                    <a:gd name="T98" fmla="*/ 24 w 86"/>
                    <a:gd name="T99" fmla="*/ 32 h 76"/>
                    <a:gd name="T100" fmla="*/ 33 w 86"/>
                    <a:gd name="T101" fmla="*/ 21 h 76"/>
                    <a:gd name="T102" fmla="*/ 19 w 86"/>
                    <a:gd name="T103" fmla="*/ 23 h 76"/>
                    <a:gd name="T104" fmla="*/ 28 w 86"/>
                    <a:gd name="T105" fmla="*/ 13 h 76"/>
                    <a:gd name="T106" fmla="*/ 23 w 86"/>
                    <a:gd name="T107" fmla="*/ 10 h 76"/>
                    <a:gd name="T108" fmla="*/ 20 w 86"/>
                    <a:gd name="T109" fmla="*/ 6 h 76"/>
                    <a:gd name="T110" fmla="*/ 19 w 86"/>
                    <a:gd name="T111" fmla="*/ 1 h 76"/>
                    <a:gd name="T112" fmla="*/ 64 w 86"/>
                    <a:gd name="T113" fmla="*/ 12 h 76"/>
                    <a:gd name="T114" fmla="*/ 5 w 86"/>
                    <a:gd name="T115" fmla="*/ 64 h 76"/>
                    <a:gd name="T116" fmla="*/ 16 w 86"/>
                    <a:gd name="T117" fmla="*/ 53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6" h="76">
                      <a:moveTo>
                        <a:pt x="2" y="11"/>
                      </a:moveTo>
                      <a:cubicBezTo>
                        <a:pt x="1" y="12"/>
                        <a:pt x="2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10" y="8"/>
                        <a:pt x="13" y="6"/>
                      </a:cubicBezTo>
                      <a:cubicBezTo>
                        <a:pt x="13" y="6"/>
                        <a:pt x="12" y="6"/>
                        <a:pt x="12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5" y="16"/>
                      </a:cubicBezTo>
                      <a:cubicBezTo>
                        <a:pt x="4" y="16"/>
                        <a:pt x="5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3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10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8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0" y="22"/>
                        <a:pt x="11" y="23"/>
                        <a:pt x="11" y="23"/>
                      </a:cubicBezTo>
                      <a:cubicBezTo>
                        <a:pt x="12" y="23"/>
                        <a:pt x="12" y="22"/>
                        <a:pt x="13" y="22"/>
                      </a:cubicBezTo>
                      <a:cubicBezTo>
                        <a:pt x="18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4" y="25"/>
                        <a:pt x="13" y="25"/>
                      </a:cubicBezTo>
                      <a:cubicBezTo>
                        <a:pt x="13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6" y="26"/>
                      </a:cubicBezTo>
                      <a:cubicBezTo>
                        <a:pt x="20" y="24"/>
                        <a:pt x="24" y="23"/>
                        <a:pt x="27" y="21"/>
                      </a:cubicBezTo>
                      <a:cubicBezTo>
                        <a:pt x="24" y="23"/>
                        <a:pt x="20" y="25"/>
                        <a:pt x="18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7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3" y="28"/>
                        <a:pt x="26" y="26"/>
                        <a:pt x="29" y="24"/>
                      </a:cubicBezTo>
                      <a:cubicBezTo>
                        <a:pt x="35" y="21"/>
                        <a:pt x="29" y="26"/>
                        <a:pt x="28" y="27"/>
                      </a:cubicBezTo>
                      <a:cubicBezTo>
                        <a:pt x="26" y="29"/>
                        <a:pt x="24" y="30"/>
                        <a:pt x="22" y="32"/>
                      </a:cubicBezTo>
                      <a:cubicBezTo>
                        <a:pt x="22" y="32"/>
                        <a:pt x="21" y="33"/>
                        <a:pt x="21" y="33"/>
                      </a:cubicBezTo>
                      <a:cubicBezTo>
                        <a:pt x="21" y="33"/>
                        <a:pt x="21" y="34"/>
                        <a:pt x="22" y="34"/>
                      </a:cubicBezTo>
                      <a:cubicBezTo>
                        <a:pt x="22" y="34"/>
                        <a:pt x="23" y="34"/>
                        <a:pt x="23" y="33"/>
                      </a:cubicBezTo>
                      <a:cubicBezTo>
                        <a:pt x="28" y="32"/>
                        <a:pt x="32" y="29"/>
                        <a:pt x="36" y="26"/>
                      </a:cubicBezTo>
                      <a:cubicBezTo>
                        <a:pt x="32" y="29"/>
                        <a:pt x="29" y="33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6" y="39"/>
                        <a:pt x="26" y="39"/>
                      </a:cubicBezTo>
                      <a:cubicBezTo>
                        <a:pt x="27" y="39"/>
                        <a:pt x="27" y="39"/>
                        <a:pt x="28" y="38"/>
                      </a:cubicBezTo>
                      <a:cubicBezTo>
                        <a:pt x="28" y="38"/>
                        <a:pt x="28" y="38"/>
                        <a:pt x="28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9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1" y="67"/>
                        <a:pt x="0" y="69"/>
                      </a:cubicBezTo>
                      <a:cubicBezTo>
                        <a:pt x="0" y="69"/>
                        <a:pt x="1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20" y="51"/>
                      </a:cubicBezTo>
                      <a:cubicBezTo>
                        <a:pt x="21" y="50"/>
                        <a:pt x="22" y="49"/>
                        <a:pt x="23" y="48"/>
                      </a:cubicBezTo>
                      <a:cubicBezTo>
                        <a:pt x="28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40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6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7" y="71"/>
                        <a:pt x="7" y="70"/>
                        <a:pt x="8" y="70"/>
                      </a:cubicBezTo>
                      <a:cubicBezTo>
                        <a:pt x="17" y="59"/>
                        <a:pt x="30" y="52"/>
                        <a:pt x="39" y="41"/>
                      </a:cubicBezTo>
                      <a:cubicBezTo>
                        <a:pt x="45" y="34"/>
                        <a:pt x="52" y="30"/>
                        <a:pt x="60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5" y="21"/>
                        <a:pt x="62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1" y="74"/>
                      </a:cubicBezTo>
                      <a:cubicBezTo>
                        <a:pt x="10" y="74"/>
                        <a:pt x="11" y="75"/>
                        <a:pt x="12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3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6" y="26"/>
                      </a:cubicBezTo>
                      <a:cubicBezTo>
                        <a:pt x="57" y="33"/>
                        <a:pt x="49" y="41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2" y="51"/>
                        <a:pt x="42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1" y="52"/>
                        <a:pt x="40" y="53"/>
                      </a:cubicBezTo>
                      <a:cubicBezTo>
                        <a:pt x="40" y="53"/>
                        <a:pt x="40" y="53"/>
                        <a:pt x="39" y="54"/>
                      </a:cubicBezTo>
                      <a:cubicBezTo>
                        <a:pt x="39" y="54"/>
                        <a:pt x="39" y="55"/>
                        <a:pt x="40" y="55"/>
                      </a:cubicBezTo>
                      <a:cubicBezTo>
                        <a:pt x="40" y="54"/>
                        <a:pt x="40" y="54"/>
                        <a:pt x="41" y="54"/>
                      </a:cubicBezTo>
                      <a:cubicBezTo>
                        <a:pt x="42" y="53"/>
                        <a:pt x="43" y="52"/>
                        <a:pt x="45" y="51"/>
                      </a:cubicBezTo>
                      <a:cubicBezTo>
                        <a:pt x="49" y="47"/>
                        <a:pt x="54" y="44"/>
                        <a:pt x="58" y="40"/>
                      </a:cubicBezTo>
                      <a:cubicBezTo>
                        <a:pt x="56" y="42"/>
                        <a:pt x="54" y="45"/>
                        <a:pt x="52" y="48"/>
                      </a:cubicBezTo>
                      <a:cubicBezTo>
                        <a:pt x="50" y="49"/>
                        <a:pt x="49" y="51"/>
                        <a:pt x="47" y="53"/>
                      </a:cubicBezTo>
                      <a:cubicBezTo>
                        <a:pt x="47" y="53"/>
                        <a:pt x="46" y="53"/>
                        <a:pt x="46" y="54"/>
                      </a:cubicBezTo>
                      <a:cubicBezTo>
                        <a:pt x="46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1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5" y="54"/>
                        <a:pt x="53" y="56"/>
                        <a:pt x="52" y="58"/>
                      </a:cubicBezTo>
                      <a:cubicBezTo>
                        <a:pt x="51" y="58"/>
                        <a:pt x="51" y="58"/>
                        <a:pt x="50" y="59"/>
                      </a:cubicBezTo>
                      <a:cubicBezTo>
                        <a:pt x="50" y="59"/>
                        <a:pt x="51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6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6" y="63"/>
                        <a:pt x="56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7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8" y="55"/>
                      </a:cubicBezTo>
                      <a:cubicBezTo>
                        <a:pt x="65" y="59"/>
                        <a:pt x="61" y="62"/>
                        <a:pt x="59" y="66"/>
                      </a:cubicBezTo>
                      <a:cubicBezTo>
                        <a:pt x="58" y="67"/>
                        <a:pt x="58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60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3" y="71"/>
                        <a:pt x="63" y="71"/>
                        <a:pt x="63" y="71"/>
                      </a:cubicBezTo>
                      <a:cubicBezTo>
                        <a:pt x="62" y="72"/>
                        <a:pt x="63" y="72"/>
                        <a:pt x="64" y="72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6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6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1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4" y="63"/>
                        <a:pt x="84" y="63"/>
                      </a:cubicBezTo>
                      <a:cubicBezTo>
                        <a:pt x="85" y="62"/>
                        <a:pt x="84" y="61"/>
                        <a:pt x="84" y="61"/>
                      </a:cubicBez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9" y="64"/>
                        <a:pt x="75" y="66"/>
                        <a:pt x="72" y="69"/>
                      </a:cubicBezTo>
                      <a:cubicBezTo>
                        <a:pt x="63" y="76"/>
                        <a:pt x="71" y="69"/>
                        <a:pt x="73" y="67"/>
                      </a:cubicBezTo>
                      <a:cubicBezTo>
                        <a:pt x="75" y="65"/>
                        <a:pt x="77" y="63"/>
                        <a:pt x="79" y="61"/>
                      </a:cubicBezTo>
                      <a:cubicBezTo>
                        <a:pt x="80" y="60"/>
                        <a:pt x="79" y="59"/>
                        <a:pt x="79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7" y="67"/>
                        <a:pt x="63" y="73"/>
                        <a:pt x="66" y="67"/>
                      </a:cubicBezTo>
                      <a:cubicBezTo>
                        <a:pt x="68" y="63"/>
                        <a:pt x="72" y="60"/>
                        <a:pt x="75" y="56"/>
                      </a:cubicBezTo>
                      <a:cubicBezTo>
                        <a:pt x="75" y="56"/>
                        <a:pt x="75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1" y="51"/>
                      </a:cubicBezTo>
                      <a:cubicBezTo>
                        <a:pt x="67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9" y="53"/>
                      </a:cubicBezTo>
                      <a:cubicBezTo>
                        <a:pt x="56" y="56"/>
                        <a:pt x="50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1"/>
                        <a:pt x="62" y="41"/>
                        <a:pt x="62" y="42"/>
                      </a:cubicBezTo>
                      <a:cubicBezTo>
                        <a:pt x="59" y="45"/>
                        <a:pt x="55" y="48"/>
                        <a:pt x="51" y="51"/>
                      </a:cubicBezTo>
                      <a:cubicBezTo>
                        <a:pt x="46" y="54"/>
                        <a:pt x="50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5" y="41"/>
                        <a:pt x="50" y="45"/>
                        <a:pt x="45" y="49"/>
                      </a:cubicBezTo>
                      <a:cubicBezTo>
                        <a:pt x="45" y="48"/>
                        <a:pt x="46" y="48"/>
                        <a:pt x="46" y="48"/>
                      </a:cubicBezTo>
                      <a:cubicBezTo>
                        <a:pt x="49" y="44"/>
                        <a:pt x="51" y="41"/>
                        <a:pt x="54" y="39"/>
                      </a:cubicBezTo>
                      <a:cubicBezTo>
                        <a:pt x="55" y="37"/>
                        <a:pt x="57" y="36"/>
                        <a:pt x="58" y="35"/>
                      </a:cubicBezTo>
                      <a:cubicBezTo>
                        <a:pt x="66" y="27"/>
                        <a:pt x="76" y="20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6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3" y="11"/>
                      </a:cubicBezTo>
                      <a:cubicBezTo>
                        <a:pt x="60" y="28"/>
                        <a:pt x="39" y="47"/>
                        <a:pt x="19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2"/>
                        <a:pt x="25" y="60"/>
                        <a:pt x="28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7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80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7" y="25"/>
                        <a:pt x="49" y="29"/>
                        <a:pt x="42" y="36"/>
                      </a:cubicBezTo>
                      <a:cubicBezTo>
                        <a:pt x="37" y="41"/>
                        <a:pt x="33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1" y="65"/>
                        <a:pt x="16" y="58"/>
                        <a:pt x="21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3"/>
                      </a:cubicBezTo>
                      <a:cubicBezTo>
                        <a:pt x="75" y="3"/>
                        <a:pt x="75" y="3"/>
                        <a:pt x="75" y="3"/>
                      </a:cubicBezTo>
                      <a:cubicBezTo>
                        <a:pt x="75" y="3"/>
                        <a:pt x="75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2"/>
                        <a:pt x="33" y="37"/>
                        <a:pt x="29" y="41"/>
                      </a:cubicBezTo>
                      <a:cubicBezTo>
                        <a:pt x="29" y="41"/>
                        <a:pt x="29" y="41"/>
                        <a:pt x="28" y="41"/>
                      </a:cubicBezTo>
                      <a:cubicBezTo>
                        <a:pt x="28" y="42"/>
                        <a:pt x="27" y="42"/>
                        <a:pt x="26" y="43"/>
                      </a:cubicBezTo>
                      <a:cubicBezTo>
                        <a:pt x="27" y="42"/>
                        <a:pt x="28" y="41"/>
                        <a:pt x="29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30" y="39"/>
                        <a:pt x="31" y="37"/>
                        <a:pt x="33" y="36"/>
                      </a:cubicBezTo>
                      <a:cubicBezTo>
                        <a:pt x="33" y="35"/>
                        <a:pt x="33" y="35"/>
                        <a:pt x="34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6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2" y="1"/>
                        <a:pt x="71" y="1"/>
                        <a:pt x="71" y="1"/>
                      </a:cubicBezTo>
                      <a:cubicBezTo>
                        <a:pt x="61" y="9"/>
                        <a:pt x="52" y="18"/>
                        <a:pt x="42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8" y="29"/>
                        <a:pt x="37" y="30"/>
                      </a:cubicBezTo>
                      <a:cubicBezTo>
                        <a:pt x="36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8" y="25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8" y="25"/>
                        <a:pt x="38" y="24"/>
                        <a:pt x="38" y="24"/>
                      </a:cubicBezTo>
                      <a:cubicBezTo>
                        <a:pt x="39" y="24"/>
                        <a:pt x="38" y="23"/>
                        <a:pt x="38" y="23"/>
                      </a:cubicBezTo>
                      <a:cubicBezTo>
                        <a:pt x="38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3" y="26"/>
                        <a:pt x="27" y="29"/>
                        <a:pt x="24" y="32"/>
                      </a:cubicBezTo>
                      <a:cubicBezTo>
                        <a:pt x="28" y="28"/>
                        <a:pt x="31" y="26"/>
                        <a:pt x="34" y="2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9" y="28"/>
                      </a:cubicBezTo>
                      <a:cubicBezTo>
                        <a:pt x="22" y="27"/>
                        <a:pt x="27" y="23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6" y="21"/>
                        <a:pt x="22" y="22"/>
                        <a:pt x="19" y="23"/>
                      </a:cubicBezTo>
                      <a:cubicBezTo>
                        <a:pt x="13" y="25"/>
                        <a:pt x="20" y="22"/>
                        <a:pt x="21" y="21"/>
                      </a:cubicBezTo>
                      <a:cubicBezTo>
                        <a:pt x="24" y="19"/>
                        <a:pt x="26" y="17"/>
                        <a:pt x="28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3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4" y="11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0" y="12"/>
                        <a:pt x="17" y="13"/>
                        <a:pt x="14" y="15"/>
                      </a:cubicBezTo>
                      <a:cubicBezTo>
                        <a:pt x="13" y="14"/>
                        <a:pt x="14" y="13"/>
                        <a:pt x="16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9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64" y="12"/>
                      </a:moveTo>
                      <a:cubicBezTo>
                        <a:pt x="66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4" y="13"/>
                        <a:pt x="64" y="12"/>
                      </a:cubicBezTo>
                      <a:close/>
                      <a:moveTo>
                        <a:pt x="5" y="64"/>
                      </a:move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ubicBezTo>
                        <a:pt x="10" y="57"/>
                        <a:pt x="13" y="55"/>
                        <a:pt x="16" y="53"/>
                      </a:cubicBezTo>
                      <a:cubicBezTo>
                        <a:pt x="16" y="52"/>
                        <a:pt x="17" y="52"/>
                        <a:pt x="17" y="52"/>
                      </a:cubicBezTo>
                      <a:cubicBezTo>
                        <a:pt x="13" y="56"/>
                        <a:pt x="9" y="60"/>
                        <a:pt x="5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3" name="Freeform 4358"/>
                <p:cNvSpPr/>
                <p:nvPr/>
              </p:nvSpPr>
              <p:spPr bwMode="auto">
                <a:xfrm>
                  <a:off x="2824" y="657"/>
                  <a:ext cx="7" cy="3"/>
                </a:xfrm>
                <a:custGeom>
                  <a:avLst/>
                  <a:gdLst>
                    <a:gd name="T0" fmla="*/ 1 w 4"/>
                    <a:gd name="T1" fmla="*/ 1 h 2"/>
                    <a:gd name="T2" fmla="*/ 4 w 4"/>
                    <a:gd name="T3" fmla="*/ 1 h 2"/>
                    <a:gd name="T4" fmla="*/ 0 w 4"/>
                    <a:gd name="T5" fmla="*/ 0 h 2"/>
                    <a:gd name="T6" fmla="*/ 0 w 4"/>
                    <a:gd name="T7" fmla="*/ 0 h 2"/>
                    <a:gd name="T8" fmla="*/ 1 w 4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1" y="1"/>
                      </a:moveTo>
                      <a:cubicBezTo>
                        <a:pt x="2" y="2"/>
                        <a:pt x="3" y="2"/>
                        <a:pt x="4" y="1"/>
                      </a:cubicBezTo>
                      <a:cubicBezTo>
                        <a:pt x="3" y="2"/>
                        <a:pt x="1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4" name="Freeform 4359"/>
                <p:cNvSpPr/>
                <p:nvPr/>
              </p:nvSpPr>
              <p:spPr bwMode="auto">
                <a:xfrm>
                  <a:off x="2790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5" name="Freeform 4360"/>
                <p:cNvSpPr/>
                <p:nvPr/>
              </p:nvSpPr>
              <p:spPr bwMode="auto">
                <a:xfrm>
                  <a:off x="2788" y="603"/>
                  <a:ext cx="42" cy="52"/>
                </a:xfrm>
                <a:custGeom>
                  <a:avLst/>
                  <a:gdLst>
                    <a:gd name="T0" fmla="*/ 1 w 24"/>
                    <a:gd name="T1" fmla="*/ 4 h 30"/>
                    <a:gd name="T2" fmla="*/ 0 w 24"/>
                    <a:gd name="T3" fmla="*/ 6 h 30"/>
                    <a:gd name="T4" fmla="*/ 1 w 24"/>
                    <a:gd name="T5" fmla="*/ 7 h 30"/>
                    <a:gd name="T6" fmla="*/ 2 w 24"/>
                    <a:gd name="T7" fmla="*/ 7 h 30"/>
                    <a:gd name="T8" fmla="*/ 3 w 24"/>
                    <a:gd name="T9" fmla="*/ 8 h 30"/>
                    <a:gd name="T10" fmla="*/ 2 w 24"/>
                    <a:gd name="T11" fmla="*/ 9 h 30"/>
                    <a:gd name="T12" fmla="*/ 11 w 24"/>
                    <a:gd name="T13" fmla="*/ 19 h 30"/>
                    <a:gd name="T14" fmla="*/ 12 w 24"/>
                    <a:gd name="T15" fmla="*/ 19 h 30"/>
                    <a:gd name="T16" fmla="*/ 13 w 24"/>
                    <a:gd name="T17" fmla="*/ 20 h 30"/>
                    <a:gd name="T18" fmla="*/ 12 w 24"/>
                    <a:gd name="T19" fmla="*/ 21 h 30"/>
                    <a:gd name="T20" fmla="*/ 17 w 24"/>
                    <a:gd name="T21" fmla="*/ 27 h 30"/>
                    <a:gd name="T22" fmla="*/ 18 w 24"/>
                    <a:gd name="T23" fmla="*/ 27 h 30"/>
                    <a:gd name="T24" fmla="*/ 20 w 24"/>
                    <a:gd name="T25" fmla="*/ 30 h 30"/>
                    <a:gd name="T26" fmla="*/ 21 w 24"/>
                    <a:gd name="T27" fmla="*/ 29 h 30"/>
                    <a:gd name="T28" fmla="*/ 22 w 24"/>
                    <a:gd name="T29" fmla="*/ 28 h 30"/>
                    <a:gd name="T30" fmla="*/ 24 w 24"/>
                    <a:gd name="T31" fmla="*/ 26 h 30"/>
                    <a:gd name="T32" fmla="*/ 2 w 24"/>
                    <a:gd name="T33" fmla="*/ 0 h 30"/>
                    <a:gd name="T34" fmla="*/ 2 w 24"/>
                    <a:gd name="T35" fmla="*/ 0 h 30"/>
                    <a:gd name="T36" fmla="*/ 1 w 24"/>
                    <a:gd name="T3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4" h="30">
                      <a:moveTo>
                        <a:pt x="1" y="4"/>
                      </a:moveTo>
                      <a:cubicBezTo>
                        <a:pt x="1" y="5"/>
                        <a:pt x="0" y="5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3" y="6"/>
                        <a:pt x="4" y="7"/>
                        <a:pt x="3" y="8"/>
                      </a:cubicBezTo>
                      <a:cubicBezTo>
                        <a:pt x="3" y="8"/>
                        <a:pt x="2" y="8"/>
                        <a:pt x="2" y="9"/>
                      </a:cubicBezTo>
                      <a:cubicBezTo>
                        <a:pt x="5" y="12"/>
                        <a:pt x="8" y="16"/>
                        <a:pt x="11" y="19"/>
                      </a:cubicBezTo>
                      <a:cubicBezTo>
                        <a:pt x="11" y="19"/>
                        <a:pt x="12" y="19"/>
                        <a:pt x="12" y="19"/>
                      </a:cubicBezTo>
                      <a:cubicBezTo>
                        <a:pt x="12" y="19"/>
                        <a:pt x="13" y="19"/>
                        <a:pt x="13" y="20"/>
                      </a:cubicBezTo>
                      <a:cubicBezTo>
                        <a:pt x="13" y="20"/>
                        <a:pt x="12" y="20"/>
                        <a:pt x="12" y="21"/>
                      </a:cubicBezTo>
                      <a:cubicBezTo>
                        <a:pt x="14" y="23"/>
                        <a:pt x="16" y="25"/>
                        <a:pt x="17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9" y="28"/>
                        <a:pt x="20" y="29"/>
                        <a:pt x="20" y="30"/>
                      </a:cubicBezTo>
                      <a:cubicBezTo>
                        <a:pt x="21" y="30"/>
                        <a:pt x="21" y="30"/>
                        <a:pt x="21" y="29"/>
                      </a:cubicBezTo>
                      <a:cubicBezTo>
                        <a:pt x="21" y="29"/>
                        <a:pt x="21" y="28"/>
                        <a:pt x="22" y="28"/>
                      </a:cubicBezTo>
                      <a:cubicBezTo>
                        <a:pt x="23" y="27"/>
                        <a:pt x="23" y="27"/>
                        <a:pt x="24" y="26"/>
                      </a:cubicBezTo>
                      <a:cubicBezTo>
                        <a:pt x="16" y="18"/>
                        <a:pt x="9" y="9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1"/>
                        <a:pt x="3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6" name="Freeform 4361"/>
                <p:cNvSpPr/>
                <p:nvPr/>
              </p:nvSpPr>
              <p:spPr bwMode="auto">
                <a:xfrm>
                  <a:off x="2788" y="601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7" name="Freeform 4362"/>
                <p:cNvSpPr/>
                <p:nvPr/>
              </p:nvSpPr>
              <p:spPr bwMode="auto">
                <a:xfrm>
                  <a:off x="2786" y="60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8" name="Freeform 4363"/>
                <p:cNvSpPr/>
                <p:nvPr/>
              </p:nvSpPr>
              <p:spPr bwMode="auto">
                <a:xfrm>
                  <a:off x="2750" y="62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99" name="Freeform 4364"/>
                <p:cNvSpPr/>
                <p:nvPr/>
              </p:nvSpPr>
              <p:spPr bwMode="auto">
                <a:xfrm>
                  <a:off x="2751" y="601"/>
                  <a:ext cx="42" cy="30"/>
                </a:xfrm>
                <a:custGeom>
                  <a:avLst/>
                  <a:gdLst>
                    <a:gd name="T0" fmla="*/ 4 w 24"/>
                    <a:gd name="T1" fmla="*/ 15 h 17"/>
                    <a:gd name="T2" fmla="*/ 6 w 24"/>
                    <a:gd name="T3" fmla="*/ 17 h 17"/>
                    <a:gd name="T4" fmla="*/ 21 w 24"/>
                    <a:gd name="T5" fmla="*/ 7 h 17"/>
                    <a:gd name="T6" fmla="*/ 22 w 24"/>
                    <a:gd name="T7" fmla="*/ 5 h 17"/>
                    <a:gd name="T8" fmla="*/ 23 w 24"/>
                    <a:gd name="T9" fmla="*/ 1 h 17"/>
                    <a:gd name="T10" fmla="*/ 22 w 24"/>
                    <a:gd name="T11" fmla="*/ 1 h 17"/>
                    <a:gd name="T12" fmla="*/ 22 w 24"/>
                    <a:gd name="T13" fmla="*/ 1 h 17"/>
                    <a:gd name="T14" fmla="*/ 21 w 24"/>
                    <a:gd name="T15" fmla="*/ 1 h 17"/>
                    <a:gd name="T16" fmla="*/ 21 w 24"/>
                    <a:gd name="T17" fmla="*/ 0 h 17"/>
                    <a:gd name="T18" fmla="*/ 20 w 24"/>
                    <a:gd name="T19" fmla="*/ 1 h 17"/>
                    <a:gd name="T20" fmla="*/ 20 w 24"/>
                    <a:gd name="T21" fmla="*/ 1 h 17"/>
                    <a:gd name="T22" fmla="*/ 20 w 24"/>
                    <a:gd name="T23" fmla="*/ 1 h 17"/>
                    <a:gd name="T24" fmla="*/ 1 w 24"/>
                    <a:gd name="T25" fmla="*/ 15 h 17"/>
                    <a:gd name="T26" fmla="*/ 0 w 24"/>
                    <a:gd name="T27" fmla="*/ 16 h 17"/>
                    <a:gd name="T28" fmla="*/ 4 w 24"/>
                    <a:gd name="T29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17">
                      <a:moveTo>
                        <a:pt x="4" y="15"/>
                      </a:moveTo>
                      <a:cubicBezTo>
                        <a:pt x="5" y="16"/>
                        <a:pt x="5" y="17"/>
                        <a:pt x="6" y="17"/>
                      </a:cubicBezTo>
                      <a:cubicBezTo>
                        <a:pt x="11" y="14"/>
                        <a:pt x="16" y="10"/>
                        <a:pt x="21" y="7"/>
                      </a:cubicBezTo>
                      <a:cubicBezTo>
                        <a:pt x="21" y="6"/>
                        <a:pt x="22" y="6"/>
                        <a:pt x="22" y="5"/>
                      </a:cubicBezTo>
                      <a:cubicBezTo>
                        <a:pt x="24" y="4"/>
                        <a:pt x="24" y="2"/>
                        <a:pt x="23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1" y="1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3" y="5"/>
                        <a:pt x="7" y="11"/>
                        <a:pt x="1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5"/>
                        <a:pt x="2" y="14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0" name="Freeform 4365"/>
                <p:cNvSpPr/>
                <p:nvPr/>
              </p:nvSpPr>
              <p:spPr bwMode="auto">
                <a:xfrm>
                  <a:off x="2750" y="625"/>
                  <a:ext cx="55" cy="58"/>
                </a:xfrm>
                <a:custGeom>
                  <a:avLst/>
                  <a:gdLst>
                    <a:gd name="T0" fmla="*/ 31 w 32"/>
                    <a:gd name="T1" fmla="*/ 31 h 33"/>
                    <a:gd name="T2" fmla="*/ 32 w 32"/>
                    <a:gd name="T3" fmla="*/ 30 h 33"/>
                    <a:gd name="T4" fmla="*/ 29 w 32"/>
                    <a:gd name="T5" fmla="*/ 26 h 33"/>
                    <a:gd name="T6" fmla="*/ 27 w 32"/>
                    <a:gd name="T7" fmla="*/ 27 h 33"/>
                    <a:gd name="T8" fmla="*/ 27 w 32"/>
                    <a:gd name="T9" fmla="*/ 26 h 33"/>
                    <a:gd name="T10" fmla="*/ 28 w 32"/>
                    <a:gd name="T11" fmla="*/ 25 h 33"/>
                    <a:gd name="T12" fmla="*/ 25 w 32"/>
                    <a:gd name="T13" fmla="*/ 22 h 33"/>
                    <a:gd name="T14" fmla="*/ 22 w 32"/>
                    <a:gd name="T15" fmla="*/ 23 h 33"/>
                    <a:gd name="T16" fmla="*/ 22 w 32"/>
                    <a:gd name="T17" fmla="*/ 22 h 33"/>
                    <a:gd name="T18" fmla="*/ 23 w 32"/>
                    <a:gd name="T19" fmla="*/ 21 h 33"/>
                    <a:gd name="T20" fmla="*/ 21 w 32"/>
                    <a:gd name="T21" fmla="*/ 19 h 33"/>
                    <a:gd name="T22" fmla="*/ 20 w 32"/>
                    <a:gd name="T23" fmla="*/ 19 h 33"/>
                    <a:gd name="T24" fmla="*/ 19 w 32"/>
                    <a:gd name="T25" fmla="*/ 18 h 33"/>
                    <a:gd name="T26" fmla="*/ 20 w 32"/>
                    <a:gd name="T27" fmla="*/ 17 h 33"/>
                    <a:gd name="T28" fmla="*/ 18 w 32"/>
                    <a:gd name="T29" fmla="*/ 15 h 33"/>
                    <a:gd name="T30" fmla="*/ 17 w 32"/>
                    <a:gd name="T31" fmla="*/ 16 h 33"/>
                    <a:gd name="T32" fmla="*/ 16 w 32"/>
                    <a:gd name="T33" fmla="*/ 15 h 33"/>
                    <a:gd name="T34" fmla="*/ 17 w 32"/>
                    <a:gd name="T35" fmla="*/ 14 h 33"/>
                    <a:gd name="T36" fmla="*/ 13 w 32"/>
                    <a:gd name="T37" fmla="*/ 9 h 33"/>
                    <a:gd name="T38" fmla="*/ 11 w 32"/>
                    <a:gd name="T39" fmla="*/ 10 h 33"/>
                    <a:gd name="T40" fmla="*/ 10 w 32"/>
                    <a:gd name="T41" fmla="*/ 9 h 33"/>
                    <a:gd name="T42" fmla="*/ 11 w 32"/>
                    <a:gd name="T43" fmla="*/ 7 h 33"/>
                    <a:gd name="T44" fmla="*/ 9 w 32"/>
                    <a:gd name="T45" fmla="*/ 5 h 33"/>
                    <a:gd name="T46" fmla="*/ 8 w 32"/>
                    <a:gd name="T47" fmla="*/ 5 h 33"/>
                    <a:gd name="T48" fmla="*/ 8 w 32"/>
                    <a:gd name="T49" fmla="*/ 4 h 33"/>
                    <a:gd name="T50" fmla="*/ 8 w 32"/>
                    <a:gd name="T51" fmla="*/ 4 h 33"/>
                    <a:gd name="T52" fmla="*/ 7 w 32"/>
                    <a:gd name="T53" fmla="*/ 3 h 33"/>
                    <a:gd name="T54" fmla="*/ 5 w 32"/>
                    <a:gd name="T55" fmla="*/ 1 h 33"/>
                    <a:gd name="T56" fmla="*/ 1 w 32"/>
                    <a:gd name="T57" fmla="*/ 2 h 33"/>
                    <a:gd name="T58" fmla="*/ 0 w 32"/>
                    <a:gd name="T59" fmla="*/ 2 h 33"/>
                    <a:gd name="T60" fmla="*/ 0 w 32"/>
                    <a:gd name="T61" fmla="*/ 2 h 33"/>
                    <a:gd name="T62" fmla="*/ 1 w 32"/>
                    <a:gd name="T63" fmla="*/ 5 h 33"/>
                    <a:gd name="T64" fmla="*/ 28 w 32"/>
                    <a:gd name="T65" fmla="*/ 33 h 33"/>
                    <a:gd name="T66" fmla="*/ 30 w 32"/>
                    <a:gd name="T67" fmla="*/ 32 h 33"/>
                    <a:gd name="T68" fmla="*/ 31 w 32"/>
                    <a:gd name="T69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33">
                      <a:moveTo>
                        <a:pt x="31" y="31"/>
                      </a:moveTo>
                      <a:cubicBezTo>
                        <a:pt x="31" y="30"/>
                        <a:pt x="32" y="30"/>
                        <a:pt x="32" y="30"/>
                      </a:cubicBezTo>
                      <a:cubicBezTo>
                        <a:pt x="31" y="29"/>
                        <a:pt x="30" y="28"/>
                        <a:pt x="29" y="26"/>
                      </a:cubicBezTo>
                      <a:cubicBezTo>
                        <a:pt x="28" y="27"/>
                        <a:pt x="28" y="27"/>
                        <a:pt x="27" y="27"/>
                      </a:cubicBezTo>
                      <a:cubicBezTo>
                        <a:pt x="27" y="27"/>
                        <a:pt x="26" y="26"/>
                        <a:pt x="27" y="26"/>
                      </a:cubicBez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6" y="23"/>
                        <a:pt x="25" y="22"/>
                      </a:cubicBezTo>
                      <a:cubicBezTo>
                        <a:pt x="24" y="23"/>
                        <a:pt x="23" y="23"/>
                        <a:pt x="22" y="23"/>
                      </a:cubicBezTo>
                      <a:cubicBezTo>
                        <a:pt x="22" y="24"/>
                        <a:pt x="21" y="23"/>
                        <a:pt x="22" y="22"/>
                      </a:cubicBezTo>
                      <a:cubicBezTo>
                        <a:pt x="22" y="22"/>
                        <a:pt x="23" y="21"/>
                        <a:pt x="23" y="21"/>
                      </a:cubicBezTo>
                      <a:cubicBezTo>
                        <a:pt x="23" y="20"/>
                        <a:pt x="22" y="19"/>
                        <a:pt x="21" y="19"/>
                      </a:cubicBezTo>
                      <a:cubicBezTo>
                        <a:pt x="21" y="19"/>
                        <a:pt x="20" y="19"/>
                        <a:pt x="20" y="19"/>
                      </a:cubicBezTo>
                      <a:cubicBezTo>
                        <a:pt x="19" y="19"/>
                        <a:pt x="18" y="19"/>
                        <a:pt x="19" y="18"/>
                      </a:cubicBezTo>
                      <a:cubicBezTo>
                        <a:pt x="19" y="18"/>
                        <a:pt x="20" y="17"/>
                        <a:pt x="20" y="17"/>
                      </a:cubicBezTo>
                      <a:cubicBezTo>
                        <a:pt x="20" y="16"/>
                        <a:pt x="19" y="16"/>
                        <a:pt x="18" y="15"/>
                      </a:cubicBezTo>
                      <a:cubicBezTo>
                        <a:pt x="18" y="15"/>
                        <a:pt x="17" y="16"/>
                        <a:pt x="17" y="16"/>
                      </a:cubicBezTo>
                      <a:cubicBezTo>
                        <a:pt x="16" y="16"/>
                        <a:pt x="16" y="15"/>
                        <a:pt x="16" y="15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6" y="12"/>
                        <a:pt x="14" y="10"/>
                        <a:pt x="13" y="9"/>
                      </a:cubicBezTo>
                      <a:cubicBezTo>
                        <a:pt x="12" y="9"/>
                        <a:pt x="12" y="9"/>
                        <a:pt x="11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0" y="7"/>
                        <a:pt x="10" y="6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6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3"/>
                      </a:cubicBezTo>
                      <a:cubicBezTo>
                        <a:pt x="6" y="3"/>
                        <a:pt x="6" y="2"/>
                        <a:pt x="5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11" y="14"/>
                        <a:pt x="19" y="24"/>
                        <a:pt x="28" y="33"/>
                      </a:cubicBezTo>
                      <a:cubicBezTo>
                        <a:pt x="29" y="33"/>
                        <a:pt x="29" y="32"/>
                        <a:pt x="30" y="32"/>
                      </a:cubicBezTo>
                      <a:cubicBezTo>
                        <a:pt x="30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1" name="Freeform 4366"/>
                <p:cNvSpPr/>
                <p:nvPr/>
              </p:nvSpPr>
              <p:spPr bwMode="auto">
                <a:xfrm>
                  <a:off x="2807" y="679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  <a:gd name="T8" fmla="*/ 1 w 1"/>
                    <a:gd name="T9" fmla="*/ 1 h 1"/>
                    <a:gd name="T10" fmla="*/ 1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2" name="Freeform 4367"/>
                <p:cNvSpPr/>
                <p:nvPr/>
              </p:nvSpPr>
              <p:spPr bwMode="auto">
                <a:xfrm>
                  <a:off x="2809" y="683"/>
                  <a:ext cx="0" cy="2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3" name="Freeform 4368"/>
                <p:cNvSpPr/>
                <p:nvPr/>
              </p:nvSpPr>
              <p:spPr bwMode="auto">
                <a:xfrm>
                  <a:off x="2765" y="704"/>
                  <a:ext cx="25" cy="22"/>
                </a:xfrm>
                <a:custGeom>
                  <a:avLst/>
                  <a:gdLst>
                    <a:gd name="T0" fmla="*/ 1 w 14"/>
                    <a:gd name="T1" fmla="*/ 12 h 13"/>
                    <a:gd name="T2" fmla="*/ 14 w 14"/>
                    <a:gd name="T3" fmla="*/ 0 h 13"/>
                    <a:gd name="T4" fmla="*/ 12 w 14"/>
                    <a:gd name="T5" fmla="*/ 1 h 13"/>
                    <a:gd name="T6" fmla="*/ 5 w 14"/>
                    <a:gd name="T7" fmla="*/ 7 h 13"/>
                    <a:gd name="T8" fmla="*/ 0 w 14"/>
                    <a:gd name="T9" fmla="*/ 13 h 13"/>
                    <a:gd name="T10" fmla="*/ 0 w 14"/>
                    <a:gd name="T11" fmla="*/ 13 h 13"/>
                    <a:gd name="T12" fmla="*/ 1 w 14"/>
                    <a:gd name="T13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3">
                      <a:moveTo>
                        <a:pt x="1" y="12"/>
                      </a:moveTo>
                      <a:cubicBezTo>
                        <a:pt x="5" y="8"/>
                        <a:pt x="10" y="4"/>
                        <a:pt x="14" y="0"/>
                      </a:cubicBezTo>
                      <a:cubicBezTo>
                        <a:pt x="13" y="0"/>
                        <a:pt x="13" y="0"/>
                        <a:pt x="12" y="1"/>
                      </a:cubicBezTo>
                      <a:cubicBezTo>
                        <a:pt x="10" y="3"/>
                        <a:pt x="7" y="5"/>
                        <a:pt x="5" y="7"/>
                      </a:cubicBezTo>
                      <a:cubicBezTo>
                        <a:pt x="4" y="8"/>
                        <a:pt x="1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1" y="13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4" name="Freeform 4369"/>
                <p:cNvSpPr/>
                <p:nvPr/>
              </p:nvSpPr>
              <p:spPr bwMode="auto">
                <a:xfrm>
                  <a:off x="2755" y="72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5" name="Freeform 4370"/>
                <p:cNvSpPr/>
                <p:nvPr/>
              </p:nvSpPr>
              <p:spPr bwMode="auto">
                <a:xfrm>
                  <a:off x="2793" y="697"/>
                  <a:ext cx="5" cy="5"/>
                </a:xfrm>
                <a:custGeom>
                  <a:avLst/>
                  <a:gdLst>
                    <a:gd name="T0" fmla="*/ 3 w 3"/>
                    <a:gd name="T1" fmla="*/ 0 h 3"/>
                    <a:gd name="T2" fmla="*/ 0 w 3"/>
                    <a:gd name="T3" fmla="*/ 3 h 3"/>
                    <a:gd name="T4" fmla="*/ 3 w 3"/>
                    <a:gd name="T5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0"/>
                      </a:move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1" y="2"/>
                        <a:pt x="2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6" name="Freeform 4371"/>
                <p:cNvSpPr/>
                <p:nvPr/>
              </p:nvSpPr>
              <p:spPr bwMode="auto">
                <a:xfrm>
                  <a:off x="2756" y="679"/>
                  <a:ext cx="53" cy="47"/>
                </a:xfrm>
                <a:custGeom>
                  <a:avLst/>
                  <a:gdLst>
                    <a:gd name="T0" fmla="*/ 4 w 30"/>
                    <a:gd name="T1" fmla="*/ 26 h 27"/>
                    <a:gd name="T2" fmla="*/ 4 w 30"/>
                    <a:gd name="T3" fmla="*/ 27 h 27"/>
                    <a:gd name="T4" fmla="*/ 25 w 30"/>
                    <a:gd name="T5" fmla="*/ 6 h 27"/>
                    <a:gd name="T6" fmla="*/ 30 w 30"/>
                    <a:gd name="T7" fmla="*/ 1 h 27"/>
                    <a:gd name="T8" fmla="*/ 29 w 30"/>
                    <a:gd name="T9" fmla="*/ 0 h 27"/>
                    <a:gd name="T10" fmla="*/ 28 w 30"/>
                    <a:gd name="T11" fmla="*/ 1 h 27"/>
                    <a:gd name="T12" fmla="*/ 27 w 30"/>
                    <a:gd name="T13" fmla="*/ 0 h 27"/>
                    <a:gd name="T14" fmla="*/ 27 w 30"/>
                    <a:gd name="T15" fmla="*/ 0 h 27"/>
                    <a:gd name="T16" fmla="*/ 26 w 30"/>
                    <a:gd name="T17" fmla="*/ 1 h 27"/>
                    <a:gd name="T18" fmla="*/ 24 w 30"/>
                    <a:gd name="T19" fmla="*/ 2 h 27"/>
                    <a:gd name="T20" fmla="*/ 0 w 30"/>
                    <a:gd name="T21" fmla="*/ 26 h 27"/>
                    <a:gd name="T22" fmla="*/ 0 w 30"/>
                    <a:gd name="T23" fmla="*/ 27 h 27"/>
                    <a:gd name="T24" fmla="*/ 4 w 30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7">
                      <a:moveTo>
                        <a:pt x="4" y="26"/>
                      </a:moveTo>
                      <a:cubicBezTo>
                        <a:pt x="4" y="26"/>
                        <a:pt x="4" y="26"/>
                        <a:pt x="4" y="27"/>
                      </a:cubicBezTo>
                      <a:cubicBezTo>
                        <a:pt x="9" y="18"/>
                        <a:pt x="18" y="13"/>
                        <a:pt x="25" y="6"/>
                      </a:cubicBezTo>
                      <a:cubicBezTo>
                        <a:pt x="27" y="4"/>
                        <a:pt x="28" y="3"/>
                        <a:pt x="30" y="1"/>
                      </a:cubicBezTo>
                      <a:cubicBezTo>
                        <a:pt x="30" y="1"/>
                        <a:pt x="29" y="0"/>
                        <a:pt x="29" y="0"/>
                      </a:cubicBezTo>
                      <a:cubicBezTo>
                        <a:pt x="29" y="1"/>
                        <a:pt x="28" y="1"/>
                        <a:pt x="28" y="1"/>
                      </a:cubicBezTo>
                      <a:cubicBezTo>
                        <a:pt x="27" y="1"/>
                        <a:pt x="27" y="1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17" y="11"/>
                        <a:pt x="7" y="17"/>
                        <a:pt x="0" y="26"/>
                      </a:cubicBezTo>
                      <a:cubicBezTo>
                        <a:pt x="0" y="26"/>
                        <a:pt x="0" y="27"/>
                        <a:pt x="0" y="27"/>
                      </a:cubicBezTo>
                      <a:cubicBezTo>
                        <a:pt x="0" y="25"/>
                        <a:pt x="2" y="25"/>
                        <a:pt x="4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07" name="Freeform 4372"/>
                <p:cNvSpPr/>
                <p:nvPr/>
              </p:nvSpPr>
              <p:spPr bwMode="auto">
                <a:xfrm>
                  <a:off x="2803" y="683"/>
                  <a:ext cx="6" cy="5"/>
                </a:xfrm>
                <a:custGeom>
                  <a:avLst/>
                  <a:gdLst>
                    <a:gd name="T0" fmla="*/ 0 w 3"/>
                    <a:gd name="T1" fmla="*/ 3 h 3"/>
                    <a:gd name="T2" fmla="*/ 3 w 3"/>
                    <a:gd name="T3" fmla="*/ 1 h 3"/>
                    <a:gd name="T4" fmla="*/ 3 w 3"/>
                    <a:gd name="T5" fmla="*/ 0 h 3"/>
                    <a:gd name="T6" fmla="*/ 0 w 3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3">
                      <a:moveTo>
                        <a:pt x="0" y="3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1" name="Freeform 4373"/>
                <p:cNvSpPr/>
                <p:nvPr/>
              </p:nvSpPr>
              <p:spPr bwMode="auto">
                <a:xfrm>
                  <a:off x="2755" y="723"/>
                  <a:ext cx="31" cy="33"/>
                </a:xfrm>
                <a:custGeom>
                  <a:avLst/>
                  <a:gdLst>
                    <a:gd name="T0" fmla="*/ 17 w 18"/>
                    <a:gd name="T1" fmla="*/ 15 h 19"/>
                    <a:gd name="T2" fmla="*/ 18 w 18"/>
                    <a:gd name="T3" fmla="*/ 13 h 19"/>
                    <a:gd name="T4" fmla="*/ 15 w 18"/>
                    <a:gd name="T5" fmla="*/ 11 h 19"/>
                    <a:gd name="T6" fmla="*/ 14 w 18"/>
                    <a:gd name="T7" fmla="*/ 12 h 19"/>
                    <a:gd name="T8" fmla="*/ 13 w 18"/>
                    <a:gd name="T9" fmla="*/ 11 h 19"/>
                    <a:gd name="T10" fmla="*/ 14 w 18"/>
                    <a:gd name="T11" fmla="*/ 10 h 19"/>
                    <a:gd name="T12" fmla="*/ 10 w 18"/>
                    <a:gd name="T13" fmla="*/ 7 h 19"/>
                    <a:gd name="T14" fmla="*/ 9 w 18"/>
                    <a:gd name="T15" fmla="*/ 8 h 19"/>
                    <a:gd name="T16" fmla="*/ 8 w 18"/>
                    <a:gd name="T17" fmla="*/ 7 h 19"/>
                    <a:gd name="T18" fmla="*/ 9 w 18"/>
                    <a:gd name="T19" fmla="*/ 6 h 19"/>
                    <a:gd name="T20" fmla="*/ 7 w 18"/>
                    <a:gd name="T21" fmla="*/ 3 h 19"/>
                    <a:gd name="T22" fmla="*/ 4 w 18"/>
                    <a:gd name="T23" fmla="*/ 6 h 19"/>
                    <a:gd name="T24" fmla="*/ 3 w 18"/>
                    <a:gd name="T25" fmla="*/ 6 h 19"/>
                    <a:gd name="T26" fmla="*/ 5 w 18"/>
                    <a:gd name="T27" fmla="*/ 2 h 19"/>
                    <a:gd name="T28" fmla="*/ 5 w 18"/>
                    <a:gd name="T29" fmla="*/ 1 h 19"/>
                    <a:gd name="T30" fmla="*/ 1 w 18"/>
                    <a:gd name="T31" fmla="*/ 2 h 19"/>
                    <a:gd name="T32" fmla="*/ 1 w 18"/>
                    <a:gd name="T33" fmla="*/ 2 h 19"/>
                    <a:gd name="T34" fmla="*/ 0 w 18"/>
                    <a:gd name="T35" fmla="*/ 2 h 19"/>
                    <a:gd name="T36" fmla="*/ 1 w 18"/>
                    <a:gd name="T37" fmla="*/ 5 h 19"/>
                    <a:gd name="T38" fmla="*/ 17 w 18"/>
                    <a:gd name="T39" fmla="*/ 19 h 19"/>
                    <a:gd name="T40" fmla="*/ 17 w 18"/>
                    <a:gd name="T41" fmla="*/ 19 h 19"/>
                    <a:gd name="T42" fmla="*/ 17 w 18"/>
                    <a:gd name="T43" fmla="*/ 1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19">
                      <a:moveTo>
                        <a:pt x="17" y="15"/>
                      </a:moveTo>
                      <a:cubicBezTo>
                        <a:pt x="17" y="14"/>
                        <a:pt x="18" y="14"/>
                        <a:pt x="18" y="13"/>
                      </a:cubicBezTo>
                      <a:cubicBezTo>
                        <a:pt x="17" y="12"/>
                        <a:pt x="16" y="12"/>
                        <a:pt x="15" y="11"/>
                      </a:cubicBezTo>
                      <a:cubicBezTo>
                        <a:pt x="15" y="11"/>
                        <a:pt x="15" y="11"/>
                        <a:pt x="14" y="12"/>
                      </a:cubicBezTo>
                      <a:cubicBezTo>
                        <a:pt x="14" y="12"/>
                        <a:pt x="13" y="11"/>
                        <a:pt x="13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1" y="8"/>
                        <a:pt x="10" y="7"/>
                      </a:cubicBezTo>
                      <a:cubicBezTo>
                        <a:pt x="10" y="7"/>
                        <a:pt x="9" y="8"/>
                        <a:pt x="9" y="8"/>
                      </a:cubicBezTo>
                      <a:cubicBezTo>
                        <a:pt x="9" y="9"/>
                        <a:pt x="8" y="8"/>
                        <a:pt x="8" y="7"/>
                      </a:cubicBezTo>
                      <a:cubicBezTo>
                        <a:pt x="8" y="7"/>
                        <a:pt x="9" y="6"/>
                        <a:pt x="9" y="6"/>
                      </a:cubicBezTo>
                      <a:cubicBezTo>
                        <a:pt x="8" y="5"/>
                        <a:pt x="7" y="4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3" y="7"/>
                        <a:pt x="3" y="6"/>
                        <a:pt x="3" y="6"/>
                      </a:cubicBezTo>
                      <a:cubicBezTo>
                        <a:pt x="3" y="4"/>
                        <a:pt x="4" y="3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0"/>
                        <a:pt x="1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6" y="10"/>
                        <a:pt x="11" y="15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6" y="18"/>
                        <a:pt x="15" y="16"/>
                        <a:pt x="1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2" name="Freeform 4374"/>
                <p:cNvSpPr/>
                <p:nvPr/>
              </p:nvSpPr>
              <p:spPr bwMode="auto">
                <a:xfrm>
                  <a:off x="2786" y="7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3" name="Freeform 4375"/>
                <p:cNvSpPr/>
                <p:nvPr/>
              </p:nvSpPr>
              <p:spPr bwMode="auto">
                <a:xfrm>
                  <a:off x="2763" y="726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4" name="Freeform 4376"/>
                <p:cNvSpPr/>
                <p:nvPr/>
              </p:nvSpPr>
              <p:spPr bwMode="auto">
                <a:xfrm>
                  <a:off x="2781" y="700"/>
                  <a:ext cx="54" cy="56"/>
                </a:xfrm>
                <a:custGeom>
                  <a:avLst/>
                  <a:gdLst>
                    <a:gd name="T0" fmla="*/ 28 w 31"/>
                    <a:gd name="T1" fmla="*/ 4 h 32"/>
                    <a:gd name="T2" fmla="*/ 28 w 31"/>
                    <a:gd name="T3" fmla="*/ 5 h 32"/>
                    <a:gd name="T4" fmla="*/ 27 w 31"/>
                    <a:gd name="T5" fmla="*/ 4 h 32"/>
                    <a:gd name="T6" fmla="*/ 28 w 31"/>
                    <a:gd name="T7" fmla="*/ 3 h 32"/>
                    <a:gd name="T8" fmla="*/ 30 w 31"/>
                    <a:gd name="T9" fmla="*/ 1 h 32"/>
                    <a:gd name="T10" fmla="*/ 30 w 31"/>
                    <a:gd name="T11" fmla="*/ 0 h 32"/>
                    <a:gd name="T12" fmla="*/ 29 w 31"/>
                    <a:gd name="T13" fmla="*/ 1 h 32"/>
                    <a:gd name="T14" fmla="*/ 3 w 31"/>
                    <a:gd name="T15" fmla="*/ 26 h 32"/>
                    <a:gd name="T16" fmla="*/ 2 w 31"/>
                    <a:gd name="T17" fmla="*/ 28 h 32"/>
                    <a:gd name="T18" fmla="*/ 2 w 31"/>
                    <a:gd name="T19" fmla="*/ 32 h 32"/>
                    <a:gd name="T20" fmla="*/ 3 w 31"/>
                    <a:gd name="T21" fmla="*/ 32 h 32"/>
                    <a:gd name="T22" fmla="*/ 3 w 31"/>
                    <a:gd name="T23" fmla="*/ 32 h 32"/>
                    <a:gd name="T24" fmla="*/ 5 w 31"/>
                    <a:gd name="T25" fmla="*/ 31 h 32"/>
                    <a:gd name="T26" fmla="*/ 31 w 31"/>
                    <a:gd name="T27" fmla="*/ 6 h 32"/>
                    <a:gd name="T28" fmla="*/ 29 w 31"/>
                    <a:gd name="T29" fmla="*/ 5 h 32"/>
                    <a:gd name="T30" fmla="*/ 28 w 31"/>
                    <a:gd name="T3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32">
                      <a:moveTo>
                        <a:pt x="28" y="4"/>
                      </a:move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7" y="5"/>
                        <a:pt x="26" y="4"/>
                        <a:pt x="27" y="4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2"/>
                        <a:pt x="29" y="1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9" y="0"/>
                        <a:pt x="29" y="1"/>
                        <a:pt x="29" y="1"/>
                      </a:cubicBezTo>
                      <a:cubicBezTo>
                        <a:pt x="21" y="10"/>
                        <a:pt x="11" y="17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0" y="29"/>
                        <a:pt x="1" y="31"/>
                        <a:pt x="2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32"/>
                        <a:pt x="5" y="32"/>
                        <a:pt x="5" y="31"/>
                      </a:cubicBezTo>
                      <a:cubicBezTo>
                        <a:pt x="13" y="22"/>
                        <a:pt x="22" y="15"/>
                        <a:pt x="31" y="6"/>
                      </a:cubicBezTo>
                      <a:cubicBezTo>
                        <a:pt x="30" y="6"/>
                        <a:pt x="29" y="5"/>
                        <a:pt x="29" y="5"/>
                      </a:cubicBezTo>
                      <a:cubicBezTo>
                        <a:pt x="29" y="4"/>
                        <a:pt x="29" y="4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5" name="Freeform 4377"/>
                <p:cNvSpPr/>
                <p:nvPr/>
              </p:nvSpPr>
              <p:spPr bwMode="auto">
                <a:xfrm>
                  <a:off x="2882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6" name="Freeform 4378"/>
                <p:cNvSpPr/>
                <p:nvPr/>
              </p:nvSpPr>
              <p:spPr bwMode="auto">
                <a:xfrm>
                  <a:off x="2885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7" name="Freeform 4379"/>
                <p:cNvSpPr/>
                <p:nvPr/>
              </p:nvSpPr>
              <p:spPr bwMode="auto">
                <a:xfrm>
                  <a:off x="2883" y="6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8" name="Freeform 4380"/>
                <p:cNvSpPr/>
                <p:nvPr/>
              </p:nvSpPr>
              <p:spPr bwMode="auto">
                <a:xfrm>
                  <a:off x="2824" y="601"/>
                  <a:ext cx="58" cy="59"/>
                </a:xfrm>
                <a:custGeom>
                  <a:avLst/>
                  <a:gdLst>
                    <a:gd name="T0" fmla="*/ 0 w 33"/>
                    <a:gd name="T1" fmla="*/ 30 h 34"/>
                    <a:gd name="T2" fmla="*/ 0 w 33"/>
                    <a:gd name="T3" fmla="*/ 30 h 34"/>
                    <a:gd name="T4" fmla="*/ 1 w 33"/>
                    <a:gd name="T5" fmla="*/ 31 h 34"/>
                    <a:gd name="T6" fmla="*/ 0 w 33"/>
                    <a:gd name="T7" fmla="*/ 32 h 34"/>
                    <a:gd name="T8" fmla="*/ 4 w 33"/>
                    <a:gd name="T9" fmla="*/ 33 h 34"/>
                    <a:gd name="T10" fmla="*/ 5 w 33"/>
                    <a:gd name="T11" fmla="*/ 33 h 34"/>
                    <a:gd name="T12" fmla="*/ 33 w 33"/>
                    <a:gd name="T13" fmla="*/ 6 h 34"/>
                    <a:gd name="T14" fmla="*/ 31 w 33"/>
                    <a:gd name="T15" fmla="*/ 4 h 34"/>
                    <a:gd name="T16" fmla="*/ 32 w 33"/>
                    <a:gd name="T17" fmla="*/ 0 h 34"/>
                    <a:gd name="T18" fmla="*/ 32 w 33"/>
                    <a:gd name="T19" fmla="*/ 0 h 34"/>
                    <a:gd name="T20" fmla="*/ 3 w 33"/>
                    <a:gd name="T21" fmla="*/ 27 h 34"/>
                    <a:gd name="T22" fmla="*/ 1 w 33"/>
                    <a:gd name="T23" fmla="*/ 29 h 34"/>
                    <a:gd name="T24" fmla="*/ 0 w 33"/>
                    <a:gd name="T25" fmla="*/ 3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34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" y="30"/>
                        <a:pt x="2" y="31"/>
                        <a:pt x="1" y="31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3"/>
                        <a:pt x="3" y="34"/>
                        <a:pt x="4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14" y="24"/>
                        <a:pt x="23" y="14"/>
                        <a:pt x="33" y="6"/>
                      </a:cubicBezTo>
                      <a:cubicBezTo>
                        <a:pt x="33" y="5"/>
                        <a:pt x="32" y="5"/>
                        <a:pt x="31" y="4"/>
                      </a:cubicBezTo>
                      <a:cubicBezTo>
                        <a:pt x="30" y="3"/>
                        <a:pt x="31" y="1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1" y="8"/>
                        <a:pt x="13" y="18"/>
                        <a:pt x="3" y="27"/>
                      </a:cubicBezTo>
                      <a:cubicBezTo>
                        <a:pt x="2" y="28"/>
                        <a:pt x="2" y="28"/>
                        <a:pt x="1" y="29"/>
                      </a:cubicBezTo>
                      <a:cubicBezTo>
                        <a:pt x="0" y="29"/>
                        <a:pt x="0" y="30"/>
                        <a:pt x="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59" name="Freeform 4381"/>
                <p:cNvSpPr/>
                <p:nvPr/>
              </p:nvSpPr>
              <p:spPr bwMode="auto">
                <a:xfrm>
                  <a:off x="2876" y="601"/>
                  <a:ext cx="40" cy="35"/>
                </a:xfrm>
                <a:custGeom>
                  <a:avLst/>
                  <a:gdLst>
                    <a:gd name="T0" fmla="*/ 1 w 23"/>
                    <a:gd name="T1" fmla="*/ 4 h 20"/>
                    <a:gd name="T2" fmla="*/ 3 w 23"/>
                    <a:gd name="T3" fmla="*/ 6 h 20"/>
                    <a:gd name="T4" fmla="*/ 5 w 23"/>
                    <a:gd name="T5" fmla="*/ 8 h 20"/>
                    <a:gd name="T6" fmla="*/ 5 w 23"/>
                    <a:gd name="T7" fmla="*/ 8 h 20"/>
                    <a:gd name="T8" fmla="*/ 7 w 23"/>
                    <a:gd name="T9" fmla="*/ 10 h 20"/>
                    <a:gd name="T10" fmla="*/ 7 w 23"/>
                    <a:gd name="T11" fmla="*/ 9 h 20"/>
                    <a:gd name="T12" fmla="*/ 8 w 23"/>
                    <a:gd name="T13" fmla="*/ 11 h 20"/>
                    <a:gd name="T14" fmla="*/ 8 w 23"/>
                    <a:gd name="T15" fmla="*/ 11 h 20"/>
                    <a:gd name="T16" fmla="*/ 11 w 23"/>
                    <a:gd name="T17" fmla="*/ 13 h 20"/>
                    <a:gd name="T18" fmla="*/ 11 w 23"/>
                    <a:gd name="T19" fmla="*/ 13 h 20"/>
                    <a:gd name="T20" fmla="*/ 12 w 23"/>
                    <a:gd name="T21" fmla="*/ 14 h 20"/>
                    <a:gd name="T22" fmla="*/ 12 w 23"/>
                    <a:gd name="T23" fmla="*/ 14 h 20"/>
                    <a:gd name="T24" fmla="*/ 15 w 23"/>
                    <a:gd name="T25" fmla="*/ 18 h 20"/>
                    <a:gd name="T26" fmla="*/ 17 w 23"/>
                    <a:gd name="T27" fmla="*/ 16 h 20"/>
                    <a:gd name="T28" fmla="*/ 18 w 23"/>
                    <a:gd name="T29" fmla="*/ 17 h 20"/>
                    <a:gd name="T30" fmla="*/ 17 w 23"/>
                    <a:gd name="T31" fmla="*/ 19 h 20"/>
                    <a:gd name="T32" fmla="*/ 18 w 23"/>
                    <a:gd name="T33" fmla="*/ 18 h 20"/>
                    <a:gd name="T34" fmla="*/ 22 w 23"/>
                    <a:gd name="T35" fmla="*/ 20 h 20"/>
                    <a:gd name="T36" fmla="*/ 22 w 23"/>
                    <a:gd name="T37" fmla="*/ 17 h 20"/>
                    <a:gd name="T38" fmla="*/ 5 w 23"/>
                    <a:gd name="T39" fmla="*/ 1 h 20"/>
                    <a:gd name="T40" fmla="*/ 5 w 23"/>
                    <a:gd name="T41" fmla="*/ 0 h 20"/>
                    <a:gd name="T42" fmla="*/ 5 w 23"/>
                    <a:gd name="T43" fmla="*/ 0 h 20"/>
                    <a:gd name="T44" fmla="*/ 4 w 23"/>
                    <a:gd name="T45" fmla="*/ 0 h 20"/>
                    <a:gd name="T46" fmla="*/ 4 w 23"/>
                    <a:gd name="T47" fmla="*/ 0 h 20"/>
                    <a:gd name="T48" fmla="*/ 3 w 23"/>
                    <a:gd name="T49" fmla="*/ 0 h 20"/>
                    <a:gd name="T50" fmla="*/ 3 w 23"/>
                    <a:gd name="T51" fmla="*/ 0 h 20"/>
                    <a:gd name="T52" fmla="*/ 2 w 23"/>
                    <a:gd name="T53" fmla="*/ 0 h 20"/>
                    <a:gd name="T54" fmla="*/ 1 w 23"/>
                    <a:gd name="T5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3" h="20">
                      <a:moveTo>
                        <a:pt x="1" y="4"/>
                      </a:move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4" y="7"/>
                        <a:pt x="4" y="7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8" y="10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10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5"/>
                        <a:pt x="14" y="17"/>
                        <a:pt x="15" y="18"/>
                      </a:cubicBezTo>
                      <a:cubicBezTo>
                        <a:pt x="16" y="17"/>
                        <a:pt x="17" y="17"/>
                        <a:pt x="17" y="16"/>
                      </a:cubicBezTo>
                      <a:cubicBezTo>
                        <a:pt x="18" y="16"/>
                        <a:pt x="18" y="17"/>
                        <a:pt x="18" y="17"/>
                      </a:cubicBezTo>
                      <a:cubicBezTo>
                        <a:pt x="18" y="18"/>
                        <a:pt x="17" y="18"/>
                        <a:pt x="17" y="19"/>
                      </a:cubicBezTo>
                      <a:cubicBezTo>
                        <a:pt x="17" y="19"/>
                        <a:pt x="17" y="18"/>
                        <a:pt x="18" y="18"/>
                      </a:cubicBezTo>
                      <a:cubicBezTo>
                        <a:pt x="20" y="17"/>
                        <a:pt x="22" y="18"/>
                        <a:pt x="22" y="20"/>
                      </a:cubicBezTo>
                      <a:cubicBezTo>
                        <a:pt x="23" y="19"/>
                        <a:pt x="23" y="18"/>
                        <a:pt x="22" y="17"/>
                      </a:cubicBezTo>
                      <a:cubicBezTo>
                        <a:pt x="17" y="11"/>
                        <a:pt x="10" y="7"/>
                        <a:pt x="5" y="1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0" name="Freeform 4382"/>
                <p:cNvSpPr/>
                <p:nvPr/>
              </p:nvSpPr>
              <p:spPr bwMode="auto">
                <a:xfrm>
                  <a:off x="2859" y="631"/>
                  <a:ext cx="56" cy="47"/>
                </a:xfrm>
                <a:custGeom>
                  <a:avLst/>
                  <a:gdLst>
                    <a:gd name="T0" fmla="*/ 28 w 32"/>
                    <a:gd name="T1" fmla="*/ 1 h 27"/>
                    <a:gd name="T2" fmla="*/ 27 w 32"/>
                    <a:gd name="T3" fmla="*/ 2 h 27"/>
                    <a:gd name="T4" fmla="*/ 1 w 32"/>
                    <a:gd name="T5" fmla="*/ 25 h 27"/>
                    <a:gd name="T6" fmla="*/ 2 w 32"/>
                    <a:gd name="T7" fmla="*/ 27 h 27"/>
                    <a:gd name="T8" fmla="*/ 6 w 32"/>
                    <a:gd name="T9" fmla="*/ 24 h 27"/>
                    <a:gd name="T10" fmla="*/ 7 w 32"/>
                    <a:gd name="T11" fmla="*/ 25 h 27"/>
                    <a:gd name="T12" fmla="*/ 31 w 32"/>
                    <a:gd name="T13" fmla="*/ 5 h 27"/>
                    <a:gd name="T14" fmla="*/ 32 w 32"/>
                    <a:gd name="T15" fmla="*/ 3 h 27"/>
                    <a:gd name="T16" fmla="*/ 28 w 32"/>
                    <a:gd name="T17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27">
                      <a:moveTo>
                        <a:pt x="28" y="1"/>
                      </a:moveTo>
                      <a:cubicBezTo>
                        <a:pt x="27" y="1"/>
                        <a:pt x="27" y="2"/>
                        <a:pt x="27" y="2"/>
                      </a:cubicBezTo>
                      <a:cubicBezTo>
                        <a:pt x="19" y="11"/>
                        <a:pt x="9" y="17"/>
                        <a:pt x="1" y="25"/>
                      </a:cubicBezTo>
                      <a:cubicBezTo>
                        <a:pt x="1" y="26"/>
                        <a:pt x="1" y="27"/>
                        <a:pt x="2" y="27"/>
                      </a:cubicBezTo>
                      <a:cubicBezTo>
                        <a:pt x="0" y="25"/>
                        <a:pt x="4" y="22"/>
                        <a:pt x="6" y="24"/>
                      </a:cubicBezTo>
                      <a:cubicBezTo>
                        <a:pt x="6" y="24"/>
                        <a:pt x="6" y="25"/>
                        <a:pt x="7" y="25"/>
                      </a:cubicBezTo>
                      <a:cubicBezTo>
                        <a:pt x="15" y="18"/>
                        <a:pt x="23" y="11"/>
                        <a:pt x="31" y="5"/>
                      </a:cubicBezTo>
                      <a:cubicBezTo>
                        <a:pt x="32" y="4"/>
                        <a:pt x="32" y="4"/>
                        <a:pt x="32" y="3"/>
                      </a:cubicBezTo>
                      <a:cubicBezTo>
                        <a:pt x="32" y="1"/>
                        <a:pt x="30" y="0"/>
                        <a:pt x="2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1" name="Freeform 4383"/>
                <p:cNvSpPr/>
                <p:nvPr/>
              </p:nvSpPr>
              <p:spPr bwMode="auto">
                <a:xfrm>
                  <a:off x="2830" y="702"/>
                  <a:ext cx="48" cy="52"/>
                </a:xfrm>
                <a:custGeom>
                  <a:avLst/>
                  <a:gdLst>
                    <a:gd name="T0" fmla="*/ 26 w 28"/>
                    <a:gd name="T1" fmla="*/ 27 h 30"/>
                    <a:gd name="T2" fmla="*/ 28 w 28"/>
                    <a:gd name="T3" fmla="*/ 25 h 30"/>
                    <a:gd name="T4" fmla="*/ 27 w 28"/>
                    <a:gd name="T5" fmla="*/ 24 h 30"/>
                    <a:gd name="T6" fmla="*/ 26 w 28"/>
                    <a:gd name="T7" fmla="*/ 23 h 30"/>
                    <a:gd name="T8" fmla="*/ 24 w 28"/>
                    <a:gd name="T9" fmla="*/ 21 h 30"/>
                    <a:gd name="T10" fmla="*/ 23 w 28"/>
                    <a:gd name="T11" fmla="*/ 21 h 30"/>
                    <a:gd name="T12" fmla="*/ 22 w 28"/>
                    <a:gd name="T13" fmla="*/ 20 h 30"/>
                    <a:gd name="T14" fmla="*/ 23 w 28"/>
                    <a:gd name="T15" fmla="*/ 20 h 30"/>
                    <a:gd name="T16" fmla="*/ 20 w 28"/>
                    <a:gd name="T17" fmla="*/ 17 h 30"/>
                    <a:gd name="T18" fmla="*/ 18 w 28"/>
                    <a:gd name="T19" fmla="*/ 18 h 30"/>
                    <a:gd name="T20" fmla="*/ 17 w 28"/>
                    <a:gd name="T21" fmla="*/ 18 h 30"/>
                    <a:gd name="T22" fmla="*/ 19 w 28"/>
                    <a:gd name="T23" fmla="*/ 15 h 30"/>
                    <a:gd name="T24" fmla="*/ 17 w 28"/>
                    <a:gd name="T25" fmla="*/ 13 h 30"/>
                    <a:gd name="T26" fmla="*/ 16 w 28"/>
                    <a:gd name="T27" fmla="*/ 13 h 30"/>
                    <a:gd name="T28" fmla="*/ 15 w 28"/>
                    <a:gd name="T29" fmla="*/ 12 h 30"/>
                    <a:gd name="T30" fmla="*/ 16 w 28"/>
                    <a:gd name="T31" fmla="*/ 12 h 30"/>
                    <a:gd name="T32" fmla="*/ 13 w 28"/>
                    <a:gd name="T33" fmla="*/ 8 h 30"/>
                    <a:gd name="T34" fmla="*/ 11 w 28"/>
                    <a:gd name="T35" fmla="*/ 9 h 30"/>
                    <a:gd name="T36" fmla="*/ 10 w 28"/>
                    <a:gd name="T37" fmla="*/ 8 h 30"/>
                    <a:gd name="T38" fmla="*/ 11 w 28"/>
                    <a:gd name="T39" fmla="*/ 7 h 30"/>
                    <a:gd name="T40" fmla="*/ 8 w 28"/>
                    <a:gd name="T41" fmla="*/ 3 h 30"/>
                    <a:gd name="T42" fmla="*/ 7 w 28"/>
                    <a:gd name="T43" fmla="*/ 4 h 30"/>
                    <a:gd name="T44" fmla="*/ 6 w 28"/>
                    <a:gd name="T45" fmla="*/ 3 h 30"/>
                    <a:gd name="T46" fmla="*/ 7 w 28"/>
                    <a:gd name="T47" fmla="*/ 2 h 30"/>
                    <a:gd name="T48" fmla="*/ 4 w 28"/>
                    <a:gd name="T49" fmla="*/ 0 h 30"/>
                    <a:gd name="T50" fmla="*/ 4 w 28"/>
                    <a:gd name="T51" fmla="*/ 0 h 30"/>
                    <a:gd name="T52" fmla="*/ 0 w 28"/>
                    <a:gd name="T53" fmla="*/ 3 h 30"/>
                    <a:gd name="T54" fmla="*/ 1 w 28"/>
                    <a:gd name="T55" fmla="*/ 4 h 30"/>
                    <a:gd name="T56" fmla="*/ 3 w 28"/>
                    <a:gd name="T57" fmla="*/ 5 h 30"/>
                    <a:gd name="T58" fmla="*/ 26 w 28"/>
                    <a:gd name="T59" fmla="*/ 30 h 30"/>
                    <a:gd name="T60" fmla="*/ 27 w 28"/>
                    <a:gd name="T61" fmla="*/ 30 h 30"/>
                    <a:gd name="T62" fmla="*/ 26 w 28"/>
                    <a:gd name="T63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8" h="30">
                      <a:moveTo>
                        <a:pt x="26" y="27"/>
                      </a:moveTo>
                      <a:cubicBezTo>
                        <a:pt x="27" y="26"/>
                        <a:pt x="27" y="25"/>
                        <a:pt x="28" y="25"/>
                      </a:cubicBezTo>
                      <a:cubicBezTo>
                        <a:pt x="27" y="24"/>
                        <a:pt x="27" y="24"/>
                        <a:pt x="27" y="24"/>
                      </a:cubicBezTo>
                      <a:cubicBezTo>
                        <a:pt x="26" y="24"/>
                        <a:pt x="25" y="23"/>
                        <a:pt x="26" y="23"/>
                      </a:cubicBezTo>
                      <a:cubicBezTo>
                        <a:pt x="25" y="22"/>
                        <a:pt x="24" y="21"/>
                        <a:pt x="24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2"/>
                        <a:pt x="22" y="21"/>
                        <a:pt x="22" y="20"/>
                      </a:cubicBezTo>
                      <a:cubicBezTo>
                        <a:pt x="22" y="20"/>
                        <a:pt x="22" y="20"/>
                        <a:pt x="23" y="20"/>
                      </a:cubicBezTo>
                      <a:cubicBezTo>
                        <a:pt x="22" y="19"/>
                        <a:pt x="21" y="18"/>
                        <a:pt x="20" y="17"/>
                      </a:cubicBezTo>
                      <a:cubicBezTo>
                        <a:pt x="19" y="17"/>
                        <a:pt x="19" y="18"/>
                        <a:pt x="18" y="18"/>
                      </a:cubicBezTo>
                      <a:cubicBezTo>
                        <a:pt x="18" y="19"/>
                        <a:pt x="17" y="18"/>
                        <a:pt x="17" y="18"/>
                      </a:cubicBezTo>
                      <a:cubicBezTo>
                        <a:pt x="17" y="17"/>
                        <a:pt x="18" y="16"/>
                        <a:pt x="19" y="15"/>
                      </a:cubicBezTo>
                      <a:cubicBezTo>
                        <a:pt x="18" y="14"/>
                        <a:pt x="17" y="14"/>
                        <a:pt x="17" y="13"/>
                      </a:cubicBezTo>
                      <a:cubicBezTo>
                        <a:pt x="17" y="13"/>
                        <a:pt x="16" y="13"/>
                        <a:pt x="16" y="13"/>
                      </a:cubicBezTo>
                      <a:cubicBezTo>
                        <a:pt x="16" y="14"/>
                        <a:pt x="15" y="13"/>
                        <a:pt x="15" y="12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5" y="10"/>
                        <a:pt x="14" y="9"/>
                        <a:pt x="13" y="8"/>
                      </a:cubicBezTo>
                      <a:cubicBezTo>
                        <a:pt x="12" y="8"/>
                        <a:pt x="12" y="9"/>
                        <a:pt x="11" y="9"/>
                      </a:cubicBezTo>
                      <a:cubicBezTo>
                        <a:pt x="10" y="9"/>
                        <a:pt x="10" y="9"/>
                        <a:pt x="10" y="8"/>
                      </a:cubicBezTo>
                      <a:cubicBezTo>
                        <a:pt x="11" y="8"/>
                        <a:pt x="11" y="7"/>
                        <a:pt x="11" y="7"/>
                      </a:cubicBezTo>
                      <a:cubicBezTo>
                        <a:pt x="10" y="5"/>
                        <a:pt x="9" y="4"/>
                        <a:pt x="8" y="3"/>
                      </a:cubicBezTo>
                      <a:cubicBezTo>
                        <a:pt x="8" y="3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2"/>
                        <a:pt x="6" y="2"/>
                        <a:pt x="7" y="2"/>
                      </a:cubicBezTo>
                      <a:cubicBezTo>
                        <a:pt x="6" y="1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1" y="3"/>
                        <a:pt x="1" y="3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11" y="13"/>
                        <a:pt x="17" y="23"/>
                        <a:pt x="26" y="30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5" y="30"/>
                        <a:pt x="25" y="28"/>
                        <a:pt x="26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2" name="Freeform 4384"/>
                <p:cNvSpPr/>
                <p:nvPr/>
              </p:nvSpPr>
              <p:spPr bwMode="auto">
                <a:xfrm>
                  <a:off x="2830" y="702"/>
                  <a:ext cx="3" cy="4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0 h 2"/>
                    <a:gd name="T4" fmla="*/ 0 w 2"/>
                    <a:gd name="T5" fmla="*/ 2 h 2"/>
                    <a:gd name="T6" fmla="*/ 1 w 2"/>
                    <a:gd name="T7" fmla="*/ 0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3" name="Freeform 4385"/>
                <p:cNvSpPr/>
                <p:nvPr/>
              </p:nvSpPr>
              <p:spPr bwMode="auto">
                <a:xfrm>
                  <a:off x="2911" y="720"/>
                  <a:ext cx="2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4" name="Freeform 4386"/>
                <p:cNvSpPr/>
                <p:nvPr/>
              </p:nvSpPr>
              <p:spPr bwMode="auto">
                <a:xfrm>
                  <a:off x="2873" y="721"/>
                  <a:ext cx="42" cy="35"/>
                </a:xfrm>
                <a:custGeom>
                  <a:avLst/>
                  <a:gdLst>
                    <a:gd name="T0" fmla="*/ 5 w 24"/>
                    <a:gd name="T1" fmla="*/ 19 h 20"/>
                    <a:gd name="T2" fmla="*/ 23 w 24"/>
                    <a:gd name="T3" fmla="*/ 2 h 20"/>
                    <a:gd name="T4" fmla="*/ 23 w 24"/>
                    <a:gd name="T5" fmla="*/ 0 h 20"/>
                    <a:gd name="T6" fmla="*/ 19 w 24"/>
                    <a:gd name="T7" fmla="*/ 2 h 20"/>
                    <a:gd name="T8" fmla="*/ 18 w 24"/>
                    <a:gd name="T9" fmla="*/ 1 h 20"/>
                    <a:gd name="T10" fmla="*/ 15 w 24"/>
                    <a:gd name="T11" fmla="*/ 3 h 20"/>
                    <a:gd name="T12" fmla="*/ 3 w 24"/>
                    <a:gd name="T13" fmla="*/ 14 h 20"/>
                    <a:gd name="T14" fmla="*/ 1 w 24"/>
                    <a:gd name="T15" fmla="*/ 16 h 20"/>
                    <a:gd name="T16" fmla="*/ 2 w 24"/>
                    <a:gd name="T17" fmla="*/ 19 h 20"/>
                    <a:gd name="T18" fmla="*/ 5 w 24"/>
                    <a:gd name="T19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20">
                      <a:moveTo>
                        <a:pt x="5" y="19"/>
                      </a:moveTo>
                      <a:cubicBezTo>
                        <a:pt x="11" y="13"/>
                        <a:pt x="18" y="9"/>
                        <a:pt x="23" y="2"/>
                      </a:cubicBezTo>
                      <a:cubicBezTo>
                        <a:pt x="23" y="1"/>
                        <a:pt x="23" y="0"/>
                        <a:pt x="23" y="0"/>
                      </a:cubicBezTo>
                      <a:cubicBezTo>
                        <a:pt x="24" y="2"/>
                        <a:pt x="21" y="4"/>
                        <a:pt x="19" y="2"/>
                      </a:cubicBezTo>
                      <a:cubicBezTo>
                        <a:pt x="18" y="2"/>
                        <a:pt x="18" y="2"/>
                        <a:pt x="18" y="1"/>
                      </a:cubicBezTo>
                      <a:cubicBezTo>
                        <a:pt x="17" y="2"/>
                        <a:pt x="16" y="2"/>
                        <a:pt x="15" y="3"/>
                      </a:cubicBezTo>
                      <a:cubicBezTo>
                        <a:pt x="12" y="7"/>
                        <a:pt x="7" y="10"/>
                        <a:pt x="3" y="14"/>
                      </a:cubicBezTo>
                      <a:cubicBezTo>
                        <a:pt x="2" y="14"/>
                        <a:pt x="2" y="15"/>
                        <a:pt x="1" y="16"/>
                      </a:cubicBezTo>
                      <a:cubicBezTo>
                        <a:pt x="0" y="17"/>
                        <a:pt x="0" y="19"/>
                        <a:pt x="2" y="19"/>
                      </a:cubicBezTo>
                      <a:cubicBezTo>
                        <a:pt x="3" y="20"/>
                        <a:pt x="4" y="20"/>
                        <a:pt x="5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5" name="Freeform 4387"/>
                <p:cNvSpPr/>
                <p:nvPr/>
              </p:nvSpPr>
              <p:spPr bwMode="auto">
                <a:xfrm>
                  <a:off x="2859" y="669"/>
                  <a:ext cx="56" cy="59"/>
                </a:xfrm>
                <a:custGeom>
                  <a:avLst/>
                  <a:gdLst>
                    <a:gd name="T0" fmla="*/ 2 w 32"/>
                    <a:gd name="T1" fmla="*/ 5 h 34"/>
                    <a:gd name="T2" fmla="*/ 2 w 32"/>
                    <a:gd name="T3" fmla="*/ 5 h 34"/>
                    <a:gd name="T4" fmla="*/ 2 w 32"/>
                    <a:gd name="T5" fmla="*/ 5 h 34"/>
                    <a:gd name="T6" fmla="*/ 3 w 32"/>
                    <a:gd name="T7" fmla="*/ 6 h 34"/>
                    <a:gd name="T8" fmla="*/ 3 w 32"/>
                    <a:gd name="T9" fmla="*/ 6 h 34"/>
                    <a:gd name="T10" fmla="*/ 10 w 32"/>
                    <a:gd name="T11" fmla="*/ 15 h 34"/>
                    <a:gd name="T12" fmla="*/ 11 w 32"/>
                    <a:gd name="T13" fmla="*/ 15 h 34"/>
                    <a:gd name="T14" fmla="*/ 25 w 32"/>
                    <a:gd name="T15" fmla="*/ 30 h 34"/>
                    <a:gd name="T16" fmla="*/ 26 w 32"/>
                    <a:gd name="T17" fmla="*/ 29 h 34"/>
                    <a:gd name="T18" fmla="*/ 27 w 32"/>
                    <a:gd name="T19" fmla="*/ 31 h 34"/>
                    <a:gd name="T20" fmla="*/ 26 w 32"/>
                    <a:gd name="T21" fmla="*/ 31 h 34"/>
                    <a:gd name="T22" fmla="*/ 27 w 32"/>
                    <a:gd name="T23" fmla="*/ 32 h 34"/>
                    <a:gd name="T24" fmla="*/ 31 w 32"/>
                    <a:gd name="T25" fmla="*/ 30 h 34"/>
                    <a:gd name="T26" fmla="*/ 31 w 32"/>
                    <a:gd name="T27" fmla="*/ 30 h 34"/>
                    <a:gd name="T28" fmla="*/ 30 w 32"/>
                    <a:gd name="T29" fmla="*/ 29 h 34"/>
                    <a:gd name="T30" fmla="*/ 30 w 32"/>
                    <a:gd name="T31" fmla="*/ 29 h 34"/>
                    <a:gd name="T32" fmla="*/ 7 w 32"/>
                    <a:gd name="T33" fmla="*/ 3 h 34"/>
                    <a:gd name="T34" fmla="*/ 6 w 32"/>
                    <a:gd name="T35" fmla="*/ 2 h 34"/>
                    <a:gd name="T36" fmla="*/ 2 w 32"/>
                    <a:gd name="T37" fmla="*/ 5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34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9"/>
                        <a:pt x="8" y="12"/>
                        <a:pt x="10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5" y="20"/>
                        <a:pt x="20" y="26"/>
                        <a:pt x="25" y="30"/>
                      </a:cubicBezTo>
                      <a:cubicBezTo>
                        <a:pt x="25" y="30"/>
                        <a:pt x="26" y="30"/>
                        <a:pt x="26" y="29"/>
                      </a:cubicBezTo>
                      <a:cubicBezTo>
                        <a:pt x="27" y="29"/>
                        <a:pt x="28" y="30"/>
                        <a:pt x="27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2"/>
                        <a:pt x="26" y="32"/>
                        <a:pt x="27" y="32"/>
                      </a:cubicBezTo>
                      <a:cubicBezTo>
                        <a:pt x="29" y="34"/>
                        <a:pt x="32" y="32"/>
                        <a:pt x="31" y="30"/>
                      </a:cubicBezTo>
                      <a:cubicBezTo>
                        <a:pt x="31" y="30"/>
                        <a:pt x="31" y="30"/>
                        <a:pt x="31" y="30"/>
                      </a:cubicBezTo>
                      <a:cubicBezTo>
                        <a:pt x="31" y="29"/>
                        <a:pt x="31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22" y="21"/>
                        <a:pt x="15" y="11"/>
                        <a:pt x="7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6" name="Freeform 4388"/>
                <p:cNvSpPr>
                  <a:spLocks noEditPoints="1"/>
                </p:cNvSpPr>
                <p:nvPr/>
              </p:nvSpPr>
              <p:spPr bwMode="auto">
                <a:xfrm>
                  <a:off x="2760" y="613"/>
                  <a:ext cx="148" cy="133"/>
                </a:xfrm>
                <a:custGeom>
                  <a:avLst/>
                  <a:gdLst>
                    <a:gd name="T0" fmla="*/ 72 w 85"/>
                    <a:gd name="T1" fmla="*/ 67 h 76"/>
                    <a:gd name="T2" fmla="*/ 66 w 85"/>
                    <a:gd name="T3" fmla="*/ 67 h 76"/>
                    <a:gd name="T4" fmla="*/ 71 w 85"/>
                    <a:gd name="T5" fmla="*/ 52 h 76"/>
                    <a:gd name="T6" fmla="*/ 68 w 85"/>
                    <a:gd name="T7" fmla="*/ 48 h 76"/>
                    <a:gd name="T8" fmla="*/ 58 w 85"/>
                    <a:gd name="T9" fmla="*/ 53 h 76"/>
                    <a:gd name="T10" fmla="*/ 51 w 85"/>
                    <a:gd name="T11" fmla="*/ 51 h 76"/>
                    <a:gd name="T12" fmla="*/ 59 w 85"/>
                    <a:gd name="T13" fmla="*/ 37 h 76"/>
                    <a:gd name="T14" fmla="*/ 54 w 85"/>
                    <a:gd name="T15" fmla="*/ 39 h 76"/>
                    <a:gd name="T16" fmla="*/ 84 w 85"/>
                    <a:gd name="T17" fmla="*/ 9 h 76"/>
                    <a:gd name="T18" fmla="*/ 27 w 85"/>
                    <a:gd name="T19" fmla="*/ 57 h 76"/>
                    <a:gd name="T20" fmla="*/ 78 w 85"/>
                    <a:gd name="T21" fmla="*/ 6 h 76"/>
                    <a:gd name="T22" fmla="*/ 27 w 85"/>
                    <a:gd name="T23" fmla="*/ 51 h 76"/>
                    <a:gd name="T24" fmla="*/ 75 w 85"/>
                    <a:gd name="T25" fmla="*/ 4 h 76"/>
                    <a:gd name="T26" fmla="*/ 59 w 85"/>
                    <a:gd name="T27" fmla="*/ 16 h 76"/>
                    <a:gd name="T28" fmla="*/ 25 w 85"/>
                    <a:gd name="T29" fmla="*/ 43 h 76"/>
                    <a:gd name="T30" fmla="*/ 33 w 85"/>
                    <a:gd name="T31" fmla="*/ 35 h 76"/>
                    <a:gd name="T32" fmla="*/ 72 w 85"/>
                    <a:gd name="T33" fmla="*/ 1 h 76"/>
                    <a:gd name="T34" fmla="*/ 40 w 85"/>
                    <a:gd name="T35" fmla="*/ 28 h 76"/>
                    <a:gd name="T36" fmla="*/ 37 w 85"/>
                    <a:gd name="T37" fmla="*/ 25 h 76"/>
                    <a:gd name="T38" fmla="*/ 37 w 85"/>
                    <a:gd name="T39" fmla="*/ 23 h 76"/>
                    <a:gd name="T40" fmla="*/ 34 w 85"/>
                    <a:gd name="T41" fmla="*/ 21 h 76"/>
                    <a:gd name="T42" fmla="*/ 29 w 85"/>
                    <a:gd name="T43" fmla="*/ 20 h 76"/>
                    <a:gd name="T44" fmla="*/ 28 w 85"/>
                    <a:gd name="T45" fmla="*/ 15 h 76"/>
                    <a:gd name="T46" fmla="*/ 13 w 85"/>
                    <a:gd name="T47" fmla="*/ 21 h 76"/>
                    <a:gd name="T48" fmla="*/ 15 w 85"/>
                    <a:gd name="T49" fmla="*/ 12 h 76"/>
                    <a:gd name="T50" fmla="*/ 18 w 85"/>
                    <a:gd name="T51" fmla="*/ 3 h 76"/>
                    <a:gd name="T52" fmla="*/ 2 w 85"/>
                    <a:gd name="T53" fmla="*/ 11 h 76"/>
                    <a:gd name="T54" fmla="*/ 13 w 85"/>
                    <a:gd name="T55" fmla="*/ 6 h 76"/>
                    <a:gd name="T56" fmla="*/ 5 w 85"/>
                    <a:gd name="T57" fmla="*/ 17 h 76"/>
                    <a:gd name="T58" fmla="*/ 10 w 85"/>
                    <a:gd name="T59" fmla="*/ 18 h 76"/>
                    <a:gd name="T60" fmla="*/ 11 w 85"/>
                    <a:gd name="T61" fmla="*/ 23 h 76"/>
                    <a:gd name="T62" fmla="*/ 13 w 85"/>
                    <a:gd name="T63" fmla="*/ 25 h 76"/>
                    <a:gd name="T64" fmla="*/ 17 w 85"/>
                    <a:gd name="T65" fmla="*/ 28 h 76"/>
                    <a:gd name="T66" fmla="*/ 29 w 85"/>
                    <a:gd name="T67" fmla="*/ 24 h 76"/>
                    <a:gd name="T68" fmla="*/ 21 w 85"/>
                    <a:gd name="T69" fmla="*/ 34 h 76"/>
                    <a:gd name="T70" fmla="*/ 25 w 85"/>
                    <a:gd name="T71" fmla="*/ 38 h 76"/>
                    <a:gd name="T72" fmla="*/ 27 w 85"/>
                    <a:gd name="T73" fmla="*/ 38 h 76"/>
                    <a:gd name="T74" fmla="*/ 23 w 85"/>
                    <a:gd name="T75" fmla="*/ 44 h 76"/>
                    <a:gd name="T76" fmla="*/ 4 w 85"/>
                    <a:gd name="T77" fmla="*/ 66 h 76"/>
                    <a:gd name="T78" fmla="*/ 52 w 85"/>
                    <a:gd name="T79" fmla="*/ 23 h 76"/>
                    <a:gd name="T80" fmla="*/ 6 w 85"/>
                    <a:gd name="T81" fmla="*/ 71 h 76"/>
                    <a:gd name="T82" fmla="*/ 74 w 85"/>
                    <a:gd name="T83" fmla="*/ 10 h 76"/>
                    <a:gd name="T84" fmla="*/ 11 w 85"/>
                    <a:gd name="T85" fmla="*/ 73 h 76"/>
                    <a:gd name="T86" fmla="*/ 14 w 85"/>
                    <a:gd name="T87" fmla="*/ 72 h 76"/>
                    <a:gd name="T88" fmla="*/ 65 w 85"/>
                    <a:gd name="T89" fmla="*/ 26 h 76"/>
                    <a:gd name="T90" fmla="*/ 41 w 85"/>
                    <a:gd name="T91" fmla="*/ 51 h 76"/>
                    <a:gd name="T92" fmla="*/ 40 w 85"/>
                    <a:gd name="T93" fmla="*/ 54 h 76"/>
                    <a:gd name="T94" fmla="*/ 47 w 85"/>
                    <a:gd name="T95" fmla="*/ 53 h 76"/>
                    <a:gd name="T96" fmla="*/ 60 w 85"/>
                    <a:gd name="T97" fmla="*/ 45 h 76"/>
                    <a:gd name="T98" fmla="*/ 51 w 85"/>
                    <a:gd name="T99" fmla="*/ 60 h 76"/>
                    <a:gd name="T100" fmla="*/ 56 w 85"/>
                    <a:gd name="T101" fmla="*/ 63 h 76"/>
                    <a:gd name="T102" fmla="*/ 67 w 85"/>
                    <a:gd name="T103" fmla="*/ 55 h 76"/>
                    <a:gd name="T104" fmla="*/ 60 w 85"/>
                    <a:gd name="T105" fmla="*/ 68 h 76"/>
                    <a:gd name="T106" fmla="*/ 63 w 85"/>
                    <a:gd name="T107" fmla="*/ 72 h 76"/>
                    <a:gd name="T108" fmla="*/ 66 w 85"/>
                    <a:gd name="T109" fmla="*/ 74 h 76"/>
                    <a:gd name="T110" fmla="*/ 80 w 85"/>
                    <a:gd name="T111" fmla="*/ 65 h 76"/>
                    <a:gd name="T112" fmla="*/ 8 w 85"/>
                    <a:gd name="T113" fmla="*/ 59 h 76"/>
                    <a:gd name="T114" fmla="*/ 3 w 85"/>
                    <a:gd name="T115" fmla="*/ 65 h 76"/>
                    <a:gd name="T116" fmla="*/ 70 w 85"/>
                    <a:gd name="T117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85" h="76">
                      <a:moveTo>
                        <a:pt x="83" y="61"/>
                      </a:moveTo>
                      <a:cubicBezTo>
                        <a:pt x="83" y="62"/>
                        <a:pt x="82" y="62"/>
                        <a:pt x="82" y="62"/>
                      </a:cubicBezTo>
                      <a:cubicBezTo>
                        <a:pt x="78" y="64"/>
                        <a:pt x="75" y="67"/>
                        <a:pt x="72" y="69"/>
                      </a:cubicBezTo>
                      <a:cubicBezTo>
                        <a:pt x="63" y="76"/>
                        <a:pt x="71" y="69"/>
                        <a:pt x="72" y="67"/>
                      </a:cubicBezTo>
                      <a:cubicBezTo>
                        <a:pt x="74" y="65"/>
                        <a:pt x="77" y="63"/>
                        <a:pt x="79" y="61"/>
                      </a:cubicBezTo>
                      <a:cubicBezTo>
                        <a:pt x="79" y="60"/>
                        <a:pt x="79" y="59"/>
                        <a:pt x="78" y="60"/>
                      </a:cubicBezTo>
                      <a:cubicBezTo>
                        <a:pt x="74" y="61"/>
                        <a:pt x="71" y="63"/>
                        <a:pt x="68" y="66"/>
                      </a:cubicBezTo>
                      <a:cubicBezTo>
                        <a:pt x="66" y="67"/>
                        <a:pt x="63" y="73"/>
                        <a:pt x="66" y="67"/>
                      </a:cubicBezTo>
                      <a:cubicBezTo>
                        <a:pt x="68" y="63"/>
                        <a:pt x="71" y="60"/>
                        <a:pt x="75" y="56"/>
                      </a:cubicBezTo>
                      <a:cubicBezTo>
                        <a:pt x="75" y="56"/>
                        <a:pt x="74" y="55"/>
                        <a:pt x="74" y="55"/>
                      </a:cubicBezTo>
                      <a:cubicBezTo>
                        <a:pt x="68" y="58"/>
                        <a:pt x="64" y="62"/>
                        <a:pt x="59" y="67"/>
                      </a:cubicBezTo>
                      <a:cubicBezTo>
                        <a:pt x="62" y="63"/>
                        <a:pt x="68" y="57"/>
                        <a:pt x="71" y="52"/>
                      </a:cubicBezTo>
                      <a:cubicBezTo>
                        <a:pt x="72" y="51"/>
                        <a:pt x="71" y="51"/>
                        <a:pt x="70" y="51"/>
                      </a:cubicBezTo>
                      <a:cubicBezTo>
                        <a:pt x="66" y="53"/>
                        <a:pt x="63" y="57"/>
                        <a:pt x="60" y="60"/>
                      </a:cubicBezTo>
                      <a:cubicBezTo>
                        <a:pt x="55" y="65"/>
                        <a:pt x="61" y="58"/>
                        <a:pt x="62" y="57"/>
                      </a:cubicBezTo>
                      <a:cubicBezTo>
                        <a:pt x="64" y="54"/>
                        <a:pt x="66" y="51"/>
                        <a:pt x="68" y="48"/>
                      </a:cubicBezTo>
                      <a:cubicBezTo>
                        <a:pt x="68" y="47"/>
                        <a:pt x="68" y="47"/>
                        <a:pt x="68" y="47"/>
                      </a:cubicBezTo>
                      <a:cubicBezTo>
                        <a:pt x="68" y="47"/>
                        <a:pt x="68" y="47"/>
                        <a:pt x="67" y="47"/>
                      </a:cubicBezTo>
                      <a:cubicBezTo>
                        <a:pt x="67" y="47"/>
                        <a:pt x="67" y="47"/>
                        <a:pt x="67" y="47"/>
                      </a:cubicBezTo>
                      <a:cubicBezTo>
                        <a:pt x="64" y="48"/>
                        <a:pt x="61" y="50"/>
                        <a:pt x="58" y="53"/>
                      </a:cubicBezTo>
                      <a:cubicBezTo>
                        <a:pt x="55" y="56"/>
                        <a:pt x="49" y="62"/>
                        <a:pt x="55" y="55"/>
                      </a:cubicBezTo>
                      <a:cubicBezTo>
                        <a:pt x="59" y="51"/>
                        <a:pt x="62" y="47"/>
                        <a:pt x="63" y="42"/>
                      </a:cubicBezTo>
                      <a:cubicBezTo>
                        <a:pt x="63" y="42"/>
                        <a:pt x="62" y="41"/>
                        <a:pt x="61" y="42"/>
                      </a:cubicBezTo>
                      <a:cubicBezTo>
                        <a:pt x="58" y="45"/>
                        <a:pt x="55" y="48"/>
                        <a:pt x="51" y="51"/>
                      </a:cubicBezTo>
                      <a:cubicBezTo>
                        <a:pt x="46" y="55"/>
                        <a:pt x="49" y="52"/>
                        <a:pt x="51" y="50"/>
                      </a:cubicBezTo>
                      <a:cubicBezTo>
                        <a:pt x="55" y="46"/>
                        <a:pt x="58" y="43"/>
                        <a:pt x="60" y="38"/>
                      </a:cubicBezTo>
                      <a:cubicBezTo>
                        <a:pt x="60" y="38"/>
                        <a:pt x="60" y="38"/>
                        <a:pt x="60" y="38"/>
                      </a:cubicBezTo>
                      <a:cubicBezTo>
                        <a:pt x="60" y="37"/>
                        <a:pt x="59" y="37"/>
                        <a:pt x="59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4" y="41"/>
                        <a:pt x="50" y="45"/>
                        <a:pt x="45" y="49"/>
                      </a:cubicBezTo>
                      <a:cubicBezTo>
                        <a:pt x="45" y="48"/>
                        <a:pt x="45" y="48"/>
                        <a:pt x="46" y="48"/>
                      </a:cubicBezTo>
                      <a:cubicBezTo>
                        <a:pt x="48" y="45"/>
                        <a:pt x="51" y="42"/>
                        <a:pt x="54" y="39"/>
                      </a:cubicBezTo>
                      <a:cubicBezTo>
                        <a:pt x="55" y="37"/>
                        <a:pt x="56" y="36"/>
                        <a:pt x="58" y="35"/>
                      </a:cubicBezTo>
                      <a:cubicBezTo>
                        <a:pt x="66" y="27"/>
                        <a:pt x="76" y="21"/>
                        <a:pt x="84" y="12"/>
                      </a:cubicBezTo>
                      <a:cubicBezTo>
                        <a:pt x="84" y="11"/>
                        <a:pt x="85" y="11"/>
                        <a:pt x="85" y="10"/>
                      </a:cubicBezTo>
                      <a:cubicBezTo>
                        <a:pt x="85" y="10"/>
                        <a:pt x="85" y="9"/>
                        <a:pt x="84" y="9"/>
                      </a:cubicBezTo>
                      <a:cubicBezTo>
                        <a:pt x="84" y="10"/>
                        <a:pt x="83" y="10"/>
                        <a:pt x="82" y="11"/>
                      </a:cubicBezTo>
                      <a:cubicBezTo>
                        <a:pt x="60" y="28"/>
                        <a:pt x="39" y="47"/>
                        <a:pt x="18" y="66"/>
                      </a:cubicBezTo>
                      <a:cubicBezTo>
                        <a:pt x="19" y="66"/>
                        <a:pt x="19" y="66"/>
                        <a:pt x="19" y="65"/>
                      </a:cubicBezTo>
                      <a:cubicBezTo>
                        <a:pt x="22" y="63"/>
                        <a:pt x="24" y="60"/>
                        <a:pt x="27" y="57"/>
                      </a:cubicBezTo>
                      <a:cubicBezTo>
                        <a:pt x="33" y="51"/>
                        <a:pt x="39" y="46"/>
                        <a:pt x="45" y="40"/>
                      </a:cubicBezTo>
                      <a:cubicBezTo>
                        <a:pt x="56" y="30"/>
                        <a:pt x="68" y="19"/>
                        <a:pt x="79" y="7"/>
                      </a:cubicBezTo>
                      <a:cubicBezTo>
                        <a:pt x="79" y="7"/>
                        <a:pt x="79" y="7"/>
                        <a:pt x="79" y="7"/>
                      </a:cubicBezTo>
                      <a:cubicBezTo>
                        <a:pt x="79" y="6"/>
                        <a:pt x="79" y="6"/>
                        <a:pt x="78" y="6"/>
                      </a:cubicBezTo>
                      <a:cubicBezTo>
                        <a:pt x="78" y="6"/>
                        <a:pt x="78" y="6"/>
                        <a:pt x="78" y="6"/>
                      </a:cubicBezTo>
                      <a:cubicBezTo>
                        <a:pt x="72" y="10"/>
                        <a:pt x="68" y="15"/>
                        <a:pt x="63" y="19"/>
                      </a:cubicBezTo>
                      <a:cubicBezTo>
                        <a:pt x="56" y="25"/>
                        <a:pt x="48" y="29"/>
                        <a:pt x="42" y="36"/>
                      </a:cubicBezTo>
                      <a:cubicBezTo>
                        <a:pt x="37" y="41"/>
                        <a:pt x="32" y="47"/>
                        <a:pt x="27" y="51"/>
                      </a:cubicBezTo>
                      <a:cubicBezTo>
                        <a:pt x="20" y="57"/>
                        <a:pt x="13" y="62"/>
                        <a:pt x="7" y="68"/>
                      </a:cubicBezTo>
                      <a:cubicBezTo>
                        <a:pt x="10" y="65"/>
                        <a:pt x="16" y="58"/>
                        <a:pt x="20" y="54"/>
                      </a:cubicBezTo>
                      <a:cubicBezTo>
                        <a:pt x="27" y="49"/>
                        <a:pt x="33" y="43"/>
                        <a:pt x="39" y="37"/>
                      </a:cubicBezTo>
                      <a:cubicBezTo>
                        <a:pt x="50" y="25"/>
                        <a:pt x="64" y="16"/>
                        <a:pt x="75" y="4"/>
                      </a:cubicBezTo>
                      <a:cubicBezTo>
                        <a:pt x="75" y="4"/>
                        <a:pt x="75" y="4"/>
                        <a:pt x="75" y="4"/>
                      </a:cubicBezTo>
                      <a:cubicBezTo>
                        <a:pt x="75" y="3"/>
                        <a:pt x="74" y="2"/>
                        <a:pt x="74" y="2"/>
                      </a:cubicBezTo>
                      <a:cubicBezTo>
                        <a:pt x="74" y="3"/>
                        <a:pt x="74" y="3"/>
                        <a:pt x="74" y="3"/>
                      </a:cubicBezTo>
                      <a:cubicBezTo>
                        <a:pt x="68" y="6"/>
                        <a:pt x="64" y="11"/>
                        <a:pt x="59" y="16"/>
                      </a:cubicBezTo>
                      <a:cubicBezTo>
                        <a:pt x="54" y="21"/>
                        <a:pt x="47" y="24"/>
                        <a:pt x="42" y="29"/>
                      </a:cubicBezTo>
                      <a:cubicBezTo>
                        <a:pt x="37" y="33"/>
                        <a:pt x="33" y="37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2"/>
                        <a:pt x="26" y="42"/>
                        <a:pt x="25" y="43"/>
                      </a:cubicBezTo>
                      <a:cubicBezTo>
                        <a:pt x="26" y="42"/>
                        <a:pt x="27" y="41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30" y="39"/>
                        <a:pt x="31" y="37"/>
                        <a:pt x="32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7" y="32"/>
                        <a:pt x="41" y="29"/>
                        <a:pt x="44" y="26"/>
                      </a:cubicBezTo>
                      <a:cubicBezTo>
                        <a:pt x="47" y="24"/>
                        <a:pt x="50" y="22"/>
                        <a:pt x="53" y="20"/>
                      </a:cubicBezTo>
                      <a:cubicBezTo>
                        <a:pt x="60" y="14"/>
                        <a:pt x="65" y="8"/>
                        <a:pt x="72" y="2"/>
                      </a:cubicBezTo>
                      <a:cubicBezTo>
                        <a:pt x="72" y="2"/>
                        <a:pt x="72" y="1"/>
                        <a:pt x="72" y="1"/>
                      </a:cubicBezTo>
                      <a:cubicBezTo>
                        <a:pt x="72" y="1"/>
                        <a:pt x="72" y="1"/>
                        <a:pt x="72" y="1"/>
                      </a:cubicBezTo>
                      <a:cubicBezTo>
                        <a:pt x="71" y="1"/>
                        <a:pt x="71" y="1"/>
                        <a:pt x="71" y="1"/>
                      </a:cubicBezTo>
                      <a:cubicBezTo>
                        <a:pt x="61" y="9"/>
                        <a:pt x="51" y="18"/>
                        <a:pt x="41" y="26"/>
                      </a:cubicBezTo>
                      <a:cubicBezTo>
                        <a:pt x="41" y="27"/>
                        <a:pt x="40" y="27"/>
                        <a:pt x="40" y="28"/>
                      </a:cubicBezTo>
                      <a:cubicBezTo>
                        <a:pt x="39" y="28"/>
                        <a:pt x="37" y="29"/>
                        <a:pt x="36" y="30"/>
                      </a:cubicBezTo>
                      <a:cubicBezTo>
                        <a:pt x="35" y="31"/>
                        <a:pt x="34" y="32"/>
                        <a:pt x="33" y="33"/>
                      </a:cubicBezTo>
                      <a:cubicBezTo>
                        <a:pt x="31" y="34"/>
                        <a:pt x="27" y="37"/>
                        <a:pt x="27" y="37"/>
                      </a:cubicBezTo>
                      <a:cubicBezTo>
                        <a:pt x="30" y="32"/>
                        <a:pt x="34" y="29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8" y="25"/>
                        <a:pt x="38" y="25"/>
                        <a:pt x="38" y="24"/>
                      </a:cubicBezTo>
                      <a:cubicBezTo>
                        <a:pt x="39" y="24"/>
                        <a:pt x="38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4"/>
                        <a:pt x="37" y="24"/>
                        <a:pt x="36" y="24"/>
                      </a:cubicBezTo>
                      <a:cubicBezTo>
                        <a:pt x="32" y="26"/>
                        <a:pt x="27" y="29"/>
                        <a:pt x="24" y="32"/>
                      </a:cubicBezTo>
                      <a:cubicBezTo>
                        <a:pt x="27" y="28"/>
                        <a:pt x="31" y="26"/>
                        <a:pt x="34" y="22"/>
                      </a:cubicBezTo>
                      <a:cubicBezTo>
                        <a:pt x="34" y="22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28" y="23"/>
                        <a:pt x="23" y="26"/>
                        <a:pt x="18" y="28"/>
                      </a:cubicBezTo>
                      <a:cubicBezTo>
                        <a:pt x="21" y="27"/>
                        <a:pt x="26" y="23"/>
                        <a:pt x="29" y="20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5" y="21"/>
                        <a:pt x="22" y="22"/>
                        <a:pt x="19" y="23"/>
                      </a:cubicBezTo>
                      <a:cubicBezTo>
                        <a:pt x="12" y="25"/>
                        <a:pt x="19" y="22"/>
                        <a:pt x="21" y="21"/>
                      </a:cubicBezTo>
                      <a:cubicBezTo>
                        <a:pt x="24" y="19"/>
                        <a:pt x="26" y="17"/>
                        <a:pt x="28" y="15"/>
                      </a:cubicBezTo>
                      <a:cubicBezTo>
                        <a:pt x="28" y="14"/>
                        <a:pt x="29" y="14"/>
                        <a:pt x="29" y="14"/>
                      </a:cubicBezTo>
                      <a:cubicBezTo>
                        <a:pt x="29" y="13"/>
                        <a:pt x="28" y="13"/>
                        <a:pt x="28" y="13"/>
                      </a:cubicBezTo>
                      <a:cubicBezTo>
                        <a:pt x="28" y="13"/>
                        <a:pt x="27" y="13"/>
                        <a:pt x="27" y="13"/>
                      </a:cubicBezTo>
                      <a:cubicBezTo>
                        <a:pt x="22" y="16"/>
                        <a:pt x="18" y="19"/>
                        <a:pt x="13" y="21"/>
                      </a:cubicBezTo>
                      <a:cubicBezTo>
                        <a:pt x="16" y="20"/>
                        <a:pt x="21" y="14"/>
                        <a:pt x="23" y="11"/>
                      </a:cubicBezTo>
                      <a:cubicBezTo>
                        <a:pt x="24" y="11"/>
                        <a:pt x="23" y="10"/>
                        <a:pt x="23" y="10"/>
                      </a:cubicBezTo>
                      <a:cubicBezTo>
                        <a:pt x="19" y="12"/>
                        <a:pt x="17" y="14"/>
                        <a:pt x="14" y="15"/>
                      </a:cubicBezTo>
                      <a:cubicBezTo>
                        <a:pt x="13" y="14"/>
                        <a:pt x="14" y="13"/>
                        <a:pt x="15" y="12"/>
                      </a:cubicBezTo>
                      <a:cubicBezTo>
                        <a:pt x="17" y="10"/>
                        <a:pt x="19" y="9"/>
                        <a:pt x="21" y="7"/>
                      </a:cubicBezTo>
                      <a:cubicBezTo>
                        <a:pt x="21" y="7"/>
                        <a:pt x="21" y="6"/>
                        <a:pt x="20" y="6"/>
                      </a:cubicBezTo>
                      <a:cubicBezTo>
                        <a:pt x="15" y="8"/>
                        <a:pt x="11" y="11"/>
                        <a:pt x="7" y="14"/>
                      </a:cubicBezTo>
                      <a:cubicBezTo>
                        <a:pt x="11" y="12"/>
                        <a:pt x="14" y="6"/>
                        <a:pt x="18" y="3"/>
                      </a:cubicBezTo>
                      <a:cubicBezTo>
                        <a:pt x="18" y="2"/>
                        <a:pt x="19" y="2"/>
                        <a:pt x="19" y="2"/>
                      </a:cubicBezTo>
                      <a:cubicBezTo>
                        <a:pt x="20" y="1"/>
                        <a:pt x="19" y="0"/>
                        <a:pt x="18" y="1"/>
                      </a:cubicBezTo>
                      <a:cubicBezTo>
                        <a:pt x="18" y="1"/>
                        <a:pt x="18" y="1"/>
                        <a:pt x="17" y="1"/>
                      </a:cubicBezTo>
                      <a:cubicBezTo>
                        <a:pt x="12" y="5"/>
                        <a:pt x="7" y="7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2"/>
                        <a:pt x="2" y="13"/>
                        <a:pt x="2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6" y="10"/>
                        <a:pt x="9" y="8"/>
                        <a:pt x="13" y="6"/>
                      </a:cubicBezTo>
                      <a:cubicBezTo>
                        <a:pt x="12" y="6"/>
                        <a:pt x="12" y="6"/>
                        <a:pt x="11" y="7"/>
                      </a:cubicBezTo>
                      <a:cubicBezTo>
                        <a:pt x="9" y="9"/>
                        <a:pt x="7" y="12"/>
                        <a:pt x="5" y="14"/>
                      </a:cubicBezTo>
                      <a:cubicBezTo>
                        <a:pt x="5" y="15"/>
                        <a:pt x="5" y="15"/>
                        <a:pt x="4" y="16"/>
                      </a:cubicBezTo>
                      <a:cubicBezTo>
                        <a:pt x="4" y="16"/>
                        <a:pt x="4" y="17"/>
                        <a:pt x="5" y="17"/>
                      </a:cubicBezTo>
                      <a:cubicBezTo>
                        <a:pt x="6" y="16"/>
                        <a:pt x="6" y="16"/>
                        <a:pt x="7" y="16"/>
                      </a:cubicBezTo>
                      <a:cubicBezTo>
                        <a:pt x="11" y="14"/>
                        <a:pt x="15" y="11"/>
                        <a:pt x="18" y="8"/>
                      </a:cubicBezTo>
                      <a:cubicBezTo>
                        <a:pt x="15" y="11"/>
                        <a:pt x="12" y="14"/>
                        <a:pt x="9" y="17"/>
                      </a:cubicBezTo>
                      <a:cubicBezTo>
                        <a:pt x="9" y="18"/>
                        <a:pt x="10" y="19"/>
                        <a:pt x="10" y="18"/>
                      </a:cubicBezTo>
                      <a:cubicBezTo>
                        <a:pt x="14" y="17"/>
                        <a:pt x="17" y="15"/>
                        <a:pt x="21" y="12"/>
                      </a:cubicBezTo>
                      <a:cubicBezTo>
                        <a:pt x="17" y="14"/>
                        <a:pt x="14" y="18"/>
                        <a:pt x="11" y="21"/>
                      </a:cubicBezTo>
                      <a:cubicBezTo>
                        <a:pt x="11" y="21"/>
                        <a:pt x="11" y="21"/>
                        <a:pt x="10" y="22"/>
                      </a:cubicBezTo>
                      <a:cubicBezTo>
                        <a:pt x="10" y="22"/>
                        <a:pt x="10" y="23"/>
                        <a:pt x="11" y="23"/>
                      </a:cubicBezTo>
                      <a:cubicBezTo>
                        <a:pt x="11" y="23"/>
                        <a:pt x="12" y="22"/>
                        <a:pt x="12" y="22"/>
                      </a:cubicBezTo>
                      <a:cubicBezTo>
                        <a:pt x="17" y="21"/>
                        <a:pt x="22" y="18"/>
                        <a:pt x="26" y="15"/>
                      </a:cubicBezTo>
                      <a:cubicBezTo>
                        <a:pt x="22" y="18"/>
                        <a:pt x="18" y="21"/>
                        <a:pt x="14" y="24"/>
                      </a:cubicBezTo>
                      <a:cubicBezTo>
                        <a:pt x="14" y="24"/>
                        <a:pt x="13" y="25"/>
                        <a:pt x="13" y="25"/>
                      </a:cubicBezTo>
                      <a:cubicBezTo>
                        <a:pt x="12" y="26"/>
                        <a:pt x="13" y="26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3" y="23"/>
                        <a:pt x="27" y="21"/>
                      </a:cubicBezTo>
                      <a:cubicBezTo>
                        <a:pt x="23" y="23"/>
                        <a:pt x="20" y="25"/>
                        <a:pt x="17" y="28"/>
                      </a:cubicBezTo>
                      <a:cubicBezTo>
                        <a:pt x="17" y="28"/>
                        <a:pt x="16" y="29"/>
                        <a:pt x="16" y="29"/>
                      </a:cubicBezTo>
                      <a:cubicBezTo>
                        <a:pt x="15" y="30"/>
                        <a:pt x="16" y="31"/>
                        <a:pt x="16" y="30"/>
                      </a:cubicBezTo>
                      <a:cubicBezTo>
                        <a:pt x="17" y="30"/>
                        <a:pt x="18" y="30"/>
                        <a:pt x="19" y="29"/>
                      </a:cubicBezTo>
                      <a:cubicBezTo>
                        <a:pt x="22" y="28"/>
                        <a:pt x="26" y="26"/>
                        <a:pt x="29" y="24"/>
                      </a:cubicBezTo>
                      <a:cubicBezTo>
                        <a:pt x="35" y="21"/>
                        <a:pt x="28" y="26"/>
                        <a:pt x="27" y="27"/>
                      </a:cubicBezTo>
                      <a:cubicBezTo>
                        <a:pt x="26" y="29"/>
                        <a:pt x="23" y="30"/>
                        <a:pt x="22" y="32"/>
                      </a:cubicBezTo>
                      <a:cubicBezTo>
                        <a:pt x="21" y="32"/>
                        <a:pt x="21" y="33"/>
                        <a:pt x="21" y="33"/>
                      </a:cubicBezTo>
                      <a:cubicBezTo>
                        <a:pt x="20" y="33"/>
                        <a:pt x="21" y="34"/>
                        <a:pt x="21" y="34"/>
                      </a:cubicBezTo>
                      <a:cubicBezTo>
                        <a:pt x="22" y="34"/>
                        <a:pt x="22" y="34"/>
                        <a:pt x="23" y="33"/>
                      </a:cubicBezTo>
                      <a:cubicBezTo>
                        <a:pt x="27" y="32"/>
                        <a:pt x="32" y="29"/>
                        <a:pt x="36" y="26"/>
                      </a:cubicBezTo>
                      <a:cubicBezTo>
                        <a:pt x="32" y="29"/>
                        <a:pt x="28" y="33"/>
                        <a:pt x="26" y="37"/>
                      </a:cubicBezTo>
                      <a:cubicBezTo>
                        <a:pt x="26" y="37"/>
                        <a:pt x="25" y="37"/>
                        <a:pt x="25" y="38"/>
                      </a:cubicBezTo>
                      <a:cubicBezTo>
                        <a:pt x="25" y="38"/>
                        <a:pt x="25" y="38"/>
                        <a:pt x="25" y="38"/>
                      </a:cubicBezTo>
                      <a:cubicBezTo>
                        <a:pt x="25" y="39"/>
                        <a:pt x="25" y="39"/>
                        <a:pt x="26" y="39"/>
                      </a:cubicBezTo>
                      <a:cubicBezTo>
                        <a:pt x="26" y="39"/>
                        <a:pt x="27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8" y="38"/>
                        <a:pt x="28" y="38"/>
                        <a:pt x="29" y="38"/>
                      </a:cubicBezTo>
                      <a:cubicBezTo>
                        <a:pt x="28" y="38"/>
                        <a:pt x="28" y="3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6" y="41"/>
                        <a:pt x="25" y="42"/>
                        <a:pt x="23" y="44"/>
                      </a:cubicBezTo>
                      <a:cubicBezTo>
                        <a:pt x="16" y="51"/>
                        <a:pt x="7" y="56"/>
                        <a:pt x="2" y="65"/>
                      </a:cubicBezTo>
                      <a:cubicBezTo>
                        <a:pt x="1" y="66"/>
                        <a:pt x="0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8"/>
                        <a:pt x="3" y="67"/>
                        <a:pt x="4" y="66"/>
                      </a:cubicBezTo>
                      <a:cubicBezTo>
                        <a:pt x="9" y="61"/>
                        <a:pt x="14" y="56"/>
                        <a:pt x="19" y="51"/>
                      </a:cubicBezTo>
                      <a:cubicBezTo>
                        <a:pt x="20" y="50"/>
                        <a:pt x="21" y="49"/>
                        <a:pt x="22" y="48"/>
                      </a:cubicBezTo>
                      <a:cubicBezTo>
                        <a:pt x="27" y="43"/>
                        <a:pt x="33" y="38"/>
                        <a:pt x="38" y="34"/>
                      </a:cubicBezTo>
                      <a:cubicBezTo>
                        <a:pt x="42" y="30"/>
                        <a:pt x="47" y="27"/>
                        <a:pt x="52" y="23"/>
                      </a:cubicBezTo>
                      <a:cubicBezTo>
                        <a:pt x="46" y="29"/>
                        <a:pt x="39" y="34"/>
                        <a:pt x="34" y="40"/>
                      </a:cubicBezTo>
                      <a:cubicBezTo>
                        <a:pt x="25" y="50"/>
                        <a:pt x="12" y="57"/>
                        <a:pt x="6" y="69"/>
                      </a:cubicBezTo>
                      <a:cubicBezTo>
                        <a:pt x="6" y="69"/>
                        <a:pt x="5" y="70"/>
                        <a:pt x="5" y="70"/>
                      </a:cubicBezTo>
                      <a:cubicBezTo>
                        <a:pt x="5" y="71"/>
                        <a:pt x="6" y="72"/>
                        <a:pt x="6" y="71"/>
                      </a:cubicBezTo>
                      <a:cubicBezTo>
                        <a:pt x="6" y="71"/>
                        <a:pt x="7" y="70"/>
                        <a:pt x="7" y="70"/>
                      </a:cubicBezTo>
                      <a:cubicBezTo>
                        <a:pt x="17" y="60"/>
                        <a:pt x="29" y="52"/>
                        <a:pt x="39" y="41"/>
                      </a:cubicBezTo>
                      <a:cubicBezTo>
                        <a:pt x="45" y="34"/>
                        <a:pt x="52" y="30"/>
                        <a:pt x="59" y="24"/>
                      </a:cubicBezTo>
                      <a:cubicBezTo>
                        <a:pt x="65" y="20"/>
                        <a:pt x="69" y="15"/>
                        <a:pt x="74" y="10"/>
                      </a:cubicBezTo>
                      <a:cubicBezTo>
                        <a:pt x="80" y="5"/>
                        <a:pt x="71" y="14"/>
                        <a:pt x="70" y="15"/>
                      </a:cubicBezTo>
                      <a:cubicBezTo>
                        <a:pt x="67" y="18"/>
                        <a:pt x="64" y="21"/>
                        <a:pt x="61" y="23"/>
                      </a:cubicBezTo>
                      <a:cubicBezTo>
                        <a:pt x="56" y="29"/>
                        <a:pt x="50" y="34"/>
                        <a:pt x="44" y="40"/>
                      </a:cubicBezTo>
                      <a:cubicBezTo>
                        <a:pt x="32" y="50"/>
                        <a:pt x="21" y="61"/>
                        <a:pt x="11" y="73"/>
                      </a:cubicBezTo>
                      <a:cubicBezTo>
                        <a:pt x="11" y="73"/>
                        <a:pt x="11" y="73"/>
                        <a:pt x="10" y="74"/>
                      </a:cubicBezTo>
                      <a:cubicBezTo>
                        <a:pt x="10" y="74"/>
                        <a:pt x="11" y="75"/>
                        <a:pt x="11" y="75"/>
                      </a:cubicBezTo>
                      <a:cubicBezTo>
                        <a:pt x="12" y="74"/>
                        <a:pt x="12" y="74"/>
                        <a:pt x="12" y="74"/>
                      </a:cubicBezTo>
                      <a:cubicBezTo>
                        <a:pt x="13" y="73"/>
                        <a:pt x="13" y="73"/>
                        <a:pt x="14" y="72"/>
                      </a:cubicBezTo>
                      <a:cubicBezTo>
                        <a:pt x="14" y="72"/>
                        <a:pt x="14" y="72"/>
                        <a:pt x="14" y="72"/>
                      </a:cubicBezTo>
                      <a:cubicBezTo>
                        <a:pt x="32" y="55"/>
                        <a:pt x="51" y="38"/>
                        <a:pt x="70" y="22"/>
                      </a:cubicBezTo>
                      <a:cubicBezTo>
                        <a:pt x="73" y="20"/>
                        <a:pt x="76" y="17"/>
                        <a:pt x="79" y="15"/>
                      </a:cubicBezTo>
                      <a:cubicBezTo>
                        <a:pt x="75" y="19"/>
                        <a:pt x="70" y="22"/>
                        <a:pt x="65" y="26"/>
                      </a:cubicBezTo>
                      <a:cubicBezTo>
                        <a:pt x="57" y="33"/>
                        <a:pt x="49" y="42"/>
                        <a:pt x="42" y="50"/>
                      </a:cubicBezTo>
                      <a:cubicBezTo>
                        <a:pt x="42" y="50"/>
                        <a:pt x="42" y="50"/>
                        <a:pt x="42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1"/>
                        <a:pt x="41" y="51"/>
                        <a:pt x="41" y="51"/>
                      </a:cubicBezTo>
                      <a:cubicBezTo>
                        <a:pt x="41" y="52"/>
                        <a:pt x="40" y="52"/>
                        <a:pt x="40" y="53"/>
                      </a:cubicBezTo>
                      <a:cubicBezTo>
                        <a:pt x="40" y="53"/>
                        <a:pt x="39" y="53"/>
                        <a:pt x="39" y="54"/>
                      </a:cubicBezTo>
                      <a:cubicBezTo>
                        <a:pt x="38" y="54"/>
                        <a:pt x="39" y="55"/>
                        <a:pt x="40" y="55"/>
                      </a:cubicBezTo>
                      <a:cubicBezTo>
                        <a:pt x="40" y="55"/>
                        <a:pt x="40" y="54"/>
                        <a:pt x="40" y="54"/>
                      </a:cubicBezTo>
                      <a:cubicBezTo>
                        <a:pt x="42" y="53"/>
                        <a:pt x="43" y="52"/>
                        <a:pt x="44" y="51"/>
                      </a:cubicBezTo>
                      <a:cubicBezTo>
                        <a:pt x="49" y="47"/>
                        <a:pt x="53" y="44"/>
                        <a:pt x="58" y="40"/>
                      </a:cubicBezTo>
                      <a:cubicBezTo>
                        <a:pt x="56" y="42"/>
                        <a:pt x="54" y="46"/>
                        <a:pt x="52" y="48"/>
                      </a:cubicBezTo>
                      <a:cubicBezTo>
                        <a:pt x="50" y="49"/>
                        <a:pt x="48" y="51"/>
                        <a:pt x="47" y="53"/>
                      </a:cubicBezTo>
                      <a:cubicBezTo>
                        <a:pt x="46" y="53"/>
                        <a:pt x="46" y="53"/>
                        <a:pt x="46" y="54"/>
                      </a:cubicBezTo>
                      <a:cubicBezTo>
                        <a:pt x="45" y="54"/>
                        <a:pt x="46" y="55"/>
                        <a:pt x="47" y="55"/>
                      </a:cubicBezTo>
                      <a:cubicBezTo>
                        <a:pt x="47" y="55"/>
                        <a:pt x="48" y="54"/>
                        <a:pt x="48" y="54"/>
                      </a:cubicBezTo>
                      <a:cubicBezTo>
                        <a:pt x="53" y="52"/>
                        <a:pt x="57" y="49"/>
                        <a:pt x="60" y="45"/>
                      </a:cubicBezTo>
                      <a:cubicBezTo>
                        <a:pt x="59" y="46"/>
                        <a:pt x="57" y="51"/>
                        <a:pt x="56" y="53"/>
                      </a:cubicBezTo>
                      <a:cubicBezTo>
                        <a:pt x="54" y="54"/>
                        <a:pt x="53" y="56"/>
                        <a:pt x="51" y="58"/>
                      </a:cubicBezTo>
                      <a:cubicBezTo>
                        <a:pt x="51" y="58"/>
                        <a:pt x="51" y="59"/>
                        <a:pt x="50" y="59"/>
                      </a:cubicBezTo>
                      <a:cubicBezTo>
                        <a:pt x="50" y="60"/>
                        <a:pt x="50" y="60"/>
                        <a:pt x="51" y="60"/>
                      </a:cubicBezTo>
                      <a:cubicBezTo>
                        <a:pt x="52" y="60"/>
                        <a:pt x="52" y="59"/>
                        <a:pt x="53" y="59"/>
                      </a:cubicBezTo>
                      <a:cubicBezTo>
                        <a:pt x="57" y="56"/>
                        <a:pt x="61" y="52"/>
                        <a:pt x="65" y="49"/>
                      </a:cubicBezTo>
                      <a:cubicBezTo>
                        <a:pt x="66" y="49"/>
                        <a:pt x="62" y="54"/>
                        <a:pt x="62" y="54"/>
                      </a:cubicBezTo>
                      <a:cubicBezTo>
                        <a:pt x="60" y="57"/>
                        <a:pt x="58" y="60"/>
                        <a:pt x="56" y="63"/>
                      </a:cubicBezTo>
                      <a:cubicBezTo>
                        <a:pt x="56" y="63"/>
                        <a:pt x="55" y="63"/>
                        <a:pt x="55" y="63"/>
                      </a:cubicBezTo>
                      <a:cubicBezTo>
                        <a:pt x="55" y="64"/>
                        <a:pt x="56" y="65"/>
                        <a:pt x="56" y="64"/>
                      </a:cubicBezTo>
                      <a:cubicBezTo>
                        <a:pt x="56" y="64"/>
                        <a:pt x="57" y="64"/>
                        <a:pt x="57" y="64"/>
                      </a:cubicBezTo>
                      <a:cubicBezTo>
                        <a:pt x="60" y="61"/>
                        <a:pt x="65" y="58"/>
                        <a:pt x="67" y="55"/>
                      </a:cubicBezTo>
                      <a:cubicBezTo>
                        <a:pt x="64" y="59"/>
                        <a:pt x="61" y="62"/>
                        <a:pt x="59" y="66"/>
                      </a:cubicBezTo>
                      <a:cubicBezTo>
                        <a:pt x="58" y="67"/>
                        <a:pt x="57" y="68"/>
                        <a:pt x="57" y="69"/>
                      </a:cubicBezTo>
                      <a:cubicBezTo>
                        <a:pt x="57" y="69"/>
                        <a:pt x="58" y="70"/>
                        <a:pt x="58" y="69"/>
                      </a:cubicBezTo>
                      <a:cubicBezTo>
                        <a:pt x="59" y="69"/>
                        <a:pt x="59" y="68"/>
                        <a:pt x="60" y="68"/>
                      </a:cubicBezTo>
                      <a:cubicBezTo>
                        <a:pt x="64" y="64"/>
                        <a:pt x="69" y="61"/>
                        <a:pt x="72" y="57"/>
                      </a:cubicBezTo>
                      <a:cubicBezTo>
                        <a:pt x="68" y="61"/>
                        <a:pt x="65" y="66"/>
                        <a:pt x="63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2" y="72"/>
                        <a:pt x="63" y="73"/>
                        <a:pt x="63" y="72"/>
                      </a:cubicBezTo>
                      <a:cubicBezTo>
                        <a:pt x="63" y="72"/>
                        <a:pt x="63" y="72"/>
                        <a:pt x="64" y="72"/>
                      </a:cubicBezTo>
                      <a:cubicBezTo>
                        <a:pt x="65" y="70"/>
                        <a:pt x="67" y="68"/>
                        <a:pt x="69" y="67"/>
                      </a:cubicBezTo>
                      <a:cubicBezTo>
                        <a:pt x="71" y="65"/>
                        <a:pt x="74" y="64"/>
                        <a:pt x="76" y="62"/>
                      </a:cubicBezTo>
                      <a:cubicBezTo>
                        <a:pt x="72" y="66"/>
                        <a:pt x="69" y="70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65" y="74"/>
                        <a:pt x="66" y="75"/>
                        <a:pt x="67" y="75"/>
                      </a:cubicBezTo>
                      <a:cubicBezTo>
                        <a:pt x="67" y="75"/>
                        <a:pt x="67" y="75"/>
                        <a:pt x="67" y="75"/>
                      </a:cubicBezTo>
                      <a:cubicBezTo>
                        <a:pt x="71" y="71"/>
                        <a:pt x="76" y="68"/>
                        <a:pt x="80" y="65"/>
                      </a:cubicBezTo>
                      <a:cubicBezTo>
                        <a:pt x="81" y="64"/>
                        <a:pt x="82" y="64"/>
                        <a:pt x="83" y="63"/>
                      </a:cubicBezTo>
                      <a:cubicBezTo>
                        <a:pt x="83" y="63"/>
                        <a:pt x="83" y="63"/>
                        <a:pt x="84" y="63"/>
                      </a:cubicBezTo>
                      <a:cubicBezTo>
                        <a:pt x="85" y="62"/>
                        <a:pt x="84" y="61"/>
                        <a:pt x="83" y="61"/>
                      </a:cubicBezTo>
                      <a:close/>
                      <a:moveTo>
                        <a:pt x="8" y="59"/>
                      </a:moveTo>
                      <a:cubicBezTo>
                        <a:pt x="10" y="57"/>
                        <a:pt x="13" y="55"/>
                        <a:pt x="15" y="53"/>
                      </a:cubicBezTo>
                      <a:cubicBezTo>
                        <a:pt x="16" y="52"/>
                        <a:pt x="16" y="52"/>
                        <a:pt x="17" y="52"/>
                      </a:cubicBezTo>
                      <a:cubicBezTo>
                        <a:pt x="13" y="56"/>
                        <a:pt x="8" y="60"/>
                        <a:pt x="4" y="64"/>
                      </a:cubicBezTo>
                      <a:cubicBezTo>
                        <a:pt x="4" y="65"/>
                        <a:pt x="3" y="65"/>
                        <a:pt x="3" y="65"/>
                      </a:cubicBezTo>
                      <a:cubicBezTo>
                        <a:pt x="2" y="66"/>
                        <a:pt x="2" y="66"/>
                        <a:pt x="3" y="65"/>
                      </a:cubicBezTo>
                      <a:cubicBezTo>
                        <a:pt x="4" y="64"/>
                        <a:pt x="7" y="60"/>
                        <a:pt x="8" y="59"/>
                      </a:cubicBezTo>
                      <a:close/>
                      <a:moveTo>
                        <a:pt x="64" y="12"/>
                      </a:moveTo>
                      <a:cubicBezTo>
                        <a:pt x="65" y="11"/>
                        <a:pt x="76" y="0"/>
                        <a:pt x="70" y="7"/>
                      </a:cubicBezTo>
                      <a:cubicBezTo>
                        <a:pt x="67" y="9"/>
                        <a:pt x="65" y="12"/>
                        <a:pt x="62" y="14"/>
                      </a:cubicBezTo>
                      <a:cubicBezTo>
                        <a:pt x="63" y="14"/>
                        <a:pt x="63" y="13"/>
                        <a:pt x="6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7" name="Freeform 4389"/>
                <p:cNvSpPr/>
                <p:nvPr/>
              </p:nvSpPr>
              <p:spPr bwMode="auto">
                <a:xfrm>
                  <a:off x="2770" y="922"/>
                  <a:ext cx="2" cy="5"/>
                </a:xfrm>
                <a:custGeom>
                  <a:avLst/>
                  <a:gdLst>
                    <a:gd name="T0" fmla="*/ 1 w 1"/>
                    <a:gd name="T1" fmla="*/ 1 h 3"/>
                    <a:gd name="T2" fmla="*/ 1 w 1"/>
                    <a:gd name="T3" fmla="*/ 0 h 3"/>
                    <a:gd name="T4" fmla="*/ 1 w 1"/>
                    <a:gd name="T5" fmla="*/ 0 h 3"/>
                    <a:gd name="T6" fmla="*/ 0 w 1"/>
                    <a:gd name="T7" fmla="*/ 3 h 3"/>
                    <a:gd name="T8" fmla="*/ 1 w 1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8" name="Freeform 4390"/>
                <p:cNvSpPr/>
                <p:nvPr/>
              </p:nvSpPr>
              <p:spPr bwMode="auto">
                <a:xfrm>
                  <a:off x="2762" y="868"/>
                  <a:ext cx="10" cy="52"/>
                </a:xfrm>
                <a:custGeom>
                  <a:avLst/>
                  <a:gdLst>
                    <a:gd name="T0" fmla="*/ 5 w 6"/>
                    <a:gd name="T1" fmla="*/ 30 h 30"/>
                    <a:gd name="T2" fmla="*/ 6 w 6"/>
                    <a:gd name="T3" fmla="*/ 29 h 30"/>
                    <a:gd name="T4" fmla="*/ 6 w 6"/>
                    <a:gd name="T5" fmla="*/ 25 h 30"/>
                    <a:gd name="T6" fmla="*/ 3 w 6"/>
                    <a:gd name="T7" fmla="*/ 26 h 30"/>
                    <a:gd name="T8" fmla="*/ 3 w 6"/>
                    <a:gd name="T9" fmla="*/ 25 h 30"/>
                    <a:gd name="T10" fmla="*/ 6 w 6"/>
                    <a:gd name="T11" fmla="*/ 22 h 30"/>
                    <a:gd name="T12" fmla="*/ 5 w 6"/>
                    <a:gd name="T13" fmla="*/ 18 h 30"/>
                    <a:gd name="T14" fmla="*/ 2 w 6"/>
                    <a:gd name="T15" fmla="*/ 19 h 30"/>
                    <a:gd name="T16" fmla="*/ 1 w 6"/>
                    <a:gd name="T17" fmla="*/ 19 h 30"/>
                    <a:gd name="T18" fmla="*/ 6 w 6"/>
                    <a:gd name="T19" fmla="*/ 13 h 30"/>
                    <a:gd name="T20" fmla="*/ 6 w 6"/>
                    <a:gd name="T21" fmla="*/ 10 h 30"/>
                    <a:gd name="T22" fmla="*/ 4 w 6"/>
                    <a:gd name="T23" fmla="*/ 11 h 30"/>
                    <a:gd name="T24" fmla="*/ 4 w 6"/>
                    <a:gd name="T25" fmla="*/ 10 h 30"/>
                    <a:gd name="T26" fmla="*/ 6 w 6"/>
                    <a:gd name="T27" fmla="*/ 9 h 30"/>
                    <a:gd name="T28" fmla="*/ 6 w 6"/>
                    <a:gd name="T29" fmla="*/ 4 h 30"/>
                    <a:gd name="T30" fmla="*/ 4 w 6"/>
                    <a:gd name="T31" fmla="*/ 4 h 30"/>
                    <a:gd name="T32" fmla="*/ 2 w 6"/>
                    <a:gd name="T33" fmla="*/ 0 h 30"/>
                    <a:gd name="T34" fmla="*/ 1 w 6"/>
                    <a:gd name="T35" fmla="*/ 2 h 30"/>
                    <a:gd name="T36" fmla="*/ 1 w 6"/>
                    <a:gd name="T37" fmla="*/ 29 h 30"/>
                    <a:gd name="T38" fmla="*/ 3 w 6"/>
                    <a:gd name="T39" fmla="*/ 29 h 30"/>
                    <a:gd name="T40" fmla="*/ 5 w 6"/>
                    <a:gd name="T4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" h="30">
                      <a:moveTo>
                        <a:pt x="5" y="30"/>
                      </a:moveTo>
                      <a:cubicBezTo>
                        <a:pt x="5" y="30"/>
                        <a:pt x="5" y="29"/>
                        <a:pt x="6" y="29"/>
                      </a:cubicBezTo>
                      <a:cubicBezTo>
                        <a:pt x="6" y="28"/>
                        <a:pt x="6" y="27"/>
                        <a:pt x="6" y="25"/>
                      </a:cubicBezTo>
                      <a:cubicBezTo>
                        <a:pt x="5" y="26"/>
                        <a:pt x="4" y="26"/>
                        <a:pt x="3" y="26"/>
                      </a:cubicBezTo>
                      <a:cubicBezTo>
                        <a:pt x="3" y="27"/>
                        <a:pt x="2" y="26"/>
                        <a:pt x="3" y="25"/>
                      </a:cubicBezTo>
                      <a:cubicBezTo>
                        <a:pt x="4" y="24"/>
                        <a:pt x="5" y="23"/>
                        <a:pt x="6" y="22"/>
                      </a:cubicBezTo>
                      <a:cubicBezTo>
                        <a:pt x="6" y="21"/>
                        <a:pt x="5" y="20"/>
                        <a:pt x="5" y="18"/>
                      </a:cubicBezTo>
                      <a:cubicBezTo>
                        <a:pt x="4" y="19"/>
                        <a:pt x="3" y="19"/>
                        <a:pt x="2" y="19"/>
                      </a:cubicBezTo>
                      <a:cubicBezTo>
                        <a:pt x="1" y="20"/>
                        <a:pt x="0" y="19"/>
                        <a:pt x="1" y="19"/>
                      </a:cubicBezTo>
                      <a:cubicBezTo>
                        <a:pt x="2" y="17"/>
                        <a:pt x="4" y="15"/>
                        <a:pt x="6" y="13"/>
                      </a:cubicBezTo>
                      <a:cubicBezTo>
                        <a:pt x="6" y="12"/>
                        <a:pt x="6" y="11"/>
                        <a:pt x="6" y="10"/>
                      </a:cubicBezTo>
                      <a:cubicBezTo>
                        <a:pt x="5" y="10"/>
                        <a:pt x="5" y="11"/>
                        <a:pt x="4" y="11"/>
                      </a:cubicBezTo>
                      <a:cubicBezTo>
                        <a:pt x="4" y="11"/>
                        <a:pt x="3" y="10"/>
                        <a:pt x="4" y="10"/>
                      </a:cubicBezTo>
                      <a:cubicBezTo>
                        <a:pt x="4" y="9"/>
                        <a:pt x="5" y="9"/>
                        <a:pt x="6" y="9"/>
                      </a:cubicBezTo>
                      <a:cubicBezTo>
                        <a:pt x="6" y="7"/>
                        <a:pt x="6" y="6"/>
                        <a:pt x="6" y="4"/>
                      </a:cubicBezTo>
                      <a:cubicBezTo>
                        <a:pt x="5" y="4"/>
                        <a:pt x="4" y="4"/>
                        <a:pt x="4" y="4"/>
                      </a:cubicBezTo>
                      <a:cubicBezTo>
                        <a:pt x="1" y="5"/>
                        <a:pt x="0" y="1"/>
                        <a:pt x="2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11"/>
                        <a:pt x="0" y="20"/>
                        <a:pt x="1" y="29"/>
                      </a:cubicBezTo>
                      <a:cubicBezTo>
                        <a:pt x="1" y="29"/>
                        <a:pt x="2" y="29"/>
                        <a:pt x="3" y="29"/>
                      </a:cubicBezTo>
                      <a:cubicBezTo>
                        <a:pt x="4" y="29"/>
                        <a:pt x="4" y="29"/>
                        <a:pt x="5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69" name="Freeform 4391"/>
                <p:cNvSpPr/>
                <p:nvPr/>
              </p:nvSpPr>
              <p:spPr bwMode="auto">
                <a:xfrm>
                  <a:off x="2767" y="895"/>
                  <a:ext cx="3" cy="4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1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0" name="Freeform 4392"/>
                <p:cNvSpPr/>
                <p:nvPr/>
              </p:nvSpPr>
              <p:spPr bwMode="auto">
                <a:xfrm>
                  <a:off x="2807" y="86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1" name="Freeform 4393"/>
                <p:cNvSpPr/>
                <p:nvPr/>
              </p:nvSpPr>
              <p:spPr bwMode="auto">
                <a:xfrm>
                  <a:off x="2762" y="864"/>
                  <a:ext cx="45" cy="12"/>
                </a:xfrm>
                <a:custGeom>
                  <a:avLst/>
                  <a:gdLst>
                    <a:gd name="T0" fmla="*/ 4 w 26"/>
                    <a:gd name="T1" fmla="*/ 6 h 7"/>
                    <a:gd name="T2" fmla="*/ 6 w 26"/>
                    <a:gd name="T3" fmla="*/ 6 h 7"/>
                    <a:gd name="T4" fmla="*/ 13 w 26"/>
                    <a:gd name="T5" fmla="*/ 6 h 7"/>
                    <a:gd name="T6" fmla="*/ 15 w 26"/>
                    <a:gd name="T7" fmla="*/ 5 h 7"/>
                    <a:gd name="T8" fmla="*/ 16 w 26"/>
                    <a:gd name="T9" fmla="*/ 6 h 7"/>
                    <a:gd name="T10" fmla="*/ 15 w 26"/>
                    <a:gd name="T11" fmla="*/ 6 h 7"/>
                    <a:gd name="T12" fmla="*/ 21 w 26"/>
                    <a:gd name="T13" fmla="*/ 6 h 7"/>
                    <a:gd name="T14" fmla="*/ 21 w 26"/>
                    <a:gd name="T15" fmla="*/ 4 h 7"/>
                    <a:gd name="T16" fmla="*/ 26 w 26"/>
                    <a:gd name="T17" fmla="*/ 3 h 7"/>
                    <a:gd name="T18" fmla="*/ 24 w 26"/>
                    <a:gd name="T19" fmla="*/ 1 h 7"/>
                    <a:gd name="T20" fmla="*/ 4 w 26"/>
                    <a:gd name="T21" fmla="*/ 1 h 7"/>
                    <a:gd name="T22" fmla="*/ 2 w 26"/>
                    <a:gd name="T23" fmla="*/ 2 h 7"/>
                    <a:gd name="T24" fmla="*/ 4 w 26"/>
                    <a:gd name="T25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7">
                      <a:moveTo>
                        <a:pt x="4" y="6"/>
                      </a:move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8" y="6"/>
                        <a:pt x="11" y="6"/>
                        <a:pt x="13" y="6"/>
                      </a:cubicBezTo>
                      <a:cubicBezTo>
                        <a:pt x="14" y="6"/>
                        <a:pt x="14" y="5"/>
                        <a:pt x="15" y="5"/>
                      </a:cubicBezTo>
                      <a:cubicBezTo>
                        <a:pt x="15" y="4"/>
                        <a:pt x="16" y="5"/>
                        <a:pt x="16" y="6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7" y="6"/>
                        <a:pt x="19" y="6"/>
                        <a:pt x="21" y="6"/>
                      </a:cubicBezTo>
                      <a:cubicBezTo>
                        <a:pt x="21" y="6"/>
                        <a:pt x="21" y="5"/>
                        <a:pt x="21" y="4"/>
                      </a:cubicBezTo>
                      <a:cubicBezTo>
                        <a:pt x="21" y="1"/>
                        <a:pt x="25" y="1"/>
                        <a:pt x="26" y="3"/>
                      </a:cubicBezTo>
                      <a:cubicBezTo>
                        <a:pt x="25" y="2"/>
                        <a:pt x="25" y="1"/>
                        <a:pt x="24" y="1"/>
                      </a:cubicBezTo>
                      <a:cubicBezTo>
                        <a:pt x="17" y="1"/>
                        <a:pt x="10" y="0"/>
                        <a:pt x="4" y="1"/>
                      </a:cubicBezTo>
                      <a:cubicBezTo>
                        <a:pt x="3" y="1"/>
                        <a:pt x="3" y="1"/>
                        <a:pt x="2" y="2"/>
                      </a:cubicBezTo>
                      <a:cubicBezTo>
                        <a:pt x="0" y="3"/>
                        <a:pt x="1" y="7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2" name="Freeform 4394"/>
                <p:cNvSpPr/>
                <p:nvPr/>
              </p:nvSpPr>
              <p:spPr bwMode="auto">
                <a:xfrm>
                  <a:off x="2798" y="866"/>
                  <a:ext cx="11" cy="59"/>
                </a:xfrm>
                <a:custGeom>
                  <a:avLst/>
                  <a:gdLst>
                    <a:gd name="T0" fmla="*/ 0 w 6"/>
                    <a:gd name="T1" fmla="*/ 3 h 34"/>
                    <a:gd name="T2" fmla="*/ 0 w 6"/>
                    <a:gd name="T3" fmla="*/ 5 h 34"/>
                    <a:gd name="T4" fmla="*/ 0 w 6"/>
                    <a:gd name="T5" fmla="*/ 26 h 34"/>
                    <a:gd name="T6" fmla="*/ 0 w 6"/>
                    <a:gd name="T7" fmla="*/ 26 h 34"/>
                    <a:gd name="T8" fmla="*/ 0 w 6"/>
                    <a:gd name="T9" fmla="*/ 31 h 34"/>
                    <a:gd name="T10" fmla="*/ 1 w 6"/>
                    <a:gd name="T11" fmla="*/ 32 h 34"/>
                    <a:gd name="T12" fmla="*/ 0 w 6"/>
                    <a:gd name="T13" fmla="*/ 32 h 34"/>
                    <a:gd name="T14" fmla="*/ 0 w 6"/>
                    <a:gd name="T15" fmla="*/ 34 h 34"/>
                    <a:gd name="T16" fmla="*/ 0 w 6"/>
                    <a:gd name="T17" fmla="*/ 34 h 34"/>
                    <a:gd name="T18" fmla="*/ 3 w 6"/>
                    <a:gd name="T19" fmla="*/ 31 h 34"/>
                    <a:gd name="T20" fmla="*/ 5 w 6"/>
                    <a:gd name="T21" fmla="*/ 32 h 34"/>
                    <a:gd name="T22" fmla="*/ 5 w 6"/>
                    <a:gd name="T23" fmla="*/ 3 h 34"/>
                    <a:gd name="T24" fmla="*/ 5 w 6"/>
                    <a:gd name="T25" fmla="*/ 2 h 34"/>
                    <a:gd name="T26" fmla="*/ 5 w 6"/>
                    <a:gd name="T27" fmla="*/ 2 h 34"/>
                    <a:gd name="T28" fmla="*/ 5 w 6"/>
                    <a:gd name="T29" fmla="*/ 2 h 34"/>
                    <a:gd name="T30" fmla="*/ 0 w 6"/>
                    <a:gd name="T31" fmla="*/ 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" h="34">
                      <a:moveTo>
                        <a:pt x="0" y="3"/>
                      </a:move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2"/>
                        <a:pt x="0" y="19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8"/>
                        <a:pt x="0" y="29"/>
                        <a:pt x="0" y="31"/>
                      </a:cubicBezTo>
                      <a:cubicBezTo>
                        <a:pt x="1" y="30"/>
                        <a:pt x="1" y="31"/>
                        <a:pt x="1" y="32"/>
                      </a:cubicBezTo>
                      <a:cubicBezTo>
                        <a:pt x="1" y="32"/>
                        <a:pt x="0" y="32"/>
                        <a:pt x="0" y="32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3"/>
                        <a:pt x="2" y="31"/>
                        <a:pt x="3" y="31"/>
                      </a:cubicBezTo>
                      <a:cubicBezTo>
                        <a:pt x="4" y="31"/>
                        <a:pt x="5" y="31"/>
                        <a:pt x="5" y="32"/>
                      </a:cubicBezTo>
                      <a:cubicBezTo>
                        <a:pt x="5" y="22"/>
                        <a:pt x="6" y="12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3" name="Freeform 4395"/>
                <p:cNvSpPr/>
                <p:nvPr/>
              </p:nvSpPr>
              <p:spPr bwMode="auto">
                <a:xfrm>
                  <a:off x="2718" y="916"/>
                  <a:ext cx="54" cy="11"/>
                </a:xfrm>
                <a:custGeom>
                  <a:avLst/>
                  <a:gdLst>
                    <a:gd name="T0" fmla="*/ 3 w 31"/>
                    <a:gd name="T1" fmla="*/ 3 h 6"/>
                    <a:gd name="T2" fmla="*/ 3 w 31"/>
                    <a:gd name="T3" fmla="*/ 6 h 6"/>
                    <a:gd name="T4" fmla="*/ 4 w 31"/>
                    <a:gd name="T5" fmla="*/ 6 h 6"/>
                    <a:gd name="T6" fmla="*/ 5 w 31"/>
                    <a:gd name="T7" fmla="*/ 5 h 6"/>
                    <a:gd name="T8" fmla="*/ 6 w 31"/>
                    <a:gd name="T9" fmla="*/ 6 h 6"/>
                    <a:gd name="T10" fmla="*/ 17 w 31"/>
                    <a:gd name="T11" fmla="*/ 6 h 6"/>
                    <a:gd name="T12" fmla="*/ 17 w 31"/>
                    <a:gd name="T13" fmla="*/ 6 h 6"/>
                    <a:gd name="T14" fmla="*/ 22 w 31"/>
                    <a:gd name="T15" fmla="*/ 6 h 6"/>
                    <a:gd name="T16" fmla="*/ 23 w 31"/>
                    <a:gd name="T17" fmla="*/ 6 h 6"/>
                    <a:gd name="T18" fmla="*/ 23 w 31"/>
                    <a:gd name="T19" fmla="*/ 6 h 6"/>
                    <a:gd name="T20" fmla="*/ 28 w 31"/>
                    <a:gd name="T21" fmla="*/ 6 h 6"/>
                    <a:gd name="T22" fmla="*/ 30 w 31"/>
                    <a:gd name="T23" fmla="*/ 6 h 6"/>
                    <a:gd name="T24" fmla="*/ 31 w 31"/>
                    <a:gd name="T25" fmla="*/ 3 h 6"/>
                    <a:gd name="T26" fmla="*/ 29 w 31"/>
                    <a:gd name="T27" fmla="*/ 4 h 6"/>
                    <a:gd name="T28" fmla="*/ 29 w 31"/>
                    <a:gd name="T29" fmla="*/ 2 h 6"/>
                    <a:gd name="T30" fmla="*/ 30 w 31"/>
                    <a:gd name="T31" fmla="*/ 2 h 6"/>
                    <a:gd name="T32" fmla="*/ 28 w 31"/>
                    <a:gd name="T33" fmla="*/ 1 h 6"/>
                    <a:gd name="T34" fmla="*/ 26 w 31"/>
                    <a:gd name="T35" fmla="*/ 1 h 6"/>
                    <a:gd name="T36" fmla="*/ 1 w 31"/>
                    <a:gd name="T37" fmla="*/ 1 h 6"/>
                    <a:gd name="T38" fmla="*/ 0 w 31"/>
                    <a:gd name="T39" fmla="*/ 1 h 6"/>
                    <a:gd name="T40" fmla="*/ 3 w 31"/>
                    <a:gd name="T4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" h="6">
                      <a:moveTo>
                        <a:pt x="3" y="3"/>
                      </a:moveTo>
                      <a:cubicBezTo>
                        <a:pt x="3" y="4"/>
                        <a:pt x="3" y="5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5"/>
                        <a:pt x="6" y="6"/>
                      </a:cubicBezTo>
                      <a:cubicBezTo>
                        <a:pt x="10" y="6"/>
                        <a:pt x="13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5" y="6"/>
                        <a:pt x="27" y="6"/>
                        <a:pt x="28" y="6"/>
                      </a:cubicBezTo>
                      <a:cubicBezTo>
                        <a:pt x="29" y="6"/>
                        <a:pt x="29" y="6"/>
                        <a:pt x="30" y="6"/>
                      </a:cubicBezTo>
                      <a:cubicBezTo>
                        <a:pt x="31" y="5"/>
                        <a:pt x="31" y="4"/>
                        <a:pt x="31" y="3"/>
                      </a:cubicBezTo>
                      <a:cubicBezTo>
                        <a:pt x="30" y="3"/>
                        <a:pt x="30" y="3"/>
                        <a:pt x="29" y="4"/>
                      </a:cubicBezTo>
                      <a:cubicBezTo>
                        <a:pt x="28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30" y="2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7" y="1"/>
                        <a:pt x="26" y="1"/>
                        <a:pt x="26" y="1"/>
                      </a:cubicBezTo>
                      <a:cubicBezTo>
                        <a:pt x="17" y="1"/>
                        <a:pt x="9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3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4" name="Freeform 4396"/>
                <p:cNvSpPr/>
                <p:nvPr/>
              </p:nvSpPr>
              <p:spPr bwMode="auto">
                <a:xfrm>
                  <a:off x="2713" y="918"/>
                  <a:ext cx="10" cy="42"/>
                </a:xfrm>
                <a:custGeom>
                  <a:avLst/>
                  <a:gdLst>
                    <a:gd name="T0" fmla="*/ 4 w 6"/>
                    <a:gd name="T1" fmla="*/ 19 h 24"/>
                    <a:gd name="T2" fmla="*/ 6 w 6"/>
                    <a:gd name="T3" fmla="*/ 19 h 24"/>
                    <a:gd name="T4" fmla="*/ 6 w 6"/>
                    <a:gd name="T5" fmla="*/ 19 h 24"/>
                    <a:gd name="T6" fmla="*/ 5 w 6"/>
                    <a:gd name="T7" fmla="*/ 18 h 24"/>
                    <a:gd name="T8" fmla="*/ 6 w 6"/>
                    <a:gd name="T9" fmla="*/ 17 h 24"/>
                    <a:gd name="T10" fmla="*/ 6 w 6"/>
                    <a:gd name="T11" fmla="*/ 14 h 24"/>
                    <a:gd name="T12" fmla="*/ 5 w 6"/>
                    <a:gd name="T13" fmla="*/ 13 h 24"/>
                    <a:gd name="T14" fmla="*/ 6 w 6"/>
                    <a:gd name="T15" fmla="*/ 12 h 24"/>
                    <a:gd name="T16" fmla="*/ 6 w 6"/>
                    <a:gd name="T17" fmla="*/ 7 h 24"/>
                    <a:gd name="T18" fmla="*/ 6 w 6"/>
                    <a:gd name="T19" fmla="*/ 6 h 24"/>
                    <a:gd name="T20" fmla="*/ 6 w 6"/>
                    <a:gd name="T21" fmla="*/ 6 h 24"/>
                    <a:gd name="T22" fmla="*/ 6 w 6"/>
                    <a:gd name="T23" fmla="*/ 5 h 24"/>
                    <a:gd name="T24" fmla="*/ 6 w 6"/>
                    <a:gd name="T25" fmla="*/ 2 h 24"/>
                    <a:gd name="T26" fmla="*/ 3 w 6"/>
                    <a:gd name="T27" fmla="*/ 0 h 24"/>
                    <a:gd name="T28" fmla="*/ 1 w 6"/>
                    <a:gd name="T29" fmla="*/ 2 h 24"/>
                    <a:gd name="T30" fmla="*/ 1 w 6"/>
                    <a:gd name="T31" fmla="*/ 22 h 24"/>
                    <a:gd name="T32" fmla="*/ 3 w 6"/>
                    <a:gd name="T33" fmla="*/ 24 h 24"/>
                    <a:gd name="T34" fmla="*/ 4 w 6"/>
                    <a:gd name="T35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" h="24">
                      <a:moveTo>
                        <a:pt x="4" y="19"/>
                      </a:move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5" y="19"/>
                        <a:pt x="5" y="19"/>
                        <a:pt x="5" y="18"/>
                      </a:cubicBezTo>
                      <a:cubicBezTo>
                        <a:pt x="5" y="18"/>
                        <a:pt x="6" y="18"/>
                        <a:pt x="6" y="17"/>
                      </a:cubicBezTo>
                      <a:cubicBezTo>
                        <a:pt x="6" y="16"/>
                        <a:pt x="6" y="15"/>
                        <a:pt x="6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2"/>
                        <a:pt x="6" y="12"/>
                      </a:cubicBezTo>
                      <a:cubicBezTo>
                        <a:pt x="6" y="10"/>
                        <a:pt x="6" y="9"/>
                        <a:pt x="6" y="7"/>
                      </a:cubicBezTo>
                      <a:cubicBezTo>
                        <a:pt x="5" y="7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3"/>
                        <a:pt x="6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9"/>
                        <a:pt x="0" y="16"/>
                        <a:pt x="1" y="22"/>
                      </a:cubicBezTo>
                      <a:cubicBezTo>
                        <a:pt x="1" y="24"/>
                        <a:pt x="2" y="24"/>
                        <a:pt x="3" y="24"/>
                      </a:cubicBezTo>
                      <a:cubicBezTo>
                        <a:pt x="0" y="24"/>
                        <a:pt x="0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5" name="Freeform 4397"/>
                <p:cNvSpPr/>
                <p:nvPr/>
              </p:nvSpPr>
              <p:spPr bwMode="auto">
                <a:xfrm>
                  <a:off x="2713" y="951"/>
                  <a:ext cx="54" cy="11"/>
                </a:xfrm>
                <a:custGeom>
                  <a:avLst/>
                  <a:gdLst>
                    <a:gd name="T0" fmla="*/ 31 w 31"/>
                    <a:gd name="T1" fmla="*/ 1 h 6"/>
                    <a:gd name="T2" fmla="*/ 30 w 31"/>
                    <a:gd name="T3" fmla="*/ 0 h 6"/>
                    <a:gd name="T4" fmla="*/ 25 w 31"/>
                    <a:gd name="T5" fmla="*/ 0 h 6"/>
                    <a:gd name="T6" fmla="*/ 25 w 31"/>
                    <a:gd name="T7" fmla="*/ 1 h 6"/>
                    <a:gd name="T8" fmla="*/ 24 w 31"/>
                    <a:gd name="T9" fmla="*/ 0 h 6"/>
                    <a:gd name="T10" fmla="*/ 16 w 31"/>
                    <a:gd name="T11" fmla="*/ 0 h 6"/>
                    <a:gd name="T12" fmla="*/ 16 w 31"/>
                    <a:gd name="T13" fmla="*/ 1 h 6"/>
                    <a:gd name="T14" fmla="*/ 15 w 31"/>
                    <a:gd name="T15" fmla="*/ 1 h 6"/>
                    <a:gd name="T16" fmla="*/ 11 w 31"/>
                    <a:gd name="T17" fmla="*/ 1 h 6"/>
                    <a:gd name="T18" fmla="*/ 11 w 31"/>
                    <a:gd name="T19" fmla="*/ 1 h 6"/>
                    <a:gd name="T20" fmla="*/ 10 w 31"/>
                    <a:gd name="T21" fmla="*/ 1 h 6"/>
                    <a:gd name="T22" fmla="*/ 6 w 31"/>
                    <a:gd name="T23" fmla="*/ 0 h 6"/>
                    <a:gd name="T24" fmla="*/ 4 w 31"/>
                    <a:gd name="T25" fmla="*/ 0 h 6"/>
                    <a:gd name="T26" fmla="*/ 3 w 31"/>
                    <a:gd name="T27" fmla="*/ 5 h 6"/>
                    <a:gd name="T28" fmla="*/ 4 w 31"/>
                    <a:gd name="T29" fmla="*/ 5 h 6"/>
                    <a:gd name="T30" fmla="*/ 27 w 31"/>
                    <a:gd name="T31" fmla="*/ 5 h 6"/>
                    <a:gd name="T32" fmla="*/ 27 w 31"/>
                    <a:gd name="T33" fmla="*/ 3 h 6"/>
                    <a:gd name="T34" fmla="*/ 31 w 31"/>
                    <a:gd name="T3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6">
                      <a:moveTo>
                        <a:pt x="31" y="1"/>
                      </a:move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1"/>
                        <a:pt x="25" y="1"/>
                      </a:cubicBezTo>
                      <a:cubicBezTo>
                        <a:pt x="24" y="1"/>
                        <a:pt x="24" y="1"/>
                        <a:pt x="24" y="0"/>
                      </a:cubicBezTo>
                      <a:cubicBezTo>
                        <a:pt x="21" y="0"/>
                        <a:pt x="19" y="0"/>
                        <a:pt x="16" y="0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11" y="6"/>
                        <a:pt x="19" y="6"/>
                        <a:pt x="27" y="5"/>
                      </a:cubicBezTo>
                      <a:cubicBezTo>
                        <a:pt x="27" y="5"/>
                        <a:pt x="27" y="4"/>
                        <a:pt x="27" y="3"/>
                      </a:cubicBezTo>
                      <a:cubicBezTo>
                        <a:pt x="27" y="1"/>
                        <a:pt x="30" y="0"/>
                        <a:pt x="3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76" name="Freeform 4398"/>
                <p:cNvSpPr/>
                <p:nvPr/>
              </p:nvSpPr>
              <p:spPr bwMode="auto">
                <a:xfrm>
                  <a:off x="2760" y="951"/>
                  <a:ext cx="10" cy="58"/>
                </a:xfrm>
                <a:custGeom>
                  <a:avLst/>
                  <a:gdLst>
                    <a:gd name="T0" fmla="*/ 3 w 6"/>
                    <a:gd name="T1" fmla="*/ 29 h 33"/>
                    <a:gd name="T2" fmla="*/ 5 w 6"/>
                    <a:gd name="T3" fmla="*/ 29 h 33"/>
                    <a:gd name="T4" fmla="*/ 6 w 6"/>
                    <a:gd name="T5" fmla="*/ 27 h 33"/>
                    <a:gd name="T6" fmla="*/ 5 w 6"/>
                    <a:gd name="T7" fmla="*/ 27 h 33"/>
                    <a:gd name="T8" fmla="*/ 4 w 6"/>
                    <a:gd name="T9" fmla="*/ 26 h 33"/>
                    <a:gd name="T10" fmla="*/ 6 w 6"/>
                    <a:gd name="T11" fmla="*/ 25 h 33"/>
                    <a:gd name="T12" fmla="*/ 5 w 6"/>
                    <a:gd name="T13" fmla="*/ 21 h 33"/>
                    <a:gd name="T14" fmla="*/ 5 w 6"/>
                    <a:gd name="T15" fmla="*/ 21 h 33"/>
                    <a:gd name="T16" fmla="*/ 4 w 6"/>
                    <a:gd name="T17" fmla="*/ 20 h 33"/>
                    <a:gd name="T18" fmla="*/ 5 w 6"/>
                    <a:gd name="T19" fmla="*/ 19 h 33"/>
                    <a:gd name="T20" fmla="*/ 5 w 6"/>
                    <a:gd name="T21" fmla="*/ 14 h 33"/>
                    <a:gd name="T22" fmla="*/ 3 w 6"/>
                    <a:gd name="T23" fmla="*/ 16 h 33"/>
                    <a:gd name="T24" fmla="*/ 2 w 6"/>
                    <a:gd name="T25" fmla="*/ 15 h 33"/>
                    <a:gd name="T26" fmla="*/ 5 w 6"/>
                    <a:gd name="T27" fmla="*/ 13 h 33"/>
                    <a:gd name="T28" fmla="*/ 5 w 6"/>
                    <a:gd name="T29" fmla="*/ 10 h 33"/>
                    <a:gd name="T30" fmla="*/ 3 w 6"/>
                    <a:gd name="T31" fmla="*/ 10 h 33"/>
                    <a:gd name="T32" fmla="*/ 3 w 6"/>
                    <a:gd name="T33" fmla="*/ 9 h 33"/>
                    <a:gd name="T34" fmla="*/ 5 w 6"/>
                    <a:gd name="T35" fmla="*/ 7 h 33"/>
                    <a:gd name="T36" fmla="*/ 5 w 6"/>
                    <a:gd name="T37" fmla="*/ 3 h 33"/>
                    <a:gd name="T38" fmla="*/ 4 w 6"/>
                    <a:gd name="T39" fmla="*/ 3 h 33"/>
                    <a:gd name="T40" fmla="*/ 4 w 6"/>
                    <a:gd name="T41" fmla="*/ 2 h 33"/>
                    <a:gd name="T42" fmla="*/ 5 w 6"/>
                    <a:gd name="T43" fmla="*/ 1 h 33"/>
                    <a:gd name="T44" fmla="*/ 4 w 6"/>
                    <a:gd name="T45" fmla="*/ 1 h 33"/>
                    <a:gd name="T46" fmla="*/ 0 w 6"/>
                    <a:gd name="T47" fmla="*/ 3 h 33"/>
                    <a:gd name="T48" fmla="*/ 0 w 6"/>
                    <a:gd name="T49" fmla="*/ 5 h 33"/>
                    <a:gd name="T50" fmla="*/ 0 w 6"/>
                    <a:gd name="T51" fmla="*/ 31 h 33"/>
                    <a:gd name="T52" fmla="*/ 1 w 6"/>
                    <a:gd name="T53" fmla="*/ 33 h 33"/>
                    <a:gd name="T54" fmla="*/ 3 w 6"/>
                    <a:gd name="T55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" h="33">
                      <a:moveTo>
                        <a:pt x="3" y="29"/>
                      </a:move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6" y="28"/>
                        <a:pt x="6" y="28"/>
                        <a:pt x="6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4" y="27"/>
                        <a:pt x="4" y="26"/>
                        <a:pt x="4" y="26"/>
                      </a:cubicBezTo>
                      <a:cubicBezTo>
                        <a:pt x="5" y="26"/>
                        <a:pt x="5" y="25"/>
                        <a:pt x="6" y="25"/>
                      </a:cubicBezTo>
                      <a:cubicBezTo>
                        <a:pt x="6" y="24"/>
                        <a:pt x="6" y="22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1"/>
                        <a:pt x="4" y="21"/>
                        <a:pt x="4" y="20"/>
                      </a:cubicBezTo>
                      <a:cubicBezTo>
                        <a:pt x="5" y="20"/>
                        <a:pt x="5" y="19"/>
                        <a:pt x="5" y="19"/>
                      </a:cubicBezTo>
                      <a:cubicBezTo>
                        <a:pt x="5" y="17"/>
                        <a:pt x="5" y="16"/>
                        <a:pt x="5" y="14"/>
                      </a:cubicBezTo>
                      <a:cubicBezTo>
                        <a:pt x="4" y="15"/>
                        <a:pt x="4" y="15"/>
                        <a:pt x="3" y="16"/>
                      </a:cubicBezTo>
                      <a:cubicBezTo>
                        <a:pt x="2" y="16"/>
                        <a:pt x="1" y="15"/>
                        <a:pt x="2" y="15"/>
                      </a:cubicBezTo>
                      <a:cubicBezTo>
                        <a:pt x="3" y="14"/>
                        <a:pt x="4" y="13"/>
                        <a:pt x="5" y="13"/>
                      </a:cubicBezTo>
                      <a:cubicBezTo>
                        <a:pt x="5" y="12"/>
                        <a:pt x="5" y="11"/>
                        <a:pt x="5" y="10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11"/>
                        <a:pt x="2" y="10"/>
                        <a:pt x="3" y="9"/>
                      </a:cubicBezTo>
                      <a:cubicBezTo>
                        <a:pt x="4" y="9"/>
                        <a:pt x="4" y="8"/>
                        <a:pt x="5" y="7"/>
                      </a:cubicBezTo>
                      <a:cubicBezTo>
                        <a:pt x="5" y="6"/>
                        <a:pt x="5" y="4"/>
                        <a:pt x="5" y="3"/>
                      </a:cubicBezTo>
                      <a:cubicBezTo>
                        <a:pt x="5" y="3"/>
                        <a:pt x="5" y="3"/>
                        <a:pt x="4" y="3"/>
                      </a:cubicBezTo>
                      <a:cubicBezTo>
                        <a:pt x="4" y="4"/>
                        <a:pt x="3" y="3"/>
                        <a:pt x="4" y="2"/>
                      </a:cubicBezTo>
                      <a:cubicBezTo>
                        <a:pt x="4" y="2"/>
                        <a:pt x="4" y="2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14"/>
                        <a:pt x="1" y="23"/>
                        <a:pt x="0" y="31"/>
                      </a:cubicBezTo>
                      <a:cubicBezTo>
                        <a:pt x="0" y="32"/>
                        <a:pt x="1" y="33"/>
                        <a:pt x="1" y="33"/>
                      </a:cubicBezTo>
                      <a:cubicBezTo>
                        <a:pt x="0" y="32"/>
                        <a:pt x="1" y="30"/>
                        <a:pt x="3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39" name="Group 4600"/>
              <p:cNvGrpSpPr/>
              <p:nvPr/>
            </p:nvGrpSpPr>
            <p:grpSpPr bwMode="auto">
              <a:xfrm>
                <a:off x="-3836194" y="-173039"/>
                <a:ext cx="6589713" cy="3614738"/>
                <a:chOff x="793" y="-402"/>
                <a:chExt cx="4151" cy="2277"/>
              </a:xfrm>
              <a:grpFill/>
            </p:grpSpPr>
            <p:sp>
              <p:nvSpPr>
                <p:cNvPr id="5539" name="Freeform 4400"/>
                <p:cNvSpPr/>
                <p:nvPr/>
              </p:nvSpPr>
              <p:spPr bwMode="auto">
                <a:xfrm>
                  <a:off x="2760" y="1002"/>
                  <a:ext cx="43" cy="10"/>
                </a:xfrm>
                <a:custGeom>
                  <a:avLst/>
                  <a:gdLst>
                    <a:gd name="T0" fmla="*/ 20 w 25"/>
                    <a:gd name="T1" fmla="*/ 2 h 6"/>
                    <a:gd name="T2" fmla="*/ 20 w 25"/>
                    <a:gd name="T3" fmla="*/ 1 h 6"/>
                    <a:gd name="T4" fmla="*/ 5 w 25"/>
                    <a:gd name="T5" fmla="*/ 0 h 6"/>
                    <a:gd name="T6" fmla="*/ 3 w 25"/>
                    <a:gd name="T7" fmla="*/ 0 h 6"/>
                    <a:gd name="T8" fmla="*/ 1 w 25"/>
                    <a:gd name="T9" fmla="*/ 4 h 6"/>
                    <a:gd name="T10" fmla="*/ 3 w 25"/>
                    <a:gd name="T11" fmla="*/ 6 h 6"/>
                    <a:gd name="T12" fmla="*/ 23 w 25"/>
                    <a:gd name="T13" fmla="*/ 6 h 6"/>
                    <a:gd name="T14" fmla="*/ 25 w 25"/>
                    <a:gd name="T15" fmla="*/ 3 h 6"/>
                    <a:gd name="T16" fmla="*/ 20 w 25"/>
                    <a:gd name="T17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6">
                      <a:moveTo>
                        <a:pt x="20" y="2"/>
                      </a:move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15" y="1"/>
                        <a:pt x="10" y="0"/>
                        <a:pt x="5" y="0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2" y="5"/>
                        <a:pt x="2" y="6"/>
                        <a:pt x="3" y="6"/>
                      </a:cubicBezTo>
                      <a:cubicBezTo>
                        <a:pt x="10" y="5"/>
                        <a:pt x="16" y="6"/>
                        <a:pt x="23" y="6"/>
                      </a:cubicBezTo>
                      <a:cubicBezTo>
                        <a:pt x="24" y="6"/>
                        <a:pt x="25" y="5"/>
                        <a:pt x="25" y="3"/>
                      </a:cubicBezTo>
                      <a:cubicBezTo>
                        <a:pt x="25" y="6"/>
                        <a:pt x="20" y="5"/>
                        <a:pt x="2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0" name="Freeform 4401"/>
                <p:cNvSpPr/>
                <p:nvPr/>
              </p:nvSpPr>
              <p:spPr bwMode="auto">
                <a:xfrm>
                  <a:off x="2796" y="95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1" name="Freeform 4402"/>
                <p:cNvSpPr/>
                <p:nvPr/>
              </p:nvSpPr>
              <p:spPr bwMode="auto">
                <a:xfrm>
                  <a:off x="2795" y="962"/>
                  <a:ext cx="10" cy="50"/>
                </a:xfrm>
                <a:custGeom>
                  <a:avLst/>
                  <a:gdLst>
                    <a:gd name="T0" fmla="*/ 1 w 6"/>
                    <a:gd name="T1" fmla="*/ 0 h 29"/>
                    <a:gd name="T2" fmla="*/ 0 w 6"/>
                    <a:gd name="T3" fmla="*/ 1 h 29"/>
                    <a:gd name="T4" fmla="*/ 0 w 6"/>
                    <a:gd name="T5" fmla="*/ 5 h 29"/>
                    <a:gd name="T6" fmla="*/ 0 w 6"/>
                    <a:gd name="T7" fmla="*/ 6 h 29"/>
                    <a:gd name="T8" fmla="*/ 0 w 6"/>
                    <a:gd name="T9" fmla="*/ 6 h 29"/>
                    <a:gd name="T10" fmla="*/ 0 w 6"/>
                    <a:gd name="T11" fmla="*/ 17 h 29"/>
                    <a:gd name="T12" fmla="*/ 0 w 6"/>
                    <a:gd name="T13" fmla="*/ 17 h 29"/>
                    <a:gd name="T14" fmla="*/ 0 w 6"/>
                    <a:gd name="T15" fmla="*/ 18 h 29"/>
                    <a:gd name="T16" fmla="*/ 0 w 6"/>
                    <a:gd name="T17" fmla="*/ 21 h 29"/>
                    <a:gd name="T18" fmla="*/ 0 w 6"/>
                    <a:gd name="T19" fmla="*/ 22 h 29"/>
                    <a:gd name="T20" fmla="*/ 0 w 6"/>
                    <a:gd name="T21" fmla="*/ 24 h 29"/>
                    <a:gd name="T22" fmla="*/ 0 w 6"/>
                    <a:gd name="T23" fmla="*/ 25 h 29"/>
                    <a:gd name="T24" fmla="*/ 5 w 6"/>
                    <a:gd name="T25" fmla="*/ 26 h 29"/>
                    <a:gd name="T26" fmla="*/ 5 w 6"/>
                    <a:gd name="T27" fmla="*/ 25 h 29"/>
                    <a:gd name="T28" fmla="*/ 6 w 6"/>
                    <a:gd name="T29" fmla="*/ 3 h 29"/>
                    <a:gd name="T30" fmla="*/ 3 w 6"/>
                    <a:gd name="T31" fmla="*/ 3 h 29"/>
                    <a:gd name="T32" fmla="*/ 1 w 6"/>
                    <a:gd name="T3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" h="29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3"/>
                        <a:pt x="0" y="24"/>
                      </a:cubicBez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8"/>
                        <a:pt x="5" y="29"/>
                        <a:pt x="5" y="26"/>
                      </a:cubicBezTo>
                      <a:cubicBezTo>
                        <a:pt x="5" y="26"/>
                        <a:pt x="5" y="26"/>
                        <a:pt x="5" y="25"/>
                      </a:cubicBezTo>
                      <a:cubicBezTo>
                        <a:pt x="4" y="18"/>
                        <a:pt x="5" y="10"/>
                        <a:pt x="6" y="3"/>
                      </a:cubicBezTo>
                      <a:cubicBezTo>
                        <a:pt x="5" y="3"/>
                        <a:pt x="4" y="3"/>
                        <a:pt x="3" y="3"/>
                      </a:cubicBezTo>
                      <a:cubicBezTo>
                        <a:pt x="2" y="3"/>
                        <a:pt x="1" y="2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2" name="Freeform 4403"/>
                <p:cNvSpPr/>
                <p:nvPr/>
              </p:nvSpPr>
              <p:spPr bwMode="auto">
                <a:xfrm>
                  <a:off x="2802" y="92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3" name="Freeform 4404"/>
                <p:cNvSpPr/>
                <p:nvPr/>
              </p:nvSpPr>
              <p:spPr bwMode="auto">
                <a:xfrm>
                  <a:off x="2809" y="927"/>
                  <a:ext cx="5" cy="3"/>
                </a:xfrm>
                <a:custGeom>
                  <a:avLst/>
                  <a:gdLst>
                    <a:gd name="T0" fmla="*/ 2 w 3"/>
                    <a:gd name="T1" fmla="*/ 2 h 2"/>
                    <a:gd name="T2" fmla="*/ 0 w 3"/>
                    <a:gd name="T3" fmla="*/ 2 h 2"/>
                    <a:gd name="T4" fmla="*/ 1 w 3"/>
                    <a:gd name="T5" fmla="*/ 2 h 2"/>
                    <a:gd name="T6" fmla="*/ 2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4" name="Freeform 4405"/>
                <p:cNvSpPr/>
                <p:nvPr/>
              </p:nvSpPr>
              <p:spPr bwMode="auto">
                <a:xfrm>
                  <a:off x="2798" y="920"/>
                  <a:ext cx="51" cy="12"/>
                </a:xfrm>
                <a:custGeom>
                  <a:avLst/>
                  <a:gdLst>
                    <a:gd name="T0" fmla="*/ 0 w 29"/>
                    <a:gd name="T1" fmla="*/ 3 h 7"/>
                    <a:gd name="T2" fmla="*/ 1 w 29"/>
                    <a:gd name="T3" fmla="*/ 5 h 7"/>
                    <a:gd name="T4" fmla="*/ 4 w 29"/>
                    <a:gd name="T5" fmla="*/ 3 h 7"/>
                    <a:gd name="T6" fmla="*/ 5 w 29"/>
                    <a:gd name="T7" fmla="*/ 4 h 7"/>
                    <a:gd name="T8" fmla="*/ 4 w 29"/>
                    <a:gd name="T9" fmla="*/ 6 h 7"/>
                    <a:gd name="T10" fmla="*/ 5 w 29"/>
                    <a:gd name="T11" fmla="*/ 6 h 7"/>
                    <a:gd name="T12" fmla="*/ 9 w 29"/>
                    <a:gd name="T13" fmla="*/ 3 h 7"/>
                    <a:gd name="T14" fmla="*/ 10 w 29"/>
                    <a:gd name="T15" fmla="*/ 4 h 7"/>
                    <a:gd name="T16" fmla="*/ 9 w 29"/>
                    <a:gd name="T17" fmla="*/ 6 h 7"/>
                    <a:gd name="T18" fmla="*/ 15 w 29"/>
                    <a:gd name="T19" fmla="*/ 6 h 7"/>
                    <a:gd name="T20" fmla="*/ 18 w 29"/>
                    <a:gd name="T21" fmla="*/ 3 h 7"/>
                    <a:gd name="T22" fmla="*/ 19 w 29"/>
                    <a:gd name="T23" fmla="*/ 4 h 7"/>
                    <a:gd name="T24" fmla="*/ 18 w 29"/>
                    <a:gd name="T25" fmla="*/ 6 h 7"/>
                    <a:gd name="T26" fmla="*/ 22 w 29"/>
                    <a:gd name="T27" fmla="*/ 6 h 7"/>
                    <a:gd name="T28" fmla="*/ 22 w 29"/>
                    <a:gd name="T29" fmla="*/ 6 h 7"/>
                    <a:gd name="T30" fmla="*/ 23 w 29"/>
                    <a:gd name="T31" fmla="*/ 6 h 7"/>
                    <a:gd name="T32" fmla="*/ 23 w 29"/>
                    <a:gd name="T33" fmla="*/ 6 h 7"/>
                    <a:gd name="T34" fmla="*/ 24 w 29"/>
                    <a:gd name="T35" fmla="*/ 7 h 7"/>
                    <a:gd name="T36" fmla="*/ 24 w 29"/>
                    <a:gd name="T37" fmla="*/ 4 h 7"/>
                    <a:gd name="T38" fmla="*/ 29 w 29"/>
                    <a:gd name="T39" fmla="*/ 4 h 7"/>
                    <a:gd name="T40" fmla="*/ 27 w 29"/>
                    <a:gd name="T41" fmla="*/ 2 h 7"/>
                    <a:gd name="T42" fmla="*/ 5 w 29"/>
                    <a:gd name="T43" fmla="*/ 1 h 7"/>
                    <a:gd name="T44" fmla="*/ 3 w 29"/>
                    <a:gd name="T45" fmla="*/ 0 h 7"/>
                    <a:gd name="T46" fmla="*/ 0 w 29"/>
                    <a:gd name="T47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9" h="7">
                      <a:moveTo>
                        <a:pt x="0" y="3"/>
                      </a:moveTo>
                      <a:cubicBezTo>
                        <a:pt x="0" y="4"/>
                        <a:pt x="0" y="4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5" y="3"/>
                        <a:pt x="6" y="3"/>
                        <a:pt x="5" y="4"/>
                      </a:cubicBezTo>
                      <a:cubicBezTo>
                        <a:pt x="5" y="5"/>
                        <a:pt x="4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ubicBezTo>
                        <a:pt x="6" y="5"/>
                        <a:pt x="8" y="4"/>
                        <a:pt x="9" y="3"/>
                      </a:cubicBezTo>
                      <a:cubicBezTo>
                        <a:pt x="10" y="3"/>
                        <a:pt x="11" y="3"/>
                        <a:pt x="10" y="4"/>
                      </a:cubicBezTo>
                      <a:cubicBezTo>
                        <a:pt x="10" y="5"/>
                        <a:pt x="9" y="5"/>
                        <a:pt x="9" y="6"/>
                      </a:cubicBezTo>
                      <a:cubicBezTo>
                        <a:pt x="11" y="6"/>
                        <a:pt x="13" y="6"/>
                        <a:pt x="15" y="6"/>
                      </a:cubicBezTo>
                      <a:cubicBezTo>
                        <a:pt x="16" y="5"/>
                        <a:pt x="17" y="4"/>
                        <a:pt x="18" y="3"/>
                      </a:cubicBezTo>
                      <a:cubicBezTo>
                        <a:pt x="19" y="3"/>
                        <a:pt x="19" y="3"/>
                        <a:pt x="19" y="4"/>
                      </a:cubicBezTo>
                      <a:cubicBezTo>
                        <a:pt x="19" y="5"/>
                        <a:pt x="18" y="5"/>
                        <a:pt x="18" y="6"/>
                      </a:cubicBezTo>
                      <a:cubicBezTo>
                        <a:pt x="19" y="6"/>
                        <a:pt x="20" y="6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5"/>
                        <a:pt x="24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4" y="6"/>
                        <a:pt x="24" y="6"/>
                        <a:pt x="24" y="7"/>
                      </a:cubicBezTo>
                      <a:cubicBezTo>
                        <a:pt x="24" y="6"/>
                        <a:pt x="24" y="5"/>
                        <a:pt x="24" y="4"/>
                      </a:cubicBezTo>
                      <a:cubicBezTo>
                        <a:pt x="24" y="1"/>
                        <a:pt x="29" y="1"/>
                        <a:pt x="29" y="4"/>
                      </a:cubicBezTo>
                      <a:cubicBezTo>
                        <a:pt x="29" y="3"/>
                        <a:pt x="29" y="2"/>
                        <a:pt x="27" y="2"/>
                      </a:cubicBezTo>
                      <a:cubicBezTo>
                        <a:pt x="20" y="0"/>
                        <a:pt x="13" y="1"/>
                        <a:pt x="5" y="1"/>
                      </a:cubicBez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5" name="Freeform 4406"/>
                <p:cNvSpPr/>
                <p:nvPr/>
              </p:nvSpPr>
              <p:spPr bwMode="auto">
                <a:xfrm>
                  <a:off x="2843" y="9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6" name="Freeform 4407"/>
                <p:cNvSpPr/>
                <p:nvPr/>
              </p:nvSpPr>
              <p:spPr bwMode="auto">
                <a:xfrm>
                  <a:off x="2838" y="922"/>
                  <a:ext cx="11" cy="43"/>
                </a:xfrm>
                <a:custGeom>
                  <a:avLst/>
                  <a:gdLst>
                    <a:gd name="T0" fmla="*/ 1 w 6"/>
                    <a:gd name="T1" fmla="*/ 3 h 25"/>
                    <a:gd name="T2" fmla="*/ 1 w 6"/>
                    <a:gd name="T3" fmla="*/ 6 h 25"/>
                    <a:gd name="T4" fmla="*/ 0 w 6"/>
                    <a:gd name="T5" fmla="*/ 14 h 25"/>
                    <a:gd name="T6" fmla="*/ 0 w 6"/>
                    <a:gd name="T7" fmla="*/ 15 h 25"/>
                    <a:gd name="T8" fmla="*/ 0 w 6"/>
                    <a:gd name="T9" fmla="*/ 16 h 25"/>
                    <a:gd name="T10" fmla="*/ 0 w 6"/>
                    <a:gd name="T11" fmla="*/ 20 h 25"/>
                    <a:gd name="T12" fmla="*/ 2 w 6"/>
                    <a:gd name="T13" fmla="*/ 20 h 25"/>
                    <a:gd name="T14" fmla="*/ 4 w 6"/>
                    <a:gd name="T15" fmla="*/ 25 h 25"/>
                    <a:gd name="T16" fmla="*/ 5 w 6"/>
                    <a:gd name="T17" fmla="*/ 23 h 25"/>
                    <a:gd name="T18" fmla="*/ 6 w 6"/>
                    <a:gd name="T19" fmla="*/ 3 h 25"/>
                    <a:gd name="T20" fmla="*/ 6 w 6"/>
                    <a:gd name="T21" fmla="*/ 3 h 25"/>
                    <a:gd name="T22" fmla="*/ 1 w 6"/>
                    <a:gd name="T23" fmla="*/ 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25">
                      <a:moveTo>
                        <a:pt x="1" y="3"/>
                      </a:move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8"/>
                        <a:pt x="0" y="11"/>
                        <a:pt x="0" y="14"/>
                      </a:cubicBezTo>
                      <a:cubicBezTo>
                        <a:pt x="0" y="14"/>
                        <a:pt x="1" y="15"/>
                        <a:pt x="0" y="15"/>
                      </a:cubicBezTo>
                      <a:cubicBezTo>
                        <a:pt x="0" y="15"/>
                        <a:pt x="0" y="16"/>
                        <a:pt x="0" y="16"/>
                      </a:cubicBezTo>
                      <a:cubicBezTo>
                        <a:pt x="0" y="18"/>
                        <a:pt x="0" y="19"/>
                        <a:pt x="0" y="20"/>
                      </a:cubicBezTo>
                      <a:cubicBezTo>
                        <a:pt x="1" y="20"/>
                        <a:pt x="2" y="20"/>
                        <a:pt x="2" y="20"/>
                      </a:cubicBezTo>
                      <a:cubicBezTo>
                        <a:pt x="5" y="20"/>
                        <a:pt x="6" y="24"/>
                        <a:pt x="4" y="25"/>
                      </a:cubicBezTo>
                      <a:cubicBezTo>
                        <a:pt x="4" y="25"/>
                        <a:pt x="5" y="24"/>
                        <a:pt x="5" y="23"/>
                      </a:cubicBezTo>
                      <a:cubicBezTo>
                        <a:pt x="5" y="16"/>
                        <a:pt x="6" y="10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7" name="Freeform 4408"/>
                <p:cNvSpPr/>
                <p:nvPr/>
              </p:nvSpPr>
              <p:spPr bwMode="auto">
                <a:xfrm>
                  <a:off x="2796" y="956"/>
                  <a:ext cx="53" cy="11"/>
                </a:xfrm>
                <a:custGeom>
                  <a:avLst/>
                  <a:gdLst>
                    <a:gd name="T0" fmla="*/ 26 w 30"/>
                    <a:gd name="T1" fmla="*/ 0 h 6"/>
                    <a:gd name="T2" fmla="*/ 24 w 30"/>
                    <a:gd name="T3" fmla="*/ 0 h 6"/>
                    <a:gd name="T4" fmla="*/ 2 w 30"/>
                    <a:gd name="T5" fmla="*/ 0 h 6"/>
                    <a:gd name="T6" fmla="*/ 1 w 30"/>
                    <a:gd name="T7" fmla="*/ 1 h 6"/>
                    <a:gd name="T8" fmla="*/ 0 w 30"/>
                    <a:gd name="T9" fmla="*/ 1 h 6"/>
                    <a:gd name="T10" fmla="*/ 0 w 30"/>
                    <a:gd name="T11" fmla="*/ 1 h 6"/>
                    <a:gd name="T12" fmla="*/ 0 w 30"/>
                    <a:gd name="T13" fmla="*/ 2 h 6"/>
                    <a:gd name="T14" fmla="*/ 0 w 30"/>
                    <a:gd name="T15" fmla="*/ 3 h 6"/>
                    <a:gd name="T16" fmla="*/ 0 w 30"/>
                    <a:gd name="T17" fmla="*/ 3 h 6"/>
                    <a:gd name="T18" fmla="*/ 2 w 30"/>
                    <a:gd name="T19" fmla="*/ 6 h 6"/>
                    <a:gd name="T20" fmla="*/ 5 w 30"/>
                    <a:gd name="T21" fmla="*/ 6 h 6"/>
                    <a:gd name="T22" fmla="*/ 26 w 30"/>
                    <a:gd name="T23" fmla="*/ 6 h 6"/>
                    <a:gd name="T24" fmla="*/ 27 w 30"/>
                    <a:gd name="T25" fmla="*/ 5 h 6"/>
                    <a:gd name="T26" fmla="*/ 27 w 30"/>
                    <a:gd name="T27" fmla="*/ 5 h 6"/>
                    <a:gd name="T28" fmla="*/ 28 w 30"/>
                    <a:gd name="T29" fmla="*/ 5 h 6"/>
                    <a:gd name="T30" fmla="*/ 26 w 30"/>
                    <a:gd name="T3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6">
                      <a:moveTo>
                        <a:pt x="26" y="0"/>
                      </a:moveTo>
                      <a:cubicBezTo>
                        <a:pt x="26" y="0"/>
                        <a:pt x="25" y="0"/>
                        <a:pt x="24" y="0"/>
                      </a:cubicBezTo>
                      <a:cubicBezTo>
                        <a:pt x="17" y="1"/>
                        <a:pt x="9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6"/>
                        <a:pt x="4" y="6"/>
                        <a:pt x="5" y="6"/>
                      </a:cubicBezTo>
                      <a:cubicBezTo>
                        <a:pt x="12" y="6"/>
                        <a:pt x="19" y="6"/>
                        <a:pt x="26" y="6"/>
                      </a:cubicBezTo>
                      <a:cubicBezTo>
                        <a:pt x="27" y="6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7" y="5"/>
                        <a:pt x="27" y="5"/>
                        <a:pt x="28" y="5"/>
                      </a:cubicBezTo>
                      <a:cubicBezTo>
                        <a:pt x="30" y="4"/>
                        <a:pt x="29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8" name="Freeform 4409"/>
                <p:cNvSpPr>
                  <a:spLocks noEditPoints="1"/>
                </p:cNvSpPr>
                <p:nvPr/>
              </p:nvSpPr>
              <p:spPr bwMode="auto">
                <a:xfrm>
                  <a:off x="2720" y="871"/>
                  <a:ext cx="82" cy="85"/>
                </a:xfrm>
                <a:custGeom>
                  <a:avLst/>
                  <a:gdLst>
                    <a:gd name="T0" fmla="*/ 45 w 47"/>
                    <a:gd name="T1" fmla="*/ 23 h 49"/>
                    <a:gd name="T2" fmla="*/ 44 w 47"/>
                    <a:gd name="T3" fmla="*/ 22 h 49"/>
                    <a:gd name="T4" fmla="*/ 32 w 47"/>
                    <a:gd name="T5" fmla="*/ 27 h 49"/>
                    <a:gd name="T6" fmla="*/ 44 w 47"/>
                    <a:gd name="T7" fmla="*/ 14 h 49"/>
                    <a:gd name="T8" fmla="*/ 31 w 47"/>
                    <a:gd name="T9" fmla="*/ 21 h 49"/>
                    <a:gd name="T10" fmla="*/ 43 w 47"/>
                    <a:gd name="T11" fmla="*/ 5 h 49"/>
                    <a:gd name="T12" fmla="*/ 27 w 47"/>
                    <a:gd name="T13" fmla="*/ 16 h 49"/>
                    <a:gd name="T14" fmla="*/ 35 w 47"/>
                    <a:gd name="T15" fmla="*/ 8 h 49"/>
                    <a:gd name="T16" fmla="*/ 40 w 47"/>
                    <a:gd name="T17" fmla="*/ 2 h 49"/>
                    <a:gd name="T18" fmla="*/ 37 w 47"/>
                    <a:gd name="T19" fmla="*/ 2 h 49"/>
                    <a:gd name="T20" fmla="*/ 28 w 47"/>
                    <a:gd name="T21" fmla="*/ 8 h 49"/>
                    <a:gd name="T22" fmla="*/ 30 w 47"/>
                    <a:gd name="T23" fmla="*/ 8 h 49"/>
                    <a:gd name="T24" fmla="*/ 34 w 47"/>
                    <a:gd name="T25" fmla="*/ 7 h 49"/>
                    <a:gd name="T26" fmla="*/ 25 w 47"/>
                    <a:gd name="T27" fmla="*/ 17 h 49"/>
                    <a:gd name="T28" fmla="*/ 29 w 47"/>
                    <a:gd name="T29" fmla="*/ 16 h 49"/>
                    <a:gd name="T30" fmla="*/ 35 w 47"/>
                    <a:gd name="T31" fmla="*/ 15 h 49"/>
                    <a:gd name="T32" fmla="*/ 27 w 47"/>
                    <a:gd name="T33" fmla="*/ 23 h 49"/>
                    <a:gd name="T34" fmla="*/ 30 w 47"/>
                    <a:gd name="T35" fmla="*/ 23 h 49"/>
                    <a:gd name="T36" fmla="*/ 38 w 47"/>
                    <a:gd name="T37" fmla="*/ 21 h 49"/>
                    <a:gd name="T38" fmla="*/ 29 w 47"/>
                    <a:gd name="T39" fmla="*/ 28 h 49"/>
                    <a:gd name="T40" fmla="*/ 28 w 47"/>
                    <a:gd name="T41" fmla="*/ 30 h 49"/>
                    <a:gd name="T42" fmla="*/ 30 w 47"/>
                    <a:gd name="T43" fmla="*/ 29 h 49"/>
                    <a:gd name="T44" fmla="*/ 23 w 47"/>
                    <a:gd name="T45" fmla="*/ 36 h 49"/>
                    <a:gd name="T46" fmla="*/ 22 w 47"/>
                    <a:gd name="T47" fmla="*/ 33 h 49"/>
                    <a:gd name="T48" fmla="*/ 22 w 47"/>
                    <a:gd name="T49" fmla="*/ 32 h 49"/>
                    <a:gd name="T50" fmla="*/ 13 w 47"/>
                    <a:gd name="T51" fmla="*/ 40 h 49"/>
                    <a:gd name="T52" fmla="*/ 16 w 47"/>
                    <a:gd name="T53" fmla="*/ 33 h 49"/>
                    <a:gd name="T54" fmla="*/ 16 w 47"/>
                    <a:gd name="T55" fmla="*/ 32 h 49"/>
                    <a:gd name="T56" fmla="*/ 5 w 47"/>
                    <a:gd name="T57" fmla="*/ 42 h 49"/>
                    <a:gd name="T58" fmla="*/ 11 w 47"/>
                    <a:gd name="T59" fmla="*/ 33 h 49"/>
                    <a:gd name="T60" fmla="*/ 5 w 47"/>
                    <a:gd name="T61" fmla="*/ 36 h 49"/>
                    <a:gd name="T62" fmla="*/ 5 w 47"/>
                    <a:gd name="T63" fmla="*/ 32 h 49"/>
                    <a:gd name="T64" fmla="*/ 3 w 47"/>
                    <a:gd name="T65" fmla="*/ 32 h 49"/>
                    <a:gd name="T66" fmla="*/ 2 w 47"/>
                    <a:gd name="T67" fmla="*/ 33 h 49"/>
                    <a:gd name="T68" fmla="*/ 2 w 47"/>
                    <a:gd name="T69" fmla="*/ 34 h 49"/>
                    <a:gd name="T70" fmla="*/ 1 w 47"/>
                    <a:gd name="T71" fmla="*/ 40 h 49"/>
                    <a:gd name="T72" fmla="*/ 2 w 47"/>
                    <a:gd name="T73" fmla="*/ 41 h 49"/>
                    <a:gd name="T74" fmla="*/ 2 w 47"/>
                    <a:gd name="T75" fmla="*/ 44 h 49"/>
                    <a:gd name="T76" fmla="*/ 2 w 47"/>
                    <a:gd name="T77" fmla="*/ 46 h 49"/>
                    <a:gd name="T78" fmla="*/ 9 w 47"/>
                    <a:gd name="T79" fmla="*/ 40 h 49"/>
                    <a:gd name="T80" fmla="*/ 6 w 47"/>
                    <a:gd name="T81" fmla="*/ 47 h 49"/>
                    <a:gd name="T82" fmla="*/ 7 w 47"/>
                    <a:gd name="T83" fmla="*/ 47 h 49"/>
                    <a:gd name="T84" fmla="*/ 16 w 47"/>
                    <a:gd name="T85" fmla="*/ 39 h 49"/>
                    <a:gd name="T86" fmla="*/ 11 w 47"/>
                    <a:gd name="T87" fmla="*/ 47 h 49"/>
                    <a:gd name="T88" fmla="*/ 12 w 47"/>
                    <a:gd name="T89" fmla="*/ 46 h 49"/>
                    <a:gd name="T90" fmla="*/ 20 w 47"/>
                    <a:gd name="T91" fmla="*/ 46 h 49"/>
                    <a:gd name="T92" fmla="*/ 21 w 47"/>
                    <a:gd name="T93" fmla="*/ 47 h 49"/>
                    <a:gd name="T94" fmla="*/ 45 w 47"/>
                    <a:gd name="T95" fmla="*/ 23 h 49"/>
                    <a:gd name="T96" fmla="*/ 39 w 47"/>
                    <a:gd name="T97" fmla="*/ 26 h 49"/>
                    <a:gd name="T98" fmla="*/ 42 w 47"/>
                    <a:gd name="T99" fmla="*/ 24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47" h="49">
                      <a:moveTo>
                        <a:pt x="45" y="23"/>
                      </a:move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3"/>
                        <a:pt x="45" y="23"/>
                      </a:cubicBezTo>
                      <a:cubicBezTo>
                        <a:pt x="45" y="23"/>
                        <a:pt x="45" y="22"/>
                        <a:pt x="44" y="22"/>
                      </a:cubicBezTo>
                      <a:cubicBezTo>
                        <a:pt x="41" y="23"/>
                        <a:pt x="38" y="25"/>
                        <a:pt x="35" y="26"/>
                      </a:cubicBezTo>
                      <a:cubicBezTo>
                        <a:pt x="33" y="27"/>
                        <a:pt x="27" y="30"/>
                        <a:pt x="32" y="27"/>
                      </a:cubicBezTo>
                      <a:cubicBezTo>
                        <a:pt x="38" y="24"/>
                        <a:pt x="42" y="20"/>
                        <a:pt x="45" y="15"/>
                      </a:cubicBezTo>
                      <a:cubicBezTo>
                        <a:pt x="45" y="14"/>
                        <a:pt x="45" y="13"/>
                        <a:pt x="44" y="14"/>
                      </a:cubicBezTo>
                      <a:cubicBezTo>
                        <a:pt x="42" y="15"/>
                        <a:pt x="40" y="16"/>
                        <a:pt x="37" y="17"/>
                      </a:cubicBezTo>
                      <a:cubicBezTo>
                        <a:pt x="36" y="18"/>
                        <a:pt x="27" y="25"/>
                        <a:pt x="31" y="21"/>
                      </a:cubicBezTo>
                      <a:cubicBezTo>
                        <a:pt x="36" y="16"/>
                        <a:pt x="41" y="12"/>
                        <a:pt x="44" y="6"/>
                      </a:cubicBezTo>
                      <a:cubicBezTo>
                        <a:pt x="44" y="5"/>
                        <a:pt x="44" y="5"/>
                        <a:pt x="43" y="5"/>
                      </a:cubicBezTo>
                      <a:cubicBezTo>
                        <a:pt x="38" y="8"/>
                        <a:pt x="34" y="12"/>
                        <a:pt x="29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8" y="16"/>
                        <a:pt x="29" y="15"/>
                        <a:pt x="29" y="14"/>
                      </a:cubicBezTo>
                      <a:cubicBezTo>
                        <a:pt x="31" y="12"/>
                        <a:pt x="33" y="9"/>
                        <a:pt x="35" y="8"/>
                      </a:cubicBezTo>
                      <a:cubicBezTo>
                        <a:pt x="37" y="6"/>
                        <a:pt x="38" y="4"/>
                        <a:pt x="39" y="2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40" y="1"/>
                        <a:pt x="39" y="0"/>
                        <a:pt x="39" y="1"/>
                      </a:cubicBezTo>
                      <a:cubicBezTo>
                        <a:pt x="38" y="1"/>
                        <a:pt x="38" y="2"/>
                        <a:pt x="37" y="2"/>
                      </a:cubicBezTo>
                      <a:cubicBezTo>
                        <a:pt x="35" y="4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7" y="8"/>
                        <a:pt x="28" y="9"/>
                        <a:pt x="28" y="9"/>
                      </a:cubicBezTo>
                      <a:cubicBezTo>
                        <a:pt x="29" y="9"/>
                        <a:pt x="29" y="8"/>
                        <a:pt x="30" y="8"/>
                      </a:cubicBezTo>
                      <a:cubicBezTo>
                        <a:pt x="32" y="7"/>
                        <a:pt x="33" y="6"/>
                        <a:pt x="35" y="5"/>
                      </a:cubicBezTo>
                      <a:cubicBezTo>
                        <a:pt x="41" y="1"/>
                        <a:pt x="35" y="6"/>
                        <a:pt x="34" y="7"/>
                      </a:cubicBezTo>
                      <a:cubicBezTo>
                        <a:pt x="32" y="8"/>
                        <a:pt x="31" y="10"/>
                        <a:pt x="30" y="11"/>
                      </a:cubicBezTo>
                      <a:cubicBezTo>
                        <a:pt x="28" y="13"/>
                        <a:pt x="26" y="15"/>
                        <a:pt x="25" y="17"/>
                      </a:cubicBezTo>
                      <a:cubicBezTo>
                        <a:pt x="24" y="17"/>
                        <a:pt x="25" y="18"/>
                        <a:pt x="26" y="17"/>
                      </a:cubicBezTo>
                      <a:cubicBezTo>
                        <a:pt x="27" y="17"/>
                        <a:pt x="28" y="17"/>
                        <a:pt x="29" y="16"/>
                      </a:cubicBezTo>
                      <a:cubicBezTo>
                        <a:pt x="33" y="14"/>
                        <a:pt x="37" y="11"/>
                        <a:pt x="40" y="8"/>
                      </a:cubicBezTo>
                      <a:cubicBezTo>
                        <a:pt x="45" y="4"/>
                        <a:pt x="37" y="14"/>
                        <a:pt x="35" y="15"/>
                      </a:cubicBezTo>
                      <a:cubicBezTo>
                        <a:pt x="34" y="17"/>
                        <a:pt x="32" y="19"/>
                        <a:pt x="30" y="20"/>
                      </a:cubicBezTo>
                      <a:cubicBezTo>
                        <a:pt x="29" y="21"/>
                        <a:pt x="28" y="22"/>
                        <a:pt x="27" y="23"/>
                      </a:cubicBezTo>
                      <a:cubicBezTo>
                        <a:pt x="26" y="24"/>
                        <a:pt x="27" y="25"/>
                        <a:pt x="27" y="24"/>
                      </a:cubicBezTo>
                      <a:cubicBezTo>
                        <a:pt x="28" y="24"/>
                        <a:pt x="29" y="24"/>
                        <a:pt x="30" y="23"/>
                      </a:cubicBezTo>
                      <a:cubicBezTo>
                        <a:pt x="33" y="21"/>
                        <a:pt x="36" y="19"/>
                        <a:pt x="40" y="17"/>
                      </a:cubicBezTo>
                      <a:cubicBezTo>
                        <a:pt x="47" y="13"/>
                        <a:pt x="39" y="20"/>
                        <a:pt x="38" y="21"/>
                      </a:cubicBezTo>
                      <a:cubicBezTo>
                        <a:pt x="36" y="24"/>
                        <a:pt x="33" y="25"/>
                        <a:pt x="30" y="27"/>
                      </a:cubicBezTo>
                      <a:cubicBezTo>
                        <a:pt x="29" y="27"/>
                        <a:pt x="29" y="28"/>
                        <a:pt x="29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7" y="29"/>
                        <a:pt x="27" y="30"/>
                        <a:pt x="28" y="30"/>
                      </a:cubicBezTo>
                      <a:cubicBezTo>
                        <a:pt x="29" y="29"/>
                        <a:pt x="29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2" y="28"/>
                        <a:pt x="34" y="28"/>
                        <a:pt x="37" y="27"/>
                      </a:cubicBezTo>
                      <a:cubicBezTo>
                        <a:pt x="32" y="30"/>
                        <a:pt x="27" y="33"/>
                        <a:pt x="23" y="36"/>
                      </a:cubicBezTo>
                      <a:cubicBezTo>
                        <a:pt x="20" y="39"/>
                        <a:pt x="15" y="41"/>
                        <a:pt x="13" y="44"/>
                      </a:cubicBezTo>
                      <a:cubicBezTo>
                        <a:pt x="16" y="40"/>
                        <a:pt x="19" y="37"/>
                        <a:pt x="22" y="33"/>
                      </a:cubicBezTo>
                      <a:cubicBezTo>
                        <a:pt x="23" y="33"/>
                        <a:pt x="22" y="32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8" y="34"/>
                        <a:pt x="15" y="37"/>
                        <a:pt x="13" y="40"/>
                      </a:cubicBezTo>
                      <a:cubicBezTo>
                        <a:pt x="11" y="42"/>
                        <a:pt x="5" y="49"/>
                        <a:pt x="9" y="42"/>
                      </a:cubicBezTo>
                      <a:cubicBezTo>
                        <a:pt x="11" y="39"/>
                        <a:pt x="14" y="36"/>
                        <a:pt x="16" y="33"/>
                      </a:cubicBezTo>
                      <a:cubicBezTo>
                        <a:pt x="17" y="33"/>
                        <a:pt x="16" y="32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5" y="32"/>
                        <a:pt x="15" y="32"/>
                      </a:cubicBezTo>
                      <a:cubicBezTo>
                        <a:pt x="12" y="35"/>
                        <a:pt x="9" y="39"/>
                        <a:pt x="5" y="42"/>
                      </a:cubicBezTo>
                      <a:cubicBezTo>
                        <a:pt x="0" y="48"/>
                        <a:pt x="8" y="37"/>
                        <a:pt x="7" y="38"/>
                      </a:cubicBezTo>
                      <a:cubicBezTo>
                        <a:pt x="9" y="36"/>
                        <a:pt x="10" y="35"/>
                        <a:pt x="11" y="33"/>
                      </a:cubicBezTo>
                      <a:cubicBezTo>
                        <a:pt x="11" y="32"/>
                        <a:pt x="11" y="32"/>
                        <a:pt x="10" y="32"/>
                      </a:cubicBezTo>
                      <a:cubicBezTo>
                        <a:pt x="8" y="33"/>
                        <a:pt x="7" y="35"/>
                        <a:pt x="5" y="36"/>
                      </a:cubicBezTo>
                      <a:cubicBezTo>
                        <a:pt x="1" y="41"/>
                        <a:pt x="4" y="34"/>
                        <a:pt x="5" y="32"/>
                      </a:cubicBezTo>
                      <a:cubicBezTo>
                        <a:pt x="5" y="32"/>
                        <a:pt x="5" y="32"/>
                        <a:pt x="5" y="32"/>
                      </a:cubicBezTo>
                      <a:cubicBezTo>
                        <a:pt x="5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3" y="32"/>
                      </a:cubicBezTo>
                      <a:cubicBezTo>
                        <a:pt x="3" y="32"/>
                        <a:pt x="2" y="32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1" y="33"/>
                        <a:pt x="1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5" y="33"/>
                        <a:pt x="3" y="36"/>
                        <a:pt x="2" y="39"/>
                      </a:cubicBezTo>
                      <a:cubicBezTo>
                        <a:pt x="2" y="39"/>
                        <a:pt x="1" y="40"/>
                        <a:pt x="1" y="40"/>
                      </a:cubicBezTo>
                      <a:cubicBezTo>
                        <a:pt x="1" y="40"/>
                        <a:pt x="1" y="41"/>
                        <a:pt x="2" y="41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4" y="39"/>
                        <a:pt x="13" y="29"/>
                        <a:pt x="7" y="37"/>
                      </a:cubicBezTo>
                      <a:cubicBezTo>
                        <a:pt x="5" y="40"/>
                        <a:pt x="3" y="42"/>
                        <a:pt x="2" y="44"/>
                      </a:cubicBezTo>
                      <a:cubicBezTo>
                        <a:pt x="2" y="45"/>
                        <a:pt x="1" y="45"/>
                        <a:pt x="1" y="45"/>
                      </a:cubicBezTo>
                      <a:cubicBezTo>
                        <a:pt x="1" y="46"/>
                        <a:pt x="1" y="46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5" y="45"/>
                        <a:pt x="7" y="42"/>
                        <a:pt x="9" y="40"/>
                      </a:cubicBezTo>
                      <a:cubicBezTo>
                        <a:pt x="8" y="42"/>
                        <a:pt x="7" y="44"/>
                        <a:pt x="6" y="46"/>
                      </a:cubicBezTo>
                      <a:cubicBezTo>
                        <a:pt x="6" y="46"/>
                        <a:pt x="6" y="46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7"/>
                        <a:pt x="7" y="47"/>
                        <a:pt x="7" y="47"/>
                      </a:cubicBezTo>
                      <a:cubicBezTo>
                        <a:pt x="11" y="44"/>
                        <a:pt x="14" y="41"/>
                        <a:pt x="17" y="37"/>
                      </a:cubicBezTo>
                      <a:cubicBezTo>
                        <a:pt x="21" y="32"/>
                        <a:pt x="18" y="36"/>
                        <a:pt x="16" y="39"/>
                      </a:cubicBezTo>
                      <a:cubicBezTo>
                        <a:pt x="14" y="41"/>
                        <a:pt x="12" y="44"/>
                        <a:pt x="11" y="46"/>
                      </a:cubicBezTo>
                      <a:cubicBezTo>
                        <a:pt x="11" y="46"/>
                        <a:pt x="11" y="46"/>
                        <a:pt x="11" y="47"/>
                      </a:cubicBezTo>
                      <a:cubicBezTo>
                        <a:pt x="11" y="47"/>
                        <a:pt x="11" y="47"/>
                        <a:pt x="12" y="47"/>
                      </a:cubicBezTo>
                      <a:cubicBezTo>
                        <a:pt x="12" y="47"/>
                        <a:pt x="12" y="47"/>
                        <a:pt x="12" y="46"/>
                      </a:cubicBezTo>
                      <a:cubicBezTo>
                        <a:pt x="20" y="41"/>
                        <a:pt x="29" y="34"/>
                        <a:pt x="36" y="28"/>
                      </a:cubicBezTo>
                      <a:cubicBezTo>
                        <a:pt x="30" y="33"/>
                        <a:pt x="24" y="38"/>
                        <a:pt x="20" y="46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ubicBezTo>
                        <a:pt x="20" y="47"/>
                        <a:pt x="20" y="47"/>
                        <a:pt x="21" y="47"/>
                      </a:cubicBezTo>
                      <a:cubicBezTo>
                        <a:pt x="21" y="47"/>
                        <a:pt x="21" y="46"/>
                        <a:pt x="21" y="46"/>
                      </a:cubicBezTo>
                      <a:cubicBezTo>
                        <a:pt x="28" y="38"/>
                        <a:pt x="36" y="30"/>
                        <a:pt x="45" y="23"/>
                      </a:cubicBezTo>
                      <a:close/>
                      <a:moveTo>
                        <a:pt x="42" y="24"/>
                      </a:moveTo>
                      <a:cubicBezTo>
                        <a:pt x="41" y="25"/>
                        <a:pt x="40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40" y="25"/>
                        <a:pt x="41" y="25"/>
                        <a:pt x="42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9" name="Freeform 4410"/>
                <p:cNvSpPr/>
                <p:nvPr/>
              </p:nvSpPr>
              <p:spPr bwMode="auto">
                <a:xfrm>
                  <a:off x="2760" y="918"/>
                  <a:ext cx="80" cy="52"/>
                </a:xfrm>
                <a:custGeom>
                  <a:avLst/>
                  <a:gdLst>
                    <a:gd name="T0" fmla="*/ 41 w 46"/>
                    <a:gd name="T1" fmla="*/ 16 h 30"/>
                    <a:gd name="T2" fmla="*/ 45 w 46"/>
                    <a:gd name="T3" fmla="*/ 7 h 30"/>
                    <a:gd name="T4" fmla="*/ 44 w 46"/>
                    <a:gd name="T5" fmla="*/ 7 h 30"/>
                    <a:gd name="T6" fmla="*/ 40 w 46"/>
                    <a:gd name="T7" fmla="*/ 7 h 30"/>
                    <a:gd name="T8" fmla="*/ 40 w 46"/>
                    <a:gd name="T9" fmla="*/ 4 h 30"/>
                    <a:gd name="T10" fmla="*/ 25 w 46"/>
                    <a:gd name="T11" fmla="*/ 18 h 30"/>
                    <a:gd name="T12" fmla="*/ 24 w 46"/>
                    <a:gd name="T13" fmla="*/ 17 h 30"/>
                    <a:gd name="T14" fmla="*/ 32 w 46"/>
                    <a:gd name="T15" fmla="*/ 5 h 30"/>
                    <a:gd name="T16" fmla="*/ 27 w 46"/>
                    <a:gd name="T17" fmla="*/ 7 h 30"/>
                    <a:gd name="T18" fmla="*/ 7 w 46"/>
                    <a:gd name="T19" fmla="*/ 26 h 30"/>
                    <a:gd name="T20" fmla="*/ 12 w 46"/>
                    <a:gd name="T21" fmla="*/ 20 h 30"/>
                    <a:gd name="T22" fmla="*/ 27 w 46"/>
                    <a:gd name="T23" fmla="*/ 5 h 30"/>
                    <a:gd name="T24" fmla="*/ 23 w 46"/>
                    <a:gd name="T25" fmla="*/ 6 h 30"/>
                    <a:gd name="T26" fmla="*/ 22 w 46"/>
                    <a:gd name="T27" fmla="*/ 2 h 30"/>
                    <a:gd name="T28" fmla="*/ 22 w 46"/>
                    <a:gd name="T29" fmla="*/ 1 h 30"/>
                    <a:gd name="T30" fmla="*/ 1 w 46"/>
                    <a:gd name="T31" fmla="*/ 18 h 30"/>
                    <a:gd name="T32" fmla="*/ 10 w 46"/>
                    <a:gd name="T33" fmla="*/ 11 h 30"/>
                    <a:gd name="T34" fmla="*/ 16 w 46"/>
                    <a:gd name="T35" fmla="*/ 6 h 30"/>
                    <a:gd name="T36" fmla="*/ 4 w 46"/>
                    <a:gd name="T37" fmla="*/ 21 h 30"/>
                    <a:gd name="T38" fmla="*/ 5 w 46"/>
                    <a:gd name="T39" fmla="*/ 22 h 30"/>
                    <a:gd name="T40" fmla="*/ 25 w 46"/>
                    <a:gd name="T41" fmla="*/ 6 h 30"/>
                    <a:gd name="T42" fmla="*/ 16 w 46"/>
                    <a:gd name="T43" fmla="*/ 15 h 30"/>
                    <a:gd name="T44" fmla="*/ 3 w 46"/>
                    <a:gd name="T45" fmla="*/ 28 h 30"/>
                    <a:gd name="T46" fmla="*/ 5 w 46"/>
                    <a:gd name="T47" fmla="*/ 29 h 30"/>
                    <a:gd name="T48" fmla="*/ 25 w 46"/>
                    <a:gd name="T49" fmla="*/ 9 h 30"/>
                    <a:gd name="T50" fmla="*/ 30 w 46"/>
                    <a:gd name="T51" fmla="*/ 7 h 30"/>
                    <a:gd name="T52" fmla="*/ 17 w 46"/>
                    <a:gd name="T53" fmla="*/ 24 h 30"/>
                    <a:gd name="T54" fmla="*/ 20 w 46"/>
                    <a:gd name="T55" fmla="*/ 24 h 30"/>
                    <a:gd name="T56" fmla="*/ 22 w 46"/>
                    <a:gd name="T57" fmla="*/ 23 h 30"/>
                    <a:gd name="T58" fmla="*/ 35 w 46"/>
                    <a:gd name="T59" fmla="*/ 13 h 30"/>
                    <a:gd name="T60" fmla="*/ 29 w 46"/>
                    <a:gd name="T61" fmla="*/ 22 h 30"/>
                    <a:gd name="T62" fmla="*/ 41 w 46"/>
                    <a:gd name="T63" fmla="*/ 13 h 30"/>
                    <a:gd name="T64" fmla="*/ 36 w 46"/>
                    <a:gd name="T65" fmla="*/ 22 h 30"/>
                    <a:gd name="T66" fmla="*/ 45 w 46"/>
                    <a:gd name="T67" fmla="*/ 20 h 30"/>
                    <a:gd name="T68" fmla="*/ 45 w 46"/>
                    <a:gd name="T69" fmla="*/ 17 h 30"/>
                    <a:gd name="T70" fmla="*/ 45 w 46"/>
                    <a:gd name="T71" fmla="*/ 16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" h="30">
                      <a:moveTo>
                        <a:pt x="45" y="16"/>
                      </a:moveTo>
                      <a:cubicBezTo>
                        <a:pt x="43" y="17"/>
                        <a:pt x="37" y="20"/>
                        <a:pt x="41" y="16"/>
                      </a:cubicBezTo>
                      <a:cubicBezTo>
                        <a:pt x="43" y="13"/>
                        <a:pt x="44" y="11"/>
                        <a:pt x="45" y="7"/>
                      </a:cubicBezTo>
                      <a:cubicBezTo>
                        <a:pt x="45" y="7"/>
                        <a:pt x="45" y="7"/>
                        <a:pt x="45" y="7"/>
                      </a:cubicBezTo>
                      <a:cubicBezTo>
                        <a:pt x="46" y="7"/>
                        <a:pt x="45" y="6"/>
                        <a:pt x="44" y="7"/>
                      </a:cubicBezTo>
                      <a:cubicBezTo>
                        <a:pt x="44" y="7"/>
                        <a:pt x="44" y="7"/>
                        <a:pt x="44" y="7"/>
                      </a:cubicBezTo>
                      <a:cubicBezTo>
                        <a:pt x="40" y="10"/>
                        <a:pt x="35" y="14"/>
                        <a:pt x="32" y="18"/>
                      </a:cubicBezTo>
                      <a:cubicBezTo>
                        <a:pt x="35" y="14"/>
                        <a:pt x="38" y="11"/>
                        <a:pt x="40" y="7"/>
                      </a:cubicBezTo>
                      <a:cubicBezTo>
                        <a:pt x="40" y="6"/>
                        <a:pt x="41" y="6"/>
                        <a:pt x="41" y="5"/>
                      </a:cubicBezTo>
                      <a:cubicBezTo>
                        <a:pt x="41" y="4"/>
                        <a:pt x="41" y="4"/>
                        <a:pt x="40" y="4"/>
                      </a:cubicBezTo>
                      <a:cubicBezTo>
                        <a:pt x="39" y="5"/>
                        <a:pt x="38" y="6"/>
                        <a:pt x="37" y="7"/>
                      </a:cubicBezTo>
                      <a:cubicBezTo>
                        <a:pt x="33" y="10"/>
                        <a:pt x="29" y="14"/>
                        <a:pt x="25" y="18"/>
                      </a:cubicBezTo>
                      <a:cubicBezTo>
                        <a:pt x="24" y="20"/>
                        <a:pt x="22" y="21"/>
                        <a:pt x="20" y="23"/>
                      </a:cubicBezTo>
                      <a:cubicBezTo>
                        <a:pt x="21" y="22"/>
                        <a:pt x="23" y="19"/>
                        <a:pt x="24" y="17"/>
                      </a:cubicBezTo>
                      <a:cubicBezTo>
                        <a:pt x="26" y="14"/>
                        <a:pt x="28" y="10"/>
                        <a:pt x="31" y="7"/>
                      </a:cubicBezTo>
                      <a:cubicBezTo>
                        <a:pt x="31" y="6"/>
                        <a:pt x="32" y="6"/>
                        <a:pt x="32" y="5"/>
                      </a:cubicBezTo>
                      <a:cubicBezTo>
                        <a:pt x="33" y="4"/>
                        <a:pt x="32" y="4"/>
                        <a:pt x="31" y="4"/>
                      </a:cubicBezTo>
                      <a:cubicBezTo>
                        <a:pt x="30" y="5"/>
                        <a:pt x="28" y="6"/>
                        <a:pt x="27" y="7"/>
                      </a:cubicBezTo>
                      <a:cubicBezTo>
                        <a:pt x="22" y="11"/>
                        <a:pt x="18" y="16"/>
                        <a:pt x="13" y="21"/>
                      </a:cubicBezTo>
                      <a:cubicBezTo>
                        <a:pt x="11" y="23"/>
                        <a:pt x="9" y="25"/>
                        <a:pt x="7" y="26"/>
                      </a:cubicBezTo>
                      <a:cubicBezTo>
                        <a:pt x="5" y="28"/>
                        <a:pt x="5" y="27"/>
                        <a:pt x="8" y="25"/>
                      </a:cubicBezTo>
                      <a:cubicBezTo>
                        <a:pt x="9" y="23"/>
                        <a:pt x="11" y="22"/>
                        <a:pt x="12" y="20"/>
                      </a:cubicBezTo>
                      <a:cubicBezTo>
                        <a:pt x="17" y="16"/>
                        <a:pt x="22" y="11"/>
                        <a:pt x="26" y="7"/>
                      </a:cubicBezTo>
                      <a:cubicBezTo>
                        <a:pt x="26" y="6"/>
                        <a:pt x="27" y="6"/>
                        <a:pt x="27" y="5"/>
                      </a:cubicBezTo>
                      <a:cubicBezTo>
                        <a:pt x="28" y="4"/>
                        <a:pt x="27" y="4"/>
                        <a:pt x="26" y="4"/>
                      </a:cubicBezTo>
                      <a:cubicBezTo>
                        <a:pt x="25" y="5"/>
                        <a:pt x="24" y="5"/>
                        <a:pt x="23" y="6"/>
                      </a:cubicBezTo>
                      <a:cubicBezTo>
                        <a:pt x="17" y="10"/>
                        <a:pt x="12" y="16"/>
                        <a:pt x="6" y="20"/>
                      </a:cubicBezTo>
                      <a:cubicBezTo>
                        <a:pt x="12" y="16"/>
                        <a:pt x="16" y="8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ubicBezTo>
                        <a:pt x="23" y="1"/>
                        <a:pt x="23" y="0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6"/>
                        <a:pt x="7" y="11"/>
                        <a:pt x="1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ubicBezTo>
                        <a:pt x="4" y="16"/>
                        <a:pt x="7" y="14"/>
                        <a:pt x="10" y="11"/>
                      </a:cubicBezTo>
                      <a:cubicBezTo>
                        <a:pt x="12" y="10"/>
                        <a:pt x="14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3" y="11"/>
                        <a:pt x="9" y="16"/>
                        <a:pt x="5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3" y="22"/>
                        <a:pt x="4" y="23"/>
                        <a:pt x="4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13" y="18"/>
                        <a:pt x="17" y="11"/>
                        <a:pt x="24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1" y="9"/>
                        <a:pt x="19" y="13"/>
                        <a:pt x="16" y="15"/>
                      </a:cubicBezTo>
                      <a:cubicBezTo>
                        <a:pt x="12" y="19"/>
                        <a:pt x="9" y="22"/>
                        <a:pt x="5" y="26"/>
                      </a:cubicBezTo>
                      <a:cubicBezTo>
                        <a:pt x="4" y="27"/>
                        <a:pt x="4" y="28"/>
                        <a:pt x="3" y="28"/>
                      </a:cubicBezTo>
                      <a:cubicBezTo>
                        <a:pt x="2" y="29"/>
                        <a:pt x="3" y="30"/>
                        <a:pt x="3" y="29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12" y="25"/>
                        <a:pt x="16" y="20"/>
                        <a:pt x="21" y="14"/>
                      </a:cubicBezTo>
                      <a:cubicBezTo>
                        <a:pt x="22" y="12"/>
                        <a:pt x="24" y="11"/>
                        <a:pt x="25" y="9"/>
                      </a:cubicBezTo>
                      <a:cubicBezTo>
                        <a:pt x="26" y="9"/>
                        <a:pt x="27" y="8"/>
                        <a:pt x="28" y="7"/>
                      </a:cubicBezTo>
                      <a:cubicBezTo>
                        <a:pt x="30" y="6"/>
                        <a:pt x="31" y="5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5" y="13"/>
                        <a:pt x="21" y="18"/>
                        <a:pt x="17" y="24"/>
                      </a:cubicBezTo>
                      <a:cubicBezTo>
                        <a:pt x="17" y="25"/>
                        <a:pt x="17" y="25"/>
                        <a:pt x="18" y="25"/>
                      </a:cubicBezTo>
                      <a:cubicBezTo>
                        <a:pt x="18" y="25"/>
                        <a:pt x="19" y="24"/>
                        <a:pt x="20" y="24"/>
                      </a:cubicBezTo>
                      <a:cubicBezTo>
                        <a:pt x="20" y="24"/>
                        <a:pt x="21" y="24"/>
                        <a:pt x="21" y="23"/>
                      </a:cubicBezTo>
                      <a:cubicBezTo>
                        <a:pt x="21" y="23"/>
                        <a:pt x="22" y="23"/>
                        <a:pt x="22" y="23"/>
                      </a:cubicBezTo>
                      <a:cubicBezTo>
                        <a:pt x="26" y="19"/>
                        <a:pt x="30" y="15"/>
                        <a:pt x="34" y="12"/>
                      </a:cubicBezTo>
                      <a:cubicBezTo>
                        <a:pt x="36" y="9"/>
                        <a:pt x="41" y="5"/>
                        <a:pt x="35" y="13"/>
                      </a:cubicBezTo>
                      <a:cubicBezTo>
                        <a:pt x="32" y="15"/>
                        <a:pt x="30" y="18"/>
                        <a:pt x="28" y="21"/>
                      </a:cubicBezTo>
                      <a:cubicBezTo>
                        <a:pt x="27" y="21"/>
                        <a:pt x="28" y="22"/>
                        <a:pt x="29" y="22"/>
                      </a:cubicBezTo>
                      <a:cubicBezTo>
                        <a:pt x="33" y="19"/>
                        <a:pt x="36" y="16"/>
                        <a:pt x="39" y="13"/>
                      </a:cubicBezTo>
                      <a:cubicBezTo>
                        <a:pt x="40" y="12"/>
                        <a:pt x="44" y="9"/>
                        <a:pt x="41" y="13"/>
                      </a:cubicBezTo>
                      <a:cubicBezTo>
                        <a:pt x="40" y="16"/>
                        <a:pt x="37" y="18"/>
                        <a:pt x="36" y="21"/>
                      </a:cubicBezTo>
                      <a:cubicBezTo>
                        <a:pt x="35" y="21"/>
                        <a:pt x="36" y="22"/>
                        <a:pt x="36" y="22"/>
                      </a:cubicBezTo>
                      <a:cubicBezTo>
                        <a:pt x="38" y="21"/>
                        <a:pt x="44" y="16"/>
                        <a:pt x="43" y="20"/>
                      </a:cubicBezTo>
                      <a:cubicBezTo>
                        <a:pt x="43" y="21"/>
                        <a:pt x="44" y="21"/>
                        <a:pt x="45" y="20"/>
                      </a:cubicBezTo>
                      <a:cubicBezTo>
                        <a:pt x="45" y="20"/>
                        <a:pt x="45" y="19"/>
                        <a:pt x="45" y="18"/>
                      </a:cubicBezTo>
                      <a:cubicBezTo>
                        <a:pt x="45" y="18"/>
                        <a:pt x="45" y="17"/>
                        <a:pt x="45" y="17"/>
                      </a:cubicBezTo>
                      <a:cubicBezTo>
                        <a:pt x="46" y="17"/>
                        <a:pt x="45" y="16"/>
                        <a:pt x="45" y="16"/>
                      </a:cubicBezTo>
                      <a:cubicBezTo>
                        <a:pt x="45" y="16"/>
                        <a:pt x="45" y="16"/>
                        <a:pt x="4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0" name="Freeform 4411"/>
                <p:cNvSpPr/>
                <p:nvPr/>
              </p:nvSpPr>
              <p:spPr bwMode="auto">
                <a:xfrm>
                  <a:off x="2762" y="960"/>
                  <a:ext cx="34" cy="40"/>
                </a:xfrm>
                <a:custGeom>
                  <a:avLst/>
                  <a:gdLst>
                    <a:gd name="T0" fmla="*/ 19 w 20"/>
                    <a:gd name="T1" fmla="*/ 0 h 23"/>
                    <a:gd name="T2" fmla="*/ 19 w 20"/>
                    <a:gd name="T3" fmla="*/ 0 h 23"/>
                    <a:gd name="T4" fmla="*/ 17 w 20"/>
                    <a:gd name="T5" fmla="*/ 1 h 23"/>
                    <a:gd name="T6" fmla="*/ 4 w 20"/>
                    <a:gd name="T7" fmla="*/ 8 h 23"/>
                    <a:gd name="T8" fmla="*/ 1 w 20"/>
                    <a:gd name="T9" fmla="*/ 10 h 23"/>
                    <a:gd name="T10" fmla="*/ 2 w 20"/>
                    <a:gd name="T11" fmla="*/ 11 h 23"/>
                    <a:gd name="T12" fmla="*/ 4 w 20"/>
                    <a:gd name="T13" fmla="*/ 9 h 23"/>
                    <a:gd name="T14" fmla="*/ 17 w 20"/>
                    <a:gd name="T15" fmla="*/ 2 h 23"/>
                    <a:gd name="T16" fmla="*/ 4 w 20"/>
                    <a:gd name="T17" fmla="*/ 14 h 23"/>
                    <a:gd name="T18" fmla="*/ 3 w 20"/>
                    <a:gd name="T19" fmla="*/ 15 h 23"/>
                    <a:gd name="T20" fmla="*/ 4 w 20"/>
                    <a:gd name="T21" fmla="*/ 16 h 23"/>
                    <a:gd name="T22" fmla="*/ 4 w 20"/>
                    <a:gd name="T23" fmla="*/ 16 h 23"/>
                    <a:gd name="T24" fmla="*/ 17 w 20"/>
                    <a:gd name="T25" fmla="*/ 8 h 23"/>
                    <a:gd name="T26" fmla="*/ 5 w 20"/>
                    <a:gd name="T27" fmla="*/ 20 h 23"/>
                    <a:gd name="T28" fmla="*/ 3 w 20"/>
                    <a:gd name="T29" fmla="*/ 21 h 23"/>
                    <a:gd name="T30" fmla="*/ 4 w 20"/>
                    <a:gd name="T31" fmla="*/ 22 h 23"/>
                    <a:gd name="T32" fmla="*/ 5 w 20"/>
                    <a:gd name="T33" fmla="*/ 22 h 23"/>
                    <a:gd name="T34" fmla="*/ 15 w 20"/>
                    <a:gd name="T35" fmla="*/ 15 h 23"/>
                    <a:gd name="T36" fmla="*/ 9 w 20"/>
                    <a:gd name="T37" fmla="*/ 22 h 23"/>
                    <a:gd name="T38" fmla="*/ 10 w 20"/>
                    <a:gd name="T39" fmla="*/ 23 h 23"/>
                    <a:gd name="T40" fmla="*/ 14 w 20"/>
                    <a:gd name="T41" fmla="*/ 21 h 23"/>
                    <a:gd name="T42" fmla="*/ 17 w 20"/>
                    <a:gd name="T43" fmla="*/ 20 h 23"/>
                    <a:gd name="T44" fmla="*/ 18 w 20"/>
                    <a:gd name="T45" fmla="*/ 22 h 23"/>
                    <a:gd name="T46" fmla="*/ 19 w 20"/>
                    <a:gd name="T47" fmla="*/ 23 h 23"/>
                    <a:gd name="T48" fmla="*/ 19 w 20"/>
                    <a:gd name="T49" fmla="*/ 22 h 23"/>
                    <a:gd name="T50" fmla="*/ 19 w 20"/>
                    <a:gd name="T51" fmla="*/ 19 h 23"/>
                    <a:gd name="T52" fmla="*/ 19 w 20"/>
                    <a:gd name="T53" fmla="*/ 18 h 23"/>
                    <a:gd name="T54" fmla="*/ 19 w 20"/>
                    <a:gd name="T55" fmla="*/ 18 h 23"/>
                    <a:gd name="T56" fmla="*/ 12 w 20"/>
                    <a:gd name="T57" fmla="*/ 21 h 23"/>
                    <a:gd name="T58" fmla="*/ 18 w 20"/>
                    <a:gd name="T59" fmla="*/ 13 h 23"/>
                    <a:gd name="T60" fmla="*/ 17 w 20"/>
                    <a:gd name="T61" fmla="*/ 12 h 23"/>
                    <a:gd name="T62" fmla="*/ 8 w 20"/>
                    <a:gd name="T63" fmla="*/ 18 h 23"/>
                    <a:gd name="T64" fmla="*/ 19 w 20"/>
                    <a:gd name="T65" fmla="*/ 7 h 23"/>
                    <a:gd name="T66" fmla="*/ 19 w 20"/>
                    <a:gd name="T67" fmla="*/ 7 h 23"/>
                    <a:gd name="T68" fmla="*/ 19 w 20"/>
                    <a:gd name="T69" fmla="*/ 6 h 23"/>
                    <a:gd name="T70" fmla="*/ 19 w 20"/>
                    <a:gd name="T71" fmla="*/ 6 h 23"/>
                    <a:gd name="T72" fmla="*/ 8 w 20"/>
                    <a:gd name="T73" fmla="*/ 12 h 23"/>
                    <a:gd name="T74" fmla="*/ 19 w 20"/>
                    <a:gd name="T75" fmla="*/ 2 h 23"/>
                    <a:gd name="T76" fmla="*/ 20 w 20"/>
                    <a:gd name="T77" fmla="*/ 1 h 23"/>
                    <a:gd name="T78" fmla="*/ 20 w 20"/>
                    <a:gd name="T79" fmla="*/ 1 h 23"/>
                    <a:gd name="T80" fmla="*/ 20 w 20"/>
                    <a:gd name="T81" fmla="*/ 0 h 23"/>
                    <a:gd name="T82" fmla="*/ 20 w 20"/>
                    <a:gd name="T83" fmla="*/ 0 h 23"/>
                    <a:gd name="T84" fmla="*/ 19 w 20"/>
                    <a:gd name="T8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" h="23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1"/>
                        <a:pt x="17" y="1"/>
                      </a:cubicBezTo>
                      <a:cubicBezTo>
                        <a:pt x="12" y="3"/>
                        <a:pt x="8" y="6"/>
                        <a:pt x="4" y="8"/>
                      </a:cubicBezTo>
                      <a:cubicBezTo>
                        <a:pt x="3" y="8"/>
                        <a:pt x="2" y="9"/>
                        <a:pt x="1" y="10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9" y="7"/>
                        <a:pt x="13" y="4"/>
                        <a:pt x="17" y="2"/>
                      </a:cubicBezTo>
                      <a:cubicBezTo>
                        <a:pt x="13" y="6"/>
                        <a:pt x="8" y="9"/>
                        <a:pt x="4" y="14"/>
                      </a:cubicBezTo>
                      <a:cubicBezTo>
                        <a:pt x="4" y="14"/>
                        <a:pt x="4" y="15"/>
                        <a:pt x="3" y="15"/>
                      </a:cubicBezTo>
                      <a:cubicBezTo>
                        <a:pt x="3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9" y="13"/>
                        <a:pt x="12" y="10"/>
                        <a:pt x="17" y="8"/>
                      </a:cubicBezTo>
                      <a:cubicBezTo>
                        <a:pt x="13" y="13"/>
                        <a:pt x="9" y="16"/>
                        <a:pt x="5" y="20"/>
                      </a:cubicBezTo>
                      <a:cubicBezTo>
                        <a:pt x="4" y="20"/>
                        <a:pt x="4" y="21"/>
                        <a:pt x="3" y="21"/>
                      </a:cubicBezTo>
                      <a:cubicBezTo>
                        <a:pt x="3" y="21"/>
                        <a:pt x="3" y="22"/>
                        <a:pt x="4" y="22"/>
                      </a:cubicBezTo>
                      <a:cubicBezTo>
                        <a:pt x="4" y="22"/>
                        <a:pt x="4" y="22"/>
                        <a:pt x="5" y="22"/>
                      </a:cubicBezTo>
                      <a:cubicBezTo>
                        <a:pt x="8" y="20"/>
                        <a:pt x="12" y="17"/>
                        <a:pt x="15" y="15"/>
                      </a:cubicBezTo>
                      <a:cubicBezTo>
                        <a:pt x="13" y="17"/>
                        <a:pt x="11" y="19"/>
                        <a:pt x="9" y="22"/>
                      </a:cubicBezTo>
                      <a:cubicBezTo>
                        <a:pt x="9" y="22"/>
                        <a:pt x="10" y="23"/>
                        <a:pt x="10" y="23"/>
                      </a:cubicBezTo>
                      <a:cubicBezTo>
                        <a:pt x="11" y="22"/>
                        <a:pt x="12" y="22"/>
                        <a:pt x="14" y="21"/>
                      </a:cubicBezTo>
                      <a:cubicBezTo>
                        <a:pt x="15" y="21"/>
                        <a:pt x="16" y="20"/>
                        <a:pt x="17" y="20"/>
                      </a:cubicBezTo>
                      <a:cubicBezTo>
                        <a:pt x="19" y="19"/>
                        <a:pt x="18" y="21"/>
                        <a:pt x="18" y="22"/>
                      </a:cubicBezTo>
                      <a:cubicBezTo>
                        <a:pt x="18" y="23"/>
                        <a:pt x="18" y="23"/>
                        <a:pt x="19" y="23"/>
                      </a:cubicBezTo>
                      <a:cubicBezTo>
                        <a:pt x="19" y="23"/>
                        <a:pt x="19" y="23"/>
                        <a:pt x="19" y="22"/>
                      </a:cubicBezTo>
                      <a:cubicBezTo>
                        <a:pt x="19" y="21"/>
                        <a:pt x="19" y="20"/>
                        <a:pt x="19" y="19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6" y="18"/>
                        <a:pt x="14" y="20"/>
                        <a:pt x="12" y="21"/>
                      </a:cubicBezTo>
                      <a:cubicBezTo>
                        <a:pt x="14" y="18"/>
                        <a:pt x="17" y="16"/>
                        <a:pt x="18" y="13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4" y="14"/>
                        <a:pt x="11" y="16"/>
                        <a:pt x="8" y="18"/>
                      </a:cubicBezTo>
                      <a:cubicBezTo>
                        <a:pt x="12" y="15"/>
                        <a:pt x="16" y="12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4" y="7"/>
                        <a:pt x="11" y="10"/>
                        <a:pt x="8" y="12"/>
                      </a:cubicBezTo>
                      <a:cubicBezTo>
                        <a:pt x="11" y="9"/>
                        <a:pt x="16" y="6"/>
                        <a:pt x="19" y="2"/>
                      </a:cubicBezTo>
                      <a:cubicBezTo>
                        <a:pt x="20" y="2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1" name="Freeform 4412"/>
                <p:cNvSpPr/>
                <p:nvPr/>
              </p:nvSpPr>
              <p:spPr bwMode="auto">
                <a:xfrm>
                  <a:off x="3035" y="1383"/>
                  <a:ext cx="19" cy="56"/>
                </a:xfrm>
                <a:custGeom>
                  <a:avLst/>
                  <a:gdLst>
                    <a:gd name="T0" fmla="*/ 6 w 11"/>
                    <a:gd name="T1" fmla="*/ 32 h 32"/>
                    <a:gd name="T2" fmla="*/ 7 w 11"/>
                    <a:gd name="T3" fmla="*/ 31 h 32"/>
                    <a:gd name="T4" fmla="*/ 9 w 11"/>
                    <a:gd name="T5" fmla="*/ 24 h 32"/>
                    <a:gd name="T6" fmla="*/ 10 w 11"/>
                    <a:gd name="T7" fmla="*/ 19 h 32"/>
                    <a:gd name="T8" fmla="*/ 10 w 11"/>
                    <a:gd name="T9" fmla="*/ 19 h 32"/>
                    <a:gd name="T10" fmla="*/ 7 w 11"/>
                    <a:gd name="T11" fmla="*/ 19 h 32"/>
                    <a:gd name="T12" fmla="*/ 10 w 11"/>
                    <a:gd name="T13" fmla="*/ 14 h 32"/>
                    <a:gd name="T14" fmla="*/ 10 w 11"/>
                    <a:gd name="T15" fmla="*/ 12 h 32"/>
                    <a:gd name="T16" fmla="*/ 10 w 11"/>
                    <a:gd name="T17" fmla="*/ 12 h 32"/>
                    <a:gd name="T18" fmla="*/ 6 w 11"/>
                    <a:gd name="T19" fmla="*/ 14 h 32"/>
                    <a:gd name="T20" fmla="*/ 6 w 11"/>
                    <a:gd name="T21" fmla="*/ 12 h 32"/>
                    <a:gd name="T22" fmla="*/ 10 w 11"/>
                    <a:gd name="T23" fmla="*/ 8 h 32"/>
                    <a:gd name="T24" fmla="*/ 10 w 11"/>
                    <a:gd name="T25" fmla="*/ 5 h 32"/>
                    <a:gd name="T26" fmla="*/ 7 w 11"/>
                    <a:gd name="T27" fmla="*/ 6 h 32"/>
                    <a:gd name="T28" fmla="*/ 3 w 11"/>
                    <a:gd name="T29" fmla="*/ 8 h 32"/>
                    <a:gd name="T30" fmla="*/ 3 w 11"/>
                    <a:gd name="T31" fmla="*/ 8 h 32"/>
                    <a:gd name="T32" fmla="*/ 10 w 11"/>
                    <a:gd name="T33" fmla="*/ 2 h 32"/>
                    <a:gd name="T34" fmla="*/ 10 w 11"/>
                    <a:gd name="T35" fmla="*/ 0 h 32"/>
                    <a:gd name="T36" fmla="*/ 8 w 11"/>
                    <a:gd name="T37" fmla="*/ 3 h 32"/>
                    <a:gd name="T38" fmla="*/ 0 w 11"/>
                    <a:gd name="T39" fmla="*/ 9 h 32"/>
                    <a:gd name="T40" fmla="*/ 0 w 11"/>
                    <a:gd name="T41" fmla="*/ 11 h 32"/>
                    <a:gd name="T42" fmla="*/ 0 w 11"/>
                    <a:gd name="T43" fmla="*/ 11 h 32"/>
                    <a:gd name="T44" fmla="*/ 4 w 11"/>
                    <a:gd name="T45" fmla="*/ 9 h 32"/>
                    <a:gd name="T46" fmla="*/ 8 w 11"/>
                    <a:gd name="T47" fmla="*/ 8 h 32"/>
                    <a:gd name="T48" fmla="*/ 1 w 11"/>
                    <a:gd name="T49" fmla="*/ 15 h 32"/>
                    <a:gd name="T50" fmla="*/ 1 w 11"/>
                    <a:gd name="T51" fmla="*/ 15 h 32"/>
                    <a:gd name="T52" fmla="*/ 1 w 11"/>
                    <a:gd name="T53" fmla="*/ 16 h 32"/>
                    <a:gd name="T54" fmla="*/ 2 w 11"/>
                    <a:gd name="T55" fmla="*/ 16 h 32"/>
                    <a:gd name="T56" fmla="*/ 7 w 11"/>
                    <a:gd name="T57" fmla="*/ 16 h 32"/>
                    <a:gd name="T58" fmla="*/ 3 w 11"/>
                    <a:gd name="T59" fmla="*/ 22 h 32"/>
                    <a:gd name="T60" fmla="*/ 3 w 11"/>
                    <a:gd name="T61" fmla="*/ 23 h 32"/>
                    <a:gd name="T62" fmla="*/ 3 w 11"/>
                    <a:gd name="T63" fmla="*/ 23 h 32"/>
                    <a:gd name="T64" fmla="*/ 8 w 11"/>
                    <a:gd name="T65" fmla="*/ 23 h 32"/>
                    <a:gd name="T66" fmla="*/ 6 w 11"/>
                    <a:gd name="T67" fmla="*/ 26 h 32"/>
                    <a:gd name="T68" fmla="*/ 5 w 11"/>
                    <a:gd name="T69" fmla="*/ 30 h 32"/>
                    <a:gd name="T70" fmla="*/ 5 w 11"/>
                    <a:gd name="T71" fmla="*/ 31 h 32"/>
                    <a:gd name="T72" fmla="*/ 6 w 11"/>
                    <a:gd name="T73" fmla="*/ 32 h 32"/>
                    <a:gd name="T74" fmla="*/ 6 w 11"/>
                    <a:gd name="T7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" h="32">
                      <a:moveTo>
                        <a:pt x="6" y="32"/>
                      </a:moveTo>
                      <a:cubicBezTo>
                        <a:pt x="6" y="32"/>
                        <a:pt x="6" y="31"/>
                        <a:pt x="7" y="31"/>
                      </a:cubicBezTo>
                      <a:cubicBezTo>
                        <a:pt x="6" y="28"/>
                        <a:pt x="7" y="26"/>
                        <a:pt x="9" y="24"/>
                      </a:cubicBezTo>
                      <a:cubicBezTo>
                        <a:pt x="9" y="22"/>
                        <a:pt x="10" y="21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8" y="19"/>
                        <a:pt x="4" y="22"/>
                        <a:pt x="7" y="19"/>
                      </a:cubicBezTo>
                      <a:cubicBezTo>
                        <a:pt x="8" y="17"/>
                        <a:pt x="9" y="16"/>
                        <a:pt x="10" y="14"/>
                      </a:cubicBezTo>
                      <a:cubicBezTo>
                        <a:pt x="10" y="14"/>
                        <a:pt x="10" y="13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8" y="13"/>
                        <a:pt x="7" y="13"/>
                        <a:pt x="6" y="14"/>
                      </a:cubicBezTo>
                      <a:cubicBezTo>
                        <a:pt x="1" y="16"/>
                        <a:pt x="5" y="13"/>
                        <a:pt x="6" y="12"/>
                      </a:cubicBezTo>
                      <a:cubicBezTo>
                        <a:pt x="7" y="10"/>
                        <a:pt x="9" y="9"/>
                        <a:pt x="10" y="8"/>
                      </a:cubicBezTo>
                      <a:cubicBezTo>
                        <a:pt x="10" y="7"/>
                        <a:pt x="10" y="6"/>
                        <a:pt x="10" y="5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6" y="6"/>
                        <a:pt x="4" y="7"/>
                        <a:pt x="3" y="8"/>
                      </a:cubicBezTo>
                      <a:cubicBezTo>
                        <a:pt x="1" y="9"/>
                        <a:pt x="1" y="9"/>
                        <a:pt x="3" y="8"/>
                      </a:cubicBezTo>
                      <a:cubicBezTo>
                        <a:pt x="5" y="6"/>
                        <a:pt x="7" y="4"/>
                        <a:pt x="10" y="2"/>
                      </a:cubicBezTo>
                      <a:cubicBezTo>
                        <a:pt x="10" y="2"/>
                        <a:pt x="10" y="1"/>
                        <a:pt x="10" y="0"/>
                      </a:cubicBezTo>
                      <a:cubicBezTo>
                        <a:pt x="9" y="1"/>
                        <a:pt x="8" y="2"/>
                        <a:pt x="8" y="3"/>
                      </a:cubicBezTo>
                      <a:cubicBezTo>
                        <a:pt x="5" y="5"/>
                        <a:pt x="2" y="6"/>
                        <a:pt x="0" y="9"/>
                      </a:cubicBezTo>
                      <a:cubicBezTo>
                        <a:pt x="0" y="10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0"/>
                        <a:pt x="3" y="10"/>
                        <a:pt x="4" y="9"/>
                      </a:cubicBezTo>
                      <a:cubicBezTo>
                        <a:pt x="5" y="8"/>
                        <a:pt x="7" y="7"/>
                        <a:pt x="8" y="8"/>
                      </a:cubicBezTo>
                      <a:cubicBezTo>
                        <a:pt x="6" y="10"/>
                        <a:pt x="3" y="12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2" y="16"/>
                        <a:pt x="2" y="16"/>
                      </a:cubicBezTo>
                      <a:cubicBezTo>
                        <a:pt x="4" y="16"/>
                        <a:pt x="11" y="12"/>
                        <a:pt x="7" y="16"/>
                      </a:cubicBezTo>
                      <a:cubicBezTo>
                        <a:pt x="5" y="18"/>
                        <a:pt x="4" y="20"/>
                        <a:pt x="3" y="22"/>
                      </a:cubicBezTo>
                      <a:cubicBezTo>
                        <a:pt x="3" y="22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4" y="22"/>
                        <a:pt x="11" y="19"/>
                        <a:pt x="8" y="23"/>
                      </a:cubicBezTo>
                      <a:cubicBezTo>
                        <a:pt x="8" y="24"/>
                        <a:pt x="6" y="25"/>
                        <a:pt x="6" y="26"/>
                      </a:cubicBezTo>
                      <a:cubicBezTo>
                        <a:pt x="5" y="27"/>
                        <a:pt x="5" y="28"/>
                        <a:pt x="5" y="30"/>
                      </a:cubicBezTo>
                      <a:cubicBezTo>
                        <a:pt x="5" y="30"/>
                        <a:pt x="5" y="31"/>
                        <a:pt x="5" y="31"/>
                      </a:cubicBezTo>
                      <a:cubicBezTo>
                        <a:pt x="5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2" name="Freeform 4413"/>
                <p:cNvSpPr/>
                <p:nvPr/>
              </p:nvSpPr>
              <p:spPr bwMode="auto">
                <a:xfrm>
                  <a:off x="3033" y="1380"/>
                  <a:ext cx="21" cy="10"/>
                </a:xfrm>
                <a:custGeom>
                  <a:avLst/>
                  <a:gdLst>
                    <a:gd name="T0" fmla="*/ 11 w 12"/>
                    <a:gd name="T1" fmla="*/ 2 h 6"/>
                    <a:gd name="T2" fmla="*/ 12 w 12"/>
                    <a:gd name="T3" fmla="*/ 0 h 6"/>
                    <a:gd name="T4" fmla="*/ 0 w 12"/>
                    <a:gd name="T5" fmla="*/ 4 h 6"/>
                    <a:gd name="T6" fmla="*/ 0 w 12"/>
                    <a:gd name="T7" fmla="*/ 6 h 6"/>
                    <a:gd name="T8" fmla="*/ 8 w 12"/>
                    <a:gd name="T9" fmla="*/ 2 h 6"/>
                    <a:gd name="T10" fmla="*/ 11 w 12"/>
                    <a:gd name="T11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6">
                      <a:moveTo>
                        <a:pt x="11" y="2"/>
                      </a:moveTo>
                      <a:cubicBezTo>
                        <a:pt x="11" y="1"/>
                        <a:pt x="12" y="1"/>
                        <a:pt x="12" y="0"/>
                      </a:cubicBezTo>
                      <a:cubicBezTo>
                        <a:pt x="8" y="1"/>
                        <a:pt x="4" y="2"/>
                        <a:pt x="0" y="4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3" y="4"/>
                        <a:pt x="6" y="3"/>
                        <a:pt x="8" y="2"/>
                      </a:cubicBezTo>
                      <a:cubicBezTo>
                        <a:pt x="9" y="2"/>
                        <a:pt x="10" y="2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2" name="Freeform 4414"/>
                <p:cNvSpPr/>
                <p:nvPr/>
              </p:nvSpPr>
              <p:spPr bwMode="auto">
                <a:xfrm>
                  <a:off x="3063" y="1207"/>
                  <a:ext cx="8" cy="6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1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5" y="0"/>
                      </a:cubicBezTo>
                      <a:cubicBezTo>
                        <a:pt x="4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3" name="Freeform 4415"/>
                <p:cNvSpPr/>
                <p:nvPr/>
              </p:nvSpPr>
              <p:spPr bwMode="auto">
                <a:xfrm>
                  <a:off x="3047" y="125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4" name="Freeform 4416"/>
                <p:cNvSpPr/>
                <p:nvPr/>
              </p:nvSpPr>
              <p:spPr bwMode="auto">
                <a:xfrm>
                  <a:off x="2998" y="1014"/>
                  <a:ext cx="675" cy="664"/>
                </a:xfrm>
                <a:custGeom>
                  <a:avLst/>
                  <a:gdLst>
                    <a:gd name="T0" fmla="*/ 133 w 388"/>
                    <a:gd name="T1" fmla="*/ 360 h 381"/>
                    <a:gd name="T2" fmla="*/ 138 w 388"/>
                    <a:gd name="T3" fmla="*/ 362 h 381"/>
                    <a:gd name="T4" fmla="*/ 281 w 388"/>
                    <a:gd name="T5" fmla="*/ 32 h 381"/>
                    <a:gd name="T6" fmla="*/ 281 w 388"/>
                    <a:gd name="T7" fmla="*/ 38 h 381"/>
                    <a:gd name="T8" fmla="*/ 310 w 388"/>
                    <a:gd name="T9" fmla="*/ 54 h 381"/>
                    <a:gd name="T10" fmla="*/ 316 w 388"/>
                    <a:gd name="T11" fmla="*/ 59 h 381"/>
                    <a:gd name="T12" fmla="*/ 326 w 388"/>
                    <a:gd name="T13" fmla="*/ 67 h 381"/>
                    <a:gd name="T14" fmla="*/ 331 w 388"/>
                    <a:gd name="T15" fmla="*/ 72 h 381"/>
                    <a:gd name="T16" fmla="*/ 332 w 388"/>
                    <a:gd name="T17" fmla="*/ 73 h 381"/>
                    <a:gd name="T18" fmla="*/ 342 w 388"/>
                    <a:gd name="T19" fmla="*/ 83 h 381"/>
                    <a:gd name="T20" fmla="*/ 346 w 388"/>
                    <a:gd name="T21" fmla="*/ 88 h 381"/>
                    <a:gd name="T22" fmla="*/ 348 w 388"/>
                    <a:gd name="T23" fmla="*/ 91 h 381"/>
                    <a:gd name="T24" fmla="*/ 351 w 388"/>
                    <a:gd name="T25" fmla="*/ 95 h 381"/>
                    <a:gd name="T26" fmla="*/ 359 w 388"/>
                    <a:gd name="T27" fmla="*/ 105 h 381"/>
                    <a:gd name="T28" fmla="*/ 361 w 388"/>
                    <a:gd name="T29" fmla="*/ 110 h 381"/>
                    <a:gd name="T30" fmla="*/ 365 w 388"/>
                    <a:gd name="T31" fmla="*/ 118 h 381"/>
                    <a:gd name="T32" fmla="*/ 371 w 388"/>
                    <a:gd name="T33" fmla="*/ 131 h 381"/>
                    <a:gd name="T34" fmla="*/ 376 w 388"/>
                    <a:gd name="T35" fmla="*/ 146 h 381"/>
                    <a:gd name="T36" fmla="*/ 378 w 388"/>
                    <a:gd name="T37" fmla="*/ 154 h 381"/>
                    <a:gd name="T38" fmla="*/ 383 w 388"/>
                    <a:gd name="T39" fmla="*/ 186 h 381"/>
                    <a:gd name="T40" fmla="*/ 383 w 388"/>
                    <a:gd name="T41" fmla="*/ 190 h 381"/>
                    <a:gd name="T42" fmla="*/ 387 w 388"/>
                    <a:gd name="T43" fmla="*/ 209 h 381"/>
                    <a:gd name="T44" fmla="*/ 36 w 388"/>
                    <a:gd name="T45" fmla="*/ 268 h 381"/>
                    <a:gd name="T46" fmla="*/ 27 w 388"/>
                    <a:gd name="T47" fmla="*/ 245 h 381"/>
                    <a:gd name="T48" fmla="*/ 24 w 388"/>
                    <a:gd name="T49" fmla="*/ 235 h 381"/>
                    <a:gd name="T50" fmla="*/ 22 w 388"/>
                    <a:gd name="T51" fmla="*/ 227 h 381"/>
                    <a:gd name="T52" fmla="*/ 20 w 388"/>
                    <a:gd name="T53" fmla="*/ 216 h 381"/>
                    <a:gd name="T54" fmla="*/ 19 w 388"/>
                    <a:gd name="T55" fmla="*/ 211 h 381"/>
                    <a:gd name="T56" fmla="*/ 19 w 388"/>
                    <a:gd name="T57" fmla="*/ 202 h 381"/>
                    <a:gd name="T58" fmla="*/ 19 w 388"/>
                    <a:gd name="T59" fmla="*/ 195 h 381"/>
                    <a:gd name="T60" fmla="*/ 19 w 388"/>
                    <a:gd name="T61" fmla="*/ 186 h 381"/>
                    <a:gd name="T62" fmla="*/ 19 w 388"/>
                    <a:gd name="T63" fmla="*/ 184 h 381"/>
                    <a:gd name="T64" fmla="*/ 20 w 388"/>
                    <a:gd name="T65" fmla="*/ 176 h 381"/>
                    <a:gd name="T66" fmla="*/ 19 w 388"/>
                    <a:gd name="T67" fmla="*/ 170 h 381"/>
                    <a:gd name="T68" fmla="*/ 22 w 388"/>
                    <a:gd name="T69" fmla="*/ 163 h 381"/>
                    <a:gd name="T70" fmla="*/ 24 w 388"/>
                    <a:gd name="T71" fmla="*/ 154 h 381"/>
                    <a:gd name="T72" fmla="*/ 25 w 388"/>
                    <a:gd name="T73" fmla="*/ 151 h 381"/>
                    <a:gd name="T74" fmla="*/ 24 w 388"/>
                    <a:gd name="T75" fmla="*/ 146 h 381"/>
                    <a:gd name="T76" fmla="*/ 25 w 388"/>
                    <a:gd name="T77" fmla="*/ 139 h 381"/>
                    <a:gd name="T78" fmla="*/ 32 w 388"/>
                    <a:gd name="T79" fmla="*/ 131 h 381"/>
                    <a:gd name="T80" fmla="*/ 34 w 388"/>
                    <a:gd name="T81" fmla="*/ 126 h 381"/>
                    <a:gd name="T82" fmla="*/ 34 w 388"/>
                    <a:gd name="T83" fmla="*/ 122 h 381"/>
                    <a:gd name="T84" fmla="*/ 36 w 388"/>
                    <a:gd name="T85" fmla="*/ 115 h 381"/>
                    <a:gd name="T86" fmla="*/ 45 w 388"/>
                    <a:gd name="T87" fmla="*/ 106 h 381"/>
                    <a:gd name="T88" fmla="*/ 46 w 388"/>
                    <a:gd name="T89" fmla="*/ 103 h 381"/>
                    <a:gd name="T90" fmla="*/ 46 w 388"/>
                    <a:gd name="T91" fmla="*/ 102 h 381"/>
                    <a:gd name="T92" fmla="*/ 52 w 388"/>
                    <a:gd name="T93" fmla="*/ 94 h 381"/>
                    <a:gd name="T94" fmla="*/ 57 w 388"/>
                    <a:gd name="T95" fmla="*/ 88 h 381"/>
                    <a:gd name="T96" fmla="*/ 277 w 388"/>
                    <a:gd name="T97" fmla="*/ 34 h 381"/>
                    <a:gd name="T98" fmla="*/ 268 w 388"/>
                    <a:gd name="T99" fmla="*/ 27 h 381"/>
                    <a:gd name="T100" fmla="*/ 56 w 388"/>
                    <a:gd name="T101" fmla="*/ 80 h 381"/>
                    <a:gd name="T102" fmla="*/ 122 w 388"/>
                    <a:gd name="T103" fmla="*/ 355 h 3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88" h="381">
                      <a:moveTo>
                        <a:pt x="127" y="356"/>
                      </a:moveTo>
                      <a:cubicBezTo>
                        <a:pt x="126" y="356"/>
                        <a:pt x="126" y="357"/>
                        <a:pt x="126" y="357"/>
                      </a:cubicBezTo>
                      <a:cubicBezTo>
                        <a:pt x="128" y="358"/>
                        <a:pt x="130" y="359"/>
                        <a:pt x="133" y="360"/>
                      </a:cubicBezTo>
                      <a:cubicBezTo>
                        <a:pt x="133" y="359"/>
                        <a:pt x="133" y="358"/>
                        <a:pt x="134" y="358"/>
                      </a:cubicBezTo>
                      <a:cubicBezTo>
                        <a:pt x="135" y="355"/>
                        <a:pt x="139" y="357"/>
                        <a:pt x="138" y="360"/>
                      </a:cubicBezTo>
                      <a:cubicBezTo>
                        <a:pt x="138" y="361"/>
                        <a:pt x="138" y="361"/>
                        <a:pt x="138" y="362"/>
                      </a:cubicBezTo>
                      <a:cubicBezTo>
                        <a:pt x="170" y="372"/>
                        <a:pt x="205" y="375"/>
                        <a:pt x="238" y="369"/>
                      </a:cubicBezTo>
                      <a:cubicBezTo>
                        <a:pt x="322" y="353"/>
                        <a:pt x="388" y="280"/>
                        <a:pt x="388" y="194"/>
                      </a:cubicBezTo>
                      <a:cubicBezTo>
                        <a:pt x="388" y="123"/>
                        <a:pt x="344" y="61"/>
                        <a:pt x="281" y="32"/>
                      </a:cubicBezTo>
                      <a:cubicBezTo>
                        <a:pt x="280" y="32"/>
                        <a:pt x="280" y="33"/>
                        <a:pt x="280" y="33"/>
                      </a:cubicBezTo>
                      <a:cubicBezTo>
                        <a:pt x="280" y="33"/>
                        <a:pt x="280" y="33"/>
                        <a:pt x="279" y="33"/>
                      </a:cubicBezTo>
                      <a:cubicBezTo>
                        <a:pt x="282" y="33"/>
                        <a:pt x="284" y="37"/>
                        <a:pt x="281" y="38"/>
                      </a:cubicBezTo>
                      <a:cubicBezTo>
                        <a:pt x="290" y="42"/>
                        <a:pt x="298" y="46"/>
                        <a:pt x="305" y="51"/>
                      </a:cubicBezTo>
                      <a:cubicBezTo>
                        <a:pt x="306" y="51"/>
                        <a:pt x="306" y="52"/>
                        <a:pt x="306" y="52"/>
                      </a:cubicBezTo>
                      <a:cubicBezTo>
                        <a:pt x="307" y="53"/>
                        <a:pt x="308" y="54"/>
                        <a:pt x="310" y="54"/>
                      </a:cubicBezTo>
                      <a:cubicBezTo>
                        <a:pt x="310" y="54"/>
                        <a:pt x="310" y="54"/>
                        <a:pt x="310" y="55"/>
                      </a:cubicBezTo>
                      <a:cubicBezTo>
                        <a:pt x="312" y="56"/>
                        <a:pt x="314" y="58"/>
                        <a:pt x="316" y="59"/>
                      </a:cubicBezTo>
                      <a:cubicBezTo>
                        <a:pt x="316" y="59"/>
                        <a:pt x="316" y="59"/>
                        <a:pt x="316" y="59"/>
                      </a:cubicBezTo>
                      <a:cubicBezTo>
                        <a:pt x="317" y="60"/>
                        <a:pt x="319" y="61"/>
                        <a:pt x="320" y="62"/>
                      </a:cubicBezTo>
                      <a:cubicBezTo>
                        <a:pt x="322" y="64"/>
                        <a:pt x="324" y="65"/>
                        <a:pt x="326" y="67"/>
                      </a:cubicBezTo>
                      <a:cubicBezTo>
                        <a:pt x="326" y="67"/>
                        <a:pt x="326" y="67"/>
                        <a:pt x="326" y="67"/>
                      </a:cubicBezTo>
                      <a:cubicBezTo>
                        <a:pt x="327" y="67"/>
                        <a:pt x="327" y="68"/>
                        <a:pt x="327" y="68"/>
                      </a:cubicBezTo>
                      <a:cubicBezTo>
                        <a:pt x="327" y="68"/>
                        <a:pt x="327" y="68"/>
                        <a:pt x="327" y="68"/>
                      </a:cubicBezTo>
                      <a:cubicBezTo>
                        <a:pt x="328" y="69"/>
                        <a:pt x="330" y="71"/>
                        <a:pt x="331" y="72"/>
                      </a:cubicBezTo>
                      <a:cubicBezTo>
                        <a:pt x="332" y="72"/>
                        <a:pt x="332" y="72"/>
                        <a:pt x="332" y="72"/>
                      </a:cubicBezTo>
                      <a:cubicBezTo>
                        <a:pt x="332" y="72"/>
                        <a:pt x="333" y="73"/>
                        <a:pt x="333" y="73"/>
                      </a:cubicBezTo>
                      <a:cubicBezTo>
                        <a:pt x="333" y="73"/>
                        <a:pt x="332" y="73"/>
                        <a:pt x="332" y="73"/>
                      </a:cubicBezTo>
                      <a:cubicBezTo>
                        <a:pt x="335" y="76"/>
                        <a:pt x="338" y="79"/>
                        <a:pt x="341" y="82"/>
                      </a:cubicBezTo>
                      <a:cubicBezTo>
                        <a:pt x="341" y="82"/>
                        <a:pt x="341" y="82"/>
                        <a:pt x="341" y="82"/>
                      </a:cubicBezTo>
                      <a:cubicBezTo>
                        <a:pt x="342" y="82"/>
                        <a:pt x="342" y="83"/>
                        <a:pt x="342" y="83"/>
                      </a:cubicBezTo>
                      <a:cubicBezTo>
                        <a:pt x="343" y="84"/>
                        <a:pt x="344" y="86"/>
                        <a:pt x="345" y="87"/>
                      </a:cubicBezTo>
                      <a:cubicBezTo>
                        <a:pt x="345" y="87"/>
                        <a:pt x="345" y="87"/>
                        <a:pt x="345" y="87"/>
                      </a:cubicBezTo>
                      <a:cubicBezTo>
                        <a:pt x="346" y="86"/>
                        <a:pt x="346" y="88"/>
                        <a:pt x="346" y="88"/>
                      </a:cubicBezTo>
                      <a:cubicBezTo>
                        <a:pt x="346" y="88"/>
                        <a:pt x="346" y="88"/>
                        <a:pt x="346" y="88"/>
                      </a:cubicBezTo>
                      <a:cubicBezTo>
                        <a:pt x="346" y="89"/>
                        <a:pt x="347" y="89"/>
                        <a:pt x="347" y="90"/>
                      </a:cubicBezTo>
                      <a:cubicBezTo>
                        <a:pt x="347" y="90"/>
                        <a:pt x="348" y="90"/>
                        <a:pt x="348" y="91"/>
                      </a:cubicBezTo>
                      <a:cubicBezTo>
                        <a:pt x="349" y="92"/>
                        <a:pt x="349" y="93"/>
                        <a:pt x="350" y="94"/>
                      </a:cubicBezTo>
                      <a:cubicBezTo>
                        <a:pt x="350" y="94"/>
                        <a:pt x="350" y="94"/>
                        <a:pt x="350" y="94"/>
                      </a:cubicBezTo>
                      <a:cubicBezTo>
                        <a:pt x="351" y="94"/>
                        <a:pt x="351" y="95"/>
                        <a:pt x="351" y="95"/>
                      </a:cubicBezTo>
                      <a:cubicBezTo>
                        <a:pt x="353" y="98"/>
                        <a:pt x="355" y="101"/>
                        <a:pt x="357" y="104"/>
                      </a:cubicBezTo>
                      <a:cubicBezTo>
                        <a:pt x="358" y="104"/>
                        <a:pt x="358" y="104"/>
                        <a:pt x="358" y="104"/>
                      </a:cubicBezTo>
                      <a:cubicBezTo>
                        <a:pt x="359" y="104"/>
                        <a:pt x="360" y="105"/>
                        <a:pt x="359" y="105"/>
                      </a:cubicBezTo>
                      <a:cubicBezTo>
                        <a:pt x="358" y="105"/>
                        <a:pt x="358" y="106"/>
                        <a:pt x="358" y="106"/>
                      </a:cubicBezTo>
                      <a:cubicBezTo>
                        <a:pt x="359" y="107"/>
                        <a:pt x="360" y="109"/>
                        <a:pt x="360" y="110"/>
                      </a:cubicBezTo>
                      <a:cubicBezTo>
                        <a:pt x="360" y="110"/>
                        <a:pt x="361" y="110"/>
                        <a:pt x="361" y="110"/>
                      </a:cubicBezTo>
                      <a:cubicBezTo>
                        <a:pt x="361" y="110"/>
                        <a:pt x="362" y="111"/>
                        <a:pt x="361" y="111"/>
                      </a:cubicBezTo>
                      <a:cubicBezTo>
                        <a:pt x="361" y="111"/>
                        <a:pt x="361" y="111"/>
                        <a:pt x="361" y="111"/>
                      </a:cubicBezTo>
                      <a:cubicBezTo>
                        <a:pt x="362" y="113"/>
                        <a:pt x="364" y="116"/>
                        <a:pt x="365" y="118"/>
                      </a:cubicBezTo>
                      <a:cubicBezTo>
                        <a:pt x="365" y="118"/>
                        <a:pt x="365" y="118"/>
                        <a:pt x="365" y="118"/>
                      </a:cubicBezTo>
                      <a:cubicBezTo>
                        <a:pt x="367" y="122"/>
                        <a:pt x="369" y="126"/>
                        <a:pt x="370" y="130"/>
                      </a:cubicBezTo>
                      <a:cubicBezTo>
                        <a:pt x="371" y="130"/>
                        <a:pt x="371" y="131"/>
                        <a:pt x="371" y="131"/>
                      </a:cubicBezTo>
                      <a:cubicBezTo>
                        <a:pt x="373" y="136"/>
                        <a:pt x="374" y="140"/>
                        <a:pt x="376" y="145"/>
                      </a:cubicBezTo>
                      <a:cubicBezTo>
                        <a:pt x="376" y="145"/>
                        <a:pt x="376" y="145"/>
                        <a:pt x="376" y="145"/>
                      </a:cubicBezTo>
                      <a:cubicBezTo>
                        <a:pt x="376" y="145"/>
                        <a:pt x="377" y="146"/>
                        <a:pt x="376" y="146"/>
                      </a:cubicBezTo>
                      <a:cubicBezTo>
                        <a:pt x="376" y="146"/>
                        <a:pt x="376" y="146"/>
                        <a:pt x="376" y="146"/>
                      </a:cubicBezTo>
                      <a:cubicBezTo>
                        <a:pt x="377" y="148"/>
                        <a:pt x="377" y="151"/>
                        <a:pt x="378" y="153"/>
                      </a:cubicBezTo>
                      <a:cubicBezTo>
                        <a:pt x="378" y="153"/>
                        <a:pt x="378" y="153"/>
                        <a:pt x="378" y="154"/>
                      </a:cubicBezTo>
                      <a:cubicBezTo>
                        <a:pt x="378" y="155"/>
                        <a:pt x="379" y="157"/>
                        <a:pt x="379" y="159"/>
                      </a:cubicBezTo>
                      <a:cubicBezTo>
                        <a:pt x="379" y="159"/>
                        <a:pt x="380" y="159"/>
                        <a:pt x="379" y="159"/>
                      </a:cubicBezTo>
                      <a:cubicBezTo>
                        <a:pt x="381" y="168"/>
                        <a:pt x="382" y="177"/>
                        <a:pt x="383" y="186"/>
                      </a:cubicBezTo>
                      <a:cubicBezTo>
                        <a:pt x="383" y="186"/>
                        <a:pt x="383" y="186"/>
                        <a:pt x="384" y="186"/>
                      </a:cubicBezTo>
                      <a:cubicBezTo>
                        <a:pt x="384" y="185"/>
                        <a:pt x="385" y="186"/>
                        <a:pt x="385" y="186"/>
                      </a:cubicBezTo>
                      <a:cubicBezTo>
                        <a:pt x="384" y="187"/>
                        <a:pt x="384" y="189"/>
                        <a:pt x="383" y="190"/>
                      </a:cubicBezTo>
                      <a:cubicBezTo>
                        <a:pt x="383" y="191"/>
                        <a:pt x="383" y="193"/>
                        <a:pt x="383" y="194"/>
                      </a:cubicBezTo>
                      <a:cubicBezTo>
                        <a:pt x="383" y="194"/>
                        <a:pt x="383" y="195"/>
                        <a:pt x="383" y="196"/>
                      </a:cubicBezTo>
                      <a:cubicBezTo>
                        <a:pt x="385" y="200"/>
                        <a:pt x="386" y="204"/>
                        <a:pt x="387" y="209"/>
                      </a:cubicBezTo>
                      <a:cubicBezTo>
                        <a:pt x="387" y="212"/>
                        <a:pt x="384" y="213"/>
                        <a:pt x="382" y="211"/>
                      </a:cubicBezTo>
                      <a:cubicBezTo>
                        <a:pt x="374" y="286"/>
                        <a:pt x="316" y="346"/>
                        <a:pt x="242" y="363"/>
                      </a:cubicBezTo>
                      <a:cubicBezTo>
                        <a:pt x="161" y="381"/>
                        <a:pt x="74" y="342"/>
                        <a:pt x="36" y="268"/>
                      </a:cubicBezTo>
                      <a:cubicBezTo>
                        <a:pt x="34" y="263"/>
                        <a:pt x="32" y="258"/>
                        <a:pt x="30" y="253"/>
                      </a:cubicBezTo>
                      <a:cubicBezTo>
                        <a:pt x="28" y="255"/>
                        <a:pt x="25" y="254"/>
                        <a:pt x="25" y="252"/>
                      </a:cubicBezTo>
                      <a:cubicBezTo>
                        <a:pt x="26" y="249"/>
                        <a:pt x="26" y="247"/>
                        <a:pt x="27" y="245"/>
                      </a:cubicBezTo>
                      <a:cubicBezTo>
                        <a:pt x="27" y="244"/>
                        <a:pt x="26" y="244"/>
                        <a:pt x="26" y="243"/>
                      </a:cubicBezTo>
                      <a:cubicBezTo>
                        <a:pt x="26" y="243"/>
                        <a:pt x="26" y="242"/>
                        <a:pt x="26" y="242"/>
                      </a:cubicBezTo>
                      <a:cubicBezTo>
                        <a:pt x="25" y="239"/>
                        <a:pt x="25" y="237"/>
                        <a:pt x="24" y="235"/>
                      </a:cubicBezTo>
                      <a:cubicBezTo>
                        <a:pt x="24" y="234"/>
                        <a:pt x="24" y="234"/>
                        <a:pt x="24" y="234"/>
                      </a:cubicBezTo>
                      <a:cubicBezTo>
                        <a:pt x="23" y="232"/>
                        <a:pt x="23" y="230"/>
                        <a:pt x="22" y="228"/>
                      </a:cubicBezTo>
                      <a:cubicBezTo>
                        <a:pt x="22" y="227"/>
                        <a:pt x="22" y="227"/>
                        <a:pt x="22" y="227"/>
                      </a:cubicBezTo>
                      <a:cubicBezTo>
                        <a:pt x="22" y="226"/>
                        <a:pt x="22" y="224"/>
                        <a:pt x="21" y="223"/>
                      </a:cubicBezTo>
                      <a:cubicBezTo>
                        <a:pt x="21" y="222"/>
                        <a:pt x="21" y="222"/>
                        <a:pt x="21" y="221"/>
                      </a:cubicBezTo>
                      <a:cubicBezTo>
                        <a:pt x="21" y="219"/>
                        <a:pt x="21" y="218"/>
                        <a:pt x="20" y="216"/>
                      </a:cubicBezTo>
                      <a:cubicBezTo>
                        <a:pt x="20" y="215"/>
                        <a:pt x="20" y="215"/>
                        <a:pt x="20" y="214"/>
                      </a:cubicBezTo>
                      <a:cubicBezTo>
                        <a:pt x="20" y="213"/>
                        <a:pt x="20" y="212"/>
                        <a:pt x="20" y="211"/>
                      </a:cubicBezTo>
                      <a:cubicBezTo>
                        <a:pt x="19" y="211"/>
                        <a:pt x="19" y="211"/>
                        <a:pt x="19" y="211"/>
                      </a:cubicBezTo>
                      <a:cubicBezTo>
                        <a:pt x="18" y="211"/>
                        <a:pt x="18" y="210"/>
                        <a:pt x="18" y="210"/>
                      </a:cubicBezTo>
                      <a:cubicBezTo>
                        <a:pt x="19" y="210"/>
                        <a:pt x="19" y="209"/>
                        <a:pt x="20" y="209"/>
                      </a:cubicBezTo>
                      <a:cubicBezTo>
                        <a:pt x="19" y="207"/>
                        <a:pt x="19" y="205"/>
                        <a:pt x="19" y="202"/>
                      </a:cubicBezTo>
                      <a:cubicBezTo>
                        <a:pt x="19" y="202"/>
                        <a:pt x="18" y="202"/>
                        <a:pt x="19" y="201"/>
                      </a:cubicBezTo>
                      <a:cubicBezTo>
                        <a:pt x="19" y="201"/>
                        <a:pt x="19" y="201"/>
                        <a:pt x="19" y="201"/>
                      </a:cubicBezTo>
                      <a:cubicBezTo>
                        <a:pt x="19" y="199"/>
                        <a:pt x="19" y="197"/>
                        <a:pt x="19" y="195"/>
                      </a:cubicBezTo>
                      <a:cubicBezTo>
                        <a:pt x="19" y="195"/>
                        <a:pt x="18" y="195"/>
                        <a:pt x="19" y="194"/>
                      </a:cubicBezTo>
                      <a:cubicBezTo>
                        <a:pt x="19" y="194"/>
                        <a:pt x="19" y="194"/>
                        <a:pt x="19" y="194"/>
                      </a:cubicBezTo>
                      <a:cubicBezTo>
                        <a:pt x="19" y="192"/>
                        <a:pt x="19" y="189"/>
                        <a:pt x="19" y="186"/>
                      </a:cubicBezTo>
                      <a:cubicBezTo>
                        <a:pt x="19" y="186"/>
                        <a:pt x="19" y="186"/>
                        <a:pt x="19" y="186"/>
                      </a:cubicBezTo>
                      <a:cubicBezTo>
                        <a:pt x="18" y="186"/>
                        <a:pt x="18" y="186"/>
                        <a:pt x="18" y="185"/>
                      </a:cubicBezTo>
                      <a:cubicBezTo>
                        <a:pt x="19" y="185"/>
                        <a:pt x="19" y="185"/>
                        <a:pt x="19" y="184"/>
                      </a:cubicBezTo>
                      <a:cubicBezTo>
                        <a:pt x="20" y="182"/>
                        <a:pt x="20" y="180"/>
                        <a:pt x="20" y="178"/>
                      </a:cubicBezTo>
                      <a:cubicBezTo>
                        <a:pt x="19" y="178"/>
                        <a:pt x="19" y="177"/>
                        <a:pt x="19" y="177"/>
                      </a:cubicBezTo>
                      <a:cubicBezTo>
                        <a:pt x="20" y="177"/>
                        <a:pt x="20" y="177"/>
                        <a:pt x="20" y="176"/>
                      </a:cubicBezTo>
                      <a:cubicBezTo>
                        <a:pt x="20" y="174"/>
                        <a:pt x="21" y="172"/>
                        <a:pt x="21" y="170"/>
                      </a:cubicBezTo>
                      <a:cubicBezTo>
                        <a:pt x="21" y="170"/>
                        <a:pt x="20" y="171"/>
                        <a:pt x="20" y="171"/>
                      </a:cubicBezTo>
                      <a:cubicBezTo>
                        <a:pt x="19" y="171"/>
                        <a:pt x="19" y="170"/>
                        <a:pt x="19" y="170"/>
                      </a:cubicBezTo>
                      <a:cubicBezTo>
                        <a:pt x="20" y="169"/>
                        <a:pt x="21" y="168"/>
                        <a:pt x="21" y="168"/>
                      </a:cubicBezTo>
                      <a:cubicBezTo>
                        <a:pt x="22" y="166"/>
                        <a:pt x="22" y="164"/>
                        <a:pt x="22" y="162"/>
                      </a:cubicBezTo>
                      <a:cubicBezTo>
                        <a:pt x="22" y="162"/>
                        <a:pt x="22" y="162"/>
                        <a:pt x="22" y="163"/>
                      </a:cubicBezTo>
                      <a:cubicBezTo>
                        <a:pt x="21" y="163"/>
                        <a:pt x="21" y="162"/>
                        <a:pt x="21" y="161"/>
                      </a:cubicBezTo>
                      <a:cubicBezTo>
                        <a:pt x="22" y="161"/>
                        <a:pt x="22" y="161"/>
                        <a:pt x="23" y="160"/>
                      </a:cubicBezTo>
                      <a:cubicBezTo>
                        <a:pt x="23" y="158"/>
                        <a:pt x="24" y="156"/>
                        <a:pt x="24" y="154"/>
                      </a:cubicBezTo>
                      <a:cubicBezTo>
                        <a:pt x="24" y="154"/>
                        <a:pt x="23" y="154"/>
                        <a:pt x="23" y="154"/>
                      </a:cubicBezTo>
                      <a:cubicBezTo>
                        <a:pt x="22" y="155"/>
                        <a:pt x="22" y="154"/>
                        <a:pt x="22" y="153"/>
                      </a:cubicBezTo>
                      <a:cubicBezTo>
                        <a:pt x="23" y="153"/>
                        <a:pt x="24" y="152"/>
                        <a:pt x="25" y="151"/>
                      </a:cubicBezTo>
                      <a:cubicBezTo>
                        <a:pt x="25" y="150"/>
                        <a:pt x="26" y="148"/>
                        <a:pt x="26" y="146"/>
                      </a:cubicBezTo>
                      <a:cubicBezTo>
                        <a:pt x="26" y="147"/>
                        <a:pt x="25" y="147"/>
                        <a:pt x="25" y="147"/>
                      </a:cubicBezTo>
                      <a:cubicBezTo>
                        <a:pt x="24" y="147"/>
                        <a:pt x="24" y="146"/>
                        <a:pt x="24" y="146"/>
                      </a:cubicBezTo>
                      <a:cubicBezTo>
                        <a:pt x="25" y="145"/>
                        <a:pt x="26" y="144"/>
                        <a:pt x="27" y="143"/>
                      </a:cubicBezTo>
                      <a:cubicBezTo>
                        <a:pt x="28" y="141"/>
                        <a:pt x="29" y="140"/>
                        <a:pt x="29" y="138"/>
                      </a:cubicBezTo>
                      <a:cubicBezTo>
                        <a:pt x="28" y="138"/>
                        <a:pt x="27" y="139"/>
                        <a:pt x="25" y="139"/>
                      </a:cubicBezTo>
                      <a:cubicBezTo>
                        <a:pt x="25" y="139"/>
                        <a:pt x="24" y="138"/>
                        <a:pt x="25" y="138"/>
                      </a:cubicBezTo>
                      <a:cubicBezTo>
                        <a:pt x="27" y="136"/>
                        <a:pt x="29" y="135"/>
                        <a:pt x="31" y="133"/>
                      </a:cubicBezTo>
                      <a:cubicBezTo>
                        <a:pt x="31" y="133"/>
                        <a:pt x="31" y="132"/>
                        <a:pt x="32" y="131"/>
                      </a:cubicBezTo>
                      <a:cubicBezTo>
                        <a:pt x="32" y="131"/>
                        <a:pt x="31" y="131"/>
                        <a:pt x="31" y="131"/>
                      </a:cubicBezTo>
                      <a:cubicBezTo>
                        <a:pt x="31" y="131"/>
                        <a:pt x="30" y="131"/>
                        <a:pt x="30" y="130"/>
                      </a:cubicBezTo>
                      <a:cubicBezTo>
                        <a:pt x="31" y="129"/>
                        <a:pt x="33" y="127"/>
                        <a:pt x="34" y="126"/>
                      </a:cubicBezTo>
                      <a:cubicBezTo>
                        <a:pt x="35" y="125"/>
                        <a:pt x="35" y="124"/>
                        <a:pt x="36" y="122"/>
                      </a:cubicBezTo>
                      <a:cubicBezTo>
                        <a:pt x="35" y="123"/>
                        <a:pt x="35" y="123"/>
                        <a:pt x="34" y="123"/>
                      </a:cubicBezTo>
                      <a:cubicBezTo>
                        <a:pt x="34" y="123"/>
                        <a:pt x="33" y="122"/>
                        <a:pt x="34" y="122"/>
                      </a:cubicBezTo>
                      <a:cubicBezTo>
                        <a:pt x="35" y="121"/>
                        <a:pt x="36" y="120"/>
                        <a:pt x="37" y="119"/>
                      </a:cubicBezTo>
                      <a:cubicBezTo>
                        <a:pt x="38" y="117"/>
                        <a:pt x="39" y="116"/>
                        <a:pt x="40" y="114"/>
                      </a:cubicBezTo>
                      <a:cubicBezTo>
                        <a:pt x="39" y="115"/>
                        <a:pt x="37" y="115"/>
                        <a:pt x="36" y="115"/>
                      </a:cubicBezTo>
                      <a:cubicBezTo>
                        <a:pt x="35" y="115"/>
                        <a:pt x="35" y="115"/>
                        <a:pt x="35" y="114"/>
                      </a:cubicBezTo>
                      <a:cubicBezTo>
                        <a:pt x="38" y="112"/>
                        <a:pt x="40" y="110"/>
                        <a:pt x="43" y="108"/>
                      </a:cubicBezTo>
                      <a:cubicBezTo>
                        <a:pt x="44" y="108"/>
                        <a:pt x="44" y="107"/>
                        <a:pt x="45" y="106"/>
                      </a:cubicBezTo>
                      <a:cubicBezTo>
                        <a:pt x="43" y="107"/>
                        <a:pt x="41" y="107"/>
                        <a:pt x="39" y="108"/>
                      </a:cubicBezTo>
                      <a:cubicBezTo>
                        <a:pt x="38" y="108"/>
                        <a:pt x="37" y="107"/>
                        <a:pt x="38" y="107"/>
                      </a:cubicBezTo>
                      <a:cubicBezTo>
                        <a:pt x="41" y="105"/>
                        <a:pt x="44" y="104"/>
                        <a:pt x="46" y="103"/>
                      </a:cubicBezTo>
                      <a:cubicBezTo>
                        <a:pt x="46" y="103"/>
                        <a:pt x="46" y="103"/>
                        <a:pt x="46" y="103"/>
                      </a:cubicBezTo>
                      <a:cubicBezTo>
                        <a:pt x="47" y="103"/>
                        <a:pt x="47" y="102"/>
                        <a:pt x="47" y="102"/>
                      </a:cubicBezTo>
                      <a:cubicBezTo>
                        <a:pt x="47" y="102"/>
                        <a:pt x="46" y="102"/>
                        <a:pt x="46" y="102"/>
                      </a:cubicBezTo>
                      <a:cubicBezTo>
                        <a:pt x="45" y="103"/>
                        <a:pt x="44" y="101"/>
                        <a:pt x="45" y="101"/>
                      </a:cubicBezTo>
                      <a:cubicBezTo>
                        <a:pt x="46" y="101"/>
                        <a:pt x="47" y="101"/>
                        <a:pt x="48" y="100"/>
                      </a:cubicBezTo>
                      <a:cubicBezTo>
                        <a:pt x="49" y="98"/>
                        <a:pt x="51" y="96"/>
                        <a:pt x="52" y="94"/>
                      </a:cubicBezTo>
                      <a:cubicBezTo>
                        <a:pt x="52" y="92"/>
                        <a:pt x="52" y="89"/>
                        <a:pt x="52" y="87"/>
                      </a:cubicBezTo>
                      <a:cubicBezTo>
                        <a:pt x="52" y="84"/>
                        <a:pt x="57" y="84"/>
                        <a:pt x="57" y="87"/>
                      </a:cubicBezTo>
                      <a:cubicBezTo>
                        <a:pt x="57" y="87"/>
                        <a:pt x="57" y="88"/>
                        <a:pt x="57" y="88"/>
                      </a:cubicBezTo>
                      <a:cubicBezTo>
                        <a:pt x="67" y="76"/>
                        <a:pt x="78" y="65"/>
                        <a:pt x="91" y="55"/>
                      </a:cubicBezTo>
                      <a:cubicBezTo>
                        <a:pt x="144" y="17"/>
                        <a:pt x="214" y="10"/>
                        <a:pt x="273" y="35"/>
                      </a:cubicBezTo>
                      <a:cubicBezTo>
                        <a:pt x="275" y="34"/>
                        <a:pt x="276" y="34"/>
                        <a:pt x="277" y="34"/>
                      </a:cubicBezTo>
                      <a:cubicBezTo>
                        <a:pt x="276" y="34"/>
                        <a:pt x="274" y="32"/>
                        <a:pt x="276" y="30"/>
                      </a:cubicBezTo>
                      <a:cubicBezTo>
                        <a:pt x="276" y="30"/>
                        <a:pt x="276" y="30"/>
                        <a:pt x="276" y="30"/>
                      </a:cubicBezTo>
                      <a:cubicBezTo>
                        <a:pt x="273" y="29"/>
                        <a:pt x="271" y="28"/>
                        <a:pt x="268" y="27"/>
                      </a:cubicBezTo>
                      <a:cubicBezTo>
                        <a:pt x="268" y="27"/>
                        <a:pt x="268" y="27"/>
                        <a:pt x="268" y="27"/>
                      </a:cubicBezTo>
                      <a:cubicBezTo>
                        <a:pt x="267" y="30"/>
                        <a:pt x="263" y="28"/>
                        <a:pt x="263" y="25"/>
                      </a:cubicBezTo>
                      <a:cubicBezTo>
                        <a:pt x="191" y="0"/>
                        <a:pt x="107" y="22"/>
                        <a:pt x="56" y="80"/>
                      </a:cubicBezTo>
                      <a:cubicBezTo>
                        <a:pt x="6" y="138"/>
                        <a:pt x="0" y="222"/>
                        <a:pt x="41" y="286"/>
                      </a:cubicBezTo>
                      <a:cubicBezTo>
                        <a:pt x="60" y="318"/>
                        <a:pt x="89" y="341"/>
                        <a:pt x="121" y="355"/>
                      </a:cubicBezTo>
                      <a:cubicBezTo>
                        <a:pt x="121" y="355"/>
                        <a:pt x="121" y="355"/>
                        <a:pt x="122" y="355"/>
                      </a:cubicBezTo>
                      <a:cubicBezTo>
                        <a:pt x="123" y="351"/>
                        <a:pt x="128" y="353"/>
                        <a:pt x="127" y="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5" name="Freeform 4417"/>
                <p:cNvSpPr/>
                <p:nvPr/>
              </p:nvSpPr>
              <p:spPr bwMode="auto">
                <a:xfrm>
                  <a:off x="3089" y="1343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6" name="Freeform 4418"/>
                <p:cNvSpPr/>
                <p:nvPr/>
              </p:nvSpPr>
              <p:spPr bwMode="auto">
                <a:xfrm>
                  <a:off x="3042" y="1160"/>
                  <a:ext cx="81" cy="298"/>
                </a:xfrm>
                <a:custGeom>
                  <a:avLst/>
                  <a:gdLst>
                    <a:gd name="T0" fmla="*/ 11 w 47"/>
                    <a:gd name="T1" fmla="*/ 137 h 171"/>
                    <a:gd name="T2" fmla="*/ 21 w 47"/>
                    <a:gd name="T3" fmla="*/ 131 h 171"/>
                    <a:gd name="T4" fmla="*/ 32 w 47"/>
                    <a:gd name="T5" fmla="*/ 115 h 171"/>
                    <a:gd name="T6" fmla="*/ 44 w 47"/>
                    <a:gd name="T7" fmla="*/ 80 h 171"/>
                    <a:gd name="T8" fmla="*/ 40 w 47"/>
                    <a:gd name="T9" fmla="*/ 62 h 171"/>
                    <a:gd name="T10" fmla="*/ 32 w 47"/>
                    <a:gd name="T11" fmla="*/ 53 h 171"/>
                    <a:gd name="T12" fmla="*/ 34 w 47"/>
                    <a:gd name="T13" fmla="*/ 24 h 171"/>
                    <a:gd name="T14" fmla="*/ 32 w 47"/>
                    <a:gd name="T15" fmla="*/ 3 h 171"/>
                    <a:gd name="T16" fmla="*/ 27 w 47"/>
                    <a:gd name="T17" fmla="*/ 10 h 171"/>
                    <a:gd name="T18" fmla="*/ 29 w 47"/>
                    <a:gd name="T19" fmla="*/ 18 h 171"/>
                    <a:gd name="T20" fmla="*/ 28 w 47"/>
                    <a:gd name="T21" fmla="*/ 20 h 171"/>
                    <a:gd name="T22" fmla="*/ 28 w 47"/>
                    <a:gd name="T23" fmla="*/ 24 h 171"/>
                    <a:gd name="T24" fmla="*/ 28 w 47"/>
                    <a:gd name="T25" fmla="*/ 26 h 171"/>
                    <a:gd name="T26" fmla="*/ 28 w 47"/>
                    <a:gd name="T27" fmla="*/ 31 h 171"/>
                    <a:gd name="T28" fmla="*/ 25 w 47"/>
                    <a:gd name="T29" fmla="*/ 34 h 171"/>
                    <a:gd name="T30" fmla="*/ 21 w 47"/>
                    <a:gd name="T31" fmla="*/ 47 h 171"/>
                    <a:gd name="T32" fmla="*/ 21 w 47"/>
                    <a:gd name="T33" fmla="*/ 49 h 171"/>
                    <a:gd name="T34" fmla="*/ 25 w 47"/>
                    <a:gd name="T35" fmla="*/ 52 h 171"/>
                    <a:gd name="T36" fmla="*/ 24 w 47"/>
                    <a:gd name="T37" fmla="*/ 55 h 171"/>
                    <a:gd name="T38" fmla="*/ 29 w 47"/>
                    <a:gd name="T39" fmla="*/ 58 h 171"/>
                    <a:gd name="T40" fmla="*/ 31 w 47"/>
                    <a:gd name="T41" fmla="*/ 59 h 171"/>
                    <a:gd name="T42" fmla="*/ 34 w 47"/>
                    <a:gd name="T43" fmla="*/ 62 h 171"/>
                    <a:gd name="T44" fmla="*/ 35 w 47"/>
                    <a:gd name="T45" fmla="*/ 63 h 171"/>
                    <a:gd name="T46" fmla="*/ 34 w 47"/>
                    <a:gd name="T47" fmla="*/ 72 h 171"/>
                    <a:gd name="T48" fmla="*/ 36 w 47"/>
                    <a:gd name="T49" fmla="*/ 76 h 171"/>
                    <a:gd name="T50" fmla="*/ 35 w 47"/>
                    <a:gd name="T51" fmla="*/ 78 h 171"/>
                    <a:gd name="T52" fmla="*/ 39 w 47"/>
                    <a:gd name="T53" fmla="*/ 83 h 171"/>
                    <a:gd name="T54" fmla="*/ 40 w 47"/>
                    <a:gd name="T55" fmla="*/ 84 h 171"/>
                    <a:gd name="T56" fmla="*/ 35 w 47"/>
                    <a:gd name="T57" fmla="*/ 93 h 171"/>
                    <a:gd name="T58" fmla="*/ 30 w 47"/>
                    <a:gd name="T59" fmla="*/ 97 h 171"/>
                    <a:gd name="T60" fmla="*/ 28 w 47"/>
                    <a:gd name="T61" fmla="*/ 104 h 171"/>
                    <a:gd name="T62" fmla="*/ 31 w 47"/>
                    <a:gd name="T63" fmla="*/ 104 h 171"/>
                    <a:gd name="T64" fmla="*/ 27 w 47"/>
                    <a:gd name="T65" fmla="*/ 112 h 171"/>
                    <a:gd name="T66" fmla="*/ 28 w 47"/>
                    <a:gd name="T67" fmla="*/ 112 h 171"/>
                    <a:gd name="T68" fmla="*/ 25 w 47"/>
                    <a:gd name="T69" fmla="*/ 122 h 171"/>
                    <a:gd name="T70" fmla="*/ 26 w 47"/>
                    <a:gd name="T71" fmla="*/ 123 h 171"/>
                    <a:gd name="T72" fmla="*/ 20 w 47"/>
                    <a:gd name="T73" fmla="*/ 124 h 171"/>
                    <a:gd name="T74" fmla="*/ 15 w 47"/>
                    <a:gd name="T75" fmla="*/ 122 h 171"/>
                    <a:gd name="T76" fmla="*/ 15 w 47"/>
                    <a:gd name="T77" fmla="*/ 120 h 171"/>
                    <a:gd name="T78" fmla="*/ 7 w 47"/>
                    <a:gd name="T79" fmla="*/ 126 h 171"/>
                    <a:gd name="T80" fmla="*/ 6 w 47"/>
                    <a:gd name="T81" fmla="*/ 128 h 171"/>
                    <a:gd name="T82" fmla="*/ 6 w 47"/>
                    <a:gd name="T83" fmla="*/ 133 h 171"/>
                    <a:gd name="T84" fmla="*/ 6 w 47"/>
                    <a:gd name="T85" fmla="*/ 137 h 171"/>
                    <a:gd name="T86" fmla="*/ 6 w 47"/>
                    <a:gd name="T87" fmla="*/ 142 h 171"/>
                    <a:gd name="T88" fmla="*/ 5 w 47"/>
                    <a:gd name="T89" fmla="*/ 152 h 171"/>
                    <a:gd name="T90" fmla="*/ 3 w 47"/>
                    <a:gd name="T91" fmla="*/ 159 h 171"/>
                    <a:gd name="T92" fmla="*/ 2 w 47"/>
                    <a:gd name="T93" fmla="*/ 161 h 171"/>
                    <a:gd name="T94" fmla="*/ 5 w 47"/>
                    <a:gd name="T95" fmla="*/ 169 h 171"/>
                    <a:gd name="T96" fmla="*/ 11 w 47"/>
                    <a:gd name="T97" fmla="*/ 151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7" h="171">
                      <a:moveTo>
                        <a:pt x="11" y="151"/>
                      </a:moveTo>
                      <a:cubicBezTo>
                        <a:pt x="12" y="146"/>
                        <a:pt x="11" y="142"/>
                        <a:pt x="11" y="137"/>
                      </a:cubicBezTo>
                      <a:cubicBezTo>
                        <a:pt x="10" y="134"/>
                        <a:pt x="11" y="122"/>
                        <a:pt x="16" y="127"/>
                      </a:cubicBezTo>
                      <a:cubicBezTo>
                        <a:pt x="17" y="128"/>
                        <a:pt x="19" y="130"/>
                        <a:pt x="21" y="131"/>
                      </a:cubicBezTo>
                      <a:cubicBezTo>
                        <a:pt x="25" y="132"/>
                        <a:pt x="29" y="129"/>
                        <a:pt x="30" y="125"/>
                      </a:cubicBezTo>
                      <a:cubicBezTo>
                        <a:pt x="31" y="122"/>
                        <a:pt x="32" y="118"/>
                        <a:pt x="32" y="115"/>
                      </a:cubicBezTo>
                      <a:cubicBezTo>
                        <a:pt x="32" y="107"/>
                        <a:pt x="33" y="102"/>
                        <a:pt x="39" y="97"/>
                      </a:cubicBezTo>
                      <a:cubicBezTo>
                        <a:pt x="43" y="92"/>
                        <a:pt x="47" y="85"/>
                        <a:pt x="44" y="80"/>
                      </a:cubicBezTo>
                      <a:cubicBezTo>
                        <a:pt x="42" y="77"/>
                        <a:pt x="38" y="75"/>
                        <a:pt x="39" y="72"/>
                      </a:cubicBezTo>
                      <a:cubicBezTo>
                        <a:pt x="40" y="69"/>
                        <a:pt x="41" y="65"/>
                        <a:pt x="40" y="62"/>
                      </a:cubicBezTo>
                      <a:cubicBezTo>
                        <a:pt x="39" y="59"/>
                        <a:pt x="38" y="56"/>
                        <a:pt x="35" y="55"/>
                      </a:cubicBezTo>
                      <a:cubicBezTo>
                        <a:pt x="34" y="54"/>
                        <a:pt x="33" y="54"/>
                        <a:pt x="32" y="53"/>
                      </a:cubicBezTo>
                      <a:cubicBezTo>
                        <a:pt x="24" y="51"/>
                        <a:pt x="27" y="42"/>
                        <a:pt x="29" y="37"/>
                      </a:cubicBezTo>
                      <a:cubicBezTo>
                        <a:pt x="31" y="33"/>
                        <a:pt x="33" y="29"/>
                        <a:pt x="34" y="24"/>
                      </a:cubicBezTo>
                      <a:cubicBezTo>
                        <a:pt x="34" y="17"/>
                        <a:pt x="32" y="11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0"/>
                        <a:pt x="27" y="0"/>
                        <a:pt x="27" y="3"/>
                      </a:cubicBezTo>
                      <a:cubicBezTo>
                        <a:pt x="27" y="5"/>
                        <a:pt x="27" y="8"/>
                        <a:pt x="27" y="10"/>
                      </a:cubicBezTo>
                      <a:cubicBezTo>
                        <a:pt x="28" y="13"/>
                        <a:pt x="28" y="15"/>
                        <a:pt x="28" y="18"/>
                      </a:cubicBezTo>
                      <a:cubicBezTo>
                        <a:pt x="28" y="18"/>
                        <a:pt x="29" y="18"/>
                        <a:pt x="29" y="18"/>
                      </a:cubicBezTo>
                      <a:cubicBezTo>
                        <a:pt x="29" y="18"/>
                        <a:pt x="30" y="18"/>
                        <a:pt x="29" y="19"/>
                      </a:cubicBezTo>
                      <a:cubicBezTo>
                        <a:pt x="29" y="19"/>
                        <a:pt x="29" y="19"/>
                        <a:pt x="28" y="20"/>
                      </a:cubicBezTo>
                      <a:cubicBezTo>
                        <a:pt x="28" y="20"/>
                        <a:pt x="28" y="21"/>
                        <a:pt x="29" y="21"/>
                      </a:cubicBezTo>
                      <a:cubicBezTo>
                        <a:pt x="29" y="22"/>
                        <a:pt x="29" y="23"/>
                        <a:pt x="28" y="24"/>
                      </a:cubicBezTo>
                      <a:cubicBezTo>
                        <a:pt x="29" y="24"/>
                        <a:pt x="29" y="24"/>
                        <a:pt x="29" y="24"/>
                      </a:cubicBezTo>
                      <a:cubicBezTo>
                        <a:pt x="29" y="25"/>
                        <a:pt x="28" y="25"/>
                        <a:pt x="28" y="26"/>
                      </a:cubicBezTo>
                      <a:cubicBezTo>
                        <a:pt x="28" y="28"/>
                        <a:pt x="27" y="30"/>
                        <a:pt x="27" y="31"/>
                      </a:cubicBezTo>
                      <a:cubicBezTo>
                        <a:pt x="27" y="31"/>
                        <a:pt x="27" y="31"/>
                        <a:pt x="28" y="31"/>
                      </a:cubicBezTo>
                      <a:cubicBezTo>
                        <a:pt x="28" y="31"/>
                        <a:pt x="29" y="32"/>
                        <a:pt x="28" y="32"/>
                      </a:cubicBezTo>
                      <a:cubicBezTo>
                        <a:pt x="27" y="33"/>
                        <a:pt x="26" y="33"/>
                        <a:pt x="25" y="34"/>
                      </a:cubicBezTo>
                      <a:cubicBezTo>
                        <a:pt x="24" y="37"/>
                        <a:pt x="23" y="39"/>
                        <a:pt x="22" y="41"/>
                      </a:cubicBezTo>
                      <a:cubicBezTo>
                        <a:pt x="22" y="43"/>
                        <a:pt x="21" y="45"/>
                        <a:pt x="21" y="47"/>
                      </a:cubicBezTo>
                      <a:cubicBezTo>
                        <a:pt x="22" y="47"/>
                        <a:pt x="22" y="48"/>
                        <a:pt x="22" y="48"/>
                      </a:cubicBezTo>
                      <a:cubicBezTo>
                        <a:pt x="22" y="48"/>
                        <a:pt x="22" y="49"/>
                        <a:pt x="21" y="49"/>
                      </a:cubicBezTo>
                      <a:cubicBezTo>
                        <a:pt x="22" y="50"/>
                        <a:pt x="22" y="52"/>
                        <a:pt x="23" y="53"/>
                      </a:cubicBezTo>
                      <a:cubicBezTo>
                        <a:pt x="23" y="53"/>
                        <a:pt x="24" y="53"/>
                        <a:pt x="25" y="52"/>
                      </a:cubicBezTo>
                      <a:cubicBezTo>
                        <a:pt x="26" y="52"/>
                        <a:pt x="26" y="53"/>
                        <a:pt x="25" y="54"/>
                      </a:cubicBezTo>
                      <a:cubicBezTo>
                        <a:pt x="25" y="54"/>
                        <a:pt x="24" y="54"/>
                        <a:pt x="24" y="55"/>
                      </a:cubicBezTo>
                      <a:cubicBezTo>
                        <a:pt x="24" y="56"/>
                        <a:pt x="26" y="57"/>
                        <a:pt x="27" y="57"/>
                      </a:cubicBezTo>
                      <a:cubicBezTo>
                        <a:pt x="28" y="57"/>
                        <a:pt x="28" y="58"/>
                        <a:pt x="29" y="58"/>
                      </a:cubicBezTo>
                      <a:cubicBezTo>
                        <a:pt x="29" y="58"/>
                        <a:pt x="30" y="58"/>
                        <a:pt x="31" y="58"/>
                      </a:cubicBezTo>
                      <a:cubicBezTo>
                        <a:pt x="31" y="58"/>
                        <a:pt x="32" y="58"/>
                        <a:pt x="31" y="59"/>
                      </a:cubicBezTo>
                      <a:cubicBezTo>
                        <a:pt x="31" y="59"/>
                        <a:pt x="31" y="59"/>
                        <a:pt x="31" y="59"/>
                      </a:cubicBezTo>
                      <a:cubicBezTo>
                        <a:pt x="32" y="60"/>
                        <a:pt x="33" y="61"/>
                        <a:pt x="34" y="62"/>
                      </a:cubicBezTo>
                      <a:cubicBezTo>
                        <a:pt x="34" y="62"/>
                        <a:pt x="34" y="62"/>
                        <a:pt x="35" y="62"/>
                      </a:cubicBezTo>
                      <a:cubicBezTo>
                        <a:pt x="35" y="62"/>
                        <a:pt x="36" y="63"/>
                        <a:pt x="35" y="63"/>
                      </a:cubicBezTo>
                      <a:cubicBezTo>
                        <a:pt x="35" y="64"/>
                        <a:pt x="35" y="64"/>
                        <a:pt x="34" y="64"/>
                      </a:cubicBezTo>
                      <a:cubicBezTo>
                        <a:pt x="35" y="66"/>
                        <a:pt x="35" y="69"/>
                        <a:pt x="34" y="72"/>
                      </a:cubicBezTo>
                      <a:cubicBezTo>
                        <a:pt x="33" y="73"/>
                        <a:pt x="34" y="75"/>
                        <a:pt x="35" y="77"/>
                      </a:cubicBezTo>
                      <a:cubicBezTo>
                        <a:pt x="35" y="76"/>
                        <a:pt x="36" y="76"/>
                        <a:pt x="36" y="76"/>
                      </a:cubicBezTo>
                      <a:cubicBezTo>
                        <a:pt x="37" y="76"/>
                        <a:pt x="38" y="77"/>
                        <a:pt x="37" y="77"/>
                      </a:cubicBezTo>
                      <a:cubicBezTo>
                        <a:pt x="36" y="78"/>
                        <a:pt x="36" y="78"/>
                        <a:pt x="35" y="78"/>
                      </a:cubicBezTo>
                      <a:cubicBezTo>
                        <a:pt x="36" y="79"/>
                        <a:pt x="37" y="80"/>
                        <a:pt x="38" y="81"/>
                      </a:cubicBezTo>
                      <a:cubicBezTo>
                        <a:pt x="38" y="82"/>
                        <a:pt x="39" y="82"/>
                        <a:pt x="39" y="83"/>
                      </a:cubicBezTo>
                      <a:cubicBezTo>
                        <a:pt x="39" y="83"/>
                        <a:pt x="39" y="83"/>
                        <a:pt x="39" y="83"/>
                      </a:cubicBezTo>
                      <a:cubicBezTo>
                        <a:pt x="40" y="83"/>
                        <a:pt x="40" y="84"/>
                        <a:pt x="40" y="84"/>
                      </a:cubicBezTo>
                      <a:cubicBezTo>
                        <a:pt x="40" y="84"/>
                        <a:pt x="39" y="85"/>
                        <a:pt x="39" y="85"/>
                      </a:cubicBezTo>
                      <a:cubicBezTo>
                        <a:pt x="39" y="88"/>
                        <a:pt x="37" y="91"/>
                        <a:pt x="35" y="93"/>
                      </a:cubicBezTo>
                      <a:cubicBezTo>
                        <a:pt x="35" y="93"/>
                        <a:pt x="35" y="94"/>
                        <a:pt x="35" y="94"/>
                      </a:cubicBezTo>
                      <a:cubicBezTo>
                        <a:pt x="33" y="95"/>
                        <a:pt x="32" y="96"/>
                        <a:pt x="30" y="97"/>
                      </a:cubicBezTo>
                      <a:cubicBezTo>
                        <a:pt x="29" y="98"/>
                        <a:pt x="29" y="99"/>
                        <a:pt x="28" y="101"/>
                      </a:cubicBezTo>
                      <a:cubicBezTo>
                        <a:pt x="28" y="102"/>
                        <a:pt x="28" y="103"/>
                        <a:pt x="28" y="104"/>
                      </a:cubicBezTo>
                      <a:cubicBezTo>
                        <a:pt x="28" y="103"/>
                        <a:pt x="29" y="103"/>
                        <a:pt x="30" y="103"/>
                      </a:cubicBezTo>
                      <a:cubicBezTo>
                        <a:pt x="30" y="102"/>
                        <a:pt x="31" y="103"/>
                        <a:pt x="31" y="104"/>
                      </a:cubicBezTo>
                      <a:cubicBezTo>
                        <a:pt x="30" y="105"/>
                        <a:pt x="28" y="106"/>
                        <a:pt x="27" y="106"/>
                      </a:cubicBezTo>
                      <a:cubicBezTo>
                        <a:pt x="27" y="108"/>
                        <a:pt x="27" y="110"/>
                        <a:pt x="27" y="112"/>
                      </a:cubicBezTo>
                      <a:cubicBezTo>
                        <a:pt x="27" y="112"/>
                        <a:pt x="27" y="111"/>
                        <a:pt x="28" y="111"/>
                      </a:cubicBezTo>
                      <a:cubicBezTo>
                        <a:pt x="28" y="111"/>
                        <a:pt x="29" y="112"/>
                        <a:pt x="28" y="112"/>
                      </a:cubicBezTo>
                      <a:cubicBezTo>
                        <a:pt x="28" y="113"/>
                        <a:pt x="27" y="113"/>
                        <a:pt x="27" y="114"/>
                      </a:cubicBezTo>
                      <a:cubicBezTo>
                        <a:pt x="27" y="116"/>
                        <a:pt x="26" y="119"/>
                        <a:pt x="25" y="122"/>
                      </a:cubicBezTo>
                      <a:cubicBezTo>
                        <a:pt x="26" y="122"/>
                        <a:pt x="26" y="122"/>
                        <a:pt x="26" y="122"/>
                      </a:cubicBezTo>
                      <a:cubicBezTo>
                        <a:pt x="27" y="122"/>
                        <a:pt x="27" y="123"/>
                        <a:pt x="26" y="123"/>
                      </a:cubicBezTo>
                      <a:cubicBezTo>
                        <a:pt x="26" y="123"/>
                        <a:pt x="25" y="123"/>
                        <a:pt x="25" y="124"/>
                      </a:cubicBezTo>
                      <a:cubicBezTo>
                        <a:pt x="24" y="125"/>
                        <a:pt x="22" y="126"/>
                        <a:pt x="20" y="124"/>
                      </a:cubicBezTo>
                      <a:cubicBezTo>
                        <a:pt x="20" y="124"/>
                        <a:pt x="19" y="123"/>
                        <a:pt x="18" y="122"/>
                      </a:cubicBezTo>
                      <a:cubicBezTo>
                        <a:pt x="16" y="122"/>
                        <a:pt x="15" y="122"/>
                        <a:pt x="15" y="122"/>
                      </a:cubicBezTo>
                      <a:cubicBezTo>
                        <a:pt x="14" y="123"/>
                        <a:pt x="14" y="122"/>
                        <a:pt x="14" y="121"/>
                      </a:cubicBezTo>
                      <a:cubicBezTo>
                        <a:pt x="15" y="121"/>
                        <a:pt x="15" y="121"/>
                        <a:pt x="15" y="120"/>
                      </a:cubicBezTo>
                      <a:cubicBezTo>
                        <a:pt x="14" y="120"/>
                        <a:pt x="13" y="120"/>
                        <a:pt x="11" y="121"/>
                      </a:cubicBezTo>
                      <a:cubicBezTo>
                        <a:pt x="9" y="122"/>
                        <a:pt x="8" y="124"/>
                        <a:pt x="7" y="126"/>
                      </a:cubicBezTo>
                      <a:cubicBezTo>
                        <a:pt x="7" y="127"/>
                        <a:pt x="6" y="127"/>
                        <a:pt x="6" y="128"/>
                      </a:cubicBezTo>
                      <a:cubicBezTo>
                        <a:pt x="6" y="128"/>
                        <a:pt x="6" y="128"/>
                        <a:pt x="6" y="128"/>
                      </a:cubicBezTo>
                      <a:cubicBezTo>
                        <a:pt x="6" y="129"/>
                        <a:pt x="6" y="130"/>
                        <a:pt x="6" y="130"/>
                      </a:cubicBezTo>
                      <a:cubicBezTo>
                        <a:pt x="6" y="131"/>
                        <a:pt x="6" y="132"/>
                        <a:pt x="6" y="133"/>
                      </a:cubicBezTo>
                      <a:cubicBezTo>
                        <a:pt x="6" y="134"/>
                        <a:pt x="6" y="135"/>
                        <a:pt x="6" y="136"/>
                      </a:cubicBezTo>
                      <a:cubicBezTo>
                        <a:pt x="6" y="137"/>
                        <a:pt x="6" y="137"/>
                        <a:pt x="6" y="137"/>
                      </a:cubicBezTo>
                      <a:cubicBezTo>
                        <a:pt x="6" y="138"/>
                        <a:pt x="6" y="139"/>
                        <a:pt x="6" y="140"/>
                      </a:cubicBezTo>
                      <a:cubicBezTo>
                        <a:pt x="6" y="141"/>
                        <a:pt x="6" y="142"/>
                        <a:pt x="6" y="142"/>
                      </a:cubicBezTo>
                      <a:cubicBezTo>
                        <a:pt x="6" y="144"/>
                        <a:pt x="6" y="146"/>
                        <a:pt x="6" y="147"/>
                      </a:cubicBezTo>
                      <a:cubicBezTo>
                        <a:pt x="6" y="149"/>
                        <a:pt x="5" y="150"/>
                        <a:pt x="5" y="152"/>
                      </a:cubicBezTo>
                      <a:cubicBezTo>
                        <a:pt x="5" y="153"/>
                        <a:pt x="4" y="153"/>
                        <a:pt x="4" y="154"/>
                      </a:cubicBezTo>
                      <a:cubicBezTo>
                        <a:pt x="4" y="156"/>
                        <a:pt x="3" y="157"/>
                        <a:pt x="3" y="159"/>
                      </a:cubicBezTo>
                      <a:cubicBezTo>
                        <a:pt x="2" y="159"/>
                        <a:pt x="2" y="160"/>
                        <a:pt x="2" y="160"/>
                      </a:cubicBezTo>
                      <a:cubicBezTo>
                        <a:pt x="2" y="160"/>
                        <a:pt x="2" y="161"/>
                        <a:pt x="2" y="161"/>
                      </a:cubicBezTo>
                      <a:cubicBezTo>
                        <a:pt x="1" y="163"/>
                        <a:pt x="1" y="165"/>
                        <a:pt x="0" y="168"/>
                      </a:cubicBezTo>
                      <a:cubicBezTo>
                        <a:pt x="0" y="170"/>
                        <a:pt x="3" y="171"/>
                        <a:pt x="5" y="169"/>
                      </a:cubicBezTo>
                      <a:cubicBezTo>
                        <a:pt x="5" y="169"/>
                        <a:pt x="5" y="168"/>
                        <a:pt x="6" y="168"/>
                      </a:cubicBezTo>
                      <a:cubicBezTo>
                        <a:pt x="6" y="162"/>
                        <a:pt x="9" y="156"/>
                        <a:pt x="11" y="1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7" name="Freeform 4419"/>
                <p:cNvSpPr/>
                <p:nvPr/>
              </p:nvSpPr>
              <p:spPr bwMode="auto">
                <a:xfrm>
                  <a:off x="3223" y="1132"/>
                  <a:ext cx="448" cy="432"/>
                </a:xfrm>
                <a:custGeom>
                  <a:avLst/>
                  <a:gdLst>
                    <a:gd name="T0" fmla="*/ 249 w 258"/>
                    <a:gd name="T1" fmla="*/ 118 h 248"/>
                    <a:gd name="T2" fmla="*/ 240 w 258"/>
                    <a:gd name="T3" fmla="*/ 111 h 248"/>
                    <a:gd name="T4" fmla="*/ 234 w 258"/>
                    <a:gd name="T5" fmla="*/ 103 h 248"/>
                    <a:gd name="T6" fmla="*/ 230 w 258"/>
                    <a:gd name="T7" fmla="*/ 95 h 248"/>
                    <a:gd name="T8" fmla="*/ 220 w 258"/>
                    <a:gd name="T9" fmla="*/ 84 h 248"/>
                    <a:gd name="T10" fmla="*/ 215 w 258"/>
                    <a:gd name="T11" fmla="*/ 73 h 248"/>
                    <a:gd name="T12" fmla="*/ 202 w 258"/>
                    <a:gd name="T13" fmla="*/ 78 h 248"/>
                    <a:gd name="T14" fmla="*/ 205 w 258"/>
                    <a:gd name="T15" fmla="*/ 85 h 248"/>
                    <a:gd name="T16" fmla="*/ 211 w 258"/>
                    <a:gd name="T17" fmla="*/ 94 h 248"/>
                    <a:gd name="T18" fmla="*/ 215 w 258"/>
                    <a:gd name="T19" fmla="*/ 102 h 248"/>
                    <a:gd name="T20" fmla="*/ 202 w 258"/>
                    <a:gd name="T21" fmla="*/ 122 h 248"/>
                    <a:gd name="T22" fmla="*/ 190 w 258"/>
                    <a:gd name="T23" fmla="*/ 111 h 248"/>
                    <a:gd name="T24" fmla="*/ 190 w 258"/>
                    <a:gd name="T25" fmla="*/ 102 h 248"/>
                    <a:gd name="T26" fmla="*/ 187 w 258"/>
                    <a:gd name="T27" fmla="*/ 93 h 248"/>
                    <a:gd name="T28" fmla="*/ 188 w 258"/>
                    <a:gd name="T29" fmla="*/ 83 h 248"/>
                    <a:gd name="T30" fmla="*/ 186 w 258"/>
                    <a:gd name="T31" fmla="*/ 75 h 248"/>
                    <a:gd name="T32" fmla="*/ 178 w 258"/>
                    <a:gd name="T33" fmla="*/ 69 h 248"/>
                    <a:gd name="T34" fmla="*/ 172 w 258"/>
                    <a:gd name="T35" fmla="*/ 90 h 248"/>
                    <a:gd name="T36" fmla="*/ 175 w 258"/>
                    <a:gd name="T37" fmla="*/ 96 h 248"/>
                    <a:gd name="T38" fmla="*/ 179 w 258"/>
                    <a:gd name="T39" fmla="*/ 110 h 248"/>
                    <a:gd name="T40" fmla="*/ 180 w 258"/>
                    <a:gd name="T41" fmla="*/ 122 h 248"/>
                    <a:gd name="T42" fmla="*/ 185 w 258"/>
                    <a:gd name="T43" fmla="*/ 132 h 248"/>
                    <a:gd name="T44" fmla="*/ 189 w 258"/>
                    <a:gd name="T45" fmla="*/ 137 h 248"/>
                    <a:gd name="T46" fmla="*/ 193 w 258"/>
                    <a:gd name="T47" fmla="*/ 146 h 248"/>
                    <a:gd name="T48" fmla="*/ 157 w 258"/>
                    <a:gd name="T49" fmla="*/ 172 h 248"/>
                    <a:gd name="T50" fmla="*/ 152 w 258"/>
                    <a:gd name="T51" fmla="*/ 178 h 248"/>
                    <a:gd name="T52" fmla="*/ 149 w 258"/>
                    <a:gd name="T53" fmla="*/ 196 h 248"/>
                    <a:gd name="T54" fmla="*/ 100 w 258"/>
                    <a:gd name="T55" fmla="*/ 228 h 248"/>
                    <a:gd name="T56" fmla="*/ 55 w 258"/>
                    <a:gd name="T57" fmla="*/ 229 h 248"/>
                    <a:gd name="T58" fmla="*/ 54 w 258"/>
                    <a:gd name="T59" fmla="*/ 219 h 248"/>
                    <a:gd name="T60" fmla="*/ 52 w 258"/>
                    <a:gd name="T61" fmla="*/ 205 h 248"/>
                    <a:gd name="T62" fmla="*/ 59 w 258"/>
                    <a:gd name="T63" fmla="*/ 192 h 248"/>
                    <a:gd name="T64" fmla="*/ 64 w 258"/>
                    <a:gd name="T65" fmla="*/ 179 h 248"/>
                    <a:gd name="T66" fmla="*/ 64 w 258"/>
                    <a:gd name="T67" fmla="*/ 170 h 248"/>
                    <a:gd name="T68" fmla="*/ 71 w 258"/>
                    <a:gd name="T69" fmla="*/ 158 h 248"/>
                    <a:gd name="T70" fmla="*/ 67 w 258"/>
                    <a:gd name="T71" fmla="*/ 144 h 248"/>
                    <a:gd name="T72" fmla="*/ 70 w 258"/>
                    <a:gd name="T73" fmla="*/ 132 h 248"/>
                    <a:gd name="T74" fmla="*/ 77 w 258"/>
                    <a:gd name="T75" fmla="*/ 118 h 248"/>
                    <a:gd name="T76" fmla="*/ 77 w 258"/>
                    <a:gd name="T77" fmla="*/ 108 h 248"/>
                    <a:gd name="T78" fmla="*/ 70 w 258"/>
                    <a:gd name="T79" fmla="*/ 100 h 248"/>
                    <a:gd name="T80" fmla="*/ 60 w 258"/>
                    <a:gd name="T81" fmla="*/ 93 h 248"/>
                    <a:gd name="T82" fmla="*/ 42 w 258"/>
                    <a:gd name="T83" fmla="*/ 90 h 248"/>
                    <a:gd name="T84" fmla="*/ 27 w 258"/>
                    <a:gd name="T85" fmla="*/ 82 h 248"/>
                    <a:gd name="T86" fmla="*/ 20 w 258"/>
                    <a:gd name="T87" fmla="*/ 73 h 248"/>
                    <a:gd name="T88" fmla="*/ 15 w 258"/>
                    <a:gd name="T89" fmla="*/ 62 h 248"/>
                    <a:gd name="T90" fmla="*/ 25 w 258"/>
                    <a:gd name="T91" fmla="*/ 45 h 248"/>
                    <a:gd name="T92" fmla="*/ 27 w 258"/>
                    <a:gd name="T93" fmla="*/ 35 h 248"/>
                    <a:gd name="T94" fmla="*/ 54 w 258"/>
                    <a:gd name="T95" fmla="*/ 17 h 248"/>
                    <a:gd name="T96" fmla="*/ 107 w 258"/>
                    <a:gd name="T97" fmla="*/ 12 h 248"/>
                    <a:gd name="T98" fmla="*/ 119 w 258"/>
                    <a:gd name="T99" fmla="*/ 23 h 248"/>
                    <a:gd name="T100" fmla="*/ 139 w 258"/>
                    <a:gd name="T101" fmla="*/ 38 h 248"/>
                    <a:gd name="T102" fmla="*/ 154 w 258"/>
                    <a:gd name="T103" fmla="*/ 48 h 248"/>
                    <a:gd name="T104" fmla="*/ 169 w 258"/>
                    <a:gd name="T105" fmla="*/ 55 h 248"/>
                    <a:gd name="T106" fmla="*/ 16 w 258"/>
                    <a:gd name="T107" fmla="*/ 78 h 248"/>
                    <a:gd name="T108" fmla="*/ 51 w 258"/>
                    <a:gd name="T109" fmla="*/ 235 h 248"/>
                    <a:gd name="T110" fmla="*/ 194 w 258"/>
                    <a:gd name="T111" fmla="*/ 136 h 248"/>
                    <a:gd name="T112" fmla="*/ 185 w 258"/>
                    <a:gd name="T113" fmla="*/ 107 h 248"/>
                    <a:gd name="T114" fmla="*/ 210 w 258"/>
                    <a:gd name="T115" fmla="*/ 76 h 248"/>
                    <a:gd name="T116" fmla="*/ 253 w 258"/>
                    <a:gd name="T117" fmla="*/ 125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8" h="248">
                      <a:moveTo>
                        <a:pt x="253" y="126"/>
                      </a:moveTo>
                      <a:cubicBezTo>
                        <a:pt x="253" y="127"/>
                        <a:pt x="251" y="126"/>
                        <a:pt x="252" y="126"/>
                      </a:cubicBezTo>
                      <a:cubicBezTo>
                        <a:pt x="252" y="126"/>
                        <a:pt x="252" y="125"/>
                        <a:pt x="252" y="123"/>
                      </a:cubicBezTo>
                      <a:cubicBezTo>
                        <a:pt x="252" y="122"/>
                        <a:pt x="251" y="121"/>
                        <a:pt x="250" y="120"/>
                      </a:cubicBezTo>
                      <a:cubicBezTo>
                        <a:pt x="250" y="120"/>
                        <a:pt x="250" y="120"/>
                        <a:pt x="249" y="120"/>
                      </a:cubicBezTo>
                      <a:cubicBezTo>
                        <a:pt x="249" y="120"/>
                        <a:pt x="248" y="119"/>
                        <a:pt x="249" y="119"/>
                      </a:cubicBezTo>
                      <a:cubicBezTo>
                        <a:pt x="249" y="119"/>
                        <a:pt x="249" y="118"/>
                        <a:pt x="249" y="118"/>
                      </a:cubicBezTo>
                      <a:cubicBezTo>
                        <a:pt x="249" y="117"/>
                        <a:pt x="248" y="116"/>
                        <a:pt x="247" y="116"/>
                      </a:cubicBezTo>
                      <a:cubicBezTo>
                        <a:pt x="247" y="115"/>
                        <a:pt x="247" y="115"/>
                        <a:pt x="247" y="115"/>
                      </a:cubicBezTo>
                      <a:cubicBezTo>
                        <a:pt x="246" y="115"/>
                        <a:pt x="245" y="115"/>
                        <a:pt x="245" y="115"/>
                      </a:cubicBezTo>
                      <a:cubicBezTo>
                        <a:pt x="244" y="115"/>
                        <a:pt x="244" y="115"/>
                        <a:pt x="244" y="114"/>
                      </a:cubicBezTo>
                      <a:cubicBezTo>
                        <a:pt x="244" y="114"/>
                        <a:pt x="244" y="114"/>
                        <a:pt x="245" y="113"/>
                      </a:cubicBezTo>
                      <a:cubicBezTo>
                        <a:pt x="244" y="112"/>
                        <a:pt x="243" y="111"/>
                        <a:pt x="242" y="110"/>
                      </a:cubicBezTo>
                      <a:cubicBezTo>
                        <a:pt x="241" y="111"/>
                        <a:pt x="240" y="111"/>
                        <a:pt x="240" y="111"/>
                      </a:cubicBezTo>
                      <a:cubicBezTo>
                        <a:pt x="239" y="111"/>
                        <a:pt x="239" y="110"/>
                        <a:pt x="240" y="110"/>
                      </a:cubicBezTo>
                      <a:cubicBezTo>
                        <a:pt x="240" y="109"/>
                        <a:pt x="240" y="109"/>
                        <a:pt x="241" y="109"/>
                      </a:cubicBezTo>
                      <a:cubicBezTo>
                        <a:pt x="239" y="108"/>
                        <a:pt x="238" y="107"/>
                        <a:pt x="237" y="106"/>
                      </a:cubicBezTo>
                      <a:cubicBezTo>
                        <a:pt x="237" y="106"/>
                        <a:pt x="237" y="106"/>
                        <a:pt x="237" y="106"/>
                      </a:cubicBezTo>
                      <a:cubicBezTo>
                        <a:pt x="237" y="106"/>
                        <a:pt x="236" y="106"/>
                        <a:pt x="237" y="105"/>
                      </a:cubicBezTo>
                      <a:cubicBezTo>
                        <a:pt x="236" y="104"/>
                        <a:pt x="235" y="104"/>
                        <a:pt x="235" y="103"/>
                      </a:cubicBezTo>
                      <a:cubicBezTo>
                        <a:pt x="234" y="103"/>
                        <a:pt x="234" y="103"/>
                        <a:pt x="234" y="103"/>
                      </a:cubicBezTo>
                      <a:cubicBezTo>
                        <a:pt x="234" y="103"/>
                        <a:pt x="234" y="103"/>
                        <a:pt x="233" y="103"/>
                      </a:cubicBezTo>
                      <a:cubicBezTo>
                        <a:pt x="232" y="103"/>
                        <a:pt x="232" y="102"/>
                        <a:pt x="233" y="101"/>
                      </a:cubicBezTo>
                      <a:cubicBezTo>
                        <a:pt x="233" y="101"/>
                        <a:pt x="233" y="101"/>
                        <a:pt x="233" y="101"/>
                      </a:cubicBezTo>
                      <a:cubicBezTo>
                        <a:pt x="233" y="100"/>
                        <a:pt x="232" y="98"/>
                        <a:pt x="231" y="97"/>
                      </a:cubicBezTo>
                      <a:cubicBezTo>
                        <a:pt x="230" y="97"/>
                        <a:pt x="230" y="97"/>
                        <a:pt x="230" y="97"/>
                      </a:cubicBezTo>
                      <a:cubicBezTo>
                        <a:pt x="229" y="97"/>
                        <a:pt x="229" y="96"/>
                        <a:pt x="229" y="96"/>
                      </a:cubicBezTo>
                      <a:cubicBezTo>
                        <a:pt x="229" y="96"/>
                        <a:pt x="230" y="95"/>
                        <a:pt x="230" y="95"/>
                      </a:cubicBezTo>
                      <a:cubicBezTo>
                        <a:pt x="229" y="93"/>
                        <a:pt x="228" y="92"/>
                        <a:pt x="227" y="90"/>
                      </a:cubicBezTo>
                      <a:cubicBezTo>
                        <a:pt x="226" y="90"/>
                        <a:pt x="225" y="90"/>
                        <a:pt x="224" y="90"/>
                      </a:cubicBezTo>
                      <a:cubicBezTo>
                        <a:pt x="224" y="90"/>
                        <a:pt x="224" y="89"/>
                        <a:pt x="224" y="89"/>
                      </a:cubicBezTo>
                      <a:cubicBezTo>
                        <a:pt x="225" y="88"/>
                        <a:pt x="225" y="88"/>
                        <a:pt x="226" y="88"/>
                      </a:cubicBezTo>
                      <a:cubicBezTo>
                        <a:pt x="225" y="87"/>
                        <a:pt x="225" y="86"/>
                        <a:pt x="224" y="85"/>
                      </a:cubicBezTo>
                      <a:cubicBezTo>
                        <a:pt x="224" y="85"/>
                        <a:pt x="224" y="84"/>
                        <a:pt x="224" y="84"/>
                      </a:cubicBezTo>
                      <a:cubicBezTo>
                        <a:pt x="222" y="84"/>
                        <a:pt x="221" y="84"/>
                        <a:pt x="220" y="84"/>
                      </a:cubicBezTo>
                      <a:cubicBezTo>
                        <a:pt x="220" y="84"/>
                        <a:pt x="219" y="83"/>
                        <a:pt x="220" y="83"/>
                      </a:cubicBezTo>
                      <a:cubicBezTo>
                        <a:pt x="221" y="83"/>
                        <a:pt x="222" y="82"/>
                        <a:pt x="222" y="82"/>
                      </a:cubicBezTo>
                      <a:cubicBezTo>
                        <a:pt x="221" y="80"/>
                        <a:pt x="220" y="79"/>
                        <a:pt x="219" y="77"/>
                      </a:cubicBezTo>
                      <a:cubicBezTo>
                        <a:pt x="219" y="77"/>
                        <a:pt x="218" y="77"/>
                        <a:pt x="218" y="77"/>
                      </a:cubicBezTo>
                      <a:cubicBezTo>
                        <a:pt x="217" y="77"/>
                        <a:pt x="217" y="76"/>
                        <a:pt x="218" y="76"/>
                      </a:cubicBezTo>
                      <a:cubicBezTo>
                        <a:pt x="218" y="76"/>
                        <a:pt x="218" y="76"/>
                        <a:pt x="218" y="76"/>
                      </a:cubicBezTo>
                      <a:cubicBezTo>
                        <a:pt x="217" y="75"/>
                        <a:pt x="216" y="74"/>
                        <a:pt x="215" y="73"/>
                      </a:cubicBezTo>
                      <a:cubicBezTo>
                        <a:pt x="214" y="73"/>
                        <a:pt x="213" y="73"/>
                        <a:pt x="212" y="73"/>
                      </a:cubicBezTo>
                      <a:cubicBezTo>
                        <a:pt x="211" y="73"/>
                        <a:pt x="211" y="72"/>
                        <a:pt x="212" y="72"/>
                      </a:cubicBezTo>
                      <a:cubicBezTo>
                        <a:pt x="212" y="72"/>
                        <a:pt x="213" y="72"/>
                        <a:pt x="213" y="72"/>
                      </a:cubicBezTo>
                      <a:cubicBezTo>
                        <a:pt x="212" y="71"/>
                        <a:pt x="212" y="71"/>
                        <a:pt x="211" y="70"/>
                      </a:cubicBezTo>
                      <a:cubicBezTo>
                        <a:pt x="206" y="69"/>
                        <a:pt x="204" y="71"/>
                        <a:pt x="202" y="75"/>
                      </a:cubicBezTo>
                      <a:cubicBezTo>
                        <a:pt x="202" y="75"/>
                        <a:pt x="202" y="75"/>
                        <a:pt x="202" y="75"/>
                      </a:cubicBezTo>
                      <a:cubicBezTo>
                        <a:pt x="202" y="76"/>
                        <a:pt x="202" y="77"/>
                        <a:pt x="202" y="78"/>
                      </a:cubicBezTo>
                      <a:cubicBezTo>
                        <a:pt x="202" y="79"/>
                        <a:pt x="202" y="79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203" y="80"/>
                        <a:pt x="203" y="81"/>
                        <a:pt x="202" y="81"/>
                      </a:cubicBezTo>
                      <a:cubicBezTo>
                        <a:pt x="202" y="81"/>
                        <a:pt x="202" y="81"/>
                        <a:pt x="202" y="81"/>
                      </a:cubicBezTo>
                      <a:cubicBezTo>
                        <a:pt x="202" y="82"/>
                        <a:pt x="203" y="83"/>
                        <a:pt x="203" y="84"/>
                      </a:cubicBezTo>
                      <a:cubicBezTo>
                        <a:pt x="204" y="84"/>
                        <a:pt x="204" y="84"/>
                        <a:pt x="205" y="84"/>
                      </a:cubicBezTo>
                      <a:cubicBezTo>
                        <a:pt x="205" y="84"/>
                        <a:pt x="206" y="85"/>
                        <a:pt x="205" y="85"/>
                      </a:cubicBezTo>
                      <a:cubicBezTo>
                        <a:pt x="205" y="86"/>
                        <a:pt x="204" y="86"/>
                        <a:pt x="204" y="86"/>
                      </a:cubicBezTo>
                      <a:cubicBezTo>
                        <a:pt x="205" y="88"/>
                        <a:pt x="206" y="89"/>
                        <a:pt x="206" y="90"/>
                      </a:cubicBezTo>
                      <a:cubicBezTo>
                        <a:pt x="207" y="90"/>
                        <a:pt x="208" y="90"/>
                        <a:pt x="208" y="90"/>
                      </a:cubicBezTo>
                      <a:cubicBezTo>
                        <a:pt x="209" y="90"/>
                        <a:pt x="209" y="91"/>
                        <a:pt x="208" y="92"/>
                      </a:cubicBezTo>
                      <a:cubicBezTo>
                        <a:pt x="208" y="92"/>
                        <a:pt x="208" y="92"/>
                        <a:pt x="208" y="92"/>
                      </a:cubicBezTo>
                      <a:cubicBezTo>
                        <a:pt x="208" y="93"/>
                        <a:pt x="209" y="94"/>
                        <a:pt x="209" y="95"/>
                      </a:cubicBezTo>
                      <a:cubicBezTo>
                        <a:pt x="210" y="95"/>
                        <a:pt x="211" y="94"/>
                        <a:pt x="211" y="94"/>
                      </a:cubicBezTo>
                      <a:cubicBezTo>
                        <a:pt x="212" y="94"/>
                        <a:pt x="212" y="95"/>
                        <a:pt x="211" y="96"/>
                      </a:cubicBezTo>
                      <a:cubicBezTo>
                        <a:pt x="211" y="96"/>
                        <a:pt x="211" y="96"/>
                        <a:pt x="211" y="96"/>
                      </a:cubicBezTo>
                      <a:cubicBezTo>
                        <a:pt x="211" y="96"/>
                        <a:pt x="211" y="97"/>
                        <a:pt x="211" y="97"/>
                      </a:cubicBezTo>
                      <a:cubicBezTo>
                        <a:pt x="212" y="98"/>
                        <a:pt x="213" y="99"/>
                        <a:pt x="213" y="100"/>
                      </a:cubicBezTo>
                      <a:cubicBezTo>
                        <a:pt x="214" y="100"/>
                        <a:pt x="215" y="100"/>
                        <a:pt x="216" y="100"/>
                      </a:cubicBezTo>
                      <a:cubicBezTo>
                        <a:pt x="217" y="100"/>
                        <a:pt x="217" y="100"/>
                        <a:pt x="217" y="101"/>
                      </a:cubicBezTo>
                      <a:cubicBezTo>
                        <a:pt x="216" y="101"/>
                        <a:pt x="216" y="102"/>
                        <a:pt x="215" y="102"/>
                      </a:cubicBezTo>
                      <a:cubicBezTo>
                        <a:pt x="216" y="104"/>
                        <a:pt x="217" y="105"/>
                        <a:pt x="218" y="107"/>
                      </a:cubicBezTo>
                      <a:cubicBezTo>
                        <a:pt x="218" y="107"/>
                        <a:pt x="218" y="108"/>
                        <a:pt x="218" y="108"/>
                      </a:cubicBezTo>
                      <a:cubicBezTo>
                        <a:pt x="218" y="109"/>
                        <a:pt x="219" y="109"/>
                        <a:pt x="219" y="109"/>
                      </a:cubicBezTo>
                      <a:cubicBezTo>
                        <a:pt x="220" y="112"/>
                        <a:pt x="219" y="113"/>
                        <a:pt x="218" y="115"/>
                      </a:cubicBezTo>
                      <a:cubicBezTo>
                        <a:pt x="219" y="115"/>
                        <a:pt x="219" y="115"/>
                        <a:pt x="219" y="116"/>
                      </a:cubicBezTo>
                      <a:cubicBezTo>
                        <a:pt x="214" y="120"/>
                        <a:pt x="208" y="122"/>
                        <a:pt x="202" y="123"/>
                      </a:cubicBezTo>
                      <a:cubicBezTo>
                        <a:pt x="201" y="123"/>
                        <a:pt x="201" y="122"/>
                        <a:pt x="202" y="122"/>
                      </a:cubicBezTo>
                      <a:cubicBezTo>
                        <a:pt x="203" y="121"/>
                        <a:pt x="205" y="121"/>
                        <a:pt x="206" y="121"/>
                      </a:cubicBezTo>
                      <a:cubicBezTo>
                        <a:pt x="204" y="121"/>
                        <a:pt x="202" y="121"/>
                        <a:pt x="201" y="121"/>
                      </a:cubicBezTo>
                      <a:cubicBezTo>
                        <a:pt x="197" y="122"/>
                        <a:pt x="195" y="121"/>
                        <a:pt x="193" y="120"/>
                      </a:cubicBezTo>
                      <a:cubicBezTo>
                        <a:pt x="192" y="120"/>
                        <a:pt x="190" y="119"/>
                        <a:pt x="188" y="119"/>
                      </a:cubicBezTo>
                      <a:cubicBezTo>
                        <a:pt x="188" y="119"/>
                        <a:pt x="188" y="118"/>
                        <a:pt x="188" y="118"/>
                      </a:cubicBezTo>
                      <a:cubicBezTo>
                        <a:pt x="189" y="117"/>
                        <a:pt x="190" y="117"/>
                        <a:pt x="191" y="117"/>
                      </a:cubicBezTo>
                      <a:cubicBezTo>
                        <a:pt x="190" y="115"/>
                        <a:pt x="190" y="113"/>
                        <a:pt x="190" y="111"/>
                      </a:cubicBezTo>
                      <a:cubicBezTo>
                        <a:pt x="189" y="111"/>
                        <a:pt x="188" y="111"/>
                        <a:pt x="187" y="111"/>
                      </a:cubicBezTo>
                      <a:cubicBezTo>
                        <a:pt x="186" y="111"/>
                        <a:pt x="186" y="110"/>
                        <a:pt x="186" y="110"/>
                      </a:cubicBezTo>
                      <a:cubicBezTo>
                        <a:pt x="187" y="109"/>
                        <a:pt x="189" y="108"/>
                        <a:pt x="190" y="107"/>
                      </a:cubicBezTo>
                      <a:cubicBezTo>
                        <a:pt x="190" y="106"/>
                        <a:pt x="190" y="105"/>
                        <a:pt x="190" y="105"/>
                      </a:cubicBezTo>
                      <a:cubicBezTo>
                        <a:pt x="189" y="105"/>
                        <a:pt x="188" y="104"/>
                        <a:pt x="187" y="104"/>
                      </a:cubicBezTo>
                      <a:cubicBezTo>
                        <a:pt x="187" y="104"/>
                        <a:pt x="187" y="103"/>
                        <a:pt x="187" y="103"/>
                      </a:cubicBezTo>
                      <a:cubicBezTo>
                        <a:pt x="188" y="103"/>
                        <a:pt x="189" y="103"/>
                        <a:pt x="190" y="102"/>
                      </a:cubicBezTo>
                      <a:cubicBezTo>
                        <a:pt x="190" y="102"/>
                        <a:pt x="190" y="101"/>
                        <a:pt x="190" y="101"/>
                      </a:cubicBezTo>
                      <a:cubicBezTo>
                        <a:pt x="190" y="101"/>
                        <a:pt x="190" y="100"/>
                        <a:pt x="190" y="100"/>
                      </a:cubicBezTo>
                      <a:cubicBezTo>
                        <a:pt x="189" y="100"/>
                        <a:pt x="189" y="100"/>
                        <a:pt x="188" y="100"/>
                      </a:cubicBezTo>
                      <a:cubicBezTo>
                        <a:pt x="187" y="100"/>
                        <a:pt x="187" y="100"/>
                        <a:pt x="188" y="99"/>
                      </a:cubicBezTo>
                      <a:cubicBezTo>
                        <a:pt x="188" y="99"/>
                        <a:pt x="189" y="98"/>
                        <a:pt x="190" y="98"/>
                      </a:cubicBezTo>
                      <a:cubicBezTo>
                        <a:pt x="190" y="96"/>
                        <a:pt x="190" y="95"/>
                        <a:pt x="190" y="93"/>
                      </a:cubicBezTo>
                      <a:cubicBezTo>
                        <a:pt x="189" y="93"/>
                        <a:pt x="188" y="93"/>
                        <a:pt x="187" y="93"/>
                      </a:cubicBezTo>
                      <a:cubicBezTo>
                        <a:pt x="187" y="93"/>
                        <a:pt x="187" y="92"/>
                        <a:pt x="187" y="92"/>
                      </a:cubicBezTo>
                      <a:cubicBezTo>
                        <a:pt x="188" y="91"/>
                        <a:pt x="189" y="91"/>
                        <a:pt x="189" y="90"/>
                      </a:cubicBezTo>
                      <a:cubicBezTo>
                        <a:pt x="189" y="89"/>
                        <a:pt x="189" y="88"/>
                        <a:pt x="189" y="87"/>
                      </a:cubicBezTo>
                      <a:cubicBezTo>
                        <a:pt x="188" y="87"/>
                        <a:pt x="187" y="87"/>
                        <a:pt x="186" y="87"/>
                      </a:cubicBezTo>
                      <a:cubicBezTo>
                        <a:pt x="186" y="87"/>
                        <a:pt x="185" y="86"/>
                        <a:pt x="186" y="86"/>
                      </a:cubicBezTo>
                      <a:cubicBezTo>
                        <a:pt x="187" y="85"/>
                        <a:pt x="188" y="85"/>
                        <a:pt x="189" y="85"/>
                      </a:cubicBezTo>
                      <a:cubicBezTo>
                        <a:pt x="188" y="84"/>
                        <a:pt x="188" y="83"/>
                        <a:pt x="188" y="83"/>
                      </a:cubicBezTo>
                      <a:cubicBezTo>
                        <a:pt x="187" y="83"/>
                        <a:pt x="186" y="83"/>
                        <a:pt x="186" y="82"/>
                      </a:cubicBezTo>
                      <a:cubicBezTo>
                        <a:pt x="185" y="82"/>
                        <a:pt x="185" y="81"/>
                        <a:pt x="185" y="81"/>
                      </a:cubicBezTo>
                      <a:cubicBezTo>
                        <a:pt x="186" y="81"/>
                        <a:pt x="187" y="80"/>
                        <a:pt x="187" y="80"/>
                      </a:cubicBezTo>
                      <a:cubicBezTo>
                        <a:pt x="187" y="79"/>
                        <a:pt x="187" y="78"/>
                        <a:pt x="186" y="77"/>
                      </a:cubicBezTo>
                      <a:cubicBezTo>
                        <a:pt x="186" y="77"/>
                        <a:pt x="186" y="77"/>
                        <a:pt x="186" y="77"/>
                      </a:cubicBezTo>
                      <a:cubicBezTo>
                        <a:pt x="186" y="77"/>
                        <a:pt x="185" y="76"/>
                        <a:pt x="186" y="76"/>
                      </a:cubicBezTo>
                      <a:cubicBezTo>
                        <a:pt x="186" y="76"/>
                        <a:pt x="186" y="76"/>
                        <a:pt x="186" y="75"/>
                      </a:cubicBezTo>
                      <a:cubicBezTo>
                        <a:pt x="185" y="75"/>
                        <a:pt x="185" y="74"/>
                        <a:pt x="185" y="74"/>
                      </a:cubicBezTo>
                      <a:cubicBezTo>
                        <a:pt x="184" y="74"/>
                        <a:pt x="183" y="74"/>
                        <a:pt x="182" y="74"/>
                      </a:cubicBezTo>
                      <a:cubicBezTo>
                        <a:pt x="181" y="74"/>
                        <a:pt x="181" y="73"/>
                        <a:pt x="181" y="72"/>
                      </a:cubicBezTo>
                      <a:cubicBezTo>
                        <a:pt x="182" y="72"/>
                        <a:pt x="183" y="72"/>
                        <a:pt x="184" y="72"/>
                      </a:cubicBezTo>
                      <a:cubicBezTo>
                        <a:pt x="183" y="71"/>
                        <a:pt x="182" y="70"/>
                        <a:pt x="181" y="70"/>
                      </a:cubicBezTo>
                      <a:cubicBezTo>
                        <a:pt x="180" y="70"/>
                        <a:pt x="179" y="70"/>
                        <a:pt x="178" y="70"/>
                      </a:cubicBezTo>
                      <a:cubicBezTo>
                        <a:pt x="178" y="70"/>
                        <a:pt x="177" y="69"/>
                        <a:pt x="178" y="69"/>
                      </a:cubicBezTo>
                      <a:cubicBezTo>
                        <a:pt x="179" y="69"/>
                        <a:pt x="179" y="69"/>
                        <a:pt x="180" y="69"/>
                      </a:cubicBezTo>
                      <a:cubicBezTo>
                        <a:pt x="179" y="68"/>
                        <a:pt x="178" y="68"/>
                        <a:pt x="178" y="68"/>
                      </a:cubicBezTo>
                      <a:cubicBezTo>
                        <a:pt x="176" y="68"/>
                        <a:pt x="174" y="69"/>
                        <a:pt x="173" y="69"/>
                      </a:cubicBezTo>
                      <a:cubicBezTo>
                        <a:pt x="168" y="72"/>
                        <a:pt x="169" y="79"/>
                        <a:pt x="170" y="84"/>
                      </a:cubicBezTo>
                      <a:cubicBezTo>
                        <a:pt x="171" y="84"/>
                        <a:pt x="171" y="85"/>
                        <a:pt x="170" y="85"/>
                      </a:cubicBezTo>
                      <a:cubicBezTo>
                        <a:pt x="171" y="86"/>
                        <a:pt x="171" y="87"/>
                        <a:pt x="171" y="88"/>
                      </a:cubicBezTo>
                      <a:cubicBezTo>
                        <a:pt x="171" y="88"/>
                        <a:pt x="172" y="89"/>
                        <a:pt x="172" y="90"/>
                      </a:cubicBezTo>
                      <a:cubicBezTo>
                        <a:pt x="172" y="90"/>
                        <a:pt x="172" y="90"/>
                        <a:pt x="172" y="90"/>
                      </a:cubicBezTo>
                      <a:cubicBezTo>
                        <a:pt x="173" y="90"/>
                        <a:pt x="173" y="91"/>
                        <a:pt x="173" y="91"/>
                      </a:cubicBezTo>
                      <a:cubicBezTo>
                        <a:pt x="173" y="91"/>
                        <a:pt x="173" y="91"/>
                        <a:pt x="172" y="91"/>
                      </a:cubicBezTo>
                      <a:cubicBezTo>
                        <a:pt x="173" y="92"/>
                        <a:pt x="174" y="94"/>
                        <a:pt x="174" y="95"/>
                      </a:cubicBezTo>
                      <a:cubicBezTo>
                        <a:pt x="174" y="95"/>
                        <a:pt x="175" y="95"/>
                        <a:pt x="175" y="95"/>
                      </a:cubicBezTo>
                      <a:cubicBezTo>
                        <a:pt x="175" y="95"/>
                        <a:pt x="176" y="96"/>
                        <a:pt x="175" y="96"/>
                      </a:cubicBezTo>
                      <a:cubicBezTo>
                        <a:pt x="175" y="96"/>
                        <a:pt x="175" y="96"/>
                        <a:pt x="175" y="96"/>
                      </a:cubicBezTo>
                      <a:cubicBezTo>
                        <a:pt x="175" y="97"/>
                        <a:pt x="176" y="99"/>
                        <a:pt x="176" y="100"/>
                      </a:cubicBezTo>
                      <a:cubicBezTo>
                        <a:pt x="177" y="100"/>
                        <a:pt x="177" y="100"/>
                        <a:pt x="177" y="100"/>
                      </a:cubicBezTo>
                      <a:cubicBezTo>
                        <a:pt x="178" y="99"/>
                        <a:pt x="179" y="101"/>
                        <a:pt x="178" y="101"/>
                      </a:cubicBezTo>
                      <a:cubicBezTo>
                        <a:pt x="177" y="101"/>
                        <a:pt x="177" y="101"/>
                        <a:pt x="177" y="101"/>
                      </a:cubicBezTo>
                      <a:cubicBezTo>
                        <a:pt x="177" y="102"/>
                        <a:pt x="178" y="103"/>
                        <a:pt x="178" y="104"/>
                      </a:cubicBezTo>
                      <a:cubicBezTo>
                        <a:pt x="178" y="104"/>
                        <a:pt x="178" y="104"/>
                        <a:pt x="178" y="105"/>
                      </a:cubicBezTo>
                      <a:cubicBezTo>
                        <a:pt x="178" y="106"/>
                        <a:pt x="178" y="108"/>
                        <a:pt x="179" y="110"/>
                      </a:cubicBezTo>
                      <a:cubicBezTo>
                        <a:pt x="179" y="110"/>
                        <a:pt x="179" y="110"/>
                        <a:pt x="179" y="111"/>
                      </a:cubicBezTo>
                      <a:cubicBezTo>
                        <a:pt x="179" y="113"/>
                        <a:pt x="179" y="115"/>
                        <a:pt x="179" y="117"/>
                      </a:cubicBezTo>
                      <a:cubicBezTo>
                        <a:pt x="179" y="117"/>
                        <a:pt x="180" y="117"/>
                        <a:pt x="181" y="117"/>
                      </a:cubicBezTo>
                      <a:cubicBezTo>
                        <a:pt x="181" y="117"/>
                        <a:pt x="182" y="118"/>
                        <a:pt x="182" y="118"/>
                      </a:cubicBezTo>
                      <a:cubicBezTo>
                        <a:pt x="181" y="119"/>
                        <a:pt x="180" y="119"/>
                        <a:pt x="179" y="120"/>
                      </a:cubicBezTo>
                      <a:cubicBezTo>
                        <a:pt x="179" y="121"/>
                        <a:pt x="179" y="121"/>
                        <a:pt x="179" y="122"/>
                      </a:cubicBezTo>
                      <a:cubicBezTo>
                        <a:pt x="179" y="122"/>
                        <a:pt x="179" y="122"/>
                        <a:pt x="180" y="122"/>
                      </a:cubicBezTo>
                      <a:cubicBezTo>
                        <a:pt x="180" y="121"/>
                        <a:pt x="181" y="122"/>
                        <a:pt x="180" y="123"/>
                      </a:cubicBezTo>
                      <a:cubicBezTo>
                        <a:pt x="180" y="123"/>
                        <a:pt x="180" y="123"/>
                        <a:pt x="180" y="123"/>
                      </a:cubicBezTo>
                      <a:cubicBezTo>
                        <a:pt x="180" y="124"/>
                        <a:pt x="181" y="125"/>
                        <a:pt x="181" y="126"/>
                      </a:cubicBezTo>
                      <a:cubicBezTo>
                        <a:pt x="181" y="126"/>
                        <a:pt x="182" y="126"/>
                        <a:pt x="182" y="126"/>
                      </a:cubicBezTo>
                      <a:cubicBezTo>
                        <a:pt x="183" y="125"/>
                        <a:pt x="183" y="127"/>
                        <a:pt x="183" y="127"/>
                      </a:cubicBezTo>
                      <a:cubicBezTo>
                        <a:pt x="182" y="127"/>
                        <a:pt x="182" y="127"/>
                        <a:pt x="182" y="127"/>
                      </a:cubicBezTo>
                      <a:cubicBezTo>
                        <a:pt x="183" y="129"/>
                        <a:pt x="184" y="130"/>
                        <a:pt x="185" y="132"/>
                      </a:cubicBezTo>
                      <a:cubicBezTo>
                        <a:pt x="185" y="132"/>
                        <a:pt x="185" y="131"/>
                        <a:pt x="186" y="131"/>
                      </a:cubicBezTo>
                      <a:cubicBezTo>
                        <a:pt x="186" y="131"/>
                        <a:pt x="187" y="132"/>
                        <a:pt x="186" y="133"/>
                      </a:cubicBezTo>
                      <a:cubicBezTo>
                        <a:pt x="186" y="133"/>
                        <a:pt x="186" y="133"/>
                        <a:pt x="186" y="133"/>
                      </a:cubicBezTo>
                      <a:cubicBezTo>
                        <a:pt x="187" y="134"/>
                        <a:pt x="187" y="135"/>
                        <a:pt x="188" y="136"/>
                      </a:cubicBezTo>
                      <a:cubicBezTo>
                        <a:pt x="188" y="136"/>
                        <a:pt x="188" y="136"/>
                        <a:pt x="188" y="136"/>
                      </a:cubicBezTo>
                      <a:cubicBezTo>
                        <a:pt x="189" y="136"/>
                        <a:pt x="190" y="137"/>
                        <a:pt x="189" y="137"/>
                      </a:cubicBezTo>
                      <a:cubicBezTo>
                        <a:pt x="189" y="137"/>
                        <a:pt x="189" y="137"/>
                        <a:pt x="189" y="137"/>
                      </a:cubicBezTo>
                      <a:cubicBezTo>
                        <a:pt x="189" y="138"/>
                        <a:pt x="190" y="139"/>
                        <a:pt x="190" y="141"/>
                      </a:cubicBezTo>
                      <a:cubicBezTo>
                        <a:pt x="191" y="140"/>
                        <a:pt x="192" y="140"/>
                        <a:pt x="192" y="140"/>
                      </a:cubicBezTo>
                      <a:cubicBezTo>
                        <a:pt x="193" y="140"/>
                        <a:pt x="194" y="141"/>
                        <a:pt x="193" y="141"/>
                      </a:cubicBezTo>
                      <a:cubicBezTo>
                        <a:pt x="192" y="142"/>
                        <a:pt x="191" y="142"/>
                        <a:pt x="191" y="142"/>
                      </a:cubicBezTo>
                      <a:cubicBezTo>
                        <a:pt x="191" y="143"/>
                        <a:pt x="191" y="144"/>
                        <a:pt x="191" y="145"/>
                      </a:cubicBezTo>
                      <a:cubicBezTo>
                        <a:pt x="192" y="145"/>
                        <a:pt x="192" y="145"/>
                        <a:pt x="193" y="145"/>
                      </a:cubicBezTo>
                      <a:cubicBezTo>
                        <a:pt x="194" y="145"/>
                        <a:pt x="194" y="146"/>
                        <a:pt x="193" y="146"/>
                      </a:cubicBezTo>
                      <a:cubicBezTo>
                        <a:pt x="193" y="146"/>
                        <a:pt x="192" y="146"/>
                        <a:pt x="191" y="147"/>
                      </a:cubicBezTo>
                      <a:cubicBezTo>
                        <a:pt x="191" y="148"/>
                        <a:pt x="191" y="149"/>
                        <a:pt x="190" y="150"/>
                      </a:cubicBezTo>
                      <a:cubicBezTo>
                        <a:pt x="191" y="150"/>
                        <a:pt x="191" y="150"/>
                        <a:pt x="192" y="150"/>
                      </a:cubicBezTo>
                      <a:cubicBezTo>
                        <a:pt x="193" y="150"/>
                        <a:pt x="193" y="151"/>
                        <a:pt x="192" y="151"/>
                      </a:cubicBezTo>
                      <a:cubicBezTo>
                        <a:pt x="191" y="152"/>
                        <a:pt x="189" y="153"/>
                        <a:pt x="188" y="154"/>
                      </a:cubicBezTo>
                      <a:cubicBezTo>
                        <a:pt x="181" y="162"/>
                        <a:pt x="165" y="165"/>
                        <a:pt x="158" y="171"/>
                      </a:cubicBezTo>
                      <a:cubicBezTo>
                        <a:pt x="157" y="171"/>
                        <a:pt x="157" y="171"/>
                        <a:pt x="157" y="172"/>
                      </a:cubicBezTo>
                      <a:cubicBezTo>
                        <a:pt x="161" y="170"/>
                        <a:pt x="165" y="168"/>
                        <a:pt x="169" y="166"/>
                      </a:cubicBezTo>
                      <a:cubicBezTo>
                        <a:pt x="172" y="163"/>
                        <a:pt x="177" y="162"/>
                        <a:pt x="181" y="160"/>
                      </a:cubicBezTo>
                      <a:cubicBezTo>
                        <a:pt x="181" y="159"/>
                        <a:pt x="182" y="161"/>
                        <a:pt x="181" y="161"/>
                      </a:cubicBezTo>
                      <a:cubicBezTo>
                        <a:pt x="180" y="161"/>
                        <a:pt x="180" y="162"/>
                        <a:pt x="179" y="162"/>
                      </a:cubicBezTo>
                      <a:cubicBezTo>
                        <a:pt x="179" y="163"/>
                        <a:pt x="178" y="163"/>
                        <a:pt x="176" y="163"/>
                      </a:cubicBezTo>
                      <a:cubicBezTo>
                        <a:pt x="175" y="164"/>
                        <a:pt x="174" y="165"/>
                        <a:pt x="173" y="165"/>
                      </a:cubicBezTo>
                      <a:cubicBezTo>
                        <a:pt x="166" y="169"/>
                        <a:pt x="160" y="176"/>
                        <a:pt x="152" y="178"/>
                      </a:cubicBezTo>
                      <a:cubicBezTo>
                        <a:pt x="151" y="180"/>
                        <a:pt x="151" y="181"/>
                        <a:pt x="151" y="183"/>
                      </a:cubicBezTo>
                      <a:cubicBezTo>
                        <a:pt x="151" y="183"/>
                        <a:pt x="151" y="183"/>
                        <a:pt x="151" y="183"/>
                      </a:cubicBezTo>
                      <a:cubicBezTo>
                        <a:pt x="152" y="183"/>
                        <a:pt x="153" y="184"/>
                        <a:pt x="152" y="184"/>
                      </a:cubicBezTo>
                      <a:cubicBezTo>
                        <a:pt x="151" y="184"/>
                        <a:pt x="151" y="185"/>
                        <a:pt x="151" y="185"/>
                      </a:cubicBezTo>
                      <a:cubicBezTo>
                        <a:pt x="150" y="186"/>
                        <a:pt x="150" y="186"/>
                        <a:pt x="150" y="187"/>
                      </a:cubicBezTo>
                      <a:cubicBezTo>
                        <a:pt x="150" y="190"/>
                        <a:pt x="150" y="193"/>
                        <a:pt x="149" y="195"/>
                      </a:cubicBezTo>
                      <a:cubicBezTo>
                        <a:pt x="149" y="195"/>
                        <a:pt x="149" y="195"/>
                        <a:pt x="149" y="196"/>
                      </a:cubicBezTo>
                      <a:cubicBezTo>
                        <a:pt x="149" y="196"/>
                        <a:pt x="149" y="196"/>
                        <a:pt x="149" y="196"/>
                      </a:cubicBezTo>
                      <a:cubicBezTo>
                        <a:pt x="147" y="201"/>
                        <a:pt x="142" y="205"/>
                        <a:pt x="137" y="208"/>
                      </a:cubicBezTo>
                      <a:cubicBezTo>
                        <a:pt x="138" y="207"/>
                        <a:pt x="138" y="207"/>
                        <a:pt x="139" y="207"/>
                      </a:cubicBezTo>
                      <a:cubicBezTo>
                        <a:pt x="139" y="207"/>
                        <a:pt x="140" y="208"/>
                        <a:pt x="139" y="208"/>
                      </a:cubicBezTo>
                      <a:cubicBezTo>
                        <a:pt x="133" y="212"/>
                        <a:pt x="126" y="214"/>
                        <a:pt x="119" y="216"/>
                      </a:cubicBezTo>
                      <a:cubicBezTo>
                        <a:pt x="113" y="219"/>
                        <a:pt x="106" y="223"/>
                        <a:pt x="100" y="227"/>
                      </a:cubicBezTo>
                      <a:cubicBezTo>
                        <a:pt x="100" y="228"/>
                        <a:pt x="100" y="228"/>
                        <a:pt x="100" y="228"/>
                      </a:cubicBezTo>
                      <a:cubicBezTo>
                        <a:pt x="98" y="229"/>
                        <a:pt x="96" y="230"/>
                        <a:pt x="95" y="231"/>
                      </a:cubicBezTo>
                      <a:cubicBezTo>
                        <a:pt x="86" y="237"/>
                        <a:pt x="76" y="243"/>
                        <a:pt x="66" y="241"/>
                      </a:cubicBezTo>
                      <a:cubicBezTo>
                        <a:pt x="62" y="241"/>
                        <a:pt x="59" y="238"/>
                        <a:pt x="57" y="235"/>
                      </a:cubicBezTo>
                      <a:cubicBezTo>
                        <a:pt x="57" y="235"/>
                        <a:pt x="56" y="236"/>
                        <a:pt x="56" y="236"/>
                      </a:cubicBezTo>
                      <a:cubicBezTo>
                        <a:pt x="55" y="236"/>
                        <a:pt x="55" y="235"/>
                        <a:pt x="55" y="234"/>
                      </a:cubicBezTo>
                      <a:cubicBezTo>
                        <a:pt x="55" y="234"/>
                        <a:pt x="56" y="234"/>
                        <a:pt x="56" y="234"/>
                      </a:cubicBezTo>
                      <a:cubicBezTo>
                        <a:pt x="55" y="232"/>
                        <a:pt x="55" y="230"/>
                        <a:pt x="55" y="229"/>
                      </a:cubicBezTo>
                      <a:cubicBezTo>
                        <a:pt x="54" y="229"/>
                        <a:pt x="53" y="229"/>
                        <a:pt x="53" y="229"/>
                      </a:cubicBezTo>
                      <a:cubicBezTo>
                        <a:pt x="52" y="229"/>
                        <a:pt x="52" y="229"/>
                        <a:pt x="52" y="228"/>
                      </a:cubicBezTo>
                      <a:cubicBezTo>
                        <a:pt x="53" y="227"/>
                        <a:pt x="53" y="226"/>
                        <a:pt x="54" y="226"/>
                      </a:cubicBezTo>
                      <a:cubicBezTo>
                        <a:pt x="54" y="224"/>
                        <a:pt x="54" y="222"/>
                        <a:pt x="54" y="221"/>
                      </a:cubicBezTo>
                      <a:cubicBezTo>
                        <a:pt x="53" y="221"/>
                        <a:pt x="52" y="221"/>
                        <a:pt x="52" y="222"/>
                      </a:cubicBezTo>
                      <a:cubicBezTo>
                        <a:pt x="51" y="222"/>
                        <a:pt x="51" y="221"/>
                        <a:pt x="51" y="220"/>
                      </a:cubicBezTo>
                      <a:cubicBezTo>
                        <a:pt x="52" y="220"/>
                        <a:pt x="53" y="219"/>
                        <a:pt x="54" y="219"/>
                      </a:cubicBezTo>
                      <a:cubicBezTo>
                        <a:pt x="54" y="216"/>
                        <a:pt x="54" y="213"/>
                        <a:pt x="55" y="211"/>
                      </a:cubicBezTo>
                      <a:cubicBezTo>
                        <a:pt x="55" y="211"/>
                        <a:pt x="55" y="211"/>
                        <a:pt x="55" y="211"/>
                      </a:cubicBezTo>
                      <a:cubicBezTo>
                        <a:pt x="54" y="211"/>
                        <a:pt x="53" y="212"/>
                        <a:pt x="52" y="212"/>
                      </a:cubicBezTo>
                      <a:cubicBezTo>
                        <a:pt x="52" y="212"/>
                        <a:pt x="51" y="211"/>
                        <a:pt x="52" y="211"/>
                      </a:cubicBezTo>
                      <a:cubicBezTo>
                        <a:pt x="53" y="210"/>
                        <a:pt x="54" y="210"/>
                        <a:pt x="55" y="209"/>
                      </a:cubicBezTo>
                      <a:cubicBezTo>
                        <a:pt x="55" y="207"/>
                        <a:pt x="55" y="205"/>
                        <a:pt x="56" y="203"/>
                      </a:cubicBezTo>
                      <a:cubicBezTo>
                        <a:pt x="55" y="204"/>
                        <a:pt x="54" y="204"/>
                        <a:pt x="52" y="205"/>
                      </a:cubicBezTo>
                      <a:cubicBezTo>
                        <a:pt x="52" y="205"/>
                        <a:pt x="51" y="204"/>
                        <a:pt x="52" y="204"/>
                      </a:cubicBezTo>
                      <a:cubicBezTo>
                        <a:pt x="53" y="203"/>
                        <a:pt x="55" y="202"/>
                        <a:pt x="56" y="202"/>
                      </a:cubicBezTo>
                      <a:cubicBezTo>
                        <a:pt x="56" y="201"/>
                        <a:pt x="56" y="201"/>
                        <a:pt x="56" y="201"/>
                      </a:cubicBezTo>
                      <a:cubicBezTo>
                        <a:pt x="56" y="201"/>
                        <a:pt x="55" y="202"/>
                        <a:pt x="54" y="202"/>
                      </a:cubicBezTo>
                      <a:cubicBezTo>
                        <a:pt x="53" y="202"/>
                        <a:pt x="53" y="201"/>
                        <a:pt x="53" y="201"/>
                      </a:cubicBezTo>
                      <a:cubicBezTo>
                        <a:pt x="54" y="200"/>
                        <a:pt x="56" y="200"/>
                        <a:pt x="57" y="199"/>
                      </a:cubicBezTo>
                      <a:cubicBezTo>
                        <a:pt x="57" y="197"/>
                        <a:pt x="58" y="194"/>
                        <a:pt x="59" y="192"/>
                      </a:cubicBezTo>
                      <a:cubicBezTo>
                        <a:pt x="58" y="192"/>
                        <a:pt x="57" y="192"/>
                        <a:pt x="56" y="192"/>
                      </a:cubicBezTo>
                      <a:cubicBezTo>
                        <a:pt x="56" y="192"/>
                        <a:pt x="55" y="191"/>
                        <a:pt x="56" y="191"/>
                      </a:cubicBezTo>
                      <a:cubicBezTo>
                        <a:pt x="57" y="190"/>
                        <a:pt x="58" y="190"/>
                        <a:pt x="60" y="189"/>
                      </a:cubicBezTo>
                      <a:cubicBezTo>
                        <a:pt x="61" y="187"/>
                        <a:pt x="61" y="184"/>
                        <a:pt x="62" y="182"/>
                      </a:cubicBezTo>
                      <a:cubicBezTo>
                        <a:pt x="61" y="183"/>
                        <a:pt x="60" y="183"/>
                        <a:pt x="59" y="183"/>
                      </a:cubicBezTo>
                      <a:cubicBezTo>
                        <a:pt x="59" y="183"/>
                        <a:pt x="59" y="182"/>
                        <a:pt x="59" y="182"/>
                      </a:cubicBezTo>
                      <a:cubicBezTo>
                        <a:pt x="61" y="180"/>
                        <a:pt x="62" y="179"/>
                        <a:pt x="64" y="179"/>
                      </a:cubicBezTo>
                      <a:cubicBezTo>
                        <a:pt x="64" y="178"/>
                        <a:pt x="64" y="178"/>
                        <a:pt x="64" y="177"/>
                      </a:cubicBezTo>
                      <a:cubicBezTo>
                        <a:pt x="63" y="178"/>
                        <a:pt x="63" y="178"/>
                        <a:pt x="62" y="178"/>
                      </a:cubicBezTo>
                      <a:cubicBezTo>
                        <a:pt x="61" y="178"/>
                        <a:pt x="61" y="177"/>
                        <a:pt x="61" y="177"/>
                      </a:cubicBezTo>
                      <a:cubicBezTo>
                        <a:pt x="63" y="176"/>
                        <a:pt x="65" y="175"/>
                        <a:pt x="66" y="174"/>
                      </a:cubicBezTo>
                      <a:cubicBezTo>
                        <a:pt x="66" y="174"/>
                        <a:pt x="66" y="174"/>
                        <a:pt x="66" y="173"/>
                      </a:cubicBezTo>
                      <a:cubicBezTo>
                        <a:pt x="67" y="172"/>
                        <a:pt x="68" y="171"/>
                        <a:pt x="68" y="170"/>
                      </a:cubicBezTo>
                      <a:cubicBezTo>
                        <a:pt x="67" y="170"/>
                        <a:pt x="66" y="170"/>
                        <a:pt x="64" y="170"/>
                      </a:cubicBezTo>
                      <a:cubicBezTo>
                        <a:pt x="64" y="170"/>
                        <a:pt x="64" y="169"/>
                        <a:pt x="64" y="169"/>
                      </a:cubicBezTo>
                      <a:cubicBezTo>
                        <a:pt x="66" y="168"/>
                        <a:pt x="68" y="166"/>
                        <a:pt x="70" y="165"/>
                      </a:cubicBezTo>
                      <a:cubicBezTo>
                        <a:pt x="70" y="164"/>
                        <a:pt x="70" y="163"/>
                        <a:pt x="71" y="161"/>
                      </a:cubicBezTo>
                      <a:cubicBezTo>
                        <a:pt x="71" y="161"/>
                        <a:pt x="71" y="161"/>
                        <a:pt x="71" y="160"/>
                      </a:cubicBezTo>
                      <a:cubicBezTo>
                        <a:pt x="70" y="160"/>
                        <a:pt x="69" y="160"/>
                        <a:pt x="69" y="160"/>
                      </a:cubicBezTo>
                      <a:cubicBezTo>
                        <a:pt x="68" y="160"/>
                        <a:pt x="68" y="159"/>
                        <a:pt x="69" y="159"/>
                      </a:cubicBezTo>
                      <a:cubicBezTo>
                        <a:pt x="69" y="159"/>
                        <a:pt x="70" y="159"/>
                        <a:pt x="71" y="158"/>
                      </a:cubicBezTo>
                      <a:cubicBezTo>
                        <a:pt x="71" y="156"/>
                        <a:pt x="70" y="154"/>
                        <a:pt x="70" y="152"/>
                      </a:cubicBezTo>
                      <a:cubicBezTo>
                        <a:pt x="69" y="153"/>
                        <a:pt x="68" y="153"/>
                        <a:pt x="67" y="153"/>
                      </a:cubicBezTo>
                      <a:cubicBezTo>
                        <a:pt x="67" y="153"/>
                        <a:pt x="66" y="152"/>
                        <a:pt x="67" y="152"/>
                      </a:cubicBezTo>
                      <a:cubicBezTo>
                        <a:pt x="68" y="151"/>
                        <a:pt x="69" y="151"/>
                        <a:pt x="70" y="150"/>
                      </a:cubicBezTo>
                      <a:cubicBezTo>
                        <a:pt x="69" y="148"/>
                        <a:pt x="69" y="146"/>
                        <a:pt x="69" y="144"/>
                      </a:cubicBezTo>
                      <a:cubicBezTo>
                        <a:pt x="69" y="145"/>
                        <a:pt x="68" y="145"/>
                        <a:pt x="67" y="145"/>
                      </a:cubicBezTo>
                      <a:cubicBezTo>
                        <a:pt x="67" y="145"/>
                        <a:pt x="66" y="144"/>
                        <a:pt x="67" y="144"/>
                      </a:cubicBezTo>
                      <a:cubicBezTo>
                        <a:pt x="68" y="143"/>
                        <a:pt x="69" y="143"/>
                        <a:pt x="69" y="142"/>
                      </a:cubicBezTo>
                      <a:cubicBezTo>
                        <a:pt x="70" y="140"/>
                        <a:pt x="70" y="138"/>
                        <a:pt x="71" y="137"/>
                      </a:cubicBezTo>
                      <a:cubicBezTo>
                        <a:pt x="70" y="137"/>
                        <a:pt x="70" y="137"/>
                        <a:pt x="69" y="137"/>
                      </a:cubicBezTo>
                      <a:cubicBezTo>
                        <a:pt x="69" y="138"/>
                        <a:pt x="68" y="136"/>
                        <a:pt x="69" y="136"/>
                      </a:cubicBezTo>
                      <a:cubicBezTo>
                        <a:pt x="69" y="136"/>
                        <a:pt x="70" y="135"/>
                        <a:pt x="71" y="135"/>
                      </a:cubicBezTo>
                      <a:cubicBezTo>
                        <a:pt x="72" y="134"/>
                        <a:pt x="72" y="132"/>
                        <a:pt x="72" y="131"/>
                      </a:cubicBezTo>
                      <a:cubicBezTo>
                        <a:pt x="71" y="131"/>
                        <a:pt x="70" y="131"/>
                        <a:pt x="70" y="132"/>
                      </a:cubicBezTo>
                      <a:cubicBezTo>
                        <a:pt x="69" y="132"/>
                        <a:pt x="69" y="131"/>
                        <a:pt x="69" y="130"/>
                      </a:cubicBezTo>
                      <a:cubicBezTo>
                        <a:pt x="71" y="129"/>
                        <a:pt x="72" y="129"/>
                        <a:pt x="74" y="128"/>
                      </a:cubicBezTo>
                      <a:cubicBezTo>
                        <a:pt x="74" y="127"/>
                        <a:pt x="75" y="125"/>
                        <a:pt x="75" y="124"/>
                      </a:cubicBezTo>
                      <a:cubicBezTo>
                        <a:pt x="74" y="124"/>
                        <a:pt x="73" y="124"/>
                        <a:pt x="72" y="124"/>
                      </a:cubicBezTo>
                      <a:cubicBezTo>
                        <a:pt x="72" y="124"/>
                        <a:pt x="71" y="123"/>
                        <a:pt x="72" y="123"/>
                      </a:cubicBezTo>
                      <a:cubicBezTo>
                        <a:pt x="73" y="122"/>
                        <a:pt x="75" y="122"/>
                        <a:pt x="76" y="121"/>
                      </a:cubicBezTo>
                      <a:cubicBezTo>
                        <a:pt x="76" y="120"/>
                        <a:pt x="77" y="119"/>
                        <a:pt x="77" y="118"/>
                      </a:cubicBezTo>
                      <a:cubicBezTo>
                        <a:pt x="76" y="118"/>
                        <a:pt x="76" y="118"/>
                        <a:pt x="75" y="118"/>
                      </a:cubicBezTo>
                      <a:cubicBezTo>
                        <a:pt x="75" y="118"/>
                        <a:pt x="74" y="117"/>
                        <a:pt x="75" y="116"/>
                      </a:cubicBezTo>
                      <a:cubicBezTo>
                        <a:pt x="76" y="116"/>
                        <a:pt x="77" y="115"/>
                        <a:pt x="78" y="115"/>
                      </a:cubicBezTo>
                      <a:cubicBezTo>
                        <a:pt x="78" y="113"/>
                        <a:pt x="78" y="111"/>
                        <a:pt x="78" y="110"/>
                      </a:cubicBezTo>
                      <a:cubicBezTo>
                        <a:pt x="77" y="110"/>
                        <a:pt x="76" y="110"/>
                        <a:pt x="76" y="110"/>
                      </a:cubicBezTo>
                      <a:cubicBezTo>
                        <a:pt x="75" y="110"/>
                        <a:pt x="75" y="109"/>
                        <a:pt x="76" y="108"/>
                      </a:cubicBezTo>
                      <a:cubicBezTo>
                        <a:pt x="76" y="108"/>
                        <a:pt x="77" y="108"/>
                        <a:pt x="77" y="108"/>
                      </a:cubicBezTo>
                      <a:cubicBezTo>
                        <a:pt x="77" y="106"/>
                        <a:pt x="77" y="105"/>
                        <a:pt x="76" y="103"/>
                      </a:cubicBezTo>
                      <a:cubicBezTo>
                        <a:pt x="75" y="104"/>
                        <a:pt x="75" y="104"/>
                        <a:pt x="74" y="104"/>
                      </a:cubicBezTo>
                      <a:cubicBezTo>
                        <a:pt x="73" y="105"/>
                        <a:pt x="72" y="104"/>
                        <a:pt x="73" y="103"/>
                      </a:cubicBezTo>
                      <a:cubicBezTo>
                        <a:pt x="74" y="103"/>
                        <a:pt x="75" y="103"/>
                        <a:pt x="75" y="102"/>
                      </a:cubicBezTo>
                      <a:cubicBezTo>
                        <a:pt x="74" y="101"/>
                        <a:pt x="73" y="100"/>
                        <a:pt x="72" y="99"/>
                      </a:cubicBezTo>
                      <a:cubicBezTo>
                        <a:pt x="72" y="99"/>
                        <a:pt x="71" y="99"/>
                        <a:pt x="71" y="99"/>
                      </a:cubicBezTo>
                      <a:cubicBezTo>
                        <a:pt x="71" y="100"/>
                        <a:pt x="70" y="100"/>
                        <a:pt x="70" y="100"/>
                      </a:cubicBezTo>
                      <a:cubicBezTo>
                        <a:pt x="70" y="101"/>
                        <a:pt x="69" y="100"/>
                        <a:pt x="69" y="100"/>
                      </a:cubicBezTo>
                      <a:cubicBezTo>
                        <a:pt x="68" y="100"/>
                        <a:pt x="68" y="99"/>
                        <a:pt x="69" y="98"/>
                      </a:cubicBezTo>
                      <a:cubicBezTo>
                        <a:pt x="69" y="98"/>
                        <a:pt x="70" y="98"/>
                        <a:pt x="70" y="98"/>
                      </a:cubicBezTo>
                      <a:cubicBezTo>
                        <a:pt x="70" y="98"/>
                        <a:pt x="71" y="98"/>
                        <a:pt x="71" y="98"/>
                      </a:cubicBezTo>
                      <a:cubicBezTo>
                        <a:pt x="69" y="96"/>
                        <a:pt x="67" y="95"/>
                        <a:pt x="65" y="94"/>
                      </a:cubicBezTo>
                      <a:cubicBezTo>
                        <a:pt x="64" y="94"/>
                        <a:pt x="62" y="95"/>
                        <a:pt x="60" y="95"/>
                      </a:cubicBezTo>
                      <a:cubicBezTo>
                        <a:pt x="60" y="95"/>
                        <a:pt x="59" y="94"/>
                        <a:pt x="60" y="93"/>
                      </a:cubicBezTo>
                      <a:cubicBezTo>
                        <a:pt x="60" y="93"/>
                        <a:pt x="61" y="93"/>
                        <a:pt x="61" y="92"/>
                      </a:cubicBezTo>
                      <a:cubicBezTo>
                        <a:pt x="60" y="92"/>
                        <a:pt x="59" y="92"/>
                        <a:pt x="57" y="91"/>
                      </a:cubicBezTo>
                      <a:cubicBezTo>
                        <a:pt x="56" y="92"/>
                        <a:pt x="55" y="92"/>
                        <a:pt x="54" y="92"/>
                      </a:cubicBezTo>
                      <a:cubicBezTo>
                        <a:pt x="53" y="92"/>
                        <a:pt x="53" y="92"/>
                        <a:pt x="53" y="91"/>
                      </a:cubicBezTo>
                      <a:cubicBezTo>
                        <a:pt x="54" y="91"/>
                        <a:pt x="54" y="91"/>
                        <a:pt x="54" y="90"/>
                      </a:cubicBezTo>
                      <a:cubicBezTo>
                        <a:pt x="52" y="90"/>
                        <a:pt x="51" y="90"/>
                        <a:pt x="49" y="89"/>
                      </a:cubicBezTo>
                      <a:cubicBezTo>
                        <a:pt x="47" y="90"/>
                        <a:pt x="44" y="90"/>
                        <a:pt x="42" y="90"/>
                      </a:cubicBezTo>
                      <a:cubicBezTo>
                        <a:pt x="41" y="90"/>
                        <a:pt x="41" y="89"/>
                        <a:pt x="41" y="89"/>
                      </a:cubicBezTo>
                      <a:cubicBezTo>
                        <a:pt x="42" y="88"/>
                        <a:pt x="43" y="88"/>
                        <a:pt x="43" y="88"/>
                      </a:cubicBezTo>
                      <a:cubicBezTo>
                        <a:pt x="41" y="88"/>
                        <a:pt x="38" y="87"/>
                        <a:pt x="36" y="86"/>
                      </a:cubicBezTo>
                      <a:cubicBezTo>
                        <a:pt x="35" y="86"/>
                        <a:pt x="35" y="87"/>
                        <a:pt x="34" y="87"/>
                      </a:cubicBezTo>
                      <a:cubicBezTo>
                        <a:pt x="33" y="87"/>
                        <a:pt x="33" y="86"/>
                        <a:pt x="33" y="86"/>
                      </a:cubicBezTo>
                      <a:cubicBezTo>
                        <a:pt x="34" y="86"/>
                        <a:pt x="34" y="86"/>
                        <a:pt x="34" y="86"/>
                      </a:cubicBezTo>
                      <a:cubicBezTo>
                        <a:pt x="31" y="85"/>
                        <a:pt x="29" y="83"/>
                        <a:pt x="27" y="82"/>
                      </a:cubicBezTo>
                      <a:cubicBezTo>
                        <a:pt x="26" y="82"/>
                        <a:pt x="25" y="82"/>
                        <a:pt x="24" y="82"/>
                      </a:cubicBezTo>
                      <a:cubicBezTo>
                        <a:pt x="23" y="82"/>
                        <a:pt x="23" y="82"/>
                        <a:pt x="24" y="81"/>
                      </a:cubicBezTo>
                      <a:cubicBezTo>
                        <a:pt x="24" y="81"/>
                        <a:pt x="25" y="81"/>
                        <a:pt x="25" y="81"/>
                      </a:cubicBezTo>
                      <a:cubicBezTo>
                        <a:pt x="23" y="79"/>
                        <a:pt x="22" y="77"/>
                        <a:pt x="21" y="75"/>
                      </a:cubicBezTo>
                      <a:cubicBezTo>
                        <a:pt x="20" y="75"/>
                        <a:pt x="20" y="75"/>
                        <a:pt x="19" y="75"/>
                      </a:cubicBezTo>
                      <a:cubicBezTo>
                        <a:pt x="19" y="75"/>
                        <a:pt x="18" y="74"/>
                        <a:pt x="19" y="74"/>
                      </a:cubicBezTo>
                      <a:cubicBezTo>
                        <a:pt x="19" y="74"/>
                        <a:pt x="20" y="73"/>
                        <a:pt x="20" y="73"/>
                      </a:cubicBezTo>
                      <a:cubicBezTo>
                        <a:pt x="20" y="73"/>
                        <a:pt x="19" y="73"/>
                        <a:pt x="19" y="72"/>
                      </a:cubicBezTo>
                      <a:cubicBezTo>
                        <a:pt x="19" y="71"/>
                        <a:pt x="19" y="70"/>
                        <a:pt x="18" y="68"/>
                      </a:cubicBezTo>
                      <a:cubicBezTo>
                        <a:pt x="17" y="69"/>
                        <a:pt x="16" y="69"/>
                        <a:pt x="15" y="69"/>
                      </a:cubicBezTo>
                      <a:cubicBezTo>
                        <a:pt x="15" y="69"/>
                        <a:pt x="14" y="68"/>
                        <a:pt x="15" y="68"/>
                      </a:cubicBezTo>
                      <a:cubicBezTo>
                        <a:pt x="16" y="68"/>
                        <a:pt x="17" y="67"/>
                        <a:pt x="18" y="67"/>
                      </a:cubicBezTo>
                      <a:cubicBezTo>
                        <a:pt x="18" y="65"/>
                        <a:pt x="18" y="63"/>
                        <a:pt x="18" y="61"/>
                      </a:cubicBezTo>
                      <a:cubicBezTo>
                        <a:pt x="17" y="62"/>
                        <a:pt x="16" y="62"/>
                        <a:pt x="15" y="62"/>
                      </a:cubicBezTo>
                      <a:cubicBezTo>
                        <a:pt x="15" y="62"/>
                        <a:pt x="14" y="61"/>
                        <a:pt x="15" y="61"/>
                      </a:cubicBezTo>
                      <a:cubicBezTo>
                        <a:pt x="16" y="60"/>
                        <a:pt x="17" y="60"/>
                        <a:pt x="19" y="59"/>
                      </a:cubicBezTo>
                      <a:cubicBezTo>
                        <a:pt x="19" y="56"/>
                        <a:pt x="20" y="53"/>
                        <a:pt x="22" y="51"/>
                      </a:cubicBezTo>
                      <a:cubicBezTo>
                        <a:pt x="21" y="51"/>
                        <a:pt x="20" y="51"/>
                        <a:pt x="19" y="51"/>
                      </a:cubicBezTo>
                      <a:cubicBezTo>
                        <a:pt x="19" y="51"/>
                        <a:pt x="18" y="50"/>
                        <a:pt x="19" y="50"/>
                      </a:cubicBezTo>
                      <a:cubicBezTo>
                        <a:pt x="20" y="50"/>
                        <a:pt x="21" y="50"/>
                        <a:pt x="22" y="49"/>
                      </a:cubicBezTo>
                      <a:cubicBezTo>
                        <a:pt x="23" y="48"/>
                        <a:pt x="24" y="46"/>
                        <a:pt x="25" y="45"/>
                      </a:cubicBezTo>
                      <a:cubicBezTo>
                        <a:pt x="24" y="45"/>
                        <a:pt x="23" y="45"/>
                        <a:pt x="22" y="45"/>
                      </a:cubicBezTo>
                      <a:cubicBezTo>
                        <a:pt x="21" y="45"/>
                        <a:pt x="21" y="44"/>
                        <a:pt x="21" y="44"/>
                      </a:cubicBezTo>
                      <a:cubicBezTo>
                        <a:pt x="24" y="42"/>
                        <a:pt x="26" y="41"/>
                        <a:pt x="28" y="40"/>
                      </a:cubicBezTo>
                      <a:cubicBezTo>
                        <a:pt x="29" y="40"/>
                        <a:pt x="29" y="39"/>
                        <a:pt x="29" y="39"/>
                      </a:cubicBezTo>
                      <a:cubicBezTo>
                        <a:pt x="30" y="38"/>
                        <a:pt x="30" y="38"/>
                        <a:pt x="31" y="37"/>
                      </a:cubicBezTo>
                      <a:cubicBezTo>
                        <a:pt x="30" y="37"/>
                        <a:pt x="28" y="37"/>
                        <a:pt x="27" y="37"/>
                      </a:cubicBezTo>
                      <a:cubicBezTo>
                        <a:pt x="26" y="37"/>
                        <a:pt x="26" y="36"/>
                        <a:pt x="27" y="35"/>
                      </a:cubicBezTo>
                      <a:cubicBezTo>
                        <a:pt x="29" y="34"/>
                        <a:pt x="32" y="34"/>
                        <a:pt x="35" y="33"/>
                      </a:cubicBezTo>
                      <a:cubicBezTo>
                        <a:pt x="36" y="31"/>
                        <a:pt x="38" y="30"/>
                        <a:pt x="39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29"/>
                        <a:pt x="37" y="28"/>
                        <a:pt x="37" y="28"/>
                      </a:cubicBezTo>
                      <a:cubicBezTo>
                        <a:pt x="39" y="27"/>
                        <a:pt x="41" y="26"/>
                        <a:pt x="43" y="25"/>
                      </a:cubicBezTo>
                      <a:cubicBezTo>
                        <a:pt x="47" y="22"/>
                        <a:pt x="51" y="19"/>
                        <a:pt x="56" y="17"/>
                      </a:cubicBezTo>
                      <a:cubicBezTo>
                        <a:pt x="55" y="17"/>
                        <a:pt x="55" y="17"/>
                        <a:pt x="54" y="17"/>
                      </a:cubicBezTo>
                      <a:cubicBezTo>
                        <a:pt x="53" y="17"/>
                        <a:pt x="53" y="16"/>
                        <a:pt x="54" y="16"/>
                      </a:cubicBezTo>
                      <a:cubicBezTo>
                        <a:pt x="56" y="15"/>
                        <a:pt x="58" y="15"/>
                        <a:pt x="60" y="14"/>
                      </a:cubicBezTo>
                      <a:cubicBezTo>
                        <a:pt x="68" y="10"/>
                        <a:pt x="78" y="7"/>
                        <a:pt x="87" y="6"/>
                      </a:cubicBezTo>
                      <a:cubicBezTo>
                        <a:pt x="92" y="6"/>
                        <a:pt x="96" y="6"/>
                        <a:pt x="99" y="8"/>
                      </a:cubicBezTo>
                      <a:cubicBezTo>
                        <a:pt x="99" y="8"/>
                        <a:pt x="100" y="8"/>
                        <a:pt x="100" y="8"/>
                      </a:cubicBezTo>
                      <a:cubicBezTo>
                        <a:pt x="100" y="8"/>
                        <a:pt x="100" y="8"/>
                        <a:pt x="100" y="8"/>
                      </a:cubicBezTo>
                      <a:cubicBezTo>
                        <a:pt x="102" y="9"/>
                        <a:pt x="105" y="10"/>
                        <a:pt x="107" y="12"/>
                      </a:cubicBezTo>
                      <a:cubicBezTo>
                        <a:pt x="107" y="11"/>
                        <a:pt x="108" y="11"/>
                        <a:pt x="109" y="11"/>
                      </a:cubicBezTo>
                      <a:cubicBezTo>
                        <a:pt x="109" y="11"/>
                        <a:pt x="110" y="12"/>
                        <a:pt x="109" y="12"/>
                      </a:cubicBezTo>
                      <a:cubicBezTo>
                        <a:pt x="109" y="13"/>
                        <a:pt x="109" y="13"/>
                        <a:pt x="108" y="13"/>
                      </a:cubicBezTo>
                      <a:cubicBezTo>
                        <a:pt x="112" y="15"/>
                        <a:pt x="115" y="19"/>
                        <a:pt x="118" y="22"/>
                      </a:cubicBezTo>
                      <a:cubicBezTo>
                        <a:pt x="119" y="22"/>
                        <a:pt x="119" y="22"/>
                        <a:pt x="120" y="22"/>
                      </a:cubicBezTo>
                      <a:cubicBezTo>
                        <a:pt x="121" y="21"/>
                        <a:pt x="121" y="23"/>
                        <a:pt x="120" y="23"/>
                      </a:cubicBezTo>
                      <a:cubicBezTo>
                        <a:pt x="120" y="23"/>
                        <a:pt x="119" y="23"/>
                        <a:pt x="119" y="23"/>
                      </a:cubicBezTo>
                      <a:cubicBezTo>
                        <a:pt x="120" y="24"/>
                        <a:pt x="121" y="25"/>
                        <a:pt x="122" y="26"/>
                      </a:cubicBezTo>
                      <a:cubicBezTo>
                        <a:pt x="122" y="26"/>
                        <a:pt x="123" y="27"/>
                        <a:pt x="123" y="27"/>
                      </a:cubicBezTo>
                      <a:cubicBezTo>
                        <a:pt x="125" y="30"/>
                        <a:pt x="128" y="33"/>
                        <a:pt x="131" y="35"/>
                      </a:cubicBezTo>
                      <a:cubicBezTo>
                        <a:pt x="131" y="35"/>
                        <a:pt x="131" y="35"/>
                        <a:pt x="131" y="35"/>
                      </a:cubicBezTo>
                      <a:cubicBezTo>
                        <a:pt x="132" y="36"/>
                        <a:pt x="133" y="37"/>
                        <a:pt x="135" y="38"/>
                      </a:cubicBezTo>
                      <a:cubicBezTo>
                        <a:pt x="135" y="38"/>
                        <a:pt x="135" y="38"/>
                        <a:pt x="136" y="39"/>
                      </a:cubicBezTo>
                      <a:cubicBezTo>
                        <a:pt x="137" y="38"/>
                        <a:pt x="138" y="38"/>
                        <a:pt x="139" y="38"/>
                      </a:cubicBezTo>
                      <a:cubicBezTo>
                        <a:pt x="139" y="38"/>
                        <a:pt x="140" y="39"/>
                        <a:pt x="139" y="39"/>
                      </a:cubicBezTo>
                      <a:cubicBezTo>
                        <a:pt x="138" y="39"/>
                        <a:pt x="138" y="39"/>
                        <a:pt x="137" y="40"/>
                      </a:cubicBezTo>
                      <a:cubicBezTo>
                        <a:pt x="140" y="41"/>
                        <a:pt x="143" y="43"/>
                        <a:pt x="145" y="44"/>
                      </a:cubicBezTo>
                      <a:cubicBezTo>
                        <a:pt x="146" y="44"/>
                        <a:pt x="146" y="44"/>
                        <a:pt x="147" y="44"/>
                      </a:cubicBezTo>
                      <a:cubicBezTo>
                        <a:pt x="147" y="43"/>
                        <a:pt x="148" y="44"/>
                        <a:pt x="147" y="45"/>
                      </a:cubicBezTo>
                      <a:cubicBezTo>
                        <a:pt x="147" y="45"/>
                        <a:pt x="147" y="45"/>
                        <a:pt x="147" y="45"/>
                      </a:cubicBezTo>
                      <a:cubicBezTo>
                        <a:pt x="149" y="46"/>
                        <a:pt x="152" y="47"/>
                        <a:pt x="154" y="48"/>
                      </a:cubicBezTo>
                      <a:cubicBezTo>
                        <a:pt x="155" y="48"/>
                        <a:pt x="156" y="48"/>
                        <a:pt x="157" y="48"/>
                      </a:cubicBezTo>
                      <a:cubicBezTo>
                        <a:pt x="158" y="48"/>
                        <a:pt x="158" y="49"/>
                        <a:pt x="157" y="49"/>
                      </a:cubicBezTo>
                      <a:cubicBezTo>
                        <a:pt x="157" y="49"/>
                        <a:pt x="157" y="50"/>
                        <a:pt x="157" y="50"/>
                      </a:cubicBezTo>
                      <a:cubicBezTo>
                        <a:pt x="159" y="50"/>
                        <a:pt x="161" y="51"/>
                        <a:pt x="162" y="52"/>
                      </a:cubicBezTo>
                      <a:cubicBezTo>
                        <a:pt x="163" y="52"/>
                        <a:pt x="164" y="52"/>
                        <a:pt x="164" y="52"/>
                      </a:cubicBezTo>
                      <a:cubicBezTo>
                        <a:pt x="165" y="52"/>
                        <a:pt x="165" y="53"/>
                        <a:pt x="165" y="53"/>
                      </a:cubicBezTo>
                      <a:cubicBezTo>
                        <a:pt x="166" y="54"/>
                        <a:pt x="168" y="54"/>
                        <a:pt x="169" y="55"/>
                      </a:cubicBezTo>
                      <a:cubicBezTo>
                        <a:pt x="170" y="55"/>
                        <a:pt x="171" y="54"/>
                        <a:pt x="172" y="54"/>
                      </a:cubicBezTo>
                      <a:cubicBezTo>
                        <a:pt x="172" y="53"/>
                        <a:pt x="173" y="52"/>
                        <a:pt x="175" y="52"/>
                      </a:cubicBezTo>
                      <a:cubicBezTo>
                        <a:pt x="165" y="47"/>
                        <a:pt x="156" y="43"/>
                        <a:pt x="147" y="39"/>
                      </a:cubicBezTo>
                      <a:cubicBezTo>
                        <a:pt x="136" y="34"/>
                        <a:pt x="128" y="26"/>
                        <a:pt x="121" y="17"/>
                      </a:cubicBezTo>
                      <a:cubicBezTo>
                        <a:pt x="116" y="12"/>
                        <a:pt x="110" y="6"/>
                        <a:pt x="103" y="3"/>
                      </a:cubicBezTo>
                      <a:cubicBezTo>
                        <a:pt x="94" y="0"/>
                        <a:pt x="86" y="1"/>
                        <a:pt x="77" y="3"/>
                      </a:cubicBezTo>
                      <a:cubicBezTo>
                        <a:pt x="49" y="9"/>
                        <a:pt x="0" y="44"/>
                        <a:pt x="16" y="78"/>
                      </a:cubicBezTo>
                      <a:cubicBezTo>
                        <a:pt x="25" y="96"/>
                        <a:pt x="51" y="92"/>
                        <a:pt x="65" y="100"/>
                      </a:cubicBezTo>
                      <a:cubicBezTo>
                        <a:pt x="77" y="106"/>
                        <a:pt x="72" y="120"/>
                        <a:pt x="68" y="129"/>
                      </a:cubicBezTo>
                      <a:cubicBezTo>
                        <a:pt x="67" y="133"/>
                        <a:pt x="65" y="137"/>
                        <a:pt x="64" y="141"/>
                      </a:cubicBezTo>
                      <a:cubicBezTo>
                        <a:pt x="63" y="147"/>
                        <a:pt x="65" y="153"/>
                        <a:pt x="66" y="159"/>
                      </a:cubicBezTo>
                      <a:cubicBezTo>
                        <a:pt x="66" y="167"/>
                        <a:pt x="59" y="175"/>
                        <a:pt x="56" y="183"/>
                      </a:cubicBezTo>
                      <a:cubicBezTo>
                        <a:pt x="54" y="189"/>
                        <a:pt x="52" y="195"/>
                        <a:pt x="51" y="201"/>
                      </a:cubicBezTo>
                      <a:cubicBezTo>
                        <a:pt x="49" y="212"/>
                        <a:pt x="47" y="225"/>
                        <a:pt x="51" y="235"/>
                      </a:cubicBezTo>
                      <a:cubicBezTo>
                        <a:pt x="55" y="245"/>
                        <a:pt x="65" y="248"/>
                        <a:pt x="75" y="246"/>
                      </a:cubicBezTo>
                      <a:cubicBezTo>
                        <a:pt x="84" y="245"/>
                        <a:pt x="92" y="239"/>
                        <a:pt x="100" y="234"/>
                      </a:cubicBezTo>
                      <a:cubicBezTo>
                        <a:pt x="110" y="226"/>
                        <a:pt x="121" y="221"/>
                        <a:pt x="133" y="215"/>
                      </a:cubicBezTo>
                      <a:cubicBezTo>
                        <a:pt x="141" y="212"/>
                        <a:pt x="148" y="208"/>
                        <a:pt x="153" y="201"/>
                      </a:cubicBezTo>
                      <a:cubicBezTo>
                        <a:pt x="159" y="192"/>
                        <a:pt x="152" y="181"/>
                        <a:pt x="162" y="174"/>
                      </a:cubicBezTo>
                      <a:cubicBezTo>
                        <a:pt x="173" y="166"/>
                        <a:pt x="188" y="165"/>
                        <a:pt x="195" y="153"/>
                      </a:cubicBezTo>
                      <a:cubicBezTo>
                        <a:pt x="198" y="147"/>
                        <a:pt x="197" y="141"/>
                        <a:pt x="194" y="136"/>
                      </a:cubicBezTo>
                      <a:cubicBezTo>
                        <a:pt x="191" y="131"/>
                        <a:pt x="187" y="128"/>
                        <a:pt x="185" y="123"/>
                      </a:cubicBezTo>
                      <a:cubicBezTo>
                        <a:pt x="182" y="117"/>
                        <a:pt x="184" y="110"/>
                        <a:pt x="183" y="104"/>
                      </a:cubicBezTo>
                      <a:cubicBezTo>
                        <a:pt x="183" y="100"/>
                        <a:pt x="180" y="96"/>
                        <a:pt x="179" y="92"/>
                      </a:cubicBezTo>
                      <a:cubicBezTo>
                        <a:pt x="177" y="89"/>
                        <a:pt x="176" y="87"/>
                        <a:pt x="175" y="84"/>
                      </a:cubicBezTo>
                      <a:cubicBezTo>
                        <a:pt x="175" y="83"/>
                        <a:pt x="175" y="83"/>
                        <a:pt x="175" y="82"/>
                      </a:cubicBezTo>
                      <a:cubicBezTo>
                        <a:pt x="173" y="78"/>
                        <a:pt x="175" y="76"/>
                        <a:pt x="180" y="76"/>
                      </a:cubicBezTo>
                      <a:cubicBezTo>
                        <a:pt x="185" y="84"/>
                        <a:pt x="185" y="97"/>
                        <a:pt x="185" y="107"/>
                      </a:cubicBezTo>
                      <a:cubicBezTo>
                        <a:pt x="184" y="113"/>
                        <a:pt x="185" y="118"/>
                        <a:pt x="189" y="123"/>
                      </a:cubicBezTo>
                      <a:cubicBezTo>
                        <a:pt x="193" y="128"/>
                        <a:pt x="202" y="127"/>
                        <a:pt x="207" y="126"/>
                      </a:cubicBezTo>
                      <a:cubicBezTo>
                        <a:pt x="213" y="125"/>
                        <a:pt x="222" y="122"/>
                        <a:pt x="224" y="116"/>
                      </a:cubicBezTo>
                      <a:cubicBezTo>
                        <a:pt x="226" y="108"/>
                        <a:pt x="220" y="101"/>
                        <a:pt x="216" y="94"/>
                      </a:cubicBezTo>
                      <a:cubicBezTo>
                        <a:pt x="214" y="92"/>
                        <a:pt x="213" y="90"/>
                        <a:pt x="211" y="88"/>
                      </a:cubicBezTo>
                      <a:cubicBezTo>
                        <a:pt x="210" y="87"/>
                        <a:pt x="210" y="86"/>
                        <a:pt x="209" y="84"/>
                      </a:cubicBezTo>
                      <a:cubicBezTo>
                        <a:pt x="210" y="85"/>
                        <a:pt x="204" y="73"/>
                        <a:pt x="210" y="76"/>
                      </a:cubicBezTo>
                      <a:cubicBezTo>
                        <a:pt x="218" y="80"/>
                        <a:pt x="222" y="91"/>
                        <a:pt x="225" y="98"/>
                      </a:cubicBezTo>
                      <a:cubicBezTo>
                        <a:pt x="229" y="105"/>
                        <a:pt x="234" y="110"/>
                        <a:pt x="240" y="115"/>
                      </a:cubicBezTo>
                      <a:cubicBezTo>
                        <a:pt x="248" y="123"/>
                        <a:pt x="251" y="132"/>
                        <a:pt x="253" y="142"/>
                      </a:cubicBezTo>
                      <a:cubicBezTo>
                        <a:pt x="253" y="143"/>
                        <a:pt x="253" y="143"/>
                        <a:pt x="253" y="143"/>
                      </a:cubicBezTo>
                      <a:cubicBezTo>
                        <a:pt x="255" y="145"/>
                        <a:pt x="258" y="144"/>
                        <a:pt x="258" y="141"/>
                      </a:cubicBezTo>
                      <a:cubicBezTo>
                        <a:pt x="257" y="136"/>
                        <a:pt x="256" y="132"/>
                        <a:pt x="254" y="128"/>
                      </a:cubicBezTo>
                      <a:cubicBezTo>
                        <a:pt x="254" y="127"/>
                        <a:pt x="253" y="126"/>
                        <a:pt x="253" y="125"/>
                      </a:cubicBezTo>
                      <a:cubicBezTo>
                        <a:pt x="253" y="125"/>
                        <a:pt x="253" y="126"/>
                        <a:pt x="253" y="1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8" name="Freeform 4420"/>
                <p:cNvSpPr/>
                <p:nvPr/>
              </p:nvSpPr>
              <p:spPr bwMode="auto">
                <a:xfrm>
                  <a:off x="3261" y="1206"/>
                  <a:ext cx="9" cy="3"/>
                </a:xfrm>
                <a:custGeom>
                  <a:avLst/>
                  <a:gdLst>
                    <a:gd name="T0" fmla="*/ 4 w 5"/>
                    <a:gd name="T1" fmla="*/ 2 h 2"/>
                    <a:gd name="T2" fmla="*/ 5 w 5"/>
                    <a:gd name="T3" fmla="*/ 0 h 2"/>
                    <a:gd name="T4" fmla="*/ 4 w 5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2">
                      <a:moveTo>
                        <a:pt x="4" y="2"/>
                      </a:moveTo>
                      <a:cubicBezTo>
                        <a:pt x="4" y="1"/>
                        <a:pt x="5" y="0"/>
                        <a:pt x="5" y="0"/>
                      </a:cubicBezTo>
                      <a:cubicBezTo>
                        <a:pt x="2" y="1"/>
                        <a:pt x="0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4" name="Freeform 4421"/>
                <p:cNvSpPr/>
                <p:nvPr/>
              </p:nvSpPr>
              <p:spPr bwMode="auto">
                <a:xfrm>
                  <a:off x="3518" y="1228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  <a:gd name="T8" fmla="*/ 1 w 2"/>
                    <a:gd name="T9" fmla="*/ 1 h 1"/>
                    <a:gd name="T10" fmla="*/ 1 w 2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5" name="Freeform 4422"/>
                <p:cNvSpPr/>
                <p:nvPr/>
              </p:nvSpPr>
              <p:spPr bwMode="auto">
                <a:xfrm>
                  <a:off x="3350" y="135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6" name="Freeform 4423"/>
                <p:cNvSpPr/>
                <p:nvPr/>
              </p:nvSpPr>
              <p:spPr bwMode="auto">
                <a:xfrm>
                  <a:off x="3271" y="1192"/>
                  <a:ext cx="9" cy="3"/>
                </a:xfrm>
                <a:custGeom>
                  <a:avLst/>
                  <a:gdLst>
                    <a:gd name="T0" fmla="*/ 3 w 5"/>
                    <a:gd name="T1" fmla="*/ 2 h 2"/>
                    <a:gd name="T2" fmla="*/ 4 w 5"/>
                    <a:gd name="T3" fmla="*/ 2 h 2"/>
                    <a:gd name="T4" fmla="*/ 5 w 5"/>
                    <a:gd name="T5" fmla="*/ 0 h 2"/>
                    <a:gd name="T6" fmla="*/ 3 w 5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2">
                      <a:moveTo>
                        <a:pt x="3" y="2"/>
                      </a:move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3" y="1"/>
                        <a:pt x="0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7" name="Freeform 4424"/>
                <p:cNvSpPr/>
                <p:nvPr/>
              </p:nvSpPr>
              <p:spPr bwMode="auto">
                <a:xfrm>
                  <a:off x="3356" y="1334"/>
                  <a:ext cx="0" cy="2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8" name="Freeform 4425"/>
                <p:cNvSpPr/>
                <p:nvPr/>
              </p:nvSpPr>
              <p:spPr bwMode="auto">
                <a:xfrm>
                  <a:off x="3353" y="1347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9" name="Freeform 4426"/>
                <p:cNvSpPr/>
                <p:nvPr/>
              </p:nvSpPr>
              <p:spPr bwMode="auto">
                <a:xfrm>
                  <a:off x="3343" y="1395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0" name="Freeform 4427"/>
                <p:cNvSpPr/>
                <p:nvPr/>
              </p:nvSpPr>
              <p:spPr bwMode="auto">
                <a:xfrm>
                  <a:off x="3523" y="1232"/>
                  <a:ext cx="7" cy="1"/>
                </a:xfrm>
                <a:custGeom>
                  <a:avLst/>
                  <a:gdLst>
                    <a:gd name="T0" fmla="*/ 0 w 4"/>
                    <a:gd name="T1" fmla="*/ 0 h 1"/>
                    <a:gd name="T2" fmla="*/ 1 w 4"/>
                    <a:gd name="T3" fmla="*/ 0 h 1"/>
                    <a:gd name="T4" fmla="*/ 4 w 4"/>
                    <a:gd name="T5" fmla="*/ 0 h 1"/>
                    <a:gd name="T6" fmla="*/ 2 w 4"/>
                    <a:gd name="T7" fmla="*/ 0 h 1"/>
                    <a:gd name="T8" fmla="*/ 1 w 4"/>
                    <a:gd name="T9" fmla="*/ 0 h 1"/>
                    <a:gd name="T10" fmla="*/ 1 w 4"/>
                    <a:gd name="T11" fmla="*/ 0 h 1"/>
                    <a:gd name="T12" fmla="*/ 1 w 4"/>
                    <a:gd name="T13" fmla="*/ 0 h 1"/>
                    <a:gd name="T14" fmla="*/ 0 w 4"/>
                    <a:gd name="T15" fmla="*/ 0 h 1"/>
                    <a:gd name="T16" fmla="*/ 0 w 4"/>
                    <a:gd name="T1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2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1" name="Freeform 4428"/>
                <p:cNvSpPr/>
                <p:nvPr/>
              </p:nvSpPr>
              <p:spPr bwMode="auto">
                <a:xfrm>
                  <a:off x="3553" y="1338"/>
                  <a:ext cx="3" cy="0"/>
                </a:xfrm>
                <a:custGeom>
                  <a:avLst/>
                  <a:gdLst>
                    <a:gd name="T0" fmla="*/ 2 w 2"/>
                    <a:gd name="T1" fmla="*/ 2 w 2"/>
                    <a:gd name="T2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2" name="Freeform 4429"/>
                <p:cNvSpPr/>
                <p:nvPr/>
              </p:nvSpPr>
              <p:spPr bwMode="auto">
                <a:xfrm>
                  <a:off x="3337" y="1423"/>
                  <a:ext cx="6" cy="4"/>
                </a:xfrm>
                <a:custGeom>
                  <a:avLst/>
                  <a:gdLst>
                    <a:gd name="T0" fmla="*/ 3 w 3"/>
                    <a:gd name="T1" fmla="*/ 0 h 2"/>
                    <a:gd name="T2" fmla="*/ 3 w 3"/>
                    <a:gd name="T3" fmla="*/ 1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3" name="Freeform 4430"/>
                <p:cNvSpPr/>
                <p:nvPr/>
              </p:nvSpPr>
              <p:spPr bwMode="auto">
                <a:xfrm>
                  <a:off x="3332" y="129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4" name="Freeform 4431"/>
                <p:cNvSpPr/>
                <p:nvPr/>
              </p:nvSpPr>
              <p:spPr bwMode="auto">
                <a:xfrm>
                  <a:off x="3254" y="1237"/>
                  <a:ext cx="2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5" name="Freeform 4432"/>
                <p:cNvSpPr/>
                <p:nvPr/>
              </p:nvSpPr>
              <p:spPr bwMode="auto">
                <a:xfrm>
                  <a:off x="3334" y="143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6" name="Freeform 4433"/>
                <p:cNvSpPr/>
                <p:nvPr/>
              </p:nvSpPr>
              <p:spPr bwMode="auto">
                <a:xfrm>
                  <a:off x="3551" y="1322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7" name="Freeform 4434"/>
                <p:cNvSpPr/>
                <p:nvPr/>
              </p:nvSpPr>
              <p:spPr bwMode="auto">
                <a:xfrm>
                  <a:off x="3325" y="146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8" name="Freeform 4435"/>
                <p:cNvSpPr/>
                <p:nvPr/>
              </p:nvSpPr>
              <p:spPr bwMode="auto">
                <a:xfrm>
                  <a:off x="3443" y="1498"/>
                  <a:ext cx="13" cy="5"/>
                </a:xfrm>
                <a:custGeom>
                  <a:avLst/>
                  <a:gdLst>
                    <a:gd name="T0" fmla="*/ 7 w 7"/>
                    <a:gd name="T1" fmla="*/ 0 h 3"/>
                    <a:gd name="T2" fmla="*/ 3 w 7"/>
                    <a:gd name="T3" fmla="*/ 1 h 3"/>
                    <a:gd name="T4" fmla="*/ 0 w 7"/>
                    <a:gd name="T5" fmla="*/ 3 h 3"/>
                    <a:gd name="T6" fmla="*/ 7 w 7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3">
                      <a:moveTo>
                        <a:pt x="7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1" y="2"/>
                        <a:pt x="0" y="3"/>
                      </a:cubicBezTo>
                      <a:cubicBezTo>
                        <a:pt x="2" y="2"/>
                        <a:pt x="4" y="1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9" name="Freeform 4436"/>
                <p:cNvSpPr/>
                <p:nvPr/>
              </p:nvSpPr>
              <p:spPr bwMode="auto">
                <a:xfrm>
                  <a:off x="3489" y="1429"/>
                  <a:ext cx="19" cy="12"/>
                </a:xfrm>
                <a:custGeom>
                  <a:avLst/>
                  <a:gdLst>
                    <a:gd name="T0" fmla="*/ 0 w 11"/>
                    <a:gd name="T1" fmla="*/ 6 h 7"/>
                    <a:gd name="T2" fmla="*/ 11 w 11"/>
                    <a:gd name="T3" fmla="*/ 0 h 7"/>
                    <a:gd name="T4" fmla="*/ 1 w 11"/>
                    <a:gd name="T5" fmla="*/ 5 h 7"/>
                    <a:gd name="T6" fmla="*/ 0 w 11"/>
                    <a:gd name="T7" fmla="*/ 7 h 7"/>
                    <a:gd name="T8" fmla="*/ 0 w 11"/>
                    <a:gd name="T9" fmla="*/ 6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7">
                      <a:moveTo>
                        <a:pt x="0" y="6"/>
                      </a:moveTo>
                      <a:cubicBezTo>
                        <a:pt x="4" y="5"/>
                        <a:pt x="7" y="2"/>
                        <a:pt x="11" y="0"/>
                      </a:cubicBezTo>
                      <a:cubicBezTo>
                        <a:pt x="7" y="1"/>
                        <a:pt x="4" y="3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7"/>
                        <a:pt x="0" y="6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0" name="Freeform 4437"/>
                <p:cNvSpPr/>
                <p:nvPr/>
              </p:nvSpPr>
              <p:spPr bwMode="auto">
                <a:xfrm>
                  <a:off x="3529" y="1221"/>
                  <a:ext cx="17" cy="7"/>
                </a:xfrm>
                <a:custGeom>
                  <a:avLst/>
                  <a:gdLst>
                    <a:gd name="T0" fmla="*/ 4 w 10"/>
                    <a:gd name="T1" fmla="*/ 2 h 4"/>
                    <a:gd name="T2" fmla="*/ 9 w 10"/>
                    <a:gd name="T3" fmla="*/ 2 h 4"/>
                    <a:gd name="T4" fmla="*/ 10 w 10"/>
                    <a:gd name="T5" fmla="*/ 0 h 4"/>
                    <a:gd name="T6" fmla="*/ 4 w 10"/>
                    <a:gd name="T7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4">
                      <a:moveTo>
                        <a:pt x="4" y="2"/>
                      </a:moveTo>
                      <a:cubicBezTo>
                        <a:pt x="0" y="4"/>
                        <a:pt x="5" y="3"/>
                        <a:pt x="9" y="2"/>
                      </a:cubicBezTo>
                      <a:cubicBezTo>
                        <a:pt x="9" y="2"/>
                        <a:pt x="9" y="1"/>
                        <a:pt x="10" y="0"/>
                      </a:cubicBezTo>
                      <a:cubicBezTo>
                        <a:pt x="8" y="1"/>
                        <a:pt x="6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1" name="Freeform 4438"/>
                <p:cNvSpPr/>
                <p:nvPr/>
              </p:nvSpPr>
              <p:spPr bwMode="auto">
                <a:xfrm>
                  <a:off x="3457" y="111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2" name="Freeform 4439"/>
                <p:cNvSpPr/>
                <p:nvPr/>
              </p:nvSpPr>
              <p:spPr bwMode="auto">
                <a:xfrm>
                  <a:off x="3487" y="1089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3" name="Freeform 4440"/>
                <p:cNvSpPr/>
                <p:nvPr/>
              </p:nvSpPr>
              <p:spPr bwMode="auto">
                <a:xfrm>
                  <a:off x="3402" y="112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4" name="Freeform 4441"/>
                <p:cNvSpPr/>
                <p:nvPr/>
              </p:nvSpPr>
              <p:spPr bwMode="auto">
                <a:xfrm>
                  <a:off x="3424" y="1117"/>
                  <a:ext cx="14" cy="5"/>
                </a:xfrm>
                <a:custGeom>
                  <a:avLst/>
                  <a:gdLst>
                    <a:gd name="T0" fmla="*/ 0 w 8"/>
                    <a:gd name="T1" fmla="*/ 3 h 3"/>
                    <a:gd name="T2" fmla="*/ 0 w 8"/>
                    <a:gd name="T3" fmla="*/ 3 h 3"/>
                    <a:gd name="T4" fmla="*/ 2 w 8"/>
                    <a:gd name="T5" fmla="*/ 2 h 3"/>
                    <a:gd name="T6" fmla="*/ 8 w 8"/>
                    <a:gd name="T7" fmla="*/ 0 h 3"/>
                    <a:gd name="T8" fmla="*/ 1 w 8"/>
                    <a:gd name="T9" fmla="*/ 3 h 3"/>
                    <a:gd name="T10" fmla="*/ 0 w 8"/>
                    <a:gd name="T11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4" y="1"/>
                        <a:pt x="6" y="1"/>
                        <a:pt x="8" y="0"/>
                      </a:cubicBezTo>
                      <a:cubicBezTo>
                        <a:pt x="5" y="0"/>
                        <a:pt x="3" y="1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5" name="Freeform 4442"/>
                <p:cNvSpPr/>
                <p:nvPr/>
              </p:nvSpPr>
              <p:spPr bwMode="auto">
                <a:xfrm>
                  <a:off x="3476" y="1106"/>
                  <a:ext cx="6" cy="4"/>
                </a:xfrm>
                <a:custGeom>
                  <a:avLst/>
                  <a:gdLst>
                    <a:gd name="T0" fmla="*/ 0 w 3"/>
                    <a:gd name="T1" fmla="*/ 2 h 2"/>
                    <a:gd name="T2" fmla="*/ 1 w 3"/>
                    <a:gd name="T3" fmla="*/ 2 h 2"/>
                    <a:gd name="T4" fmla="*/ 0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6" name="Freeform 4443"/>
                <p:cNvSpPr/>
                <p:nvPr/>
              </p:nvSpPr>
              <p:spPr bwMode="auto">
                <a:xfrm>
                  <a:off x="3466" y="112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7" name="Freeform 4444"/>
                <p:cNvSpPr/>
                <p:nvPr/>
              </p:nvSpPr>
              <p:spPr bwMode="auto">
                <a:xfrm>
                  <a:off x="3365" y="1071"/>
                  <a:ext cx="195" cy="155"/>
                </a:xfrm>
                <a:custGeom>
                  <a:avLst/>
                  <a:gdLst>
                    <a:gd name="T0" fmla="*/ 58 w 112"/>
                    <a:gd name="T1" fmla="*/ 14 h 89"/>
                    <a:gd name="T2" fmla="*/ 49 w 112"/>
                    <a:gd name="T3" fmla="*/ 11 h 89"/>
                    <a:gd name="T4" fmla="*/ 11 w 112"/>
                    <a:gd name="T5" fmla="*/ 17 h 89"/>
                    <a:gd name="T6" fmla="*/ 57 w 112"/>
                    <a:gd name="T7" fmla="*/ 34 h 89"/>
                    <a:gd name="T8" fmla="*/ 104 w 112"/>
                    <a:gd name="T9" fmla="*/ 61 h 89"/>
                    <a:gd name="T10" fmla="*/ 93 w 112"/>
                    <a:gd name="T11" fmla="*/ 78 h 89"/>
                    <a:gd name="T12" fmla="*/ 90 w 112"/>
                    <a:gd name="T13" fmla="*/ 89 h 89"/>
                    <a:gd name="T14" fmla="*/ 103 w 112"/>
                    <a:gd name="T15" fmla="*/ 82 h 89"/>
                    <a:gd name="T16" fmla="*/ 99 w 112"/>
                    <a:gd name="T17" fmla="*/ 76 h 89"/>
                    <a:gd name="T18" fmla="*/ 94 w 112"/>
                    <a:gd name="T19" fmla="*/ 73 h 89"/>
                    <a:gd name="T20" fmla="*/ 89 w 112"/>
                    <a:gd name="T21" fmla="*/ 70 h 89"/>
                    <a:gd name="T22" fmla="*/ 88 w 112"/>
                    <a:gd name="T23" fmla="*/ 69 h 89"/>
                    <a:gd name="T24" fmla="*/ 85 w 112"/>
                    <a:gd name="T25" fmla="*/ 69 h 89"/>
                    <a:gd name="T26" fmla="*/ 91 w 112"/>
                    <a:gd name="T27" fmla="*/ 66 h 89"/>
                    <a:gd name="T28" fmla="*/ 96 w 112"/>
                    <a:gd name="T29" fmla="*/ 68 h 89"/>
                    <a:gd name="T30" fmla="*/ 101 w 112"/>
                    <a:gd name="T31" fmla="*/ 70 h 89"/>
                    <a:gd name="T32" fmla="*/ 104 w 112"/>
                    <a:gd name="T33" fmla="*/ 73 h 89"/>
                    <a:gd name="T34" fmla="*/ 108 w 112"/>
                    <a:gd name="T35" fmla="*/ 68 h 89"/>
                    <a:gd name="T36" fmla="*/ 110 w 112"/>
                    <a:gd name="T37" fmla="*/ 64 h 89"/>
                    <a:gd name="T38" fmla="*/ 107 w 112"/>
                    <a:gd name="T39" fmla="*/ 60 h 89"/>
                    <a:gd name="T40" fmla="*/ 102 w 112"/>
                    <a:gd name="T41" fmla="*/ 55 h 89"/>
                    <a:gd name="T42" fmla="*/ 95 w 112"/>
                    <a:gd name="T43" fmla="*/ 53 h 89"/>
                    <a:gd name="T44" fmla="*/ 88 w 112"/>
                    <a:gd name="T45" fmla="*/ 48 h 89"/>
                    <a:gd name="T46" fmla="*/ 85 w 112"/>
                    <a:gd name="T47" fmla="*/ 47 h 89"/>
                    <a:gd name="T48" fmla="*/ 69 w 112"/>
                    <a:gd name="T49" fmla="*/ 50 h 89"/>
                    <a:gd name="T50" fmla="*/ 68 w 112"/>
                    <a:gd name="T51" fmla="*/ 45 h 89"/>
                    <a:gd name="T52" fmla="*/ 65 w 112"/>
                    <a:gd name="T53" fmla="*/ 39 h 89"/>
                    <a:gd name="T54" fmla="*/ 62 w 112"/>
                    <a:gd name="T55" fmla="*/ 33 h 89"/>
                    <a:gd name="T56" fmla="*/ 56 w 112"/>
                    <a:gd name="T57" fmla="*/ 30 h 89"/>
                    <a:gd name="T58" fmla="*/ 51 w 112"/>
                    <a:gd name="T59" fmla="*/ 27 h 89"/>
                    <a:gd name="T60" fmla="*/ 48 w 112"/>
                    <a:gd name="T61" fmla="*/ 25 h 89"/>
                    <a:gd name="T62" fmla="*/ 28 w 112"/>
                    <a:gd name="T63" fmla="*/ 31 h 89"/>
                    <a:gd name="T64" fmla="*/ 20 w 112"/>
                    <a:gd name="T65" fmla="*/ 30 h 89"/>
                    <a:gd name="T66" fmla="*/ 13 w 112"/>
                    <a:gd name="T67" fmla="*/ 29 h 89"/>
                    <a:gd name="T68" fmla="*/ 9 w 112"/>
                    <a:gd name="T69" fmla="*/ 27 h 89"/>
                    <a:gd name="T70" fmla="*/ 8 w 112"/>
                    <a:gd name="T71" fmla="*/ 25 h 89"/>
                    <a:gd name="T72" fmla="*/ 14 w 112"/>
                    <a:gd name="T73" fmla="*/ 23 h 89"/>
                    <a:gd name="T74" fmla="*/ 23 w 112"/>
                    <a:gd name="T75" fmla="*/ 25 h 89"/>
                    <a:gd name="T76" fmla="*/ 36 w 112"/>
                    <a:gd name="T77" fmla="*/ 21 h 89"/>
                    <a:gd name="T78" fmla="*/ 36 w 112"/>
                    <a:gd name="T79" fmla="*/ 15 h 89"/>
                    <a:gd name="T80" fmla="*/ 35 w 112"/>
                    <a:gd name="T81" fmla="*/ 11 h 89"/>
                    <a:gd name="T82" fmla="*/ 43 w 112"/>
                    <a:gd name="T83" fmla="*/ 14 h 89"/>
                    <a:gd name="T84" fmla="*/ 52 w 112"/>
                    <a:gd name="T85" fmla="*/ 18 h 89"/>
                    <a:gd name="T86" fmla="*/ 57 w 112"/>
                    <a:gd name="T87" fmla="*/ 20 h 89"/>
                    <a:gd name="T88" fmla="*/ 68 w 112"/>
                    <a:gd name="T89" fmla="*/ 19 h 89"/>
                    <a:gd name="T90" fmla="*/ 74 w 112"/>
                    <a:gd name="T91" fmla="*/ 16 h 89"/>
                    <a:gd name="T92" fmla="*/ 71 w 112"/>
                    <a:gd name="T93" fmla="*/ 14 h 89"/>
                    <a:gd name="T94" fmla="*/ 68 w 112"/>
                    <a:gd name="T95" fmla="*/ 11 h 89"/>
                    <a:gd name="T96" fmla="*/ 62 w 112"/>
                    <a:gd name="T97" fmla="*/ 9 h 89"/>
                    <a:gd name="T98" fmla="*/ 70 w 112"/>
                    <a:gd name="T99" fmla="*/ 5 h 89"/>
                    <a:gd name="T100" fmla="*/ 66 w 112"/>
                    <a:gd name="T101" fmla="*/ 1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12" h="89">
                      <a:moveTo>
                        <a:pt x="66" y="1"/>
                      </a:moveTo>
                      <a:cubicBezTo>
                        <a:pt x="65" y="1"/>
                        <a:pt x="64" y="1"/>
                        <a:pt x="62" y="2"/>
                      </a:cubicBezTo>
                      <a:cubicBezTo>
                        <a:pt x="59" y="2"/>
                        <a:pt x="57" y="3"/>
                        <a:pt x="54" y="6"/>
                      </a:cubicBezTo>
                      <a:cubicBezTo>
                        <a:pt x="51" y="9"/>
                        <a:pt x="55" y="13"/>
                        <a:pt x="58" y="14"/>
                      </a:cubicBezTo>
                      <a:cubicBezTo>
                        <a:pt x="60" y="15"/>
                        <a:pt x="61" y="14"/>
                        <a:pt x="63" y="14"/>
                      </a:cubicBezTo>
                      <a:cubicBezTo>
                        <a:pt x="63" y="14"/>
                        <a:pt x="64" y="14"/>
                        <a:pt x="64" y="14"/>
                      </a:cubicBezTo>
                      <a:cubicBezTo>
                        <a:pt x="66" y="13"/>
                        <a:pt x="67" y="14"/>
                        <a:pt x="67" y="17"/>
                      </a:cubicBezTo>
                      <a:cubicBezTo>
                        <a:pt x="61" y="17"/>
                        <a:pt x="54" y="14"/>
                        <a:pt x="49" y="11"/>
                      </a:cubicBezTo>
                      <a:cubicBezTo>
                        <a:pt x="45" y="9"/>
                        <a:pt x="38" y="0"/>
                        <a:pt x="33" y="5"/>
                      </a:cubicBezTo>
                      <a:cubicBezTo>
                        <a:pt x="31" y="7"/>
                        <a:pt x="30" y="9"/>
                        <a:pt x="30" y="11"/>
                      </a:cubicBezTo>
                      <a:cubicBezTo>
                        <a:pt x="30" y="15"/>
                        <a:pt x="34" y="20"/>
                        <a:pt x="28" y="20"/>
                      </a:cubicBezTo>
                      <a:cubicBezTo>
                        <a:pt x="22" y="21"/>
                        <a:pt x="16" y="18"/>
                        <a:pt x="11" y="17"/>
                      </a:cubicBezTo>
                      <a:cubicBezTo>
                        <a:pt x="0" y="16"/>
                        <a:pt x="0" y="28"/>
                        <a:pt x="9" y="32"/>
                      </a:cubicBezTo>
                      <a:cubicBezTo>
                        <a:pt x="14" y="35"/>
                        <a:pt x="22" y="37"/>
                        <a:pt x="28" y="37"/>
                      </a:cubicBezTo>
                      <a:cubicBezTo>
                        <a:pt x="31" y="37"/>
                        <a:pt x="34" y="36"/>
                        <a:pt x="36" y="34"/>
                      </a:cubicBezTo>
                      <a:cubicBezTo>
                        <a:pt x="43" y="30"/>
                        <a:pt x="50" y="28"/>
                        <a:pt x="57" y="34"/>
                      </a:cubicBezTo>
                      <a:cubicBezTo>
                        <a:pt x="64" y="41"/>
                        <a:pt x="63" y="51"/>
                        <a:pt x="71" y="57"/>
                      </a:cubicBezTo>
                      <a:cubicBezTo>
                        <a:pt x="77" y="62"/>
                        <a:pt x="82" y="52"/>
                        <a:pt x="88" y="53"/>
                      </a:cubicBezTo>
                      <a:cubicBezTo>
                        <a:pt x="92" y="53"/>
                        <a:pt x="96" y="55"/>
                        <a:pt x="99" y="57"/>
                      </a:cubicBezTo>
                      <a:cubicBezTo>
                        <a:pt x="101" y="58"/>
                        <a:pt x="103" y="60"/>
                        <a:pt x="104" y="61"/>
                      </a:cubicBezTo>
                      <a:cubicBezTo>
                        <a:pt x="105" y="62"/>
                        <a:pt x="109" y="72"/>
                        <a:pt x="102" y="68"/>
                      </a:cubicBezTo>
                      <a:cubicBezTo>
                        <a:pt x="97" y="66"/>
                        <a:pt x="94" y="59"/>
                        <a:pt x="87" y="59"/>
                      </a:cubicBezTo>
                      <a:cubicBezTo>
                        <a:pt x="82" y="58"/>
                        <a:pt x="80" y="62"/>
                        <a:pt x="80" y="67"/>
                      </a:cubicBezTo>
                      <a:cubicBezTo>
                        <a:pt x="80" y="73"/>
                        <a:pt x="88" y="76"/>
                        <a:pt x="93" y="78"/>
                      </a:cubicBezTo>
                      <a:cubicBezTo>
                        <a:pt x="93" y="78"/>
                        <a:pt x="94" y="78"/>
                        <a:pt x="94" y="78"/>
                      </a:cubicBezTo>
                      <a:cubicBezTo>
                        <a:pt x="98" y="80"/>
                        <a:pt x="98" y="83"/>
                        <a:pt x="93" y="87"/>
                      </a:cubicBezTo>
                      <a:cubicBezTo>
                        <a:pt x="93" y="87"/>
                        <a:pt x="93" y="87"/>
                        <a:pt x="93" y="87"/>
                      </a:cubicBezTo>
                      <a:cubicBezTo>
                        <a:pt x="91" y="87"/>
                        <a:pt x="90" y="88"/>
                        <a:pt x="90" y="89"/>
                      </a:cubicBezTo>
                      <a:cubicBezTo>
                        <a:pt x="92" y="89"/>
                        <a:pt x="93" y="89"/>
                        <a:pt x="95" y="88"/>
                      </a:cubicBezTo>
                      <a:cubicBezTo>
                        <a:pt x="98" y="87"/>
                        <a:pt x="101" y="86"/>
                        <a:pt x="104" y="85"/>
                      </a:cubicBezTo>
                      <a:cubicBezTo>
                        <a:pt x="104" y="85"/>
                        <a:pt x="104" y="85"/>
                        <a:pt x="104" y="84"/>
                      </a:cubicBezTo>
                      <a:cubicBezTo>
                        <a:pt x="104" y="83"/>
                        <a:pt x="104" y="83"/>
                        <a:pt x="103" y="82"/>
                      </a:cubicBezTo>
                      <a:cubicBezTo>
                        <a:pt x="103" y="82"/>
                        <a:pt x="102" y="82"/>
                        <a:pt x="101" y="83"/>
                      </a:cubicBezTo>
                      <a:cubicBezTo>
                        <a:pt x="100" y="83"/>
                        <a:pt x="100" y="82"/>
                        <a:pt x="100" y="82"/>
                      </a:cubicBezTo>
                      <a:cubicBezTo>
                        <a:pt x="101" y="81"/>
                        <a:pt x="102" y="81"/>
                        <a:pt x="103" y="80"/>
                      </a:cubicBezTo>
                      <a:cubicBezTo>
                        <a:pt x="102" y="78"/>
                        <a:pt x="101" y="77"/>
                        <a:pt x="99" y="76"/>
                      </a:cubicBezTo>
                      <a:cubicBezTo>
                        <a:pt x="98" y="76"/>
                        <a:pt x="97" y="76"/>
                        <a:pt x="97" y="76"/>
                      </a:cubicBezTo>
                      <a:cubicBezTo>
                        <a:pt x="96" y="76"/>
                        <a:pt x="96" y="75"/>
                        <a:pt x="96" y="75"/>
                      </a:cubicBezTo>
                      <a:cubicBezTo>
                        <a:pt x="97" y="74"/>
                        <a:pt x="97" y="74"/>
                        <a:pt x="97" y="74"/>
                      </a:cubicBezTo>
                      <a:cubicBezTo>
                        <a:pt x="96" y="74"/>
                        <a:pt x="95" y="73"/>
                        <a:pt x="94" y="73"/>
                      </a:cubicBezTo>
                      <a:cubicBezTo>
                        <a:pt x="94" y="73"/>
                        <a:pt x="94" y="73"/>
                        <a:pt x="93" y="73"/>
                      </a:cubicBezTo>
                      <a:cubicBezTo>
                        <a:pt x="93" y="73"/>
                        <a:pt x="93" y="72"/>
                        <a:pt x="93" y="72"/>
                      </a:cubicBezTo>
                      <a:cubicBezTo>
                        <a:pt x="93" y="72"/>
                        <a:pt x="92" y="72"/>
                        <a:pt x="92" y="72"/>
                      </a:cubicBezTo>
                      <a:cubicBezTo>
                        <a:pt x="91" y="71"/>
                        <a:pt x="90" y="71"/>
                        <a:pt x="89" y="70"/>
                      </a:cubicBezTo>
                      <a:cubicBezTo>
                        <a:pt x="89" y="70"/>
                        <a:pt x="88" y="71"/>
                        <a:pt x="88" y="71"/>
                      </a:cubicBezTo>
                      <a:cubicBezTo>
                        <a:pt x="88" y="71"/>
                        <a:pt x="88" y="71"/>
                        <a:pt x="88" y="71"/>
                      </a:cubicBezTo>
                      <a:cubicBezTo>
                        <a:pt x="87" y="71"/>
                        <a:pt x="88" y="71"/>
                        <a:pt x="88" y="71"/>
                      </a:cubicBezTo>
                      <a:cubicBezTo>
                        <a:pt x="87" y="70"/>
                        <a:pt x="87" y="70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7" y="69"/>
                        <a:pt x="87" y="69"/>
                        <a:pt x="87" y="69"/>
                      </a:cubicBezTo>
                      <a:cubicBezTo>
                        <a:pt x="86" y="69"/>
                        <a:pt x="85" y="69"/>
                        <a:pt x="85" y="69"/>
                      </a:cubicBezTo>
                      <a:cubicBezTo>
                        <a:pt x="84" y="70"/>
                        <a:pt x="84" y="68"/>
                        <a:pt x="84" y="68"/>
                      </a:cubicBezTo>
                      <a:cubicBezTo>
                        <a:pt x="85" y="68"/>
                        <a:pt x="86" y="68"/>
                        <a:pt x="87" y="67"/>
                      </a:cubicBezTo>
                      <a:cubicBezTo>
                        <a:pt x="87" y="66"/>
                        <a:pt x="88" y="65"/>
                        <a:pt x="88" y="64"/>
                      </a:cubicBezTo>
                      <a:cubicBezTo>
                        <a:pt x="89" y="65"/>
                        <a:pt x="90" y="65"/>
                        <a:pt x="91" y="66"/>
                      </a:cubicBezTo>
                      <a:cubicBezTo>
                        <a:pt x="91" y="66"/>
                        <a:pt x="92" y="66"/>
                        <a:pt x="92" y="66"/>
                      </a:cubicBezTo>
                      <a:cubicBezTo>
                        <a:pt x="92" y="67"/>
                        <a:pt x="92" y="67"/>
                        <a:pt x="92" y="67"/>
                      </a:cubicBezTo>
                      <a:cubicBezTo>
                        <a:pt x="93" y="67"/>
                        <a:pt x="94" y="68"/>
                        <a:pt x="94" y="69"/>
                      </a:cubicBezTo>
                      <a:cubicBezTo>
                        <a:pt x="95" y="68"/>
                        <a:pt x="96" y="68"/>
                        <a:pt x="96" y="68"/>
                      </a:cubicBezTo>
                      <a:cubicBezTo>
                        <a:pt x="97" y="68"/>
                        <a:pt x="97" y="69"/>
                        <a:pt x="97" y="69"/>
                      </a:cubicBezTo>
                      <a:cubicBezTo>
                        <a:pt x="96" y="70"/>
                        <a:pt x="96" y="70"/>
                        <a:pt x="96" y="70"/>
                      </a:cubicBezTo>
                      <a:cubicBezTo>
                        <a:pt x="96" y="70"/>
                        <a:pt x="97" y="71"/>
                        <a:pt x="97" y="71"/>
                      </a:cubicBezTo>
                      <a:cubicBezTo>
                        <a:pt x="98" y="71"/>
                        <a:pt x="100" y="70"/>
                        <a:pt x="101" y="70"/>
                      </a:cubicBezTo>
                      <a:cubicBezTo>
                        <a:pt x="101" y="70"/>
                        <a:pt x="102" y="70"/>
                        <a:pt x="101" y="71"/>
                      </a:cubicBezTo>
                      <a:cubicBezTo>
                        <a:pt x="100" y="73"/>
                        <a:pt x="101" y="72"/>
                        <a:pt x="100" y="73"/>
                      </a:cubicBezTo>
                      <a:cubicBezTo>
                        <a:pt x="100" y="73"/>
                        <a:pt x="101" y="74"/>
                        <a:pt x="102" y="74"/>
                      </a:cubicBezTo>
                      <a:cubicBezTo>
                        <a:pt x="103" y="74"/>
                        <a:pt x="103" y="73"/>
                        <a:pt x="104" y="73"/>
                      </a:cubicBezTo>
                      <a:cubicBezTo>
                        <a:pt x="106" y="73"/>
                        <a:pt x="108" y="72"/>
                        <a:pt x="110" y="71"/>
                      </a:cubicBezTo>
                      <a:cubicBezTo>
                        <a:pt x="110" y="70"/>
                        <a:pt x="111" y="70"/>
                        <a:pt x="111" y="69"/>
                      </a:cubicBezTo>
                      <a:cubicBezTo>
                        <a:pt x="111" y="68"/>
                        <a:pt x="111" y="68"/>
                        <a:pt x="111" y="68"/>
                      </a:cubicBezTo>
                      <a:cubicBezTo>
                        <a:pt x="110" y="68"/>
                        <a:pt x="109" y="68"/>
                        <a:pt x="108" y="68"/>
                      </a:cubicBezTo>
                      <a:cubicBezTo>
                        <a:pt x="107" y="68"/>
                        <a:pt x="107" y="67"/>
                        <a:pt x="107" y="67"/>
                      </a:cubicBezTo>
                      <a:cubicBezTo>
                        <a:pt x="109" y="66"/>
                        <a:pt x="110" y="66"/>
                        <a:pt x="112" y="65"/>
                      </a:cubicBezTo>
                      <a:cubicBezTo>
                        <a:pt x="112" y="64"/>
                        <a:pt x="112" y="64"/>
                        <a:pt x="112" y="63"/>
                      </a:cubicBezTo>
                      <a:cubicBezTo>
                        <a:pt x="111" y="63"/>
                        <a:pt x="110" y="63"/>
                        <a:pt x="110" y="64"/>
                      </a:cubicBezTo>
                      <a:cubicBezTo>
                        <a:pt x="109" y="64"/>
                        <a:pt x="108" y="63"/>
                        <a:pt x="109" y="62"/>
                      </a:cubicBezTo>
                      <a:cubicBezTo>
                        <a:pt x="110" y="62"/>
                        <a:pt x="110" y="62"/>
                        <a:pt x="111" y="62"/>
                      </a:cubicBezTo>
                      <a:cubicBezTo>
                        <a:pt x="111" y="61"/>
                        <a:pt x="110" y="60"/>
                        <a:pt x="110" y="59"/>
                      </a:cubicBezTo>
                      <a:cubicBezTo>
                        <a:pt x="109" y="60"/>
                        <a:pt x="108" y="60"/>
                        <a:pt x="107" y="60"/>
                      </a:cubicBezTo>
                      <a:cubicBezTo>
                        <a:pt x="106" y="60"/>
                        <a:pt x="106" y="60"/>
                        <a:pt x="106" y="59"/>
                      </a:cubicBezTo>
                      <a:cubicBezTo>
                        <a:pt x="107" y="59"/>
                        <a:pt x="107" y="58"/>
                        <a:pt x="108" y="58"/>
                      </a:cubicBezTo>
                      <a:cubicBezTo>
                        <a:pt x="107" y="56"/>
                        <a:pt x="106" y="55"/>
                        <a:pt x="104" y="54"/>
                      </a:cubicBezTo>
                      <a:cubicBezTo>
                        <a:pt x="104" y="55"/>
                        <a:pt x="103" y="55"/>
                        <a:pt x="102" y="55"/>
                      </a:cubicBezTo>
                      <a:cubicBezTo>
                        <a:pt x="101" y="55"/>
                        <a:pt x="101" y="54"/>
                        <a:pt x="102" y="54"/>
                      </a:cubicBezTo>
                      <a:cubicBezTo>
                        <a:pt x="102" y="54"/>
                        <a:pt x="102" y="53"/>
                        <a:pt x="102" y="53"/>
                      </a:cubicBezTo>
                      <a:cubicBezTo>
                        <a:pt x="101" y="52"/>
                        <a:pt x="100" y="52"/>
                        <a:pt x="98" y="51"/>
                      </a:cubicBezTo>
                      <a:cubicBezTo>
                        <a:pt x="97" y="52"/>
                        <a:pt x="96" y="52"/>
                        <a:pt x="95" y="53"/>
                      </a:cubicBezTo>
                      <a:cubicBezTo>
                        <a:pt x="94" y="53"/>
                        <a:pt x="94" y="52"/>
                        <a:pt x="94" y="51"/>
                      </a:cubicBezTo>
                      <a:cubicBezTo>
                        <a:pt x="95" y="51"/>
                        <a:pt x="95" y="51"/>
                        <a:pt x="96" y="50"/>
                      </a:cubicBezTo>
                      <a:cubicBezTo>
                        <a:pt x="93" y="49"/>
                        <a:pt x="90" y="48"/>
                        <a:pt x="88" y="48"/>
                      </a:cubicBezTo>
                      <a:cubicBezTo>
                        <a:pt x="88" y="48"/>
                        <a:pt x="88" y="48"/>
                        <a:pt x="88" y="48"/>
                      </a:cubicBezTo>
                      <a:cubicBezTo>
                        <a:pt x="87" y="48"/>
                        <a:pt x="87" y="48"/>
                        <a:pt x="87" y="48"/>
                      </a:cubicBezTo>
                      <a:cubicBezTo>
                        <a:pt x="86" y="49"/>
                        <a:pt x="85" y="49"/>
                        <a:pt x="84" y="50"/>
                      </a:cubicBezTo>
                      <a:cubicBezTo>
                        <a:pt x="84" y="50"/>
                        <a:pt x="83" y="49"/>
                        <a:pt x="84" y="49"/>
                      </a:cubicBezTo>
                      <a:cubicBezTo>
                        <a:pt x="84" y="48"/>
                        <a:pt x="85" y="48"/>
                        <a:pt x="85" y="47"/>
                      </a:cubicBezTo>
                      <a:cubicBezTo>
                        <a:pt x="84" y="47"/>
                        <a:pt x="83" y="48"/>
                        <a:pt x="82" y="48"/>
                      </a:cubicBezTo>
                      <a:cubicBezTo>
                        <a:pt x="78" y="50"/>
                        <a:pt x="75" y="55"/>
                        <a:pt x="72" y="50"/>
                      </a:cubicBezTo>
                      <a:cubicBezTo>
                        <a:pt x="71" y="51"/>
                        <a:pt x="70" y="51"/>
                        <a:pt x="70" y="51"/>
                      </a:cubicBezTo>
                      <a:cubicBezTo>
                        <a:pt x="69" y="52"/>
                        <a:pt x="69" y="51"/>
                        <a:pt x="69" y="50"/>
                      </a:cubicBezTo>
                      <a:cubicBezTo>
                        <a:pt x="70" y="50"/>
                        <a:pt x="70" y="50"/>
                        <a:pt x="71" y="49"/>
                      </a:cubicBezTo>
                      <a:cubicBezTo>
                        <a:pt x="71" y="49"/>
                        <a:pt x="70" y="49"/>
                        <a:pt x="70" y="48"/>
                      </a:cubicBezTo>
                      <a:cubicBezTo>
                        <a:pt x="69" y="47"/>
                        <a:pt x="69" y="46"/>
                        <a:pt x="69" y="46"/>
                      </a:cubicBezTo>
                      <a:cubicBezTo>
                        <a:pt x="68" y="46"/>
                        <a:pt x="67" y="45"/>
                        <a:pt x="68" y="45"/>
                      </a:cubicBezTo>
                      <a:cubicBezTo>
                        <a:pt x="68" y="45"/>
                        <a:pt x="68" y="45"/>
                        <a:pt x="68" y="45"/>
                      </a:cubicBezTo>
                      <a:cubicBezTo>
                        <a:pt x="67" y="43"/>
                        <a:pt x="67" y="41"/>
                        <a:pt x="66" y="40"/>
                      </a:cubicBezTo>
                      <a:cubicBezTo>
                        <a:pt x="66" y="40"/>
                        <a:pt x="66" y="40"/>
                        <a:pt x="66" y="40"/>
                      </a:cubicBezTo>
                      <a:cubicBezTo>
                        <a:pt x="65" y="40"/>
                        <a:pt x="65" y="39"/>
                        <a:pt x="65" y="39"/>
                      </a:cubicBezTo>
                      <a:cubicBezTo>
                        <a:pt x="65" y="39"/>
                        <a:pt x="65" y="39"/>
                        <a:pt x="65" y="39"/>
                      </a:cubicBezTo>
                      <a:cubicBezTo>
                        <a:pt x="65" y="38"/>
                        <a:pt x="64" y="37"/>
                        <a:pt x="64" y="36"/>
                      </a:cubicBezTo>
                      <a:cubicBezTo>
                        <a:pt x="63" y="36"/>
                        <a:pt x="63" y="35"/>
                        <a:pt x="63" y="35"/>
                      </a:cubicBezTo>
                      <a:cubicBezTo>
                        <a:pt x="63" y="34"/>
                        <a:pt x="63" y="34"/>
                        <a:pt x="62" y="33"/>
                      </a:cubicBezTo>
                      <a:cubicBezTo>
                        <a:pt x="62" y="33"/>
                        <a:pt x="61" y="33"/>
                        <a:pt x="62" y="32"/>
                      </a:cubicBezTo>
                      <a:cubicBezTo>
                        <a:pt x="61" y="31"/>
                        <a:pt x="60" y="31"/>
                        <a:pt x="60" y="30"/>
                      </a:cubicBezTo>
                      <a:cubicBezTo>
                        <a:pt x="59" y="30"/>
                        <a:pt x="58" y="31"/>
                        <a:pt x="56" y="31"/>
                      </a:cubicBezTo>
                      <a:cubicBezTo>
                        <a:pt x="56" y="31"/>
                        <a:pt x="55" y="30"/>
                        <a:pt x="56" y="30"/>
                      </a:cubicBezTo>
                      <a:cubicBezTo>
                        <a:pt x="57" y="29"/>
                        <a:pt x="57" y="29"/>
                        <a:pt x="58" y="28"/>
                      </a:cubicBezTo>
                      <a:cubicBezTo>
                        <a:pt x="57" y="28"/>
                        <a:pt x="56" y="27"/>
                        <a:pt x="55" y="26"/>
                      </a:cubicBezTo>
                      <a:cubicBezTo>
                        <a:pt x="54" y="27"/>
                        <a:pt x="53" y="27"/>
                        <a:pt x="51" y="28"/>
                      </a:cubicBezTo>
                      <a:cubicBezTo>
                        <a:pt x="51" y="28"/>
                        <a:pt x="50" y="27"/>
                        <a:pt x="51" y="27"/>
                      </a:cubicBezTo>
                      <a:cubicBezTo>
                        <a:pt x="51" y="26"/>
                        <a:pt x="51" y="26"/>
                        <a:pt x="52" y="25"/>
                      </a:cubicBezTo>
                      <a:cubicBezTo>
                        <a:pt x="51" y="25"/>
                        <a:pt x="50" y="25"/>
                        <a:pt x="50" y="25"/>
                      </a:cubicBezTo>
                      <a:cubicBezTo>
                        <a:pt x="49" y="25"/>
                        <a:pt x="49" y="25"/>
                        <a:pt x="49" y="25"/>
                      </a:cubicBezTo>
                      <a:cubicBezTo>
                        <a:pt x="48" y="26"/>
                        <a:pt x="47" y="25"/>
                        <a:pt x="48" y="25"/>
                      </a:cubicBezTo>
                      <a:cubicBezTo>
                        <a:pt x="47" y="25"/>
                        <a:pt x="46" y="25"/>
                        <a:pt x="46" y="25"/>
                      </a:cubicBezTo>
                      <a:cubicBezTo>
                        <a:pt x="40" y="29"/>
                        <a:pt x="33" y="31"/>
                        <a:pt x="27" y="34"/>
                      </a:cubicBezTo>
                      <a:cubicBezTo>
                        <a:pt x="26" y="34"/>
                        <a:pt x="25" y="33"/>
                        <a:pt x="26" y="33"/>
                      </a:cubicBezTo>
                      <a:cubicBezTo>
                        <a:pt x="27" y="32"/>
                        <a:pt x="28" y="32"/>
                        <a:pt x="28" y="31"/>
                      </a:cubicBezTo>
                      <a:cubicBezTo>
                        <a:pt x="27" y="32"/>
                        <a:pt x="25" y="31"/>
                        <a:pt x="24" y="31"/>
                      </a:cubicBezTo>
                      <a:cubicBezTo>
                        <a:pt x="22" y="32"/>
                        <a:pt x="21" y="32"/>
                        <a:pt x="19" y="32"/>
                      </a:cubicBezTo>
                      <a:cubicBezTo>
                        <a:pt x="19" y="33"/>
                        <a:pt x="18" y="32"/>
                        <a:pt x="19" y="31"/>
                      </a:cubicBezTo>
                      <a:cubicBezTo>
                        <a:pt x="19" y="31"/>
                        <a:pt x="19" y="31"/>
                        <a:pt x="20" y="30"/>
                      </a:cubicBezTo>
                      <a:cubicBezTo>
                        <a:pt x="18" y="30"/>
                        <a:pt x="17" y="30"/>
                        <a:pt x="16" y="30"/>
                      </a:cubicBezTo>
                      <a:cubicBezTo>
                        <a:pt x="15" y="30"/>
                        <a:pt x="14" y="30"/>
                        <a:pt x="14" y="30"/>
                      </a:cubicBezTo>
                      <a:cubicBezTo>
                        <a:pt x="13" y="30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2" y="28"/>
                        <a:pt x="11" y="28"/>
                      </a:cubicBezTo>
                      <a:cubicBezTo>
                        <a:pt x="10" y="28"/>
                        <a:pt x="10" y="29"/>
                        <a:pt x="9" y="29"/>
                      </a:cubicBezTo>
                      <a:cubicBezTo>
                        <a:pt x="8" y="29"/>
                        <a:pt x="8" y="28"/>
                        <a:pt x="8" y="28"/>
                      </a:cubicBezTo>
                      <a:cubicBezTo>
                        <a:pt x="9" y="28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6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7" y="27"/>
                        <a:pt x="7" y="26"/>
                        <a:pt x="7" y="25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8" y="25"/>
                        <a:pt x="7" y="25"/>
                        <a:pt x="7" y="24"/>
                      </a:cubicBezTo>
                      <a:cubicBezTo>
                        <a:pt x="7" y="23"/>
                        <a:pt x="9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3" y="23"/>
                        <a:pt x="14" y="23"/>
                      </a:cubicBezTo>
                      <a:cubicBezTo>
                        <a:pt x="15" y="23"/>
                        <a:pt x="17" y="23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1" y="24"/>
                        <a:pt x="22" y="25"/>
                        <a:pt x="23" y="25"/>
                      </a:cubicBezTo>
                      <a:cubicBezTo>
                        <a:pt x="24" y="25"/>
                        <a:pt x="25" y="24"/>
                        <a:pt x="26" y="24"/>
                      </a:cubicBezTo>
                      <a:cubicBezTo>
                        <a:pt x="26" y="24"/>
                        <a:pt x="27" y="24"/>
                        <a:pt x="27" y="24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30" y="26"/>
                        <a:pt x="34" y="25"/>
                        <a:pt x="36" y="21"/>
                      </a:cubicBezTo>
                      <a:cubicBezTo>
                        <a:pt x="36" y="20"/>
                        <a:pt x="36" y="19"/>
                        <a:pt x="36" y="18"/>
                      </a:cubicBezTo>
                      <a:cubicBezTo>
                        <a:pt x="36" y="18"/>
                        <a:pt x="35" y="18"/>
                        <a:pt x="35" y="18"/>
                      </a:cubicBezTo>
                      <a:cubicBezTo>
                        <a:pt x="35" y="18"/>
                        <a:pt x="34" y="18"/>
                        <a:pt x="34" y="17"/>
                      </a:cubicBezTo>
                      <a:cubicBezTo>
                        <a:pt x="35" y="16"/>
                        <a:pt x="35" y="15"/>
                        <a:pt x="36" y="15"/>
                      </a:cubicBezTo>
                      <a:cubicBezTo>
                        <a:pt x="35" y="14"/>
                        <a:pt x="35" y="14"/>
                        <a:pt x="35" y="13"/>
                      </a:cubicBezTo>
                      <a:cubicBezTo>
                        <a:pt x="35" y="13"/>
                        <a:pt x="34" y="13"/>
                        <a:pt x="33" y="13"/>
                      </a:cubicBezTo>
                      <a:cubicBezTo>
                        <a:pt x="33" y="14"/>
                        <a:pt x="32" y="12"/>
                        <a:pt x="33" y="12"/>
                      </a:cubicBezTo>
                      <a:cubicBezTo>
                        <a:pt x="34" y="12"/>
                        <a:pt x="35" y="12"/>
                        <a:pt x="35" y="11"/>
                      </a:cubicBezTo>
                      <a:cubicBezTo>
                        <a:pt x="35" y="10"/>
                        <a:pt x="36" y="9"/>
                        <a:pt x="38" y="10"/>
                      </a:cubicBezTo>
                      <a:cubicBezTo>
                        <a:pt x="39" y="10"/>
                        <a:pt x="40" y="10"/>
                        <a:pt x="40" y="11"/>
                      </a:cubicBezTo>
                      <a:cubicBezTo>
                        <a:pt x="40" y="11"/>
                        <a:pt x="41" y="11"/>
                        <a:pt x="41" y="11"/>
                      </a:cubicBezTo>
                      <a:cubicBezTo>
                        <a:pt x="42" y="12"/>
                        <a:pt x="43" y="13"/>
                        <a:pt x="43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6" y="15"/>
                        <a:pt x="47" y="17"/>
                        <a:pt x="49" y="18"/>
                      </a:cubicBezTo>
                      <a:cubicBezTo>
                        <a:pt x="50" y="17"/>
                        <a:pt x="51" y="17"/>
                        <a:pt x="52" y="18"/>
                      </a:cubicBezTo>
                      <a:cubicBezTo>
                        <a:pt x="53" y="18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4" y="19"/>
                        <a:pt x="55" y="20"/>
                        <a:pt x="56" y="20"/>
                      </a:cubicBezTo>
                      <a:cubicBezTo>
                        <a:pt x="56" y="20"/>
                        <a:pt x="57" y="20"/>
                        <a:pt x="57" y="20"/>
                      </a:cubicBezTo>
                      <a:cubicBezTo>
                        <a:pt x="58" y="19"/>
                        <a:pt x="58" y="20"/>
                        <a:pt x="58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9" y="21"/>
                        <a:pt x="61" y="21"/>
                        <a:pt x="62" y="22"/>
                      </a:cubicBezTo>
                      <a:cubicBezTo>
                        <a:pt x="64" y="21"/>
                        <a:pt x="66" y="20"/>
                        <a:pt x="68" y="19"/>
                      </a:cubicBezTo>
                      <a:cubicBezTo>
                        <a:pt x="68" y="19"/>
                        <a:pt x="69" y="20"/>
                        <a:pt x="68" y="20"/>
                      </a:cubicBezTo>
                      <a:cubicBezTo>
                        <a:pt x="68" y="21"/>
                        <a:pt x="67" y="21"/>
                        <a:pt x="67" y="22"/>
                      </a:cubicBezTo>
                      <a:cubicBezTo>
                        <a:pt x="67" y="22"/>
                        <a:pt x="68" y="22"/>
                        <a:pt x="69" y="22"/>
                      </a:cubicBezTo>
                      <a:cubicBezTo>
                        <a:pt x="73" y="22"/>
                        <a:pt x="75" y="19"/>
                        <a:pt x="74" y="16"/>
                      </a:cubicBezTo>
                      <a:cubicBezTo>
                        <a:pt x="74" y="16"/>
                        <a:pt x="73" y="16"/>
                        <a:pt x="73" y="16"/>
                      </a:cubicBezTo>
                      <a:cubicBezTo>
                        <a:pt x="72" y="17"/>
                        <a:pt x="72" y="15"/>
                        <a:pt x="72" y="15"/>
                      </a:cubicBezTo>
                      <a:cubicBezTo>
                        <a:pt x="72" y="15"/>
                        <a:pt x="72" y="15"/>
                        <a:pt x="72" y="15"/>
                      </a:cubicBezTo>
                      <a:cubicBezTo>
                        <a:pt x="71" y="15"/>
                        <a:pt x="71" y="14"/>
                        <a:pt x="71" y="14"/>
                      </a:cubicBezTo>
                      <a:cubicBezTo>
                        <a:pt x="72" y="13"/>
                        <a:pt x="73" y="13"/>
                        <a:pt x="73" y="13"/>
                      </a:cubicBezTo>
                      <a:cubicBezTo>
                        <a:pt x="73" y="12"/>
                        <a:pt x="72" y="12"/>
                        <a:pt x="72" y="11"/>
                      </a:cubicBezTo>
                      <a:cubicBezTo>
                        <a:pt x="71" y="11"/>
                        <a:pt x="70" y="12"/>
                        <a:pt x="68" y="12"/>
                      </a:cubicBezTo>
                      <a:cubicBezTo>
                        <a:pt x="68" y="12"/>
                        <a:pt x="68" y="11"/>
                        <a:pt x="68" y="11"/>
                      </a:cubicBezTo>
                      <a:cubicBezTo>
                        <a:pt x="68" y="10"/>
                        <a:pt x="69" y="10"/>
                        <a:pt x="69" y="9"/>
                      </a:cubicBezTo>
                      <a:cubicBezTo>
                        <a:pt x="69" y="9"/>
                        <a:pt x="68" y="9"/>
                        <a:pt x="68" y="9"/>
                      </a:cubicBezTo>
                      <a:cubicBezTo>
                        <a:pt x="66" y="10"/>
                        <a:pt x="64" y="10"/>
                        <a:pt x="63" y="10"/>
                      </a:cubicBezTo>
                      <a:cubicBezTo>
                        <a:pt x="62" y="11"/>
                        <a:pt x="62" y="10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1" y="9"/>
                        <a:pt x="59" y="8"/>
                        <a:pt x="59" y="8"/>
                      </a:cubicBezTo>
                      <a:cubicBezTo>
                        <a:pt x="62" y="7"/>
                        <a:pt x="65" y="6"/>
                        <a:pt x="68" y="6"/>
                      </a:cubicBezTo>
                      <a:cubicBezTo>
                        <a:pt x="69" y="6"/>
                        <a:pt x="69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0" y="5"/>
                        <a:pt x="70" y="5"/>
                        <a:pt x="70" y="5"/>
                      </a:cubicBezTo>
                      <a:cubicBezTo>
                        <a:pt x="73" y="4"/>
                        <a:pt x="71" y="0"/>
                        <a:pt x="68" y="0"/>
                      </a:cubicBezTo>
                      <a:cubicBezTo>
                        <a:pt x="68" y="1"/>
                        <a:pt x="67" y="1"/>
                        <a:pt x="6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1" name="Freeform 4445"/>
                <p:cNvSpPr/>
                <p:nvPr/>
              </p:nvSpPr>
              <p:spPr bwMode="auto">
                <a:xfrm>
                  <a:off x="3525" y="1230"/>
                  <a:ext cx="14" cy="2"/>
                </a:xfrm>
                <a:custGeom>
                  <a:avLst/>
                  <a:gdLst>
                    <a:gd name="T0" fmla="*/ 3 w 8"/>
                    <a:gd name="T1" fmla="*/ 1 h 1"/>
                    <a:gd name="T2" fmla="*/ 8 w 8"/>
                    <a:gd name="T3" fmla="*/ 0 h 1"/>
                    <a:gd name="T4" fmla="*/ 0 w 8"/>
                    <a:gd name="T5" fmla="*/ 1 h 1"/>
                    <a:gd name="T6" fmla="*/ 1 w 8"/>
                    <a:gd name="T7" fmla="*/ 1 h 1"/>
                    <a:gd name="T8" fmla="*/ 3 w 8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">
                      <a:moveTo>
                        <a:pt x="3" y="1"/>
                      </a:moveTo>
                      <a:cubicBezTo>
                        <a:pt x="5" y="1"/>
                        <a:pt x="7" y="0"/>
                        <a:pt x="8" y="0"/>
                      </a:cubicBezTo>
                      <a:cubicBezTo>
                        <a:pt x="5" y="0"/>
                        <a:pt x="3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2" name="Freeform 4446"/>
                <p:cNvSpPr/>
                <p:nvPr/>
              </p:nvSpPr>
              <p:spPr bwMode="auto">
                <a:xfrm>
                  <a:off x="3523" y="1232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3" name="Freeform 4447"/>
                <p:cNvSpPr/>
                <p:nvPr/>
              </p:nvSpPr>
              <p:spPr bwMode="auto">
                <a:xfrm>
                  <a:off x="3522" y="1226"/>
                  <a:ext cx="7" cy="4"/>
                </a:xfrm>
                <a:custGeom>
                  <a:avLst/>
                  <a:gdLst>
                    <a:gd name="T0" fmla="*/ 0 w 4"/>
                    <a:gd name="T1" fmla="*/ 1 h 2"/>
                    <a:gd name="T2" fmla="*/ 0 w 4"/>
                    <a:gd name="T3" fmla="*/ 2 h 2"/>
                    <a:gd name="T4" fmla="*/ 0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4" y="0"/>
                        <a:pt x="2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4" name="Freeform 4448"/>
                <p:cNvSpPr>
                  <a:spLocks noEditPoints="1"/>
                </p:cNvSpPr>
                <p:nvPr/>
              </p:nvSpPr>
              <p:spPr bwMode="auto">
                <a:xfrm>
                  <a:off x="3428" y="1516"/>
                  <a:ext cx="68" cy="61"/>
                </a:xfrm>
                <a:custGeom>
                  <a:avLst/>
                  <a:gdLst>
                    <a:gd name="T0" fmla="*/ 37 w 39"/>
                    <a:gd name="T1" fmla="*/ 1 h 35"/>
                    <a:gd name="T2" fmla="*/ 33 w 39"/>
                    <a:gd name="T3" fmla="*/ 1 h 35"/>
                    <a:gd name="T4" fmla="*/ 19 w 39"/>
                    <a:gd name="T5" fmla="*/ 5 h 35"/>
                    <a:gd name="T6" fmla="*/ 10 w 39"/>
                    <a:gd name="T7" fmla="*/ 15 h 35"/>
                    <a:gd name="T8" fmla="*/ 10 w 39"/>
                    <a:gd name="T9" fmla="*/ 33 h 35"/>
                    <a:gd name="T10" fmla="*/ 28 w 39"/>
                    <a:gd name="T11" fmla="*/ 22 h 35"/>
                    <a:gd name="T12" fmla="*/ 39 w 39"/>
                    <a:gd name="T13" fmla="*/ 4 h 35"/>
                    <a:gd name="T14" fmla="*/ 37 w 39"/>
                    <a:gd name="T15" fmla="*/ 1 h 35"/>
                    <a:gd name="T16" fmla="*/ 33 w 39"/>
                    <a:gd name="T17" fmla="*/ 9 h 35"/>
                    <a:gd name="T18" fmla="*/ 32 w 39"/>
                    <a:gd name="T19" fmla="*/ 10 h 35"/>
                    <a:gd name="T20" fmla="*/ 26 w 39"/>
                    <a:gd name="T21" fmla="*/ 17 h 35"/>
                    <a:gd name="T22" fmla="*/ 22 w 39"/>
                    <a:gd name="T23" fmla="*/ 22 h 35"/>
                    <a:gd name="T24" fmla="*/ 24 w 39"/>
                    <a:gd name="T25" fmla="*/ 22 h 35"/>
                    <a:gd name="T26" fmla="*/ 24 w 39"/>
                    <a:gd name="T27" fmla="*/ 23 h 35"/>
                    <a:gd name="T28" fmla="*/ 13 w 39"/>
                    <a:gd name="T29" fmla="*/ 29 h 35"/>
                    <a:gd name="T30" fmla="*/ 12 w 39"/>
                    <a:gd name="T31" fmla="*/ 28 h 35"/>
                    <a:gd name="T32" fmla="*/ 12 w 39"/>
                    <a:gd name="T33" fmla="*/ 28 h 35"/>
                    <a:gd name="T34" fmla="*/ 12 w 39"/>
                    <a:gd name="T35" fmla="*/ 28 h 35"/>
                    <a:gd name="T36" fmla="*/ 12 w 39"/>
                    <a:gd name="T37" fmla="*/ 22 h 35"/>
                    <a:gd name="T38" fmla="*/ 12 w 39"/>
                    <a:gd name="T39" fmla="*/ 21 h 35"/>
                    <a:gd name="T40" fmla="*/ 13 w 39"/>
                    <a:gd name="T41" fmla="*/ 20 h 35"/>
                    <a:gd name="T42" fmla="*/ 16 w 39"/>
                    <a:gd name="T43" fmla="*/ 16 h 35"/>
                    <a:gd name="T44" fmla="*/ 13 w 39"/>
                    <a:gd name="T45" fmla="*/ 16 h 35"/>
                    <a:gd name="T46" fmla="*/ 13 w 39"/>
                    <a:gd name="T47" fmla="*/ 14 h 35"/>
                    <a:gd name="T48" fmla="*/ 19 w 39"/>
                    <a:gd name="T49" fmla="*/ 13 h 35"/>
                    <a:gd name="T50" fmla="*/ 20 w 39"/>
                    <a:gd name="T51" fmla="*/ 11 h 35"/>
                    <a:gd name="T52" fmla="*/ 15 w 39"/>
                    <a:gd name="T53" fmla="*/ 12 h 35"/>
                    <a:gd name="T54" fmla="*/ 15 w 39"/>
                    <a:gd name="T55" fmla="*/ 10 h 35"/>
                    <a:gd name="T56" fmla="*/ 31 w 39"/>
                    <a:gd name="T57" fmla="*/ 8 h 35"/>
                    <a:gd name="T58" fmla="*/ 33 w 39"/>
                    <a:gd name="T59" fmla="*/ 7 h 35"/>
                    <a:gd name="T60" fmla="*/ 33 w 39"/>
                    <a:gd name="T61" fmla="*/ 8 h 35"/>
                    <a:gd name="T62" fmla="*/ 33 w 39"/>
                    <a:gd name="T63" fmla="*/ 9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9" h="35">
                      <a:moveTo>
                        <a:pt x="37" y="1"/>
                      </a:moveTo>
                      <a:cubicBezTo>
                        <a:pt x="36" y="0"/>
                        <a:pt x="35" y="0"/>
                        <a:pt x="33" y="1"/>
                      </a:cubicBezTo>
                      <a:cubicBezTo>
                        <a:pt x="29" y="5"/>
                        <a:pt x="24" y="3"/>
                        <a:pt x="19" y="5"/>
                      </a:cubicBezTo>
                      <a:cubicBezTo>
                        <a:pt x="15" y="7"/>
                        <a:pt x="13" y="12"/>
                        <a:pt x="10" y="15"/>
                      </a:cubicBezTo>
                      <a:cubicBezTo>
                        <a:pt x="7" y="20"/>
                        <a:pt x="0" y="30"/>
                        <a:pt x="10" y="33"/>
                      </a:cubicBezTo>
                      <a:cubicBezTo>
                        <a:pt x="16" y="35"/>
                        <a:pt x="24" y="27"/>
                        <a:pt x="28" y="22"/>
                      </a:cubicBezTo>
                      <a:cubicBezTo>
                        <a:pt x="33" y="18"/>
                        <a:pt x="39" y="11"/>
                        <a:pt x="39" y="4"/>
                      </a:cubicBezTo>
                      <a:cubicBezTo>
                        <a:pt x="39" y="2"/>
                        <a:pt x="38" y="1"/>
                        <a:pt x="37" y="1"/>
                      </a:cubicBezTo>
                      <a:close/>
                      <a:moveTo>
                        <a:pt x="33" y="9"/>
                      </a:moveTo>
                      <a:cubicBezTo>
                        <a:pt x="32" y="9"/>
                        <a:pt x="32" y="10"/>
                        <a:pt x="32" y="10"/>
                      </a:cubicBezTo>
                      <a:cubicBezTo>
                        <a:pt x="30" y="12"/>
                        <a:pt x="28" y="15"/>
                        <a:pt x="26" y="17"/>
                      </a:cubicBezTo>
                      <a:cubicBezTo>
                        <a:pt x="25" y="18"/>
                        <a:pt x="23" y="20"/>
                        <a:pt x="22" y="22"/>
                      </a:cubicBezTo>
                      <a:cubicBezTo>
                        <a:pt x="22" y="22"/>
                        <a:pt x="23" y="22"/>
                        <a:pt x="24" y="22"/>
                      </a:cubicBezTo>
                      <a:cubicBezTo>
                        <a:pt x="24" y="23"/>
                        <a:pt x="25" y="23"/>
                        <a:pt x="24" y="23"/>
                      </a:cubicBezTo>
                      <a:cubicBezTo>
                        <a:pt x="21" y="27"/>
                        <a:pt x="16" y="26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9" y="28"/>
                        <a:pt x="10" y="25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3" y="21"/>
                        <a:pt x="13" y="20"/>
                        <a:pt x="13" y="20"/>
                      </a:cubicBezTo>
                      <a:cubicBezTo>
                        <a:pt x="14" y="19"/>
                        <a:pt x="15" y="17"/>
                        <a:pt x="16" y="16"/>
                      </a:cubicBezTo>
                      <a:cubicBezTo>
                        <a:pt x="15" y="16"/>
                        <a:pt x="14" y="16"/>
                        <a:pt x="13" y="16"/>
                      </a:cubicBezTo>
                      <a:cubicBezTo>
                        <a:pt x="13" y="15"/>
                        <a:pt x="12" y="15"/>
                        <a:pt x="13" y="14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2"/>
                        <a:pt x="20" y="12"/>
                        <a:pt x="20" y="11"/>
                      </a:cubicBezTo>
                      <a:cubicBezTo>
                        <a:pt x="18" y="11"/>
                        <a:pt x="16" y="12"/>
                        <a:pt x="15" y="12"/>
                      </a:cubicBezTo>
                      <a:cubicBezTo>
                        <a:pt x="14" y="11"/>
                        <a:pt x="14" y="10"/>
                        <a:pt x="15" y="10"/>
                      </a:cubicBezTo>
                      <a:cubicBezTo>
                        <a:pt x="20" y="11"/>
                        <a:pt x="26" y="8"/>
                        <a:pt x="31" y="8"/>
                      </a:cubicBezTo>
                      <a:cubicBezTo>
                        <a:pt x="32" y="8"/>
                        <a:pt x="32" y="8"/>
                        <a:pt x="33" y="7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9"/>
                        <a:pt x="3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5" name="Freeform 4449"/>
                <p:cNvSpPr/>
                <p:nvPr/>
              </p:nvSpPr>
              <p:spPr bwMode="auto">
                <a:xfrm>
                  <a:off x="3457" y="1556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3 w 5"/>
                    <a:gd name="T3" fmla="*/ 0 h 3"/>
                    <a:gd name="T4" fmla="*/ 0 w 5"/>
                    <a:gd name="T5" fmla="*/ 3 h 3"/>
                    <a:gd name="T6" fmla="*/ 5 w 5"/>
                    <a:gd name="T7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2" y="2"/>
                        <a:pt x="4" y="2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6" name="Freeform 4450"/>
                <p:cNvSpPr/>
                <p:nvPr/>
              </p:nvSpPr>
              <p:spPr bwMode="auto">
                <a:xfrm>
                  <a:off x="3456" y="1540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1 w 2"/>
                    <a:gd name="T3" fmla="*/ 1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7" name="Freeform 4451"/>
                <p:cNvSpPr/>
                <p:nvPr/>
              </p:nvSpPr>
              <p:spPr bwMode="auto">
                <a:xfrm>
                  <a:off x="3456" y="1003"/>
                  <a:ext cx="54" cy="70"/>
                </a:xfrm>
                <a:custGeom>
                  <a:avLst/>
                  <a:gdLst>
                    <a:gd name="T0" fmla="*/ 5 w 31"/>
                    <a:gd name="T1" fmla="*/ 33 h 40"/>
                    <a:gd name="T2" fmla="*/ 5 w 31"/>
                    <a:gd name="T3" fmla="*/ 33 h 40"/>
                    <a:gd name="T4" fmla="*/ 18 w 31"/>
                    <a:gd name="T5" fmla="*/ 12 h 40"/>
                    <a:gd name="T6" fmla="*/ 13 w 31"/>
                    <a:gd name="T7" fmla="*/ 36 h 40"/>
                    <a:gd name="T8" fmla="*/ 13 w 31"/>
                    <a:gd name="T9" fmla="*/ 36 h 40"/>
                    <a:gd name="T10" fmla="*/ 14 w 31"/>
                    <a:gd name="T11" fmla="*/ 40 h 40"/>
                    <a:gd name="T12" fmla="*/ 16 w 31"/>
                    <a:gd name="T13" fmla="*/ 39 h 40"/>
                    <a:gd name="T14" fmla="*/ 17 w 31"/>
                    <a:gd name="T15" fmla="*/ 39 h 40"/>
                    <a:gd name="T16" fmla="*/ 18 w 31"/>
                    <a:gd name="T17" fmla="*/ 38 h 40"/>
                    <a:gd name="T18" fmla="*/ 27 w 31"/>
                    <a:gd name="T19" fmla="*/ 23 h 40"/>
                    <a:gd name="T20" fmla="*/ 27 w 31"/>
                    <a:gd name="T21" fmla="*/ 23 h 40"/>
                    <a:gd name="T22" fmla="*/ 29 w 31"/>
                    <a:gd name="T23" fmla="*/ 18 h 40"/>
                    <a:gd name="T24" fmla="*/ 23 w 31"/>
                    <a:gd name="T25" fmla="*/ 8 h 40"/>
                    <a:gd name="T26" fmla="*/ 1 w 31"/>
                    <a:gd name="T27" fmla="*/ 30 h 40"/>
                    <a:gd name="T28" fmla="*/ 0 w 31"/>
                    <a:gd name="T29" fmla="*/ 31 h 40"/>
                    <a:gd name="T30" fmla="*/ 5 w 31"/>
                    <a:gd name="T31" fmla="*/ 3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0">
                      <a:moveTo>
                        <a:pt x="5" y="33"/>
                      </a:move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8" y="27"/>
                        <a:pt x="9" y="10"/>
                        <a:pt x="18" y="12"/>
                      </a:cubicBezTo>
                      <a:cubicBezTo>
                        <a:pt x="31" y="14"/>
                        <a:pt x="17" y="30"/>
                        <a:pt x="13" y="36"/>
                      </a:cubicBezTo>
                      <a:cubicBezTo>
                        <a:pt x="13" y="36"/>
                        <a:pt x="13" y="36"/>
                        <a:pt x="13" y="36"/>
                      </a:cubicBezTo>
                      <a:cubicBezTo>
                        <a:pt x="11" y="38"/>
                        <a:pt x="13" y="40"/>
                        <a:pt x="14" y="40"/>
                      </a:cubicBezTo>
                      <a:cubicBezTo>
                        <a:pt x="15" y="40"/>
                        <a:pt x="16" y="40"/>
                        <a:pt x="16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8"/>
                        <a:pt x="18" y="38"/>
                      </a:cubicBezTo>
                      <a:cubicBezTo>
                        <a:pt x="20" y="34"/>
                        <a:pt x="25" y="29"/>
                        <a:pt x="27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4" y="21"/>
                        <a:pt x="26" y="18"/>
                        <a:pt x="29" y="18"/>
                      </a:cubicBezTo>
                      <a:cubicBezTo>
                        <a:pt x="29" y="14"/>
                        <a:pt x="28" y="11"/>
                        <a:pt x="23" y="8"/>
                      </a:cubicBezTo>
                      <a:cubicBezTo>
                        <a:pt x="7" y="0"/>
                        <a:pt x="5" y="21"/>
                        <a:pt x="1" y="30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0" y="34"/>
                        <a:pt x="4" y="36"/>
                        <a:pt x="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8" name="Freeform 4452"/>
                <p:cNvSpPr/>
                <p:nvPr/>
              </p:nvSpPr>
              <p:spPr bwMode="auto">
                <a:xfrm>
                  <a:off x="3169" y="1625"/>
                  <a:ext cx="71" cy="79"/>
                </a:xfrm>
                <a:custGeom>
                  <a:avLst/>
                  <a:gdLst>
                    <a:gd name="T0" fmla="*/ 32 w 41"/>
                    <a:gd name="T1" fmla="*/ 22 h 45"/>
                    <a:gd name="T2" fmla="*/ 34 w 41"/>
                    <a:gd name="T3" fmla="*/ 23 h 45"/>
                    <a:gd name="T4" fmla="*/ 40 w 41"/>
                    <a:gd name="T5" fmla="*/ 11 h 45"/>
                    <a:gd name="T6" fmla="*/ 40 w 41"/>
                    <a:gd name="T7" fmla="*/ 9 h 45"/>
                    <a:gd name="T8" fmla="*/ 36 w 41"/>
                    <a:gd name="T9" fmla="*/ 7 h 45"/>
                    <a:gd name="T10" fmla="*/ 35 w 41"/>
                    <a:gd name="T11" fmla="*/ 9 h 45"/>
                    <a:gd name="T12" fmla="*/ 14 w 41"/>
                    <a:gd name="T13" fmla="*/ 34 h 45"/>
                    <a:gd name="T14" fmla="*/ 21 w 41"/>
                    <a:gd name="T15" fmla="*/ 17 h 45"/>
                    <a:gd name="T16" fmla="*/ 28 w 41"/>
                    <a:gd name="T17" fmla="*/ 6 h 45"/>
                    <a:gd name="T18" fmla="*/ 29 w 41"/>
                    <a:gd name="T19" fmla="*/ 5 h 45"/>
                    <a:gd name="T20" fmla="*/ 24 w 41"/>
                    <a:gd name="T21" fmla="*/ 4 h 45"/>
                    <a:gd name="T22" fmla="*/ 23 w 41"/>
                    <a:gd name="T23" fmla="*/ 4 h 45"/>
                    <a:gd name="T24" fmla="*/ 11 w 41"/>
                    <a:gd name="T25" fmla="*/ 39 h 45"/>
                    <a:gd name="T26" fmla="*/ 32 w 41"/>
                    <a:gd name="T27" fmla="*/ 28 h 45"/>
                    <a:gd name="T28" fmla="*/ 29 w 41"/>
                    <a:gd name="T29" fmla="*/ 26 h 45"/>
                    <a:gd name="T30" fmla="*/ 32 w 41"/>
                    <a:gd name="T31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1" h="45">
                      <a:moveTo>
                        <a:pt x="32" y="22"/>
                      </a:moveTo>
                      <a:cubicBezTo>
                        <a:pt x="33" y="22"/>
                        <a:pt x="33" y="23"/>
                        <a:pt x="34" y="23"/>
                      </a:cubicBezTo>
                      <a:cubicBezTo>
                        <a:pt x="37" y="18"/>
                        <a:pt x="38" y="14"/>
                        <a:pt x="40" y="11"/>
                      </a:cubicBezTo>
                      <a:cubicBezTo>
                        <a:pt x="40" y="10"/>
                        <a:pt x="40" y="10"/>
                        <a:pt x="40" y="9"/>
                      </a:cubicBezTo>
                      <a:cubicBezTo>
                        <a:pt x="41" y="6"/>
                        <a:pt x="37" y="4"/>
                        <a:pt x="36" y="7"/>
                      </a:cubicBezTo>
                      <a:cubicBezTo>
                        <a:pt x="35" y="7"/>
                        <a:pt x="35" y="8"/>
                        <a:pt x="35" y="9"/>
                      </a:cubicBezTo>
                      <a:cubicBezTo>
                        <a:pt x="31" y="17"/>
                        <a:pt x="20" y="43"/>
                        <a:pt x="14" y="34"/>
                      </a:cubicBezTo>
                      <a:cubicBezTo>
                        <a:pt x="11" y="30"/>
                        <a:pt x="19" y="21"/>
                        <a:pt x="21" y="17"/>
                      </a:cubicBezTo>
                      <a:cubicBezTo>
                        <a:pt x="23" y="14"/>
                        <a:pt x="26" y="10"/>
                        <a:pt x="28" y="6"/>
                      </a:cubicBezTo>
                      <a:cubicBezTo>
                        <a:pt x="28" y="6"/>
                        <a:pt x="28" y="5"/>
                        <a:pt x="29" y="5"/>
                      </a:cubicBezTo>
                      <a:cubicBezTo>
                        <a:pt x="30" y="2"/>
                        <a:pt x="25" y="0"/>
                        <a:pt x="24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12"/>
                        <a:pt x="0" y="31"/>
                        <a:pt x="11" y="39"/>
                      </a:cubicBezTo>
                      <a:cubicBezTo>
                        <a:pt x="20" y="45"/>
                        <a:pt x="27" y="37"/>
                        <a:pt x="32" y="28"/>
                      </a:cubicBezTo>
                      <a:cubicBezTo>
                        <a:pt x="31" y="27"/>
                        <a:pt x="30" y="27"/>
                        <a:pt x="29" y="26"/>
                      </a:cubicBezTo>
                      <a:cubicBezTo>
                        <a:pt x="26" y="25"/>
                        <a:pt x="29" y="20"/>
                        <a:pt x="3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9" name="Freeform 4453"/>
                <p:cNvSpPr/>
                <p:nvPr/>
              </p:nvSpPr>
              <p:spPr bwMode="auto">
                <a:xfrm>
                  <a:off x="3214" y="1035"/>
                  <a:ext cx="515" cy="660"/>
                </a:xfrm>
                <a:custGeom>
                  <a:avLst/>
                  <a:gdLst>
                    <a:gd name="T0" fmla="*/ 244 w 296"/>
                    <a:gd name="T1" fmla="*/ 60 h 379"/>
                    <a:gd name="T2" fmla="*/ 168 w 296"/>
                    <a:gd name="T3" fmla="*/ 0 h 379"/>
                    <a:gd name="T4" fmla="*/ 168 w 296"/>
                    <a:gd name="T5" fmla="*/ 0 h 379"/>
                    <a:gd name="T6" fmla="*/ 166 w 296"/>
                    <a:gd name="T7" fmla="*/ 5 h 379"/>
                    <a:gd name="T8" fmla="*/ 166 w 296"/>
                    <a:gd name="T9" fmla="*/ 5 h 379"/>
                    <a:gd name="T10" fmla="*/ 227 w 296"/>
                    <a:gd name="T11" fmla="*/ 47 h 379"/>
                    <a:gd name="T12" fmla="*/ 267 w 296"/>
                    <a:gd name="T13" fmla="*/ 114 h 379"/>
                    <a:gd name="T14" fmla="*/ 263 w 296"/>
                    <a:gd name="T15" fmla="*/ 266 h 379"/>
                    <a:gd name="T16" fmla="*/ 130 w 296"/>
                    <a:gd name="T17" fmla="*/ 368 h 379"/>
                    <a:gd name="T18" fmla="*/ 75 w 296"/>
                    <a:gd name="T19" fmla="*/ 373 h 379"/>
                    <a:gd name="T20" fmla="*/ 8 w 296"/>
                    <a:gd name="T21" fmla="*/ 362 h 379"/>
                    <a:gd name="T22" fmla="*/ 6 w 296"/>
                    <a:gd name="T23" fmla="*/ 361 h 379"/>
                    <a:gd name="T24" fmla="*/ 3 w 296"/>
                    <a:gd name="T25" fmla="*/ 365 h 379"/>
                    <a:gd name="T26" fmla="*/ 6 w 296"/>
                    <a:gd name="T27" fmla="*/ 367 h 379"/>
                    <a:gd name="T28" fmla="*/ 63 w 296"/>
                    <a:gd name="T29" fmla="*/ 378 h 379"/>
                    <a:gd name="T30" fmla="*/ 63 w 296"/>
                    <a:gd name="T31" fmla="*/ 376 h 379"/>
                    <a:gd name="T32" fmla="*/ 68 w 296"/>
                    <a:gd name="T33" fmla="*/ 377 h 379"/>
                    <a:gd name="T34" fmla="*/ 68 w 296"/>
                    <a:gd name="T35" fmla="*/ 378 h 379"/>
                    <a:gd name="T36" fmla="*/ 70 w 296"/>
                    <a:gd name="T37" fmla="*/ 378 h 379"/>
                    <a:gd name="T38" fmla="*/ 84 w 296"/>
                    <a:gd name="T39" fmla="*/ 379 h 379"/>
                    <a:gd name="T40" fmla="*/ 86 w 296"/>
                    <a:gd name="T41" fmla="*/ 378 h 379"/>
                    <a:gd name="T42" fmla="*/ 87 w 296"/>
                    <a:gd name="T43" fmla="*/ 379 h 379"/>
                    <a:gd name="T44" fmla="*/ 87 w 296"/>
                    <a:gd name="T45" fmla="*/ 379 h 379"/>
                    <a:gd name="T46" fmla="*/ 86 w 296"/>
                    <a:gd name="T47" fmla="*/ 377 h 379"/>
                    <a:gd name="T48" fmla="*/ 91 w 296"/>
                    <a:gd name="T49" fmla="*/ 376 h 379"/>
                    <a:gd name="T50" fmla="*/ 92 w 296"/>
                    <a:gd name="T51" fmla="*/ 378 h 379"/>
                    <a:gd name="T52" fmla="*/ 129 w 296"/>
                    <a:gd name="T53" fmla="*/ 374 h 379"/>
                    <a:gd name="T54" fmla="*/ 210 w 296"/>
                    <a:gd name="T55" fmla="*/ 338 h 379"/>
                    <a:gd name="T56" fmla="*/ 283 w 296"/>
                    <a:gd name="T57" fmla="*/ 151 h 379"/>
                    <a:gd name="T58" fmla="*/ 244 w 296"/>
                    <a:gd name="T59" fmla="*/ 6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79">
                      <a:moveTo>
                        <a:pt x="244" y="60"/>
                      </a:moveTo>
                      <a:cubicBezTo>
                        <a:pt x="224" y="32"/>
                        <a:pt x="198" y="15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5" y="0"/>
                        <a:pt x="163" y="3"/>
                        <a:pt x="166" y="5"/>
                      </a:cubicBezTo>
                      <a:cubicBezTo>
                        <a:pt x="166" y="5"/>
                        <a:pt x="166" y="5"/>
                        <a:pt x="166" y="5"/>
                      </a:cubicBezTo>
                      <a:cubicBezTo>
                        <a:pt x="188" y="16"/>
                        <a:pt x="210" y="29"/>
                        <a:pt x="227" y="47"/>
                      </a:cubicBezTo>
                      <a:cubicBezTo>
                        <a:pt x="245" y="66"/>
                        <a:pt x="257" y="90"/>
                        <a:pt x="267" y="114"/>
                      </a:cubicBezTo>
                      <a:cubicBezTo>
                        <a:pt x="287" y="164"/>
                        <a:pt x="285" y="217"/>
                        <a:pt x="263" y="266"/>
                      </a:cubicBezTo>
                      <a:cubicBezTo>
                        <a:pt x="238" y="320"/>
                        <a:pt x="187" y="355"/>
                        <a:pt x="130" y="368"/>
                      </a:cubicBezTo>
                      <a:cubicBezTo>
                        <a:pt x="112" y="372"/>
                        <a:pt x="94" y="374"/>
                        <a:pt x="75" y="373"/>
                      </a:cubicBezTo>
                      <a:cubicBezTo>
                        <a:pt x="53" y="373"/>
                        <a:pt x="29" y="371"/>
                        <a:pt x="8" y="362"/>
                      </a:cubicBezTo>
                      <a:cubicBezTo>
                        <a:pt x="7" y="362"/>
                        <a:pt x="7" y="361"/>
                        <a:pt x="6" y="361"/>
                      </a:cubicBezTo>
                      <a:cubicBezTo>
                        <a:pt x="3" y="359"/>
                        <a:pt x="0" y="364"/>
                        <a:pt x="3" y="365"/>
                      </a:cubicBezTo>
                      <a:cubicBezTo>
                        <a:pt x="4" y="366"/>
                        <a:pt x="5" y="366"/>
                        <a:pt x="6" y="367"/>
                      </a:cubicBezTo>
                      <a:cubicBezTo>
                        <a:pt x="23" y="375"/>
                        <a:pt x="44" y="377"/>
                        <a:pt x="63" y="378"/>
                      </a:cubicBezTo>
                      <a:cubicBezTo>
                        <a:pt x="63" y="377"/>
                        <a:pt x="63" y="377"/>
                        <a:pt x="63" y="376"/>
                      </a:cubicBezTo>
                      <a:cubicBezTo>
                        <a:pt x="64" y="373"/>
                        <a:pt x="69" y="374"/>
                        <a:pt x="68" y="377"/>
                      </a:cubicBezTo>
                      <a:cubicBezTo>
                        <a:pt x="68" y="378"/>
                        <a:pt x="68" y="378"/>
                        <a:pt x="68" y="378"/>
                      </a:cubicBezTo>
                      <a:cubicBezTo>
                        <a:pt x="69" y="378"/>
                        <a:pt x="69" y="378"/>
                        <a:pt x="70" y="378"/>
                      </a:cubicBezTo>
                      <a:cubicBezTo>
                        <a:pt x="75" y="379"/>
                        <a:pt x="80" y="379"/>
                        <a:pt x="84" y="379"/>
                      </a:cubicBezTo>
                      <a:cubicBezTo>
                        <a:pt x="85" y="378"/>
                        <a:pt x="85" y="378"/>
                        <a:pt x="86" y="378"/>
                      </a:cubicBezTo>
                      <a:cubicBezTo>
                        <a:pt x="86" y="378"/>
                        <a:pt x="86" y="378"/>
                        <a:pt x="87" y="379"/>
                      </a:cubicBezTo>
                      <a:cubicBezTo>
                        <a:pt x="87" y="379"/>
                        <a:pt x="87" y="379"/>
                        <a:pt x="87" y="379"/>
                      </a:cubicBezTo>
                      <a:cubicBezTo>
                        <a:pt x="87" y="378"/>
                        <a:pt x="86" y="378"/>
                        <a:pt x="86" y="377"/>
                      </a:cubicBezTo>
                      <a:cubicBezTo>
                        <a:pt x="85" y="374"/>
                        <a:pt x="90" y="373"/>
                        <a:pt x="91" y="376"/>
                      </a:cubicBezTo>
                      <a:cubicBezTo>
                        <a:pt x="92" y="377"/>
                        <a:pt x="92" y="377"/>
                        <a:pt x="92" y="378"/>
                      </a:cubicBezTo>
                      <a:cubicBezTo>
                        <a:pt x="104" y="378"/>
                        <a:pt x="117" y="376"/>
                        <a:pt x="129" y="374"/>
                      </a:cubicBezTo>
                      <a:cubicBezTo>
                        <a:pt x="158" y="368"/>
                        <a:pt x="186" y="356"/>
                        <a:pt x="210" y="338"/>
                      </a:cubicBezTo>
                      <a:cubicBezTo>
                        <a:pt x="268" y="297"/>
                        <a:pt x="296" y="220"/>
                        <a:pt x="283" y="151"/>
                      </a:cubicBezTo>
                      <a:cubicBezTo>
                        <a:pt x="278" y="118"/>
                        <a:pt x="263" y="86"/>
                        <a:pt x="244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0" name="Freeform 4454"/>
                <p:cNvSpPr/>
                <p:nvPr/>
              </p:nvSpPr>
              <p:spPr bwMode="auto">
                <a:xfrm>
                  <a:off x="3303" y="1685"/>
                  <a:ext cx="31" cy="76"/>
                </a:xfrm>
                <a:custGeom>
                  <a:avLst/>
                  <a:gdLst>
                    <a:gd name="T0" fmla="*/ 6 w 18"/>
                    <a:gd name="T1" fmla="*/ 44 h 44"/>
                    <a:gd name="T2" fmla="*/ 6 w 18"/>
                    <a:gd name="T3" fmla="*/ 44 h 44"/>
                    <a:gd name="T4" fmla="*/ 6 w 18"/>
                    <a:gd name="T5" fmla="*/ 44 h 44"/>
                    <a:gd name="T6" fmla="*/ 7 w 18"/>
                    <a:gd name="T7" fmla="*/ 44 h 44"/>
                    <a:gd name="T8" fmla="*/ 7 w 18"/>
                    <a:gd name="T9" fmla="*/ 44 h 44"/>
                    <a:gd name="T10" fmla="*/ 7 w 18"/>
                    <a:gd name="T11" fmla="*/ 44 h 44"/>
                    <a:gd name="T12" fmla="*/ 9 w 18"/>
                    <a:gd name="T13" fmla="*/ 44 h 44"/>
                    <a:gd name="T14" fmla="*/ 9 w 18"/>
                    <a:gd name="T15" fmla="*/ 44 h 44"/>
                    <a:gd name="T16" fmla="*/ 9 w 18"/>
                    <a:gd name="T17" fmla="*/ 43 h 44"/>
                    <a:gd name="T18" fmla="*/ 9 w 18"/>
                    <a:gd name="T19" fmla="*/ 41 h 44"/>
                    <a:gd name="T20" fmla="*/ 6 w 18"/>
                    <a:gd name="T21" fmla="*/ 41 h 44"/>
                    <a:gd name="T22" fmla="*/ 5 w 18"/>
                    <a:gd name="T23" fmla="*/ 40 h 44"/>
                    <a:gd name="T24" fmla="*/ 8 w 18"/>
                    <a:gd name="T25" fmla="*/ 39 h 44"/>
                    <a:gd name="T26" fmla="*/ 8 w 18"/>
                    <a:gd name="T27" fmla="*/ 36 h 44"/>
                    <a:gd name="T28" fmla="*/ 5 w 18"/>
                    <a:gd name="T29" fmla="*/ 36 h 44"/>
                    <a:gd name="T30" fmla="*/ 5 w 18"/>
                    <a:gd name="T31" fmla="*/ 35 h 44"/>
                    <a:gd name="T32" fmla="*/ 8 w 18"/>
                    <a:gd name="T33" fmla="*/ 33 h 44"/>
                    <a:gd name="T34" fmla="*/ 9 w 18"/>
                    <a:gd name="T35" fmla="*/ 30 h 44"/>
                    <a:gd name="T36" fmla="*/ 7 w 18"/>
                    <a:gd name="T37" fmla="*/ 31 h 44"/>
                    <a:gd name="T38" fmla="*/ 6 w 18"/>
                    <a:gd name="T39" fmla="*/ 29 h 44"/>
                    <a:gd name="T40" fmla="*/ 9 w 18"/>
                    <a:gd name="T41" fmla="*/ 28 h 44"/>
                    <a:gd name="T42" fmla="*/ 11 w 18"/>
                    <a:gd name="T43" fmla="*/ 23 h 44"/>
                    <a:gd name="T44" fmla="*/ 10 w 18"/>
                    <a:gd name="T45" fmla="*/ 23 h 44"/>
                    <a:gd name="T46" fmla="*/ 10 w 18"/>
                    <a:gd name="T47" fmla="*/ 22 h 44"/>
                    <a:gd name="T48" fmla="*/ 12 w 18"/>
                    <a:gd name="T49" fmla="*/ 20 h 44"/>
                    <a:gd name="T50" fmla="*/ 13 w 18"/>
                    <a:gd name="T51" fmla="*/ 16 h 44"/>
                    <a:gd name="T52" fmla="*/ 11 w 18"/>
                    <a:gd name="T53" fmla="*/ 17 h 44"/>
                    <a:gd name="T54" fmla="*/ 10 w 18"/>
                    <a:gd name="T55" fmla="*/ 16 h 44"/>
                    <a:gd name="T56" fmla="*/ 15 w 18"/>
                    <a:gd name="T57" fmla="*/ 13 h 44"/>
                    <a:gd name="T58" fmla="*/ 16 w 18"/>
                    <a:gd name="T59" fmla="*/ 11 h 44"/>
                    <a:gd name="T60" fmla="*/ 14 w 18"/>
                    <a:gd name="T61" fmla="*/ 11 h 44"/>
                    <a:gd name="T62" fmla="*/ 14 w 18"/>
                    <a:gd name="T63" fmla="*/ 9 h 44"/>
                    <a:gd name="T64" fmla="*/ 16 w 18"/>
                    <a:gd name="T65" fmla="*/ 9 h 44"/>
                    <a:gd name="T66" fmla="*/ 17 w 18"/>
                    <a:gd name="T67" fmla="*/ 5 h 44"/>
                    <a:gd name="T68" fmla="*/ 17 w 18"/>
                    <a:gd name="T69" fmla="*/ 4 h 44"/>
                    <a:gd name="T70" fmla="*/ 12 w 18"/>
                    <a:gd name="T71" fmla="*/ 3 h 44"/>
                    <a:gd name="T72" fmla="*/ 12 w 18"/>
                    <a:gd name="T73" fmla="*/ 5 h 44"/>
                    <a:gd name="T74" fmla="*/ 4 w 18"/>
                    <a:gd name="T75" fmla="*/ 44 h 44"/>
                    <a:gd name="T76" fmla="*/ 4 w 18"/>
                    <a:gd name="T77" fmla="*/ 44 h 44"/>
                    <a:gd name="T78" fmla="*/ 5 w 18"/>
                    <a:gd name="T79" fmla="*/ 44 h 44"/>
                    <a:gd name="T80" fmla="*/ 6 w 18"/>
                    <a:gd name="T81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" h="44">
                      <a:moveTo>
                        <a:pt x="6" y="44"/>
                      </a:move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ubicBezTo>
                        <a:pt x="6" y="44"/>
                        <a:pt x="6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8" y="44"/>
                        <a:pt x="8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2"/>
                        <a:pt x="9" y="42"/>
                        <a:pt x="9" y="41"/>
                      </a:cubicBezTo>
                      <a:cubicBezTo>
                        <a:pt x="8" y="41"/>
                        <a:pt x="7" y="41"/>
                        <a:pt x="6" y="41"/>
                      </a:cubicBezTo>
                      <a:cubicBezTo>
                        <a:pt x="5" y="41"/>
                        <a:pt x="5" y="40"/>
                        <a:pt x="5" y="40"/>
                      </a:cubicBezTo>
                      <a:cubicBezTo>
                        <a:pt x="6" y="39"/>
                        <a:pt x="7" y="39"/>
                        <a:pt x="8" y="39"/>
                      </a:cubicBezTo>
                      <a:cubicBezTo>
                        <a:pt x="8" y="38"/>
                        <a:pt x="8" y="37"/>
                        <a:pt x="8" y="36"/>
                      </a:cubicBezTo>
                      <a:cubicBezTo>
                        <a:pt x="7" y="36"/>
                        <a:pt x="6" y="36"/>
                        <a:pt x="5" y="36"/>
                      </a:cubicBezTo>
                      <a:cubicBezTo>
                        <a:pt x="4" y="36"/>
                        <a:pt x="4" y="35"/>
                        <a:pt x="5" y="35"/>
                      </a:cubicBezTo>
                      <a:cubicBezTo>
                        <a:pt x="6" y="34"/>
                        <a:pt x="7" y="34"/>
                        <a:pt x="8" y="33"/>
                      </a:cubicBezTo>
                      <a:cubicBezTo>
                        <a:pt x="8" y="32"/>
                        <a:pt x="9" y="31"/>
                        <a:pt x="9" y="30"/>
                      </a:cubicBezTo>
                      <a:cubicBezTo>
                        <a:pt x="8" y="30"/>
                        <a:pt x="7" y="31"/>
                        <a:pt x="7" y="31"/>
                      </a:cubicBezTo>
                      <a:cubicBezTo>
                        <a:pt x="6" y="31"/>
                        <a:pt x="5" y="30"/>
                        <a:pt x="6" y="29"/>
                      </a:cubicBezTo>
                      <a:cubicBezTo>
                        <a:pt x="7" y="29"/>
                        <a:pt x="8" y="28"/>
                        <a:pt x="9" y="28"/>
                      </a:cubicBezTo>
                      <a:cubicBezTo>
                        <a:pt x="10" y="26"/>
                        <a:pt x="10" y="24"/>
                        <a:pt x="11" y="23"/>
                      </a:cubicBezTo>
                      <a:cubicBezTo>
                        <a:pt x="11" y="23"/>
                        <a:pt x="10" y="23"/>
                        <a:pt x="10" y="23"/>
                      </a:cubicBezTo>
                      <a:cubicBezTo>
                        <a:pt x="9" y="23"/>
                        <a:pt x="9" y="22"/>
                        <a:pt x="10" y="22"/>
                      </a:cubicBezTo>
                      <a:cubicBezTo>
                        <a:pt x="10" y="21"/>
                        <a:pt x="11" y="21"/>
                        <a:pt x="12" y="20"/>
                      </a:cubicBezTo>
                      <a:cubicBezTo>
                        <a:pt x="12" y="19"/>
                        <a:pt x="13" y="18"/>
                        <a:pt x="13" y="16"/>
                      </a:cubicBezTo>
                      <a:cubicBezTo>
                        <a:pt x="13" y="17"/>
                        <a:pt x="12" y="17"/>
                        <a:pt x="11" y="17"/>
                      </a:cubicBezTo>
                      <a:cubicBezTo>
                        <a:pt x="10" y="17"/>
                        <a:pt x="10" y="16"/>
                        <a:pt x="10" y="16"/>
                      </a:cubicBezTo>
                      <a:cubicBezTo>
                        <a:pt x="12" y="15"/>
                        <a:pt x="13" y="14"/>
                        <a:pt x="15" y="13"/>
                      </a:cubicBezTo>
                      <a:cubicBezTo>
                        <a:pt x="15" y="12"/>
                        <a:pt x="15" y="11"/>
                        <a:pt x="16" y="11"/>
                      </a:cubicBezTo>
                      <a:cubicBezTo>
                        <a:pt x="15" y="11"/>
                        <a:pt x="15" y="11"/>
                        <a:pt x="14" y="11"/>
                      </a:cubicBezTo>
                      <a:cubicBezTo>
                        <a:pt x="14" y="11"/>
                        <a:pt x="13" y="10"/>
                        <a:pt x="14" y="9"/>
                      </a:cubicBezTo>
                      <a:cubicBezTo>
                        <a:pt x="15" y="9"/>
                        <a:pt x="15" y="9"/>
                        <a:pt x="16" y="9"/>
                      </a:cubicBezTo>
                      <a:cubicBezTo>
                        <a:pt x="16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4"/>
                      </a:cubicBezTo>
                      <a:cubicBezTo>
                        <a:pt x="18" y="1"/>
                        <a:pt x="13" y="0"/>
                        <a:pt x="12" y="3"/>
                      </a:cubicBezTo>
                      <a:cubicBezTo>
                        <a:pt x="12" y="4"/>
                        <a:pt x="12" y="4"/>
                        <a:pt x="12" y="5"/>
                      </a:cubicBezTo>
                      <a:cubicBezTo>
                        <a:pt x="9" y="18"/>
                        <a:pt x="0" y="31"/>
                        <a:pt x="4" y="44"/>
                      </a:cubicBezTo>
                      <a:cubicBezTo>
                        <a:pt x="4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6" y="44"/>
                        <a:pt x="6" y="44"/>
                        <a:pt x="6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1" name="Freeform 4455"/>
                <p:cNvSpPr/>
                <p:nvPr/>
              </p:nvSpPr>
              <p:spPr bwMode="auto">
                <a:xfrm>
                  <a:off x="3315" y="1746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2" name="Freeform 4456"/>
                <p:cNvSpPr/>
                <p:nvPr/>
              </p:nvSpPr>
              <p:spPr bwMode="auto">
                <a:xfrm>
                  <a:off x="3325" y="171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3" name="Freeform 4457"/>
                <p:cNvSpPr/>
                <p:nvPr/>
              </p:nvSpPr>
              <p:spPr bwMode="auto">
                <a:xfrm>
                  <a:off x="3316" y="175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4" name="Freeform 4458"/>
                <p:cNvSpPr/>
                <p:nvPr/>
              </p:nvSpPr>
              <p:spPr bwMode="auto">
                <a:xfrm>
                  <a:off x="3362" y="1685"/>
                  <a:ext cx="26" cy="78"/>
                </a:xfrm>
                <a:custGeom>
                  <a:avLst/>
                  <a:gdLst>
                    <a:gd name="T0" fmla="*/ 1 w 15"/>
                    <a:gd name="T1" fmla="*/ 4 h 45"/>
                    <a:gd name="T2" fmla="*/ 2 w 15"/>
                    <a:gd name="T3" fmla="*/ 6 h 45"/>
                    <a:gd name="T4" fmla="*/ 5 w 15"/>
                    <a:gd name="T5" fmla="*/ 15 h 45"/>
                    <a:gd name="T6" fmla="*/ 5 w 15"/>
                    <a:gd name="T7" fmla="*/ 15 h 45"/>
                    <a:gd name="T8" fmla="*/ 6 w 15"/>
                    <a:gd name="T9" fmla="*/ 19 h 45"/>
                    <a:gd name="T10" fmla="*/ 7 w 15"/>
                    <a:gd name="T11" fmla="*/ 19 h 45"/>
                    <a:gd name="T12" fmla="*/ 7 w 15"/>
                    <a:gd name="T13" fmla="*/ 20 h 45"/>
                    <a:gd name="T14" fmla="*/ 7 w 15"/>
                    <a:gd name="T15" fmla="*/ 21 h 45"/>
                    <a:gd name="T16" fmla="*/ 8 w 15"/>
                    <a:gd name="T17" fmla="*/ 27 h 45"/>
                    <a:gd name="T18" fmla="*/ 8 w 15"/>
                    <a:gd name="T19" fmla="*/ 28 h 45"/>
                    <a:gd name="T20" fmla="*/ 8 w 15"/>
                    <a:gd name="T21" fmla="*/ 28 h 45"/>
                    <a:gd name="T22" fmla="*/ 9 w 15"/>
                    <a:gd name="T23" fmla="*/ 38 h 45"/>
                    <a:gd name="T24" fmla="*/ 9 w 15"/>
                    <a:gd name="T25" fmla="*/ 38 h 45"/>
                    <a:gd name="T26" fmla="*/ 9 w 15"/>
                    <a:gd name="T27" fmla="*/ 39 h 45"/>
                    <a:gd name="T28" fmla="*/ 9 w 15"/>
                    <a:gd name="T29" fmla="*/ 40 h 45"/>
                    <a:gd name="T30" fmla="*/ 8 w 15"/>
                    <a:gd name="T31" fmla="*/ 45 h 45"/>
                    <a:gd name="T32" fmla="*/ 9 w 15"/>
                    <a:gd name="T33" fmla="*/ 45 h 45"/>
                    <a:gd name="T34" fmla="*/ 12 w 15"/>
                    <a:gd name="T35" fmla="*/ 44 h 45"/>
                    <a:gd name="T36" fmla="*/ 13 w 15"/>
                    <a:gd name="T37" fmla="*/ 44 h 45"/>
                    <a:gd name="T38" fmla="*/ 7 w 15"/>
                    <a:gd name="T39" fmla="*/ 5 h 45"/>
                    <a:gd name="T40" fmla="*/ 6 w 15"/>
                    <a:gd name="T41" fmla="*/ 3 h 45"/>
                    <a:gd name="T42" fmla="*/ 1 w 15"/>
                    <a:gd name="T43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5" h="45">
                      <a:moveTo>
                        <a:pt x="1" y="4"/>
                      </a:moveTo>
                      <a:cubicBezTo>
                        <a:pt x="1" y="5"/>
                        <a:pt x="2" y="5"/>
                        <a:pt x="2" y="6"/>
                      </a:cubicBezTo>
                      <a:cubicBezTo>
                        <a:pt x="3" y="9"/>
                        <a:pt x="4" y="12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7"/>
                        <a:pt x="6" y="18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8" y="19"/>
                        <a:pt x="8" y="20"/>
                        <a:pt x="7" y="20"/>
                      </a:cubicBezTo>
                      <a:cubicBezTo>
                        <a:pt x="7" y="20"/>
                        <a:pt x="7" y="20"/>
                        <a:pt x="7" y="21"/>
                      </a:cubicBezTo>
                      <a:cubicBezTo>
                        <a:pt x="7" y="23"/>
                        <a:pt x="8" y="25"/>
                        <a:pt x="8" y="27"/>
                      </a:cubicBezTo>
                      <a:cubicBezTo>
                        <a:pt x="9" y="27"/>
                        <a:pt x="9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31"/>
                        <a:pt x="9" y="35"/>
                        <a:pt x="9" y="38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10" y="38"/>
                        <a:pt x="10" y="39"/>
                        <a:pt x="9" y="39"/>
                      </a:cubicBezTo>
                      <a:cubicBezTo>
                        <a:pt x="9" y="39"/>
                        <a:pt x="9" y="39"/>
                        <a:pt x="9" y="40"/>
                      </a:cubicBezTo>
                      <a:cubicBezTo>
                        <a:pt x="9" y="41"/>
                        <a:pt x="8" y="43"/>
                        <a:pt x="8" y="45"/>
                      </a:cubicBezTo>
                      <a:cubicBezTo>
                        <a:pt x="8" y="45"/>
                        <a:pt x="9" y="45"/>
                        <a:pt x="9" y="45"/>
                      </a:cubicBezTo>
                      <a:cubicBezTo>
                        <a:pt x="10" y="44"/>
                        <a:pt x="11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5" y="31"/>
                        <a:pt x="12" y="18"/>
                        <a:pt x="7" y="5"/>
                      </a:cubicBezTo>
                      <a:cubicBezTo>
                        <a:pt x="7" y="4"/>
                        <a:pt x="7" y="4"/>
                        <a:pt x="6" y="3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5" name="Freeform 4459"/>
                <p:cNvSpPr/>
                <p:nvPr/>
              </p:nvSpPr>
              <p:spPr bwMode="auto">
                <a:xfrm>
                  <a:off x="3323" y="1768"/>
                  <a:ext cx="14" cy="4"/>
                </a:xfrm>
                <a:custGeom>
                  <a:avLst/>
                  <a:gdLst>
                    <a:gd name="T0" fmla="*/ 8 w 8"/>
                    <a:gd name="T1" fmla="*/ 0 h 2"/>
                    <a:gd name="T2" fmla="*/ 0 w 8"/>
                    <a:gd name="T3" fmla="*/ 1 h 2"/>
                    <a:gd name="T4" fmla="*/ 3 w 8"/>
                    <a:gd name="T5" fmla="*/ 2 h 2"/>
                    <a:gd name="T6" fmla="*/ 8 w 8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6" y="0"/>
                        <a:pt x="3" y="1"/>
                        <a:pt x="0" y="1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5" y="1"/>
                        <a:pt x="7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6" name="Freeform 4460"/>
                <p:cNvSpPr/>
                <p:nvPr/>
              </p:nvSpPr>
              <p:spPr bwMode="auto">
                <a:xfrm>
                  <a:off x="3320" y="1761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0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7" name="Freeform 4461"/>
                <p:cNvSpPr/>
                <p:nvPr/>
              </p:nvSpPr>
              <p:spPr bwMode="auto">
                <a:xfrm>
                  <a:off x="3315" y="1761"/>
                  <a:ext cx="68" cy="11"/>
                </a:xfrm>
                <a:custGeom>
                  <a:avLst/>
                  <a:gdLst>
                    <a:gd name="T0" fmla="*/ 33 w 39"/>
                    <a:gd name="T1" fmla="*/ 1 h 6"/>
                    <a:gd name="T2" fmla="*/ 24 w 39"/>
                    <a:gd name="T3" fmla="*/ 1 h 6"/>
                    <a:gd name="T4" fmla="*/ 23 w 39"/>
                    <a:gd name="T5" fmla="*/ 1 h 6"/>
                    <a:gd name="T6" fmla="*/ 8 w 39"/>
                    <a:gd name="T7" fmla="*/ 0 h 6"/>
                    <a:gd name="T8" fmla="*/ 2 w 39"/>
                    <a:gd name="T9" fmla="*/ 1 h 6"/>
                    <a:gd name="T10" fmla="*/ 0 w 39"/>
                    <a:gd name="T11" fmla="*/ 5 h 6"/>
                    <a:gd name="T12" fmla="*/ 0 w 39"/>
                    <a:gd name="T13" fmla="*/ 5 h 6"/>
                    <a:gd name="T14" fmla="*/ 2 w 39"/>
                    <a:gd name="T15" fmla="*/ 5 h 6"/>
                    <a:gd name="T16" fmla="*/ 16 w 39"/>
                    <a:gd name="T17" fmla="*/ 2 h 6"/>
                    <a:gd name="T18" fmla="*/ 16 w 39"/>
                    <a:gd name="T19" fmla="*/ 3 h 6"/>
                    <a:gd name="T20" fmla="*/ 11 w 39"/>
                    <a:gd name="T21" fmla="*/ 6 h 6"/>
                    <a:gd name="T22" fmla="*/ 23 w 39"/>
                    <a:gd name="T23" fmla="*/ 6 h 6"/>
                    <a:gd name="T24" fmla="*/ 30 w 39"/>
                    <a:gd name="T25" fmla="*/ 4 h 6"/>
                    <a:gd name="T26" fmla="*/ 31 w 39"/>
                    <a:gd name="T27" fmla="*/ 5 h 6"/>
                    <a:gd name="T28" fmla="*/ 28 w 39"/>
                    <a:gd name="T29" fmla="*/ 6 h 6"/>
                    <a:gd name="T30" fmla="*/ 28 w 39"/>
                    <a:gd name="T31" fmla="*/ 6 h 6"/>
                    <a:gd name="T32" fmla="*/ 38 w 39"/>
                    <a:gd name="T33" fmla="*/ 6 h 6"/>
                    <a:gd name="T34" fmla="*/ 39 w 39"/>
                    <a:gd name="T35" fmla="*/ 5 h 6"/>
                    <a:gd name="T36" fmla="*/ 37 w 39"/>
                    <a:gd name="T37" fmla="*/ 5 h 6"/>
                    <a:gd name="T38" fmla="*/ 36 w 39"/>
                    <a:gd name="T39" fmla="*/ 1 h 6"/>
                    <a:gd name="T40" fmla="*/ 35 w 39"/>
                    <a:gd name="T41" fmla="*/ 1 h 6"/>
                    <a:gd name="T42" fmla="*/ 34 w 39"/>
                    <a:gd name="T43" fmla="*/ 1 h 6"/>
                    <a:gd name="T44" fmla="*/ 33 w 39"/>
                    <a:gd name="T45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6">
                      <a:moveTo>
                        <a:pt x="33" y="1"/>
                      </a:moveTo>
                      <a:cubicBezTo>
                        <a:pt x="30" y="2"/>
                        <a:pt x="27" y="2"/>
                        <a:pt x="24" y="1"/>
                      </a:cubicBezTo>
                      <a:cubicBezTo>
                        <a:pt x="24" y="1"/>
                        <a:pt x="24" y="1"/>
                        <a:pt x="23" y="1"/>
                      </a:cubicBezTo>
                      <a:cubicBezTo>
                        <a:pt x="18" y="1"/>
                        <a:pt x="13" y="1"/>
                        <a:pt x="8" y="0"/>
                      </a:cubicBezTo>
                      <a:cubicBezTo>
                        <a:pt x="6" y="1"/>
                        <a:pt x="4" y="1"/>
                        <a:pt x="2" y="1"/>
                      </a:cubicBezTo>
                      <a:cubicBezTo>
                        <a:pt x="2" y="3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4"/>
                        <a:pt x="11" y="3"/>
                        <a:pt x="16" y="2"/>
                      </a:cubicBezTo>
                      <a:cubicBezTo>
                        <a:pt x="16" y="2"/>
                        <a:pt x="17" y="3"/>
                        <a:pt x="16" y="3"/>
                      </a:cubicBezTo>
                      <a:cubicBezTo>
                        <a:pt x="14" y="4"/>
                        <a:pt x="13" y="5"/>
                        <a:pt x="11" y="6"/>
                      </a:cubicBezTo>
                      <a:cubicBezTo>
                        <a:pt x="15" y="6"/>
                        <a:pt x="19" y="6"/>
                        <a:pt x="23" y="6"/>
                      </a:cubicBezTo>
                      <a:cubicBezTo>
                        <a:pt x="26" y="6"/>
                        <a:pt x="28" y="5"/>
                        <a:pt x="30" y="4"/>
                      </a:cubicBezTo>
                      <a:cubicBezTo>
                        <a:pt x="31" y="3"/>
                        <a:pt x="32" y="4"/>
                        <a:pt x="31" y="5"/>
                      </a:cubicBezTo>
                      <a:cubicBezTo>
                        <a:pt x="30" y="5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31" y="6"/>
                        <a:pt x="35" y="6"/>
                        <a:pt x="38" y="6"/>
                      </a:cubicBezTo>
                      <a:cubicBezTo>
                        <a:pt x="39" y="6"/>
                        <a:pt x="39" y="5"/>
                        <a:pt x="39" y="5"/>
                      </a:cubicBezTo>
                      <a:cubicBezTo>
                        <a:pt x="39" y="5"/>
                        <a:pt x="38" y="5"/>
                        <a:pt x="37" y="5"/>
                      </a:cubicBezTo>
                      <a:cubicBezTo>
                        <a:pt x="35" y="5"/>
                        <a:pt x="35" y="2"/>
                        <a:pt x="36" y="1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8" name="Freeform 4462"/>
                <p:cNvSpPr/>
                <p:nvPr/>
              </p:nvSpPr>
              <p:spPr bwMode="auto">
                <a:xfrm>
                  <a:off x="3313" y="17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9" name="Freeform 4463"/>
                <p:cNvSpPr/>
                <p:nvPr/>
              </p:nvSpPr>
              <p:spPr bwMode="auto">
                <a:xfrm>
                  <a:off x="3311" y="1761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0" name="Freeform 4464"/>
                <p:cNvSpPr/>
                <p:nvPr/>
              </p:nvSpPr>
              <p:spPr bwMode="auto">
                <a:xfrm>
                  <a:off x="3315" y="1761"/>
                  <a:ext cx="3" cy="0"/>
                </a:xfrm>
                <a:custGeom>
                  <a:avLst/>
                  <a:gdLst>
                    <a:gd name="T0" fmla="*/ 0 w 2"/>
                    <a:gd name="T1" fmla="*/ 1 w 2"/>
                    <a:gd name="T2" fmla="*/ 2 w 2"/>
                    <a:gd name="T3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1" name="Freeform 4465"/>
                <p:cNvSpPr/>
                <p:nvPr/>
              </p:nvSpPr>
              <p:spPr bwMode="auto">
                <a:xfrm>
                  <a:off x="3130" y="1761"/>
                  <a:ext cx="447" cy="114"/>
                </a:xfrm>
                <a:custGeom>
                  <a:avLst/>
                  <a:gdLst>
                    <a:gd name="T0" fmla="*/ 143 w 257"/>
                    <a:gd name="T1" fmla="*/ 5 h 65"/>
                    <a:gd name="T2" fmla="*/ 146 w 257"/>
                    <a:gd name="T3" fmla="*/ 5 h 65"/>
                    <a:gd name="T4" fmla="*/ 149 w 257"/>
                    <a:gd name="T5" fmla="*/ 6 h 65"/>
                    <a:gd name="T6" fmla="*/ 167 w 257"/>
                    <a:gd name="T7" fmla="*/ 9 h 65"/>
                    <a:gd name="T8" fmla="*/ 170 w 257"/>
                    <a:gd name="T9" fmla="*/ 9 h 65"/>
                    <a:gd name="T10" fmla="*/ 183 w 257"/>
                    <a:gd name="T11" fmla="*/ 13 h 65"/>
                    <a:gd name="T12" fmla="*/ 186 w 257"/>
                    <a:gd name="T13" fmla="*/ 13 h 65"/>
                    <a:gd name="T14" fmla="*/ 196 w 257"/>
                    <a:gd name="T15" fmla="*/ 16 h 65"/>
                    <a:gd name="T16" fmla="*/ 201 w 257"/>
                    <a:gd name="T17" fmla="*/ 18 h 65"/>
                    <a:gd name="T18" fmla="*/ 203 w 257"/>
                    <a:gd name="T19" fmla="*/ 19 h 65"/>
                    <a:gd name="T20" fmla="*/ 213 w 257"/>
                    <a:gd name="T21" fmla="*/ 22 h 65"/>
                    <a:gd name="T22" fmla="*/ 218 w 257"/>
                    <a:gd name="T23" fmla="*/ 21 h 65"/>
                    <a:gd name="T24" fmla="*/ 224 w 257"/>
                    <a:gd name="T25" fmla="*/ 26 h 65"/>
                    <a:gd name="T26" fmla="*/ 225 w 257"/>
                    <a:gd name="T27" fmla="*/ 27 h 65"/>
                    <a:gd name="T28" fmla="*/ 232 w 257"/>
                    <a:gd name="T29" fmla="*/ 29 h 65"/>
                    <a:gd name="T30" fmla="*/ 232 w 257"/>
                    <a:gd name="T31" fmla="*/ 30 h 65"/>
                    <a:gd name="T32" fmla="*/ 240 w 257"/>
                    <a:gd name="T33" fmla="*/ 35 h 65"/>
                    <a:gd name="T34" fmla="*/ 247 w 257"/>
                    <a:gd name="T35" fmla="*/ 39 h 65"/>
                    <a:gd name="T36" fmla="*/ 246 w 257"/>
                    <a:gd name="T37" fmla="*/ 41 h 65"/>
                    <a:gd name="T38" fmla="*/ 247 w 257"/>
                    <a:gd name="T39" fmla="*/ 45 h 65"/>
                    <a:gd name="T40" fmla="*/ 246 w 257"/>
                    <a:gd name="T41" fmla="*/ 47 h 65"/>
                    <a:gd name="T42" fmla="*/ 220 w 257"/>
                    <a:gd name="T43" fmla="*/ 55 h 65"/>
                    <a:gd name="T44" fmla="*/ 199 w 257"/>
                    <a:gd name="T45" fmla="*/ 57 h 65"/>
                    <a:gd name="T46" fmla="*/ 192 w 257"/>
                    <a:gd name="T47" fmla="*/ 59 h 65"/>
                    <a:gd name="T48" fmla="*/ 179 w 257"/>
                    <a:gd name="T49" fmla="*/ 59 h 65"/>
                    <a:gd name="T50" fmla="*/ 172 w 257"/>
                    <a:gd name="T51" fmla="*/ 59 h 65"/>
                    <a:gd name="T52" fmla="*/ 169 w 257"/>
                    <a:gd name="T53" fmla="*/ 59 h 65"/>
                    <a:gd name="T54" fmla="*/ 146 w 257"/>
                    <a:gd name="T55" fmla="*/ 61 h 65"/>
                    <a:gd name="T56" fmla="*/ 146 w 257"/>
                    <a:gd name="T57" fmla="*/ 60 h 65"/>
                    <a:gd name="T58" fmla="*/ 122 w 257"/>
                    <a:gd name="T59" fmla="*/ 61 h 65"/>
                    <a:gd name="T60" fmla="*/ 123 w 257"/>
                    <a:gd name="T61" fmla="*/ 60 h 65"/>
                    <a:gd name="T62" fmla="*/ 94 w 257"/>
                    <a:gd name="T63" fmla="*/ 60 h 65"/>
                    <a:gd name="T64" fmla="*/ 95 w 257"/>
                    <a:gd name="T65" fmla="*/ 59 h 65"/>
                    <a:gd name="T66" fmla="*/ 80 w 257"/>
                    <a:gd name="T67" fmla="*/ 60 h 65"/>
                    <a:gd name="T68" fmla="*/ 81 w 257"/>
                    <a:gd name="T69" fmla="*/ 58 h 65"/>
                    <a:gd name="T70" fmla="*/ 62 w 257"/>
                    <a:gd name="T71" fmla="*/ 57 h 65"/>
                    <a:gd name="T72" fmla="*/ 59 w 257"/>
                    <a:gd name="T73" fmla="*/ 56 h 65"/>
                    <a:gd name="T74" fmla="*/ 39 w 257"/>
                    <a:gd name="T75" fmla="*/ 55 h 65"/>
                    <a:gd name="T76" fmla="*/ 27 w 257"/>
                    <a:gd name="T77" fmla="*/ 52 h 65"/>
                    <a:gd name="T78" fmla="*/ 23 w 257"/>
                    <a:gd name="T79" fmla="*/ 52 h 65"/>
                    <a:gd name="T80" fmla="*/ 15 w 257"/>
                    <a:gd name="T81" fmla="*/ 50 h 65"/>
                    <a:gd name="T82" fmla="*/ 12 w 257"/>
                    <a:gd name="T83" fmla="*/ 50 h 65"/>
                    <a:gd name="T84" fmla="*/ 10 w 257"/>
                    <a:gd name="T85" fmla="*/ 47 h 65"/>
                    <a:gd name="T86" fmla="*/ 8 w 257"/>
                    <a:gd name="T87" fmla="*/ 47 h 65"/>
                    <a:gd name="T88" fmla="*/ 10 w 257"/>
                    <a:gd name="T89" fmla="*/ 44 h 65"/>
                    <a:gd name="T90" fmla="*/ 24 w 257"/>
                    <a:gd name="T91" fmla="*/ 31 h 65"/>
                    <a:gd name="T92" fmla="*/ 26 w 257"/>
                    <a:gd name="T93" fmla="*/ 30 h 65"/>
                    <a:gd name="T94" fmla="*/ 106 w 257"/>
                    <a:gd name="T95" fmla="*/ 5 h 65"/>
                    <a:gd name="T96" fmla="*/ 108 w 257"/>
                    <a:gd name="T97" fmla="*/ 1 h 65"/>
                    <a:gd name="T98" fmla="*/ 107 w 257"/>
                    <a:gd name="T99" fmla="*/ 0 h 65"/>
                    <a:gd name="T100" fmla="*/ 106 w 257"/>
                    <a:gd name="T101" fmla="*/ 0 h 65"/>
                    <a:gd name="T102" fmla="*/ 105 w 257"/>
                    <a:gd name="T103" fmla="*/ 0 h 65"/>
                    <a:gd name="T104" fmla="*/ 105 w 257"/>
                    <a:gd name="T105" fmla="*/ 0 h 65"/>
                    <a:gd name="T106" fmla="*/ 103 w 257"/>
                    <a:gd name="T107" fmla="*/ 0 h 65"/>
                    <a:gd name="T108" fmla="*/ 21 w 257"/>
                    <a:gd name="T109" fmla="*/ 27 h 65"/>
                    <a:gd name="T110" fmla="*/ 33 w 257"/>
                    <a:gd name="T111" fmla="*/ 59 h 65"/>
                    <a:gd name="T112" fmla="*/ 225 w 257"/>
                    <a:gd name="T113" fmla="*/ 59 h 65"/>
                    <a:gd name="T114" fmla="*/ 244 w 257"/>
                    <a:gd name="T115" fmla="*/ 32 h 65"/>
                    <a:gd name="T116" fmla="*/ 145 w 257"/>
                    <a:gd name="T117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57" h="65">
                      <a:moveTo>
                        <a:pt x="142" y="1"/>
                      </a:moveTo>
                      <a:cubicBezTo>
                        <a:pt x="141" y="2"/>
                        <a:pt x="141" y="5"/>
                        <a:pt x="143" y="5"/>
                      </a:cubicBezTo>
                      <a:cubicBezTo>
                        <a:pt x="144" y="5"/>
                        <a:pt x="145" y="5"/>
                        <a:pt x="145" y="5"/>
                      </a:cubicBezTo>
                      <a:cubicBezTo>
                        <a:pt x="146" y="5"/>
                        <a:pt x="146" y="5"/>
                        <a:pt x="146" y="5"/>
                      </a:cubicBezTo>
                      <a:cubicBezTo>
                        <a:pt x="147" y="5"/>
                        <a:pt x="148" y="5"/>
                        <a:pt x="148" y="5"/>
                      </a:cubicBezTo>
                      <a:cubicBezTo>
                        <a:pt x="149" y="4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55" y="7"/>
                        <a:pt x="161" y="8"/>
                        <a:pt x="167" y="9"/>
                      </a:cubicBezTo>
                      <a:cubicBezTo>
                        <a:pt x="167" y="9"/>
                        <a:pt x="168" y="8"/>
                        <a:pt x="169" y="8"/>
                      </a:cubicBezTo>
                      <a:cubicBezTo>
                        <a:pt x="170" y="8"/>
                        <a:pt x="171" y="9"/>
                        <a:pt x="170" y="9"/>
                      </a:cubicBezTo>
                      <a:cubicBezTo>
                        <a:pt x="170" y="9"/>
                        <a:pt x="169" y="9"/>
                        <a:pt x="169" y="10"/>
                      </a:cubicBezTo>
                      <a:cubicBezTo>
                        <a:pt x="174" y="11"/>
                        <a:pt x="178" y="12"/>
                        <a:pt x="183" y="13"/>
                      </a:cubicBezTo>
                      <a:cubicBezTo>
                        <a:pt x="184" y="13"/>
                        <a:pt x="184" y="12"/>
                        <a:pt x="185" y="12"/>
                      </a:cubicBezTo>
                      <a:cubicBezTo>
                        <a:pt x="186" y="12"/>
                        <a:pt x="186" y="13"/>
                        <a:pt x="186" y="13"/>
                      </a:cubicBezTo>
                      <a:cubicBezTo>
                        <a:pt x="189" y="14"/>
                        <a:pt x="192" y="15"/>
                        <a:pt x="195" y="16"/>
                      </a:cubicBezTo>
                      <a:cubicBezTo>
                        <a:pt x="195" y="16"/>
                        <a:pt x="196" y="16"/>
                        <a:pt x="196" y="16"/>
                      </a:cubicBezTo>
                      <a:cubicBezTo>
                        <a:pt x="197" y="16"/>
                        <a:pt x="197" y="16"/>
                        <a:pt x="197" y="17"/>
                      </a:cubicBezTo>
                      <a:cubicBezTo>
                        <a:pt x="198" y="17"/>
                        <a:pt x="199" y="17"/>
                        <a:pt x="201" y="18"/>
                      </a:cubicBezTo>
                      <a:cubicBezTo>
                        <a:pt x="201" y="18"/>
                        <a:pt x="202" y="18"/>
                        <a:pt x="202" y="18"/>
                      </a:cubicBezTo>
                      <a:cubicBezTo>
                        <a:pt x="203" y="17"/>
                        <a:pt x="203" y="18"/>
                        <a:pt x="203" y="19"/>
                      </a:cubicBezTo>
                      <a:cubicBezTo>
                        <a:pt x="205" y="19"/>
                        <a:pt x="206" y="20"/>
                        <a:pt x="208" y="20"/>
                      </a:cubicBezTo>
                      <a:cubicBezTo>
                        <a:pt x="209" y="21"/>
                        <a:pt x="211" y="21"/>
                        <a:pt x="213" y="22"/>
                      </a:cubicBezTo>
                      <a:cubicBezTo>
                        <a:pt x="214" y="21"/>
                        <a:pt x="216" y="21"/>
                        <a:pt x="218" y="20"/>
                      </a:cubicBezTo>
                      <a:cubicBezTo>
                        <a:pt x="219" y="20"/>
                        <a:pt x="219" y="21"/>
                        <a:pt x="218" y="21"/>
                      </a:cubicBezTo>
                      <a:cubicBezTo>
                        <a:pt x="217" y="22"/>
                        <a:pt x="216" y="22"/>
                        <a:pt x="215" y="23"/>
                      </a:cubicBezTo>
                      <a:cubicBezTo>
                        <a:pt x="218" y="24"/>
                        <a:pt x="221" y="25"/>
                        <a:pt x="224" y="26"/>
                      </a:cubicBezTo>
                      <a:cubicBezTo>
                        <a:pt x="224" y="26"/>
                        <a:pt x="224" y="26"/>
                        <a:pt x="224" y="26"/>
                      </a:cubicBezTo>
                      <a:cubicBezTo>
                        <a:pt x="224" y="26"/>
                        <a:pt x="225" y="26"/>
                        <a:pt x="225" y="27"/>
                      </a:cubicBezTo>
                      <a:cubicBezTo>
                        <a:pt x="227" y="27"/>
                        <a:pt x="229" y="28"/>
                        <a:pt x="231" y="29"/>
                      </a:cubicBezTo>
                      <a:cubicBezTo>
                        <a:pt x="231" y="29"/>
                        <a:pt x="231" y="29"/>
                        <a:pt x="232" y="29"/>
                      </a:cubicBezTo>
                      <a:cubicBezTo>
                        <a:pt x="233" y="28"/>
                        <a:pt x="233" y="30"/>
                        <a:pt x="232" y="30"/>
                      </a:cubicBezTo>
                      <a:cubicBezTo>
                        <a:pt x="232" y="30"/>
                        <a:pt x="232" y="30"/>
                        <a:pt x="232" y="30"/>
                      </a:cubicBezTo>
                      <a:cubicBezTo>
                        <a:pt x="235" y="31"/>
                        <a:pt x="237" y="33"/>
                        <a:pt x="239" y="34"/>
                      </a:cubicBezTo>
                      <a:cubicBezTo>
                        <a:pt x="239" y="34"/>
                        <a:pt x="240" y="34"/>
                        <a:pt x="240" y="35"/>
                      </a:cubicBezTo>
                      <a:cubicBezTo>
                        <a:pt x="242" y="36"/>
                        <a:pt x="243" y="38"/>
                        <a:pt x="245" y="40"/>
                      </a:cubicBezTo>
                      <a:cubicBezTo>
                        <a:pt x="246" y="40"/>
                        <a:pt x="246" y="39"/>
                        <a:pt x="247" y="39"/>
                      </a:cubicBezTo>
                      <a:cubicBezTo>
                        <a:pt x="247" y="39"/>
                        <a:pt x="248" y="40"/>
                        <a:pt x="247" y="40"/>
                      </a:cubicBezTo>
                      <a:cubicBezTo>
                        <a:pt x="247" y="41"/>
                        <a:pt x="246" y="41"/>
                        <a:pt x="246" y="41"/>
                      </a:cubicBezTo>
                      <a:cubicBezTo>
                        <a:pt x="246" y="42"/>
                        <a:pt x="247" y="42"/>
                        <a:pt x="247" y="42"/>
                      </a:cubicBezTo>
                      <a:cubicBezTo>
                        <a:pt x="247" y="43"/>
                        <a:pt x="247" y="44"/>
                        <a:pt x="247" y="45"/>
                      </a:cubicBezTo>
                      <a:cubicBezTo>
                        <a:pt x="247" y="46"/>
                        <a:pt x="247" y="46"/>
                        <a:pt x="247" y="47"/>
                      </a:cubicBezTo>
                      <a:cubicBezTo>
                        <a:pt x="247" y="47"/>
                        <a:pt x="246" y="47"/>
                        <a:pt x="246" y="47"/>
                      </a:cubicBezTo>
                      <a:cubicBezTo>
                        <a:pt x="243" y="50"/>
                        <a:pt x="236" y="52"/>
                        <a:pt x="229" y="53"/>
                      </a:cubicBezTo>
                      <a:cubicBezTo>
                        <a:pt x="226" y="54"/>
                        <a:pt x="223" y="55"/>
                        <a:pt x="220" y="55"/>
                      </a:cubicBezTo>
                      <a:cubicBezTo>
                        <a:pt x="220" y="55"/>
                        <a:pt x="219" y="55"/>
                        <a:pt x="219" y="55"/>
                      </a:cubicBezTo>
                      <a:cubicBezTo>
                        <a:pt x="212" y="56"/>
                        <a:pt x="206" y="57"/>
                        <a:pt x="199" y="57"/>
                      </a:cubicBezTo>
                      <a:cubicBezTo>
                        <a:pt x="197" y="58"/>
                        <a:pt x="194" y="59"/>
                        <a:pt x="192" y="60"/>
                      </a:cubicBezTo>
                      <a:cubicBezTo>
                        <a:pt x="192" y="61"/>
                        <a:pt x="191" y="60"/>
                        <a:pt x="192" y="59"/>
                      </a:cubicBezTo>
                      <a:cubicBezTo>
                        <a:pt x="193" y="59"/>
                        <a:pt x="193" y="58"/>
                        <a:pt x="194" y="58"/>
                      </a:cubicBezTo>
                      <a:cubicBezTo>
                        <a:pt x="189" y="58"/>
                        <a:pt x="184" y="58"/>
                        <a:pt x="179" y="59"/>
                      </a:cubicBezTo>
                      <a:cubicBezTo>
                        <a:pt x="177" y="59"/>
                        <a:pt x="175" y="60"/>
                        <a:pt x="172" y="60"/>
                      </a:cubicBezTo>
                      <a:cubicBezTo>
                        <a:pt x="172" y="61"/>
                        <a:pt x="171" y="60"/>
                        <a:pt x="172" y="59"/>
                      </a:cubicBezTo>
                      <a:cubicBezTo>
                        <a:pt x="172" y="59"/>
                        <a:pt x="172" y="59"/>
                        <a:pt x="172" y="59"/>
                      </a:cubicBezTo>
                      <a:cubicBezTo>
                        <a:pt x="171" y="59"/>
                        <a:pt x="170" y="59"/>
                        <a:pt x="169" y="59"/>
                      </a:cubicBezTo>
                      <a:cubicBezTo>
                        <a:pt x="164" y="59"/>
                        <a:pt x="159" y="59"/>
                        <a:pt x="154" y="60"/>
                      </a:cubicBezTo>
                      <a:cubicBezTo>
                        <a:pt x="151" y="60"/>
                        <a:pt x="148" y="61"/>
                        <a:pt x="146" y="61"/>
                      </a:cubicBezTo>
                      <a:cubicBezTo>
                        <a:pt x="145" y="61"/>
                        <a:pt x="144" y="60"/>
                        <a:pt x="145" y="60"/>
                      </a:cubicBezTo>
                      <a:cubicBezTo>
                        <a:pt x="145" y="60"/>
                        <a:pt x="146" y="60"/>
                        <a:pt x="146" y="60"/>
                      </a:cubicBezTo>
                      <a:cubicBezTo>
                        <a:pt x="140" y="60"/>
                        <a:pt x="133" y="60"/>
                        <a:pt x="127" y="60"/>
                      </a:cubicBezTo>
                      <a:cubicBezTo>
                        <a:pt x="125" y="60"/>
                        <a:pt x="124" y="61"/>
                        <a:pt x="122" y="61"/>
                      </a:cubicBezTo>
                      <a:cubicBezTo>
                        <a:pt x="121" y="62"/>
                        <a:pt x="121" y="60"/>
                        <a:pt x="122" y="60"/>
                      </a:cubicBezTo>
                      <a:cubicBezTo>
                        <a:pt x="122" y="60"/>
                        <a:pt x="123" y="60"/>
                        <a:pt x="123" y="60"/>
                      </a:cubicBezTo>
                      <a:cubicBezTo>
                        <a:pt x="117" y="59"/>
                        <a:pt x="111" y="59"/>
                        <a:pt x="106" y="59"/>
                      </a:cubicBezTo>
                      <a:cubicBezTo>
                        <a:pt x="102" y="60"/>
                        <a:pt x="98" y="61"/>
                        <a:pt x="94" y="60"/>
                      </a:cubicBezTo>
                      <a:cubicBezTo>
                        <a:pt x="94" y="60"/>
                        <a:pt x="93" y="60"/>
                        <a:pt x="94" y="59"/>
                      </a:cubicBezTo>
                      <a:cubicBezTo>
                        <a:pt x="94" y="59"/>
                        <a:pt x="95" y="59"/>
                        <a:pt x="95" y="59"/>
                      </a:cubicBezTo>
                      <a:cubicBezTo>
                        <a:pt x="92" y="58"/>
                        <a:pt x="88" y="58"/>
                        <a:pt x="85" y="58"/>
                      </a:cubicBezTo>
                      <a:cubicBezTo>
                        <a:pt x="84" y="59"/>
                        <a:pt x="82" y="59"/>
                        <a:pt x="80" y="60"/>
                      </a:cubicBezTo>
                      <a:cubicBezTo>
                        <a:pt x="80" y="60"/>
                        <a:pt x="79" y="59"/>
                        <a:pt x="80" y="58"/>
                      </a:cubicBezTo>
                      <a:cubicBezTo>
                        <a:pt x="80" y="58"/>
                        <a:pt x="81" y="58"/>
                        <a:pt x="81" y="58"/>
                      </a:cubicBezTo>
                      <a:cubicBezTo>
                        <a:pt x="76" y="57"/>
                        <a:pt x="70" y="57"/>
                        <a:pt x="65" y="56"/>
                      </a:cubicBezTo>
                      <a:cubicBezTo>
                        <a:pt x="64" y="57"/>
                        <a:pt x="63" y="57"/>
                        <a:pt x="62" y="57"/>
                      </a:cubicBezTo>
                      <a:cubicBezTo>
                        <a:pt x="62" y="57"/>
                        <a:pt x="61" y="57"/>
                        <a:pt x="61" y="56"/>
                      </a:cubicBezTo>
                      <a:cubicBezTo>
                        <a:pt x="61" y="56"/>
                        <a:pt x="60" y="56"/>
                        <a:pt x="59" y="56"/>
                      </a:cubicBezTo>
                      <a:cubicBezTo>
                        <a:pt x="54" y="55"/>
                        <a:pt x="48" y="55"/>
                        <a:pt x="43" y="55"/>
                      </a:cubicBezTo>
                      <a:cubicBezTo>
                        <a:pt x="42" y="55"/>
                        <a:pt x="40" y="55"/>
                        <a:pt x="39" y="55"/>
                      </a:cubicBezTo>
                      <a:cubicBezTo>
                        <a:pt x="38" y="55"/>
                        <a:pt x="38" y="54"/>
                        <a:pt x="38" y="54"/>
                      </a:cubicBezTo>
                      <a:cubicBezTo>
                        <a:pt x="35" y="54"/>
                        <a:pt x="31" y="53"/>
                        <a:pt x="27" y="52"/>
                      </a:cubicBezTo>
                      <a:cubicBezTo>
                        <a:pt x="26" y="53"/>
                        <a:pt x="25" y="53"/>
                        <a:pt x="23" y="53"/>
                      </a:cubicBezTo>
                      <a:cubicBezTo>
                        <a:pt x="23" y="54"/>
                        <a:pt x="22" y="53"/>
                        <a:pt x="23" y="52"/>
                      </a:cubicBezTo>
                      <a:cubicBezTo>
                        <a:pt x="23" y="52"/>
                        <a:pt x="23" y="52"/>
                        <a:pt x="24" y="52"/>
                      </a:cubicBezTo>
                      <a:cubicBezTo>
                        <a:pt x="21" y="51"/>
                        <a:pt x="18" y="51"/>
                        <a:pt x="15" y="50"/>
                      </a:cubicBezTo>
                      <a:cubicBezTo>
                        <a:pt x="15" y="50"/>
                        <a:pt x="14" y="50"/>
                        <a:pt x="13" y="51"/>
                      </a:cubicBezTo>
                      <a:cubicBezTo>
                        <a:pt x="12" y="51"/>
                        <a:pt x="12" y="50"/>
                        <a:pt x="12" y="50"/>
                      </a:cubicBezTo>
                      <a:cubicBezTo>
                        <a:pt x="13" y="49"/>
                        <a:pt x="13" y="49"/>
                        <a:pt x="14" y="49"/>
                      </a:cubicBezTo>
                      <a:cubicBezTo>
                        <a:pt x="12" y="49"/>
                        <a:pt x="11" y="48"/>
                        <a:pt x="10" y="47"/>
                      </a:cubicBezTo>
                      <a:cubicBezTo>
                        <a:pt x="10" y="47"/>
                        <a:pt x="9" y="47"/>
                        <a:pt x="9" y="46"/>
                      </a:cubicBezTo>
                      <a:cubicBezTo>
                        <a:pt x="9" y="46"/>
                        <a:pt x="8" y="46"/>
                        <a:pt x="8" y="47"/>
                      </a:cubicBezTo>
                      <a:cubicBezTo>
                        <a:pt x="7" y="47"/>
                        <a:pt x="6" y="46"/>
                        <a:pt x="7" y="45"/>
                      </a:cubicBezTo>
                      <a:cubicBezTo>
                        <a:pt x="8" y="45"/>
                        <a:pt x="9" y="44"/>
                        <a:pt x="10" y="44"/>
                      </a:cubicBezTo>
                      <a:cubicBezTo>
                        <a:pt x="13" y="40"/>
                        <a:pt x="21" y="34"/>
                        <a:pt x="22" y="33"/>
                      </a:cubicBezTo>
                      <a:cubicBezTo>
                        <a:pt x="23" y="32"/>
                        <a:pt x="24" y="32"/>
                        <a:pt x="24" y="31"/>
                      </a:cubicBezTo>
                      <a:cubicBezTo>
                        <a:pt x="24" y="31"/>
                        <a:pt x="24" y="31"/>
                        <a:pt x="25" y="31"/>
                      </a:cubicBezTo>
                      <a:cubicBezTo>
                        <a:pt x="25" y="30"/>
                        <a:pt x="26" y="30"/>
                        <a:pt x="26" y="30"/>
                      </a:cubicBezTo>
                      <a:cubicBezTo>
                        <a:pt x="40" y="21"/>
                        <a:pt x="55" y="17"/>
                        <a:pt x="70" y="13"/>
                      </a:cubicBezTo>
                      <a:cubicBezTo>
                        <a:pt x="82" y="10"/>
                        <a:pt x="94" y="9"/>
                        <a:pt x="106" y="5"/>
                      </a:cubicBezTo>
                      <a:cubicBezTo>
                        <a:pt x="106" y="5"/>
                        <a:pt x="106" y="5"/>
                        <a:pt x="106" y="5"/>
                      </a:cubicBezTo>
                      <a:cubicBezTo>
                        <a:pt x="108" y="4"/>
                        <a:pt x="108" y="3"/>
                        <a:pt x="108" y="1"/>
                      </a:cubicBezTo>
                      <a:cubicBezTo>
                        <a:pt x="108" y="1"/>
                        <a:pt x="107" y="1"/>
                        <a:pt x="107" y="1"/>
                      </a:cubicBezTo>
                      <a:cubicBezTo>
                        <a:pt x="106" y="2"/>
                        <a:pt x="106" y="0"/>
                        <a:pt x="107" y="0"/>
                      </a:cubicBezTo>
                      <a:cubicBezTo>
                        <a:pt x="107" y="0"/>
                        <a:pt x="107" y="0"/>
                        <a:pt x="107" y="0"/>
                      </a:cubicBezTo>
                      <a:cubicBezTo>
                        <a:pt x="107" y="0"/>
                        <a:pt x="107" y="0"/>
                        <a:pt x="106" y="0"/>
                      </a:cubicBezTo>
                      <a:cubicBezTo>
                        <a:pt x="106" y="0"/>
                        <a:pt x="106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5" y="0"/>
                        <a:pt x="105" y="0"/>
                        <a:pt x="104" y="0"/>
                      </a:cubicBezTo>
                      <a:cubicBezTo>
                        <a:pt x="104" y="0"/>
                        <a:pt x="104" y="0"/>
                        <a:pt x="103" y="0"/>
                      </a:cubicBezTo>
                      <a:cubicBezTo>
                        <a:pt x="92" y="4"/>
                        <a:pt x="80" y="5"/>
                        <a:pt x="69" y="8"/>
                      </a:cubicBezTo>
                      <a:cubicBezTo>
                        <a:pt x="52" y="12"/>
                        <a:pt x="36" y="18"/>
                        <a:pt x="21" y="27"/>
                      </a:cubicBezTo>
                      <a:cubicBezTo>
                        <a:pt x="16" y="31"/>
                        <a:pt x="0" y="41"/>
                        <a:pt x="5" y="49"/>
                      </a:cubicBezTo>
                      <a:cubicBezTo>
                        <a:pt x="10" y="57"/>
                        <a:pt x="25" y="58"/>
                        <a:pt x="33" y="59"/>
                      </a:cubicBezTo>
                      <a:cubicBezTo>
                        <a:pt x="64" y="63"/>
                        <a:pt x="96" y="64"/>
                        <a:pt x="128" y="65"/>
                      </a:cubicBezTo>
                      <a:cubicBezTo>
                        <a:pt x="160" y="65"/>
                        <a:pt x="193" y="64"/>
                        <a:pt x="225" y="59"/>
                      </a:cubicBezTo>
                      <a:cubicBezTo>
                        <a:pt x="233" y="58"/>
                        <a:pt x="243" y="56"/>
                        <a:pt x="249" y="51"/>
                      </a:cubicBezTo>
                      <a:cubicBezTo>
                        <a:pt x="257" y="45"/>
                        <a:pt x="250" y="37"/>
                        <a:pt x="244" y="32"/>
                      </a:cubicBezTo>
                      <a:cubicBezTo>
                        <a:pt x="217" y="12"/>
                        <a:pt x="179" y="6"/>
                        <a:pt x="146" y="0"/>
                      </a:cubicBezTo>
                      <a:cubicBezTo>
                        <a:pt x="146" y="0"/>
                        <a:pt x="145" y="0"/>
                        <a:pt x="145" y="0"/>
                      </a:cubicBezTo>
                      <a:cubicBezTo>
                        <a:pt x="144" y="0"/>
                        <a:pt x="143" y="0"/>
                        <a:pt x="14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2" name="Freeform 4466"/>
                <p:cNvSpPr/>
                <p:nvPr/>
              </p:nvSpPr>
              <p:spPr bwMode="auto">
                <a:xfrm>
                  <a:off x="3028" y="1186"/>
                  <a:ext cx="83" cy="199"/>
                </a:xfrm>
                <a:custGeom>
                  <a:avLst/>
                  <a:gdLst>
                    <a:gd name="T0" fmla="*/ 22 w 48"/>
                    <a:gd name="T1" fmla="*/ 106 h 114"/>
                    <a:gd name="T2" fmla="*/ 30 w 48"/>
                    <a:gd name="T3" fmla="*/ 109 h 114"/>
                    <a:gd name="T4" fmla="*/ 33 w 48"/>
                    <a:gd name="T5" fmla="*/ 107 h 114"/>
                    <a:gd name="T6" fmla="*/ 35 w 48"/>
                    <a:gd name="T7" fmla="*/ 99 h 114"/>
                    <a:gd name="T8" fmla="*/ 20 w 48"/>
                    <a:gd name="T9" fmla="*/ 103 h 114"/>
                    <a:gd name="T10" fmla="*/ 39 w 48"/>
                    <a:gd name="T11" fmla="*/ 89 h 114"/>
                    <a:gd name="T12" fmla="*/ 13 w 48"/>
                    <a:gd name="T13" fmla="*/ 99 h 114"/>
                    <a:gd name="T14" fmla="*/ 43 w 48"/>
                    <a:gd name="T15" fmla="*/ 79 h 114"/>
                    <a:gd name="T16" fmla="*/ 11 w 48"/>
                    <a:gd name="T17" fmla="*/ 93 h 114"/>
                    <a:gd name="T18" fmla="*/ 47 w 48"/>
                    <a:gd name="T19" fmla="*/ 68 h 114"/>
                    <a:gd name="T20" fmla="*/ 24 w 48"/>
                    <a:gd name="T21" fmla="*/ 74 h 114"/>
                    <a:gd name="T22" fmla="*/ 43 w 48"/>
                    <a:gd name="T23" fmla="*/ 62 h 114"/>
                    <a:gd name="T24" fmla="*/ 42 w 48"/>
                    <a:gd name="T25" fmla="*/ 56 h 114"/>
                    <a:gd name="T26" fmla="*/ 9 w 48"/>
                    <a:gd name="T27" fmla="*/ 67 h 114"/>
                    <a:gd name="T28" fmla="*/ 42 w 48"/>
                    <a:gd name="T29" fmla="*/ 47 h 114"/>
                    <a:gd name="T30" fmla="*/ 39 w 48"/>
                    <a:gd name="T31" fmla="*/ 44 h 114"/>
                    <a:gd name="T32" fmla="*/ 11 w 48"/>
                    <a:gd name="T33" fmla="*/ 53 h 114"/>
                    <a:gd name="T34" fmla="*/ 33 w 48"/>
                    <a:gd name="T35" fmla="*/ 39 h 114"/>
                    <a:gd name="T36" fmla="*/ 17 w 48"/>
                    <a:gd name="T37" fmla="*/ 43 h 114"/>
                    <a:gd name="T38" fmla="*/ 29 w 48"/>
                    <a:gd name="T39" fmla="*/ 32 h 114"/>
                    <a:gd name="T40" fmla="*/ 13 w 48"/>
                    <a:gd name="T41" fmla="*/ 37 h 114"/>
                    <a:gd name="T42" fmla="*/ 16 w 48"/>
                    <a:gd name="T43" fmla="*/ 31 h 114"/>
                    <a:gd name="T44" fmla="*/ 36 w 48"/>
                    <a:gd name="T45" fmla="*/ 17 h 114"/>
                    <a:gd name="T46" fmla="*/ 24 w 48"/>
                    <a:gd name="T47" fmla="*/ 19 h 114"/>
                    <a:gd name="T48" fmla="*/ 36 w 48"/>
                    <a:gd name="T49" fmla="*/ 9 h 114"/>
                    <a:gd name="T50" fmla="*/ 23 w 48"/>
                    <a:gd name="T51" fmla="*/ 13 h 114"/>
                    <a:gd name="T52" fmla="*/ 37 w 48"/>
                    <a:gd name="T53" fmla="*/ 3 h 114"/>
                    <a:gd name="T54" fmla="*/ 35 w 48"/>
                    <a:gd name="T55" fmla="*/ 0 h 114"/>
                    <a:gd name="T56" fmla="*/ 30 w 48"/>
                    <a:gd name="T57" fmla="*/ 3 h 114"/>
                    <a:gd name="T58" fmla="*/ 22 w 48"/>
                    <a:gd name="T59" fmla="*/ 9 h 114"/>
                    <a:gd name="T60" fmla="*/ 26 w 48"/>
                    <a:gd name="T61" fmla="*/ 9 h 114"/>
                    <a:gd name="T62" fmla="*/ 26 w 48"/>
                    <a:gd name="T63" fmla="*/ 14 h 114"/>
                    <a:gd name="T64" fmla="*/ 17 w 48"/>
                    <a:gd name="T65" fmla="*/ 24 h 114"/>
                    <a:gd name="T66" fmla="*/ 29 w 48"/>
                    <a:gd name="T67" fmla="*/ 20 h 114"/>
                    <a:gd name="T68" fmla="*/ 15 w 48"/>
                    <a:gd name="T69" fmla="*/ 32 h 114"/>
                    <a:gd name="T70" fmla="*/ 8 w 48"/>
                    <a:gd name="T71" fmla="*/ 39 h 114"/>
                    <a:gd name="T72" fmla="*/ 25 w 48"/>
                    <a:gd name="T73" fmla="*/ 36 h 114"/>
                    <a:gd name="T74" fmla="*/ 9 w 48"/>
                    <a:gd name="T75" fmla="*/ 47 h 114"/>
                    <a:gd name="T76" fmla="*/ 8 w 48"/>
                    <a:gd name="T77" fmla="*/ 52 h 114"/>
                    <a:gd name="T78" fmla="*/ 19 w 48"/>
                    <a:gd name="T79" fmla="*/ 50 h 114"/>
                    <a:gd name="T80" fmla="*/ 4 w 48"/>
                    <a:gd name="T81" fmla="*/ 62 h 114"/>
                    <a:gd name="T82" fmla="*/ 37 w 48"/>
                    <a:gd name="T83" fmla="*/ 51 h 114"/>
                    <a:gd name="T84" fmla="*/ 3 w 48"/>
                    <a:gd name="T85" fmla="*/ 72 h 114"/>
                    <a:gd name="T86" fmla="*/ 38 w 48"/>
                    <a:gd name="T87" fmla="*/ 58 h 114"/>
                    <a:gd name="T88" fmla="*/ 2 w 48"/>
                    <a:gd name="T89" fmla="*/ 78 h 114"/>
                    <a:gd name="T90" fmla="*/ 35 w 48"/>
                    <a:gd name="T91" fmla="*/ 66 h 114"/>
                    <a:gd name="T92" fmla="*/ 2 w 48"/>
                    <a:gd name="T93" fmla="*/ 87 h 114"/>
                    <a:gd name="T94" fmla="*/ 42 w 48"/>
                    <a:gd name="T95" fmla="*/ 71 h 114"/>
                    <a:gd name="T96" fmla="*/ 2 w 48"/>
                    <a:gd name="T97" fmla="*/ 95 h 114"/>
                    <a:gd name="T98" fmla="*/ 39 w 48"/>
                    <a:gd name="T99" fmla="*/ 80 h 114"/>
                    <a:gd name="T100" fmla="*/ 2 w 48"/>
                    <a:gd name="T101" fmla="*/ 103 h 114"/>
                    <a:gd name="T102" fmla="*/ 36 w 48"/>
                    <a:gd name="T103" fmla="*/ 90 h 114"/>
                    <a:gd name="T104" fmla="*/ 2 w 48"/>
                    <a:gd name="T105" fmla="*/ 112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48" h="114">
                      <a:moveTo>
                        <a:pt x="31" y="99"/>
                      </a:moveTo>
                      <a:cubicBezTo>
                        <a:pt x="34" y="98"/>
                        <a:pt x="34" y="98"/>
                        <a:pt x="31" y="100"/>
                      </a:cubicBezTo>
                      <a:cubicBezTo>
                        <a:pt x="29" y="102"/>
                        <a:pt x="26" y="104"/>
                        <a:pt x="23" y="105"/>
                      </a:cubicBezTo>
                      <a:cubicBezTo>
                        <a:pt x="23" y="106"/>
                        <a:pt x="23" y="106"/>
                        <a:pt x="22" y="106"/>
                      </a:cubicBezTo>
                      <a:cubicBezTo>
                        <a:pt x="22" y="107"/>
                        <a:pt x="22" y="108"/>
                        <a:pt x="23" y="107"/>
                      </a:cubicBezTo>
                      <a:cubicBezTo>
                        <a:pt x="23" y="107"/>
                        <a:pt x="24" y="107"/>
                        <a:pt x="26" y="107"/>
                      </a:cubicBezTo>
                      <a:cubicBezTo>
                        <a:pt x="28" y="107"/>
                        <a:pt x="31" y="107"/>
                        <a:pt x="29" y="108"/>
                      </a:cubicBezTo>
                      <a:cubicBezTo>
                        <a:pt x="29" y="109"/>
                        <a:pt x="29" y="109"/>
                        <a:pt x="30" y="109"/>
                      </a:cubicBezTo>
                      <a:cubicBezTo>
                        <a:pt x="31" y="109"/>
                        <a:pt x="32" y="109"/>
                        <a:pt x="33" y="109"/>
                      </a:cubicBezTo>
                      <a:cubicBezTo>
                        <a:pt x="33" y="108"/>
                        <a:pt x="34" y="108"/>
                        <a:pt x="34" y="108"/>
                      </a:cubicBezTo>
                      <a:cubicBezTo>
                        <a:pt x="35" y="108"/>
                        <a:pt x="35" y="107"/>
                        <a:pt x="34" y="107"/>
                      </a:cubicBezTo>
                      <a:cubicBezTo>
                        <a:pt x="34" y="107"/>
                        <a:pt x="34" y="107"/>
                        <a:pt x="33" y="107"/>
                      </a:cubicBezTo>
                      <a:cubicBezTo>
                        <a:pt x="31" y="108"/>
                        <a:pt x="31" y="108"/>
                        <a:pt x="33" y="105"/>
                      </a:cubicBezTo>
                      <a:cubicBezTo>
                        <a:pt x="33" y="105"/>
                        <a:pt x="33" y="104"/>
                        <a:pt x="32" y="104"/>
                      </a:cubicBezTo>
                      <a:cubicBezTo>
                        <a:pt x="30" y="104"/>
                        <a:pt x="22" y="107"/>
                        <a:pt x="27" y="104"/>
                      </a:cubicBezTo>
                      <a:cubicBezTo>
                        <a:pt x="30" y="102"/>
                        <a:pt x="32" y="101"/>
                        <a:pt x="35" y="99"/>
                      </a:cubicBezTo>
                      <a:cubicBezTo>
                        <a:pt x="35" y="98"/>
                        <a:pt x="36" y="98"/>
                        <a:pt x="36" y="97"/>
                      </a:cubicBezTo>
                      <a:cubicBezTo>
                        <a:pt x="37" y="97"/>
                        <a:pt x="36" y="96"/>
                        <a:pt x="36" y="96"/>
                      </a:cubicBezTo>
                      <a:cubicBezTo>
                        <a:pt x="35" y="96"/>
                        <a:pt x="35" y="97"/>
                        <a:pt x="35" y="97"/>
                      </a:cubicBezTo>
                      <a:cubicBezTo>
                        <a:pt x="30" y="98"/>
                        <a:pt x="25" y="100"/>
                        <a:pt x="20" y="103"/>
                      </a:cubicBezTo>
                      <a:cubicBezTo>
                        <a:pt x="17" y="104"/>
                        <a:pt x="15" y="106"/>
                        <a:pt x="12" y="107"/>
                      </a:cubicBezTo>
                      <a:cubicBezTo>
                        <a:pt x="12" y="107"/>
                        <a:pt x="0" y="114"/>
                        <a:pt x="7" y="109"/>
                      </a:cubicBezTo>
                      <a:cubicBezTo>
                        <a:pt x="16" y="103"/>
                        <a:pt x="26" y="98"/>
                        <a:pt x="35" y="91"/>
                      </a:cubicBezTo>
                      <a:cubicBezTo>
                        <a:pt x="36" y="91"/>
                        <a:pt x="38" y="90"/>
                        <a:pt x="39" y="89"/>
                      </a:cubicBezTo>
                      <a:cubicBezTo>
                        <a:pt x="39" y="88"/>
                        <a:pt x="38" y="87"/>
                        <a:pt x="38" y="88"/>
                      </a:cubicBezTo>
                      <a:cubicBezTo>
                        <a:pt x="37" y="88"/>
                        <a:pt x="36" y="88"/>
                        <a:pt x="36" y="89"/>
                      </a:cubicBezTo>
                      <a:cubicBezTo>
                        <a:pt x="30" y="91"/>
                        <a:pt x="25" y="93"/>
                        <a:pt x="20" y="96"/>
                      </a:cubicBezTo>
                      <a:cubicBezTo>
                        <a:pt x="17" y="97"/>
                        <a:pt x="15" y="98"/>
                        <a:pt x="13" y="99"/>
                      </a:cubicBezTo>
                      <a:cubicBezTo>
                        <a:pt x="13" y="99"/>
                        <a:pt x="4" y="102"/>
                        <a:pt x="4" y="101"/>
                      </a:cubicBezTo>
                      <a:cubicBezTo>
                        <a:pt x="9" y="96"/>
                        <a:pt x="18" y="94"/>
                        <a:pt x="23" y="91"/>
                      </a:cubicBezTo>
                      <a:cubicBezTo>
                        <a:pt x="29" y="88"/>
                        <a:pt x="34" y="85"/>
                        <a:pt x="38" y="82"/>
                      </a:cubicBezTo>
                      <a:cubicBezTo>
                        <a:pt x="40" y="81"/>
                        <a:pt x="41" y="80"/>
                        <a:pt x="43" y="79"/>
                      </a:cubicBezTo>
                      <a:cubicBezTo>
                        <a:pt x="43" y="79"/>
                        <a:pt x="43" y="78"/>
                        <a:pt x="43" y="78"/>
                      </a:cubicBezTo>
                      <a:cubicBezTo>
                        <a:pt x="43" y="78"/>
                        <a:pt x="42" y="78"/>
                        <a:pt x="42" y="78"/>
                      </a:cubicBezTo>
                      <a:cubicBezTo>
                        <a:pt x="36" y="80"/>
                        <a:pt x="30" y="84"/>
                        <a:pt x="24" y="87"/>
                      </a:cubicBezTo>
                      <a:cubicBezTo>
                        <a:pt x="20" y="89"/>
                        <a:pt x="15" y="91"/>
                        <a:pt x="11" y="93"/>
                      </a:cubicBezTo>
                      <a:cubicBezTo>
                        <a:pt x="7" y="94"/>
                        <a:pt x="1" y="97"/>
                        <a:pt x="10" y="91"/>
                      </a:cubicBezTo>
                      <a:cubicBezTo>
                        <a:pt x="21" y="82"/>
                        <a:pt x="35" y="78"/>
                        <a:pt x="47" y="70"/>
                      </a:cubicBezTo>
                      <a:cubicBezTo>
                        <a:pt x="47" y="70"/>
                        <a:pt x="48" y="69"/>
                        <a:pt x="48" y="69"/>
                      </a:cubicBezTo>
                      <a:cubicBezTo>
                        <a:pt x="48" y="69"/>
                        <a:pt x="48" y="68"/>
                        <a:pt x="47" y="68"/>
                      </a:cubicBezTo>
                      <a:cubicBezTo>
                        <a:pt x="47" y="68"/>
                        <a:pt x="47" y="68"/>
                        <a:pt x="47" y="68"/>
                      </a:cubicBezTo>
                      <a:cubicBezTo>
                        <a:pt x="32" y="73"/>
                        <a:pt x="19" y="81"/>
                        <a:pt x="4" y="85"/>
                      </a:cubicBezTo>
                      <a:cubicBezTo>
                        <a:pt x="7" y="84"/>
                        <a:pt x="11" y="81"/>
                        <a:pt x="14" y="79"/>
                      </a:cubicBezTo>
                      <a:cubicBezTo>
                        <a:pt x="17" y="78"/>
                        <a:pt x="20" y="76"/>
                        <a:pt x="24" y="74"/>
                      </a:cubicBezTo>
                      <a:cubicBezTo>
                        <a:pt x="31" y="71"/>
                        <a:pt x="37" y="67"/>
                        <a:pt x="43" y="63"/>
                      </a:cubicBezTo>
                      <a:cubicBezTo>
                        <a:pt x="44" y="63"/>
                        <a:pt x="44" y="63"/>
                        <a:pt x="45" y="62"/>
                      </a:cubicBezTo>
                      <a:cubicBezTo>
                        <a:pt x="46" y="62"/>
                        <a:pt x="45" y="61"/>
                        <a:pt x="44" y="61"/>
                      </a:cubicBezTo>
                      <a:cubicBezTo>
                        <a:pt x="44" y="61"/>
                        <a:pt x="43" y="61"/>
                        <a:pt x="43" y="62"/>
                      </a:cubicBezTo>
                      <a:cubicBezTo>
                        <a:pt x="37" y="63"/>
                        <a:pt x="32" y="66"/>
                        <a:pt x="26" y="68"/>
                      </a:cubicBezTo>
                      <a:cubicBezTo>
                        <a:pt x="21" y="70"/>
                        <a:pt x="16" y="72"/>
                        <a:pt x="12" y="74"/>
                      </a:cubicBezTo>
                      <a:cubicBezTo>
                        <a:pt x="11" y="74"/>
                        <a:pt x="3" y="79"/>
                        <a:pt x="7" y="76"/>
                      </a:cubicBezTo>
                      <a:cubicBezTo>
                        <a:pt x="18" y="69"/>
                        <a:pt x="31" y="65"/>
                        <a:pt x="42" y="56"/>
                      </a:cubicBezTo>
                      <a:cubicBezTo>
                        <a:pt x="42" y="56"/>
                        <a:pt x="41" y="55"/>
                        <a:pt x="41" y="55"/>
                      </a:cubicBezTo>
                      <a:cubicBezTo>
                        <a:pt x="35" y="57"/>
                        <a:pt x="29" y="59"/>
                        <a:pt x="24" y="61"/>
                      </a:cubicBezTo>
                      <a:cubicBezTo>
                        <a:pt x="20" y="63"/>
                        <a:pt x="17" y="64"/>
                        <a:pt x="13" y="66"/>
                      </a:cubicBezTo>
                      <a:cubicBezTo>
                        <a:pt x="10" y="68"/>
                        <a:pt x="0" y="73"/>
                        <a:pt x="9" y="67"/>
                      </a:cubicBezTo>
                      <a:cubicBezTo>
                        <a:pt x="20" y="59"/>
                        <a:pt x="32" y="57"/>
                        <a:pt x="42" y="49"/>
                      </a:cubicBezTo>
                      <a:cubicBezTo>
                        <a:pt x="43" y="49"/>
                        <a:pt x="43" y="49"/>
                        <a:pt x="43" y="48"/>
                      </a:cubicBezTo>
                      <a:cubicBezTo>
                        <a:pt x="44" y="48"/>
                        <a:pt x="43" y="47"/>
                        <a:pt x="43" y="47"/>
                      </a:cubicBezTo>
                      <a:cubicBezTo>
                        <a:pt x="42" y="47"/>
                        <a:pt x="42" y="47"/>
                        <a:pt x="42" y="47"/>
                      </a:cubicBezTo>
                      <a:cubicBezTo>
                        <a:pt x="36" y="49"/>
                        <a:pt x="30" y="52"/>
                        <a:pt x="25" y="54"/>
                      </a:cubicBezTo>
                      <a:cubicBezTo>
                        <a:pt x="21" y="56"/>
                        <a:pt x="17" y="57"/>
                        <a:pt x="13" y="59"/>
                      </a:cubicBezTo>
                      <a:cubicBezTo>
                        <a:pt x="11" y="60"/>
                        <a:pt x="2" y="65"/>
                        <a:pt x="11" y="59"/>
                      </a:cubicBezTo>
                      <a:cubicBezTo>
                        <a:pt x="20" y="53"/>
                        <a:pt x="30" y="51"/>
                        <a:pt x="39" y="44"/>
                      </a:cubicBezTo>
                      <a:cubicBezTo>
                        <a:pt x="39" y="44"/>
                        <a:pt x="39" y="44"/>
                        <a:pt x="39" y="44"/>
                      </a:cubicBezTo>
                      <a:cubicBezTo>
                        <a:pt x="40" y="43"/>
                        <a:pt x="39" y="43"/>
                        <a:pt x="39" y="43"/>
                      </a:cubicBezTo>
                      <a:cubicBezTo>
                        <a:pt x="38" y="43"/>
                        <a:pt x="37" y="43"/>
                        <a:pt x="37" y="43"/>
                      </a:cubicBezTo>
                      <a:cubicBezTo>
                        <a:pt x="28" y="44"/>
                        <a:pt x="20" y="49"/>
                        <a:pt x="11" y="53"/>
                      </a:cubicBezTo>
                      <a:cubicBezTo>
                        <a:pt x="4" y="55"/>
                        <a:pt x="12" y="51"/>
                        <a:pt x="13" y="50"/>
                      </a:cubicBezTo>
                      <a:cubicBezTo>
                        <a:pt x="15" y="49"/>
                        <a:pt x="17" y="48"/>
                        <a:pt x="20" y="47"/>
                      </a:cubicBezTo>
                      <a:cubicBezTo>
                        <a:pt x="24" y="44"/>
                        <a:pt x="28" y="42"/>
                        <a:pt x="32" y="40"/>
                      </a:cubicBezTo>
                      <a:cubicBezTo>
                        <a:pt x="32" y="39"/>
                        <a:pt x="33" y="39"/>
                        <a:pt x="33" y="39"/>
                      </a:cubicBezTo>
                      <a:cubicBezTo>
                        <a:pt x="34" y="38"/>
                        <a:pt x="34" y="37"/>
                        <a:pt x="33" y="37"/>
                      </a:cubicBezTo>
                      <a:cubicBezTo>
                        <a:pt x="32" y="38"/>
                        <a:pt x="31" y="38"/>
                        <a:pt x="31" y="38"/>
                      </a:cubicBezTo>
                      <a:cubicBezTo>
                        <a:pt x="28" y="39"/>
                        <a:pt x="25" y="39"/>
                        <a:pt x="22" y="41"/>
                      </a:cubicBezTo>
                      <a:cubicBezTo>
                        <a:pt x="21" y="41"/>
                        <a:pt x="19" y="42"/>
                        <a:pt x="17" y="43"/>
                      </a:cubicBezTo>
                      <a:cubicBezTo>
                        <a:pt x="20" y="42"/>
                        <a:pt x="7" y="49"/>
                        <a:pt x="11" y="45"/>
                      </a:cubicBezTo>
                      <a:cubicBezTo>
                        <a:pt x="17" y="41"/>
                        <a:pt x="24" y="39"/>
                        <a:pt x="29" y="34"/>
                      </a:cubicBezTo>
                      <a:cubicBezTo>
                        <a:pt x="30" y="34"/>
                        <a:pt x="30" y="33"/>
                        <a:pt x="30" y="33"/>
                      </a:cubicBezTo>
                      <a:cubicBezTo>
                        <a:pt x="30" y="33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4" y="33"/>
                        <a:pt x="18" y="36"/>
                        <a:pt x="13" y="37"/>
                      </a:cubicBezTo>
                      <a:cubicBezTo>
                        <a:pt x="12" y="38"/>
                        <a:pt x="11" y="38"/>
                        <a:pt x="11" y="38"/>
                      </a:cubicBezTo>
                      <a:cubicBezTo>
                        <a:pt x="11" y="38"/>
                        <a:pt x="12" y="38"/>
                        <a:pt x="13" y="37"/>
                      </a:cubicBezTo>
                      <a:cubicBezTo>
                        <a:pt x="19" y="35"/>
                        <a:pt x="25" y="29"/>
                        <a:pt x="30" y="26"/>
                      </a:cubicBezTo>
                      <a:cubicBezTo>
                        <a:pt x="30" y="25"/>
                        <a:pt x="30" y="24"/>
                        <a:pt x="29" y="25"/>
                      </a:cubicBezTo>
                      <a:cubicBezTo>
                        <a:pt x="27" y="25"/>
                        <a:pt x="25" y="26"/>
                        <a:pt x="22" y="28"/>
                      </a:cubicBezTo>
                      <a:cubicBezTo>
                        <a:pt x="20" y="29"/>
                        <a:pt x="18" y="30"/>
                        <a:pt x="16" y="31"/>
                      </a:cubicBezTo>
                      <a:cubicBezTo>
                        <a:pt x="16" y="30"/>
                        <a:pt x="16" y="29"/>
                        <a:pt x="17" y="29"/>
                      </a:cubicBezTo>
                      <a:cubicBezTo>
                        <a:pt x="18" y="27"/>
                        <a:pt x="20" y="26"/>
                        <a:pt x="21" y="25"/>
                      </a:cubicBezTo>
                      <a:cubicBezTo>
                        <a:pt x="25" y="23"/>
                        <a:pt x="30" y="21"/>
                        <a:pt x="33" y="19"/>
                      </a:cubicBezTo>
                      <a:cubicBezTo>
                        <a:pt x="34" y="18"/>
                        <a:pt x="35" y="18"/>
                        <a:pt x="36" y="17"/>
                      </a:cubicBezTo>
                      <a:cubicBezTo>
                        <a:pt x="37" y="17"/>
                        <a:pt x="36" y="16"/>
                        <a:pt x="36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2" y="17"/>
                        <a:pt x="31" y="18"/>
                        <a:pt x="29" y="19"/>
                      </a:cubicBezTo>
                      <a:cubicBezTo>
                        <a:pt x="25" y="20"/>
                        <a:pt x="17" y="23"/>
                        <a:pt x="24" y="19"/>
                      </a:cubicBezTo>
                      <a:cubicBezTo>
                        <a:pt x="29" y="17"/>
                        <a:pt x="33" y="15"/>
                        <a:pt x="36" y="11"/>
                      </a:cubicBezTo>
                      <a:cubicBezTo>
                        <a:pt x="36" y="10"/>
                        <a:pt x="37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8"/>
                        <a:pt x="36" y="9"/>
                      </a:cubicBezTo>
                      <a:cubicBezTo>
                        <a:pt x="34" y="9"/>
                        <a:pt x="33" y="9"/>
                        <a:pt x="31" y="10"/>
                      </a:cubicBezTo>
                      <a:cubicBezTo>
                        <a:pt x="29" y="11"/>
                        <a:pt x="26" y="12"/>
                        <a:pt x="24" y="13"/>
                      </a:cubicBezTo>
                      <a:cubicBezTo>
                        <a:pt x="24" y="13"/>
                        <a:pt x="24" y="14"/>
                        <a:pt x="23" y="14"/>
                      </a:cubicBezTo>
                      <a:cubicBezTo>
                        <a:pt x="20" y="15"/>
                        <a:pt x="20" y="15"/>
                        <a:pt x="23" y="13"/>
                      </a:cubicBezTo>
                      <a:cubicBezTo>
                        <a:pt x="23" y="12"/>
                        <a:pt x="24" y="12"/>
                        <a:pt x="25" y="12"/>
                      </a:cubicBezTo>
                      <a:cubicBezTo>
                        <a:pt x="29" y="9"/>
                        <a:pt x="33" y="7"/>
                        <a:pt x="36" y="5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8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34" y="3"/>
                        <a:pt x="33" y="4"/>
                        <a:pt x="31" y="5"/>
                      </a:cubicBezTo>
                      <a:cubicBezTo>
                        <a:pt x="32" y="4"/>
                        <a:pt x="34" y="3"/>
                        <a:pt x="36" y="2"/>
                      </a:cubicBezTo>
                      <a:cubicBezTo>
                        <a:pt x="36" y="1"/>
                        <a:pt x="36" y="0"/>
                        <a:pt x="35" y="0"/>
                      </a:cubicBezTo>
                      <a:cubicBezTo>
                        <a:pt x="34" y="1"/>
                        <a:pt x="32" y="1"/>
                        <a:pt x="31" y="1"/>
                      </a:cubicBezTo>
                      <a:cubicBezTo>
                        <a:pt x="30" y="2"/>
                        <a:pt x="29" y="2"/>
                        <a:pt x="28" y="2"/>
                      </a:cubicBezTo>
                      <a:cubicBezTo>
                        <a:pt x="27" y="2"/>
                        <a:pt x="28" y="4"/>
                        <a:pt x="29" y="3"/>
                      </a:cubicBezTo>
                      <a:cubicBezTo>
                        <a:pt x="29" y="3"/>
                        <a:pt x="30" y="3"/>
                        <a:pt x="30" y="3"/>
                      </a:cubicBezTo>
                      <a:cubicBezTo>
                        <a:pt x="33" y="2"/>
                        <a:pt x="34" y="2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7" y="5"/>
                        <a:pt x="24" y="6"/>
                        <a:pt x="21" y="8"/>
                      </a:cubicBezTo>
                      <a:cubicBezTo>
                        <a:pt x="20" y="8"/>
                        <a:pt x="21" y="9"/>
                        <a:pt x="22" y="9"/>
                      </a:cubicBezTo>
                      <a:cubicBezTo>
                        <a:pt x="24" y="8"/>
                        <a:pt x="26" y="8"/>
                        <a:pt x="28" y="7"/>
                      </a:cubicBezTo>
                      <a:cubicBezTo>
                        <a:pt x="30" y="6"/>
                        <a:pt x="32" y="5"/>
                        <a:pt x="34" y="5"/>
                      </a:cubicBezTo>
                      <a:cubicBezTo>
                        <a:pt x="32" y="5"/>
                        <a:pt x="30" y="7"/>
                        <a:pt x="29" y="8"/>
                      </a:cubicBezTo>
                      <a:cubicBezTo>
                        <a:pt x="28" y="9"/>
                        <a:pt x="27" y="9"/>
                        <a:pt x="26" y="9"/>
                      </a:cubicBezTo>
                      <a:cubicBezTo>
                        <a:pt x="23" y="11"/>
                        <a:pt x="21" y="13"/>
                        <a:pt x="18" y="15"/>
                      </a:cubicBezTo>
                      <a:cubicBezTo>
                        <a:pt x="18" y="16"/>
                        <a:pt x="18" y="16"/>
                        <a:pt x="19" y="16"/>
                      </a:cubicBezTo>
                      <a:cubicBezTo>
                        <a:pt x="20" y="16"/>
                        <a:pt x="22" y="16"/>
                        <a:pt x="23" y="15"/>
                      </a:cubicBezTo>
                      <a:cubicBezTo>
                        <a:pt x="24" y="15"/>
                        <a:pt x="25" y="14"/>
                        <a:pt x="26" y="14"/>
                      </a:cubicBezTo>
                      <a:cubicBezTo>
                        <a:pt x="29" y="12"/>
                        <a:pt x="39" y="8"/>
                        <a:pt x="31" y="14"/>
                      </a:cubicBezTo>
                      <a:cubicBezTo>
                        <a:pt x="28" y="16"/>
                        <a:pt x="24" y="18"/>
                        <a:pt x="20" y="20"/>
                      </a:cubicBezTo>
                      <a:cubicBezTo>
                        <a:pt x="19" y="21"/>
                        <a:pt x="18" y="22"/>
                        <a:pt x="17" y="23"/>
                      </a:cubicBezTo>
                      <a:cubicBezTo>
                        <a:pt x="16" y="23"/>
                        <a:pt x="17" y="24"/>
                        <a:pt x="17" y="24"/>
                      </a:cubicBezTo>
                      <a:cubicBezTo>
                        <a:pt x="18" y="24"/>
                        <a:pt x="18" y="24"/>
                        <a:pt x="19" y="23"/>
                      </a:cubicBezTo>
                      <a:cubicBezTo>
                        <a:pt x="21" y="23"/>
                        <a:pt x="22" y="23"/>
                        <a:pt x="24" y="22"/>
                      </a:cubicBezTo>
                      <a:cubicBezTo>
                        <a:pt x="27" y="21"/>
                        <a:pt x="31" y="19"/>
                        <a:pt x="34" y="18"/>
                      </a:cubicBezTo>
                      <a:cubicBezTo>
                        <a:pt x="32" y="19"/>
                        <a:pt x="30" y="20"/>
                        <a:pt x="29" y="20"/>
                      </a:cubicBezTo>
                      <a:cubicBezTo>
                        <a:pt x="24" y="22"/>
                        <a:pt x="20" y="24"/>
                        <a:pt x="17" y="27"/>
                      </a:cubicBezTo>
                      <a:cubicBezTo>
                        <a:pt x="16" y="28"/>
                        <a:pt x="14" y="30"/>
                        <a:pt x="13" y="31"/>
                      </a:cubicBezTo>
                      <a:cubicBezTo>
                        <a:pt x="13" y="32"/>
                        <a:pt x="14" y="32"/>
                        <a:pt x="14" y="32"/>
                      </a:cubicBezTo>
                      <a:cubicBezTo>
                        <a:pt x="14" y="32"/>
                        <a:pt x="15" y="32"/>
                        <a:pt x="15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2" y="29"/>
                        <a:pt x="30" y="24"/>
                        <a:pt x="24" y="29"/>
                      </a:cubicBezTo>
                      <a:cubicBezTo>
                        <a:pt x="21" y="31"/>
                        <a:pt x="17" y="32"/>
                        <a:pt x="14" y="34"/>
                      </a:cubicBezTo>
                      <a:cubicBezTo>
                        <a:pt x="12" y="36"/>
                        <a:pt x="10" y="37"/>
                        <a:pt x="8" y="39"/>
                      </a:cubicBezTo>
                      <a:cubicBezTo>
                        <a:pt x="7" y="39"/>
                        <a:pt x="8" y="40"/>
                        <a:pt x="8" y="40"/>
                      </a:cubicBezTo>
                      <a:cubicBezTo>
                        <a:pt x="10" y="40"/>
                        <a:pt x="11" y="39"/>
                        <a:pt x="12" y="39"/>
                      </a:cubicBezTo>
                      <a:cubicBezTo>
                        <a:pt x="15" y="38"/>
                        <a:pt x="17" y="37"/>
                        <a:pt x="19" y="37"/>
                      </a:cubicBezTo>
                      <a:cubicBezTo>
                        <a:pt x="21" y="36"/>
                        <a:pt x="32" y="31"/>
                        <a:pt x="25" y="36"/>
                      </a:cubicBezTo>
                      <a:cubicBezTo>
                        <a:pt x="20" y="39"/>
                        <a:pt x="15" y="41"/>
                        <a:pt x="10" y="44"/>
                      </a:cubicBezTo>
                      <a:cubicBezTo>
                        <a:pt x="9" y="45"/>
                        <a:pt x="8" y="46"/>
                        <a:pt x="7" y="47"/>
                      </a:cubicBezTo>
                      <a:cubicBezTo>
                        <a:pt x="7" y="47"/>
                        <a:pt x="7" y="48"/>
                        <a:pt x="8" y="48"/>
                      </a:cubicBezTo>
                      <a:cubicBezTo>
                        <a:pt x="8" y="48"/>
                        <a:pt x="9" y="48"/>
                        <a:pt x="9" y="47"/>
                      </a:cubicBezTo>
                      <a:cubicBezTo>
                        <a:pt x="12" y="46"/>
                        <a:pt x="15" y="45"/>
                        <a:pt x="18" y="44"/>
                      </a:cubicBezTo>
                      <a:cubicBezTo>
                        <a:pt x="21" y="42"/>
                        <a:pt x="25" y="41"/>
                        <a:pt x="28" y="40"/>
                      </a:cubicBezTo>
                      <a:cubicBezTo>
                        <a:pt x="32" y="38"/>
                        <a:pt x="31" y="39"/>
                        <a:pt x="28" y="40"/>
                      </a:cubicBezTo>
                      <a:cubicBezTo>
                        <a:pt x="22" y="45"/>
                        <a:pt x="14" y="48"/>
                        <a:pt x="8" y="52"/>
                      </a:cubicBezTo>
                      <a:cubicBezTo>
                        <a:pt x="7" y="53"/>
                        <a:pt x="6" y="54"/>
                        <a:pt x="5" y="54"/>
                      </a:cubicBezTo>
                      <a:cubicBezTo>
                        <a:pt x="5" y="55"/>
                        <a:pt x="5" y="56"/>
                        <a:pt x="6" y="55"/>
                      </a:cubicBezTo>
                      <a:cubicBezTo>
                        <a:pt x="6" y="55"/>
                        <a:pt x="7" y="55"/>
                        <a:pt x="7" y="55"/>
                      </a:cubicBezTo>
                      <a:cubicBezTo>
                        <a:pt x="11" y="54"/>
                        <a:pt x="15" y="52"/>
                        <a:pt x="19" y="50"/>
                      </a:cubicBezTo>
                      <a:cubicBezTo>
                        <a:pt x="22" y="49"/>
                        <a:pt x="25" y="47"/>
                        <a:pt x="29" y="46"/>
                      </a:cubicBezTo>
                      <a:cubicBezTo>
                        <a:pt x="30" y="45"/>
                        <a:pt x="38" y="44"/>
                        <a:pt x="32" y="47"/>
                      </a:cubicBezTo>
                      <a:cubicBezTo>
                        <a:pt x="24" y="52"/>
                        <a:pt x="14" y="55"/>
                        <a:pt x="6" y="61"/>
                      </a:cubicBezTo>
                      <a:cubicBezTo>
                        <a:pt x="5" y="62"/>
                        <a:pt x="5" y="62"/>
                        <a:pt x="4" y="62"/>
                      </a:cubicBezTo>
                      <a:cubicBezTo>
                        <a:pt x="4" y="63"/>
                        <a:pt x="4" y="64"/>
                        <a:pt x="5" y="64"/>
                      </a:cubicBezTo>
                      <a:cubicBezTo>
                        <a:pt x="5" y="63"/>
                        <a:pt x="5" y="63"/>
                        <a:pt x="5" y="63"/>
                      </a:cubicBezTo>
                      <a:cubicBezTo>
                        <a:pt x="11" y="61"/>
                        <a:pt x="17" y="59"/>
                        <a:pt x="22" y="57"/>
                      </a:cubicBezTo>
                      <a:cubicBezTo>
                        <a:pt x="27" y="54"/>
                        <a:pt x="32" y="52"/>
                        <a:pt x="37" y="51"/>
                      </a:cubicBezTo>
                      <a:cubicBezTo>
                        <a:pt x="44" y="48"/>
                        <a:pt x="35" y="52"/>
                        <a:pt x="34" y="53"/>
                      </a:cubicBezTo>
                      <a:cubicBezTo>
                        <a:pt x="24" y="59"/>
                        <a:pt x="13" y="62"/>
                        <a:pt x="4" y="69"/>
                      </a:cubicBezTo>
                      <a:cubicBezTo>
                        <a:pt x="4" y="69"/>
                        <a:pt x="3" y="70"/>
                        <a:pt x="2" y="71"/>
                      </a:cubicBezTo>
                      <a:cubicBezTo>
                        <a:pt x="2" y="71"/>
                        <a:pt x="2" y="72"/>
                        <a:pt x="3" y="72"/>
                      </a:cubicBezTo>
                      <a:cubicBezTo>
                        <a:pt x="3" y="72"/>
                        <a:pt x="4" y="71"/>
                        <a:pt x="4" y="71"/>
                      </a:cubicBezTo>
                      <a:cubicBezTo>
                        <a:pt x="9" y="70"/>
                        <a:pt x="14" y="67"/>
                        <a:pt x="19" y="65"/>
                      </a:cubicBezTo>
                      <a:cubicBezTo>
                        <a:pt x="23" y="62"/>
                        <a:pt x="28" y="61"/>
                        <a:pt x="33" y="60"/>
                      </a:cubicBezTo>
                      <a:cubicBezTo>
                        <a:pt x="34" y="59"/>
                        <a:pt x="36" y="58"/>
                        <a:pt x="38" y="58"/>
                      </a:cubicBezTo>
                      <a:cubicBezTo>
                        <a:pt x="37" y="58"/>
                        <a:pt x="36" y="59"/>
                        <a:pt x="34" y="60"/>
                      </a:cubicBezTo>
                      <a:cubicBezTo>
                        <a:pt x="29" y="63"/>
                        <a:pt x="23" y="66"/>
                        <a:pt x="18" y="69"/>
                      </a:cubicBezTo>
                      <a:cubicBezTo>
                        <a:pt x="13" y="72"/>
                        <a:pt x="8" y="74"/>
                        <a:pt x="3" y="77"/>
                      </a:cubicBezTo>
                      <a:cubicBezTo>
                        <a:pt x="3" y="78"/>
                        <a:pt x="3" y="78"/>
                        <a:pt x="2" y="78"/>
                      </a:cubicBezTo>
                      <a:cubicBezTo>
                        <a:pt x="2" y="78"/>
                        <a:pt x="2" y="79"/>
                        <a:pt x="3" y="79"/>
                      </a:cubicBezTo>
                      <a:cubicBezTo>
                        <a:pt x="3" y="79"/>
                        <a:pt x="3" y="79"/>
                        <a:pt x="3" y="79"/>
                      </a:cubicBezTo>
                      <a:cubicBezTo>
                        <a:pt x="10" y="76"/>
                        <a:pt x="17" y="74"/>
                        <a:pt x="24" y="71"/>
                      </a:cubicBezTo>
                      <a:cubicBezTo>
                        <a:pt x="28" y="69"/>
                        <a:pt x="31" y="68"/>
                        <a:pt x="35" y="66"/>
                      </a:cubicBezTo>
                      <a:cubicBezTo>
                        <a:pt x="36" y="65"/>
                        <a:pt x="47" y="60"/>
                        <a:pt x="39" y="64"/>
                      </a:cubicBezTo>
                      <a:cubicBezTo>
                        <a:pt x="27" y="71"/>
                        <a:pt x="13" y="77"/>
                        <a:pt x="2" y="85"/>
                      </a:cubicBezTo>
                      <a:cubicBezTo>
                        <a:pt x="2" y="86"/>
                        <a:pt x="2" y="86"/>
                        <a:pt x="1" y="86"/>
                      </a:cubicBezTo>
                      <a:cubicBezTo>
                        <a:pt x="1" y="87"/>
                        <a:pt x="1" y="87"/>
                        <a:pt x="2" y="87"/>
                      </a:cubicBezTo>
                      <a:cubicBezTo>
                        <a:pt x="2" y="87"/>
                        <a:pt x="2" y="87"/>
                        <a:pt x="2" y="87"/>
                      </a:cubicBezTo>
                      <a:cubicBezTo>
                        <a:pt x="11" y="85"/>
                        <a:pt x="19" y="81"/>
                        <a:pt x="27" y="77"/>
                      </a:cubicBezTo>
                      <a:cubicBezTo>
                        <a:pt x="30" y="76"/>
                        <a:pt x="32" y="75"/>
                        <a:pt x="35" y="74"/>
                      </a:cubicBezTo>
                      <a:cubicBezTo>
                        <a:pt x="37" y="73"/>
                        <a:pt x="40" y="72"/>
                        <a:pt x="42" y="71"/>
                      </a:cubicBezTo>
                      <a:cubicBezTo>
                        <a:pt x="43" y="71"/>
                        <a:pt x="43" y="71"/>
                        <a:pt x="44" y="70"/>
                      </a:cubicBezTo>
                      <a:cubicBezTo>
                        <a:pt x="43" y="71"/>
                        <a:pt x="43" y="71"/>
                        <a:pt x="43" y="71"/>
                      </a:cubicBezTo>
                      <a:cubicBezTo>
                        <a:pt x="36" y="75"/>
                        <a:pt x="28" y="78"/>
                        <a:pt x="21" y="82"/>
                      </a:cubicBezTo>
                      <a:cubicBezTo>
                        <a:pt x="14" y="86"/>
                        <a:pt x="8" y="90"/>
                        <a:pt x="2" y="95"/>
                      </a:cubicBezTo>
                      <a:cubicBezTo>
                        <a:pt x="2" y="95"/>
                        <a:pt x="2" y="95"/>
                        <a:pt x="2" y="95"/>
                      </a:cubicBezTo>
                      <a:cubicBezTo>
                        <a:pt x="1" y="96"/>
                        <a:pt x="2" y="96"/>
                        <a:pt x="2" y="96"/>
                      </a:cubicBezTo>
                      <a:cubicBezTo>
                        <a:pt x="2" y="96"/>
                        <a:pt x="2" y="97"/>
                        <a:pt x="3" y="96"/>
                      </a:cubicBezTo>
                      <a:cubicBezTo>
                        <a:pt x="16" y="93"/>
                        <a:pt x="28" y="87"/>
                        <a:pt x="39" y="80"/>
                      </a:cubicBezTo>
                      <a:cubicBezTo>
                        <a:pt x="32" y="84"/>
                        <a:pt x="25" y="89"/>
                        <a:pt x="17" y="92"/>
                      </a:cubicBezTo>
                      <a:cubicBezTo>
                        <a:pt x="12" y="95"/>
                        <a:pt x="6" y="98"/>
                        <a:pt x="2" y="102"/>
                      </a:cubicBezTo>
                      <a:cubicBezTo>
                        <a:pt x="2" y="102"/>
                        <a:pt x="2" y="102"/>
                        <a:pt x="2" y="102"/>
                      </a:cubicBezTo>
                      <a:cubicBezTo>
                        <a:pt x="1" y="103"/>
                        <a:pt x="2" y="103"/>
                        <a:pt x="2" y="103"/>
                      </a:cubicBezTo>
                      <a:cubicBezTo>
                        <a:pt x="2" y="103"/>
                        <a:pt x="2" y="103"/>
                        <a:pt x="3" y="103"/>
                      </a:cubicBezTo>
                      <a:cubicBezTo>
                        <a:pt x="7" y="103"/>
                        <a:pt x="12" y="101"/>
                        <a:pt x="16" y="99"/>
                      </a:cubicBezTo>
                      <a:cubicBezTo>
                        <a:pt x="22" y="96"/>
                        <a:pt x="29" y="93"/>
                        <a:pt x="35" y="90"/>
                      </a:cubicBezTo>
                      <a:cubicBezTo>
                        <a:pt x="35" y="90"/>
                        <a:pt x="36" y="90"/>
                        <a:pt x="36" y="90"/>
                      </a:cubicBezTo>
                      <a:cubicBezTo>
                        <a:pt x="36" y="90"/>
                        <a:pt x="35" y="90"/>
                        <a:pt x="35" y="90"/>
                      </a:cubicBezTo>
                      <a:cubicBezTo>
                        <a:pt x="24" y="96"/>
                        <a:pt x="13" y="103"/>
                        <a:pt x="3" y="110"/>
                      </a:cubicBezTo>
                      <a:cubicBezTo>
                        <a:pt x="2" y="110"/>
                        <a:pt x="2" y="111"/>
                        <a:pt x="1" y="111"/>
                      </a:cubicBezTo>
                      <a:cubicBezTo>
                        <a:pt x="1" y="111"/>
                        <a:pt x="1" y="112"/>
                        <a:pt x="2" y="112"/>
                      </a:cubicBezTo>
                      <a:cubicBezTo>
                        <a:pt x="2" y="112"/>
                        <a:pt x="2" y="112"/>
                        <a:pt x="3" y="112"/>
                      </a:cubicBezTo>
                      <a:cubicBezTo>
                        <a:pt x="10" y="110"/>
                        <a:pt x="16" y="106"/>
                        <a:pt x="23" y="103"/>
                      </a:cubicBezTo>
                      <a:cubicBezTo>
                        <a:pt x="25" y="102"/>
                        <a:pt x="28" y="100"/>
                        <a:pt x="31" y="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3" name="Freeform 4467"/>
                <p:cNvSpPr>
                  <a:spLocks noEditPoints="1"/>
                </p:cNvSpPr>
                <p:nvPr/>
              </p:nvSpPr>
              <p:spPr bwMode="auto">
                <a:xfrm>
                  <a:off x="3377" y="1091"/>
                  <a:ext cx="84" cy="40"/>
                </a:xfrm>
                <a:custGeom>
                  <a:avLst/>
                  <a:gdLst>
                    <a:gd name="T0" fmla="*/ 46 w 48"/>
                    <a:gd name="T1" fmla="*/ 8 h 23"/>
                    <a:gd name="T2" fmla="*/ 42 w 48"/>
                    <a:gd name="T3" fmla="*/ 7 h 23"/>
                    <a:gd name="T4" fmla="*/ 38 w 48"/>
                    <a:gd name="T5" fmla="*/ 9 h 23"/>
                    <a:gd name="T6" fmla="*/ 37 w 48"/>
                    <a:gd name="T7" fmla="*/ 8 h 23"/>
                    <a:gd name="T8" fmla="*/ 33 w 48"/>
                    <a:gd name="T9" fmla="*/ 9 h 23"/>
                    <a:gd name="T10" fmla="*/ 37 w 48"/>
                    <a:gd name="T11" fmla="*/ 3 h 23"/>
                    <a:gd name="T12" fmla="*/ 36 w 48"/>
                    <a:gd name="T13" fmla="*/ 3 h 23"/>
                    <a:gd name="T14" fmla="*/ 34 w 48"/>
                    <a:gd name="T15" fmla="*/ 0 h 23"/>
                    <a:gd name="T16" fmla="*/ 33 w 48"/>
                    <a:gd name="T17" fmla="*/ 0 h 23"/>
                    <a:gd name="T18" fmla="*/ 26 w 48"/>
                    <a:gd name="T19" fmla="*/ 1 h 23"/>
                    <a:gd name="T20" fmla="*/ 28 w 48"/>
                    <a:gd name="T21" fmla="*/ 2 h 23"/>
                    <a:gd name="T22" fmla="*/ 27 w 48"/>
                    <a:gd name="T23" fmla="*/ 6 h 23"/>
                    <a:gd name="T24" fmla="*/ 29 w 48"/>
                    <a:gd name="T25" fmla="*/ 7 h 23"/>
                    <a:gd name="T26" fmla="*/ 28 w 48"/>
                    <a:gd name="T27" fmla="*/ 12 h 23"/>
                    <a:gd name="T28" fmla="*/ 15 w 48"/>
                    <a:gd name="T29" fmla="*/ 20 h 23"/>
                    <a:gd name="T30" fmla="*/ 14 w 48"/>
                    <a:gd name="T31" fmla="*/ 20 h 23"/>
                    <a:gd name="T32" fmla="*/ 20 w 48"/>
                    <a:gd name="T33" fmla="*/ 14 h 23"/>
                    <a:gd name="T34" fmla="*/ 19 w 48"/>
                    <a:gd name="T35" fmla="*/ 13 h 23"/>
                    <a:gd name="T36" fmla="*/ 9 w 48"/>
                    <a:gd name="T37" fmla="*/ 17 h 23"/>
                    <a:gd name="T38" fmla="*/ 12 w 48"/>
                    <a:gd name="T39" fmla="*/ 13 h 23"/>
                    <a:gd name="T40" fmla="*/ 11 w 48"/>
                    <a:gd name="T41" fmla="*/ 13 h 23"/>
                    <a:gd name="T42" fmla="*/ 6 w 48"/>
                    <a:gd name="T43" fmla="*/ 12 h 23"/>
                    <a:gd name="T44" fmla="*/ 6 w 48"/>
                    <a:gd name="T45" fmla="*/ 12 h 23"/>
                    <a:gd name="T46" fmla="*/ 1 w 48"/>
                    <a:gd name="T47" fmla="*/ 14 h 23"/>
                    <a:gd name="T48" fmla="*/ 1 w 48"/>
                    <a:gd name="T49" fmla="*/ 16 h 23"/>
                    <a:gd name="T50" fmla="*/ 2 w 48"/>
                    <a:gd name="T51" fmla="*/ 16 h 23"/>
                    <a:gd name="T52" fmla="*/ 2 w 48"/>
                    <a:gd name="T53" fmla="*/ 18 h 23"/>
                    <a:gd name="T54" fmla="*/ 6 w 48"/>
                    <a:gd name="T55" fmla="*/ 18 h 23"/>
                    <a:gd name="T56" fmla="*/ 7 w 48"/>
                    <a:gd name="T57" fmla="*/ 19 h 23"/>
                    <a:gd name="T58" fmla="*/ 17 w 48"/>
                    <a:gd name="T59" fmla="*/ 15 h 23"/>
                    <a:gd name="T60" fmla="*/ 12 w 48"/>
                    <a:gd name="T61" fmla="*/ 20 h 23"/>
                    <a:gd name="T62" fmla="*/ 17 w 48"/>
                    <a:gd name="T63" fmla="*/ 20 h 23"/>
                    <a:gd name="T64" fmla="*/ 32 w 48"/>
                    <a:gd name="T65" fmla="*/ 13 h 23"/>
                    <a:gd name="T66" fmla="*/ 21 w 48"/>
                    <a:gd name="T67" fmla="*/ 20 h 23"/>
                    <a:gd name="T68" fmla="*/ 20 w 48"/>
                    <a:gd name="T69" fmla="*/ 23 h 23"/>
                    <a:gd name="T70" fmla="*/ 46 w 48"/>
                    <a:gd name="T71" fmla="*/ 8 h 23"/>
                    <a:gd name="T72" fmla="*/ 35 w 48"/>
                    <a:gd name="T73" fmla="*/ 10 h 23"/>
                    <a:gd name="T74" fmla="*/ 40 w 48"/>
                    <a:gd name="T75" fmla="*/ 11 h 23"/>
                    <a:gd name="T76" fmla="*/ 29 w 48"/>
                    <a:gd name="T77" fmla="*/ 17 h 23"/>
                    <a:gd name="T78" fmla="*/ 27 w 48"/>
                    <a:gd name="T79" fmla="*/ 18 h 23"/>
                    <a:gd name="T80" fmla="*/ 37 w 48"/>
                    <a:gd name="T81" fmla="*/ 1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23">
                      <a:moveTo>
                        <a:pt x="46" y="8"/>
                      </a:move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6" y="8"/>
                        <a:pt x="46" y="7"/>
                        <a:pt x="45" y="7"/>
                      </a:cubicBezTo>
                      <a:cubicBezTo>
                        <a:pt x="44" y="6"/>
                        <a:pt x="43" y="6"/>
                        <a:pt x="42" y="7"/>
                      </a:cubicBezTo>
                      <a:cubicBezTo>
                        <a:pt x="41" y="7"/>
                        <a:pt x="40" y="7"/>
                        <a:pt x="39" y="8"/>
                      </a:cubicBezTo>
                      <a:cubicBezTo>
                        <a:pt x="39" y="8"/>
                        <a:pt x="38" y="8"/>
                        <a:pt x="38" y="9"/>
                      </a:cubicBezTo>
                      <a:cubicBezTo>
                        <a:pt x="38" y="9"/>
                        <a:pt x="38" y="8"/>
                        <a:pt x="38" y="8"/>
                      </a:cubicBezTo>
                      <a:cubicBezTo>
                        <a:pt x="38" y="8"/>
                        <a:pt x="37" y="7"/>
                        <a:pt x="37" y="8"/>
                      </a:cubicBezTo>
                      <a:cubicBezTo>
                        <a:pt x="36" y="8"/>
                        <a:pt x="34" y="9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4" y="7"/>
                        <a:pt x="36" y="6"/>
                        <a:pt x="37" y="4"/>
                      </a:cubicBezTo>
                      <a:cubicBezTo>
                        <a:pt x="37" y="4"/>
                        <a:pt x="37" y="3"/>
                        <a:pt x="37" y="3"/>
                      </a:cubicBezTo>
                      <a:cubicBezTo>
                        <a:pt x="37" y="3"/>
                        <a:pt x="37" y="3"/>
                        <a:pt x="37" y="3"/>
                      </a:cubicBezTo>
                      <a:cubicBezTo>
                        <a:pt x="37" y="3"/>
                        <a:pt x="36" y="3"/>
                        <a:pt x="36" y="3"/>
                      </a:cubicBezTo>
                      <a:cubicBezTo>
                        <a:pt x="27" y="7"/>
                        <a:pt x="31" y="4"/>
                        <a:pt x="34" y="1"/>
                      </a:cubicBezTo>
                      <a:cubicBezTo>
                        <a:pt x="34" y="1"/>
                        <a:pt x="34" y="1"/>
                        <a:pt x="34" y="0"/>
                      </a:cubicBezTo>
                      <a:cubicBezTo>
                        <a:pt x="34" y="0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1" y="0"/>
                        <a:pt x="30" y="0"/>
                        <a:pt x="28" y="0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6" y="3"/>
                        <a:pt x="26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31" y="1"/>
                        <a:pt x="30" y="2"/>
                        <a:pt x="29" y="4"/>
                      </a:cubicBezTo>
                      <a:cubicBezTo>
                        <a:pt x="28" y="4"/>
                        <a:pt x="28" y="5"/>
                        <a:pt x="27" y="6"/>
                      </a:cubicBezTo>
                      <a:cubicBezTo>
                        <a:pt x="27" y="7"/>
                        <a:pt x="28" y="7"/>
                        <a:pt x="28" y="7"/>
                      </a:cubicBezTo>
                      <a:cubicBezTo>
                        <a:pt x="28" y="7"/>
                        <a:pt x="29" y="7"/>
                        <a:pt x="29" y="7"/>
                      </a:cubicBezTo>
                      <a:cubicBezTo>
                        <a:pt x="31" y="6"/>
                        <a:pt x="36" y="4"/>
                        <a:pt x="33" y="7"/>
                      </a:cubicBezTo>
                      <a:cubicBezTo>
                        <a:pt x="32" y="8"/>
                        <a:pt x="30" y="10"/>
                        <a:pt x="28" y="12"/>
                      </a:cubicBezTo>
                      <a:cubicBezTo>
                        <a:pt x="28" y="12"/>
                        <a:pt x="28" y="12"/>
                        <a:pt x="29" y="13"/>
                      </a:cubicBezTo>
                      <a:cubicBezTo>
                        <a:pt x="24" y="15"/>
                        <a:pt x="20" y="18"/>
                        <a:pt x="15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4" y="19"/>
                        <a:pt x="18" y="17"/>
                        <a:pt x="18" y="17"/>
                      </a:cubicBezTo>
                      <a:cubicBezTo>
                        <a:pt x="19" y="16"/>
                        <a:pt x="19" y="15"/>
                        <a:pt x="20" y="14"/>
                      </a:cubicBezTo>
                      <a:cubicBezTo>
                        <a:pt x="20" y="14"/>
                        <a:pt x="20" y="14"/>
                        <a:pt x="20" y="13"/>
                      </a:cubicBezTo>
                      <a:cubicBezTo>
                        <a:pt x="20" y="13"/>
                        <a:pt x="19" y="13"/>
                        <a:pt x="19" y="13"/>
                      </a:cubicBezTo>
                      <a:cubicBezTo>
                        <a:pt x="18" y="13"/>
                        <a:pt x="17" y="14"/>
                        <a:pt x="16" y="14"/>
                      </a:cubicBezTo>
                      <a:cubicBezTo>
                        <a:pt x="14" y="15"/>
                        <a:pt x="11" y="16"/>
                        <a:pt x="9" y="17"/>
                      </a:cubicBezTo>
                      <a:cubicBezTo>
                        <a:pt x="10" y="17"/>
                        <a:pt x="11" y="15"/>
                        <a:pt x="12" y="14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9" y="14"/>
                        <a:pt x="9" y="14"/>
                        <a:pt x="6" y="15"/>
                      </a:cubicBezTo>
                      <a:cubicBezTo>
                        <a:pt x="2" y="17"/>
                        <a:pt x="5" y="15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6" y="12"/>
                        <a:pt x="6" y="11"/>
                        <a:pt x="6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3"/>
                        <a:pt x="2" y="13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4" y="14"/>
                        <a:pt x="4" y="14"/>
                        <a:pt x="2" y="16"/>
                      </a:cubicBezTo>
                      <a:cubicBezTo>
                        <a:pt x="2" y="16"/>
                        <a:pt x="2" y="17"/>
                        <a:pt x="1" y="17"/>
                      </a:cubicBezTo>
                      <a:cubicBezTo>
                        <a:pt x="1" y="17"/>
                        <a:pt x="1" y="18"/>
                        <a:pt x="2" y="18"/>
                      </a:cubicBezTo>
                      <a:cubicBezTo>
                        <a:pt x="3" y="18"/>
                        <a:pt x="3" y="17"/>
                        <a:pt x="4" y="17"/>
                      </a:cubicBezTo>
                      <a:cubicBezTo>
                        <a:pt x="7" y="16"/>
                        <a:pt x="9" y="15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9"/>
                        <a:pt x="7" y="19"/>
                      </a:cubicBezTo>
                      <a:cubicBezTo>
                        <a:pt x="7" y="19"/>
                        <a:pt x="8" y="19"/>
                        <a:pt x="9" y="19"/>
                      </a:cubicBezTo>
                      <a:cubicBezTo>
                        <a:pt x="12" y="18"/>
                        <a:pt x="14" y="16"/>
                        <a:pt x="17" y="15"/>
                      </a:cubicBezTo>
                      <a:cubicBezTo>
                        <a:pt x="17" y="15"/>
                        <a:pt x="14" y="18"/>
                        <a:pt x="13" y="19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1"/>
                        <a:pt x="12" y="22"/>
                        <a:pt x="12" y="21"/>
                      </a:cubicBezTo>
                      <a:cubicBezTo>
                        <a:pt x="14" y="21"/>
                        <a:pt x="15" y="21"/>
                        <a:pt x="17" y="20"/>
                      </a:cubicBezTo>
                      <a:cubicBezTo>
                        <a:pt x="22" y="18"/>
                        <a:pt x="26" y="16"/>
                        <a:pt x="30" y="13"/>
                      </a:cubicBezTo>
                      <a:cubicBezTo>
                        <a:pt x="31" y="13"/>
                        <a:pt x="32" y="13"/>
                        <a:pt x="32" y="13"/>
                      </a:cubicBezTo>
                      <a:cubicBezTo>
                        <a:pt x="31" y="14"/>
                        <a:pt x="29" y="16"/>
                        <a:pt x="28" y="16"/>
                      </a:cubicBezTo>
                      <a:cubicBezTo>
                        <a:pt x="26" y="18"/>
                        <a:pt x="24" y="19"/>
                        <a:pt x="21" y="20"/>
                      </a:cubicBezTo>
                      <a:cubicBezTo>
                        <a:pt x="21" y="21"/>
                        <a:pt x="20" y="21"/>
                        <a:pt x="19" y="22"/>
                      </a:cubicBezTo>
                      <a:cubicBezTo>
                        <a:pt x="18" y="22"/>
                        <a:pt x="19" y="23"/>
                        <a:pt x="20" y="23"/>
                      </a:cubicBezTo>
                      <a:cubicBezTo>
                        <a:pt x="26" y="20"/>
                        <a:pt x="33" y="18"/>
                        <a:pt x="39" y="14"/>
                      </a:cubicBezTo>
                      <a:cubicBezTo>
                        <a:pt x="41" y="12"/>
                        <a:pt x="44" y="10"/>
                        <a:pt x="46" y="8"/>
                      </a:cubicBezTo>
                      <a:close/>
                      <a:moveTo>
                        <a:pt x="35" y="10"/>
                      </a:move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lose/>
                      <a:moveTo>
                        <a:pt x="40" y="11"/>
                      </a:moveTo>
                      <a:cubicBezTo>
                        <a:pt x="38" y="13"/>
                        <a:pt x="37" y="14"/>
                        <a:pt x="35" y="15"/>
                      </a:cubicBezTo>
                      <a:cubicBezTo>
                        <a:pt x="33" y="16"/>
                        <a:pt x="31" y="16"/>
                        <a:pt x="29" y="17"/>
                      </a:cubicBezTo>
                      <a:cubicBezTo>
                        <a:pt x="29" y="17"/>
                        <a:pt x="28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30" y="16"/>
                        <a:pt x="33" y="14"/>
                        <a:pt x="36" y="11"/>
                      </a:cubicBezTo>
                      <a:cubicBezTo>
                        <a:pt x="36" y="11"/>
                        <a:pt x="36" y="11"/>
                        <a:pt x="37" y="11"/>
                      </a:cubicBezTo>
                      <a:cubicBezTo>
                        <a:pt x="39" y="9"/>
                        <a:pt x="48" y="5"/>
                        <a:pt x="4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4" name="Freeform 4468"/>
                <p:cNvSpPr/>
                <p:nvPr/>
              </p:nvSpPr>
              <p:spPr bwMode="auto">
                <a:xfrm>
                  <a:off x="3447" y="1096"/>
                  <a:ext cx="69" cy="29"/>
                </a:xfrm>
                <a:custGeom>
                  <a:avLst/>
                  <a:gdLst>
                    <a:gd name="T0" fmla="*/ 39 w 40"/>
                    <a:gd name="T1" fmla="*/ 0 h 17"/>
                    <a:gd name="T2" fmla="*/ 19 w 40"/>
                    <a:gd name="T3" fmla="*/ 12 h 17"/>
                    <a:gd name="T4" fmla="*/ 13 w 40"/>
                    <a:gd name="T5" fmla="*/ 14 h 17"/>
                    <a:gd name="T6" fmla="*/ 12 w 40"/>
                    <a:gd name="T7" fmla="*/ 15 h 17"/>
                    <a:gd name="T8" fmla="*/ 12 w 40"/>
                    <a:gd name="T9" fmla="*/ 15 h 17"/>
                    <a:gd name="T10" fmla="*/ 13 w 40"/>
                    <a:gd name="T11" fmla="*/ 14 h 17"/>
                    <a:gd name="T12" fmla="*/ 20 w 40"/>
                    <a:gd name="T13" fmla="*/ 8 h 17"/>
                    <a:gd name="T14" fmla="*/ 21 w 40"/>
                    <a:gd name="T15" fmla="*/ 6 h 17"/>
                    <a:gd name="T16" fmla="*/ 21 w 40"/>
                    <a:gd name="T17" fmla="*/ 5 h 17"/>
                    <a:gd name="T18" fmla="*/ 15 w 40"/>
                    <a:gd name="T19" fmla="*/ 8 h 17"/>
                    <a:gd name="T20" fmla="*/ 12 w 40"/>
                    <a:gd name="T21" fmla="*/ 9 h 17"/>
                    <a:gd name="T22" fmla="*/ 7 w 40"/>
                    <a:gd name="T23" fmla="*/ 12 h 17"/>
                    <a:gd name="T24" fmla="*/ 6 w 40"/>
                    <a:gd name="T25" fmla="*/ 12 h 17"/>
                    <a:gd name="T26" fmla="*/ 7 w 40"/>
                    <a:gd name="T27" fmla="*/ 11 h 17"/>
                    <a:gd name="T28" fmla="*/ 11 w 40"/>
                    <a:gd name="T29" fmla="*/ 7 h 17"/>
                    <a:gd name="T30" fmla="*/ 11 w 40"/>
                    <a:gd name="T31" fmla="*/ 7 h 17"/>
                    <a:gd name="T32" fmla="*/ 10 w 40"/>
                    <a:gd name="T33" fmla="*/ 6 h 17"/>
                    <a:gd name="T34" fmla="*/ 9 w 40"/>
                    <a:gd name="T35" fmla="*/ 6 h 17"/>
                    <a:gd name="T36" fmla="*/ 1 w 40"/>
                    <a:gd name="T37" fmla="*/ 10 h 17"/>
                    <a:gd name="T38" fmla="*/ 1 w 40"/>
                    <a:gd name="T39" fmla="*/ 11 h 17"/>
                    <a:gd name="T40" fmla="*/ 2 w 40"/>
                    <a:gd name="T41" fmla="*/ 11 h 17"/>
                    <a:gd name="T42" fmla="*/ 3 w 40"/>
                    <a:gd name="T43" fmla="*/ 11 h 17"/>
                    <a:gd name="T44" fmla="*/ 9 w 40"/>
                    <a:gd name="T45" fmla="*/ 7 h 17"/>
                    <a:gd name="T46" fmla="*/ 5 w 40"/>
                    <a:gd name="T47" fmla="*/ 11 h 17"/>
                    <a:gd name="T48" fmla="*/ 4 w 40"/>
                    <a:gd name="T49" fmla="*/ 13 h 17"/>
                    <a:gd name="T50" fmla="*/ 4 w 40"/>
                    <a:gd name="T51" fmla="*/ 14 h 17"/>
                    <a:gd name="T52" fmla="*/ 8 w 40"/>
                    <a:gd name="T53" fmla="*/ 12 h 17"/>
                    <a:gd name="T54" fmla="*/ 15 w 40"/>
                    <a:gd name="T55" fmla="*/ 9 h 17"/>
                    <a:gd name="T56" fmla="*/ 17 w 40"/>
                    <a:gd name="T57" fmla="*/ 8 h 17"/>
                    <a:gd name="T58" fmla="*/ 18 w 40"/>
                    <a:gd name="T59" fmla="*/ 8 h 17"/>
                    <a:gd name="T60" fmla="*/ 18 w 40"/>
                    <a:gd name="T61" fmla="*/ 9 h 17"/>
                    <a:gd name="T62" fmla="*/ 11 w 40"/>
                    <a:gd name="T63" fmla="*/ 14 h 17"/>
                    <a:gd name="T64" fmla="*/ 9 w 40"/>
                    <a:gd name="T65" fmla="*/ 16 h 17"/>
                    <a:gd name="T66" fmla="*/ 9 w 40"/>
                    <a:gd name="T67" fmla="*/ 17 h 17"/>
                    <a:gd name="T68" fmla="*/ 13 w 40"/>
                    <a:gd name="T69" fmla="*/ 16 h 17"/>
                    <a:gd name="T70" fmla="*/ 40 w 40"/>
                    <a:gd name="T71" fmla="*/ 1 h 17"/>
                    <a:gd name="T72" fmla="*/ 39 w 40"/>
                    <a:gd name="T7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0" h="17">
                      <a:moveTo>
                        <a:pt x="39" y="0"/>
                      </a:moveTo>
                      <a:cubicBezTo>
                        <a:pt x="32" y="3"/>
                        <a:pt x="26" y="8"/>
                        <a:pt x="19" y="12"/>
                      </a:cubicBezTo>
                      <a:cubicBezTo>
                        <a:pt x="17" y="13"/>
                        <a:pt x="15" y="14"/>
                        <a:pt x="13" y="14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2" y="15"/>
                      </a:cubicBezTo>
                      <a:cubicBezTo>
                        <a:pt x="12" y="15"/>
                        <a:pt x="13" y="14"/>
                        <a:pt x="13" y="14"/>
                      </a:cubicBezTo>
                      <a:cubicBezTo>
                        <a:pt x="16" y="12"/>
                        <a:pt x="18" y="10"/>
                        <a:pt x="20" y="8"/>
                      </a:cubicBezTo>
                      <a:cubicBezTo>
                        <a:pt x="20" y="7"/>
                        <a:pt x="21" y="7"/>
                        <a:pt x="21" y="6"/>
                      </a:cubicBezTo>
                      <a:cubicBezTo>
                        <a:pt x="22" y="6"/>
                        <a:pt x="21" y="5"/>
                        <a:pt x="21" y="5"/>
                      </a:cubicBezTo>
                      <a:cubicBezTo>
                        <a:pt x="19" y="6"/>
                        <a:pt x="17" y="7"/>
                        <a:pt x="15" y="8"/>
                      </a:cubicBezTo>
                      <a:cubicBezTo>
                        <a:pt x="14" y="8"/>
                        <a:pt x="13" y="9"/>
                        <a:pt x="12" y="9"/>
                      </a:cubicBezTo>
                      <a:cubicBezTo>
                        <a:pt x="11" y="9"/>
                        <a:pt x="8" y="11"/>
                        <a:pt x="7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1"/>
                        <a:pt x="7" y="11"/>
                        <a:pt x="7" y="11"/>
                      </a:cubicBezTo>
                      <a:cubicBezTo>
                        <a:pt x="8" y="9"/>
                        <a:pt x="10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5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6" y="7"/>
                        <a:pt x="4" y="9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0" y="11"/>
                        <a:pt x="1" y="12"/>
                        <a:pt x="2" y="11"/>
                      </a:cubicBezTo>
                      <a:cubicBezTo>
                        <a:pt x="2" y="11"/>
                        <a:pt x="2" y="11"/>
                        <a:pt x="3" y="11"/>
                      </a:cubicBezTo>
                      <a:cubicBezTo>
                        <a:pt x="5" y="10"/>
                        <a:pt x="7" y="9"/>
                        <a:pt x="9" y="7"/>
                      </a:cubicBezTo>
                      <a:cubicBezTo>
                        <a:pt x="8" y="9"/>
                        <a:pt x="6" y="10"/>
                        <a:pt x="5" y="11"/>
                      </a:cubicBezTo>
                      <a:cubicBezTo>
                        <a:pt x="4" y="12"/>
                        <a:pt x="4" y="12"/>
                        <a:pt x="4" y="13"/>
                      </a:cubicBezTo>
                      <a:cubicBezTo>
                        <a:pt x="3" y="13"/>
                        <a:pt x="4" y="14"/>
                        <a:pt x="4" y="14"/>
                      </a:cubicBezTo>
                      <a:cubicBezTo>
                        <a:pt x="6" y="13"/>
                        <a:pt x="7" y="13"/>
                        <a:pt x="8" y="12"/>
                      </a:cubicBezTo>
                      <a:cubicBezTo>
                        <a:pt x="10" y="12"/>
                        <a:pt x="13" y="10"/>
                        <a:pt x="15" y="9"/>
                      </a:cubicBezTo>
                      <a:cubicBezTo>
                        <a:pt x="15" y="9"/>
                        <a:pt x="16" y="8"/>
                        <a:pt x="17" y="8"/>
                      </a:cubicBezTo>
                      <a:cubicBezTo>
                        <a:pt x="18" y="7"/>
                        <a:pt x="20" y="6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6" y="11"/>
                        <a:pt x="13" y="13"/>
                        <a:pt x="11" y="14"/>
                      </a:cubicBezTo>
                      <a:cubicBezTo>
                        <a:pt x="10" y="15"/>
                        <a:pt x="10" y="15"/>
                        <a:pt x="9" y="16"/>
                      </a:cubicBezTo>
                      <a:cubicBezTo>
                        <a:pt x="8" y="16"/>
                        <a:pt x="9" y="17"/>
                        <a:pt x="9" y="17"/>
                      </a:cubicBezTo>
                      <a:cubicBezTo>
                        <a:pt x="11" y="17"/>
                        <a:pt x="12" y="16"/>
                        <a:pt x="13" y="16"/>
                      </a:cubicBezTo>
                      <a:cubicBezTo>
                        <a:pt x="22" y="13"/>
                        <a:pt x="30" y="5"/>
                        <a:pt x="40" y="1"/>
                      </a:cubicBezTo>
                      <a:cubicBezTo>
                        <a:pt x="40" y="1"/>
                        <a:pt x="40" y="0"/>
                        <a:pt x="3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5" name="Freeform 4469"/>
                <p:cNvSpPr/>
                <p:nvPr/>
              </p:nvSpPr>
              <p:spPr bwMode="auto">
                <a:xfrm>
                  <a:off x="3473" y="1080"/>
                  <a:ext cx="35" cy="21"/>
                </a:xfrm>
                <a:custGeom>
                  <a:avLst/>
                  <a:gdLst>
                    <a:gd name="T0" fmla="*/ 19 w 20"/>
                    <a:gd name="T1" fmla="*/ 7 h 12"/>
                    <a:gd name="T2" fmla="*/ 12 w 20"/>
                    <a:gd name="T3" fmla="*/ 8 h 12"/>
                    <a:gd name="T4" fmla="*/ 17 w 20"/>
                    <a:gd name="T5" fmla="*/ 5 h 12"/>
                    <a:gd name="T6" fmla="*/ 16 w 20"/>
                    <a:gd name="T7" fmla="*/ 4 h 12"/>
                    <a:gd name="T8" fmla="*/ 9 w 20"/>
                    <a:gd name="T9" fmla="*/ 5 h 12"/>
                    <a:gd name="T10" fmla="*/ 8 w 20"/>
                    <a:gd name="T11" fmla="*/ 5 h 12"/>
                    <a:gd name="T12" fmla="*/ 8 w 20"/>
                    <a:gd name="T13" fmla="*/ 5 h 12"/>
                    <a:gd name="T14" fmla="*/ 10 w 20"/>
                    <a:gd name="T15" fmla="*/ 3 h 12"/>
                    <a:gd name="T16" fmla="*/ 9 w 20"/>
                    <a:gd name="T17" fmla="*/ 2 h 12"/>
                    <a:gd name="T18" fmla="*/ 4 w 20"/>
                    <a:gd name="T19" fmla="*/ 3 h 12"/>
                    <a:gd name="T20" fmla="*/ 8 w 20"/>
                    <a:gd name="T21" fmla="*/ 1 h 12"/>
                    <a:gd name="T22" fmla="*/ 8 w 20"/>
                    <a:gd name="T23" fmla="*/ 0 h 12"/>
                    <a:gd name="T24" fmla="*/ 8 w 20"/>
                    <a:gd name="T25" fmla="*/ 0 h 12"/>
                    <a:gd name="T26" fmla="*/ 6 w 20"/>
                    <a:gd name="T27" fmla="*/ 1 h 12"/>
                    <a:gd name="T28" fmla="*/ 1 w 20"/>
                    <a:gd name="T29" fmla="*/ 4 h 12"/>
                    <a:gd name="T30" fmla="*/ 0 w 20"/>
                    <a:gd name="T31" fmla="*/ 4 h 12"/>
                    <a:gd name="T32" fmla="*/ 1 w 20"/>
                    <a:gd name="T33" fmla="*/ 5 h 12"/>
                    <a:gd name="T34" fmla="*/ 6 w 20"/>
                    <a:gd name="T35" fmla="*/ 4 h 12"/>
                    <a:gd name="T36" fmla="*/ 7 w 20"/>
                    <a:gd name="T37" fmla="*/ 4 h 12"/>
                    <a:gd name="T38" fmla="*/ 7 w 20"/>
                    <a:gd name="T39" fmla="*/ 4 h 12"/>
                    <a:gd name="T40" fmla="*/ 6 w 20"/>
                    <a:gd name="T41" fmla="*/ 6 h 12"/>
                    <a:gd name="T42" fmla="*/ 6 w 20"/>
                    <a:gd name="T43" fmla="*/ 7 h 12"/>
                    <a:gd name="T44" fmla="*/ 10 w 20"/>
                    <a:gd name="T45" fmla="*/ 6 h 12"/>
                    <a:gd name="T46" fmla="*/ 14 w 20"/>
                    <a:gd name="T47" fmla="*/ 6 h 12"/>
                    <a:gd name="T48" fmla="*/ 11 w 20"/>
                    <a:gd name="T49" fmla="*/ 8 h 12"/>
                    <a:gd name="T50" fmla="*/ 9 w 20"/>
                    <a:gd name="T51" fmla="*/ 9 h 12"/>
                    <a:gd name="T52" fmla="*/ 10 w 20"/>
                    <a:gd name="T53" fmla="*/ 10 h 12"/>
                    <a:gd name="T54" fmla="*/ 10 w 20"/>
                    <a:gd name="T55" fmla="*/ 10 h 12"/>
                    <a:gd name="T56" fmla="*/ 11 w 20"/>
                    <a:gd name="T57" fmla="*/ 11 h 12"/>
                    <a:gd name="T58" fmla="*/ 12 w 20"/>
                    <a:gd name="T59" fmla="*/ 11 h 12"/>
                    <a:gd name="T60" fmla="*/ 19 w 20"/>
                    <a:gd name="T61" fmla="*/ 8 h 12"/>
                    <a:gd name="T62" fmla="*/ 19 w 20"/>
                    <a:gd name="T63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0" h="12">
                      <a:moveTo>
                        <a:pt x="19" y="7"/>
                      </a:moveTo>
                      <a:cubicBezTo>
                        <a:pt x="17" y="7"/>
                        <a:pt x="15" y="8"/>
                        <a:pt x="12" y="8"/>
                      </a:cubicBezTo>
                      <a:cubicBezTo>
                        <a:pt x="14" y="7"/>
                        <a:pt x="15" y="6"/>
                        <a:pt x="17" y="5"/>
                      </a:cubicBezTo>
                      <a:cubicBezTo>
                        <a:pt x="17" y="5"/>
                        <a:pt x="17" y="4"/>
                        <a:pt x="16" y="4"/>
                      </a:cubicBezTo>
                      <a:cubicBezTo>
                        <a:pt x="14" y="4"/>
                        <a:pt x="11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4"/>
                        <a:pt x="9" y="4"/>
                        <a:pt x="10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7" y="2"/>
                        <a:pt x="5" y="3"/>
                        <a:pt x="4" y="3"/>
                      </a:cubicBezTo>
                      <a:cubicBezTo>
                        <a:pt x="5" y="3"/>
                        <a:pt x="7" y="2"/>
                        <a:pt x="8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1"/>
                        <a:pt x="6" y="1"/>
                      </a:cubicBezTo>
                      <a:cubicBezTo>
                        <a:pt x="4" y="1"/>
                        <a:pt x="3" y="2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5"/>
                        <a:pt x="0" y="6"/>
                        <a:pt x="1" y="5"/>
                      </a:cubicBezTo>
                      <a:cubicBezTo>
                        <a:pt x="2" y="5"/>
                        <a:pt x="4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6" y="6"/>
                      </a:cubicBezTo>
                      <a:cubicBezTo>
                        <a:pt x="6" y="6"/>
                        <a:pt x="6" y="7"/>
                        <a:pt x="6" y="7"/>
                      </a:cubicBezTo>
                      <a:cubicBezTo>
                        <a:pt x="8" y="7"/>
                        <a:pt x="9" y="6"/>
                        <a:pt x="10" y="6"/>
                      </a:cubicBezTo>
                      <a:cubicBezTo>
                        <a:pt x="11" y="6"/>
                        <a:pt x="13" y="6"/>
                        <a:pt x="14" y="6"/>
                      </a:cubicBezTo>
                      <a:cubicBezTo>
                        <a:pt x="13" y="6"/>
                        <a:pt x="12" y="7"/>
                        <a:pt x="11" y="8"/>
                      </a:cubicBezTo>
                      <a:cubicBezTo>
                        <a:pt x="11" y="8"/>
                        <a:pt x="10" y="8"/>
                        <a:pt x="9" y="9"/>
                      </a:cubicBezTo>
                      <a:cubicBezTo>
                        <a:pt x="9" y="9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2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5" y="10"/>
                        <a:pt x="17" y="9"/>
                        <a:pt x="19" y="8"/>
                      </a:cubicBezTo>
                      <a:cubicBezTo>
                        <a:pt x="20" y="7"/>
                        <a:pt x="20" y="6"/>
                        <a:pt x="1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6" name="Freeform 4470"/>
                <p:cNvSpPr/>
                <p:nvPr/>
              </p:nvSpPr>
              <p:spPr bwMode="auto">
                <a:xfrm>
                  <a:off x="3471" y="1098"/>
                  <a:ext cx="122" cy="78"/>
                </a:xfrm>
                <a:custGeom>
                  <a:avLst/>
                  <a:gdLst>
                    <a:gd name="T0" fmla="*/ 29 w 70"/>
                    <a:gd name="T1" fmla="*/ 2 h 45"/>
                    <a:gd name="T2" fmla="*/ 25 w 70"/>
                    <a:gd name="T3" fmla="*/ 2 h 45"/>
                    <a:gd name="T4" fmla="*/ 16 w 70"/>
                    <a:gd name="T5" fmla="*/ 8 h 45"/>
                    <a:gd name="T6" fmla="*/ 1 w 70"/>
                    <a:gd name="T7" fmla="*/ 17 h 45"/>
                    <a:gd name="T8" fmla="*/ 1 w 70"/>
                    <a:gd name="T9" fmla="*/ 18 h 45"/>
                    <a:gd name="T10" fmla="*/ 15 w 70"/>
                    <a:gd name="T11" fmla="*/ 10 h 45"/>
                    <a:gd name="T12" fmla="*/ 2 w 70"/>
                    <a:gd name="T13" fmla="*/ 20 h 45"/>
                    <a:gd name="T14" fmla="*/ 3 w 70"/>
                    <a:gd name="T15" fmla="*/ 21 h 45"/>
                    <a:gd name="T16" fmla="*/ 4 w 70"/>
                    <a:gd name="T17" fmla="*/ 24 h 45"/>
                    <a:gd name="T18" fmla="*/ 5 w 70"/>
                    <a:gd name="T19" fmla="*/ 25 h 45"/>
                    <a:gd name="T20" fmla="*/ 20 w 70"/>
                    <a:gd name="T21" fmla="*/ 16 h 45"/>
                    <a:gd name="T22" fmla="*/ 34 w 70"/>
                    <a:gd name="T23" fmla="*/ 10 h 45"/>
                    <a:gd name="T24" fmla="*/ 7 w 70"/>
                    <a:gd name="T25" fmla="*/ 30 h 45"/>
                    <a:gd name="T26" fmla="*/ 8 w 70"/>
                    <a:gd name="T27" fmla="*/ 31 h 45"/>
                    <a:gd name="T28" fmla="*/ 30 w 70"/>
                    <a:gd name="T29" fmla="*/ 19 h 45"/>
                    <a:gd name="T30" fmla="*/ 32 w 70"/>
                    <a:gd name="T31" fmla="*/ 21 h 45"/>
                    <a:gd name="T32" fmla="*/ 10 w 70"/>
                    <a:gd name="T33" fmla="*/ 34 h 45"/>
                    <a:gd name="T34" fmla="*/ 9 w 70"/>
                    <a:gd name="T35" fmla="*/ 36 h 45"/>
                    <a:gd name="T36" fmla="*/ 11 w 70"/>
                    <a:gd name="T37" fmla="*/ 35 h 45"/>
                    <a:gd name="T38" fmla="*/ 19 w 70"/>
                    <a:gd name="T39" fmla="*/ 30 h 45"/>
                    <a:gd name="T40" fmla="*/ 42 w 70"/>
                    <a:gd name="T41" fmla="*/ 19 h 45"/>
                    <a:gd name="T42" fmla="*/ 35 w 70"/>
                    <a:gd name="T43" fmla="*/ 25 h 45"/>
                    <a:gd name="T44" fmla="*/ 24 w 70"/>
                    <a:gd name="T45" fmla="*/ 32 h 45"/>
                    <a:gd name="T46" fmla="*/ 23 w 70"/>
                    <a:gd name="T47" fmla="*/ 35 h 45"/>
                    <a:gd name="T48" fmla="*/ 27 w 70"/>
                    <a:gd name="T49" fmla="*/ 33 h 45"/>
                    <a:gd name="T50" fmla="*/ 28 w 70"/>
                    <a:gd name="T51" fmla="*/ 32 h 45"/>
                    <a:gd name="T52" fmla="*/ 42 w 70"/>
                    <a:gd name="T53" fmla="*/ 25 h 45"/>
                    <a:gd name="T54" fmla="*/ 35 w 70"/>
                    <a:gd name="T55" fmla="*/ 35 h 45"/>
                    <a:gd name="T56" fmla="*/ 34 w 70"/>
                    <a:gd name="T57" fmla="*/ 38 h 45"/>
                    <a:gd name="T58" fmla="*/ 52 w 70"/>
                    <a:gd name="T59" fmla="*/ 29 h 45"/>
                    <a:gd name="T60" fmla="*/ 41 w 70"/>
                    <a:gd name="T61" fmla="*/ 38 h 45"/>
                    <a:gd name="T62" fmla="*/ 41 w 70"/>
                    <a:gd name="T63" fmla="*/ 40 h 45"/>
                    <a:gd name="T64" fmla="*/ 61 w 70"/>
                    <a:gd name="T65" fmla="*/ 32 h 45"/>
                    <a:gd name="T66" fmla="*/ 45 w 70"/>
                    <a:gd name="T67" fmla="*/ 44 h 45"/>
                    <a:gd name="T68" fmla="*/ 49 w 70"/>
                    <a:gd name="T69" fmla="*/ 44 h 45"/>
                    <a:gd name="T70" fmla="*/ 70 w 70"/>
                    <a:gd name="T71" fmla="*/ 35 h 45"/>
                    <a:gd name="T72" fmla="*/ 69 w 70"/>
                    <a:gd name="T73" fmla="*/ 34 h 45"/>
                    <a:gd name="T74" fmla="*/ 64 w 70"/>
                    <a:gd name="T75" fmla="*/ 31 h 45"/>
                    <a:gd name="T76" fmla="*/ 55 w 70"/>
                    <a:gd name="T77" fmla="*/ 34 h 45"/>
                    <a:gd name="T78" fmla="*/ 45 w 70"/>
                    <a:gd name="T79" fmla="*/ 37 h 45"/>
                    <a:gd name="T80" fmla="*/ 61 w 70"/>
                    <a:gd name="T81" fmla="*/ 25 h 45"/>
                    <a:gd name="T82" fmla="*/ 59 w 70"/>
                    <a:gd name="T83" fmla="*/ 24 h 45"/>
                    <a:gd name="T84" fmla="*/ 39 w 70"/>
                    <a:gd name="T85" fmla="*/ 34 h 45"/>
                    <a:gd name="T86" fmla="*/ 55 w 70"/>
                    <a:gd name="T87" fmla="*/ 20 h 45"/>
                    <a:gd name="T88" fmla="*/ 54 w 70"/>
                    <a:gd name="T89" fmla="*/ 19 h 45"/>
                    <a:gd name="T90" fmla="*/ 48 w 70"/>
                    <a:gd name="T91" fmla="*/ 17 h 45"/>
                    <a:gd name="T92" fmla="*/ 29 w 70"/>
                    <a:gd name="T93" fmla="*/ 24 h 45"/>
                    <a:gd name="T94" fmla="*/ 44 w 70"/>
                    <a:gd name="T95" fmla="*/ 11 h 45"/>
                    <a:gd name="T96" fmla="*/ 44 w 70"/>
                    <a:gd name="T97" fmla="*/ 11 h 45"/>
                    <a:gd name="T98" fmla="*/ 15 w 70"/>
                    <a:gd name="T99" fmla="*/ 25 h 45"/>
                    <a:gd name="T100" fmla="*/ 38 w 70"/>
                    <a:gd name="T101" fmla="*/ 7 h 45"/>
                    <a:gd name="T102" fmla="*/ 38 w 70"/>
                    <a:gd name="T103" fmla="*/ 6 h 45"/>
                    <a:gd name="T104" fmla="*/ 22 w 70"/>
                    <a:gd name="T105" fmla="*/ 14 h 45"/>
                    <a:gd name="T106" fmla="*/ 34 w 70"/>
                    <a:gd name="T107" fmla="*/ 4 h 45"/>
                    <a:gd name="T108" fmla="*/ 33 w 70"/>
                    <a:gd name="T109" fmla="*/ 4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" h="45">
                      <a:moveTo>
                        <a:pt x="5" y="18"/>
                      </a:moveTo>
                      <a:cubicBezTo>
                        <a:pt x="13" y="15"/>
                        <a:pt x="21" y="7"/>
                        <a:pt x="29" y="2"/>
                      </a:cubicBezTo>
                      <a:cubicBezTo>
                        <a:pt x="29" y="1"/>
                        <a:pt x="29" y="0"/>
                        <a:pt x="28" y="1"/>
                      </a:cubicBezTo>
                      <a:cubicBezTo>
                        <a:pt x="27" y="1"/>
                        <a:pt x="26" y="2"/>
                        <a:pt x="25" y="2"/>
                      </a:cubicBezTo>
                      <a:cubicBezTo>
                        <a:pt x="24" y="2"/>
                        <a:pt x="24" y="3"/>
                        <a:pt x="24" y="3"/>
                      </a:cubicBezTo>
                      <a:cubicBezTo>
                        <a:pt x="21" y="5"/>
                        <a:pt x="19" y="6"/>
                        <a:pt x="16" y="8"/>
                      </a:cubicBezTo>
                      <a:cubicBezTo>
                        <a:pt x="11" y="11"/>
                        <a:pt x="6" y="14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7" y="14"/>
                        <a:pt x="12" y="11"/>
                        <a:pt x="18" y="8"/>
                      </a:cubicBezTo>
                      <a:cubicBezTo>
                        <a:pt x="17" y="9"/>
                        <a:pt x="16" y="9"/>
                        <a:pt x="15" y="10"/>
                      </a:cubicBezTo>
                      <a:cubicBezTo>
                        <a:pt x="11" y="13"/>
                        <a:pt x="7" y="17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2" y="21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8" y="18"/>
                        <a:pt x="14" y="16"/>
                        <a:pt x="19" y="13"/>
                      </a:cubicBezTo>
                      <a:cubicBezTo>
                        <a:pt x="14" y="16"/>
                        <a:pt x="8" y="20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10" y="22"/>
                        <a:pt x="15" y="19"/>
                        <a:pt x="20" y="16"/>
                      </a:cubicBezTo>
                      <a:cubicBezTo>
                        <a:pt x="22" y="15"/>
                        <a:pt x="25" y="13"/>
                        <a:pt x="27" y="12"/>
                      </a:cubicBezTo>
                      <a:cubicBezTo>
                        <a:pt x="28" y="12"/>
                        <a:pt x="38" y="6"/>
                        <a:pt x="34" y="10"/>
                      </a:cubicBezTo>
                      <a:cubicBezTo>
                        <a:pt x="31" y="13"/>
                        <a:pt x="25" y="16"/>
                        <a:pt x="21" y="19"/>
                      </a:cubicBezTo>
                      <a:cubicBezTo>
                        <a:pt x="16" y="22"/>
                        <a:pt x="11" y="26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5" y="27"/>
                        <a:pt x="22" y="23"/>
                        <a:pt x="30" y="19"/>
                      </a:cubicBezTo>
                      <a:cubicBezTo>
                        <a:pt x="34" y="17"/>
                        <a:pt x="37" y="15"/>
                        <a:pt x="41" y="13"/>
                      </a:cubicBezTo>
                      <a:cubicBezTo>
                        <a:pt x="38" y="15"/>
                        <a:pt x="35" y="18"/>
                        <a:pt x="32" y="21"/>
                      </a:cubicBezTo>
                      <a:cubicBezTo>
                        <a:pt x="27" y="24"/>
                        <a:pt x="22" y="27"/>
                        <a:pt x="17" y="30"/>
                      </a:cubicBezTo>
                      <a:cubicBezTo>
                        <a:pt x="15" y="31"/>
                        <a:pt x="12" y="33"/>
                        <a:pt x="10" y="34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6"/>
                        <a:pt x="8" y="37"/>
                        <a:pt x="9" y="36"/>
                      </a:cubicBezTo>
                      <a:cubicBezTo>
                        <a:pt x="9" y="36"/>
                        <a:pt x="10" y="36"/>
                        <a:pt x="11" y="35"/>
                      </a:cubicBezTo>
                      <a:cubicBezTo>
                        <a:pt x="11" y="35"/>
                        <a:pt x="11" y="35"/>
                        <a:pt x="11" y="35"/>
                      </a:cubicBezTo>
                      <a:cubicBezTo>
                        <a:pt x="12" y="35"/>
                        <a:pt x="12" y="35"/>
                        <a:pt x="13" y="34"/>
                      </a:cubicBezTo>
                      <a:cubicBezTo>
                        <a:pt x="15" y="33"/>
                        <a:pt x="17" y="32"/>
                        <a:pt x="19" y="30"/>
                      </a:cubicBezTo>
                      <a:cubicBezTo>
                        <a:pt x="23" y="28"/>
                        <a:pt x="27" y="26"/>
                        <a:pt x="32" y="24"/>
                      </a:cubicBezTo>
                      <a:cubicBezTo>
                        <a:pt x="35" y="22"/>
                        <a:pt x="39" y="21"/>
                        <a:pt x="42" y="19"/>
                      </a:cubicBezTo>
                      <a:cubicBezTo>
                        <a:pt x="45" y="17"/>
                        <a:pt x="45" y="17"/>
                        <a:pt x="42" y="20"/>
                      </a:cubicBezTo>
                      <a:cubicBezTo>
                        <a:pt x="40" y="22"/>
                        <a:pt x="38" y="24"/>
                        <a:pt x="35" y="25"/>
                      </a:cubicBezTo>
                      <a:cubicBezTo>
                        <a:pt x="33" y="27"/>
                        <a:pt x="31" y="28"/>
                        <a:pt x="29" y="30"/>
                      </a:cubicBezTo>
                      <a:cubicBezTo>
                        <a:pt x="27" y="31"/>
                        <a:pt x="26" y="32"/>
                        <a:pt x="24" y="32"/>
                      </a:cubicBezTo>
                      <a:cubicBezTo>
                        <a:pt x="24" y="33"/>
                        <a:pt x="23" y="33"/>
                        <a:pt x="23" y="34"/>
                      </a:cubicBezTo>
                      <a:cubicBezTo>
                        <a:pt x="22" y="34"/>
                        <a:pt x="23" y="35"/>
                        <a:pt x="23" y="35"/>
                      </a:cubicBezTo>
                      <a:cubicBezTo>
                        <a:pt x="24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2"/>
                        <a:pt x="27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30" y="31"/>
                        <a:pt x="31" y="30"/>
                        <a:pt x="33" y="29"/>
                      </a:cubicBezTo>
                      <a:cubicBezTo>
                        <a:pt x="36" y="28"/>
                        <a:pt x="39" y="26"/>
                        <a:pt x="42" y="25"/>
                      </a:cubicBezTo>
                      <a:cubicBezTo>
                        <a:pt x="44" y="24"/>
                        <a:pt x="57" y="17"/>
                        <a:pt x="50" y="24"/>
                      </a:cubicBezTo>
                      <a:cubicBezTo>
                        <a:pt x="46" y="28"/>
                        <a:pt x="40" y="31"/>
                        <a:pt x="35" y="35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7"/>
                        <a:pt x="33" y="38"/>
                        <a:pt x="34" y="38"/>
                      </a:cubicBezTo>
                      <a:cubicBezTo>
                        <a:pt x="35" y="37"/>
                        <a:pt x="36" y="37"/>
                        <a:pt x="37" y="36"/>
                      </a:cubicBezTo>
                      <a:cubicBezTo>
                        <a:pt x="42" y="34"/>
                        <a:pt x="47" y="31"/>
                        <a:pt x="52" y="29"/>
                      </a:cubicBezTo>
                      <a:cubicBezTo>
                        <a:pt x="60" y="25"/>
                        <a:pt x="54" y="30"/>
                        <a:pt x="51" y="32"/>
                      </a:cubicBezTo>
                      <a:cubicBezTo>
                        <a:pt x="48" y="34"/>
                        <a:pt x="45" y="36"/>
                        <a:pt x="41" y="38"/>
                      </a:cubicBezTo>
                      <a:cubicBezTo>
                        <a:pt x="41" y="38"/>
                        <a:pt x="41" y="39"/>
                        <a:pt x="41" y="39"/>
                      </a:cubicBezTo>
                      <a:cubicBezTo>
                        <a:pt x="40" y="39"/>
                        <a:pt x="40" y="40"/>
                        <a:pt x="41" y="40"/>
                      </a:cubicBezTo>
                      <a:cubicBezTo>
                        <a:pt x="42" y="40"/>
                        <a:pt x="43" y="40"/>
                        <a:pt x="43" y="39"/>
                      </a:cubicBezTo>
                      <a:cubicBezTo>
                        <a:pt x="49" y="38"/>
                        <a:pt x="58" y="36"/>
                        <a:pt x="61" y="32"/>
                      </a:cubicBezTo>
                      <a:cubicBezTo>
                        <a:pt x="57" y="36"/>
                        <a:pt x="52" y="39"/>
                        <a:pt x="47" y="43"/>
                      </a:cubicBezTo>
                      <a:cubicBezTo>
                        <a:pt x="46" y="43"/>
                        <a:pt x="46" y="44"/>
                        <a:pt x="45" y="44"/>
                      </a:cubicBezTo>
                      <a:cubicBezTo>
                        <a:pt x="45" y="45"/>
                        <a:pt x="45" y="45"/>
                        <a:pt x="46" y="45"/>
                      </a:cubicBezTo>
                      <a:cubicBezTo>
                        <a:pt x="47" y="45"/>
                        <a:pt x="48" y="45"/>
                        <a:pt x="49" y="44"/>
                      </a:cubicBezTo>
                      <a:cubicBezTo>
                        <a:pt x="56" y="42"/>
                        <a:pt x="62" y="38"/>
                        <a:pt x="69" y="35"/>
                      </a:cubicBezTo>
                      <a:cubicBezTo>
                        <a:pt x="69" y="35"/>
                        <a:pt x="70" y="35"/>
                        <a:pt x="70" y="35"/>
                      </a:cubicBezTo>
                      <a:cubicBezTo>
                        <a:pt x="70" y="35"/>
                        <a:pt x="70" y="34"/>
                        <a:pt x="69" y="34"/>
                      </a:cubicBezTo>
                      <a:cubicBezTo>
                        <a:pt x="69" y="34"/>
                        <a:pt x="69" y="34"/>
                        <a:pt x="69" y="34"/>
                      </a:cubicBezTo>
                      <a:cubicBezTo>
                        <a:pt x="62" y="37"/>
                        <a:pt x="55" y="41"/>
                        <a:pt x="48" y="43"/>
                      </a:cubicBezTo>
                      <a:cubicBezTo>
                        <a:pt x="53" y="42"/>
                        <a:pt x="60" y="35"/>
                        <a:pt x="64" y="31"/>
                      </a:cubicBezTo>
                      <a:cubicBezTo>
                        <a:pt x="64" y="31"/>
                        <a:pt x="64" y="30"/>
                        <a:pt x="63" y="30"/>
                      </a:cubicBezTo>
                      <a:cubicBezTo>
                        <a:pt x="60" y="31"/>
                        <a:pt x="58" y="32"/>
                        <a:pt x="55" y="34"/>
                      </a:cubicBezTo>
                      <a:cubicBezTo>
                        <a:pt x="52" y="35"/>
                        <a:pt x="49" y="36"/>
                        <a:pt x="46" y="37"/>
                      </a:cubicBezTo>
                      <a:cubicBezTo>
                        <a:pt x="44" y="38"/>
                        <a:pt x="41" y="40"/>
                        <a:pt x="45" y="37"/>
                      </a:cubicBezTo>
                      <a:cubicBezTo>
                        <a:pt x="51" y="34"/>
                        <a:pt x="56" y="31"/>
                        <a:pt x="60" y="25"/>
                      </a:cubicBezTo>
                      <a:cubicBezTo>
                        <a:pt x="60" y="25"/>
                        <a:pt x="61" y="25"/>
                        <a:pt x="61" y="25"/>
                      </a:cubicBezTo>
                      <a:cubicBezTo>
                        <a:pt x="61" y="25"/>
                        <a:pt x="60" y="24"/>
                        <a:pt x="60" y="24"/>
                      </a:cubicBezTo>
                      <a:cubicBezTo>
                        <a:pt x="60" y="24"/>
                        <a:pt x="60" y="24"/>
                        <a:pt x="59" y="24"/>
                      </a:cubicBezTo>
                      <a:cubicBezTo>
                        <a:pt x="55" y="26"/>
                        <a:pt x="51" y="28"/>
                        <a:pt x="46" y="30"/>
                      </a:cubicBezTo>
                      <a:cubicBezTo>
                        <a:pt x="44" y="32"/>
                        <a:pt x="41" y="33"/>
                        <a:pt x="39" y="34"/>
                      </a:cubicBezTo>
                      <a:cubicBezTo>
                        <a:pt x="45" y="30"/>
                        <a:pt x="51" y="26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19"/>
                        <a:pt x="54" y="19"/>
                      </a:cubicBezTo>
                      <a:cubicBezTo>
                        <a:pt x="54" y="19"/>
                        <a:pt x="54" y="19"/>
                        <a:pt x="54" y="19"/>
                      </a:cubicBezTo>
                      <a:cubicBezTo>
                        <a:pt x="48" y="21"/>
                        <a:pt x="42" y="23"/>
                        <a:pt x="37" y="26"/>
                      </a:cubicBezTo>
                      <a:cubicBezTo>
                        <a:pt x="41" y="23"/>
                        <a:pt x="44" y="20"/>
                        <a:pt x="48" y="17"/>
                      </a:cubicBezTo>
                      <a:cubicBezTo>
                        <a:pt x="48" y="16"/>
                        <a:pt x="48" y="15"/>
                        <a:pt x="47" y="16"/>
                      </a:cubicBezTo>
                      <a:cubicBezTo>
                        <a:pt x="41" y="18"/>
                        <a:pt x="35" y="21"/>
                        <a:pt x="29" y="24"/>
                      </a:cubicBezTo>
                      <a:cubicBezTo>
                        <a:pt x="34" y="20"/>
                        <a:pt x="39" y="16"/>
                        <a:pt x="44" y="12"/>
                      </a:cubicBezTo>
                      <a:cubicBezTo>
                        <a:pt x="45" y="12"/>
                        <a:pt x="45" y="12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37" y="14"/>
                        <a:pt x="30" y="17"/>
                        <a:pt x="24" y="21"/>
                      </a:cubicBezTo>
                      <a:cubicBezTo>
                        <a:pt x="21" y="22"/>
                        <a:pt x="18" y="24"/>
                        <a:pt x="15" y="25"/>
                      </a:cubicBezTo>
                      <a:cubicBezTo>
                        <a:pt x="14" y="26"/>
                        <a:pt x="7" y="31"/>
                        <a:pt x="12" y="27"/>
                      </a:cubicBezTo>
                      <a:cubicBezTo>
                        <a:pt x="20" y="20"/>
                        <a:pt x="32" y="16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8" y="6"/>
                        <a:pt x="38" y="6"/>
                        <a:pt x="38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2" y="8"/>
                        <a:pt x="27" y="11"/>
                        <a:pt x="22" y="14"/>
                      </a:cubicBezTo>
                      <a:cubicBezTo>
                        <a:pt x="26" y="11"/>
                        <a:pt x="30" y="7"/>
                        <a:pt x="34" y="5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4" y="4"/>
                        <a:pt x="34" y="3"/>
                        <a:pt x="33" y="3"/>
                      </a:cubicBezTo>
                      <a:cubicBezTo>
                        <a:pt x="33" y="3"/>
                        <a:pt x="33" y="3"/>
                        <a:pt x="33" y="4"/>
                      </a:cubicBezTo>
                      <a:cubicBezTo>
                        <a:pt x="24" y="8"/>
                        <a:pt x="15" y="14"/>
                        <a:pt x="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7" name="Freeform 4471"/>
                <p:cNvSpPr/>
                <p:nvPr/>
              </p:nvSpPr>
              <p:spPr bwMode="auto">
                <a:xfrm>
                  <a:off x="3551" y="1164"/>
                  <a:ext cx="52" cy="26"/>
                </a:xfrm>
                <a:custGeom>
                  <a:avLst/>
                  <a:gdLst>
                    <a:gd name="T0" fmla="*/ 2 w 30"/>
                    <a:gd name="T1" fmla="*/ 9 h 15"/>
                    <a:gd name="T2" fmla="*/ 3 w 30"/>
                    <a:gd name="T3" fmla="*/ 11 h 15"/>
                    <a:gd name="T4" fmla="*/ 5 w 30"/>
                    <a:gd name="T5" fmla="*/ 10 h 15"/>
                    <a:gd name="T6" fmla="*/ 15 w 30"/>
                    <a:gd name="T7" fmla="*/ 7 h 15"/>
                    <a:gd name="T8" fmla="*/ 5 w 30"/>
                    <a:gd name="T9" fmla="*/ 12 h 15"/>
                    <a:gd name="T10" fmla="*/ 0 w 30"/>
                    <a:gd name="T11" fmla="*/ 14 h 15"/>
                    <a:gd name="T12" fmla="*/ 1 w 30"/>
                    <a:gd name="T13" fmla="*/ 15 h 15"/>
                    <a:gd name="T14" fmla="*/ 4 w 30"/>
                    <a:gd name="T15" fmla="*/ 15 h 15"/>
                    <a:gd name="T16" fmla="*/ 29 w 30"/>
                    <a:gd name="T17" fmla="*/ 5 h 15"/>
                    <a:gd name="T18" fmla="*/ 30 w 30"/>
                    <a:gd name="T19" fmla="*/ 5 h 15"/>
                    <a:gd name="T20" fmla="*/ 29 w 30"/>
                    <a:gd name="T21" fmla="*/ 4 h 15"/>
                    <a:gd name="T22" fmla="*/ 29 w 30"/>
                    <a:gd name="T23" fmla="*/ 4 h 15"/>
                    <a:gd name="T24" fmla="*/ 5 w 30"/>
                    <a:gd name="T25" fmla="*/ 13 h 15"/>
                    <a:gd name="T26" fmla="*/ 28 w 30"/>
                    <a:gd name="T27" fmla="*/ 2 h 15"/>
                    <a:gd name="T28" fmla="*/ 28 w 30"/>
                    <a:gd name="T29" fmla="*/ 2 h 15"/>
                    <a:gd name="T30" fmla="*/ 27 w 30"/>
                    <a:gd name="T31" fmla="*/ 1 h 15"/>
                    <a:gd name="T32" fmla="*/ 27 w 30"/>
                    <a:gd name="T33" fmla="*/ 1 h 15"/>
                    <a:gd name="T34" fmla="*/ 4 w 30"/>
                    <a:gd name="T35" fmla="*/ 9 h 15"/>
                    <a:gd name="T36" fmla="*/ 2 w 30"/>
                    <a:gd name="T37" fmla="*/ 9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5">
                      <a:moveTo>
                        <a:pt x="2" y="9"/>
                      </a:moveTo>
                      <a:cubicBezTo>
                        <a:pt x="1" y="10"/>
                        <a:pt x="2" y="11"/>
                        <a:pt x="3" y="11"/>
                      </a:cubicBezTo>
                      <a:cubicBezTo>
                        <a:pt x="3" y="10"/>
                        <a:pt x="4" y="10"/>
                        <a:pt x="5" y="10"/>
                      </a:cubicBezTo>
                      <a:cubicBezTo>
                        <a:pt x="8" y="9"/>
                        <a:pt x="12" y="8"/>
                        <a:pt x="15" y="7"/>
                      </a:cubicBezTo>
                      <a:cubicBezTo>
                        <a:pt x="12" y="8"/>
                        <a:pt x="8" y="10"/>
                        <a:pt x="5" y="12"/>
                      </a:cubicBezTo>
                      <a:cubicBezTo>
                        <a:pt x="3" y="13"/>
                        <a:pt x="2" y="13"/>
                        <a:pt x="0" y="14"/>
                      </a:cubicBezTo>
                      <a:cubicBezTo>
                        <a:pt x="0" y="14"/>
                        <a:pt x="0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3" y="13"/>
                        <a:pt x="21" y="8"/>
                        <a:pt x="29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4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21" y="7"/>
                        <a:pt x="13" y="12"/>
                        <a:pt x="5" y="13"/>
                      </a:cubicBezTo>
                      <a:cubicBezTo>
                        <a:pt x="12" y="9"/>
                        <a:pt x="20" y="6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19" y="4"/>
                        <a:pt x="12" y="7"/>
                        <a:pt x="4" y="9"/>
                      </a:cubicBezTo>
                      <a:cubicBezTo>
                        <a:pt x="3" y="9"/>
                        <a:pt x="3" y="9"/>
                        <a:pt x="2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8" name="Freeform 4472"/>
                <p:cNvSpPr/>
                <p:nvPr/>
              </p:nvSpPr>
              <p:spPr bwMode="auto">
                <a:xfrm>
                  <a:off x="3511" y="1178"/>
                  <a:ext cx="113" cy="54"/>
                </a:xfrm>
                <a:custGeom>
                  <a:avLst/>
                  <a:gdLst>
                    <a:gd name="T0" fmla="*/ 20 w 65"/>
                    <a:gd name="T1" fmla="*/ 12 h 31"/>
                    <a:gd name="T2" fmla="*/ 15 w 65"/>
                    <a:gd name="T3" fmla="*/ 13 h 31"/>
                    <a:gd name="T4" fmla="*/ 17 w 65"/>
                    <a:gd name="T5" fmla="*/ 10 h 31"/>
                    <a:gd name="T6" fmla="*/ 13 w 65"/>
                    <a:gd name="T7" fmla="*/ 10 h 31"/>
                    <a:gd name="T8" fmla="*/ 13 w 65"/>
                    <a:gd name="T9" fmla="*/ 8 h 31"/>
                    <a:gd name="T10" fmla="*/ 10 w 65"/>
                    <a:gd name="T11" fmla="*/ 8 h 31"/>
                    <a:gd name="T12" fmla="*/ 8 w 65"/>
                    <a:gd name="T13" fmla="*/ 6 h 31"/>
                    <a:gd name="T14" fmla="*/ 7 w 65"/>
                    <a:gd name="T15" fmla="*/ 5 h 31"/>
                    <a:gd name="T16" fmla="*/ 0 w 65"/>
                    <a:gd name="T17" fmla="*/ 7 h 31"/>
                    <a:gd name="T18" fmla="*/ 3 w 65"/>
                    <a:gd name="T19" fmla="*/ 8 h 31"/>
                    <a:gd name="T20" fmla="*/ 4 w 65"/>
                    <a:gd name="T21" fmla="*/ 8 h 31"/>
                    <a:gd name="T22" fmla="*/ 5 w 65"/>
                    <a:gd name="T23" fmla="*/ 9 h 31"/>
                    <a:gd name="T24" fmla="*/ 9 w 65"/>
                    <a:gd name="T25" fmla="*/ 11 h 31"/>
                    <a:gd name="T26" fmla="*/ 10 w 65"/>
                    <a:gd name="T27" fmla="*/ 12 h 31"/>
                    <a:gd name="T28" fmla="*/ 12 w 65"/>
                    <a:gd name="T29" fmla="*/ 14 h 31"/>
                    <a:gd name="T30" fmla="*/ 15 w 65"/>
                    <a:gd name="T31" fmla="*/ 15 h 31"/>
                    <a:gd name="T32" fmla="*/ 36 w 65"/>
                    <a:gd name="T33" fmla="*/ 11 h 31"/>
                    <a:gd name="T34" fmla="*/ 16 w 65"/>
                    <a:gd name="T35" fmla="*/ 21 h 31"/>
                    <a:gd name="T36" fmla="*/ 19 w 65"/>
                    <a:gd name="T37" fmla="*/ 21 h 31"/>
                    <a:gd name="T38" fmla="*/ 54 w 65"/>
                    <a:gd name="T39" fmla="*/ 7 h 31"/>
                    <a:gd name="T40" fmla="*/ 22 w 65"/>
                    <a:gd name="T41" fmla="*/ 23 h 31"/>
                    <a:gd name="T42" fmla="*/ 11 w 65"/>
                    <a:gd name="T43" fmla="*/ 27 h 31"/>
                    <a:gd name="T44" fmla="*/ 12 w 65"/>
                    <a:gd name="T45" fmla="*/ 29 h 31"/>
                    <a:gd name="T46" fmla="*/ 8 w 65"/>
                    <a:gd name="T47" fmla="*/ 31 h 31"/>
                    <a:gd name="T48" fmla="*/ 8 w 65"/>
                    <a:gd name="T49" fmla="*/ 31 h 31"/>
                    <a:gd name="T50" fmla="*/ 63 w 65"/>
                    <a:gd name="T51" fmla="*/ 12 h 31"/>
                    <a:gd name="T52" fmla="*/ 63 w 65"/>
                    <a:gd name="T53" fmla="*/ 10 h 31"/>
                    <a:gd name="T54" fmla="*/ 35 w 65"/>
                    <a:gd name="T55" fmla="*/ 21 h 31"/>
                    <a:gd name="T56" fmla="*/ 19 w 65"/>
                    <a:gd name="T57" fmla="*/ 27 h 31"/>
                    <a:gd name="T58" fmla="*/ 20 w 65"/>
                    <a:gd name="T59" fmla="*/ 25 h 31"/>
                    <a:gd name="T60" fmla="*/ 57 w 65"/>
                    <a:gd name="T61" fmla="*/ 5 h 31"/>
                    <a:gd name="T62" fmla="*/ 56 w 65"/>
                    <a:gd name="T63" fmla="*/ 1 h 31"/>
                    <a:gd name="T64" fmla="*/ 55 w 65"/>
                    <a:gd name="T65" fmla="*/ 0 h 31"/>
                    <a:gd name="T66" fmla="*/ 31 w 65"/>
                    <a:gd name="T67" fmla="*/ 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5" h="31">
                      <a:moveTo>
                        <a:pt x="26" y="10"/>
                      </a:moveTo>
                      <a:cubicBezTo>
                        <a:pt x="24" y="11"/>
                        <a:pt x="22" y="12"/>
                        <a:pt x="20" y="12"/>
                      </a:cubicBezTo>
                      <a:cubicBezTo>
                        <a:pt x="19" y="12"/>
                        <a:pt x="19" y="13"/>
                        <a:pt x="18" y="13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2"/>
                        <a:pt x="16" y="12"/>
                        <a:pt x="16" y="12"/>
                      </a:cubicBezTo>
                      <a:cubicBezTo>
                        <a:pt x="17" y="11"/>
                        <a:pt x="16" y="12"/>
                        <a:pt x="17" y="10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6" y="9"/>
                        <a:pt x="14" y="10"/>
                        <a:pt x="13" y="10"/>
                      </a:cubicBezTo>
                      <a:cubicBezTo>
                        <a:pt x="12" y="10"/>
                        <a:pt x="11" y="10"/>
                        <a:pt x="12" y="9"/>
                      </a:cubicBezTo>
                      <a:cubicBezTo>
                        <a:pt x="12" y="9"/>
                        <a:pt x="12" y="9"/>
                        <a:pt x="13" y="8"/>
                      </a:cubicBezTo>
                      <a:cubicBezTo>
                        <a:pt x="13" y="8"/>
                        <a:pt x="13" y="7"/>
                        <a:pt x="12" y="7"/>
                      </a:cubicBezTo>
                      <a:cubicBezTo>
                        <a:pt x="12" y="7"/>
                        <a:pt x="11" y="7"/>
                        <a:pt x="10" y="8"/>
                      </a:cubicBezTo>
                      <a:cubicBezTo>
                        <a:pt x="8" y="8"/>
                        <a:pt x="5" y="10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6" y="6"/>
                        <a:pt x="5" y="6"/>
                        <a:pt x="3" y="6"/>
                      </a:cubicBezTo>
                      <a:cubicBezTo>
                        <a:pt x="2" y="7"/>
                        <a:pt x="1" y="7"/>
                        <a:pt x="0" y="7"/>
                      </a:cubicBezTo>
                      <a:cubicBezTo>
                        <a:pt x="0" y="7"/>
                        <a:pt x="0" y="9"/>
                        <a:pt x="1" y="8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5" y="7"/>
                        <a:pt x="6" y="6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3" y="9"/>
                        <a:pt x="3" y="9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7" y="9"/>
                        <a:pt x="10" y="9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3" y="11"/>
                        <a:pt x="15" y="10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ubicBezTo>
                        <a:pt x="12" y="14"/>
                        <a:pt x="12" y="15"/>
                        <a:pt x="13" y="15"/>
                      </a:cubicBezTo>
                      <a:cubicBezTo>
                        <a:pt x="13" y="15"/>
                        <a:pt x="14" y="15"/>
                        <a:pt x="15" y="15"/>
                      </a:cubicBezTo>
                      <a:cubicBezTo>
                        <a:pt x="28" y="13"/>
                        <a:pt x="41" y="6"/>
                        <a:pt x="53" y="2"/>
                      </a:cubicBezTo>
                      <a:cubicBezTo>
                        <a:pt x="48" y="3"/>
                        <a:pt x="41" y="8"/>
                        <a:pt x="36" y="11"/>
                      </a:cubicBezTo>
                      <a:cubicBezTo>
                        <a:pt x="30" y="13"/>
                        <a:pt x="24" y="16"/>
                        <a:pt x="19" y="19"/>
                      </a:cubicBezTo>
                      <a:cubicBezTo>
                        <a:pt x="18" y="20"/>
                        <a:pt x="17" y="20"/>
                        <a:pt x="16" y="21"/>
                      </a:cubicBezTo>
                      <a:cubicBezTo>
                        <a:pt x="16" y="21"/>
                        <a:pt x="16" y="22"/>
                        <a:pt x="17" y="22"/>
                      </a:cubicBezTo>
                      <a:cubicBezTo>
                        <a:pt x="18" y="21"/>
                        <a:pt x="19" y="21"/>
                        <a:pt x="19" y="21"/>
                      </a:cubicBezTo>
                      <a:cubicBezTo>
                        <a:pt x="27" y="18"/>
                        <a:pt x="35" y="15"/>
                        <a:pt x="42" y="11"/>
                      </a:cubicBezTo>
                      <a:cubicBezTo>
                        <a:pt x="46" y="10"/>
                        <a:pt x="50" y="9"/>
                        <a:pt x="54" y="7"/>
                      </a:cubicBezTo>
                      <a:cubicBezTo>
                        <a:pt x="51" y="8"/>
                        <a:pt x="47" y="12"/>
                        <a:pt x="44" y="13"/>
                      </a:cubicBezTo>
                      <a:cubicBezTo>
                        <a:pt x="37" y="17"/>
                        <a:pt x="30" y="20"/>
                        <a:pt x="22" y="23"/>
                      </a:cubicBezTo>
                      <a:cubicBezTo>
                        <a:pt x="21" y="23"/>
                        <a:pt x="21" y="24"/>
                        <a:pt x="20" y="24"/>
                      </a:cubicBezTo>
                      <a:cubicBezTo>
                        <a:pt x="17" y="25"/>
                        <a:pt x="14" y="26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8"/>
                        <a:pt x="12" y="29"/>
                      </a:cubicBezTo>
                      <a:cubicBezTo>
                        <a:pt x="10" y="29"/>
                        <a:pt x="9" y="30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3" y="30"/>
                        <a:pt x="16" y="30"/>
                      </a:cubicBezTo>
                      <a:cubicBezTo>
                        <a:pt x="32" y="26"/>
                        <a:pt x="48" y="17"/>
                        <a:pt x="63" y="12"/>
                      </a:cubicBezTo>
                      <a:cubicBezTo>
                        <a:pt x="63" y="12"/>
                        <a:pt x="63" y="11"/>
                        <a:pt x="64" y="11"/>
                      </a:cubicBezTo>
                      <a:cubicBezTo>
                        <a:pt x="65" y="11"/>
                        <a:pt x="64" y="10"/>
                        <a:pt x="63" y="10"/>
                      </a:cubicBezTo>
                      <a:cubicBezTo>
                        <a:pt x="63" y="10"/>
                        <a:pt x="63" y="10"/>
                        <a:pt x="62" y="10"/>
                      </a:cubicBezTo>
                      <a:cubicBezTo>
                        <a:pt x="53" y="14"/>
                        <a:pt x="44" y="17"/>
                        <a:pt x="35" y="21"/>
                      </a:cubicBezTo>
                      <a:cubicBezTo>
                        <a:pt x="31" y="23"/>
                        <a:pt x="26" y="25"/>
                        <a:pt x="22" y="26"/>
                      </a:cubicBezTo>
                      <a:cubicBezTo>
                        <a:pt x="21" y="27"/>
                        <a:pt x="20" y="27"/>
                        <a:pt x="19" y="27"/>
                      </a:cubicBezTo>
                      <a:cubicBezTo>
                        <a:pt x="15" y="28"/>
                        <a:pt x="10" y="29"/>
                        <a:pt x="14" y="27"/>
                      </a:cubicBezTo>
                      <a:cubicBezTo>
                        <a:pt x="16" y="26"/>
                        <a:pt x="18" y="26"/>
                        <a:pt x="20" y="25"/>
                      </a:cubicBezTo>
                      <a:cubicBezTo>
                        <a:pt x="32" y="19"/>
                        <a:pt x="47" y="16"/>
                        <a:pt x="57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46" y="8"/>
                        <a:pt x="33" y="13"/>
                        <a:pt x="23" y="18"/>
                      </a:cubicBezTo>
                      <a:cubicBezTo>
                        <a:pt x="34" y="12"/>
                        <a:pt x="46" y="9"/>
                        <a:pt x="56" y="1"/>
                      </a:cubicBezTo>
                      <a:cubicBezTo>
                        <a:pt x="56" y="1"/>
                        <a:pt x="56" y="1"/>
                        <a:pt x="56" y="1"/>
                      </a:cubicBezTo>
                      <a:cubicBezTo>
                        <a:pt x="56" y="1"/>
                        <a:pt x="56" y="0"/>
                        <a:pt x="55" y="0"/>
                      </a:cubicBezTo>
                      <a:cubicBezTo>
                        <a:pt x="55" y="0"/>
                        <a:pt x="55" y="0"/>
                        <a:pt x="55" y="0"/>
                      </a:cubicBezTo>
                      <a:cubicBezTo>
                        <a:pt x="47" y="2"/>
                        <a:pt x="39" y="5"/>
                        <a:pt x="31" y="8"/>
                      </a:cubicBezTo>
                      <a:cubicBezTo>
                        <a:pt x="29" y="9"/>
                        <a:pt x="27" y="9"/>
                        <a:pt x="2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9" name="Freeform 4473"/>
                <p:cNvSpPr/>
                <p:nvPr/>
              </p:nvSpPr>
              <p:spPr bwMode="auto">
                <a:xfrm>
                  <a:off x="3516" y="1195"/>
                  <a:ext cx="2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0" name="Freeform 4474"/>
                <p:cNvSpPr/>
                <p:nvPr/>
              </p:nvSpPr>
              <p:spPr bwMode="auto">
                <a:xfrm>
                  <a:off x="3259" y="1146"/>
                  <a:ext cx="174" cy="65"/>
                </a:xfrm>
                <a:custGeom>
                  <a:avLst/>
                  <a:gdLst>
                    <a:gd name="T0" fmla="*/ 98 w 100"/>
                    <a:gd name="T1" fmla="*/ 15 h 37"/>
                    <a:gd name="T2" fmla="*/ 99 w 100"/>
                    <a:gd name="T3" fmla="*/ 14 h 37"/>
                    <a:gd name="T4" fmla="*/ 52 w 100"/>
                    <a:gd name="T5" fmla="*/ 24 h 37"/>
                    <a:gd name="T6" fmla="*/ 6 w 100"/>
                    <a:gd name="T7" fmla="*/ 35 h 37"/>
                    <a:gd name="T8" fmla="*/ 6 w 100"/>
                    <a:gd name="T9" fmla="*/ 34 h 37"/>
                    <a:gd name="T10" fmla="*/ 22 w 100"/>
                    <a:gd name="T11" fmla="*/ 28 h 37"/>
                    <a:gd name="T12" fmla="*/ 92 w 100"/>
                    <a:gd name="T13" fmla="*/ 10 h 37"/>
                    <a:gd name="T14" fmla="*/ 51 w 100"/>
                    <a:gd name="T15" fmla="*/ 17 h 37"/>
                    <a:gd name="T16" fmla="*/ 11 w 100"/>
                    <a:gd name="T17" fmla="*/ 28 h 37"/>
                    <a:gd name="T18" fmla="*/ 12 w 100"/>
                    <a:gd name="T19" fmla="*/ 26 h 37"/>
                    <a:gd name="T20" fmla="*/ 26 w 100"/>
                    <a:gd name="T21" fmla="*/ 21 h 37"/>
                    <a:gd name="T22" fmla="*/ 87 w 100"/>
                    <a:gd name="T23" fmla="*/ 5 h 37"/>
                    <a:gd name="T24" fmla="*/ 88 w 100"/>
                    <a:gd name="T25" fmla="*/ 3 h 37"/>
                    <a:gd name="T26" fmla="*/ 56 w 100"/>
                    <a:gd name="T27" fmla="*/ 10 h 37"/>
                    <a:gd name="T28" fmla="*/ 31 w 100"/>
                    <a:gd name="T29" fmla="*/ 15 h 37"/>
                    <a:gd name="T30" fmla="*/ 79 w 100"/>
                    <a:gd name="T31" fmla="*/ 1 h 37"/>
                    <a:gd name="T32" fmla="*/ 79 w 100"/>
                    <a:gd name="T33" fmla="*/ 0 h 37"/>
                    <a:gd name="T34" fmla="*/ 39 w 100"/>
                    <a:gd name="T35" fmla="*/ 6 h 37"/>
                    <a:gd name="T36" fmla="*/ 33 w 100"/>
                    <a:gd name="T37" fmla="*/ 9 h 37"/>
                    <a:gd name="T38" fmla="*/ 58 w 100"/>
                    <a:gd name="T39" fmla="*/ 5 h 37"/>
                    <a:gd name="T40" fmla="*/ 76 w 100"/>
                    <a:gd name="T41" fmla="*/ 1 h 37"/>
                    <a:gd name="T42" fmla="*/ 40 w 100"/>
                    <a:gd name="T43" fmla="*/ 10 h 37"/>
                    <a:gd name="T44" fmla="*/ 16 w 100"/>
                    <a:gd name="T45" fmla="*/ 20 h 37"/>
                    <a:gd name="T46" fmla="*/ 18 w 100"/>
                    <a:gd name="T47" fmla="*/ 21 h 37"/>
                    <a:gd name="T48" fmla="*/ 72 w 100"/>
                    <a:gd name="T49" fmla="*/ 8 h 37"/>
                    <a:gd name="T50" fmla="*/ 44 w 100"/>
                    <a:gd name="T51" fmla="*/ 15 h 37"/>
                    <a:gd name="T52" fmla="*/ 6 w 100"/>
                    <a:gd name="T53" fmla="*/ 27 h 37"/>
                    <a:gd name="T54" fmla="*/ 10 w 100"/>
                    <a:gd name="T55" fmla="*/ 29 h 37"/>
                    <a:gd name="T56" fmla="*/ 42 w 100"/>
                    <a:gd name="T57" fmla="*/ 21 h 37"/>
                    <a:gd name="T58" fmla="*/ 88 w 100"/>
                    <a:gd name="T59" fmla="*/ 10 h 37"/>
                    <a:gd name="T60" fmla="*/ 0 w 100"/>
                    <a:gd name="T61" fmla="*/ 36 h 37"/>
                    <a:gd name="T62" fmla="*/ 4 w 100"/>
                    <a:gd name="T63" fmla="*/ 37 h 37"/>
                    <a:gd name="T64" fmla="*/ 39 w 100"/>
                    <a:gd name="T65" fmla="*/ 28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0" h="37">
                      <a:moveTo>
                        <a:pt x="39" y="28"/>
                      </a:moveTo>
                      <a:cubicBezTo>
                        <a:pt x="59" y="24"/>
                        <a:pt x="78" y="18"/>
                        <a:pt x="98" y="15"/>
                      </a:cubicBezTo>
                      <a:cubicBezTo>
                        <a:pt x="98" y="15"/>
                        <a:pt x="99" y="15"/>
                        <a:pt x="99" y="15"/>
                      </a:cubicBezTo>
                      <a:cubicBezTo>
                        <a:pt x="100" y="15"/>
                        <a:pt x="100" y="13"/>
                        <a:pt x="99" y="14"/>
                      </a:cubicBezTo>
                      <a:cubicBezTo>
                        <a:pt x="98" y="14"/>
                        <a:pt x="98" y="14"/>
                        <a:pt x="97" y="14"/>
                      </a:cubicBezTo>
                      <a:cubicBezTo>
                        <a:pt x="82" y="16"/>
                        <a:pt x="67" y="21"/>
                        <a:pt x="52" y="24"/>
                      </a:cubicBezTo>
                      <a:cubicBezTo>
                        <a:pt x="43" y="26"/>
                        <a:pt x="35" y="28"/>
                        <a:pt x="26" y="29"/>
                      </a:cubicBezTo>
                      <a:cubicBezTo>
                        <a:pt x="20" y="30"/>
                        <a:pt x="13" y="34"/>
                        <a:pt x="6" y="35"/>
                      </a:cubicBezTo>
                      <a:cubicBezTo>
                        <a:pt x="6" y="35"/>
                        <a:pt x="5" y="36"/>
                        <a:pt x="5" y="36"/>
                      </a:cubicBezTo>
                      <a:cubicBezTo>
                        <a:pt x="1" y="36"/>
                        <a:pt x="3" y="35"/>
                        <a:pt x="6" y="34"/>
                      </a:cubicBezTo>
                      <a:cubicBezTo>
                        <a:pt x="8" y="33"/>
                        <a:pt x="11" y="32"/>
                        <a:pt x="11" y="32"/>
                      </a:cubicBezTo>
                      <a:cubicBezTo>
                        <a:pt x="15" y="30"/>
                        <a:pt x="18" y="29"/>
                        <a:pt x="22" y="28"/>
                      </a:cubicBezTo>
                      <a:cubicBezTo>
                        <a:pt x="30" y="26"/>
                        <a:pt x="39" y="24"/>
                        <a:pt x="47" y="23"/>
                      </a:cubicBezTo>
                      <a:cubicBezTo>
                        <a:pt x="63" y="20"/>
                        <a:pt x="78" y="16"/>
                        <a:pt x="92" y="10"/>
                      </a:cubicBezTo>
                      <a:cubicBezTo>
                        <a:pt x="92" y="9"/>
                        <a:pt x="92" y="8"/>
                        <a:pt x="91" y="8"/>
                      </a:cubicBezTo>
                      <a:cubicBezTo>
                        <a:pt x="77" y="11"/>
                        <a:pt x="64" y="14"/>
                        <a:pt x="51" y="17"/>
                      </a:cubicBezTo>
                      <a:cubicBezTo>
                        <a:pt x="43" y="19"/>
                        <a:pt x="36" y="21"/>
                        <a:pt x="28" y="23"/>
                      </a:cubicBezTo>
                      <a:cubicBezTo>
                        <a:pt x="23" y="24"/>
                        <a:pt x="17" y="27"/>
                        <a:pt x="11" y="28"/>
                      </a:cubicBezTo>
                      <a:cubicBezTo>
                        <a:pt x="11" y="28"/>
                        <a:pt x="10" y="28"/>
                        <a:pt x="10" y="28"/>
                      </a:cubicBezTo>
                      <a:cubicBezTo>
                        <a:pt x="7" y="28"/>
                        <a:pt x="10" y="27"/>
                        <a:pt x="12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9" y="24"/>
                        <a:pt x="22" y="23"/>
                        <a:pt x="26" y="21"/>
                      </a:cubicBezTo>
                      <a:cubicBezTo>
                        <a:pt x="33" y="19"/>
                        <a:pt x="40" y="17"/>
                        <a:pt x="48" y="15"/>
                      </a:cubicBezTo>
                      <a:cubicBezTo>
                        <a:pt x="61" y="12"/>
                        <a:pt x="75" y="10"/>
                        <a:pt x="87" y="5"/>
                      </a:cubicBezTo>
                      <a:cubicBezTo>
                        <a:pt x="88" y="5"/>
                        <a:pt x="88" y="5"/>
                        <a:pt x="88" y="4"/>
                      </a:cubicBezTo>
                      <a:cubicBezTo>
                        <a:pt x="89" y="4"/>
                        <a:pt x="88" y="3"/>
                        <a:pt x="88" y="3"/>
                      </a:cubicBezTo>
                      <a:cubicBezTo>
                        <a:pt x="87" y="3"/>
                        <a:pt x="86" y="3"/>
                        <a:pt x="86" y="4"/>
                      </a:cubicBezTo>
                      <a:cubicBezTo>
                        <a:pt x="76" y="6"/>
                        <a:pt x="66" y="7"/>
                        <a:pt x="56" y="10"/>
                      </a:cubicBezTo>
                      <a:cubicBezTo>
                        <a:pt x="44" y="12"/>
                        <a:pt x="34" y="17"/>
                        <a:pt x="23" y="19"/>
                      </a:cubicBezTo>
                      <a:cubicBezTo>
                        <a:pt x="14" y="21"/>
                        <a:pt x="31" y="15"/>
                        <a:pt x="31" y="15"/>
                      </a:cubicBezTo>
                      <a:cubicBezTo>
                        <a:pt x="36" y="13"/>
                        <a:pt x="41" y="11"/>
                        <a:pt x="46" y="10"/>
                      </a:cubicBezTo>
                      <a:cubicBezTo>
                        <a:pt x="57" y="6"/>
                        <a:pt x="68" y="5"/>
                        <a:pt x="79" y="1"/>
                      </a:cubicBezTo>
                      <a:cubicBezTo>
                        <a:pt x="79" y="1"/>
                        <a:pt x="79" y="0"/>
                        <a:pt x="79" y="0"/>
                      </a:cubicBezTo>
                      <a:cubicBezTo>
                        <a:pt x="79" y="0"/>
                        <a:pt x="79" y="0"/>
                        <a:pt x="79" y="0"/>
                      </a:cubicBezTo>
                      <a:cubicBezTo>
                        <a:pt x="79" y="0"/>
                        <a:pt x="78" y="0"/>
                        <a:pt x="78" y="0"/>
                      </a:cubicBezTo>
                      <a:cubicBezTo>
                        <a:pt x="65" y="1"/>
                        <a:pt x="52" y="4"/>
                        <a:pt x="39" y="6"/>
                      </a:cubicBezTo>
                      <a:cubicBezTo>
                        <a:pt x="37" y="7"/>
                        <a:pt x="35" y="7"/>
                        <a:pt x="33" y="8"/>
                      </a:cubicBezTo>
                      <a:cubicBezTo>
                        <a:pt x="32" y="8"/>
                        <a:pt x="32" y="9"/>
                        <a:pt x="33" y="9"/>
                      </a:cubicBezTo>
                      <a:cubicBezTo>
                        <a:pt x="34" y="9"/>
                        <a:pt x="34" y="9"/>
                        <a:pt x="35" y="9"/>
                      </a:cubicBezTo>
                      <a:cubicBezTo>
                        <a:pt x="43" y="7"/>
                        <a:pt x="50" y="6"/>
                        <a:pt x="58" y="5"/>
                      </a:cubicBezTo>
                      <a:cubicBezTo>
                        <a:pt x="62" y="4"/>
                        <a:pt x="66" y="3"/>
                        <a:pt x="70" y="2"/>
                      </a:cubicBezTo>
                      <a:cubicBezTo>
                        <a:pt x="72" y="2"/>
                        <a:pt x="74" y="1"/>
                        <a:pt x="76" y="1"/>
                      </a:cubicBezTo>
                      <a:cubicBezTo>
                        <a:pt x="73" y="2"/>
                        <a:pt x="70" y="3"/>
                        <a:pt x="67" y="4"/>
                      </a:cubicBezTo>
                      <a:cubicBezTo>
                        <a:pt x="58" y="6"/>
                        <a:pt x="48" y="7"/>
                        <a:pt x="40" y="10"/>
                      </a:cubicBezTo>
                      <a:cubicBezTo>
                        <a:pt x="34" y="12"/>
                        <a:pt x="28" y="15"/>
                        <a:pt x="22" y="17"/>
                      </a:cubicBezTo>
                      <a:cubicBezTo>
                        <a:pt x="20" y="18"/>
                        <a:pt x="18" y="19"/>
                        <a:pt x="16" y="20"/>
                      </a:cubicBezTo>
                      <a:cubicBezTo>
                        <a:pt x="16" y="20"/>
                        <a:pt x="16" y="21"/>
                        <a:pt x="17" y="21"/>
                      </a:cubicBezTo>
                      <a:cubicBezTo>
                        <a:pt x="17" y="21"/>
                        <a:pt x="17" y="21"/>
                        <a:pt x="18" y="21"/>
                      </a:cubicBezTo>
                      <a:cubicBezTo>
                        <a:pt x="30" y="19"/>
                        <a:pt x="41" y="15"/>
                        <a:pt x="53" y="12"/>
                      </a:cubicBezTo>
                      <a:cubicBezTo>
                        <a:pt x="59" y="10"/>
                        <a:pt x="65" y="9"/>
                        <a:pt x="72" y="8"/>
                      </a:cubicBezTo>
                      <a:cubicBezTo>
                        <a:pt x="73" y="8"/>
                        <a:pt x="74" y="7"/>
                        <a:pt x="76" y="7"/>
                      </a:cubicBezTo>
                      <a:cubicBezTo>
                        <a:pt x="65" y="10"/>
                        <a:pt x="55" y="12"/>
                        <a:pt x="44" y="15"/>
                      </a:cubicBezTo>
                      <a:cubicBezTo>
                        <a:pt x="34" y="18"/>
                        <a:pt x="24" y="21"/>
                        <a:pt x="14" y="25"/>
                      </a:cubicBezTo>
                      <a:cubicBezTo>
                        <a:pt x="11" y="26"/>
                        <a:pt x="8" y="26"/>
                        <a:pt x="6" y="27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7" y="29"/>
                        <a:pt x="9" y="29"/>
                        <a:pt x="10" y="29"/>
                      </a:cubicBezTo>
                      <a:cubicBezTo>
                        <a:pt x="13" y="29"/>
                        <a:pt x="16" y="28"/>
                        <a:pt x="19" y="27"/>
                      </a:cubicBezTo>
                      <a:cubicBezTo>
                        <a:pt x="27" y="25"/>
                        <a:pt x="34" y="23"/>
                        <a:pt x="42" y="21"/>
                      </a:cubicBezTo>
                      <a:cubicBezTo>
                        <a:pt x="50" y="19"/>
                        <a:pt x="58" y="17"/>
                        <a:pt x="67" y="15"/>
                      </a:cubicBezTo>
                      <a:cubicBezTo>
                        <a:pt x="73" y="13"/>
                        <a:pt x="83" y="13"/>
                        <a:pt x="88" y="10"/>
                      </a:cubicBezTo>
                      <a:cubicBezTo>
                        <a:pt x="63" y="22"/>
                        <a:pt x="33" y="21"/>
                        <a:pt x="7" y="32"/>
                      </a:cubicBezTo>
                      <a:cubicBezTo>
                        <a:pt x="5" y="33"/>
                        <a:pt x="3" y="34"/>
                        <a:pt x="0" y="36"/>
                      </a:cubicBezTo>
                      <a:cubicBezTo>
                        <a:pt x="0" y="36"/>
                        <a:pt x="0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8" y="37"/>
                        <a:pt x="12" y="35"/>
                        <a:pt x="16" y="34"/>
                      </a:cubicBezTo>
                      <a:cubicBezTo>
                        <a:pt x="24" y="31"/>
                        <a:pt x="31" y="30"/>
                        <a:pt x="3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1" name="Freeform 4475"/>
                <p:cNvSpPr>
                  <a:spLocks noEditPoints="1"/>
                </p:cNvSpPr>
                <p:nvPr/>
              </p:nvSpPr>
              <p:spPr bwMode="auto">
                <a:xfrm>
                  <a:off x="3247" y="1178"/>
                  <a:ext cx="381" cy="120"/>
                </a:xfrm>
                <a:custGeom>
                  <a:avLst/>
                  <a:gdLst>
                    <a:gd name="T0" fmla="*/ 49 w 219"/>
                    <a:gd name="T1" fmla="*/ 67 h 69"/>
                    <a:gd name="T2" fmla="*/ 93 w 219"/>
                    <a:gd name="T3" fmla="*/ 52 h 69"/>
                    <a:gd name="T4" fmla="*/ 159 w 219"/>
                    <a:gd name="T5" fmla="*/ 31 h 69"/>
                    <a:gd name="T6" fmla="*/ 164 w 219"/>
                    <a:gd name="T7" fmla="*/ 27 h 69"/>
                    <a:gd name="T8" fmla="*/ 155 w 219"/>
                    <a:gd name="T9" fmla="*/ 29 h 69"/>
                    <a:gd name="T10" fmla="*/ 59 w 219"/>
                    <a:gd name="T11" fmla="*/ 60 h 69"/>
                    <a:gd name="T12" fmla="*/ 89 w 219"/>
                    <a:gd name="T13" fmla="*/ 47 h 69"/>
                    <a:gd name="T14" fmla="*/ 150 w 219"/>
                    <a:gd name="T15" fmla="*/ 26 h 69"/>
                    <a:gd name="T16" fmla="*/ 89 w 219"/>
                    <a:gd name="T17" fmla="*/ 45 h 69"/>
                    <a:gd name="T18" fmla="*/ 34 w 219"/>
                    <a:gd name="T19" fmla="*/ 62 h 69"/>
                    <a:gd name="T20" fmla="*/ 119 w 219"/>
                    <a:gd name="T21" fmla="*/ 31 h 69"/>
                    <a:gd name="T22" fmla="*/ 137 w 219"/>
                    <a:gd name="T23" fmla="*/ 24 h 69"/>
                    <a:gd name="T24" fmla="*/ 143 w 219"/>
                    <a:gd name="T25" fmla="*/ 23 h 69"/>
                    <a:gd name="T26" fmla="*/ 139 w 219"/>
                    <a:gd name="T27" fmla="*/ 23 h 69"/>
                    <a:gd name="T28" fmla="*/ 67 w 219"/>
                    <a:gd name="T29" fmla="*/ 44 h 69"/>
                    <a:gd name="T30" fmla="*/ 133 w 219"/>
                    <a:gd name="T31" fmla="*/ 19 h 69"/>
                    <a:gd name="T32" fmla="*/ 77 w 219"/>
                    <a:gd name="T33" fmla="*/ 35 h 69"/>
                    <a:gd name="T34" fmla="*/ 18 w 219"/>
                    <a:gd name="T35" fmla="*/ 53 h 69"/>
                    <a:gd name="T36" fmla="*/ 123 w 219"/>
                    <a:gd name="T37" fmla="*/ 14 h 69"/>
                    <a:gd name="T38" fmla="*/ 122 w 219"/>
                    <a:gd name="T39" fmla="*/ 13 h 69"/>
                    <a:gd name="T40" fmla="*/ 19 w 219"/>
                    <a:gd name="T41" fmla="*/ 44 h 69"/>
                    <a:gd name="T42" fmla="*/ 117 w 219"/>
                    <a:gd name="T43" fmla="*/ 10 h 69"/>
                    <a:gd name="T44" fmla="*/ 117 w 219"/>
                    <a:gd name="T45" fmla="*/ 9 h 69"/>
                    <a:gd name="T46" fmla="*/ 59 w 219"/>
                    <a:gd name="T47" fmla="*/ 25 h 69"/>
                    <a:gd name="T48" fmla="*/ 60 w 219"/>
                    <a:gd name="T49" fmla="*/ 19 h 69"/>
                    <a:gd name="T50" fmla="*/ 4 w 219"/>
                    <a:gd name="T51" fmla="*/ 35 h 69"/>
                    <a:gd name="T52" fmla="*/ 84 w 219"/>
                    <a:gd name="T53" fmla="*/ 8 h 69"/>
                    <a:gd name="T54" fmla="*/ 108 w 219"/>
                    <a:gd name="T55" fmla="*/ 0 h 69"/>
                    <a:gd name="T56" fmla="*/ 8 w 219"/>
                    <a:gd name="T57" fmla="*/ 23 h 69"/>
                    <a:gd name="T58" fmla="*/ 8 w 219"/>
                    <a:gd name="T59" fmla="*/ 25 h 69"/>
                    <a:gd name="T60" fmla="*/ 95 w 219"/>
                    <a:gd name="T61" fmla="*/ 4 h 69"/>
                    <a:gd name="T62" fmla="*/ 5 w 219"/>
                    <a:gd name="T63" fmla="*/ 33 h 69"/>
                    <a:gd name="T64" fmla="*/ 4 w 219"/>
                    <a:gd name="T65" fmla="*/ 35 h 69"/>
                    <a:gd name="T66" fmla="*/ 109 w 219"/>
                    <a:gd name="T67" fmla="*/ 6 h 69"/>
                    <a:gd name="T68" fmla="*/ 4 w 219"/>
                    <a:gd name="T69" fmla="*/ 41 h 69"/>
                    <a:gd name="T70" fmla="*/ 1 w 219"/>
                    <a:gd name="T71" fmla="*/ 43 h 69"/>
                    <a:gd name="T72" fmla="*/ 86 w 219"/>
                    <a:gd name="T73" fmla="*/ 18 h 69"/>
                    <a:gd name="T74" fmla="*/ 30 w 219"/>
                    <a:gd name="T75" fmla="*/ 40 h 69"/>
                    <a:gd name="T76" fmla="*/ 5 w 219"/>
                    <a:gd name="T77" fmla="*/ 49 h 69"/>
                    <a:gd name="T78" fmla="*/ 54 w 219"/>
                    <a:gd name="T79" fmla="*/ 34 h 69"/>
                    <a:gd name="T80" fmla="*/ 68 w 219"/>
                    <a:gd name="T81" fmla="*/ 34 h 69"/>
                    <a:gd name="T82" fmla="*/ 10 w 219"/>
                    <a:gd name="T83" fmla="*/ 56 h 69"/>
                    <a:gd name="T84" fmla="*/ 95 w 219"/>
                    <a:gd name="T85" fmla="*/ 30 h 69"/>
                    <a:gd name="T86" fmla="*/ 83 w 219"/>
                    <a:gd name="T87" fmla="*/ 38 h 69"/>
                    <a:gd name="T88" fmla="*/ 26 w 219"/>
                    <a:gd name="T89" fmla="*/ 58 h 69"/>
                    <a:gd name="T90" fmla="*/ 19 w 219"/>
                    <a:gd name="T91" fmla="*/ 60 h 69"/>
                    <a:gd name="T92" fmla="*/ 33 w 219"/>
                    <a:gd name="T93" fmla="*/ 57 h 69"/>
                    <a:gd name="T94" fmla="*/ 123 w 219"/>
                    <a:gd name="T95" fmla="*/ 28 h 69"/>
                    <a:gd name="T96" fmla="*/ 53 w 219"/>
                    <a:gd name="T97" fmla="*/ 53 h 69"/>
                    <a:gd name="T98" fmla="*/ 28 w 219"/>
                    <a:gd name="T99" fmla="*/ 64 h 69"/>
                    <a:gd name="T100" fmla="*/ 73 w 219"/>
                    <a:gd name="T101" fmla="*/ 51 h 69"/>
                    <a:gd name="T102" fmla="*/ 39 w 219"/>
                    <a:gd name="T103" fmla="*/ 65 h 69"/>
                    <a:gd name="T104" fmla="*/ 87 w 219"/>
                    <a:gd name="T105" fmla="*/ 53 h 69"/>
                    <a:gd name="T106" fmla="*/ 46 w 219"/>
                    <a:gd name="T107" fmla="*/ 67 h 69"/>
                    <a:gd name="T108" fmla="*/ 63 w 219"/>
                    <a:gd name="T109" fmla="*/ 65 h 69"/>
                    <a:gd name="T110" fmla="*/ 177 w 219"/>
                    <a:gd name="T111" fmla="*/ 30 h 69"/>
                    <a:gd name="T112" fmla="*/ 218 w 219"/>
                    <a:gd name="T113" fmla="*/ 16 h 69"/>
                    <a:gd name="T114" fmla="*/ 70 w 219"/>
                    <a:gd name="T115" fmla="*/ 61 h 69"/>
                    <a:gd name="T116" fmla="*/ 130 w 219"/>
                    <a:gd name="T117" fmla="*/ 34 h 69"/>
                    <a:gd name="T118" fmla="*/ 135 w 219"/>
                    <a:gd name="T119" fmla="*/ 38 h 69"/>
                    <a:gd name="T120" fmla="*/ 156 w 219"/>
                    <a:gd name="T121" fmla="*/ 30 h 69"/>
                    <a:gd name="T122" fmla="*/ 157 w 219"/>
                    <a:gd name="T123" fmla="*/ 30 h 69"/>
                    <a:gd name="T124" fmla="*/ 135 w 219"/>
                    <a:gd name="T125" fmla="*/ 3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19" h="69">
                      <a:moveTo>
                        <a:pt x="70" y="61"/>
                      </a:moveTo>
                      <a:cubicBezTo>
                        <a:pt x="65" y="63"/>
                        <a:pt x="60" y="65"/>
                        <a:pt x="54" y="67"/>
                      </a:cubicBezTo>
                      <a:cubicBezTo>
                        <a:pt x="52" y="67"/>
                        <a:pt x="50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6"/>
                        <a:pt x="57" y="64"/>
                        <a:pt x="59" y="63"/>
                      </a:cubicBezTo>
                      <a:cubicBezTo>
                        <a:pt x="70" y="60"/>
                        <a:pt x="82" y="56"/>
                        <a:pt x="93" y="52"/>
                      </a:cubicBezTo>
                      <a:cubicBezTo>
                        <a:pt x="105" y="48"/>
                        <a:pt x="116" y="45"/>
                        <a:pt x="128" y="42"/>
                      </a:cubicBezTo>
                      <a:cubicBezTo>
                        <a:pt x="139" y="39"/>
                        <a:pt x="149" y="35"/>
                        <a:pt x="159" y="31"/>
                      </a:cubicBezTo>
                      <a:cubicBezTo>
                        <a:pt x="159" y="31"/>
                        <a:pt x="159" y="31"/>
                        <a:pt x="159" y="31"/>
                      </a:cubicBezTo>
                      <a:cubicBezTo>
                        <a:pt x="159" y="31"/>
                        <a:pt x="159" y="31"/>
                        <a:pt x="160" y="31"/>
                      </a:cubicBezTo>
                      <a:cubicBezTo>
                        <a:pt x="161" y="30"/>
                        <a:pt x="162" y="29"/>
                        <a:pt x="164" y="29"/>
                      </a:cubicBezTo>
                      <a:cubicBezTo>
                        <a:pt x="164" y="28"/>
                        <a:pt x="164" y="27"/>
                        <a:pt x="164" y="27"/>
                      </a:cubicBezTo>
                      <a:cubicBezTo>
                        <a:pt x="163" y="27"/>
                        <a:pt x="163" y="27"/>
                        <a:pt x="163" y="27"/>
                      </a:cubicBezTo>
                      <a:cubicBezTo>
                        <a:pt x="161" y="28"/>
                        <a:pt x="160" y="28"/>
                        <a:pt x="158" y="28"/>
                      </a:cubicBezTo>
                      <a:cubicBezTo>
                        <a:pt x="157" y="28"/>
                        <a:pt x="156" y="29"/>
                        <a:pt x="155" y="29"/>
                      </a:cubicBezTo>
                      <a:cubicBezTo>
                        <a:pt x="148" y="31"/>
                        <a:pt x="141" y="34"/>
                        <a:pt x="134" y="36"/>
                      </a:cubicBezTo>
                      <a:cubicBezTo>
                        <a:pt x="122" y="41"/>
                        <a:pt x="109" y="45"/>
                        <a:pt x="97" y="49"/>
                      </a:cubicBezTo>
                      <a:cubicBezTo>
                        <a:pt x="84" y="53"/>
                        <a:pt x="72" y="56"/>
                        <a:pt x="59" y="60"/>
                      </a:cubicBezTo>
                      <a:cubicBezTo>
                        <a:pt x="54" y="61"/>
                        <a:pt x="47" y="62"/>
                        <a:pt x="43" y="64"/>
                      </a:cubicBezTo>
                      <a:cubicBezTo>
                        <a:pt x="48" y="61"/>
                        <a:pt x="56" y="59"/>
                        <a:pt x="61" y="57"/>
                      </a:cubicBezTo>
                      <a:cubicBezTo>
                        <a:pt x="71" y="54"/>
                        <a:pt x="80" y="50"/>
                        <a:pt x="89" y="47"/>
                      </a:cubicBezTo>
                      <a:cubicBezTo>
                        <a:pt x="110" y="41"/>
                        <a:pt x="130" y="35"/>
                        <a:pt x="150" y="27"/>
                      </a:cubicBezTo>
                      <a:cubicBezTo>
                        <a:pt x="150" y="27"/>
                        <a:pt x="151" y="27"/>
                        <a:pt x="151" y="27"/>
                      </a:cubicBezTo>
                      <a:cubicBezTo>
                        <a:pt x="151" y="27"/>
                        <a:pt x="151" y="26"/>
                        <a:pt x="150" y="26"/>
                      </a:cubicBezTo>
                      <a:cubicBezTo>
                        <a:pt x="150" y="26"/>
                        <a:pt x="149" y="26"/>
                        <a:pt x="148" y="26"/>
                      </a:cubicBezTo>
                      <a:cubicBezTo>
                        <a:pt x="139" y="27"/>
                        <a:pt x="130" y="31"/>
                        <a:pt x="122" y="34"/>
                      </a:cubicBezTo>
                      <a:cubicBezTo>
                        <a:pt x="111" y="39"/>
                        <a:pt x="100" y="42"/>
                        <a:pt x="89" y="45"/>
                      </a:cubicBezTo>
                      <a:cubicBezTo>
                        <a:pt x="89" y="45"/>
                        <a:pt x="88" y="46"/>
                        <a:pt x="87" y="46"/>
                      </a:cubicBezTo>
                      <a:cubicBezTo>
                        <a:pt x="75" y="49"/>
                        <a:pt x="63" y="53"/>
                        <a:pt x="52" y="57"/>
                      </a:cubicBezTo>
                      <a:cubicBezTo>
                        <a:pt x="46" y="58"/>
                        <a:pt x="40" y="60"/>
                        <a:pt x="34" y="62"/>
                      </a:cubicBezTo>
                      <a:cubicBezTo>
                        <a:pt x="30" y="63"/>
                        <a:pt x="38" y="60"/>
                        <a:pt x="38" y="60"/>
                      </a:cubicBezTo>
                      <a:cubicBezTo>
                        <a:pt x="40" y="60"/>
                        <a:pt x="43" y="59"/>
                        <a:pt x="45" y="58"/>
                      </a:cubicBezTo>
                      <a:cubicBezTo>
                        <a:pt x="70" y="49"/>
                        <a:pt x="94" y="40"/>
                        <a:pt x="119" y="31"/>
                      </a:cubicBezTo>
                      <a:cubicBezTo>
                        <a:pt x="124" y="29"/>
                        <a:pt x="128" y="27"/>
                        <a:pt x="134" y="25"/>
                      </a:cubicBezTo>
                      <a:cubicBezTo>
                        <a:pt x="134" y="25"/>
                        <a:pt x="135" y="25"/>
                        <a:pt x="135" y="25"/>
                      </a:cubicBezTo>
                      <a:cubicBezTo>
                        <a:pt x="136" y="25"/>
                        <a:pt x="136" y="25"/>
                        <a:pt x="137" y="24"/>
                      </a:cubicBezTo>
                      <a:cubicBezTo>
                        <a:pt x="137" y="24"/>
                        <a:pt x="137" y="24"/>
                        <a:pt x="138" y="24"/>
                      </a:cubicBezTo>
                      <a:cubicBezTo>
                        <a:pt x="139" y="24"/>
                        <a:pt x="141" y="24"/>
                        <a:pt x="143" y="24"/>
                      </a:cubicBezTo>
                      <a:cubicBezTo>
                        <a:pt x="143" y="24"/>
                        <a:pt x="143" y="23"/>
                        <a:pt x="143" y="23"/>
                      </a:cubicBezTo>
                      <a:cubicBezTo>
                        <a:pt x="144" y="23"/>
                        <a:pt x="144" y="22"/>
                        <a:pt x="143" y="22"/>
                      </a:cubicBezTo>
                      <a:cubicBezTo>
                        <a:pt x="142" y="22"/>
                        <a:pt x="141" y="22"/>
                        <a:pt x="140" y="22"/>
                      </a:cubicBezTo>
                      <a:cubicBezTo>
                        <a:pt x="140" y="23"/>
                        <a:pt x="139" y="23"/>
                        <a:pt x="139" y="23"/>
                      </a:cubicBezTo>
                      <a:cubicBezTo>
                        <a:pt x="137" y="23"/>
                        <a:pt x="135" y="23"/>
                        <a:pt x="134" y="24"/>
                      </a:cubicBezTo>
                      <a:cubicBezTo>
                        <a:pt x="121" y="26"/>
                        <a:pt x="109" y="31"/>
                        <a:pt x="97" y="35"/>
                      </a:cubicBezTo>
                      <a:cubicBezTo>
                        <a:pt x="87" y="38"/>
                        <a:pt x="77" y="41"/>
                        <a:pt x="67" y="44"/>
                      </a:cubicBezTo>
                      <a:cubicBezTo>
                        <a:pt x="71" y="43"/>
                        <a:pt x="76" y="41"/>
                        <a:pt x="80" y="40"/>
                      </a:cubicBezTo>
                      <a:cubicBezTo>
                        <a:pt x="98" y="34"/>
                        <a:pt x="116" y="27"/>
                        <a:pt x="133" y="19"/>
                      </a:cubicBezTo>
                      <a:cubicBezTo>
                        <a:pt x="133" y="19"/>
                        <a:pt x="133" y="19"/>
                        <a:pt x="133" y="19"/>
                      </a:cubicBezTo>
                      <a:cubicBezTo>
                        <a:pt x="134" y="18"/>
                        <a:pt x="133" y="17"/>
                        <a:pt x="133" y="18"/>
                      </a:cubicBezTo>
                      <a:cubicBezTo>
                        <a:pt x="132" y="18"/>
                        <a:pt x="132" y="18"/>
                        <a:pt x="131" y="18"/>
                      </a:cubicBezTo>
                      <a:cubicBezTo>
                        <a:pt x="114" y="25"/>
                        <a:pt x="95" y="29"/>
                        <a:pt x="77" y="35"/>
                      </a:cubicBezTo>
                      <a:cubicBezTo>
                        <a:pt x="66" y="38"/>
                        <a:pt x="56" y="41"/>
                        <a:pt x="45" y="44"/>
                      </a:cubicBezTo>
                      <a:cubicBezTo>
                        <a:pt x="36" y="46"/>
                        <a:pt x="27" y="50"/>
                        <a:pt x="18" y="53"/>
                      </a:cubicBezTo>
                      <a:cubicBezTo>
                        <a:pt x="14" y="55"/>
                        <a:pt x="8" y="57"/>
                        <a:pt x="18" y="53"/>
                      </a:cubicBezTo>
                      <a:cubicBezTo>
                        <a:pt x="23" y="51"/>
                        <a:pt x="28" y="49"/>
                        <a:pt x="33" y="48"/>
                      </a:cubicBezTo>
                      <a:cubicBezTo>
                        <a:pt x="43" y="44"/>
                        <a:pt x="53" y="41"/>
                        <a:pt x="63" y="37"/>
                      </a:cubicBezTo>
                      <a:cubicBezTo>
                        <a:pt x="83" y="30"/>
                        <a:pt x="103" y="21"/>
                        <a:pt x="123" y="14"/>
                      </a:cubicBezTo>
                      <a:cubicBezTo>
                        <a:pt x="124" y="13"/>
                        <a:pt x="124" y="13"/>
                        <a:pt x="125" y="13"/>
                      </a:cubicBezTo>
                      <a:cubicBezTo>
                        <a:pt x="126" y="13"/>
                        <a:pt x="125" y="12"/>
                        <a:pt x="125" y="12"/>
                      </a:cubicBezTo>
                      <a:cubicBezTo>
                        <a:pt x="124" y="12"/>
                        <a:pt x="123" y="12"/>
                        <a:pt x="122" y="13"/>
                      </a:cubicBezTo>
                      <a:cubicBezTo>
                        <a:pt x="103" y="19"/>
                        <a:pt x="85" y="24"/>
                        <a:pt x="66" y="29"/>
                      </a:cubicBezTo>
                      <a:cubicBezTo>
                        <a:pt x="48" y="35"/>
                        <a:pt x="30" y="43"/>
                        <a:pt x="12" y="47"/>
                      </a:cubicBezTo>
                      <a:cubicBezTo>
                        <a:pt x="1" y="50"/>
                        <a:pt x="17" y="45"/>
                        <a:pt x="19" y="44"/>
                      </a:cubicBezTo>
                      <a:cubicBezTo>
                        <a:pt x="24" y="43"/>
                        <a:pt x="28" y="41"/>
                        <a:pt x="33" y="40"/>
                      </a:cubicBezTo>
                      <a:cubicBezTo>
                        <a:pt x="43" y="37"/>
                        <a:pt x="52" y="33"/>
                        <a:pt x="62" y="30"/>
                      </a:cubicBezTo>
                      <a:cubicBezTo>
                        <a:pt x="80" y="24"/>
                        <a:pt x="99" y="19"/>
                        <a:pt x="117" y="10"/>
                      </a:cubicBezTo>
                      <a:cubicBezTo>
                        <a:pt x="117" y="10"/>
                        <a:pt x="117" y="10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117" y="9"/>
                        <a:pt x="117" y="9"/>
                        <a:pt x="117" y="9"/>
                      </a:cubicBezTo>
                      <a:cubicBezTo>
                        <a:pt x="98" y="12"/>
                        <a:pt x="80" y="19"/>
                        <a:pt x="61" y="24"/>
                      </a:cubicBezTo>
                      <a:cubicBezTo>
                        <a:pt x="58" y="25"/>
                        <a:pt x="55" y="26"/>
                        <a:pt x="52" y="27"/>
                      </a:cubicBezTo>
                      <a:cubicBezTo>
                        <a:pt x="54" y="26"/>
                        <a:pt x="57" y="26"/>
                        <a:pt x="59" y="25"/>
                      </a:cubicBezTo>
                      <a:cubicBezTo>
                        <a:pt x="77" y="19"/>
                        <a:pt x="95" y="14"/>
                        <a:pt x="112" y="6"/>
                      </a:cubicBezTo>
                      <a:cubicBezTo>
                        <a:pt x="113" y="6"/>
                        <a:pt x="113" y="5"/>
                        <a:pt x="112" y="5"/>
                      </a:cubicBezTo>
                      <a:cubicBezTo>
                        <a:pt x="94" y="8"/>
                        <a:pt x="77" y="14"/>
                        <a:pt x="60" y="19"/>
                      </a:cubicBezTo>
                      <a:cubicBezTo>
                        <a:pt x="50" y="22"/>
                        <a:pt x="41" y="24"/>
                        <a:pt x="31" y="27"/>
                      </a:cubicBezTo>
                      <a:cubicBezTo>
                        <a:pt x="23" y="29"/>
                        <a:pt x="12" y="30"/>
                        <a:pt x="5" y="34"/>
                      </a:cubicBezTo>
                      <a:cubicBezTo>
                        <a:pt x="4" y="34"/>
                        <a:pt x="4" y="35"/>
                        <a:pt x="4" y="35"/>
                      </a:cubicBezTo>
                      <a:cubicBezTo>
                        <a:pt x="4" y="35"/>
                        <a:pt x="4" y="34"/>
                        <a:pt x="5" y="34"/>
                      </a:cubicBezTo>
                      <a:cubicBezTo>
                        <a:pt x="20" y="26"/>
                        <a:pt x="39" y="23"/>
                        <a:pt x="55" y="18"/>
                      </a:cubicBezTo>
                      <a:cubicBezTo>
                        <a:pt x="65" y="14"/>
                        <a:pt x="74" y="11"/>
                        <a:pt x="84" y="8"/>
                      </a:cubicBezTo>
                      <a:cubicBezTo>
                        <a:pt x="92" y="6"/>
                        <a:pt x="100" y="4"/>
                        <a:pt x="108" y="1"/>
                      </a:cubicBezTo>
                      <a:cubicBezTo>
                        <a:pt x="109" y="1"/>
                        <a:pt x="109" y="1"/>
                        <a:pt x="109" y="1"/>
                      </a:cubicBezTo>
                      <a:cubicBezTo>
                        <a:pt x="109" y="1"/>
                        <a:pt x="108" y="0"/>
                        <a:pt x="108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91" y="4"/>
                        <a:pt x="74" y="7"/>
                        <a:pt x="57" y="12"/>
                      </a:cubicBezTo>
                      <a:cubicBezTo>
                        <a:pt x="41" y="16"/>
                        <a:pt x="25" y="21"/>
                        <a:pt x="8" y="23"/>
                      </a:cubicBezTo>
                      <a:cubicBezTo>
                        <a:pt x="7" y="24"/>
                        <a:pt x="6" y="24"/>
                        <a:pt x="5" y="24"/>
                      </a:cubicBezTo>
                      <a:cubicBezTo>
                        <a:pt x="4" y="24"/>
                        <a:pt x="5" y="25"/>
                        <a:pt x="5" y="25"/>
                      </a:cubicBezTo>
                      <a:cubicBezTo>
                        <a:pt x="6" y="25"/>
                        <a:pt x="7" y="25"/>
                        <a:pt x="8" y="25"/>
                      </a:cubicBezTo>
                      <a:cubicBezTo>
                        <a:pt x="25" y="22"/>
                        <a:pt x="41" y="17"/>
                        <a:pt x="58" y="13"/>
                      </a:cubicBezTo>
                      <a:cubicBezTo>
                        <a:pt x="67" y="10"/>
                        <a:pt x="76" y="8"/>
                        <a:pt x="86" y="6"/>
                      </a:cubicBezTo>
                      <a:cubicBezTo>
                        <a:pt x="89" y="6"/>
                        <a:pt x="92" y="5"/>
                        <a:pt x="95" y="4"/>
                      </a:cubicBezTo>
                      <a:cubicBezTo>
                        <a:pt x="88" y="6"/>
                        <a:pt x="81" y="8"/>
                        <a:pt x="74" y="10"/>
                      </a:cubicBezTo>
                      <a:cubicBezTo>
                        <a:pt x="65" y="13"/>
                        <a:pt x="55" y="16"/>
                        <a:pt x="46" y="20"/>
                      </a:cubicBezTo>
                      <a:cubicBezTo>
                        <a:pt x="32" y="24"/>
                        <a:pt x="18" y="26"/>
                        <a:pt x="5" y="33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2" y="36"/>
                        <a:pt x="3" y="36"/>
                        <a:pt x="4" y="35"/>
                      </a:cubicBezTo>
                      <a:cubicBezTo>
                        <a:pt x="22" y="31"/>
                        <a:pt x="40" y="26"/>
                        <a:pt x="57" y="21"/>
                      </a:cubicBezTo>
                      <a:cubicBezTo>
                        <a:pt x="67" y="18"/>
                        <a:pt x="76" y="15"/>
                        <a:pt x="85" y="12"/>
                      </a:cubicBezTo>
                      <a:cubicBezTo>
                        <a:pt x="93" y="10"/>
                        <a:pt x="103" y="9"/>
                        <a:pt x="109" y="6"/>
                      </a:cubicBezTo>
                      <a:cubicBezTo>
                        <a:pt x="92" y="14"/>
                        <a:pt x="74" y="19"/>
                        <a:pt x="56" y="25"/>
                      </a:cubicBezTo>
                      <a:cubicBezTo>
                        <a:pt x="39" y="30"/>
                        <a:pt x="23" y="35"/>
                        <a:pt x="6" y="40"/>
                      </a:cubicBezTo>
                      <a:cubicBezTo>
                        <a:pt x="5" y="40"/>
                        <a:pt x="5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3" y="41"/>
                        <a:pt x="2" y="42"/>
                        <a:pt x="1" y="42"/>
                      </a:cubicBezTo>
                      <a:cubicBezTo>
                        <a:pt x="0" y="42"/>
                        <a:pt x="1" y="43"/>
                        <a:pt x="1" y="43"/>
                      </a:cubicBezTo>
                      <a:cubicBezTo>
                        <a:pt x="2" y="43"/>
                        <a:pt x="3" y="43"/>
                        <a:pt x="4" y="42"/>
                      </a:cubicBezTo>
                      <a:cubicBezTo>
                        <a:pt x="23" y="38"/>
                        <a:pt x="40" y="32"/>
                        <a:pt x="58" y="27"/>
                      </a:cubicBezTo>
                      <a:cubicBezTo>
                        <a:pt x="68" y="24"/>
                        <a:pt x="77" y="21"/>
                        <a:pt x="86" y="18"/>
                      </a:cubicBezTo>
                      <a:cubicBezTo>
                        <a:pt x="95" y="16"/>
                        <a:pt x="106" y="14"/>
                        <a:pt x="114" y="10"/>
                      </a:cubicBezTo>
                      <a:cubicBezTo>
                        <a:pt x="95" y="19"/>
                        <a:pt x="75" y="24"/>
                        <a:pt x="55" y="31"/>
                      </a:cubicBezTo>
                      <a:cubicBezTo>
                        <a:pt x="47" y="34"/>
                        <a:pt x="39" y="37"/>
                        <a:pt x="30" y="40"/>
                      </a:cubicBezTo>
                      <a:cubicBezTo>
                        <a:pt x="22" y="42"/>
                        <a:pt x="14" y="44"/>
                        <a:pt x="6" y="47"/>
                      </a:cubicBezTo>
                      <a:cubicBezTo>
                        <a:pt x="6" y="47"/>
                        <a:pt x="5" y="48"/>
                        <a:pt x="5" y="48"/>
                      </a:cubicBezTo>
                      <a:cubicBezTo>
                        <a:pt x="4" y="48"/>
                        <a:pt x="5" y="49"/>
                        <a:pt x="5" y="49"/>
                      </a:cubicBezTo>
                      <a:cubicBezTo>
                        <a:pt x="6" y="49"/>
                        <a:pt x="6" y="49"/>
                        <a:pt x="7" y="49"/>
                      </a:cubicBezTo>
                      <a:cubicBezTo>
                        <a:pt x="13" y="49"/>
                        <a:pt x="20" y="46"/>
                        <a:pt x="26" y="44"/>
                      </a:cubicBezTo>
                      <a:cubicBezTo>
                        <a:pt x="35" y="40"/>
                        <a:pt x="45" y="37"/>
                        <a:pt x="54" y="34"/>
                      </a:cubicBezTo>
                      <a:cubicBezTo>
                        <a:pt x="71" y="29"/>
                        <a:pt x="87" y="25"/>
                        <a:pt x="103" y="20"/>
                      </a:cubicBezTo>
                      <a:cubicBezTo>
                        <a:pt x="102" y="20"/>
                        <a:pt x="101" y="21"/>
                        <a:pt x="100" y="21"/>
                      </a:cubicBezTo>
                      <a:cubicBezTo>
                        <a:pt x="89" y="25"/>
                        <a:pt x="79" y="30"/>
                        <a:pt x="68" y="34"/>
                      </a:cubicBezTo>
                      <a:cubicBezTo>
                        <a:pt x="50" y="41"/>
                        <a:pt x="30" y="46"/>
                        <a:pt x="11" y="55"/>
                      </a:cubicBezTo>
                      <a:cubicBezTo>
                        <a:pt x="11" y="55"/>
                        <a:pt x="10" y="55"/>
                        <a:pt x="10" y="55"/>
                      </a:cubicBezTo>
                      <a:cubicBezTo>
                        <a:pt x="9" y="56"/>
                        <a:pt x="9" y="56"/>
                        <a:pt x="10" y="56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5" y="53"/>
                        <a:pt x="37" y="47"/>
                        <a:pt x="49" y="44"/>
                      </a:cubicBezTo>
                      <a:cubicBezTo>
                        <a:pt x="64" y="40"/>
                        <a:pt x="80" y="35"/>
                        <a:pt x="95" y="30"/>
                      </a:cubicBezTo>
                      <a:cubicBezTo>
                        <a:pt x="102" y="28"/>
                        <a:pt x="109" y="26"/>
                        <a:pt x="116" y="24"/>
                      </a:cubicBezTo>
                      <a:cubicBezTo>
                        <a:pt x="118" y="24"/>
                        <a:pt x="120" y="23"/>
                        <a:pt x="121" y="23"/>
                      </a:cubicBezTo>
                      <a:cubicBezTo>
                        <a:pt x="109" y="28"/>
                        <a:pt x="96" y="33"/>
                        <a:pt x="83" y="38"/>
                      </a:cubicBezTo>
                      <a:cubicBezTo>
                        <a:pt x="69" y="42"/>
                        <a:pt x="55" y="47"/>
                        <a:pt x="41" y="52"/>
                      </a:cubicBezTo>
                      <a:cubicBezTo>
                        <a:pt x="38" y="53"/>
                        <a:pt x="35" y="54"/>
                        <a:pt x="32" y="55"/>
                      </a:cubicBezTo>
                      <a:cubicBezTo>
                        <a:pt x="30" y="56"/>
                        <a:pt x="28" y="57"/>
                        <a:pt x="26" y="58"/>
                      </a:cubicBezTo>
                      <a:cubicBezTo>
                        <a:pt x="24" y="58"/>
                        <a:pt x="23" y="58"/>
                        <a:pt x="23" y="59"/>
                      </a:cubicBezTo>
                      <a:cubicBezTo>
                        <a:pt x="22" y="59"/>
                        <a:pt x="21" y="59"/>
                        <a:pt x="20" y="60"/>
                      </a:cubicBezTo>
                      <a:cubicBezTo>
                        <a:pt x="20" y="60"/>
                        <a:pt x="20" y="60"/>
                        <a:pt x="19" y="60"/>
                      </a:cubicBezTo>
                      <a:cubicBezTo>
                        <a:pt x="19" y="60"/>
                        <a:pt x="19" y="61"/>
                        <a:pt x="20" y="61"/>
                      </a:cubicBezTo>
                      <a:cubicBezTo>
                        <a:pt x="21" y="61"/>
                        <a:pt x="21" y="60"/>
                        <a:pt x="22" y="60"/>
                      </a:cubicBezTo>
                      <a:cubicBezTo>
                        <a:pt x="26" y="59"/>
                        <a:pt x="29" y="58"/>
                        <a:pt x="33" y="57"/>
                      </a:cubicBezTo>
                      <a:cubicBezTo>
                        <a:pt x="38" y="55"/>
                        <a:pt x="43" y="53"/>
                        <a:pt x="47" y="52"/>
                      </a:cubicBezTo>
                      <a:cubicBezTo>
                        <a:pt x="63" y="47"/>
                        <a:pt x="79" y="42"/>
                        <a:pt x="94" y="37"/>
                      </a:cubicBezTo>
                      <a:cubicBezTo>
                        <a:pt x="104" y="34"/>
                        <a:pt x="113" y="30"/>
                        <a:pt x="123" y="28"/>
                      </a:cubicBezTo>
                      <a:cubicBezTo>
                        <a:pt x="121" y="28"/>
                        <a:pt x="120" y="29"/>
                        <a:pt x="118" y="29"/>
                      </a:cubicBezTo>
                      <a:cubicBezTo>
                        <a:pt x="108" y="34"/>
                        <a:pt x="97" y="38"/>
                        <a:pt x="86" y="42"/>
                      </a:cubicBezTo>
                      <a:cubicBezTo>
                        <a:pt x="75" y="46"/>
                        <a:pt x="64" y="49"/>
                        <a:pt x="53" y="53"/>
                      </a:cubicBezTo>
                      <a:cubicBezTo>
                        <a:pt x="45" y="57"/>
                        <a:pt x="37" y="59"/>
                        <a:pt x="29" y="62"/>
                      </a:cubicBezTo>
                      <a:cubicBezTo>
                        <a:pt x="29" y="62"/>
                        <a:pt x="28" y="62"/>
                        <a:pt x="27" y="63"/>
                      </a:cubicBezTo>
                      <a:cubicBezTo>
                        <a:pt x="27" y="63"/>
                        <a:pt x="27" y="64"/>
                        <a:pt x="28" y="64"/>
                      </a:cubicBezTo>
                      <a:cubicBezTo>
                        <a:pt x="30" y="64"/>
                        <a:pt x="33" y="64"/>
                        <a:pt x="35" y="63"/>
                      </a:cubicBezTo>
                      <a:cubicBezTo>
                        <a:pt x="42" y="62"/>
                        <a:pt x="49" y="59"/>
                        <a:pt x="55" y="57"/>
                      </a:cubicBezTo>
                      <a:cubicBezTo>
                        <a:pt x="61" y="55"/>
                        <a:pt x="67" y="53"/>
                        <a:pt x="73" y="51"/>
                      </a:cubicBezTo>
                      <a:cubicBezTo>
                        <a:pt x="68" y="53"/>
                        <a:pt x="63" y="55"/>
                        <a:pt x="58" y="57"/>
                      </a:cubicBezTo>
                      <a:cubicBezTo>
                        <a:pt x="53" y="59"/>
                        <a:pt x="45" y="61"/>
                        <a:pt x="40" y="64"/>
                      </a:cubicBezTo>
                      <a:cubicBezTo>
                        <a:pt x="40" y="65"/>
                        <a:pt x="40" y="65"/>
                        <a:pt x="39" y="65"/>
                      </a:cubicBezTo>
                      <a:cubicBezTo>
                        <a:pt x="39" y="66"/>
                        <a:pt x="39" y="66"/>
                        <a:pt x="40" y="66"/>
                      </a:cubicBezTo>
                      <a:cubicBezTo>
                        <a:pt x="41" y="66"/>
                        <a:pt x="42" y="66"/>
                        <a:pt x="43" y="65"/>
                      </a:cubicBezTo>
                      <a:cubicBezTo>
                        <a:pt x="58" y="61"/>
                        <a:pt x="73" y="57"/>
                        <a:pt x="87" y="53"/>
                      </a:cubicBezTo>
                      <a:cubicBezTo>
                        <a:pt x="79" y="56"/>
                        <a:pt x="70" y="58"/>
                        <a:pt x="62" y="61"/>
                      </a:cubicBezTo>
                      <a:cubicBezTo>
                        <a:pt x="57" y="62"/>
                        <a:pt x="51" y="63"/>
                        <a:pt x="47" y="66"/>
                      </a:cubicBezTo>
                      <a:cubicBezTo>
                        <a:pt x="47" y="67"/>
                        <a:pt x="46" y="67"/>
                        <a:pt x="46" y="67"/>
                      </a:cubicBezTo>
                      <a:cubicBezTo>
                        <a:pt x="45" y="68"/>
                        <a:pt x="46" y="69"/>
                        <a:pt x="46" y="69"/>
                      </a:cubicBezTo>
                      <a:cubicBezTo>
                        <a:pt x="48" y="69"/>
                        <a:pt x="50" y="68"/>
                        <a:pt x="51" y="68"/>
                      </a:cubicBezTo>
                      <a:cubicBezTo>
                        <a:pt x="55" y="68"/>
                        <a:pt x="59" y="67"/>
                        <a:pt x="63" y="65"/>
                      </a:cubicBezTo>
                      <a:cubicBezTo>
                        <a:pt x="71" y="63"/>
                        <a:pt x="79" y="61"/>
                        <a:pt x="87" y="59"/>
                      </a:cubicBezTo>
                      <a:cubicBezTo>
                        <a:pt x="103" y="55"/>
                        <a:pt x="118" y="49"/>
                        <a:pt x="133" y="44"/>
                      </a:cubicBezTo>
                      <a:cubicBezTo>
                        <a:pt x="148" y="40"/>
                        <a:pt x="162" y="34"/>
                        <a:pt x="177" y="30"/>
                      </a:cubicBezTo>
                      <a:cubicBezTo>
                        <a:pt x="191" y="26"/>
                        <a:pt x="205" y="23"/>
                        <a:pt x="218" y="17"/>
                      </a:cubicBezTo>
                      <a:cubicBezTo>
                        <a:pt x="218" y="17"/>
                        <a:pt x="218" y="17"/>
                        <a:pt x="218" y="17"/>
                      </a:cubicBezTo>
                      <a:cubicBezTo>
                        <a:pt x="219" y="17"/>
                        <a:pt x="218" y="16"/>
                        <a:pt x="218" y="16"/>
                      </a:cubicBezTo>
                      <a:cubicBezTo>
                        <a:pt x="218" y="16"/>
                        <a:pt x="217" y="16"/>
                        <a:pt x="217" y="16"/>
                      </a:cubicBezTo>
                      <a:cubicBezTo>
                        <a:pt x="194" y="26"/>
                        <a:pt x="169" y="31"/>
                        <a:pt x="145" y="39"/>
                      </a:cubicBezTo>
                      <a:cubicBezTo>
                        <a:pt x="120" y="48"/>
                        <a:pt x="96" y="56"/>
                        <a:pt x="70" y="61"/>
                      </a:cubicBezTo>
                      <a:close/>
                      <a:moveTo>
                        <a:pt x="130" y="32"/>
                      </a:moveTo>
                      <a:cubicBezTo>
                        <a:pt x="136" y="30"/>
                        <a:pt x="142" y="29"/>
                        <a:pt x="147" y="27"/>
                      </a:cubicBezTo>
                      <a:cubicBezTo>
                        <a:pt x="141" y="29"/>
                        <a:pt x="135" y="31"/>
                        <a:pt x="130" y="34"/>
                      </a:cubicBezTo>
                      <a:cubicBezTo>
                        <a:pt x="123" y="36"/>
                        <a:pt x="116" y="38"/>
                        <a:pt x="109" y="40"/>
                      </a:cubicBezTo>
                      <a:cubicBezTo>
                        <a:pt x="116" y="38"/>
                        <a:pt x="123" y="35"/>
                        <a:pt x="130" y="32"/>
                      </a:cubicBezTo>
                      <a:close/>
                      <a:moveTo>
                        <a:pt x="135" y="38"/>
                      </a:moveTo>
                      <a:cubicBezTo>
                        <a:pt x="139" y="36"/>
                        <a:pt x="143" y="34"/>
                        <a:pt x="147" y="32"/>
                      </a:cubicBezTo>
                      <a:cubicBezTo>
                        <a:pt x="150" y="31"/>
                        <a:pt x="153" y="31"/>
                        <a:pt x="155" y="30"/>
                      </a:cubicBezTo>
                      <a:cubicBezTo>
                        <a:pt x="156" y="30"/>
                        <a:pt x="156" y="30"/>
                        <a:pt x="156" y="30"/>
                      </a:cubicBezTo>
                      <a:cubicBezTo>
                        <a:pt x="157" y="29"/>
                        <a:pt x="158" y="29"/>
                        <a:pt x="158" y="29"/>
                      </a:cubicBezTo>
                      <a:cubicBezTo>
                        <a:pt x="160" y="28"/>
                        <a:pt x="162" y="28"/>
                        <a:pt x="158" y="30"/>
                      </a:cubicBezTo>
                      <a:cubicBezTo>
                        <a:pt x="158" y="30"/>
                        <a:pt x="158" y="30"/>
                        <a:pt x="157" y="30"/>
                      </a:cubicBezTo>
                      <a:cubicBezTo>
                        <a:pt x="157" y="30"/>
                        <a:pt x="157" y="30"/>
                        <a:pt x="157" y="30"/>
                      </a:cubicBezTo>
                      <a:cubicBezTo>
                        <a:pt x="144" y="36"/>
                        <a:pt x="129" y="40"/>
                        <a:pt x="115" y="44"/>
                      </a:cubicBezTo>
                      <a:cubicBezTo>
                        <a:pt x="121" y="42"/>
                        <a:pt x="128" y="40"/>
                        <a:pt x="135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2" name="Freeform 4476"/>
                <p:cNvSpPr>
                  <a:spLocks noEditPoints="1"/>
                </p:cNvSpPr>
                <p:nvPr/>
              </p:nvSpPr>
              <p:spPr bwMode="auto">
                <a:xfrm>
                  <a:off x="3341" y="1219"/>
                  <a:ext cx="297" cy="89"/>
                </a:xfrm>
                <a:custGeom>
                  <a:avLst/>
                  <a:gdLst>
                    <a:gd name="T0" fmla="*/ 167 w 171"/>
                    <a:gd name="T1" fmla="*/ 0 h 51"/>
                    <a:gd name="T2" fmla="*/ 127 w 171"/>
                    <a:gd name="T3" fmla="*/ 7 h 51"/>
                    <a:gd name="T4" fmla="*/ 77 w 171"/>
                    <a:gd name="T5" fmla="*/ 23 h 51"/>
                    <a:gd name="T6" fmla="*/ 29 w 171"/>
                    <a:gd name="T7" fmla="*/ 38 h 51"/>
                    <a:gd name="T8" fmla="*/ 3 w 171"/>
                    <a:gd name="T9" fmla="*/ 48 h 51"/>
                    <a:gd name="T10" fmla="*/ 2 w 171"/>
                    <a:gd name="T11" fmla="*/ 48 h 51"/>
                    <a:gd name="T12" fmla="*/ 1 w 171"/>
                    <a:gd name="T13" fmla="*/ 48 h 51"/>
                    <a:gd name="T14" fmla="*/ 1 w 171"/>
                    <a:gd name="T15" fmla="*/ 50 h 51"/>
                    <a:gd name="T16" fmla="*/ 2 w 171"/>
                    <a:gd name="T17" fmla="*/ 50 h 51"/>
                    <a:gd name="T18" fmla="*/ 3 w 171"/>
                    <a:gd name="T19" fmla="*/ 49 h 51"/>
                    <a:gd name="T20" fmla="*/ 4 w 171"/>
                    <a:gd name="T21" fmla="*/ 49 h 51"/>
                    <a:gd name="T22" fmla="*/ 90 w 171"/>
                    <a:gd name="T23" fmla="*/ 23 h 51"/>
                    <a:gd name="T24" fmla="*/ 105 w 171"/>
                    <a:gd name="T25" fmla="*/ 19 h 51"/>
                    <a:gd name="T26" fmla="*/ 110 w 171"/>
                    <a:gd name="T27" fmla="*/ 18 h 51"/>
                    <a:gd name="T28" fmla="*/ 133 w 171"/>
                    <a:gd name="T29" fmla="*/ 12 h 51"/>
                    <a:gd name="T30" fmla="*/ 168 w 171"/>
                    <a:gd name="T31" fmla="*/ 1 h 51"/>
                    <a:gd name="T32" fmla="*/ 168 w 171"/>
                    <a:gd name="T33" fmla="*/ 0 h 51"/>
                    <a:gd name="T34" fmla="*/ 168 w 171"/>
                    <a:gd name="T35" fmla="*/ 0 h 51"/>
                    <a:gd name="T36" fmla="*/ 167 w 171"/>
                    <a:gd name="T37" fmla="*/ 0 h 51"/>
                    <a:gd name="T38" fmla="*/ 153 w 171"/>
                    <a:gd name="T39" fmla="*/ 5 h 51"/>
                    <a:gd name="T40" fmla="*/ 133 w 171"/>
                    <a:gd name="T41" fmla="*/ 10 h 51"/>
                    <a:gd name="T42" fmla="*/ 90 w 171"/>
                    <a:gd name="T43" fmla="*/ 22 h 51"/>
                    <a:gd name="T44" fmla="*/ 5 w 171"/>
                    <a:gd name="T45" fmla="*/ 47 h 51"/>
                    <a:gd name="T46" fmla="*/ 31 w 171"/>
                    <a:gd name="T47" fmla="*/ 39 h 51"/>
                    <a:gd name="T48" fmla="*/ 74 w 171"/>
                    <a:gd name="T49" fmla="*/ 25 h 51"/>
                    <a:gd name="T50" fmla="*/ 162 w 171"/>
                    <a:gd name="T51" fmla="*/ 1 h 51"/>
                    <a:gd name="T52" fmla="*/ 153 w 171"/>
                    <a:gd name="T53" fmla="*/ 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1" h="51">
                      <a:moveTo>
                        <a:pt x="167" y="0"/>
                      </a:moveTo>
                      <a:cubicBezTo>
                        <a:pt x="154" y="0"/>
                        <a:pt x="140" y="4"/>
                        <a:pt x="127" y="7"/>
                      </a:cubicBezTo>
                      <a:cubicBezTo>
                        <a:pt x="110" y="12"/>
                        <a:pt x="94" y="17"/>
                        <a:pt x="77" y="23"/>
                      </a:cubicBezTo>
                      <a:cubicBezTo>
                        <a:pt x="61" y="28"/>
                        <a:pt x="45" y="34"/>
                        <a:pt x="29" y="38"/>
                      </a:cubicBezTo>
                      <a:cubicBezTo>
                        <a:pt x="20" y="40"/>
                        <a:pt x="10" y="41"/>
                        <a:pt x="3" y="48"/>
                      </a:cubicBezTo>
                      <a:cubicBezTo>
                        <a:pt x="3" y="48"/>
                        <a:pt x="2" y="48"/>
                        <a:pt x="2" y="48"/>
                      </a:cubicBezTo>
                      <a:cubicBezTo>
                        <a:pt x="2" y="48"/>
                        <a:pt x="1" y="48"/>
                        <a:pt x="1" y="48"/>
                      </a:cubicBezTo>
                      <a:cubicBezTo>
                        <a:pt x="0" y="49"/>
                        <a:pt x="0" y="50"/>
                        <a:pt x="1" y="50"/>
                      </a:cubicBezTo>
                      <a:cubicBezTo>
                        <a:pt x="1" y="50"/>
                        <a:pt x="2" y="51"/>
                        <a:pt x="2" y="50"/>
                      </a:cubicBezTo>
                      <a:cubicBezTo>
                        <a:pt x="2" y="50"/>
                        <a:pt x="3" y="50"/>
                        <a:pt x="3" y="49"/>
                      </a:cubicBezTo>
                      <a:cubicBezTo>
                        <a:pt x="3" y="49"/>
                        <a:pt x="4" y="49"/>
                        <a:pt x="4" y="49"/>
                      </a:cubicBezTo>
                      <a:cubicBezTo>
                        <a:pt x="33" y="41"/>
                        <a:pt x="61" y="31"/>
                        <a:pt x="90" y="23"/>
                      </a:cubicBezTo>
                      <a:cubicBezTo>
                        <a:pt x="95" y="22"/>
                        <a:pt x="100" y="20"/>
                        <a:pt x="105" y="19"/>
                      </a:cubicBezTo>
                      <a:cubicBezTo>
                        <a:pt x="106" y="19"/>
                        <a:pt x="108" y="18"/>
                        <a:pt x="110" y="18"/>
                      </a:cubicBezTo>
                      <a:cubicBezTo>
                        <a:pt x="118" y="16"/>
                        <a:pt x="125" y="14"/>
                        <a:pt x="133" y="12"/>
                      </a:cubicBezTo>
                      <a:cubicBezTo>
                        <a:pt x="144" y="9"/>
                        <a:pt x="158" y="7"/>
                        <a:pt x="168" y="1"/>
                      </a:cubicBezTo>
                      <a:cubicBezTo>
                        <a:pt x="168" y="1"/>
                        <a:pt x="168" y="1"/>
                        <a:pt x="168" y="0"/>
                      </a:cubicBezTo>
                      <a:cubicBezTo>
                        <a:pt x="168" y="0"/>
                        <a:pt x="168" y="0"/>
                        <a:pt x="168" y="0"/>
                      </a:cubicBezTo>
                      <a:cubicBezTo>
                        <a:pt x="168" y="0"/>
                        <a:pt x="168" y="0"/>
                        <a:pt x="167" y="0"/>
                      </a:cubicBezTo>
                      <a:close/>
                      <a:moveTo>
                        <a:pt x="153" y="5"/>
                      </a:moveTo>
                      <a:cubicBezTo>
                        <a:pt x="146" y="6"/>
                        <a:pt x="140" y="9"/>
                        <a:pt x="133" y="10"/>
                      </a:cubicBezTo>
                      <a:cubicBezTo>
                        <a:pt x="119" y="14"/>
                        <a:pt x="104" y="18"/>
                        <a:pt x="90" y="22"/>
                      </a:cubicBezTo>
                      <a:cubicBezTo>
                        <a:pt x="61" y="30"/>
                        <a:pt x="34" y="40"/>
                        <a:pt x="5" y="47"/>
                      </a:cubicBezTo>
                      <a:cubicBezTo>
                        <a:pt x="12" y="42"/>
                        <a:pt x="23" y="41"/>
                        <a:pt x="31" y="39"/>
                      </a:cubicBezTo>
                      <a:cubicBezTo>
                        <a:pt x="46" y="35"/>
                        <a:pt x="60" y="30"/>
                        <a:pt x="74" y="25"/>
                      </a:cubicBezTo>
                      <a:cubicBezTo>
                        <a:pt x="102" y="16"/>
                        <a:pt x="132" y="4"/>
                        <a:pt x="162" y="1"/>
                      </a:cubicBezTo>
                      <a:cubicBezTo>
                        <a:pt x="171" y="1"/>
                        <a:pt x="154" y="5"/>
                        <a:pt x="15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3" name="Freeform 4477"/>
                <p:cNvSpPr/>
                <p:nvPr/>
              </p:nvSpPr>
              <p:spPr bwMode="auto">
                <a:xfrm>
                  <a:off x="3530" y="1228"/>
                  <a:ext cx="138" cy="126"/>
                </a:xfrm>
                <a:custGeom>
                  <a:avLst/>
                  <a:gdLst>
                    <a:gd name="T0" fmla="*/ 16 w 79"/>
                    <a:gd name="T1" fmla="*/ 16 h 72"/>
                    <a:gd name="T2" fmla="*/ 34 w 79"/>
                    <a:gd name="T3" fmla="*/ 7 h 72"/>
                    <a:gd name="T4" fmla="*/ 1 w 79"/>
                    <a:gd name="T5" fmla="*/ 15 h 72"/>
                    <a:gd name="T6" fmla="*/ 55 w 79"/>
                    <a:gd name="T7" fmla="*/ 2 h 72"/>
                    <a:gd name="T8" fmla="*/ 33 w 79"/>
                    <a:gd name="T9" fmla="*/ 11 h 72"/>
                    <a:gd name="T10" fmla="*/ 5 w 79"/>
                    <a:gd name="T11" fmla="*/ 19 h 72"/>
                    <a:gd name="T12" fmla="*/ 55 w 79"/>
                    <a:gd name="T13" fmla="*/ 10 h 72"/>
                    <a:gd name="T14" fmla="*/ 35 w 79"/>
                    <a:gd name="T15" fmla="*/ 17 h 72"/>
                    <a:gd name="T16" fmla="*/ 58 w 79"/>
                    <a:gd name="T17" fmla="*/ 13 h 72"/>
                    <a:gd name="T18" fmla="*/ 41 w 79"/>
                    <a:gd name="T19" fmla="*/ 21 h 72"/>
                    <a:gd name="T20" fmla="*/ 61 w 79"/>
                    <a:gd name="T21" fmla="*/ 17 h 72"/>
                    <a:gd name="T22" fmla="*/ 43 w 79"/>
                    <a:gd name="T23" fmla="*/ 28 h 72"/>
                    <a:gd name="T24" fmla="*/ 64 w 79"/>
                    <a:gd name="T25" fmla="*/ 25 h 72"/>
                    <a:gd name="T26" fmla="*/ 47 w 79"/>
                    <a:gd name="T27" fmla="*/ 34 h 72"/>
                    <a:gd name="T28" fmla="*/ 56 w 79"/>
                    <a:gd name="T29" fmla="*/ 34 h 72"/>
                    <a:gd name="T30" fmla="*/ 52 w 79"/>
                    <a:gd name="T31" fmla="*/ 41 h 72"/>
                    <a:gd name="T32" fmla="*/ 69 w 79"/>
                    <a:gd name="T33" fmla="*/ 38 h 72"/>
                    <a:gd name="T34" fmla="*/ 56 w 79"/>
                    <a:gd name="T35" fmla="*/ 46 h 72"/>
                    <a:gd name="T36" fmla="*/ 68 w 79"/>
                    <a:gd name="T37" fmla="*/ 46 h 72"/>
                    <a:gd name="T38" fmla="*/ 60 w 79"/>
                    <a:gd name="T39" fmla="*/ 50 h 72"/>
                    <a:gd name="T40" fmla="*/ 68 w 79"/>
                    <a:gd name="T41" fmla="*/ 50 h 72"/>
                    <a:gd name="T42" fmla="*/ 63 w 79"/>
                    <a:gd name="T43" fmla="*/ 55 h 72"/>
                    <a:gd name="T44" fmla="*/ 72 w 79"/>
                    <a:gd name="T45" fmla="*/ 55 h 72"/>
                    <a:gd name="T46" fmla="*/ 68 w 79"/>
                    <a:gd name="T47" fmla="*/ 60 h 72"/>
                    <a:gd name="T48" fmla="*/ 72 w 79"/>
                    <a:gd name="T49" fmla="*/ 64 h 72"/>
                    <a:gd name="T50" fmla="*/ 76 w 79"/>
                    <a:gd name="T51" fmla="*/ 64 h 72"/>
                    <a:gd name="T52" fmla="*/ 76 w 79"/>
                    <a:gd name="T53" fmla="*/ 71 h 72"/>
                    <a:gd name="T54" fmla="*/ 79 w 79"/>
                    <a:gd name="T55" fmla="*/ 63 h 72"/>
                    <a:gd name="T56" fmla="*/ 76 w 79"/>
                    <a:gd name="T57" fmla="*/ 58 h 72"/>
                    <a:gd name="T58" fmla="*/ 75 w 79"/>
                    <a:gd name="T59" fmla="*/ 53 h 72"/>
                    <a:gd name="T60" fmla="*/ 68 w 79"/>
                    <a:gd name="T61" fmla="*/ 53 h 72"/>
                    <a:gd name="T62" fmla="*/ 62 w 79"/>
                    <a:gd name="T63" fmla="*/ 50 h 72"/>
                    <a:gd name="T64" fmla="*/ 65 w 79"/>
                    <a:gd name="T65" fmla="*/ 45 h 72"/>
                    <a:gd name="T66" fmla="*/ 73 w 79"/>
                    <a:gd name="T67" fmla="*/ 36 h 72"/>
                    <a:gd name="T68" fmla="*/ 55 w 79"/>
                    <a:gd name="T69" fmla="*/ 41 h 72"/>
                    <a:gd name="T70" fmla="*/ 72 w 79"/>
                    <a:gd name="T71" fmla="*/ 31 h 72"/>
                    <a:gd name="T72" fmla="*/ 50 w 79"/>
                    <a:gd name="T73" fmla="*/ 34 h 72"/>
                    <a:gd name="T74" fmla="*/ 70 w 79"/>
                    <a:gd name="T75" fmla="*/ 23 h 72"/>
                    <a:gd name="T76" fmla="*/ 58 w 79"/>
                    <a:gd name="T77" fmla="*/ 25 h 72"/>
                    <a:gd name="T78" fmla="*/ 66 w 79"/>
                    <a:gd name="T79" fmla="*/ 15 h 72"/>
                    <a:gd name="T80" fmla="*/ 64 w 79"/>
                    <a:gd name="T81" fmla="*/ 12 h 72"/>
                    <a:gd name="T82" fmla="*/ 64 w 79"/>
                    <a:gd name="T83" fmla="*/ 8 h 72"/>
                    <a:gd name="T84" fmla="*/ 64 w 79"/>
                    <a:gd name="T85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9" h="72">
                      <a:moveTo>
                        <a:pt x="35" y="12"/>
                      </a:moveTo>
                      <a:cubicBezTo>
                        <a:pt x="30" y="13"/>
                        <a:pt x="25" y="14"/>
                        <a:pt x="20" y="16"/>
                      </a:cubicBezTo>
                      <a:cubicBezTo>
                        <a:pt x="19" y="16"/>
                        <a:pt x="17" y="16"/>
                        <a:pt x="16" y="16"/>
                      </a:cubicBezTo>
                      <a:cubicBezTo>
                        <a:pt x="32" y="13"/>
                        <a:pt x="47" y="8"/>
                        <a:pt x="61" y="1"/>
                      </a:cubicBez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52" y="1"/>
                        <a:pt x="43" y="4"/>
                        <a:pt x="34" y="7"/>
                      </a:cubicBezTo>
                      <a:cubicBezTo>
                        <a:pt x="24" y="10"/>
                        <a:pt x="13" y="11"/>
                        <a:pt x="3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0" y="14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12" y="13"/>
                        <a:pt x="21" y="11"/>
                        <a:pt x="29" y="9"/>
                      </a:cubicBezTo>
                      <a:cubicBezTo>
                        <a:pt x="38" y="8"/>
                        <a:pt x="46" y="4"/>
                        <a:pt x="55" y="2"/>
                      </a:cubicBezTo>
                      <a:cubicBezTo>
                        <a:pt x="59" y="1"/>
                        <a:pt x="59" y="1"/>
                        <a:pt x="55" y="3"/>
                      </a:cubicBezTo>
                      <a:cubicBezTo>
                        <a:pt x="53" y="4"/>
                        <a:pt x="50" y="5"/>
                        <a:pt x="47" y="6"/>
                      </a:cubicBezTo>
                      <a:cubicBezTo>
                        <a:pt x="43" y="8"/>
                        <a:pt x="38" y="9"/>
                        <a:pt x="33" y="11"/>
                      </a:cubicBezTo>
                      <a:cubicBezTo>
                        <a:pt x="24" y="13"/>
                        <a:pt x="15" y="15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4" y="18"/>
                        <a:pt x="4" y="19"/>
                        <a:pt x="5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21" y="18"/>
                        <a:pt x="34" y="13"/>
                        <a:pt x="48" y="11"/>
                      </a:cubicBezTo>
                      <a:cubicBezTo>
                        <a:pt x="50" y="11"/>
                        <a:pt x="52" y="10"/>
                        <a:pt x="55" y="10"/>
                      </a:cubicBezTo>
                      <a:cubicBezTo>
                        <a:pt x="57" y="10"/>
                        <a:pt x="65" y="7"/>
                        <a:pt x="58" y="9"/>
                      </a:cubicBezTo>
                      <a:cubicBezTo>
                        <a:pt x="51" y="12"/>
                        <a:pt x="43" y="14"/>
                        <a:pt x="36" y="17"/>
                      </a:cubicBezTo>
                      <a:cubicBezTo>
                        <a:pt x="36" y="17"/>
                        <a:pt x="35" y="17"/>
                        <a:pt x="35" y="17"/>
                      </a:cubicBezTo>
                      <a:cubicBezTo>
                        <a:pt x="34" y="17"/>
                        <a:pt x="34" y="18"/>
                        <a:pt x="35" y="18"/>
                      </a:cubicBezTo>
                      <a:cubicBezTo>
                        <a:pt x="36" y="18"/>
                        <a:pt x="37" y="18"/>
                        <a:pt x="38" y="18"/>
                      </a:cubicBezTo>
                      <a:cubicBezTo>
                        <a:pt x="45" y="17"/>
                        <a:pt x="52" y="15"/>
                        <a:pt x="58" y="13"/>
                      </a:cubicBezTo>
                      <a:cubicBezTo>
                        <a:pt x="67" y="11"/>
                        <a:pt x="53" y="16"/>
                        <a:pt x="51" y="17"/>
                      </a:cubicBezTo>
                      <a:cubicBezTo>
                        <a:pt x="48" y="18"/>
                        <a:pt x="44" y="19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0" y="22"/>
                        <a:pt x="41" y="22"/>
                      </a:cubicBezTo>
                      <a:cubicBezTo>
                        <a:pt x="41" y="22"/>
                        <a:pt x="42" y="22"/>
                        <a:pt x="42" y="22"/>
                      </a:cubicBezTo>
                      <a:cubicBezTo>
                        <a:pt x="49" y="21"/>
                        <a:pt x="55" y="19"/>
                        <a:pt x="61" y="17"/>
                      </a:cubicBezTo>
                      <a:cubicBezTo>
                        <a:pt x="68" y="15"/>
                        <a:pt x="57" y="21"/>
                        <a:pt x="56" y="21"/>
                      </a:cubicBezTo>
                      <a:cubicBezTo>
                        <a:pt x="53" y="23"/>
                        <a:pt x="49" y="25"/>
                        <a:pt x="45" y="27"/>
                      </a:cubicBezTo>
                      <a:cubicBezTo>
                        <a:pt x="45" y="27"/>
                        <a:pt x="44" y="28"/>
                        <a:pt x="43" y="28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4" y="29"/>
                        <a:pt x="45" y="29"/>
                        <a:pt x="47" y="29"/>
                      </a:cubicBezTo>
                      <a:cubicBezTo>
                        <a:pt x="53" y="28"/>
                        <a:pt x="58" y="26"/>
                        <a:pt x="64" y="25"/>
                      </a:cubicBezTo>
                      <a:cubicBezTo>
                        <a:pt x="72" y="23"/>
                        <a:pt x="63" y="26"/>
                        <a:pt x="61" y="27"/>
                      </a:cubicBezTo>
                      <a:cubicBezTo>
                        <a:pt x="57" y="29"/>
                        <a:pt x="53" y="31"/>
                        <a:pt x="49" y="33"/>
                      </a:cubicBezTo>
                      <a:cubicBezTo>
                        <a:pt x="48" y="33"/>
                        <a:pt x="48" y="33"/>
                        <a:pt x="47" y="34"/>
                      </a:cubicBezTo>
                      <a:cubicBezTo>
                        <a:pt x="47" y="34"/>
                        <a:pt x="47" y="35"/>
                        <a:pt x="47" y="35"/>
                      </a:cubicBezTo>
                      <a:cubicBezTo>
                        <a:pt x="48" y="35"/>
                        <a:pt x="49" y="35"/>
                        <a:pt x="50" y="35"/>
                      </a:cubicBezTo>
                      <a:cubicBezTo>
                        <a:pt x="52" y="35"/>
                        <a:pt x="54" y="34"/>
                        <a:pt x="56" y="34"/>
                      </a:cubicBezTo>
                      <a:cubicBezTo>
                        <a:pt x="59" y="33"/>
                        <a:pt x="67" y="32"/>
                        <a:pt x="69" y="31"/>
                      </a:cubicBezTo>
                      <a:cubicBezTo>
                        <a:pt x="64" y="34"/>
                        <a:pt x="58" y="36"/>
                        <a:pt x="53" y="40"/>
                      </a:cubicBezTo>
                      <a:cubicBezTo>
                        <a:pt x="53" y="40"/>
                        <a:pt x="52" y="41"/>
                        <a:pt x="52" y="41"/>
                      </a:cubicBezTo>
                      <a:cubicBezTo>
                        <a:pt x="52" y="41"/>
                        <a:pt x="52" y="42"/>
                        <a:pt x="53" y="42"/>
                      </a:cubicBezTo>
                      <a:cubicBezTo>
                        <a:pt x="53" y="42"/>
                        <a:pt x="53" y="42"/>
                        <a:pt x="54" y="42"/>
                      </a:cubicBezTo>
                      <a:cubicBezTo>
                        <a:pt x="59" y="42"/>
                        <a:pt x="64" y="40"/>
                        <a:pt x="69" y="38"/>
                      </a:cubicBezTo>
                      <a:cubicBezTo>
                        <a:pt x="75" y="36"/>
                        <a:pt x="66" y="40"/>
                        <a:pt x="65" y="41"/>
                      </a:cubicBezTo>
                      <a:cubicBezTo>
                        <a:pt x="62" y="43"/>
                        <a:pt x="59" y="45"/>
                        <a:pt x="56" y="46"/>
                      </a:cubicBezTo>
                      <a:cubicBezTo>
                        <a:pt x="56" y="46"/>
                        <a:pt x="56" y="46"/>
                        <a:pt x="56" y="46"/>
                      </a:cubicBezTo>
                      <a:cubicBezTo>
                        <a:pt x="55" y="47"/>
                        <a:pt x="55" y="48"/>
                        <a:pt x="56" y="48"/>
                      </a:cubicBezTo>
                      <a:cubicBezTo>
                        <a:pt x="57" y="48"/>
                        <a:pt x="57" y="48"/>
                        <a:pt x="57" y="48"/>
                      </a:cubicBezTo>
                      <a:cubicBezTo>
                        <a:pt x="61" y="47"/>
                        <a:pt x="64" y="47"/>
                        <a:pt x="68" y="46"/>
                      </a:cubicBezTo>
                      <a:cubicBezTo>
                        <a:pt x="73" y="44"/>
                        <a:pt x="67" y="46"/>
                        <a:pt x="66" y="47"/>
                      </a:cubicBezTo>
                      <a:cubicBezTo>
                        <a:pt x="64" y="48"/>
                        <a:pt x="62" y="49"/>
                        <a:pt x="60" y="50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59" y="51"/>
                        <a:pt x="60" y="51"/>
                        <a:pt x="60" y="51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3" y="51"/>
                        <a:pt x="65" y="50"/>
                        <a:pt x="68" y="50"/>
                      </a:cubicBezTo>
                      <a:cubicBezTo>
                        <a:pt x="70" y="51"/>
                        <a:pt x="70" y="51"/>
                        <a:pt x="68" y="52"/>
                      </a:cubicBezTo>
                      <a:cubicBezTo>
                        <a:pt x="67" y="53"/>
                        <a:pt x="65" y="53"/>
                        <a:pt x="64" y="54"/>
                      </a:cubicBezTo>
                      <a:cubicBezTo>
                        <a:pt x="63" y="54"/>
                        <a:pt x="63" y="54"/>
                        <a:pt x="63" y="55"/>
                      </a:cubicBezTo>
                      <a:cubicBezTo>
                        <a:pt x="62" y="55"/>
                        <a:pt x="62" y="56"/>
                        <a:pt x="63" y="56"/>
                      </a:cubicBezTo>
                      <a:cubicBezTo>
                        <a:pt x="63" y="56"/>
                        <a:pt x="64" y="56"/>
                        <a:pt x="65" y="55"/>
                      </a:cubicBezTo>
                      <a:cubicBezTo>
                        <a:pt x="67" y="55"/>
                        <a:pt x="71" y="55"/>
                        <a:pt x="72" y="55"/>
                      </a:cubicBezTo>
                      <a:cubicBezTo>
                        <a:pt x="71" y="56"/>
                        <a:pt x="69" y="57"/>
                        <a:pt x="68" y="58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7" y="60"/>
                        <a:pt x="67" y="60"/>
                        <a:pt x="68" y="60"/>
                      </a:cubicBezTo>
                      <a:cubicBezTo>
                        <a:pt x="68" y="60"/>
                        <a:pt x="69" y="60"/>
                        <a:pt x="70" y="60"/>
                      </a:cubicBezTo>
                      <a:cubicBezTo>
                        <a:pt x="73" y="60"/>
                        <a:pt x="74" y="59"/>
                        <a:pt x="72" y="63"/>
                      </a:cubicBezTo>
                      <a:cubicBezTo>
                        <a:pt x="72" y="63"/>
                        <a:pt x="72" y="64"/>
                        <a:pt x="72" y="64"/>
                      </a:cubicBezTo>
                      <a:cubicBezTo>
                        <a:pt x="71" y="64"/>
                        <a:pt x="72" y="65"/>
                        <a:pt x="72" y="65"/>
                      </a:cubicBezTo>
                      <a:cubicBezTo>
                        <a:pt x="73" y="65"/>
                        <a:pt x="73" y="65"/>
                        <a:pt x="73" y="65"/>
                      </a:cubicBezTo>
                      <a:cubicBezTo>
                        <a:pt x="74" y="65"/>
                        <a:pt x="74" y="65"/>
                        <a:pt x="76" y="64"/>
                      </a:cubicBezTo>
                      <a:cubicBezTo>
                        <a:pt x="76" y="64"/>
                        <a:pt x="76" y="67"/>
                        <a:pt x="75" y="68"/>
                      </a:cubicBezTo>
                      <a:cubicBezTo>
                        <a:pt x="75" y="70"/>
                        <a:pt x="75" y="71"/>
                        <a:pt x="75" y="71"/>
                      </a:cubicBezTo>
                      <a:cubicBezTo>
                        <a:pt x="74" y="71"/>
                        <a:pt x="76" y="72"/>
                        <a:pt x="76" y="71"/>
                      </a:cubicBezTo>
                      <a:cubicBezTo>
                        <a:pt x="76" y="71"/>
                        <a:pt x="76" y="70"/>
                        <a:pt x="76" y="70"/>
                      </a:cubicBezTo>
                      <a:cubicBezTo>
                        <a:pt x="76" y="69"/>
                        <a:pt x="77" y="68"/>
                        <a:pt x="77" y="67"/>
                      </a:cubicBezTo>
                      <a:cubicBezTo>
                        <a:pt x="78" y="66"/>
                        <a:pt x="78" y="64"/>
                        <a:pt x="79" y="63"/>
                      </a:cubicBezTo>
                      <a:cubicBezTo>
                        <a:pt x="79" y="63"/>
                        <a:pt x="78" y="62"/>
                        <a:pt x="78" y="63"/>
                      </a:cubicBezTo>
                      <a:cubicBezTo>
                        <a:pt x="77" y="63"/>
                        <a:pt x="77" y="63"/>
                        <a:pt x="77" y="63"/>
                      </a:cubicBezTo>
                      <a:cubicBezTo>
                        <a:pt x="73" y="64"/>
                        <a:pt x="75" y="61"/>
                        <a:pt x="76" y="58"/>
                      </a:cubicBezTo>
                      <a:cubicBezTo>
                        <a:pt x="76" y="58"/>
                        <a:pt x="75" y="57"/>
                        <a:pt x="75" y="57"/>
                      </a:cubicBezTo>
                      <a:cubicBezTo>
                        <a:pt x="74" y="57"/>
                        <a:pt x="68" y="60"/>
                        <a:pt x="71" y="58"/>
                      </a:cubicBezTo>
                      <a:cubicBezTo>
                        <a:pt x="73" y="56"/>
                        <a:pt x="74" y="55"/>
                        <a:pt x="75" y="53"/>
                      </a:cubicBezTo>
                      <a:cubicBezTo>
                        <a:pt x="75" y="53"/>
                        <a:pt x="74" y="52"/>
                        <a:pt x="74" y="52"/>
                      </a:cubicBezTo>
                      <a:cubicBezTo>
                        <a:pt x="71" y="52"/>
                        <a:pt x="72" y="52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70" y="52"/>
                        <a:pt x="72" y="51"/>
                        <a:pt x="73" y="49"/>
                      </a:cubicBezTo>
                      <a:cubicBezTo>
                        <a:pt x="74" y="49"/>
                        <a:pt x="73" y="48"/>
                        <a:pt x="73" y="48"/>
                      </a:cubicBezTo>
                      <a:cubicBezTo>
                        <a:pt x="70" y="48"/>
                        <a:pt x="65" y="48"/>
                        <a:pt x="62" y="50"/>
                      </a:cubicBezTo>
                      <a:cubicBezTo>
                        <a:pt x="65" y="48"/>
                        <a:pt x="69" y="47"/>
                        <a:pt x="72" y="45"/>
                      </a:cubicBezTo>
                      <a:cubicBezTo>
                        <a:pt x="73" y="44"/>
                        <a:pt x="72" y="43"/>
                        <a:pt x="72" y="43"/>
                      </a:cubicBezTo>
                      <a:cubicBezTo>
                        <a:pt x="69" y="44"/>
                        <a:pt x="67" y="44"/>
                        <a:pt x="65" y="45"/>
                      </a:cubicBezTo>
                      <a:cubicBezTo>
                        <a:pt x="63" y="46"/>
                        <a:pt x="55" y="49"/>
                        <a:pt x="61" y="45"/>
                      </a:cubicBezTo>
                      <a:cubicBezTo>
                        <a:pt x="65" y="43"/>
                        <a:pt x="70" y="40"/>
                        <a:pt x="73" y="36"/>
                      </a:cubicBezTo>
                      <a:cubicBezTo>
                        <a:pt x="73" y="36"/>
                        <a:pt x="73" y="36"/>
                        <a:pt x="73" y="36"/>
                      </a:cubicBezTo>
                      <a:cubicBezTo>
                        <a:pt x="74" y="36"/>
                        <a:pt x="73" y="36"/>
                        <a:pt x="73" y="36"/>
                      </a:cubicBezTo>
                      <a:cubicBezTo>
                        <a:pt x="73" y="35"/>
                        <a:pt x="73" y="35"/>
                        <a:pt x="73" y="35"/>
                      </a:cubicBezTo>
                      <a:cubicBezTo>
                        <a:pt x="67" y="37"/>
                        <a:pt x="61" y="40"/>
                        <a:pt x="55" y="41"/>
                      </a:cubicBezTo>
                      <a:cubicBezTo>
                        <a:pt x="56" y="41"/>
                        <a:pt x="61" y="36"/>
                        <a:pt x="63" y="36"/>
                      </a:cubicBezTo>
                      <a:cubicBezTo>
                        <a:pt x="66" y="34"/>
                        <a:pt x="69" y="33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72" y="30"/>
                        <a:pt x="72" y="30"/>
                        <a:pt x="72" y="30"/>
                      </a:cubicBezTo>
                      <a:cubicBezTo>
                        <a:pt x="64" y="30"/>
                        <a:pt x="57" y="33"/>
                        <a:pt x="50" y="34"/>
                      </a:cubicBezTo>
                      <a:cubicBezTo>
                        <a:pt x="52" y="33"/>
                        <a:pt x="57" y="30"/>
                        <a:pt x="59" y="29"/>
                      </a:cubicBezTo>
                      <a:cubicBezTo>
                        <a:pt x="63" y="27"/>
                        <a:pt x="66" y="25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1" y="23"/>
                        <a:pt x="70" y="22"/>
                        <a:pt x="70" y="22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6" y="23"/>
                        <a:pt x="62" y="24"/>
                        <a:pt x="58" y="25"/>
                      </a:cubicBezTo>
                      <a:cubicBezTo>
                        <a:pt x="55" y="26"/>
                        <a:pt x="49" y="26"/>
                        <a:pt x="46" y="28"/>
                      </a:cubicBezTo>
                      <a:cubicBezTo>
                        <a:pt x="53" y="24"/>
                        <a:pt x="60" y="21"/>
                        <a:pt x="67" y="16"/>
                      </a:cubicBezTo>
                      <a:cubicBezTo>
                        <a:pt x="67" y="16"/>
                        <a:pt x="67" y="15"/>
                        <a:pt x="66" y="15"/>
                      </a:cubicBezTo>
                      <a:cubicBezTo>
                        <a:pt x="59" y="16"/>
                        <a:pt x="53" y="19"/>
                        <a:pt x="46" y="20"/>
                      </a:cubicBezTo>
                      <a:cubicBezTo>
                        <a:pt x="39" y="22"/>
                        <a:pt x="53" y="17"/>
                        <a:pt x="54" y="17"/>
                      </a:cubicBezTo>
                      <a:cubicBezTo>
                        <a:pt x="58" y="16"/>
                        <a:pt x="61" y="14"/>
                        <a:pt x="64" y="12"/>
                      </a:cubicBezTo>
                      <a:cubicBezTo>
                        <a:pt x="65" y="12"/>
                        <a:pt x="65" y="11"/>
                        <a:pt x="64" y="11"/>
                      </a:cubicBezTo>
                      <a:cubicBezTo>
                        <a:pt x="55" y="12"/>
                        <a:pt x="46" y="14"/>
                        <a:pt x="38" y="17"/>
                      </a:cubicBezTo>
                      <a:cubicBezTo>
                        <a:pt x="47" y="14"/>
                        <a:pt x="56" y="12"/>
                        <a:pt x="64" y="8"/>
                      </a:cubicBezTo>
                      <a:cubicBezTo>
                        <a:pt x="65" y="8"/>
                        <a:pt x="65" y="8"/>
                        <a:pt x="65" y="8"/>
                      </a:cubicBezTo>
                      <a:cubicBezTo>
                        <a:pt x="65" y="8"/>
                        <a:pt x="65" y="7"/>
                        <a:pt x="64" y="7"/>
                      </a:cubicBezTo>
                      <a:cubicBezTo>
                        <a:pt x="64" y="7"/>
                        <a:pt x="64" y="7"/>
                        <a:pt x="64" y="7"/>
                      </a:cubicBezTo>
                      <a:cubicBezTo>
                        <a:pt x="54" y="9"/>
                        <a:pt x="45" y="10"/>
                        <a:pt x="3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4" name="Freeform 4478"/>
                <p:cNvSpPr/>
                <p:nvPr/>
              </p:nvSpPr>
              <p:spPr bwMode="auto">
                <a:xfrm>
                  <a:off x="3541" y="1261"/>
                  <a:ext cx="62" cy="86"/>
                </a:xfrm>
                <a:custGeom>
                  <a:avLst/>
                  <a:gdLst>
                    <a:gd name="T0" fmla="*/ 3 w 36"/>
                    <a:gd name="T1" fmla="*/ 2 h 49"/>
                    <a:gd name="T2" fmla="*/ 3 w 36"/>
                    <a:gd name="T3" fmla="*/ 3 h 49"/>
                    <a:gd name="T4" fmla="*/ 14 w 36"/>
                    <a:gd name="T5" fmla="*/ 2 h 49"/>
                    <a:gd name="T6" fmla="*/ 2 w 36"/>
                    <a:gd name="T7" fmla="*/ 7 h 49"/>
                    <a:gd name="T8" fmla="*/ 5 w 36"/>
                    <a:gd name="T9" fmla="*/ 9 h 49"/>
                    <a:gd name="T10" fmla="*/ 10 w 36"/>
                    <a:gd name="T11" fmla="*/ 9 h 49"/>
                    <a:gd name="T12" fmla="*/ 3 w 36"/>
                    <a:gd name="T13" fmla="*/ 12 h 49"/>
                    <a:gd name="T14" fmla="*/ 6 w 36"/>
                    <a:gd name="T15" fmla="*/ 13 h 49"/>
                    <a:gd name="T16" fmla="*/ 16 w 36"/>
                    <a:gd name="T17" fmla="*/ 13 h 49"/>
                    <a:gd name="T18" fmla="*/ 4 w 36"/>
                    <a:gd name="T19" fmla="*/ 18 h 49"/>
                    <a:gd name="T20" fmla="*/ 7 w 36"/>
                    <a:gd name="T21" fmla="*/ 19 h 49"/>
                    <a:gd name="T22" fmla="*/ 7 w 36"/>
                    <a:gd name="T23" fmla="*/ 24 h 49"/>
                    <a:gd name="T24" fmla="*/ 5 w 36"/>
                    <a:gd name="T25" fmla="*/ 26 h 49"/>
                    <a:gd name="T26" fmla="*/ 14 w 36"/>
                    <a:gd name="T27" fmla="*/ 24 h 49"/>
                    <a:gd name="T28" fmla="*/ 7 w 36"/>
                    <a:gd name="T29" fmla="*/ 28 h 49"/>
                    <a:gd name="T30" fmla="*/ 4 w 36"/>
                    <a:gd name="T31" fmla="*/ 30 h 49"/>
                    <a:gd name="T32" fmla="*/ 16 w 36"/>
                    <a:gd name="T33" fmla="*/ 30 h 49"/>
                    <a:gd name="T34" fmla="*/ 27 w 36"/>
                    <a:gd name="T35" fmla="*/ 29 h 49"/>
                    <a:gd name="T36" fmla="*/ 3 w 36"/>
                    <a:gd name="T37" fmla="*/ 36 h 49"/>
                    <a:gd name="T38" fmla="*/ 7 w 36"/>
                    <a:gd name="T39" fmla="*/ 37 h 49"/>
                    <a:gd name="T40" fmla="*/ 29 w 36"/>
                    <a:gd name="T41" fmla="*/ 37 h 49"/>
                    <a:gd name="T42" fmla="*/ 8 w 36"/>
                    <a:gd name="T43" fmla="*/ 43 h 49"/>
                    <a:gd name="T44" fmla="*/ 5 w 36"/>
                    <a:gd name="T45" fmla="*/ 45 h 49"/>
                    <a:gd name="T46" fmla="*/ 21 w 36"/>
                    <a:gd name="T47" fmla="*/ 44 h 49"/>
                    <a:gd name="T48" fmla="*/ 31 w 36"/>
                    <a:gd name="T49" fmla="*/ 44 h 49"/>
                    <a:gd name="T50" fmla="*/ 19 w 36"/>
                    <a:gd name="T51" fmla="*/ 48 h 49"/>
                    <a:gd name="T52" fmla="*/ 36 w 36"/>
                    <a:gd name="T53" fmla="*/ 42 h 49"/>
                    <a:gd name="T54" fmla="*/ 35 w 36"/>
                    <a:gd name="T55" fmla="*/ 41 h 49"/>
                    <a:gd name="T56" fmla="*/ 10 w 36"/>
                    <a:gd name="T57" fmla="*/ 44 h 49"/>
                    <a:gd name="T58" fmla="*/ 9 w 36"/>
                    <a:gd name="T59" fmla="*/ 44 h 49"/>
                    <a:gd name="T60" fmla="*/ 35 w 36"/>
                    <a:gd name="T61" fmla="*/ 34 h 49"/>
                    <a:gd name="T62" fmla="*/ 35 w 36"/>
                    <a:gd name="T63" fmla="*/ 33 h 49"/>
                    <a:gd name="T64" fmla="*/ 20 w 36"/>
                    <a:gd name="T65" fmla="*/ 35 h 49"/>
                    <a:gd name="T66" fmla="*/ 7 w 36"/>
                    <a:gd name="T67" fmla="*/ 36 h 49"/>
                    <a:gd name="T68" fmla="*/ 12 w 36"/>
                    <a:gd name="T69" fmla="*/ 33 h 49"/>
                    <a:gd name="T70" fmla="*/ 34 w 36"/>
                    <a:gd name="T71" fmla="*/ 27 h 49"/>
                    <a:gd name="T72" fmla="*/ 30 w 36"/>
                    <a:gd name="T73" fmla="*/ 26 h 49"/>
                    <a:gd name="T74" fmla="*/ 10 w 36"/>
                    <a:gd name="T75" fmla="*/ 29 h 49"/>
                    <a:gd name="T76" fmla="*/ 28 w 36"/>
                    <a:gd name="T77" fmla="*/ 22 h 49"/>
                    <a:gd name="T78" fmla="*/ 28 w 36"/>
                    <a:gd name="T79" fmla="*/ 20 h 49"/>
                    <a:gd name="T80" fmla="*/ 11 w 36"/>
                    <a:gd name="T81" fmla="*/ 24 h 49"/>
                    <a:gd name="T82" fmla="*/ 25 w 36"/>
                    <a:gd name="T83" fmla="*/ 18 h 49"/>
                    <a:gd name="T84" fmla="*/ 25 w 36"/>
                    <a:gd name="T85" fmla="*/ 16 h 49"/>
                    <a:gd name="T86" fmla="*/ 13 w 36"/>
                    <a:gd name="T87" fmla="*/ 17 h 49"/>
                    <a:gd name="T88" fmla="*/ 21 w 36"/>
                    <a:gd name="T89" fmla="*/ 12 h 49"/>
                    <a:gd name="T90" fmla="*/ 22 w 36"/>
                    <a:gd name="T91" fmla="*/ 10 h 49"/>
                    <a:gd name="T92" fmla="*/ 6 w 36"/>
                    <a:gd name="T93" fmla="*/ 12 h 49"/>
                    <a:gd name="T94" fmla="*/ 19 w 36"/>
                    <a:gd name="T95" fmla="*/ 7 h 49"/>
                    <a:gd name="T96" fmla="*/ 19 w 36"/>
                    <a:gd name="T97" fmla="*/ 6 h 49"/>
                    <a:gd name="T98" fmla="*/ 12 w 36"/>
                    <a:gd name="T99" fmla="*/ 5 h 49"/>
                    <a:gd name="T100" fmla="*/ 19 w 36"/>
                    <a:gd name="T101" fmla="*/ 1 h 49"/>
                    <a:gd name="T102" fmla="*/ 19 w 36"/>
                    <a:gd name="T103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6" h="49">
                      <a:moveTo>
                        <a:pt x="19" y="0"/>
                      </a:moveTo>
                      <a:cubicBezTo>
                        <a:pt x="14" y="0"/>
                        <a:pt x="9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6" y="3"/>
                        <a:pt x="19" y="0"/>
                        <a:pt x="14" y="2"/>
                      </a:cubicBezTo>
                      <a:cubicBezTo>
                        <a:pt x="11" y="4"/>
                        <a:pt x="7" y="5"/>
                        <a:pt x="4" y="6"/>
                      </a:cubicBezTo>
                      <a:cubicBezTo>
                        <a:pt x="4" y="6"/>
                        <a:pt x="3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9"/>
                        <a:pt x="4" y="9"/>
                        <a:pt x="5" y="9"/>
                      </a:cubicBezTo>
                      <a:cubicBezTo>
                        <a:pt x="8" y="9"/>
                        <a:pt x="10" y="8"/>
                        <a:pt x="13" y="7"/>
                      </a:cubicBezTo>
                      <a:cubicBezTo>
                        <a:pt x="17" y="6"/>
                        <a:pt x="10" y="9"/>
                        <a:pt x="10" y="9"/>
                      </a:cubicBezTo>
                      <a:cubicBezTo>
                        <a:pt x="8" y="10"/>
                        <a:pt x="7" y="10"/>
                        <a:pt x="6" y="11"/>
                      </a:cubicBezTo>
                      <a:cubicBezTo>
                        <a:pt x="5" y="11"/>
                        <a:pt x="4" y="11"/>
                        <a:pt x="3" y="12"/>
                      </a:cubicBezTo>
                      <a:cubicBezTo>
                        <a:pt x="2" y="12"/>
                        <a:pt x="3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3"/>
                        <a:pt x="9" y="13"/>
                        <a:pt x="11" y="13"/>
                      </a:cubicBezTo>
                      <a:cubicBezTo>
                        <a:pt x="11" y="13"/>
                        <a:pt x="20" y="12"/>
                        <a:pt x="16" y="13"/>
                      </a:cubicBezTo>
                      <a:cubicBezTo>
                        <a:pt x="13" y="15"/>
                        <a:pt x="10" y="15"/>
                        <a:pt x="6" y="16"/>
                      </a:cubicBezTo>
                      <a:cubicBezTo>
                        <a:pt x="6" y="17"/>
                        <a:pt x="5" y="17"/>
                        <a:pt x="4" y="18"/>
                      </a:cubicBezTo>
                      <a:cubicBezTo>
                        <a:pt x="4" y="18"/>
                        <a:pt x="4" y="19"/>
                        <a:pt x="4" y="19"/>
                      </a:cubicBezTo>
                      <a:cubicBezTo>
                        <a:pt x="5" y="19"/>
                        <a:pt x="6" y="19"/>
                        <a:pt x="7" y="19"/>
                      </a:cubicBezTo>
                      <a:cubicBezTo>
                        <a:pt x="12" y="19"/>
                        <a:pt x="18" y="18"/>
                        <a:pt x="23" y="17"/>
                      </a:cubicBezTo>
                      <a:cubicBezTo>
                        <a:pt x="17" y="19"/>
                        <a:pt x="12" y="21"/>
                        <a:pt x="7" y="24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5" y="26"/>
                      </a:cubicBezTo>
                      <a:cubicBezTo>
                        <a:pt x="6" y="26"/>
                        <a:pt x="6" y="26"/>
                        <a:pt x="7" y="26"/>
                      </a:cubicBezTo>
                      <a:cubicBezTo>
                        <a:pt x="9" y="25"/>
                        <a:pt x="11" y="25"/>
                        <a:pt x="14" y="24"/>
                      </a:cubicBezTo>
                      <a:cubicBezTo>
                        <a:pt x="17" y="24"/>
                        <a:pt x="23" y="23"/>
                        <a:pt x="25" y="22"/>
                      </a:cubicBezTo>
                      <a:cubicBezTo>
                        <a:pt x="20" y="25"/>
                        <a:pt x="13" y="27"/>
                        <a:pt x="7" y="28"/>
                      </a:cubicBezTo>
                      <a:cubicBezTo>
                        <a:pt x="6" y="29"/>
                        <a:pt x="5" y="29"/>
                        <a:pt x="4" y="29"/>
                      </a:cubicBezTo>
                      <a:cubicBezTo>
                        <a:pt x="4" y="29"/>
                        <a:pt x="4" y="30"/>
                        <a:pt x="4" y="30"/>
                      </a:cubicBezTo>
                      <a:cubicBezTo>
                        <a:pt x="5" y="30"/>
                        <a:pt x="6" y="31"/>
                        <a:pt x="7" y="31"/>
                      </a:cubicBezTo>
                      <a:cubicBezTo>
                        <a:pt x="10" y="31"/>
                        <a:pt x="13" y="30"/>
                        <a:pt x="16" y="30"/>
                      </a:cubicBezTo>
                      <a:cubicBezTo>
                        <a:pt x="19" y="30"/>
                        <a:pt x="21" y="29"/>
                        <a:pt x="24" y="28"/>
                      </a:cubicBezTo>
                      <a:cubicBezTo>
                        <a:pt x="26" y="28"/>
                        <a:pt x="35" y="26"/>
                        <a:pt x="27" y="29"/>
                      </a:cubicBezTo>
                      <a:cubicBezTo>
                        <a:pt x="21" y="32"/>
                        <a:pt x="13" y="30"/>
                        <a:pt x="7" y="33"/>
                      </a:cubicBezTo>
                      <a:cubicBezTo>
                        <a:pt x="6" y="34"/>
                        <a:pt x="4" y="35"/>
                        <a:pt x="3" y="36"/>
                      </a:cubicBezTo>
                      <a:cubicBezTo>
                        <a:pt x="3" y="36"/>
                        <a:pt x="3" y="37"/>
                        <a:pt x="4" y="37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14" y="38"/>
                        <a:pt x="21" y="36"/>
                        <a:pt x="28" y="35"/>
                      </a:cubicBezTo>
                      <a:cubicBezTo>
                        <a:pt x="36" y="33"/>
                        <a:pt x="31" y="35"/>
                        <a:pt x="29" y="37"/>
                      </a:cubicBezTo>
                      <a:cubicBezTo>
                        <a:pt x="26" y="38"/>
                        <a:pt x="23" y="39"/>
                        <a:pt x="19" y="40"/>
                      </a:cubicBezTo>
                      <a:cubicBezTo>
                        <a:pt x="16" y="41"/>
                        <a:pt x="12" y="42"/>
                        <a:pt x="8" y="43"/>
                      </a:cubicBezTo>
                      <a:cubicBezTo>
                        <a:pt x="7" y="43"/>
                        <a:pt x="6" y="43"/>
                        <a:pt x="5" y="44"/>
                      </a:cubicBezTo>
                      <a:cubicBezTo>
                        <a:pt x="5" y="44"/>
                        <a:pt x="5" y="45"/>
                        <a:pt x="5" y="45"/>
                      </a:cubicBezTo>
                      <a:cubicBezTo>
                        <a:pt x="7" y="45"/>
                        <a:pt x="9" y="46"/>
                        <a:pt x="10" y="46"/>
                      </a:cubicBezTo>
                      <a:cubicBezTo>
                        <a:pt x="14" y="46"/>
                        <a:pt x="18" y="45"/>
                        <a:pt x="21" y="44"/>
                      </a:cubicBezTo>
                      <a:cubicBezTo>
                        <a:pt x="23" y="44"/>
                        <a:pt x="24" y="43"/>
                        <a:pt x="26" y="43"/>
                      </a:cubicBezTo>
                      <a:cubicBezTo>
                        <a:pt x="26" y="43"/>
                        <a:pt x="35" y="41"/>
                        <a:pt x="31" y="44"/>
                      </a:cubicBezTo>
                      <a:cubicBezTo>
                        <a:pt x="29" y="45"/>
                        <a:pt x="26" y="46"/>
                        <a:pt x="23" y="47"/>
                      </a:cubicBezTo>
                      <a:cubicBezTo>
                        <a:pt x="22" y="47"/>
                        <a:pt x="20" y="47"/>
                        <a:pt x="19" y="48"/>
                      </a:cubicBezTo>
                      <a:cubicBezTo>
                        <a:pt x="18" y="48"/>
                        <a:pt x="18" y="49"/>
                        <a:pt x="19" y="49"/>
                      </a:cubicBezTo>
                      <a:cubicBezTo>
                        <a:pt x="25" y="48"/>
                        <a:pt x="31" y="46"/>
                        <a:pt x="36" y="42"/>
                      </a:cubicBezTo>
                      <a:cubicBezTo>
                        <a:pt x="36" y="41"/>
                        <a:pt x="36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29" y="41"/>
                        <a:pt x="24" y="42"/>
                        <a:pt x="19" y="43"/>
                      </a:cubicBezTo>
                      <a:cubicBezTo>
                        <a:pt x="16" y="44"/>
                        <a:pt x="13" y="44"/>
                        <a:pt x="10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7" y="44"/>
                        <a:pt x="8" y="44"/>
                        <a:pt x="9" y="44"/>
                      </a:cubicBezTo>
                      <a:cubicBezTo>
                        <a:pt x="10" y="44"/>
                        <a:pt x="12" y="43"/>
                        <a:pt x="12" y="43"/>
                      </a:cubicBezTo>
                      <a:cubicBezTo>
                        <a:pt x="20" y="41"/>
                        <a:pt x="28" y="39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5" y="34"/>
                        <a:pt x="35" y="33"/>
                        <a:pt x="35" y="33"/>
                      </a:cubicBezTo>
                      <a:cubicBezTo>
                        <a:pt x="35" y="33"/>
                        <a:pt x="35" y="33"/>
                        <a:pt x="34" y="33"/>
                      </a:cubicBezTo>
                      <a:cubicBezTo>
                        <a:pt x="29" y="33"/>
                        <a:pt x="25" y="34"/>
                        <a:pt x="20" y="35"/>
                      </a:cubicBezTo>
                      <a:cubicBezTo>
                        <a:pt x="17" y="36"/>
                        <a:pt x="13" y="36"/>
                        <a:pt x="10" y="36"/>
                      </a:cubicBezTo>
                      <a:cubicBezTo>
                        <a:pt x="9" y="37"/>
                        <a:pt x="7" y="37"/>
                        <a:pt x="7" y="36"/>
                      </a:cubicBezTo>
                      <a:cubicBezTo>
                        <a:pt x="6" y="36"/>
                        <a:pt x="6" y="36"/>
                        <a:pt x="7" y="35"/>
                      </a:cubicBezTo>
                      <a:cubicBezTo>
                        <a:pt x="8" y="34"/>
                        <a:pt x="10" y="33"/>
                        <a:pt x="12" y="33"/>
                      </a:cubicBezTo>
                      <a:cubicBezTo>
                        <a:pt x="18" y="31"/>
                        <a:pt x="26" y="32"/>
                        <a:pt x="32" y="28"/>
                      </a:cubicBezTo>
                      <a:cubicBezTo>
                        <a:pt x="33" y="28"/>
                        <a:pt x="33" y="27"/>
                        <a:pt x="34" y="27"/>
                      </a:cubicBezTo>
                      <a:cubicBezTo>
                        <a:pt x="34" y="26"/>
                        <a:pt x="34" y="26"/>
                        <a:pt x="33" y="26"/>
                      </a:cubicBezTo>
                      <a:cubicBezTo>
                        <a:pt x="32" y="26"/>
                        <a:pt x="31" y="26"/>
                        <a:pt x="30" y="26"/>
                      </a:cubicBezTo>
                      <a:cubicBezTo>
                        <a:pt x="23" y="27"/>
                        <a:pt x="16" y="29"/>
                        <a:pt x="9" y="29"/>
                      </a:cubicBezTo>
                      <a:cubicBezTo>
                        <a:pt x="6" y="30"/>
                        <a:pt x="7" y="30"/>
                        <a:pt x="10" y="29"/>
                      </a:cubicBezTo>
                      <a:cubicBezTo>
                        <a:pt x="13" y="28"/>
                        <a:pt x="15" y="27"/>
                        <a:pt x="18" y="26"/>
                      </a:cubicBezTo>
                      <a:cubicBezTo>
                        <a:pt x="21" y="25"/>
                        <a:pt x="25" y="24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8" y="20"/>
                        <a:pt x="27" y="21"/>
                        <a:pt x="26" y="21"/>
                      </a:cubicBezTo>
                      <a:cubicBezTo>
                        <a:pt x="21" y="21"/>
                        <a:pt x="16" y="22"/>
                        <a:pt x="11" y="24"/>
                      </a:cubicBezTo>
                      <a:cubicBezTo>
                        <a:pt x="3" y="26"/>
                        <a:pt x="11" y="23"/>
                        <a:pt x="13" y="22"/>
                      </a:cubicBezTo>
                      <a:cubicBezTo>
                        <a:pt x="16" y="20"/>
                        <a:pt x="20" y="19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7"/>
                        <a:pt x="26" y="16"/>
                        <a:pt x="25" y="16"/>
                      </a:cubicBezTo>
                      <a:cubicBezTo>
                        <a:pt x="25" y="16"/>
                        <a:pt x="24" y="16"/>
                        <a:pt x="23" y="16"/>
                      </a:cubicBezTo>
                      <a:cubicBezTo>
                        <a:pt x="20" y="17"/>
                        <a:pt x="17" y="17"/>
                        <a:pt x="13" y="17"/>
                      </a:cubicBezTo>
                      <a:cubicBezTo>
                        <a:pt x="11" y="18"/>
                        <a:pt x="4" y="18"/>
                        <a:pt x="10" y="16"/>
                      </a:cubicBezTo>
                      <a:cubicBezTo>
                        <a:pt x="14" y="15"/>
                        <a:pt x="18" y="14"/>
                        <a:pt x="21" y="12"/>
                      </a:cubicBezTo>
                      <a:cubicBezTo>
                        <a:pt x="21" y="12"/>
                        <a:pt x="22" y="12"/>
                        <a:pt x="22" y="11"/>
                      </a:cubicBezTo>
                      <a:cubicBezTo>
                        <a:pt x="23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0" y="10"/>
                      </a:cubicBezTo>
                      <a:cubicBezTo>
                        <a:pt x="15" y="11"/>
                        <a:pt x="11" y="12"/>
                        <a:pt x="6" y="12"/>
                      </a:cubicBezTo>
                      <a:cubicBezTo>
                        <a:pt x="10" y="12"/>
                        <a:pt x="16" y="9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5" y="5"/>
                        <a:pt x="12" y="6"/>
                        <a:pt x="8" y="7"/>
                      </a:cubicBezTo>
                      <a:cubicBezTo>
                        <a:pt x="0" y="9"/>
                        <a:pt x="10" y="5"/>
                        <a:pt x="12" y="5"/>
                      </a:cubicBezTo>
                      <a:cubicBezTo>
                        <a:pt x="14" y="4"/>
                        <a:pt x="17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5" name="Freeform 4479"/>
                <p:cNvSpPr>
                  <a:spLocks noEditPoints="1"/>
                </p:cNvSpPr>
                <p:nvPr/>
              </p:nvSpPr>
              <p:spPr bwMode="auto">
                <a:xfrm>
                  <a:off x="3343" y="1263"/>
                  <a:ext cx="191" cy="99"/>
                </a:xfrm>
                <a:custGeom>
                  <a:avLst/>
                  <a:gdLst>
                    <a:gd name="T0" fmla="*/ 59 w 110"/>
                    <a:gd name="T1" fmla="*/ 22 h 57"/>
                    <a:gd name="T2" fmla="*/ 54 w 110"/>
                    <a:gd name="T3" fmla="*/ 20 h 57"/>
                    <a:gd name="T4" fmla="*/ 99 w 110"/>
                    <a:gd name="T5" fmla="*/ 0 h 57"/>
                    <a:gd name="T6" fmla="*/ 6 w 110"/>
                    <a:gd name="T7" fmla="*/ 27 h 57"/>
                    <a:gd name="T8" fmla="*/ 5 w 110"/>
                    <a:gd name="T9" fmla="*/ 29 h 57"/>
                    <a:gd name="T10" fmla="*/ 52 w 110"/>
                    <a:gd name="T11" fmla="*/ 16 h 57"/>
                    <a:gd name="T12" fmla="*/ 47 w 110"/>
                    <a:gd name="T13" fmla="*/ 21 h 57"/>
                    <a:gd name="T14" fmla="*/ 8 w 110"/>
                    <a:gd name="T15" fmla="*/ 33 h 57"/>
                    <a:gd name="T16" fmla="*/ 7 w 110"/>
                    <a:gd name="T17" fmla="*/ 35 h 57"/>
                    <a:gd name="T18" fmla="*/ 51 w 110"/>
                    <a:gd name="T19" fmla="*/ 26 h 57"/>
                    <a:gd name="T20" fmla="*/ 51 w 110"/>
                    <a:gd name="T21" fmla="*/ 26 h 57"/>
                    <a:gd name="T22" fmla="*/ 9 w 110"/>
                    <a:gd name="T23" fmla="*/ 40 h 57"/>
                    <a:gd name="T24" fmla="*/ 6 w 110"/>
                    <a:gd name="T25" fmla="*/ 43 h 57"/>
                    <a:gd name="T26" fmla="*/ 24 w 110"/>
                    <a:gd name="T27" fmla="*/ 39 h 57"/>
                    <a:gd name="T28" fmla="*/ 86 w 110"/>
                    <a:gd name="T29" fmla="*/ 21 h 57"/>
                    <a:gd name="T30" fmla="*/ 28 w 110"/>
                    <a:gd name="T31" fmla="*/ 40 h 57"/>
                    <a:gd name="T32" fmla="*/ 3 w 110"/>
                    <a:gd name="T33" fmla="*/ 48 h 57"/>
                    <a:gd name="T34" fmla="*/ 6 w 110"/>
                    <a:gd name="T35" fmla="*/ 49 h 57"/>
                    <a:gd name="T36" fmla="*/ 46 w 110"/>
                    <a:gd name="T37" fmla="*/ 38 h 57"/>
                    <a:gd name="T38" fmla="*/ 5 w 110"/>
                    <a:gd name="T39" fmla="*/ 53 h 57"/>
                    <a:gd name="T40" fmla="*/ 1 w 110"/>
                    <a:gd name="T41" fmla="*/ 57 h 57"/>
                    <a:gd name="T42" fmla="*/ 23 w 110"/>
                    <a:gd name="T43" fmla="*/ 52 h 57"/>
                    <a:gd name="T44" fmla="*/ 108 w 110"/>
                    <a:gd name="T45" fmla="*/ 26 h 57"/>
                    <a:gd name="T46" fmla="*/ 108 w 110"/>
                    <a:gd name="T47" fmla="*/ 25 h 57"/>
                    <a:gd name="T48" fmla="*/ 30 w 110"/>
                    <a:gd name="T49" fmla="*/ 48 h 57"/>
                    <a:gd name="T50" fmla="*/ 4 w 110"/>
                    <a:gd name="T51" fmla="*/ 55 h 57"/>
                    <a:gd name="T52" fmla="*/ 10 w 110"/>
                    <a:gd name="T53" fmla="*/ 52 h 57"/>
                    <a:gd name="T54" fmla="*/ 63 w 110"/>
                    <a:gd name="T55" fmla="*/ 34 h 57"/>
                    <a:gd name="T56" fmla="*/ 106 w 110"/>
                    <a:gd name="T57" fmla="*/ 21 h 57"/>
                    <a:gd name="T58" fmla="*/ 105 w 110"/>
                    <a:gd name="T59" fmla="*/ 20 h 57"/>
                    <a:gd name="T60" fmla="*/ 58 w 110"/>
                    <a:gd name="T61" fmla="*/ 34 h 57"/>
                    <a:gd name="T62" fmla="*/ 17 w 110"/>
                    <a:gd name="T63" fmla="*/ 46 h 57"/>
                    <a:gd name="T64" fmla="*/ 6 w 110"/>
                    <a:gd name="T65" fmla="*/ 48 h 57"/>
                    <a:gd name="T66" fmla="*/ 14 w 110"/>
                    <a:gd name="T67" fmla="*/ 45 h 57"/>
                    <a:gd name="T68" fmla="*/ 71 w 110"/>
                    <a:gd name="T69" fmla="*/ 28 h 57"/>
                    <a:gd name="T70" fmla="*/ 92 w 110"/>
                    <a:gd name="T71" fmla="*/ 20 h 57"/>
                    <a:gd name="T72" fmla="*/ 104 w 110"/>
                    <a:gd name="T73" fmla="*/ 16 h 57"/>
                    <a:gd name="T74" fmla="*/ 103 w 110"/>
                    <a:gd name="T75" fmla="*/ 15 h 57"/>
                    <a:gd name="T76" fmla="*/ 62 w 110"/>
                    <a:gd name="T77" fmla="*/ 28 h 57"/>
                    <a:gd name="T78" fmla="*/ 14 w 110"/>
                    <a:gd name="T79" fmla="*/ 41 h 57"/>
                    <a:gd name="T80" fmla="*/ 8 w 110"/>
                    <a:gd name="T81" fmla="*/ 41 h 57"/>
                    <a:gd name="T82" fmla="*/ 19 w 110"/>
                    <a:gd name="T83" fmla="*/ 38 h 57"/>
                    <a:gd name="T84" fmla="*/ 101 w 110"/>
                    <a:gd name="T85" fmla="*/ 10 h 57"/>
                    <a:gd name="T86" fmla="*/ 101 w 110"/>
                    <a:gd name="T87" fmla="*/ 9 h 57"/>
                    <a:gd name="T88" fmla="*/ 76 w 110"/>
                    <a:gd name="T89" fmla="*/ 17 h 57"/>
                    <a:gd name="T90" fmla="*/ 94 w 110"/>
                    <a:gd name="T91" fmla="*/ 24 h 57"/>
                    <a:gd name="T92" fmla="*/ 103 w 110"/>
                    <a:gd name="T93" fmla="*/ 2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10" h="57">
                      <a:moveTo>
                        <a:pt x="76" y="17"/>
                      </a:moveTo>
                      <a:cubicBezTo>
                        <a:pt x="71" y="18"/>
                        <a:pt x="65" y="20"/>
                        <a:pt x="59" y="22"/>
                      </a:cubicBezTo>
                      <a:cubicBezTo>
                        <a:pt x="43" y="26"/>
                        <a:pt x="26" y="32"/>
                        <a:pt x="9" y="33"/>
                      </a:cubicBezTo>
                      <a:cubicBezTo>
                        <a:pt x="24" y="32"/>
                        <a:pt x="40" y="25"/>
                        <a:pt x="54" y="20"/>
                      </a:cubicBezTo>
                      <a:cubicBezTo>
                        <a:pt x="69" y="14"/>
                        <a:pt x="86" y="11"/>
                        <a:pt x="100" y="2"/>
                      </a:cubicBezTo>
                      <a:cubicBezTo>
                        <a:pt x="100" y="1"/>
                        <a:pt x="100" y="0"/>
                        <a:pt x="99" y="0"/>
                      </a:cubicBezTo>
                      <a:cubicBezTo>
                        <a:pt x="83" y="7"/>
                        <a:pt x="66" y="11"/>
                        <a:pt x="49" y="15"/>
                      </a:cubicBezTo>
                      <a:cubicBezTo>
                        <a:pt x="35" y="19"/>
                        <a:pt x="19" y="21"/>
                        <a:pt x="6" y="27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9"/>
                        <a:pt x="4" y="30"/>
                        <a:pt x="5" y="29"/>
                      </a:cubicBezTo>
                      <a:cubicBezTo>
                        <a:pt x="6" y="29"/>
                        <a:pt x="6" y="29"/>
                        <a:pt x="7" y="28"/>
                      </a:cubicBezTo>
                      <a:cubicBezTo>
                        <a:pt x="21" y="22"/>
                        <a:pt x="37" y="19"/>
                        <a:pt x="52" y="16"/>
                      </a:cubicBezTo>
                      <a:cubicBezTo>
                        <a:pt x="66" y="13"/>
                        <a:pt x="85" y="10"/>
                        <a:pt x="97" y="2"/>
                      </a:cubicBezTo>
                      <a:cubicBezTo>
                        <a:pt x="82" y="12"/>
                        <a:pt x="63" y="15"/>
                        <a:pt x="47" y="21"/>
                      </a:cubicBezTo>
                      <a:cubicBezTo>
                        <a:pt x="39" y="24"/>
                        <a:pt x="31" y="27"/>
                        <a:pt x="22" y="29"/>
                      </a:cubicBezTo>
                      <a:cubicBezTo>
                        <a:pt x="18" y="31"/>
                        <a:pt x="13" y="31"/>
                        <a:pt x="8" y="33"/>
                      </a:cubicBezTo>
                      <a:cubicBezTo>
                        <a:pt x="8" y="33"/>
                        <a:pt x="7" y="33"/>
                        <a:pt x="7" y="33"/>
                      </a:cubicBezTo>
                      <a:cubicBezTo>
                        <a:pt x="6" y="34"/>
                        <a:pt x="6" y="35"/>
                        <a:pt x="7" y="35"/>
                      </a:cubicBezTo>
                      <a:cubicBezTo>
                        <a:pt x="7" y="35"/>
                        <a:pt x="8" y="35"/>
                        <a:pt x="9" y="35"/>
                      </a:cubicBezTo>
                      <a:cubicBezTo>
                        <a:pt x="23" y="34"/>
                        <a:pt x="37" y="29"/>
                        <a:pt x="51" y="26"/>
                      </a:cubicBezTo>
                      <a:cubicBezTo>
                        <a:pt x="54" y="25"/>
                        <a:pt x="57" y="24"/>
                        <a:pt x="60" y="23"/>
                      </a:cubicBezTo>
                      <a:cubicBezTo>
                        <a:pt x="57" y="24"/>
                        <a:pt x="54" y="25"/>
                        <a:pt x="51" y="26"/>
                      </a:cubicBezTo>
                      <a:cubicBezTo>
                        <a:pt x="42" y="29"/>
                        <a:pt x="32" y="32"/>
                        <a:pt x="23" y="35"/>
                      </a:cubicBezTo>
                      <a:cubicBezTo>
                        <a:pt x="18" y="37"/>
                        <a:pt x="13" y="38"/>
                        <a:pt x="9" y="40"/>
                      </a:cubicBezTo>
                      <a:cubicBezTo>
                        <a:pt x="8" y="40"/>
                        <a:pt x="7" y="41"/>
                        <a:pt x="6" y="41"/>
                      </a:cubicBezTo>
                      <a:cubicBezTo>
                        <a:pt x="5" y="42"/>
                        <a:pt x="6" y="43"/>
                        <a:pt x="6" y="43"/>
                      </a:cubicBezTo>
                      <a:cubicBezTo>
                        <a:pt x="7" y="43"/>
                        <a:pt x="7" y="43"/>
                        <a:pt x="8" y="43"/>
                      </a:cubicBezTo>
                      <a:cubicBezTo>
                        <a:pt x="14" y="43"/>
                        <a:pt x="19" y="41"/>
                        <a:pt x="24" y="39"/>
                      </a:cubicBezTo>
                      <a:cubicBezTo>
                        <a:pt x="32" y="36"/>
                        <a:pt x="39" y="34"/>
                        <a:pt x="47" y="32"/>
                      </a:cubicBezTo>
                      <a:cubicBezTo>
                        <a:pt x="60" y="30"/>
                        <a:pt x="73" y="25"/>
                        <a:pt x="86" y="21"/>
                      </a:cubicBezTo>
                      <a:cubicBezTo>
                        <a:pt x="76" y="26"/>
                        <a:pt x="65" y="28"/>
                        <a:pt x="55" y="31"/>
                      </a:cubicBezTo>
                      <a:cubicBezTo>
                        <a:pt x="46" y="34"/>
                        <a:pt x="37" y="37"/>
                        <a:pt x="28" y="40"/>
                      </a:cubicBezTo>
                      <a:cubicBezTo>
                        <a:pt x="21" y="42"/>
                        <a:pt x="14" y="44"/>
                        <a:pt x="7" y="46"/>
                      </a:cubicBezTo>
                      <a:cubicBezTo>
                        <a:pt x="6" y="47"/>
                        <a:pt x="4" y="47"/>
                        <a:pt x="3" y="48"/>
                      </a:cubicBezTo>
                      <a:cubicBezTo>
                        <a:pt x="2" y="48"/>
                        <a:pt x="3" y="49"/>
                        <a:pt x="3" y="49"/>
                      </a:cubicBezTo>
                      <a:cubicBezTo>
                        <a:pt x="4" y="49"/>
                        <a:pt x="5" y="49"/>
                        <a:pt x="6" y="49"/>
                      </a:cubicBezTo>
                      <a:cubicBezTo>
                        <a:pt x="13" y="49"/>
                        <a:pt x="19" y="47"/>
                        <a:pt x="25" y="45"/>
                      </a:cubicBezTo>
                      <a:cubicBezTo>
                        <a:pt x="32" y="42"/>
                        <a:pt x="39" y="40"/>
                        <a:pt x="46" y="38"/>
                      </a:cubicBezTo>
                      <a:cubicBezTo>
                        <a:pt x="40" y="41"/>
                        <a:pt x="33" y="44"/>
                        <a:pt x="26" y="47"/>
                      </a:cubicBezTo>
                      <a:cubicBezTo>
                        <a:pt x="19" y="49"/>
                        <a:pt x="11" y="50"/>
                        <a:pt x="5" y="53"/>
                      </a:cubicBezTo>
                      <a:cubicBezTo>
                        <a:pt x="3" y="54"/>
                        <a:pt x="2" y="54"/>
                        <a:pt x="0" y="55"/>
                      </a:cubicBezTo>
                      <a:cubicBezTo>
                        <a:pt x="0" y="56"/>
                        <a:pt x="0" y="57"/>
                        <a:pt x="1" y="57"/>
                      </a:cubicBezTo>
                      <a:cubicBezTo>
                        <a:pt x="1" y="56"/>
                        <a:pt x="2" y="56"/>
                        <a:pt x="3" y="56"/>
                      </a:cubicBezTo>
                      <a:cubicBezTo>
                        <a:pt x="10" y="56"/>
                        <a:pt x="16" y="54"/>
                        <a:pt x="23" y="52"/>
                      </a:cubicBezTo>
                      <a:cubicBezTo>
                        <a:pt x="32" y="49"/>
                        <a:pt x="41" y="47"/>
                        <a:pt x="50" y="44"/>
                      </a:cubicBezTo>
                      <a:cubicBezTo>
                        <a:pt x="69" y="39"/>
                        <a:pt x="89" y="33"/>
                        <a:pt x="108" y="26"/>
                      </a:cubicBezTo>
                      <a:cubicBezTo>
                        <a:pt x="108" y="26"/>
                        <a:pt x="108" y="26"/>
                        <a:pt x="109" y="26"/>
                      </a:cubicBezTo>
                      <a:cubicBezTo>
                        <a:pt x="110" y="26"/>
                        <a:pt x="109" y="24"/>
                        <a:pt x="108" y="25"/>
                      </a:cubicBezTo>
                      <a:cubicBezTo>
                        <a:pt x="108" y="25"/>
                        <a:pt x="108" y="25"/>
                        <a:pt x="107" y="25"/>
                      </a:cubicBezTo>
                      <a:cubicBezTo>
                        <a:pt x="82" y="34"/>
                        <a:pt x="56" y="42"/>
                        <a:pt x="30" y="48"/>
                      </a:cubicBezTo>
                      <a:cubicBezTo>
                        <a:pt x="25" y="50"/>
                        <a:pt x="20" y="51"/>
                        <a:pt x="14" y="53"/>
                      </a:cubicBezTo>
                      <a:cubicBezTo>
                        <a:pt x="10" y="54"/>
                        <a:pt x="5" y="55"/>
                        <a:pt x="4" y="55"/>
                      </a:cubicBezTo>
                      <a:cubicBezTo>
                        <a:pt x="4" y="55"/>
                        <a:pt x="4" y="55"/>
                        <a:pt x="4" y="55"/>
                      </a:cubicBezTo>
                      <a:cubicBezTo>
                        <a:pt x="5" y="54"/>
                        <a:pt x="6" y="54"/>
                        <a:pt x="10" y="52"/>
                      </a:cubicBezTo>
                      <a:cubicBezTo>
                        <a:pt x="22" y="49"/>
                        <a:pt x="33" y="46"/>
                        <a:pt x="44" y="41"/>
                      </a:cubicBezTo>
                      <a:cubicBezTo>
                        <a:pt x="51" y="38"/>
                        <a:pt x="57" y="36"/>
                        <a:pt x="63" y="34"/>
                      </a:cubicBezTo>
                      <a:cubicBezTo>
                        <a:pt x="78" y="30"/>
                        <a:pt x="92" y="26"/>
                        <a:pt x="106" y="21"/>
                      </a:cubicBezTo>
                      <a:cubicBezTo>
                        <a:pt x="106" y="21"/>
                        <a:pt x="106" y="21"/>
                        <a:pt x="106" y="21"/>
                      </a:cubicBezTo>
                      <a:cubicBezTo>
                        <a:pt x="107" y="21"/>
                        <a:pt x="106" y="20"/>
                        <a:pt x="106" y="20"/>
                      </a:cubicBezTo>
                      <a:cubicBezTo>
                        <a:pt x="106" y="20"/>
                        <a:pt x="105" y="20"/>
                        <a:pt x="105" y="20"/>
                      </a:cubicBezTo>
                      <a:cubicBezTo>
                        <a:pt x="98" y="20"/>
                        <a:pt x="92" y="24"/>
                        <a:pt x="85" y="26"/>
                      </a:cubicBezTo>
                      <a:cubicBezTo>
                        <a:pt x="76" y="30"/>
                        <a:pt x="67" y="31"/>
                        <a:pt x="58" y="34"/>
                      </a:cubicBezTo>
                      <a:cubicBezTo>
                        <a:pt x="57" y="34"/>
                        <a:pt x="56" y="35"/>
                        <a:pt x="55" y="35"/>
                      </a:cubicBezTo>
                      <a:cubicBezTo>
                        <a:pt x="42" y="38"/>
                        <a:pt x="30" y="42"/>
                        <a:pt x="17" y="46"/>
                      </a:cubicBezTo>
                      <a:cubicBezTo>
                        <a:pt x="13" y="47"/>
                        <a:pt x="10" y="48"/>
                        <a:pt x="7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6" y="48"/>
                        <a:pt x="6" y="48"/>
                        <a:pt x="7" y="48"/>
                      </a:cubicBezTo>
                      <a:cubicBezTo>
                        <a:pt x="9" y="47"/>
                        <a:pt x="12" y="46"/>
                        <a:pt x="14" y="45"/>
                      </a:cubicBezTo>
                      <a:cubicBezTo>
                        <a:pt x="20" y="44"/>
                        <a:pt x="26" y="42"/>
                        <a:pt x="32" y="40"/>
                      </a:cubicBezTo>
                      <a:cubicBezTo>
                        <a:pt x="45" y="35"/>
                        <a:pt x="58" y="32"/>
                        <a:pt x="71" y="28"/>
                      </a:cubicBezTo>
                      <a:cubicBezTo>
                        <a:pt x="76" y="27"/>
                        <a:pt x="81" y="25"/>
                        <a:pt x="85" y="23"/>
                      </a:cubicBezTo>
                      <a:cubicBezTo>
                        <a:pt x="87" y="22"/>
                        <a:pt x="90" y="21"/>
                        <a:pt x="92" y="20"/>
                      </a:cubicBezTo>
                      <a:cubicBezTo>
                        <a:pt x="96" y="18"/>
                        <a:pt x="100" y="17"/>
                        <a:pt x="103" y="16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4" y="16"/>
                        <a:pt x="104" y="15"/>
                        <a:pt x="103" y="15"/>
                      </a:cubicBezTo>
                      <a:cubicBezTo>
                        <a:pt x="103" y="15"/>
                        <a:pt x="103" y="15"/>
                        <a:pt x="103" y="15"/>
                      </a:cubicBezTo>
                      <a:cubicBezTo>
                        <a:pt x="99" y="15"/>
                        <a:pt x="96" y="16"/>
                        <a:pt x="92" y="18"/>
                      </a:cubicBezTo>
                      <a:cubicBezTo>
                        <a:pt x="82" y="21"/>
                        <a:pt x="73" y="25"/>
                        <a:pt x="62" y="28"/>
                      </a:cubicBezTo>
                      <a:cubicBezTo>
                        <a:pt x="51" y="30"/>
                        <a:pt x="39" y="32"/>
                        <a:pt x="28" y="36"/>
                      </a:cubicBezTo>
                      <a:cubicBezTo>
                        <a:pt x="24" y="38"/>
                        <a:pt x="19" y="39"/>
                        <a:pt x="14" y="41"/>
                      </a:cubicBezTo>
                      <a:cubicBezTo>
                        <a:pt x="14" y="41"/>
                        <a:pt x="9" y="42"/>
                        <a:pt x="8" y="42"/>
                      </a:cubicBezTo>
                      <a:cubicBezTo>
                        <a:pt x="8" y="42"/>
                        <a:pt x="8" y="42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11" y="39"/>
                        <a:pt x="16" y="38"/>
                        <a:pt x="19" y="38"/>
                      </a:cubicBezTo>
                      <a:cubicBezTo>
                        <a:pt x="36" y="33"/>
                        <a:pt x="53" y="27"/>
                        <a:pt x="69" y="20"/>
                      </a:cubicBezTo>
                      <a:cubicBezTo>
                        <a:pt x="80" y="17"/>
                        <a:pt x="91" y="14"/>
                        <a:pt x="101" y="10"/>
                      </a:cubicBezTo>
                      <a:cubicBezTo>
                        <a:pt x="101" y="10"/>
                        <a:pt x="101" y="10"/>
                        <a:pt x="101" y="10"/>
                      </a:cubicBezTo>
                      <a:cubicBezTo>
                        <a:pt x="102" y="10"/>
                        <a:pt x="102" y="9"/>
                        <a:pt x="101" y="9"/>
                      </a:cubicBezTo>
                      <a:cubicBezTo>
                        <a:pt x="101" y="9"/>
                        <a:pt x="101" y="9"/>
                        <a:pt x="101" y="9"/>
                      </a:cubicBezTo>
                      <a:cubicBezTo>
                        <a:pt x="92" y="11"/>
                        <a:pt x="84" y="14"/>
                        <a:pt x="76" y="17"/>
                      </a:cubicBezTo>
                      <a:close/>
                      <a:moveTo>
                        <a:pt x="103" y="21"/>
                      </a:moveTo>
                      <a:cubicBezTo>
                        <a:pt x="100" y="22"/>
                        <a:pt x="97" y="23"/>
                        <a:pt x="94" y="24"/>
                      </a:cubicBezTo>
                      <a:cubicBezTo>
                        <a:pt x="95" y="24"/>
                        <a:pt x="96" y="23"/>
                        <a:pt x="97" y="23"/>
                      </a:cubicBezTo>
                      <a:cubicBezTo>
                        <a:pt x="99" y="22"/>
                        <a:pt x="101" y="22"/>
                        <a:pt x="10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6" name="Freeform 4480"/>
                <p:cNvSpPr/>
                <p:nvPr/>
              </p:nvSpPr>
              <p:spPr bwMode="auto">
                <a:xfrm>
                  <a:off x="3337" y="1314"/>
                  <a:ext cx="202" cy="85"/>
                </a:xfrm>
                <a:custGeom>
                  <a:avLst/>
                  <a:gdLst>
                    <a:gd name="T0" fmla="*/ 54 w 116"/>
                    <a:gd name="T1" fmla="*/ 15 h 49"/>
                    <a:gd name="T2" fmla="*/ 5 w 116"/>
                    <a:gd name="T3" fmla="*/ 31 h 49"/>
                    <a:gd name="T4" fmla="*/ 3 w 116"/>
                    <a:gd name="T5" fmla="*/ 32 h 49"/>
                    <a:gd name="T6" fmla="*/ 3 w 116"/>
                    <a:gd name="T7" fmla="*/ 33 h 49"/>
                    <a:gd name="T8" fmla="*/ 5 w 116"/>
                    <a:gd name="T9" fmla="*/ 33 h 49"/>
                    <a:gd name="T10" fmla="*/ 58 w 116"/>
                    <a:gd name="T11" fmla="*/ 16 h 49"/>
                    <a:gd name="T12" fmla="*/ 84 w 116"/>
                    <a:gd name="T13" fmla="*/ 8 h 49"/>
                    <a:gd name="T14" fmla="*/ 88 w 116"/>
                    <a:gd name="T15" fmla="*/ 7 h 49"/>
                    <a:gd name="T16" fmla="*/ 50 w 116"/>
                    <a:gd name="T17" fmla="*/ 20 h 49"/>
                    <a:gd name="T18" fmla="*/ 3 w 116"/>
                    <a:gd name="T19" fmla="*/ 38 h 49"/>
                    <a:gd name="T20" fmla="*/ 1 w 116"/>
                    <a:gd name="T21" fmla="*/ 40 h 49"/>
                    <a:gd name="T22" fmla="*/ 1 w 116"/>
                    <a:gd name="T23" fmla="*/ 41 h 49"/>
                    <a:gd name="T24" fmla="*/ 3 w 116"/>
                    <a:gd name="T25" fmla="*/ 40 h 49"/>
                    <a:gd name="T26" fmla="*/ 57 w 116"/>
                    <a:gd name="T27" fmla="*/ 24 h 49"/>
                    <a:gd name="T28" fmla="*/ 86 w 116"/>
                    <a:gd name="T29" fmla="*/ 16 h 49"/>
                    <a:gd name="T30" fmla="*/ 86 w 116"/>
                    <a:gd name="T31" fmla="*/ 16 h 49"/>
                    <a:gd name="T32" fmla="*/ 82 w 116"/>
                    <a:gd name="T33" fmla="*/ 18 h 49"/>
                    <a:gd name="T34" fmla="*/ 53 w 116"/>
                    <a:gd name="T35" fmla="*/ 27 h 49"/>
                    <a:gd name="T36" fmla="*/ 26 w 116"/>
                    <a:gd name="T37" fmla="*/ 37 h 49"/>
                    <a:gd name="T38" fmla="*/ 4 w 116"/>
                    <a:gd name="T39" fmla="*/ 46 h 49"/>
                    <a:gd name="T40" fmla="*/ 1 w 116"/>
                    <a:gd name="T41" fmla="*/ 48 h 49"/>
                    <a:gd name="T42" fmla="*/ 1 w 116"/>
                    <a:gd name="T43" fmla="*/ 49 h 49"/>
                    <a:gd name="T44" fmla="*/ 4 w 116"/>
                    <a:gd name="T45" fmla="*/ 48 h 49"/>
                    <a:gd name="T46" fmla="*/ 13 w 116"/>
                    <a:gd name="T47" fmla="*/ 44 h 49"/>
                    <a:gd name="T48" fmla="*/ 30 w 116"/>
                    <a:gd name="T49" fmla="*/ 39 h 49"/>
                    <a:gd name="T50" fmla="*/ 64 w 116"/>
                    <a:gd name="T51" fmla="*/ 29 h 49"/>
                    <a:gd name="T52" fmla="*/ 98 w 116"/>
                    <a:gd name="T53" fmla="*/ 20 h 49"/>
                    <a:gd name="T54" fmla="*/ 113 w 116"/>
                    <a:gd name="T55" fmla="*/ 16 h 49"/>
                    <a:gd name="T56" fmla="*/ 116 w 116"/>
                    <a:gd name="T57" fmla="*/ 14 h 49"/>
                    <a:gd name="T58" fmla="*/ 115 w 116"/>
                    <a:gd name="T59" fmla="*/ 13 h 49"/>
                    <a:gd name="T60" fmla="*/ 113 w 116"/>
                    <a:gd name="T61" fmla="*/ 13 h 49"/>
                    <a:gd name="T62" fmla="*/ 111 w 116"/>
                    <a:gd name="T63" fmla="*/ 14 h 49"/>
                    <a:gd name="T64" fmla="*/ 111 w 116"/>
                    <a:gd name="T65" fmla="*/ 15 h 49"/>
                    <a:gd name="T66" fmla="*/ 106 w 116"/>
                    <a:gd name="T67" fmla="*/ 17 h 49"/>
                    <a:gd name="T68" fmla="*/ 94 w 116"/>
                    <a:gd name="T69" fmla="*/ 20 h 49"/>
                    <a:gd name="T70" fmla="*/ 63 w 116"/>
                    <a:gd name="T71" fmla="*/ 28 h 49"/>
                    <a:gd name="T72" fmla="*/ 8 w 116"/>
                    <a:gd name="T73" fmla="*/ 45 h 49"/>
                    <a:gd name="T74" fmla="*/ 4 w 116"/>
                    <a:gd name="T75" fmla="*/ 47 h 49"/>
                    <a:gd name="T76" fmla="*/ 4 w 116"/>
                    <a:gd name="T77" fmla="*/ 47 h 49"/>
                    <a:gd name="T78" fmla="*/ 9 w 116"/>
                    <a:gd name="T79" fmla="*/ 44 h 49"/>
                    <a:gd name="T80" fmla="*/ 26 w 116"/>
                    <a:gd name="T81" fmla="*/ 38 h 49"/>
                    <a:gd name="T82" fmla="*/ 56 w 116"/>
                    <a:gd name="T83" fmla="*/ 27 h 49"/>
                    <a:gd name="T84" fmla="*/ 85 w 116"/>
                    <a:gd name="T85" fmla="*/ 18 h 49"/>
                    <a:gd name="T86" fmla="*/ 112 w 116"/>
                    <a:gd name="T87" fmla="*/ 7 h 49"/>
                    <a:gd name="T88" fmla="*/ 113 w 116"/>
                    <a:gd name="T89" fmla="*/ 7 h 49"/>
                    <a:gd name="T90" fmla="*/ 113 w 116"/>
                    <a:gd name="T91" fmla="*/ 6 h 49"/>
                    <a:gd name="T92" fmla="*/ 112 w 116"/>
                    <a:gd name="T93" fmla="*/ 5 h 49"/>
                    <a:gd name="T94" fmla="*/ 88 w 116"/>
                    <a:gd name="T95" fmla="*/ 14 h 49"/>
                    <a:gd name="T96" fmla="*/ 60 w 116"/>
                    <a:gd name="T97" fmla="*/ 22 h 49"/>
                    <a:gd name="T98" fmla="*/ 7 w 116"/>
                    <a:gd name="T99" fmla="*/ 38 h 49"/>
                    <a:gd name="T100" fmla="*/ 9 w 116"/>
                    <a:gd name="T101" fmla="*/ 36 h 49"/>
                    <a:gd name="T102" fmla="*/ 27 w 116"/>
                    <a:gd name="T103" fmla="*/ 29 h 49"/>
                    <a:gd name="T104" fmla="*/ 54 w 116"/>
                    <a:gd name="T105" fmla="*/ 20 h 49"/>
                    <a:gd name="T106" fmla="*/ 106 w 116"/>
                    <a:gd name="T107" fmla="*/ 3 h 49"/>
                    <a:gd name="T108" fmla="*/ 109 w 116"/>
                    <a:gd name="T109" fmla="*/ 2 h 49"/>
                    <a:gd name="T110" fmla="*/ 112 w 116"/>
                    <a:gd name="T111" fmla="*/ 1 h 49"/>
                    <a:gd name="T112" fmla="*/ 112 w 116"/>
                    <a:gd name="T113" fmla="*/ 1 h 49"/>
                    <a:gd name="T114" fmla="*/ 112 w 116"/>
                    <a:gd name="T115" fmla="*/ 0 h 49"/>
                    <a:gd name="T116" fmla="*/ 111 w 116"/>
                    <a:gd name="T117" fmla="*/ 0 h 49"/>
                    <a:gd name="T118" fmla="*/ 54 w 116"/>
                    <a:gd name="T119" fmla="*/ 15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116" h="49">
                      <a:moveTo>
                        <a:pt x="54" y="15"/>
                      </a:moveTo>
                      <a:cubicBezTo>
                        <a:pt x="38" y="20"/>
                        <a:pt x="21" y="24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2" y="32"/>
                        <a:pt x="3" y="34"/>
                        <a:pt x="3" y="33"/>
                      </a:cubicBezTo>
                      <a:cubicBezTo>
                        <a:pt x="4" y="33"/>
                        <a:pt x="4" y="33"/>
                        <a:pt x="5" y="33"/>
                      </a:cubicBezTo>
                      <a:cubicBezTo>
                        <a:pt x="21" y="25"/>
                        <a:pt x="40" y="21"/>
                        <a:pt x="58" y="16"/>
                      </a:cubicBezTo>
                      <a:cubicBezTo>
                        <a:pt x="67" y="13"/>
                        <a:pt x="75" y="10"/>
                        <a:pt x="84" y="8"/>
                      </a:cubicBezTo>
                      <a:cubicBezTo>
                        <a:pt x="86" y="8"/>
                        <a:pt x="87" y="8"/>
                        <a:pt x="88" y="7"/>
                      </a:cubicBezTo>
                      <a:cubicBezTo>
                        <a:pt x="76" y="11"/>
                        <a:pt x="63" y="15"/>
                        <a:pt x="50" y="20"/>
                      </a:cubicBezTo>
                      <a:cubicBezTo>
                        <a:pt x="34" y="25"/>
                        <a:pt x="18" y="30"/>
                        <a:pt x="3" y="38"/>
                      </a:cubicBezTo>
                      <a:cubicBezTo>
                        <a:pt x="3" y="39"/>
                        <a:pt x="2" y="39"/>
                        <a:pt x="1" y="40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1"/>
                        <a:pt x="3" y="41"/>
                        <a:pt x="3" y="40"/>
                      </a:cubicBezTo>
                      <a:cubicBezTo>
                        <a:pt x="22" y="37"/>
                        <a:pt x="39" y="29"/>
                        <a:pt x="57" y="24"/>
                      </a:cubicBezTo>
                      <a:cubicBezTo>
                        <a:pt x="67" y="21"/>
                        <a:pt x="76" y="19"/>
                        <a:pt x="86" y="16"/>
                      </a:cubicBezTo>
                      <a:cubicBezTo>
                        <a:pt x="86" y="16"/>
                        <a:pt x="86" y="16"/>
                        <a:pt x="86" y="16"/>
                      </a:cubicBezTo>
                      <a:cubicBezTo>
                        <a:pt x="85" y="17"/>
                        <a:pt x="83" y="17"/>
                        <a:pt x="82" y="18"/>
                      </a:cubicBezTo>
                      <a:cubicBezTo>
                        <a:pt x="73" y="21"/>
                        <a:pt x="63" y="24"/>
                        <a:pt x="53" y="27"/>
                      </a:cubicBezTo>
                      <a:cubicBezTo>
                        <a:pt x="44" y="30"/>
                        <a:pt x="35" y="33"/>
                        <a:pt x="26" y="37"/>
                      </a:cubicBezTo>
                      <a:cubicBezTo>
                        <a:pt x="18" y="40"/>
                        <a:pt x="11" y="42"/>
                        <a:pt x="4" y="46"/>
                      </a:cubicBezTo>
                      <a:cubicBezTo>
                        <a:pt x="3" y="47"/>
                        <a:pt x="2" y="47"/>
                        <a:pt x="1" y="48"/>
                      </a:cubicBezTo>
                      <a:cubicBezTo>
                        <a:pt x="0" y="48"/>
                        <a:pt x="1" y="49"/>
                        <a:pt x="1" y="49"/>
                      </a:cubicBezTo>
                      <a:cubicBezTo>
                        <a:pt x="2" y="49"/>
                        <a:pt x="3" y="49"/>
                        <a:pt x="4" y="48"/>
                      </a:cubicBezTo>
                      <a:cubicBezTo>
                        <a:pt x="7" y="47"/>
                        <a:pt x="10" y="46"/>
                        <a:pt x="13" y="44"/>
                      </a:cubicBezTo>
                      <a:cubicBezTo>
                        <a:pt x="19" y="42"/>
                        <a:pt x="25" y="41"/>
                        <a:pt x="30" y="39"/>
                      </a:cubicBezTo>
                      <a:cubicBezTo>
                        <a:pt x="41" y="36"/>
                        <a:pt x="52" y="32"/>
                        <a:pt x="64" y="29"/>
                      </a:cubicBezTo>
                      <a:cubicBezTo>
                        <a:pt x="75" y="26"/>
                        <a:pt x="86" y="23"/>
                        <a:pt x="98" y="20"/>
                      </a:cubicBezTo>
                      <a:cubicBezTo>
                        <a:pt x="103" y="19"/>
                        <a:pt x="108" y="18"/>
                        <a:pt x="113" y="16"/>
                      </a:cubicBezTo>
                      <a:cubicBezTo>
                        <a:pt x="114" y="15"/>
                        <a:pt x="115" y="15"/>
                        <a:pt x="116" y="14"/>
                      </a:cubicBezTo>
                      <a:cubicBezTo>
                        <a:pt x="116" y="14"/>
                        <a:pt x="115" y="13"/>
                        <a:pt x="115" y="13"/>
                      </a:cubicBezTo>
                      <a:cubicBezTo>
                        <a:pt x="114" y="13"/>
                        <a:pt x="113" y="13"/>
                        <a:pt x="113" y="13"/>
                      </a:cubicBezTo>
                      <a:cubicBezTo>
                        <a:pt x="112" y="14"/>
                        <a:pt x="111" y="14"/>
                        <a:pt x="111" y="14"/>
                      </a:cubicBezTo>
                      <a:cubicBezTo>
                        <a:pt x="110" y="14"/>
                        <a:pt x="110" y="15"/>
                        <a:pt x="111" y="15"/>
                      </a:cubicBezTo>
                      <a:cubicBezTo>
                        <a:pt x="109" y="16"/>
                        <a:pt x="106" y="17"/>
                        <a:pt x="106" y="17"/>
                      </a:cubicBezTo>
                      <a:cubicBezTo>
                        <a:pt x="102" y="18"/>
                        <a:pt x="98" y="19"/>
                        <a:pt x="94" y="20"/>
                      </a:cubicBezTo>
                      <a:cubicBezTo>
                        <a:pt x="84" y="22"/>
                        <a:pt x="74" y="25"/>
                        <a:pt x="63" y="28"/>
                      </a:cubicBezTo>
                      <a:cubicBezTo>
                        <a:pt x="45" y="33"/>
                        <a:pt x="25" y="37"/>
                        <a:pt x="8" y="45"/>
                      </a:cubicBezTo>
                      <a:cubicBezTo>
                        <a:pt x="6" y="46"/>
                        <a:pt x="4" y="47"/>
                        <a:pt x="4" y="47"/>
                      </a:cubicBezTo>
                      <a:cubicBezTo>
                        <a:pt x="3" y="47"/>
                        <a:pt x="3" y="47"/>
                        <a:pt x="4" y="47"/>
                      </a:cubicBezTo>
                      <a:cubicBezTo>
                        <a:pt x="5" y="47"/>
                        <a:pt x="8" y="45"/>
                        <a:pt x="9" y="44"/>
                      </a:cubicBezTo>
                      <a:cubicBezTo>
                        <a:pt x="15" y="42"/>
                        <a:pt x="21" y="40"/>
                        <a:pt x="26" y="38"/>
                      </a:cubicBezTo>
                      <a:cubicBezTo>
                        <a:pt x="36" y="34"/>
                        <a:pt x="46" y="31"/>
                        <a:pt x="56" y="27"/>
                      </a:cubicBezTo>
                      <a:cubicBezTo>
                        <a:pt x="66" y="24"/>
                        <a:pt x="76" y="21"/>
                        <a:pt x="85" y="18"/>
                      </a:cubicBezTo>
                      <a:cubicBezTo>
                        <a:pt x="95" y="15"/>
                        <a:pt x="103" y="10"/>
                        <a:pt x="112" y="7"/>
                      </a:cubicBezTo>
                      <a:cubicBezTo>
                        <a:pt x="112" y="7"/>
                        <a:pt x="112" y="7"/>
                        <a:pt x="113" y="7"/>
                      </a:cubicBezTo>
                      <a:cubicBezTo>
                        <a:pt x="113" y="6"/>
                        <a:pt x="113" y="6"/>
                        <a:pt x="113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104" y="8"/>
                        <a:pt x="96" y="11"/>
                        <a:pt x="88" y="14"/>
                      </a:cubicBezTo>
                      <a:cubicBezTo>
                        <a:pt x="79" y="18"/>
                        <a:pt x="69" y="19"/>
                        <a:pt x="60" y="22"/>
                      </a:cubicBezTo>
                      <a:cubicBezTo>
                        <a:pt x="42" y="27"/>
                        <a:pt x="25" y="34"/>
                        <a:pt x="7" y="38"/>
                      </a:cubicBezTo>
                      <a:cubicBezTo>
                        <a:pt x="0" y="40"/>
                        <a:pt x="8" y="37"/>
                        <a:pt x="9" y="36"/>
                      </a:cubicBezTo>
                      <a:cubicBezTo>
                        <a:pt x="15" y="34"/>
                        <a:pt x="21" y="31"/>
                        <a:pt x="27" y="29"/>
                      </a:cubicBezTo>
                      <a:cubicBezTo>
                        <a:pt x="35" y="26"/>
                        <a:pt x="45" y="23"/>
                        <a:pt x="54" y="20"/>
                      </a:cubicBezTo>
                      <a:cubicBezTo>
                        <a:pt x="71" y="14"/>
                        <a:pt x="89" y="9"/>
                        <a:pt x="106" y="3"/>
                      </a:cubicBezTo>
                      <a:cubicBezTo>
                        <a:pt x="108" y="3"/>
                        <a:pt x="109" y="3"/>
                        <a:pt x="109" y="2"/>
                      </a:cubicBezTo>
                      <a:cubicBezTo>
                        <a:pt x="110" y="2"/>
                        <a:pt x="111" y="1"/>
                        <a:pt x="112" y="1"/>
                      </a:cubicBezTo>
                      <a:cubicBezTo>
                        <a:pt x="112" y="1"/>
                        <a:pt x="112" y="1"/>
                        <a:pt x="112" y="1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2" y="0"/>
                        <a:pt x="112" y="0"/>
                        <a:pt x="111" y="0"/>
                      </a:cubicBezTo>
                      <a:cubicBezTo>
                        <a:pt x="93" y="6"/>
                        <a:pt x="73" y="10"/>
                        <a:pt x="5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7" name="Freeform 4481"/>
                <p:cNvSpPr>
                  <a:spLocks noEditPoints="1"/>
                </p:cNvSpPr>
                <p:nvPr/>
              </p:nvSpPr>
              <p:spPr bwMode="auto">
                <a:xfrm>
                  <a:off x="3315" y="1343"/>
                  <a:ext cx="245" cy="141"/>
                </a:xfrm>
                <a:custGeom>
                  <a:avLst/>
                  <a:gdLst>
                    <a:gd name="T0" fmla="*/ 16 w 141"/>
                    <a:gd name="T1" fmla="*/ 38 h 81"/>
                    <a:gd name="T2" fmla="*/ 32 w 141"/>
                    <a:gd name="T3" fmla="*/ 36 h 81"/>
                    <a:gd name="T4" fmla="*/ 11 w 141"/>
                    <a:gd name="T5" fmla="*/ 49 h 81"/>
                    <a:gd name="T6" fmla="*/ 58 w 141"/>
                    <a:gd name="T7" fmla="*/ 33 h 81"/>
                    <a:gd name="T8" fmla="*/ 9 w 141"/>
                    <a:gd name="T9" fmla="*/ 57 h 81"/>
                    <a:gd name="T10" fmla="*/ 71 w 141"/>
                    <a:gd name="T11" fmla="*/ 35 h 81"/>
                    <a:gd name="T12" fmla="*/ 33 w 141"/>
                    <a:gd name="T13" fmla="*/ 50 h 81"/>
                    <a:gd name="T14" fmla="*/ 6 w 141"/>
                    <a:gd name="T15" fmla="*/ 62 h 81"/>
                    <a:gd name="T16" fmla="*/ 68 w 141"/>
                    <a:gd name="T17" fmla="*/ 44 h 81"/>
                    <a:gd name="T18" fmla="*/ 7 w 141"/>
                    <a:gd name="T19" fmla="*/ 68 h 81"/>
                    <a:gd name="T20" fmla="*/ 6 w 141"/>
                    <a:gd name="T21" fmla="*/ 71 h 81"/>
                    <a:gd name="T22" fmla="*/ 69 w 141"/>
                    <a:gd name="T23" fmla="*/ 49 h 81"/>
                    <a:gd name="T24" fmla="*/ 4 w 141"/>
                    <a:gd name="T25" fmla="*/ 78 h 81"/>
                    <a:gd name="T26" fmla="*/ 3 w 141"/>
                    <a:gd name="T27" fmla="*/ 80 h 81"/>
                    <a:gd name="T28" fmla="*/ 136 w 141"/>
                    <a:gd name="T29" fmla="*/ 27 h 81"/>
                    <a:gd name="T30" fmla="*/ 140 w 141"/>
                    <a:gd name="T31" fmla="*/ 25 h 81"/>
                    <a:gd name="T32" fmla="*/ 108 w 141"/>
                    <a:gd name="T33" fmla="*/ 34 h 81"/>
                    <a:gd name="T34" fmla="*/ 6 w 141"/>
                    <a:gd name="T35" fmla="*/ 70 h 81"/>
                    <a:gd name="T36" fmla="*/ 37 w 141"/>
                    <a:gd name="T37" fmla="*/ 57 h 81"/>
                    <a:gd name="T38" fmla="*/ 108 w 141"/>
                    <a:gd name="T39" fmla="*/ 31 h 81"/>
                    <a:gd name="T40" fmla="*/ 131 w 141"/>
                    <a:gd name="T41" fmla="*/ 23 h 81"/>
                    <a:gd name="T42" fmla="*/ 139 w 141"/>
                    <a:gd name="T43" fmla="*/ 19 h 81"/>
                    <a:gd name="T44" fmla="*/ 133 w 141"/>
                    <a:gd name="T45" fmla="*/ 21 h 81"/>
                    <a:gd name="T46" fmla="*/ 26 w 141"/>
                    <a:gd name="T47" fmla="*/ 56 h 81"/>
                    <a:gd name="T48" fmla="*/ 11 w 141"/>
                    <a:gd name="T49" fmla="*/ 59 h 81"/>
                    <a:gd name="T50" fmla="*/ 101 w 141"/>
                    <a:gd name="T51" fmla="*/ 27 h 81"/>
                    <a:gd name="T52" fmla="*/ 136 w 141"/>
                    <a:gd name="T53" fmla="*/ 16 h 81"/>
                    <a:gd name="T54" fmla="*/ 135 w 141"/>
                    <a:gd name="T55" fmla="*/ 15 h 81"/>
                    <a:gd name="T56" fmla="*/ 24 w 141"/>
                    <a:gd name="T57" fmla="*/ 51 h 81"/>
                    <a:gd name="T58" fmla="*/ 12 w 141"/>
                    <a:gd name="T59" fmla="*/ 54 h 81"/>
                    <a:gd name="T60" fmla="*/ 75 w 141"/>
                    <a:gd name="T61" fmla="*/ 29 h 81"/>
                    <a:gd name="T62" fmla="*/ 133 w 141"/>
                    <a:gd name="T63" fmla="*/ 12 h 81"/>
                    <a:gd name="T64" fmla="*/ 103 w 141"/>
                    <a:gd name="T65" fmla="*/ 19 h 81"/>
                    <a:gd name="T66" fmla="*/ 19 w 141"/>
                    <a:gd name="T67" fmla="*/ 46 h 81"/>
                    <a:gd name="T68" fmla="*/ 16 w 141"/>
                    <a:gd name="T69" fmla="*/ 46 h 81"/>
                    <a:gd name="T70" fmla="*/ 129 w 141"/>
                    <a:gd name="T71" fmla="*/ 6 h 81"/>
                    <a:gd name="T72" fmla="*/ 128 w 141"/>
                    <a:gd name="T73" fmla="*/ 5 h 81"/>
                    <a:gd name="T74" fmla="*/ 32 w 141"/>
                    <a:gd name="T75" fmla="*/ 35 h 81"/>
                    <a:gd name="T76" fmla="*/ 104 w 141"/>
                    <a:gd name="T77" fmla="*/ 10 h 81"/>
                    <a:gd name="T78" fmla="*/ 127 w 141"/>
                    <a:gd name="T79" fmla="*/ 1 h 81"/>
                    <a:gd name="T80" fmla="*/ 70 w 141"/>
                    <a:gd name="T81" fmla="*/ 19 h 81"/>
                    <a:gd name="T82" fmla="*/ 101 w 141"/>
                    <a:gd name="T83" fmla="*/ 38 h 81"/>
                    <a:gd name="T84" fmla="*/ 118 w 141"/>
                    <a:gd name="T85" fmla="*/ 21 h 81"/>
                    <a:gd name="T86" fmla="*/ 114 w 141"/>
                    <a:gd name="T87" fmla="*/ 22 h 81"/>
                    <a:gd name="T88" fmla="*/ 122 w 141"/>
                    <a:gd name="T89" fmla="*/ 14 h 81"/>
                    <a:gd name="T90" fmla="*/ 83 w 141"/>
                    <a:gd name="T91" fmla="*/ 20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81">
                      <a:moveTo>
                        <a:pt x="70" y="19"/>
                      </a:moveTo>
                      <a:cubicBezTo>
                        <a:pt x="52" y="24"/>
                        <a:pt x="35" y="30"/>
                        <a:pt x="18" y="37"/>
                      </a:cubicBezTo>
                      <a:cubicBezTo>
                        <a:pt x="17" y="38"/>
                        <a:pt x="16" y="38"/>
                        <a:pt x="16" y="38"/>
                      </a:cubicBezTo>
                      <a:cubicBezTo>
                        <a:pt x="15" y="38"/>
                        <a:pt x="15" y="39"/>
                        <a:pt x="16" y="39"/>
                      </a:cubicBezTo>
                      <a:cubicBezTo>
                        <a:pt x="16" y="39"/>
                        <a:pt x="17" y="39"/>
                        <a:pt x="18" y="39"/>
                      </a:cubicBezTo>
                      <a:cubicBezTo>
                        <a:pt x="23" y="39"/>
                        <a:pt x="28" y="37"/>
                        <a:pt x="32" y="36"/>
                      </a:cubicBezTo>
                      <a:cubicBezTo>
                        <a:pt x="27" y="38"/>
                        <a:pt x="22" y="41"/>
                        <a:pt x="17" y="44"/>
                      </a:cubicBezTo>
                      <a:cubicBezTo>
                        <a:pt x="15" y="45"/>
                        <a:pt x="13" y="47"/>
                        <a:pt x="11" y="48"/>
                      </a:cubicBezTo>
                      <a:cubicBezTo>
                        <a:pt x="11" y="48"/>
                        <a:pt x="11" y="49"/>
                        <a:pt x="11" y="49"/>
                      </a:cubicBezTo>
                      <a:cubicBezTo>
                        <a:pt x="13" y="49"/>
                        <a:pt x="14" y="49"/>
                        <a:pt x="15" y="49"/>
                      </a:cubicBezTo>
                      <a:cubicBezTo>
                        <a:pt x="23" y="47"/>
                        <a:pt x="30" y="43"/>
                        <a:pt x="37" y="40"/>
                      </a:cubicBezTo>
                      <a:cubicBezTo>
                        <a:pt x="44" y="38"/>
                        <a:pt x="51" y="35"/>
                        <a:pt x="58" y="33"/>
                      </a:cubicBezTo>
                      <a:cubicBezTo>
                        <a:pt x="43" y="39"/>
                        <a:pt x="27" y="45"/>
                        <a:pt x="13" y="53"/>
                      </a:cubicBezTo>
                      <a:cubicBezTo>
                        <a:pt x="12" y="54"/>
                        <a:pt x="10" y="55"/>
                        <a:pt x="8" y="56"/>
                      </a:cubicBezTo>
                      <a:cubicBezTo>
                        <a:pt x="8" y="56"/>
                        <a:pt x="8" y="57"/>
                        <a:pt x="9" y="57"/>
                      </a:cubicBezTo>
                      <a:cubicBezTo>
                        <a:pt x="10" y="57"/>
                        <a:pt x="10" y="57"/>
                        <a:pt x="11" y="56"/>
                      </a:cubicBezTo>
                      <a:cubicBezTo>
                        <a:pt x="19" y="55"/>
                        <a:pt x="25" y="52"/>
                        <a:pt x="32" y="48"/>
                      </a:cubicBezTo>
                      <a:cubicBezTo>
                        <a:pt x="44" y="42"/>
                        <a:pt x="58" y="39"/>
                        <a:pt x="71" y="35"/>
                      </a:cubicBezTo>
                      <a:cubicBezTo>
                        <a:pt x="74" y="34"/>
                        <a:pt x="78" y="33"/>
                        <a:pt x="81" y="32"/>
                      </a:cubicBezTo>
                      <a:cubicBezTo>
                        <a:pt x="75" y="34"/>
                        <a:pt x="70" y="36"/>
                        <a:pt x="64" y="38"/>
                      </a:cubicBezTo>
                      <a:cubicBezTo>
                        <a:pt x="54" y="41"/>
                        <a:pt x="43" y="46"/>
                        <a:pt x="33" y="50"/>
                      </a:cubicBezTo>
                      <a:cubicBezTo>
                        <a:pt x="26" y="54"/>
                        <a:pt x="18" y="54"/>
                        <a:pt x="11" y="58"/>
                      </a:cubicBezTo>
                      <a:cubicBezTo>
                        <a:pt x="9" y="58"/>
                        <a:pt x="8" y="59"/>
                        <a:pt x="6" y="61"/>
                      </a:cubicBezTo>
                      <a:cubicBezTo>
                        <a:pt x="6" y="61"/>
                        <a:pt x="6" y="62"/>
                        <a:pt x="6" y="62"/>
                      </a:cubicBezTo>
                      <a:cubicBezTo>
                        <a:pt x="7" y="62"/>
                        <a:pt x="8" y="62"/>
                        <a:pt x="9" y="61"/>
                      </a:cubicBezTo>
                      <a:cubicBezTo>
                        <a:pt x="18" y="60"/>
                        <a:pt x="27" y="57"/>
                        <a:pt x="36" y="54"/>
                      </a:cubicBezTo>
                      <a:cubicBezTo>
                        <a:pt x="46" y="50"/>
                        <a:pt x="57" y="47"/>
                        <a:pt x="68" y="44"/>
                      </a:cubicBezTo>
                      <a:cubicBezTo>
                        <a:pt x="67" y="44"/>
                        <a:pt x="67" y="44"/>
                        <a:pt x="66" y="45"/>
                      </a:cubicBezTo>
                      <a:cubicBezTo>
                        <a:pt x="54" y="49"/>
                        <a:pt x="42" y="54"/>
                        <a:pt x="30" y="58"/>
                      </a:cubicBezTo>
                      <a:cubicBezTo>
                        <a:pt x="22" y="61"/>
                        <a:pt x="14" y="64"/>
                        <a:pt x="7" y="68"/>
                      </a:cubicBezTo>
                      <a:cubicBezTo>
                        <a:pt x="5" y="69"/>
                        <a:pt x="4" y="69"/>
                        <a:pt x="3" y="70"/>
                      </a:cubicBezTo>
                      <a:cubicBezTo>
                        <a:pt x="2" y="70"/>
                        <a:pt x="3" y="71"/>
                        <a:pt x="3" y="71"/>
                      </a:cubicBezTo>
                      <a:cubicBezTo>
                        <a:pt x="4" y="71"/>
                        <a:pt x="5" y="71"/>
                        <a:pt x="6" y="71"/>
                      </a:cubicBezTo>
                      <a:cubicBezTo>
                        <a:pt x="8" y="70"/>
                        <a:pt x="11" y="69"/>
                        <a:pt x="13" y="68"/>
                      </a:cubicBezTo>
                      <a:cubicBezTo>
                        <a:pt x="19" y="65"/>
                        <a:pt x="26" y="63"/>
                        <a:pt x="32" y="61"/>
                      </a:cubicBezTo>
                      <a:cubicBezTo>
                        <a:pt x="44" y="57"/>
                        <a:pt x="56" y="53"/>
                        <a:pt x="69" y="49"/>
                      </a:cubicBezTo>
                      <a:cubicBezTo>
                        <a:pt x="76" y="46"/>
                        <a:pt x="84" y="44"/>
                        <a:pt x="92" y="41"/>
                      </a:cubicBezTo>
                      <a:cubicBezTo>
                        <a:pt x="84" y="44"/>
                        <a:pt x="75" y="48"/>
                        <a:pt x="67" y="51"/>
                      </a:cubicBezTo>
                      <a:cubicBezTo>
                        <a:pt x="46" y="59"/>
                        <a:pt x="24" y="67"/>
                        <a:pt x="4" y="78"/>
                      </a:cubicBezTo>
                      <a:cubicBezTo>
                        <a:pt x="3" y="79"/>
                        <a:pt x="1" y="79"/>
                        <a:pt x="0" y="80"/>
                      </a:cubicBezTo>
                      <a:cubicBezTo>
                        <a:pt x="0" y="80"/>
                        <a:pt x="0" y="81"/>
                        <a:pt x="1" y="81"/>
                      </a:cubicBezTo>
                      <a:cubicBezTo>
                        <a:pt x="2" y="81"/>
                        <a:pt x="3" y="80"/>
                        <a:pt x="3" y="80"/>
                      </a:cubicBezTo>
                      <a:cubicBezTo>
                        <a:pt x="25" y="68"/>
                        <a:pt x="48" y="60"/>
                        <a:pt x="71" y="51"/>
                      </a:cubicBezTo>
                      <a:cubicBezTo>
                        <a:pt x="83" y="46"/>
                        <a:pt x="95" y="41"/>
                        <a:pt x="107" y="38"/>
                      </a:cubicBezTo>
                      <a:cubicBezTo>
                        <a:pt x="117" y="35"/>
                        <a:pt x="126" y="30"/>
                        <a:pt x="136" y="27"/>
                      </a:cubicBezTo>
                      <a:cubicBezTo>
                        <a:pt x="136" y="27"/>
                        <a:pt x="137" y="26"/>
                        <a:pt x="137" y="26"/>
                      </a:cubicBezTo>
                      <a:cubicBezTo>
                        <a:pt x="137" y="26"/>
                        <a:pt x="138" y="26"/>
                        <a:pt x="138" y="26"/>
                      </a:cubicBezTo>
                      <a:cubicBezTo>
                        <a:pt x="139" y="25"/>
                        <a:pt x="140" y="25"/>
                        <a:pt x="140" y="25"/>
                      </a:cubicBezTo>
                      <a:cubicBezTo>
                        <a:pt x="141" y="25"/>
                        <a:pt x="141" y="24"/>
                        <a:pt x="140" y="24"/>
                      </a:cubicBezTo>
                      <a:cubicBezTo>
                        <a:pt x="139" y="24"/>
                        <a:pt x="139" y="24"/>
                        <a:pt x="138" y="24"/>
                      </a:cubicBezTo>
                      <a:cubicBezTo>
                        <a:pt x="128" y="27"/>
                        <a:pt x="118" y="31"/>
                        <a:pt x="108" y="34"/>
                      </a:cubicBezTo>
                      <a:cubicBezTo>
                        <a:pt x="96" y="39"/>
                        <a:pt x="83" y="42"/>
                        <a:pt x="71" y="46"/>
                      </a:cubicBezTo>
                      <a:cubicBezTo>
                        <a:pt x="60" y="50"/>
                        <a:pt x="49" y="54"/>
                        <a:pt x="37" y="58"/>
                      </a:cubicBezTo>
                      <a:cubicBezTo>
                        <a:pt x="27" y="61"/>
                        <a:pt x="16" y="64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6" y="70"/>
                        <a:pt x="6" y="70"/>
                        <a:pt x="6" y="70"/>
                      </a:cubicBezTo>
                      <a:cubicBezTo>
                        <a:pt x="16" y="64"/>
                        <a:pt x="26" y="61"/>
                        <a:pt x="37" y="57"/>
                      </a:cubicBezTo>
                      <a:cubicBezTo>
                        <a:pt x="48" y="53"/>
                        <a:pt x="60" y="48"/>
                        <a:pt x="72" y="44"/>
                      </a:cubicBezTo>
                      <a:cubicBezTo>
                        <a:pt x="79" y="41"/>
                        <a:pt x="86" y="39"/>
                        <a:pt x="94" y="36"/>
                      </a:cubicBezTo>
                      <a:cubicBezTo>
                        <a:pt x="98" y="34"/>
                        <a:pt x="103" y="33"/>
                        <a:pt x="108" y="31"/>
                      </a:cubicBezTo>
                      <a:cubicBezTo>
                        <a:pt x="113" y="29"/>
                        <a:pt x="119" y="27"/>
                        <a:pt x="125" y="25"/>
                      </a:cubicBezTo>
                      <a:cubicBezTo>
                        <a:pt x="127" y="24"/>
                        <a:pt x="129" y="23"/>
                        <a:pt x="131" y="23"/>
                      </a:cubicBezTo>
                      <a:cubicBezTo>
                        <a:pt x="131" y="23"/>
                        <a:pt x="131" y="23"/>
                        <a:pt x="131" y="23"/>
                      </a:cubicBezTo>
                      <a:cubicBezTo>
                        <a:pt x="133" y="22"/>
                        <a:pt x="136" y="21"/>
                        <a:pt x="138" y="21"/>
                      </a:cubicBezTo>
                      <a:cubicBezTo>
                        <a:pt x="138" y="21"/>
                        <a:pt x="139" y="21"/>
                        <a:pt x="140" y="20"/>
                      </a:cubicBezTo>
                      <a:cubicBezTo>
                        <a:pt x="141" y="20"/>
                        <a:pt x="140" y="19"/>
                        <a:pt x="139" y="19"/>
                      </a:cubicBezTo>
                      <a:cubicBezTo>
                        <a:pt x="139" y="19"/>
                        <a:pt x="138" y="19"/>
                        <a:pt x="137" y="20"/>
                      </a:cubicBezTo>
                      <a:cubicBezTo>
                        <a:pt x="137" y="20"/>
                        <a:pt x="136" y="20"/>
                        <a:pt x="135" y="20"/>
                      </a:cubicBezTo>
                      <a:cubicBezTo>
                        <a:pt x="135" y="20"/>
                        <a:pt x="134" y="20"/>
                        <a:pt x="133" y="21"/>
                      </a:cubicBezTo>
                      <a:cubicBezTo>
                        <a:pt x="117" y="25"/>
                        <a:pt x="102" y="31"/>
                        <a:pt x="86" y="37"/>
                      </a:cubicBezTo>
                      <a:cubicBezTo>
                        <a:pt x="79" y="39"/>
                        <a:pt x="72" y="41"/>
                        <a:pt x="64" y="44"/>
                      </a:cubicBezTo>
                      <a:cubicBezTo>
                        <a:pt x="51" y="47"/>
                        <a:pt x="39" y="51"/>
                        <a:pt x="26" y="56"/>
                      </a:cubicBezTo>
                      <a:cubicBezTo>
                        <a:pt x="24" y="57"/>
                        <a:pt x="21" y="58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4" y="60"/>
                        <a:pt x="12" y="60"/>
                        <a:pt x="11" y="59"/>
                      </a:cubicBezTo>
                      <a:cubicBezTo>
                        <a:pt x="16" y="56"/>
                        <a:pt x="23" y="55"/>
                        <a:pt x="29" y="54"/>
                      </a:cubicBezTo>
                      <a:cubicBezTo>
                        <a:pt x="40" y="50"/>
                        <a:pt x="51" y="44"/>
                        <a:pt x="62" y="40"/>
                      </a:cubicBezTo>
                      <a:cubicBezTo>
                        <a:pt x="75" y="36"/>
                        <a:pt x="88" y="31"/>
                        <a:pt x="101" y="27"/>
                      </a:cubicBezTo>
                      <a:cubicBezTo>
                        <a:pt x="102" y="26"/>
                        <a:pt x="103" y="26"/>
                        <a:pt x="104" y="26"/>
                      </a:cubicBezTo>
                      <a:cubicBezTo>
                        <a:pt x="105" y="26"/>
                        <a:pt x="105" y="25"/>
                        <a:pt x="106" y="25"/>
                      </a:cubicBezTo>
                      <a:cubicBezTo>
                        <a:pt x="116" y="23"/>
                        <a:pt x="126" y="21"/>
                        <a:pt x="136" y="16"/>
                      </a:cubicBezTo>
                      <a:cubicBezTo>
                        <a:pt x="136" y="16"/>
                        <a:pt x="136" y="16"/>
                        <a:pt x="136" y="16"/>
                      </a:cubicBezTo>
                      <a:cubicBezTo>
                        <a:pt x="137" y="16"/>
                        <a:pt x="136" y="15"/>
                        <a:pt x="135" y="15"/>
                      </a:cubicBezTo>
                      <a:cubicBezTo>
                        <a:pt x="135" y="15"/>
                        <a:pt x="135" y="15"/>
                        <a:pt x="135" y="15"/>
                      </a:cubicBezTo>
                      <a:cubicBezTo>
                        <a:pt x="122" y="17"/>
                        <a:pt x="110" y="21"/>
                        <a:pt x="97" y="26"/>
                      </a:cubicBezTo>
                      <a:cubicBezTo>
                        <a:pt x="96" y="26"/>
                        <a:pt x="96" y="26"/>
                        <a:pt x="95" y="26"/>
                      </a:cubicBezTo>
                      <a:cubicBezTo>
                        <a:pt x="71" y="33"/>
                        <a:pt x="46" y="40"/>
                        <a:pt x="24" y="51"/>
                      </a:cubicBezTo>
                      <a:cubicBezTo>
                        <a:pt x="21" y="52"/>
                        <a:pt x="17" y="54"/>
                        <a:pt x="14" y="55"/>
                      </a:cubicBezTo>
                      <a:cubicBezTo>
                        <a:pt x="13" y="55"/>
                        <a:pt x="12" y="55"/>
                        <a:pt x="12" y="55"/>
                      </a:cubicBezTo>
                      <a:cubicBezTo>
                        <a:pt x="11" y="55"/>
                        <a:pt x="12" y="55"/>
                        <a:pt x="12" y="54"/>
                      </a:cubicBezTo>
                      <a:cubicBezTo>
                        <a:pt x="14" y="54"/>
                        <a:pt x="17" y="52"/>
                        <a:pt x="17" y="52"/>
                      </a:cubicBezTo>
                      <a:cubicBezTo>
                        <a:pt x="23" y="49"/>
                        <a:pt x="30" y="46"/>
                        <a:pt x="36" y="43"/>
                      </a:cubicBezTo>
                      <a:cubicBezTo>
                        <a:pt x="49" y="38"/>
                        <a:pt x="62" y="33"/>
                        <a:pt x="75" y="29"/>
                      </a:cubicBezTo>
                      <a:cubicBezTo>
                        <a:pt x="79" y="27"/>
                        <a:pt x="84" y="26"/>
                        <a:pt x="89" y="24"/>
                      </a:cubicBezTo>
                      <a:cubicBezTo>
                        <a:pt x="104" y="21"/>
                        <a:pt x="119" y="18"/>
                        <a:pt x="133" y="12"/>
                      </a:cubicBezTo>
                      <a:cubicBezTo>
                        <a:pt x="133" y="12"/>
                        <a:pt x="133" y="12"/>
                        <a:pt x="133" y="12"/>
                      </a:cubicBezTo>
                      <a:cubicBezTo>
                        <a:pt x="134" y="11"/>
                        <a:pt x="133" y="10"/>
                        <a:pt x="133" y="10"/>
                      </a:cubicBezTo>
                      <a:cubicBezTo>
                        <a:pt x="132" y="10"/>
                        <a:pt x="132" y="11"/>
                        <a:pt x="132" y="11"/>
                      </a:cubicBezTo>
                      <a:cubicBezTo>
                        <a:pt x="122" y="13"/>
                        <a:pt x="112" y="16"/>
                        <a:pt x="103" y="19"/>
                      </a:cubicBezTo>
                      <a:cubicBezTo>
                        <a:pt x="101" y="20"/>
                        <a:pt x="100" y="20"/>
                        <a:pt x="99" y="20"/>
                      </a:cubicBezTo>
                      <a:cubicBezTo>
                        <a:pt x="77" y="26"/>
                        <a:pt x="55" y="32"/>
                        <a:pt x="34" y="40"/>
                      </a:cubicBezTo>
                      <a:cubicBezTo>
                        <a:pt x="29" y="42"/>
                        <a:pt x="24" y="44"/>
                        <a:pt x="19" y="46"/>
                      </a:cubicBezTo>
                      <a:cubicBezTo>
                        <a:pt x="18" y="46"/>
                        <a:pt x="17" y="47"/>
                        <a:pt x="16" y="47"/>
                      </a:cubicBezTo>
                      <a:cubicBezTo>
                        <a:pt x="14" y="48"/>
                        <a:pt x="13" y="48"/>
                        <a:pt x="16" y="46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5"/>
                        <a:pt x="21" y="43"/>
                        <a:pt x="23" y="42"/>
                      </a:cubicBezTo>
                      <a:cubicBezTo>
                        <a:pt x="34" y="36"/>
                        <a:pt x="47" y="32"/>
                        <a:pt x="59" y="28"/>
                      </a:cubicBezTo>
                      <a:cubicBezTo>
                        <a:pt x="82" y="21"/>
                        <a:pt x="107" y="16"/>
                        <a:pt x="129" y="6"/>
                      </a:cubicBezTo>
                      <a:cubicBezTo>
                        <a:pt x="129" y="6"/>
                        <a:pt x="129" y="6"/>
                        <a:pt x="130" y="6"/>
                      </a:cubicBezTo>
                      <a:cubicBezTo>
                        <a:pt x="130" y="6"/>
                        <a:pt x="130" y="4"/>
                        <a:pt x="129" y="5"/>
                      </a:cubicBezTo>
                      <a:cubicBezTo>
                        <a:pt x="129" y="5"/>
                        <a:pt x="128" y="5"/>
                        <a:pt x="128" y="5"/>
                      </a:cubicBezTo>
                      <a:cubicBezTo>
                        <a:pt x="110" y="11"/>
                        <a:pt x="92" y="16"/>
                        <a:pt x="73" y="21"/>
                      </a:cubicBezTo>
                      <a:cubicBezTo>
                        <a:pt x="64" y="23"/>
                        <a:pt x="55" y="26"/>
                        <a:pt x="45" y="30"/>
                      </a:cubicBezTo>
                      <a:cubicBezTo>
                        <a:pt x="41" y="31"/>
                        <a:pt x="36" y="33"/>
                        <a:pt x="32" y="35"/>
                      </a:cubicBezTo>
                      <a:cubicBezTo>
                        <a:pt x="28" y="36"/>
                        <a:pt x="23" y="36"/>
                        <a:pt x="19" y="38"/>
                      </a:cubicBezTo>
                      <a:cubicBezTo>
                        <a:pt x="38" y="30"/>
                        <a:pt x="57" y="24"/>
                        <a:pt x="77" y="18"/>
                      </a:cubicBezTo>
                      <a:cubicBezTo>
                        <a:pt x="86" y="15"/>
                        <a:pt x="95" y="12"/>
                        <a:pt x="104" y="10"/>
                      </a:cubicBezTo>
                      <a:cubicBezTo>
                        <a:pt x="112" y="7"/>
                        <a:pt x="119" y="6"/>
                        <a:pt x="127" y="2"/>
                      </a:cubicBezTo>
                      <a:cubicBezTo>
                        <a:pt x="127" y="2"/>
                        <a:pt x="127" y="2"/>
                        <a:pt x="127" y="2"/>
                      </a:cubicBezTo>
                      <a:cubicBezTo>
                        <a:pt x="128" y="1"/>
                        <a:pt x="127" y="0"/>
                        <a:pt x="127" y="1"/>
                      </a:cubicBezTo>
                      <a:cubicBezTo>
                        <a:pt x="126" y="1"/>
                        <a:pt x="126" y="1"/>
                        <a:pt x="126" y="1"/>
                      </a:cubicBezTo>
                      <a:cubicBezTo>
                        <a:pt x="118" y="5"/>
                        <a:pt x="109" y="7"/>
                        <a:pt x="101" y="9"/>
                      </a:cubicBezTo>
                      <a:cubicBezTo>
                        <a:pt x="90" y="12"/>
                        <a:pt x="80" y="16"/>
                        <a:pt x="70" y="19"/>
                      </a:cubicBezTo>
                      <a:close/>
                      <a:moveTo>
                        <a:pt x="122" y="31"/>
                      </a:moveTo>
                      <a:cubicBezTo>
                        <a:pt x="116" y="33"/>
                        <a:pt x="110" y="36"/>
                        <a:pt x="103" y="37"/>
                      </a:cubicBezTo>
                      <a:cubicBezTo>
                        <a:pt x="103" y="38"/>
                        <a:pt x="102" y="38"/>
                        <a:pt x="101" y="38"/>
                      </a:cubicBezTo>
                      <a:cubicBezTo>
                        <a:pt x="103" y="38"/>
                        <a:pt x="104" y="37"/>
                        <a:pt x="105" y="37"/>
                      </a:cubicBezTo>
                      <a:cubicBezTo>
                        <a:pt x="111" y="35"/>
                        <a:pt x="116" y="33"/>
                        <a:pt x="122" y="31"/>
                      </a:cubicBezTo>
                      <a:close/>
                      <a:moveTo>
                        <a:pt x="118" y="21"/>
                      </a:moveTo>
                      <a:cubicBezTo>
                        <a:pt x="121" y="20"/>
                        <a:pt x="124" y="19"/>
                        <a:pt x="127" y="18"/>
                      </a:cubicBezTo>
                      <a:cubicBezTo>
                        <a:pt x="128" y="18"/>
                        <a:pt x="137" y="15"/>
                        <a:pt x="130" y="17"/>
                      </a:cubicBezTo>
                      <a:cubicBezTo>
                        <a:pt x="125" y="19"/>
                        <a:pt x="120" y="21"/>
                        <a:pt x="114" y="22"/>
                      </a:cubicBezTo>
                      <a:cubicBezTo>
                        <a:pt x="115" y="22"/>
                        <a:pt x="117" y="21"/>
                        <a:pt x="118" y="21"/>
                      </a:cubicBezTo>
                      <a:close/>
                      <a:moveTo>
                        <a:pt x="120" y="15"/>
                      </a:moveTo>
                      <a:cubicBezTo>
                        <a:pt x="121" y="15"/>
                        <a:pt x="121" y="15"/>
                        <a:pt x="122" y="14"/>
                      </a:cubicBezTo>
                      <a:cubicBezTo>
                        <a:pt x="121" y="15"/>
                        <a:pt x="121" y="15"/>
                        <a:pt x="120" y="15"/>
                      </a:cubicBezTo>
                      <a:close/>
                      <a:moveTo>
                        <a:pt x="107" y="13"/>
                      </a:moveTo>
                      <a:cubicBezTo>
                        <a:pt x="99" y="15"/>
                        <a:pt x="91" y="18"/>
                        <a:pt x="83" y="20"/>
                      </a:cubicBezTo>
                      <a:cubicBezTo>
                        <a:pt x="89" y="18"/>
                        <a:pt x="95" y="16"/>
                        <a:pt x="102" y="14"/>
                      </a:cubicBezTo>
                      <a:cubicBezTo>
                        <a:pt x="104" y="14"/>
                        <a:pt x="105" y="13"/>
                        <a:pt x="10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8" name="Freeform 4482"/>
                <p:cNvSpPr>
                  <a:spLocks noEditPoints="1"/>
                </p:cNvSpPr>
                <p:nvPr/>
              </p:nvSpPr>
              <p:spPr bwMode="auto">
                <a:xfrm>
                  <a:off x="3311" y="1392"/>
                  <a:ext cx="249" cy="158"/>
                </a:xfrm>
                <a:custGeom>
                  <a:avLst/>
                  <a:gdLst>
                    <a:gd name="T0" fmla="*/ 5 w 143"/>
                    <a:gd name="T1" fmla="*/ 53 h 91"/>
                    <a:gd name="T2" fmla="*/ 5 w 143"/>
                    <a:gd name="T3" fmla="*/ 54 h 91"/>
                    <a:gd name="T4" fmla="*/ 109 w 143"/>
                    <a:gd name="T5" fmla="*/ 14 h 91"/>
                    <a:gd name="T6" fmla="*/ 102 w 143"/>
                    <a:gd name="T7" fmla="*/ 18 h 91"/>
                    <a:gd name="T8" fmla="*/ 1 w 143"/>
                    <a:gd name="T9" fmla="*/ 62 h 91"/>
                    <a:gd name="T10" fmla="*/ 31 w 143"/>
                    <a:gd name="T11" fmla="*/ 52 h 91"/>
                    <a:gd name="T12" fmla="*/ 67 w 143"/>
                    <a:gd name="T13" fmla="*/ 42 h 91"/>
                    <a:gd name="T14" fmla="*/ 0 w 143"/>
                    <a:gd name="T15" fmla="*/ 71 h 91"/>
                    <a:gd name="T16" fmla="*/ 53 w 143"/>
                    <a:gd name="T17" fmla="*/ 53 h 91"/>
                    <a:gd name="T18" fmla="*/ 14 w 143"/>
                    <a:gd name="T19" fmla="*/ 70 h 91"/>
                    <a:gd name="T20" fmla="*/ 2 w 143"/>
                    <a:gd name="T21" fmla="*/ 80 h 91"/>
                    <a:gd name="T22" fmla="*/ 51 w 143"/>
                    <a:gd name="T23" fmla="*/ 62 h 91"/>
                    <a:gd name="T24" fmla="*/ 44 w 143"/>
                    <a:gd name="T25" fmla="*/ 66 h 91"/>
                    <a:gd name="T26" fmla="*/ 4 w 143"/>
                    <a:gd name="T27" fmla="*/ 85 h 91"/>
                    <a:gd name="T28" fmla="*/ 42 w 143"/>
                    <a:gd name="T29" fmla="*/ 74 h 91"/>
                    <a:gd name="T30" fmla="*/ 83 w 143"/>
                    <a:gd name="T31" fmla="*/ 61 h 91"/>
                    <a:gd name="T32" fmla="*/ 41 w 143"/>
                    <a:gd name="T33" fmla="*/ 75 h 91"/>
                    <a:gd name="T34" fmla="*/ 12 w 143"/>
                    <a:gd name="T35" fmla="*/ 91 h 91"/>
                    <a:gd name="T36" fmla="*/ 45 w 143"/>
                    <a:gd name="T37" fmla="*/ 80 h 91"/>
                    <a:gd name="T38" fmla="*/ 25 w 143"/>
                    <a:gd name="T39" fmla="*/ 91 h 91"/>
                    <a:gd name="T40" fmla="*/ 33 w 143"/>
                    <a:gd name="T41" fmla="*/ 86 h 91"/>
                    <a:gd name="T42" fmla="*/ 49 w 143"/>
                    <a:gd name="T43" fmla="*/ 79 h 91"/>
                    <a:gd name="T44" fmla="*/ 25 w 143"/>
                    <a:gd name="T45" fmla="*/ 86 h 91"/>
                    <a:gd name="T46" fmla="*/ 31 w 143"/>
                    <a:gd name="T47" fmla="*/ 82 h 91"/>
                    <a:gd name="T48" fmla="*/ 88 w 143"/>
                    <a:gd name="T49" fmla="*/ 59 h 91"/>
                    <a:gd name="T50" fmla="*/ 44 w 143"/>
                    <a:gd name="T51" fmla="*/ 72 h 91"/>
                    <a:gd name="T52" fmla="*/ 7 w 143"/>
                    <a:gd name="T53" fmla="*/ 84 h 91"/>
                    <a:gd name="T54" fmla="*/ 98 w 143"/>
                    <a:gd name="T55" fmla="*/ 47 h 91"/>
                    <a:gd name="T56" fmla="*/ 97 w 143"/>
                    <a:gd name="T57" fmla="*/ 45 h 91"/>
                    <a:gd name="T58" fmla="*/ 12 w 143"/>
                    <a:gd name="T59" fmla="*/ 75 h 91"/>
                    <a:gd name="T60" fmla="*/ 63 w 143"/>
                    <a:gd name="T61" fmla="*/ 51 h 91"/>
                    <a:gd name="T62" fmla="*/ 98 w 143"/>
                    <a:gd name="T63" fmla="*/ 37 h 91"/>
                    <a:gd name="T64" fmla="*/ 100 w 143"/>
                    <a:gd name="T65" fmla="*/ 36 h 91"/>
                    <a:gd name="T66" fmla="*/ 100 w 143"/>
                    <a:gd name="T67" fmla="*/ 34 h 91"/>
                    <a:gd name="T68" fmla="*/ 83 w 143"/>
                    <a:gd name="T69" fmla="*/ 42 h 91"/>
                    <a:gd name="T70" fmla="*/ 87 w 143"/>
                    <a:gd name="T71" fmla="*/ 34 h 91"/>
                    <a:gd name="T72" fmla="*/ 122 w 143"/>
                    <a:gd name="T73" fmla="*/ 16 h 91"/>
                    <a:gd name="T74" fmla="*/ 130 w 143"/>
                    <a:gd name="T75" fmla="*/ 12 h 91"/>
                    <a:gd name="T76" fmla="*/ 106 w 143"/>
                    <a:gd name="T77" fmla="*/ 23 h 91"/>
                    <a:gd name="T78" fmla="*/ 68 w 143"/>
                    <a:gd name="T79" fmla="*/ 38 h 91"/>
                    <a:gd name="T80" fmla="*/ 6 w 143"/>
                    <a:gd name="T81" fmla="*/ 60 h 91"/>
                    <a:gd name="T82" fmla="*/ 79 w 143"/>
                    <a:gd name="T83" fmla="*/ 28 h 91"/>
                    <a:gd name="T84" fmla="*/ 141 w 143"/>
                    <a:gd name="T85" fmla="*/ 2 h 91"/>
                    <a:gd name="T86" fmla="*/ 106 w 143"/>
                    <a:gd name="T87" fmla="*/ 13 h 91"/>
                    <a:gd name="T88" fmla="*/ 7 w 143"/>
                    <a:gd name="T89" fmla="*/ 69 h 91"/>
                    <a:gd name="T90" fmla="*/ 10 w 143"/>
                    <a:gd name="T91" fmla="*/ 68 h 91"/>
                    <a:gd name="T92" fmla="*/ 113 w 143"/>
                    <a:gd name="T93" fmla="*/ 21 h 91"/>
                    <a:gd name="T94" fmla="*/ 91 w 143"/>
                    <a:gd name="T95" fmla="*/ 31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91">
                      <a:moveTo>
                        <a:pt x="70" y="28"/>
                      </a:moveTo>
                      <a:cubicBezTo>
                        <a:pt x="58" y="32"/>
                        <a:pt x="46" y="37"/>
                        <a:pt x="34" y="42"/>
                      </a:cubicBezTo>
                      <a:cubicBezTo>
                        <a:pt x="24" y="45"/>
                        <a:pt x="14" y="48"/>
                        <a:pt x="5" y="53"/>
                      </a:cubicBezTo>
                      <a:cubicBezTo>
                        <a:pt x="4" y="53"/>
                        <a:pt x="2" y="54"/>
                        <a:pt x="1" y="55"/>
                      </a:cubicBezTo>
                      <a:cubicBezTo>
                        <a:pt x="0" y="55"/>
                        <a:pt x="1" y="56"/>
                        <a:pt x="1" y="56"/>
                      </a:cubicBezTo>
                      <a:cubicBezTo>
                        <a:pt x="3" y="55"/>
                        <a:pt x="4" y="55"/>
                        <a:pt x="5" y="54"/>
                      </a:cubicBezTo>
                      <a:cubicBezTo>
                        <a:pt x="15" y="49"/>
                        <a:pt x="26" y="46"/>
                        <a:pt x="37" y="42"/>
                      </a:cubicBezTo>
                      <a:cubicBezTo>
                        <a:pt x="49" y="37"/>
                        <a:pt x="61" y="33"/>
                        <a:pt x="73" y="28"/>
                      </a:cubicBezTo>
                      <a:cubicBezTo>
                        <a:pt x="85" y="23"/>
                        <a:pt x="97" y="18"/>
                        <a:pt x="109" y="14"/>
                      </a:cubicBezTo>
                      <a:cubicBezTo>
                        <a:pt x="115" y="12"/>
                        <a:pt x="121" y="10"/>
                        <a:pt x="127" y="8"/>
                      </a:cubicBezTo>
                      <a:cubicBezTo>
                        <a:pt x="130" y="7"/>
                        <a:pt x="143" y="0"/>
                        <a:pt x="136" y="4"/>
                      </a:cubicBezTo>
                      <a:cubicBezTo>
                        <a:pt x="126" y="11"/>
                        <a:pt x="113" y="13"/>
                        <a:pt x="102" y="18"/>
                      </a:cubicBezTo>
                      <a:cubicBezTo>
                        <a:pt x="90" y="22"/>
                        <a:pt x="79" y="27"/>
                        <a:pt x="67" y="32"/>
                      </a:cubicBezTo>
                      <a:cubicBezTo>
                        <a:pt x="46" y="41"/>
                        <a:pt x="24" y="49"/>
                        <a:pt x="4" y="60"/>
                      </a:cubicBezTo>
                      <a:cubicBezTo>
                        <a:pt x="3" y="61"/>
                        <a:pt x="2" y="61"/>
                        <a:pt x="1" y="62"/>
                      </a:cubicBezTo>
                      <a:cubicBezTo>
                        <a:pt x="0" y="62"/>
                        <a:pt x="1" y="63"/>
                        <a:pt x="1" y="63"/>
                      </a:cubicBezTo>
                      <a:cubicBezTo>
                        <a:pt x="2" y="63"/>
                        <a:pt x="3" y="62"/>
                        <a:pt x="4" y="62"/>
                      </a:cubicBezTo>
                      <a:cubicBezTo>
                        <a:pt x="13" y="60"/>
                        <a:pt x="22" y="55"/>
                        <a:pt x="31" y="52"/>
                      </a:cubicBezTo>
                      <a:cubicBezTo>
                        <a:pt x="43" y="47"/>
                        <a:pt x="56" y="44"/>
                        <a:pt x="69" y="39"/>
                      </a:cubicBezTo>
                      <a:cubicBezTo>
                        <a:pt x="72" y="38"/>
                        <a:pt x="75" y="37"/>
                        <a:pt x="78" y="36"/>
                      </a:cubicBezTo>
                      <a:cubicBezTo>
                        <a:pt x="74" y="38"/>
                        <a:pt x="71" y="40"/>
                        <a:pt x="67" y="42"/>
                      </a:cubicBezTo>
                      <a:cubicBezTo>
                        <a:pt x="55" y="48"/>
                        <a:pt x="43" y="53"/>
                        <a:pt x="32" y="58"/>
                      </a:cubicBezTo>
                      <a:cubicBezTo>
                        <a:pt x="22" y="62"/>
                        <a:pt x="12" y="65"/>
                        <a:pt x="3" y="70"/>
                      </a:cubicBezTo>
                      <a:cubicBezTo>
                        <a:pt x="2" y="70"/>
                        <a:pt x="1" y="71"/>
                        <a:pt x="0" y="71"/>
                      </a:cubicBezTo>
                      <a:cubicBezTo>
                        <a:pt x="0" y="72"/>
                        <a:pt x="0" y="73"/>
                        <a:pt x="1" y="73"/>
                      </a:cubicBezTo>
                      <a:cubicBezTo>
                        <a:pt x="1" y="72"/>
                        <a:pt x="2" y="72"/>
                        <a:pt x="3" y="72"/>
                      </a:cubicBezTo>
                      <a:cubicBezTo>
                        <a:pt x="20" y="66"/>
                        <a:pt x="36" y="59"/>
                        <a:pt x="53" y="53"/>
                      </a:cubicBezTo>
                      <a:cubicBezTo>
                        <a:pt x="57" y="52"/>
                        <a:pt x="62" y="50"/>
                        <a:pt x="66" y="49"/>
                      </a:cubicBezTo>
                      <a:cubicBezTo>
                        <a:pt x="59" y="52"/>
                        <a:pt x="52" y="54"/>
                        <a:pt x="45" y="57"/>
                      </a:cubicBezTo>
                      <a:cubicBezTo>
                        <a:pt x="35" y="62"/>
                        <a:pt x="24" y="66"/>
                        <a:pt x="14" y="70"/>
                      </a:cubicBezTo>
                      <a:cubicBezTo>
                        <a:pt x="10" y="72"/>
                        <a:pt x="6" y="74"/>
                        <a:pt x="3" y="77"/>
                      </a:cubicBezTo>
                      <a:cubicBezTo>
                        <a:pt x="2" y="77"/>
                        <a:pt x="2" y="78"/>
                        <a:pt x="1" y="79"/>
                      </a:cubicBezTo>
                      <a:cubicBezTo>
                        <a:pt x="1" y="80"/>
                        <a:pt x="1" y="80"/>
                        <a:pt x="2" y="80"/>
                      </a:cubicBezTo>
                      <a:cubicBezTo>
                        <a:pt x="2" y="80"/>
                        <a:pt x="3" y="80"/>
                        <a:pt x="4" y="80"/>
                      </a:cubicBezTo>
                      <a:cubicBezTo>
                        <a:pt x="10" y="77"/>
                        <a:pt x="17" y="74"/>
                        <a:pt x="23" y="71"/>
                      </a:cubicBezTo>
                      <a:cubicBezTo>
                        <a:pt x="32" y="67"/>
                        <a:pt x="42" y="65"/>
                        <a:pt x="51" y="62"/>
                      </a:cubicBezTo>
                      <a:cubicBezTo>
                        <a:pt x="59" y="60"/>
                        <a:pt x="66" y="57"/>
                        <a:pt x="74" y="55"/>
                      </a:cubicBezTo>
                      <a:cubicBezTo>
                        <a:pt x="72" y="56"/>
                        <a:pt x="71" y="56"/>
                        <a:pt x="69" y="57"/>
                      </a:cubicBezTo>
                      <a:cubicBezTo>
                        <a:pt x="61" y="60"/>
                        <a:pt x="52" y="63"/>
                        <a:pt x="44" y="66"/>
                      </a:cubicBezTo>
                      <a:cubicBezTo>
                        <a:pt x="35" y="70"/>
                        <a:pt x="27" y="74"/>
                        <a:pt x="18" y="78"/>
                      </a:cubicBezTo>
                      <a:cubicBezTo>
                        <a:pt x="14" y="80"/>
                        <a:pt x="9" y="81"/>
                        <a:pt x="5" y="85"/>
                      </a:cubicBezTo>
                      <a:cubicBezTo>
                        <a:pt x="5" y="85"/>
                        <a:pt x="4" y="85"/>
                        <a:pt x="4" y="85"/>
                      </a:cubicBezTo>
                      <a:cubicBezTo>
                        <a:pt x="4" y="86"/>
                        <a:pt x="4" y="87"/>
                        <a:pt x="5" y="87"/>
                      </a:cubicBezTo>
                      <a:cubicBezTo>
                        <a:pt x="5" y="87"/>
                        <a:pt x="6" y="86"/>
                        <a:pt x="6" y="86"/>
                      </a:cubicBezTo>
                      <a:cubicBezTo>
                        <a:pt x="19" y="85"/>
                        <a:pt x="30" y="79"/>
                        <a:pt x="42" y="74"/>
                      </a:cubicBezTo>
                      <a:cubicBezTo>
                        <a:pt x="49" y="71"/>
                        <a:pt x="57" y="68"/>
                        <a:pt x="64" y="66"/>
                      </a:cubicBezTo>
                      <a:cubicBezTo>
                        <a:pt x="69" y="65"/>
                        <a:pt x="74" y="64"/>
                        <a:pt x="79" y="62"/>
                      </a:cubicBezTo>
                      <a:cubicBezTo>
                        <a:pt x="80" y="62"/>
                        <a:pt x="81" y="61"/>
                        <a:pt x="83" y="61"/>
                      </a:cubicBezTo>
                      <a:cubicBezTo>
                        <a:pt x="80" y="62"/>
                        <a:pt x="78" y="63"/>
                        <a:pt x="76" y="64"/>
                      </a:cubicBezTo>
                      <a:cubicBezTo>
                        <a:pt x="72" y="65"/>
                        <a:pt x="68" y="66"/>
                        <a:pt x="65" y="67"/>
                      </a:cubicBezTo>
                      <a:cubicBezTo>
                        <a:pt x="57" y="69"/>
                        <a:pt x="49" y="72"/>
                        <a:pt x="41" y="75"/>
                      </a:cubicBezTo>
                      <a:cubicBezTo>
                        <a:pt x="36" y="78"/>
                        <a:pt x="30" y="80"/>
                        <a:pt x="25" y="83"/>
                      </a:cubicBezTo>
                      <a:cubicBezTo>
                        <a:pt x="21" y="85"/>
                        <a:pt x="15" y="86"/>
                        <a:pt x="12" y="90"/>
                      </a:cubicBezTo>
                      <a:cubicBezTo>
                        <a:pt x="11" y="90"/>
                        <a:pt x="12" y="90"/>
                        <a:pt x="12" y="91"/>
                      </a:cubicBezTo>
                      <a:cubicBezTo>
                        <a:pt x="15" y="91"/>
                        <a:pt x="18" y="90"/>
                        <a:pt x="22" y="89"/>
                      </a:cubicBezTo>
                      <a:cubicBezTo>
                        <a:pt x="28" y="87"/>
                        <a:pt x="34" y="84"/>
                        <a:pt x="40" y="82"/>
                      </a:cubicBezTo>
                      <a:cubicBezTo>
                        <a:pt x="40" y="82"/>
                        <a:pt x="48" y="78"/>
                        <a:pt x="45" y="80"/>
                      </a:cubicBezTo>
                      <a:cubicBezTo>
                        <a:pt x="42" y="82"/>
                        <a:pt x="38" y="83"/>
                        <a:pt x="35" y="84"/>
                      </a:cubicBezTo>
                      <a:cubicBezTo>
                        <a:pt x="31" y="86"/>
                        <a:pt x="28" y="87"/>
                        <a:pt x="25" y="90"/>
                      </a:cubicBezTo>
                      <a:cubicBezTo>
                        <a:pt x="25" y="91"/>
                        <a:pt x="25" y="91"/>
                        <a:pt x="25" y="91"/>
                      </a:cubicBezTo>
                      <a:cubicBezTo>
                        <a:pt x="26" y="91"/>
                        <a:pt x="26" y="91"/>
                        <a:pt x="27" y="91"/>
                      </a:cubicBezTo>
                      <a:cubicBezTo>
                        <a:pt x="27" y="91"/>
                        <a:pt x="27" y="90"/>
                        <a:pt x="27" y="90"/>
                      </a:cubicBezTo>
                      <a:cubicBezTo>
                        <a:pt x="27" y="90"/>
                        <a:pt x="33" y="86"/>
                        <a:pt x="33" y="86"/>
                      </a:cubicBezTo>
                      <a:cubicBezTo>
                        <a:pt x="35" y="85"/>
                        <a:pt x="38" y="85"/>
                        <a:pt x="40" y="84"/>
                      </a:cubicBezTo>
                      <a:cubicBezTo>
                        <a:pt x="41" y="84"/>
                        <a:pt x="42" y="83"/>
                        <a:pt x="44" y="82"/>
                      </a:cubicBezTo>
                      <a:cubicBezTo>
                        <a:pt x="45" y="81"/>
                        <a:pt x="47" y="80"/>
                        <a:pt x="49" y="79"/>
                      </a:cubicBezTo>
                      <a:cubicBezTo>
                        <a:pt x="49" y="79"/>
                        <a:pt x="49" y="79"/>
                        <a:pt x="49" y="78"/>
                      </a:cubicBezTo>
                      <a:cubicBezTo>
                        <a:pt x="49" y="78"/>
                        <a:pt x="49" y="78"/>
                        <a:pt x="48" y="78"/>
                      </a:cubicBezTo>
                      <a:cubicBezTo>
                        <a:pt x="41" y="80"/>
                        <a:pt x="33" y="83"/>
                        <a:pt x="25" y="86"/>
                      </a:cubicBezTo>
                      <a:cubicBezTo>
                        <a:pt x="23" y="87"/>
                        <a:pt x="21" y="88"/>
                        <a:pt x="19" y="89"/>
                      </a:cubicBezTo>
                      <a:cubicBezTo>
                        <a:pt x="17" y="89"/>
                        <a:pt x="12" y="90"/>
                        <a:pt x="19" y="87"/>
                      </a:cubicBezTo>
                      <a:cubicBezTo>
                        <a:pt x="23" y="85"/>
                        <a:pt x="27" y="83"/>
                        <a:pt x="31" y="82"/>
                      </a:cubicBezTo>
                      <a:cubicBezTo>
                        <a:pt x="41" y="77"/>
                        <a:pt x="51" y="73"/>
                        <a:pt x="62" y="69"/>
                      </a:cubicBezTo>
                      <a:cubicBezTo>
                        <a:pt x="64" y="68"/>
                        <a:pt x="66" y="68"/>
                        <a:pt x="68" y="67"/>
                      </a:cubicBezTo>
                      <a:cubicBezTo>
                        <a:pt x="75" y="65"/>
                        <a:pt x="82" y="63"/>
                        <a:pt x="88" y="59"/>
                      </a:cubicBezTo>
                      <a:cubicBezTo>
                        <a:pt x="89" y="59"/>
                        <a:pt x="88" y="58"/>
                        <a:pt x="88" y="58"/>
                      </a:cubicBezTo>
                      <a:cubicBezTo>
                        <a:pt x="87" y="58"/>
                        <a:pt x="87" y="58"/>
                        <a:pt x="86" y="59"/>
                      </a:cubicBezTo>
                      <a:cubicBezTo>
                        <a:pt x="72" y="62"/>
                        <a:pt x="58" y="66"/>
                        <a:pt x="44" y="72"/>
                      </a:cubicBezTo>
                      <a:cubicBezTo>
                        <a:pt x="38" y="75"/>
                        <a:pt x="31" y="78"/>
                        <a:pt x="25" y="80"/>
                      </a:cubicBezTo>
                      <a:cubicBezTo>
                        <a:pt x="21" y="82"/>
                        <a:pt x="17" y="83"/>
                        <a:pt x="13" y="84"/>
                      </a:cubicBezTo>
                      <a:cubicBezTo>
                        <a:pt x="11" y="85"/>
                        <a:pt x="9" y="85"/>
                        <a:pt x="7" y="84"/>
                      </a:cubicBezTo>
                      <a:cubicBezTo>
                        <a:pt x="9" y="83"/>
                        <a:pt x="11" y="83"/>
                        <a:pt x="13" y="82"/>
                      </a:cubicBezTo>
                      <a:cubicBezTo>
                        <a:pt x="27" y="77"/>
                        <a:pt x="40" y="69"/>
                        <a:pt x="54" y="64"/>
                      </a:cubicBezTo>
                      <a:cubicBezTo>
                        <a:pt x="68" y="58"/>
                        <a:pt x="84" y="54"/>
                        <a:pt x="98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6"/>
                      </a:cubicBezTo>
                      <a:cubicBezTo>
                        <a:pt x="98" y="45"/>
                        <a:pt x="98" y="45"/>
                        <a:pt x="97" y="45"/>
                      </a:cubicBezTo>
                      <a:cubicBezTo>
                        <a:pt x="82" y="53"/>
                        <a:pt x="64" y="57"/>
                        <a:pt x="47" y="62"/>
                      </a:cubicBezTo>
                      <a:cubicBezTo>
                        <a:pt x="38" y="65"/>
                        <a:pt x="29" y="67"/>
                        <a:pt x="20" y="71"/>
                      </a:cubicBezTo>
                      <a:cubicBezTo>
                        <a:pt x="17" y="72"/>
                        <a:pt x="15" y="73"/>
                        <a:pt x="12" y="75"/>
                      </a:cubicBezTo>
                      <a:cubicBezTo>
                        <a:pt x="10" y="76"/>
                        <a:pt x="7" y="77"/>
                        <a:pt x="4" y="78"/>
                      </a:cubicBezTo>
                      <a:cubicBezTo>
                        <a:pt x="6" y="78"/>
                        <a:pt x="8" y="75"/>
                        <a:pt x="9" y="74"/>
                      </a:cubicBezTo>
                      <a:cubicBezTo>
                        <a:pt x="27" y="66"/>
                        <a:pt x="45" y="58"/>
                        <a:pt x="63" y="51"/>
                      </a:cubicBezTo>
                      <a:cubicBezTo>
                        <a:pt x="71" y="48"/>
                        <a:pt x="79" y="45"/>
                        <a:pt x="87" y="42"/>
                      </a:cubicBezTo>
                      <a:cubicBezTo>
                        <a:pt x="89" y="41"/>
                        <a:pt x="91" y="40"/>
                        <a:pt x="93" y="39"/>
                      </a:cubicBezTo>
                      <a:cubicBezTo>
                        <a:pt x="95" y="38"/>
                        <a:pt x="96" y="37"/>
                        <a:pt x="98" y="37"/>
                      </a:cubicBezTo>
                      <a:cubicBezTo>
                        <a:pt x="98" y="37"/>
                        <a:pt x="98" y="37"/>
                        <a:pt x="98" y="36"/>
                      </a:cubicBezTo>
                      <a:cubicBezTo>
                        <a:pt x="98" y="36"/>
                        <a:pt x="98" y="36"/>
                        <a:pt x="98" y="36"/>
                      </a:cubicBezTo>
                      <a:cubicBezTo>
                        <a:pt x="99" y="36"/>
                        <a:pt x="99" y="36"/>
                        <a:pt x="100" y="36"/>
                      </a:cubicBezTo>
                      <a:cubicBezTo>
                        <a:pt x="100" y="36"/>
                        <a:pt x="100" y="35"/>
                        <a:pt x="101" y="35"/>
                      </a:cubicBezTo>
                      <a:cubicBezTo>
                        <a:pt x="102" y="35"/>
                        <a:pt x="101" y="34"/>
                        <a:pt x="100" y="34"/>
                      </a:cubicBezTo>
                      <a:cubicBezTo>
                        <a:pt x="100" y="34"/>
                        <a:pt x="100" y="34"/>
                        <a:pt x="100" y="34"/>
                      </a:cubicBezTo>
                      <a:cubicBezTo>
                        <a:pt x="99" y="35"/>
                        <a:pt x="98" y="35"/>
                        <a:pt x="97" y="35"/>
                      </a:cubicBezTo>
                      <a:cubicBezTo>
                        <a:pt x="97" y="35"/>
                        <a:pt x="96" y="36"/>
                        <a:pt x="95" y="36"/>
                      </a:cubicBezTo>
                      <a:cubicBezTo>
                        <a:pt x="91" y="38"/>
                        <a:pt x="87" y="40"/>
                        <a:pt x="83" y="42"/>
                      </a:cubicBezTo>
                      <a:cubicBezTo>
                        <a:pt x="66" y="49"/>
                        <a:pt x="48" y="54"/>
                        <a:pt x="30" y="60"/>
                      </a:cubicBezTo>
                      <a:cubicBezTo>
                        <a:pt x="47" y="53"/>
                        <a:pt x="63" y="46"/>
                        <a:pt x="79" y="37"/>
                      </a:cubicBezTo>
                      <a:cubicBezTo>
                        <a:pt x="81" y="36"/>
                        <a:pt x="84" y="35"/>
                        <a:pt x="87" y="34"/>
                      </a:cubicBezTo>
                      <a:cubicBezTo>
                        <a:pt x="91" y="32"/>
                        <a:pt x="96" y="31"/>
                        <a:pt x="100" y="30"/>
                      </a:cubicBezTo>
                      <a:cubicBezTo>
                        <a:pt x="100" y="29"/>
                        <a:pt x="101" y="29"/>
                        <a:pt x="101" y="29"/>
                      </a:cubicBezTo>
                      <a:cubicBezTo>
                        <a:pt x="109" y="27"/>
                        <a:pt x="115" y="20"/>
                        <a:pt x="122" y="16"/>
                      </a:cubicBezTo>
                      <a:cubicBezTo>
                        <a:pt x="123" y="16"/>
                        <a:pt x="124" y="15"/>
                        <a:pt x="125" y="14"/>
                      </a:cubicBezTo>
                      <a:cubicBezTo>
                        <a:pt x="127" y="14"/>
                        <a:pt x="128" y="14"/>
                        <a:pt x="128" y="13"/>
                      </a:cubicBezTo>
                      <a:cubicBezTo>
                        <a:pt x="129" y="13"/>
                        <a:pt x="129" y="12"/>
                        <a:pt x="130" y="12"/>
                      </a:cubicBezTo>
                      <a:cubicBezTo>
                        <a:pt x="131" y="12"/>
                        <a:pt x="130" y="10"/>
                        <a:pt x="130" y="11"/>
                      </a:cubicBezTo>
                      <a:cubicBezTo>
                        <a:pt x="126" y="13"/>
                        <a:pt x="121" y="14"/>
                        <a:pt x="118" y="17"/>
                      </a:cubicBezTo>
                      <a:cubicBezTo>
                        <a:pt x="114" y="19"/>
                        <a:pt x="110" y="21"/>
                        <a:pt x="106" y="23"/>
                      </a:cubicBezTo>
                      <a:cubicBezTo>
                        <a:pt x="104" y="23"/>
                        <a:pt x="103" y="24"/>
                        <a:pt x="101" y="25"/>
                      </a:cubicBezTo>
                      <a:cubicBezTo>
                        <a:pt x="95" y="27"/>
                        <a:pt x="89" y="30"/>
                        <a:pt x="83" y="34"/>
                      </a:cubicBezTo>
                      <a:cubicBezTo>
                        <a:pt x="78" y="35"/>
                        <a:pt x="73" y="36"/>
                        <a:pt x="68" y="38"/>
                      </a:cubicBezTo>
                      <a:cubicBezTo>
                        <a:pt x="56" y="42"/>
                        <a:pt x="43" y="46"/>
                        <a:pt x="31" y="51"/>
                      </a:cubicBezTo>
                      <a:cubicBezTo>
                        <a:pt x="25" y="53"/>
                        <a:pt x="20" y="55"/>
                        <a:pt x="15" y="57"/>
                      </a:cubicBezTo>
                      <a:cubicBezTo>
                        <a:pt x="12" y="58"/>
                        <a:pt x="9" y="59"/>
                        <a:pt x="6" y="60"/>
                      </a:cubicBezTo>
                      <a:cubicBezTo>
                        <a:pt x="5" y="61"/>
                        <a:pt x="4" y="61"/>
                        <a:pt x="4" y="61"/>
                      </a:cubicBezTo>
                      <a:cubicBezTo>
                        <a:pt x="4" y="61"/>
                        <a:pt x="6" y="60"/>
                        <a:pt x="7" y="60"/>
                      </a:cubicBezTo>
                      <a:cubicBezTo>
                        <a:pt x="30" y="47"/>
                        <a:pt x="55" y="39"/>
                        <a:pt x="79" y="28"/>
                      </a:cubicBezTo>
                      <a:cubicBezTo>
                        <a:pt x="91" y="24"/>
                        <a:pt x="102" y="19"/>
                        <a:pt x="114" y="15"/>
                      </a:cubicBezTo>
                      <a:cubicBezTo>
                        <a:pt x="122" y="12"/>
                        <a:pt x="130" y="9"/>
                        <a:pt x="137" y="5"/>
                      </a:cubicBezTo>
                      <a:cubicBezTo>
                        <a:pt x="138" y="4"/>
                        <a:pt x="140" y="3"/>
                        <a:pt x="141" y="2"/>
                      </a:cubicBezTo>
                      <a:cubicBezTo>
                        <a:pt x="142" y="2"/>
                        <a:pt x="142" y="1"/>
                        <a:pt x="141" y="1"/>
                      </a:cubicBezTo>
                      <a:cubicBezTo>
                        <a:pt x="140" y="1"/>
                        <a:pt x="140" y="1"/>
                        <a:pt x="139" y="1"/>
                      </a:cubicBezTo>
                      <a:cubicBezTo>
                        <a:pt x="128" y="5"/>
                        <a:pt x="117" y="10"/>
                        <a:pt x="106" y="13"/>
                      </a:cubicBezTo>
                      <a:cubicBezTo>
                        <a:pt x="94" y="17"/>
                        <a:pt x="82" y="23"/>
                        <a:pt x="70" y="28"/>
                      </a:cubicBezTo>
                      <a:close/>
                      <a:moveTo>
                        <a:pt x="6" y="69"/>
                      </a:moveTo>
                      <a:cubicBezTo>
                        <a:pt x="6" y="69"/>
                        <a:pt x="7" y="69"/>
                        <a:pt x="7" y="69"/>
                      </a:cubicBezTo>
                      <a:cubicBezTo>
                        <a:pt x="7" y="69"/>
                        <a:pt x="6" y="69"/>
                        <a:pt x="6" y="69"/>
                      </a:cubicBezTo>
                      <a:close/>
                      <a:moveTo>
                        <a:pt x="9" y="68"/>
                      </a:moveTo>
                      <a:cubicBezTo>
                        <a:pt x="9" y="68"/>
                        <a:pt x="9" y="68"/>
                        <a:pt x="10" y="68"/>
                      </a:cubicBezTo>
                      <a:cubicBezTo>
                        <a:pt x="9" y="68"/>
                        <a:pt x="9" y="68"/>
                        <a:pt x="9" y="68"/>
                      </a:cubicBezTo>
                      <a:close/>
                      <a:moveTo>
                        <a:pt x="103" y="26"/>
                      </a:moveTo>
                      <a:cubicBezTo>
                        <a:pt x="106" y="24"/>
                        <a:pt x="109" y="22"/>
                        <a:pt x="113" y="21"/>
                      </a:cubicBezTo>
                      <a:cubicBezTo>
                        <a:pt x="109" y="23"/>
                        <a:pt x="106" y="26"/>
                        <a:pt x="102" y="27"/>
                      </a:cubicBezTo>
                      <a:cubicBezTo>
                        <a:pt x="102" y="27"/>
                        <a:pt x="102" y="28"/>
                        <a:pt x="102" y="28"/>
                      </a:cubicBezTo>
                      <a:cubicBezTo>
                        <a:pt x="98" y="29"/>
                        <a:pt x="95" y="30"/>
                        <a:pt x="91" y="31"/>
                      </a:cubicBezTo>
                      <a:cubicBezTo>
                        <a:pt x="95" y="29"/>
                        <a:pt x="99" y="27"/>
                        <a:pt x="10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9" name="Freeform 4483"/>
                <p:cNvSpPr/>
                <p:nvPr/>
              </p:nvSpPr>
              <p:spPr bwMode="auto">
                <a:xfrm>
                  <a:off x="3447" y="1530"/>
                  <a:ext cx="38" cy="38"/>
                </a:xfrm>
                <a:custGeom>
                  <a:avLst/>
                  <a:gdLst>
                    <a:gd name="T0" fmla="*/ 22 w 22"/>
                    <a:gd name="T1" fmla="*/ 0 h 22"/>
                    <a:gd name="T2" fmla="*/ 21 w 22"/>
                    <a:gd name="T3" fmla="*/ 0 h 22"/>
                    <a:gd name="T4" fmla="*/ 20 w 22"/>
                    <a:gd name="T5" fmla="*/ 0 h 22"/>
                    <a:gd name="T6" fmla="*/ 4 w 22"/>
                    <a:gd name="T7" fmla="*/ 2 h 22"/>
                    <a:gd name="T8" fmla="*/ 4 w 22"/>
                    <a:gd name="T9" fmla="*/ 4 h 22"/>
                    <a:gd name="T10" fmla="*/ 9 w 22"/>
                    <a:gd name="T11" fmla="*/ 3 h 22"/>
                    <a:gd name="T12" fmla="*/ 18 w 22"/>
                    <a:gd name="T13" fmla="*/ 2 h 22"/>
                    <a:gd name="T14" fmla="*/ 8 w 22"/>
                    <a:gd name="T15" fmla="*/ 5 h 22"/>
                    <a:gd name="T16" fmla="*/ 2 w 22"/>
                    <a:gd name="T17" fmla="*/ 6 h 22"/>
                    <a:gd name="T18" fmla="*/ 2 w 22"/>
                    <a:gd name="T19" fmla="*/ 8 h 22"/>
                    <a:gd name="T20" fmla="*/ 5 w 22"/>
                    <a:gd name="T21" fmla="*/ 8 h 22"/>
                    <a:gd name="T22" fmla="*/ 14 w 22"/>
                    <a:gd name="T23" fmla="*/ 8 h 22"/>
                    <a:gd name="T24" fmla="*/ 2 w 22"/>
                    <a:gd name="T25" fmla="*/ 12 h 22"/>
                    <a:gd name="T26" fmla="*/ 1 w 22"/>
                    <a:gd name="T27" fmla="*/ 13 h 22"/>
                    <a:gd name="T28" fmla="*/ 1 w 22"/>
                    <a:gd name="T29" fmla="*/ 14 h 22"/>
                    <a:gd name="T30" fmla="*/ 1 w 22"/>
                    <a:gd name="T31" fmla="*/ 14 h 22"/>
                    <a:gd name="T32" fmla="*/ 9 w 22"/>
                    <a:gd name="T33" fmla="*/ 15 h 22"/>
                    <a:gd name="T34" fmla="*/ 11 w 22"/>
                    <a:gd name="T35" fmla="*/ 15 h 22"/>
                    <a:gd name="T36" fmla="*/ 6 w 22"/>
                    <a:gd name="T37" fmla="*/ 18 h 22"/>
                    <a:gd name="T38" fmla="*/ 1 w 22"/>
                    <a:gd name="T39" fmla="*/ 20 h 22"/>
                    <a:gd name="T40" fmla="*/ 1 w 22"/>
                    <a:gd name="T41" fmla="*/ 20 h 22"/>
                    <a:gd name="T42" fmla="*/ 2 w 22"/>
                    <a:gd name="T43" fmla="*/ 21 h 22"/>
                    <a:gd name="T44" fmla="*/ 13 w 22"/>
                    <a:gd name="T45" fmla="*/ 15 h 22"/>
                    <a:gd name="T46" fmla="*/ 13 w 22"/>
                    <a:gd name="T47" fmla="*/ 14 h 22"/>
                    <a:gd name="T48" fmla="*/ 11 w 22"/>
                    <a:gd name="T49" fmla="*/ 14 h 22"/>
                    <a:gd name="T50" fmla="*/ 3 w 22"/>
                    <a:gd name="T51" fmla="*/ 13 h 22"/>
                    <a:gd name="T52" fmla="*/ 16 w 22"/>
                    <a:gd name="T53" fmla="*/ 7 h 22"/>
                    <a:gd name="T54" fmla="*/ 16 w 22"/>
                    <a:gd name="T55" fmla="*/ 6 h 22"/>
                    <a:gd name="T56" fmla="*/ 6 w 22"/>
                    <a:gd name="T57" fmla="*/ 7 h 22"/>
                    <a:gd name="T58" fmla="*/ 5 w 22"/>
                    <a:gd name="T59" fmla="*/ 7 h 22"/>
                    <a:gd name="T60" fmla="*/ 7 w 22"/>
                    <a:gd name="T61" fmla="*/ 6 h 22"/>
                    <a:gd name="T62" fmla="*/ 21 w 22"/>
                    <a:gd name="T63" fmla="*/ 2 h 22"/>
                    <a:gd name="T64" fmla="*/ 22 w 22"/>
                    <a:gd name="T65" fmla="*/ 1 h 22"/>
                    <a:gd name="T66" fmla="*/ 22 w 22"/>
                    <a:gd name="T6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2" h="22">
                      <a:moveTo>
                        <a:pt x="22" y="0"/>
                      </a:move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15" y="0"/>
                        <a:pt x="9" y="3"/>
                        <a:pt x="4" y="2"/>
                      </a:cubicBezTo>
                      <a:cubicBezTo>
                        <a:pt x="3" y="2"/>
                        <a:pt x="3" y="3"/>
                        <a:pt x="4" y="4"/>
                      </a:cubicBezTo>
                      <a:cubicBezTo>
                        <a:pt x="5" y="4"/>
                        <a:pt x="7" y="3"/>
                        <a:pt x="9" y="3"/>
                      </a:cubicBezTo>
                      <a:cubicBezTo>
                        <a:pt x="12" y="3"/>
                        <a:pt x="15" y="2"/>
                        <a:pt x="18" y="2"/>
                      </a:cubicBezTo>
                      <a:cubicBezTo>
                        <a:pt x="15" y="3"/>
                        <a:pt x="11" y="4"/>
                        <a:pt x="8" y="5"/>
                      </a:cubicBezTo>
                      <a:cubicBezTo>
                        <a:pt x="6" y="5"/>
                        <a:pt x="4" y="6"/>
                        <a:pt x="2" y="6"/>
                      </a:cubicBezTo>
                      <a:cubicBezTo>
                        <a:pt x="1" y="7"/>
                        <a:pt x="2" y="7"/>
                        <a:pt x="2" y="8"/>
                      </a:cubicBezTo>
                      <a:cubicBezTo>
                        <a:pt x="3" y="8"/>
                        <a:pt x="4" y="8"/>
                        <a:pt x="5" y="8"/>
                      </a:cubicBezTo>
                      <a:cubicBezTo>
                        <a:pt x="8" y="8"/>
                        <a:pt x="11" y="8"/>
                        <a:pt x="14" y="8"/>
                      </a:cubicBezTo>
                      <a:cubicBezTo>
                        <a:pt x="11" y="10"/>
                        <a:pt x="6" y="10"/>
                        <a:pt x="2" y="12"/>
                      </a:cubicBezTo>
                      <a:cubicBezTo>
                        <a:pt x="2" y="12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4" y="15"/>
                        <a:pt x="7" y="15"/>
                        <a:pt x="9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0" y="17"/>
                        <a:pt x="8" y="17"/>
                        <a:pt x="6" y="18"/>
                      </a:cubicBezTo>
                      <a:cubicBezTo>
                        <a:pt x="4" y="18"/>
                        <a:pt x="3" y="19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1"/>
                        <a:pt x="1" y="22"/>
                        <a:pt x="2" y="21"/>
                      </a:cubicBezTo>
                      <a:cubicBezTo>
                        <a:pt x="5" y="18"/>
                        <a:pt x="10" y="19"/>
                        <a:pt x="13" y="15"/>
                      </a:cubicBezTo>
                      <a:cubicBezTo>
                        <a:pt x="14" y="15"/>
                        <a:pt x="13" y="15"/>
                        <a:pt x="13" y="14"/>
                      </a:cubicBezTo>
                      <a:cubicBezTo>
                        <a:pt x="12" y="14"/>
                        <a:pt x="11" y="14"/>
                        <a:pt x="11" y="14"/>
                      </a:cubicBezTo>
                      <a:cubicBezTo>
                        <a:pt x="8" y="14"/>
                        <a:pt x="6" y="14"/>
                        <a:pt x="3" y="13"/>
                      </a:cubicBezTo>
                      <a:cubicBezTo>
                        <a:pt x="8" y="11"/>
                        <a:pt x="13" y="11"/>
                        <a:pt x="16" y="7"/>
                      </a:cubicBezTo>
                      <a:cubicBezTo>
                        <a:pt x="16" y="7"/>
                        <a:pt x="16" y="6"/>
                        <a:pt x="16" y="6"/>
                      </a:cubicBezTo>
                      <a:cubicBezTo>
                        <a:pt x="12" y="6"/>
                        <a:pt x="9" y="7"/>
                        <a:pt x="6" y="7"/>
                      </a:cubicBezTo>
                      <a:cubicBezTo>
                        <a:pt x="6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7" y="6"/>
                      </a:cubicBezTo>
                      <a:cubicBezTo>
                        <a:pt x="11" y="5"/>
                        <a:pt x="16" y="4"/>
                        <a:pt x="21" y="2"/>
                      </a:cubicBezTo>
                      <a:cubicBezTo>
                        <a:pt x="21" y="2"/>
                        <a:pt x="21" y="1"/>
                        <a:pt x="22" y="1"/>
                      </a:cubicBezTo>
                      <a:cubicBezTo>
                        <a:pt x="22" y="1"/>
                        <a:pt x="22" y="0"/>
                        <a:pt x="2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0" name="Freeform 4484"/>
                <p:cNvSpPr/>
                <p:nvPr/>
              </p:nvSpPr>
              <p:spPr bwMode="auto">
                <a:xfrm>
                  <a:off x="3310" y="1693"/>
                  <a:ext cx="69" cy="72"/>
                </a:xfrm>
                <a:custGeom>
                  <a:avLst/>
                  <a:gdLst>
                    <a:gd name="T0" fmla="*/ 10 w 40"/>
                    <a:gd name="T1" fmla="*/ 6 h 41"/>
                    <a:gd name="T2" fmla="*/ 22 w 40"/>
                    <a:gd name="T3" fmla="*/ 4 h 41"/>
                    <a:gd name="T4" fmla="*/ 24 w 40"/>
                    <a:gd name="T5" fmla="*/ 3 h 41"/>
                    <a:gd name="T6" fmla="*/ 6 w 40"/>
                    <a:gd name="T7" fmla="*/ 11 h 41"/>
                    <a:gd name="T8" fmla="*/ 9 w 40"/>
                    <a:gd name="T9" fmla="*/ 11 h 41"/>
                    <a:gd name="T10" fmla="*/ 8 w 40"/>
                    <a:gd name="T11" fmla="*/ 15 h 41"/>
                    <a:gd name="T12" fmla="*/ 6 w 40"/>
                    <a:gd name="T13" fmla="*/ 18 h 41"/>
                    <a:gd name="T14" fmla="*/ 19 w 40"/>
                    <a:gd name="T15" fmla="*/ 14 h 41"/>
                    <a:gd name="T16" fmla="*/ 29 w 40"/>
                    <a:gd name="T17" fmla="*/ 12 h 41"/>
                    <a:gd name="T18" fmla="*/ 2 w 40"/>
                    <a:gd name="T19" fmla="*/ 24 h 41"/>
                    <a:gd name="T20" fmla="*/ 5 w 40"/>
                    <a:gd name="T21" fmla="*/ 25 h 41"/>
                    <a:gd name="T22" fmla="*/ 19 w 40"/>
                    <a:gd name="T23" fmla="*/ 22 h 41"/>
                    <a:gd name="T24" fmla="*/ 1 w 40"/>
                    <a:gd name="T25" fmla="*/ 30 h 41"/>
                    <a:gd name="T26" fmla="*/ 4 w 40"/>
                    <a:gd name="T27" fmla="*/ 31 h 41"/>
                    <a:gd name="T28" fmla="*/ 18 w 40"/>
                    <a:gd name="T29" fmla="*/ 29 h 41"/>
                    <a:gd name="T30" fmla="*/ 1 w 40"/>
                    <a:gd name="T31" fmla="*/ 35 h 41"/>
                    <a:gd name="T32" fmla="*/ 5 w 40"/>
                    <a:gd name="T33" fmla="*/ 36 h 41"/>
                    <a:gd name="T34" fmla="*/ 28 w 40"/>
                    <a:gd name="T35" fmla="*/ 32 h 41"/>
                    <a:gd name="T36" fmla="*/ 5 w 40"/>
                    <a:gd name="T37" fmla="*/ 39 h 41"/>
                    <a:gd name="T38" fmla="*/ 4 w 40"/>
                    <a:gd name="T39" fmla="*/ 39 h 41"/>
                    <a:gd name="T40" fmla="*/ 4 w 40"/>
                    <a:gd name="T41" fmla="*/ 40 h 41"/>
                    <a:gd name="T42" fmla="*/ 11 w 40"/>
                    <a:gd name="T43" fmla="*/ 39 h 41"/>
                    <a:gd name="T44" fmla="*/ 36 w 40"/>
                    <a:gd name="T45" fmla="*/ 34 h 41"/>
                    <a:gd name="T46" fmla="*/ 26 w 40"/>
                    <a:gd name="T47" fmla="*/ 40 h 41"/>
                    <a:gd name="T48" fmla="*/ 36 w 40"/>
                    <a:gd name="T49" fmla="*/ 40 h 41"/>
                    <a:gd name="T50" fmla="*/ 36 w 40"/>
                    <a:gd name="T51" fmla="*/ 39 h 41"/>
                    <a:gd name="T52" fmla="*/ 39 w 40"/>
                    <a:gd name="T53" fmla="*/ 35 h 41"/>
                    <a:gd name="T54" fmla="*/ 39 w 40"/>
                    <a:gd name="T55" fmla="*/ 33 h 41"/>
                    <a:gd name="T56" fmla="*/ 23 w 40"/>
                    <a:gd name="T57" fmla="*/ 35 h 41"/>
                    <a:gd name="T58" fmla="*/ 8 w 40"/>
                    <a:gd name="T59" fmla="*/ 39 h 41"/>
                    <a:gd name="T60" fmla="*/ 8 w 40"/>
                    <a:gd name="T61" fmla="*/ 39 h 41"/>
                    <a:gd name="T62" fmla="*/ 36 w 40"/>
                    <a:gd name="T63" fmla="*/ 28 h 41"/>
                    <a:gd name="T64" fmla="*/ 4 w 40"/>
                    <a:gd name="T65" fmla="*/ 35 h 41"/>
                    <a:gd name="T66" fmla="*/ 21 w 40"/>
                    <a:gd name="T67" fmla="*/ 29 h 41"/>
                    <a:gd name="T68" fmla="*/ 38 w 40"/>
                    <a:gd name="T69" fmla="*/ 23 h 41"/>
                    <a:gd name="T70" fmla="*/ 38 w 40"/>
                    <a:gd name="T71" fmla="*/ 22 h 41"/>
                    <a:gd name="T72" fmla="*/ 3 w 40"/>
                    <a:gd name="T73" fmla="*/ 30 h 41"/>
                    <a:gd name="T74" fmla="*/ 19 w 40"/>
                    <a:gd name="T75" fmla="*/ 23 h 41"/>
                    <a:gd name="T76" fmla="*/ 37 w 40"/>
                    <a:gd name="T77" fmla="*/ 15 h 41"/>
                    <a:gd name="T78" fmla="*/ 36 w 40"/>
                    <a:gd name="T79" fmla="*/ 14 h 41"/>
                    <a:gd name="T80" fmla="*/ 6 w 40"/>
                    <a:gd name="T81" fmla="*/ 24 h 41"/>
                    <a:gd name="T82" fmla="*/ 16 w 40"/>
                    <a:gd name="T83" fmla="*/ 19 h 41"/>
                    <a:gd name="T84" fmla="*/ 35 w 40"/>
                    <a:gd name="T85" fmla="*/ 10 h 41"/>
                    <a:gd name="T86" fmla="*/ 35 w 40"/>
                    <a:gd name="T87" fmla="*/ 10 h 41"/>
                    <a:gd name="T88" fmla="*/ 20 w 40"/>
                    <a:gd name="T89" fmla="*/ 11 h 41"/>
                    <a:gd name="T90" fmla="*/ 31 w 40"/>
                    <a:gd name="T91" fmla="*/ 5 h 41"/>
                    <a:gd name="T92" fmla="*/ 10 w 40"/>
                    <a:gd name="T93" fmla="*/ 10 h 41"/>
                    <a:gd name="T94" fmla="*/ 10 w 40"/>
                    <a:gd name="T95" fmla="*/ 10 h 41"/>
                    <a:gd name="T96" fmla="*/ 32 w 40"/>
                    <a:gd name="T97" fmla="*/ 1 h 41"/>
                    <a:gd name="T98" fmla="*/ 29 w 40"/>
                    <a:gd name="T99" fmla="*/ 1 h 41"/>
                    <a:gd name="T100" fmla="*/ 10 w 40"/>
                    <a:gd name="T101" fmla="*/ 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0" h="41">
                      <a:moveTo>
                        <a:pt x="10" y="4"/>
                      </a:moveTo>
                      <a:cubicBezTo>
                        <a:pt x="9" y="5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2" y="6"/>
                      </a:cubicBezTo>
                      <a:cubicBezTo>
                        <a:pt x="15" y="5"/>
                        <a:pt x="19" y="4"/>
                        <a:pt x="22" y="4"/>
                      </a:cubicBezTo>
                      <a:cubicBezTo>
                        <a:pt x="23" y="3"/>
                        <a:pt x="24" y="3"/>
                        <a:pt x="25" y="3"/>
                      </a:cubicBezTo>
                      <a:cubicBezTo>
                        <a:pt x="25" y="3"/>
                        <a:pt x="25" y="3"/>
                        <a:pt x="24" y="3"/>
                      </a:cubicBezTo>
                      <a:cubicBezTo>
                        <a:pt x="20" y="5"/>
                        <a:pt x="15" y="6"/>
                        <a:pt x="11" y="8"/>
                      </a:cubicBezTo>
                      <a:cubicBezTo>
                        <a:pt x="9" y="9"/>
                        <a:pt x="8" y="10"/>
                        <a:pt x="6" y="11"/>
                      </a:cubicBezTo>
                      <a:cubicBezTo>
                        <a:pt x="6" y="11"/>
                        <a:pt x="6" y="12"/>
                        <a:pt x="7" y="12"/>
                      </a:cubicBezTo>
                      <a:cubicBezTo>
                        <a:pt x="8" y="12"/>
                        <a:pt x="9" y="12"/>
                        <a:pt x="9" y="11"/>
                      </a:cubicBezTo>
                      <a:cubicBezTo>
                        <a:pt x="16" y="10"/>
                        <a:pt x="24" y="9"/>
                        <a:pt x="29" y="7"/>
                      </a:cubicBezTo>
                      <a:cubicBezTo>
                        <a:pt x="22" y="10"/>
                        <a:pt x="15" y="11"/>
                        <a:pt x="8" y="15"/>
                      </a:cubicBezTo>
                      <a:cubicBezTo>
                        <a:pt x="7" y="16"/>
                        <a:pt x="6" y="16"/>
                        <a:pt x="6" y="17"/>
                      </a:cubicBezTo>
                      <a:cubicBezTo>
                        <a:pt x="5" y="17"/>
                        <a:pt x="5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11" y="17"/>
                        <a:pt x="15" y="16"/>
                        <a:pt x="19" y="14"/>
                      </a:cubicBezTo>
                      <a:cubicBezTo>
                        <a:pt x="22" y="14"/>
                        <a:pt x="24" y="13"/>
                        <a:pt x="27" y="12"/>
                      </a:cubicBezTo>
                      <a:cubicBezTo>
                        <a:pt x="28" y="12"/>
                        <a:pt x="36" y="9"/>
                        <a:pt x="29" y="12"/>
                      </a:cubicBezTo>
                      <a:cubicBezTo>
                        <a:pt x="21" y="15"/>
                        <a:pt x="13" y="19"/>
                        <a:pt x="5" y="23"/>
                      </a:cubicBezTo>
                      <a:cubicBezTo>
                        <a:pt x="4" y="23"/>
                        <a:pt x="3" y="24"/>
                        <a:pt x="2" y="24"/>
                      </a:cubicBezTo>
                      <a:cubicBezTo>
                        <a:pt x="1" y="25"/>
                        <a:pt x="2" y="26"/>
                        <a:pt x="3" y="26"/>
                      </a:cubicBezTo>
                      <a:cubicBezTo>
                        <a:pt x="3" y="26"/>
                        <a:pt x="4" y="25"/>
                        <a:pt x="5" y="25"/>
                      </a:cubicBezTo>
                      <a:cubicBezTo>
                        <a:pt x="13" y="24"/>
                        <a:pt x="20" y="21"/>
                        <a:pt x="28" y="18"/>
                      </a:cubicBezTo>
                      <a:cubicBezTo>
                        <a:pt x="25" y="20"/>
                        <a:pt x="22" y="21"/>
                        <a:pt x="19" y="22"/>
                      </a:cubicBezTo>
                      <a:cubicBezTo>
                        <a:pt x="14" y="24"/>
                        <a:pt x="9" y="26"/>
                        <a:pt x="4" y="28"/>
                      </a:cubicBezTo>
                      <a:cubicBezTo>
                        <a:pt x="3" y="29"/>
                        <a:pt x="2" y="29"/>
                        <a:pt x="1" y="30"/>
                      </a:cubicBezTo>
                      <a:cubicBezTo>
                        <a:pt x="0" y="30"/>
                        <a:pt x="0" y="31"/>
                        <a:pt x="1" y="31"/>
                      </a:cubicBezTo>
                      <a:cubicBezTo>
                        <a:pt x="2" y="31"/>
                        <a:pt x="3" y="31"/>
                        <a:pt x="4" y="31"/>
                      </a:cubicBezTo>
                      <a:cubicBezTo>
                        <a:pt x="9" y="31"/>
                        <a:pt x="14" y="30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4" y="30"/>
                        <a:pt x="9" y="32"/>
                        <a:pt x="4" y="34"/>
                      </a:cubicBezTo>
                      <a:cubicBezTo>
                        <a:pt x="3" y="34"/>
                        <a:pt x="2" y="34"/>
                        <a:pt x="1" y="35"/>
                      </a:cubicBezTo>
                      <a:cubicBezTo>
                        <a:pt x="1" y="35"/>
                        <a:pt x="1" y="36"/>
                        <a:pt x="2" y="36"/>
                      </a:cubicBezTo>
                      <a:cubicBezTo>
                        <a:pt x="3" y="36"/>
                        <a:pt x="4" y="36"/>
                        <a:pt x="5" y="36"/>
                      </a:cubicBezTo>
                      <a:cubicBezTo>
                        <a:pt x="14" y="36"/>
                        <a:pt x="23" y="32"/>
                        <a:pt x="32" y="30"/>
                      </a:cubicBezTo>
                      <a:cubicBezTo>
                        <a:pt x="39" y="28"/>
                        <a:pt x="28" y="32"/>
                        <a:pt x="28" y="32"/>
                      </a:cubicBezTo>
                      <a:cubicBezTo>
                        <a:pt x="25" y="33"/>
                        <a:pt x="22" y="34"/>
                        <a:pt x="19" y="34"/>
                      </a:cubicBezTo>
                      <a:cubicBezTo>
                        <a:pt x="15" y="36"/>
                        <a:pt x="10" y="37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3" y="39"/>
                        <a:pt x="3" y="41"/>
                        <a:pt x="4" y="40"/>
                      </a:cubicBezTo>
                      <a:cubicBezTo>
                        <a:pt x="4" y="40"/>
                        <a:pt x="5" y="40"/>
                        <a:pt x="5" y="40"/>
                      </a:cubicBezTo>
                      <a:cubicBezTo>
                        <a:pt x="7" y="40"/>
                        <a:pt x="9" y="40"/>
                        <a:pt x="11" y="39"/>
                      </a:cubicBezTo>
                      <a:cubicBezTo>
                        <a:pt x="15" y="39"/>
                        <a:pt x="19" y="38"/>
                        <a:pt x="23" y="37"/>
                      </a:cubicBezTo>
                      <a:cubicBezTo>
                        <a:pt x="27" y="36"/>
                        <a:pt x="32" y="35"/>
                        <a:pt x="36" y="34"/>
                      </a:cubicBezTo>
                      <a:cubicBezTo>
                        <a:pt x="34" y="35"/>
                        <a:pt x="29" y="38"/>
                        <a:pt x="26" y="39"/>
                      </a:cubicBezTo>
                      <a:cubicBezTo>
                        <a:pt x="26" y="39"/>
                        <a:pt x="26" y="40"/>
                        <a:pt x="26" y="40"/>
                      </a:cubicBezTo>
                      <a:cubicBezTo>
                        <a:pt x="27" y="40"/>
                        <a:pt x="27" y="40"/>
                        <a:pt x="27" y="40"/>
                      </a:cubicBezTo>
                      <a:cubicBezTo>
                        <a:pt x="30" y="41"/>
                        <a:pt x="33" y="41"/>
                        <a:pt x="36" y="40"/>
                      </a:cubicBezTo>
                      <a:cubicBezTo>
                        <a:pt x="37" y="40"/>
                        <a:pt x="37" y="40"/>
                        <a:pt x="37" y="40"/>
                      </a:cubicBezTo>
                      <a:cubicBezTo>
                        <a:pt x="37" y="40"/>
                        <a:pt x="37" y="39"/>
                        <a:pt x="36" y="39"/>
                      </a:cubicBezTo>
                      <a:cubicBezTo>
                        <a:pt x="35" y="39"/>
                        <a:pt x="30" y="39"/>
                        <a:pt x="30" y="39"/>
                      </a:cubicBezTo>
                      <a:cubicBezTo>
                        <a:pt x="33" y="37"/>
                        <a:pt x="36" y="36"/>
                        <a:pt x="39" y="35"/>
                      </a:cubicBezTo>
                      <a:cubicBezTo>
                        <a:pt x="39" y="34"/>
                        <a:pt x="39" y="34"/>
                        <a:pt x="39" y="34"/>
                      </a:cubicBezTo>
                      <a:cubicBezTo>
                        <a:pt x="40" y="34"/>
                        <a:pt x="40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3" y="33"/>
                        <a:pt x="28" y="34"/>
                        <a:pt x="23" y="35"/>
                      </a:cubicBezTo>
                      <a:cubicBezTo>
                        <a:pt x="20" y="36"/>
                        <a:pt x="17" y="37"/>
                        <a:pt x="15" y="37"/>
                      </a:cubicBezTo>
                      <a:cubicBezTo>
                        <a:pt x="14" y="38"/>
                        <a:pt x="10" y="39"/>
                        <a:pt x="8" y="39"/>
                      </a:cubicBezTo>
                      <a:cubicBezTo>
                        <a:pt x="7" y="40"/>
                        <a:pt x="6" y="40"/>
                        <a:pt x="7" y="39"/>
                      </a:cubicBezTo>
                      <a:cubicBezTo>
                        <a:pt x="8" y="39"/>
                        <a:pt x="8" y="39"/>
                        <a:pt x="8" y="39"/>
                      </a:cubicBezTo>
                      <a:cubicBezTo>
                        <a:pt x="18" y="35"/>
                        <a:pt x="28" y="35"/>
                        <a:pt x="37" y="29"/>
                      </a:cubicBezTo>
                      <a:cubicBezTo>
                        <a:pt x="37" y="29"/>
                        <a:pt x="37" y="28"/>
                        <a:pt x="36" y="28"/>
                      </a:cubicBezTo>
                      <a:cubicBezTo>
                        <a:pt x="25" y="29"/>
                        <a:pt x="15" y="34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10" y="34"/>
                        <a:pt x="16" y="31"/>
                        <a:pt x="21" y="29"/>
                      </a:cubicBezTo>
                      <a:cubicBezTo>
                        <a:pt x="27" y="27"/>
                        <a:pt x="33" y="26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39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27" y="25"/>
                        <a:pt x="16" y="29"/>
                        <a:pt x="4" y="30"/>
                      </a:cubicBezTo>
                      <a:cubicBezTo>
                        <a:pt x="4" y="30"/>
                        <a:pt x="3" y="30"/>
                        <a:pt x="3" y="30"/>
                      </a:cubicBezTo>
                      <a:cubicBezTo>
                        <a:pt x="3" y="30"/>
                        <a:pt x="4" y="30"/>
                        <a:pt x="4" y="30"/>
                      </a:cubicBezTo>
                      <a:cubicBezTo>
                        <a:pt x="9" y="29"/>
                        <a:pt x="15" y="25"/>
                        <a:pt x="19" y="23"/>
                      </a:cubicBezTo>
                      <a:cubicBezTo>
                        <a:pt x="25" y="21"/>
                        <a:pt x="31" y="19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8" y="15"/>
                        <a:pt x="38" y="14"/>
                        <a:pt x="37" y="14"/>
                      </a:cubicBezTo>
                      <a:cubicBezTo>
                        <a:pt x="37" y="14"/>
                        <a:pt x="36" y="14"/>
                        <a:pt x="36" y="14"/>
                      </a:cubicBezTo>
                      <a:cubicBezTo>
                        <a:pt x="27" y="17"/>
                        <a:pt x="17" y="21"/>
                        <a:pt x="8" y="23"/>
                      </a:cubicBezTo>
                      <a:cubicBezTo>
                        <a:pt x="7" y="24"/>
                        <a:pt x="7" y="24"/>
                        <a:pt x="6" y="24"/>
                      </a:cubicBezTo>
                      <a:cubicBezTo>
                        <a:pt x="7" y="24"/>
                        <a:pt x="7" y="23"/>
                        <a:pt x="8" y="23"/>
                      </a:cubicBezTo>
                      <a:cubicBezTo>
                        <a:pt x="11" y="22"/>
                        <a:pt x="13" y="20"/>
                        <a:pt x="16" y="19"/>
                      </a:cubicBezTo>
                      <a:cubicBezTo>
                        <a:pt x="22" y="16"/>
                        <a:pt x="28" y="13"/>
                        <a:pt x="35" y="11"/>
                      </a:cubicBezTo>
                      <a:cubicBezTo>
                        <a:pt x="35" y="11"/>
                        <a:pt x="35" y="11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10"/>
                      </a:cubicBezTo>
                      <a:cubicBezTo>
                        <a:pt x="26" y="11"/>
                        <a:pt x="17" y="14"/>
                        <a:pt x="8" y="16"/>
                      </a:cubicBezTo>
                      <a:cubicBezTo>
                        <a:pt x="12" y="15"/>
                        <a:pt x="16" y="13"/>
                        <a:pt x="20" y="11"/>
                      </a:cubicBezTo>
                      <a:cubicBezTo>
                        <a:pt x="24" y="10"/>
                        <a:pt x="28" y="8"/>
                        <a:pt x="31" y="7"/>
                      </a:cubicBezTo>
                      <a:cubicBezTo>
                        <a:pt x="32" y="6"/>
                        <a:pt x="32" y="5"/>
                        <a:pt x="31" y="5"/>
                      </a:cubicBezTo>
                      <a:cubicBezTo>
                        <a:pt x="27" y="6"/>
                        <a:pt x="24" y="7"/>
                        <a:pt x="20" y="8"/>
                      </a:cubicBezTo>
                      <a:cubicBezTo>
                        <a:pt x="17" y="8"/>
                        <a:pt x="13" y="9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7" y="6"/>
                        <a:pt x="25" y="5"/>
                        <a:pt x="31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0" y="0"/>
                        <a:pt x="30" y="0"/>
                        <a:pt x="29" y="1"/>
                      </a:cubicBezTo>
                      <a:cubicBezTo>
                        <a:pt x="24" y="2"/>
                        <a:pt x="18" y="3"/>
                        <a:pt x="12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1" name="Freeform 4485"/>
                <p:cNvSpPr>
                  <a:spLocks noEditPoints="1"/>
                </p:cNvSpPr>
                <p:nvPr/>
              </p:nvSpPr>
              <p:spPr bwMode="auto">
                <a:xfrm>
                  <a:off x="3141" y="1765"/>
                  <a:ext cx="421" cy="104"/>
                </a:xfrm>
                <a:custGeom>
                  <a:avLst/>
                  <a:gdLst>
                    <a:gd name="T0" fmla="*/ 131 w 242"/>
                    <a:gd name="T1" fmla="*/ 3 h 60"/>
                    <a:gd name="T2" fmla="*/ 111 w 242"/>
                    <a:gd name="T3" fmla="*/ 4 h 60"/>
                    <a:gd name="T4" fmla="*/ 68 w 242"/>
                    <a:gd name="T5" fmla="*/ 14 h 60"/>
                    <a:gd name="T6" fmla="*/ 19 w 242"/>
                    <a:gd name="T7" fmla="*/ 30 h 60"/>
                    <a:gd name="T8" fmla="*/ 113 w 242"/>
                    <a:gd name="T9" fmla="*/ 2 h 60"/>
                    <a:gd name="T10" fmla="*/ 1 w 242"/>
                    <a:gd name="T11" fmla="*/ 43 h 60"/>
                    <a:gd name="T12" fmla="*/ 98 w 242"/>
                    <a:gd name="T13" fmla="*/ 13 h 60"/>
                    <a:gd name="T14" fmla="*/ 44 w 242"/>
                    <a:gd name="T15" fmla="*/ 34 h 60"/>
                    <a:gd name="T16" fmla="*/ 9 w 242"/>
                    <a:gd name="T17" fmla="*/ 48 h 60"/>
                    <a:gd name="T18" fmla="*/ 129 w 242"/>
                    <a:gd name="T19" fmla="*/ 9 h 60"/>
                    <a:gd name="T20" fmla="*/ 18 w 242"/>
                    <a:gd name="T21" fmla="*/ 50 h 60"/>
                    <a:gd name="T22" fmla="*/ 96 w 242"/>
                    <a:gd name="T23" fmla="*/ 28 h 60"/>
                    <a:gd name="T24" fmla="*/ 32 w 242"/>
                    <a:gd name="T25" fmla="*/ 52 h 60"/>
                    <a:gd name="T26" fmla="*/ 164 w 242"/>
                    <a:gd name="T27" fmla="*/ 15 h 60"/>
                    <a:gd name="T28" fmla="*/ 55 w 242"/>
                    <a:gd name="T29" fmla="*/ 54 h 60"/>
                    <a:gd name="T30" fmla="*/ 116 w 242"/>
                    <a:gd name="T31" fmla="*/ 39 h 60"/>
                    <a:gd name="T32" fmla="*/ 162 w 242"/>
                    <a:gd name="T33" fmla="*/ 24 h 60"/>
                    <a:gd name="T34" fmla="*/ 74 w 242"/>
                    <a:gd name="T35" fmla="*/ 58 h 60"/>
                    <a:gd name="T36" fmla="*/ 183 w 242"/>
                    <a:gd name="T37" fmla="*/ 22 h 60"/>
                    <a:gd name="T38" fmla="*/ 88 w 242"/>
                    <a:gd name="T39" fmla="*/ 57 h 60"/>
                    <a:gd name="T40" fmla="*/ 139 w 242"/>
                    <a:gd name="T41" fmla="*/ 44 h 60"/>
                    <a:gd name="T42" fmla="*/ 116 w 242"/>
                    <a:gd name="T43" fmla="*/ 58 h 60"/>
                    <a:gd name="T44" fmla="*/ 208 w 242"/>
                    <a:gd name="T45" fmla="*/ 29 h 60"/>
                    <a:gd name="T46" fmla="*/ 139 w 242"/>
                    <a:gd name="T47" fmla="*/ 58 h 60"/>
                    <a:gd name="T48" fmla="*/ 216 w 242"/>
                    <a:gd name="T49" fmla="*/ 33 h 60"/>
                    <a:gd name="T50" fmla="*/ 166 w 242"/>
                    <a:gd name="T51" fmla="*/ 57 h 60"/>
                    <a:gd name="T52" fmla="*/ 205 w 242"/>
                    <a:gd name="T53" fmla="*/ 45 h 60"/>
                    <a:gd name="T54" fmla="*/ 188 w 242"/>
                    <a:gd name="T55" fmla="*/ 56 h 60"/>
                    <a:gd name="T56" fmla="*/ 230 w 242"/>
                    <a:gd name="T57" fmla="*/ 42 h 60"/>
                    <a:gd name="T58" fmla="*/ 214 w 242"/>
                    <a:gd name="T59" fmla="*/ 52 h 60"/>
                    <a:gd name="T60" fmla="*/ 240 w 242"/>
                    <a:gd name="T61" fmla="*/ 45 h 60"/>
                    <a:gd name="T62" fmla="*/ 227 w 242"/>
                    <a:gd name="T63" fmla="*/ 49 h 60"/>
                    <a:gd name="T64" fmla="*/ 241 w 242"/>
                    <a:gd name="T65" fmla="*/ 38 h 60"/>
                    <a:gd name="T66" fmla="*/ 199 w 242"/>
                    <a:gd name="T67" fmla="*/ 51 h 60"/>
                    <a:gd name="T68" fmla="*/ 233 w 242"/>
                    <a:gd name="T69" fmla="*/ 33 h 60"/>
                    <a:gd name="T70" fmla="*/ 221 w 242"/>
                    <a:gd name="T71" fmla="*/ 38 h 60"/>
                    <a:gd name="T72" fmla="*/ 169 w 242"/>
                    <a:gd name="T73" fmla="*/ 56 h 60"/>
                    <a:gd name="T74" fmla="*/ 226 w 242"/>
                    <a:gd name="T75" fmla="*/ 27 h 60"/>
                    <a:gd name="T76" fmla="*/ 142 w 242"/>
                    <a:gd name="T77" fmla="*/ 58 h 60"/>
                    <a:gd name="T78" fmla="*/ 219 w 242"/>
                    <a:gd name="T79" fmla="*/ 25 h 60"/>
                    <a:gd name="T80" fmla="*/ 167 w 242"/>
                    <a:gd name="T81" fmla="*/ 42 h 60"/>
                    <a:gd name="T82" fmla="*/ 209 w 242"/>
                    <a:gd name="T83" fmla="*/ 21 h 60"/>
                    <a:gd name="T84" fmla="*/ 151 w 242"/>
                    <a:gd name="T85" fmla="*/ 39 h 60"/>
                    <a:gd name="T86" fmla="*/ 92 w 242"/>
                    <a:gd name="T87" fmla="*/ 57 h 60"/>
                    <a:gd name="T88" fmla="*/ 197 w 242"/>
                    <a:gd name="T89" fmla="*/ 17 h 60"/>
                    <a:gd name="T90" fmla="*/ 183 w 242"/>
                    <a:gd name="T91" fmla="*/ 18 h 60"/>
                    <a:gd name="T92" fmla="*/ 189 w 242"/>
                    <a:gd name="T93" fmla="*/ 14 h 60"/>
                    <a:gd name="T94" fmla="*/ 70 w 242"/>
                    <a:gd name="T95" fmla="*/ 50 h 60"/>
                    <a:gd name="T96" fmla="*/ 180 w 242"/>
                    <a:gd name="T97" fmla="*/ 11 h 60"/>
                    <a:gd name="T98" fmla="*/ 42 w 242"/>
                    <a:gd name="T99" fmla="*/ 51 h 60"/>
                    <a:gd name="T100" fmla="*/ 98 w 242"/>
                    <a:gd name="T101" fmla="*/ 31 h 60"/>
                    <a:gd name="T102" fmla="*/ 164 w 242"/>
                    <a:gd name="T103" fmla="*/ 7 h 60"/>
                    <a:gd name="T104" fmla="*/ 128 w 242"/>
                    <a:gd name="T105" fmla="*/ 17 h 60"/>
                    <a:gd name="T106" fmla="*/ 85 w 242"/>
                    <a:gd name="T107" fmla="*/ 26 h 60"/>
                    <a:gd name="T108" fmla="*/ 140 w 242"/>
                    <a:gd name="T109" fmla="*/ 3 h 60"/>
                    <a:gd name="T110" fmla="*/ 52 w 242"/>
                    <a:gd name="T111" fmla="*/ 25 h 60"/>
                    <a:gd name="T112" fmla="*/ 140 w 242"/>
                    <a:gd name="T113" fmla="*/ 35 h 60"/>
                    <a:gd name="T114" fmla="*/ 78 w 242"/>
                    <a:gd name="T115" fmla="*/ 5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42" h="60">
                      <a:moveTo>
                        <a:pt x="126" y="5"/>
                      </a:moveTo>
                      <a:cubicBezTo>
                        <a:pt x="127" y="5"/>
                        <a:pt x="128" y="5"/>
                        <a:pt x="128" y="4"/>
                      </a:cubicBezTo>
                      <a:cubicBezTo>
                        <a:pt x="128" y="4"/>
                        <a:pt x="128" y="4"/>
                        <a:pt x="128" y="4"/>
                      </a:cubicBezTo>
                      <a:cubicBezTo>
                        <a:pt x="129" y="4"/>
                        <a:pt x="130" y="3"/>
                        <a:pt x="131" y="3"/>
                      </a:cubicBezTo>
                      <a:cubicBezTo>
                        <a:pt x="132" y="2"/>
                        <a:pt x="131" y="1"/>
                        <a:pt x="130" y="2"/>
                      </a:cubicBezTo>
                      <a:cubicBezTo>
                        <a:pt x="128" y="3"/>
                        <a:pt x="126" y="4"/>
                        <a:pt x="123" y="4"/>
                      </a:cubicBezTo>
                      <a:cubicBezTo>
                        <a:pt x="108" y="10"/>
                        <a:pt x="93" y="13"/>
                        <a:pt x="77" y="17"/>
                      </a:cubicBezTo>
                      <a:cubicBezTo>
                        <a:pt x="89" y="13"/>
                        <a:pt x="100" y="9"/>
                        <a:pt x="111" y="4"/>
                      </a:cubicBezTo>
                      <a:cubicBezTo>
                        <a:pt x="113" y="3"/>
                        <a:pt x="114" y="2"/>
                        <a:pt x="116" y="1"/>
                      </a:cubicBezTo>
                      <a:cubicBezTo>
                        <a:pt x="117" y="1"/>
                        <a:pt x="116" y="0"/>
                        <a:pt x="116" y="0"/>
                      </a:cubicBezTo>
                      <a:cubicBezTo>
                        <a:pt x="111" y="1"/>
                        <a:pt x="106" y="2"/>
                        <a:pt x="102" y="3"/>
                      </a:cubicBezTo>
                      <a:cubicBezTo>
                        <a:pt x="90" y="6"/>
                        <a:pt x="79" y="11"/>
                        <a:pt x="68" y="14"/>
                      </a:cubicBezTo>
                      <a:cubicBezTo>
                        <a:pt x="52" y="18"/>
                        <a:pt x="36" y="22"/>
                        <a:pt x="20" y="28"/>
                      </a:cubicBezTo>
                      <a:cubicBezTo>
                        <a:pt x="20" y="28"/>
                        <a:pt x="19" y="28"/>
                        <a:pt x="19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30"/>
                        <a:pt x="19" y="30"/>
                        <a:pt x="19" y="30"/>
                      </a:cubicBezTo>
                      <a:cubicBezTo>
                        <a:pt x="37" y="23"/>
                        <a:pt x="56" y="18"/>
                        <a:pt x="75" y="13"/>
                      </a:cubicBezTo>
                      <a:cubicBezTo>
                        <a:pt x="84" y="11"/>
                        <a:pt x="92" y="8"/>
                        <a:pt x="101" y="5"/>
                      </a:cubicBezTo>
                      <a:cubicBezTo>
                        <a:pt x="103" y="4"/>
                        <a:pt x="104" y="4"/>
                        <a:pt x="105" y="3"/>
                      </a:cubicBezTo>
                      <a:cubicBezTo>
                        <a:pt x="108" y="3"/>
                        <a:pt x="111" y="2"/>
                        <a:pt x="113" y="2"/>
                      </a:cubicBezTo>
                      <a:cubicBezTo>
                        <a:pt x="112" y="2"/>
                        <a:pt x="110" y="3"/>
                        <a:pt x="108" y="4"/>
                      </a:cubicBezTo>
                      <a:cubicBezTo>
                        <a:pt x="106" y="5"/>
                        <a:pt x="104" y="6"/>
                        <a:pt x="102" y="6"/>
                      </a:cubicBezTo>
                      <a:cubicBezTo>
                        <a:pt x="71" y="20"/>
                        <a:pt x="36" y="26"/>
                        <a:pt x="4" y="42"/>
                      </a:cubicBezTo>
                      <a:cubicBezTo>
                        <a:pt x="3" y="42"/>
                        <a:pt x="2" y="43"/>
                        <a:pt x="1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ubicBezTo>
                        <a:pt x="2" y="44"/>
                        <a:pt x="3" y="44"/>
                        <a:pt x="3" y="44"/>
                      </a:cubicBezTo>
                      <a:cubicBezTo>
                        <a:pt x="24" y="38"/>
                        <a:pt x="44" y="29"/>
                        <a:pt x="65" y="22"/>
                      </a:cubicBezTo>
                      <a:cubicBezTo>
                        <a:pt x="76" y="18"/>
                        <a:pt x="87" y="16"/>
                        <a:pt x="98" y="13"/>
                      </a:cubicBezTo>
                      <a:cubicBezTo>
                        <a:pt x="103" y="12"/>
                        <a:pt x="108" y="11"/>
                        <a:pt x="113" y="9"/>
                      </a:cubicBezTo>
                      <a:cubicBezTo>
                        <a:pt x="115" y="9"/>
                        <a:pt x="116" y="8"/>
                        <a:pt x="118" y="8"/>
                      </a:cubicBezTo>
                      <a:cubicBezTo>
                        <a:pt x="100" y="16"/>
                        <a:pt x="80" y="22"/>
                        <a:pt x="61" y="28"/>
                      </a:cubicBezTo>
                      <a:cubicBezTo>
                        <a:pt x="55" y="30"/>
                        <a:pt x="50" y="32"/>
                        <a:pt x="44" y="34"/>
                      </a:cubicBezTo>
                      <a:cubicBezTo>
                        <a:pt x="31" y="38"/>
                        <a:pt x="19" y="42"/>
                        <a:pt x="8" y="47"/>
                      </a:cubicBezTo>
                      <a:cubicBezTo>
                        <a:pt x="7" y="47"/>
                        <a:pt x="7" y="47"/>
                        <a:pt x="6" y="48"/>
                      </a:cubicBezTo>
                      <a:cubicBezTo>
                        <a:pt x="6" y="48"/>
                        <a:pt x="6" y="49"/>
                        <a:pt x="7" y="49"/>
                      </a:cubicBezTo>
                      <a:cubicBezTo>
                        <a:pt x="8" y="48"/>
                        <a:pt x="9" y="48"/>
                        <a:pt x="9" y="48"/>
                      </a:cubicBezTo>
                      <a:cubicBezTo>
                        <a:pt x="23" y="42"/>
                        <a:pt x="37" y="37"/>
                        <a:pt x="51" y="33"/>
                      </a:cubicBezTo>
                      <a:cubicBezTo>
                        <a:pt x="61" y="30"/>
                        <a:pt x="72" y="27"/>
                        <a:pt x="82" y="24"/>
                      </a:cubicBezTo>
                      <a:cubicBezTo>
                        <a:pt x="93" y="21"/>
                        <a:pt x="104" y="18"/>
                        <a:pt x="115" y="14"/>
                      </a:cubicBezTo>
                      <a:cubicBezTo>
                        <a:pt x="119" y="13"/>
                        <a:pt x="124" y="11"/>
                        <a:pt x="129" y="9"/>
                      </a:cubicBezTo>
                      <a:cubicBezTo>
                        <a:pt x="131" y="9"/>
                        <a:pt x="132" y="8"/>
                        <a:pt x="134" y="7"/>
                      </a:cubicBezTo>
                      <a:cubicBezTo>
                        <a:pt x="117" y="16"/>
                        <a:pt x="97" y="21"/>
                        <a:pt x="79" y="27"/>
                      </a:cubicBezTo>
                      <a:cubicBezTo>
                        <a:pt x="68" y="31"/>
                        <a:pt x="58" y="35"/>
                        <a:pt x="48" y="38"/>
                      </a:cubicBezTo>
                      <a:cubicBezTo>
                        <a:pt x="38" y="42"/>
                        <a:pt x="27" y="45"/>
                        <a:pt x="18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6" y="51"/>
                        <a:pt x="17" y="52"/>
                        <a:pt x="17" y="51"/>
                      </a:cubicBezTo>
                      <a:cubicBezTo>
                        <a:pt x="19" y="51"/>
                        <a:pt x="20" y="51"/>
                        <a:pt x="21" y="50"/>
                      </a:cubicBezTo>
                      <a:cubicBezTo>
                        <a:pt x="47" y="45"/>
                        <a:pt x="71" y="36"/>
                        <a:pt x="96" y="28"/>
                      </a:cubicBezTo>
                      <a:cubicBezTo>
                        <a:pt x="108" y="24"/>
                        <a:pt x="120" y="20"/>
                        <a:pt x="132" y="18"/>
                      </a:cubicBezTo>
                      <a:cubicBezTo>
                        <a:pt x="120" y="22"/>
                        <a:pt x="109" y="26"/>
                        <a:pt x="97" y="30"/>
                      </a:cubicBezTo>
                      <a:cubicBezTo>
                        <a:pt x="76" y="38"/>
                        <a:pt x="54" y="43"/>
                        <a:pt x="33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2" y="52"/>
                        <a:pt x="32" y="53"/>
                        <a:pt x="33" y="53"/>
                      </a:cubicBezTo>
                      <a:cubicBezTo>
                        <a:pt x="34" y="53"/>
                        <a:pt x="36" y="53"/>
                        <a:pt x="37" y="53"/>
                      </a:cubicBezTo>
                      <a:cubicBezTo>
                        <a:pt x="58" y="50"/>
                        <a:pt x="77" y="43"/>
                        <a:pt x="97" y="36"/>
                      </a:cubicBezTo>
                      <a:cubicBezTo>
                        <a:pt x="119" y="28"/>
                        <a:pt x="141" y="21"/>
                        <a:pt x="164" y="15"/>
                      </a:cubicBezTo>
                      <a:cubicBezTo>
                        <a:pt x="161" y="16"/>
                        <a:pt x="158" y="17"/>
                        <a:pt x="155" y="19"/>
                      </a:cubicBezTo>
                      <a:cubicBezTo>
                        <a:pt x="143" y="23"/>
                        <a:pt x="131" y="28"/>
                        <a:pt x="119" y="33"/>
                      </a:cubicBezTo>
                      <a:cubicBezTo>
                        <a:pt x="98" y="41"/>
                        <a:pt x="76" y="45"/>
                        <a:pt x="56" y="54"/>
                      </a:cubicBezTo>
                      <a:cubicBezTo>
                        <a:pt x="56" y="54"/>
                        <a:pt x="56" y="54"/>
                        <a:pt x="55" y="54"/>
                      </a:cubicBezTo>
                      <a:cubicBezTo>
                        <a:pt x="55" y="55"/>
                        <a:pt x="56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7" y="53"/>
                        <a:pt x="75" y="51"/>
                        <a:pt x="82" y="48"/>
                      </a:cubicBezTo>
                      <a:cubicBezTo>
                        <a:pt x="93" y="44"/>
                        <a:pt x="105" y="42"/>
                        <a:pt x="116" y="39"/>
                      </a:cubicBezTo>
                      <a:cubicBezTo>
                        <a:pt x="138" y="32"/>
                        <a:pt x="159" y="23"/>
                        <a:pt x="182" y="17"/>
                      </a:cubicBezTo>
                      <a:cubicBezTo>
                        <a:pt x="184" y="17"/>
                        <a:pt x="186" y="16"/>
                        <a:pt x="188" y="16"/>
                      </a:cubicBezTo>
                      <a:cubicBezTo>
                        <a:pt x="188" y="16"/>
                        <a:pt x="181" y="18"/>
                        <a:pt x="179" y="19"/>
                      </a:cubicBezTo>
                      <a:cubicBezTo>
                        <a:pt x="174" y="21"/>
                        <a:pt x="168" y="22"/>
                        <a:pt x="162" y="24"/>
                      </a:cubicBezTo>
                      <a:cubicBezTo>
                        <a:pt x="152" y="28"/>
                        <a:pt x="141" y="32"/>
                        <a:pt x="130" y="36"/>
                      </a:cubicBezTo>
                      <a:cubicBezTo>
                        <a:pt x="112" y="43"/>
                        <a:pt x="92" y="47"/>
                        <a:pt x="75" y="56"/>
                      </a:cubicBezTo>
                      <a:cubicBezTo>
                        <a:pt x="75" y="56"/>
                        <a:pt x="74" y="56"/>
                        <a:pt x="74" y="56"/>
                      </a:cubicBezTo>
                      <a:cubicBezTo>
                        <a:pt x="73" y="57"/>
                        <a:pt x="74" y="58"/>
                        <a:pt x="74" y="58"/>
                      </a:cubicBezTo>
                      <a:cubicBezTo>
                        <a:pt x="76" y="57"/>
                        <a:pt x="78" y="57"/>
                        <a:pt x="79" y="56"/>
                      </a:cubicBezTo>
                      <a:cubicBezTo>
                        <a:pt x="99" y="50"/>
                        <a:pt x="118" y="44"/>
                        <a:pt x="138" y="37"/>
                      </a:cubicBezTo>
                      <a:cubicBezTo>
                        <a:pt x="156" y="31"/>
                        <a:pt x="175" y="21"/>
                        <a:pt x="194" y="17"/>
                      </a:cubicBezTo>
                      <a:cubicBezTo>
                        <a:pt x="190" y="18"/>
                        <a:pt x="186" y="21"/>
                        <a:pt x="183" y="22"/>
                      </a:cubicBezTo>
                      <a:cubicBezTo>
                        <a:pt x="177" y="25"/>
                        <a:pt x="171" y="27"/>
                        <a:pt x="166" y="29"/>
                      </a:cubicBezTo>
                      <a:cubicBezTo>
                        <a:pt x="156" y="33"/>
                        <a:pt x="146" y="36"/>
                        <a:pt x="136" y="39"/>
                      </a:cubicBezTo>
                      <a:cubicBezTo>
                        <a:pt x="120" y="44"/>
                        <a:pt x="103" y="47"/>
                        <a:pt x="89" y="57"/>
                      </a:cubicBezTo>
                      <a:cubicBezTo>
                        <a:pt x="89" y="57"/>
                        <a:pt x="88" y="57"/>
                        <a:pt x="88" y="57"/>
                      </a:cubicBezTo>
                      <a:cubicBezTo>
                        <a:pt x="87" y="58"/>
                        <a:pt x="88" y="58"/>
                        <a:pt x="88" y="58"/>
                      </a:cubicBezTo>
                      <a:cubicBezTo>
                        <a:pt x="92" y="59"/>
                        <a:pt x="96" y="58"/>
                        <a:pt x="100" y="57"/>
                      </a:cubicBezTo>
                      <a:cubicBezTo>
                        <a:pt x="103" y="56"/>
                        <a:pt x="107" y="55"/>
                        <a:pt x="110" y="54"/>
                      </a:cubicBezTo>
                      <a:cubicBezTo>
                        <a:pt x="120" y="50"/>
                        <a:pt x="129" y="47"/>
                        <a:pt x="139" y="44"/>
                      </a:cubicBezTo>
                      <a:cubicBezTo>
                        <a:pt x="156" y="39"/>
                        <a:pt x="173" y="34"/>
                        <a:pt x="189" y="28"/>
                      </a:cubicBezTo>
                      <a:cubicBezTo>
                        <a:pt x="184" y="30"/>
                        <a:pt x="179" y="33"/>
                        <a:pt x="174" y="35"/>
                      </a:cubicBezTo>
                      <a:cubicBezTo>
                        <a:pt x="156" y="44"/>
                        <a:pt x="136" y="51"/>
                        <a:pt x="117" y="58"/>
                      </a:cubicBezTo>
                      <a:cubicBezTo>
                        <a:pt x="117" y="58"/>
                        <a:pt x="116" y="58"/>
                        <a:pt x="116" y="58"/>
                      </a:cubicBezTo>
                      <a:cubicBezTo>
                        <a:pt x="115" y="58"/>
                        <a:pt x="115" y="60"/>
                        <a:pt x="116" y="59"/>
                      </a:cubicBezTo>
                      <a:cubicBezTo>
                        <a:pt x="118" y="59"/>
                        <a:pt x="119" y="58"/>
                        <a:pt x="121" y="58"/>
                      </a:cubicBezTo>
                      <a:cubicBezTo>
                        <a:pt x="135" y="53"/>
                        <a:pt x="150" y="48"/>
                        <a:pt x="164" y="44"/>
                      </a:cubicBezTo>
                      <a:cubicBezTo>
                        <a:pt x="179" y="40"/>
                        <a:pt x="193" y="34"/>
                        <a:pt x="208" y="29"/>
                      </a:cubicBezTo>
                      <a:cubicBezTo>
                        <a:pt x="206" y="29"/>
                        <a:pt x="205" y="30"/>
                        <a:pt x="203" y="31"/>
                      </a:cubicBezTo>
                      <a:cubicBezTo>
                        <a:pt x="194" y="35"/>
                        <a:pt x="185" y="38"/>
                        <a:pt x="176" y="42"/>
                      </a:cubicBezTo>
                      <a:cubicBezTo>
                        <a:pt x="164" y="47"/>
                        <a:pt x="151" y="51"/>
                        <a:pt x="140" y="58"/>
                      </a:cubicBezTo>
                      <a:cubicBezTo>
                        <a:pt x="140" y="58"/>
                        <a:pt x="139" y="58"/>
                        <a:pt x="139" y="58"/>
                      </a:cubicBezTo>
                      <a:cubicBezTo>
                        <a:pt x="138" y="58"/>
                        <a:pt x="139" y="59"/>
                        <a:pt x="140" y="59"/>
                      </a:cubicBezTo>
                      <a:cubicBezTo>
                        <a:pt x="142" y="59"/>
                        <a:pt x="145" y="58"/>
                        <a:pt x="148" y="58"/>
                      </a:cubicBezTo>
                      <a:cubicBezTo>
                        <a:pt x="159" y="55"/>
                        <a:pt x="169" y="51"/>
                        <a:pt x="180" y="47"/>
                      </a:cubicBezTo>
                      <a:cubicBezTo>
                        <a:pt x="192" y="42"/>
                        <a:pt x="204" y="38"/>
                        <a:pt x="216" y="33"/>
                      </a:cubicBezTo>
                      <a:cubicBezTo>
                        <a:pt x="217" y="32"/>
                        <a:pt x="219" y="31"/>
                        <a:pt x="221" y="30"/>
                      </a:cubicBezTo>
                      <a:cubicBezTo>
                        <a:pt x="219" y="31"/>
                        <a:pt x="217" y="32"/>
                        <a:pt x="215" y="33"/>
                      </a:cubicBezTo>
                      <a:cubicBezTo>
                        <a:pt x="209" y="37"/>
                        <a:pt x="202" y="39"/>
                        <a:pt x="196" y="42"/>
                      </a:cubicBezTo>
                      <a:cubicBezTo>
                        <a:pt x="185" y="46"/>
                        <a:pt x="175" y="50"/>
                        <a:pt x="166" y="57"/>
                      </a:cubicBezTo>
                      <a:cubicBezTo>
                        <a:pt x="166" y="57"/>
                        <a:pt x="166" y="57"/>
                        <a:pt x="166" y="57"/>
                      </a:cubicBezTo>
                      <a:cubicBezTo>
                        <a:pt x="165" y="58"/>
                        <a:pt x="166" y="59"/>
                        <a:pt x="166" y="58"/>
                      </a:cubicBezTo>
                      <a:cubicBezTo>
                        <a:pt x="169" y="58"/>
                        <a:pt x="171" y="57"/>
                        <a:pt x="173" y="57"/>
                      </a:cubicBezTo>
                      <a:cubicBezTo>
                        <a:pt x="184" y="53"/>
                        <a:pt x="194" y="48"/>
                        <a:pt x="205" y="45"/>
                      </a:cubicBezTo>
                      <a:cubicBezTo>
                        <a:pt x="208" y="43"/>
                        <a:pt x="211" y="42"/>
                        <a:pt x="214" y="41"/>
                      </a:cubicBezTo>
                      <a:cubicBezTo>
                        <a:pt x="206" y="45"/>
                        <a:pt x="197" y="50"/>
                        <a:pt x="190" y="55"/>
                      </a:cubicBezTo>
                      <a:cubicBezTo>
                        <a:pt x="189" y="55"/>
                        <a:pt x="189" y="55"/>
                        <a:pt x="188" y="55"/>
                      </a:cubicBezTo>
                      <a:cubicBezTo>
                        <a:pt x="188" y="55"/>
                        <a:pt x="188" y="56"/>
                        <a:pt x="188" y="56"/>
                      </a:cubicBezTo>
                      <a:cubicBezTo>
                        <a:pt x="187" y="56"/>
                        <a:pt x="187" y="57"/>
                        <a:pt x="186" y="57"/>
                      </a:cubicBezTo>
                      <a:cubicBezTo>
                        <a:pt x="185" y="58"/>
                        <a:pt x="186" y="59"/>
                        <a:pt x="186" y="58"/>
                      </a:cubicBezTo>
                      <a:cubicBezTo>
                        <a:pt x="188" y="57"/>
                        <a:pt x="191" y="56"/>
                        <a:pt x="193" y="55"/>
                      </a:cubicBezTo>
                      <a:cubicBezTo>
                        <a:pt x="205" y="50"/>
                        <a:pt x="217" y="46"/>
                        <a:pt x="230" y="42"/>
                      </a:cubicBezTo>
                      <a:cubicBezTo>
                        <a:pt x="232" y="42"/>
                        <a:pt x="235" y="41"/>
                        <a:pt x="237" y="40"/>
                      </a:cubicBezTo>
                      <a:cubicBezTo>
                        <a:pt x="237" y="40"/>
                        <a:pt x="236" y="41"/>
                        <a:pt x="235" y="41"/>
                      </a:cubicBezTo>
                      <a:cubicBezTo>
                        <a:pt x="234" y="42"/>
                        <a:pt x="232" y="43"/>
                        <a:pt x="231" y="44"/>
                      </a:cubicBezTo>
                      <a:cubicBezTo>
                        <a:pt x="225" y="47"/>
                        <a:pt x="219" y="49"/>
                        <a:pt x="214" y="52"/>
                      </a:cubicBezTo>
                      <a:cubicBezTo>
                        <a:pt x="213" y="52"/>
                        <a:pt x="213" y="53"/>
                        <a:pt x="213" y="53"/>
                      </a:cubicBezTo>
                      <a:cubicBezTo>
                        <a:pt x="213" y="53"/>
                        <a:pt x="214" y="53"/>
                        <a:pt x="214" y="53"/>
                      </a:cubicBezTo>
                      <a:cubicBezTo>
                        <a:pt x="217" y="53"/>
                        <a:pt x="220" y="52"/>
                        <a:pt x="223" y="51"/>
                      </a:cubicBezTo>
                      <a:cubicBezTo>
                        <a:pt x="229" y="49"/>
                        <a:pt x="235" y="47"/>
                        <a:pt x="240" y="45"/>
                      </a:cubicBezTo>
                      <a:cubicBezTo>
                        <a:pt x="240" y="45"/>
                        <a:pt x="241" y="45"/>
                        <a:pt x="241" y="45"/>
                      </a:cubicBezTo>
                      <a:cubicBezTo>
                        <a:pt x="241" y="44"/>
                        <a:pt x="241" y="44"/>
                        <a:pt x="241" y="43"/>
                      </a:cubicBezTo>
                      <a:cubicBezTo>
                        <a:pt x="241" y="43"/>
                        <a:pt x="241" y="43"/>
                        <a:pt x="241" y="43"/>
                      </a:cubicBezTo>
                      <a:cubicBezTo>
                        <a:pt x="236" y="45"/>
                        <a:pt x="232" y="47"/>
                        <a:pt x="227" y="49"/>
                      </a:cubicBezTo>
                      <a:cubicBezTo>
                        <a:pt x="224" y="50"/>
                        <a:pt x="222" y="50"/>
                        <a:pt x="219" y="51"/>
                      </a:cubicBezTo>
                      <a:cubicBezTo>
                        <a:pt x="219" y="51"/>
                        <a:pt x="219" y="51"/>
                        <a:pt x="219" y="51"/>
                      </a:cubicBezTo>
                      <a:cubicBezTo>
                        <a:pt x="226" y="48"/>
                        <a:pt x="234" y="44"/>
                        <a:pt x="240" y="39"/>
                      </a:cubicBezTo>
                      <a:cubicBezTo>
                        <a:pt x="240" y="39"/>
                        <a:pt x="241" y="39"/>
                        <a:pt x="241" y="38"/>
                      </a:cubicBezTo>
                      <a:cubicBezTo>
                        <a:pt x="242" y="38"/>
                        <a:pt x="241" y="37"/>
                        <a:pt x="241" y="37"/>
                      </a:cubicBezTo>
                      <a:cubicBezTo>
                        <a:pt x="240" y="37"/>
                        <a:pt x="240" y="38"/>
                        <a:pt x="239" y="38"/>
                      </a:cubicBezTo>
                      <a:cubicBezTo>
                        <a:pt x="230" y="41"/>
                        <a:pt x="221" y="43"/>
                        <a:pt x="213" y="46"/>
                      </a:cubicBezTo>
                      <a:cubicBezTo>
                        <a:pt x="208" y="48"/>
                        <a:pt x="203" y="49"/>
                        <a:pt x="199" y="51"/>
                      </a:cubicBezTo>
                      <a:cubicBezTo>
                        <a:pt x="198" y="51"/>
                        <a:pt x="196" y="52"/>
                        <a:pt x="195" y="53"/>
                      </a:cubicBezTo>
                      <a:cubicBezTo>
                        <a:pt x="202" y="49"/>
                        <a:pt x="209" y="45"/>
                        <a:pt x="216" y="42"/>
                      </a:cubicBezTo>
                      <a:cubicBezTo>
                        <a:pt x="218" y="41"/>
                        <a:pt x="221" y="40"/>
                        <a:pt x="223" y="38"/>
                      </a:cubicBezTo>
                      <a:cubicBezTo>
                        <a:pt x="227" y="37"/>
                        <a:pt x="230" y="35"/>
                        <a:pt x="233" y="33"/>
                      </a:cubicBezTo>
                      <a:cubicBezTo>
                        <a:pt x="233" y="33"/>
                        <a:pt x="234" y="33"/>
                        <a:pt x="234" y="33"/>
                      </a:cubicBezTo>
                      <a:cubicBezTo>
                        <a:pt x="234" y="32"/>
                        <a:pt x="233" y="32"/>
                        <a:pt x="233" y="32"/>
                      </a:cubicBezTo>
                      <a:cubicBezTo>
                        <a:pt x="233" y="32"/>
                        <a:pt x="233" y="32"/>
                        <a:pt x="233" y="32"/>
                      </a:cubicBezTo>
                      <a:cubicBezTo>
                        <a:pt x="229" y="34"/>
                        <a:pt x="225" y="36"/>
                        <a:pt x="221" y="38"/>
                      </a:cubicBezTo>
                      <a:cubicBezTo>
                        <a:pt x="220" y="39"/>
                        <a:pt x="220" y="39"/>
                        <a:pt x="219" y="39"/>
                      </a:cubicBezTo>
                      <a:cubicBezTo>
                        <a:pt x="210" y="42"/>
                        <a:pt x="201" y="44"/>
                        <a:pt x="193" y="48"/>
                      </a:cubicBezTo>
                      <a:cubicBezTo>
                        <a:pt x="188" y="50"/>
                        <a:pt x="183" y="52"/>
                        <a:pt x="178" y="54"/>
                      </a:cubicBezTo>
                      <a:cubicBezTo>
                        <a:pt x="175" y="55"/>
                        <a:pt x="172" y="56"/>
                        <a:pt x="169" y="56"/>
                      </a:cubicBezTo>
                      <a:cubicBezTo>
                        <a:pt x="171" y="56"/>
                        <a:pt x="173" y="54"/>
                        <a:pt x="175" y="53"/>
                      </a:cubicBezTo>
                      <a:cubicBezTo>
                        <a:pt x="191" y="43"/>
                        <a:pt x="210" y="39"/>
                        <a:pt x="226" y="28"/>
                      </a:cubicBezTo>
                      <a:cubicBezTo>
                        <a:pt x="226" y="28"/>
                        <a:pt x="226" y="28"/>
                        <a:pt x="226" y="28"/>
                      </a:cubicBezTo>
                      <a:cubicBezTo>
                        <a:pt x="227" y="28"/>
                        <a:pt x="227" y="26"/>
                        <a:pt x="226" y="27"/>
                      </a:cubicBezTo>
                      <a:cubicBezTo>
                        <a:pt x="225" y="27"/>
                        <a:pt x="225" y="27"/>
                        <a:pt x="225" y="27"/>
                      </a:cubicBezTo>
                      <a:cubicBezTo>
                        <a:pt x="198" y="38"/>
                        <a:pt x="173" y="51"/>
                        <a:pt x="145" y="57"/>
                      </a:cubicBezTo>
                      <a:cubicBezTo>
                        <a:pt x="144" y="57"/>
                        <a:pt x="143" y="57"/>
                        <a:pt x="142" y="58"/>
                      </a:cubicBezTo>
                      <a:cubicBezTo>
                        <a:pt x="142" y="58"/>
                        <a:pt x="142" y="58"/>
                        <a:pt x="142" y="58"/>
                      </a:cubicBezTo>
                      <a:cubicBezTo>
                        <a:pt x="143" y="57"/>
                        <a:pt x="143" y="57"/>
                        <a:pt x="145" y="56"/>
                      </a:cubicBezTo>
                      <a:cubicBezTo>
                        <a:pt x="149" y="54"/>
                        <a:pt x="153" y="52"/>
                        <a:pt x="158" y="51"/>
                      </a:cubicBezTo>
                      <a:cubicBezTo>
                        <a:pt x="164" y="48"/>
                        <a:pt x="170" y="46"/>
                        <a:pt x="176" y="43"/>
                      </a:cubicBezTo>
                      <a:cubicBezTo>
                        <a:pt x="191" y="38"/>
                        <a:pt x="205" y="32"/>
                        <a:pt x="219" y="25"/>
                      </a:cubicBezTo>
                      <a:cubicBezTo>
                        <a:pt x="219" y="25"/>
                        <a:pt x="219" y="25"/>
                        <a:pt x="219" y="25"/>
                      </a:cubicBezTo>
                      <a:cubicBezTo>
                        <a:pt x="219" y="24"/>
                        <a:pt x="218" y="24"/>
                        <a:pt x="218" y="24"/>
                      </a:cubicBezTo>
                      <a:cubicBezTo>
                        <a:pt x="218" y="24"/>
                        <a:pt x="218" y="24"/>
                        <a:pt x="218" y="24"/>
                      </a:cubicBezTo>
                      <a:cubicBezTo>
                        <a:pt x="201" y="29"/>
                        <a:pt x="184" y="37"/>
                        <a:pt x="167" y="42"/>
                      </a:cubicBezTo>
                      <a:cubicBezTo>
                        <a:pt x="159" y="44"/>
                        <a:pt x="152" y="46"/>
                        <a:pt x="144" y="49"/>
                      </a:cubicBezTo>
                      <a:cubicBezTo>
                        <a:pt x="153" y="45"/>
                        <a:pt x="161" y="42"/>
                        <a:pt x="169" y="39"/>
                      </a:cubicBezTo>
                      <a:cubicBezTo>
                        <a:pt x="177" y="35"/>
                        <a:pt x="185" y="30"/>
                        <a:pt x="193" y="27"/>
                      </a:cubicBezTo>
                      <a:cubicBezTo>
                        <a:pt x="199" y="25"/>
                        <a:pt x="204" y="24"/>
                        <a:pt x="209" y="21"/>
                      </a:cubicBezTo>
                      <a:cubicBezTo>
                        <a:pt x="210" y="20"/>
                        <a:pt x="211" y="20"/>
                        <a:pt x="212" y="19"/>
                      </a:cubicBezTo>
                      <a:cubicBezTo>
                        <a:pt x="213" y="19"/>
                        <a:pt x="213" y="18"/>
                        <a:pt x="212" y="18"/>
                      </a:cubicBezTo>
                      <a:cubicBezTo>
                        <a:pt x="210" y="19"/>
                        <a:pt x="208" y="19"/>
                        <a:pt x="207" y="20"/>
                      </a:cubicBezTo>
                      <a:cubicBezTo>
                        <a:pt x="188" y="27"/>
                        <a:pt x="170" y="34"/>
                        <a:pt x="151" y="39"/>
                      </a:cubicBezTo>
                      <a:cubicBezTo>
                        <a:pt x="141" y="42"/>
                        <a:pt x="130" y="45"/>
                        <a:pt x="120" y="48"/>
                      </a:cubicBezTo>
                      <a:cubicBezTo>
                        <a:pt x="111" y="52"/>
                        <a:pt x="103" y="56"/>
                        <a:pt x="94" y="57"/>
                      </a:cubicBezTo>
                      <a:cubicBezTo>
                        <a:pt x="93" y="57"/>
                        <a:pt x="92" y="57"/>
                        <a:pt x="91" y="57"/>
                      </a:cubicBezTo>
                      <a:cubicBezTo>
                        <a:pt x="91" y="57"/>
                        <a:pt x="91" y="57"/>
                        <a:pt x="92" y="57"/>
                      </a:cubicBezTo>
                      <a:cubicBezTo>
                        <a:pt x="94" y="56"/>
                        <a:pt x="98" y="53"/>
                        <a:pt x="99" y="52"/>
                      </a:cubicBezTo>
                      <a:cubicBezTo>
                        <a:pt x="104" y="50"/>
                        <a:pt x="109" y="48"/>
                        <a:pt x="114" y="47"/>
                      </a:cubicBezTo>
                      <a:cubicBezTo>
                        <a:pt x="122" y="44"/>
                        <a:pt x="131" y="42"/>
                        <a:pt x="139" y="39"/>
                      </a:cubicBezTo>
                      <a:cubicBezTo>
                        <a:pt x="159" y="33"/>
                        <a:pt x="179" y="2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97" y="16"/>
                        <a:pt x="197" y="15"/>
                        <a:pt x="196" y="16"/>
                      </a:cubicBezTo>
                      <a:cubicBezTo>
                        <a:pt x="196" y="16"/>
                        <a:pt x="195" y="16"/>
                        <a:pt x="195" y="16"/>
                      </a:cubicBezTo>
                      <a:cubicBezTo>
                        <a:pt x="191" y="16"/>
                        <a:pt x="187" y="17"/>
                        <a:pt x="183" y="18"/>
                      </a:cubicBezTo>
                      <a:cubicBezTo>
                        <a:pt x="186" y="17"/>
                        <a:pt x="188" y="16"/>
                        <a:pt x="191" y="15"/>
                      </a:cubicBezTo>
                      <a:cubicBezTo>
                        <a:pt x="191" y="15"/>
                        <a:pt x="191" y="15"/>
                        <a:pt x="191" y="15"/>
                      </a:cubicBezTo>
                      <a:cubicBezTo>
                        <a:pt x="191" y="14"/>
                        <a:pt x="191" y="14"/>
                        <a:pt x="190" y="14"/>
                      </a:cubicBezTo>
                      <a:cubicBezTo>
                        <a:pt x="190" y="14"/>
                        <a:pt x="189" y="14"/>
                        <a:pt x="189" y="14"/>
                      </a:cubicBezTo>
                      <a:cubicBezTo>
                        <a:pt x="168" y="19"/>
                        <a:pt x="148" y="26"/>
                        <a:pt x="127" y="33"/>
                      </a:cubicBezTo>
                      <a:cubicBezTo>
                        <a:pt x="117" y="37"/>
                        <a:pt x="107" y="40"/>
                        <a:pt x="97" y="43"/>
                      </a:cubicBezTo>
                      <a:cubicBezTo>
                        <a:pt x="86" y="45"/>
                        <a:pt x="76" y="50"/>
                        <a:pt x="65" y="52"/>
                      </a:cubicBezTo>
                      <a:cubicBezTo>
                        <a:pt x="56" y="54"/>
                        <a:pt x="68" y="50"/>
                        <a:pt x="70" y="50"/>
                      </a:cubicBezTo>
                      <a:cubicBezTo>
                        <a:pt x="75" y="48"/>
                        <a:pt x="79" y="47"/>
                        <a:pt x="84" y="46"/>
                      </a:cubicBezTo>
                      <a:cubicBezTo>
                        <a:pt x="95" y="43"/>
                        <a:pt x="106" y="39"/>
                        <a:pt x="116" y="35"/>
                      </a:cubicBezTo>
                      <a:cubicBezTo>
                        <a:pt x="137" y="27"/>
                        <a:pt x="158" y="18"/>
                        <a:pt x="179" y="12"/>
                      </a:cubicBezTo>
                      <a:cubicBezTo>
                        <a:pt x="179" y="12"/>
                        <a:pt x="179" y="11"/>
                        <a:pt x="180" y="11"/>
                      </a:cubicBezTo>
                      <a:cubicBezTo>
                        <a:pt x="180" y="11"/>
                        <a:pt x="180" y="10"/>
                        <a:pt x="179" y="10"/>
                      </a:cubicBezTo>
                      <a:cubicBezTo>
                        <a:pt x="178" y="10"/>
                        <a:pt x="178" y="11"/>
                        <a:pt x="177" y="11"/>
                      </a:cubicBezTo>
                      <a:cubicBezTo>
                        <a:pt x="155" y="16"/>
                        <a:pt x="133" y="22"/>
                        <a:pt x="111" y="30"/>
                      </a:cubicBezTo>
                      <a:cubicBezTo>
                        <a:pt x="88" y="37"/>
                        <a:pt x="66" y="46"/>
                        <a:pt x="42" y="51"/>
                      </a:cubicBezTo>
                      <a:cubicBezTo>
                        <a:pt x="40" y="51"/>
                        <a:pt x="38" y="51"/>
                        <a:pt x="36" y="52"/>
                      </a:cubicBezTo>
                      <a:cubicBezTo>
                        <a:pt x="39" y="51"/>
                        <a:pt x="42" y="50"/>
                        <a:pt x="44" y="49"/>
                      </a:cubicBezTo>
                      <a:cubicBezTo>
                        <a:pt x="50" y="47"/>
                        <a:pt x="56" y="45"/>
                        <a:pt x="62" y="43"/>
                      </a:cubicBezTo>
                      <a:cubicBezTo>
                        <a:pt x="74" y="39"/>
                        <a:pt x="86" y="35"/>
                        <a:pt x="98" y="31"/>
                      </a:cubicBezTo>
                      <a:cubicBezTo>
                        <a:pt x="109" y="27"/>
                        <a:pt x="120" y="23"/>
                        <a:pt x="131" y="19"/>
                      </a:cubicBezTo>
                      <a:cubicBezTo>
                        <a:pt x="135" y="18"/>
                        <a:pt x="139" y="17"/>
                        <a:pt x="143" y="15"/>
                      </a:cubicBezTo>
                      <a:cubicBezTo>
                        <a:pt x="150" y="14"/>
                        <a:pt x="157" y="11"/>
                        <a:pt x="163" y="8"/>
                      </a:cubicBezTo>
                      <a:cubicBezTo>
                        <a:pt x="163" y="7"/>
                        <a:pt x="164" y="7"/>
                        <a:pt x="164" y="7"/>
                      </a:cubicBezTo>
                      <a:cubicBezTo>
                        <a:pt x="165" y="7"/>
                        <a:pt x="164" y="6"/>
                        <a:pt x="163" y="6"/>
                      </a:cubicBezTo>
                      <a:cubicBezTo>
                        <a:pt x="162" y="6"/>
                        <a:pt x="161" y="7"/>
                        <a:pt x="161" y="7"/>
                      </a:cubicBezTo>
                      <a:cubicBezTo>
                        <a:pt x="154" y="10"/>
                        <a:pt x="147" y="12"/>
                        <a:pt x="141" y="15"/>
                      </a:cubicBezTo>
                      <a:cubicBezTo>
                        <a:pt x="136" y="16"/>
                        <a:pt x="132" y="16"/>
                        <a:pt x="128" y="17"/>
                      </a:cubicBezTo>
                      <a:cubicBezTo>
                        <a:pt x="116" y="20"/>
                        <a:pt x="104" y="24"/>
                        <a:pt x="93" y="28"/>
                      </a:cubicBezTo>
                      <a:cubicBezTo>
                        <a:pt x="69" y="35"/>
                        <a:pt x="45" y="44"/>
                        <a:pt x="20" y="49"/>
                      </a:cubicBezTo>
                      <a:cubicBezTo>
                        <a:pt x="29" y="47"/>
                        <a:pt x="41" y="42"/>
                        <a:pt x="51" y="39"/>
                      </a:cubicBezTo>
                      <a:cubicBezTo>
                        <a:pt x="63" y="35"/>
                        <a:pt x="73" y="30"/>
                        <a:pt x="85" y="26"/>
                      </a:cubicBezTo>
                      <a:cubicBezTo>
                        <a:pt x="104" y="20"/>
                        <a:pt x="125" y="15"/>
                        <a:pt x="143" y="4"/>
                      </a:cubicBezTo>
                      <a:cubicBezTo>
                        <a:pt x="143" y="4"/>
                        <a:pt x="143" y="4"/>
                        <a:pt x="143" y="4"/>
                      </a:cubicBezTo>
                      <a:cubicBezTo>
                        <a:pt x="144" y="3"/>
                        <a:pt x="143" y="2"/>
                        <a:pt x="142" y="3"/>
                      </a:cubicBezTo>
                      <a:cubicBezTo>
                        <a:pt x="142" y="3"/>
                        <a:pt x="141" y="3"/>
                        <a:pt x="140" y="3"/>
                      </a:cubicBezTo>
                      <a:cubicBezTo>
                        <a:pt x="121" y="12"/>
                        <a:pt x="100" y="18"/>
                        <a:pt x="80" y="23"/>
                      </a:cubicBezTo>
                      <a:cubicBezTo>
                        <a:pt x="95" y="18"/>
                        <a:pt x="111" y="12"/>
                        <a:pt x="126" y="5"/>
                      </a:cubicBezTo>
                      <a:close/>
                      <a:moveTo>
                        <a:pt x="29" y="33"/>
                      </a:moveTo>
                      <a:cubicBezTo>
                        <a:pt x="37" y="30"/>
                        <a:pt x="45" y="27"/>
                        <a:pt x="52" y="25"/>
                      </a:cubicBezTo>
                      <a:cubicBezTo>
                        <a:pt x="38" y="30"/>
                        <a:pt x="23" y="37"/>
                        <a:pt x="8" y="41"/>
                      </a:cubicBezTo>
                      <a:cubicBezTo>
                        <a:pt x="10" y="41"/>
                        <a:pt x="11" y="40"/>
                        <a:pt x="13" y="39"/>
                      </a:cubicBezTo>
                      <a:cubicBezTo>
                        <a:pt x="18" y="37"/>
                        <a:pt x="24" y="35"/>
                        <a:pt x="29" y="33"/>
                      </a:cubicBezTo>
                      <a:close/>
                      <a:moveTo>
                        <a:pt x="140" y="35"/>
                      </a:moveTo>
                      <a:cubicBezTo>
                        <a:pt x="130" y="38"/>
                        <a:pt x="119" y="42"/>
                        <a:pt x="109" y="45"/>
                      </a:cubicBezTo>
                      <a:cubicBezTo>
                        <a:pt x="99" y="49"/>
                        <a:pt x="87" y="51"/>
                        <a:pt x="78" y="56"/>
                      </a:cubicBezTo>
                      <a:cubicBezTo>
                        <a:pt x="77" y="56"/>
                        <a:pt x="77" y="56"/>
                        <a:pt x="77" y="56"/>
                      </a:cubicBezTo>
                      <a:cubicBezTo>
                        <a:pt x="77" y="56"/>
                        <a:pt x="77" y="56"/>
                        <a:pt x="78" y="56"/>
                      </a:cubicBezTo>
                      <a:cubicBezTo>
                        <a:pt x="95" y="47"/>
                        <a:pt x="115" y="43"/>
                        <a:pt x="134" y="36"/>
                      </a:cubicBezTo>
                      <a:cubicBezTo>
                        <a:pt x="141" y="34"/>
                        <a:pt x="148" y="32"/>
                        <a:pt x="155" y="29"/>
                      </a:cubicBezTo>
                      <a:cubicBezTo>
                        <a:pt x="150" y="31"/>
                        <a:pt x="145" y="33"/>
                        <a:pt x="14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2" name="Freeform 4486"/>
                <p:cNvSpPr/>
                <p:nvPr/>
              </p:nvSpPr>
              <p:spPr bwMode="auto">
                <a:xfrm>
                  <a:off x="812" y="692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3" name="Freeform 4487"/>
                <p:cNvSpPr/>
                <p:nvPr/>
              </p:nvSpPr>
              <p:spPr bwMode="auto">
                <a:xfrm>
                  <a:off x="1052" y="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4" name="Freeform 4488"/>
                <p:cNvSpPr/>
                <p:nvPr/>
              </p:nvSpPr>
              <p:spPr bwMode="auto">
                <a:xfrm>
                  <a:off x="1094" y="52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5" name="Freeform 4489"/>
                <p:cNvSpPr/>
                <p:nvPr/>
              </p:nvSpPr>
              <p:spPr bwMode="auto">
                <a:xfrm>
                  <a:off x="793" y="488"/>
                  <a:ext cx="210" cy="345"/>
                </a:xfrm>
                <a:custGeom>
                  <a:avLst/>
                  <a:gdLst>
                    <a:gd name="T0" fmla="*/ 100 w 121"/>
                    <a:gd name="T1" fmla="*/ 190 h 198"/>
                    <a:gd name="T2" fmla="*/ 101 w 121"/>
                    <a:gd name="T3" fmla="*/ 188 h 198"/>
                    <a:gd name="T4" fmla="*/ 74 w 121"/>
                    <a:gd name="T5" fmla="*/ 191 h 198"/>
                    <a:gd name="T6" fmla="*/ 73 w 121"/>
                    <a:gd name="T7" fmla="*/ 190 h 198"/>
                    <a:gd name="T8" fmla="*/ 59 w 121"/>
                    <a:gd name="T9" fmla="*/ 187 h 198"/>
                    <a:gd name="T10" fmla="*/ 60 w 121"/>
                    <a:gd name="T11" fmla="*/ 185 h 198"/>
                    <a:gd name="T12" fmla="*/ 53 w 121"/>
                    <a:gd name="T13" fmla="*/ 182 h 198"/>
                    <a:gd name="T14" fmla="*/ 53 w 121"/>
                    <a:gd name="T15" fmla="*/ 180 h 198"/>
                    <a:gd name="T16" fmla="*/ 44 w 121"/>
                    <a:gd name="T17" fmla="*/ 175 h 198"/>
                    <a:gd name="T18" fmla="*/ 44 w 121"/>
                    <a:gd name="T19" fmla="*/ 173 h 198"/>
                    <a:gd name="T20" fmla="*/ 39 w 121"/>
                    <a:gd name="T21" fmla="*/ 167 h 198"/>
                    <a:gd name="T22" fmla="*/ 38 w 121"/>
                    <a:gd name="T23" fmla="*/ 167 h 198"/>
                    <a:gd name="T24" fmla="*/ 32 w 121"/>
                    <a:gd name="T25" fmla="*/ 159 h 198"/>
                    <a:gd name="T26" fmla="*/ 30 w 121"/>
                    <a:gd name="T27" fmla="*/ 159 h 198"/>
                    <a:gd name="T28" fmla="*/ 26 w 121"/>
                    <a:gd name="T29" fmla="*/ 150 h 198"/>
                    <a:gd name="T30" fmla="*/ 23 w 121"/>
                    <a:gd name="T31" fmla="*/ 149 h 198"/>
                    <a:gd name="T32" fmla="*/ 22 w 121"/>
                    <a:gd name="T33" fmla="*/ 143 h 198"/>
                    <a:gd name="T34" fmla="*/ 20 w 121"/>
                    <a:gd name="T35" fmla="*/ 142 h 198"/>
                    <a:gd name="T36" fmla="*/ 18 w 121"/>
                    <a:gd name="T37" fmla="*/ 135 h 198"/>
                    <a:gd name="T38" fmla="*/ 16 w 121"/>
                    <a:gd name="T39" fmla="*/ 130 h 198"/>
                    <a:gd name="T40" fmla="*/ 15 w 121"/>
                    <a:gd name="T41" fmla="*/ 130 h 198"/>
                    <a:gd name="T42" fmla="*/ 13 w 121"/>
                    <a:gd name="T43" fmla="*/ 122 h 198"/>
                    <a:gd name="T44" fmla="*/ 11 w 121"/>
                    <a:gd name="T45" fmla="*/ 122 h 198"/>
                    <a:gd name="T46" fmla="*/ 12 w 121"/>
                    <a:gd name="T47" fmla="*/ 118 h 198"/>
                    <a:gd name="T48" fmla="*/ 8 w 121"/>
                    <a:gd name="T49" fmla="*/ 118 h 198"/>
                    <a:gd name="T50" fmla="*/ 10 w 121"/>
                    <a:gd name="T51" fmla="*/ 109 h 198"/>
                    <a:gd name="T52" fmla="*/ 8 w 121"/>
                    <a:gd name="T53" fmla="*/ 109 h 198"/>
                    <a:gd name="T54" fmla="*/ 10 w 121"/>
                    <a:gd name="T55" fmla="*/ 102 h 198"/>
                    <a:gd name="T56" fmla="*/ 7 w 121"/>
                    <a:gd name="T57" fmla="*/ 101 h 198"/>
                    <a:gd name="T58" fmla="*/ 10 w 121"/>
                    <a:gd name="T59" fmla="*/ 94 h 198"/>
                    <a:gd name="T60" fmla="*/ 7 w 121"/>
                    <a:gd name="T61" fmla="*/ 93 h 198"/>
                    <a:gd name="T62" fmla="*/ 10 w 121"/>
                    <a:gd name="T63" fmla="*/ 87 h 198"/>
                    <a:gd name="T64" fmla="*/ 6 w 121"/>
                    <a:gd name="T65" fmla="*/ 87 h 198"/>
                    <a:gd name="T66" fmla="*/ 12 w 121"/>
                    <a:gd name="T67" fmla="*/ 77 h 198"/>
                    <a:gd name="T68" fmla="*/ 7 w 121"/>
                    <a:gd name="T69" fmla="*/ 77 h 198"/>
                    <a:gd name="T70" fmla="*/ 17 w 121"/>
                    <a:gd name="T71" fmla="*/ 62 h 198"/>
                    <a:gd name="T72" fmla="*/ 12 w 121"/>
                    <a:gd name="T73" fmla="*/ 62 h 198"/>
                    <a:gd name="T74" fmla="*/ 18 w 121"/>
                    <a:gd name="T75" fmla="*/ 59 h 198"/>
                    <a:gd name="T76" fmla="*/ 14 w 121"/>
                    <a:gd name="T77" fmla="*/ 59 h 198"/>
                    <a:gd name="T78" fmla="*/ 25 w 121"/>
                    <a:gd name="T79" fmla="*/ 47 h 198"/>
                    <a:gd name="T80" fmla="*/ 20 w 121"/>
                    <a:gd name="T81" fmla="*/ 48 h 198"/>
                    <a:gd name="T82" fmla="*/ 34 w 121"/>
                    <a:gd name="T83" fmla="*/ 36 h 198"/>
                    <a:gd name="T84" fmla="*/ 36 w 121"/>
                    <a:gd name="T85" fmla="*/ 34 h 198"/>
                    <a:gd name="T86" fmla="*/ 84 w 121"/>
                    <a:gd name="T87" fmla="*/ 9 h 198"/>
                    <a:gd name="T88" fmla="*/ 98 w 121"/>
                    <a:gd name="T89" fmla="*/ 6 h 198"/>
                    <a:gd name="T90" fmla="*/ 107 w 121"/>
                    <a:gd name="T91" fmla="*/ 5 h 198"/>
                    <a:gd name="T92" fmla="*/ 112 w 121"/>
                    <a:gd name="T93" fmla="*/ 5 h 198"/>
                    <a:gd name="T94" fmla="*/ 118 w 121"/>
                    <a:gd name="T95" fmla="*/ 5 h 198"/>
                    <a:gd name="T96" fmla="*/ 120 w 121"/>
                    <a:gd name="T97" fmla="*/ 4 h 198"/>
                    <a:gd name="T98" fmla="*/ 112 w 121"/>
                    <a:gd name="T99" fmla="*/ 0 h 198"/>
                    <a:gd name="T100" fmla="*/ 14 w 121"/>
                    <a:gd name="T101" fmla="*/ 140 h 198"/>
                    <a:gd name="T102" fmla="*/ 107 w 121"/>
                    <a:gd name="T103" fmla="*/ 192 h 198"/>
                    <a:gd name="T104" fmla="*/ 106 w 121"/>
                    <a:gd name="T105" fmla="*/ 18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1" h="198">
                      <a:moveTo>
                        <a:pt x="106" y="187"/>
                      </a:moveTo>
                      <a:cubicBezTo>
                        <a:pt x="104" y="188"/>
                        <a:pt x="102" y="189"/>
                        <a:pt x="100" y="190"/>
                      </a:cubicBezTo>
                      <a:cubicBezTo>
                        <a:pt x="99" y="191"/>
                        <a:pt x="98" y="190"/>
                        <a:pt x="99" y="189"/>
                      </a:cubicBezTo>
                      <a:cubicBezTo>
                        <a:pt x="100" y="189"/>
                        <a:pt x="100" y="188"/>
                        <a:pt x="101" y="188"/>
                      </a:cubicBezTo>
                      <a:cubicBezTo>
                        <a:pt x="93" y="190"/>
                        <a:pt x="85" y="191"/>
                        <a:pt x="77" y="190"/>
                      </a:cubicBezTo>
                      <a:cubicBezTo>
                        <a:pt x="76" y="190"/>
                        <a:pt x="75" y="191"/>
                        <a:pt x="74" y="191"/>
                      </a:cubicBezTo>
                      <a:cubicBezTo>
                        <a:pt x="73" y="191"/>
                        <a:pt x="73" y="190"/>
                        <a:pt x="74" y="190"/>
                      </a:cubicBezTo>
                      <a:cubicBezTo>
                        <a:pt x="73" y="190"/>
                        <a:pt x="73" y="190"/>
                        <a:pt x="73" y="190"/>
                      </a:cubicBezTo>
                      <a:cubicBezTo>
                        <a:pt x="69" y="189"/>
                        <a:pt x="66" y="188"/>
                        <a:pt x="63" y="186"/>
                      </a:cubicBezTo>
                      <a:cubicBezTo>
                        <a:pt x="61" y="187"/>
                        <a:pt x="60" y="187"/>
                        <a:pt x="59" y="187"/>
                      </a:cubicBezTo>
                      <a:cubicBezTo>
                        <a:pt x="58" y="188"/>
                        <a:pt x="58" y="187"/>
                        <a:pt x="58" y="186"/>
                      </a:cubicBezTo>
                      <a:cubicBezTo>
                        <a:pt x="59" y="186"/>
                        <a:pt x="59" y="185"/>
                        <a:pt x="60" y="185"/>
                      </a:cubicBezTo>
                      <a:cubicBezTo>
                        <a:pt x="58" y="184"/>
                        <a:pt x="56" y="183"/>
                        <a:pt x="54" y="181"/>
                      </a:cubicBezTo>
                      <a:cubicBezTo>
                        <a:pt x="54" y="182"/>
                        <a:pt x="53" y="182"/>
                        <a:pt x="53" y="182"/>
                      </a:cubicBezTo>
                      <a:cubicBezTo>
                        <a:pt x="52" y="182"/>
                        <a:pt x="52" y="182"/>
                        <a:pt x="52" y="181"/>
                      </a:cubicBezTo>
                      <a:cubicBezTo>
                        <a:pt x="52" y="181"/>
                        <a:pt x="52" y="181"/>
                        <a:pt x="53" y="180"/>
                      </a:cubicBezTo>
                      <a:cubicBezTo>
                        <a:pt x="50" y="178"/>
                        <a:pt x="48" y="176"/>
                        <a:pt x="46" y="174"/>
                      </a:cubicBezTo>
                      <a:cubicBezTo>
                        <a:pt x="45" y="174"/>
                        <a:pt x="45" y="175"/>
                        <a:pt x="44" y="175"/>
                      </a:cubicBezTo>
                      <a:cubicBezTo>
                        <a:pt x="43" y="175"/>
                        <a:pt x="43" y="174"/>
                        <a:pt x="43" y="174"/>
                      </a:cubicBezTo>
                      <a:cubicBezTo>
                        <a:pt x="44" y="173"/>
                        <a:pt x="44" y="173"/>
                        <a:pt x="44" y="173"/>
                      </a:cubicBezTo>
                      <a:cubicBezTo>
                        <a:pt x="43" y="171"/>
                        <a:pt x="41" y="169"/>
                        <a:pt x="39" y="168"/>
                      </a:cubicBezTo>
                      <a:cubicBezTo>
                        <a:pt x="39" y="168"/>
                        <a:pt x="39" y="168"/>
                        <a:pt x="39" y="167"/>
                      </a:cubicBezTo>
                      <a:cubicBezTo>
                        <a:pt x="39" y="168"/>
                        <a:pt x="39" y="168"/>
                        <a:pt x="38" y="168"/>
                      </a:cubicBezTo>
                      <a:cubicBezTo>
                        <a:pt x="38" y="168"/>
                        <a:pt x="37" y="167"/>
                        <a:pt x="38" y="167"/>
                      </a:cubicBezTo>
                      <a:cubicBezTo>
                        <a:pt x="38" y="167"/>
                        <a:pt x="38" y="166"/>
                        <a:pt x="38" y="166"/>
                      </a:cubicBezTo>
                      <a:cubicBezTo>
                        <a:pt x="36" y="164"/>
                        <a:pt x="34" y="162"/>
                        <a:pt x="32" y="159"/>
                      </a:cubicBezTo>
                      <a:cubicBezTo>
                        <a:pt x="32" y="160"/>
                        <a:pt x="31" y="160"/>
                        <a:pt x="30" y="160"/>
                      </a:cubicBezTo>
                      <a:cubicBezTo>
                        <a:pt x="29" y="161"/>
                        <a:pt x="29" y="159"/>
                        <a:pt x="30" y="159"/>
                      </a:cubicBezTo>
                      <a:cubicBezTo>
                        <a:pt x="30" y="159"/>
                        <a:pt x="31" y="158"/>
                        <a:pt x="31" y="158"/>
                      </a:cubicBezTo>
                      <a:cubicBezTo>
                        <a:pt x="29" y="156"/>
                        <a:pt x="28" y="153"/>
                        <a:pt x="26" y="150"/>
                      </a:cubicBezTo>
                      <a:cubicBezTo>
                        <a:pt x="25" y="150"/>
                        <a:pt x="24" y="150"/>
                        <a:pt x="23" y="150"/>
                      </a:cubicBezTo>
                      <a:cubicBezTo>
                        <a:pt x="22" y="150"/>
                        <a:pt x="22" y="150"/>
                        <a:pt x="23" y="149"/>
                      </a:cubicBezTo>
                      <a:cubicBezTo>
                        <a:pt x="23" y="149"/>
                        <a:pt x="24" y="148"/>
                        <a:pt x="25" y="148"/>
                      </a:cubicBezTo>
                      <a:cubicBezTo>
                        <a:pt x="24" y="146"/>
                        <a:pt x="23" y="145"/>
                        <a:pt x="22" y="143"/>
                      </a:cubicBezTo>
                      <a:cubicBezTo>
                        <a:pt x="21" y="143"/>
                        <a:pt x="21" y="143"/>
                        <a:pt x="20" y="143"/>
                      </a:cubicBezTo>
                      <a:cubicBezTo>
                        <a:pt x="20" y="143"/>
                        <a:pt x="19" y="142"/>
                        <a:pt x="20" y="142"/>
                      </a:cubicBezTo>
                      <a:cubicBezTo>
                        <a:pt x="20" y="142"/>
                        <a:pt x="20" y="141"/>
                        <a:pt x="21" y="141"/>
                      </a:cubicBezTo>
                      <a:cubicBezTo>
                        <a:pt x="20" y="139"/>
                        <a:pt x="19" y="137"/>
                        <a:pt x="18" y="135"/>
                      </a:cubicBezTo>
                      <a:cubicBezTo>
                        <a:pt x="18" y="135"/>
                        <a:pt x="18" y="135"/>
                        <a:pt x="18" y="135"/>
                      </a:cubicBezTo>
                      <a:cubicBezTo>
                        <a:pt x="17" y="133"/>
                        <a:pt x="17" y="132"/>
                        <a:pt x="16" y="130"/>
                      </a:cubicBezTo>
                      <a:cubicBezTo>
                        <a:pt x="16" y="130"/>
                        <a:pt x="15" y="131"/>
                        <a:pt x="15" y="131"/>
                      </a:cubicBezTo>
                      <a:cubicBezTo>
                        <a:pt x="14" y="131"/>
                        <a:pt x="14" y="130"/>
                        <a:pt x="15" y="130"/>
                      </a:cubicBezTo>
                      <a:cubicBezTo>
                        <a:pt x="15" y="129"/>
                        <a:pt x="15" y="129"/>
                        <a:pt x="15" y="129"/>
                      </a:cubicBezTo>
                      <a:cubicBezTo>
                        <a:pt x="15" y="127"/>
                        <a:pt x="14" y="124"/>
                        <a:pt x="13" y="122"/>
                      </a:cubicBezTo>
                      <a:cubicBezTo>
                        <a:pt x="12" y="122"/>
                        <a:pt x="12" y="122"/>
                        <a:pt x="11" y="123"/>
                      </a:cubicBezTo>
                      <a:cubicBezTo>
                        <a:pt x="10" y="123"/>
                        <a:pt x="10" y="122"/>
                        <a:pt x="11" y="122"/>
                      </a:cubicBezTo>
                      <a:cubicBezTo>
                        <a:pt x="11" y="121"/>
                        <a:pt x="12" y="121"/>
                        <a:pt x="13" y="120"/>
                      </a:cubicBezTo>
                      <a:cubicBezTo>
                        <a:pt x="13" y="119"/>
                        <a:pt x="12" y="119"/>
                        <a:pt x="12" y="118"/>
                      </a:cubicBezTo>
                      <a:cubicBezTo>
                        <a:pt x="11" y="118"/>
                        <a:pt x="10" y="118"/>
                        <a:pt x="9" y="119"/>
                      </a:cubicBezTo>
                      <a:cubicBezTo>
                        <a:pt x="8" y="119"/>
                        <a:pt x="8" y="118"/>
                        <a:pt x="8" y="118"/>
                      </a:cubicBezTo>
                      <a:cubicBezTo>
                        <a:pt x="9" y="117"/>
                        <a:pt x="10" y="116"/>
                        <a:pt x="11" y="115"/>
                      </a:cubicBezTo>
                      <a:cubicBezTo>
                        <a:pt x="11" y="113"/>
                        <a:pt x="11" y="111"/>
                        <a:pt x="10" y="109"/>
                      </a:cubicBezTo>
                      <a:cubicBezTo>
                        <a:pt x="10" y="109"/>
                        <a:pt x="9" y="110"/>
                        <a:pt x="9" y="110"/>
                      </a:cubicBezTo>
                      <a:cubicBezTo>
                        <a:pt x="8" y="110"/>
                        <a:pt x="8" y="109"/>
                        <a:pt x="8" y="109"/>
                      </a:cubicBezTo>
                      <a:cubicBezTo>
                        <a:pt x="9" y="108"/>
                        <a:pt x="10" y="108"/>
                        <a:pt x="10" y="108"/>
                      </a:cubicBezTo>
                      <a:cubicBezTo>
                        <a:pt x="10" y="106"/>
                        <a:pt x="10" y="104"/>
                        <a:pt x="10" y="102"/>
                      </a:cubicBezTo>
                      <a:cubicBezTo>
                        <a:pt x="9" y="102"/>
                        <a:pt x="8" y="102"/>
                        <a:pt x="8" y="102"/>
                      </a:cubicBezTo>
                      <a:cubicBezTo>
                        <a:pt x="7" y="103"/>
                        <a:pt x="6" y="102"/>
                        <a:pt x="7" y="101"/>
                      </a:cubicBezTo>
                      <a:cubicBezTo>
                        <a:pt x="8" y="101"/>
                        <a:pt x="9" y="100"/>
                        <a:pt x="10" y="100"/>
                      </a:cubicBezTo>
                      <a:cubicBezTo>
                        <a:pt x="9" y="98"/>
                        <a:pt x="9" y="96"/>
                        <a:pt x="10" y="94"/>
                      </a:cubicBezTo>
                      <a:cubicBezTo>
                        <a:pt x="9" y="94"/>
                        <a:pt x="8" y="94"/>
                        <a:pt x="8" y="94"/>
                      </a:cubicBezTo>
                      <a:cubicBezTo>
                        <a:pt x="7" y="95"/>
                        <a:pt x="6" y="94"/>
                        <a:pt x="7" y="93"/>
                      </a:cubicBezTo>
                      <a:cubicBezTo>
                        <a:pt x="8" y="93"/>
                        <a:pt x="9" y="92"/>
                        <a:pt x="10" y="91"/>
                      </a:cubicBezTo>
                      <a:cubicBezTo>
                        <a:pt x="10" y="90"/>
                        <a:pt x="10" y="88"/>
                        <a:pt x="10" y="87"/>
                      </a:cubicBezTo>
                      <a:cubicBezTo>
                        <a:pt x="9" y="87"/>
                        <a:pt x="8" y="88"/>
                        <a:pt x="6" y="88"/>
                      </a:cubicBezTo>
                      <a:cubicBezTo>
                        <a:pt x="6" y="88"/>
                        <a:pt x="5" y="87"/>
                        <a:pt x="6" y="87"/>
                      </a:cubicBezTo>
                      <a:cubicBezTo>
                        <a:pt x="7" y="86"/>
                        <a:pt x="9" y="85"/>
                        <a:pt x="10" y="84"/>
                      </a:cubicBezTo>
                      <a:cubicBezTo>
                        <a:pt x="11" y="82"/>
                        <a:pt x="11" y="79"/>
                        <a:pt x="12" y="77"/>
                      </a:cubicBezTo>
                      <a:cubicBezTo>
                        <a:pt x="10" y="77"/>
                        <a:pt x="9" y="78"/>
                        <a:pt x="8" y="78"/>
                      </a:cubicBezTo>
                      <a:cubicBezTo>
                        <a:pt x="7" y="78"/>
                        <a:pt x="6" y="77"/>
                        <a:pt x="7" y="77"/>
                      </a:cubicBezTo>
                      <a:cubicBezTo>
                        <a:pt x="9" y="76"/>
                        <a:pt x="11" y="75"/>
                        <a:pt x="13" y="74"/>
                      </a:cubicBezTo>
                      <a:cubicBezTo>
                        <a:pt x="14" y="70"/>
                        <a:pt x="15" y="66"/>
                        <a:pt x="17" y="62"/>
                      </a:cubicBezTo>
                      <a:cubicBezTo>
                        <a:pt x="15" y="62"/>
                        <a:pt x="14" y="63"/>
                        <a:pt x="13" y="63"/>
                      </a:cubicBezTo>
                      <a:cubicBezTo>
                        <a:pt x="12" y="63"/>
                        <a:pt x="12" y="62"/>
                        <a:pt x="12" y="62"/>
                      </a:cubicBezTo>
                      <a:cubicBezTo>
                        <a:pt x="14" y="60"/>
                        <a:pt x="16" y="60"/>
                        <a:pt x="18" y="59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cubicBezTo>
                        <a:pt x="17" y="59"/>
                        <a:pt x="16" y="59"/>
                        <a:pt x="15" y="60"/>
                      </a:cubicBezTo>
                      <a:cubicBezTo>
                        <a:pt x="14" y="60"/>
                        <a:pt x="14" y="59"/>
                        <a:pt x="14" y="59"/>
                      </a:cubicBezTo>
                      <a:cubicBezTo>
                        <a:pt x="16" y="57"/>
                        <a:pt x="18" y="56"/>
                        <a:pt x="20" y="55"/>
                      </a:cubicBezTo>
                      <a:cubicBezTo>
                        <a:pt x="21" y="52"/>
                        <a:pt x="23" y="50"/>
                        <a:pt x="25" y="47"/>
                      </a:cubicBezTo>
                      <a:cubicBezTo>
                        <a:pt x="23" y="48"/>
                        <a:pt x="22" y="49"/>
                        <a:pt x="21" y="49"/>
                      </a:cubicBezTo>
                      <a:cubicBezTo>
                        <a:pt x="20" y="49"/>
                        <a:pt x="19" y="49"/>
                        <a:pt x="20" y="48"/>
                      </a:cubicBezTo>
                      <a:cubicBezTo>
                        <a:pt x="23" y="46"/>
                        <a:pt x="26" y="43"/>
                        <a:pt x="29" y="41"/>
                      </a:cubicBezTo>
                      <a:cubicBezTo>
                        <a:pt x="31" y="39"/>
                        <a:pt x="32" y="37"/>
                        <a:pt x="34" y="36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4"/>
                        <a:pt x="36" y="34"/>
                      </a:cubicBezTo>
                      <a:cubicBezTo>
                        <a:pt x="45" y="25"/>
                        <a:pt x="55" y="18"/>
                        <a:pt x="67" y="14"/>
                      </a:cubicBezTo>
                      <a:cubicBezTo>
                        <a:pt x="73" y="12"/>
                        <a:pt x="78" y="10"/>
                        <a:pt x="84" y="9"/>
                      </a:cubicBezTo>
                      <a:cubicBezTo>
                        <a:pt x="89" y="7"/>
                        <a:pt x="93" y="5"/>
                        <a:pt x="98" y="5"/>
                      </a:cubicBezTo>
                      <a:cubicBezTo>
                        <a:pt x="99" y="5"/>
                        <a:pt x="99" y="6"/>
                        <a:pt x="98" y="6"/>
                      </a:cubicBezTo>
                      <a:cubicBezTo>
                        <a:pt x="98" y="6"/>
                        <a:pt x="98" y="6"/>
                        <a:pt x="98" y="6"/>
                      </a:cubicBezTo>
                      <a:cubicBezTo>
                        <a:pt x="101" y="6"/>
                        <a:pt x="104" y="6"/>
                        <a:pt x="107" y="5"/>
                      </a:cubicBezTo>
                      <a:cubicBezTo>
                        <a:pt x="108" y="5"/>
                        <a:pt x="110" y="4"/>
                        <a:pt x="111" y="4"/>
                      </a:cubicBezTo>
                      <a:cubicBezTo>
                        <a:pt x="112" y="3"/>
                        <a:pt x="112" y="4"/>
                        <a:pt x="112" y="5"/>
                      </a:cubicBezTo>
                      <a:cubicBezTo>
                        <a:pt x="111" y="5"/>
                        <a:pt x="111" y="5"/>
                        <a:pt x="111" y="5"/>
                      </a:cubicBezTo>
                      <a:cubicBezTo>
                        <a:pt x="113" y="5"/>
                        <a:pt x="115" y="5"/>
                        <a:pt x="118" y="5"/>
                      </a:cubicBezTo>
                      <a:cubicBezTo>
                        <a:pt x="118" y="4"/>
                        <a:pt x="119" y="4"/>
                        <a:pt x="120" y="4"/>
                      </a:cubicBezTo>
                      <a:cubicBezTo>
                        <a:pt x="120" y="4"/>
                        <a:pt x="120" y="4"/>
                        <a:pt x="120" y="4"/>
                      </a:cubicBezTo>
                      <a:cubicBezTo>
                        <a:pt x="121" y="3"/>
                        <a:pt x="121" y="2"/>
                        <a:pt x="121" y="0"/>
                      </a:cubicBezTo>
                      <a:cubicBezTo>
                        <a:pt x="118" y="0"/>
                        <a:pt x="115" y="0"/>
                        <a:pt x="112" y="0"/>
                      </a:cubicBezTo>
                      <a:cubicBezTo>
                        <a:pt x="77" y="1"/>
                        <a:pt x="42" y="14"/>
                        <a:pt x="21" y="43"/>
                      </a:cubicBezTo>
                      <a:cubicBezTo>
                        <a:pt x="1" y="71"/>
                        <a:pt x="0" y="109"/>
                        <a:pt x="14" y="140"/>
                      </a:cubicBezTo>
                      <a:cubicBezTo>
                        <a:pt x="23" y="158"/>
                        <a:pt x="36" y="175"/>
                        <a:pt x="53" y="186"/>
                      </a:cubicBezTo>
                      <a:cubicBezTo>
                        <a:pt x="69" y="198"/>
                        <a:pt x="89" y="197"/>
                        <a:pt x="107" y="192"/>
                      </a:cubicBezTo>
                      <a:cubicBezTo>
                        <a:pt x="108" y="190"/>
                        <a:pt x="109" y="188"/>
                        <a:pt x="110" y="186"/>
                      </a:cubicBezTo>
                      <a:cubicBezTo>
                        <a:pt x="109" y="186"/>
                        <a:pt x="107" y="186"/>
                        <a:pt x="106" y="1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6" name="Freeform 4490"/>
                <p:cNvSpPr/>
                <p:nvPr/>
              </p:nvSpPr>
              <p:spPr bwMode="auto">
                <a:xfrm>
                  <a:off x="997" y="490"/>
                  <a:ext cx="186" cy="351"/>
                </a:xfrm>
                <a:custGeom>
                  <a:avLst/>
                  <a:gdLst>
                    <a:gd name="T0" fmla="*/ 8 w 107"/>
                    <a:gd name="T1" fmla="*/ 4 h 202"/>
                    <a:gd name="T2" fmla="*/ 17 w 107"/>
                    <a:gd name="T3" fmla="*/ 4 h 202"/>
                    <a:gd name="T4" fmla="*/ 29 w 107"/>
                    <a:gd name="T5" fmla="*/ 7 h 202"/>
                    <a:gd name="T6" fmla="*/ 30 w 107"/>
                    <a:gd name="T7" fmla="*/ 8 h 202"/>
                    <a:gd name="T8" fmla="*/ 44 w 107"/>
                    <a:gd name="T9" fmla="*/ 10 h 202"/>
                    <a:gd name="T10" fmla="*/ 43 w 107"/>
                    <a:gd name="T11" fmla="*/ 12 h 202"/>
                    <a:gd name="T12" fmla="*/ 59 w 107"/>
                    <a:gd name="T13" fmla="*/ 16 h 202"/>
                    <a:gd name="T14" fmla="*/ 57 w 107"/>
                    <a:gd name="T15" fmla="*/ 18 h 202"/>
                    <a:gd name="T16" fmla="*/ 67 w 107"/>
                    <a:gd name="T17" fmla="*/ 25 h 202"/>
                    <a:gd name="T18" fmla="*/ 69 w 107"/>
                    <a:gd name="T19" fmla="*/ 26 h 202"/>
                    <a:gd name="T20" fmla="*/ 73 w 107"/>
                    <a:gd name="T21" fmla="*/ 30 h 202"/>
                    <a:gd name="T22" fmla="*/ 75 w 107"/>
                    <a:gd name="T23" fmla="*/ 30 h 202"/>
                    <a:gd name="T24" fmla="*/ 77 w 107"/>
                    <a:gd name="T25" fmla="*/ 35 h 202"/>
                    <a:gd name="T26" fmla="*/ 80 w 107"/>
                    <a:gd name="T27" fmla="*/ 35 h 202"/>
                    <a:gd name="T28" fmla="*/ 81 w 107"/>
                    <a:gd name="T29" fmla="*/ 40 h 202"/>
                    <a:gd name="T30" fmla="*/ 85 w 107"/>
                    <a:gd name="T31" fmla="*/ 47 h 202"/>
                    <a:gd name="T32" fmla="*/ 86 w 107"/>
                    <a:gd name="T33" fmla="*/ 48 h 202"/>
                    <a:gd name="T34" fmla="*/ 90 w 107"/>
                    <a:gd name="T35" fmla="*/ 56 h 202"/>
                    <a:gd name="T36" fmla="*/ 91 w 107"/>
                    <a:gd name="T37" fmla="*/ 57 h 202"/>
                    <a:gd name="T38" fmla="*/ 93 w 107"/>
                    <a:gd name="T39" fmla="*/ 67 h 202"/>
                    <a:gd name="T40" fmla="*/ 95 w 107"/>
                    <a:gd name="T41" fmla="*/ 67 h 202"/>
                    <a:gd name="T42" fmla="*/ 94 w 107"/>
                    <a:gd name="T43" fmla="*/ 71 h 202"/>
                    <a:gd name="T44" fmla="*/ 96 w 107"/>
                    <a:gd name="T45" fmla="*/ 80 h 202"/>
                    <a:gd name="T46" fmla="*/ 96 w 107"/>
                    <a:gd name="T47" fmla="*/ 81 h 202"/>
                    <a:gd name="T48" fmla="*/ 96 w 107"/>
                    <a:gd name="T49" fmla="*/ 88 h 202"/>
                    <a:gd name="T50" fmla="*/ 96 w 107"/>
                    <a:gd name="T51" fmla="*/ 89 h 202"/>
                    <a:gd name="T52" fmla="*/ 97 w 107"/>
                    <a:gd name="T53" fmla="*/ 100 h 202"/>
                    <a:gd name="T54" fmla="*/ 97 w 107"/>
                    <a:gd name="T55" fmla="*/ 108 h 202"/>
                    <a:gd name="T56" fmla="*/ 96 w 107"/>
                    <a:gd name="T57" fmla="*/ 111 h 202"/>
                    <a:gd name="T58" fmla="*/ 95 w 107"/>
                    <a:gd name="T59" fmla="*/ 119 h 202"/>
                    <a:gd name="T60" fmla="*/ 95 w 107"/>
                    <a:gd name="T61" fmla="*/ 121 h 202"/>
                    <a:gd name="T62" fmla="*/ 95 w 107"/>
                    <a:gd name="T63" fmla="*/ 127 h 202"/>
                    <a:gd name="T64" fmla="*/ 93 w 107"/>
                    <a:gd name="T65" fmla="*/ 129 h 202"/>
                    <a:gd name="T66" fmla="*/ 94 w 107"/>
                    <a:gd name="T67" fmla="*/ 130 h 202"/>
                    <a:gd name="T68" fmla="*/ 92 w 107"/>
                    <a:gd name="T69" fmla="*/ 132 h 202"/>
                    <a:gd name="T70" fmla="*/ 90 w 107"/>
                    <a:gd name="T71" fmla="*/ 141 h 202"/>
                    <a:gd name="T72" fmla="*/ 90 w 107"/>
                    <a:gd name="T73" fmla="*/ 142 h 202"/>
                    <a:gd name="T74" fmla="*/ 88 w 107"/>
                    <a:gd name="T75" fmla="*/ 149 h 202"/>
                    <a:gd name="T76" fmla="*/ 86 w 107"/>
                    <a:gd name="T77" fmla="*/ 151 h 202"/>
                    <a:gd name="T78" fmla="*/ 83 w 107"/>
                    <a:gd name="T79" fmla="*/ 159 h 202"/>
                    <a:gd name="T80" fmla="*/ 77 w 107"/>
                    <a:gd name="T81" fmla="*/ 168 h 202"/>
                    <a:gd name="T82" fmla="*/ 66 w 107"/>
                    <a:gd name="T83" fmla="*/ 181 h 202"/>
                    <a:gd name="T84" fmla="*/ 54 w 107"/>
                    <a:gd name="T85" fmla="*/ 189 h 202"/>
                    <a:gd name="T86" fmla="*/ 50 w 107"/>
                    <a:gd name="T87" fmla="*/ 191 h 202"/>
                    <a:gd name="T88" fmla="*/ 30 w 107"/>
                    <a:gd name="T89" fmla="*/ 196 h 202"/>
                    <a:gd name="T90" fmla="*/ 31 w 107"/>
                    <a:gd name="T91" fmla="*/ 193 h 202"/>
                    <a:gd name="T92" fmla="*/ 18 w 107"/>
                    <a:gd name="T93" fmla="*/ 193 h 202"/>
                    <a:gd name="T94" fmla="*/ 18 w 107"/>
                    <a:gd name="T95" fmla="*/ 191 h 202"/>
                    <a:gd name="T96" fmla="*/ 9 w 107"/>
                    <a:gd name="T97" fmla="*/ 189 h 202"/>
                    <a:gd name="T98" fmla="*/ 9 w 107"/>
                    <a:gd name="T99" fmla="*/ 188 h 202"/>
                    <a:gd name="T100" fmla="*/ 0 w 107"/>
                    <a:gd name="T101" fmla="*/ 185 h 202"/>
                    <a:gd name="T102" fmla="*/ 1 w 107"/>
                    <a:gd name="T103" fmla="*/ 185 h 202"/>
                    <a:gd name="T104" fmla="*/ 4 w 107"/>
                    <a:gd name="T105" fmla="*/ 192 h 202"/>
                    <a:gd name="T106" fmla="*/ 92 w 107"/>
                    <a:gd name="T107" fmla="*/ 151 h 202"/>
                    <a:gd name="T108" fmla="*/ 9 w 107"/>
                    <a:gd name="T109" fmla="*/ 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202">
                      <a:moveTo>
                        <a:pt x="9" y="0"/>
                      </a:moveTo>
                      <a:cubicBezTo>
                        <a:pt x="9" y="1"/>
                        <a:pt x="9" y="3"/>
                        <a:pt x="8" y="4"/>
                      </a:cubicBezTo>
                      <a:cubicBezTo>
                        <a:pt x="10" y="4"/>
                        <a:pt x="13" y="5"/>
                        <a:pt x="15" y="5"/>
                      </a:cubicBezTo>
                      <a:cubicBezTo>
                        <a:pt x="16" y="5"/>
                        <a:pt x="16" y="4"/>
                        <a:pt x="17" y="4"/>
                      </a:cubicBezTo>
                      <a:cubicBezTo>
                        <a:pt x="17" y="4"/>
                        <a:pt x="18" y="5"/>
                        <a:pt x="17" y="5"/>
                      </a:cubicBezTo>
                      <a:cubicBezTo>
                        <a:pt x="21" y="6"/>
                        <a:pt x="25" y="6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30" y="7"/>
                        <a:pt x="30" y="7"/>
                        <a:pt x="30" y="8"/>
                      </a:cubicBezTo>
                      <a:cubicBezTo>
                        <a:pt x="34" y="9"/>
                        <a:pt x="38" y="10"/>
                        <a:pt x="42" y="11"/>
                      </a:cubicBezTo>
                      <a:cubicBezTo>
                        <a:pt x="43" y="11"/>
                        <a:pt x="44" y="10"/>
                        <a:pt x="44" y="10"/>
                      </a:cubicBezTo>
                      <a:cubicBezTo>
                        <a:pt x="45" y="9"/>
                        <a:pt x="46" y="10"/>
                        <a:pt x="45" y="11"/>
                      </a:cubicBezTo>
                      <a:cubicBezTo>
                        <a:pt x="44" y="11"/>
                        <a:pt x="44" y="11"/>
                        <a:pt x="43" y="12"/>
                      </a:cubicBezTo>
                      <a:cubicBezTo>
                        <a:pt x="48" y="13"/>
                        <a:pt x="52" y="15"/>
                        <a:pt x="56" y="17"/>
                      </a:cubicBezTo>
                      <a:cubicBezTo>
                        <a:pt x="57" y="17"/>
                        <a:pt x="58" y="16"/>
                        <a:pt x="59" y="16"/>
                      </a:cubicBezTo>
                      <a:cubicBezTo>
                        <a:pt x="60" y="16"/>
                        <a:pt x="60" y="17"/>
                        <a:pt x="59" y="17"/>
                      </a:cubicBezTo>
                      <a:cubicBezTo>
                        <a:pt x="59" y="17"/>
                        <a:pt x="58" y="18"/>
                        <a:pt x="57" y="18"/>
                      </a:cubicBezTo>
                      <a:cubicBezTo>
                        <a:pt x="59" y="19"/>
                        <a:pt x="60" y="20"/>
                        <a:pt x="62" y="21"/>
                      </a:cubicBezTo>
                      <a:cubicBezTo>
                        <a:pt x="64" y="22"/>
                        <a:pt x="66" y="23"/>
                        <a:pt x="67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69" y="24"/>
                        <a:pt x="70" y="25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70" y="27"/>
                        <a:pt x="71" y="28"/>
                        <a:pt x="73" y="30"/>
                      </a:cubicBezTo>
                      <a:cubicBezTo>
                        <a:pt x="73" y="29"/>
                        <a:pt x="74" y="29"/>
                        <a:pt x="74" y="29"/>
                      </a:cubicBezTo>
                      <a:cubicBezTo>
                        <a:pt x="75" y="29"/>
                        <a:pt x="75" y="30"/>
                        <a:pt x="75" y="30"/>
                      </a:cubicBezTo>
                      <a:cubicBezTo>
                        <a:pt x="74" y="30"/>
                        <a:pt x="74" y="31"/>
                        <a:pt x="74" y="31"/>
                      </a:cubicBezTo>
                      <a:cubicBezTo>
                        <a:pt x="75" y="32"/>
                        <a:pt x="76" y="33"/>
                        <a:pt x="77" y="35"/>
                      </a:cubicBezTo>
                      <a:cubicBezTo>
                        <a:pt x="78" y="34"/>
                        <a:pt x="79" y="34"/>
                        <a:pt x="80" y="34"/>
                      </a:cubicBezTo>
                      <a:cubicBezTo>
                        <a:pt x="81" y="33"/>
                        <a:pt x="81" y="35"/>
                        <a:pt x="80" y="35"/>
                      </a:cubicBezTo>
                      <a:cubicBezTo>
                        <a:pt x="79" y="35"/>
                        <a:pt x="79" y="36"/>
                        <a:pt x="78" y="36"/>
                      </a:cubicBezTo>
                      <a:cubicBezTo>
                        <a:pt x="79" y="37"/>
                        <a:pt x="80" y="38"/>
                        <a:pt x="81" y="40"/>
                      </a:cubicBezTo>
                      <a:cubicBezTo>
                        <a:pt x="82" y="39"/>
                        <a:pt x="82" y="40"/>
                        <a:pt x="82" y="41"/>
                      </a:cubicBezTo>
                      <a:cubicBezTo>
                        <a:pt x="83" y="43"/>
                        <a:pt x="84" y="45"/>
                        <a:pt x="85" y="47"/>
                      </a:cubicBezTo>
                      <a:cubicBezTo>
                        <a:pt x="86" y="47"/>
                        <a:pt x="86" y="47"/>
                        <a:pt x="86" y="47"/>
                      </a:cubicBezTo>
                      <a:cubicBezTo>
                        <a:pt x="86" y="47"/>
                        <a:pt x="87" y="48"/>
                        <a:pt x="86" y="48"/>
                      </a:cubicBezTo>
                      <a:cubicBezTo>
                        <a:pt x="86" y="48"/>
                        <a:pt x="86" y="48"/>
                        <a:pt x="86" y="48"/>
                      </a:cubicBezTo>
                      <a:cubicBezTo>
                        <a:pt x="87" y="51"/>
                        <a:pt x="89" y="53"/>
                        <a:pt x="90" y="56"/>
                      </a:cubicBezTo>
                      <a:cubicBezTo>
                        <a:pt x="90" y="56"/>
                        <a:pt x="90" y="56"/>
                        <a:pt x="90" y="56"/>
                      </a:cubicBezTo>
                      <a:cubicBezTo>
                        <a:pt x="91" y="55"/>
                        <a:pt x="91" y="56"/>
                        <a:pt x="91" y="57"/>
                      </a:cubicBezTo>
                      <a:cubicBezTo>
                        <a:pt x="91" y="57"/>
                        <a:pt x="90" y="57"/>
                        <a:pt x="90" y="57"/>
                      </a:cubicBezTo>
                      <a:cubicBezTo>
                        <a:pt x="91" y="60"/>
                        <a:pt x="92" y="64"/>
                        <a:pt x="93" y="67"/>
                      </a:cubicBezTo>
                      <a:cubicBezTo>
                        <a:pt x="94" y="67"/>
                        <a:pt x="94" y="66"/>
                        <a:pt x="95" y="66"/>
                      </a:cubicBezTo>
                      <a:cubicBezTo>
                        <a:pt x="96" y="66"/>
                        <a:pt x="96" y="67"/>
                        <a:pt x="95" y="67"/>
                      </a:cubicBezTo>
                      <a:cubicBezTo>
                        <a:pt x="95" y="68"/>
                        <a:pt x="94" y="68"/>
                        <a:pt x="93" y="68"/>
                      </a:cubicBezTo>
                      <a:cubicBezTo>
                        <a:pt x="94" y="69"/>
                        <a:pt x="94" y="70"/>
                        <a:pt x="94" y="71"/>
                      </a:cubicBezTo>
                      <a:cubicBezTo>
                        <a:pt x="94" y="71"/>
                        <a:pt x="95" y="72"/>
                        <a:pt x="94" y="72"/>
                      </a:cubicBezTo>
                      <a:cubicBezTo>
                        <a:pt x="95" y="75"/>
                        <a:pt x="95" y="77"/>
                        <a:pt x="96" y="80"/>
                      </a:cubicBezTo>
                      <a:cubicBezTo>
                        <a:pt x="96" y="80"/>
                        <a:pt x="96" y="80"/>
                        <a:pt x="96" y="80"/>
                      </a:cubicBezTo>
                      <a:cubicBezTo>
                        <a:pt x="97" y="80"/>
                        <a:pt x="97" y="81"/>
                        <a:pt x="96" y="81"/>
                      </a:cubicBezTo>
                      <a:cubicBezTo>
                        <a:pt x="96" y="81"/>
                        <a:pt x="96" y="81"/>
                        <a:pt x="96" y="82"/>
                      </a:cubicBezTo>
                      <a:cubicBezTo>
                        <a:pt x="96" y="84"/>
                        <a:pt x="96" y="86"/>
                        <a:pt x="96" y="88"/>
                      </a:cubicBezTo>
                      <a:cubicBezTo>
                        <a:pt x="97" y="88"/>
                        <a:pt x="97" y="88"/>
                        <a:pt x="96" y="89"/>
                      </a:cubicBezTo>
                      <a:cubicBezTo>
                        <a:pt x="96" y="89"/>
                        <a:pt x="96" y="89"/>
                        <a:pt x="96" y="89"/>
                      </a:cubicBezTo>
                      <a:cubicBezTo>
                        <a:pt x="97" y="92"/>
                        <a:pt x="97" y="96"/>
                        <a:pt x="97" y="99"/>
                      </a:cubicBezTo>
                      <a:cubicBezTo>
                        <a:pt x="97" y="100"/>
                        <a:pt x="97" y="100"/>
                        <a:pt x="97" y="100"/>
                      </a:cubicBezTo>
                      <a:cubicBezTo>
                        <a:pt x="97" y="103"/>
                        <a:pt x="96" y="106"/>
                        <a:pt x="96" y="109"/>
                      </a:cubicBezTo>
                      <a:cubicBezTo>
                        <a:pt x="97" y="109"/>
                        <a:pt x="97" y="108"/>
                        <a:pt x="97" y="108"/>
                      </a:cubicBezTo>
                      <a:cubicBezTo>
                        <a:pt x="98" y="108"/>
                        <a:pt x="98" y="109"/>
                        <a:pt x="98" y="109"/>
                      </a:cubicBezTo>
                      <a:cubicBezTo>
                        <a:pt x="97" y="110"/>
                        <a:pt x="97" y="110"/>
                        <a:pt x="96" y="111"/>
                      </a:cubicBezTo>
                      <a:cubicBezTo>
                        <a:pt x="96" y="114"/>
                        <a:pt x="95" y="117"/>
                        <a:pt x="95" y="119"/>
                      </a:cubicBezTo>
                      <a:cubicBezTo>
                        <a:pt x="95" y="119"/>
                        <a:pt x="95" y="119"/>
                        <a:pt x="95" y="119"/>
                      </a:cubicBezTo>
                      <a:cubicBezTo>
                        <a:pt x="96" y="119"/>
                        <a:pt x="97" y="120"/>
                        <a:pt x="96" y="120"/>
                      </a:cubicBezTo>
                      <a:cubicBezTo>
                        <a:pt x="96" y="121"/>
                        <a:pt x="95" y="121"/>
                        <a:pt x="95" y="121"/>
                      </a:cubicBezTo>
                      <a:cubicBezTo>
                        <a:pt x="94" y="123"/>
                        <a:pt x="94" y="125"/>
                        <a:pt x="94" y="127"/>
                      </a:cubicBezTo>
                      <a:cubicBezTo>
                        <a:pt x="94" y="127"/>
                        <a:pt x="94" y="127"/>
                        <a:pt x="95" y="127"/>
                      </a:cubicBezTo>
                      <a:cubicBezTo>
                        <a:pt x="95" y="126"/>
                        <a:pt x="96" y="128"/>
                        <a:pt x="95" y="128"/>
                      </a:cubicBezTo>
                      <a:cubicBezTo>
                        <a:pt x="95" y="128"/>
                        <a:pt x="94" y="129"/>
                        <a:pt x="93" y="129"/>
                      </a:cubicBezTo>
                      <a:cubicBezTo>
                        <a:pt x="93" y="130"/>
                        <a:pt x="93" y="130"/>
                        <a:pt x="93" y="131"/>
                      </a:cubicBezTo>
                      <a:cubicBezTo>
                        <a:pt x="93" y="131"/>
                        <a:pt x="93" y="130"/>
                        <a:pt x="94" y="130"/>
                      </a:cubicBezTo>
                      <a:cubicBezTo>
                        <a:pt x="94" y="130"/>
                        <a:pt x="95" y="131"/>
                        <a:pt x="94" y="131"/>
                      </a:cubicBezTo>
                      <a:cubicBezTo>
                        <a:pt x="94" y="132"/>
                        <a:pt x="93" y="132"/>
                        <a:pt x="92" y="132"/>
                      </a:cubicBezTo>
                      <a:cubicBezTo>
                        <a:pt x="92" y="133"/>
                        <a:pt x="92" y="134"/>
                        <a:pt x="92" y="135"/>
                      </a:cubicBezTo>
                      <a:cubicBezTo>
                        <a:pt x="91" y="137"/>
                        <a:pt x="91" y="139"/>
                        <a:pt x="90" y="141"/>
                      </a:cubicBezTo>
                      <a:cubicBezTo>
                        <a:pt x="90" y="141"/>
                        <a:pt x="91" y="142"/>
                        <a:pt x="90" y="142"/>
                      </a:cubicBezTo>
                      <a:cubicBezTo>
                        <a:pt x="90" y="142"/>
                        <a:pt x="90" y="142"/>
                        <a:pt x="90" y="142"/>
                      </a:cubicBezTo>
                      <a:cubicBezTo>
                        <a:pt x="89" y="144"/>
                        <a:pt x="88" y="147"/>
                        <a:pt x="87" y="149"/>
                      </a:cubicBezTo>
                      <a:cubicBezTo>
                        <a:pt x="87" y="149"/>
                        <a:pt x="88" y="149"/>
                        <a:pt x="88" y="149"/>
                      </a:cubicBezTo>
                      <a:cubicBezTo>
                        <a:pt x="89" y="149"/>
                        <a:pt x="89" y="150"/>
                        <a:pt x="88" y="150"/>
                      </a:cubicBezTo>
                      <a:cubicBezTo>
                        <a:pt x="88" y="150"/>
                        <a:pt x="87" y="151"/>
                        <a:pt x="86" y="151"/>
                      </a:cubicBezTo>
                      <a:cubicBezTo>
                        <a:pt x="85" y="153"/>
                        <a:pt x="84" y="155"/>
                        <a:pt x="83" y="158"/>
                      </a:cubicBezTo>
                      <a:cubicBezTo>
                        <a:pt x="84" y="158"/>
                        <a:pt x="84" y="158"/>
                        <a:pt x="83" y="159"/>
                      </a:cubicBezTo>
                      <a:cubicBezTo>
                        <a:pt x="83" y="159"/>
                        <a:pt x="83" y="159"/>
                        <a:pt x="83" y="159"/>
                      </a:cubicBezTo>
                      <a:cubicBezTo>
                        <a:pt x="81" y="162"/>
                        <a:pt x="79" y="165"/>
                        <a:pt x="77" y="168"/>
                      </a:cubicBezTo>
                      <a:cubicBezTo>
                        <a:pt x="78" y="168"/>
                        <a:pt x="78" y="169"/>
                        <a:pt x="78" y="169"/>
                      </a:cubicBezTo>
                      <a:cubicBezTo>
                        <a:pt x="75" y="174"/>
                        <a:pt x="71" y="178"/>
                        <a:pt x="66" y="181"/>
                      </a:cubicBezTo>
                      <a:cubicBezTo>
                        <a:pt x="65" y="182"/>
                        <a:pt x="63" y="184"/>
                        <a:pt x="62" y="185"/>
                      </a:cubicBezTo>
                      <a:cubicBezTo>
                        <a:pt x="60" y="187"/>
                        <a:pt x="57" y="188"/>
                        <a:pt x="54" y="189"/>
                      </a:cubicBezTo>
                      <a:cubicBezTo>
                        <a:pt x="53" y="190"/>
                        <a:pt x="52" y="191"/>
                        <a:pt x="51" y="192"/>
                      </a:cubicBezTo>
                      <a:cubicBezTo>
                        <a:pt x="50" y="192"/>
                        <a:pt x="50" y="192"/>
                        <a:pt x="50" y="191"/>
                      </a:cubicBezTo>
                      <a:cubicBezTo>
                        <a:pt x="45" y="193"/>
                        <a:pt x="40" y="194"/>
                        <a:pt x="35" y="194"/>
                      </a:cubicBezTo>
                      <a:cubicBezTo>
                        <a:pt x="34" y="194"/>
                        <a:pt x="32" y="195"/>
                        <a:pt x="30" y="196"/>
                      </a:cubicBezTo>
                      <a:cubicBezTo>
                        <a:pt x="29" y="196"/>
                        <a:pt x="29" y="195"/>
                        <a:pt x="29" y="195"/>
                      </a:cubicBezTo>
                      <a:cubicBezTo>
                        <a:pt x="30" y="194"/>
                        <a:pt x="30" y="194"/>
                        <a:pt x="31" y="193"/>
                      </a:cubicBezTo>
                      <a:cubicBezTo>
                        <a:pt x="27" y="193"/>
                        <a:pt x="24" y="193"/>
                        <a:pt x="21" y="192"/>
                      </a:cubicBezTo>
                      <a:cubicBezTo>
                        <a:pt x="20" y="192"/>
                        <a:pt x="19" y="193"/>
                        <a:pt x="18" y="193"/>
                      </a:cubicBezTo>
                      <a:cubicBezTo>
                        <a:pt x="18" y="193"/>
                        <a:pt x="17" y="192"/>
                        <a:pt x="18" y="192"/>
                      </a:cubicBezTo>
                      <a:cubicBezTo>
                        <a:pt x="18" y="192"/>
                        <a:pt x="18" y="191"/>
                        <a:pt x="18" y="191"/>
                      </a:cubicBezTo>
                      <a:cubicBezTo>
                        <a:pt x="16" y="191"/>
                        <a:pt x="13" y="190"/>
                        <a:pt x="10" y="188"/>
                      </a:cubicBezTo>
                      <a:cubicBezTo>
                        <a:pt x="10" y="189"/>
                        <a:pt x="9" y="189"/>
                        <a:pt x="9" y="189"/>
                      </a:cubicBezTo>
                      <a:cubicBezTo>
                        <a:pt x="8" y="190"/>
                        <a:pt x="7" y="189"/>
                        <a:pt x="8" y="188"/>
                      </a:cubicBezTo>
                      <a:cubicBezTo>
                        <a:pt x="8" y="188"/>
                        <a:pt x="8" y="188"/>
                        <a:pt x="9" y="188"/>
                      </a:cubicBezTo>
                      <a:cubicBezTo>
                        <a:pt x="6" y="187"/>
                        <a:pt x="4" y="185"/>
                        <a:pt x="2" y="184"/>
                      </a:cubicBezTo>
                      <a:cubicBezTo>
                        <a:pt x="1" y="184"/>
                        <a:pt x="1" y="185"/>
                        <a:pt x="0" y="185"/>
                      </a:cubicBezTo>
                      <a:cubicBezTo>
                        <a:pt x="0" y="185"/>
                        <a:pt x="0" y="185"/>
                        <a:pt x="0" y="185"/>
                      </a:cubicBezTo>
                      <a:cubicBezTo>
                        <a:pt x="0" y="185"/>
                        <a:pt x="0" y="185"/>
                        <a:pt x="1" y="185"/>
                      </a:cubicBezTo>
                      <a:cubicBezTo>
                        <a:pt x="2" y="187"/>
                        <a:pt x="3" y="189"/>
                        <a:pt x="4" y="192"/>
                      </a:cubicBezTo>
                      <a:cubicBezTo>
                        <a:pt x="4" y="192"/>
                        <a:pt x="4" y="192"/>
                        <a:pt x="4" y="192"/>
                      </a:cubicBezTo>
                      <a:cubicBezTo>
                        <a:pt x="20" y="199"/>
                        <a:pt x="38" y="202"/>
                        <a:pt x="55" y="195"/>
                      </a:cubicBezTo>
                      <a:cubicBezTo>
                        <a:pt x="73" y="186"/>
                        <a:pt x="84" y="170"/>
                        <a:pt x="92" y="151"/>
                      </a:cubicBezTo>
                      <a:cubicBezTo>
                        <a:pt x="106" y="116"/>
                        <a:pt x="107" y="71"/>
                        <a:pt x="87" y="38"/>
                      </a:cubicBezTo>
                      <a:cubicBezTo>
                        <a:pt x="70" y="12"/>
                        <a:pt x="39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7" name="Freeform 4491"/>
                <p:cNvSpPr/>
                <p:nvPr/>
              </p:nvSpPr>
              <p:spPr bwMode="auto">
                <a:xfrm>
                  <a:off x="823" y="587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8" name="Freeform 4492"/>
                <p:cNvSpPr/>
                <p:nvPr/>
              </p:nvSpPr>
              <p:spPr bwMode="auto">
                <a:xfrm>
                  <a:off x="955" y="498"/>
                  <a:ext cx="3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9" name="Freeform 4493"/>
                <p:cNvSpPr/>
                <p:nvPr/>
              </p:nvSpPr>
              <p:spPr bwMode="auto">
                <a:xfrm>
                  <a:off x="816" y="592"/>
                  <a:ext cx="7" cy="4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4 w 4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1"/>
                        <a:pt x="0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0" name="Freeform 4494"/>
                <p:cNvSpPr/>
                <p:nvPr/>
              </p:nvSpPr>
              <p:spPr bwMode="auto">
                <a:xfrm>
                  <a:off x="833" y="566"/>
                  <a:ext cx="7" cy="4"/>
                </a:xfrm>
                <a:custGeom>
                  <a:avLst/>
                  <a:gdLst>
                    <a:gd name="T0" fmla="*/ 0 w 4"/>
                    <a:gd name="T1" fmla="*/ 2 h 2"/>
                    <a:gd name="T2" fmla="*/ 3 w 4"/>
                    <a:gd name="T3" fmla="*/ 1 h 2"/>
                    <a:gd name="T4" fmla="*/ 4 w 4"/>
                    <a:gd name="T5" fmla="*/ 0 h 2"/>
                    <a:gd name="T6" fmla="*/ 0 w 4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1" y="1"/>
                        <a:pt x="3" y="1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1" name="Freeform 4495"/>
                <p:cNvSpPr/>
                <p:nvPr/>
              </p:nvSpPr>
              <p:spPr bwMode="auto">
                <a:xfrm>
                  <a:off x="990" y="80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1 h 2"/>
                    <a:gd name="T4" fmla="*/ 3 w 4"/>
                    <a:gd name="T5" fmla="*/ 1 h 2"/>
                    <a:gd name="T6" fmla="*/ 0 w 4"/>
                    <a:gd name="T7" fmla="*/ 1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2" name="Freeform 4496"/>
                <p:cNvSpPr/>
                <p:nvPr/>
              </p:nvSpPr>
              <p:spPr bwMode="auto">
                <a:xfrm>
                  <a:off x="970" y="808"/>
                  <a:ext cx="35" cy="40"/>
                </a:xfrm>
                <a:custGeom>
                  <a:avLst/>
                  <a:gdLst>
                    <a:gd name="T0" fmla="*/ 16 w 20"/>
                    <a:gd name="T1" fmla="*/ 2 h 23"/>
                    <a:gd name="T2" fmla="*/ 15 w 20"/>
                    <a:gd name="T3" fmla="*/ 2 h 23"/>
                    <a:gd name="T4" fmla="*/ 15 w 20"/>
                    <a:gd name="T5" fmla="*/ 1 h 23"/>
                    <a:gd name="T6" fmla="*/ 13 w 20"/>
                    <a:gd name="T7" fmla="*/ 1 h 23"/>
                    <a:gd name="T8" fmla="*/ 13 w 20"/>
                    <a:gd name="T9" fmla="*/ 1 h 23"/>
                    <a:gd name="T10" fmla="*/ 11 w 20"/>
                    <a:gd name="T11" fmla="*/ 0 h 23"/>
                    <a:gd name="T12" fmla="*/ 10 w 20"/>
                    <a:gd name="T13" fmla="*/ 0 h 23"/>
                    <a:gd name="T14" fmla="*/ 8 w 20"/>
                    <a:gd name="T15" fmla="*/ 2 h 23"/>
                    <a:gd name="T16" fmla="*/ 8 w 20"/>
                    <a:gd name="T17" fmla="*/ 2 h 23"/>
                    <a:gd name="T18" fmla="*/ 5 w 20"/>
                    <a:gd name="T19" fmla="*/ 8 h 23"/>
                    <a:gd name="T20" fmla="*/ 1 w 20"/>
                    <a:gd name="T21" fmla="*/ 17 h 23"/>
                    <a:gd name="T22" fmla="*/ 5 w 20"/>
                    <a:gd name="T23" fmla="*/ 20 h 23"/>
                    <a:gd name="T24" fmla="*/ 8 w 20"/>
                    <a:gd name="T25" fmla="*/ 17 h 23"/>
                    <a:gd name="T26" fmla="*/ 8 w 20"/>
                    <a:gd name="T27" fmla="*/ 17 h 23"/>
                    <a:gd name="T28" fmla="*/ 13 w 20"/>
                    <a:gd name="T29" fmla="*/ 17 h 23"/>
                    <a:gd name="T30" fmla="*/ 13 w 20"/>
                    <a:gd name="T31" fmla="*/ 16 h 23"/>
                    <a:gd name="T32" fmla="*/ 17 w 20"/>
                    <a:gd name="T33" fmla="*/ 14 h 23"/>
                    <a:gd name="T34" fmla="*/ 17 w 20"/>
                    <a:gd name="T35" fmla="*/ 12 h 23"/>
                    <a:gd name="T36" fmla="*/ 19 w 20"/>
                    <a:gd name="T37" fmla="*/ 9 h 23"/>
                    <a:gd name="T38" fmla="*/ 19 w 20"/>
                    <a:gd name="T39" fmla="*/ 9 h 23"/>
                    <a:gd name="T40" fmla="*/ 16 w 20"/>
                    <a:gd name="T4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0" h="23">
                      <a:moveTo>
                        <a:pt x="16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1"/>
                      </a:cubicBez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9" y="0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4"/>
                        <a:pt x="6" y="6"/>
                        <a:pt x="5" y="8"/>
                      </a:cubicBezTo>
                      <a:cubicBezTo>
                        <a:pt x="4" y="11"/>
                        <a:pt x="3" y="14"/>
                        <a:pt x="1" y="17"/>
                      </a:cubicBezTo>
                      <a:cubicBezTo>
                        <a:pt x="0" y="20"/>
                        <a:pt x="4" y="23"/>
                        <a:pt x="5" y="20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9"/>
                        <a:pt x="12" y="19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4" y="17"/>
                        <a:pt x="17" y="17"/>
                        <a:pt x="17" y="14"/>
                      </a:cubicBezTo>
                      <a:cubicBezTo>
                        <a:pt x="17" y="14"/>
                        <a:pt x="17" y="13"/>
                        <a:pt x="17" y="12"/>
                      </a:cubicBezTo>
                      <a:cubicBezTo>
                        <a:pt x="19" y="12"/>
                        <a:pt x="20" y="11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8" y="6"/>
                        <a:pt x="17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3" name="Freeform 4497"/>
                <p:cNvSpPr/>
                <p:nvPr/>
              </p:nvSpPr>
              <p:spPr bwMode="auto">
                <a:xfrm>
                  <a:off x="1012" y="519"/>
                  <a:ext cx="52" cy="25"/>
                </a:xfrm>
                <a:custGeom>
                  <a:avLst/>
                  <a:gdLst>
                    <a:gd name="T0" fmla="*/ 26 w 30"/>
                    <a:gd name="T1" fmla="*/ 2 h 14"/>
                    <a:gd name="T2" fmla="*/ 17 w 30"/>
                    <a:gd name="T3" fmla="*/ 5 h 14"/>
                    <a:gd name="T4" fmla="*/ 4 w 30"/>
                    <a:gd name="T5" fmla="*/ 12 h 14"/>
                    <a:gd name="T6" fmla="*/ 0 w 30"/>
                    <a:gd name="T7" fmla="*/ 14 h 14"/>
                    <a:gd name="T8" fmla="*/ 27 w 30"/>
                    <a:gd name="T9" fmla="*/ 7 h 14"/>
                    <a:gd name="T10" fmla="*/ 26 w 30"/>
                    <a:gd name="T11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0" h="14">
                      <a:moveTo>
                        <a:pt x="26" y="2"/>
                      </a:moveTo>
                      <a:cubicBezTo>
                        <a:pt x="23" y="3"/>
                        <a:pt x="20" y="4"/>
                        <a:pt x="17" y="5"/>
                      </a:cubicBezTo>
                      <a:cubicBezTo>
                        <a:pt x="12" y="7"/>
                        <a:pt x="8" y="9"/>
                        <a:pt x="4" y="12"/>
                      </a:cubicBezTo>
                      <a:cubicBezTo>
                        <a:pt x="3" y="12"/>
                        <a:pt x="1" y="13"/>
                        <a:pt x="0" y="14"/>
                      </a:cubicBezTo>
                      <a:cubicBezTo>
                        <a:pt x="9" y="13"/>
                        <a:pt x="18" y="10"/>
                        <a:pt x="27" y="7"/>
                      </a:cubicBezTo>
                      <a:cubicBezTo>
                        <a:pt x="30" y="5"/>
                        <a:pt x="29" y="0"/>
                        <a:pt x="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4" name="Freeform 4498"/>
                <p:cNvSpPr/>
                <p:nvPr/>
              </p:nvSpPr>
              <p:spPr bwMode="auto">
                <a:xfrm>
                  <a:off x="986" y="531"/>
                  <a:ext cx="42" cy="13"/>
                </a:xfrm>
                <a:custGeom>
                  <a:avLst/>
                  <a:gdLst>
                    <a:gd name="T0" fmla="*/ 13 w 24"/>
                    <a:gd name="T1" fmla="*/ 2 h 7"/>
                    <a:gd name="T2" fmla="*/ 8 w 24"/>
                    <a:gd name="T3" fmla="*/ 3 h 7"/>
                    <a:gd name="T4" fmla="*/ 8 w 24"/>
                    <a:gd name="T5" fmla="*/ 2 h 7"/>
                    <a:gd name="T6" fmla="*/ 0 w 24"/>
                    <a:gd name="T7" fmla="*/ 6 h 7"/>
                    <a:gd name="T8" fmla="*/ 9 w 24"/>
                    <a:gd name="T9" fmla="*/ 7 h 7"/>
                    <a:gd name="T10" fmla="*/ 12 w 24"/>
                    <a:gd name="T11" fmla="*/ 5 h 7"/>
                    <a:gd name="T12" fmla="*/ 24 w 24"/>
                    <a:gd name="T13" fmla="*/ 0 h 7"/>
                    <a:gd name="T14" fmla="*/ 13 w 24"/>
                    <a:gd name="T15" fmla="*/ 1 h 7"/>
                    <a:gd name="T16" fmla="*/ 13 w 24"/>
                    <a:gd name="T1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7">
                      <a:moveTo>
                        <a:pt x="13" y="2"/>
                      </a:moveTo>
                      <a:cubicBezTo>
                        <a:pt x="14" y="5"/>
                        <a:pt x="9" y="6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3" y="7"/>
                        <a:pt x="6" y="7"/>
                        <a:pt x="9" y="7"/>
                      </a:cubicBezTo>
                      <a:cubicBezTo>
                        <a:pt x="10" y="6"/>
                        <a:pt x="11" y="6"/>
                        <a:pt x="12" y="5"/>
                      </a:cubicBezTo>
                      <a:cubicBezTo>
                        <a:pt x="16" y="4"/>
                        <a:pt x="20" y="2"/>
                        <a:pt x="24" y="0"/>
                      </a:cubicBezTo>
                      <a:cubicBezTo>
                        <a:pt x="20" y="1"/>
                        <a:pt x="17" y="1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5" name="Freeform 4499"/>
                <p:cNvSpPr/>
                <p:nvPr/>
              </p:nvSpPr>
              <p:spPr bwMode="auto">
                <a:xfrm>
                  <a:off x="963" y="530"/>
                  <a:ext cx="21" cy="8"/>
                </a:xfrm>
                <a:custGeom>
                  <a:avLst/>
                  <a:gdLst>
                    <a:gd name="T0" fmla="*/ 0 w 12"/>
                    <a:gd name="T1" fmla="*/ 4 h 5"/>
                    <a:gd name="T2" fmla="*/ 5 w 12"/>
                    <a:gd name="T3" fmla="*/ 5 h 5"/>
                    <a:gd name="T4" fmla="*/ 12 w 12"/>
                    <a:gd name="T5" fmla="*/ 2 h 5"/>
                    <a:gd name="T6" fmla="*/ 6 w 12"/>
                    <a:gd name="T7" fmla="*/ 0 h 5"/>
                    <a:gd name="T8" fmla="*/ 0 w 12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">
                      <a:moveTo>
                        <a:pt x="0" y="4"/>
                      </a:moveTo>
                      <a:cubicBezTo>
                        <a:pt x="2" y="4"/>
                        <a:pt x="3" y="5"/>
                        <a:pt x="5" y="5"/>
                      </a:cubicBezTo>
                      <a:cubicBezTo>
                        <a:pt x="7" y="4"/>
                        <a:pt x="10" y="3"/>
                        <a:pt x="12" y="2"/>
                      </a:cubicBezTo>
                      <a:cubicBezTo>
                        <a:pt x="10" y="1"/>
                        <a:pt x="8" y="1"/>
                        <a:pt x="6" y="0"/>
                      </a:cubicBezTo>
                      <a:cubicBezTo>
                        <a:pt x="4" y="1"/>
                        <a:pt x="2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6" name="Freeform 4500"/>
                <p:cNvSpPr/>
                <p:nvPr/>
              </p:nvSpPr>
              <p:spPr bwMode="auto">
                <a:xfrm>
                  <a:off x="950" y="521"/>
                  <a:ext cx="15" cy="10"/>
                </a:xfrm>
                <a:custGeom>
                  <a:avLst/>
                  <a:gdLst>
                    <a:gd name="T0" fmla="*/ 3 w 9"/>
                    <a:gd name="T1" fmla="*/ 6 h 6"/>
                    <a:gd name="T2" fmla="*/ 3 w 9"/>
                    <a:gd name="T3" fmla="*/ 6 h 6"/>
                    <a:gd name="T4" fmla="*/ 9 w 9"/>
                    <a:gd name="T5" fmla="*/ 3 h 6"/>
                    <a:gd name="T6" fmla="*/ 5 w 9"/>
                    <a:gd name="T7" fmla="*/ 2 h 6"/>
                    <a:gd name="T8" fmla="*/ 3 w 9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5" y="5"/>
                        <a:pt x="7" y="4"/>
                        <a:pt x="9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ubicBezTo>
                        <a:pt x="2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7" name="Freeform 4501"/>
                <p:cNvSpPr/>
                <p:nvPr/>
              </p:nvSpPr>
              <p:spPr bwMode="auto">
                <a:xfrm>
                  <a:off x="974" y="533"/>
                  <a:ext cx="23" cy="9"/>
                </a:xfrm>
                <a:custGeom>
                  <a:avLst/>
                  <a:gdLst>
                    <a:gd name="T0" fmla="*/ 11 w 13"/>
                    <a:gd name="T1" fmla="*/ 2 h 5"/>
                    <a:gd name="T2" fmla="*/ 13 w 13"/>
                    <a:gd name="T3" fmla="*/ 1 h 5"/>
                    <a:gd name="T4" fmla="*/ 8 w 13"/>
                    <a:gd name="T5" fmla="*/ 0 h 5"/>
                    <a:gd name="T6" fmla="*/ 0 w 13"/>
                    <a:gd name="T7" fmla="*/ 4 h 5"/>
                    <a:gd name="T8" fmla="*/ 5 w 13"/>
                    <a:gd name="T9" fmla="*/ 5 h 5"/>
                    <a:gd name="T10" fmla="*/ 11 w 13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5">
                      <a:moveTo>
                        <a:pt x="11" y="2"/>
                      </a:moveTo>
                      <a:cubicBezTo>
                        <a:pt x="11" y="1"/>
                        <a:pt x="12" y="1"/>
                        <a:pt x="13" y="1"/>
                      </a:cubicBezTo>
                      <a:cubicBezTo>
                        <a:pt x="11" y="0"/>
                        <a:pt x="10" y="0"/>
                        <a:pt x="8" y="0"/>
                      </a:cubicBezTo>
                      <a:cubicBezTo>
                        <a:pt x="6" y="1"/>
                        <a:pt x="3" y="3"/>
                        <a:pt x="0" y="4"/>
                      </a:cubicBezTo>
                      <a:cubicBezTo>
                        <a:pt x="2" y="4"/>
                        <a:pt x="4" y="5"/>
                        <a:pt x="5" y="5"/>
                      </a:cubicBezTo>
                      <a:cubicBezTo>
                        <a:pt x="7" y="4"/>
                        <a:pt x="9" y="3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8" name="Freeform 4502"/>
                <p:cNvSpPr/>
                <p:nvPr/>
              </p:nvSpPr>
              <p:spPr bwMode="auto">
                <a:xfrm>
                  <a:off x="958" y="528"/>
                  <a:ext cx="14" cy="7"/>
                </a:xfrm>
                <a:custGeom>
                  <a:avLst/>
                  <a:gdLst>
                    <a:gd name="T0" fmla="*/ 8 w 8"/>
                    <a:gd name="T1" fmla="*/ 1 h 4"/>
                    <a:gd name="T2" fmla="*/ 6 w 8"/>
                    <a:gd name="T3" fmla="*/ 0 h 4"/>
                    <a:gd name="T4" fmla="*/ 0 w 8"/>
                    <a:gd name="T5" fmla="*/ 3 h 4"/>
                    <a:gd name="T6" fmla="*/ 2 w 8"/>
                    <a:gd name="T7" fmla="*/ 4 h 4"/>
                    <a:gd name="T8" fmla="*/ 8 w 8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4"/>
                        <a:pt x="1" y="4"/>
                        <a:pt x="2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9" name="Freeform 4503"/>
                <p:cNvSpPr/>
                <p:nvPr/>
              </p:nvSpPr>
              <p:spPr bwMode="auto">
                <a:xfrm>
                  <a:off x="1000" y="510"/>
                  <a:ext cx="9" cy="14"/>
                </a:xfrm>
                <a:custGeom>
                  <a:avLst/>
                  <a:gdLst>
                    <a:gd name="T0" fmla="*/ 0 w 5"/>
                    <a:gd name="T1" fmla="*/ 3 h 8"/>
                    <a:gd name="T2" fmla="*/ 0 w 5"/>
                    <a:gd name="T3" fmla="*/ 8 h 8"/>
                    <a:gd name="T4" fmla="*/ 5 w 5"/>
                    <a:gd name="T5" fmla="*/ 6 h 8"/>
                    <a:gd name="T6" fmla="*/ 5 w 5"/>
                    <a:gd name="T7" fmla="*/ 0 h 8"/>
                    <a:gd name="T8" fmla="*/ 0 w 5"/>
                    <a:gd name="T9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0" y="3"/>
                      </a:moveTo>
                      <a:cubicBezTo>
                        <a:pt x="0" y="5"/>
                        <a:pt x="0" y="7"/>
                        <a:pt x="0" y="8"/>
                      </a:cubicBezTo>
                      <a:cubicBezTo>
                        <a:pt x="1" y="8"/>
                        <a:pt x="3" y="7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0" name="Freeform 4504"/>
                <p:cNvSpPr/>
                <p:nvPr/>
              </p:nvSpPr>
              <p:spPr bwMode="auto">
                <a:xfrm>
                  <a:off x="1000" y="507"/>
                  <a:ext cx="9" cy="5"/>
                </a:xfrm>
                <a:custGeom>
                  <a:avLst/>
                  <a:gdLst>
                    <a:gd name="T0" fmla="*/ 5 w 5"/>
                    <a:gd name="T1" fmla="*/ 0 h 3"/>
                    <a:gd name="T2" fmla="*/ 5 w 5"/>
                    <a:gd name="T3" fmla="*/ 0 h 3"/>
                    <a:gd name="T4" fmla="*/ 0 w 5"/>
                    <a:gd name="T5" fmla="*/ 3 h 3"/>
                    <a:gd name="T6" fmla="*/ 0 w 5"/>
                    <a:gd name="T7" fmla="*/ 3 h 3"/>
                    <a:gd name="T8" fmla="*/ 5 w 5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2"/>
                        <a:pt x="4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1" name="Freeform 4505"/>
                <p:cNvSpPr/>
                <p:nvPr/>
              </p:nvSpPr>
              <p:spPr bwMode="auto">
                <a:xfrm>
                  <a:off x="1000" y="523"/>
                  <a:ext cx="9" cy="8"/>
                </a:xfrm>
                <a:custGeom>
                  <a:avLst/>
                  <a:gdLst>
                    <a:gd name="T0" fmla="*/ 5 w 5"/>
                    <a:gd name="T1" fmla="*/ 2 h 5"/>
                    <a:gd name="T2" fmla="*/ 5 w 5"/>
                    <a:gd name="T3" fmla="*/ 0 h 5"/>
                    <a:gd name="T4" fmla="*/ 0 w 5"/>
                    <a:gd name="T5" fmla="*/ 3 h 5"/>
                    <a:gd name="T6" fmla="*/ 0 w 5"/>
                    <a:gd name="T7" fmla="*/ 5 h 5"/>
                    <a:gd name="T8" fmla="*/ 5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2" y="4"/>
                        <a:pt x="3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2" name="Freeform 4506"/>
                <p:cNvSpPr/>
                <p:nvPr/>
              </p:nvSpPr>
              <p:spPr bwMode="auto">
                <a:xfrm>
                  <a:off x="1000" y="434"/>
                  <a:ext cx="49" cy="75"/>
                </a:xfrm>
                <a:custGeom>
                  <a:avLst/>
                  <a:gdLst>
                    <a:gd name="T0" fmla="*/ 4 w 28"/>
                    <a:gd name="T1" fmla="*/ 34 h 43"/>
                    <a:gd name="T2" fmla="*/ 4 w 28"/>
                    <a:gd name="T3" fmla="*/ 35 h 43"/>
                    <a:gd name="T4" fmla="*/ 1 w 28"/>
                    <a:gd name="T5" fmla="*/ 37 h 43"/>
                    <a:gd name="T6" fmla="*/ 0 w 28"/>
                    <a:gd name="T7" fmla="*/ 43 h 43"/>
                    <a:gd name="T8" fmla="*/ 6 w 28"/>
                    <a:gd name="T9" fmla="*/ 40 h 43"/>
                    <a:gd name="T10" fmla="*/ 6 w 28"/>
                    <a:gd name="T11" fmla="*/ 36 h 43"/>
                    <a:gd name="T12" fmla="*/ 7 w 28"/>
                    <a:gd name="T13" fmla="*/ 32 h 43"/>
                    <a:gd name="T14" fmla="*/ 25 w 28"/>
                    <a:gd name="T15" fmla="*/ 7 h 43"/>
                    <a:gd name="T16" fmla="*/ 22 w 28"/>
                    <a:gd name="T17" fmla="*/ 2 h 43"/>
                    <a:gd name="T18" fmla="*/ 2 w 28"/>
                    <a:gd name="T19" fmla="*/ 31 h 43"/>
                    <a:gd name="T20" fmla="*/ 1 w 28"/>
                    <a:gd name="T21" fmla="*/ 35 h 43"/>
                    <a:gd name="T22" fmla="*/ 4 w 28"/>
                    <a:gd name="T23" fmla="*/ 3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" h="43">
                      <a:moveTo>
                        <a:pt x="4" y="34"/>
                      </a:moveTo>
                      <a:cubicBezTo>
                        <a:pt x="4" y="34"/>
                        <a:pt x="5" y="35"/>
                        <a:pt x="4" y="35"/>
                      </a:cubicBezTo>
                      <a:cubicBezTo>
                        <a:pt x="3" y="36"/>
                        <a:pt x="2" y="36"/>
                        <a:pt x="1" y="37"/>
                      </a:cubicBezTo>
                      <a:cubicBezTo>
                        <a:pt x="1" y="39"/>
                        <a:pt x="0" y="41"/>
                        <a:pt x="0" y="43"/>
                      </a:cubicBezTo>
                      <a:cubicBezTo>
                        <a:pt x="2" y="42"/>
                        <a:pt x="4" y="41"/>
                        <a:pt x="6" y="40"/>
                      </a:cubicBezTo>
                      <a:cubicBezTo>
                        <a:pt x="6" y="39"/>
                        <a:pt x="6" y="37"/>
                        <a:pt x="6" y="36"/>
                      </a:cubicBezTo>
                      <a:cubicBezTo>
                        <a:pt x="7" y="35"/>
                        <a:pt x="7" y="33"/>
                        <a:pt x="7" y="32"/>
                      </a:cubicBezTo>
                      <a:cubicBezTo>
                        <a:pt x="11" y="21"/>
                        <a:pt x="16" y="12"/>
                        <a:pt x="25" y="7"/>
                      </a:cubicBezTo>
                      <a:cubicBezTo>
                        <a:pt x="28" y="5"/>
                        <a:pt x="25" y="0"/>
                        <a:pt x="22" y="2"/>
                      </a:cubicBezTo>
                      <a:cubicBezTo>
                        <a:pt x="12" y="8"/>
                        <a:pt x="5" y="19"/>
                        <a:pt x="2" y="31"/>
                      </a:cubicBezTo>
                      <a:cubicBezTo>
                        <a:pt x="2" y="33"/>
                        <a:pt x="2" y="34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3" name="Freeform 4507"/>
                <p:cNvSpPr/>
                <p:nvPr/>
              </p:nvSpPr>
              <p:spPr bwMode="auto">
                <a:xfrm>
                  <a:off x="1000" y="530"/>
                  <a:ext cx="10" cy="12"/>
                </a:xfrm>
                <a:custGeom>
                  <a:avLst/>
                  <a:gdLst>
                    <a:gd name="T0" fmla="*/ 5 w 6"/>
                    <a:gd name="T1" fmla="*/ 3 h 7"/>
                    <a:gd name="T2" fmla="*/ 5 w 6"/>
                    <a:gd name="T3" fmla="*/ 2 h 7"/>
                    <a:gd name="T4" fmla="*/ 5 w 6"/>
                    <a:gd name="T5" fmla="*/ 0 h 7"/>
                    <a:gd name="T6" fmla="*/ 0 w 6"/>
                    <a:gd name="T7" fmla="*/ 3 h 7"/>
                    <a:gd name="T8" fmla="*/ 0 w 6"/>
                    <a:gd name="T9" fmla="*/ 4 h 7"/>
                    <a:gd name="T10" fmla="*/ 5 w 6"/>
                    <a:gd name="T11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7">
                      <a:moveTo>
                        <a:pt x="5" y="3"/>
                      </a:move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3" y="1"/>
                        <a:pt x="2" y="2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7"/>
                        <a:pt x="6" y="6"/>
                        <a:pt x="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4" name="Freeform 4508"/>
                <p:cNvSpPr>
                  <a:spLocks noEditPoints="1"/>
                </p:cNvSpPr>
                <p:nvPr/>
              </p:nvSpPr>
              <p:spPr bwMode="auto">
                <a:xfrm>
                  <a:off x="802" y="493"/>
                  <a:ext cx="335" cy="202"/>
                </a:xfrm>
                <a:custGeom>
                  <a:avLst/>
                  <a:gdLst>
                    <a:gd name="T0" fmla="*/ 88 w 193"/>
                    <a:gd name="T1" fmla="*/ 22 h 116"/>
                    <a:gd name="T2" fmla="*/ 12 w 193"/>
                    <a:gd name="T3" fmla="*/ 58 h 116"/>
                    <a:gd name="T4" fmla="*/ 58 w 193"/>
                    <a:gd name="T5" fmla="*/ 33 h 116"/>
                    <a:gd name="T6" fmla="*/ 115 w 193"/>
                    <a:gd name="T7" fmla="*/ 1 h 116"/>
                    <a:gd name="T8" fmla="*/ 19 w 193"/>
                    <a:gd name="T9" fmla="*/ 52 h 116"/>
                    <a:gd name="T10" fmla="*/ 28 w 193"/>
                    <a:gd name="T11" fmla="*/ 45 h 116"/>
                    <a:gd name="T12" fmla="*/ 106 w 193"/>
                    <a:gd name="T13" fmla="*/ 1 h 116"/>
                    <a:gd name="T14" fmla="*/ 18 w 193"/>
                    <a:gd name="T15" fmla="*/ 44 h 116"/>
                    <a:gd name="T16" fmla="*/ 93 w 193"/>
                    <a:gd name="T17" fmla="*/ 3 h 116"/>
                    <a:gd name="T18" fmla="*/ 66 w 193"/>
                    <a:gd name="T19" fmla="*/ 12 h 116"/>
                    <a:gd name="T20" fmla="*/ 30 w 193"/>
                    <a:gd name="T21" fmla="*/ 33 h 116"/>
                    <a:gd name="T22" fmla="*/ 90 w 193"/>
                    <a:gd name="T23" fmla="*/ 3 h 116"/>
                    <a:gd name="T24" fmla="*/ 15 w 193"/>
                    <a:gd name="T25" fmla="*/ 45 h 116"/>
                    <a:gd name="T26" fmla="*/ 81 w 193"/>
                    <a:gd name="T27" fmla="*/ 13 h 116"/>
                    <a:gd name="T28" fmla="*/ 10 w 193"/>
                    <a:gd name="T29" fmla="*/ 57 h 116"/>
                    <a:gd name="T30" fmla="*/ 86 w 193"/>
                    <a:gd name="T31" fmla="*/ 16 h 116"/>
                    <a:gd name="T32" fmla="*/ 13 w 193"/>
                    <a:gd name="T33" fmla="*/ 56 h 116"/>
                    <a:gd name="T34" fmla="*/ 29 w 193"/>
                    <a:gd name="T35" fmla="*/ 52 h 116"/>
                    <a:gd name="T36" fmla="*/ 114 w 193"/>
                    <a:gd name="T37" fmla="*/ 11 h 116"/>
                    <a:gd name="T38" fmla="*/ 114 w 193"/>
                    <a:gd name="T39" fmla="*/ 11 h 116"/>
                    <a:gd name="T40" fmla="*/ 2 w 193"/>
                    <a:gd name="T41" fmla="*/ 74 h 116"/>
                    <a:gd name="T42" fmla="*/ 65 w 193"/>
                    <a:gd name="T43" fmla="*/ 43 h 116"/>
                    <a:gd name="T44" fmla="*/ 119 w 193"/>
                    <a:gd name="T45" fmla="*/ 17 h 116"/>
                    <a:gd name="T46" fmla="*/ 112 w 193"/>
                    <a:gd name="T47" fmla="*/ 24 h 116"/>
                    <a:gd name="T48" fmla="*/ 23 w 193"/>
                    <a:gd name="T49" fmla="*/ 71 h 116"/>
                    <a:gd name="T50" fmla="*/ 1 w 193"/>
                    <a:gd name="T51" fmla="*/ 85 h 116"/>
                    <a:gd name="T52" fmla="*/ 77 w 193"/>
                    <a:gd name="T53" fmla="*/ 47 h 116"/>
                    <a:gd name="T54" fmla="*/ 3 w 193"/>
                    <a:gd name="T55" fmla="*/ 91 h 116"/>
                    <a:gd name="T56" fmla="*/ 102 w 193"/>
                    <a:gd name="T57" fmla="*/ 45 h 116"/>
                    <a:gd name="T58" fmla="*/ 2 w 193"/>
                    <a:gd name="T59" fmla="*/ 98 h 116"/>
                    <a:gd name="T60" fmla="*/ 89 w 193"/>
                    <a:gd name="T61" fmla="*/ 61 h 116"/>
                    <a:gd name="T62" fmla="*/ 3 w 193"/>
                    <a:gd name="T63" fmla="*/ 106 h 116"/>
                    <a:gd name="T64" fmla="*/ 41 w 193"/>
                    <a:gd name="T65" fmla="*/ 88 h 116"/>
                    <a:gd name="T66" fmla="*/ 44 w 193"/>
                    <a:gd name="T67" fmla="*/ 91 h 116"/>
                    <a:gd name="T68" fmla="*/ 7 w 193"/>
                    <a:gd name="T69" fmla="*/ 115 h 116"/>
                    <a:gd name="T70" fmla="*/ 192 w 193"/>
                    <a:gd name="T71" fmla="*/ 33 h 116"/>
                    <a:gd name="T72" fmla="*/ 7 w 193"/>
                    <a:gd name="T73" fmla="*/ 114 h 116"/>
                    <a:gd name="T74" fmla="*/ 20 w 193"/>
                    <a:gd name="T75" fmla="*/ 105 h 116"/>
                    <a:gd name="T76" fmla="*/ 163 w 193"/>
                    <a:gd name="T77" fmla="*/ 39 h 116"/>
                    <a:gd name="T78" fmla="*/ 186 w 193"/>
                    <a:gd name="T79" fmla="*/ 29 h 116"/>
                    <a:gd name="T80" fmla="*/ 176 w 193"/>
                    <a:gd name="T81" fmla="*/ 32 h 116"/>
                    <a:gd name="T82" fmla="*/ 102 w 193"/>
                    <a:gd name="T83" fmla="*/ 62 h 116"/>
                    <a:gd name="T84" fmla="*/ 108 w 193"/>
                    <a:gd name="T85" fmla="*/ 54 h 116"/>
                    <a:gd name="T86" fmla="*/ 180 w 193"/>
                    <a:gd name="T87" fmla="*/ 23 h 116"/>
                    <a:gd name="T88" fmla="*/ 125 w 193"/>
                    <a:gd name="T89" fmla="*/ 44 h 116"/>
                    <a:gd name="T90" fmla="*/ 13 w 193"/>
                    <a:gd name="T91" fmla="*/ 93 h 116"/>
                    <a:gd name="T92" fmla="*/ 147 w 193"/>
                    <a:gd name="T93" fmla="*/ 27 h 116"/>
                    <a:gd name="T94" fmla="*/ 168 w 193"/>
                    <a:gd name="T95" fmla="*/ 15 h 116"/>
                    <a:gd name="T96" fmla="*/ 21 w 193"/>
                    <a:gd name="T97" fmla="*/ 80 h 116"/>
                    <a:gd name="T98" fmla="*/ 138 w 193"/>
                    <a:gd name="T99" fmla="*/ 20 h 116"/>
                    <a:gd name="T100" fmla="*/ 152 w 193"/>
                    <a:gd name="T101" fmla="*/ 12 h 116"/>
                    <a:gd name="T102" fmla="*/ 156 w 193"/>
                    <a:gd name="T103" fmla="*/ 8 h 116"/>
                    <a:gd name="T104" fmla="*/ 118 w 193"/>
                    <a:gd name="T105" fmla="*/ 27 h 116"/>
                    <a:gd name="T106" fmla="*/ 106 w 193"/>
                    <a:gd name="T107" fmla="*/ 28 h 116"/>
                    <a:gd name="T108" fmla="*/ 142 w 193"/>
                    <a:gd name="T109" fmla="*/ 6 h 116"/>
                    <a:gd name="T110" fmla="*/ 114 w 193"/>
                    <a:gd name="T111" fmla="*/ 18 h 116"/>
                    <a:gd name="T112" fmla="*/ 12 w 193"/>
                    <a:gd name="T113" fmla="*/ 69 h 116"/>
                    <a:gd name="T114" fmla="*/ 93 w 193"/>
                    <a:gd name="T115" fmla="*/ 25 h 116"/>
                    <a:gd name="T116" fmla="*/ 129 w 193"/>
                    <a:gd name="T117" fmla="*/ 3 h 116"/>
                    <a:gd name="T118" fmla="*/ 120 w 193"/>
                    <a:gd name="T119" fmla="*/ 6 h 116"/>
                    <a:gd name="T120" fmla="*/ 168 w 193"/>
                    <a:gd name="T121" fmla="*/ 16 h 116"/>
                    <a:gd name="T122" fmla="*/ 162 w 193"/>
                    <a:gd name="T123" fmla="*/ 19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93" h="116">
                      <a:moveTo>
                        <a:pt x="114" y="9"/>
                      </a:moveTo>
                      <a:cubicBezTo>
                        <a:pt x="110" y="11"/>
                        <a:pt x="107" y="13"/>
                        <a:pt x="103" y="15"/>
                      </a:cubicBezTo>
                      <a:cubicBezTo>
                        <a:pt x="100" y="16"/>
                        <a:pt x="97" y="18"/>
                        <a:pt x="94" y="19"/>
                      </a:cubicBezTo>
                      <a:cubicBezTo>
                        <a:pt x="92" y="20"/>
                        <a:pt x="90" y="21"/>
                        <a:pt x="88" y="22"/>
                      </a:cubicBezTo>
                      <a:cubicBezTo>
                        <a:pt x="83" y="25"/>
                        <a:pt x="77" y="27"/>
                        <a:pt x="72" y="30"/>
                      </a:cubicBezTo>
                      <a:cubicBezTo>
                        <a:pt x="62" y="34"/>
                        <a:pt x="52" y="39"/>
                        <a:pt x="43" y="43"/>
                      </a:cubicBezTo>
                      <a:cubicBezTo>
                        <a:pt x="33" y="48"/>
                        <a:pt x="23" y="55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8" y="59"/>
                        <a:pt x="10" y="58"/>
                        <a:pt x="12" y="57"/>
                      </a:cubicBezTo>
                      <a:cubicBezTo>
                        <a:pt x="14" y="57"/>
                        <a:pt x="16" y="56"/>
                        <a:pt x="16" y="56"/>
                      </a:cubicBezTo>
                      <a:cubicBezTo>
                        <a:pt x="20" y="55"/>
                        <a:pt x="24" y="52"/>
                        <a:pt x="27" y="50"/>
                      </a:cubicBezTo>
                      <a:cubicBezTo>
                        <a:pt x="37" y="44"/>
                        <a:pt x="48" y="39"/>
                        <a:pt x="58" y="33"/>
                      </a:cubicBezTo>
                      <a:cubicBezTo>
                        <a:pt x="77" y="23"/>
                        <a:pt x="96" y="12"/>
                        <a:pt x="115" y="3"/>
                      </a:cubicBezTo>
                      <a:cubicBezTo>
                        <a:pt x="116" y="2"/>
                        <a:pt x="117" y="2"/>
                        <a:pt x="118" y="1"/>
                      </a:cubicBezTo>
                      <a:cubicBezTo>
                        <a:pt x="119" y="1"/>
                        <a:pt x="118" y="0"/>
                        <a:pt x="118" y="0"/>
                      </a:cubicBezTo>
                      <a:cubicBezTo>
                        <a:pt x="117" y="0"/>
                        <a:pt x="116" y="1"/>
                        <a:pt x="115" y="1"/>
                      </a:cubicBezTo>
                      <a:cubicBezTo>
                        <a:pt x="115" y="1"/>
                        <a:pt x="115" y="1"/>
                        <a:pt x="115" y="1"/>
                      </a:cubicBezTo>
                      <a:cubicBezTo>
                        <a:pt x="114" y="1"/>
                        <a:pt x="113" y="1"/>
                        <a:pt x="113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80" y="17"/>
                        <a:pt x="49" y="33"/>
                        <a:pt x="19" y="52"/>
                      </a:cubicBezTo>
                      <a:cubicBezTo>
                        <a:pt x="18" y="52"/>
                        <a:pt x="15" y="54"/>
                        <a:pt x="14" y="55"/>
                      </a:cubicBezTo>
                      <a:cubicBezTo>
                        <a:pt x="13" y="55"/>
                        <a:pt x="12" y="55"/>
                        <a:pt x="14" y="54"/>
                      </a:cubicBezTo>
                      <a:cubicBezTo>
                        <a:pt x="14" y="54"/>
                        <a:pt x="15" y="54"/>
                        <a:pt x="15" y="53"/>
                      </a:cubicBezTo>
                      <a:cubicBezTo>
                        <a:pt x="20" y="51"/>
                        <a:pt x="24" y="48"/>
                        <a:pt x="28" y="45"/>
                      </a:cubicBezTo>
                      <a:cubicBezTo>
                        <a:pt x="35" y="40"/>
                        <a:pt x="44" y="36"/>
                        <a:pt x="52" y="31"/>
                      </a:cubicBezTo>
                      <a:cubicBezTo>
                        <a:pt x="70" y="21"/>
                        <a:pt x="88" y="11"/>
                        <a:pt x="106" y="2"/>
                      </a:cubicBezTo>
                      <a:cubicBezTo>
                        <a:pt x="106" y="2"/>
                        <a:pt x="106" y="2"/>
                        <a:pt x="107" y="2"/>
                      </a:cubicBezTo>
                      <a:cubicBezTo>
                        <a:pt x="107" y="1"/>
                        <a:pt x="107" y="0"/>
                        <a:pt x="106" y="1"/>
                      </a:cubicBezTo>
                      <a:cubicBezTo>
                        <a:pt x="105" y="1"/>
                        <a:pt x="103" y="2"/>
                        <a:pt x="102" y="2"/>
                      </a:cubicBezTo>
                      <a:cubicBezTo>
                        <a:pt x="75" y="14"/>
                        <a:pt x="49" y="29"/>
                        <a:pt x="23" y="42"/>
                      </a:cubicBezTo>
                      <a:cubicBezTo>
                        <a:pt x="23" y="42"/>
                        <a:pt x="22" y="42"/>
                        <a:pt x="21" y="43"/>
                      </a:cubicBezTo>
                      <a:cubicBezTo>
                        <a:pt x="19" y="43"/>
                        <a:pt x="18" y="44"/>
                        <a:pt x="18" y="44"/>
                      </a:cubicBezTo>
                      <a:cubicBezTo>
                        <a:pt x="19" y="43"/>
                        <a:pt x="20" y="42"/>
                        <a:pt x="22" y="42"/>
                      </a:cubicBezTo>
                      <a:cubicBezTo>
                        <a:pt x="24" y="39"/>
                        <a:pt x="27" y="37"/>
                        <a:pt x="30" y="36"/>
                      </a:cubicBezTo>
                      <a:cubicBezTo>
                        <a:pt x="37" y="31"/>
                        <a:pt x="44" y="27"/>
                        <a:pt x="51" y="24"/>
                      </a:cubicBezTo>
                      <a:cubicBezTo>
                        <a:pt x="65" y="17"/>
                        <a:pt x="79" y="10"/>
                        <a:pt x="93" y="3"/>
                      </a:cubicBezTo>
                      <a:cubicBezTo>
                        <a:pt x="93" y="3"/>
                        <a:pt x="93" y="3"/>
                        <a:pt x="93" y="3"/>
                      </a:cubicBezTo>
                      <a:cubicBezTo>
                        <a:pt x="94" y="3"/>
                        <a:pt x="94" y="2"/>
                        <a:pt x="93" y="2"/>
                      </a:cubicBezTo>
                      <a:cubicBezTo>
                        <a:pt x="88" y="2"/>
                        <a:pt x="84" y="4"/>
                        <a:pt x="79" y="6"/>
                      </a:cubicBezTo>
                      <a:cubicBezTo>
                        <a:pt x="75" y="8"/>
                        <a:pt x="70" y="10"/>
                        <a:pt x="66" y="12"/>
                      </a:cubicBezTo>
                      <a:cubicBezTo>
                        <a:pt x="54" y="19"/>
                        <a:pt x="42" y="25"/>
                        <a:pt x="31" y="31"/>
                      </a:cubicBezTo>
                      <a:cubicBezTo>
                        <a:pt x="30" y="31"/>
                        <a:pt x="30" y="32"/>
                        <a:pt x="29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ubicBezTo>
                        <a:pt x="29" y="33"/>
                        <a:pt x="30" y="33"/>
                        <a:pt x="30" y="33"/>
                      </a:cubicBezTo>
                      <a:cubicBezTo>
                        <a:pt x="42" y="26"/>
                        <a:pt x="54" y="20"/>
                        <a:pt x="66" y="14"/>
                      </a:cubicBezTo>
                      <a:cubicBezTo>
                        <a:pt x="72" y="11"/>
                        <a:pt x="77" y="8"/>
                        <a:pt x="84" y="5"/>
                      </a:cubicBezTo>
                      <a:cubicBezTo>
                        <a:pt x="85" y="5"/>
                        <a:pt x="86" y="4"/>
                        <a:pt x="88" y="4"/>
                      </a:cubicBezTo>
                      <a:cubicBezTo>
                        <a:pt x="89" y="4"/>
                        <a:pt x="89" y="4"/>
                        <a:pt x="90" y="3"/>
                      </a:cubicBezTo>
                      <a:cubicBezTo>
                        <a:pt x="90" y="3"/>
                        <a:pt x="89" y="4"/>
                        <a:pt x="89" y="4"/>
                      </a:cubicBezTo>
                      <a:cubicBezTo>
                        <a:pt x="86" y="5"/>
                        <a:pt x="83" y="7"/>
                        <a:pt x="79" y="8"/>
                      </a:cubicBezTo>
                      <a:cubicBezTo>
                        <a:pt x="61" y="18"/>
                        <a:pt x="42" y="26"/>
                        <a:pt x="24" y="38"/>
                      </a:cubicBezTo>
                      <a:cubicBezTo>
                        <a:pt x="21" y="40"/>
                        <a:pt x="18" y="43"/>
                        <a:pt x="15" y="45"/>
                      </a:cubicBezTo>
                      <a:cubicBezTo>
                        <a:pt x="14" y="46"/>
                        <a:pt x="15" y="46"/>
                        <a:pt x="16" y="46"/>
                      </a:cubicBezTo>
                      <a:cubicBezTo>
                        <a:pt x="17" y="46"/>
                        <a:pt x="18" y="45"/>
                        <a:pt x="20" y="44"/>
                      </a:cubicBezTo>
                      <a:cubicBezTo>
                        <a:pt x="33" y="38"/>
                        <a:pt x="45" y="31"/>
                        <a:pt x="58" y="25"/>
                      </a:cubicBezTo>
                      <a:cubicBezTo>
                        <a:pt x="66" y="21"/>
                        <a:pt x="73" y="17"/>
                        <a:pt x="81" y="13"/>
                      </a:cubicBezTo>
                      <a:cubicBezTo>
                        <a:pt x="84" y="12"/>
                        <a:pt x="87" y="10"/>
                        <a:pt x="91" y="9"/>
                      </a:cubicBezTo>
                      <a:cubicBezTo>
                        <a:pt x="65" y="22"/>
                        <a:pt x="40" y="37"/>
                        <a:pt x="15" y="52"/>
                      </a:cubicBezTo>
                      <a:cubicBezTo>
                        <a:pt x="13" y="53"/>
                        <a:pt x="11" y="54"/>
                        <a:pt x="9" y="56"/>
                      </a:cubicBezTo>
                      <a:cubicBezTo>
                        <a:pt x="9" y="56"/>
                        <a:pt x="9" y="57"/>
                        <a:pt x="10" y="57"/>
                      </a:cubicBezTo>
                      <a:cubicBezTo>
                        <a:pt x="11" y="56"/>
                        <a:pt x="12" y="56"/>
                        <a:pt x="13" y="56"/>
                      </a:cubicBezTo>
                      <a:cubicBezTo>
                        <a:pt x="20" y="53"/>
                        <a:pt x="25" y="49"/>
                        <a:pt x="31" y="45"/>
                      </a:cubicBezTo>
                      <a:cubicBezTo>
                        <a:pt x="39" y="40"/>
                        <a:pt x="49" y="36"/>
                        <a:pt x="58" y="31"/>
                      </a:cubicBezTo>
                      <a:cubicBezTo>
                        <a:pt x="67" y="26"/>
                        <a:pt x="77" y="21"/>
                        <a:pt x="86" y="16"/>
                      </a:cubicBezTo>
                      <a:cubicBezTo>
                        <a:pt x="78" y="21"/>
                        <a:pt x="69" y="26"/>
                        <a:pt x="60" y="30"/>
                      </a:cubicBezTo>
                      <a:cubicBezTo>
                        <a:pt x="51" y="36"/>
                        <a:pt x="41" y="40"/>
                        <a:pt x="32" y="46"/>
                      </a:cubicBezTo>
                      <a:cubicBezTo>
                        <a:pt x="27" y="49"/>
                        <a:pt x="22" y="52"/>
                        <a:pt x="16" y="55"/>
                      </a:cubicBezTo>
                      <a:cubicBezTo>
                        <a:pt x="15" y="55"/>
                        <a:pt x="14" y="55"/>
                        <a:pt x="13" y="56"/>
                      </a:cubicBezTo>
                      <a:cubicBezTo>
                        <a:pt x="11" y="57"/>
                        <a:pt x="9" y="57"/>
                        <a:pt x="7" y="59"/>
                      </a:cubicBezTo>
                      <a:cubicBezTo>
                        <a:pt x="7" y="59"/>
                        <a:pt x="7" y="60"/>
                        <a:pt x="8" y="60"/>
                      </a:cubicBezTo>
                      <a:cubicBezTo>
                        <a:pt x="9" y="60"/>
                        <a:pt x="10" y="59"/>
                        <a:pt x="12" y="59"/>
                      </a:cubicBezTo>
                      <a:cubicBezTo>
                        <a:pt x="18" y="57"/>
                        <a:pt x="23" y="55"/>
                        <a:pt x="29" y="52"/>
                      </a:cubicBezTo>
                      <a:cubicBezTo>
                        <a:pt x="39" y="46"/>
                        <a:pt x="50" y="41"/>
                        <a:pt x="61" y="36"/>
                      </a:cubicBezTo>
                      <a:cubicBezTo>
                        <a:pt x="70" y="32"/>
                        <a:pt x="80" y="28"/>
                        <a:pt x="90" y="23"/>
                      </a:cubicBezTo>
                      <a:cubicBezTo>
                        <a:pt x="92" y="22"/>
                        <a:pt x="94" y="21"/>
                        <a:pt x="96" y="20"/>
                      </a:cubicBezTo>
                      <a:cubicBezTo>
                        <a:pt x="102" y="17"/>
                        <a:pt x="108" y="14"/>
                        <a:pt x="114" y="11"/>
                      </a:cubicBezTo>
                      <a:cubicBezTo>
                        <a:pt x="116" y="10"/>
                        <a:pt x="118" y="9"/>
                        <a:pt x="119" y="8"/>
                      </a:cubicBezTo>
                      <a:cubicBezTo>
                        <a:pt x="122" y="7"/>
                        <a:pt x="124" y="5"/>
                        <a:pt x="126" y="4"/>
                      </a:cubicBezTo>
                      <a:cubicBezTo>
                        <a:pt x="124" y="5"/>
                        <a:pt x="122" y="7"/>
                        <a:pt x="119" y="8"/>
                      </a:cubicBezTo>
                      <a:cubicBezTo>
                        <a:pt x="118" y="9"/>
                        <a:pt x="116" y="10"/>
                        <a:pt x="114" y="11"/>
                      </a:cubicBezTo>
                      <a:cubicBezTo>
                        <a:pt x="108" y="15"/>
                        <a:pt x="103" y="18"/>
                        <a:pt x="98" y="21"/>
                      </a:cubicBezTo>
                      <a:cubicBezTo>
                        <a:pt x="96" y="22"/>
                        <a:pt x="94" y="23"/>
                        <a:pt x="92" y="24"/>
                      </a:cubicBezTo>
                      <a:cubicBezTo>
                        <a:pt x="64" y="40"/>
                        <a:pt x="35" y="54"/>
                        <a:pt x="8" y="71"/>
                      </a:cubicBezTo>
                      <a:cubicBezTo>
                        <a:pt x="6" y="72"/>
                        <a:pt x="4" y="73"/>
                        <a:pt x="2" y="74"/>
                      </a:cubicBezTo>
                      <a:cubicBezTo>
                        <a:pt x="1" y="74"/>
                        <a:pt x="2" y="75"/>
                        <a:pt x="3" y="75"/>
                      </a:cubicBezTo>
                      <a:cubicBezTo>
                        <a:pt x="4" y="75"/>
                        <a:pt x="5" y="74"/>
                        <a:pt x="7" y="74"/>
                      </a:cubicBezTo>
                      <a:cubicBezTo>
                        <a:pt x="15" y="71"/>
                        <a:pt x="23" y="65"/>
                        <a:pt x="31" y="60"/>
                      </a:cubicBezTo>
                      <a:cubicBezTo>
                        <a:pt x="42" y="54"/>
                        <a:pt x="53" y="49"/>
                        <a:pt x="65" y="43"/>
                      </a:cubicBezTo>
                      <a:cubicBezTo>
                        <a:pt x="77" y="38"/>
                        <a:pt x="88" y="32"/>
                        <a:pt x="99" y="27"/>
                      </a:cubicBezTo>
                      <a:cubicBezTo>
                        <a:pt x="102" y="26"/>
                        <a:pt x="105" y="24"/>
                        <a:pt x="107" y="23"/>
                      </a:cubicBezTo>
                      <a:cubicBezTo>
                        <a:pt x="109" y="22"/>
                        <a:pt x="112" y="21"/>
                        <a:pt x="114" y="20"/>
                      </a:cubicBezTo>
                      <a:cubicBezTo>
                        <a:pt x="115" y="19"/>
                        <a:pt x="117" y="18"/>
                        <a:pt x="119" y="17"/>
                      </a:cubicBezTo>
                      <a:cubicBezTo>
                        <a:pt x="126" y="14"/>
                        <a:pt x="132" y="11"/>
                        <a:pt x="139" y="8"/>
                      </a:cubicBezTo>
                      <a:cubicBezTo>
                        <a:pt x="132" y="11"/>
                        <a:pt x="126" y="15"/>
                        <a:pt x="119" y="19"/>
                      </a:cubicBezTo>
                      <a:cubicBezTo>
                        <a:pt x="117" y="20"/>
                        <a:pt x="116" y="21"/>
                        <a:pt x="114" y="22"/>
                      </a:cubicBezTo>
                      <a:cubicBezTo>
                        <a:pt x="113" y="23"/>
                        <a:pt x="113" y="23"/>
                        <a:pt x="112" y="24"/>
                      </a:cubicBezTo>
                      <a:cubicBezTo>
                        <a:pt x="111" y="24"/>
                        <a:pt x="110" y="24"/>
                        <a:pt x="110" y="25"/>
                      </a:cubicBezTo>
                      <a:cubicBezTo>
                        <a:pt x="108" y="26"/>
                        <a:pt x="106" y="27"/>
                        <a:pt x="104" y="28"/>
                      </a:cubicBezTo>
                      <a:cubicBezTo>
                        <a:pt x="93" y="34"/>
                        <a:pt x="83" y="39"/>
                        <a:pt x="72" y="45"/>
                      </a:cubicBezTo>
                      <a:cubicBezTo>
                        <a:pt x="55" y="53"/>
                        <a:pt x="39" y="62"/>
                        <a:pt x="23" y="71"/>
                      </a:cubicBezTo>
                      <a:cubicBezTo>
                        <a:pt x="21" y="73"/>
                        <a:pt x="18" y="74"/>
                        <a:pt x="16" y="75"/>
                      </a:cubicBezTo>
                      <a:cubicBezTo>
                        <a:pt x="12" y="77"/>
                        <a:pt x="9" y="79"/>
                        <a:pt x="5" y="81"/>
                      </a:cubicBezTo>
                      <a:cubicBezTo>
                        <a:pt x="4" y="82"/>
                        <a:pt x="2" y="83"/>
                        <a:pt x="1" y="84"/>
                      </a:cubicBezTo>
                      <a:cubicBezTo>
                        <a:pt x="0" y="84"/>
                        <a:pt x="1" y="85"/>
                        <a:pt x="1" y="85"/>
                      </a:cubicBezTo>
                      <a:cubicBezTo>
                        <a:pt x="3" y="85"/>
                        <a:pt x="4" y="84"/>
                        <a:pt x="5" y="84"/>
                      </a:cubicBezTo>
                      <a:cubicBezTo>
                        <a:pt x="9" y="82"/>
                        <a:pt x="12" y="79"/>
                        <a:pt x="16" y="77"/>
                      </a:cubicBezTo>
                      <a:cubicBezTo>
                        <a:pt x="22" y="74"/>
                        <a:pt x="29" y="70"/>
                        <a:pt x="35" y="67"/>
                      </a:cubicBezTo>
                      <a:cubicBezTo>
                        <a:pt x="49" y="60"/>
                        <a:pt x="63" y="53"/>
                        <a:pt x="77" y="47"/>
                      </a:cubicBezTo>
                      <a:cubicBezTo>
                        <a:pt x="87" y="42"/>
                        <a:pt x="97" y="38"/>
                        <a:pt x="107" y="34"/>
                      </a:cubicBezTo>
                      <a:cubicBezTo>
                        <a:pt x="73" y="51"/>
                        <a:pt x="37" y="67"/>
                        <a:pt x="5" y="88"/>
                      </a:cubicBezTo>
                      <a:cubicBezTo>
                        <a:pt x="4" y="89"/>
                        <a:pt x="3" y="90"/>
                        <a:pt x="2" y="90"/>
                      </a:cubicBezTo>
                      <a:cubicBezTo>
                        <a:pt x="1" y="91"/>
                        <a:pt x="2" y="92"/>
                        <a:pt x="3" y="91"/>
                      </a:cubicBezTo>
                      <a:cubicBezTo>
                        <a:pt x="3" y="91"/>
                        <a:pt x="4" y="91"/>
                        <a:pt x="5" y="91"/>
                      </a:cubicBezTo>
                      <a:cubicBezTo>
                        <a:pt x="16" y="86"/>
                        <a:pt x="28" y="80"/>
                        <a:pt x="39" y="74"/>
                      </a:cubicBezTo>
                      <a:cubicBezTo>
                        <a:pt x="53" y="66"/>
                        <a:pt x="68" y="60"/>
                        <a:pt x="83" y="53"/>
                      </a:cubicBezTo>
                      <a:cubicBezTo>
                        <a:pt x="89" y="50"/>
                        <a:pt x="96" y="48"/>
                        <a:pt x="102" y="45"/>
                      </a:cubicBezTo>
                      <a:cubicBezTo>
                        <a:pt x="96" y="48"/>
                        <a:pt x="90" y="51"/>
                        <a:pt x="84" y="53"/>
                      </a:cubicBezTo>
                      <a:cubicBezTo>
                        <a:pt x="70" y="60"/>
                        <a:pt x="56" y="67"/>
                        <a:pt x="42" y="75"/>
                      </a:cubicBezTo>
                      <a:cubicBezTo>
                        <a:pt x="29" y="82"/>
                        <a:pt x="17" y="90"/>
                        <a:pt x="5" y="97"/>
                      </a:cubicBezTo>
                      <a:cubicBezTo>
                        <a:pt x="4" y="97"/>
                        <a:pt x="3" y="98"/>
                        <a:pt x="2" y="98"/>
                      </a:cubicBezTo>
                      <a:cubicBezTo>
                        <a:pt x="1" y="99"/>
                        <a:pt x="2" y="100"/>
                        <a:pt x="3" y="99"/>
                      </a:cubicBezTo>
                      <a:cubicBezTo>
                        <a:pt x="3" y="99"/>
                        <a:pt x="4" y="99"/>
                        <a:pt x="5" y="99"/>
                      </a:cubicBezTo>
                      <a:cubicBezTo>
                        <a:pt x="17" y="96"/>
                        <a:pt x="27" y="88"/>
                        <a:pt x="38" y="82"/>
                      </a:cubicBezTo>
                      <a:cubicBezTo>
                        <a:pt x="54" y="73"/>
                        <a:pt x="72" y="68"/>
                        <a:pt x="89" y="61"/>
                      </a:cubicBezTo>
                      <a:cubicBezTo>
                        <a:pt x="89" y="61"/>
                        <a:pt x="89" y="61"/>
                        <a:pt x="89" y="61"/>
                      </a:cubicBezTo>
                      <a:cubicBezTo>
                        <a:pt x="75" y="67"/>
                        <a:pt x="61" y="75"/>
                        <a:pt x="47" y="82"/>
                      </a:cubicBezTo>
                      <a:cubicBezTo>
                        <a:pt x="33" y="89"/>
                        <a:pt x="18" y="96"/>
                        <a:pt x="5" y="105"/>
                      </a:cubicBezTo>
                      <a:cubicBezTo>
                        <a:pt x="5" y="105"/>
                        <a:pt x="4" y="105"/>
                        <a:pt x="3" y="106"/>
                      </a:cubicBezTo>
                      <a:cubicBezTo>
                        <a:pt x="3" y="106"/>
                        <a:pt x="3" y="107"/>
                        <a:pt x="4" y="107"/>
                      </a:cubicBezTo>
                      <a:cubicBezTo>
                        <a:pt x="4" y="107"/>
                        <a:pt x="5" y="106"/>
                        <a:pt x="5" y="106"/>
                      </a:cubicBezTo>
                      <a:cubicBezTo>
                        <a:pt x="10" y="104"/>
                        <a:pt x="14" y="102"/>
                        <a:pt x="18" y="99"/>
                      </a:cubicBezTo>
                      <a:cubicBezTo>
                        <a:pt x="25" y="95"/>
                        <a:pt x="33" y="92"/>
                        <a:pt x="41" y="88"/>
                      </a:cubicBezTo>
                      <a:cubicBezTo>
                        <a:pt x="58" y="80"/>
                        <a:pt x="75" y="74"/>
                        <a:pt x="93" y="67"/>
                      </a:cubicBezTo>
                      <a:cubicBezTo>
                        <a:pt x="95" y="66"/>
                        <a:pt x="97" y="65"/>
                        <a:pt x="99" y="65"/>
                      </a:cubicBezTo>
                      <a:cubicBezTo>
                        <a:pt x="96" y="66"/>
                        <a:pt x="94" y="67"/>
                        <a:pt x="92" y="68"/>
                      </a:cubicBezTo>
                      <a:cubicBezTo>
                        <a:pt x="76" y="76"/>
                        <a:pt x="60" y="83"/>
                        <a:pt x="44" y="91"/>
                      </a:cubicBezTo>
                      <a:cubicBezTo>
                        <a:pt x="31" y="98"/>
                        <a:pt x="18" y="104"/>
                        <a:pt x="6" y="112"/>
                      </a:cubicBezTo>
                      <a:cubicBezTo>
                        <a:pt x="5" y="113"/>
                        <a:pt x="4" y="114"/>
                        <a:pt x="3" y="115"/>
                      </a:cubicBezTo>
                      <a:cubicBezTo>
                        <a:pt x="3" y="115"/>
                        <a:pt x="3" y="116"/>
                        <a:pt x="4" y="116"/>
                      </a:cubicBezTo>
                      <a:cubicBezTo>
                        <a:pt x="5" y="115"/>
                        <a:pt x="6" y="115"/>
                        <a:pt x="7" y="115"/>
                      </a:cubicBezTo>
                      <a:cubicBezTo>
                        <a:pt x="19" y="112"/>
                        <a:pt x="30" y="105"/>
                        <a:pt x="41" y="100"/>
                      </a:cubicBezTo>
                      <a:cubicBezTo>
                        <a:pt x="57" y="92"/>
                        <a:pt x="74" y="85"/>
                        <a:pt x="90" y="78"/>
                      </a:cubicBezTo>
                      <a:cubicBezTo>
                        <a:pt x="123" y="63"/>
                        <a:pt x="157" y="48"/>
                        <a:pt x="190" y="34"/>
                      </a:cubicBezTo>
                      <a:cubicBezTo>
                        <a:pt x="191" y="34"/>
                        <a:pt x="191" y="33"/>
                        <a:pt x="192" y="33"/>
                      </a:cubicBezTo>
                      <a:cubicBezTo>
                        <a:pt x="193" y="33"/>
                        <a:pt x="193" y="31"/>
                        <a:pt x="192" y="32"/>
                      </a:cubicBezTo>
                      <a:cubicBezTo>
                        <a:pt x="191" y="32"/>
                        <a:pt x="190" y="32"/>
                        <a:pt x="189" y="33"/>
                      </a:cubicBezTo>
                      <a:cubicBezTo>
                        <a:pt x="139" y="54"/>
                        <a:pt x="90" y="76"/>
                        <a:pt x="40" y="99"/>
                      </a:cubicBezTo>
                      <a:cubicBezTo>
                        <a:pt x="29" y="104"/>
                        <a:pt x="19" y="110"/>
                        <a:pt x="7" y="114"/>
                      </a:cubicBezTo>
                      <a:cubicBezTo>
                        <a:pt x="7" y="114"/>
                        <a:pt x="6" y="114"/>
                        <a:pt x="6" y="114"/>
                      </a:cubicBezTo>
                      <a:cubicBezTo>
                        <a:pt x="6" y="114"/>
                        <a:pt x="7" y="114"/>
                        <a:pt x="7" y="114"/>
                      </a:cubicBezTo>
                      <a:cubicBezTo>
                        <a:pt x="9" y="113"/>
                        <a:pt x="11" y="110"/>
                        <a:pt x="13" y="109"/>
                      </a:cubicBezTo>
                      <a:cubicBezTo>
                        <a:pt x="15" y="108"/>
                        <a:pt x="18" y="106"/>
                        <a:pt x="20" y="105"/>
                      </a:cubicBezTo>
                      <a:cubicBezTo>
                        <a:pt x="26" y="102"/>
                        <a:pt x="33" y="98"/>
                        <a:pt x="39" y="95"/>
                      </a:cubicBezTo>
                      <a:cubicBezTo>
                        <a:pt x="64" y="83"/>
                        <a:pt x="89" y="71"/>
                        <a:pt x="114" y="59"/>
                      </a:cubicBezTo>
                      <a:cubicBezTo>
                        <a:pt x="115" y="58"/>
                        <a:pt x="116" y="58"/>
                        <a:pt x="117" y="57"/>
                      </a:cubicBezTo>
                      <a:cubicBezTo>
                        <a:pt x="133" y="51"/>
                        <a:pt x="148" y="45"/>
                        <a:pt x="163" y="39"/>
                      </a:cubicBezTo>
                      <a:cubicBezTo>
                        <a:pt x="165" y="38"/>
                        <a:pt x="168" y="37"/>
                        <a:pt x="170" y="36"/>
                      </a:cubicBezTo>
                      <a:cubicBezTo>
                        <a:pt x="172" y="35"/>
                        <a:pt x="174" y="34"/>
                        <a:pt x="176" y="33"/>
                      </a:cubicBezTo>
                      <a:cubicBezTo>
                        <a:pt x="176" y="33"/>
                        <a:pt x="177" y="33"/>
                        <a:pt x="178" y="32"/>
                      </a:cubicBezTo>
                      <a:cubicBezTo>
                        <a:pt x="181" y="31"/>
                        <a:pt x="183" y="30"/>
                        <a:pt x="186" y="29"/>
                      </a:cubicBezTo>
                      <a:cubicBezTo>
                        <a:pt x="186" y="29"/>
                        <a:pt x="186" y="28"/>
                        <a:pt x="187" y="28"/>
                      </a:cubicBezTo>
                      <a:cubicBezTo>
                        <a:pt x="187" y="28"/>
                        <a:pt x="187" y="27"/>
                        <a:pt x="186" y="27"/>
                      </a:cubicBezTo>
                      <a:cubicBezTo>
                        <a:pt x="186" y="27"/>
                        <a:pt x="185" y="27"/>
                        <a:pt x="185" y="28"/>
                      </a:cubicBezTo>
                      <a:cubicBezTo>
                        <a:pt x="182" y="29"/>
                        <a:pt x="179" y="30"/>
                        <a:pt x="176" y="32"/>
                      </a:cubicBezTo>
                      <a:cubicBezTo>
                        <a:pt x="170" y="34"/>
                        <a:pt x="165" y="36"/>
                        <a:pt x="159" y="39"/>
                      </a:cubicBezTo>
                      <a:cubicBezTo>
                        <a:pt x="153" y="41"/>
                        <a:pt x="147" y="43"/>
                        <a:pt x="141" y="45"/>
                      </a:cubicBezTo>
                      <a:cubicBezTo>
                        <a:pt x="134" y="48"/>
                        <a:pt x="127" y="51"/>
                        <a:pt x="120" y="54"/>
                      </a:cubicBezTo>
                      <a:cubicBezTo>
                        <a:pt x="114" y="57"/>
                        <a:pt x="108" y="59"/>
                        <a:pt x="102" y="62"/>
                      </a:cubicBezTo>
                      <a:cubicBezTo>
                        <a:pt x="77" y="72"/>
                        <a:pt x="52" y="81"/>
                        <a:pt x="28" y="93"/>
                      </a:cubicBezTo>
                      <a:cubicBezTo>
                        <a:pt x="27" y="93"/>
                        <a:pt x="26" y="94"/>
                        <a:pt x="25" y="94"/>
                      </a:cubicBezTo>
                      <a:cubicBezTo>
                        <a:pt x="34" y="90"/>
                        <a:pt x="42" y="86"/>
                        <a:pt x="50" y="82"/>
                      </a:cubicBezTo>
                      <a:cubicBezTo>
                        <a:pt x="70" y="72"/>
                        <a:pt x="89" y="62"/>
                        <a:pt x="108" y="54"/>
                      </a:cubicBezTo>
                      <a:cubicBezTo>
                        <a:pt x="127" y="46"/>
                        <a:pt x="146" y="38"/>
                        <a:pt x="164" y="31"/>
                      </a:cubicBezTo>
                      <a:cubicBezTo>
                        <a:pt x="170" y="28"/>
                        <a:pt x="175" y="26"/>
                        <a:pt x="181" y="24"/>
                      </a:cubicBezTo>
                      <a:cubicBezTo>
                        <a:pt x="181" y="24"/>
                        <a:pt x="181" y="24"/>
                        <a:pt x="181" y="24"/>
                      </a:cubicBezTo>
                      <a:cubicBezTo>
                        <a:pt x="182" y="23"/>
                        <a:pt x="181" y="22"/>
                        <a:pt x="180" y="23"/>
                      </a:cubicBezTo>
                      <a:cubicBezTo>
                        <a:pt x="180" y="23"/>
                        <a:pt x="180" y="23"/>
                        <a:pt x="179" y="23"/>
                      </a:cubicBezTo>
                      <a:cubicBezTo>
                        <a:pt x="173" y="26"/>
                        <a:pt x="166" y="28"/>
                        <a:pt x="160" y="31"/>
                      </a:cubicBezTo>
                      <a:cubicBezTo>
                        <a:pt x="158" y="32"/>
                        <a:pt x="156" y="33"/>
                        <a:pt x="154" y="33"/>
                      </a:cubicBezTo>
                      <a:cubicBezTo>
                        <a:pt x="144" y="37"/>
                        <a:pt x="134" y="40"/>
                        <a:pt x="125" y="44"/>
                      </a:cubicBezTo>
                      <a:cubicBezTo>
                        <a:pt x="103" y="53"/>
                        <a:pt x="82" y="62"/>
                        <a:pt x="61" y="71"/>
                      </a:cubicBezTo>
                      <a:cubicBezTo>
                        <a:pt x="52" y="74"/>
                        <a:pt x="44" y="78"/>
                        <a:pt x="35" y="82"/>
                      </a:cubicBezTo>
                      <a:cubicBezTo>
                        <a:pt x="26" y="87"/>
                        <a:pt x="17" y="93"/>
                        <a:pt x="7" y="97"/>
                      </a:cubicBezTo>
                      <a:cubicBezTo>
                        <a:pt x="1" y="99"/>
                        <a:pt x="12" y="94"/>
                        <a:pt x="13" y="93"/>
                      </a:cubicBezTo>
                      <a:cubicBezTo>
                        <a:pt x="18" y="91"/>
                        <a:pt x="22" y="88"/>
                        <a:pt x="26" y="86"/>
                      </a:cubicBezTo>
                      <a:cubicBezTo>
                        <a:pt x="36" y="80"/>
                        <a:pt x="46" y="74"/>
                        <a:pt x="56" y="69"/>
                      </a:cubicBezTo>
                      <a:cubicBezTo>
                        <a:pt x="76" y="58"/>
                        <a:pt x="96" y="49"/>
                        <a:pt x="116" y="40"/>
                      </a:cubicBezTo>
                      <a:cubicBezTo>
                        <a:pt x="126" y="36"/>
                        <a:pt x="136" y="31"/>
                        <a:pt x="147" y="27"/>
                      </a:cubicBezTo>
                      <a:cubicBezTo>
                        <a:pt x="155" y="24"/>
                        <a:pt x="162" y="21"/>
                        <a:pt x="169" y="16"/>
                      </a:cubicBezTo>
                      <a:cubicBezTo>
                        <a:pt x="170" y="16"/>
                        <a:pt x="171" y="15"/>
                        <a:pt x="171" y="15"/>
                      </a:cubicBezTo>
                      <a:cubicBezTo>
                        <a:pt x="172" y="15"/>
                        <a:pt x="172" y="14"/>
                        <a:pt x="171" y="14"/>
                      </a:cubicBezTo>
                      <a:cubicBezTo>
                        <a:pt x="170" y="14"/>
                        <a:pt x="169" y="15"/>
                        <a:pt x="168" y="15"/>
                      </a:cubicBezTo>
                      <a:cubicBezTo>
                        <a:pt x="142" y="26"/>
                        <a:pt x="117" y="37"/>
                        <a:pt x="92" y="48"/>
                      </a:cubicBezTo>
                      <a:cubicBezTo>
                        <a:pt x="68" y="58"/>
                        <a:pt x="45" y="69"/>
                        <a:pt x="22" y="82"/>
                      </a:cubicBezTo>
                      <a:cubicBezTo>
                        <a:pt x="17" y="84"/>
                        <a:pt x="9" y="87"/>
                        <a:pt x="5" y="90"/>
                      </a:cubicBezTo>
                      <a:cubicBezTo>
                        <a:pt x="10" y="86"/>
                        <a:pt x="16" y="83"/>
                        <a:pt x="21" y="80"/>
                      </a:cubicBezTo>
                      <a:cubicBezTo>
                        <a:pt x="32" y="73"/>
                        <a:pt x="44" y="66"/>
                        <a:pt x="56" y="60"/>
                      </a:cubicBezTo>
                      <a:cubicBezTo>
                        <a:pt x="77" y="49"/>
                        <a:pt x="99" y="39"/>
                        <a:pt x="121" y="29"/>
                      </a:cubicBezTo>
                      <a:cubicBezTo>
                        <a:pt x="122" y="28"/>
                        <a:pt x="124" y="27"/>
                        <a:pt x="125" y="27"/>
                      </a:cubicBezTo>
                      <a:cubicBezTo>
                        <a:pt x="129" y="24"/>
                        <a:pt x="133" y="22"/>
                        <a:pt x="138" y="20"/>
                      </a:cubicBezTo>
                      <a:cubicBezTo>
                        <a:pt x="139" y="19"/>
                        <a:pt x="140" y="19"/>
                        <a:pt x="141" y="18"/>
                      </a:cubicBezTo>
                      <a:cubicBezTo>
                        <a:pt x="142" y="17"/>
                        <a:pt x="144" y="17"/>
                        <a:pt x="145" y="16"/>
                      </a:cubicBezTo>
                      <a:cubicBezTo>
                        <a:pt x="147" y="15"/>
                        <a:pt x="149" y="14"/>
                        <a:pt x="151" y="12"/>
                      </a:cubicBezTo>
                      <a:cubicBezTo>
                        <a:pt x="151" y="12"/>
                        <a:pt x="152" y="12"/>
                        <a:pt x="152" y="12"/>
                      </a:cubicBezTo>
                      <a:cubicBezTo>
                        <a:pt x="153" y="12"/>
                        <a:pt x="154" y="11"/>
                        <a:pt x="154" y="10"/>
                      </a:cubicBezTo>
                      <a:cubicBezTo>
                        <a:pt x="155" y="10"/>
                        <a:pt x="155" y="10"/>
                        <a:pt x="155" y="10"/>
                      </a:cubicBezTo>
                      <a:cubicBezTo>
                        <a:pt x="156" y="9"/>
                        <a:pt x="156" y="9"/>
                        <a:pt x="157" y="9"/>
                      </a:cubicBezTo>
                      <a:cubicBezTo>
                        <a:pt x="158" y="8"/>
                        <a:pt x="157" y="7"/>
                        <a:pt x="156" y="8"/>
                      </a:cubicBezTo>
                      <a:cubicBezTo>
                        <a:pt x="156" y="8"/>
                        <a:pt x="155" y="9"/>
                        <a:pt x="154" y="9"/>
                      </a:cubicBezTo>
                      <a:cubicBezTo>
                        <a:pt x="150" y="11"/>
                        <a:pt x="146" y="14"/>
                        <a:pt x="142" y="16"/>
                      </a:cubicBezTo>
                      <a:cubicBezTo>
                        <a:pt x="138" y="18"/>
                        <a:pt x="134" y="20"/>
                        <a:pt x="130" y="22"/>
                      </a:cubicBezTo>
                      <a:cubicBezTo>
                        <a:pt x="126" y="24"/>
                        <a:pt x="122" y="26"/>
                        <a:pt x="118" y="27"/>
                      </a:cubicBezTo>
                      <a:cubicBezTo>
                        <a:pt x="117" y="28"/>
                        <a:pt x="116" y="28"/>
                        <a:pt x="115" y="29"/>
                      </a:cubicBezTo>
                      <a:cubicBezTo>
                        <a:pt x="93" y="39"/>
                        <a:pt x="70" y="49"/>
                        <a:pt x="47" y="60"/>
                      </a:cubicBezTo>
                      <a:cubicBezTo>
                        <a:pt x="66" y="49"/>
                        <a:pt x="86" y="40"/>
                        <a:pt x="105" y="29"/>
                      </a:cubicBezTo>
                      <a:cubicBezTo>
                        <a:pt x="105" y="29"/>
                        <a:pt x="106" y="29"/>
                        <a:pt x="106" y="28"/>
                      </a:cubicBezTo>
                      <a:cubicBezTo>
                        <a:pt x="109" y="27"/>
                        <a:pt x="112" y="25"/>
                        <a:pt x="114" y="24"/>
                      </a:cubicBezTo>
                      <a:cubicBezTo>
                        <a:pt x="116" y="23"/>
                        <a:pt x="117" y="22"/>
                        <a:pt x="119" y="21"/>
                      </a:cubicBezTo>
                      <a:cubicBezTo>
                        <a:pt x="127" y="17"/>
                        <a:pt x="135" y="12"/>
                        <a:pt x="142" y="6"/>
                      </a:cubicBezTo>
                      <a:cubicBezTo>
                        <a:pt x="142" y="6"/>
                        <a:pt x="142" y="6"/>
                        <a:pt x="142" y="6"/>
                      </a:cubicBezTo>
                      <a:cubicBezTo>
                        <a:pt x="142" y="5"/>
                        <a:pt x="142" y="5"/>
                        <a:pt x="141" y="5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34" y="9"/>
                        <a:pt x="126" y="12"/>
                        <a:pt x="119" y="16"/>
                      </a:cubicBezTo>
                      <a:cubicBezTo>
                        <a:pt x="117" y="17"/>
                        <a:pt x="115" y="18"/>
                        <a:pt x="114" y="18"/>
                      </a:cubicBezTo>
                      <a:cubicBezTo>
                        <a:pt x="111" y="20"/>
                        <a:pt x="108" y="21"/>
                        <a:pt x="105" y="23"/>
                      </a:cubicBezTo>
                      <a:cubicBezTo>
                        <a:pt x="103" y="24"/>
                        <a:pt x="100" y="25"/>
                        <a:pt x="98" y="26"/>
                      </a:cubicBezTo>
                      <a:cubicBezTo>
                        <a:pt x="90" y="30"/>
                        <a:pt x="82" y="34"/>
                        <a:pt x="73" y="38"/>
                      </a:cubicBezTo>
                      <a:cubicBezTo>
                        <a:pt x="53" y="48"/>
                        <a:pt x="32" y="58"/>
                        <a:pt x="12" y="69"/>
                      </a:cubicBezTo>
                      <a:cubicBezTo>
                        <a:pt x="13" y="69"/>
                        <a:pt x="13" y="69"/>
                        <a:pt x="14" y="68"/>
                      </a:cubicBezTo>
                      <a:cubicBezTo>
                        <a:pt x="19" y="65"/>
                        <a:pt x="25" y="62"/>
                        <a:pt x="31" y="59"/>
                      </a:cubicBezTo>
                      <a:cubicBezTo>
                        <a:pt x="42" y="52"/>
                        <a:pt x="53" y="46"/>
                        <a:pt x="65" y="40"/>
                      </a:cubicBezTo>
                      <a:cubicBezTo>
                        <a:pt x="74" y="35"/>
                        <a:pt x="84" y="30"/>
                        <a:pt x="93" y="25"/>
                      </a:cubicBezTo>
                      <a:cubicBezTo>
                        <a:pt x="95" y="24"/>
                        <a:pt x="97" y="22"/>
                        <a:pt x="99" y="21"/>
                      </a:cubicBezTo>
                      <a:cubicBezTo>
                        <a:pt x="104" y="19"/>
                        <a:pt x="109" y="16"/>
                        <a:pt x="114" y="13"/>
                      </a:cubicBezTo>
                      <a:cubicBezTo>
                        <a:pt x="116" y="12"/>
                        <a:pt x="117" y="11"/>
                        <a:pt x="119" y="10"/>
                      </a:cubicBezTo>
                      <a:cubicBezTo>
                        <a:pt x="123" y="8"/>
                        <a:pt x="126" y="6"/>
                        <a:pt x="129" y="3"/>
                      </a:cubicBezTo>
                      <a:cubicBezTo>
                        <a:pt x="129" y="3"/>
                        <a:pt x="129" y="3"/>
                        <a:pt x="129" y="3"/>
                      </a:cubicBezTo>
                      <a:cubicBezTo>
                        <a:pt x="130" y="3"/>
                        <a:pt x="129" y="2"/>
                        <a:pt x="129" y="2"/>
                      </a:cubicBezTo>
                      <a:cubicBezTo>
                        <a:pt x="128" y="2"/>
                        <a:pt x="128" y="3"/>
                        <a:pt x="127" y="3"/>
                      </a:cubicBezTo>
                      <a:cubicBezTo>
                        <a:pt x="124" y="4"/>
                        <a:pt x="122" y="5"/>
                        <a:pt x="120" y="6"/>
                      </a:cubicBezTo>
                      <a:cubicBezTo>
                        <a:pt x="118" y="7"/>
                        <a:pt x="116" y="8"/>
                        <a:pt x="114" y="9"/>
                      </a:cubicBezTo>
                      <a:close/>
                      <a:moveTo>
                        <a:pt x="162" y="19"/>
                      </a:moveTo>
                      <a:cubicBezTo>
                        <a:pt x="163" y="18"/>
                        <a:pt x="168" y="16"/>
                        <a:pt x="168" y="16"/>
                      </a:cubicBezTo>
                      <a:cubicBezTo>
                        <a:pt x="168" y="16"/>
                        <a:pt x="169" y="16"/>
                        <a:pt x="168" y="16"/>
                      </a:cubicBezTo>
                      <a:cubicBezTo>
                        <a:pt x="168" y="16"/>
                        <a:pt x="168" y="16"/>
                        <a:pt x="166" y="17"/>
                      </a:cubicBezTo>
                      <a:cubicBezTo>
                        <a:pt x="159" y="22"/>
                        <a:pt x="149" y="25"/>
                        <a:pt x="141" y="28"/>
                      </a:cubicBezTo>
                      <a:cubicBezTo>
                        <a:pt x="144" y="27"/>
                        <a:pt x="147" y="26"/>
                        <a:pt x="150" y="24"/>
                      </a:cubicBezTo>
                      <a:cubicBezTo>
                        <a:pt x="154" y="22"/>
                        <a:pt x="158" y="21"/>
                        <a:pt x="16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5" name="Freeform 4509"/>
                <p:cNvSpPr>
                  <a:spLocks noEditPoints="1"/>
                </p:cNvSpPr>
                <p:nvPr/>
              </p:nvSpPr>
              <p:spPr bwMode="auto">
                <a:xfrm>
                  <a:off x="810" y="557"/>
                  <a:ext cx="362" cy="264"/>
                </a:xfrm>
                <a:custGeom>
                  <a:avLst/>
                  <a:gdLst>
                    <a:gd name="T0" fmla="*/ 1 w 208"/>
                    <a:gd name="T1" fmla="*/ 83 h 151"/>
                    <a:gd name="T2" fmla="*/ 5 w 208"/>
                    <a:gd name="T3" fmla="*/ 89 h 151"/>
                    <a:gd name="T4" fmla="*/ 130 w 208"/>
                    <a:gd name="T5" fmla="*/ 36 h 151"/>
                    <a:gd name="T6" fmla="*/ 8 w 208"/>
                    <a:gd name="T7" fmla="*/ 94 h 151"/>
                    <a:gd name="T8" fmla="*/ 105 w 208"/>
                    <a:gd name="T9" fmla="*/ 55 h 151"/>
                    <a:gd name="T10" fmla="*/ 10 w 208"/>
                    <a:gd name="T11" fmla="*/ 102 h 151"/>
                    <a:gd name="T12" fmla="*/ 112 w 208"/>
                    <a:gd name="T13" fmla="*/ 64 h 151"/>
                    <a:gd name="T14" fmla="*/ 16 w 208"/>
                    <a:gd name="T15" fmla="*/ 110 h 151"/>
                    <a:gd name="T16" fmla="*/ 157 w 208"/>
                    <a:gd name="T17" fmla="*/ 52 h 151"/>
                    <a:gd name="T18" fmla="*/ 20 w 208"/>
                    <a:gd name="T19" fmla="*/ 120 h 151"/>
                    <a:gd name="T20" fmla="*/ 28 w 208"/>
                    <a:gd name="T21" fmla="*/ 127 h 151"/>
                    <a:gd name="T22" fmla="*/ 34 w 208"/>
                    <a:gd name="T23" fmla="*/ 133 h 151"/>
                    <a:gd name="T24" fmla="*/ 164 w 208"/>
                    <a:gd name="T25" fmla="*/ 79 h 151"/>
                    <a:gd name="T26" fmla="*/ 43 w 208"/>
                    <a:gd name="T27" fmla="*/ 142 h 151"/>
                    <a:gd name="T28" fmla="*/ 48 w 208"/>
                    <a:gd name="T29" fmla="*/ 146 h 151"/>
                    <a:gd name="T30" fmla="*/ 83 w 208"/>
                    <a:gd name="T31" fmla="*/ 138 h 151"/>
                    <a:gd name="T32" fmla="*/ 139 w 208"/>
                    <a:gd name="T33" fmla="*/ 118 h 151"/>
                    <a:gd name="T34" fmla="*/ 96 w 208"/>
                    <a:gd name="T35" fmla="*/ 147 h 151"/>
                    <a:gd name="T36" fmla="*/ 199 w 208"/>
                    <a:gd name="T37" fmla="*/ 93 h 151"/>
                    <a:gd name="T38" fmla="*/ 113 w 208"/>
                    <a:gd name="T39" fmla="*/ 135 h 151"/>
                    <a:gd name="T40" fmla="*/ 202 w 208"/>
                    <a:gd name="T41" fmla="*/ 89 h 151"/>
                    <a:gd name="T42" fmla="*/ 189 w 208"/>
                    <a:gd name="T43" fmla="*/ 94 h 151"/>
                    <a:gd name="T44" fmla="*/ 81 w 208"/>
                    <a:gd name="T45" fmla="*/ 144 h 151"/>
                    <a:gd name="T46" fmla="*/ 143 w 208"/>
                    <a:gd name="T47" fmla="*/ 107 h 151"/>
                    <a:gd name="T48" fmla="*/ 202 w 208"/>
                    <a:gd name="T49" fmla="*/ 80 h 151"/>
                    <a:gd name="T50" fmla="*/ 51 w 208"/>
                    <a:gd name="T51" fmla="*/ 146 h 151"/>
                    <a:gd name="T52" fmla="*/ 179 w 208"/>
                    <a:gd name="T53" fmla="*/ 83 h 151"/>
                    <a:gd name="T54" fmla="*/ 190 w 208"/>
                    <a:gd name="T55" fmla="*/ 76 h 151"/>
                    <a:gd name="T56" fmla="*/ 101 w 208"/>
                    <a:gd name="T57" fmla="*/ 114 h 151"/>
                    <a:gd name="T58" fmla="*/ 134 w 208"/>
                    <a:gd name="T59" fmla="*/ 94 h 151"/>
                    <a:gd name="T60" fmla="*/ 203 w 208"/>
                    <a:gd name="T61" fmla="*/ 60 h 151"/>
                    <a:gd name="T62" fmla="*/ 44 w 208"/>
                    <a:gd name="T63" fmla="*/ 130 h 151"/>
                    <a:gd name="T64" fmla="*/ 203 w 208"/>
                    <a:gd name="T65" fmla="*/ 50 h 151"/>
                    <a:gd name="T66" fmla="*/ 70 w 208"/>
                    <a:gd name="T67" fmla="*/ 107 h 151"/>
                    <a:gd name="T68" fmla="*/ 199 w 208"/>
                    <a:gd name="T69" fmla="*/ 44 h 151"/>
                    <a:gd name="T70" fmla="*/ 122 w 208"/>
                    <a:gd name="T71" fmla="*/ 76 h 151"/>
                    <a:gd name="T72" fmla="*/ 65 w 208"/>
                    <a:gd name="T73" fmla="*/ 95 h 151"/>
                    <a:gd name="T74" fmla="*/ 201 w 208"/>
                    <a:gd name="T75" fmla="*/ 33 h 151"/>
                    <a:gd name="T76" fmla="*/ 42 w 208"/>
                    <a:gd name="T77" fmla="*/ 99 h 151"/>
                    <a:gd name="T78" fmla="*/ 177 w 208"/>
                    <a:gd name="T79" fmla="*/ 39 h 151"/>
                    <a:gd name="T80" fmla="*/ 200 w 208"/>
                    <a:gd name="T81" fmla="*/ 28 h 151"/>
                    <a:gd name="T82" fmla="*/ 160 w 208"/>
                    <a:gd name="T83" fmla="*/ 44 h 151"/>
                    <a:gd name="T84" fmla="*/ 25 w 208"/>
                    <a:gd name="T85" fmla="*/ 94 h 151"/>
                    <a:gd name="T86" fmla="*/ 198 w 208"/>
                    <a:gd name="T87" fmla="*/ 18 h 151"/>
                    <a:gd name="T88" fmla="*/ 45 w 208"/>
                    <a:gd name="T89" fmla="*/ 78 h 151"/>
                    <a:gd name="T90" fmla="*/ 174 w 208"/>
                    <a:gd name="T91" fmla="*/ 19 h 151"/>
                    <a:gd name="T92" fmla="*/ 175 w 208"/>
                    <a:gd name="T93" fmla="*/ 17 h 151"/>
                    <a:gd name="T94" fmla="*/ 184 w 208"/>
                    <a:gd name="T95" fmla="*/ 4 h 151"/>
                    <a:gd name="T96" fmla="*/ 89 w 208"/>
                    <a:gd name="T97" fmla="*/ 43 h 151"/>
                    <a:gd name="T98" fmla="*/ 194 w 208"/>
                    <a:gd name="T99" fmla="*/ 75 h 151"/>
                    <a:gd name="T100" fmla="*/ 185 w 208"/>
                    <a:gd name="T101" fmla="*/ 59 h 151"/>
                    <a:gd name="T102" fmla="*/ 191 w 208"/>
                    <a:gd name="T103" fmla="*/ 47 h 151"/>
                    <a:gd name="T104" fmla="*/ 184 w 208"/>
                    <a:gd name="T105" fmla="*/ 14 h 151"/>
                    <a:gd name="T106" fmla="*/ 145 w 208"/>
                    <a:gd name="T107" fmla="*/ 21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08" h="151">
                      <a:moveTo>
                        <a:pt x="89" y="43"/>
                      </a:moveTo>
                      <a:cubicBezTo>
                        <a:pt x="82" y="46"/>
                        <a:pt x="76" y="50"/>
                        <a:pt x="69" y="53"/>
                      </a:cubicBezTo>
                      <a:cubicBezTo>
                        <a:pt x="61" y="57"/>
                        <a:pt x="53" y="60"/>
                        <a:pt x="44" y="63"/>
                      </a:cubicBezTo>
                      <a:cubicBezTo>
                        <a:pt x="30" y="68"/>
                        <a:pt x="16" y="73"/>
                        <a:pt x="3" y="80"/>
                      </a:cubicBezTo>
                      <a:cubicBezTo>
                        <a:pt x="2" y="81"/>
                        <a:pt x="1" y="81"/>
                        <a:pt x="1" y="82"/>
                      </a:cubicBezTo>
                      <a:cubicBezTo>
                        <a:pt x="0" y="82"/>
                        <a:pt x="0" y="83"/>
                        <a:pt x="1" y="83"/>
                      </a:cubicBezTo>
                      <a:cubicBezTo>
                        <a:pt x="2" y="82"/>
                        <a:pt x="2" y="82"/>
                        <a:pt x="3" y="82"/>
                      </a:cubicBezTo>
                      <a:cubicBezTo>
                        <a:pt x="23" y="70"/>
                        <a:pt x="46" y="65"/>
                        <a:pt x="67" y="55"/>
                      </a:cubicBezTo>
                      <a:cubicBezTo>
                        <a:pt x="77" y="51"/>
                        <a:pt x="86" y="46"/>
                        <a:pt x="96" y="42"/>
                      </a:cubicBezTo>
                      <a:cubicBezTo>
                        <a:pt x="73" y="54"/>
                        <a:pt x="50" y="67"/>
                        <a:pt x="26" y="78"/>
                      </a:cubicBezTo>
                      <a:cubicBezTo>
                        <a:pt x="25" y="79"/>
                        <a:pt x="23" y="79"/>
                        <a:pt x="22" y="80"/>
                      </a:cubicBezTo>
                      <a:cubicBezTo>
                        <a:pt x="16" y="83"/>
                        <a:pt x="11" y="86"/>
                        <a:pt x="5" y="89"/>
                      </a:cubicBezTo>
                      <a:cubicBezTo>
                        <a:pt x="5" y="89"/>
                        <a:pt x="5" y="89"/>
                        <a:pt x="5" y="90"/>
                      </a:cubicBezTo>
                      <a:cubicBezTo>
                        <a:pt x="4" y="90"/>
                        <a:pt x="4" y="91"/>
                        <a:pt x="5" y="91"/>
                      </a:cubicBezTo>
                      <a:cubicBezTo>
                        <a:pt x="5" y="91"/>
                        <a:pt x="6" y="90"/>
                        <a:pt x="6" y="90"/>
                      </a:cubicBezTo>
                      <a:cubicBezTo>
                        <a:pt x="11" y="87"/>
                        <a:pt x="17" y="84"/>
                        <a:pt x="23" y="81"/>
                      </a:cubicBezTo>
                      <a:cubicBezTo>
                        <a:pt x="33" y="77"/>
                        <a:pt x="43" y="74"/>
                        <a:pt x="53" y="69"/>
                      </a:cubicBezTo>
                      <a:cubicBezTo>
                        <a:pt x="79" y="58"/>
                        <a:pt x="104" y="46"/>
                        <a:pt x="130" y="36"/>
                      </a:cubicBezTo>
                      <a:cubicBezTo>
                        <a:pt x="141" y="32"/>
                        <a:pt x="151" y="28"/>
                        <a:pt x="161" y="24"/>
                      </a:cubicBezTo>
                      <a:cubicBezTo>
                        <a:pt x="158" y="26"/>
                        <a:pt x="155" y="27"/>
                        <a:pt x="152" y="29"/>
                      </a:cubicBezTo>
                      <a:cubicBezTo>
                        <a:pt x="135" y="37"/>
                        <a:pt x="117" y="44"/>
                        <a:pt x="99" y="52"/>
                      </a:cubicBezTo>
                      <a:cubicBezTo>
                        <a:pt x="83" y="58"/>
                        <a:pt x="69" y="65"/>
                        <a:pt x="54" y="72"/>
                      </a:cubicBezTo>
                      <a:cubicBezTo>
                        <a:pt x="47" y="76"/>
                        <a:pt x="40" y="78"/>
                        <a:pt x="33" y="81"/>
                      </a:cubicBezTo>
                      <a:cubicBezTo>
                        <a:pt x="24" y="85"/>
                        <a:pt x="16" y="89"/>
                        <a:pt x="8" y="94"/>
                      </a:cubicBezTo>
                      <a:cubicBezTo>
                        <a:pt x="8" y="94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8" y="95"/>
                      </a:cubicBezTo>
                      <a:cubicBezTo>
                        <a:pt x="8" y="95"/>
                        <a:pt x="8" y="95"/>
                        <a:pt x="9" y="95"/>
                      </a:cubicBezTo>
                      <a:cubicBezTo>
                        <a:pt x="15" y="94"/>
                        <a:pt x="22" y="90"/>
                        <a:pt x="28" y="87"/>
                      </a:cubicBezTo>
                      <a:cubicBezTo>
                        <a:pt x="37" y="83"/>
                        <a:pt x="45" y="79"/>
                        <a:pt x="54" y="76"/>
                      </a:cubicBezTo>
                      <a:cubicBezTo>
                        <a:pt x="71" y="69"/>
                        <a:pt x="88" y="61"/>
                        <a:pt x="105" y="55"/>
                      </a:cubicBezTo>
                      <a:cubicBezTo>
                        <a:pt x="107" y="54"/>
                        <a:pt x="110" y="53"/>
                        <a:pt x="112" y="52"/>
                      </a:cubicBezTo>
                      <a:cubicBezTo>
                        <a:pt x="107" y="54"/>
                        <a:pt x="102" y="56"/>
                        <a:pt x="97" y="58"/>
                      </a:cubicBezTo>
                      <a:cubicBezTo>
                        <a:pt x="82" y="66"/>
                        <a:pt x="66" y="72"/>
                        <a:pt x="50" y="79"/>
                      </a:cubicBezTo>
                      <a:cubicBezTo>
                        <a:pt x="42" y="82"/>
                        <a:pt x="36" y="86"/>
                        <a:pt x="29" y="90"/>
                      </a:cubicBezTo>
                      <a:cubicBezTo>
                        <a:pt x="23" y="94"/>
                        <a:pt x="16" y="96"/>
                        <a:pt x="11" y="101"/>
                      </a:cubicBezTo>
                      <a:cubicBezTo>
                        <a:pt x="10" y="101"/>
                        <a:pt x="10" y="102"/>
                        <a:pt x="10" y="102"/>
                      </a:cubicBezTo>
                      <a:cubicBezTo>
                        <a:pt x="9" y="102"/>
                        <a:pt x="10" y="103"/>
                        <a:pt x="10" y="103"/>
                      </a:cubicBezTo>
                      <a:cubicBezTo>
                        <a:pt x="11" y="103"/>
                        <a:pt x="11" y="103"/>
                        <a:pt x="12" y="103"/>
                      </a:cubicBezTo>
                      <a:cubicBezTo>
                        <a:pt x="17" y="102"/>
                        <a:pt x="21" y="100"/>
                        <a:pt x="25" y="98"/>
                      </a:cubicBezTo>
                      <a:cubicBezTo>
                        <a:pt x="33" y="94"/>
                        <a:pt x="41" y="92"/>
                        <a:pt x="48" y="88"/>
                      </a:cubicBezTo>
                      <a:cubicBezTo>
                        <a:pt x="66" y="81"/>
                        <a:pt x="85" y="73"/>
                        <a:pt x="103" y="67"/>
                      </a:cubicBezTo>
                      <a:cubicBezTo>
                        <a:pt x="106" y="66"/>
                        <a:pt x="109" y="65"/>
                        <a:pt x="112" y="64"/>
                      </a:cubicBezTo>
                      <a:cubicBezTo>
                        <a:pt x="110" y="64"/>
                        <a:pt x="108" y="65"/>
                        <a:pt x="106" y="66"/>
                      </a:cubicBezTo>
                      <a:cubicBezTo>
                        <a:pt x="90" y="72"/>
                        <a:pt x="75" y="79"/>
                        <a:pt x="59" y="86"/>
                      </a:cubicBezTo>
                      <a:cubicBezTo>
                        <a:pt x="44" y="93"/>
                        <a:pt x="29" y="99"/>
                        <a:pt x="15" y="108"/>
                      </a:cubicBezTo>
                      <a:cubicBezTo>
                        <a:pt x="14" y="108"/>
                        <a:pt x="13" y="109"/>
                        <a:pt x="13" y="109"/>
                      </a:cubicBezTo>
                      <a:cubicBezTo>
                        <a:pt x="12" y="110"/>
                        <a:pt x="12" y="110"/>
                        <a:pt x="13" y="110"/>
                      </a:cubicBezTo>
                      <a:cubicBezTo>
                        <a:pt x="14" y="110"/>
                        <a:pt x="15" y="110"/>
                        <a:pt x="16" y="110"/>
                      </a:cubicBezTo>
                      <a:cubicBezTo>
                        <a:pt x="30" y="109"/>
                        <a:pt x="45" y="99"/>
                        <a:pt x="57" y="94"/>
                      </a:cubicBezTo>
                      <a:cubicBezTo>
                        <a:pt x="73" y="87"/>
                        <a:pt x="89" y="80"/>
                        <a:pt x="104" y="73"/>
                      </a:cubicBezTo>
                      <a:cubicBezTo>
                        <a:pt x="121" y="65"/>
                        <a:pt x="139" y="57"/>
                        <a:pt x="157" y="50"/>
                      </a:cubicBezTo>
                      <a:cubicBezTo>
                        <a:pt x="165" y="47"/>
                        <a:pt x="175" y="44"/>
                        <a:pt x="184" y="40"/>
                      </a:cubicBezTo>
                      <a:cubicBezTo>
                        <a:pt x="184" y="41"/>
                        <a:pt x="184" y="41"/>
                        <a:pt x="184" y="41"/>
                      </a:cubicBezTo>
                      <a:cubicBezTo>
                        <a:pt x="175" y="45"/>
                        <a:pt x="166" y="48"/>
                        <a:pt x="157" y="52"/>
                      </a:cubicBezTo>
                      <a:cubicBezTo>
                        <a:pt x="141" y="58"/>
                        <a:pt x="126" y="65"/>
                        <a:pt x="111" y="71"/>
                      </a:cubicBezTo>
                      <a:cubicBezTo>
                        <a:pt x="95" y="78"/>
                        <a:pt x="80" y="86"/>
                        <a:pt x="64" y="94"/>
                      </a:cubicBezTo>
                      <a:cubicBezTo>
                        <a:pt x="57" y="98"/>
                        <a:pt x="50" y="102"/>
                        <a:pt x="43" y="106"/>
                      </a:cubicBezTo>
                      <a:cubicBezTo>
                        <a:pt x="36" y="111"/>
                        <a:pt x="28" y="114"/>
                        <a:pt x="21" y="118"/>
                      </a:cubicBezTo>
                      <a:cubicBezTo>
                        <a:pt x="21" y="118"/>
                        <a:pt x="20" y="119"/>
                        <a:pt x="20" y="119"/>
                      </a:cubicBezTo>
                      <a:cubicBezTo>
                        <a:pt x="19" y="119"/>
                        <a:pt x="19" y="121"/>
                        <a:pt x="20" y="120"/>
                      </a:cubicBezTo>
                      <a:cubicBezTo>
                        <a:pt x="21" y="120"/>
                        <a:pt x="22" y="120"/>
                        <a:pt x="22" y="119"/>
                      </a:cubicBezTo>
                      <a:cubicBezTo>
                        <a:pt x="36" y="115"/>
                        <a:pt x="48" y="109"/>
                        <a:pt x="61" y="103"/>
                      </a:cubicBezTo>
                      <a:cubicBezTo>
                        <a:pt x="74" y="97"/>
                        <a:pt x="88" y="91"/>
                        <a:pt x="102" y="86"/>
                      </a:cubicBezTo>
                      <a:cubicBezTo>
                        <a:pt x="89" y="92"/>
                        <a:pt x="77" y="98"/>
                        <a:pt x="64" y="105"/>
                      </a:cubicBezTo>
                      <a:cubicBezTo>
                        <a:pt x="52" y="111"/>
                        <a:pt x="37" y="116"/>
                        <a:pt x="28" y="126"/>
                      </a:cubicBezTo>
                      <a:cubicBezTo>
                        <a:pt x="28" y="126"/>
                        <a:pt x="28" y="127"/>
                        <a:pt x="28" y="127"/>
                      </a:cubicBezTo>
                      <a:cubicBezTo>
                        <a:pt x="27" y="127"/>
                        <a:pt x="28" y="128"/>
                        <a:pt x="28" y="128"/>
                      </a:cubicBezTo>
                      <a:cubicBezTo>
                        <a:pt x="29" y="128"/>
                        <a:pt x="29" y="128"/>
                        <a:pt x="29" y="127"/>
                      </a:cubicBezTo>
                      <a:cubicBezTo>
                        <a:pt x="43" y="121"/>
                        <a:pt x="57" y="114"/>
                        <a:pt x="71" y="108"/>
                      </a:cubicBezTo>
                      <a:cubicBezTo>
                        <a:pt x="81" y="104"/>
                        <a:pt x="91" y="100"/>
                        <a:pt x="101" y="96"/>
                      </a:cubicBezTo>
                      <a:cubicBezTo>
                        <a:pt x="91" y="101"/>
                        <a:pt x="81" y="106"/>
                        <a:pt x="71" y="111"/>
                      </a:cubicBezTo>
                      <a:cubicBezTo>
                        <a:pt x="59" y="118"/>
                        <a:pt x="45" y="124"/>
                        <a:pt x="34" y="133"/>
                      </a:cubicBezTo>
                      <a:cubicBezTo>
                        <a:pt x="34" y="133"/>
                        <a:pt x="34" y="133"/>
                        <a:pt x="33" y="134"/>
                      </a:cubicBezTo>
                      <a:cubicBezTo>
                        <a:pt x="33" y="134"/>
                        <a:pt x="33" y="135"/>
                        <a:pt x="34" y="135"/>
                      </a:cubicBezTo>
                      <a:cubicBezTo>
                        <a:pt x="35" y="135"/>
                        <a:pt x="35" y="134"/>
                        <a:pt x="36" y="134"/>
                      </a:cubicBezTo>
                      <a:cubicBezTo>
                        <a:pt x="48" y="131"/>
                        <a:pt x="60" y="123"/>
                        <a:pt x="71" y="117"/>
                      </a:cubicBezTo>
                      <a:cubicBezTo>
                        <a:pt x="86" y="110"/>
                        <a:pt x="103" y="104"/>
                        <a:pt x="119" y="97"/>
                      </a:cubicBezTo>
                      <a:cubicBezTo>
                        <a:pt x="134" y="91"/>
                        <a:pt x="149" y="85"/>
                        <a:pt x="164" y="79"/>
                      </a:cubicBezTo>
                      <a:cubicBezTo>
                        <a:pt x="157" y="82"/>
                        <a:pt x="151" y="85"/>
                        <a:pt x="145" y="88"/>
                      </a:cubicBezTo>
                      <a:cubicBezTo>
                        <a:pt x="136" y="93"/>
                        <a:pt x="125" y="96"/>
                        <a:pt x="116" y="100"/>
                      </a:cubicBezTo>
                      <a:cubicBezTo>
                        <a:pt x="101" y="106"/>
                        <a:pt x="86" y="112"/>
                        <a:pt x="72" y="120"/>
                      </a:cubicBezTo>
                      <a:cubicBezTo>
                        <a:pt x="63" y="126"/>
                        <a:pt x="50" y="131"/>
                        <a:pt x="43" y="140"/>
                      </a:cubicBezTo>
                      <a:cubicBezTo>
                        <a:pt x="42" y="141"/>
                        <a:pt x="42" y="141"/>
                        <a:pt x="42" y="141"/>
                      </a:cubicBezTo>
                      <a:cubicBezTo>
                        <a:pt x="42" y="142"/>
                        <a:pt x="42" y="142"/>
                        <a:pt x="43" y="142"/>
                      </a:cubicBezTo>
                      <a:cubicBezTo>
                        <a:pt x="43" y="142"/>
                        <a:pt x="44" y="142"/>
                        <a:pt x="44" y="141"/>
                      </a:cubicBezTo>
                      <a:cubicBezTo>
                        <a:pt x="60" y="134"/>
                        <a:pt x="75" y="127"/>
                        <a:pt x="91" y="120"/>
                      </a:cubicBezTo>
                      <a:cubicBezTo>
                        <a:pt x="88" y="122"/>
                        <a:pt x="86" y="123"/>
                        <a:pt x="83" y="125"/>
                      </a:cubicBezTo>
                      <a:cubicBezTo>
                        <a:pt x="77" y="129"/>
                        <a:pt x="70" y="131"/>
                        <a:pt x="64" y="134"/>
                      </a:cubicBezTo>
                      <a:cubicBezTo>
                        <a:pt x="58" y="137"/>
                        <a:pt x="54" y="141"/>
                        <a:pt x="50" y="145"/>
                      </a:cubicBezTo>
                      <a:cubicBezTo>
                        <a:pt x="49" y="145"/>
                        <a:pt x="49" y="146"/>
                        <a:pt x="48" y="146"/>
                      </a:cubicBezTo>
                      <a:cubicBezTo>
                        <a:pt x="48" y="147"/>
                        <a:pt x="48" y="148"/>
                        <a:pt x="49" y="147"/>
                      </a:cubicBezTo>
                      <a:cubicBezTo>
                        <a:pt x="50" y="147"/>
                        <a:pt x="51" y="147"/>
                        <a:pt x="53" y="146"/>
                      </a:cubicBezTo>
                      <a:cubicBezTo>
                        <a:pt x="63" y="143"/>
                        <a:pt x="73" y="137"/>
                        <a:pt x="82" y="132"/>
                      </a:cubicBezTo>
                      <a:cubicBezTo>
                        <a:pt x="97" y="125"/>
                        <a:pt x="111" y="119"/>
                        <a:pt x="126" y="113"/>
                      </a:cubicBezTo>
                      <a:cubicBezTo>
                        <a:pt x="116" y="118"/>
                        <a:pt x="106" y="124"/>
                        <a:pt x="96" y="129"/>
                      </a:cubicBezTo>
                      <a:cubicBezTo>
                        <a:pt x="92" y="132"/>
                        <a:pt x="87" y="134"/>
                        <a:pt x="83" y="138"/>
                      </a:cubicBezTo>
                      <a:cubicBezTo>
                        <a:pt x="77" y="143"/>
                        <a:pt x="70" y="146"/>
                        <a:pt x="64" y="150"/>
                      </a:cubicBezTo>
                      <a:cubicBezTo>
                        <a:pt x="64" y="150"/>
                        <a:pt x="64" y="150"/>
                        <a:pt x="64" y="150"/>
                      </a:cubicBezTo>
                      <a:cubicBezTo>
                        <a:pt x="63" y="150"/>
                        <a:pt x="63" y="151"/>
                        <a:pt x="64" y="151"/>
                      </a:cubicBezTo>
                      <a:cubicBezTo>
                        <a:pt x="65" y="151"/>
                        <a:pt x="66" y="150"/>
                        <a:pt x="67" y="150"/>
                      </a:cubicBezTo>
                      <a:cubicBezTo>
                        <a:pt x="80" y="146"/>
                        <a:pt x="93" y="139"/>
                        <a:pt x="106" y="133"/>
                      </a:cubicBezTo>
                      <a:cubicBezTo>
                        <a:pt x="117" y="128"/>
                        <a:pt x="128" y="123"/>
                        <a:pt x="139" y="118"/>
                      </a:cubicBezTo>
                      <a:cubicBezTo>
                        <a:pt x="130" y="123"/>
                        <a:pt x="121" y="128"/>
                        <a:pt x="113" y="134"/>
                      </a:cubicBezTo>
                      <a:cubicBezTo>
                        <a:pt x="108" y="136"/>
                        <a:pt x="103" y="140"/>
                        <a:pt x="99" y="143"/>
                      </a:cubicBezTo>
                      <a:cubicBezTo>
                        <a:pt x="96" y="145"/>
                        <a:pt x="93" y="146"/>
                        <a:pt x="91" y="148"/>
                      </a:cubicBezTo>
                      <a:cubicBezTo>
                        <a:pt x="90" y="148"/>
                        <a:pt x="90" y="149"/>
                        <a:pt x="89" y="149"/>
                      </a:cubicBezTo>
                      <a:cubicBezTo>
                        <a:pt x="88" y="150"/>
                        <a:pt x="89" y="151"/>
                        <a:pt x="90" y="150"/>
                      </a:cubicBezTo>
                      <a:cubicBezTo>
                        <a:pt x="92" y="149"/>
                        <a:pt x="94" y="148"/>
                        <a:pt x="96" y="147"/>
                      </a:cubicBezTo>
                      <a:cubicBezTo>
                        <a:pt x="96" y="147"/>
                        <a:pt x="97" y="146"/>
                        <a:pt x="97" y="146"/>
                      </a:cubicBezTo>
                      <a:cubicBezTo>
                        <a:pt x="97" y="146"/>
                        <a:pt x="97" y="146"/>
                        <a:pt x="97" y="146"/>
                      </a:cubicBezTo>
                      <a:cubicBezTo>
                        <a:pt x="102" y="144"/>
                        <a:pt x="106" y="141"/>
                        <a:pt x="111" y="138"/>
                      </a:cubicBezTo>
                      <a:cubicBezTo>
                        <a:pt x="118" y="134"/>
                        <a:pt x="125" y="131"/>
                        <a:pt x="133" y="128"/>
                      </a:cubicBezTo>
                      <a:cubicBezTo>
                        <a:pt x="141" y="124"/>
                        <a:pt x="149" y="119"/>
                        <a:pt x="157" y="115"/>
                      </a:cubicBezTo>
                      <a:cubicBezTo>
                        <a:pt x="171" y="107"/>
                        <a:pt x="185" y="100"/>
                        <a:pt x="199" y="93"/>
                      </a:cubicBezTo>
                      <a:cubicBezTo>
                        <a:pt x="200" y="93"/>
                        <a:pt x="201" y="93"/>
                        <a:pt x="201" y="92"/>
                      </a:cubicBezTo>
                      <a:cubicBezTo>
                        <a:pt x="202" y="92"/>
                        <a:pt x="201" y="91"/>
                        <a:pt x="201" y="91"/>
                      </a:cubicBezTo>
                      <a:cubicBezTo>
                        <a:pt x="200" y="91"/>
                        <a:pt x="200" y="92"/>
                        <a:pt x="200" y="92"/>
                      </a:cubicBezTo>
                      <a:cubicBezTo>
                        <a:pt x="181" y="100"/>
                        <a:pt x="164" y="110"/>
                        <a:pt x="146" y="120"/>
                      </a:cubicBezTo>
                      <a:cubicBezTo>
                        <a:pt x="134" y="126"/>
                        <a:pt x="121" y="132"/>
                        <a:pt x="108" y="138"/>
                      </a:cubicBezTo>
                      <a:cubicBezTo>
                        <a:pt x="110" y="137"/>
                        <a:pt x="112" y="136"/>
                        <a:pt x="113" y="135"/>
                      </a:cubicBezTo>
                      <a:cubicBezTo>
                        <a:pt x="123" y="128"/>
                        <a:pt x="133" y="122"/>
                        <a:pt x="143" y="117"/>
                      </a:cubicBezTo>
                      <a:cubicBezTo>
                        <a:pt x="146" y="115"/>
                        <a:pt x="149" y="114"/>
                        <a:pt x="152" y="112"/>
                      </a:cubicBezTo>
                      <a:cubicBezTo>
                        <a:pt x="153" y="112"/>
                        <a:pt x="155" y="111"/>
                        <a:pt x="156" y="111"/>
                      </a:cubicBezTo>
                      <a:cubicBezTo>
                        <a:pt x="169" y="105"/>
                        <a:pt x="182" y="100"/>
                        <a:pt x="195" y="93"/>
                      </a:cubicBezTo>
                      <a:cubicBezTo>
                        <a:pt x="197" y="92"/>
                        <a:pt x="198" y="91"/>
                        <a:pt x="200" y="90"/>
                      </a:cubicBezTo>
                      <a:cubicBezTo>
                        <a:pt x="201" y="90"/>
                        <a:pt x="202" y="89"/>
                        <a:pt x="202" y="89"/>
                      </a:cubicBezTo>
                      <a:cubicBezTo>
                        <a:pt x="203" y="89"/>
                        <a:pt x="202" y="87"/>
                        <a:pt x="202" y="88"/>
                      </a:cubicBezTo>
                      <a:cubicBezTo>
                        <a:pt x="201" y="88"/>
                        <a:pt x="201" y="88"/>
                        <a:pt x="201" y="88"/>
                      </a:cubicBezTo>
                      <a:cubicBezTo>
                        <a:pt x="200" y="89"/>
                        <a:pt x="199" y="89"/>
                        <a:pt x="199" y="89"/>
                      </a:cubicBezTo>
                      <a:cubicBezTo>
                        <a:pt x="198" y="89"/>
                        <a:pt x="198" y="90"/>
                        <a:pt x="197" y="90"/>
                      </a:cubicBezTo>
                      <a:cubicBezTo>
                        <a:pt x="196" y="91"/>
                        <a:pt x="195" y="91"/>
                        <a:pt x="195" y="92"/>
                      </a:cubicBezTo>
                      <a:cubicBezTo>
                        <a:pt x="193" y="93"/>
                        <a:pt x="191" y="94"/>
                        <a:pt x="189" y="94"/>
                      </a:cubicBezTo>
                      <a:cubicBezTo>
                        <a:pt x="185" y="96"/>
                        <a:pt x="181" y="97"/>
                        <a:pt x="178" y="98"/>
                      </a:cubicBezTo>
                      <a:cubicBezTo>
                        <a:pt x="170" y="101"/>
                        <a:pt x="163" y="105"/>
                        <a:pt x="156" y="109"/>
                      </a:cubicBezTo>
                      <a:cubicBezTo>
                        <a:pt x="153" y="110"/>
                        <a:pt x="151" y="112"/>
                        <a:pt x="148" y="113"/>
                      </a:cubicBezTo>
                      <a:cubicBezTo>
                        <a:pt x="143" y="115"/>
                        <a:pt x="137" y="118"/>
                        <a:pt x="132" y="120"/>
                      </a:cubicBezTo>
                      <a:cubicBezTo>
                        <a:pt x="120" y="125"/>
                        <a:pt x="108" y="130"/>
                        <a:pt x="97" y="136"/>
                      </a:cubicBezTo>
                      <a:cubicBezTo>
                        <a:pt x="92" y="138"/>
                        <a:pt x="86" y="141"/>
                        <a:pt x="81" y="144"/>
                      </a:cubicBezTo>
                      <a:cubicBezTo>
                        <a:pt x="77" y="145"/>
                        <a:pt x="73" y="147"/>
                        <a:pt x="69" y="148"/>
                      </a:cubicBezTo>
                      <a:cubicBezTo>
                        <a:pt x="62" y="151"/>
                        <a:pt x="70" y="147"/>
                        <a:pt x="72" y="147"/>
                      </a:cubicBezTo>
                      <a:cubicBezTo>
                        <a:pt x="77" y="144"/>
                        <a:pt x="81" y="141"/>
                        <a:pt x="86" y="137"/>
                      </a:cubicBezTo>
                      <a:cubicBezTo>
                        <a:pt x="91" y="133"/>
                        <a:pt x="97" y="130"/>
                        <a:pt x="102" y="127"/>
                      </a:cubicBezTo>
                      <a:cubicBezTo>
                        <a:pt x="114" y="121"/>
                        <a:pt x="127" y="115"/>
                        <a:pt x="139" y="109"/>
                      </a:cubicBezTo>
                      <a:cubicBezTo>
                        <a:pt x="140" y="108"/>
                        <a:pt x="141" y="108"/>
                        <a:pt x="143" y="107"/>
                      </a:cubicBezTo>
                      <a:cubicBezTo>
                        <a:pt x="153" y="103"/>
                        <a:pt x="164" y="99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74" y="94"/>
                        <a:pt x="174" y="94"/>
                        <a:pt x="174" y="94"/>
                      </a:cubicBezTo>
                      <a:cubicBezTo>
                        <a:pt x="184" y="90"/>
                        <a:pt x="193" y="86"/>
                        <a:pt x="202" y="82"/>
                      </a:cubicBezTo>
                      <a:cubicBezTo>
                        <a:pt x="202" y="82"/>
                        <a:pt x="203" y="82"/>
                        <a:pt x="203" y="81"/>
                      </a:cubicBezTo>
                      <a:cubicBezTo>
                        <a:pt x="204" y="81"/>
                        <a:pt x="203" y="80"/>
                        <a:pt x="202" y="80"/>
                      </a:cubicBezTo>
                      <a:cubicBezTo>
                        <a:pt x="202" y="80"/>
                        <a:pt x="202" y="80"/>
                        <a:pt x="202" y="80"/>
                      </a:cubicBezTo>
                      <a:cubicBezTo>
                        <a:pt x="184" y="88"/>
                        <a:pt x="166" y="95"/>
                        <a:pt x="148" y="103"/>
                      </a:cubicBezTo>
                      <a:cubicBezTo>
                        <a:pt x="136" y="108"/>
                        <a:pt x="123" y="113"/>
                        <a:pt x="111" y="118"/>
                      </a:cubicBezTo>
                      <a:cubicBezTo>
                        <a:pt x="100" y="122"/>
                        <a:pt x="89" y="127"/>
                        <a:pt x="79" y="132"/>
                      </a:cubicBezTo>
                      <a:cubicBezTo>
                        <a:pt x="73" y="135"/>
                        <a:pt x="67" y="138"/>
                        <a:pt x="62" y="140"/>
                      </a:cubicBezTo>
                      <a:cubicBezTo>
                        <a:pt x="58" y="142"/>
                        <a:pt x="55" y="144"/>
                        <a:pt x="51" y="146"/>
                      </a:cubicBezTo>
                      <a:cubicBezTo>
                        <a:pt x="53" y="145"/>
                        <a:pt x="56" y="141"/>
                        <a:pt x="57" y="140"/>
                      </a:cubicBezTo>
                      <a:cubicBezTo>
                        <a:pt x="67" y="132"/>
                        <a:pt x="81" y="128"/>
                        <a:pt x="91" y="121"/>
                      </a:cubicBezTo>
                      <a:cubicBezTo>
                        <a:pt x="95" y="119"/>
                        <a:pt x="98" y="117"/>
                        <a:pt x="102" y="115"/>
                      </a:cubicBezTo>
                      <a:cubicBezTo>
                        <a:pt x="112" y="111"/>
                        <a:pt x="121" y="107"/>
                        <a:pt x="130" y="103"/>
                      </a:cubicBezTo>
                      <a:cubicBezTo>
                        <a:pt x="131" y="103"/>
                        <a:pt x="132" y="103"/>
                        <a:pt x="132" y="103"/>
                      </a:cubicBezTo>
                      <a:cubicBezTo>
                        <a:pt x="148" y="97"/>
                        <a:pt x="163" y="90"/>
                        <a:pt x="179" y="83"/>
                      </a:cubicBezTo>
                      <a:cubicBezTo>
                        <a:pt x="183" y="81"/>
                        <a:pt x="188" y="79"/>
                        <a:pt x="193" y="77"/>
                      </a:cubicBezTo>
                      <a:cubicBezTo>
                        <a:pt x="197" y="75"/>
                        <a:pt x="200" y="74"/>
                        <a:pt x="203" y="72"/>
                      </a:cubicBezTo>
                      <a:cubicBezTo>
                        <a:pt x="204" y="71"/>
                        <a:pt x="204" y="71"/>
                        <a:pt x="205" y="70"/>
                      </a:cubicBezTo>
                      <a:cubicBezTo>
                        <a:pt x="205" y="70"/>
                        <a:pt x="205" y="69"/>
                        <a:pt x="204" y="69"/>
                      </a:cubicBezTo>
                      <a:cubicBezTo>
                        <a:pt x="204" y="69"/>
                        <a:pt x="204" y="70"/>
                        <a:pt x="203" y="70"/>
                      </a:cubicBezTo>
                      <a:cubicBezTo>
                        <a:pt x="198" y="71"/>
                        <a:pt x="194" y="74"/>
                        <a:pt x="190" y="76"/>
                      </a:cubicBezTo>
                      <a:cubicBezTo>
                        <a:pt x="187" y="78"/>
                        <a:pt x="183" y="79"/>
                        <a:pt x="180" y="81"/>
                      </a:cubicBezTo>
                      <a:cubicBezTo>
                        <a:pt x="178" y="82"/>
                        <a:pt x="175" y="83"/>
                        <a:pt x="172" y="84"/>
                      </a:cubicBezTo>
                      <a:cubicBezTo>
                        <a:pt x="159" y="90"/>
                        <a:pt x="145" y="96"/>
                        <a:pt x="131" y="102"/>
                      </a:cubicBezTo>
                      <a:cubicBezTo>
                        <a:pt x="129" y="103"/>
                        <a:pt x="126" y="103"/>
                        <a:pt x="124" y="104"/>
                      </a:cubicBezTo>
                      <a:cubicBezTo>
                        <a:pt x="118" y="107"/>
                        <a:pt x="111" y="110"/>
                        <a:pt x="104" y="113"/>
                      </a:cubicBezTo>
                      <a:cubicBezTo>
                        <a:pt x="103" y="113"/>
                        <a:pt x="102" y="114"/>
                        <a:pt x="101" y="114"/>
                      </a:cubicBezTo>
                      <a:cubicBezTo>
                        <a:pt x="86" y="120"/>
                        <a:pt x="72" y="127"/>
                        <a:pt x="57" y="134"/>
                      </a:cubicBezTo>
                      <a:cubicBezTo>
                        <a:pt x="54" y="135"/>
                        <a:pt x="51" y="137"/>
                        <a:pt x="48" y="138"/>
                      </a:cubicBezTo>
                      <a:cubicBezTo>
                        <a:pt x="41" y="141"/>
                        <a:pt x="47" y="137"/>
                        <a:pt x="49" y="136"/>
                      </a:cubicBezTo>
                      <a:cubicBezTo>
                        <a:pt x="53" y="133"/>
                        <a:pt x="57" y="131"/>
                        <a:pt x="61" y="129"/>
                      </a:cubicBezTo>
                      <a:cubicBezTo>
                        <a:pt x="73" y="122"/>
                        <a:pt x="83" y="116"/>
                        <a:pt x="95" y="110"/>
                      </a:cubicBezTo>
                      <a:cubicBezTo>
                        <a:pt x="108" y="105"/>
                        <a:pt x="121" y="99"/>
                        <a:pt x="134" y="94"/>
                      </a:cubicBezTo>
                      <a:cubicBezTo>
                        <a:pt x="146" y="90"/>
                        <a:pt x="156" y="84"/>
                        <a:pt x="167" y="79"/>
                      </a:cubicBezTo>
                      <a:cubicBezTo>
                        <a:pt x="172" y="77"/>
                        <a:pt x="176" y="75"/>
                        <a:pt x="180" y="73"/>
                      </a:cubicBezTo>
                      <a:cubicBezTo>
                        <a:pt x="188" y="69"/>
                        <a:pt x="196" y="66"/>
                        <a:pt x="203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1"/>
                        <a:pt x="204" y="60"/>
                      </a:cubicBezTo>
                      <a:cubicBezTo>
                        <a:pt x="204" y="60"/>
                        <a:pt x="203" y="60"/>
                        <a:pt x="203" y="60"/>
                      </a:cubicBezTo>
                      <a:cubicBezTo>
                        <a:pt x="197" y="61"/>
                        <a:pt x="192" y="65"/>
                        <a:pt x="187" y="68"/>
                      </a:cubicBezTo>
                      <a:cubicBezTo>
                        <a:pt x="185" y="69"/>
                        <a:pt x="184" y="70"/>
                        <a:pt x="182" y="71"/>
                      </a:cubicBezTo>
                      <a:cubicBezTo>
                        <a:pt x="177" y="73"/>
                        <a:pt x="172" y="75"/>
                        <a:pt x="166" y="77"/>
                      </a:cubicBezTo>
                      <a:cubicBezTo>
                        <a:pt x="141" y="87"/>
                        <a:pt x="116" y="97"/>
                        <a:pt x="91" y="107"/>
                      </a:cubicBezTo>
                      <a:cubicBezTo>
                        <a:pt x="80" y="111"/>
                        <a:pt x="70" y="116"/>
                        <a:pt x="59" y="122"/>
                      </a:cubicBezTo>
                      <a:cubicBezTo>
                        <a:pt x="54" y="124"/>
                        <a:pt x="49" y="127"/>
                        <a:pt x="44" y="130"/>
                      </a:cubicBezTo>
                      <a:cubicBezTo>
                        <a:pt x="42" y="131"/>
                        <a:pt x="32" y="136"/>
                        <a:pt x="38" y="131"/>
                      </a:cubicBezTo>
                      <a:cubicBezTo>
                        <a:pt x="41" y="129"/>
                        <a:pt x="44" y="128"/>
                        <a:pt x="48" y="126"/>
                      </a:cubicBezTo>
                      <a:cubicBezTo>
                        <a:pt x="71" y="113"/>
                        <a:pt x="94" y="100"/>
                        <a:pt x="118" y="89"/>
                      </a:cubicBezTo>
                      <a:cubicBezTo>
                        <a:pt x="122" y="88"/>
                        <a:pt x="126" y="86"/>
                        <a:pt x="130" y="84"/>
                      </a:cubicBezTo>
                      <a:cubicBezTo>
                        <a:pt x="140" y="79"/>
                        <a:pt x="151" y="75"/>
                        <a:pt x="161" y="70"/>
                      </a:cubicBezTo>
                      <a:cubicBezTo>
                        <a:pt x="176" y="63"/>
                        <a:pt x="191" y="59"/>
                        <a:pt x="203" y="50"/>
                      </a:cubicBezTo>
                      <a:cubicBezTo>
                        <a:pt x="203" y="50"/>
                        <a:pt x="203" y="50"/>
                        <a:pt x="203" y="50"/>
                      </a:cubicBezTo>
                      <a:cubicBezTo>
                        <a:pt x="204" y="49"/>
                        <a:pt x="204" y="49"/>
                        <a:pt x="203" y="49"/>
                      </a:cubicBezTo>
                      <a:cubicBezTo>
                        <a:pt x="203" y="48"/>
                        <a:pt x="203" y="48"/>
                        <a:pt x="203" y="49"/>
                      </a:cubicBezTo>
                      <a:cubicBezTo>
                        <a:pt x="190" y="56"/>
                        <a:pt x="176" y="61"/>
                        <a:pt x="162" y="67"/>
                      </a:cubicBezTo>
                      <a:cubicBezTo>
                        <a:pt x="150" y="72"/>
                        <a:pt x="138" y="78"/>
                        <a:pt x="126" y="84"/>
                      </a:cubicBezTo>
                      <a:cubicBezTo>
                        <a:pt x="107" y="92"/>
                        <a:pt x="89" y="99"/>
                        <a:pt x="70" y="107"/>
                      </a:cubicBezTo>
                      <a:cubicBezTo>
                        <a:pt x="58" y="112"/>
                        <a:pt x="47" y="118"/>
                        <a:pt x="36" y="123"/>
                      </a:cubicBezTo>
                      <a:cubicBezTo>
                        <a:pt x="34" y="124"/>
                        <a:pt x="31" y="124"/>
                        <a:pt x="30" y="126"/>
                      </a:cubicBezTo>
                      <a:cubicBezTo>
                        <a:pt x="32" y="124"/>
                        <a:pt x="35" y="122"/>
                        <a:pt x="38" y="120"/>
                      </a:cubicBezTo>
                      <a:cubicBezTo>
                        <a:pt x="43" y="117"/>
                        <a:pt x="49" y="114"/>
                        <a:pt x="54" y="112"/>
                      </a:cubicBezTo>
                      <a:cubicBezTo>
                        <a:pt x="77" y="100"/>
                        <a:pt x="99" y="88"/>
                        <a:pt x="122" y="77"/>
                      </a:cubicBezTo>
                      <a:cubicBezTo>
                        <a:pt x="148" y="67"/>
                        <a:pt x="174" y="56"/>
                        <a:pt x="199" y="44"/>
                      </a:cubicBezTo>
                      <a:cubicBezTo>
                        <a:pt x="200" y="44"/>
                        <a:pt x="200" y="44"/>
                        <a:pt x="200" y="44"/>
                      </a:cubicBezTo>
                      <a:cubicBezTo>
                        <a:pt x="201" y="43"/>
                        <a:pt x="202" y="43"/>
                        <a:pt x="203" y="43"/>
                      </a:cubicBezTo>
                      <a:cubicBezTo>
                        <a:pt x="203" y="42"/>
                        <a:pt x="203" y="42"/>
                        <a:pt x="203" y="42"/>
                      </a:cubicBezTo>
                      <a:cubicBezTo>
                        <a:pt x="204" y="42"/>
                        <a:pt x="204" y="41"/>
                        <a:pt x="203" y="41"/>
                      </a:cubicBezTo>
                      <a:cubicBezTo>
                        <a:pt x="203" y="41"/>
                        <a:pt x="203" y="41"/>
                        <a:pt x="203" y="41"/>
                      </a:cubicBezTo>
                      <a:cubicBezTo>
                        <a:pt x="175" y="51"/>
                        <a:pt x="148" y="63"/>
                        <a:pt x="122" y="76"/>
                      </a:cubicBezTo>
                      <a:cubicBezTo>
                        <a:pt x="121" y="76"/>
                        <a:pt x="121" y="76"/>
                        <a:pt x="120" y="77"/>
                      </a:cubicBezTo>
                      <a:cubicBezTo>
                        <a:pt x="96" y="87"/>
                        <a:pt x="72" y="96"/>
                        <a:pt x="49" y="107"/>
                      </a:cubicBezTo>
                      <a:cubicBezTo>
                        <a:pt x="42" y="111"/>
                        <a:pt x="35" y="113"/>
                        <a:pt x="29" y="116"/>
                      </a:cubicBezTo>
                      <a:cubicBezTo>
                        <a:pt x="27" y="117"/>
                        <a:pt x="24" y="118"/>
                        <a:pt x="23" y="119"/>
                      </a:cubicBezTo>
                      <a:cubicBezTo>
                        <a:pt x="25" y="117"/>
                        <a:pt x="28" y="116"/>
                        <a:pt x="30" y="114"/>
                      </a:cubicBezTo>
                      <a:cubicBezTo>
                        <a:pt x="42" y="108"/>
                        <a:pt x="53" y="101"/>
                        <a:pt x="65" y="95"/>
                      </a:cubicBezTo>
                      <a:cubicBezTo>
                        <a:pt x="90" y="82"/>
                        <a:pt x="116" y="70"/>
                        <a:pt x="142" y="60"/>
                      </a:cubicBezTo>
                      <a:cubicBezTo>
                        <a:pt x="153" y="55"/>
                        <a:pt x="164" y="51"/>
                        <a:pt x="175" y="46"/>
                      </a:cubicBezTo>
                      <a:cubicBezTo>
                        <a:pt x="181" y="43"/>
                        <a:pt x="187" y="41"/>
                        <a:pt x="192" y="38"/>
                      </a:cubicBezTo>
                      <a:cubicBezTo>
                        <a:pt x="192" y="37"/>
                        <a:pt x="193" y="37"/>
                        <a:pt x="193" y="37"/>
                      </a:cubicBezTo>
                      <a:cubicBezTo>
                        <a:pt x="196" y="36"/>
                        <a:pt x="199" y="34"/>
                        <a:pt x="201" y="33"/>
                      </a:cubicBezTo>
                      <a:cubicBezTo>
                        <a:pt x="201" y="33"/>
                        <a:pt x="201" y="33"/>
                        <a:pt x="201" y="33"/>
                      </a:cubicBezTo>
                      <a:cubicBezTo>
                        <a:pt x="202" y="33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198" y="33"/>
                        <a:pt x="196" y="34"/>
                        <a:pt x="193" y="35"/>
                      </a:cubicBezTo>
                      <a:cubicBezTo>
                        <a:pt x="191" y="36"/>
                        <a:pt x="188" y="37"/>
                        <a:pt x="185" y="38"/>
                      </a:cubicBezTo>
                      <a:cubicBezTo>
                        <a:pt x="161" y="46"/>
                        <a:pt x="137" y="56"/>
                        <a:pt x="115" y="67"/>
                      </a:cubicBezTo>
                      <a:cubicBezTo>
                        <a:pt x="91" y="79"/>
                        <a:pt x="66" y="87"/>
                        <a:pt x="42" y="99"/>
                      </a:cubicBezTo>
                      <a:cubicBezTo>
                        <a:pt x="36" y="102"/>
                        <a:pt x="30" y="105"/>
                        <a:pt x="23" y="107"/>
                      </a:cubicBezTo>
                      <a:cubicBezTo>
                        <a:pt x="21" y="108"/>
                        <a:pt x="17" y="108"/>
                        <a:pt x="16" y="109"/>
                      </a:cubicBezTo>
                      <a:cubicBezTo>
                        <a:pt x="18" y="107"/>
                        <a:pt x="21" y="106"/>
                        <a:pt x="23" y="105"/>
                      </a:cubicBezTo>
                      <a:cubicBezTo>
                        <a:pt x="35" y="98"/>
                        <a:pt x="48" y="93"/>
                        <a:pt x="60" y="87"/>
                      </a:cubicBezTo>
                      <a:cubicBezTo>
                        <a:pt x="86" y="74"/>
                        <a:pt x="114" y="64"/>
                        <a:pt x="141" y="53"/>
                      </a:cubicBezTo>
                      <a:cubicBezTo>
                        <a:pt x="153" y="48"/>
                        <a:pt x="165" y="44"/>
                        <a:pt x="177" y="39"/>
                      </a:cubicBezTo>
                      <a:cubicBezTo>
                        <a:pt x="182" y="38"/>
                        <a:pt x="186" y="36"/>
                        <a:pt x="190" y="34"/>
                      </a:cubicBezTo>
                      <a:cubicBezTo>
                        <a:pt x="192" y="33"/>
                        <a:pt x="194" y="32"/>
                        <a:pt x="196" y="31"/>
                      </a:cubicBezTo>
                      <a:cubicBezTo>
                        <a:pt x="198" y="30"/>
                        <a:pt x="199" y="30"/>
                        <a:pt x="200" y="29"/>
                      </a:cubicBezTo>
                      <a:cubicBezTo>
                        <a:pt x="201" y="29"/>
                        <a:pt x="202" y="29"/>
                        <a:pt x="202" y="28"/>
                      </a:cubicBezTo>
                      <a:cubicBezTo>
                        <a:pt x="203" y="28"/>
                        <a:pt x="203" y="27"/>
                        <a:pt x="202" y="27"/>
                      </a:cubicBezTo>
                      <a:cubicBezTo>
                        <a:pt x="201" y="27"/>
                        <a:pt x="201" y="28"/>
                        <a:pt x="200" y="28"/>
                      </a:cubicBezTo>
                      <a:cubicBezTo>
                        <a:pt x="200" y="28"/>
                        <a:pt x="199" y="28"/>
                        <a:pt x="199" y="28"/>
                      </a:cubicBezTo>
                      <a:cubicBezTo>
                        <a:pt x="198" y="28"/>
                        <a:pt x="198" y="29"/>
                        <a:pt x="196" y="30"/>
                      </a:cubicBezTo>
                      <a:cubicBezTo>
                        <a:pt x="196" y="30"/>
                        <a:pt x="196" y="30"/>
                        <a:pt x="195" y="30"/>
                      </a:cubicBezTo>
                      <a:cubicBezTo>
                        <a:pt x="192" y="31"/>
                        <a:pt x="190" y="32"/>
                        <a:pt x="187" y="34"/>
                      </a:cubicBezTo>
                      <a:cubicBezTo>
                        <a:pt x="178" y="37"/>
                        <a:pt x="169" y="41"/>
                        <a:pt x="161" y="44"/>
                      </a:cubicBezTo>
                      <a:cubicBezTo>
                        <a:pt x="160" y="44"/>
                        <a:pt x="160" y="44"/>
                        <a:pt x="160" y="44"/>
                      </a:cubicBezTo>
                      <a:cubicBezTo>
                        <a:pt x="159" y="45"/>
                        <a:pt x="159" y="45"/>
                        <a:pt x="159" y="45"/>
                      </a:cubicBezTo>
                      <a:cubicBezTo>
                        <a:pt x="142" y="51"/>
                        <a:pt x="126" y="57"/>
                        <a:pt x="109" y="63"/>
                      </a:cubicBezTo>
                      <a:cubicBezTo>
                        <a:pt x="84" y="72"/>
                        <a:pt x="59" y="84"/>
                        <a:pt x="33" y="93"/>
                      </a:cubicBezTo>
                      <a:cubicBezTo>
                        <a:pt x="29" y="95"/>
                        <a:pt x="24" y="97"/>
                        <a:pt x="20" y="99"/>
                      </a:cubicBezTo>
                      <a:cubicBezTo>
                        <a:pt x="14" y="102"/>
                        <a:pt x="13" y="100"/>
                        <a:pt x="17" y="98"/>
                      </a:cubicBezTo>
                      <a:cubicBezTo>
                        <a:pt x="20" y="97"/>
                        <a:pt x="22" y="95"/>
                        <a:pt x="25" y="94"/>
                      </a:cubicBezTo>
                      <a:cubicBezTo>
                        <a:pt x="37" y="88"/>
                        <a:pt x="48" y="81"/>
                        <a:pt x="61" y="76"/>
                      </a:cubicBezTo>
                      <a:cubicBezTo>
                        <a:pt x="84" y="67"/>
                        <a:pt x="107" y="55"/>
                        <a:pt x="131" y="45"/>
                      </a:cubicBezTo>
                      <a:cubicBezTo>
                        <a:pt x="152" y="38"/>
                        <a:pt x="173" y="31"/>
                        <a:pt x="193" y="21"/>
                      </a:cubicBezTo>
                      <a:cubicBezTo>
                        <a:pt x="194" y="20"/>
                        <a:pt x="195" y="20"/>
                        <a:pt x="195" y="19"/>
                      </a:cubicBezTo>
                      <a:cubicBezTo>
                        <a:pt x="196" y="19"/>
                        <a:pt x="196" y="19"/>
                        <a:pt x="197" y="18"/>
                      </a:cubicBezTo>
                      <a:cubicBezTo>
                        <a:pt x="197" y="18"/>
                        <a:pt x="198" y="18"/>
                        <a:pt x="198" y="18"/>
                      </a:cubicBezTo>
                      <a:cubicBezTo>
                        <a:pt x="198" y="17"/>
                        <a:pt x="198" y="16"/>
                        <a:pt x="197" y="17"/>
                      </a:cubicBezTo>
                      <a:cubicBezTo>
                        <a:pt x="197" y="17"/>
                        <a:pt x="197" y="17"/>
                        <a:pt x="197" y="17"/>
                      </a:cubicBezTo>
                      <a:cubicBezTo>
                        <a:pt x="180" y="26"/>
                        <a:pt x="163" y="31"/>
                        <a:pt x="146" y="38"/>
                      </a:cubicBezTo>
                      <a:cubicBezTo>
                        <a:pt x="141" y="39"/>
                        <a:pt x="137" y="41"/>
                        <a:pt x="132" y="43"/>
                      </a:cubicBezTo>
                      <a:cubicBezTo>
                        <a:pt x="127" y="45"/>
                        <a:pt x="121" y="47"/>
                        <a:pt x="116" y="49"/>
                      </a:cubicBezTo>
                      <a:cubicBezTo>
                        <a:pt x="92" y="58"/>
                        <a:pt x="69" y="68"/>
                        <a:pt x="45" y="78"/>
                      </a:cubicBezTo>
                      <a:cubicBezTo>
                        <a:pt x="36" y="82"/>
                        <a:pt x="25" y="87"/>
                        <a:pt x="16" y="91"/>
                      </a:cubicBezTo>
                      <a:cubicBezTo>
                        <a:pt x="26" y="85"/>
                        <a:pt x="38" y="80"/>
                        <a:pt x="49" y="76"/>
                      </a:cubicBezTo>
                      <a:cubicBezTo>
                        <a:pt x="62" y="71"/>
                        <a:pt x="74" y="63"/>
                        <a:pt x="87" y="58"/>
                      </a:cubicBezTo>
                      <a:cubicBezTo>
                        <a:pt x="101" y="52"/>
                        <a:pt x="115" y="47"/>
                        <a:pt x="129" y="41"/>
                      </a:cubicBezTo>
                      <a:cubicBezTo>
                        <a:pt x="143" y="35"/>
                        <a:pt x="156" y="28"/>
                        <a:pt x="170" y="22"/>
                      </a:cubicBezTo>
                      <a:cubicBezTo>
                        <a:pt x="171" y="21"/>
                        <a:pt x="173" y="20"/>
                        <a:pt x="174" y="19"/>
                      </a:cubicBezTo>
                      <a:cubicBezTo>
                        <a:pt x="181" y="17"/>
                        <a:pt x="188" y="14"/>
                        <a:pt x="193" y="9"/>
                      </a:cubicBezTo>
                      <a:cubicBezTo>
                        <a:pt x="193" y="9"/>
                        <a:pt x="193" y="9"/>
                        <a:pt x="193" y="9"/>
                      </a:cubicBezTo>
                      <a:cubicBezTo>
                        <a:pt x="194" y="9"/>
                        <a:pt x="193" y="8"/>
                        <a:pt x="193" y="8"/>
                      </a:cubicBezTo>
                      <a:cubicBezTo>
                        <a:pt x="193" y="8"/>
                        <a:pt x="193" y="8"/>
                        <a:pt x="192" y="8"/>
                      </a:cubicBezTo>
                      <a:cubicBezTo>
                        <a:pt x="187" y="10"/>
                        <a:pt x="182" y="13"/>
                        <a:pt x="177" y="16"/>
                      </a:cubicBezTo>
                      <a:cubicBezTo>
                        <a:pt x="177" y="17"/>
                        <a:pt x="176" y="17"/>
                        <a:pt x="175" y="17"/>
                      </a:cubicBezTo>
                      <a:cubicBezTo>
                        <a:pt x="175" y="18"/>
                        <a:pt x="174" y="18"/>
                        <a:pt x="173" y="18"/>
                      </a:cubicBezTo>
                      <a:cubicBezTo>
                        <a:pt x="144" y="30"/>
                        <a:pt x="115" y="41"/>
                        <a:pt x="86" y="53"/>
                      </a:cubicBezTo>
                      <a:cubicBezTo>
                        <a:pt x="71" y="60"/>
                        <a:pt x="57" y="67"/>
                        <a:pt x="42" y="72"/>
                      </a:cubicBezTo>
                      <a:cubicBezTo>
                        <a:pt x="39" y="73"/>
                        <a:pt x="36" y="74"/>
                        <a:pt x="33" y="75"/>
                      </a:cubicBezTo>
                      <a:cubicBezTo>
                        <a:pt x="55" y="64"/>
                        <a:pt x="76" y="54"/>
                        <a:pt x="98" y="43"/>
                      </a:cubicBezTo>
                      <a:cubicBezTo>
                        <a:pt x="126" y="28"/>
                        <a:pt x="156" y="20"/>
                        <a:pt x="184" y="4"/>
                      </a:cubicBezTo>
                      <a:cubicBezTo>
                        <a:pt x="185" y="4"/>
                        <a:pt x="185" y="4"/>
                        <a:pt x="185" y="3"/>
                      </a:cubicBezTo>
                      <a:cubicBezTo>
                        <a:pt x="186" y="3"/>
                        <a:pt x="187" y="2"/>
                        <a:pt x="188" y="2"/>
                      </a:cubicBezTo>
                      <a:cubicBezTo>
                        <a:pt x="189" y="2"/>
                        <a:pt x="189" y="2"/>
                        <a:pt x="189" y="2"/>
                      </a:cubicBezTo>
                      <a:cubicBezTo>
                        <a:pt x="189" y="1"/>
                        <a:pt x="189" y="0"/>
                        <a:pt x="188" y="1"/>
                      </a:cubicBezTo>
                      <a:cubicBezTo>
                        <a:pt x="188" y="1"/>
                        <a:pt x="188" y="1"/>
                        <a:pt x="188" y="1"/>
                      </a:cubicBezTo>
                      <a:cubicBezTo>
                        <a:pt x="155" y="16"/>
                        <a:pt x="122" y="30"/>
                        <a:pt x="89" y="43"/>
                      </a:cubicBezTo>
                      <a:close/>
                      <a:moveTo>
                        <a:pt x="173" y="102"/>
                      </a:moveTo>
                      <a:cubicBezTo>
                        <a:pt x="176" y="100"/>
                        <a:pt x="180" y="99"/>
                        <a:pt x="183" y="98"/>
                      </a:cubicBezTo>
                      <a:cubicBezTo>
                        <a:pt x="176" y="101"/>
                        <a:pt x="168" y="104"/>
                        <a:pt x="161" y="108"/>
                      </a:cubicBezTo>
                      <a:cubicBezTo>
                        <a:pt x="165" y="106"/>
                        <a:pt x="169" y="104"/>
                        <a:pt x="173" y="102"/>
                      </a:cubicBezTo>
                      <a:close/>
                      <a:moveTo>
                        <a:pt x="195" y="75"/>
                      </a:moveTo>
                      <a:cubicBezTo>
                        <a:pt x="195" y="75"/>
                        <a:pt x="194" y="75"/>
                        <a:pt x="194" y="75"/>
                      </a:cubicBezTo>
                      <a:cubicBezTo>
                        <a:pt x="195" y="75"/>
                        <a:pt x="196" y="74"/>
                        <a:pt x="197" y="74"/>
                      </a:cubicBezTo>
                      <a:cubicBezTo>
                        <a:pt x="208" y="67"/>
                        <a:pt x="197" y="74"/>
                        <a:pt x="195" y="75"/>
                      </a:cubicBezTo>
                      <a:close/>
                      <a:moveTo>
                        <a:pt x="162" y="90"/>
                      </a:moveTo>
                      <a:cubicBezTo>
                        <a:pt x="159" y="91"/>
                        <a:pt x="157" y="93"/>
                        <a:pt x="154" y="94"/>
                      </a:cubicBezTo>
                      <a:cubicBezTo>
                        <a:pt x="157" y="92"/>
                        <a:pt x="159" y="91"/>
                        <a:pt x="162" y="90"/>
                      </a:cubicBezTo>
                      <a:close/>
                      <a:moveTo>
                        <a:pt x="185" y="59"/>
                      </a:moveTo>
                      <a:cubicBezTo>
                        <a:pt x="184" y="59"/>
                        <a:pt x="183" y="59"/>
                        <a:pt x="182" y="60"/>
                      </a:cubicBezTo>
                      <a:cubicBezTo>
                        <a:pt x="175" y="63"/>
                        <a:pt x="167" y="66"/>
                        <a:pt x="159" y="70"/>
                      </a:cubicBezTo>
                      <a:cubicBezTo>
                        <a:pt x="168" y="66"/>
                        <a:pt x="176" y="62"/>
                        <a:pt x="185" y="59"/>
                      </a:cubicBezTo>
                      <a:close/>
                      <a:moveTo>
                        <a:pt x="161" y="59"/>
                      </a:moveTo>
                      <a:cubicBezTo>
                        <a:pt x="168" y="56"/>
                        <a:pt x="175" y="53"/>
                        <a:pt x="182" y="50"/>
                      </a:cubicBezTo>
                      <a:cubicBezTo>
                        <a:pt x="185" y="49"/>
                        <a:pt x="188" y="48"/>
                        <a:pt x="191" y="47"/>
                      </a:cubicBezTo>
                      <a:cubicBezTo>
                        <a:pt x="191" y="47"/>
                        <a:pt x="191" y="47"/>
                        <a:pt x="191" y="47"/>
                      </a:cubicBezTo>
                      <a:cubicBezTo>
                        <a:pt x="176" y="54"/>
                        <a:pt x="160" y="60"/>
                        <a:pt x="145" y="67"/>
                      </a:cubicBezTo>
                      <a:cubicBezTo>
                        <a:pt x="150" y="64"/>
                        <a:pt x="155" y="62"/>
                        <a:pt x="161" y="59"/>
                      </a:cubicBezTo>
                      <a:close/>
                      <a:moveTo>
                        <a:pt x="187" y="12"/>
                      </a:moveTo>
                      <a:cubicBezTo>
                        <a:pt x="192" y="8"/>
                        <a:pt x="186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5" y="13"/>
                        <a:pt x="186" y="13"/>
                        <a:pt x="187" y="12"/>
                      </a:cubicBezTo>
                      <a:close/>
                      <a:moveTo>
                        <a:pt x="145" y="21"/>
                      </a:moveTo>
                      <a:cubicBezTo>
                        <a:pt x="154" y="17"/>
                        <a:pt x="162" y="13"/>
                        <a:pt x="171" y="10"/>
                      </a:cubicBezTo>
                      <a:cubicBezTo>
                        <a:pt x="172" y="9"/>
                        <a:pt x="173" y="9"/>
                        <a:pt x="174" y="8"/>
                      </a:cubicBezTo>
                      <a:cubicBezTo>
                        <a:pt x="173" y="9"/>
                        <a:pt x="171" y="10"/>
                        <a:pt x="169" y="11"/>
                      </a:cubicBezTo>
                      <a:cubicBezTo>
                        <a:pt x="161" y="15"/>
                        <a:pt x="153" y="18"/>
                        <a:pt x="14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6" name="Freeform 4510"/>
                <p:cNvSpPr/>
                <p:nvPr/>
              </p:nvSpPr>
              <p:spPr bwMode="auto">
                <a:xfrm>
                  <a:off x="997" y="735"/>
                  <a:ext cx="158" cy="96"/>
                </a:xfrm>
                <a:custGeom>
                  <a:avLst/>
                  <a:gdLst>
                    <a:gd name="T0" fmla="*/ 87 w 91"/>
                    <a:gd name="T1" fmla="*/ 1 h 55"/>
                    <a:gd name="T2" fmla="*/ 50 w 91"/>
                    <a:gd name="T3" fmla="*/ 20 h 55"/>
                    <a:gd name="T4" fmla="*/ 0 w 91"/>
                    <a:gd name="T5" fmla="*/ 42 h 55"/>
                    <a:gd name="T6" fmla="*/ 0 w 91"/>
                    <a:gd name="T7" fmla="*/ 44 h 55"/>
                    <a:gd name="T8" fmla="*/ 2 w 91"/>
                    <a:gd name="T9" fmla="*/ 43 h 55"/>
                    <a:gd name="T10" fmla="*/ 9 w 91"/>
                    <a:gd name="T11" fmla="*/ 47 h 55"/>
                    <a:gd name="T12" fmla="*/ 9 w 91"/>
                    <a:gd name="T13" fmla="*/ 48 h 55"/>
                    <a:gd name="T14" fmla="*/ 67 w 91"/>
                    <a:gd name="T15" fmla="*/ 20 h 55"/>
                    <a:gd name="T16" fmla="*/ 18 w 91"/>
                    <a:gd name="T17" fmla="*/ 50 h 55"/>
                    <a:gd name="T18" fmla="*/ 18 w 91"/>
                    <a:gd name="T19" fmla="*/ 52 h 55"/>
                    <a:gd name="T20" fmla="*/ 46 w 91"/>
                    <a:gd name="T21" fmla="*/ 39 h 55"/>
                    <a:gd name="T22" fmla="*/ 56 w 91"/>
                    <a:gd name="T23" fmla="*/ 36 h 55"/>
                    <a:gd name="T24" fmla="*/ 29 w 91"/>
                    <a:gd name="T25" fmla="*/ 54 h 55"/>
                    <a:gd name="T26" fmla="*/ 35 w 91"/>
                    <a:gd name="T27" fmla="*/ 53 h 55"/>
                    <a:gd name="T28" fmla="*/ 72 w 91"/>
                    <a:gd name="T29" fmla="*/ 31 h 55"/>
                    <a:gd name="T30" fmla="*/ 67 w 91"/>
                    <a:gd name="T31" fmla="*/ 37 h 55"/>
                    <a:gd name="T32" fmla="*/ 50 w 91"/>
                    <a:gd name="T33" fmla="*/ 50 h 55"/>
                    <a:gd name="T34" fmla="*/ 54 w 91"/>
                    <a:gd name="T35" fmla="*/ 48 h 55"/>
                    <a:gd name="T36" fmla="*/ 78 w 91"/>
                    <a:gd name="T37" fmla="*/ 28 h 55"/>
                    <a:gd name="T38" fmla="*/ 77 w 91"/>
                    <a:gd name="T39" fmla="*/ 27 h 55"/>
                    <a:gd name="T40" fmla="*/ 40 w 91"/>
                    <a:gd name="T41" fmla="*/ 49 h 55"/>
                    <a:gd name="T42" fmla="*/ 32 w 91"/>
                    <a:gd name="T43" fmla="*/ 53 h 55"/>
                    <a:gd name="T44" fmla="*/ 38 w 91"/>
                    <a:gd name="T45" fmla="*/ 48 h 55"/>
                    <a:gd name="T46" fmla="*/ 83 w 91"/>
                    <a:gd name="T47" fmla="*/ 18 h 55"/>
                    <a:gd name="T48" fmla="*/ 82 w 91"/>
                    <a:gd name="T49" fmla="*/ 17 h 55"/>
                    <a:gd name="T50" fmla="*/ 21 w 91"/>
                    <a:gd name="T51" fmla="*/ 50 h 55"/>
                    <a:gd name="T52" fmla="*/ 69 w 91"/>
                    <a:gd name="T53" fmla="*/ 20 h 55"/>
                    <a:gd name="T54" fmla="*/ 79 w 91"/>
                    <a:gd name="T55" fmla="*/ 14 h 55"/>
                    <a:gd name="T56" fmla="*/ 88 w 91"/>
                    <a:gd name="T57" fmla="*/ 9 h 55"/>
                    <a:gd name="T58" fmla="*/ 87 w 91"/>
                    <a:gd name="T59" fmla="*/ 8 h 55"/>
                    <a:gd name="T60" fmla="*/ 36 w 91"/>
                    <a:gd name="T61" fmla="*/ 33 h 55"/>
                    <a:gd name="T62" fmla="*/ 18 w 91"/>
                    <a:gd name="T63" fmla="*/ 41 h 55"/>
                    <a:gd name="T64" fmla="*/ 59 w 91"/>
                    <a:gd name="T65" fmla="*/ 18 h 55"/>
                    <a:gd name="T66" fmla="*/ 90 w 91"/>
                    <a:gd name="T67" fmla="*/ 1 h 55"/>
                    <a:gd name="T68" fmla="*/ 89 w 91"/>
                    <a:gd name="T6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1" h="55">
                      <a:moveTo>
                        <a:pt x="89" y="0"/>
                      </a:moveTo>
                      <a:cubicBezTo>
                        <a:pt x="88" y="0"/>
                        <a:pt x="87" y="1"/>
                        <a:pt x="87" y="1"/>
                      </a:cubicBezTo>
                      <a:cubicBezTo>
                        <a:pt x="86" y="1"/>
                        <a:pt x="86" y="1"/>
                        <a:pt x="86" y="2"/>
                      </a:cubicBezTo>
                      <a:cubicBezTo>
                        <a:pt x="74" y="7"/>
                        <a:pt x="62" y="14"/>
                        <a:pt x="50" y="20"/>
                      </a:cubicBezTo>
                      <a:cubicBezTo>
                        <a:pt x="34" y="28"/>
                        <a:pt x="17" y="36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0" y="44"/>
                        <a:pt x="0" y="44"/>
                        <a:pt x="0" y="44"/>
                      </a:cubicBezTo>
                      <a:cubicBezTo>
                        <a:pt x="1" y="44"/>
                        <a:pt x="1" y="43"/>
                        <a:pt x="2" y="43"/>
                      </a:cubicBezTo>
                      <a:cubicBezTo>
                        <a:pt x="13" y="39"/>
                        <a:pt x="24" y="34"/>
                        <a:pt x="36" y="28"/>
                      </a:cubicBezTo>
                      <a:cubicBezTo>
                        <a:pt x="26" y="34"/>
                        <a:pt x="17" y="40"/>
                        <a:pt x="9" y="47"/>
                      </a:cubicBezTo>
                      <a:cubicBezTo>
                        <a:pt x="8" y="47"/>
                        <a:pt x="8" y="47"/>
                        <a:pt x="8" y="47"/>
                      </a:cubicBezTo>
                      <a:cubicBezTo>
                        <a:pt x="7" y="48"/>
                        <a:pt x="8" y="49"/>
                        <a:pt x="9" y="48"/>
                      </a:cubicBezTo>
                      <a:cubicBezTo>
                        <a:pt x="9" y="48"/>
                        <a:pt x="10" y="48"/>
                        <a:pt x="10" y="47"/>
                      </a:cubicBezTo>
                      <a:cubicBezTo>
                        <a:pt x="29" y="38"/>
                        <a:pt x="48" y="29"/>
                        <a:pt x="67" y="20"/>
                      </a:cubicBezTo>
                      <a:cubicBezTo>
                        <a:pt x="63" y="22"/>
                        <a:pt x="60" y="24"/>
                        <a:pt x="57" y="26"/>
                      </a:cubicBezTo>
                      <a:cubicBezTo>
                        <a:pt x="44" y="34"/>
                        <a:pt x="31" y="42"/>
                        <a:pt x="18" y="50"/>
                      </a:cubicBezTo>
                      <a:cubicBezTo>
                        <a:pt x="18" y="50"/>
                        <a:pt x="18" y="51"/>
                        <a:pt x="18" y="51"/>
                      </a:cubicBezTo>
                      <a:cubicBezTo>
                        <a:pt x="17" y="51"/>
                        <a:pt x="18" y="52"/>
                        <a:pt x="18" y="52"/>
                      </a:cubicBezTo>
                      <a:cubicBezTo>
                        <a:pt x="19" y="52"/>
                        <a:pt x="20" y="51"/>
                        <a:pt x="21" y="51"/>
                      </a:cubicBezTo>
                      <a:cubicBezTo>
                        <a:pt x="30" y="49"/>
                        <a:pt x="38" y="44"/>
                        <a:pt x="46" y="39"/>
                      </a:cubicBezTo>
                      <a:cubicBezTo>
                        <a:pt x="54" y="34"/>
                        <a:pt x="62" y="31"/>
                        <a:pt x="70" y="26"/>
                      </a:cubicBezTo>
                      <a:cubicBezTo>
                        <a:pt x="65" y="30"/>
                        <a:pt x="61" y="33"/>
                        <a:pt x="56" y="36"/>
                      </a:cubicBezTo>
                      <a:cubicBezTo>
                        <a:pt x="48" y="41"/>
                        <a:pt x="38" y="46"/>
                        <a:pt x="31" y="52"/>
                      </a:cubicBezTo>
                      <a:cubicBezTo>
                        <a:pt x="30" y="53"/>
                        <a:pt x="30" y="53"/>
                        <a:pt x="29" y="54"/>
                      </a:cubicBezTo>
                      <a:cubicBezTo>
                        <a:pt x="29" y="54"/>
                        <a:pt x="29" y="55"/>
                        <a:pt x="30" y="55"/>
                      </a:cubicBezTo>
                      <a:cubicBezTo>
                        <a:pt x="32" y="54"/>
                        <a:pt x="34" y="53"/>
                        <a:pt x="35" y="53"/>
                      </a:cubicBezTo>
                      <a:cubicBezTo>
                        <a:pt x="47" y="48"/>
                        <a:pt x="57" y="40"/>
                        <a:pt x="67" y="34"/>
                      </a:cubicBezTo>
                      <a:cubicBezTo>
                        <a:pt x="69" y="33"/>
                        <a:pt x="71" y="32"/>
                        <a:pt x="72" y="31"/>
                      </a:cubicBezTo>
                      <a:cubicBezTo>
                        <a:pt x="75" y="29"/>
                        <a:pt x="75" y="29"/>
                        <a:pt x="74" y="31"/>
                      </a:cubicBezTo>
                      <a:cubicBezTo>
                        <a:pt x="72" y="33"/>
                        <a:pt x="70" y="35"/>
                        <a:pt x="67" y="37"/>
                      </a:cubicBezTo>
                      <a:cubicBezTo>
                        <a:pt x="62" y="41"/>
                        <a:pt x="56" y="45"/>
                        <a:pt x="50" y="49"/>
                      </a:cubicBezTo>
                      <a:cubicBezTo>
                        <a:pt x="50" y="50"/>
                        <a:pt x="50" y="50"/>
                        <a:pt x="50" y="50"/>
                      </a:cubicBezTo>
                      <a:cubicBezTo>
                        <a:pt x="50" y="51"/>
                        <a:pt x="50" y="51"/>
                        <a:pt x="51" y="51"/>
                      </a:cubicBezTo>
                      <a:cubicBezTo>
                        <a:pt x="52" y="50"/>
                        <a:pt x="53" y="49"/>
                        <a:pt x="54" y="48"/>
                      </a:cubicBezTo>
                      <a:cubicBezTo>
                        <a:pt x="58" y="46"/>
                        <a:pt x="62" y="43"/>
                        <a:pt x="66" y="40"/>
                      </a:cubicBezTo>
                      <a:cubicBezTo>
                        <a:pt x="71" y="37"/>
                        <a:pt x="75" y="33"/>
                        <a:pt x="78" y="28"/>
                      </a:cubicBezTo>
                      <a:cubicBezTo>
                        <a:pt x="78" y="28"/>
                        <a:pt x="78" y="27"/>
                        <a:pt x="77" y="27"/>
                      </a:cubicBezTo>
                      <a:cubicBezTo>
                        <a:pt x="77" y="27"/>
                        <a:pt x="77" y="27"/>
                        <a:pt x="77" y="27"/>
                      </a:cubicBezTo>
                      <a:cubicBezTo>
                        <a:pt x="68" y="32"/>
                        <a:pt x="60" y="37"/>
                        <a:pt x="52" y="42"/>
                      </a:cubicBezTo>
                      <a:cubicBezTo>
                        <a:pt x="48" y="45"/>
                        <a:pt x="44" y="47"/>
                        <a:pt x="40" y="49"/>
                      </a:cubicBezTo>
                      <a:cubicBezTo>
                        <a:pt x="37" y="51"/>
                        <a:pt x="35" y="52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2"/>
                        <a:pt x="38" y="49"/>
                        <a:pt x="38" y="48"/>
                      </a:cubicBezTo>
                      <a:cubicBezTo>
                        <a:pt x="53" y="39"/>
                        <a:pt x="69" y="30"/>
                        <a:pt x="83" y="18"/>
                      </a:cubicBezTo>
                      <a:cubicBezTo>
                        <a:pt x="83" y="18"/>
                        <a:pt x="83" y="18"/>
                        <a:pt x="83" y="18"/>
                      </a:cubicBezTo>
                      <a:cubicBezTo>
                        <a:pt x="84" y="17"/>
                        <a:pt x="84" y="17"/>
                        <a:pt x="83" y="17"/>
                      </a:cubicBezTo>
                      <a:cubicBezTo>
                        <a:pt x="83" y="16"/>
                        <a:pt x="83" y="16"/>
                        <a:pt x="82" y="17"/>
                      </a:cubicBezTo>
                      <a:cubicBezTo>
                        <a:pt x="70" y="27"/>
                        <a:pt x="54" y="33"/>
                        <a:pt x="41" y="41"/>
                      </a:cubicBezTo>
                      <a:cubicBezTo>
                        <a:pt x="35" y="44"/>
                        <a:pt x="25" y="48"/>
                        <a:pt x="21" y="50"/>
                      </a:cubicBezTo>
                      <a:cubicBezTo>
                        <a:pt x="30" y="45"/>
                        <a:pt x="38" y="39"/>
                        <a:pt x="47" y="34"/>
                      </a:cubicBezTo>
                      <a:cubicBezTo>
                        <a:pt x="54" y="29"/>
                        <a:pt x="62" y="25"/>
                        <a:pt x="69" y="20"/>
                      </a:cubicBezTo>
                      <a:cubicBezTo>
                        <a:pt x="72" y="19"/>
                        <a:pt x="75" y="17"/>
                        <a:pt x="78" y="15"/>
                      </a:cubicBezTo>
                      <a:cubicBezTo>
                        <a:pt x="78" y="14"/>
                        <a:pt x="79" y="14"/>
                        <a:pt x="79" y="14"/>
                      </a:cubicBezTo>
                      <a:cubicBezTo>
                        <a:pt x="82" y="12"/>
                        <a:pt x="84" y="11"/>
                        <a:pt x="86" y="10"/>
                      </a:cubicBezTo>
                      <a:cubicBezTo>
                        <a:pt x="87" y="10"/>
                        <a:pt x="88" y="9"/>
                        <a:pt x="88" y="9"/>
                      </a:cubicBezTo>
                      <a:cubicBezTo>
                        <a:pt x="89" y="9"/>
                        <a:pt x="89" y="8"/>
                        <a:pt x="88" y="8"/>
                      </a:cubicBezTo>
                      <a:cubicBezTo>
                        <a:pt x="88" y="8"/>
                        <a:pt x="87" y="8"/>
                        <a:pt x="87" y="8"/>
                      </a:cubicBezTo>
                      <a:cubicBezTo>
                        <a:pt x="83" y="9"/>
                        <a:pt x="80" y="11"/>
                        <a:pt x="76" y="14"/>
                      </a:cubicBezTo>
                      <a:cubicBezTo>
                        <a:pt x="63" y="20"/>
                        <a:pt x="49" y="26"/>
                        <a:pt x="36" y="33"/>
                      </a:cubicBezTo>
                      <a:cubicBezTo>
                        <a:pt x="29" y="37"/>
                        <a:pt x="21" y="40"/>
                        <a:pt x="14" y="44"/>
                      </a:cubicBezTo>
                      <a:cubicBezTo>
                        <a:pt x="6" y="48"/>
                        <a:pt x="17" y="42"/>
                        <a:pt x="18" y="41"/>
                      </a:cubicBezTo>
                      <a:cubicBezTo>
                        <a:pt x="21" y="39"/>
                        <a:pt x="25" y="37"/>
                        <a:pt x="28" y="35"/>
                      </a:cubicBezTo>
                      <a:cubicBezTo>
                        <a:pt x="38" y="29"/>
                        <a:pt x="49" y="23"/>
                        <a:pt x="59" y="18"/>
                      </a:cubicBezTo>
                      <a:cubicBezTo>
                        <a:pt x="69" y="13"/>
                        <a:pt x="80" y="8"/>
                        <a:pt x="90" y="1"/>
                      </a:cubicBezTo>
                      <a:cubicBezTo>
                        <a:pt x="90" y="1"/>
                        <a:pt x="90" y="1"/>
                        <a:pt x="90" y="1"/>
                      </a:cubicBezTo>
                      <a:cubicBezTo>
                        <a:pt x="91" y="1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8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7" name="Freeform 4511"/>
                <p:cNvSpPr/>
                <p:nvPr/>
              </p:nvSpPr>
              <p:spPr bwMode="auto">
                <a:xfrm>
                  <a:off x="4603" y="107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8" name="Freeform 4512"/>
                <p:cNvSpPr/>
                <p:nvPr/>
              </p:nvSpPr>
              <p:spPr bwMode="auto">
                <a:xfrm>
                  <a:off x="4556" y="819"/>
                  <a:ext cx="253" cy="353"/>
                </a:xfrm>
                <a:custGeom>
                  <a:avLst/>
                  <a:gdLst>
                    <a:gd name="T0" fmla="*/ 137 w 145"/>
                    <a:gd name="T1" fmla="*/ 184 h 203"/>
                    <a:gd name="T2" fmla="*/ 137 w 145"/>
                    <a:gd name="T3" fmla="*/ 181 h 203"/>
                    <a:gd name="T4" fmla="*/ 113 w 145"/>
                    <a:gd name="T5" fmla="*/ 194 h 203"/>
                    <a:gd name="T6" fmla="*/ 112 w 145"/>
                    <a:gd name="T7" fmla="*/ 193 h 203"/>
                    <a:gd name="T8" fmla="*/ 98 w 145"/>
                    <a:gd name="T9" fmla="*/ 197 h 203"/>
                    <a:gd name="T10" fmla="*/ 98 w 145"/>
                    <a:gd name="T11" fmla="*/ 194 h 203"/>
                    <a:gd name="T12" fmla="*/ 90 w 145"/>
                    <a:gd name="T13" fmla="*/ 194 h 203"/>
                    <a:gd name="T14" fmla="*/ 90 w 145"/>
                    <a:gd name="T15" fmla="*/ 192 h 203"/>
                    <a:gd name="T16" fmla="*/ 79 w 145"/>
                    <a:gd name="T17" fmla="*/ 191 h 203"/>
                    <a:gd name="T18" fmla="*/ 79 w 145"/>
                    <a:gd name="T19" fmla="*/ 189 h 203"/>
                    <a:gd name="T20" fmla="*/ 72 w 145"/>
                    <a:gd name="T21" fmla="*/ 186 h 203"/>
                    <a:gd name="T22" fmla="*/ 70 w 145"/>
                    <a:gd name="T23" fmla="*/ 186 h 203"/>
                    <a:gd name="T24" fmla="*/ 63 w 145"/>
                    <a:gd name="T25" fmla="*/ 181 h 203"/>
                    <a:gd name="T26" fmla="*/ 60 w 145"/>
                    <a:gd name="T27" fmla="*/ 182 h 203"/>
                    <a:gd name="T28" fmla="*/ 54 w 145"/>
                    <a:gd name="T29" fmla="*/ 175 h 203"/>
                    <a:gd name="T30" fmla="*/ 50 w 145"/>
                    <a:gd name="T31" fmla="*/ 175 h 203"/>
                    <a:gd name="T32" fmla="*/ 47 w 145"/>
                    <a:gd name="T33" fmla="*/ 170 h 203"/>
                    <a:gd name="T34" fmla="*/ 44 w 145"/>
                    <a:gd name="T35" fmla="*/ 170 h 203"/>
                    <a:gd name="T36" fmla="*/ 40 w 145"/>
                    <a:gd name="T37" fmla="*/ 164 h 203"/>
                    <a:gd name="T38" fmla="*/ 37 w 145"/>
                    <a:gd name="T39" fmla="*/ 160 h 203"/>
                    <a:gd name="T40" fmla="*/ 35 w 145"/>
                    <a:gd name="T41" fmla="*/ 160 h 203"/>
                    <a:gd name="T42" fmla="*/ 31 w 145"/>
                    <a:gd name="T43" fmla="*/ 153 h 203"/>
                    <a:gd name="T44" fmla="*/ 28 w 145"/>
                    <a:gd name="T45" fmla="*/ 154 h 203"/>
                    <a:gd name="T46" fmla="*/ 28 w 145"/>
                    <a:gd name="T47" fmla="*/ 150 h 203"/>
                    <a:gd name="T48" fmla="*/ 24 w 145"/>
                    <a:gd name="T49" fmla="*/ 152 h 203"/>
                    <a:gd name="T50" fmla="*/ 23 w 145"/>
                    <a:gd name="T51" fmla="*/ 143 h 203"/>
                    <a:gd name="T52" fmla="*/ 21 w 145"/>
                    <a:gd name="T53" fmla="*/ 143 h 203"/>
                    <a:gd name="T54" fmla="*/ 20 w 145"/>
                    <a:gd name="T55" fmla="*/ 137 h 203"/>
                    <a:gd name="T56" fmla="*/ 17 w 145"/>
                    <a:gd name="T57" fmla="*/ 137 h 203"/>
                    <a:gd name="T58" fmla="*/ 17 w 145"/>
                    <a:gd name="T59" fmla="*/ 129 h 203"/>
                    <a:gd name="T60" fmla="*/ 14 w 145"/>
                    <a:gd name="T61" fmla="*/ 129 h 203"/>
                    <a:gd name="T62" fmla="*/ 14 w 145"/>
                    <a:gd name="T63" fmla="*/ 122 h 203"/>
                    <a:gd name="T64" fmla="*/ 11 w 145"/>
                    <a:gd name="T65" fmla="*/ 124 h 203"/>
                    <a:gd name="T66" fmla="*/ 12 w 145"/>
                    <a:gd name="T67" fmla="*/ 113 h 203"/>
                    <a:gd name="T68" fmla="*/ 8 w 145"/>
                    <a:gd name="T69" fmla="*/ 115 h 203"/>
                    <a:gd name="T70" fmla="*/ 11 w 145"/>
                    <a:gd name="T71" fmla="*/ 97 h 203"/>
                    <a:gd name="T72" fmla="*/ 7 w 145"/>
                    <a:gd name="T73" fmla="*/ 99 h 203"/>
                    <a:gd name="T74" fmla="*/ 11 w 145"/>
                    <a:gd name="T75" fmla="*/ 93 h 203"/>
                    <a:gd name="T76" fmla="*/ 8 w 145"/>
                    <a:gd name="T77" fmla="*/ 95 h 203"/>
                    <a:gd name="T78" fmla="*/ 13 w 145"/>
                    <a:gd name="T79" fmla="*/ 80 h 203"/>
                    <a:gd name="T80" fmla="*/ 9 w 145"/>
                    <a:gd name="T81" fmla="*/ 83 h 203"/>
                    <a:gd name="T82" fmla="*/ 17 w 145"/>
                    <a:gd name="T83" fmla="*/ 66 h 203"/>
                    <a:gd name="T84" fmla="*/ 18 w 145"/>
                    <a:gd name="T85" fmla="*/ 64 h 203"/>
                    <a:gd name="T86" fmla="*/ 53 w 145"/>
                    <a:gd name="T87" fmla="*/ 22 h 203"/>
                    <a:gd name="T88" fmla="*/ 65 w 145"/>
                    <a:gd name="T89" fmla="*/ 14 h 203"/>
                    <a:gd name="T90" fmla="*/ 73 w 145"/>
                    <a:gd name="T91" fmla="*/ 10 h 203"/>
                    <a:gd name="T92" fmla="*/ 77 w 145"/>
                    <a:gd name="T93" fmla="*/ 8 h 203"/>
                    <a:gd name="T94" fmla="*/ 82 w 145"/>
                    <a:gd name="T95" fmla="*/ 6 h 203"/>
                    <a:gd name="T96" fmla="*/ 84 w 145"/>
                    <a:gd name="T97" fmla="*/ 4 h 203"/>
                    <a:gd name="T98" fmla="*/ 75 w 145"/>
                    <a:gd name="T99" fmla="*/ 3 h 203"/>
                    <a:gd name="T100" fmla="*/ 39 w 145"/>
                    <a:gd name="T101" fmla="*/ 170 h 203"/>
                    <a:gd name="T102" fmla="*/ 144 w 145"/>
                    <a:gd name="T103" fmla="*/ 182 h 203"/>
                    <a:gd name="T104" fmla="*/ 141 w 145"/>
                    <a:gd name="T105" fmla="*/ 178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45" h="203">
                      <a:moveTo>
                        <a:pt x="141" y="178"/>
                      </a:moveTo>
                      <a:cubicBezTo>
                        <a:pt x="140" y="180"/>
                        <a:pt x="138" y="182"/>
                        <a:pt x="137" y="184"/>
                      </a:cubicBezTo>
                      <a:cubicBezTo>
                        <a:pt x="136" y="184"/>
                        <a:pt x="135" y="184"/>
                        <a:pt x="136" y="183"/>
                      </a:cubicBezTo>
                      <a:cubicBezTo>
                        <a:pt x="136" y="182"/>
                        <a:pt x="137" y="182"/>
                        <a:pt x="137" y="181"/>
                      </a:cubicBezTo>
                      <a:cubicBezTo>
                        <a:pt x="130" y="186"/>
                        <a:pt x="123" y="190"/>
                        <a:pt x="116" y="192"/>
                      </a:cubicBezTo>
                      <a:cubicBezTo>
                        <a:pt x="115" y="193"/>
                        <a:pt x="114" y="193"/>
                        <a:pt x="113" y="194"/>
                      </a:cubicBezTo>
                      <a:cubicBezTo>
                        <a:pt x="113" y="194"/>
                        <a:pt x="112" y="194"/>
                        <a:pt x="112" y="193"/>
                      </a:cubicBezTo>
                      <a:cubicBezTo>
                        <a:pt x="112" y="193"/>
                        <a:pt x="112" y="193"/>
                        <a:pt x="112" y="193"/>
                      </a:cubicBezTo>
                      <a:cubicBezTo>
                        <a:pt x="108" y="194"/>
                        <a:pt x="105" y="194"/>
                        <a:pt x="101" y="194"/>
                      </a:cubicBezTo>
                      <a:cubicBezTo>
                        <a:pt x="100" y="195"/>
                        <a:pt x="99" y="196"/>
                        <a:pt x="98" y="197"/>
                      </a:cubicBezTo>
                      <a:cubicBezTo>
                        <a:pt x="98" y="197"/>
                        <a:pt x="97" y="196"/>
                        <a:pt x="97" y="196"/>
                      </a:cubicBezTo>
                      <a:cubicBezTo>
                        <a:pt x="98" y="195"/>
                        <a:pt x="98" y="195"/>
                        <a:pt x="98" y="194"/>
                      </a:cubicBezTo>
                      <a:cubicBezTo>
                        <a:pt x="96" y="194"/>
                        <a:pt x="94" y="193"/>
                        <a:pt x="92" y="193"/>
                      </a:cubicBezTo>
                      <a:cubicBezTo>
                        <a:pt x="91" y="193"/>
                        <a:pt x="91" y="194"/>
                        <a:pt x="90" y="194"/>
                      </a:cubicBezTo>
                      <a:cubicBezTo>
                        <a:pt x="90" y="195"/>
                        <a:pt x="89" y="194"/>
                        <a:pt x="89" y="194"/>
                      </a:cubicBezTo>
                      <a:cubicBezTo>
                        <a:pt x="89" y="193"/>
                        <a:pt x="90" y="193"/>
                        <a:pt x="90" y="192"/>
                      </a:cubicBezTo>
                      <a:cubicBezTo>
                        <a:pt x="87" y="192"/>
                        <a:pt x="84" y="191"/>
                        <a:pt x="81" y="190"/>
                      </a:cubicBezTo>
                      <a:cubicBezTo>
                        <a:pt x="80" y="190"/>
                        <a:pt x="80" y="190"/>
                        <a:pt x="79" y="191"/>
                      </a:cubicBezTo>
                      <a:cubicBezTo>
                        <a:pt x="79" y="191"/>
                        <a:pt x="78" y="190"/>
                        <a:pt x="78" y="190"/>
                      </a:cubicBezTo>
                      <a:cubicBezTo>
                        <a:pt x="79" y="190"/>
                        <a:pt x="79" y="189"/>
                        <a:pt x="79" y="189"/>
                      </a:cubicBezTo>
                      <a:cubicBezTo>
                        <a:pt x="77" y="188"/>
                        <a:pt x="75" y="187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2" y="186"/>
                        <a:pt x="72" y="186"/>
                        <a:pt x="72" y="186"/>
                      </a:cubicBezTo>
                      <a:cubicBezTo>
                        <a:pt x="71" y="187"/>
                        <a:pt x="70" y="186"/>
                        <a:pt x="70" y="186"/>
                      </a:cubicBezTo>
                      <a:cubicBezTo>
                        <a:pt x="71" y="185"/>
                        <a:pt x="71" y="185"/>
                        <a:pt x="71" y="185"/>
                      </a:cubicBezTo>
                      <a:cubicBezTo>
                        <a:pt x="68" y="184"/>
                        <a:pt x="65" y="182"/>
                        <a:pt x="63" y="181"/>
                      </a:cubicBezTo>
                      <a:cubicBezTo>
                        <a:pt x="62" y="181"/>
                        <a:pt x="62" y="182"/>
                        <a:pt x="61" y="183"/>
                      </a:cubicBezTo>
                      <a:cubicBezTo>
                        <a:pt x="61" y="183"/>
                        <a:pt x="60" y="182"/>
                        <a:pt x="60" y="182"/>
                      </a:cubicBezTo>
                      <a:cubicBezTo>
                        <a:pt x="61" y="181"/>
                        <a:pt x="61" y="181"/>
                        <a:pt x="61" y="180"/>
                      </a:cubicBezTo>
                      <a:cubicBezTo>
                        <a:pt x="59" y="178"/>
                        <a:pt x="56" y="177"/>
                        <a:pt x="54" y="175"/>
                      </a:cubicBezTo>
                      <a:cubicBezTo>
                        <a:pt x="53" y="175"/>
                        <a:pt x="52" y="176"/>
                        <a:pt x="51" y="176"/>
                      </a:cubicBezTo>
                      <a:cubicBezTo>
                        <a:pt x="50" y="177"/>
                        <a:pt x="50" y="176"/>
                        <a:pt x="50" y="175"/>
                      </a:cubicBezTo>
                      <a:cubicBezTo>
                        <a:pt x="50" y="175"/>
                        <a:pt x="51" y="174"/>
                        <a:pt x="51" y="173"/>
                      </a:cubicBezTo>
                      <a:cubicBezTo>
                        <a:pt x="50" y="172"/>
                        <a:pt x="48" y="171"/>
                        <a:pt x="47" y="170"/>
                      </a:cubicBezTo>
                      <a:cubicBezTo>
                        <a:pt x="46" y="170"/>
                        <a:pt x="46" y="170"/>
                        <a:pt x="45" y="170"/>
                      </a:cubicBezTo>
                      <a:cubicBezTo>
                        <a:pt x="45" y="171"/>
                        <a:pt x="44" y="170"/>
                        <a:pt x="44" y="170"/>
                      </a:cubicBezTo>
                      <a:cubicBezTo>
                        <a:pt x="45" y="169"/>
                        <a:pt x="45" y="169"/>
                        <a:pt x="45" y="168"/>
                      </a:cubicBezTo>
                      <a:cubicBezTo>
                        <a:pt x="43" y="167"/>
                        <a:pt x="42" y="166"/>
                        <a:pt x="40" y="164"/>
                      </a:cubicBezTo>
                      <a:cubicBezTo>
                        <a:pt x="40" y="164"/>
                        <a:pt x="40" y="164"/>
                        <a:pt x="40" y="164"/>
                      </a:cubicBezTo>
                      <a:cubicBezTo>
                        <a:pt x="39" y="163"/>
                        <a:pt x="38" y="162"/>
                        <a:pt x="37" y="160"/>
                      </a:cubicBezTo>
                      <a:cubicBezTo>
                        <a:pt x="36" y="161"/>
                        <a:pt x="36" y="161"/>
                        <a:pt x="36" y="161"/>
                      </a:cubicBezTo>
                      <a:cubicBezTo>
                        <a:pt x="36" y="162"/>
                        <a:pt x="35" y="161"/>
                        <a:pt x="35" y="160"/>
                      </a:cubicBezTo>
                      <a:cubicBezTo>
                        <a:pt x="35" y="160"/>
                        <a:pt x="35" y="160"/>
                        <a:pt x="36" y="159"/>
                      </a:cubicBezTo>
                      <a:cubicBezTo>
                        <a:pt x="34" y="157"/>
                        <a:pt x="32" y="155"/>
                        <a:pt x="31" y="153"/>
                      </a:cubicBezTo>
                      <a:cubicBezTo>
                        <a:pt x="30" y="154"/>
                        <a:pt x="30" y="155"/>
                        <a:pt x="29" y="155"/>
                      </a:cubicBezTo>
                      <a:cubicBezTo>
                        <a:pt x="29" y="156"/>
                        <a:pt x="28" y="155"/>
                        <a:pt x="28" y="154"/>
                      </a:cubicBezTo>
                      <a:cubicBezTo>
                        <a:pt x="29" y="154"/>
                        <a:pt x="29" y="153"/>
                        <a:pt x="30" y="152"/>
                      </a:cubicBezTo>
                      <a:cubicBezTo>
                        <a:pt x="29" y="152"/>
                        <a:pt x="29" y="151"/>
                        <a:pt x="28" y="150"/>
                      </a:cubicBezTo>
                      <a:cubicBezTo>
                        <a:pt x="27" y="151"/>
                        <a:pt x="26" y="152"/>
                        <a:pt x="25" y="152"/>
                      </a:cubicBezTo>
                      <a:cubicBezTo>
                        <a:pt x="25" y="153"/>
                        <a:pt x="24" y="152"/>
                        <a:pt x="24" y="152"/>
                      </a:cubicBezTo>
                      <a:cubicBezTo>
                        <a:pt x="25" y="150"/>
                        <a:pt x="26" y="149"/>
                        <a:pt x="27" y="148"/>
                      </a:cubicBezTo>
                      <a:cubicBezTo>
                        <a:pt x="25" y="146"/>
                        <a:pt x="24" y="145"/>
                        <a:pt x="23" y="143"/>
                      </a:cubicBezTo>
                      <a:cubicBezTo>
                        <a:pt x="23" y="143"/>
                        <a:pt x="23" y="144"/>
                        <a:pt x="22" y="144"/>
                      </a:cubicBezTo>
                      <a:cubicBezTo>
                        <a:pt x="22" y="145"/>
                        <a:pt x="21" y="144"/>
                        <a:pt x="21" y="143"/>
                      </a:cubicBezTo>
                      <a:cubicBezTo>
                        <a:pt x="22" y="143"/>
                        <a:pt x="22" y="142"/>
                        <a:pt x="22" y="142"/>
                      </a:cubicBezTo>
                      <a:cubicBezTo>
                        <a:pt x="22" y="140"/>
                        <a:pt x="21" y="138"/>
                        <a:pt x="20" y="137"/>
                      </a:cubicBezTo>
                      <a:cubicBezTo>
                        <a:pt x="19" y="137"/>
                        <a:pt x="19" y="137"/>
                        <a:pt x="18" y="138"/>
                      </a:cubicBezTo>
                      <a:cubicBezTo>
                        <a:pt x="18" y="138"/>
                        <a:pt x="17" y="138"/>
                        <a:pt x="17" y="137"/>
                      </a:cubicBezTo>
                      <a:cubicBezTo>
                        <a:pt x="18" y="136"/>
                        <a:pt x="18" y="135"/>
                        <a:pt x="19" y="135"/>
                      </a:cubicBezTo>
                      <a:cubicBezTo>
                        <a:pt x="18" y="133"/>
                        <a:pt x="17" y="131"/>
                        <a:pt x="17" y="129"/>
                      </a:cubicBezTo>
                      <a:cubicBezTo>
                        <a:pt x="16" y="129"/>
                        <a:pt x="16" y="130"/>
                        <a:pt x="15" y="130"/>
                      </a:cubicBezTo>
                      <a:cubicBezTo>
                        <a:pt x="14" y="131"/>
                        <a:pt x="14" y="130"/>
                        <a:pt x="14" y="129"/>
                      </a:cubicBezTo>
                      <a:cubicBezTo>
                        <a:pt x="15" y="129"/>
                        <a:pt x="15" y="128"/>
                        <a:pt x="16" y="127"/>
                      </a:cubicBezTo>
                      <a:cubicBezTo>
                        <a:pt x="15" y="125"/>
                        <a:pt x="15" y="124"/>
                        <a:pt x="14" y="122"/>
                      </a:cubicBezTo>
                      <a:cubicBezTo>
                        <a:pt x="13" y="123"/>
                        <a:pt x="13" y="124"/>
                        <a:pt x="12" y="125"/>
                      </a:cubicBezTo>
                      <a:cubicBezTo>
                        <a:pt x="11" y="125"/>
                        <a:pt x="10" y="125"/>
                        <a:pt x="11" y="124"/>
                      </a:cubicBezTo>
                      <a:cubicBezTo>
                        <a:pt x="12" y="123"/>
                        <a:pt x="13" y="121"/>
                        <a:pt x="14" y="120"/>
                      </a:cubicBezTo>
                      <a:cubicBezTo>
                        <a:pt x="13" y="118"/>
                        <a:pt x="13" y="115"/>
                        <a:pt x="12" y="113"/>
                      </a:cubicBezTo>
                      <a:cubicBezTo>
                        <a:pt x="11" y="114"/>
                        <a:pt x="10" y="115"/>
                        <a:pt x="9" y="115"/>
                      </a:cubicBezTo>
                      <a:cubicBezTo>
                        <a:pt x="8" y="116"/>
                        <a:pt x="7" y="115"/>
                        <a:pt x="8" y="115"/>
                      </a:cubicBezTo>
                      <a:cubicBezTo>
                        <a:pt x="9" y="113"/>
                        <a:pt x="10" y="111"/>
                        <a:pt x="12" y="109"/>
                      </a:cubicBezTo>
                      <a:cubicBezTo>
                        <a:pt x="11" y="105"/>
                        <a:pt x="11" y="101"/>
                        <a:pt x="11" y="97"/>
                      </a:cubicBezTo>
                      <a:cubicBezTo>
                        <a:pt x="10" y="98"/>
                        <a:pt x="9" y="99"/>
                        <a:pt x="8" y="100"/>
                      </a:cubicBezTo>
                      <a:cubicBezTo>
                        <a:pt x="7" y="100"/>
                        <a:pt x="7" y="99"/>
                        <a:pt x="7" y="99"/>
                      </a:cubicBezTo>
                      <a:cubicBezTo>
                        <a:pt x="8" y="97"/>
                        <a:pt x="10" y="95"/>
                        <a:pt x="11" y="94"/>
                      </a:cubicBezTo>
                      <a:cubicBezTo>
                        <a:pt x="11" y="93"/>
                        <a:pt x="11" y="93"/>
                        <a:pt x="11" y="93"/>
                      </a:cubicBezTo>
                      <a:cubicBezTo>
                        <a:pt x="10" y="94"/>
                        <a:pt x="9" y="95"/>
                        <a:pt x="9" y="96"/>
                      </a:cubicBezTo>
                      <a:cubicBezTo>
                        <a:pt x="8" y="96"/>
                        <a:pt x="7" y="95"/>
                        <a:pt x="8" y="95"/>
                      </a:cubicBezTo>
                      <a:cubicBezTo>
                        <a:pt x="9" y="93"/>
                        <a:pt x="10" y="91"/>
                        <a:pt x="11" y="89"/>
                      </a:cubicBezTo>
                      <a:cubicBezTo>
                        <a:pt x="12" y="86"/>
                        <a:pt x="12" y="83"/>
                        <a:pt x="13" y="80"/>
                      </a:cubicBezTo>
                      <a:cubicBezTo>
                        <a:pt x="12" y="81"/>
                        <a:pt x="11" y="83"/>
                        <a:pt x="10" y="84"/>
                      </a:cubicBezTo>
                      <a:cubicBezTo>
                        <a:pt x="9" y="84"/>
                        <a:pt x="8" y="84"/>
                        <a:pt x="9" y="83"/>
                      </a:cubicBezTo>
                      <a:cubicBezTo>
                        <a:pt x="11" y="80"/>
                        <a:pt x="13" y="76"/>
                        <a:pt x="15" y="73"/>
                      </a:cubicBezTo>
                      <a:cubicBezTo>
                        <a:pt x="15" y="71"/>
                        <a:pt x="16" y="68"/>
                        <a:pt x="17" y="66"/>
                      </a:cubicBezTo>
                      <a:cubicBezTo>
                        <a:pt x="17" y="66"/>
                        <a:pt x="17" y="66"/>
                        <a:pt x="17" y="65"/>
                      </a:cubicBezTo>
                      <a:cubicBezTo>
                        <a:pt x="17" y="65"/>
                        <a:pt x="18" y="64"/>
                        <a:pt x="18" y="64"/>
                      </a:cubicBezTo>
                      <a:cubicBezTo>
                        <a:pt x="23" y="52"/>
                        <a:pt x="30" y="42"/>
                        <a:pt x="39" y="33"/>
                      </a:cubicBezTo>
                      <a:cubicBezTo>
                        <a:pt x="44" y="29"/>
                        <a:pt x="48" y="25"/>
                        <a:pt x="53" y="22"/>
                      </a:cubicBezTo>
                      <a:cubicBezTo>
                        <a:pt x="56" y="18"/>
                        <a:pt x="60" y="15"/>
                        <a:pt x="64" y="13"/>
                      </a:cubicBezTo>
                      <a:cubicBezTo>
                        <a:pt x="65" y="12"/>
                        <a:pt x="65" y="13"/>
                        <a:pt x="65" y="14"/>
                      </a:cubicBezTo>
                      <a:cubicBezTo>
                        <a:pt x="65" y="14"/>
                        <a:pt x="65" y="14"/>
                        <a:pt x="64" y="14"/>
                      </a:cubicBezTo>
                      <a:cubicBezTo>
                        <a:pt x="67" y="13"/>
                        <a:pt x="70" y="11"/>
                        <a:pt x="73" y="10"/>
                      </a:cubicBezTo>
                      <a:cubicBezTo>
                        <a:pt x="74" y="9"/>
                        <a:pt x="75" y="8"/>
                        <a:pt x="76" y="7"/>
                      </a:cubicBezTo>
                      <a:cubicBezTo>
                        <a:pt x="76" y="6"/>
                        <a:pt x="77" y="7"/>
                        <a:pt x="77" y="8"/>
                      </a:cubicBezTo>
                      <a:cubicBezTo>
                        <a:pt x="77" y="8"/>
                        <a:pt x="76" y="8"/>
                        <a:pt x="76" y="8"/>
                      </a:cubicBezTo>
                      <a:cubicBezTo>
                        <a:pt x="78" y="7"/>
                        <a:pt x="80" y="6"/>
                        <a:pt x="82" y="6"/>
                      </a:cubicBezTo>
                      <a:cubicBezTo>
                        <a:pt x="83" y="5"/>
                        <a:pt x="83" y="4"/>
                        <a:pt x="84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4" y="2"/>
                        <a:pt x="84" y="1"/>
                        <a:pt x="84" y="0"/>
                      </a:cubicBezTo>
                      <a:cubicBezTo>
                        <a:pt x="81" y="1"/>
                        <a:pt x="78" y="2"/>
                        <a:pt x="75" y="3"/>
                      </a:cubicBezTo>
                      <a:cubicBezTo>
                        <a:pt x="43" y="18"/>
                        <a:pt x="16" y="43"/>
                        <a:pt x="8" y="77"/>
                      </a:cubicBezTo>
                      <a:cubicBezTo>
                        <a:pt x="0" y="111"/>
                        <a:pt x="14" y="147"/>
                        <a:pt x="39" y="170"/>
                      </a:cubicBezTo>
                      <a:cubicBezTo>
                        <a:pt x="53" y="183"/>
                        <a:pt x="73" y="194"/>
                        <a:pt x="92" y="198"/>
                      </a:cubicBezTo>
                      <a:cubicBezTo>
                        <a:pt x="112" y="203"/>
                        <a:pt x="129" y="194"/>
                        <a:pt x="144" y="182"/>
                      </a:cubicBezTo>
                      <a:cubicBezTo>
                        <a:pt x="144" y="180"/>
                        <a:pt x="144" y="178"/>
                        <a:pt x="145" y="175"/>
                      </a:cubicBezTo>
                      <a:cubicBezTo>
                        <a:pt x="144" y="176"/>
                        <a:pt x="142" y="177"/>
                        <a:pt x="141" y="1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9" name="Freeform 4513"/>
                <p:cNvSpPr/>
                <p:nvPr/>
              </p:nvSpPr>
              <p:spPr bwMode="auto">
                <a:xfrm>
                  <a:off x="4798" y="81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0" name="Freeform 4514"/>
                <p:cNvSpPr/>
                <p:nvPr/>
              </p:nvSpPr>
              <p:spPr bwMode="auto">
                <a:xfrm>
                  <a:off x="4876" y="111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1" name="Freeform 4515"/>
                <p:cNvSpPr/>
                <p:nvPr/>
              </p:nvSpPr>
              <p:spPr bwMode="auto">
                <a:xfrm>
                  <a:off x="4570" y="984"/>
                  <a:ext cx="6" cy="6"/>
                </a:xfrm>
                <a:custGeom>
                  <a:avLst/>
                  <a:gdLst>
                    <a:gd name="T0" fmla="*/ 3 w 3"/>
                    <a:gd name="T1" fmla="*/ 1 h 3"/>
                    <a:gd name="T2" fmla="*/ 3 w 3"/>
                    <a:gd name="T3" fmla="*/ 0 h 3"/>
                    <a:gd name="T4" fmla="*/ 3 w 3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2" name="Freeform 4516"/>
                <p:cNvSpPr/>
                <p:nvPr/>
              </p:nvSpPr>
              <p:spPr bwMode="auto">
                <a:xfrm>
                  <a:off x="4711" y="796"/>
                  <a:ext cx="233" cy="333"/>
                </a:xfrm>
                <a:custGeom>
                  <a:avLst/>
                  <a:gdLst>
                    <a:gd name="T0" fmla="*/ 134 w 134"/>
                    <a:gd name="T1" fmla="*/ 119 h 191"/>
                    <a:gd name="T2" fmla="*/ 0 w 134"/>
                    <a:gd name="T3" fmla="*/ 11 h 191"/>
                    <a:gd name="T4" fmla="*/ 7 w 134"/>
                    <a:gd name="T5" fmla="*/ 14 h 191"/>
                    <a:gd name="T6" fmla="*/ 9 w 134"/>
                    <a:gd name="T7" fmla="*/ 13 h 191"/>
                    <a:gd name="T8" fmla="*/ 21 w 134"/>
                    <a:gd name="T9" fmla="*/ 11 h 191"/>
                    <a:gd name="T10" fmla="*/ 34 w 134"/>
                    <a:gd name="T11" fmla="*/ 9 h 191"/>
                    <a:gd name="T12" fmla="*/ 37 w 134"/>
                    <a:gd name="T13" fmla="*/ 8 h 191"/>
                    <a:gd name="T14" fmla="*/ 49 w 134"/>
                    <a:gd name="T15" fmla="*/ 10 h 191"/>
                    <a:gd name="T16" fmla="*/ 53 w 134"/>
                    <a:gd name="T17" fmla="*/ 8 h 191"/>
                    <a:gd name="T18" fmla="*/ 56 w 134"/>
                    <a:gd name="T19" fmla="*/ 11 h 191"/>
                    <a:gd name="T20" fmla="*/ 64 w 134"/>
                    <a:gd name="T21" fmla="*/ 12 h 191"/>
                    <a:gd name="T22" fmla="*/ 64 w 134"/>
                    <a:gd name="T23" fmla="*/ 13 h 191"/>
                    <a:gd name="T24" fmla="*/ 71 w 134"/>
                    <a:gd name="T25" fmla="*/ 14 h 191"/>
                    <a:gd name="T26" fmla="*/ 71 w 134"/>
                    <a:gd name="T27" fmla="*/ 15 h 191"/>
                    <a:gd name="T28" fmla="*/ 78 w 134"/>
                    <a:gd name="T29" fmla="*/ 16 h 191"/>
                    <a:gd name="T30" fmla="*/ 77 w 134"/>
                    <a:gd name="T31" fmla="*/ 18 h 191"/>
                    <a:gd name="T32" fmla="*/ 82 w 134"/>
                    <a:gd name="T33" fmla="*/ 21 h 191"/>
                    <a:gd name="T34" fmla="*/ 88 w 134"/>
                    <a:gd name="T35" fmla="*/ 26 h 191"/>
                    <a:gd name="T36" fmla="*/ 89 w 134"/>
                    <a:gd name="T37" fmla="*/ 27 h 191"/>
                    <a:gd name="T38" fmla="*/ 96 w 134"/>
                    <a:gd name="T39" fmla="*/ 32 h 191"/>
                    <a:gd name="T40" fmla="*/ 96 w 134"/>
                    <a:gd name="T41" fmla="*/ 33 h 191"/>
                    <a:gd name="T42" fmla="*/ 104 w 134"/>
                    <a:gd name="T43" fmla="*/ 40 h 191"/>
                    <a:gd name="T44" fmla="*/ 104 w 134"/>
                    <a:gd name="T45" fmla="*/ 42 h 191"/>
                    <a:gd name="T46" fmla="*/ 106 w 134"/>
                    <a:gd name="T47" fmla="*/ 45 h 191"/>
                    <a:gd name="T48" fmla="*/ 111 w 134"/>
                    <a:gd name="T49" fmla="*/ 52 h 191"/>
                    <a:gd name="T50" fmla="*/ 111 w 134"/>
                    <a:gd name="T51" fmla="*/ 54 h 191"/>
                    <a:gd name="T52" fmla="*/ 114 w 134"/>
                    <a:gd name="T53" fmla="*/ 60 h 191"/>
                    <a:gd name="T54" fmla="*/ 119 w 134"/>
                    <a:gd name="T55" fmla="*/ 70 h 191"/>
                    <a:gd name="T56" fmla="*/ 123 w 134"/>
                    <a:gd name="T57" fmla="*/ 78 h 191"/>
                    <a:gd name="T58" fmla="*/ 123 w 134"/>
                    <a:gd name="T59" fmla="*/ 81 h 191"/>
                    <a:gd name="T60" fmla="*/ 125 w 134"/>
                    <a:gd name="T61" fmla="*/ 89 h 191"/>
                    <a:gd name="T62" fmla="*/ 125 w 134"/>
                    <a:gd name="T63" fmla="*/ 91 h 191"/>
                    <a:gd name="T64" fmla="*/ 127 w 134"/>
                    <a:gd name="T65" fmla="*/ 96 h 191"/>
                    <a:gd name="T66" fmla="*/ 127 w 134"/>
                    <a:gd name="T67" fmla="*/ 99 h 191"/>
                    <a:gd name="T68" fmla="*/ 128 w 134"/>
                    <a:gd name="T69" fmla="*/ 100 h 191"/>
                    <a:gd name="T70" fmla="*/ 127 w 134"/>
                    <a:gd name="T71" fmla="*/ 102 h 191"/>
                    <a:gd name="T72" fmla="*/ 129 w 134"/>
                    <a:gd name="T73" fmla="*/ 111 h 191"/>
                    <a:gd name="T74" fmla="*/ 129 w 134"/>
                    <a:gd name="T75" fmla="*/ 112 h 191"/>
                    <a:gd name="T76" fmla="*/ 129 w 134"/>
                    <a:gd name="T77" fmla="*/ 119 h 191"/>
                    <a:gd name="T78" fmla="*/ 129 w 134"/>
                    <a:gd name="T79" fmla="*/ 121 h 191"/>
                    <a:gd name="T80" fmla="*/ 129 w 134"/>
                    <a:gd name="T81" fmla="*/ 130 h 191"/>
                    <a:gd name="T82" fmla="*/ 127 w 134"/>
                    <a:gd name="T83" fmla="*/ 141 h 191"/>
                    <a:gd name="T84" fmla="*/ 122 w 134"/>
                    <a:gd name="T85" fmla="*/ 157 h 191"/>
                    <a:gd name="T86" fmla="*/ 114 w 134"/>
                    <a:gd name="T87" fmla="*/ 169 h 191"/>
                    <a:gd name="T88" fmla="*/ 111 w 134"/>
                    <a:gd name="T89" fmla="*/ 172 h 191"/>
                    <a:gd name="T90" fmla="*/ 94 w 134"/>
                    <a:gd name="T91" fmla="*/ 184 h 191"/>
                    <a:gd name="T92" fmla="*/ 94 w 134"/>
                    <a:gd name="T93" fmla="*/ 182 h 191"/>
                    <a:gd name="T94" fmla="*/ 82 w 134"/>
                    <a:gd name="T95" fmla="*/ 186 h 191"/>
                    <a:gd name="T96" fmla="*/ 82 w 134"/>
                    <a:gd name="T97" fmla="*/ 185 h 191"/>
                    <a:gd name="T98" fmla="*/ 72 w 134"/>
                    <a:gd name="T99" fmla="*/ 187 h 191"/>
                    <a:gd name="T100" fmla="*/ 71 w 134"/>
                    <a:gd name="T101" fmla="*/ 185 h 191"/>
                    <a:gd name="T102" fmla="*/ 62 w 134"/>
                    <a:gd name="T103" fmla="*/ 186 h 191"/>
                    <a:gd name="T104" fmla="*/ 63 w 134"/>
                    <a:gd name="T105" fmla="*/ 186 h 191"/>
                    <a:gd name="T106" fmla="*/ 69 w 134"/>
                    <a:gd name="T107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4" h="191">
                      <a:moveTo>
                        <a:pt x="116" y="174"/>
                      </a:moveTo>
                      <a:cubicBezTo>
                        <a:pt x="131" y="159"/>
                        <a:pt x="134" y="139"/>
                        <a:pt x="134" y="119"/>
                      </a:cubicBezTo>
                      <a:cubicBezTo>
                        <a:pt x="133" y="82"/>
                        <a:pt x="117" y="40"/>
                        <a:pt x="86" y="17"/>
                      </a:cubicBezTo>
                      <a:cubicBezTo>
                        <a:pt x="61" y="0"/>
                        <a:pt x="28" y="2"/>
                        <a:pt x="0" y="11"/>
                      </a:cubicBezTo>
                      <a:cubicBezTo>
                        <a:pt x="0" y="13"/>
                        <a:pt x="0" y="14"/>
                        <a:pt x="1" y="16"/>
                      </a:cubicBezTo>
                      <a:cubicBezTo>
                        <a:pt x="3" y="15"/>
                        <a:pt x="5" y="15"/>
                        <a:pt x="7" y="14"/>
                      </a:cubicBezTo>
                      <a:cubicBezTo>
                        <a:pt x="8" y="14"/>
                        <a:pt x="8" y="13"/>
                        <a:pt x="8" y="13"/>
                      </a:cubicBezTo>
                      <a:cubicBezTo>
                        <a:pt x="9" y="12"/>
                        <a:pt x="10" y="13"/>
                        <a:pt x="9" y="13"/>
                      </a:cubicBezTo>
                      <a:cubicBezTo>
                        <a:pt x="13" y="12"/>
                        <a:pt x="17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0"/>
                        <a:pt x="22" y="10"/>
                        <a:pt x="22" y="11"/>
                      </a:cubicBezTo>
                      <a:cubicBezTo>
                        <a:pt x="26" y="10"/>
                        <a:pt x="30" y="10"/>
                        <a:pt x="34" y="9"/>
                      </a:cubicBezTo>
                      <a:cubicBezTo>
                        <a:pt x="35" y="9"/>
                        <a:pt x="35" y="8"/>
                        <a:pt x="36" y="7"/>
                      </a:cubicBezTo>
                      <a:cubicBezTo>
                        <a:pt x="36" y="6"/>
                        <a:pt x="37" y="7"/>
                        <a:pt x="37" y="8"/>
                      </a:cubicBezTo>
                      <a:cubicBezTo>
                        <a:pt x="37" y="8"/>
                        <a:pt x="36" y="9"/>
                        <a:pt x="36" y="9"/>
                      </a:cubicBezTo>
                      <a:cubicBezTo>
                        <a:pt x="40" y="9"/>
                        <a:pt x="45" y="9"/>
                        <a:pt x="49" y="10"/>
                      </a:cubicBezTo>
                      <a:cubicBezTo>
                        <a:pt x="50" y="9"/>
                        <a:pt x="51" y="8"/>
                        <a:pt x="52" y="7"/>
                      </a:cubicBezTo>
                      <a:cubicBezTo>
                        <a:pt x="52" y="7"/>
                        <a:pt x="53" y="7"/>
                        <a:pt x="53" y="8"/>
                      </a:cubicBezTo>
                      <a:cubicBezTo>
                        <a:pt x="52" y="9"/>
                        <a:pt x="52" y="9"/>
                        <a:pt x="51" y="10"/>
                      </a:cubicBezTo>
                      <a:cubicBezTo>
                        <a:pt x="53" y="10"/>
                        <a:pt x="55" y="10"/>
                        <a:pt x="56" y="11"/>
                      </a:cubicBezTo>
                      <a:cubicBezTo>
                        <a:pt x="59" y="11"/>
                        <a:pt x="61" y="12"/>
                        <a:pt x="63" y="12"/>
                      </a:cubicBezTo>
                      <a:cubicBezTo>
                        <a:pt x="63" y="12"/>
                        <a:pt x="63" y="12"/>
                        <a:pt x="64" y="12"/>
                      </a:cubicBezTo>
                      <a:cubicBezTo>
                        <a:pt x="64" y="11"/>
                        <a:pt x="65" y="12"/>
                        <a:pt x="65" y="13"/>
                      </a:cubicBezTo>
                      <a:cubicBezTo>
                        <a:pt x="65" y="13"/>
                        <a:pt x="64" y="13"/>
                        <a:pt x="64" y="13"/>
                      </a:cubicBezTo>
                      <a:cubicBezTo>
                        <a:pt x="66" y="13"/>
                        <a:pt x="68" y="14"/>
                        <a:pt x="70" y="15"/>
                      </a:cubicBezTo>
                      <a:cubicBezTo>
                        <a:pt x="70" y="14"/>
                        <a:pt x="70" y="14"/>
                        <a:pt x="71" y="14"/>
                      </a:cubicBezTo>
                      <a:cubicBezTo>
                        <a:pt x="71" y="13"/>
                        <a:pt x="72" y="14"/>
                        <a:pt x="72" y="15"/>
                      </a:cubicBezTo>
                      <a:cubicBezTo>
                        <a:pt x="72" y="15"/>
                        <a:pt x="71" y="15"/>
                        <a:pt x="71" y="15"/>
                      </a:cubicBezTo>
                      <a:cubicBezTo>
                        <a:pt x="73" y="16"/>
                        <a:pt x="74" y="17"/>
                        <a:pt x="76" y="18"/>
                      </a:cubicBezTo>
                      <a:cubicBezTo>
                        <a:pt x="77" y="17"/>
                        <a:pt x="77" y="16"/>
                        <a:pt x="78" y="16"/>
                      </a:cubicBezTo>
                      <a:cubicBezTo>
                        <a:pt x="79" y="15"/>
                        <a:pt x="79" y="16"/>
                        <a:pt x="79" y="17"/>
                      </a:cubicBezTo>
                      <a:cubicBezTo>
                        <a:pt x="78" y="17"/>
                        <a:pt x="78" y="18"/>
                        <a:pt x="77" y="18"/>
                      </a:cubicBezTo>
                      <a:cubicBezTo>
                        <a:pt x="79" y="19"/>
                        <a:pt x="80" y="20"/>
                        <a:pt x="81" y="21"/>
                      </a:cubicBezTo>
                      <a:cubicBezTo>
                        <a:pt x="82" y="20"/>
                        <a:pt x="82" y="21"/>
                        <a:pt x="82" y="21"/>
                      </a:cubicBezTo>
                      <a:cubicBezTo>
                        <a:pt x="84" y="23"/>
                        <a:pt x="86" y="24"/>
                        <a:pt x="88" y="26"/>
                      </a:cubicBezTo>
                      <a:cubicBezTo>
                        <a:pt x="88" y="26"/>
                        <a:pt x="88" y="26"/>
                        <a:pt x="88" y="26"/>
                      </a:cubicBezTo>
                      <a:cubicBezTo>
                        <a:pt x="89" y="25"/>
                        <a:pt x="90" y="26"/>
                        <a:pt x="89" y="27"/>
                      </a:cubicBezTo>
                      <a:cubicBezTo>
                        <a:pt x="89" y="27"/>
                        <a:pt x="89" y="27"/>
                        <a:pt x="89" y="27"/>
                      </a:cubicBezTo>
                      <a:cubicBezTo>
                        <a:pt x="91" y="28"/>
                        <a:pt x="94" y="30"/>
                        <a:pt x="96" y="33"/>
                      </a:cubicBezTo>
                      <a:cubicBezTo>
                        <a:pt x="96" y="32"/>
                        <a:pt x="96" y="32"/>
                        <a:pt x="96" y="32"/>
                      </a:cubicBezTo>
                      <a:cubicBezTo>
                        <a:pt x="96" y="32"/>
                        <a:pt x="97" y="32"/>
                        <a:pt x="97" y="33"/>
                      </a:cubicBezTo>
                      <a:cubicBezTo>
                        <a:pt x="97" y="33"/>
                        <a:pt x="97" y="33"/>
                        <a:pt x="96" y="33"/>
                      </a:cubicBezTo>
                      <a:cubicBezTo>
                        <a:pt x="99" y="36"/>
                        <a:pt x="101" y="39"/>
                        <a:pt x="103" y="41"/>
                      </a:cubicBezTo>
                      <a:cubicBezTo>
                        <a:pt x="103" y="41"/>
                        <a:pt x="104" y="40"/>
                        <a:pt x="104" y="40"/>
                      </a:cubicBezTo>
                      <a:cubicBezTo>
                        <a:pt x="105" y="39"/>
                        <a:pt x="106" y="40"/>
                        <a:pt x="105" y="41"/>
                      </a:cubicBezTo>
                      <a:cubicBezTo>
                        <a:pt x="105" y="41"/>
                        <a:pt x="104" y="42"/>
                        <a:pt x="104" y="42"/>
                      </a:cubicBezTo>
                      <a:cubicBezTo>
                        <a:pt x="104" y="43"/>
                        <a:pt x="105" y="44"/>
                        <a:pt x="105" y="44"/>
                      </a:cubicBezTo>
                      <a:cubicBezTo>
                        <a:pt x="106" y="44"/>
                        <a:pt x="106" y="45"/>
                        <a:pt x="106" y="45"/>
                      </a:cubicBezTo>
                      <a:cubicBezTo>
                        <a:pt x="107" y="48"/>
                        <a:pt x="109" y="50"/>
                        <a:pt x="110" y="52"/>
                      </a:cubicBezTo>
                      <a:cubicBezTo>
                        <a:pt x="110" y="52"/>
                        <a:pt x="111" y="52"/>
                        <a:pt x="111" y="52"/>
                      </a:cubicBezTo>
                      <a:cubicBezTo>
                        <a:pt x="111" y="52"/>
                        <a:pt x="112" y="53"/>
                        <a:pt x="112" y="53"/>
                      </a:cubicBezTo>
                      <a:cubicBezTo>
                        <a:pt x="111" y="53"/>
                        <a:pt x="111" y="54"/>
                        <a:pt x="111" y="54"/>
                      </a:cubicBezTo>
                      <a:cubicBezTo>
                        <a:pt x="112" y="55"/>
                        <a:pt x="113" y="57"/>
                        <a:pt x="114" y="59"/>
                      </a:cubicBezTo>
                      <a:cubicBezTo>
                        <a:pt x="114" y="59"/>
                        <a:pt x="115" y="60"/>
                        <a:pt x="114" y="60"/>
                      </a:cubicBezTo>
                      <a:cubicBezTo>
                        <a:pt x="116" y="63"/>
                        <a:pt x="117" y="67"/>
                        <a:pt x="119" y="70"/>
                      </a:cubicBezTo>
                      <a:cubicBezTo>
                        <a:pt x="119" y="70"/>
                        <a:pt x="119" y="70"/>
                        <a:pt x="119" y="70"/>
                      </a:cubicBezTo>
                      <a:cubicBezTo>
                        <a:pt x="120" y="73"/>
                        <a:pt x="121" y="76"/>
                        <a:pt x="122" y="79"/>
                      </a:cubicBezTo>
                      <a:cubicBezTo>
                        <a:pt x="122" y="78"/>
                        <a:pt x="122" y="78"/>
                        <a:pt x="123" y="78"/>
                      </a:cubicBezTo>
                      <a:cubicBezTo>
                        <a:pt x="123" y="78"/>
                        <a:pt x="124" y="78"/>
                        <a:pt x="124" y="79"/>
                      </a:cubicBezTo>
                      <a:cubicBezTo>
                        <a:pt x="123" y="79"/>
                        <a:pt x="123" y="80"/>
                        <a:pt x="123" y="81"/>
                      </a:cubicBezTo>
                      <a:cubicBezTo>
                        <a:pt x="123" y="83"/>
                        <a:pt x="124" y="86"/>
                        <a:pt x="125" y="89"/>
                      </a:cubicBezTo>
                      <a:cubicBezTo>
                        <a:pt x="125" y="89"/>
                        <a:pt x="125" y="89"/>
                        <a:pt x="125" y="89"/>
                      </a:cubicBezTo>
                      <a:cubicBezTo>
                        <a:pt x="126" y="88"/>
                        <a:pt x="127" y="89"/>
                        <a:pt x="126" y="90"/>
                      </a:cubicBezTo>
                      <a:cubicBezTo>
                        <a:pt x="126" y="90"/>
                        <a:pt x="125" y="90"/>
                        <a:pt x="125" y="91"/>
                      </a:cubicBezTo>
                      <a:cubicBezTo>
                        <a:pt x="126" y="93"/>
                        <a:pt x="126" y="95"/>
                        <a:pt x="127" y="97"/>
                      </a:cubicBezTo>
                      <a:cubicBezTo>
                        <a:pt x="127" y="97"/>
                        <a:pt x="127" y="96"/>
                        <a:pt x="127" y="96"/>
                      </a:cubicBezTo>
                      <a:cubicBezTo>
                        <a:pt x="128" y="95"/>
                        <a:pt x="129" y="96"/>
                        <a:pt x="128" y="97"/>
                      </a:cubicBezTo>
                      <a:cubicBezTo>
                        <a:pt x="128" y="98"/>
                        <a:pt x="127" y="98"/>
                        <a:pt x="127" y="99"/>
                      </a:cubicBezTo>
                      <a:cubicBezTo>
                        <a:pt x="127" y="99"/>
                        <a:pt x="127" y="100"/>
                        <a:pt x="127" y="100"/>
                      </a:cubicBezTo>
                      <a:cubicBezTo>
                        <a:pt x="127" y="100"/>
                        <a:pt x="127" y="100"/>
                        <a:pt x="128" y="100"/>
                      </a:cubicBezTo>
                      <a:cubicBezTo>
                        <a:pt x="128" y="99"/>
                        <a:pt x="129" y="100"/>
                        <a:pt x="129" y="100"/>
                      </a:cubicBezTo>
                      <a:cubicBezTo>
                        <a:pt x="128" y="101"/>
                        <a:pt x="128" y="101"/>
                        <a:pt x="127" y="102"/>
                      </a:cubicBezTo>
                      <a:cubicBezTo>
                        <a:pt x="128" y="103"/>
                        <a:pt x="128" y="104"/>
                        <a:pt x="128" y="105"/>
                      </a:cubicBezTo>
                      <a:cubicBezTo>
                        <a:pt x="128" y="107"/>
                        <a:pt x="128" y="109"/>
                        <a:pt x="129" y="111"/>
                      </a:cubicBezTo>
                      <a:cubicBezTo>
                        <a:pt x="129" y="111"/>
                        <a:pt x="129" y="111"/>
                        <a:pt x="129" y="112"/>
                      </a:cubicBezTo>
                      <a:cubicBezTo>
                        <a:pt x="129" y="112"/>
                        <a:pt x="129" y="112"/>
                        <a:pt x="129" y="112"/>
                      </a:cubicBezTo>
                      <a:cubicBezTo>
                        <a:pt x="129" y="114"/>
                        <a:pt x="129" y="117"/>
                        <a:pt x="129" y="119"/>
                      </a:cubicBezTo>
                      <a:cubicBezTo>
                        <a:pt x="129" y="119"/>
                        <a:pt x="129" y="119"/>
                        <a:pt x="129" y="119"/>
                      </a:cubicBezTo>
                      <a:cubicBezTo>
                        <a:pt x="130" y="118"/>
                        <a:pt x="131" y="119"/>
                        <a:pt x="130" y="120"/>
                      </a:cubicBezTo>
                      <a:cubicBezTo>
                        <a:pt x="130" y="120"/>
                        <a:pt x="129" y="121"/>
                        <a:pt x="129" y="121"/>
                      </a:cubicBezTo>
                      <a:cubicBezTo>
                        <a:pt x="129" y="124"/>
                        <a:pt x="129" y="126"/>
                        <a:pt x="129" y="129"/>
                      </a:cubicBezTo>
                      <a:cubicBezTo>
                        <a:pt x="129" y="129"/>
                        <a:pt x="129" y="129"/>
                        <a:pt x="129" y="130"/>
                      </a:cubicBezTo>
                      <a:cubicBezTo>
                        <a:pt x="129" y="130"/>
                        <a:pt x="129" y="130"/>
                        <a:pt x="129" y="130"/>
                      </a:cubicBezTo>
                      <a:cubicBezTo>
                        <a:pt x="128" y="134"/>
                        <a:pt x="128" y="138"/>
                        <a:pt x="127" y="141"/>
                      </a:cubicBezTo>
                      <a:cubicBezTo>
                        <a:pt x="127" y="141"/>
                        <a:pt x="128" y="141"/>
                        <a:pt x="128" y="142"/>
                      </a:cubicBezTo>
                      <a:cubicBezTo>
                        <a:pt x="127" y="147"/>
                        <a:pt x="125" y="152"/>
                        <a:pt x="122" y="157"/>
                      </a:cubicBezTo>
                      <a:cubicBezTo>
                        <a:pt x="121" y="159"/>
                        <a:pt x="120" y="160"/>
                        <a:pt x="119" y="162"/>
                      </a:cubicBezTo>
                      <a:cubicBezTo>
                        <a:pt x="118" y="165"/>
                        <a:pt x="116" y="167"/>
                        <a:pt x="114" y="169"/>
                      </a:cubicBezTo>
                      <a:cubicBezTo>
                        <a:pt x="113" y="170"/>
                        <a:pt x="112" y="172"/>
                        <a:pt x="112" y="173"/>
                      </a:cubicBezTo>
                      <a:cubicBezTo>
                        <a:pt x="111" y="173"/>
                        <a:pt x="111" y="173"/>
                        <a:pt x="111" y="172"/>
                      </a:cubicBezTo>
                      <a:cubicBezTo>
                        <a:pt x="107" y="176"/>
                        <a:pt x="103" y="178"/>
                        <a:pt x="98" y="180"/>
                      </a:cubicBezTo>
                      <a:cubicBezTo>
                        <a:pt x="97" y="182"/>
                        <a:pt x="95" y="183"/>
                        <a:pt x="94" y="184"/>
                      </a:cubicBezTo>
                      <a:cubicBezTo>
                        <a:pt x="93" y="185"/>
                        <a:pt x="93" y="184"/>
                        <a:pt x="93" y="184"/>
                      </a:cubicBezTo>
                      <a:cubicBezTo>
                        <a:pt x="93" y="183"/>
                        <a:pt x="93" y="183"/>
                        <a:pt x="94" y="182"/>
                      </a:cubicBezTo>
                      <a:cubicBezTo>
                        <a:pt x="91" y="183"/>
                        <a:pt x="88" y="184"/>
                        <a:pt x="85" y="184"/>
                      </a:cubicBezTo>
                      <a:cubicBezTo>
                        <a:pt x="84" y="185"/>
                        <a:pt x="83" y="186"/>
                        <a:pt x="82" y="186"/>
                      </a:cubicBezTo>
                      <a:cubicBezTo>
                        <a:pt x="82" y="187"/>
                        <a:pt x="81" y="186"/>
                        <a:pt x="81" y="185"/>
                      </a:cubicBezTo>
                      <a:cubicBezTo>
                        <a:pt x="81" y="185"/>
                        <a:pt x="81" y="185"/>
                        <a:pt x="82" y="185"/>
                      </a:cubicBezTo>
                      <a:cubicBezTo>
                        <a:pt x="79" y="185"/>
                        <a:pt x="76" y="185"/>
                        <a:pt x="73" y="185"/>
                      </a:cubicBezTo>
                      <a:cubicBezTo>
                        <a:pt x="73" y="186"/>
                        <a:pt x="72" y="186"/>
                        <a:pt x="72" y="187"/>
                      </a:cubicBezTo>
                      <a:cubicBezTo>
                        <a:pt x="71" y="187"/>
                        <a:pt x="70" y="187"/>
                        <a:pt x="71" y="186"/>
                      </a:cubicBezTo>
                      <a:cubicBezTo>
                        <a:pt x="71" y="186"/>
                        <a:pt x="71" y="186"/>
                        <a:pt x="71" y="185"/>
                      </a:cubicBezTo>
                      <a:cubicBezTo>
                        <a:pt x="69" y="185"/>
                        <a:pt x="66" y="185"/>
                        <a:pt x="63" y="185"/>
                      </a:cubicBezTo>
                      <a:cubicBezTo>
                        <a:pt x="63" y="185"/>
                        <a:pt x="63" y="185"/>
                        <a:pt x="62" y="186"/>
                      </a:cubicBezTo>
                      <a:cubicBezTo>
                        <a:pt x="62" y="186"/>
                        <a:pt x="62" y="186"/>
                        <a:pt x="62" y="186"/>
                      </a:cubicBezTo>
                      <a:cubicBezTo>
                        <a:pt x="62" y="186"/>
                        <a:pt x="63" y="186"/>
                        <a:pt x="63" y="186"/>
                      </a:cubicBezTo>
                      <a:cubicBezTo>
                        <a:pt x="65" y="187"/>
                        <a:pt x="67" y="189"/>
                        <a:pt x="69" y="190"/>
                      </a:cubicBezTo>
                      <a:cubicBezTo>
                        <a:pt x="69" y="190"/>
                        <a:pt x="69" y="190"/>
                        <a:pt x="69" y="190"/>
                      </a:cubicBezTo>
                      <a:cubicBezTo>
                        <a:pt x="86" y="191"/>
                        <a:pt x="104" y="187"/>
                        <a:pt x="116" y="1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3" name="Freeform 4517"/>
                <p:cNvSpPr/>
                <p:nvPr/>
              </p:nvSpPr>
              <p:spPr bwMode="auto">
                <a:xfrm>
                  <a:off x="4661" y="845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1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4" name="Freeform 4518"/>
                <p:cNvSpPr/>
                <p:nvPr/>
              </p:nvSpPr>
              <p:spPr bwMode="auto">
                <a:xfrm>
                  <a:off x="4576" y="953"/>
                  <a:ext cx="5" cy="7"/>
                </a:xfrm>
                <a:custGeom>
                  <a:avLst/>
                  <a:gdLst>
                    <a:gd name="T0" fmla="*/ 0 w 3"/>
                    <a:gd name="T1" fmla="*/ 4 h 4"/>
                    <a:gd name="T2" fmla="*/ 2 w 3"/>
                    <a:gd name="T3" fmla="*/ 1 h 4"/>
                    <a:gd name="T4" fmla="*/ 3 w 3"/>
                    <a:gd name="T5" fmla="*/ 0 h 4"/>
                    <a:gd name="T6" fmla="*/ 0 w 3"/>
                    <a:gd name="T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4">
                      <a:moveTo>
                        <a:pt x="0" y="4"/>
                      </a:moveTo>
                      <a:cubicBezTo>
                        <a:pt x="0" y="4"/>
                        <a:pt x="1" y="3"/>
                        <a:pt x="2" y="1"/>
                      </a:cubicBez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5" name="Freeform 4519"/>
                <p:cNvSpPr/>
                <p:nvPr/>
              </p:nvSpPr>
              <p:spPr bwMode="auto">
                <a:xfrm>
                  <a:off x="4574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6" name="Freeform 4520"/>
                <p:cNvSpPr/>
                <p:nvPr/>
              </p:nvSpPr>
              <p:spPr bwMode="auto">
                <a:xfrm>
                  <a:off x="4812" y="1117"/>
                  <a:ext cx="7" cy="3"/>
                </a:xfrm>
                <a:custGeom>
                  <a:avLst/>
                  <a:gdLst>
                    <a:gd name="T0" fmla="*/ 4 w 4"/>
                    <a:gd name="T1" fmla="*/ 1 h 2"/>
                    <a:gd name="T2" fmla="*/ 4 w 4"/>
                    <a:gd name="T3" fmla="*/ 0 h 2"/>
                    <a:gd name="T4" fmla="*/ 3 w 4"/>
                    <a:gd name="T5" fmla="*/ 0 h 2"/>
                    <a:gd name="T6" fmla="*/ 0 w 4"/>
                    <a:gd name="T7" fmla="*/ 2 h 2"/>
                    <a:gd name="T8" fmla="*/ 2 w 4"/>
                    <a:gd name="T9" fmla="*/ 2 h 2"/>
                    <a:gd name="T10" fmla="*/ 2 w 4"/>
                    <a:gd name="T11" fmla="*/ 2 h 2"/>
                    <a:gd name="T12" fmla="*/ 4 w 4"/>
                    <a:gd name="T13" fmla="*/ 2 h 2"/>
                    <a:gd name="T14" fmla="*/ 4 w 4"/>
                    <a:gd name="T1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2">
                      <a:moveTo>
                        <a:pt x="4" y="1"/>
                      </a:move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3" y="1"/>
                        <a:pt x="3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7" name="Freeform 4521"/>
                <p:cNvSpPr/>
                <p:nvPr/>
              </p:nvSpPr>
              <p:spPr bwMode="auto">
                <a:xfrm>
                  <a:off x="4807" y="1120"/>
                  <a:ext cx="26" cy="42"/>
                </a:xfrm>
                <a:custGeom>
                  <a:avLst/>
                  <a:gdLst>
                    <a:gd name="T0" fmla="*/ 8 w 15"/>
                    <a:gd name="T1" fmla="*/ 0 h 24"/>
                    <a:gd name="T2" fmla="*/ 7 w 15"/>
                    <a:gd name="T3" fmla="*/ 0 h 24"/>
                    <a:gd name="T4" fmla="*/ 7 w 15"/>
                    <a:gd name="T5" fmla="*/ 0 h 24"/>
                    <a:gd name="T6" fmla="*/ 5 w 15"/>
                    <a:gd name="T7" fmla="*/ 0 h 24"/>
                    <a:gd name="T8" fmla="*/ 5 w 15"/>
                    <a:gd name="T9" fmla="*/ 0 h 24"/>
                    <a:gd name="T10" fmla="*/ 3 w 15"/>
                    <a:gd name="T11" fmla="*/ 0 h 24"/>
                    <a:gd name="T12" fmla="*/ 2 w 15"/>
                    <a:gd name="T13" fmla="*/ 0 h 24"/>
                    <a:gd name="T14" fmla="*/ 1 w 15"/>
                    <a:gd name="T15" fmla="*/ 2 h 24"/>
                    <a:gd name="T16" fmla="*/ 1 w 15"/>
                    <a:gd name="T17" fmla="*/ 2 h 24"/>
                    <a:gd name="T18" fmla="*/ 0 w 15"/>
                    <a:gd name="T19" fmla="*/ 9 h 24"/>
                    <a:gd name="T20" fmla="*/ 0 w 15"/>
                    <a:gd name="T21" fmla="*/ 19 h 24"/>
                    <a:gd name="T22" fmla="*/ 5 w 15"/>
                    <a:gd name="T23" fmla="*/ 20 h 24"/>
                    <a:gd name="T24" fmla="*/ 6 w 15"/>
                    <a:gd name="T25" fmla="*/ 16 h 24"/>
                    <a:gd name="T26" fmla="*/ 6 w 15"/>
                    <a:gd name="T27" fmla="*/ 16 h 24"/>
                    <a:gd name="T28" fmla="*/ 11 w 15"/>
                    <a:gd name="T29" fmla="*/ 14 h 24"/>
                    <a:gd name="T30" fmla="*/ 11 w 15"/>
                    <a:gd name="T31" fmla="*/ 14 h 24"/>
                    <a:gd name="T32" fmla="*/ 14 w 15"/>
                    <a:gd name="T33" fmla="*/ 10 h 24"/>
                    <a:gd name="T34" fmla="*/ 13 w 15"/>
                    <a:gd name="T35" fmla="*/ 9 h 24"/>
                    <a:gd name="T36" fmla="*/ 14 w 15"/>
                    <a:gd name="T37" fmla="*/ 4 h 24"/>
                    <a:gd name="T38" fmla="*/ 14 w 15"/>
                    <a:gd name="T39" fmla="*/ 4 h 24"/>
                    <a:gd name="T40" fmla="*/ 8 w 15"/>
                    <a:gd name="T4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5" h="24">
                      <a:moveTo>
                        <a:pt x="8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5"/>
                        <a:pt x="0" y="7"/>
                        <a:pt x="0" y="9"/>
                      </a:cubicBezTo>
                      <a:cubicBezTo>
                        <a:pt x="0" y="13"/>
                        <a:pt x="0" y="16"/>
                        <a:pt x="0" y="19"/>
                      </a:cubicBezTo>
                      <a:cubicBezTo>
                        <a:pt x="0" y="23"/>
                        <a:pt x="5" y="24"/>
                        <a:pt x="5" y="20"/>
                      </a:cubicBezTo>
                      <a:cubicBezTo>
                        <a:pt x="6" y="19"/>
                        <a:pt x="6" y="18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8" y="18"/>
                        <a:pt x="11" y="17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3" y="14"/>
                        <a:pt x="15" y="13"/>
                        <a:pt x="14" y="10"/>
                      </a:cubicBezTo>
                      <a:cubicBezTo>
                        <a:pt x="14" y="10"/>
                        <a:pt x="13" y="9"/>
                        <a:pt x="13" y="9"/>
                      </a:cubicBezTo>
                      <a:cubicBezTo>
                        <a:pt x="15" y="8"/>
                        <a:pt x="15" y="6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2" y="3"/>
                        <a:pt x="10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8" name="Freeform 4522"/>
                <p:cNvSpPr/>
                <p:nvPr/>
              </p:nvSpPr>
              <p:spPr bwMode="auto">
                <a:xfrm>
                  <a:off x="4708" y="848"/>
                  <a:ext cx="33" cy="27"/>
                </a:xfrm>
                <a:custGeom>
                  <a:avLst/>
                  <a:gdLst>
                    <a:gd name="T0" fmla="*/ 10 w 19"/>
                    <a:gd name="T1" fmla="*/ 6 h 15"/>
                    <a:gd name="T2" fmla="*/ 6 w 19"/>
                    <a:gd name="T3" fmla="*/ 9 h 15"/>
                    <a:gd name="T4" fmla="*/ 5 w 19"/>
                    <a:gd name="T5" fmla="*/ 8 h 15"/>
                    <a:gd name="T6" fmla="*/ 0 w 19"/>
                    <a:gd name="T7" fmla="*/ 15 h 15"/>
                    <a:gd name="T8" fmla="*/ 8 w 19"/>
                    <a:gd name="T9" fmla="*/ 12 h 15"/>
                    <a:gd name="T10" fmla="*/ 10 w 19"/>
                    <a:gd name="T11" fmla="*/ 10 h 15"/>
                    <a:gd name="T12" fmla="*/ 19 w 19"/>
                    <a:gd name="T13" fmla="*/ 0 h 15"/>
                    <a:gd name="T14" fmla="*/ 10 w 19"/>
                    <a:gd name="T15" fmla="*/ 6 h 15"/>
                    <a:gd name="T16" fmla="*/ 10 w 19"/>
                    <a:gd name="T17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10" y="6"/>
                      </a:moveTo>
                      <a:cubicBezTo>
                        <a:pt x="12" y="9"/>
                        <a:pt x="7" y="12"/>
                        <a:pt x="6" y="9"/>
                      </a:cubicBezTo>
                      <a:cubicBezTo>
                        <a:pt x="6" y="9"/>
                        <a:pt x="5" y="9"/>
                        <a:pt x="5" y="8"/>
                      </a:cubicBezTo>
                      <a:cubicBezTo>
                        <a:pt x="3" y="11"/>
                        <a:pt x="2" y="13"/>
                        <a:pt x="0" y="15"/>
                      </a:cubicBezTo>
                      <a:cubicBezTo>
                        <a:pt x="3" y="14"/>
                        <a:pt x="5" y="13"/>
                        <a:pt x="8" y="12"/>
                      </a:cubicBezTo>
                      <a:cubicBezTo>
                        <a:pt x="9" y="11"/>
                        <a:pt x="10" y="11"/>
                        <a:pt x="10" y="10"/>
                      </a:cubicBezTo>
                      <a:cubicBezTo>
                        <a:pt x="13" y="7"/>
                        <a:pt x="16" y="4"/>
                        <a:pt x="19" y="0"/>
                      </a:cubicBezTo>
                      <a:cubicBezTo>
                        <a:pt x="16" y="2"/>
                        <a:pt x="13" y="4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9" name="Freeform 4523"/>
                <p:cNvSpPr/>
                <p:nvPr/>
              </p:nvSpPr>
              <p:spPr bwMode="auto">
                <a:xfrm>
                  <a:off x="4683" y="868"/>
                  <a:ext cx="18" cy="10"/>
                </a:xfrm>
                <a:custGeom>
                  <a:avLst/>
                  <a:gdLst>
                    <a:gd name="T0" fmla="*/ 0 w 10"/>
                    <a:gd name="T1" fmla="*/ 6 h 6"/>
                    <a:gd name="T2" fmla="*/ 5 w 10"/>
                    <a:gd name="T3" fmla="*/ 6 h 6"/>
                    <a:gd name="T4" fmla="*/ 10 w 10"/>
                    <a:gd name="T5" fmla="*/ 0 h 6"/>
                    <a:gd name="T6" fmla="*/ 4 w 10"/>
                    <a:gd name="T7" fmla="*/ 1 h 6"/>
                    <a:gd name="T8" fmla="*/ 0 w 10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6"/>
                      </a:moveTo>
                      <a:cubicBezTo>
                        <a:pt x="2" y="6"/>
                        <a:pt x="3" y="6"/>
                        <a:pt x="5" y="6"/>
                      </a:cubicBezTo>
                      <a:cubicBezTo>
                        <a:pt x="7" y="4"/>
                        <a:pt x="8" y="2"/>
                        <a:pt x="10" y="0"/>
                      </a:cubicBezTo>
                      <a:cubicBezTo>
                        <a:pt x="8" y="0"/>
                        <a:pt x="6" y="0"/>
                        <a:pt x="4" y="1"/>
                      </a:cubicBezTo>
                      <a:cubicBezTo>
                        <a:pt x="3" y="2"/>
                        <a:pt x="1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0" name="Freeform 4524"/>
                <p:cNvSpPr/>
                <p:nvPr/>
              </p:nvSpPr>
              <p:spPr bwMode="auto">
                <a:xfrm>
                  <a:off x="4730" y="826"/>
                  <a:ext cx="44" cy="40"/>
                </a:xfrm>
                <a:custGeom>
                  <a:avLst/>
                  <a:gdLst>
                    <a:gd name="T0" fmla="*/ 19 w 25"/>
                    <a:gd name="T1" fmla="*/ 2 h 23"/>
                    <a:gd name="T2" fmla="*/ 12 w 25"/>
                    <a:gd name="T3" fmla="*/ 9 h 23"/>
                    <a:gd name="T4" fmla="*/ 3 w 25"/>
                    <a:gd name="T5" fmla="*/ 20 h 23"/>
                    <a:gd name="T6" fmla="*/ 0 w 25"/>
                    <a:gd name="T7" fmla="*/ 23 h 23"/>
                    <a:gd name="T8" fmla="*/ 23 w 25"/>
                    <a:gd name="T9" fmla="*/ 6 h 23"/>
                    <a:gd name="T10" fmla="*/ 19 w 25"/>
                    <a:gd name="T11" fmla="*/ 2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3">
                      <a:moveTo>
                        <a:pt x="19" y="2"/>
                      </a:moveTo>
                      <a:cubicBezTo>
                        <a:pt x="17" y="4"/>
                        <a:pt x="15" y="7"/>
                        <a:pt x="12" y="9"/>
                      </a:cubicBezTo>
                      <a:cubicBezTo>
                        <a:pt x="9" y="12"/>
                        <a:pt x="6" y="16"/>
                        <a:pt x="3" y="20"/>
                      </a:cubicBezTo>
                      <a:cubicBezTo>
                        <a:pt x="2" y="21"/>
                        <a:pt x="1" y="22"/>
                        <a:pt x="0" y="23"/>
                      </a:cubicBezTo>
                      <a:cubicBezTo>
                        <a:pt x="8" y="19"/>
                        <a:pt x="16" y="13"/>
                        <a:pt x="23" y="6"/>
                      </a:cubicBezTo>
                      <a:cubicBezTo>
                        <a:pt x="25" y="4"/>
                        <a:pt x="22" y="0"/>
                        <a:pt x="1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1" name="Freeform 4525"/>
                <p:cNvSpPr/>
                <p:nvPr/>
              </p:nvSpPr>
              <p:spPr bwMode="auto">
                <a:xfrm>
                  <a:off x="4676" y="869"/>
                  <a:ext cx="13" cy="9"/>
                </a:xfrm>
                <a:custGeom>
                  <a:avLst/>
                  <a:gdLst>
                    <a:gd name="T0" fmla="*/ 3 w 7"/>
                    <a:gd name="T1" fmla="*/ 5 h 5"/>
                    <a:gd name="T2" fmla="*/ 7 w 7"/>
                    <a:gd name="T3" fmla="*/ 0 h 5"/>
                    <a:gd name="T4" fmla="*/ 5 w 7"/>
                    <a:gd name="T5" fmla="*/ 0 h 5"/>
                    <a:gd name="T6" fmla="*/ 0 w 7"/>
                    <a:gd name="T7" fmla="*/ 5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4" y="3"/>
                        <a:pt x="5" y="2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2"/>
                        <a:pt x="2" y="3"/>
                        <a:pt x="0" y="5"/>
                      </a:cubicBezTo>
                      <a:cubicBezTo>
                        <a:pt x="1" y="5"/>
                        <a:pt x="2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2" name="Freeform 4526"/>
                <p:cNvSpPr/>
                <p:nvPr/>
              </p:nvSpPr>
              <p:spPr bwMode="auto">
                <a:xfrm>
                  <a:off x="4696" y="864"/>
                  <a:ext cx="17" cy="14"/>
                </a:xfrm>
                <a:custGeom>
                  <a:avLst/>
                  <a:gdLst>
                    <a:gd name="T0" fmla="*/ 8 w 10"/>
                    <a:gd name="T1" fmla="*/ 2 h 8"/>
                    <a:gd name="T2" fmla="*/ 10 w 10"/>
                    <a:gd name="T3" fmla="*/ 0 h 8"/>
                    <a:gd name="T4" fmla="*/ 5 w 10"/>
                    <a:gd name="T5" fmla="*/ 1 h 8"/>
                    <a:gd name="T6" fmla="*/ 0 w 10"/>
                    <a:gd name="T7" fmla="*/ 8 h 8"/>
                    <a:gd name="T8" fmla="*/ 4 w 10"/>
                    <a:gd name="T9" fmla="*/ 7 h 8"/>
                    <a:gd name="T10" fmla="*/ 8 w 10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8" y="2"/>
                      </a:moveTo>
                      <a:cubicBezTo>
                        <a:pt x="9" y="1"/>
                        <a:pt x="9" y="1"/>
                        <a:pt x="10" y="0"/>
                      </a:cubicBezTo>
                      <a:cubicBezTo>
                        <a:pt x="8" y="0"/>
                        <a:pt x="7" y="1"/>
                        <a:pt x="5" y="1"/>
                      </a:cubicBezTo>
                      <a:cubicBezTo>
                        <a:pt x="4" y="3"/>
                        <a:pt x="2" y="5"/>
                        <a:pt x="0" y="8"/>
                      </a:cubicBezTo>
                      <a:cubicBezTo>
                        <a:pt x="1" y="7"/>
                        <a:pt x="3" y="7"/>
                        <a:pt x="4" y="7"/>
                      </a:cubicBezTo>
                      <a:cubicBezTo>
                        <a:pt x="6" y="5"/>
                        <a:pt x="7" y="4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3" name="Freeform 4527"/>
                <p:cNvSpPr/>
                <p:nvPr/>
              </p:nvSpPr>
              <p:spPr bwMode="auto">
                <a:xfrm>
                  <a:off x="4668" y="869"/>
                  <a:ext cx="12" cy="9"/>
                </a:xfrm>
                <a:custGeom>
                  <a:avLst/>
                  <a:gdLst>
                    <a:gd name="T0" fmla="*/ 3 w 7"/>
                    <a:gd name="T1" fmla="*/ 5 h 5"/>
                    <a:gd name="T2" fmla="*/ 3 w 7"/>
                    <a:gd name="T3" fmla="*/ 5 h 5"/>
                    <a:gd name="T4" fmla="*/ 7 w 7"/>
                    <a:gd name="T5" fmla="*/ 0 h 5"/>
                    <a:gd name="T6" fmla="*/ 4 w 7"/>
                    <a:gd name="T7" fmla="*/ 0 h 5"/>
                    <a:gd name="T8" fmla="*/ 3 w 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"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5" y="3"/>
                        <a:pt x="6" y="2"/>
                        <a:pt x="7" y="0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0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4" name="Freeform 4528"/>
                <p:cNvSpPr/>
                <p:nvPr/>
              </p:nvSpPr>
              <p:spPr bwMode="auto">
                <a:xfrm>
                  <a:off x="4708" y="834"/>
                  <a:ext cx="7" cy="9"/>
                </a:xfrm>
                <a:custGeom>
                  <a:avLst/>
                  <a:gdLst>
                    <a:gd name="T0" fmla="*/ 4 w 4"/>
                    <a:gd name="T1" fmla="*/ 0 h 5"/>
                    <a:gd name="T2" fmla="*/ 4 w 4"/>
                    <a:gd name="T3" fmla="*/ 0 h 5"/>
                    <a:gd name="T4" fmla="*/ 0 w 4"/>
                    <a:gd name="T5" fmla="*/ 4 h 5"/>
                    <a:gd name="T6" fmla="*/ 0 w 4"/>
                    <a:gd name="T7" fmla="*/ 5 h 5"/>
                    <a:gd name="T8" fmla="*/ 4 w 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3"/>
                        <a:pt x="3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5" name="Freeform 4529"/>
                <p:cNvSpPr/>
                <p:nvPr/>
              </p:nvSpPr>
              <p:spPr bwMode="auto">
                <a:xfrm>
                  <a:off x="4709" y="836"/>
                  <a:ext cx="9" cy="18"/>
                </a:xfrm>
                <a:custGeom>
                  <a:avLst/>
                  <a:gdLst>
                    <a:gd name="T0" fmla="*/ 0 w 5"/>
                    <a:gd name="T1" fmla="*/ 5 h 10"/>
                    <a:gd name="T2" fmla="*/ 2 w 5"/>
                    <a:gd name="T3" fmla="*/ 10 h 10"/>
                    <a:gd name="T4" fmla="*/ 5 w 5"/>
                    <a:gd name="T5" fmla="*/ 6 h 10"/>
                    <a:gd name="T6" fmla="*/ 3 w 5"/>
                    <a:gd name="T7" fmla="*/ 0 h 10"/>
                    <a:gd name="T8" fmla="*/ 0 w 5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0">
                      <a:moveTo>
                        <a:pt x="0" y="5"/>
                      </a:moveTo>
                      <a:cubicBezTo>
                        <a:pt x="0" y="7"/>
                        <a:pt x="1" y="9"/>
                        <a:pt x="2" y="10"/>
                      </a:cubicBezTo>
                      <a:cubicBezTo>
                        <a:pt x="3" y="9"/>
                        <a:pt x="4" y="8"/>
                        <a:pt x="5" y="6"/>
                      </a:cubicBezTo>
                      <a:cubicBezTo>
                        <a:pt x="5" y="4"/>
                        <a:pt x="4" y="2"/>
                        <a:pt x="3" y="0"/>
                      </a:cubicBezTo>
                      <a:cubicBezTo>
                        <a:pt x="2" y="2"/>
                        <a:pt x="1" y="4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6" name="Freeform 4530"/>
                <p:cNvSpPr/>
                <p:nvPr/>
              </p:nvSpPr>
              <p:spPr bwMode="auto">
                <a:xfrm>
                  <a:off x="4713" y="850"/>
                  <a:ext cx="9" cy="11"/>
                </a:xfrm>
                <a:custGeom>
                  <a:avLst/>
                  <a:gdLst>
                    <a:gd name="T0" fmla="*/ 5 w 5"/>
                    <a:gd name="T1" fmla="*/ 1 h 6"/>
                    <a:gd name="T2" fmla="*/ 4 w 5"/>
                    <a:gd name="T3" fmla="*/ 0 h 6"/>
                    <a:gd name="T4" fmla="*/ 0 w 5"/>
                    <a:gd name="T5" fmla="*/ 4 h 6"/>
                    <a:gd name="T6" fmla="*/ 1 w 5"/>
                    <a:gd name="T7" fmla="*/ 6 h 6"/>
                    <a:gd name="T8" fmla="*/ 5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5" y="1"/>
                      </a:move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1"/>
                        <a:pt x="2" y="2"/>
                        <a:pt x="0" y="4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3" y="4"/>
                        <a:pt x="4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7" name="Freeform 4531"/>
                <p:cNvSpPr/>
                <p:nvPr/>
              </p:nvSpPr>
              <p:spPr bwMode="auto">
                <a:xfrm>
                  <a:off x="4699" y="754"/>
                  <a:ext cx="28" cy="84"/>
                </a:xfrm>
                <a:custGeom>
                  <a:avLst/>
                  <a:gdLst>
                    <a:gd name="T0" fmla="*/ 4 w 16"/>
                    <a:gd name="T1" fmla="*/ 39 h 48"/>
                    <a:gd name="T2" fmla="*/ 5 w 16"/>
                    <a:gd name="T3" fmla="*/ 40 h 48"/>
                    <a:gd name="T4" fmla="*/ 3 w 16"/>
                    <a:gd name="T5" fmla="*/ 42 h 48"/>
                    <a:gd name="T6" fmla="*/ 4 w 16"/>
                    <a:gd name="T7" fmla="*/ 48 h 48"/>
                    <a:gd name="T8" fmla="*/ 8 w 16"/>
                    <a:gd name="T9" fmla="*/ 44 h 48"/>
                    <a:gd name="T10" fmla="*/ 8 w 16"/>
                    <a:gd name="T11" fmla="*/ 40 h 48"/>
                    <a:gd name="T12" fmla="*/ 7 w 16"/>
                    <a:gd name="T13" fmla="*/ 35 h 48"/>
                    <a:gd name="T14" fmla="*/ 13 w 16"/>
                    <a:gd name="T15" fmla="*/ 5 h 48"/>
                    <a:gd name="T16" fmla="*/ 9 w 16"/>
                    <a:gd name="T17" fmla="*/ 2 h 48"/>
                    <a:gd name="T18" fmla="*/ 2 w 16"/>
                    <a:gd name="T19" fmla="*/ 37 h 48"/>
                    <a:gd name="T20" fmla="*/ 2 w 16"/>
                    <a:gd name="T21" fmla="*/ 41 h 48"/>
                    <a:gd name="T22" fmla="*/ 4 w 16"/>
                    <a:gd name="T23" fmla="*/ 39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48">
                      <a:moveTo>
                        <a:pt x="4" y="39"/>
                      </a:moveTo>
                      <a:cubicBezTo>
                        <a:pt x="5" y="38"/>
                        <a:pt x="6" y="39"/>
                        <a:pt x="5" y="40"/>
                      </a:cubicBezTo>
                      <a:cubicBezTo>
                        <a:pt x="4" y="41"/>
                        <a:pt x="4" y="42"/>
                        <a:pt x="3" y="42"/>
                      </a:cubicBezTo>
                      <a:cubicBezTo>
                        <a:pt x="3" y="44"/>
                        <a:pt x="4" y="46"/>
                        <a:pt x="4" y="48"/>
                      </a:cubicBezTo>
                      <a:cubicBezTo>
                        <a:pt x="6" y="47"/>
                        <a:pt x="7" y="45"/>
                        <a:pt x="8" y="44"/>
                      </a:cubicBezTo>
                      <a:cubicBezTo>
                        <a:pt x="8" y="42"/>
                        <a:pt x="8" y="41"/>
                        <a:pt x="8" y="40"/>
                      </a:cubicBezTo>
                      <a:cubicBezTo>
                        <a:pt x="7" y="38"/>
                        <a:pt x="7" y="37"/>
                        <a:pt x="7" y="35"/>
                      </a:cubicBezTo>
                      <a:cubicBezTo>
                        <a:pt x="6" y="24"/>
                        <a:pt x="7" y="13"/>
                        <a:pt x="13" y="5"/>
                      </a:cubicBezTo>
                      <a:cubicBezTo>
                        <a:pt x="16" y="3"/>
                        <a:pt x="11" y="0"/>
                        <a:pt x="9" y="2"/>
                      </a:cubicBezTo>
                      <a:cubicBezTo>
                        <a:pt x="2" y="12"/>
                        <a:pt x="0" y="25"/>
                        <a:pt x="2" y="37"/>
                      </a:cubicBezTo>
                      <a:cubicBezTo>
                        <a:pt x="2" y="38"/>
                        <a:pt x="2" y="39"/>
                        <a:pt x="2" y="41"/>
                      </a:cubicBezTo>
                      <a:cubicBezTo>
                        <a:pt x="3" y="40"/>
                        <a:pt x="4" y="40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8" name="Freeform 4532"/>
                <p:cNvSpPr/>
                <p:nvPr/>
              </p:nvSpPr>
              <p:spPr bwMode="auto">
                <a:xfrm>
                  <a:off x="4716" y="855"/>
                  <a:ext cx="13" cy="14"/>
                </a:xfrm>
                <a:custGeom>
                  <a:avLst/>
                  <a:gdLst>
                    <a:gd name="T0" fmla="*/ 5 w 7"/>
                    <a:gd name="T1" fmla="*/ 2 h 8"/>
                    <a:gd name="T2" fmla="*/ 5 w 7"/>
                    <a:gd name="T3" fmla="*/ 2 h 8"/>
                    <a:gd name="T4" fmla="*/ 4 w 7"/>
                    <a:gd name="T5" fmla="*/ 0 h 8"/>
                    <a:gd name="T6" fmla="*/ 0 w 7"/>
                    <a:gd name="T7" fmla="*/ 4 h 8"/>
                    <a:gd name="T8" fmla="*/ 1 w 7"/>
                    <a:gd name="T9" fmla="*/ 5 h 8"/>
                    <a:gd name="T10" fmla="*/ 5 w 7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8"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3" y="1"/>
                        <a:pt x="1" y="3"/>
                        <a:pt x="0" y="4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2" y="8"/>
                        <a:pt x="7" y="5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9" name="Freeform 4533"/>
                <p:cNvSpPr>
                  <a:spLocks noEditPoints="1"/>
                </p:cNvSpPr>
                <p:nvPr/>
              </p:nvSpPr>
              <p:spPr bwMode="auto">
                <a:xfrm>
                  <a:off x="4569" y="807"/>
                  <a:ext cx="280" cy="278"/>
                </a:xfrm>
                <a:custGeom>
                  <a:avLst/>
                  <a:gdLst>
                    <a:gd name="T0" fmla="*/ 64 w 161"/>
                    <a:gd name="T1" fmla="*/ 36 h 160"/>
                    <a:gd name="T2" fmla="*/ 4 w 161"/>
                    <a:gd name="T3" fmla="*/ 102 h 160"/>
                    <a:gd name="T4" fmla="*/ 15 w 161"/>
                    <a:gd name="T5" fmla="*/ 90 h 160"/>
                    <a:gd name="T6" fmla="*/ 79 w 161"/>
                    <a:gd name="T7" fmla="*/ 9 h 160"/>
                    <a:gd name="T8" fmla="*/ 75 w 161"/>
                    <a:gd name="T9" fmla="*/ 13 h 160"/>
                    <a:gd name="T10" fmla="*/ 5 w 161"/>
                    <a:gd name="T11" fmla="*/ 97 h 160"/>
                    <a:gd name="T12" fmla="*/ 70 w 161"/>
                    <a:gd name="T13" fmla="*/ 15 h 160"/>
                    <a:gd name="T14" fmla="*/ 6 w 161"/>
                    <a:gd name="T15" fmla="*/ 85 h 160"/>
                    <a:gd name="T16" fmla="*/ 27 w 161"/>
                    <a:gd name="T17" fmla="*/ 56 h 160"/>
                    <a:gd name="T18" fmla="*/ 46 w 161"/>
                    <a:gd name="T19" fmla="*/ 29 h 160"/>
                    <a:gd name="T20" fmla="*/ 10 w 161"/>
                    <a:gd name="T21" fmla="*/ 73 h 160"/>
                    <a:gd name="T22" fmla="*/ 53 w 161"/>
                    <a:gd name="T23" fmla="*/ 24 h 160"/>
                    <a:gd name="T24" fmla="*/ 8 w 161"/>
                    <a:gd name="T25" fmla="*/ 80 h 160"/>
                    <a:gd name="T26" fmla="*/ 34 w 161"/>
                    <a:gd name="T27" fmla="*/ 55 h 160"/>
                    <a:gd name="T28" fmla="*/ 1 w 161"/>
                    <a:gd name="T29" fmla="*/ 102 h 160"/>
                    <a:gd name="T30" fmla="*/ 36 w 161"/>
                    <a:gd name="T31" fmla="*/ 61 h 160"/>
                    <a:gd name="T32" fmla="*/ 6 w 161"/>
                    <a:gd name="T33" fmla="*/ 98 h 160"/>
                    <a:gd name="T34" fmla="*/ 4 w 161"/>
                    <a:gd name="T35" fmla="*/ 104 h 160"/>
                    <a:gd name="T36" fmla="*/ 67 w 161"/>
                    <a:gd name="T37" fmla="*/ 36 h 160"/>
                    <a:gd name="T38" fmla="*/ 84 w 161"/>
                    <a:gd name="T39" fmla="*/ 16 h 160"/>
                    <a:gd name="T40" fmla="*/ 5 w 161"/>
                    <a:gd name="T41" fmla="*/ 116 h 160"/>
                    <a:gd name="T42" fmla="*/ 22 w 161"/>
                    <a:gd name="T43" fmla="*/ 98 h 160"/>
                    <a:gd name="T44" fmla="*/ 83 w 161"/>
                    <a:gd name="T45" fmla="*/ 29 h 160"/>
                    <a:gd name="T46" fmla="*/ 84 w 161"/>
                    <a:gd name="T47" fmla="*/ 31 h 160"/>
                    <a:gd name="T48" fmla="*/ 54 w 161"/>
                    <a:gd name="T49" fmla="*/ 67 h 160"/>
                    <a:gd name="T50" fmla="*/ 4 w 161"/>
                    <a:gd name="T51" fmla="*/ 131 h 160"/>
                    <a:gd name="T52" fmla="*/ 29 w 161"/>
                    <a:gd name="T53" fmla="*/ 102 h 160"/>
                    <a:gd name="T54" fmla="*/ 7 w 161"/>
                    <a:gd name="T55" fmla="*/ 136 h 160"/>
                    <a:gd name="T56" fmla="*/ 68 w 161"/>
                    <a:gd name="T57" fmla="*/ 71 h 160"/>
                    <a:gd name="T58" fmla="*/ 12 w 161"/>
                    <a:gd name="T59" fmla="*/ 142 h 160"/>
                    <a:gd name="T60" fmla="*/ 38 w 161"/>
                    <a:gd name="T61" fmla="*/ 115 h 160"/>
                    <a:gd name="T62" fmla="*/ 15 w 161"/>
                    <a:gd name="T63" fmla="*/ 149 h 160"/>
                    <a:gd name="T64" fmla="*/ 25 w 161"/>
                    <a:gd name="T65" fmla="*/ 138 h 160"/>
                    <a:gd name="T66" fmla="*/ 81 w 161"/>
                    <a:gd name="T67" fmla="*/ 81 h 160"/>
                    <a:gd name="T68" fmla="*/ 18 w 161"/>
                    <a:gd name="T69" fmla="*/ 159 h 160"/>
                    <a:gd name="T70" fmla="*/ 159 w 161"/>
                    <a:gd name="T71" fmla="*/ 12 h 160"/>
                    <a:gd name="T72" fmla="*/ 46 w 161"/>
                    <a:gd name="T73" fmla="*/ 130 h 160"/>
                    <a:gd name="T74" fmla="*/ 24 w 161"/>
                    <a:gd name="T75" fmla="*/ 150 h 160"/>
                    <a:gd name="T76" fmla="*/ 101 w 161"/>
                    <a:gd name="T77" fmla="*/ 62 h 160"/>
                    <a:gd name="T78" fmla="*/ 147 w 161"/>
                    <a:gd name="T79" fmla="*/ 15 h 160"/>
                    <a:gd name="T80" fmla="*/ 152 w 161"/>
                    <a:gd name="T81" fmla="*/ 9 h 160"/>
                    <a:gd name="T82" fmla="*/ 103 w 161"/>
                    <a:gd name="T83" fmla="*/ 58 h 160"/>
                    <a:gd name="T84" fmla="*/ 48 w 161"/>
                    <a:gd name="T85" fmla="*/ 110 h 160"/>
                    <a:gd name="T86" fmla="*/ 147 w 161"/>
                    <a:gd name="T87" fmla="*/ 7 h 160"/>
                    <a:gd name="T88" fmla="*/ 126 w 161"/>
                    <a:gd name="T89" fmla="*/ 26 h 160"/>
                    <a:gd name="T90" fmla="*/ 15 w 161"/>
                    <a:gd name="T91" fmla="*/ 141 h 160"/>
                    <a:gd name="T92" fmla="*/ 93 w 161"/>
                    <a:gd name="T93" fmla="*/ 47 h 160"/>
                    <a:gd name="T94" fmla="*/ 134 w 161"/>
                    <a:gd name="T95" fmla="*/ 1 h 160"/>
                    <a:gd name="T96" fmla="*/ 10 w 161"/>
                    <a:gd name="T97" fmla="*/ 135 h 160"/>
                    <a:gd name="T98" fmla="*/ 96 w 161"/>
                    <a:gd name="T99" fmla="*/ 31 h 160"/>
                    <a:gd name="T100" fmla="*/ 115 w 161"/>
                    <a:gd name="T101" fmla="*/ 7 h 160"/>
                    <a:gd name="T102" fmla="*/ 119 w 161"/>
                    <a:gd name="T103" fmla="*/ 2 h 160"/>
                    <a:gd name="T104" fmla="*/ 99 w 161"/>
                    <a:gd name="T105" fmla="*/ 24 h 160"/>
                    <a:gd name="T106" fmla="*/ 78 w 161"/>
                    <a:gd name="T107" fmla="*/ 41 h 160"/>
                    <a:gd name="T108" fmla="*/ 104 w 161"/>
                    <a:gd name="T109" fmla="*/ 5 h 160"/>
                    <a:gd name="T110" fmla="*/ 86 w 161"/>
                    <a:gd name="T111" fmla="*/ 23 h 160"/>
                    <a:gd name="T112" fmla="*/ 53 w 161"/>
                    <a:gd name="T113" fmla="*/ 61 h 160"/>
                    <a:gd name="T114" fmla="*/ 46 w 161"/>
                    <a:gd name="T115" fmla="*/ 66 h 160"/>
                    <a:gd name="T116" fmla="*/ 84 w 161"/>
                    <a:gd name="T117" fmla="*/ 17 h 160"/>
                    <a:gd name="T118" fmla="*/ 89 w 161"/>
                    <a:gd name="T119" fmla="*/ 8 h 160"/>
                    <a:gd name="T120" fmla="*/ 132 w 161"/>
                    <a:gd name="T121" fmla="*/ 4 h 160"/>
                    <a:gd name="T122" fmla="*/ 128 w 161"/>
                    <a:gd name="T123" fmla="*/ 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61" h="160">
                      <a:moveTo>
                        <a:pt x="83" y="14"/>
                      </a:moveTo>
                      <a:cubicBezTo>
                        <a:pt x="82" y="15"/>
                        <a:pt x="81" y="17"/>
                        <a:pt x="79" y="18"/>
                      </a:cubicBezTo>
                      <a:cubicBezTo>
                        <a:pt x="77" y="22"/>
                        <a:pt x="74" y="25"/>
                        <a:pt x="71" y="28"/>
                      </a:cubicBezTo>
                      <a:cubicBezTo>
                        <a:pt x="69" y="31"/>
                        <a:pt x="67" y="33"/>
                        <a:pt x="64" y="36"/>
                      </a:cubicBezTo>
                      <a:cubicBezTo>
                        <a:pt x="63" y="38"/>
                        <a:pt x="62" y="39"/>
                        <a:pt x="60" y="41"/>
                      </a:cubicBezTo>
                      <a:cubicBezTo>
                        <a:pt x="56" y="45"/>
                        <a:pt x="52" y="50"/>
                        <a:pt x="49" y="54"/>
                      </a:cubicBezTo>
                      <a:cubicBezTo>
                        <a:pt x="41" y="62"/>
                        <a:pt x="34" y="70"/>
                        <a:pt x="27" y="78"/>
                      </a:cubicBezTo>
                      <a:cubicBezTo>
                        <a:pt x="19" y="86"/>
                        <a:pt x="13" y="96"/>
                        <a:pt x="4" y="102"/>
                      </a:cubicBezTo>
                      <a:cubicBezTo>
                        <a:pt x="4" y="103"/>
                        <a:pt x="4" y="103"/>
                        <a:pt x="4" y="103"/>
                      </a:cubicBezTo>
                      <a:cubicBezTo>
                        <a:pt x="1" y="105"/>
                        <a:pt x="2" y="104"/>
                        <a:pt x="4" y="102"/>
                      </a:cubicBezTo>
                      <a:cubicBezTo>
                        <a:pt x="5" y="101"/>
                        <a:pt x="7" y="100"/>
                        <a:pt x="7" y="99"/>
                      </a:cubicBezTo>
                      <a:cubicBezTo>
                        <a:pt x="10" y="97"/>
                        <a:pt x="13" y="93"/>
                        <a:pt x="15" y="90"/>
                      </a:cubicBezTo>
                      <a:cubicBezTo>
                        <a:pt x="22" y="80"/>
                        <a:pt x="29" y="71"/>
                        <a:pt x="37" y="62"/>
                      </a:cubicBezTo>
                      <a:cubicBezTo>
                        <a:pt x="51" y="46"/>
                        <a:pt x="64" y="29"/>
                        <a:pt x="78" y="12"/>
                      </a:cubicBezTo>
                      <a:cubicBezTo>
                        <a:pt x="79" y="12"/>
                        <a:pt x="79" y="11"/>
                        <a:pt x="80" y="10"/>
                      </a:cubicBezTo>
                      <a:cubicBezTo>
                        <a:pt x="81" y="9"/>
                        <a:pt x="80" y="8"/>
                        <a:pt x="79" y="9"/>
                      </a:cubicBezTo>
                      <a:cubicBezTo>
                        <a:pt x="79" y="10"/>
                        <a:pt x="78" y="10"/>
                        <a:pt x="77" y="11"/>
                      </a:cubicBezTo>
                      <a:cubicBezTo>
                        <a:pt x="77" y="11"/>
                        <a:pt x="77" y="11"/>
                        <a:pt x="77" y="11"/>
                      </a:cubicBezTo>
                      <a:cubicBezTo>
                        <a:pt x="76" y="11"/>
                        <a:pt x="76" y="12"/>
                        <a:pt x="75" y="13"/>
                      </a:cubicBezTo>
                      <a:cubicBezTo>
                        <a:pt x="75" y="13"/>
                        <a:pt x="75" y="13"/>
                        <a:pt x="75" y="13"/>
                      </a:cubicBezTo>
                      <a:cubicBezTo>
                        <a:pt x="51" y="39"/>
                        <a:pt x="29" y="66"/>
                        <a:pt x="8" y="94"/>
                      </a:cubicBezTo>
                      <a:cubicBezTo>
                        <a:pt x="7" y="95"/>
                        <a:pt x="5" y="98"/>
                        <a:pt x="4" y="99"/>
                      </a:cubicBezTo>
                      <a:cubicBezTo>
                        <a:pt x="3" y="100"/>
                        <a:pt x="3" y="100"/>
                        <a:pt x="4" y="99"/>
                      </a:cubicBezTo>
                      <a:cubicBezTo>
                        <a:pt x="4" y="98"/>
                        <a:pt x="5" y="98"/>
                        <a:pt x="5" y="97"/>
                      </a:cubicBezTo>
                      <a:cubicBezTo>
                        <a:pt x="8" y="93"/>
                        <a:pt x="11" y="89"/>
                        <a:pt x="13" y="85"/>
                      </a:cubicBezTo>
                      <a:cubicBezTo>
                        <a:pt x="19" y="77"/>
                        <a:pt x="24" y="70"/>
                        <a:pt x="30" y="63"/>
                      </a:cubicBezTo>
                      <a:cubicBezTo>
                        <a:pt x="43" y="47"/>
                        <a:pt x="56" y="31"/>
                        <a:pt x="69" y="15"/>
                      </a:cubicBezTo>
                      <a:cubicBezTo>
                        <a:pt x="69" y="15"/>
                        <a:pt x="70" y="15"/>
                        <a:pt x="70" y="15"/>
                      </a:cubicBezTo>
                      <a:cubicBezTo>
                        <a:pt x="70" y="14"/>
                        <a:pt x="69" y="13"/>
                        <a:pt x="69" y="14"/>
                      </a:cubicBezTo>
                      <a:cubicBezTo>
                        <a:pt x="68" y="15"/>
                        <a:pt x="67" y="16"/>
                        <a:pt x="66" y="17"/>
                      </a:cubicBezTo>
                      <a:cubicBezTo>
                        <a:pt x="45" y="38"/>
                        <a:pt x="27" y="61"/>
                        <a:pt x="8" y="84"/>
                      </a:cubicBezTo>
                      <a:cubicBezTo>
                        <a:pt x="7" y="84"/>
                        <a:pt x="7" y="85"/>
                        <a:pt x="6" y="85"/>
                      </a:cubicBezTo>
                      <a:cubicBezTo>
                        <a:pt x="5" y="87"/>
                        <a:pt x="4" y="88"/>
                        <a:pt x="4" y="88"/>
                      </a:cubicBezTo>
                      <a:cubicBezTo>
                        <a:pt x="5" y="87"/>
                        <a:pt x="6" y="85"/>
                        <a:pt x="7" y="84"/>
                      </a:cubicBezTo>
                      <a:cubicBezTo>
                        <a:pt x="8" y="81"/>
                        <a:pt x="10" y="78"/>
                        <a:pt x="12" y="75"/>
                      </a:cubicBezTo>
                      <a:cubicBezTo>
                        <a:pt x="17" y="69"/>
                        <a:pt x="22" y="62"/>
                        <a:pt x="27" y="56"/>
                      </a:cubicBezTo>
                      <a:cubicBezTo>
                        <a:pt x="37" y="45"/>
                        <a:pt x="47" y="33"/>
                        <a:pt x="57" y="21"/>
                      </a:cubicBezTo>
                      <a:cubicBezTo>
                        <a:pt x="58" y="21"/>
                        <a:pt x="58" y="21"/>
                        <a:pt x="58" y="21"/>
                      </a:cubicBezTo>
                      <a:cubicBezTo>
                        <a:pt x="58" y="20"/>
                        <a:pt x="58" y="19"/>
                        <a:pt x="57" y="20"/>
                      </a:cubicBezTo>
                      <a:cubicBezTo>
                        <a:pt x="53" y="22"/>
                        <a:pt x="49" y="25"/>
                        <a:pt x="46" y="29"/>
                      </a:cubicBezTo>
                      <a:cubicBezTo>
                        <a:pt x="42" y="33"/>
                        <a:pt x="39" y="36"/>
                        <a:pt x="36" y="40"/>
                      </a:cubicBezTo>
                      <a:cubicBezTo>
                        <a:pt x="28" y="50"/>
                        <a:pt x="19" y="60"/>
                        <a:pt x="11" y="71"/>
                      </a:cubicBezTo>
                      <a:cubicBezTo>
                        <a:pt x="11" y="71"/>
                        <a:pt x="10" y="72"/>
                        <a:pt x="10" y="72"/>
                      </a:cubicBezTo>
                      <a:cubicBezTo>
                        <a:pt x="10" y="73"/>
                        <a:pt x="10" y="73"/>
                        <a:pt x="10" y="73"/>
                      </a:cubicBezTo>
                      <a:cubicBezTo>
                        <a:pt x="10" y="73"/>
                        <a:pt x="11" y="73"/>
                        <a:pt x="11" y="73"/>
                      </a:cubicBezTo>
                      <a:cubicBezTo>
                        <a:pt x="19" y="62"/>
                        <a:pt x="28" y="52"/>
                        <a:pt x="37" y="41"/>
                      </a:cubicBezTo>
                      <a:cubicBezTo>
                        <a:pt x="41" y="36"/>
                        <a:pt x="45" y="31"/>
                        <a:pt x="50" y="27"/>
                      </a:cubicBezTo>
                      <a:cubicBezTo>
                        <a:pt x="51" y="26"/>
                        <a:pt x="52" y="25"/>
                        <a:pt x="53" y="24"/>
                      </a:cubicBezTo>
                      <a:cubicBezTo>
                        <a:pt x="54" y="23"/>
                        <a:pt x="55" y="23"/>
                        <a:pt x="55" y="22"/>
                      </a:cubicBezTo>
                      <a:cubicBezTo>
                        <a:pt x="55" y="23"/>
                        <a:pt x="54" y="23"/>
                        <a:pt x="54" y="24"/>
                      </a:cubicBezTo>
                      <a:cubicBezTo>
                        <a:pt x="52" y="26"/>
                        <a:pt x="49" y="29"/>
                        <a:pt x="47" y="31"/>
                      </a:cubicBezTo>
                      <a:cubicBezTo>
                        <a:pt x="33" y="47"/>
                        <a:pt x="19" y="62"/>
                        <a:pt x="8" y="80"/>
                      </a:cubicBezTo>
                      <a:cubicBezTo>
                        <a:pt x="6" y="83"/>
                        <a:pt x="4" y="87"/>
                        <a:pt x="2" y="90"/>
                      </a:cubicBezTo>
                      <a:cubicBezTo>
                        <a:pt x="1" y="91"/>
                        <a:pt x="2" y="91"/>
                        <a:pt x="3" y="91"/>
                      </a:cubicBezTo>
                      <a:cubicBezTo>
                        <a:pt x="4" y="90"/>
                        <a:pt x="5" y="88"/>
                        <a:pt x="6" y="87"/>
                      </a:cubicBezTo>
                      <a:cubicBezTo>
                        <a:pt x="16" y="77"/>
                        <a:pt x="25" y="66"/>
                        <a:pt x="34" y="55"/>
                      </a:cubicBezTo>
                      <a:cubicBezTo>
                        <a:pt x="40" y="48"/>
                        <a:pt x="45" y="41"/>
                        <a:pt x="51" y="35"/>
                      </a:cubicBezTo>
                      <a:cubicBezTo>
                        <a:pt x="53" y="32"/>
                        <a:pt x="55" y="30"/>
                        <a:pt x="58" y="27"/>
                      </a:cubicBezTo>
                      <a:cubicBezTo>
                        <a:pt x="39" y="50"/>
                        <a:pt x="21" y="73"/>
                        <a:pt x="4" y="96"/>
                      </a:cubicBezTo>
                      <a:cubicBezTo>
                        <a:pt x="3" y="98"/>
                        <a:pt x="2" y="100"/>
                        <a:pt x="1" y="102"/>
                      </a:cubicBezTo>
                      <a:cubicBezTo>
                        <a:pt x="0" y="102"/>
                        <a:pt x="1" y="103"/>
                        <a:pt x="2" y="103"/>
                      </a:cubicBezTo>
                      <a:cubicBezTo>
                        <a:pt x="2" y="102"/>
                        <a:pt x="3" y="101"/>
                        <a:pt x="4" y="100"/>
                      </a:cubicBezTo>
                      <a:cubicBezTo>
                        <a:pt x="9" y="95"/>
                        <a:pt x="13" y="90"/>
                        <a:pt x="17" y="84"/>
                      </a:cubicBezTo>
                      <a:cubicBezTo>
                        <a:pt x="22" y="76"/>
                        <a:pt x="29" y="68"/>
                        <a:pt x="36" y="61"/>
                      </a:cubicBezTo>
                      <a:cubicBezTo>
                        <a:pt x="43" y="52"/>
                        <a:pt x="49" y="44"/>
                        <a:pt x="57" y="36"/>
                      </a:cubicBezTo>
                      <a:cubicBezTo>
                        <a:pt x="50" y="44"/>
                        <a:pt x="44" y="51"/>
                        <a:pt x="38" y="59"/>
                      </a:cubicBezTo>
                      <a:cubicBezTo>
                        <a:pt x="31" y="67"/>
                        <a:pt x="24" y="75"/>
                        <a:pt x="18" y="84"/>
                      </a:cubicBezTo>
                      <a:cubicBezTo>
                        <a:pt x="14" y="89"/>
                        <a:pt x="11" y="94"/>
                        <a:pt x="6" y="98"/>
                      </a:cubicBezTo>
                      <a:cubicBezTo>
                        <a:pt x="6" y="99"/>
                        <a:pt x="5" y="100"/>
                        <a:pt x="4" y="101"/>
                      </a:cubicBezTo>
                      <a:cubicBezTo>
                        <a:pt x="3" y="102"/>
                        <a:pt x="1" y="104"/>
                        <a:pt x="0" y="106"/>
                      </a:cubicBezTo>
                      <a:cubicBezTo>
                        <a:pt x="0" y="106"/>
                        <a:pt x="0" y="107"/>
                        <a:pt x="1" y="107"/>
                      </a:cubicBezTo>
                      <a:cubicBezTo>
                        <a:pt x="2" y="106"/>
                        <a:pt x="3" y="105"/>
                        <a:pt x="4" y="104"/>
                      </a:cubicBezTo>
                      <a:cubicBezTo>
                        <a:pt x="9" y="100"/>
                        <a:pt x="13" y="96"/>
                        <a:pt x="17" y="91"/>
                      </a:cubicBezTo>
                      <a:cubicBezTo>
                        <a:pt x="25" y="82"/>
                        <a:pt x="33" y="73"/>
                        <a:pt x="41" y="64"/>
                      </a:cubicBezTo>
                      <a:cubicBezTo>
                        <a:pt x="48" y="57"/>
                        <a:pt x="55" y="49"/>
                        <a:pt x="62" y="41"/>
                      </a:cubicBezTo>
                      <a:cubicBezTo>
                        <a:pt x="64" y="39"/>
                        <a:pt x="65" y="38"/>
                        <a:pt x="67" y="36"/>
                      </a:cubicBezTo>
                      <a:cubicBezTo>
                        <a:pt x="72" y="31"/>
                        <a:pt x="76" y="26"/>
                        <a:pt x="80" y="20"/>
                      </a:cubicBezTo>
                      <a:cubicBezTo>
                        <a:pt x="81" y="19"/>
                        <a:pt x="83" y="17"/>
                        <a:pt x="84" y="16"/>
                      </a:cubicBezTo>
                      <a:cubicBezTo>
                        <a:pt x="85" y="14"/>
                        <a:pt x="87" y="11"/>
                        <a:pt x="88" y="9"/>
                      </a:cubicBezTo>
                      <a:cubicBezTo>
                        <a:pt x="87" y="12"/>
                        <a:pt x="85" y="14"/>
                        <a:pt x="84" y="16"/>
                      </a:cubicBezTo>
                      <a:cubicBezTo>
                        <a:pt x="83" y="17"/>
                        <a:pt x="81" y="19"/>
                        <a:pt x="80" y="21"/>
                      </a:cubicBezTo>
                      <a:cubicBezTo>
                        <a:pt x="76" y="26"/>
                        <a:pt x="73" y="31"/>
                        <a:pt x="69" y="36"/>
                      </a:cubicBezTo>
                      <a:cubicBezTo>
                        <a:pt x="67" y="38"/>
                        <a:pt x="66" y="39"/>
                        <a:pt x="65" y="41"/>
                      </a:cubicBezTo>
                      <a:cubicBezTo>
                        <a:pt x="45" y="66"/>
                        <a:pt x="24" y="91"/>
                        <a:pt x="5" y="116"/>
                      </a:cubicBezTo>
                      <a:cubicBezTo>
                        <a:pt x="3" y="118"/>
                        <a:pt x="2" y="120"/>
                        <a:pt x="1" y="122"/>
                      </a:cubicBezTo>
                      <a:cubicBezTo>
                        <a:pt x="0" y="122"/>
                        <a:pt x="1" y="123"/>
                        <a:pt x="2" y="122"/>
                      </a:cubicBezTo>
                      <a:cubicBezTo>
                        <a:pt x="3" y="122"/>
                        <a:pt x="4" y="121"/>
                        <a:pt x="5" y="120"/>
                      </a:cubicBezTo>
                      <a:cubicBezTo>
                        <a:pt x="12" y="113"/>
                        <a:pt x="17" y="105"/>
                        <a:pt x="22" y="98"/>
                      </a:cubicBezTo>
                      <a:cubicBezTo>
                        <a:pt x="30" y="88"/>
                        <a:pt x="39" y="79"/>
                        <a:pt x="47" y="69"/>
                      </a:cubicBezTo>
                      <a:cubicBezTo>
                        <a:pt x="56" y="60"/>
                        <a:pt x="64" y="50"/>
                        <a:pt x="73" y="41"/>
                      </a:cubicBezTo>
                      <a:cubicBezTo>
                        <a:pt x="75" y="38"/>
                        <a:pt x="77" y="36"/>
                        <a:pt x="78" y="34"/>
                      </a:cubicBezTo>
                      <a:cubicBezTo>
                        <a:pt x="80" y="32"/>
                        <a:pt x="82" y="31"/>
                        <a:pt x="83" y="29"/>
                      </a:cubicBezTo>
                      <a:cubicBezTo>
                        <a:pt x="85" y="27"/>
                        <a:pt x="86" y="26"/>
                        <a:pt x="87" y="25"/>
                      </a:cubicBezTo>
                      <a:cubicBezTo>
                        <a:pt x="92" y="19"/>
                        <a:pt x="97" y="13"/>
                        <a:pt x="102" y="8"/>
                      </a:cubicBezTo>
                      <a:cubicBezTo>
                        <a:pt x="97" y="13"/>
                        <a:pt x="92" y="20"/>
                        <a:pt x="88" y="26"/>
                      </a:cubicBezTo>
                      <a:cubicBezTo>
                        <a:pt x="87" y="28"/>
                        <a:pt x="86" y="29"/>
                        <a:pt x="84" y="31"/>
                      </a:cubicBezTo>
                      <a:cubicBezTo>
                        <a:pt x="84" y="32"/>
                        <a:pt x="83" y="32"/>
                        <a:pt x="83" y="33"/>
                      </a:cubicBezTo>
                      <a:cubicBezTo>
                        <a:pt x="82" y="34"/>
                        <a:pt x="82" y="34"/>
                        <a:pt x="81" y="35"/>
                      </a:cubicBezTo>
                      <a:cubicBezTo>
                        <a:pt x="80" y="37"/>
                        <a:pt x="79" y="38"/>
                        <a:pt x="77" y="40"/>
                      </a:cubicBezTo>
                      <a:cubicBezTo>
                        <a:pt x="70" y="49"/>
                        <a:pt x="62" y="58"/>
                        <a:pt x="54" y="67"/>
                      </a:cubicBezTo>
                      <a:cubicBezTo>
                        <a:pt x="42" y="82"/>
                        <a:pt x="31" y="96"/>
                        <a:pt x="19" y="111"/>
                      </a:cubicBezTo>
                      <a:cubicBezTo>
                        <a:pt x="18" y="113"/>
                        <a:pt x="16" y="115"/>
                        <a:pt x="14" y="117"/>
                      </a:cubicBezTo>
                      <a:cubicBezTo>
                        <a:pt x="12" y="121"/>
                        <a:pt x="9" y="124"/>
                        <a:pt x="7" y="127"/>
                      </a:cubicBezTo>
                      <a:cubicBezTo>
                        <a:pt x="6" y="128"/>
                        <a:pt x="5" y="130"/>
                        <a:pt x="4" y="131"/>
                      </a:cubicBezTo>
                      <a:cubicBezTo>
                        <a:pt x="3" y="132"/>
                        <a:pt x="4" y="132"/>
                        <a:pt x="5" y="132"/>
                      </a:cubicBezTo>
                      <a:cubicBezTo>
                        <a:pt x="6" y="131"/>
                        <a:pt x="6" y="130"/>
                        <a:pt x="7" y="129"/>
                      </a:cubicBezTo>
                      <a:cubicBezTo>
                        <a:pt x="10" y="126"/>
                        <a:pt x="12" y="122"/>
                        <a:pt x="15" y="119"/>
                      </a:cubicBezTo>
                      <a:cubicBezTo>
                        <a:pt x="19" y="113"/>
                        <a:pt x="24" y="108"/>
                        <a:pt x="29" y="102"/>
                      </a:cubicBezTo>
                      <a:cubicBezTo>
                        <a:pt x="39" y="91"/>
                        <a:pt x="49" y="79"/>
                        <a:pt x="60" y="68"/>
                      </a:cubicBezTo>
                      <a:cubicBezTo>
                        <a:pt x="67" y="60"/>
                        <a:pt x="75" y="52"/>
                        <a:pt x="83" y="44"/>
                      </a:cubicBezTo>
                      <a:cubicBezTo>
                        <a:pt x="57" y="73"/>
                        <a:pt x="30" y="101"/>
                        <a:pt x="9" y="134"/>
                      </a:cubicBezTo>
                      <a:cubicBezTo>
                        <a:pt x="8" y="135"/>
                        <a:pt x="8" y="136"/>
                        <a:pt x="7" y="136"/>
                      </a:cubicBezTo>
                      <a:cubicBezTo>
                        <a:pt x="7" y="137"/>
                        <a:pt x="7" y="138"/>
                        <a:pt x="8" y="137"/>
                      </a:cubicBezTo>
                      <a:cubicBezTo>
                        <a:pt x="9" y="137"/>
                        <a:pt x="9" y="136"/>
                        <a:pt x="10" y="136"/>
                      </a:cubicBezTo>
                      <a:cubicBezTo>
                        <a:pt x="19" y="127"/>
                        <a:pt x="27" y="117"/>
                        <a:pt x="35" y="107"/>
                      </a:cubicBezTo>
                      <a:cubicBezTo>
                        <a:pt x="45" y="94"/>
                        <a:pt x="56" y="83"/>
                        <a:pt x="68" y="71"/>
                      </a:cubicBezTo>
                      <a:cubicBezTo>
                        <a:pt x="72" y="66"/>
                        <a:pt x="77" y="61"/>
                        <a:pt x="82" y="56"/>
                      </a:cubicBezTo>
                      <a:cubicBezTo>
                        <a:pt x="78" y="61"/>
                        <a:pt x="73" y="66"/>
                        <a:pt x="69" y="71"/>
                      </a:cubicBezTo>
                      <a:cubicBezTo>
                        <a:pt x="58" y="83"/>
                        <a:pt x="48" y="95"/>
                        <a:pt x="38" y="107"/>
                      </a:cubicBezTo>
                      <a:cubicBezTo>
                        <a:pt x="29" y="118"/>
                        <a:pt x="21" y="131"/>
                        <a:pt x="12" y="142"/>
                      </a:cubicBezTo>
                      <a:cubicBezTo>
                        <a:pt x="11" y="142"/>
                        <a:pt x="11" y="143"/>
                        <a:pt x="10" y="144"/>
                      </a:cubicBezTo>
                      <a:cubicBezTo>
                        <a:pt x="10" y="145"/>
                        <a:pt x="11" y="145"/>
                        <a:pt x="11" y="145"/>
                      </a:cubicBezTo>
                      <a:cubicBezTo>
                        <a:pt x="12" y="144"/>
                        <a:pt x="12" y="144"/>
                        <a:pt x="13" y="144"/>
                      </a:cubicBezTo>
                      <a:cubicBezTo>
                        <a:pt x="23" y="136"/>
                        <a:pt x="30" y="125"/>
                        <a:pt x="38" y="115"/>
                      </a:cubicBezTo>
                      <a:cubicBezTo>
                        <a:pt x="49" y="101"/>
                        <a:pt x="63" y="89"/>
                        <a:pt x="76" y="76"/>
                      </a:cubicBezTo>
                      <a:cubicBezTo>
                        <a:pt x="76" y="76"/>
                        <a:pt x="76" y="76"/>
                        <a:pt x="77" y="76"/>
                      </a:cubicBezTo>
                      <a:cubicBezTo>
                        <a:pt x="66" y="87"/>
                        <a:pt x="56" y="100"/>
                        <a:pt x="45" y="112"/>
                      </a:cubicBezTo>
                      <a:cubicBezTo>
                        <a:pt x="35" y="123"/>
                        <a:pt x="24" y="135"/>
                        <a:pt x="15" y="149"/>
                      </a:cubicBezTo>
                      <a:cubicBezTo>
                        <a:pt x="15" y="149"/>
                        <a:pt x="15" y="150"/>
                        <a:pt x="14" y="150"/>
                      </a:cubicBezTo>
                      <a:cubicBezTo>
                        <a:pt x="14" y="151"/>
                        <a:pt x="15" y="152"/>
                        <a:pt x="15" y="151"/>
                      </a:cubicBezTo>
                      <a:cubicBezTo>
                        <a:pt x="16" y="151"/>
                        <a:pt x="16" y="150"/>
                        <a:pt x="16" y="150"/>
                      </a:cubicBezTo>
                      <a:cubicBezTo>
                        <a:pt x="20" y="146"/>
                        <a:pt x="22" y="142"/>
                        <a:pt x="25" y="138"/>
                      </a:cubicBezTo>
                      <a:cubicBezTo>
                        <a:pt x="30" y="132"/>
                        <a:pt x="36" y="126"/>
                        <a:pt x="42" y="120"/>
                      </a:cubicBezTo>
                      <a:cubicBezTo>
                        <a:pt x="55" y="106"/>
                        <a:pt x="69" y="93"/>
                        <a:pt x="82" y="80"/>
                      </a:cubicBezTo>
                      <a:cubicBezTo>
                        <a:pt x="83" y="79"/>
                        <a:pt x="85" y="77"/>
                        <a:pt x="86" y="76"/>
                      </a:cubicBezTo>
                      <a:cubicBezTo>
                        <a:pt x="85" y="78"/>
                        <a:pt x="83" y="80"/>
                        <a:pt x="81" y="81"/>
                      </a:cubicBezTo>
                      <a:cubicBezTo>
                        <a:pt x="70" y="95"/>
                        <a:pt x="58" y="108"/>
                        <a:pt x="46" y="121"/>
                      </a:cubicBezTo>
                      <a:cubicBezTo>
                        <a:pt x="37" y="132"/>
                        <a:pt x="27" y="143"/>
                        <a:pt x="20" y="155"/>
                      </a:cubicBezTo>
                      <a:cubicBezTo>
                        <a:pt x="19" y="156"/>
                        <a:pt x="18" y="157"/>
                        <a:pt x="17" y="159"/>
                      </a:cubicBezTo>
                      <a:cubicBezTo>
                        <a:pt x="17" y="159"/>
                        <a:pt x="18" y="160"/>
                        <a:pt x="18" y="159"/>
                      </a:cubicBezTo>
                      <a:cubicBezTo>
                        <a:pt x="19" y="159"/>
                        <a:pt x="20" y="158"/>
                        <a:pt x="21" y="157"/>
                      </a:cubicBezTo>
                      <a:cubicBezTo>
                        <a:pt x="31" y="150"/>
                        <a:pt x="38" y="139"/>
                        <a:pt x="47" y="130"/>
                      </a:cubicBezTo>
                      <a:cubicBezTo>
                        <a:pt x="59" y="117"/>
                        <a:pt x="71" y="104"/>
                        <a:pt x="83" y="91"/>
                      </a:cubicBezTo>
                      <a:cubicBezTo>
                        <a:pt x="109" y="65"/>
                        <a:pt x="134" y="38"/>
                        <a:pt x="159" y="12"/>
                      </a:cubicBezTo>
                      <a:cubicBezTo>
                        <a:pt x="160" y="12"/>
                        <a:pt x="160" y="11"/>
                        <a:pt x="161" y="11"/>
                      </a:cubicBezTo>
                      <a:cubicBezTo>
                        <a:pt x="161" y="10"/>
                        <a:pt x="161" y="9"/>
                        <a:pt x="160" y="10"/>
                      </a:cubicBezTo>
                      <a:cubicBezTo>
                        <a:pt x="159" y="10"/>
                        <a:pt x="159" y="11"/>
                        <a:pt x="158" y="12"/>
                      </a:cubicBezTo>
                      <a:cubicBezTo>
                        <a:pt x="120" y="50"/>
                        <a:pt x="83" y="90"/>
                        <a:pt x="46" y="130"/>
                      </a:cubicBezTo>
                      <a:cubicBezTo>
                        <a:pt x="37" y="139"/>
                        <a:pt x="30" y="149"/>
                        <a:pt x="20" y="156"/>
                      </a:cubicBezTo>
                      <a:cubicBezTo>
                        <a:pt x="20" y="157"/>
                        <a:pt x="20" y="157"/>
                        <a:pt x="20" y="157"/>
                      </a:cubicBezTo>
                      <a:cubicBezTo>
                        <a:pt x="20" y="157"/>
                        <a:pt x="20" y="157"/>
                        <a:pt x="20" y="156"/>
                      </a:cubicBezTo>
                      <a:cubicBezTo>
                        <a:pt x="22" y="155"/>
                        <a:pt x="23" y="151"/>
                        <a:pt x="24" y="150"/>
                      </a:cubicBezTo>
                      <a:cubicBezTo>
                        <a:pt x="26" y="147"/>
                        <a:pt x="28" y="145"/>
                        <a:pt x="30" y="143"/>
                      </a:cubicBezTo>
                      <a:cubicBezTo>
                        <a:pt x="34" y="138"/>
                        <a:pt x="38" y="132"/>
                        <a:pt x="43" y="127"/>
                      </a:cubicBezTo>
                      <a:cubicBezTo>
                        <a:pt x="61" y="106"/>
                        <a:pt x="80" y="85"/>
                        <a:pt x="98" y="65"/>
                      </a:cubicBezTo>
                      <a:cubicBezTo>
                        <a:pt x="99" y="64"/>
                        <a:pt x="100" y="63"/>
                        <a:pt x="101" y="62"/>
                      </a:cubicBezTo>
                      <a:cubicBezTo>
                        <a:pt x="113" y="50"/>
                        <a:pt x="124" y="39"/>
                        <a:pt x="136" y="27"/>
                      </a:cubicBezTo>
                      <a:cubicBezTo>
                        <a:pt x="138" y="25"/>
                        <a:pt x="140" y="24"/>
                        <a:pt x="142" y="22"/>
                      </a:cubicBezTo>
                      <a:cubicBezTo>
                        <a:pt x="143" y="20"/>
                        <a:pt x="145" y="19"/>
                        <a:pt x="146" y="17"/>
                      </a:cubicBezTo>
                      <a:cubicBezTo>
                        <a:pt x="146" y="17"/>
                        <a:pt x="147" y="16"/>
                        <a:pt x="147" y="15"/>
                      </a:cubicBezTo>
                      <a:cubicBezTo>
                        <a:pt x="149" y="13"/>
                        <a:pt x="151" y="11"/>
                        <a:pt x="153" y="9"/>
                      </a:cubicBezTo>
                      <a:cubicBezTo>
                        <a:pt x="153" y="9"/>
                        <a:pt x="154" y="9"/>
                        <a:pt x="154" y="9"/>
                      </a:cubicBezTo>
                      <a:cubicBezTo>
                        <a:pt x="154" y="8"/>
                        <a:pt x="153" y="7"/>
                        <a:pt x="153" y="8"/>
                      </a:cubicBezTo>
                      <a:cubicBezTo>
                        <a:pt x="152" y="8"/>
                        <a:pt x="152" y="8"/>
                        <a:pt x="152" y="9"/>
                      </a:cubicBezTo>
                      <a:cubicBezTo>
                        <a:pt x="149" y="11"/>
                        <a:pt x="147" y="13"/>
                        <a:pt x="145" y="16"/>
                      </a:cubicBezTo>
                      <a:cubicBezTo>
                        <a:pt x="141" y="20"/>
                        <a:pt x="137" y="24"/>
                        <a:pt x="133" y="29"/>
                      </a:cubicBezTo>
                      <a:cubicBezTo>
                        <a:pt x="128" y="33"/>
                        <a:pt x="123" y="37"/>
                        <a:pt x="118" y="42"/>
                      </a:cubicBezTo>
                      <a:cubicBezTo>
                        <a:pt x="113" y="47"/>
                        <a:pt x="108" y="53"/>
                        <a:pt x="103" y="58"/>
                      </a:cubicBezTo>
                      <a:cubicBezTo>
                        <a:pt x="98" y="63"/>
                        <a:pt x="93" y="67"/>
                        <a:pt x="88" y="72"/>
                      </a:cubicBezTo>
                      <a:cubicBezTo>
                        <a:pt x="69" y="91"/>
                        <a:pt x="50" y="109"/>
                        <a:pt x="32" y="129"/>
                      </a:cubicBezTo>
                      <a:cubicBezTo>
                        <a:pt x="31" y="130"/>
                        <a:pt x="31" y="130"/>
                        <a:pt x="30" y="131"/>
                      </a:cubicBezTo>
                      <a:cubicBezTo>
                        <a:pt x="36" y="124"/>
                        <a:pt x="42" y="117"/>
                        <a:pt x="48" y="110"/>
                      </a:cubicBezTo>
                      <a:cubicBezTo>
                        <a:pt x="62" y="94"/>
                        <a:pt x="76" y="78"/>
                        <a:pt x="91" y="62"/>
                      </a:cubicBezTo>
                      <a:cubicBezTo>
                        <a:pt x="105" y="48"/>
                        <a:pt x="119" y="34"/>
                        <a:pt x="133" y="21"/>
                      </a:cubicBezTo>
                      <a:cubicBezTo>
                        <a:pt x="137" y="16"/>
                        <a:pt x="142" y="11"/>
                        <a:pt x="146" y="7"/>
                      </a:cubicBezTo>
                      <a:cubicBezTo>
                        <a:pt x="146" y="7"/>
                        <a:pt x="147" y="7"/>
                        <a:pt x="147" y="7"/>
                      </a:cubicBezTo>
                      <a:cubicBezTo>
                        <a:pt x="147" y="6"/>
                        <a:pt x="146" y="5"/>
                        <a:pt x="146" y="6"/>
                      </a:cubicBezTo>
                      <a:cubicBezTo>
                        <a:pt x="145" y="6"/>
                        <a:pt x="145" y="6"/>
                        <a:pt x="145" y="6"/>
                      </a:cubicBezTo>
                      <a:cubicBezTo>
                        <a:pt x="141" y="11"/>
                        <a:pt x="136" y="15"/>
                        <a:pt x="132" y="20"/>
                      </a:cubicBezTo>
                      <a:cubicBezTo>
                        <a:pt x="130" y="22"/>
                        <a:pt x="128" y="24"/>
                        <a:pt x="126" y="26"/>
                      </a:cubicBezTo>
                      <a:cubicBezTo>
                        <a:pt x="118" y="33"/>
                        <a:pt x="110" y="40"/>
                        <a:pt x="103" y="47"/>
                      </a:cubicBezTo>
                      <a:cubicBezTo>
                        <a:pt x="86" y="63"/>
                        <a:pt x="70" y="80"/>
                        <a:pt x="54" y="96"/>
                      </a:cubicBezTo>
                      <a:cubicBezTo>
                        <a:pt x="47" y="102"/>
                        <a:pt x="41" y="109"/>
                        <a:pt x="35" y="117"/>
                      </a:cubicBezTo>
                      <a:cubicBezTo>
                        <a:pt x="28" y="125"/>
                        <a:pt x="23" y="134"/>
                        <a:pt x="15" y="141"/>
                      </a:cubicBezTo>
                      <a:cubicBezTo>
                        <a:pt x="9" y="146"/>
                        <a:pt x="18" y="137"/>
                        <a:pt x="19" y="135"/>
                      </a:cubicBezTo>
                      <a:cubicBezTo>
                        <a:pt x="22" y="131"/>
                        <a:pt x="25" y="127"/>
                        <a:pt x="28" y="123"/>
                      </a:cubicBezTo>
                      <a:cubicBezTo>
                        <a:pt x="34" y="114"/>
                        <a:pt x="41" y="105"/>
                        <a:pt x="49" y="96"/>
                      </a:cubicBezTo>
                      <a:cubicBezTo>
                        <a:pt x="63" y="79"/>
                        <a:pt x="78" y="63"/>
                        <a:pt x="93" y="47"/>
                      </a:cubicBezTo>
                      <a:cubicBezTo>
                        <a:pt x="101" y="39"/>
                        <a:pt x="108" y="31"/>
                        <a:pt x="116" y="23"/>
                      </a:cubicBezTo>
                      <a:cubicBezTo>
                        <a:pt x="123" y="17"/>
                        <a:pt x="129" y="11"/>
                        <a:pt x="133" y="4"/>
                      </a:cubicBezTo>
                      <a:cubicBezTo>
                        <a:pt x="134" y="3"/>
                        <a:pt x="134" y="3"/>
                        <a:pt x="135" y="2"/>
                      </a:cubicBezTo>
                      <a:cubicBezTo>
                        <a:pt x="135" y="1"/>
                        <a:pt x="134" y="1"/>
                        <a:pt x="134" y="1"/>
                      </a:cubicBezTo>
                      <a:cubicBezTo>
                        <a:pt x="133" y="2"/>
                        <a:pt x="132" y="3"/>
                        <a:pt x="131" y="4"/>
                      </a:cubicBezTo>
                      <a:cubicBezTo>
                        <a:pt x="112" y="24"/>
                        <a:pt x="93" y="44"/>
                        <a:pt x="74" y="63"/>
                      </a:cubicBezTo>
                      <a:cubicBezTo>
                        <a:pt x="55" y="82"/>
                        <a:pt x="38" y="101"/>
                        <a:pt x="22" y="121"/>
                      </a:cubicBezTo>
                      <a:cubicBezTo>
                        <a:pt x="18" y="126"/>
                        <a:pt x="13" y="130"/>
                        <a:pt x="10" y="135"/>
                      </a:cubicBezTo>
                      <a:cubicBezTo>
                        <a:pt x="13" y="130"/>
                        <a:pt x="17" y="125"/>
                        <a:pt x="20" y="120"/>
                      </a:cubicBezTo>
                      <a:cubicBezTo>
                        <a:pt x="28" y="109"/>
                        <a:pt x="37" y="98"/>
                        <a:pt x="45" y="88"/>
                      </a:cubicBezTo>
                      <a:cubicBezTo>
                        <a:pt x="61" y="70"/>
                        <a:pt x="78" y="52"/>
                        <a:pt x="93" y="34"/>
                      </a:cubicBezTo>
                      <a:cubicBezTo>
                        <a:pt x="94" y="33"/>
                        <a:pt x="95" y="32"/>
                        <a:pt x="96" y="31"/>
                      </a:cubicBezTo>
                      <a:cubicBezTo>
                        <a:pt x="99" y="27"/>
                        <a:pt x="102" y="23"/>
                        <a:pt x="105" y="20"/>
                      </a:cubicBezTo>
                      <a:cubicBezTo>
                        <a:pt x="106" y="18"/>
                        <a:pt x="107" y="17"/>
                        <a:pt x="108" y="16"/>
                      </a:cubicBezTo>
                      <a:cubicBezTo>
                        <a:pt x="109" y="15"/>
                        <a:pt x="109" y="14"/>
                        <a:pt x="110" y="13"/>
                      </a:cubicBezTo>
                      <a:cubicBezTo>
                        <a:pt x="112" y="11"/>
                        <a:pt x="113" y="9"/>
                        <a:pt x="115" y="7"/>
                      </a:cubicBezTo>
                      <a:cubicBezTo>
                        <a:pt x="115" y="7"/>
                        <a:pt x="115" y="7"/>
                        <a:pt x="115" y="7"/>
                      </a:cubicBezTo>
                      <a:cubicBezTo>
                        <a:pt x="117" y="6"/>
                        <a:pt x="117" y="5"/>
                        <a:pt x="117" y="4"/>
                      </a:cubicBezTo>
                      <a:cubicBezTo>
                        <a:pt x="117" y="4"/>
                        <a:pt x="118" y="4"/>
                        <a:pt x="118" y="3"/>
                      </a:cubicBezTo>
                      <a:cubicBezTo>
                        <a:pt x="118" y="3"/>
                        <a:pt x="119" y="2"/>
                        <a:pt x="119" y="2"/>
                      </a:cubicBezTo>
                      <a:cubicBezTo>
                        <a:pt x="119" y="1"/>
                        <a:pt x="118" y="0"/>
                        <a:pt x="118" y="1"/>
                      </a:cubicBezTo>
                      <a:cubicBezTo>
                        <a:pt x="117" y="2"/>
                        <a:pt x="117" y="3"/>
                        <a:pt x="116" y="3"/>
                      </a:cubicBezTo>
                      <a:cubicBezTo>
                        <a:pt x="113" y="7"/>
                        <a:pt x="111" y="10"/>
                        <a:pt x="108" y="14"/>
                      </a:cubicBezTo>
                      <a:cubicBezTo>
                        <a:pt x="105" y="17"/>
                        <a:pt x="102" y="21"/>
                        <a:pt x="99" y="24"/>
                      </a:cubicBezTo>
                      <a:cubicBezTo>
                        <a:pt x="96" y="28"/>
                        <a:pt x="93" y="31"/>
                        <a:pt x="90" y="34"/>
                      </a:cubicBezTo>
                      <a:cubicBezTo>
                        <a:pt x="90" y="35"/>
                        <a:pt x="89" y="35"/>
                        <a:pt x="88" y="36"/>
                      </a:cubicBezTo>
                      <a:cubicBezTo>
                        <a:pt x="71" y="55"/>
                        <a:pt x="54" y="72"/>
                        <a:pt x="37" y="91"/>
                      </a:cubicBezTo>
                      <a:cubicBezTo>
                        <a:pt x="51" y="74"/>
                        <a:pt x="65" y="58"/>
                        <a:pt x="78" y="41"/>
                      </a:cubicBezTo>
                      <a:cubicBezTo>
                        <a:pt x="79" y="40"/>
                        <a:pt x="79" y="40"/>
                        <a:pt x="80" y="39"/>
                      </a:cubicBezTo>
                      <a:cubicBezTo>
                        <a:pt x="82" y="37"/>
                        <a:pt x="83" y="35"/>
                        <a:pt x="85" y="32"/>
                      </a:cubicBezTo>
                      <a:cubicBezTo>
                        <a:pt x="86" y="31"/>
                        <a:pt x="88" y="29"/>
                        <a:pt x="89" y="28"/>
                      </a:cubicBezTo>
                      <a:cubicBezTo>
                        <a:pt x="95" y="21"/>
                        <a:pt x="100" y="13"/>
                        <a:pt x="104" y="5"/>
                      </a:cubicBezTo>
                      <a:cubicBezTo>
                        <a:pt x="104" y="5"/>
                        <a:pt x="104" y="5"/>
                        <a:pt x="104" y="5"/>
                      </a:cubicBezTo>
                      <a:cubicBezTo>
                        <a:pt x="104" y="4"/>
                        <a:pt x="103" y="4"/>
                        <a:pt x="103" y="5"/>
                      </a:cubicBezTo>
                      <a:cubicBezTo>
                        <a:pt x="103" y="5"/>
                        <a:pt x="103" y="5"/>
                        <a:pt x="103" y="5"/>
                      </a:cubicBezTo>
                      <a:cubicBezTo>
                        <a:pt x="97" y="11"/>
                        <a:pt x="92" y="17"/>
                        <a:pt x="86" y="23"/>
                      </a:cubicBezTo>
                      <a:cubicBezTo>
                        <a:pt x="85" y="25"/>
                        <a:pt x="84" y="26"/>
                        <a:pt x="83" y="27"/>
                      </a:cubicBezTo>
                      <a:cubicBezTo>
                        <a:pt x="81" y="30"/>
                        <a:pt x="78" y="32"/>
                        <a:pt x="76" y="35"/>
                      </a:cubicBezTo>
                      <a:cubicBezTo>
                        <a:pt x="74" y="37"/>
                        <a:pt x="73" y="39"/>
                        <a:pt x="71" y="41"/>
                      </a:cubicBezTo>
                      <a:cubicBezTo>
                        <a:pt x="65" y="48"/>
                        <a:pt x="59" y="54"/>
                        <a:pt x="53" y="61"/>
                      </a:cubicBezTo>
                      <a:cubicBezTo>
                        <a:pt x="38" y="78"/>
                        <a:pt x="23" y="95"/>
                        <a:pt x="9" y="113"/>
                      </a:cubicBezTo>
                      <a:cubicBezTo>
                        <a:pt x="9" y="113"/>
                        <a:pt x="9" y="112"/>
                        <a:pt x="10" y="112"/>
                      </a:cubicBezTo>
                      <a:cubicBezTo>
                        <a:pt x="13" y="107"/>
                        <a:pt x="17" y="102"/>
                        <a:pt x="21" y="97"/>
                      </a:cubicBezTo>
                      <a:cubicBezTo>
                        <a:pt x="29" y="86"/>
                        <a:pt x="38" y="76"/>
                        <a:pt x="46" y="66"/>
                      </a:cubicBezTo>
                      <a:cubicBezTo>
                        <a:pt x="53" y="58"/>
                        <a:pt x="59" y="50"/>
                        <a:pt x="66" y="41"/>
                      </a:cubicBezTo>
                      <a:cubicBezTo>
                        <a:pt x="67" y="39"/>
                        <a:pt x="69" y="37"/>
                        <a:pt x="70" y="36"/>
                      </a:cubicBezTo>
                      <a:cubicBezTo>
                        <a:pt x="74" y="31"/>
                        <a:pt x="77" y="27"/>
                        <a:pt x="81" y="22"/>
                      </a:cubicBezTo>
                      <a:cubicBezTo>
                        <a:pt x="82" y="21"/>
                        <a:pt x="83" y="19"/>
                        <a:pt x="84" y="17"/>
                      </a:cubicBezTo>
                      <a:cubicBezTo>
                        <a:pt x="87" y="14"/>
                        <a:pt x="89" y="11"/>
                        <a:pt x="91" y="8"/>
                      </a:cubicBezTo>
                      <a:cubicBezTo>
                        <a:pt x="91" y="8"/>
                        <a:pt x="91" y="7"/>
                        <a:pt x="91" y="7"/>
                      </a:cubicBezTo>
                      <a:cubicBezTo>
                        <a:pt x="92" y="7"/>
                        <a:pt x="91" y="6"/>
                        <a:pt x="90" y="7"/>
                      </a:cubicBezTo>
                      <a:cubicBezTo>
                        <a:pt x="90" y="7"/>
                        <a:pt x="90" y="8"/>
                        <a:pt x="89" y="8"/>
                      </a:cubicBezTo>
                      <a:cubicBezTo>
                        <a:pt x="87" y="10"/>
                        <a:pt x="85" y="12"/>
                        <a:pt x="83" y="14"/>
                      </a:cubicBezTo>
                      <a:close/>
                      <a:moveTo>
                        <a:pt x="128" y="9"/>
                      </a:moveTo>
                      <a:cubicBezTo>
                        <a:pt x="129" y="8"/>
                        <a:pt x="131" y="5"/>
                        <a:pt x="132" y="4"/>
                      </a:cubicBezTo>
                      <a:cubicBezTo>
                        <a:pt x="132" y="4"/>
                        <a:pt x="132" y="4"/>
                        <a:pt x="132" y="4"/>
                      </a:cubicBezTo>
                      <a:cubicBezTo>
                        <a:pt x="132" y="4"/>
                        <a:pt x="132" y="5"/>
                        <a:pt x="131" y="6"/>
                      </a:cubicBezTo>
                      <a:cubicBezTo>
                        <a:pt x="126" y="13"/>
                        <a:pt x="118" y="20"/>
                        <a:pt x="111" y="26"/>
                      </a:cubicBezTo>
                      <a:cubicBezTo>
                        <a:pt x="114" y="24"/>
                        <a:pt x="116" y="21"/>
                        <a:pt x="119" y="19"/>
                      </a:cubicBezTo>
                      <a:cubicBezTo>
                        <a:pt x="122" y="16"/>
                        <a:pt x="125" y="12"/>
                        <a:pt x="12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0" name="Freeform 4534"/>
                <p:cNvSpPr>
                  <a:spLocks noEditPoints="1"/>
                </p:cNvSpPr>
                <p:nvPr/>
              </p:nvSpPr>
              <p:spPr bwMode="auto">
                <a:xfrm>
                  <a:off x="4605" y="831"/>
                  <a:ext cx="331" cy="331"/>
                </a:xfrm>
                <a:custGeom>
                  <a:avLst/>
                  <a:gdLst>
                    <a:gd name="T0" fmla="*/ 1 w 190"/>
                    <a:gd name="T1" fmla="*/ 148 h 190"/>
                    <a:gd name="T2" fmla="*/ 8 w 190"/>
                    <a:gd name="T3" fmla="*/ 152 h 190"/>
                    <a:gd name="T4" fmla="*/ 103 w 190"/>
                    <a:gd name="T5" fmla="*/ 56 h 190"/>
                    <a:gd name="T6" fmla="*/ 12 w 190"/>
                    <a:gd name="T7" fmla="*/ 156 h 190"/>
                    <a:gd name="T8" fmla="*/ 86 w 190"/>
                    <a:gd name="T9" fmla="*/ 83 h 190"/>
                    <a:gd name="T10" fmla="*/ 16 w 190"/>
                    <a:gd name="T11" fmla="*/ 163 h 190"/>
                    <a:gd name="T12" fmla="*/ 96 w 190"/>
                    <a:gd name="T13" fmla="*/ 88 h 190"/>
                    <a:gd name="T14" fmla="*/ 26 w 190"/>
                    <a:gd name="T15" fmla="*/ 168 h 190"/>
                    <a:gd name="T16" fmla="*/ 133 w 190"/>
                    <a:gd name="T17" fmla="*/ 60 h 190"/>
                    <a:gd name="T18" fmla="*/ 33 w 190"/>
                    <a:gd name="T19" fmla="*/ 176 h 190"/>
                    <a:gd name="T20" fmla="*/ 42 w 190"/>
                    <a:gd name="T21" fmla="*/ 179 h 190"/>
                    <a:gd name="T22" fmla="*/ 51 w 190"/>
                    <a:gd name="T23" fmla="*/ 182 h 190"/>
                    <a:gd name="T24" fmla="*/ 150 w 190"/>
                    <a:gd name="T25" fmla="*/ 83 h 190"/>
                    <a:gd name="T26" fmla="*/ 62 w 190"/>
                    <a:gd name="T27" fmla="*/ 187 h 190"/>
                    <a:gd name="T28" fmla="*/ 69 w 190"/>
                    <a:gd name="T29" fmla="*/ 189 h 190"/>
                    <a:gd name="T30" fmla="*/ 98 w 190"/>
                    <a:gd name="T31" fmla="*/ 168 h 190"/>
                    <a:gd name="T32" fmla="*/ 142 w 190"/>
                    <a:gd name="T33" fmla="*/ 128 h 190"/>
                    <a:gd name="T34" fmla="*/ 113 w 190"/>
                    <a:gd name="T35" fmla="*/ 171 h 190"/>
                    <a:gd name="T36" fmla="*/ 188 w 190"/>
                    <a:gd name="T37" fmla="*/ 82 h 190"/>
                    <a:gd name="T38" fmla="*/ 125 w 190"/>
                    <a:gd name="T39" fmla="*/ 153 h 190"/>
                    <a:gd name="T40" fmla="*/ 189 w 190"/>
                    <a:gd name="T41" fmla="*/ 77 h 190"/>
                    <a:gd name="T42" fmla="*/ 179 w 190"/>
                    <a:gd name="T43" fmla="*/ 87 h 190"/>
                    <a:gd name="T44" fmla="*/ 98 w 190"/>
                    <a:gd name="T45" fmla="*/ 174 h 190"/>
                    <a:gd name="T46" fmla="*/ 141 w 190"/>
                    <a:gd name="T47" fmla="*/ 116 h 190"/>
                    <a:gd name="T48" fmla="*/ 186 w 190"/>
                    <a:gd name="T49" fmla="*/ 69 h 190"/>
                    <a:gd name="T50" fmla="*/ 72 w 190"/>
                    <a:gd name="T51" fmla="*/ 187 h 190"/>
                    <a:gd name="T52" fmla="*/ 165 w 190"/>
                    <a:gd name="T53" fmla="*/ 81 h 190"/>
                    <a:gd name="T54" fmla="*/ 173 w 190"/>
                    <a:gd name="T55" fmla="*/ 70 h 190"/>
                    <a:gd name="T56" fmla="*/ 106 w 190"/>
                    <a:gd name="T57" fmla="*/ 139 h 190"/>
                    <a:gd name="T58" fmla="*/ 129 w 190"/>
                    <a:gd name="T59" fmla="*/ 108 h 190"/>
                    <a:gd name="T60" fmla="*/ 179 w 190"/>
                    <a:gd name="T61" fmla="*/ 50 h 190"/>
                    <a:gd name="T62" fmla="*/ 59 w 190"/>
                    <a:gd name="T63" fmla="*/ 175 h 190"/>
                    <a:gd name="T64" fmla="*/ 175 w 190"/>
                    <a:gd name="T65" fmla="*/ 40 h 190"/>
                    <a:gd name="T66" fmla="*/ 74 w 190"/>
                    <a:gd name="T67" fmla="*/ 144 h 190"/>
                    <a:gd name="T68" fmla="*/ 169 w 190"/>
                    <a:gd name="T69" fmla="*/ 37 h 190"/>
                    <a:gd name="T70" fmla="*/ 110 w 190"/>
                    <a:gd name="T71" fmla="*/ 96 h 190"/>
                    <a:gd name="T72" fmla="*/ 65 w 190"/>
                    <a:gd name="T73" fmla="*/ 135 h 190"/>
                    <a:gd name="T74" fmla="*/ 167 w 190"/>
                    <a:gd name="T75" fmla="*/ 25 h 190"/>
                    <a:gd name="T76" fmla="*/ 45 w 190"/>
                    <a:gd name="T77" fmla="*/ 147 h 190"/>
                    <a:gd name="T78" fmla="*/ 147 w 190"/>
                    <a:gd name="T79" fmla="*/ 41 h 190"/>
                    <a:gd name="T80" fmla="*/ 164 w 190"/>
                    <a:gd name="T81" fmla="*/ 21 h 190"/>
                    <a:gd name="T82" fmla="*/ 133 w 190"/>
                    <a:gd name="T83" fmla="*/ 52 h 190"/>
                    <a:gd name="T84" fmla="*/ 27 w 190"/>
                    <a:gd name="T85" fmla="*/ 150 h 190"/>
                    <a:gd name="T86" fmla="*/ 158 w 190"/>
                    <a:gd name="T87" fmla="*/ 13 h 190"/>
                    <a:gd name="T88" fmla="*/ 40 w 190"/>
                    <a:gd name="T89" fmla="*/ 127 h 190"/>
                    <a:gd name="T90" fmla="*/ 137 w 190"/>
                    <a:gd name="T91" fmla="*/ 23 h 190"/>
                    <a:gd name="T92" fmla="*/ 137 w 190"/>
                    <a:gd name="T93" fmla="*/ 21 h 190"/>
                    <a:gd name="T94" fmla="*/ 140 w 190"/>
                    <a:gd name="T95" fmla="*/ 6 h 190"/>
                    <a:gd name="T96" fmla="*/ 67 w 190"/>
                    <a:gd name="T97" fmla="*/ 78 h 190"/>
                    <a:gd name="T98" fmla="*/ 176 w 190"/>
                    <a:gd name="T99" fmla="*/ 68 h 190"/>
                    <a:gd name="T100" fmla="*/ 162 w 190"/>
                    <a:gd name="T101" fmla="*/ 56 h 190"/>
                    <a:gd name="T102" fmla="*/ 128 w 190"/>
                    <a:gd name="T103" fmla="*/ 78 h 190"/>
                    <a:gd name="T104" fmla="*/ 144 w 190"/>
                    <a:gd name="T105" fmla="*/ 14 h 1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90" h="190">
                      <a:moveTo>
                        <a:pt x="67" y="78"/>
                      </a:moveTo>
                      <a:cubicBezTo>
                        <a:pt x="62" y="83"/>
                        <a:pt x="57" y="89"/>
                        <a:pt x="53" y="95"/>
                      </a:cubicBezTo>
                      <a:cubicBezTo>
                        <a:pt x="47" y="101"/>
                        <a:pt x="40" y="107"/>
                        <a:pt x="33" y="113"/>
                      </a:cubicBezTo>
                      <a:cubicBezTo>
                        <a:pt x="22" y="123"/>
                        <a:pt x="11" y="133"/>
                        <a:pt x="2" y="145"/>
                      </a:cubicBezTo>
                      <a:cubicBezTo>
                        <a:pt x="1" y="146"/>
                        <a:pt x="1" y="147"/>
                        <a:pt x="0" y="147"/>
                      </a:cubicBezTo>
                      <a:cubicBezTo>
                        <a:pt x="0" y="148"/>
                        <a:pt x="1" y="149"/>
                        <a:pt x="1" y="148"/>
                      </a:cubicBezTo>
                      <a:cubicBezTo>
                        <a:pt x="2" y="148"/>
                        <a:pt x="2" y="147"/>
                        <a:pt x="3" y="146"/>
                      </a:cubicBezTo>
                      <a:cubicBezTo>
                        <a:pt x="17" y="128"/>
                        <a:pt x="36" y="115"/>
                        <a:pt x="52" y="98"/>
                      </a:cubicBezTo>
                      <a:cubicBezTo>
                        <a:pt x="59" y="90"/>
                        <a:pt x="66" y="82"/>
                        <a:pt x="73" y="74"/>
                      </a:cubicBezTo>
                      <a:cubicBezTo>
                        <a:pt x="56" y="94"/>
                        <a:pt x="40" y="115"/>
                        <a:pt x="22" y="134"/>
                      </a:cubicBezTo>
                      <a:cubicBezTo>
                        <a:pt x="21" y="135"/>
                        <a:pt x="20" y="137"/>
                        <a:pt x="19" y="138"/>
                      </a:cubicBezTo>
                      <a:cubicBezTo>
                        <a:pt x="15" y="142"/>
                        <a:pt x="11" y="147"/>
                        <a:pt x="8" y="152"/>
                      </a:cubicBezTo>
                      <a:cubicBezTo>
                        <a:pt x="7" y="153"/>
                        <a:pt x="7" y="153"/>
                        <a:pt x="7" y="153"/>
                      </a:cubicBezTo>
                      <a:cubicBezTo>
                        <a:pt x="7" y="154"/>
                        <a:pt x="8" y="155"/>
                        <a:pt x="8" y="154"/>
                      </a:cubicBezTo>
                      <a:cubicBezTo>
                        <a:pt x="8" y="154"/>
                        <a:pt x="8" y="154"/>
                        <a:pt x="9" y="153"/>
                      </a:cubicBezTo>
                      <a:cubicBezTo>
                        <a:pt x="12" y="149"/>
                        <a:pt x="16" y="144"/>
                        <a:pt x="20" y="139"/>
                      </a:cubicBezTo>
                      <a:cubicBezTo>
                        <a:pt x="28" y="131"/>
                        <a:pt x="36" y="124"/>
                        <a:pt x="44" y="116"/>
                      </a:cubicBezTo>
                      <a:cubicBezTo>
                        <a:pt x="64" y="96"/>
                        <a:pt x="82" y="75"/>
                        <a:pt x="103" y="56"/>
                      </a:cubicBezTo>
                      <a:cubicBezTo>
                        <a:pt x="111" y="48"/>
                        <a:pt x="119" y="41"/>
                        <a:pt x="127" y="33"/>
                      </a:cubicBezTo>
                      <a:cubicBezTo>
                        <a:pt x="124" y="35"/>
                        <a:pt x="122" y="38"/>
                        <a:pt x="120" y="41"/>
                      </a:cubicBezTo>
                      <a:cubicBezTo>
                        <a:pt x="107" y="55"/>
                        <a:pt x="93" y="69"/>
                        <a:pt x="79" y="82"/>
                      </a:cubicBezTo>
                      <a:cubicBezTo>
                        <a:pt x="68" y="94"/>
                        <a:pt x="57" y="106"/>
                        <a:pt x="46" y="118"/>
                      </a:cubicBezTo>
                      <a:cubicBezTo>
                        <a:pt x="41" y="124"/>
                        <a:pt x="35" y="129"/>
                        <a:pt x="30" y="134"/>
                      </a:cubicBezTo>
                      <a:cubicBezTo>
                        <a:pt x="23" y="141"/>
                        <a:pt x="18" y="149"/>
                        <a:pt x="12" y="156"/>
                      </a:cubicBezTo>
                      <a:cubicBezTo>
                        <a:pt x="12" y="156"/>
                        <a:pt x="12" y="157"/>
                        <a:pt x="12" y="157"/>
                      </a:cubicBezTo>
                      <a:cubicBezTo>
                        <a:pt x="12" y="157"/>
                        <a:pt x="12" y="157"/>
                        <a:pt x="12" y="157"/>
                      </a:cubicBezTo>
                      <a:cubicBezTo>
                        <a:pt x="13" y="157"/>
                        <a:pt x="13" y="157"/>
                        <a:pt x="13" y="157"/>
                      </a:cubicBezTo>
                      <a:cubicBezTo>
                        <a:pt x="19" y="153"/>
                        <a:pt x="23" y="147"/>
                        <a:pt x="28" y="142"/>
                      </a:cubicBezTo>
                      <a:cubicBezTo>
                        <a:pt x="34" y="135"/>
                        <a:pt x="41" y="128"/>
                        <a:pt x="48" y="121"/>
                      </a:cubicBezTo>
                      <a:cubicBezTo>
                        <a:pt x="61" y="109"/>
                        <a:pt x="73" y="95"/>
                        <a:pt x="86" y="83"/>
                      </a:cubicBezTo>
                      <a:cubicBezTo>
                        <a:pt x="88" y="81"/>
                        <a:pt x="89" y="79"/>
                        <a:pt x="91" y="78"/>
                      </a:cubicBezTo>
                      <a:cubicBezTo>
                        <a:pt x="88" y="81"/>
                        <a:pt x="84" y="85"/>
                        <a:pt x="81" y="89"/>
                      </a:cubicBezTo>
                      <a:cubicBezTo>
                        <a:pt x="69" y="101"/>
                        <a:pt x="57" y="114"/>
                        <a:pt x="44" y="126"/>
                      </a:cubicBezTo>
                      <a:cubicBezTo>
                        <a:pt x="39" y="132"/>
                        <a:pt x="35" y="138"/>
                        <a:pt x="30" y="145"/>
                      </a:cubicBezTo>
                      <a:cubicBezTo>
                        <a:pt x="26" y="150"/>
                        <a:pt x="20" y="155"/>
                        <a:pt x="17" y="161"/>
                      </a:cubicBezTo>
                      <a:cubicBezTo>
                        <a:pt x="17" y="162"/>
                        <a:pt x="17" y="162"/>
                        <a:pt x="16" y="163"/>
                      </a:cubicBezTo>
                      <a:cubicBezTo>
                        <a:pt x="16" y="163"/>
                        <a:pt x="17" y="164"/>
                        <a:pt x="17" y="163"/>
                      </a:cubicBezTo>
                      <a:cubicBezTo>
                        <a:pt x="18" y="163"/>
                        <a:pt x="18" y="163"/>
                        <a:pt x="19" y="163"/>
                      </a:cubicBezTo>
                      <a:cubicBezTo>
                        <a:pt x="23" y="160"/>
                        <a:pt x="26" y="156"/>
                        <a:pt x="29" y="153"/>
                      </a:cubicBezTo>
                      <a:cubicBezTo>
                        <a:pt x="35" y="146"/>
                        <a:pt x="41" y="141"/>
                        <a:pt x="47" y="135"/>
                      </a:cubicBezTo>
                      <a:cubicBezTo>
                        <a:pt x="61" y="121"/>
                        <a:pt x="75" y="108"/>
                        <a:pt x="89" y="94"/>
                      </a:cubicBezTo>
                      <a:cubicBezTo>
                        <a:pt x="91" y="92"/>
                        <a:pt x="94" y="90"/>
                        <a:pt x="96" y="88"/>
                      </a:cubicBezTo>
                      <a:cubicBezTo>
                        <a:pt x="94" y="90"/>
                        <a:pt x="93" y="91"/>
                        <a:pt x="92" y="92"/>
                      </a:cubicBezTo>
                      <a:cubicBezTo>
                        <a:pt x="79" y="104"/>
                        <a:pt x="67" y="116"/>
                        <a:pt x="56" y="129"/>
                      </a:cubicBezTo>
                      <a:cubicBezTo>
                        <a:pt x="45" y="141"/>
                        <a:pt x="33" y="153"/>
                        <a:pt x="23" y="166"/>
                      </a:cubicBezTo>
                      <a:cubicBezTo>
                        <a:pt x="23" y="167"/>
                        <a:pt x="22" y="168"/>
                        <a:pt x="22" y="168"/>
                      </a:cubicBezTo>
                      <a:cubicBezTo>
                        <a:pt x="22" y="169"/>
                        <a:pt x="22" y="170"/>
                        <a:pt x="23" y="169"/>
                      </a:cubicBezTo>
                      <a:cubicBezTo>
                        <a:pt x="24" y="169"/>
                        <a:pt x="25" y="168"/>
                        <a:pt x="26" y="168"/>
                      </a:cubicBezTo>
                      <a:cubicBezTo>
                        <a:pt x="38" y="161"/>
                        <a:pt x="48" y="146"/>
                        <a:pt x="57" y="137"/>
                      </a:cubicBezTo>
                      <a:cubicBezTo>
                        <a:pt x="69" y="125"/>
                        <a:pt x="81" y="113"/>
                        <a:pt x="93" y="100"/>
                      </a:cubicBezTo>
                      <a:cubicBezTo>
                        <a:pt x="106" y="86"/>
                        <a:pt x="119" y="72"/>
                        <a:pt x="132" y="59"/>
                      </a:cubicBezTo>
                      <a:cubicBezTo>
                        <a:pt x="139" y="52"/>
                        <a:pt x="147" y="46"/>
                        <a:pt x="154" y="39"/>
                      </a:cubicBezTo>
                      <a:cubicBezTo>
                        <a:pt x="154" y="39"/>
                        <a:pt x="154" y="39"/>
                        <a:pt x="154" y="39"/>
                      </a:cubicBezTo>
                      <a:cubicBezTo>
                        <a:pt x="147" y="47"/>
                        <a:pt x="140" y="53"/>
                        <a:pt x="133" y="60"/>
                      </a:cubicBezTo>
                      <a:cubicBezTo>
                        <a:pt x="121" y="72"/>
                        <a:pt x="109" y="84"/>
                        <a:pt x="98" y="96"/>
                      </a:cubicBezTo>
                      <a:cubicBezTo>
                        <a:pt x="86" y="108"/>
                        <a:pt x="75" y="121"/>
                        <a:pt x="64" y="134"/>
                      </a:cubicBezTo>
                      <a:cubicBezTo>
                        <a:pt x="59" y="141"/>
                        <a:pt x="54" y="147"/>
                        <a:pt x="49" y="154"/>
                      </a:cubicBezTo>
                      <a:cubicBezTo>
                        <a:pt x="44" y="161"/>
                        <a:pt x="38" y="166"/>
                        <a:pt x="33" y="173"/>
                      </a:cubicBezTo>
                      <a:cubicBezTo>
                        <a:pt x="33" y="174"/>
                        <a:pt x="33" y="174"/>
                        <a:pt x="32" y="175"/>
                      </a:cubicBezTo>
                      <a:cubicBezTo>
                        <a:pt x="32" y="175"/>
                        <a:pt x="33" y="176"/>
                        <a:pt x="33" y="176"/>
                      </a:cubicBezTo>
                      <a:cubicBezTo>
                        <a:pt x="34" y="175"/>
                        <a:pt x="34" y="174"/>
                        <a:pt x="35" y="174"/>
                      </a:cubicBezTo>
                      <a:cubicBezTo>
                        <a:pt x="45" y="165"/>
                        <a:pt x="55" y="155"/>
                        <a:pt x="64" y="144"/>
                      </a:cubicBezTo>
                      <a:cubicBezTo>
                        <a:pt x="74" y="133"/>
                        <a:pt x="85" y="123"/>
                        <a:pt x="96" y="112"/>
                      </a:cubicBezTo>
                      <a:cubicBezTo>
                        <a:pt x="86" y="123"/>
                        <a:pt x="77" y="133"/>
                        <a:pt x="68" y="144"/>
                      </a:cubicBezTo>
                      <a:cubicBezTo>
                        <a:pt x="60" y="155"/>
                        <a:pt x="47" y="165"/>
                        <a:pt x="43" y="178"/>
                      </a:cubicBezTo>
                      <a:cubicBezTo>
                        <a:pt x="43" y="178"/>
                        <a:pt x="43" y="178"/>
                        <a:pt x="42" y="179"/>
                      </a:cubicBezTo>
                      <a:cubicBezTo>
                        <a:pt x="42" y="179"/>
                        <a:pt x="43" y="180"/>
                        <a:pt x="44" y="179"/>
                      </a:cubicBezTo>
                      <a:cubicBezTo>
                        <a:pt x="44" y="179"/>
                        <a:pt x="44" y="179"/>
                        <a:pt x="44" y="179"/>
                      </a:cubicBezTo>
                      <a:cubicBezTo>
                        <a:pt x="55" y="168"/>
                        <a:pt x="65" y="156"/>
                        <a:pt x="75" y="145"/>
                      </a:cubicBezTo>
                      <a:cubicBezTo>
                        <a:pt x="83" y="137"/>
                        <a:pt x="91" y="129"/>
                        <a:pt x="99" y="122"/>
                      </a:cubicBezTo>
                      <a:cubicBezTo>
                        <a:pt x="91" y="130"/>
                        <a:pt x="83" y="139"/>
                        <a:pt x="76" y="148"/>
                      </a:cubicBezTo>
                      <a:cubicBezTo>
                        <a:pt x="68" y="159"/>
                        <a:pt x="58" y="170"/>
                        <a:pt x="51" y="182"/>
                      </a:cubicBezTo>
                      <a:cubicBezTo>
                        <a:pt x="51" y="182"/>
                        <a:pt x="51" y="183"/>
                        <a:pt x="50" y="183"/>
                      </a:cubicBezTo>
                      <a:cubicBezTo>
                        <a:pt x="50" y="183"/>
                        <a:pt x="51" y="184"/>
                        <a:pt x="51" y="184"/>
                      </a:cubicBezTo>
                      <a:cubicBezTo>
                        <a:pt x="52" y="183"/>
                        <a:pt x="52" y="183"/>
                        <a:pt x="53" y="183"/>
                      </a:cubicBezTo>
                      <a:cubicBezTo>
                        <a:pt x="63" y="175"/>
                        <a:pt x="71" y="163"/>
                        <a:pt x="79" y="153"/>
                      </a:cubicBezTo>
                      <a:cubicBezTo>
                        <a:pt x="90" y="140"/>
                        <a:pt x="103" y="129"/>
                        <a:pt x="116" y="116"/>
                      </a:cubicBezTo>
                      <a:cubicBezTo>
                        <a:pt x="127" y="105"/>
                        <a:pt x="138" y="94"/>
                        <a:pt x="150" y="83"/>
                      </a:cubicBezTo>
                      <a:cubicBezTo>
                        <a:pt x="145" y="88"/>
                        <a:pt x="141" y="93"/>
                        <a:pt x="136" y="98"/>
                      </a:cubicBezTo>
                      <a:cubicBezTo>
                        <a:pt x="129" y="106"/>
                        <a:pt x="121" y="113"/>
                        <a:pt x="114" y="120"/>
                      </a:cubicBezTo>
                      <a:cubicBezTo>
                        <a:pt x="102" y="131"/>
                        <a:pt x="91" y="143"/>
                        <a:pt x="81" y="156"/>
                      </a:cubicBezTo>
                      <a:cubicBezTo>
                        <a:pt x="75" y="165"/>
                        <a:pt x="65" y="174"/>
                        <a:pt x="62" y="185"/>
                      </a:cubicBezTo>
                      <a:cubicBezTo>
                        <a:pt x="62" y="186"/>
                        <a:pt x="61" y="186"/>
                        <a:pt x="61" y="187"/>
                      </a:cubicBezTo>
                      <a:cubicBezTo>
                        <a:pt x="61" y="187"/>
                        <a:pt x="62" y="188"/>
                        <a:pt x="62" y="187"/>
                      </a:cubicBezTo>
                      <a:cubicBezTo>
                        <a:pt x="63" y="187"/>
                        <a:pt x="63" y="186"/>
                        <a:pt x="64" y="186"/>
                      </a:cubicBezTo>
                      <a:cubicBezTo>
                        <a:pt x="75" y="173"/>
                        <a:pt x="87" y="160"/>
                        <a:pt x="98" y="148"/>
                      </a:cubicBezTo>
                      <a:cubicBezTo>
                        <a:pt x="97" y="151"/>
                        <a:pt x="95" y="153"/>
                        <a:pt x="93" y="156"/>
                      </a:cubicBezTo>
                      <a:cubicBezTo>
                        <a:pt x="89" y="162"/>
                        <a:pt x="83" y="166"/>
                        <a:pt x="79" y="172"/>
                      </a:cubicBezTo>
                      <a:cubicBezTo>
                        <a:pt x="75" y="176"/>
                        <a:pt x="72" y="182"/>
                        <a:pt x="70" y="187"/>
                      </a:cubicBezTo>
                      <a:cubicBezTo>
                        <a:pt x="70" y="188"/>
                        <a:pt x="70" y="188"/>
                        <a:pt x="69" y="189"/>
                      </a:cubicBezTo>
                      <a:cubicBezTo>
                        <a:pt x="69" y="189"/>
                        <a:pt x="70" y="190"/>
                        <a:pt x="70" y="190"/>
                      </a:cubicBezTo>
                      <a:cubicBezTo>
                        <a:pt x="71" y="189"/>
                        <a:pt x="72" y="188"/>
                        <a:pt x="73" y="187"/>
                      </a:cubicBezTo>
                      <a:cubicBezTo>
                        <a:pt x="81" y="180"/>
                        <a:pt x="88" y="171"/>
                        <a:pt x="95" y="163"/>
                      </a:cubicBezTo>
                      <a:cubicBezTo>
                        <a:pt x="106" y="151"/>
                        <a:pt x="117" y="140"/>
                        <a:pt x="128" y="129"/>
                      </a:cubicBezTo>
                      <a:cubicBezTo>
                        <a:pt x="121" y="137"/>
                        <a:pt x="114" y="146"/>
                        <a:pt x="107" y="155"/>
                      </a:cubicBezTo>
                      <a:cubicBezTo>
                        <a:pt x="104" y="159"/>
                        <a:pt x="100" y="163"/>
                        <a:pt x="98" y="168"/>
                      </a:cubicBezTo>
                      <a:cubicBezTo>
                        <a:pt x="94" y="175"/>
                        <a:pt x="89" y="180"/>
                        <a:pt x="85" y="186"/>
                      </a:cubicBezTo>
                      <a:cubicBezTo>
                        <a:pt x="84" y="186"/>
                        <a:pt x="85" y="186"/>
                        <a:pt x="84" y="186"/>
                      </a:cubicBezTo>
                      <a:cubicBezTo>
                        <a:pt x="84" y="187"/>
                        <a:pt x="85" y="187"/>
                        <a:pt x="85" y="187"/>
                      </a:cubicBezTo>
                      <a:cubicBezTo>
                        <a:pt x="86" y="186"/>
                        <a:pt x="87" y="186"/>
                        <a:pt x="88" y="185"/>
                      </a:cubicBezTo>
                      <a:cubicBezTo>
                        <a:pt x="99" y="176"/>
                        <a:pt x="107" y="165"/>
                        <a:pt x="117" y="154"/>
                      </a:cubicBezTo>
                      <a:cubicBezTo>
                        <a:pt x="125" y="146"/>
                        <a:pt x="134" y="137"/>
                        <a:pt x="142" y="128"/>
                      </a:cubicBezTo>
                      <a:cubicBezTo>
                        <a:pt x="136" y="136"/>
                        <a:pt x="130" y="144"/>
                        <a:pt x="124" y="152"/>
                      </a:cubicBezTo>
                      <a:cubicBezTo>
                        <a:pt x="120" y="157"/>
                        <a:pt x="118" y="162"/>
                        <a:pt x="115" y="167"/>
                      </a:cubicBezTo>
                      <a:cubicBezTo>
                        <a:pt x="113" y="169"/>
                        <a:pt x="111" y="172"/>
                        <a:pt x="109" y="174"/>
                      </a:cubicBezTo>
                      <a:cubicBezTo>
                        <a:pt x="109" y="175"/>
                        <a:pt x="108" y="175"/>
                        <a:pt x="108" y="176"/>
                      </a:cubicBezTo>
                      <a:cubicBezTo>
                        <a:pt x="107" y="177"/>
                        <a:pt x="108" y="177"/>
                        <a:pt x="109" y="177"/>
                      </a:cubicBezTo>
                      <a:cubicBezTo>
                        <a:pt x="110" y="175"/>
                        <a:pt x="112" y="173"/>
                        <a:pt x="113" y="171"/>
                      </a:cubicBezTo>
                      <a:cubicBezTo>
                        <a:pt x="114" y="171"/>
                        <a:pt x="114" y="170"/>
                        <a:pt x="114" y="170"/>
                      </a:cubicBezTo>
                      <a:cubicBezTo>
                        <a:pt x="114" y="170"/>
                        <a:pt x="114" y="170"/>
                        <a:pt x="114" y="170"/>
                      </a:cubicBezTo>
                      <a:cubicBezTo>
                        <a:pt x="118" y="166"/>
                        <a:pt x="121" y="162"/>
                        <a:pt x="124" y="157"/>
                      </a:cubicBezTo>
                      <a:cubicBezTo>
                        <a:pt x="129" y="151"/>
                        <a:pt x="135" y="145"/>
                        <a:pt x="140" y="139"/>
                      </a:cubicBezTo>
                      <a:cubicBezTo>
                        <a:pt x="146" y="132"/>
                        <a:pt x="152" y="125"/>
                        <a:pt x="157" y="118"/>
                      </a:cubicBezTo>
                      <a:cubicBezTo>
                        <a:pt x="167" y="105"/>
                        <a:pt x="177" y="93"/>
                        <a:pt x="188" y="82"/>
                      </a:cubicBezTo>
                      <a:cubicBezTo>
                        <a:pt x="189" y="81"/>
                        <a:pt x="189" y="81"/>
                        <a:pt x="190" y="80"/>
                      </a:cubicBezTo>
                      <a:cubicBezTo>
                        <a:pt x="190" y="80"/>
                        <a:pt x="189" y="79"/>
                        <a:pt x="189" y="80"/>
                      </a:cubicBezTo>
                      <a:cubicBezTo>
                        <a:pt x="188" y="80"/>
                        <a:pt x="188" y="80"/>
                        <a:pt x="188" y="80"/>
                      </a:cubicBezTo>
                      <a:cubicBezTo>
                        <a:pt x="174" y="95"/>
                        <a:pt x="162" y="111"/>
                        <a:pt x="149" y="127"/>
                      </a:cubicBezTo>
                      <a:cubicBezTo>
                        <a:pt x="140" y="138"/>
                        <a:pt x="131" y="148"/>
                        <a:pt x="122" y="158"/>
                      </a:cubicBezTo>
                      <a:cubicBezTo>
                        <a:pt x="123" y="157"/>
                        <a:pt x="124" y="155"/>
                        <a:pt x="125" y="153"/>
                      </a:cubicBezTo>
                      <a:cubicBezTo>
                        <a:pt x="131" y="143"/>
                        <a:pt x="138" y="134"/>
                        <a:pt x="146" y="125"/>
                      </a:cubicBezTo>
                      <a:cubicBezTo>
                        <a:pt x="148" y="123"/>
                        <a:pt x="150" y="120"/>
                        <a:pt x="152" y="118"/>
                      </a:cubicBezTo>
                      <a:cubicBezTo>
                        <a:pt x="153" y="117"/>
                        <a:pt x="154" y="116"/>
                        <a:pt x="155" y="114"/>
                      </a:cubicBezTo>
                      <a:cubicBezTo>
                        <a:pt x="165" y="104"/>
                        <a:pt x="175" y="94"/>
                        <a:pt x="184" y="84"/>
                      </a:cubicBezTo>
                      <a:cubicBezTo>
                        <a:pt x="185" y="82"/>
                        <a:pt x="187" y="80"/>
                        <a:pt x="188" y="79"/>
                      </a:cubicBezTo>
                      <a:cubicBezTo>
                        <a:pt x="188" y="78"/>
                        <a:pt x="189" y="78"/>
                        <a:pt x="189" y="77"/>
                      </a:cubicBezTo>
                      <a:cubicBezTo>
                        <a:pt x="190" y="76"/>
                        <a:pt x="189" y="75"/>
                        <a:pt x="188" y="76"/>
                      </a:cubicBezTo>
                      <a:cubicBezTo>
                        <a:pt x="188" y="76"/>
                        <a:pt x="188" y="77"/>
                        <a:pt x="188" y="77"/>
                      </a:cubicBezTo>
                      <a:cubicBezTo>
                        <a:pt x="187" y="78"/>
                        <a:pt x="187" y="78"/>
                        <a:pt x="186" y="79"/>
                      </a:cubicBezTo>
                      <a:cubicBezTo>
                        <a:pt x="186" y="79"/>
                        <a:pt x="185" y="79"/>
                        <a:pt x="185" y="80"/>
                      </a:cubicBezTo>
                      <a:cubicBezTo>
                        <a:pt x="185" y="81"/>
                        <a:pt x="184" y="81"/>
                        <a:pt x="184" y="82"/>
                      </a:cubicBezTo>
                      <a:cubicBezTo>
                        <a:pt x="182" y="84"/>
                        <a:pt x="181" y="85"/>
                        <a:pt x="179" y="87"/>
                      </a:cubicBezTo>
                      <a:cubicBezTo>
                        <a:pt x="176" y="90"/>
                        <a:pt x="173" y="92"/>
                        <a:pt x="170" y="95"/>
                      </a:cubicBezTo>
                      <a:cubicBezTo>
                        <a:pt x="165" y="100"/>
                        <a:pt x="159" y="107"/>
                        <a:pt x="154" y="113"/>
                      </a:cubicBezTo>
                      <a:cubicBezTo>
                        <a:pt x="152" y="115"/>
                        <a:pt x="150" y="117"/>
                        <a:pt x="149" y="120"/>
                      </a:cubicBezTo>
                      <a:cubicBezTo>
                        <a:pt x="144" y="124"/>
                        <a:pt x="140" y="128"/>
                        <a:pt x="136" y="132"/>
                      </a:cubicBezTo>
                      <a:cubicBezTo>
                        <a:pt x="127" y="142"/>
                        <a:pt x="118" y="151"/>
                        <a:pt x="110" y="160"/>
                      </a:cubicBezTo>
                      <a:cubicBezTo>
                        <a:pt x="106" y="165"/>
                        <a:pt x="102" y="169"/>
                        <a:pt x="98" y="174"/>
                      </a:cubicBezTo>
                      <a:cubicBezTo>
                        <a:pt x="95" y="177"/>
                        <a:pt x="92" y="180"/>
                        <a:pt x="89" y="182"/>
                      </a:cubicBezTo>
                      <a:cubicBezTo>
                        <a:pt x="84" y="187"/>
                        <a:pt x="90" y="181"/>
                        <a:pt x="91" y="180"/>
                      </a:cubicBezTo>
                      <a:cubicBezTo>
                        <a:pt x="95" y="176"/>
                        <a:pt x="97" y="171"/>
                        <a:pt x="101" y="166"/>
                      </a:cubicBezTo>
                      <a:cubicBezTo>
                        <a:pt x="104" y="160"/>
                        <a:pt x="108" y="155"/>
                        <a:pt x="112" y="151"/>
                      </a:cubicBezTo>
                      <a:cubicBezTo>
                        <a:pt x="120" y="140"/>
                        <a:pt x="129" y="129"/>
                        <a:pt x="138" y="119"/>
                      </a:cubicBezTo>
                      <a:cubicBezTo>
                        <a:pt x="139" y="118"/>
                        <a:pt x="140" y="117"/>
                        <a:pt x="141" y="116"/>
                      </a:cubicBezTo>
                      <a:cubicBezTo>
                        <a:pt x="149" y="109"/>
                        <a:pt x="157" y="101"/>
                        <a:pt x="165" y="93"/>
                      </a:cubicBezTo>
                      <a:cubicBezTo>
                        <a:pt x="165" y="92"/>
                        <a:pt x="165" y="92"/>
                        <a:pt x="166" y="92"/>
                      </a:cubicBezTo>
                      <a:cubicBezTo>
                        <a:pt x="166" y="92"/>
                        <a:pt x="166" y="92"/>
                        <a:pt x="166" y="92"/>
                      </a:cubicBezTo>
                      <a:cubicBezTo>
                        <a:pt x="173" y="85"/>
                        <a:pt x="180" y="78"/>
                        <a:pt x="186" y="71"/>
                      </a:cubicBezTo>
                      <a:cubicBezTo>
                        <a:pt x="186" y="70"/>
                        <a:pt x="187" y="70"/>
                        <a:pt x="187" y="70"/>
                      </a:cubicBezTo>
                      <a:cubicBezTo>
                        <a:pt x="188" y="69"/>
                        <a:pt x="187" y="68"/>
                        <a:pt x="186" y="69"/>
                      </a:cubicBezTo>
                      <a:cubicBezTo>
                        <a:pt x="186" y="69"/>
                        <a:pt x="186" y="69"/>
                        <a:pt x="186" y="69"/>
                      </a:cubicBezTo>
                      <a:cubicBezTo>
                        <a:pt x="172" y="83"/>
                        <a:pt x="158" y="97"/>
                        <a:pt x="145" y="111"/>
                      </a:cubicBezTo>
                      <a:cubicBezTo>
                        <a:pt x="135" y="120"/>
                        <a:pt x="126" y="129"/>
                        <a:pt x="116" y="139"/>
                      </a:cubicBezTo>
                      <a:cubicBezTo>
                        <a:pt x="108" y="147"/>
                        <a:pt x="100" y="156"/>
                        <a:pt x="92" y="164"/>
                      </a:cubicBezTo>
                      <a:cubicBezTo>
                        <a:pt x="88" y="169"/>
                        <a:pt x="84" y="174"/>
                        <a:pt x="79" y="178"/>
                      </a:cubicBezTo>
                      <a:cubicBezTo>
                        <a:pt x="77" y="181"/>
                        <a:pt x="75" y="184"/>
                        <a:pt x="72" y="187"/>
                      </a:cubicBezTo>
                      <a:cubicBezTo>
                        <a:pt x="73" y="186"/>
                        <a:pt x="74" y="181"/>
                        <a:pt x="75" y="179"/>
                      </a:cubicBezTo>
                      <a:cubicBezTo>
                        <a:pt x="81" y="168"/>
                        <a:pt x="92" y="160"/>
                        <a:pt x="99" y="149"/>
                      </a:cubicBezTo>
                      <a:cubicBezTo>
                        <a:pt x="102" y="146"/>
                        <a:pt x="104" y="143"/>
                        <a:pt x="107" y="139"/>
                      </a:cubicBezTo>
                      <a:cubicBezTo>
                        <a:pt x="114" y="132"/>
                        <a:pt x="121" y="125"/>
                        <a:pt x="128" y="118"/>
                      </a:cubicBezTo>
                      <a:cubicBezTo>
                        <a:pt x="129" y="117"/>
                        <a:pt x="129" y="117"/>
                        <a:pt x="130" y="116"/>
                      </a:cubicBezTo>
                      <a:cubicBezTo>
                        <a:pt x="142" y="105"/>
                        <a:pt x="154" y="93"/>
                        <a:pt x="165" y="81"/>
                      </a:cubicBezTo>
                      <a:cubicBezTo>
                        <a:pt x="169" y="77"/>
                        <a:pt x="173" y="73"/>
                        <a:pt x="176" y="69"/>
                      </a:cubicBezTo>
                      <a:cubicBezTo>
                        <a:pt x="179" y="66"/>
                        <a:pt x="182" y="64"/>
                        <a:pt x="184" y="61"/>
                      </a:cubicBezTo>
                      <a:cubicBezTo>
                        <a:pt x="184" y="60"/>
                        <a:pt x="184" y="59"/>
                        <a:pt x="185" y="59"/>
                      </a:cubicBezTo>
                      <a:cubicBezTo>
                        <a:pt x="185" y="58"/>
                        <a:pt x="184" y="58"/>
                        <a:pt x="184" y="58"/>
                      </a:cubicBezTo>
                      <a:cubicBezTo>
                        <a:pt x="183" y="58"/>
                        <a:pt x="183" y="58"/>
                        <a:pt x="183" y="59"/>
                      </a:cubicBezTo>
                      <a:cubicBezTo>
                        <a:pt x="179" y="62"/>
                        <a:pt x="176" y="66"/>
                        <a:pt x="173" y="70"/>
                      </a:cubicBezTo>
                      <a:cubicBezTo>
                        <a:pt x="171" y="73"/>
                        <a:pt x="168" y="75"/>
                        <a:pt x="166" y="78"/>
                      </a:cubicBezTo>
                      <a:cubicBezTo>
                        <a:pt x="164" y="80"/>
                        <a:pt x="162" y="82"/>
                        <a:pt x="160" y="84"/>
                      </a:cubicBezTo>
                      <a:cubicBezTo>
                        <a:pt x="149" y="95"/>
                        <a:pt x="139" y="105"/>
                        <a:pt x="128" y="116"/>
                      </a:cubicBezTo>
                      <a:cubicBezTo>
                        <a:pt x="127" y="118"/>
                        <a:pt x="125" y="119"/>
                        <a:pt x="123" y="121"/>
                      </a:cubicBezTo>
                      <a:cubicBezTo>
                        <a:pt x="118" y="126"/>
                        <a:pt x="113" y="131"/>
                        <a:pt x="108" y="136"/>
                      </a:cubicBezTo>
                      <a:cubicBezTo>
                        <a:pt x="107" y="137"/>
                        <a:pt x="106" y="138"/>
                        <a:pt x="106" y="139"/>
                      </a:cubicBezTo>
                      <a:cubicBezTo>
                        <a:pt x="94" y="150"/>
                        <a:pt x="83" y="162"/>
                        <a:pt x="72" y="174"/>
                      </a:cubicBezTo>
                      <a:cubicBezTo>
                        <a:pt x="70" y="176"/>
                        <a:pt x="68" y="179"/>
                        <a:pt x="66" y="181"/>
                      </a:cubicBezTo>
                      <a:cubicBezTo>
                        <a:pt x="61" y="187"/>
                        <a:pt x="65" y="181"/>
                        <a:pt x="66" y="179"/>
                      </a:cubicBezTo>
                      <a:cubicBezTo>
                        <a:pt x="68" y="175"/>
                        <a:pt x="71" y="171"/>
                        <a:pt x="74" y="168"/>
                      </a:cubicBezTo>
                      <a:cubicBezTo>
                        <a:pt x="83" y="157"/>
                        <a:pt x="89" y="147"/>
                        <a:pt x="99" y="138"/>
                      </a:cubicBezTo>
                      <a:cubicBezTo>
                        <a:pt x="109" y="128"/>
                        <a:pt x="118" y="118"/>
                        <a:pt x="129" y="108"/>
                      </a:cubicBezTo>
                      <a:cubicBezTo>
                        <a:pt x="137" y="100"/>
                        <a:pt x="145" y="90"/>
                        <a:pt x="153" y="81"/>
                      </a:cubicBezTo>
                      <a:cubicBezTo>
                        <a:pt x="156" y="78"/>
                        <a:pt x="160" y="74"/>
                        <a:pt x="163" y="70"/>
                      </a:cubicBezTo>
                      <a:cubicBezTo>
                        <a:pt x="169" y="64"/>
                        <a:pt x="175" y="58"/>
                        <a:pt x="180" y="51"/>
                      </a:cubicBezTo>
                      <a:cubicBezTo>
                        <a:pt x="180" y="51"/>
                        <a:pt x="180" y="51"/>
                        <a:pt x="180" y="50"/>
                      </a:cubicBezTo>
                      <a:cubicBezTo>
                        <a:pt x="180" y="50"/>
                        <a:pt x="180" y="50"/>
                        <a:pt x="180" y="50"/>
                      </a:cubicBezTo>
                      <a:cubicBezTo>
                        <a:pt x="180" y="50"/>
                        <a:pt x="179" y="50"/>
                        <a:pt x="179" y="50"/>
                      </a:cubicBezTo>
                      <a:cubicBezTo>
                        <a:pt x="174" y="53"/>
                        <a:pt x="170" y="58"/>
                        <a:pt x="167" y="63"/>
                      </a:cubicBezTo>
                      <a:cubicBezTo>
                        <a:pt x="166" y="65"/>
                        <a:pt x="165" y="66"/>
                        <a:pt x="164" y="67"/>
                      </a:cubicBezTo>
                      <a:cubicBezTo>
                        <a:pt x="160" y="71"/>
                        <a:pt x="156" y="75"/>
                        <a:pt x="152" y="80"/>
                      </a:cubicBezTo>
                      <a:cubicBezTo>
                        <a:pt x="132" y="98"/>
                        <a:pt x="113" y="117"/>
                        <a:pt x="94" y="136"/>
                      </a:cubicBezTo>
                      <a:cubicBezTo>
                        <a:pt x="85" y="144"/>
                        <a:pt x="77" y="153"/>
                        <a:pt x="70" y="162"/>
                      </a:cubicBezTo>
                      <a:cubicBezTo>
                        <a:pt x="66" y="166"/>
                        <a:pt x="62" y="171"/>
                        <a:pt x="59" y="175"/>
                      </a:cubicBezTo>
                      <a:cubicBezTo>
                        <a:pt x="57" y="177"/>
                        <a:pt x="50" y="185"/>
                        <a:pt x="54" y="179"/>
                      </a:cubicBezTo>
                      <a:cubicBezTo>
                        <a:pt x="56" y="176"/>
                        <a:pt x="58" y="173"/>
                        <a:pt x="61" y="170"/>
                      </a:cubicBezTo>
                      <a:cubicBezTo>
                        <a:pt x="77" y="149"/>
                        <a:pt x="94" y="129"/>
                        <a:pt x="112" y="109"/>
                      </a:cubicBezTo>
                      <a:cubicBezTo>
                        <a:pt x="116" y="105"/>
                        <a:pt x="120" y="101"/>
                        <a:pt x="124" y="97"/>
                      </a:cubicBezTo>
                      <a:cubicBezTo>
                        <a:pt x="130" y="89"/>
                        <a:pt x="137" y="82"/>
                        <a:pt x="144" y="75"/>
                      </a:cubicBezTo>
                      <a:cubicBezTo>
                        <a:pt x="155" y="63"/>
                        <a:pt x="167" y="54"/>
                        <a:pt x="175" y="40"/>
                      </a:cubicBezTo>
                      <a:cubicBezTo>
                        <a:pt x="175" y="40"/>
                        <a:pt x="175" y="40"/>
                        <a:pt x="175" y="40"/>
                      </a:cubicBezTo>
                      <a:cubicBezTo>
                        <a:pt x="176" y="40"/>
                        <a:pt x="175" y="39"/>
                        <a:pt x="175" y="39"/>
                      </a:cubicBezTo>
                      <a:cubicBezTo>
                        <a:pt x="175" y="39"/>
                        <a:pt x="175" y="39"/>
                        <a:pt x="174" y="39"/>
                      </a:cubicBezTo>
                      <a:cubicBezTo>
                        <a:pt x="165" y="51"/>
                        <a:pt x="154" y="61"/>
                        <a:pt x="144" y="72"/>
                      </a:cubicBezTo>
                      <a:cubicBezTo>
                        <a:pt x="135" y="81"/>
                        <a:pt x="126" y="92"/>
                        <a:pt x="117" y="101"/>
                      </a:cubicBezTo>
                      <a:cubicBezTo>
                        <a:pt x="103" y="116"/>
                        <a:pt x="88" y="130"/>
                        <a:pt x="74" y="144"/>
                      </a:cubicBezTo>
                      <a:cubicBezTo>
                        <a:pt x="65" y="153"/>
                        <a:pt x="57" y="163"/>
                        <a:pt x="49" y="172"/>
                      </a:cubicBezTo>
                      <a:cubicBezTo>
                        <a:pt x="48" y="173"/>
                        <a:pt x="45" y="175"/>
                        <a:pt x="44" y="177"/>
                      </a:cubicBezTo>
                      <a:cubicBezTo>
                        <a:pt x="45" y="174"/>
                        <a:pt x="47" y="171"/>
                        <a:pt x="49" y="169"/>
                      </a:cubicBezTo>
                      <a:cubicBezTo>
                        <a:pt x="53" y="164"/>
                        <a:pt x="57" y="159"/>
                        <a:pt x="61" y="155"/>
                      </a:cubicBezTo>
                      <a:cubicBezTo>
                        <a:pt x="78" y="135"/>
                        <a:pt x="94" y="116"/>
                        <a:pt x="111" y="97"/>
                      </a:cubicBezTo>
                      <a:cubicBezTo>
                        <a:pt x="130" y="77"/>
                        <a:pt x="151" y="58"/>
                        <a:pt x="169" y="37"/>
                      </a:cubicBezTo>
                      <a:cubicBezTo>
                        <a:pt x="170" y="37"/>
                        <a:pt x="170" y="36"/>
                        <a:pt x="170" y="36"/>
                      </a:cubicBezTo>
                      <a:cubicBezTo>
                        <a:pt x="171" y="35"/>
                        <a:pt x="171" y="34"/>
                        <a:pt x="172" y="34"/>
                      </a:cubicBezTo>
                      <a:cubicBezTo>
                        <a:pt x="172" y="34"/>
                        <a:pt x="172" y="33"/>
                        <a:pt x="173" y="33"/>
                      </a:cubicBezTo>
                      <a:cubicBezTo>
                        <a:pt x="173" y="33"/>
                        <a:pt x="172" y="32"/>
                        <a:pt x="172" y="32"/>
                      </a:cubicBezTo>
                      <a:cubicBezTo>
                        <a:pt x="172" y="32"/>
                        <a:pt x="171" y="32"/>
                        <a:pt x="171" y="32"/>
                      </a:cubicBezTo>
                      <a:cubicBezTo>
                        <a:pt x="149" y="52"/>
                        <a:pt x="130" y="74"/>
                        <a:pt x="110" y="96"/>
                      </a:cubicBezTo>
                      <a:cubicBezTo>
                        <a:pt x="110" y="96"/>
                        <a:pt x="109" y="97"/>
                        <a:pt x="109" y="97"/>
                      </a:cubicBezTo>
                      <a:cubicBezTo>
                        <a:pt x="91" y="115"/>
                        <a:pt x="72" y="133"/>
                        <a:pt x="54" y="153"/>
                      </a:cubicBezTo>
                      <a:cubicBezTo>
                        <a:pt x="50" y="158"/>
                        <a:pt x="45" y="163"/>
                        <a:pt x="39" y="168"/>
                      </a:cubicBezTo>
                      <a:cubicBezTo>
                        <a:pt x="38" y="170"/>
                        <a:pt x="36" y="172"/>
                        <a:pt x="35" y="173"/>
                      </a:cubicBezTo>
                      <a:cubicBezTo>
                        <a:pt x="36" y="171"/>
                        <a:pt x="38" y="168"/>
                        <a:pt x="40" y="166"/>
                      </a:cubicBezTo>
                      <a:cubicBezTo>
                        <a:pt x="49" y="156"/>
                        <a:pt x="57" y="145"/>
                        <a:pt x="65" y="135"/>
                      </a:cubicBezTo>
                      <a:cubicBezTo>
                        <a:pt x="83" y="113"/>
                        <a:pt x="102" y="93"/>
                        <a:pt x="122" y="73"/>
                      </a:cubicBezTo>
                      <a:cubicBezTo>
                        <a:pt x="131" y="64"/>
                        <a:pt x="139" y="56"/>
                        <a:pt x="148" y="47"/>
                      </a:cubicBezTo>
                      <a:cubicBezTo>
                        <a:pt x="152" y="43"/>
                        <a:pt x="157" y="38"/>
                        <a:pt x="160" y="33"/>
                      </a:cubicBezTo>
                      <a:cubicBezTo>
                        <a:pt x="160" y="33"/>
                        <a:pt x="161" y="32"/>
                        <a:pt x="161" y="32"/>
                      </a:cubicBezTo>
                      <a:cubicBezTo>
                        <a:pt x="163" y="30"/>
                        <a:pt x="165" y="28"/>
                        <a:pt x="167" y="25"/>
                      </a:cubicBezTo>
                      <a:cubicBezTo>
                        <a:pt x="167" y="25"/>
                        <a:pt x="167" y="25"/>
                        <a:pt x="167" y="25"/>
                      </a:cubicBezTo>
                      <a:cubicBezTo>
                        <a:pt x="167" y="25"/>
                        <a:pt x="167" y="24"/>
                        <a:pt x="166" y="24"/>
                      </a:cubicBezTo>
                      <a:cubicBezTo>
                        <a:pt x="166" y="24"/>
                        <a:pt x="166" y="24"/>
                        <a:pt x="166" y="25"/>
                      </a:cubicBezTo>
                      <a:cubicBezTo>
                        <a:pt x="164" y="26"/>
                        <a:pt x="162" y="29"/>
                        <a:pt x="160" y="31"/>
                      </a:cubicBezTo>
                      <a:cubicBezTo>
                        <a:pt x="158" y="33"/>
                        <a:pt x="156" y="35"/>
                        <a:pt x="154" y="36"/>
                      </a:cubicBezTo>
                      <a:cubicBezTo>
                        <a:pt x="135" y="53"/>
                        <a:pt x="117" y="71"/>
                        <a:pt x="100" y="90"/>
                      </a:cubicBezTo>
                      <a:cubicBezTo>
                        <a:pt x="83" y="110"/>
                        <a:pt x="63" y="128"/>
                        <a:pt x="45" y="147"/>
                      </a:cubicBezTo>
                      <a:cubicBezTo>
                        <a:pt x="41" y="152"/>
                        <a:pt x="36" y="158"/>
                        <a:pt x="31" y="162"/>
                      </a:cubicBezTo>
                      <a:cubicBezTo>
                        <a:pt x="29" y="163"/>
                        <a:pt x="25" y="166"/>
                        <a:pt x="25" y="167"/>
                      </a:cubicBezTo>
                      <a:cubicBezTo>
                        <a:pt x="26" y="164"/>
                        <a:pt x="28" y="162"/>
                        <a:pt x="30" y="160"/>
                      </a:cubicBezTo>
                      <a:cubicBezTo>
                        <a:pt x="38" y="149"/>
                        <a:pt x="48" y="140"/>
                        <a:pt x="57" y="130"/>
                      </a:cubicBezTo>
                      <a:cubicBezTo>
                        <a:pt x="77" y="108"/>
                        <a:pt x="98" y="88"/>
                        <a:pt x="119" y="67"/>
                      </a:cubicBezTo>
                      <a:cubicBezTo>
                        <a:pt x="128" y="58"/>
                        <a:pt x="137" y="49"/>
                        <a:pt x="147" y="41"/>
                      </a:cubicBezTo>
                      <a:cubicBezTo>
                        <a:pt x="151" y="38"/>
                        <a:pt x="154" y="34"/>
                        <a:pt x="157" y="31"/>
                      </a:cubicBezTo>
                      <a:cubicBezTo>
                        <a:pt x="159" y="29"/>
                        <a:pt x="160" y="27"/>
                        <a:pt x="162" y="25"/>
                      </a:cubicBezTo>
                      <a:cubicBezTo>
                        <a:pt x="163" y="24"/>
                        <a:pt x="164" y="23"/>
                        <a:pt x="165" y="22"/>
                      </a:cubicBezTo>
                      <a:cubicBezTo>
                        <a:pt x="165" y="22"/>
                        <a:pt x="166" y="21"/>
                        <a:pt x="166" y="21"/>
                      </a:cubicBezTo>
                      <a:cubicBezTo>
                        <a:pt x="167" y="20"/>
                        <a:pt x="166" y="19"/>
                        <a:pt x="165" y="20"/>
                      </a:cubicBezTo>
                      <a:cubicBezTo>
                        <a:pt x="165" y="20"/>
                        <a:pt x="164" y="21"/>
                        <a:pt x="164" y="21"/>
                      </a:cubicBezTo>
                      <a:cubicBezTo>
                        <a:pt x="163" y="22"/>
                        <a:pt x="163" y="22"/>
                        <a:pt x="163" y="22"/>
                      </a:cubicBezTo>
                      <a:cubicBezTo>
                        <a:pt x="163" y="22"/>
                        <a:pt x="162" y="23"/>
                        <a:pt x="161" y="25"/>
                      </a:cubicBezTo>
                      <a:cubicBezTo>
                        <a:pt x="161" y="25"/>
                        <a:pt x="160" y="25"/>
                        <a:pt x="160" y="25"/>
                      </a:cubicBezTo>
                      <a:cubicBezTo>
                        <a:pt x="158" y="27"/>
                        <a:pt x="156" y="29"/>
                        <a:pt x="154" y="32"/>
                      </a:cubicBezTo>
                      <a:cubicBezTo>
                        <a:pt x="147" y="38"/>
                        <a:pt x="141" y="45"/>
                        <a:pt x="134" y="51"/>
                      </a:cubicBezTo>
                      <a:cubicBezTo>
                        <a:pt x="133" y="51"/>
                        <a:pt x="133" y="52"/>
                        <a:pt x="133" y="52"/>
                      </a:cubicBezTo>
                      <a:cubicBezTo>
                        <a:pt x="133" y="52"/>
                        <a:pt x="132" y="52"/>
                        <a:pt x="132" y="53"/>
                      </a:cubicBezTo>
                      <a:cubicBezTo>
                        <a:pt x="119" y="65"/>
                        <a:pt x="106" y="77"/>
                        <a:pt x="93" y="89"/>
                      </a:cubicBezTo>
                      <a:cubicBezTo>
                        <a:pt x="73" y="107"/>
                        <a:pt x="55" y="127"/>
                        <a:pt x="35" y="146"/>
                      </a:cubicBezTo>
                      <a:cubicBezTo>
                        <a:pt x="31" y="149"/>
                        <a:pt x="28" y="152"/>
                        <a:pt x="25" y="156"/>
                      </a:cubicBezTo>
                      <a:cubicBezTo>
                        <a:pt x="21" y="161"/>
                        <a:pt x="19" y="160"/>
                        <a:pt x="22" y="156"/>
                      </a:cubicBezTo>
                      <a:cubicBezTo>
                        <a:pt x="23" y="154"/>
                        <a:pt x="25" y="152"/>
                        <a:pt x="27" y="150"/>
                      </a:cubicBezTo>
                      <a:cubicBezTo>
                        <a:pt x="37" y="140"/>
                        <a:pt x="43" y="128"/>
                        <a:pt x="53" y="119"/>
                      </a:cubicBezTo>
                      <a:cubicBezTo>
                        <a:pt x="72" y="102"/>
                        <a:pt x="88" y="82"/>
                        <a:pt x="106" y="64"/>
                      </a:cubicBezTo>
                      <a:cubicBezTo>
                        <a:pt x="123" y="49"/>
                        <a:pt x="140" y="35"/>
                        <a:pt x="154" y="17"/>
                      </a:cubicBezTo>
                      <a:cubicBezTo>
                        <a:pt x="156" y="17"/>
                        <a:pt x="156" y="16"/>
                        <a:pt x="156" y="15"/>
                      </a:cubicBezTo>
                      <a:cubicBezTo>
                        <a:pt x="156" y="15"/>
                        <a:pt x="157" y="14"/>
                        <a:pt x="157" y="13"/>
                      </a:cubicBezTo>
                      <a:cubicBezTo>
                        <a:pt x="158" y="13"/>
                        <a:pt x="158" y="13"/>
                        <a:pt x="158" y="13"/>
                      </a:cubicBezTo>
                      <a:cubicBezTo>
                        <a:pt x="158" y="12"/>
                        <a:pt x="157" y="12"/>
                        <a:pt x="157" y="12"/>
                      </a:cubicBezTo>
                      <a:cubicBezTo>
                        <a:pt x="157" y="12"/>
                        <a:pt x="157" y="12"/>
                        <a:pt x="157" y="13"/>
                      </a:cubicBezTo>
                      <a:cubicBezTo>
                        <a:pt x="145" y="27"/>
                        <a:pt x="131" y="38"/>
                        <a:pt x="118" y="51"/>
                      </a:cubicBezTo>
                      <a:cubicBezTo>
                        <a:pt x="114" y="54"/>
                        <a:pt x="111" y="58"/>
                        <a:pt x="107" y="61"/>
                      </a:cubicBezTo>
                      <a:cubicBezTo>
                        <a:pt x="103" y="65"/>
                        <a:pt x="98" y="69"/>
                        <a:pt x="94" y="73"/>
                      </a:cubicBezTo>
                      <a:cubicBezTo>
                        <a:pt x="76" y="90"/>
                        <a:pt x="58" y="109"/>
                        <a:pt x="40" y="127"/>
                      </a:cubicBezTo>
                      <a:cubicBezTo>
                        <a:pt x="33" y="135"/>
                        <a:pt x="24" y="143"/>
                        <a:pt x="18" y="151"/>
                      </a:cubicBezTo>
                      <a:cubicBezTo>
                        <a:pt x="26" y="141"/>
                        <a:pt x="34" y="132"/>
                        <a:pt x="43" y="123"/>
                      </a:cubicBezTo>
                      <a:cubicBezTo>
                        <a:pt x="53" y="114"/>
                        <a:pt x="61" y="102"/>
                        <a:pt x="71" y="92"/>
                      </a:cubicBezTo>
                      <a:cubicBezTo>
                        <a:pt x="82" y="82"/>
                        <a:pt x="93" y="71"/>
                        <a:pt x="103" y="60"/>
                      </a:cubicBezTo>
                      <a:cubicBezTo>
                        <a:pt x="114" y="50"/>
                        <a:pt x="124" y="39"/>
                        <a:pt x="133" y="27"/>
                      </a:cubicBezTo>
                      <a:cubicBezTo>
                        <a:pt x="135" y="26"/>
                        <a:pt x="136" y="25"/>
                        <a:pt x="137" y="23"/>
                      </a:cubicBezTo>
                      <a:cubicBezTo>
                        <a:pt x="142" y="18"/>
                        <a:pt x="147" y="13"/>
                        <a:pt x="150" y="7"/>
                      </a:cubicBezTo>
                      <a:cubicBezTo>
                        <a:pt x="150" y="7"/>
                        <a:pt x="150" y="7"/>
                        <a:pt x="150" y="7"/>
                      </a:cubicBezTo>
                      <a:cubicBezTo>
                        <a:pt x="151" y="6"/>
                        <a:pt x="150" y="5"/>
                        <a:pt x="149" y="6"/>
                      </a:cubicBezTo>
                      <a:cubicBezTo>
                        <a:pt x="149" y="6"/>
                        <a:pt x="149" y="6"/>
                        <a:pt x="149" y="6"/>
                      </a:cubicBezTo>
                      <a:cubicBezTo>
                        <a:pt x="145" y="9"/>
                        <a:pt x="142" y="15"/>
                        <a:pt x="138" y="19"/>
                      </a:cubicBezTo>
                      <a:cubicBezTo>
                        <a:pt x="138" y="20"/>
                        <a:pt x="137" y="20"/>
                        <a:pt x="137" y="21"/>
                      </a:cubicBezTo>
                      <a:cubicBezTo>
                        <a:pt x="136" y="22"/>
                        <a:pt x="136" y="22"/>
                        <a:pt x="135" y="23"/>
                      </a:cubicBezTo>
                      <a:cubicBezTo>
                        <a:pt x="113" y="45"/>
                        <a:pt x="90" y="66"/>
                        <a:pt x="69" y="88"/>
                      </a:cubicBezTo>
                      <a:cubicBezTo>
                        <a:pt x="57" y="100"/>
                        <a:pt x="47" y="112"/>
                        <a:pt x="35" y="123"/>
                      </a:cubicBezTo>
                      <a:cubicBezTo>
                        <a:pt x="32" y="125"/>
                        <a:pt x="30" y="127"/>
                        <a:pt x="28" y="129"/>
                      </a:cubicBezTo>
                      <a:cubicBezTo>
                        <a:pt x="43" y="111"/>
                        <a:pt x="60" y="92"/>
                        <a:pt x="75" y="74"/>
                      </a:cubicBezTo>
                      <a:cubicBezTo>
                        <a:pt x="96" y="50"/>
                        <a:pt x="120" y="31"/>
                        <a:pt x="140" y="6"/>
                      </a:cubicBezTo>
                      <a:cubicBezTo>
                        <a:pt x="141" y="5"/>
                        <a:pt x="141" y="5"/>
                        <a:pt x="141" y="4"/>
                      </a:cubicBezTo>
                      <a:cubicBezTo>
                        <a:pt x="142" y="3"/>
                        <a:pt x="142" y="2"/>
                        <a:pt x="143" y="2"/>
                      </a:cubicBezTo>
                      <a:cubicBezTo>
                        <a:pt x="143" y="1"/>
                        <a:pt x="143" y="1"/>
                        <a:pt x="143" y="1"/>
                      </a:cubicBezTo>
                      <a:cubicBezTo>
                        <a:pt x="143" y="1"/>
                        <a:pt x="143" y="0"/>
                        <a:pt x="142" y="1"/>
                      </a:cubicBezTo>
                      <a:cubicBezTo>
                        <a:pt x="142" y="1"/>
                        <a:pt x="142" y="1"/>
                        <a:pt x="142" y="1"/>
                      </a:cubicBezTo>
                      <a:cubicBezTo>
                        <a:pt x="118" y="27"/>
                        <a:pt x="93" y="53"/>
                        <a:pt x="67" y="78"/>
                      </a:cubicBezTo>
                      <a:close/>
                      <a:moveTo>
                        <a:pt x="167" y="100"/>
                      </a:moveTo>
                      <a:cubicBezTo>
                        <a:pt x="170" y="97"/>
                        <a:pt x="172" y="95"/>
                        <a:pt x="175" y="92"/>
                      </a:cubicBezTo>
                      <a:cubicBezTo>
                        <a:pt x="170" y="98"/>
                        <a:pt x="164" y="104"/>
                        <a:pt x="158" y="110"/>
                      </a:cubicBezTo>
                      <a:cubicBezTo>
                        <a:pt x="161" y="106"/>
                        <a:pt x="164" y="103"/>
                        <a:pt x="167" y="100"/>
                      </a:cubicBezTo>
                      <a:close/>
                      <a:moveTo>
                        <a:pt x="178" y="66"/>
                      </a:moveTo>
                      <a:cubicBezTo>
                        <a:pt x="177" y="67"/>
                        <a:pt x="177" y="67"/>
                        <a:pt x="176" y="68"/>
                      </a:cubicBezTo>
                      <a:cubicBezTo>
                        <a:pt x="177" y="67"/>
                        <a:pt x="178" y="66"/>
                        <a:pt x="179" y="65"/>
                      </a:cubicBezTo>
                      <a:cubicBezTo>
                        <a:pt x="187" y="55"/>
                        <a:pt x="179" y="65"/>
                        <a:pt x="178" y="66"/>
                      </a:cubicBezTo>
                      <a:close/>
                      <a:moveTo>
                        <a:pt x="152" y="94"/>
                      </a:moveTo>
                      <a:cubicBezTo>
                        <a:pt x="151" y="96"/>
                        <a:pt x="149" y="98"/>
                        <a:pt x="146" y="100"/>
                      </a:cubicBezTo>
                      <a:cubicBezTo>
                        <a:pt x="148" y="98"/>
                        <a:pt x="150" y="96"/>
                        <a:pt x="152" y="94"/>
                      </a:cubicBezTo>
                      <a:close/>
                      <a:moveTo>
                        <a:pt x="162" y="56"/>
                      </a:moveTo>
                      <a:cubicBezTo>
                        <a:pt x="161" y="56"/>
                        <a:pt x="160" y="57"/>
                        <a:pt x="160" y="57"/>
                      </a:cubicBezTo>
                      <a:cubicBezTo>
                        <a:pt x="154" y="64"/>
                        <a:pt x="148" y="70"/>
                        <a:pt x="142" y="76"/>
                      </a:cubicBezTo>
                      <a:cubicBezTo>
                        <a:pt x="148" y="69"/>
                        <a:pt x="155" y="62"/>
                        <a:pt x="162" y="56"/>
                      </a:cubicBezTo>
                      <a:close/>
                      <a:moveTo>
                        <a:pt x="156" y="49"/>
                      </a:moveTo>
                      <a:cubicBezTo>
                        <a:pt x="158" y="47"/>
                        <a:pt x="160" y="45"/>
                        <a:pt x="162" y="43"/>
                      </a:cubicBezTo>
                      <a:cubicBezTo>
                        <a:pt x="151" y="55"/>
                        <a:pt x="139" y="67"/>
                        <a:pt x="128" y="78"/>
                      </a:cubicBezTo>
                      <a:cubicBezTo>
                        <a:pt x="132" y="74"/>
                        <a:pt x="136" y="69"/>
                        <a:pt x="140" y="65"/>
                      </a:cubicBezTo>
                      <a:cubicBezTo>
                        <a:pt x="145" y="60"/>
                        <a:pt x="150" y="54"/>
                        <a:pt x="156" y="49"/>
                      </a:cubicBezTo>
                      <a:close/>
                      <a:moveTo>
                        <a:pt x="144" y="14"/>
                      </a:moveTo>
                      <a:cubicBezTo>
                        <a:pt x="144" y="14"/>
                        <a:pt x="144" y="14"/>
                        <a:pt x="143" y="14"/>
                      </a:cubicBezTo>
                      <a:cubicBezTo>
                        <a:pt x="144" y="13"/>
                        <a:pt x="145" y="13"/>
                        <a:pt x="145" y="12"/>
                      </a:cubicBezTo>
                      <a:cubicBezTo>
                        <a:pt x="149" y="6"/>
                        <a:pt x="145" y="13"/>
                        <a:pt x="144" y="14"/>
                      </a:cubicBezTo>
                      <a:close/>
                      <a:moveTo>
                        <a:pt x="111" y="36"/>
                      </a:moveTo>
                      <a:cubicBezTo>
                        <a:pt x="117" y="29"/>
                        <a:pt x="123" y="22"/>
                        <a:pt x="130" y="16"/>
                      </a:cubicBezTo>
                      <a:cubicBezTo>
                        <a:pt x="131" y="15"/>
                        <a:pt x="132" y="14"/>
                        <a:pt x="133" y="13"/>
                      </a:cubicBezTo>
                      <a:cubicBezTo>
                        <a:pt x="131" y="14"/>
                        <a:pt x="130" y="16"/>
                        <a:pt x="128" y="18"/>
                      </a:cubicBezTo>
                      <a:cubicBezTo>
                        <a:pt x="123" y="24"/>
                        <a:pt x="117" y="30"/>
                        <a:pt x="111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1" name="Freeform 4535"/>
                <p:cNvSpPr/>
                <p:nvPr/>
              </p:nvSpPr>
              <p:spPr bwMode="auto">
                <a:xfrm>
                  <a:off x="4817" y="990"/>
                  <a:ext cx="122" cy="132"/>
                </a:xfrm>
                <a:custGeom>
                  <a:avLst/>
                  <a:gdLst>
                    <a:gd name="T0" fmla="*/ 65 w 70"/>
                    <a:gd name="T1" fmla="*/ 2 h 76"/>
                    <a:gd name="T2" fmla="*/ 39 w 70"/>
                    <a:gd name="T3" fmla="*/ 33 h 76"/>
                    <a:gd name="T4" fmla="*/ 1 w 70"/>
                    <a:gd name="T5" fmla="*/ 74 h 76"/>
                    <a:gd name="T6" fmla="*/ 1 w 70"/>
                    <a:gd name="T7" fmla="*/ 75 h 76"/>
                    <a:gd name="T8" fmla="*/ 2 w 70"/>
                    <a:gd name="T9" fmla="*/ 74 h 76"/>
                    <a:gd name="T10" fmla="*/ 10 w 70"/>
                    <a:gd name="T11" fmla="*/ 74 h 76"/>
                    <a:gd name="T12" fmla="*/ 11 w 70"/>
                    <a:gd name="T13" fmla="*/ 76 h 76"/>
                    <a:gd name="T14" fmla="*/ 53 w 70"/>
                    <a:gd name="T15" fmla="*/ 27 h 76"/>
                    <a:gd name="T16" fmla="*/ 21 w 70"/>
                    <a:gd name="T17" fmla="*/ 74 h 76"/>
                    <a:gd name="T18" fmla="*/ 21 w 70"/>
                    <a:gd name="T19" fmla="*/ 75 h 76"/>
                    <a:gd name="T20" fmla="*/ 42 w 70"/>
                    <a:gd name="T21" fmla="*/ 53 h 76"/>
                    <a:gd name="T22" fmla="*/ 50 w 70"/>
                    <a:gd name="T23" fmla="*/ 46 h 76"/>
                    <a:gd name="T24" fmla="*/ 32 w 70"/>
                    <a:gd name="T25" fmla="*/ 73 h 76"/>
                    <a:gd name="T26" fmla="*/ 37 w 70"/>
                    <a:gd name="T27" fmla="*/ 69 h 76"/>
                    <a:gd name="T28" fmla="*/ 63 w 70"/>
                    <a:gd name="T29" fmla="*/ 35 h 76"/>
                    <a:gd name="T30" fmla="*/ 60 w 70"/>
                    <a:gd name="T31" fmla="*/ 42 h 76"/>
                    <a:gd name="T32" fmla="*/ 50 w 70"/>
                    <a:gd name="T33" fmla="*/ 61 h 76"/>
                    <a:gd name="T34" fmla="*/ 53 w 70"/>
                    <a:gd name="T35" fmla="*/ 58 h 76"/>
                    <a:gd name="T36" fmla="*/ 67 w 70"/>
                    <a:gd name="T37" fmla="*/ 31 h 76"/>
                    <a:gd name="T38" fmla="*/ 66 w 70"/>
                    <a:gd name="T39" fmla="*/ 30 h 76"/>
                    <a:gd name="T40" fmla="*/ 40 w 70"/>
                    <a:gd name="T41" fmla="*/ 65 h 76"/>
                    <a:gd name="T42" fmla="*/ 34 w 70"/>
                    <a:gd name="T43" fmla="*/ 71 h 76"/>
                    <a:gd name="T44" fmla="*/ 38 w 70"/>
                    <a:gd name="T45" fmla="*/ 64 h 76"/>
                    <a:gd name="T46" fmla="*/ 68 w 70"/>
                    <a:gd name="T47" fmla="*/ 19 h 76"/>
                    <a:gd name="T48" fmla="*/ 67 w 70"/>
                    <a:gd name="T49" fmla="*/ 18 h 76"/>
                    <a:gd name="T50" fmla="*/ 23 w 70"/>
                    <a:gd name="T51" fmla="*/ 72 h 76"/>
                    <a:gd name="T52" fmla="*/ 56 w 70"/>
                    <a:gd name="T53" fmla="*/ 27 h 76"/>
                    <a:gd name="T54" fmla="*/ 63 w 70"/>
                    <a:gd name="T55" fmla="*/ 17 h 76"/>
                    <a:gd name="T56" fmla="*/ 69 w 70"/>
                    <a:gd name="T57" fmla="*/ 9 h 76"/>
                    <a:gd name="T58" fmla="*/ 68 w 70"/>
                    <a:gd name="T59" fmla="*/ 8 h 76"/>
                    <a:gd name="T60" fmla="*/ 30 w 70"/>
                    <a:gd name="T61" fmla="*/ 51 h 76"/>
                    <a:gd name="T62" fmla="*/ 17 w 70"/>
                    <a:gd name="T63" fmla="*/ 66 h 76"/>
                    <a:gd name="T64" fmla="*/ 45 w 70"/>
                    <a:gd name="T65" fmla="*/ 28 h 76"/>
                    <a:gd name="T66" fmla="*/ 68 w 70"/>
                    <a:gd name="T67" fmla="*/ 1 h 76"/>
                    <a:gd name="T68" fmla="*/ 67 w 70"/>
                    <a:gd name="T69" fmla="*/ 0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0" h="76">
                      <a:moveTo>
                        <a:pt x="67" y="0"/>
                      </a:moveTo>
                      <a:cubicBezTo>
                        <a:pt x="66" y="1"/>
                        <a:pt x="65" y="2"/>
                        <a:pt x="65" y="2"/>
                      </a:cubicBezTo>
                      <a:cubicBezTo>
                        <a:pt x="65" y="2"/>
                        <a:pt x="64" y="3"/>
                        <a:pt x="64" y="3"/>
                      </a:cubicBezTo>
                      <a:cubicBezTo>
                        <a:pt x="56" y="13"/>
                        <a:pt x="47" y="23"/>
                        <a:pt x="39" y="33"/>
                      </a:cubicBezTo>
                      <a:cubicBezTo>
                        <a:pt x="26" y="47"/>
                        <a:pt x="14" y="61"/>
                        <a:pt x="1" y="73"/>
                      </a:cubicBezTo>
                      <a:cubicBezTo>
                        <a:pt x="1" y="74"/>
                        <a:pt x="1" y="74"/>
                        <a:pt x="1" y="74"/>
                      </a:cubicBezTo>
                      <a:cubicBezTo>
                        <a:pt x="0" y="74"/>
                        <a:pt x="0" y="74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1" y="75"/>
                        <a:pt x="1" y="75"/>
                        <a:pt x="1" y="75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11" y="65"/>
                        <a:pt x="20" y="56"/>
                        <a:pt x="28" y="47"/>
                      </a:cubicBezTo>
                      <a:cubicBezTo>
                        <a:pt x="22" y="56"/>
                        <a:pt x="16" y="65"/>
                        <a:pt x="10" y="74"/>
                      </a:cubicBezTo>
                      <a:cubicBezTo>
                        <a:pt x="10" y="75"/>
                        <a:pt x="10" y="75"/>
                        <a:pt x="10" y="75"/>
                      </a:cubicBezTo>
                      <a:cubicBezTo>
                        <a:pt x="9" y="76"/>
                        <a:pt x="10" y="76"/>
                        <a:pt x="11" y="76"/>
                      </a:cubicBezTo>
                      <a:cubicBezTo>
                        <a:pt x="11" y="75"/>
                        <a:pt x="12" y="75"/>
                        <a:pt x="12" y="74"/>
                      </a:cubicBezTo>
                      <a:cubicBezTo>
                        <a:pt x="26" y="59"/>
                        <a:pt x="40" y="43"/>
                        <a:pt x="53" y="27"/>
                      </a:cubicBezTo>
                      <a:cubicBezTo>
                        <a:pt x="51" y="30"/>
                        <a:pt x="49" y="34"/>
                        <a:pt x="47" y="36"/>
                      </a:cubicBezTo>
                      <a:cubicBezTo>
                        <a:pt x="38" y="49"/>
                        <a:pt x="30" y="61"/>
                        <a:pt x="21" y="74"/>
                      </a:cubicBezTo>
                      <a:cubicBezTo>
                        <a:pt x="20" y="74"/>
                        <a:pt x="20" y="74"/>
                        <a:pt x="20" y="74"/>
                      </a:cubicBezTo>
                      <a:cubicBezTo>
                        <a:pt x="20" y="75"/>
                        <a:pt x="21" y="76"/>
                        <a:pt x="21" y="75"/>
                      </a:cubicBezTo>
                      <a:cubicBezTo>
                        <a:pt x="22" y="75"/>
                        <a:pt x="23" y="74"/>
                        <a:pt x="24" y="73"/>
                      </a:cubicBezTo>
                      <a:cubicBezTo>
                        <a:pt x="31" y="68"/>
                        <a:pt x="37" y="60"/>
                        <a:pt x="42" y="53"/>
                      </a:cubicBezTo>
                      <a:cubicBezTo>
                        <a:pt x="47" y="45"/>
                        <a:pt x="53" y="39"/>
                        <a:pt x="59" y="32"/>
                      </a:cubicBezTo>
                      <a:cubicBezTo>
                        <a:pt x="56" y="37"/>
                        <a:pt x="53" y="41"/>
                        <a:pt x="50" y="46"/>
                      </a:cubicBezTo>
                      <a:cubicBezTo>
                        <a:pt x="44" y="54"/>
                        <a:pt x="37" y="62"/>
                        <a:pt x="33" y="71"/>
                      </a:cubicBezTo>
                      <a:cubicBezTo>
                        <a:pt x="32" y="72"/>
                        <a:pt x="32" y="72"/>
                        <a:pt x="32" y="73"/>
                      </a:cubicBezTo>
                      <a:cubicBezTo>
                        <a:pt x="32" y="73"/>
                        <a:pt x="32" y="74"/>
                        <a:pt x="33" y="73"/>
                      </a:cubicBezTo>
                      <a:cubicBezTo>
                        <a:pt x="34" y="72"/>
                        <a:pt x="36" y="71"/>
                        <a:pt x="37" y="69"/>
                      </a:cubicBezTo>
                      <a:cubicBezTo>
                        <a:pt x="46" y="61"/>
                        <a:pt x="52" y="50"/>
                        <a:pt x="60" y="40"/>
                      </a:cubicBezTo>
                      <a:cubicBezTo>
                        <a:pt x="61" y="38"/>
                        <a:pt x="62" y="37"/>
                        <a:pt x="63" y="35"/>
                      </a:cubicBezTo>
                      <a:cubicBezTo>
                        <a:pt x="65" y="33"/>
                        <a:pt x="65" y="32"/>
                        <a:pt x="65" y="34"/>
                      </a:cubicBezTo>
                      <a:cubicBezTo>
                        <a:pt x="64" y="37"/>
                        <a:pt x="62" y="40"/>
                        <a:pt x="60" y="42"/>
                      </a:cubicBezTo>
                      <a:cubicBezTo>
                        <a:pt x="57" y="49"/>
                        <a:pt x="54" y="55"/>
                        <a:pt x="50" y="61"/>
                      </a:cubicBezTo>
                      <a:cubicBezTo>
                        <a:pt x="49" y="61"/>
                        <a:pt x="50" y="61"/>
                        <a:pt x="50" y="61"/>
                      </a:cubicBezTo>
                      <a:cubicBezTo>
                        <a:pt x="50" y="62"/>
                        <a:pt x="50" y="62"/>
                        <a:pt x="51" y="62"/>
                      </a:cubicBezTo>
                      <a:cubicBezTo>
                        <a:pt x="51" y="61"/>
                        <a:pt x="52" y="59"/>
                        <a:pt x="53" y="58"/>
                      </a:cubicBezTo>
                      <a:cubicBezTo>
                        <a:pt x="55" y="54"/>
                        <a:pt x="58" y="50"/>
                        <a:pt x="61" y="46"/>
                      </a:cubicBezTo>
                      <a:cubicBezTo>
                        <a:pt x="64" y="41"/>
                        <a:pt x="66" y="36"/>
                        <a:pt x="67" y="31"/>
                      </a:cubicBezTo>
                      <a:cubicBezTo>
                        <a:pt x="67" y="30"/>
                        <a:pt x="66" y="30"/>
                        <a:pt x="66" y="30"/>
                      </a:cubicBezTo>
                      <a:cubicBezTo>
                        <a:pt x="66" y="30"/>
                        <a:pt x="66" y="30"/>
                        <a:pt x="66" y="30"/>
                      </a:cubicBezTo>
                      <a:cubicBezTo>
                        <a:pt x="59" y="37"/>
                        <a:pt x="54" y="45"/>
                        <a:pt x="49" y="53"/>
                      </a:cubicBezTo>
                      <a:cubicBezTo>
                        <a:pt x="46" y="57"/>
                        <a:pt x="43" y="61"/>
                        <a:pt x="40" y="65"/>
                      </a:cubicBezTo>
                      <a:cubicBezTo>
                        <a:pt x="38" y="67"/>
                        <a:pt x="36" y="69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1"/>
                        <a:pt x="34" y="71"/>
                        <a:pt x="34" y="71"/>
                      </a:cubicBezTo>
                      <a:cubicBezTo>
                        <a:pt x="34" y="70"/>
                        <a:pt x="38" y="65"/>
                        <a:pt x="38" y="64"/>
                      </a:cubicBezTo>
                      <a:cubicBezTo>
                        <a:pt x="48" y="50"/>
                        <a:pt x="59" y="35"/>
                        <a:pt x="68" y="19"/>
                      </a:cubicBezTo>
                      <a:cubicBezTo>
                        <a:pt x="68" y="19"/>
                        <a:pt x="68" y="19"/>
                        <a:pt x="68" y="19"/>
                      </a:cubicBezTo>
                      <a:cubicBezTo>
                        <a:pt x="68" y="18"/>
                        <a:pt x="68" y="18"/>
                        <a:pt x="68" y="18"/>
                      </a:cubicBezTo>
                      <a:cubicBezTo>
                        <a:pt x="67" y="18"/>
                        <a:pt x="67" y="18"/>
                        <a:pt x="67" y="18"/>
                      </a:cubicBezTo>
                      <a:cubicBezTo>
                        <a:pt x="59" y="32"/>
                        <a:pt x="47" y="44"/>
                        <a:pt x="38" y="56"/>
                      </a:cubicBezTo>
                      <a:cubicBezTo>
                        <a:pt x="34" y="62"/>
                        <a:pt x="25" y="69"/>
                        <a:pt x="23" y="72"/>
                      </a:cubicBezTo>
                      <a:cubicBezTo>
                        <a:pt x="29" y="64"/>
                        <a:pt x="35" y="56"/>
                        <a:pt x="41" y="48"/>
                      </a:cubicBezTo>
                      <a:cubicBezTo>
                        <a:pt x="46" y="41"/>
                        <a:pt x="51" y="34"/>
                        <a:pt x="56" y="27"/>
                      </a:cubicBezTo>
                      <a:cubicBezTo>
                        <a:pt x="58" y="24"/>
                        <a:pt x="60" y="21"/>
                        <a:pt x="62" y="18"/>
                      </a:cubicBezTo>
                      <a:cubicBezTo>
                        <a:pt x="62" y="18"/>
                        <a:pt x="62" y="17"/>
                        <a:pt x="63" y="17"/>
                      </a:cubicBezTo>
                      <a:cubicBezTo>
                        <a:pt x="64" y="15"/>
                        <a:pt x="66" y="12"/>
                        <a:pt x="68" y="10"/>
                      </a:cubicBezTo>
                      <a:cubicBezTo>
                        <a:pt x="68" y="10"/>
                        <a:pt x="69" y="9"/>
                        <a:pt x="69" y="9"/>
                      </a:cubicBezTo>
                      <a:cubicBezTo>
                        <a:pt x="70" y="8"/>
                        <a:pt x="69" y="7"/>
                        <a:pt x="68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5" y="11"/>
                        <a:pt x="62" y="14"/>
                        <a:pt x="60" y="18"/>
                      </a:cubicBezTo>
                      <a:cubicBezTo>
                        <a:pt x="50" y="29"/>
                        <a:pt x="40" y="39"/>
                        <a:pt x="30" y="51"/>
                      </a:cubicBezTo>
                      <a:cubicBezTo>
                        <a:pt x="25" y="57"/>
                        <a:pt x="19" y="64"/>
                        <a:pt x="14" y="70"/>
                      </a:cubicBezTo>
                      <a:cubicBezTo>
                        <a:pt x="9" y="76"/>
                        <a:pt x="16" y="67"/>
                        <a:pt x="17" y="66"/>
                      </a:cubicBezTo>
                      <a:cubicBezTo>
                        <a:pt x="19" y="62"/>
                        <a:pt x="22" y="59"/>
                        <a:pt x="24" y="56"/>
                      </a:cubicBezTo>
                      <a:cubicBezTo>
                        <a:pt x="31" y="46"/>
                        <a:pt x="38" y="37"/>
                        <a:pt x="45" y="28"/>
                      </a:cubicBezTo>
                      <a:cubicBezTo>
                        <a:pt x="53" y="19"/>
                        <a:pt x="61" y="11"/>
                        <a:pt x="68" y="1"/>
                      </a:cubicBezTo>
                      <a:cubicBezTo>
                        <a:pt x="68" y="1"/>
                        <a:pt x="68" y="1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2" name="Freeform 4536"/>
                <p:cNvSpPr/>
                <p:nvPr/>
              </p:nvSpPr>
              <p:spPr bwMode="auto">
                <a:xfrm>
                  <a:off x="1181" y="-211"/>
                  <a:ext cx="49" cy="26"/>
                </a:xfrm>
                <a:custGeom>
                  <a:avLst/>
                  <a:gdLst>
                    <a:gd name="T0" fmla="*/ 26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1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6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5 w 28"/>
                    <a:gd name="T31" fmla="*/ 4 h 15"/>
                    <a:gd name="T32" fmla="*/ 26 w 28"/>
                    <a:gd name="T33" fmla="*/ 1 h 15"/>
                    <a:gd name="T34" fmla="*/ 26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6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6" y="9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7" y="15"/>
                        <a:pt x="8" y="15"/>
                      </a:cubicBezTo>
                      <a:cubicBezTo>
                        <a:pt x="11" y="14"/>
                        <a:pt x="13" y="13"/>
                        <a:pt x="16" y="13"/>
                      </a:cubicBezTo>
                      <a:cubicBezTo>
                        <a:pt x="17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4" y="12"/>
                        <a:pt x="9" y="14"/>
                        <a:pt x="5" y="14"/>
                      </a:cubicBezTo>
                      <a:cubicBezTo>
                        <a:pt x="10" y="9"/>
                        <a:pt x="20" y="10"/>
                        <a:pt x="25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4" name="Freeform 4537"/>
                <p:cNvSpPr/>
                <p:nvPr/>
              </p:nvSpPr>
              <p:spPr bwMode="auto">
                <a:xfrm>
                  <a:off x="922" y="-387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6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5 w 42"/>
                    <a:gd name="T15" fmla="*/ 6 h 33"/>
                    <a:gd name="T16" fmla="*/ 25 w 42"/>
                    <a:gd name="T17" fmla="*/ 7 h 33"/>
                    <a:gd name="T18" fmla="*/ 25 w 42"/>
                    <a:gd name="T19" fmla="*/ 7 h 33"/>
                    <a:gd name="T20" fmla="*/ 38 w 42"/>
                    <a:gd name="T21" fmla="*/ 15 h 33"/>
                    <a:gd name="T22" fmla="*/ 40 w 42"/>
                    <a:gd name="T23" fmla="*/ 14 h 33"/>
                    <a:gd name="T24" fmla="*/ 40 w 42"/>
                    <a:gd name="T25" fmla="*/ 16 h 33"/>
                    <a:gd name="T26" fmla="*/ 39 w 42"/>
                    <a:gd name="T27" fmla="*/ 17 h 33"/>
                    <a:gd name="T28" fmla="*/ 40 w 42"/>
                    <a:gd name="T29" fmla="*/ 19 h 33"/>
                    <a:gd name="T30" fmla="*/ 42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7 w 42"/>
                    <a:gd name="T37" fmla="*/ 3 h 33"/>
                    <a:gd name="T38" fmla="*/ 0 w 42"/>
                    <a:gd name="T39" fmla="*/ 30 h 33"/>
                    <a:gd name="T40" fmla="*/ 2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6" y="25"/>
                        <a:pt x="6" y="23"/>
                      </a:cubicBezTo>
                      <a:cubicBezTo>
                        <a:pt x="5" y="24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4" y="21"/>
                        <a:pt x="6" y="18"/>
                        <a:pt x="9" y="16"/>
                      </a:cubicBezTo>
                      <a:cubicBezTo>
                        <a:pt x="11" y="13"/>
                        <a:pt x="13" y="11"/>
                        <a:pt x="15" y="10"/>
                      </a:cubicBezTo>
                      <a:cubicBezTo>
                        <a:pt x="18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5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30" y="8"/>
                        <a:pt x="35" y="11"/>
                        <a:pt x="38" y="15"/>
                      </a:cubicBezTo>
                      <a:cubicBezTo>
                        <a:pt x="38" y="15"/>
                        <a:pt x="39" y="15"/>
                        <a:pt x="40" y="14"/>
                      </a:cubicBezTo>
                      <a:cubicBezTo>
                        <a:pt x="40" y="14"/>
                        <a:pt x="41" y="15"/>
                        <a:pt x="40" y="16"/>
                      </a:cubicBezTo>
                      <a:cubicBezTo>
                        <a:pt x="40" y="16"/>
                        <a:pt x="39" y="16"/>
                        <a:pt x="39" y="17"/>
                      </a:cubicBezTo>
                      <a:cubicBezTo>
                        <a:pt x="39" y="17"/>
                        <a:pt x="40" y="18"/>
                        <a:pt x="40" y="19"/>
                      </a:cubicBezTo>
                      <a:cubicBezTo>
                        <a:pt x="41" y="19"/>
                        <a:pt x="41" y="19"/>
                        <a:pt x="42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2" y="13"/>
                        <a:pt x="42" y="12"/>
                      </a:cubicBezTo>
                      <a:cubicBezTo>
                        <a:pt x="36" y="4"/>
                        <a:pt x="27" y="0"/>
                        <a:pt x="17" y="3"/>
                      </a:cubicBezTo>
                      <a:cubicBezTo>
                        <a:pt x="4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2" y="33"/>
                      </a:cubicBezTo>
                      <a:cubicBezTo>
                        <a:pt x="3" y="31"/>
                        <a:pt x="4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3" name="Freeform 4538"/>
                <p:cNvSpPr/>
                <p:nvPr/>
              </p:nvSpPr>
              <p:spPr bwMode="auto">
                <a:xfrm>
                  <a:off x="925" y="-333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4" name="Freeform 4539"/>
                <p:cNvSpPr/>
                <p:nvPr/>
              </p:nvSpPr>
              <p:spPr bwMode="auto">
                <a:xfrm>
                  <a:off x="927" y="-329"/>
                  <a:ext cx="3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1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5" name="Freeform 4540"/>
                <p:cNvSpPr/>
                <p:nvPr/>
              </p:nvSpPr>
              <p:spPr bwMode="auto">
                <a:xfrm>
                  <a:off x="993" y="-354"/>
                  <a:ext cx="5" cy="4"/>
                </a:xfrm>
                <a:custGeom>
                  <a:avLst/>
                  <a:gdLst>
                    <a:gd name="T0" fmla="*/ 1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2 h 2"/>
                    <a:gd name="T10" fmla="*/ 1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1" y="2"/>
                      </a:move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5" name="Freeform 4541"/>
                <p:cNvSpPr/>
                <p:nvPr/>
              </p:nvSpPr>
              <p:spPr bwMode="auto">
                <a:xfrm>
                  <a:off x="927" y="-3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2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6" name="Freeform 4542"/>
                <p:cNvSpPr/>
                <p:nvPr/>
              </p:nvSpPr>
              <p:spPr bwMode="auto">
                <a:xfrm>
                  <a:off x="1000" y="-366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7" name="Freeform 4543"/>
                <p:cNvSpPr/>
                <p:nvPr/>
              </p:nvSpPr>
              <p:spPr bwMode="auto">
                <a:xfrm>
                  <a:off x="993" y="-399"/>
                  <a:ext cx="70" cy="45"/>
                </a:xfrm>
                <a:custGeom>
                  <a:avLst/>
                  <a:gdLst>
                    <a:gd name="T0" fmla="*/ 1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5 w 40"/>
                    <a:gd name="T11" fmla="*/ 25 h 26"/>
                    <a:gd name="T12" fmla="*/ 5 w 40"/>
                    <a:gd name="T13" fmla="*/ 24 h 26"/>
                    <a:gd name="T14" fmla="*/ 6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7 w 40"/>
                    <a:gd name="T23" fmla="*/ 8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6 w 40"/>
                    <a:gd name="T29" fmla="*/ 6 h 26"/>
                    <a:gd name="T30" fmla="*/ 25 w 40"/>
                    <a:gd name="T31" fmla="*/ 7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3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7 w 40"/>
                    <a:gd name="T55" fmla="*/ 19 h 26"/>
                    <a:gd name="T56" fmla="*/ 36 w 40"/>
                    <a:gd name="T57" fmla="*/ 19 h 26"/>
                    <a:gd name="T58" fmla="*/ 38 w 40"/>
                    <a:gd name="T59" fmla="*/ 22 h 26"/>
                    <a:gd name="T60" fmla="*/ 40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1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1" y="25"/>
                      </a:moveTo>
                      <a:cubicBezTo>
                        <a:pt x="1" y="25"/>
                        <a:pt x="2" y="25"/>
                        <a:pt x="2" y="24"/>
                      </a:cubicBezTo>
                      <a:cubicBezTo>
                        <a:pt x="3" y="24"/>
                        <a:pt x="4" y="25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5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4"/>
                        <a:pt x="5" y="23"/>
                        <a:pt x="6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2" y="23"/>
                        <a:pt x="1" y="23"/>
                        <a:pt x="1" y="22"/>
                      </a:cubicBezTo>
                      <a:cubicBezTo>
                        <a:pt x="3" y="20"/>
                        <a:pt x="6" y="18"/>
                        <a:pt x="8" y="16"/>
                      </a:cubicBezTo>
                      <a:cubicBezTo>
                        <a:pt x="10" y="12"/>
                        <a:pt x="13" y="10"/>
                        <a:pt x="17" y="8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4" y="6"/>
                        <a:pt x="24" y="5"/>
                        <a:pt x="25" y="5"/>
                      </a:cubicBezTo>
                      <a:cubicBezTo>
                        <a:pt x="26" y="5"/>
                        <a:pt x="27" y="6"/>
                        <a:pt x="26" y="6"/>
                      </a:cubicBezTo>
                      <a:cubicBezTo>
                        <a:pt x="25" y="6"/>
                        <a:pt x="25" y="6"/>
                        <a:pt x="25" y="7"/>
                      </a:cubicBezTo>
                      <a:cubicBezTo>
                        <a:pt x="26" y="7"/>
                        <a:pt x="28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3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5" y="13"/>
                        <a:pt x="34" y="13"/>
                      </a:cubicBezTo>
                      <a:cubicBezTo>
                        <a:pt x="34" y="14"/>
                        <a:pt x="34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6" y="19"/>
                      </a:cubicBezTo>
                      <a:cubicBezTo>
                        <a:pt x="37" y="20"/>
                        <a:pt x="37" y="21"/>
                        <a:pt x="38" y="22"/>
                      </a:cubicBezTo>
                      <a:cubicBezTo>
                        <a:pt x="38" y="23"/>
                        <a:pt x="39" y="23"/>
                        <a:pt x="40" y="23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39" y="22"/>
                        <a:pt x="38" y="21"/>
                        <a:pt x="38" y="19"/>
                      </a:cubicBezTo>
                      <a:cubicBezTo>
                        <a:pt x="39" y="18"/>
                        <a:pt x="40" y="17"/>
                        <a:pt x="40" y="15"/>
                      </a:cubicBezTo>
                      <a:cubicBezTo>
                        <a:pt x="36" y="8"/>
                        <a:pt x="30" y="0"/>
                        <a:pt x="20" y="1"/>
                      </a:cubicBezTo>
                      <a:cubicBezTo>
                        <a:pt x="11" y="3"/>
                        <a:pt x="4" y="10"/>
                        <a:pt x="1" y="19"/>
                      </a:cubicBezTo>
                      <a:cubicBezTo>
                        <a:pt x="1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8" name="Freeform 4544"/>
                <p:cNvSpPr/>
                <p:nvPr/>
              </p:nvSpPr>
              <p:spPr bwMode="auto">
                <a:xfrm>
                  <a:off x="1059" y="-402"/>
                  <a:ext cx="82" cy="50"/>
                </a:xfrm>
                <a:custGeom>
                  <a:avLst/>
                  <a:gdLst>
                    <a:gd name="T0" fmla="*/ 2 w 47"/>
                    <a:gd name="T1" fmla="*/ 25 h 29"/>
                    <a:gd name="T2" fmla="*/ 3 w 47"/>
                    <a:gd name="T3" fmla="*/ 24 h 29"/>
                    <a:gd name="T4" fmla="*/ 6 w 47"/>
                    <a:gd name="T5" fmla="*/ 22 h 29"/>
                    <a:gd name="T6" fmla="*/ 27 w 47"/>
                    <a:gd name="T7" fmla="*/ 10 h 29"/>
                    <a:gd name="T8" fmla="*/ 30 w 47"/>
                    <a:gd name="T9" fmla="*/ 9 h 29"/>
                    <a:gd name="T10" fmla="*/ 30 w 47"/>
                    <a:gd name="T11" fmla="*/ 10 h 29"/>
                    <a:gd name="T12" fmla="*/ 30 w 47"/>
                    <a:gd name="T13" fmla="*/ 10 h 29"/>
                    <a:gd name="T14" fmla="*/ 37 w 47"/>
                    <a:gd name="T15" fmla="*/ 14 h 29"/>
                    <a:gd name="T16" fmla="*/ 37 w 47"/>
                    <a:gd name="T17" fmla="*/ 13 h 29"/>
                    <a:gd name="T18" fmla="*/ 38 w 47"/>
                    <a:gd name="T19" fmla="*/ 14 h 29"/>
                    <a:gd name="T20" fmla="*/ 41 w 47"/>
                    <a:gd name="T21" fmla="*/ 21 h 29"/>
                    <a:gd name="T22" fmla="*/ 43 w 47"/>
                    <a:gd name="T23" fmla="*/ 21 h 29"/>
                    <a:gd name="T24" fmla="*/ 43 w 47"/>
                    <a:gd name="T25" fmla="*/ 22 h 29"/>
                    <a:gd name="T26" fmla="*/ 42 w 47"/>
                    <a:gd name="T27" fmla="*/ 23 h 29"/>
                    <a:gd name="T28" fmla="*/ 42 w 47"/>
                    <a:gd name="T29" fmla="*/ 27 h 29"/>
                    <a:gd name="T30" fmla="*/ 42 w 47"/>
                    <a:gd name="T31" fmla="*/ 29 h 29"/>
                    <a:gd name="T32" fmla="*/ 43 w 47"/>
                    <a:gd name="T33" fmla="*/ 29 h 29"/>
                    <a:gd name="T34" fmla="*/ 43 w 47"/>
                    <a:gd name="T35" fmla="*/ 26 h 29"/>
                    <a:gd name="T36" fmla="*/ 47 w 47"/>
                    <a:gd name="T37" fmla="*/ 24 h 29"/>
                    <a:gd name="T38" fmla="*/ 2 w 47"/>
                    <a:gd name="T39" fmla="*/ 17 h 29"/>
                    <a:gd name="T40" fmla="*/ 0 w 47"/>
                    <a:gd name="T41" fmla="*/ 21 h 29"/>
                    <a:gd name="T42" fmla="*/ 2 w 47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7" h="29">
                      <a:moveTo>
                        <a:pt x="2" y="25"/>
                      </a:moveTo>
                      <a:cubicBezTo>
                        <a:pt x="2" y="24"/>
                        <a:pt x="3" y="24"/>
                        <a:pt x="3" y="24"/>
                      </a:cubicBezTo>
                      <a:cubicBezTo>
                        <a:pt x="4" y="23"/>
                        <a:pt x="5" y="23"/>
                        <a:pt x="6" y="22"/>
                      </a:cubicBezTo>
                      <a:cubicBezTo>
                        <a:pt x="10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0" y="9"/>
                        <a:pt x="31" y="10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11"/>
                        <a:pt x="35" y="12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9" y="16"/>
                        <a:pt x="41" y="18"/>
                        <a:pt x="41" y="21"/>
                      </a:cubicBezTo>
                      <a:cubicBezTo>
                        <a:pt x="42" y="21"/>
                        <a:pt x="42" y="21"/>
                        <a:pt x="43" y="21"/>
                      </a:cubicBezTo>
                      <a:cubicBezTo>
                        <a:pt x="43" y="21"/>
                        <a:pt x="43" y="22"/>
                        <a:pt x="43" y="22"/>
                      </a:cubicBezTo>
                      <a:cubicBezTo>
                        <a:pt x="42" y="22"/>
                        <a:pt x="42" y="23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3" y="29"/>
                      </a:cubicBezTo>
                      <a:cubicBezTo>
                        <a:pt x="42" y="28"/>
                        <a:pt x="42" y="27"/>
                        <a:pt x="43" y="26"/>
                      </a:cubicBezTo>
                      <a:cubicBezTo>
                        <a:pt x="44" y="26"/>
                        <a:pt x="46" y="25"/>
                        <a:pt x="47" y="24"/>
                      </a:cubicBezTo>
                      <a:cubicBezTo>
                        <a:pt x="46" y="0"/>
                        <a:pt x="14" y="0"/>
                        <a:pt x="2" y="17"/>
                      </a:cubicBezTo>
                      <a:cubicBezTo>
                        <a:pt x="2" y="19"/>
                        <a:pt x="1" y="20"/>
                        <a:pt x="0" y="21"/>
                      </a:cubicBezTo>
                      <a:cubicBezTo>
                        <a:pt x="0" y="23"/>
                        <a:pt x="1" y="24"/>
                        <a:pt x="2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9" name="Freeform 4545"/>
                <p:cNvSpPr/>
                <p:nvPr/>
              </p:nvSpPr>
              <p:spPr bwMode="auto">
                <a:xfrm>
                  <a:off x="1132" y="-378"/>
                  <a:ext cx="77" cy="70"/>
                </a:xfrm>
                <a:custGeom>
                  <a:avLst/>
                  <a:gdLst>
                    <a:gd name="T0" fmla="*/ 35 w 44"/>
                    <a:gd name="T1" fmla="*/ 9 h 40"/>
                    <a:gd name="T2" fmla="*/ 5 w 44"/>
                    <a:gd name="T3" fmla="*/ 10 h 40"/>
                    <a:gd name="T4" fmla="*/ 1 w 44"/>
                    <a:gd name="T5" fmla="*/ 12 h 40"/>
                    <a:gd name="T6" fmla="*/ 1 w 44"/>
                    <a:gd name="T7" fmla="*/ 15 h 40"/>
                    <a:gd name="T8" fmla="*/ 3 w 44"/>
                    <a:gd name="T9" fmla="*/ 13 h 40"/>
                    <a:gd name="T10" fmla="*/ 4 w 44"/>
                    <a:gd name="T11" fmla="*/ 14 h 40"/>
                    <a:gd name="T12" fmla="*/ 1 w 44"/>
                    <a:gd name="T13" fmla="*/ 16 h 40"/>
                    <a:gd name="T14" fmla="*/ 5 w 44"/>
                    <a:gd name="T15" fmla="*/ 16 h 40"/>
                    <a:gd name="T16" fmla="*/ 28 w 44"/>
                    <a:gd name="T17" fmla="*/ 10 h 40"/>
                    <a:gd name="T18" fmla="*/ 29 w 44"/>
                    <a:gd name="T19" fmla="*/ 10 h 40"/>
                    <a:gd name="T20" fmla="*/ 30 w 44"/>
                    <a:gd name="T21" fmla="*/ 11 h 40"/>
                    <a:gd name="T22" fmla="*/ 29 w 44"/>
                    <a:gd name="T23" fmla="*/ 11 h 40"/>
                    <a:gd name="T24" fmla="*/ 32 w 44"/>
                    <a:gd name="T25" fmla="*/ 14 h 40"/>
                    <a:gd name="T26" fmla="*/ 35 w 44"/>
                    <a:gd name="T27" fmla="*/ 19 h 40"/>
                    <a:gd name="T28" fmla="*/ 36 w 44"/>
                    <a:gd name="T29" fmla="*/ 18 h 40"/>
                    <a:gd name="T30" fmla="*/ 37 w 44"/>
                    <a:gd name="T31" fmla="*/ 20 h 40"/>
                    <a:gd name="T32" fmla="*/ 36 w 44"/>
                    <a:gd name="T33" fmla="*/ 20 h 40"/>
                    <a:gd name="T34" fmla="*/ 36 w 44"/>
                    <a:gd name="T35" fmla="*/ 33 h 40"/>
                    <a:gd name="T36" fmla="*/ 36 w 44"/>
                    <a:gd name="T37" fmla="*/ 34 h 40"/>
                    <a:gd name="T38" fmla="*/ 36 w 44"/>
                    <a:gd name="T39" fmla="*/ 34 h 40"/>
                    <a:gd name="T40" fmla="*/ 35 w 44"/>
                    <a:gd name="T41" fmla="*/ 37 h 40"/>
                    <a:gd name="T42" fmla="*/ 35 w 44"/>
                    <a:gd name="T43" fmla="*/ 40 h 40"/>
                    <a:gd name="T44" fmla="*/ 36 w 44"/>
                    <a:gd name="T45" fmla="*/ 36 h 40"/>
                    <a:gd name="T46" fmla="*/ 41 w 44"/>
                    <a:gd name="T47" fmla="*/ 35 h 40"/>
                    <a:gd name="T48" fmla="*/ 35 w 44"/>
                    <a:gd name="T49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35" y="9"/>
                      </a:moveTo>
                      <a:cubicBezTo>
                        <a:pt x="27" y="0"/>
                        <a:pt x="14" y="4"/>
                        <a:pt x="5" y="10"/>
                      </a:cubicBezTo>
                      <a:cubicBezTo>
                        <a:pt x="4" y="11"/>
                        <a:pt x="2" y="12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1" y="14"/>
                        <a:pt x="2" y="14"/>
                        <a:pt x="3" y="13"/>
                      </a:cubicBezTo>
                      <a:cubicBezTo>
                        <a:pt x="4" y="12"/>
                        <a:pt x="5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4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10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4" y="15"/>
                        <a:pt x="35" y="17"/>
                        <a:pt x="35" y="19"/>
                      </a:cubicBezTo>
                      <a:cubicBezTo>
                        <a:pt x="36" y="19"/>
                        <a:pt x="36" y="19"/>
                        <a:pt x="36" y="18"/>
                      </a:cubicBezTo>
                      <a:cubicBezTo>
                        <a:pt x="36" y="18"/>
                        <a:pt x="37" y="19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7" y="33"/>
                        <a:pt x="37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6" y="35"/>
                        <a:pt x="35" y="36"/>
                        <a:pt x="35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40" y="35"/>
                        <a:pt x="41" y="35"/>
                      </a:cubicBezTo>
                      <a:cubicBezTo>
                        <a:pt x="44" y="26"/>
                        <a:pt x="41" y="16"/>
                        <a:pt x="35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0" name="Freeform 4546"/>
                <p:cNvSpPr/>
                <p:nvPr/>
              </p:nvSpPr>
              <p:spPr bwMode="auto">
                <a:xfrm>
                  <a:off x="1200" y="-310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1" name="Freeform 4547"/>
                <p:cNvSpPr/>
                <p:nvPr/>
              </p:nvSpPr>
              <p:spPr bwMode="auto">
                <a:xfrm>
                  <a:off x="1233" y="-26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2" name="Freeform 4548"/>
                <p:cNvSpPr/>
                <p:nvPr/>
              </p:nvSpPr>
              <p:spPr bwMode="auto">
                <a:xfrm>
                  <a:off x="1191" y="-319"/>
                  <a:ext cx="63" cy="68"/>
                </a:xfrm>
                <a:custGeom>
                  <a:avLst/>
                  <a:gdLst>
                    <a:gd name="T0" fmla="*/ 1 w 36"/>
                    <a:gd name="T1" fmla="*/ 6 h 39"/>
                    <a:gd name="T2" fmla="*/ 2 w 36"/>
                    <a:gd name="T3" fmla="*/ 7 h 39"/>
                    <a:gd name="T4" fmla="*/ 10 w 36"/>
                    <a:gd name="T5" fmla="*/ 4 h 39"/>
                    <a:gd name="T6" fmla="*/ 10 w 36"/>
                    <a:gd name="T7" fmla="*/ 5 h 39"/>
                    <a:gd name="T8" fmla="*/ 8 w 36"/>
                    <a:gd name="T9" fmla="*/ 6 h 39"/>
                    <a:gd name="T10" fmla="*/ 17 w 36"/>
                    <a:gd name="T11" fmla="*/ 7 h 39"/>
                    <a:gd name="T12" fmla="*/ 19 w 36"/>
                    <a:gd name="T13" fmla="*/ 6 h 39"/>
                    <a:gd name="T14" fmla="*/ 20 w 36"/>
                    <a:gd name="T15" fmla="*/ 7 h 39"/>
                    <a:gd name="T16" fmla="*/ 19 w 36"/>
                    <a:gd name="T17" fmla="*/ 8 h 39"/>
                    <a:gd name="T18" fmla="*/ 25 w 36"/>
                    <a:gd name="T19" fmla="*/ 14 h 39"/>
                    <a:gd name="T20" fmla="*/ 25 w 36"/>
                    <a:gd name="T21" fmla="*/ 14 h 39"/>
                    <a:gd name="T22" fmla="*/ 26 w 36"/>
                    <a:gd name="T23" fmla="*/ 15 h 39"/>
                    <a:gd name="T24" fmla="*/ 26 w 36"/>
                    <a:gd name="T25" fmla="*/ 15 h 39"/>
                    <a:gd name="T26" fmla="*/ 27 w 36"/>
                    <a:gd name="T27" fmla="*/ 20 h 39"/>
                    <a:gd name="T28" fmla="*/ 27 w 36"/>
                    <a:gd name="T29" fmla="*/ 20 h 39"/>
                    <a:gd name="T30" fmla="*/ 28 w 36"/>
                    <a:gd name="T31" fmla="*/ 21 h 39"/>
                    <a:gd name="T32" fmla="*/ 27 w 36"/>
                    <a:gd name="T33" fmla="*/ 21 h 39"/>
                    <a:gd name="T34" fmla="*/ 25 w 36"/>
                    <a:gd name="T35" fmla="*/ 28 h 39"/>
                    <a:gd name="T36" fmla="*/ 27 w 36"/>
                    <a:gd name="T37" fmla="*/ 28 h 39"/>
                    <a:gd name="T38" fmla="*/ 27 w 36"/>
                    <a:gd name="T39" fmla="*/ 29 h 39"/>
                    <a:gd name="T40" fmla="*/ 15 w 36"/>
                    <a:gd name="T41" fmla="*/ 37 h 39"/>
                    <a:gd name="T42" fmla="*/ 15 w 36"/>
                    <a:gd name="T43" fmla="*/ 37 h 39"/>
                    <a:gd name="T44" fmla="*/ 18 w 36"/>
                    <a:gd name="T45" fmla="*/ 37 h 39"/>
                    <a:gd name="T46" fmla="*/ 21 w 36"/>
                    <a:gd name="T47" fmla="*/ 39 h 39"/>
                    <a:gd name="T48" fmla="*/ 31 w 36"/>
                    <a:gd name="T49" fmla="*/ 14 h 39"/>
                    <a:gd name="T50" fmla="*/ 7 w 36"/>
                    <a:gd name="T51" fmla="*/ 1 h 39"/>
                    <a:gd name="T52" fmla="*/ 2 w 36"/>
                    <a:gd name="T53" fmla="*/ 2 h 39"/>
                    <a:gd name="T54" fmla="*/ 1 w 36"/>
                    <a:gd name="T55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6" h="39">
                      <a:moveTo>
                        <a:pt x="1" y="6"/>
                      </a:moveTo>
                      <a:cubicBezTo>
                        <a:pt x="1" y="6"/>
                        <a:pt x="2" y="7"/>
                        <a:pt x="2" y="7"/>
                      </a:cubicBezTo>
                      <a:cubicBezTo>
                        <a:pt x="5" y="6"/>
                        <a:pt x="7" y="5"/>
                        <a:pt x="10" y="4"/>
                      </a:cubicBezTo>
                      <a:cubicBezTo>
                        <a:pt x="10" y="3"/>
                        <a:pt x="11" y="4"/>
                        <a:pt x="10" y="5"/>
                      </a:cubicBezTo>
                      <a:cubicBezTo>
                        <a:pt x="10" y="5"/>
                        <a:pt x="9" y="6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8" y="7"/>
                        <a:pt x="18" y="7"/>
                        <a:pt x="19" y="6"/>
                      </a:cubicBezTo>
                      <a:cubicBezTo>
                        <a:pt x="20" y="6"/>
                        <a:pt x="20" y="7"/>
                        <a:pt x="20" y="7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7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9" y="20"/>
                        <a:pt x="28" y="21"/>
                      </a:cubicBezTo>
                      <a:cubicBezTo>
                        <a:pt x="28" y="21"/>
                        <a:pt x="28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6" y="28"/>
                        <a:pt x="26" y="28"/>
                        <a:pt x="27" y="28"/>
                      </a:cubicBezTo>
                      <a:cubicBezTo>
                        <a:pt x="27" y="28"/>
                        <a:pt x="28" y="28"/>
                        <a:pt x="27" y="29"/>
                      </a:cubicBezTo>
                      <a:cubicBezTo>
                        <a:pt x="24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8"/>
                        <a:pt x="20" y="38"/>
                        <a:pt x="21" y="39"/>
                      </a:cubicBezTo>
                      <a:cubicBezTo>
                        <a:pt x="30" y="34"/>
                        <a:pt x="36" y="24"/>
                        <a:pt x="31" y="14"/>
                      </a:cubicBez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6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3" name="Freeform 4549"/>
                <p:cNvSpPr/>
                <p:nvPr/>
              </p:nvSpPr>
              <p:spPr bwMode="auto">
                <a:xfrm>
                  <a:off x="1176" y="-256"/>
                  <a:ext cx="87" cy="97"/>
                </a:xfrm>
                <a:custGeom>
                  <a:avLst/>
                  <a:gdLst>
                    <a:gd name="T0" fmla="*/ 24 w 50"/>
                    <a:gd name="T1" fmla="*/ 1 h 56"/>
                    <a:gd name="T2" fmla="*/ 24 w 50"/>
                    <a:gd name="T3" fmla="*/ 5 h 56"/>
                    <a:gd name="T4" fmla="*/ 24 w 50"/>
                    <a:gd name="T5" fmla="*/ 5 h 56"/>
                    <a:gd name="T6" fmla="*/ 25 w 50"/>
                    <a:gd name="T7" fmla="*/ 5 h 56"/>
                    <a:gd name="T8" fmla="*/ 30 w 50"/>
                    <a:gd name="T9" fmla="*/ 10 h 56"/>
                    <a:gd name="T10" fmla="*/ 31 w 50"/>
                    <a:gd name="T11" fmla="*/ 10 h 56"/>
                    <a:gd name="T12" fmla="*/ 31 w 50"/>
                    <a:gd name="T13" fmla="*/ 11 h 56"/>
                    <a:gd name="T14" fmla="*/ 31 w 50"/>
                    <a:gd name="T15" fmla="*/ 12 h 56"/>
                    <a:gd name="T16" fmla="*/ 32 w 50"/>
                    <a:gd name="T17" fmla="*/ 18 h 56"/>
                    <a:gd name="T18" fmla="*/ 32 w 50"/>
                    <a:gd name="T19" fmla="*/ 18 h 56"/>
                    <a:gd name="T20" fmla="*/ 33 w 50"/>
                    <a:gd name="T21" fmla="*/ 19 h 56"/>
                    <a:gd name="T22" fmla="*/ 32 w 50"/>
                    <a:gd name="T23" fmla="*/ 20 h 56"/>
                    <a:gd name="T24" fmla="*/ 29 w 50"/>
                    <a:gd name="T25" fmla="*/ 27 h 56"/>
                    <a:gd name="T26" fmla="*/ 28 w 50"/>
                    <a:gd name="T27" fmla="*/ 30 h 56"/>
                    <a:gd name="T28" fmla="*/ 21 w 50"/>
                    <a:gd name="T29" fmla="*/ 37 h 56"/>
                    <a:gd name="T30" fmla="*/ 19 w 50"/>
                    <a:gd name="T31" fmla="*/ 39 h 56"/>
                    <a:gd name="T32" fmla="*/ 11 w 50"/>
                    <a:gd name="T33" fmla="*/ 41 h 56"/>
                    <a:gd name="T34" fmla="*/ 6 w 50"/>
                    <a:gd name="T35" fmla="*/ 40 h 56"/>
                    <a:gd name="T36" fmla="*/ 4 w 50"/>
                    <a:gd name="T37" fmla="*/ 38 h 56"/>
                    <a:gd name="T38" fmla="*/ 4 w 50"/>
                    <a:gd name="T39" fmla="*/ 38 h 56"/>
                    <a:gd name="T40" fmla="*/ 3 w 50"/>
                    <a:gd name="T41" fmla="*/ 37 h 56"/>
                    <a:gd name="T42" fmla="*/ 0 w 50"/>
                    <a:gd name="T43" fmla="*/ 36 h 56"/>
                    <a:gd name="T44" fmla="*/ 2 w 50"/>
                    <a:gd name="T45" fmla="*/ 38 h 56"/>
                    <a:gd name="T46" fmla="*/ 3 w 50"/>
                    <a:gd name="T47" fmla="*/ 44 h 56"/>
                    <a:gd name="T48" fmla="*/ 30 w 50"/>
                    <a:gd name="T49" fmla="*/ 3 h 56"/>
                    <a:gd name="T50" fmla="*/ 27 w 50"/>
                    <a:gd name="T51" fmla="*/ 1 h 56"/>
                    <a:gd name="T52" fmla="*/ 24 w 50"/>
                    <a:gd name="T5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6">
                      <a:moveTo>
                        <a:pt x="24" y="1"/>
                      </a:moveTo>
                      <a:cubicBezTo>
                        <a:pt x="23" y="2"/>
                        <a:pt x="23" y="4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5" y="5"/>
                      </a:cubicBezTo>
                      <a:cubicBezTo>
                        <a:pt x="27" y="7"/>
                        <a:pt x="29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2"/>
                        <a:pt x="31" y="12"/>
                      </a:cubicBezTo>
                      <a:cubicBezTo>
                        <a:pt x="32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3" y="18"/>
                        <a:pt x="33" y="19"/>
                        <a:pt x="33" y="19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23"/>
                        <a:pt x="31" y="25"/>
                        <a:pt x="29" y="27"/>
                      </a:cubicBezTo>
                      <a:cubicBezTo>
                        <a:pt x="29" y="28"/>
                        <a:pt x="28" y="29"/>
                        <a:pt x="28" y="30"/>
                      </a:cubicBezTo>
                      <a:cubicBezTo>
                        <a:pt x="26" y="33"/>
                        <a:pt x="24" y="35"/>
                        <a:pt x="21" y="37"/>
                      </a:cubicBezTo>
                      <a:cubicBezTo>
                        <a:pt x="21" y="38"/>
                        <a:pt x="20" y="38"/>
                        <a:pt x="19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10" y="41"/>
                        <a:pt x="8" y="40"/>
                        <a:pt x="6" y="40"/>
                      </a:cubicBezTo>
                      <a:cubicBezTo>
                        <a:pt x="5" y="39"/>
                        <a:pt x="5" y="39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3" y="38"/>
                        <a:pt x="3" y="37"/>
                        <a:pt x="3" y="37"/>
                      </a:cubicBezTo>
                      <a:cubicBezTo>
                        <a:pt x="2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6"/>
                        <a:pt x="50" y="18"/>
                        <a:pt x="30" y="3"/>
                      </a:cubicBezTo>
                      <a:cubicBezTo>
                        <a:pt x="29" y="2"/>
                        <a:pt x="28" y="2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4" name="Freeform 4550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5" name="Freeform 4551"/>
                <p:cNvSpPr/>
                <p:nvPr/>
              </p:nvSpPr>
              <p:spPr bwMode="auto">
                <a:xfrm>
                  <a:off x="892" y="-3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6" name="Freeform 4552"/>
                <p:cNvSpPr/>
                <p:nvPr/>
              </p:nvSpPr>
              <p:spPr bwMode="auto">
                <a:xfrm>
                  <a:off x="925" y="-315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2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7" name="Freeform 4553"/>
                <p:cNvSpPr/>
                <p:nvPr/>
              </p:nvSpPr>
              <p:spPr bwMode="auto">
                <a:xfrm>
                  <a:off x="864" y="-32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8" name="Oval 4554"/>
                <p:cNvSpPr>
                  <a:spLocks noChangeArrowheads="1"/>
                </p:cNvSpPr>
                <p:nvPr/>
              </p:nvSpPr>
              <p:spPr bwMode="auto">
                <a:xfrm>
                  <a:off x="894" y="-30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9" name="Freeform 4555"/>
                <p:cNvSpPr/>
                <p:nvPr/>
              </p:nvSpPr>
              <p:spPr bwMode="auto">
                <a:xfrm>
                  <a:off x="847" y="-366"/>
                  <a:ext cx="82" cy="65"/>
                </a:xfrm>
                <a:custGeom>
                  <a:avLst/>
                  <a:gdLst>
                    <a:gd name="T0" fmla="*/ 23 w 47"/>
                    <a:gd name="T1" fmla="*/ 37 h 37"/>
                    <a:gd name="T2" fmla="*/ 24 w 47"/>
                    <a:gd name="T3" fmla="*/ 36 h 37"/>
                    <a:gd name="T4" fmla="*/ 18 w 47"/>
                    <a:gd name="T5" fmla="*/ 34 h 37"/>
                    <a:gd name="T6" fmla="*/ 18 w 47"/>
                    <a:gd name="T7" fmla="*/ 34 h 37"/>
                    <a:gd name="T8" fmla="*/ 17 w 47"/>
                    <a:gd name="T9" fmla="*/ 33 h 37"/>
                    <a:gd name="T10" fmla="*/ 14 w 47"/>
                    <a:gd name="T11" fmla="*/ 30 h 37"/>
                    <a:gd name="T12" fmla="*/ 12 w 47"/>
                    <a:gd name="T13" fmla="*/ 31 h 37"/>
                    <a:gd name="T14" fmla="*/ 11 w 47"/>
                    <a:gd name="T15" fmla="*/ 30 h 37"/>
                    <a:gd name="T16" fmla="*/ 12 w 47"/>
                    <a:gd name="T17" fmla="*/ 29 h 37"/>
                    <a:gd name="T18" fmla="*/ 11 w 47"/>
                    <a:gd name="T19" fmla="*/ 26 h 37"/>
                    <a:gd name="T20" fmla="*/ 8 w 47"/>
                    <a:gd name="T21" fmla="*/ 27 h 37"/>
                    <a:gd name="T22" fmla="*/ 8 w 47"/>
                    <a:gd name="T23" fmla="*/ 26 h 37"/>
                    <a:gd name="T24" fmla="*/ 10 w 47"/>
                    <a:gd name="T25" fmla="*/ 23 h 37"/>
                    <a:gd name="T26" fmla="*/ 10 w 47"/>
                    <a:gd name="T27" fmla="*/ 21 h 37"/>
                    <a:gd name="T28" fmla="*/ 9 w 47"/>
                    <a:gd name="T29" fmla="*/ 20 h 37"/>
                    <a:gd name="T30" fmla="*/ 10 w 47"/>
                    <a:gd name="T31" fmla="*/ 19 h 37"/>
                    <a:gd name="T32" fmla="*/ 11 w 47"/>
                    <a:gd name="T33" fmla="*/ 17 h 37"/>
                    <a:gd name="T34" fmla="*/ 21 w 47"/>
                    <a:gd name="T35" fmla="*/ 11 h 37"/>
                    <a:gd name="T36" fmla="*/ 24 w 47"/>
                    <a:gd name="T37" fmla="*/ 9 h 37"/>
                    <a:gd name="T38" fmla="*/ 25 w 47"/>
                    <a:gd name="T39" fmla="*/ 10 h 37"/>
                    <a:gd name="T40" fmla="*/ 24 w 47"/>
                    <a:gd name="T41" fmla="*/ 11 h 37"/>
                    <a:gd name="T42" fmla="*/ 29 w 47"/>
                    <a:gd name="T43" fmla="*/ 12 h 37"/>
                    <a:gd name="T44" fmla="*/ 29 w 47"/>
                    <a:gd name="T45" fmla="*/ 12 h 37"/>
                    <a:gd name="T46" fmla="*/ 30 w 47"/>
                    <a:gd name="T47" fmla="*/ 13 h 37"/>
                    <a:gd name="T48" fmla="*/ 34 w 47"/>
                    <a:gd name="T49" fmla="*/ 16 h 37"/>
                    <a:gd name="T50" fmla="*/ 35 w 47"/>
                    <a:gd name="T51" fmla="*/ 16 h 37"/>
                    <a:gd name="T52" fmla="*/ 35 w 47"/>
                    <a:gd name="T53" fmla="*/ 17 h 37"/>
                    <a:gd name="T54" fmla="*/ 35 w 47"/>
                    <a:gd name="T55" fmla="*/ 17 h 37"/>
                    <a:gd name="T56" fmla="*/ 39 w 47"/>
                    <a:gd name="T57" fmla="*/ 21 h 37"/>
                    <a:gd name="T58" fmla="*/ 40 w 47"/>
                    <a:gd name="T59" fmla="*/ 21 h 37"/>
                    <a:gd name="T60" fmla="*/ 41 w 47"/>
                    <a:gd name="T61" fmla="*/ 22 h 37"/>
                    <a:gd name="T62" fmla="*/ 40 w 47"/>
                    <a:gd name="T63" fmla="*/ 23 h 37"/>
                    <a:gd name="T64" fmla="*/ 42 w 47"/>
                    <a:gd name="T65" fmla="*/ 27 h 37"/>
                    <a:gd name="T66" fmla="*/ 43 w 47"/>
                    <a:gd name="T67" fmla="*/ 27 h 37"/>
                    <a:gd name="T68" fmla="*/ 43 w 47"/>
                    <a:gd name="T69" fmla="*/ 27 h 37"/>
                    <a:gd name="T70" fmla="*/ 47 w 47"/>
                    <a:gd name="T71" fmla="*/ 25 h 37"/>
                    <a:gd name="T72" fmla="*/ 46 w 47"/>
                    <a:gd name="T73" fmla="*/ 23 h 37"/>
                    <a:gd name="T74" fmla="*/ 44 w 47"/>
                    <a:gd name="T75" fmla="*/ 24 h 37"/>
                    <a:gd name="T76" fmla="*/ 43 w 47"/>
                    <a:gd name="T77" fmla="*/ 23 h 37"/>
                    <a:gd name="T78" fmla="*/ 45 w 47"/>
                    <a:gd name="T79" fmla="*/ 21 h 37"/>
                    <a:gd name="T80" fmla="*/ 43 w 47"/>
                    <a:gd name="T81" fmla="*/ 18 h 37"/>
                    <a:gd name="T82" fmla="*/ 9 w 47"/>
                    <a:gd name="T83" fmla="*/ 12 h 37"/>
                    <a:gd name="T84" fmla="*/ 14 w 47"/>
                    <a:gd name="T85" fmla="*/ 37 h 37"/>
                    <a:gd name="T86" fmla="*/ 23 w 47"/>
                    <a:gd name="T87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7" h="37">
                      <a:moveTo>
                        <a:pt x="23" y="37"/>
                      </a:move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2" y="36"/>
                        <a:pt x="20" y="35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6" y="32"/>
                        <a:pt x="15" y="31"/>
                        <a:pt x="14" y="30"/>
                      </a:cubicBezTo>
                      <a:cubicBezTo>
                        <a:pt x="13" y="31"/>
                        <a:pt x="13" y="31"/>
                        <a:pt x="12" y="31"/>
                      </a:cubicBezTo>
                      <a:cubicBezTo>
                        <a:pt x="12" y="31"/>
                        <a:pt x="11" y="30"/>
                        <a:pt x="11" y="30"/>
                      </a:cubicBezTo>
                      <a:cubicBezTo>
                        <a:pt x="12" y="30"/>
                        <a:pt x="12" y="29"/>
                        <a:pt x="12" y="29"/>
                      </a:cubicBezTo>
                      <a:cubicBezTo>
                        <a:pt x="12" y="28"/>
                        <a:pt x="11" y="27"/>
                        <a:pt x="11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8" y="27"/>
                        <a:pt x="7" y="26"/>
                        <a:pt x="8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10"/>
                        <a:pt x="24" y="9"/>
                      </a:cubicBezTo>
                      <a:cubicBezTo>
                        <a:pt x="25" y="9"/>
                        <a:pt x="25" y="9"/>
                        <a:pt x="25" y="10"/>
                      </a:cubicBezTo>
                      <a:cubicBezTo>
                        <a:pt x="25" y="10"/>
                        <a:pt x="25" y="11"/>
                        <a:pt x="24" y="11"/>
                      </a:cubicBezTo>
                      <a:cubicBezTo>
                        <a:pt x="26" y="11"/>
                        <a:pt x="27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1" y="12"/>
                        <a:pt x="30" y="13"/>
                      </a:cubicBezTo>
                      <a:cubicBezTo>
                        <a:pt x="32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5" y="16"/>
                      </a:cubicBezTo>
                      <a:cubicBezTo>
                        <a:pt x="35" y="16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7" y="18"/>
                        <a:pt x="38" y="20"/>
                        <a:pt x="39" y="21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0" y="20"/>
                        <a:pt x="41" y="21"/>
                        <a:pt x="41" y="22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1" y="24"/>
                        <a:pt x="42" y="26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6" y="26"/>
                        <a:pt x="47" y="25"/>
                      </a:cubicBezTo>
                      <a:cubicBezTo>
                        <a:pt x="46" y="24"/>
                        <a:pt x="46" y="23"/>
                        <a:pt x="46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3" y="24"/>
                        <a:pt x="43" y="23"/>
                      </a:cubicBezTo>
                      <a:cubicBezTo>
                        <a:pt x="43" y="22"/>
                        <a:pt x="44" y="22"/>
                        <a:pt x="45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5" y="7"/>
                        <a:pt x="21" y="0"/>
                        <a:pt x="9" y="12"/>
                      </a:cubicBezTo>
                      <a:cubicBezTo>
                        <a:pt x="0" y="20"/>
                        <a:pt x="6" y="31"/>
                        <a:pt x="14" y="37"/>
                      </a:cubicBezTo>
                      <a:cubicBezTo>
                        <a:pt x="17" y="37"/>
                        <a:pt x="20" y="36"/>
                        <a:pt x="2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0" name="Freeform 4556"/>
                <p:cNvSpPr/>
                <p:nvPr/>
              </p:nvSpPr>
              <p:spPr bwMode="auto">
                <a:xfrm>
                  <a:off x="925" y="-319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  <a:gd name="T8" fmla="*/ 2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1" name="Freeform 4557"/>
                <p:cNvSpPr/>
                <p:nvPr/>
              </p:nvSpPr>
              <p:spPr bwMode="auto">
                <a:xfrm>
                  <a:off x="844" y="-303"/>
                  <a:ext cx="59" cy="75"/>
                </a:xfrm>
                <a:custGeom>
                  <a:avLst/>
                  <a:gdLst>
                    <a:gd name="T0" fmla="*/ 34 w 34"/>
                    <a:gd name="T1" fmla="*/ 40 h 43"/>
                    <a:gd name="T2" fmla="*/ 31 w 34"/>
                    <a:gd name="T3" fmla="*/ 38 h 43"/>
                    <a:gd name="T4" fmla="*/ 31 w 34"/>
                    <a:gd name="T5" fmla="*/ 38 h 43"/>
                    <a:gd name="T6" fmla="*/ 27 w 34"/>
                    <a:gd name="T7" fmla="*/ 40 h 43"/>
                    <a:gd name="T8" fmla="*/ 27 w 34"/>
                    <a:gd name="T9" fmla="*/ 38 h 43"/>
                    <a:gd name="T10" fmla="*/ 27 w 34"/>
                    <a:gd name="T11" fmla="*/ 38 h 43"/>
                    <a:gd name="T12" fmla="*/ 19 w 34"/>
                    <a:gd name="T13" fmla="*/ 36 h 43"/>
                    <a:gd name="T14" fmla="*/ 16 w 34"/>
                    <a:gd name="T15" fmla="*/ 37 h 43"/>
                    <a:gd name="T16" fmla="*/ 15 w 34"/>
                    <a:gd name="T17" fmla="*/ 36 h 43"/>
                    <a:gd name="T18" fmla="*/ 17 w 34"/>
                    <a:gd name="T19" fmla="*/ 35 h 43"/>
                    <a:gd name="T20" fmla="*/ 13 w 34"/>
                    <a:gd name="T21" fmla="*/ 33 h 43"/>
                    <a:gd name="T22" fmla="*/ 11 w 34"/>
                    <a:gd name="T23" fmla="*/ 34 h 43"/>
                    <a:gd name="T24" fmla="*/ 10 w 34"/>
                    <a:gd name="T25" fmla="*/ 33 h 43"/>
                    <a:gd name="T26" fmla="*/ 11 w 34"/>
                    <a:gd name="T27" fmla="*/ 32 h 43"/>
                    <a:gd name="T28" fmla="*/ 9 w 34"/>
                    <a:gd name="T29" fmla="*/ 29 h 43"/>
                    <a:gd name="T30" fmla="*/ 8 w 34"/>
                    <a:gd name="T31" fmla="*/ 30 h 43"/>
                    <a:gd name="T32" fmla="*/ 7 w 34"/>
                    <a:gd name="T33" fmla="*/ 29 h 43"/>
                    <a:gd name="T34" fmla="*/ 8 w 34"/>
                    <a:gd name="T35" fmla="*/ 28 h 43"/>
                    <a:gd name="T36" fmla="*/ 6 w 34"/>
                    <a:gd name="T37" fmla="*/ 25 h 43"/>
                    <a:gd name="T38" fmla="*/ 5 w 34"/>
                    <a:gd name="T39" fmla="*/ 24 h 43"/>
                    <a:gd name="T40" fmla="*/ 6 w 34"/>
                    <a:gd name="T41" fmla="*/ 23 h 43"/>
                    <a:gd name="T42" fmla="*/ 5 w 34"/>
                    <a:gd name="T43" fmla="*/ 20 h 43"/>
                    <a:gd name="T44" fmla="*/ 3 w 34"/>
                    <a:gd name="T45" fmla="*/ 21 h 43"/>
                    <a:gd name="T46" fmla="*/ 3 w 34"/>
                    <a:gd name="T47" fmla="*/ 20 h 43"/>
                    <a:gd name="T48" fmla="*/ 5 w 34"/>
                    <a:gd name="T49" fmla="*/ 18 h 43"/>
                    <a:gd name="T50" fmla="*/ 24 w 34"/>
                    <a:gd name="T51" fmla="*/ 6 h 43"/>
                    <a:gd name="T52" fmla="*/ 26 w 34"/>
                    <a:gd name="T53" fmla="*/ 5 h 43"/>
                    <a:gd name="T54" fmla="*/ 29 w 34"/>
                    <a:gd name="T55" fmla="*/ 2 h 43"/>
                    <a:gd name="T56" fmla="*/ 29 w 34"/>
                    <a:gd name="T57" fmla="*/ 2 h 43"/>
                    <a:gd name="T58" fmla="*/ 24 w 34"/>
                    <a:gd name="T59" fmla="*/ 4 h 43"/>
                    <a:gd name="T60" fmla="*/ 23 w 34"/>
                    <a:gd name="T61" fmla="*/ 3 h 43"/>
                    <a:gd name="T62" fmla="*/ 25 w 34"/>
                    <a:gd name="T63" fmla="*/ 1 h 43"/>
                    <a:gd name="T64" fmla="*/ 16 w 34"/>
                    <a:gd name="T65" fmla="*/ 1 h 43"/>
                    <a:gd name="T66" fmla="*/ 0 w 34"/>
                    <a:gd name="T67" fmla="*/ 22 h 43"/>
                    <a:gd name="T68" fmla="*/ 23 w 34"/>
                    <a:gd name="T69" fmla="*/ 43 h 43"/>
                    <a:gd name="T70" fmla="*/ 30 w 34"/>
                    <a:gd name="T71" fmla="*/ 38 h 43"/>
                    <a:gd name="T72" fmla="*/ 34 w 34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4" h="43">
                      <a:moveTo>
                        <a:pt x="34" y="40"/>
                      </a:moveTo>
                      <a:cubicBezTo>
                        <a:pt x="34" y="39"/>
                        <a:pt x="33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29" y="39"/>
                        <a:pt x="28" y="39"/>
                        <a:pt x="27" y="40"/>
                      </a:cubicBezTo>
                      <a:cubicBezTo>
                        <a:pt x="26" y="40"/>
                        <a:pt x="26" y="39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9" y="36"/>
                      </a:cubicBezTo>
                      <a:cubicBezTo>
                        <a:pt x="18" y="37"/>
                        <a:pt x="17" y="37"/>
                        <a:pt x="16" y="37"/>
                      </a:cubicBezTo>
                      <a:cubicBezTo>
                        <a:pt x="15" y="38"/>
                        <a:pt x="15" y="37"/>
                        <a:pt x="15" y="36"/>
                      </a:cubicBezTo>
                      <a:cubicBezTo>
                        <a:pt x="16" y="36"/>
                        <a:pt x="16" y="36"/>
                        <a:pt x="17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4"/>
                        <a:pt x="11" y="34"/>
                        <a:pt x="11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3"/>
                        <a:pt x="11" y="32"/>
                        <a:pt x="11" y="32"/>
                      </a:cubicBezTo>
                      <a:cubicBezTo>
                        <a:pt x="10" y="31"/>
                        <a:pt x="9" y="30"/>
                        <a:pt x="9" y="29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8" y="29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5" y="24"/>
                        <a:pt x="5" y="24"/>
                      </a:cubicBezTo>
                      <a:cubicBezTo>
                        <a:pt x="5" y="24"/>
                        <a:pt x="5" y="24"/>
                        <a:pt x="6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5" y="20"/>
                        <a:pt x="4" y="21"/>
                        <a:pt x="3" y="21"/>
                      </a:cubicBezTo>
                      <a:cubicBezTo>
                        <a:pt x="3" y="21"/>
                        <a:pt x="2" y="20"/>
                        <a:pt x="3" y="20"/>
                      </a:cubicBezTo>
                      <a:cubicBezTo>
                        <a:pt x="4" y="19"/>
                        <a:pt x="4" y="19"/>
                        <a:pt x="5" y="18"/>
                      </a:cubicBezTo>
                      <a:cubicBezTo>
                        <a:pt x="7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6" y="5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3"/>
                        <a:pt x="26" y="4"/>
                        <a:pt x="24" y="4"/>
                      </a:cubicBezTo>
                      <a:cubicBezTo>
                        <a:pt x="24" y="4"/>
                        <a:pt x="23" y="4"/>
                        <a:pt x="23" y="3"/>
                      </a:cubicBezTo>
                      <a:cubicBezTo>
                        <a:pt x="24" y="2"/>
                        <a:pt x="25" y="1"/>
                        <a:pt x="25" y="1"/>
                      </a:cubicBezTo>
                      <a:cubicBezTo>
                        <a:pt x="22" y="0"/>
                        <a:pt x="19" y="1"/>
                        <a:pt x="16" y="1"/>
                      </a:cubicBezTo>
                      <a:cubicBezTo>
                        <a:pt x="7" y="4"/>
                        <a:pt x="0" y="11"/>
                        <a:pt x="0" y="22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8" y="40"/>
                        <a:pt x="30" y="38"/>
                      </a:cubicBezTo>
                      <a:cubicBezTo>
                        <a:pt x="32" y="38"/>
                        <a:pt x="33" y="39"/>
                        <a:pt x="3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2" name="Freeform 4558"/>
                <p:cNvSpPr/>
                <p:nvPr/>
              </p:nvSpPr>
              <p:spPr bwMode="auto">
                <a:xfrm>
                  <a:off x="889" y="-296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3" name="Freeform 4559"/>
                <p:cNvSpPr/>
                <p:nvPr/>
              </p:nvSpPr>
              <p:spPr bwMode="auto">
                <a:xfrm>
                  <a:off x="890" y="-30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4" name="Freeform 4560"/>
                <p:cNvSpPr/>
                <p:nvPr/>
              </p:nvSpPr>
              <p:spPr bwMode="auto">
                <a:xfrm>
                  <a:off x="899" y="-230"/>
                  <a:ext cx="4" cy="2"/>
                </a:xfrm>
                <a:custGeom>
                  <a:avLst/>
                  <a:gdLst>
                    <a:gd name="T0" fmla="*/ 2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5" name="Freeform 4561"/>
                <p:cNvSpPr/>
                <p:nvPr/>
              </p:nvSpPr>
              <p:spPr bwMode="auto">
                <a:xfrm>
                  <a:off x="861" y="-237"/>
                  <a:ext cx="85" cy="70"/>
                </a:xfrm>
                <a:custGeom>
                  <a:avLst/>
                  <a:gdLst>
                    <a:gd name="T0" fmla="*/ 49 w 49"/>
                    <a:gd name="T1" fmla="*/ 32 h 40"/>
                    <a:gd name="T2" fmla="*/ 38 w 49"/>
                    <a:gd name="T3" fmla="*/ 35 h 40"/>
                    <a:gd name="T4" fmla="*/ 38 w 49"/>
                    <a:gd name="T5" fmla="*/ 34 h 40"/>
                    <a:gd name="T6" fmla="*/ 39 w 49"/>
                    <a:gd name="T7" fmla="*/ 33 h 40"/>
                    <a:gd name="T8" fmla="*/ 24 w 49"/>
                    <a:gd name="T9" fmla="*/ 32 h 40"/>
                    <a:gd name="T10" fmla="*/ 23 w 49"/>
                    <a:gd name="T11" fmla="*/ 33 h 40"/>
                    <a:gd name="T12" fmla="*/ 22 w 49"/>
                    <a:gd name="T13" fmla="*/ 32 h 40"/>
                    <a:gd name="T14" fmla="*/ 22 w 49"/>
                    <a:gd name="T15" fmla="*/ 32 h 40"/>
                    <a:gd name="T16" fmla="*/ 19 w 49"/>
                    <a:gd name="T17" fmla="*/ 31 h 40"/>
                    <a:gd name="T18" fmla="*/ 17 w 49"/>
                    <a:gd name="T19" fmla="*/ 33 h 40"/>
                    <a:gd name="T20" fmla="*/ 16 w 49"/>
                    <a:gd name="T21" fmla="*/ 32 h 40"/>
                    <a:gd name="T22" fmla="*/ 18 w 49"/>
                    <a:gd name="T23" fmla="*/ 30 h 40"/>
                    <a:gd name="T24" fmla="*/ 13 w 49"/>
                    <a:gd name="T25" fmla="*/ 27 h 40"/>
                    <a:gd name="T26" fmla="*/ 12 w 49"/>
                    <a:gd name="T27" fmla="*/ 28 h 40"/>
                    <a:gd name="T28" fmla="*/ 11 w 49"/>
                    <a:gd name="T29" fmla="*/ 27 h 40"/>
                    <a:gd name="T30" fmla="*/ 12 w 49"/>
                    <a:gd name="T31" fmla="*/ 26 h 40"/>
                    <a:gd name="T32" fmla="*/ 11 w 49"/>
                    <a:gd name="T33" fmla="*/ 24 h 40"/>
                    <a:gd name="T34" fmla="*/ 10 w 49"/>
                    <a:gd name="T35" fmla="*/ 25 h 40"/>
                    <a:gd name="T36" fmla="*/ 9 w 49"/>
                    <a:gd name="T37" fmla="*/ 24 h 40"/>
                    <a:gd name="T38" fmla="*/ 10 w 49"/>
                    <a:gd name="T39" fmla="*/ 23 h 40"/>
                    <a:gd name="T40" fmla="*/ 9 w 49"/>
                    <a:gd name="T41" fmla="*/ 19 h 40"/>
                    <a:gd name="T42" fmla="*/ 7 w 49"/>
                    <a:gd name="T43" fmla="*/ 21 h 40"/>
                    <a:gd name="T44" fmla="*/ 6 w 49"/>
                    <a:gd name="T45" fmla="*/ 21 h 40"/>
                    <a:gd name="T46" fmla="*/ 8 w 49"/>
                    <a:gd name="T47" fmla="*/ 18 h 40"/>
                    <a:gd name="T48" fmla="*/ 9 w 49"/>
                    <a:gd name="T49" fmla="*/ 17 h 40"/>
                    <a:gd name="T50" fmla="*/ 10 w 49"/>
                    <a:gd name="T51" fmla="*/ 16 h 40"/>
                    <a:gd name="T52" fmla="*/ 11 w 49"/>
                    <a:gd name="T53" fmla="*/ 14 h 40"/>
                    <a:gd name="T54" fmla="*/ 18 w 49"/>
                    <a:gd name="T55" fmla="*/ 7 h 40"/>
                    <a:gd name="T56" fmla="*/ 24 w 49"/>
                    <a:gd name="T57" fmla="*/ 2 h 40"/>
                    <a:gd name="T58" fmla="*/ 24 w 49"/>
                    <a:gd name="T59" fmla="*/ 2 h 40"/>
                    <a:gd name="T60" fmla="*/ 20 w 49"/>
                    <a:gd name="T61" fmla="*/ 0 h 40"/>
                    <a:gd name="T62" fmla="*/ 13 w 49"/>
                    <a:gd name="T63" fmla="*/ 5 h 40"/>
                    <a:gd name="T64" fmla="*/ 9 w 49"/>
                    <a:gd name="T65" fmla="*/ 31 h 40"/>
                    <a:gd name="T66" fmla="*/ 48 w 49"/>
                    <a:gd name="T67" fmla="*/ 36 h 40"/>
                    <a:gd name="T68" fmla="*/ 49 w 49"/>
                    <a:gd name="T69" fmla="*/ 32 h 40"/>
                    <a:gd name="T70" fmla="*/ 49 w 49"/>
                    <a:gd name="T71" fmla="*/ 32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" h="40">
                      <a:moveTo>
                        <a:pt x="49" y="32"/>
                      </a:moveTo>
                      <a:cubicBezTo>
                        <a:pt x="46" y="33"/>
                        <a:pt x="42" y="34"/>
                        <a:pt x="38" y="35"/>
                      </a:cubicBezTo>
                      <a:cubicBezTo>
                        <a:pt x="38" y="35"/>
                        <a:pt x="37" y="34"/>
                        <a:pt x="38" y="34"/>
                      </a:cubicBezTo>
                      <a:cubicBezTo>
                        <a:pt x="38" y="33"/>
                        <a:pt x="39" y="33"/>
                        <a:pt x="39" y="33"/>
                      </a:cubicBezTo>
                      <a:cubicBezTo>
                        <a:pt x="34" y="34"/>
                        <a:pt x="29" y="34"/>
                        <a:pt x="24" y="32"/>
                      </a:cubicBezTo>
                      <a:cubicBezTo>
                        <a:pt x="24" y="33"/>
                        <a:pt x="23" y="33"/>
                        <a:pt x="23" y="33"/>
                      </a:cubicBezTo>
                      <a:cubicBezTo>
                        <a:pt x="22" y="34"/>
                        <a:pt x="21" y="33"/>
                        <a:pt x="22" y="32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1"/>
                      </a:cubicBezTo>
                      <a:cubicBezTo>
                        <a:pt x="19" y="32"/>
                        <a:pt x="18" y="32"/>
                        <a:pt x="17" y="33"/>
                      </a:cubicBezTo>
                      <a:cubicBezTo>
                        <a:pt x="16" y="33"/>
                        <a:pt x="15" y="32"/>
                        <a:pt x="16" y="32"/>
                      </a:cubicBezTo>
                      <a:cubicBezTo>
                        <a:pt x="17" y="31"/>
                        <a:pt x="17" y="31"/>
                        <a:pt x="18" y="30"/>
                      </a:cubicBezTo>
                      <a:cubicBezTo>
                        <a:pt x="16" y="29"/>
                        <a:pt x="15" y="28"/>
                        <a:pt x="13" y="27"/>
                      </a:cubicBezTo>
                      <a:cubicBezTo>
                        <a:pt x="13" y="28"/>
                        <a:pt x="13" y="28"/>
                        <a:pt x="12" y="28"/>
                      </a:cubicBezTo>
                      <a:cubicBezTo>
                        <a:pt x="12" y="29"/>
                        <a:pt x="11" y="28"/>
                        <a:pt x="11" y="27"/>
                      </a:cubicBez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1" y="25"/>
                        <a:pt x="11" y="24"/>
                      </a:cubicBezTo>
                      <a:cubicBezTo>
                        <a:pt x="11" y="24"/>
                        <a:pt x="10" y="25"/>
                        <a:pt x="10" y="25"/>
                      </a:cubicBezTo>
                      <a:cubicBezTo>
                        <a:pt x="9" y="25"/>
                        <a:pt x="8" y="24"/>
                        <a:pt x="9" y="24"/>
                      </a:cubicBezTo>
                      <a:cubicBezTo>
                        <a:pt x="9" y="24"/>
                        <a:pt x="10" y="23"/>
                        <a:pt x="10" y="23"/>
                      </a:cubicBezTo>
                      <a:cubicBezTo>
                        <a:pt x="10" y="22"/>
                        <a:pt x="9" y="21"/>
                        <a:pt x="9" y="19"/>
                      </a:cubicBezTo>
                      <a:cubicBezTo>
                        <a:pt x="9" y="20"/>
                        <a:pt x="8" y="21"/>
                        <a:pt x="7" y="21"/>
                      </a:cubicBezTo>
                      <a:cubicBezTo>
                        <a:pt x="7" y="22"/>
                        <a:pt x="6" y="21"/>
                        <a:pt x="6" y="21"/>
                      </a:cubicBezTo>
                      <a:cubicBezTo>
                        <a:pt x="7" y="20"/>
                        <a:pt x="8" y="19"/>
                        <a:pt x="8" y="18"/>
                      </a:cubicBezTo>
                      <a:cubicBezTo>
                        <a:pt x="8" y="18"/>
                        <a:pt x="9" y="18"/>
                        <a:pt x="9" y="17"/>
                      </a:cubicBezTo>
                      <a:cubicBezTo>
                        <a:pt x="9" y="17"/>
                        <a:pt x="10" y="16"/>
                        <a:pt x="10" y="16"/>
                      </a:cubicBezTo>
                      <a:cubicBezTo>
                        <a:pt x="11" y="15"/>
                        <a:pt x="11" y="14"/>
                        <a:pt x="11" y="14"/>
                      </a:cubicBezTo>
                      <a:cubicBezTo>
                        <a:pt x="13" y="11"/>
                        <a:pt x="15" y="9"/>
                        <a:pt x="18" y="7"/>
                      </a:cubicBezTo>
                      <a:cubicBezTo>
                        <a:pt x="20" y="6"/>
                        <a:pt x="22" y="4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1"/>
                        <a:pt x="22" y="0"/>
                        <a:pt x="20" y="0"/>
                      </a:cubicBezTo>
                      <a:cubicBezTo>
                        <a:pt x="18" y="2"/>
                        <a:pt x="15" y="3"/>
                        <a:pt x="13" y="5"/>
                      </a:cubicBezTo>
                      <a:cubicBezTo>
                        <a:pt x="5" y="11"/>
                        <a:pt x="0" y="21"/>
                        <a:pt x="9" y="31"/>
                      </a:cubicBezTo>
                      <a:cubicBezTo>
                        <a:pt x="19" y="40"/>
                        <a:pt x="36" y="40"/>
                        <a:pt x="48" y="36"/>
                      </a:cubicBezTo>
                      <a:cubicBezTo>
                        <a:pt x="49" y="35"/>
                        <a:pt x="49" y="33"/>
                        <a:pt x="49" y="32"/>
                      </a:cubicBezTo>
                      <a:cubicBezTo>
                        <a:pt x="49" y="32"/>
                        <a:pt x="49" y="32"/>
                        <a:pt x="4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6" name="Freeform 4562"/>
                <p:cNvSpPr/>
                <p:nvPr/>
              </p:nvSpPr>
              <p:spPr bwMode="auto">
                <a:xfrm>
                  <a:off x="932" y="-186"/>
                  <a:ext cx="21" cy="7"/>
                </a:xfrm>
                <a:custGeom>
                  <a:avLst/>
                  <a:gdLst>
                    <a:gd name="T0" fmla="*/ 10 w 12"/>
                    <a:gd name="T1" fmla="*/ 0 h 4"/>
                    <a:gd name="T2" fmla="*/ 3 w 12"/>
                    <a:gd name="T3" fmla="*/ 3 h 4"/>
                    <a:gd name="T4" fmla="*/ 0 w 12"/>
                    <a:gd name="T5" fmla="*/ 4 h 4"/>
                    <a:gd name="T6" fmla="*/ 12 w 12"/>
                    <a:gd name="T7" fmla="*/ 0 h 4"/>
                    <a:gd name="T8" fmla="*/ 10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0" y="0"/>
                      </a:moveTo>
                      <a:cubicBezTo>
                        <a:pt x="8" y="1"/>
                        <a:pt x="5" y="2"/>
                        <a:pt x="3" y="3"/>
                      </a:cubicBezTo>
                      <a:cubicBezTo>
                        <a:pt x="2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7" name="Freeform 4563"/>
                <p:cNvSpPr/>
                <p:nvPr/>
              </p:nvSpPr>
              <p:spPr bwMode="auto">
                <a:xfrm>
                  <a:off x="951" y="-185"/>
                  <a:ext cx="6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8" name="Freeform 4564"/>
                <p:cNvSpPr/>
                <p:nvPr/>
              </p:nvSpPr>
              <p:spPr bwMode="auto">
                <a:xfrm>
                  <a:off x="894" y="-183"/>
                  <a:ext cx="61" cy="73"/>
                </a:xfrm>
                <a:custGeom>
                  <a:avLst/>
                  <a:gdLst>
                    <a:gd name="T0" fmla="*/ 2 w 35"/>
                    <a:gd name="T1" fmla="*/ 38 h 42"/>
                    <a:gd name="T2" fmla="*/ 16 w 35"/>
                    <a:gd name="T3" fmla="*/ 33 h 42"/>
                    <a:gd name="T4" fmla="*/ 26 w 35"/>
                    <a:gd name="T5" fmla="*/ 22 h 42"/>
                    <a:gd name="T6" fmla="*/ 23 w 35"/>
                    <a:gd name="T7" fmla="*/ 23 h 42"/>
                    <a:gd name="T8" fmla="*/ 23 w 35"/>
                    <a:gd name="T9" fmla="*/ 21 h 42"/>
                    <a:gd name="T10" fmla="*/ 27 w 35"/>
                    <a:gd name="T11" fmla="*/ 20 h 42"/>
                    <a:gd name="T12" fmla="*/ 30 w 35"/>
                    <a:gd name="T13" fmla="*/ 16 h 42"/>
                    <a:gd name="T14" fmla="*/ 25 w 35"/>
                    <a:gd name="T15" fmla="*/ 19 h 42"/>
                    <a:gd name="T16" fmla="*/ 24 w 35"/>
                    <a:gd name="T17" fmla="*/ 18 h 42"/>
                    <a:gd name="T18" fmla="*/ 27 w 35"/>
                    <a:gd name="T19" fmla="*/ 16 h 42"/>
                    <a:gd name="T20" fmla="*/ 28 w 35"/>
                    <a:gd name="T21" fmla="*/ 15 h 42"/>
                    <a:gd name="T22" fmla="*/ 31 w 35"/>
                    <a:gd name="T23" fmla="*/ 13 h 42"/>
                    <a:gd name="T24" fmla="*/ 34 w 35"/>
                    <a:gd name="T25" fmla="*/ 7 h 42"/>
                    <a:gd name="T26" fmla="*/ 31 w 35"/>
                    <a:gd name="T27" fmla="*/ 9 h 42"/>
                    <a:gd name="T28" fmla="*/ 30 w 35"/>
                    <a:gd name="T29" fmla="*/ 8 h 42"/>
                    <a:gd name="T30" fmla="*/ 33 w 35"/>
                    <a:gd name="T31" fmla="*/ 6 h 42"/>
                    <a:gd name="T32" fmla="*/ 35 w 35"/>
                    <a:gd name="T33" fmla="*/ 5 h 42"/>
                    <a:gd name="T34" fmla="*/ 35 w 35"/>
                    <a:gd name="T35" fmla="*/ 3 h 42"/>
                    <a:gd name="T36" fmla="*/ 35 w 35"/>
                    <a:gd name="T37" fmla="*/ 2 h 42"/>
                    <a:gd name="T38" fmla="*/ 33 w 35"/>
                    <a:gd name="T39" fmla="*/ 3 h 42"/>
                    <a:gd name="T40" fmla="*/ 33 w 35"/>
                    <a:gd name="T41" fmla="*/ 2 h 42"/>
                    <a:gd name="T42" fmla="*/ 35 w 35"/>
                    <a:gd name="T43" fmla="*/ 1 h 42"/>
                    <a:gd name="T44" fmla="*/ 33 w 35"/>
                    <a:gd name="T45" fmla="*/ 0 h 42"/>
                    <a:gd name="T46" fmla="*/ 30 w 35"/>
                    <a:gd name="T47" fmla="*/ 1 h 42"/>
                    <a:gd name="T48" fmla="*/ 30 w 35"/>
                    <a:gd name="T49" fmla="*/ 1 h 42"/>
                    <a:gd name="T50" fmla="*/ 29 w 35"/>
                    <a:gd name="T51" fmla="*/ 5 h 42"/>
                    <a:gd name="T52" fmla="*/ 1 w 35"/>
                    <a:gd name="T53" fmla="*/ 39 h 42"/>
                    <a:gd name="T54" fmla="*/ 1 w 35"/>
                    <a:gd name="T55" fmla="*/ 42 h 42"/>
                    <a:gd name="T56" fmla="*/ 2 w 35"/>
                    <a:gd name="T5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2">
                      <a:moveTo>
                        <a:pt x="2" y="38"/>
                      </a:moveTo>
                      <a:cubicBezTo>
                        <a:pt x="7" y="37"/>
                        <a:pt x="11" y="35"/>
                        <a:pt x="16" y="33"/>
                      </a:cubicBezTo>
                      <a:cubicBezTo>
                        <a:pt x="19" y="30"/>
                        <a:pt x="23" y="26"/>
                        <a:pt x="26" y="22"/>
                      </a:cubicBezTo>
                      <a:cubicBezTo>
                        <a:pt x="25" y="22"/>
                        <a:pt x="24" y="22"/>
                        <a:pt x="23" y="23"/>
                      </a:cubicBezTo>
                      <a:cubicBezTo>
                        <a:pt x="22" y="23"/>
                        <a:pt x="22" y="22"/>
                        <a:pt x="23" y="21"/>
                      </a:cubicBezTo>
                      <a:cubicBezTo>
                        <a:pt x="24" y="21"/>
                        <a:pt x="26" y="21"/>
                        <a:pt x="27" y="20"/>
                      </a:cubicBezTo>
                      <a:cubicBezTo>
                        <a:pt x="28" y="19"/>
                        <a:pt x="29" y="18"/>
                        <a:pt x="30" y="16"/>
                      </a:cubicBezTo>
                      <a:cubicBezTo>
                        <a:pt x="28" y="17"/>
                        <a:pt x="26" y="18"/>
                        <a:pt x="25" y="19"/>
                      </a:cubicBezTo>
                      <a:cubicBezTo>
                        <a:pt x="24" y="19"/>
                        <a:pt x="23" y="18"/>
                        <a:pt x="24" y="18"/>
                      </a:cubicBezTo>
                      <a:cubicBezTo>
                        <a:pt x="25" y="17"/>
                        <a:pt x="26" y="16"/>
                        <a:pt x="27" y="16"/>
                      </a:cubicBezTo>
                      <a:cubicBezTo>
                        <a:pt x="27" y="16"/>
                        <a:pt x="27" y="15"/>
                        <a:pt x="28" y="15"/>
                      </a:cubicBezTo>
                      <a:cubicBezTo>
                        <a:pt x="29" y="15"/>
                        <a:pt x="30" y="14"/>
                        <a:pt x="31" y="13"/>
                      </a:cubicBezTo>
                      <a:cubicBezTo>
                        <a:pt x="32" y="11"/>
                        <a:pt x="33" y="9"/>
                        <a:pt x="34" y="7"/>
                      </a:cubicBezTo>
                      <a:cubicBezTo>
                        <a:pt x="33" y="8"/>
                        <a:pt x="32" y="8"/>
                        <a:pt x="31" y="9"/>
                      </a:cubicBezTo>
                      <a:cubicBezTo>
                        <a:pt x="30" y="9"/>
                        <a:pt x="29" y="8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3" y="5"/>
                        <a:pt x="34" y="5"/>
                        <a:pt x="35" y="5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5" y="3"/>
                        <a:pt x="34" y="3"/>
                        <a:pt x="33" y="3"/>
                      </a:cubicBezTo>
                      <a:cubicBezTo>
                        <a:pt x="33" y="3"/>
                        <a:pt x="32" y="2"/>
                        <a:pt x="33" y="2"/>
                      </a:cubicBezTo>
                      <a:cubicBezTo>
                        <a:pt x="33" y="2"/>
                        <a:pt x="34" y="1"/>
                        <a:pt x="35" y="1"/>
                      </a:cubicBezTo>
                      <a:cubicBezTo>
                        <a:pt x="34" y="0"/>
                        <a:pt x="34" y="0"/>
                        <a:pt x="33" y="0"/>
                      </a:cubicBezTo>
                      <a:cubicBezTo>
                        <a:pt x="32" y="0"/>
                        <a:pt x="31" y="0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2"/>
                        <a:pt x="30" y="4"/>
                        <a:pt x="29" y="5"/>
                      </a:cubicBezTo>
                      <a:cubicBezTo>
                        <a:pt x="25" y="19"/>
                        <a:pt x="12" y="30"/>
                        <a:pt x="1" y="39"/>
                      </a:cubicBezTo>
                      <a:cubicBezTo>
                        <a:pt x="0" y="40"/>
                        <a:pt x="0" y="41"/>
                        <a:pt x="1" y="42"/>
                      </a:cubicBezTo>
                      <a:cubicBezTo>
                        <a:pt x="0" y="41"/>
                        <a:pt x="1" y="39"/>
                        <a:pt x="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9" name="Freeform 4565"/>
                <p:cNvSpPr/>
                <p:nvPr/>
              </p:nvSpPr>
              <p:spPr bwMode="auto">
                <a:xfrm>
                  <a:off x="894" y="-178"/>
                  <a:ext cx="103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5 w 59"/>
                    <a:gd name="T13" fmla="*/ 6 h 41"/>
                    <a:gd name="T14" fmla="*/ 54 w 59"/>
                    <a:gd name="T15" fmla="*/ 6 h 41"/>
                    <a:gd name="T16" fmla="*/ 53 w 59"/>
                    <a:gd name="T17" fmla="*/ 6 h 41"/>
                    <a:gd name="T18" fmla="*/ 16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1 h 41"/>
                    <a:gd name="T26" fmla="*/ 59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8" y="1"/>
                        <a:pt x="57" y="1"/>
                      </a:cubicBezTo>
                      <a:cubicBezTo>
                        <a:pt x="56" y="3"/>
                        <a:pt x="55" y="4"/>
                        <a:pt x="54" y="4"/>
                      </a:cubicBezTo>
                      <a:cubicBezTo>
                        <a:pt x="54" y="4"/>
                        <a:pt x="55" y="5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4" y="7"/>
                        <a:pt x="53" y="6"/>
                        <a:pt x="54" y="6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2" y="18"/>
                        <a:pt x="30" y="24"/>
                        <a:pt x="16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1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1"/>
                      </a:cubicBezTo>
                      <a:cubicBezTo>
                        <a:pt x="25" y="33"/>
                        <a:pt x="44" y="25"/>
                        <a:pt x="59" y="7"/>
                      </a:cubicBezTo>
                      <a:cubicBezTo>
                        <a:pt x="58" y="6"/>
                        <a:pt x="58" y="6"/>
                        <a:pt x="57" y="5"/>
                      </a:cubicBezTo>
                      <a:cubicBezTo>
                        <a:pt x="56" y="3"/>
                        <a:pt x="58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4" name="Freeform 4566"/>
                <p:cNvSpPr/>
                <p:nvPr/>
              </p:nvSpPr>
              <p:spPr bwMode="auto">
                <a:xfrm>
                  <a:off x="1057" y="-176"/>
                  <a:ext cx="2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5" name="Freeform 4567"/>
                <p:cNvSpPr/>
                <p:nvPr/>
              </p:nvSpPr>
              <p:spPr bwMode="auto">
                <a:xfrm>
                  <a:off x="991" y="-176"/>
                  <a:ext cx="72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2 h 22"/>
                    <a:gd name="T4" fmla="*/ 14 w 41"/>
                    <a:gd name="T5" fmla="*/ 10 h 22"/>
                    <a:gd name="T6" fmla="*/ 9 w 41"/>
                    <a:gd name="T7" fmla="*/ 12 h 22"/>
                    <a:gd name="T8" fmla="*/ 9 w 41"/>
                    <a:gd name="T9" fmla="*/ 10 h 22"/>
                    <a:gd name="T10" fmla="*/ 12 w 41"/>
                    <a:gd name="T11" fmla="*/ 9 h 22"/>
                    <a:gd name="T12" fmla="*/ 8 w 41"/>
                    <a:gd name="T13" fmla="*/ 4 h 22"/>
                    <a:gd name="T14" fmla="*/ 7 w 41"/>
                    <a:gd name="T15" fmla="*/ 4 h 22"/>
                    <a:gd name="T16" fmla="*/ 6 w 41"/>
                    <a:gd name="T17" fmla="*/ 3 h 22"/>
                    <a:gd name="T18" fmla="*/ 7 w 41"/>
                    <a:gd name="T19" fmla="*/ 3 h 22"/>
                    <a:gd name="T20" fmla="*/ 6 w 41"/>
                    <a:gd name="T21" fmla="*/ 1 h 22"/>
                    <a:gd name="T22" fmla="*/ 6 w 41"/>
                    <a:gd name="T23" fmla="*/ 1 h 22"/>
                    <a:gd name="T24" fmla="*/ 3 w 41"/>
                    <a:gd name="T25" fmla="*/ 2 h 22"/>
                    <a:gd name="T26" fmla="*/ 2 w 41"/>
                    <a:gd name="T27" fmla="*/ 1 h 22"/>
                    <a:gd name="T28" fmla="*/ 5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3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8" y="1"/>
                        <a:pt x="37" y="2"/>
                      </a:cubicBezTo>
                      <a:cubicBezTo>
                        <a:pt x="31" y="10"/>
                        <a:pt x="21" y="14"/>
                        <a:pt x="14" y="10"/>
                      </a:cubicBezTo>
                      <a:cubicBezTo>
                        <a:pt x="12" y="11"/>
                        <a:pt x="11" y="11"/>
                        <a:pt x="9" y="12"/>
                      </a:cubicBezTo>
                      <a:cubicBezTo>
                        <a:pt x="9" y="12"/>
                        <a:pt x="8" y="11"/>
                        <a:pt x="9" y="10"/>
                      </a:cubicBezTo>
                      <a:cubicBezTo>
                        <a:pt x="10" y="10"/>
                        <a:pt x="11" y="9"/>
                        <a:pt x="12" y="9"/>
                      </a:cubicBezTo>
                      <a:cubicBezTo>
                        <a:pt x="10" y="8"/>
                        <a:pt x="9" y="6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2"/>
                        <a:pt x="3" y="2"/>
                      </a:cubicBezTo>
                      <a:cubicBezTo>
                        <a:pt x="2" y="3"/>
                        <a:pt x="1" y="2"/>
                        <a:pt x="2" y="1"/>
                      </a:cubicBezTo>
                      <a:cubicBezTo>
                        <a:pt x="3" y="1"/>
                        <a:pt x="4" y="0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4"/>
                      </a:cubicBezTo>
                      <a:cubicBezTo>
                        <a:pt x="2" y="5"/>
                        <a:pt x="2" y="5"/>
                        <a:pt x="3" y="6"/>
                      </a:cubicBezTo>
                      <a:cubicBezTo>
                        <a:pt x="12" y="22"/>
                        <a:pt x="31" y="19"/>
                        <a:pt x="41" y="5"/>
                      </a:cubicBezTo>
                      <a:cubicBezTo>
                        <a:pt x="40" y="4"/>
                        <a:pt x="40" y="3"/>
                        <a:pt x="39" y="2"/>
                      </a:cubicBezTo>
                      <a:cubicBezTo>
                        <a:pt x="39" y="2"/>
                        <a:pt x="38" y="2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6" name="Freeform 4568"/>
                <p:cNvSpPr/>
                <p:nvPr/>
              </p:nvSpPr>
              <p:spPr bwMode="auto">
                <a:xfrm>
                  <a:off x="1057" y="-176"/>
                  <a:ext cx="77" cy="33"/>
                </a:xfrm>
                <a:custGeom>
                  <a:avLst/>
                  <a:gdLst>
                    <a:gd name="T0" fmla="*/ 41 w 44"/>
                    <a:gd name="T1" fmla="*/ 2 h 19"/>
                    <a:gd name="T2" fmla="*/ 38 w 44"/>
                    <a:gd name="T3" fmla="*/ 3 h 19"/>
                    <a:gd name="T4" fmla="*/ 24 w 44"/>
                    <a:gd name="T5" fmla="*/ 13 h 19"/>
                    <a:gd name="T6" fmla="*/ 18 w 44"/>
                    <a:gd name="T7" fmla="*/ 11 h 19"/>
                    <a:gd name="T8" fmla="*/ 16 w 44"/>
                    <a:gd name="T9" fmla="*/ 12 h 19"/>
                    <a:gd name="T10" fmla="*/ 15 w 44"/>
                    <a:gd name="T11" fmla="*/ 11 h 19"/>
                    <a:gd name="T12" fmla="*/ 16 w 44"/>
                    <a:gd name="T13" fmla="*/ 11 h 19"/>
                    <a:gd name="T14" fmla="*/ 10 w 44"/>
                    <a:gd name="T15" fmla="*/ 5 h 19"/>
                    <a:gd name="T16" fmla="*/ 8 w 44"/>
                    <a:gd name="T17" fmla="*/ 5 h 19"/>
                    <a:gd name="T18" fmla="*/ 7 w 44"/>
                    <a:gd name="T19" fmla="*/ 4 h 19"/>
                    <a:gd name="T20" fmla="*/ 9 w 44"/>
                    <a:gd name="T21" fmla="*/ 3 h 19"/>
                    <a:gd name="T22" fmla="*/ 5 w 44"/>
                    <a:gd name="T23" fmla="*/ 0 h 19"/>
                    <a:gd name="T24" fmla="*/ 0 w 44"/>
                    <a:gd name="T25" fmla="*/ 1 h 19"/>
                    <a:gd name="T26" fmla="*/ 1 w 44"/>
                    <a:gd name="T27" fmla="*/ 2 h 19"/>
                    <a:gd name="T28" fmla="*/ 3 w 44"/>
                    <a:gd name="T29" fmla="*/ 5 h 19"/>
                    <a:gd name="T30" fmla="*/ 24 w 44"/>
                    <a:gd name="T31" fmla="*/ 18 h 19"/>
                    <a:gd name="T32" fmla="*/ 44 w 44"/>
                    <a:gd name="T33" fmla="*/ 4 h 19"/>
                    <a:gd name="T34" fmla="*/ 42 w 44"/>
                    <a:gd name="T35" fmla="*/ 2 h 19"/>
                    <a:gd name="T36" fmla="*/ 41 w 44"/>
                    <a:gd name="T37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" h="19">
                      <a:moveTo>
                        <a:pt x="41" y="2"/>
                      </a:moveTo>
                      <a:cubicBezTo>
                        <a:pt x="40" y="2"/>
                        <a:pt x="39" y="3"/>
                        <a:pt x="38" y="3"/>
                      </a:cubicBezTo>
                      <a:cubicBezTo>
                        <a:pt x="34" y="8"/>
                        <a:pt x="29" y="12"/>
                        <a:pt x="24" y="13"/>
                      </a:cubicBezTo>
                      <a:cubicBezTo>
                        <a:pt x="22" y="13"/>
                        <a:pt x="20" y="12"/>
                        <a:pt x="18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5" y="13"/>
                        <a:pt x="14" y="12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4" y="9"/>
                        <a:pt x="12" y="7"/>
                        <a:pt x="10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8" y="4"/>
                        <a:pt x="8" y="4"/>
                        <a:pt x="9" y="3"/>
                      </a:cubicBez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4" y="0"/>
                        <a:pt x="2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3" y="5"/>
                      </a:cubicBezTo>
                      <a:cubicBezTo>
                        <a:pt x="9" y="11"/>
                        <a:pt x="15" y="17"/>
                        <a:pt x="24" y="18"/>
                      </a:cubicBezTo>
                      <a:cubicBezTo>
                        <a:pt x="31" y="19"/>
                        <a:pt x="40" y="11"/>
                        <a:pt x="44" y="4"/>
                      </a:cubicBezTo>
                      <a:cubicBezTo>
                        <a:pt x="43" y="4"/>
                        <a:pt x="42" y="3"/>
                        <a:pt x="42" y="2"/>
                      </a:cubicBezTo>
                      <a:cubicBezTo>
                        <a:pt x="42" y="2"/>
                        <a:pt x="42" y="2"/>
                        <a:pt x="4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7" name="Freeform 4569"/>
                <p:cNvSpPr/>
                <p:nvPr/>
              </p:nvSpPr>
              <p:spPr bwMode="auto">
                <a:xfrm>
                  <a:off x="1057" y="-179"/>
                  <a:ext cx="9" cy="3"/>
                </a:xfrm>
                <a:custGeom>
                  <a:avLst/>
                  <a:gdLst>
                    <a:gd name="T0" fmla="*/ 1 w 5"/>
                    <a:gd name="T1" fmla="*/ 2 h 2"/>
                    <a:gd name="T2" fmla="*/ 0 w 5"/>
                    <a:gd name="T3" fmla="*/ 2 h 2"/>
                    <a:gd name="T4" fmla="*/ 5 w 5"/>
                    <a:gd name="T5" fmla="*/ 1 h 2"/>
                    <a:gd name="T6" fmla="*/ 4 w 5"/>
                    <a:gd name="T7" fmla="*/ 0 h 2"/>
                    <a:gd name="T8" fmla="*/ 1 w 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1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2"/>
                        <a:pt x="3" y="1"/>
                        <a:pt x="5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8" name="Freeform 4570"/>
                <p:cNvSpPr/>
                <p:nvPr/>
              </p:nvSpPr>
              <p:spPr bwMode="auto">
                <a:xfrm>
                  <a:off x="1129" y="-179"/>
                  <a:ext cx="3" cy="1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9" name="Freeform 4571"/>
                <p:cNvSpPr/>
                <p:nvPr/>
              </p:nvSpPr>
              <p:spPr bwMode="auto">
                <a:xfrm>
                  <a:off x="1129" y="-193"/>
                  <a:ext cx="52" cy="36"/>
                </a:xfrm>
                <a:custGeom>
                  <a:avLst/>
                  <a:gdLst>
                    <a:gd name="T0" fmla="*/ 29 w 30"/>
                    <a:gd name="T1" fmla="*/ 2 h 21"/>
                    <a:gd name="T2" fmla="*/ 27 w 30"/>
                    <a:gd name="T3" fmla="*/ 0 h 21"/>
                    <a:gd name="T4" fmla="*/ 25 w 30"/>
                    <a:gd name="T5" fmla="*/ 1 h 21"/>
                    <a:gd name="T6" fmla="*/ 27 w 30"/>
                    <a:gd name="T7" fmla="*/ 1 h 21"/>
                    <a:gd name="T8" fmla="*/ 28 w 30"/>
                    <a:gd name="T9" fmla="*/ 2 h 21"/>
                    <a:gd name="T10" fmla="*/ 25 w 30"/>
                    <a:gd name="T11" fmla="*/ 4 h 21"/>
                    <a:gd name="T12" fmla="*/ 25 w 30"/>
                    <a:gd name="T13" fmla="*/ 8 h 21"/>
                    <a:gd name="T14" fmla="*/ 26 w 30"/>
                    <a:gd name="T15" fmla="*/ 7 h 21"/>
                    <a:gd name="T16" fmla="*/ 26 w 30"/>
                    <a:gd name="T17" fmla="*/ 9 h 21"/>
                    <a:gd name="T18" fmla="*/ 24 w 30"/>
                    <a:gd name="T19" fmla="*/ 9 h 21"/>
                    <a:gd name="T20" fmla="*/ 12 w 30"/>
                    <a:gd name="T21" fmla="*/ 12 h 21"/>
                    <a:gd name="T22" fmla="*/ 10 w 30"/>
                    <a:gd name="T23" fmla="*/ 13 h 21"/>
                    <a:gd name="T24" fmla="*/ 9 w 30"/>
                    <a:gd name="T25" fmla="*/ 12 h 21"/>
                    <a:gd name="T26" fmla="*/ 5 w 30"/>
                    <a:gd name="T27" fmla="*/ 10 h 21"/>
                    <a:gd name="T28" fmla="*/ 0 w 30"/>
                    <a:gd name="T29" fmla="*/ 12 h 21"/>
                    <a:gd name="T30" fmla="*/ 1 w 30"/>
                    <a:gd name="T31" fmla="*/ 12 h 21"/>
                    <a:gd name="T32" fmla="*/ 3 w 30"/>
                    <a:gd name="T33" fmla="*/ 14 h 21"/>
                    <a:gd name="T34" fmla="*/ 30 w 30"/>
                    <a:gd name="T35" fmla="*/ 8 h 21"/>
                    <a:gd name="T36" fmla="*/ 29 w 30"/>
                    <a:gd name="T3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1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6" y="1"/>
                        <a:pt x="26" y="1"/>
                        <a:pt x="27" y="1"/>
                      </a:cubicBezTo>
                      <a:cubicBezTo>
                        <a:pt x="28" y="1"/>
                        <a:pt x="28" y="2"/>
                        <a:pt x="28" y="2"/>
                      </a:cubicBezTo>
                      <a:cubicBezTo>
                        <a:pt x="27" y="3"/>
                        <a:pt x="26" y="4"/>
                        <a:pt x="25" y="4"/>
                      </a:cubicBezTo>
                      <a:cubicBezTo>
                        <a:pt x="25" y="6"/>
                        <a:pt x="25" y="7"/>
                        <a:pt x="25" y="8"/>
                      </a:cubicBezTo>
                      <a:cubicBezTo>
                        <a:pt x="25" y="8"/>
                        <a:pt x="25" y="8"/>
                        <a:pt x="26" y="7"/>
                      </a:cubicBezTo>
                      <a:cubicBezTo>
                        <a:pt x="27" y="7"/>
                        <a:pt x="27" y="8"/>
                        <a:pt x="26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2" y="12"/>
                        <a:pt x="16" y="13"/>
                        <a:pt x="12" y="12"/>
                      </a:cubicBezTo>
                      <a:cubicBezTo>
                        <a:pt x="11" y="12"/>
                        <a:pt x="11" y="12"/>
                        <a:pt x="10" y="13"/>
                      </a:cubicBezTo>
                      <a:cubicBezTo>
                        <a:pt x="10" y="13"/>
                        <a:pt x="9" y="12"/>
                        <a:pt x="9" y="12"/>
                      </a:cubicBezTo>
                      <a:cubicBezTo>
                        <a:pt x="8" y="11"/>
                        <a:pt x="6" y="11"/>
                        <a:pt x="5" y="10"/>
                      </a:cubicBezTo>
                      <a:cubicBezTo>
                        <a:pt x="4" y="10"/>
                        <a:pt x="2" y="11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11" y="21"/>
                        <a:pt x="29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0" name="Freeform 4572"/>
                <p:cNvSpPr/>
                <p:nvPr/>
              </p:nvSpPr>
              <p:spPr bwMode="auto">
                <a:xfrm>
                  <a:off x="847" y="-378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8 w 84"/>
                    <a:gd name="T3" fmla="*/ 39 h 64"/>
                    <a:gd name="T4" fmla="*/ 47 w 84"/>
                    <a:gd name="T5" fmla="*/ 34 h 64"/>
                    <a:gd name="T6" fmla="*/ 75 w 84"/>
                    <a:gd name="T7" fmla="*/ 15 h 64"/>
                    <a:gd name="T8" fmla="*/ 82 w 84"/>
                    <a:gd name="T9" fmla="*/ 12 h 64"/>
                    <a:gd name="T10" fmla="*/ 83 w 84"/>
                    <a:gd name="T11" fmla="*/ 9 h 64"/>
                    <a:gd name="T12" fmla="*/ 77 w 84"/>
                    <a:gd name="T13" fmla="*/ 13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8 w 84"/>
                    <a:gd name="T23" fmla="*/ 2 h 64"/>
                    <a:gd name="T24" fmla="*/ 68 w 84"/>
                    <a:gd name="T25" fmla="*/ 1 h 64"/>
                    <a:gd name="T26" fmla="*/ 52 w 84"/>
                    <a:gd name="T27" fmla="*/ 11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5 w 84"/>
                    <a:gd name="T35" fmla="*/ 28 h 64"/>
                    <a:gd name="T36" fmla="*/ 44 w 84"/>
                    <a:gd name="T37" fmla="*/ 31 h 64"/>
                    <a:gd name="T38" fmla="*/ 48 w 84"/>
                    <a:gd name="T39" fmla="*/ 28 h 64"/>
                    <a:gd name="T40" fmla="*/ 48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6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40 w 84"/>
                    <a:gd name="T55" fmla="*/ 28 h 64"/>
                    <a:gd name="T56" fmla="*/ 22 w 84"/>
                    <a:gd name="T57" fmla="*/ 38 h 64"/>
                    <a:gd name="T58" fmla="*/ 35 w 84"/>
                    <a:gd name="T59" fmla="*/ 24 h 64"/>
                    <a:gd name="T60" fmla="*/ 35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30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20 w 84"/>
                    <a:gd name="T83" fmla="*/ 22 h 64"/>
                    <a:gd name="T84" fmla="*/ 8 w 84"/>
                    <a:gd name="T85" fmla="*/ 33 h 64"/>
                    <a:gd name="T86" fmla="*/ 11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8 h 64"/>
                    <a:gd name="T94" fmla="*/ 17 w 84"/>
                    <a:gd name="T95" fmla="*/ 40 h 64"/>
                    <a:gd name="T96" fmla="*/ 18 w 84"/>
                    <a:gd name="T97" fmla="*/ 41 h 64"/>
                    <a:gd name="T98" fmla="*/ 28 w 84"/>
                    <a:gd name="T99" fmla="*/ 36 h 64"/>
                    <a:gd name="T100" fmla="*/ 38 w 84"/>
                    <a:gd name="T101" fmla="*/ 31 h 64"/>
                    <a:gd name="T102" fmla="*/ 23 w 84"/>
                    <a:gd name="T103" fmla="*/ 44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4 w 84"/>
                    <a:gd name="T113" fmla="*/ 48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8" y="41"/>
                        <a:pt x="37" y="40"/>
                        <a:pt x="38" y="39"/>
                      </a:cubicBezTo>
                      <a:cubicBezTo>
                        <a:pt x="40" y="38"/>
                        <a:pt x="42" y="37"/>
                        <a:pt x="45" y="35"/>
                      </a:cubicBezTo>
                      <a:cubicBezTo>
                        <a:pt x="46" y="35"/>
                        <a:pt x="46" y="34"/>
                        <a:pt x="47" y="34"/>
                      </a:cubicBezTo>
                      <a:cubicBezTo>
                        <a:pt x="53" y="30"/>
                        <a:pt x="58" y="26"/>
                        <a:pt x="64" y="23"/>
                      </a:cubicBezTo>
                      <a:cubicBezTo>
                        <a:pt x="68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2" y="12"/>
                      </a:cubicBezTo>
                      <a:cubicBezTo>
                        <a:pt x="82" y="11"/>
                        <a:pt x="83" y="11"/>
                        <a:pt x="83" y="11"/>
                      </a:cubicBezTo>
                      <a:cubicBezTo>
                        <a:pt x="84" y="10"/>
                        <a:pt x="83" y="9"/>
                        <a:pt x="83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80" y="11"/>
                        <a:pt x="78" y="12"/>
                        <a:pt x="77" y="13"/>
                      </a:cubicBezTo>
                      <a:cubicBezTo>
                        <a:pt x="68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4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50" y="16"/>
                        <a:pt x="49" y="16"/>
                      </a:cubicBezTo>
                      <a:cubicBezTo>
                        <a:pt x="46" y="18"/>
                        <a:pt x="48" y="17"/>
                        <a:pt x="50" y="15"/>
                      </a:cubicBezTo>
                      <a:cubicBezTo>
                        <a:pt x="52" y="13"/>
                        <a:pt x="54" y="11"/>
                        <a:pt x="55" y="11"/>
                      </a:cubicBezTo>
                      <a:cubicBezTo>
                        <a:pt x="59" y="8"/>
                        <a:pt x="64" y="5"/>
                        <a:pt x="68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8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1"/>
                      </a:cubicBezTo>
                      <a:cubicBezTo>
                        <a:pt x="49" y="13"/>
                        <a:pt x="47" y="16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9"/>
                        <a:pt x="49" y="18"/>
                      </a:cubicBezTo>
                      <a:cubicBezTo>
                        <a:pt x="53" y="16"/>
                        <a:pt x="57" y="14"/>
                        <a:pt x="60" y="11"/>
                      </a:cubicBezTo>
                      <a:cubicBezTo>
                        <a:pt x="64" y="10"/>
                        <a:pt x="67" y="8"/>
                        <a:pt x="70" y="7"/>
                      </a:cubicBezTo>
                      <a:cubicBezTo>
                        <a:pt x="69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7" y="25"/>
                        <a:pt x="46" y="26"/>
                        <a:pt x="45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3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6" y="30"/>
                      </a:cubicBezTo>
                      <a:cubicBezTo>
                        <a:pt x="46" y="29"/>
                        <a:pt x="47" y="28"/>
                        <a:pt x="48" y="28"/>
                      </a:cubicBezTo>
                      <a:cubicBezTo>
                        <a:pt x="54" y="23"/>
                        <a:pt x="61" y="21"/>
                        <a:pt x="69" y="18"/>
                      </a:cubicBezTo>
                      <a:cubicBezTo>
                        <a:pt x="62" y="22"/>
                        <a:pt x="55" y="27"/>
                        <a:pt x="48" y="31"/>
                      </a:cubicBezTo>
                      <a:cubicBezTo>
                        <a:pt x="47" y="31"/>
                        <a:pt x="47" y="32"/>
                        <a:pt x="47" y="32"/>
                      </a:cubicBezTo>
                      <a:cubicBezTo>
                        <a:pt x="46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2"/>
                        <a:pt x="27" y="43"/>
                        <a:pt x="26" y="44"/>
                      </a:cubicBezTo>
                      <a:cubicBezTo>
                        <a:pt x="26" y="44"/>
                        <a:pt x="26" y="44"/>
                        <a:pt x="26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5" y="43"/>
                        <a:pt x="25" y="43"/>
                      </a:cubicBezTo>
                      <a:cubicBezTo>
                        <a:pt x="30" y="38"/>
                        <a:pt x="37" y="35"/>
                        <a:pt x="40" y="30"/>
                      </a:cubicBezTo>
                      <a:cubicBezTo>
                        <a:pt x="40" y="29"/>
                        <a:pt x="40" y="29"/>
                        <a:pt x="41" y="29"/>
                      </a:cubicBezTo>
                      <a:cubicBezTo>
                        <a:pt x="41" y="28"/>
                        <a:pt x="40" y="27"/>
                        <a:pt x="40" y="28"/>
                      </a:cubicBezTo>
                      <a:cubicBezTo>
                        <a:pt x="39" y="28"/>
                        <a:pt x="39" y="28"/>
                        <a:pt x="39" y="28"/>
                      </a:cubicBezTo>
                      <a:cubicBezTo>
                        <a:pt x="33" y="31"/>
                        <a:pt x="28" y="35"/>
                        <a:pt x="22" y="38"/>
                      </a:cubicBezTo>
                      <a:cubicBezTo>
                        <a:pt x="17" y="41"/>
                        <a:pt x="26" y="33"/>
                        <a:pt x="27" y="32"/>
                      </a:cubicBezTo>
                      <a:cubicBezTo>
                        <a:pt x="30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3"/>
                        <a:pt x="35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8" y="26"/>
                        <a:pt x="22" y="32"/>
                        <a:pt x="16" y="35"/>
                      </a:cubicBezTo>
                      <a:cubicBezTo>
                        <a:pt x="14" y="34"/>
                        <a:pt x="15" y="34"/>
                        <a:pt x="17" y="33"/>
                      </a:cubicBezTo>
                      <a:cubicBezTo>
                        <a:pt x="18" y="32"/>
                        <a:pt x="19" y="31"/>
                        <a:pt x="20" y="30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1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1"/>
                        <a:pt x="24" y="22"/>
                        <a:pt x="21" y="24"/>
                      </a:cubicBezTo>
                      <a:cubicBezTo>
                        <a:pt x="18" y="27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5" y="27"/>
                        <a:pt x="21" y="24"/>
                        <a:pt x="24" y="18"/>
                      </a:cubicBezTo>
                      <a:cubicBezTo>
                        <a:pt x="25" y="18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4" y="16"/>
                      </a:cubicBezTo>
                      <a:cubicBezTo>
                        <a:pt x="23" y="17"/>
                        <a:pt x="22" y="17"/>
                        <a:pt x="21" y="18"/>
                      </a:cubicBezTo>
                      <a:cubicBezTo>
                        <a:pt x="18" y="20"/>
                        <a:pt x="14" y="23"/>
                        <a:pt x="10" y="26"/>
                      </a:cubicBezTo>
                      <a:cubicBezTo>
                        <a:pt x="10" y="26"/>
                        <a:pt x="10" y="27"/>
                        <a:pt x="9" y="27"/>
                      </a:cubicBezTo>
                      <a:cubicBezTo>
                        <a:pt x="9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20" y="21"/>
                      </a:cubicBezTo>
                      <a:cubicBezTo>
                        <a:pt x="22" y="19"/>
                        <a:pt x="26" y="15"/>
                        <a:pt x="20" y="22"/>
                      </a:cubicBezTo>
                      <a:cubicBezTo>
                        <a:pt x="17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8" y="33"/>
                      </a:cubicBezTo>
                      <a:cubicBezTo>
                        <a:pt x="7" y="33"/>
                        <a:pt x="8" y="34"/>
                        <a:pt x="8" y="34"/>
                      </a:cubicBezTo>
                      <a:cubicBezTo>
                        <a:pt x="9" y="34"/>
                        <a:pt x="10" y="33"/>
                        <a:pt x="11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3" y="24"/>
                        <a:pt x="16" y="30"/>
                        <a:pt x="12" y="36"/>
                      </a:cubicBezTo>
                      <a:cubicBezTo>
                        <a:pt x="12" y="36"/>
                        <a:pt x="12" y="37"/>
                        <a:pt x="11" y="37"/>
                      </a:cubicBezTo>
                      <a:cubicBezTo>
                        <a:pt x="11" y="37"/>
                        <a:pt x="12" y="38"/>
                        <a:pt x="12" y="38"/>
                      </a:cubicBezTo>
                      <a:cubicBezTo>
                        <a:pt x="13" y="38"/>
                        <a:pt x="13" y="38"/>
                        <a:pt x="14" y="37"/>
                      </a:cubicBezTo>
                      <a:cubicBezTo>
                        <a:pt x="19" y="35"/>
                        <a:pt x="24" y="31"/>
                        <a:pt x="29" y="28"/>
                      </a:cubicBezTo>
                      <a:cubicBezTo>
                        <a:pt x="35" y="23"/>
                        <a:pt x="32" y="26"/>
                        <a:pt x="28" y="29"/>
                      </a:cubicBezTo>
                      <a:cubicBezTo>
                        <a:pt x="24" y="33"/>
                        <a:pt x="21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21" y="40"/>
                        <a:pt x="25" y="38"/>
                        <a:pt x="28" y="36"/>
                      </a:cubicBezTo>
                      <a:cubicBezTo>
                        <a:pt x="30" y="35"/>
                        <a:pt x="31" y="34"/>
                        <a:pt x="33" y="33"/>
                      </a:cubicBezTo>
                      <a:cubicBezTo>
                        <a:pt x="32" y="33"/>
                        <a:pt x="40" y="28"/>
                        <a:pt x="38" y="31"/>
                      </a:cubicBezTo>
                      <a:cubicBezTo>
                        <a:pt x="34" y="36"/>
                        <a:pt x="28" y="39"/>
                        <a:pt x="24" y="43"/>
                      </a:cubicBezTo>
                      <a:cubicBezTo>
                        <a:pt x="24" y="43"/>
                        <a:pt x="24" y="43"/>
                        <a:pt x="23" y="44"/>
                      </a:cubicBezTo>
                      <a:cubicBezTo>
                        <a:pt x="23" y="44"/>
                        <a:pt x="22" y="45"/>
                        <a:pt x="21" y="46"/>
                      </a:cubicBezTo>
                      <a:cubicBezTo>
                        <a:pt x="21" y="47"/>
                        <a:pt x="22" y="47"/>
                        <a:pt x="22" y="47"/>
                      </a:cubicBezTo>
                      <a:cubicBezTo>
                        <a:pt x="24" y="47"/>
                        <a:pt x="26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9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4" y="48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6" y="53"/>
                        <a:pt x="9" y="57"/>
                        <a:pt x="3" y="61"/>
                      </a:cubicBezTo>
                      <a:cubicBezTo>
                        <a:pt x="2" y="62"/>
                        <a:pt x="2" y="62"/>
                        <a:pt x="1" y="63"/>
                      </a:cubicBezTo>
                      <a:cubicBezTo>
                        <a:pt x="0" y="63"/>
                        <a:pt x="1" y="64"/>
                        <a:pt x="1" y="64"/>
                      </a:cubicBezTo>
                      <a:cubicBezTo>
                        <a:pt x="2" y="64"/>
                        <a:pt x="3" y="63"/>
                        <a:pt x="3" y="63"/>
                      </a:cubicBezTo>
                      <a:cubicBezTo>
                        <a:pt x="10" y="58"/>
                        <a:pt x="17" y="54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1" name="Freeform 4573"/>
                <p:cNvSpPr/>
                <p:nvPr/>
              </p:nvSpPr>
              <p:spPr bwMode="auto">
                <a:xfrm>
                  <a:off x="852" y="-385"/>
                  <a:ext cx="195" cy="125"/>
                </a:xfrm>
                <a:custGeom>
                  <a:avLst/>
                  <a:gdLst>
                    <a:gd name="T0" fmla="*/ 57 w 112"/>
                    <a:gd name="T1" fmla="*/ 37 h 72"/>
                    <a:gd name="T2" fmla="*/ 87 w 112"/>
                    <a:gd name="T3" fmla="*/ 18 h 72"/>
                    <a:gd name="T4" fmla="*/ 111 w 112"/>
                    <a:gd name="T5" fmla="*/ 2 h 72"/>
                    <a:gd name="T6" fmla="*/ 111 w 112"/>
                    <a:gd name="T7" fmla="*/ 2 h 72"/>
                    <a:gd name="T8" fmla="*/ 110 w 112"/>
                    <a:gd name="T9" fmla="*/ 1 h 72"/>
                    <a:gd name="T10" fmla="*/ 110 w 112"/>
                    <a:gd name="T11" fmla="*/ 1 h 72"/>
                    <a:gd name="T12" fmla="*/ 110 w 112"/>
                    <a:gd name="T13" fmla="*/ 2 h 72"/>
                    <a:gd name="T14" fmla="*/ 106 w 112"/>
                    <a:gd name="T15" fmla="*/ 4 h 72"/>
                    <a:gd name="T16" fmla="*/ 86 w 112"/>
                    <a:gd name="T17" fmla="*/ 17 h 72"/>
                    <a:gd name="T18" fmla="*/ 84 w 112"/>
                    <a:gd name="T19" fmla="*/ 18 h 72"/>
                    <a:gd name="T20" fmla="*/ 83 w 112"/>
                    <a:gd name="T21" fmla="*/ 19 h 72"/>
                    <a:gd name="T22" fmla="*/ 82 w 112"/>
                    <a:gd name="T23" fmla="*/ 20 h 72"/>
                    <a:gd name="T24" fmla="*/ 53 w 112"/>
                    <a:gd name="T25" fmla="*/ 38 h 72"/>
                    <a:gd name="T26" fmla="*/ 1 w 112"/>
                    <a:gd name="T27" fmla="*/ 70 h 72"/>
                    <a:gd name="T28" fmla="*/ 0 w 112"/>
                    <a:gd name="T29" fmla="*/ 71 h 72"/>
                    <a:gd name="T30" fmla="*/ 1 w 112"/>
                    <a:gd name="T31" fmla="*/ 72 h 72"/>
                    <a:gd name="T32" fmla="*/ 1 w 112"/>
                    <a:gd name="T33" fmla="*/ 72 h 72"/>
                    <a:gd name="T34" fmla="*/ 57 w 112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2" h="72">
                      <a:moveTo>
                        <a:pt x="57" y="37"/>
                      </a:moveTo>
                      <a:cubicBezTo>
                        <a:pt x="67" y="31"/>
                        <a:pt x="77" y="25"/>
                        <a:pt x="87" y="18"/>
                      </a:cubicBezTo>
                      <a:cubicBezTo>
                        <a:pt x="95" y="13"/>
                        <a:pt x="104" y="8"/>
                        <a:pt x="111" y="2"/>
                      </a:cubicBezTo>
                      <a:cubicBezTo>
                        <a:pt x="111" y="2"/>
                        <a:pt x="111" y="2"/>
                        <a:pt x="111" y="2"/>
                      </a:cubicBezTo>
                      <a:cubicBezTo>
                        <a:pt x="112" y="1"/>
                        <a:pt x="111" y="0"/>
                        <a:pt x="110" y="1"/>
                      </a:cubicBezTo>
                      <a:cubicBezTo>
                        <a:pt x="110" y="1"/>
                        <a:pt x="110" y="1"/>
                        <a:pt x="110" y="1"/>
                      </a:cubicBezTo>
                      <a:cubicBezTo>
                        <a:pt x="111" y="1"/>
                        <a:pt x="111" y="2"/>
                        <a:pt x="110" y="2"/>
                      </a:cubicBezTo>
                      <a:cubicBezTo>
                        <a:pt x="109" y="3"/>
                        <a:pt x="108" y="3"/>
                        <a:pt x="106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5" y="18"/>
                        <a:pt x="85" y="18"/>
                        <a:pt x="84" y="18"/>
                      </a:cubicBezTo>
                      <a:cubicBezTo>
                        <a:pt x="84" y="18"/>
                        <a:pt x="84" y="19"/>
                        <a:pt x="83" y="19"/>
                      </a:cubicBezTo>
                      <a:cubicBezTo>
                        <a:pt x="83" y="19"/>
                        <a:pt x="82" y="20"/>
                        <a:pt x="82" y="20"/>
                      </a:cubicBezTo>
                      <a:cubicBezTo>
                        <a:pt x="72" y="26"/>
                        <a:pt x="63" y="32"/>
                        <a:pt x="53" y="38"/>
                      </a:cubicBezTo>
                      <a:cubicBezTo>
                        <a:pt x="36" y="49"/>
                        <a:pt x="16" y="57"/>
                        <a:pt x="1" y="70"/>
                      </a:cubicBezTo>
                      <a:cubicBezTo>
                        <a:pt x="0" y="71"/>
                        <a:pt x="0" y="71"/>
                        <a:pt x="0" y="71"/>
                      </a:cubicBezTo>
                      <a:cubicBezTo>
                        <a:pt x="0" y="71"/>
                        <a:pt x="0" y="72"/>
                        <a:pt x="1" y="72"/>
                      </a:cubicBezTo>
                      <a:cubicBezTo>
                        <a:pt x="1" y="72"/>
                        <a:pt x="1" y="72"/>
                        <a:pt x="1" y="72"/>
                      </a:cubicBezTo>
                      <a:cubicBezTo>
                        <a:pt x="17" y="58"/>
                        <a:pt x="38" y="49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2" name="Freeform 4574"/>
                <p:cNvSpPr/>
                <p:nvPr/>
              </p:nvSpPr>
              <p:spPr bwMode="auto">
                <a:xfrm>
                  <a:off x="995" y="-390"/>
                  <a:ext cx="50" cy="31"/>
                </a:xfrm>
                <a:custGeom>
                  <a:avLst/>
                  <a:gdLst>
                    <a:gd name="T0" fmla="*/ 28 w 29"/>
                    <a:gd name="T1" fmla="*/ 5 h 18"/>
                    <a:gd name="T2" fmla="*/ 28 w 29"/>
                    <a:gd name="T3" fmla="*/ 4 h 18"/>
                    <a:gd name="T4" fmla="*/ 28 w 29"/>
                    <a:gd name="T5" fmla="*/ 4 h 18"/>
                    <a:gd name="T6" fmla="*/ 28 w 29"/>
                    <a:gd name="T7" fmla="*/ 4 h 18"/>
                    <a:gd name="T8" fmla="*/ 5 w 29"/>
                    <a:gd name="T9" fmla="*/ 15 h 18"/>
                    <a:gd name="T10" fmla="*/ 3 w 29"/>
                    <a:gd name="T11" fmla="*/ 16 h 18"/>
                    <a:gd name="T12" fmla="*/ 6 w 29"/>
                    <a:gd name="T13" fmla="*/ 14 h 18"/>
                    <a:gd name="T14" fmla="*/ 13 w 29"/>
                    <a:gd name="T15" fmla="*/ 8 h 18"/>
                    <a:gd name="T16" fmla="*/ 24 w 29"/>
                    <a:gd name="T17" fmla="*/ 2 h 18"/>
                    <a:gd name="T18" fmla="*/ 25 w 29"/>
                    <a:gd name="T19" fmla="*/ 1 h 18"/>
                    <a:gd name="T20" fmla="*/ 24 w 29"/>
                    <a:gd name="T21" fmla="*/ 0 h 18"/>
                    <a:gd name="T22" fmla="*/ 22 w 29"/>
                    <a:gd name="T23" fmla="*/ 1 h 18"/>
                    <a:gd name="T24" fmla="*/ 10 w 29"/>
                    <a:gd name="T25" fmla="*/ 9 h 18"/>
                    <a:gd name="T26" fmla="*/ 7 w 29"/>
                    <a:gd name="T27" fmla="*/ 11 h 18"/>
                    <a:gd name="T28" fmla="*/ 0 w 29"/>
                    <a:gd name="T29" fmla="*/ 17 h 18"/>
                    <a:gd name="T30" fmla="*/ 1 w 29"/>
                    <a:gd name="T31" fmla="*/ 18 h 18"/>
                    <a:gd name="T32" fmla="*/ 5 w 29"/>
                    <a:gd name="T33" fmla="*/ 17 h 18"/>
                    <a:gd name="T34" fmla="*/ 24 w 29"/>
                    <a:gd name="T35" fmla="*/ 7 h 18"/>
                    <a:gd name="T36" fmla="*/ 28 w 29"/>
                    <a:gd name="T37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" h="18">
                      <a:moveTo>
                        <a:pt x="28" y="5"/>
                      </a:moveTo>
                      <a:cubicBezTo>
                        <a:pt x="29" y="5"/>
                        <a:pt x="29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0" y="8"/>
                        <a:pt x="13" y="12"/>
                        <a:pt x="5" y="15"/>
                      </a:cubicBezTo>
                      <a:cubicBezTo>
                        <a:pt x="4" y="16"/>
                        <a:pt x="4" y="16"/>
                        <a:pt x="3" y="16"/>
                      </a:cubicBezTo>
                      <a:cubicBezTo>
                        <a:pt x="4" y="15"/>
                        <a:pt x="5" y="14"/>
                        <a:pt x="6" y="14"/>
                      </a:cubicBezTo>
                      <a:cubicBezTo>
                        <a:pt x="8" y="12"/>
                        <a:pt x="10" y="10"/>
                        <a:pt x="13" y="8"/>
                      </a:cubicBezTo>
                      <a:cubicBezTo>
                        <a:pt x="17" y="6"/>
                        <a:pt x="20" y="4"/>
                        <a:pt x="24" y="2"/>
                      </a:cubicBezTo>
                      <a:cubicBezTo>
                        <a:pt x="24" y="1"/>
                        <a:pt x="24" y="1"/>
                        <a:pt x="25" y="1"/>
                      </a:cubicBezTo>
                      <a:cubicBezTo>
                        <a:pt x="26" y="1"/>
                        <a:pt x="25" y="0"/>
                        <a:pt x="24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8" y="4"/>
                        <a:pt x="14" y="6"/>
                        <a:pt x="10" y="9"/>
                      </a:cubicBezTo>
                      <a:cubicBezTo>
                        <a:pt x="9" y="10"/>
                        <a:pt x="8" y="10"/>
                        <a:pt x="7" y="11"/>
                      </a:cubicBezTo>
                      <a:cubicBezTo>
                        <a:pt x="5" y="13"/>
                        <a:pt x="2" y="15"/>
                        <a:pt x="0" y="17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2" y="18"/>
                        <a:pt x="3" y="17"/>
                        <a:pt x="5" y="17"/>
                      </a:cubicBezTo>
                      <a:cubicBezTo>
                        <a:pt x="11" y="14"/>
                        <a:pt x="18" y="11"/>
                        <a:pt x="24" y="7"/>
                      </a:cubicBezTo>
                      <a:cubicBezTo>
                        <a:pt x="26" y="6"/>
                        <a:pt x="27" y="6"/>
                        <a:pt x="2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3" name="Freeform 4575"/>
                <p:cNvSpPr/>
                <p:nvPr/>
              </p:nvSpPr>
              <p:spPr bwMode="auto">
                <a:xfrm>
                  <a:off x="911" y="-357"/>
                  <a:ext cx="89" cy="50"/>
                </a:xfrm>
                <a:custGeom>
                  <a:avLst/>
                  <a:gdLst>
                    <a:gd name="T0" fmla="*/ 10 w 51"/>
                    <a:gd name="T1" fmla="*/ 22 h 29"/>
                    <a:gd name="T2" fmla="*/ 8 w 51"/>
                    <a:gd name="T3" fmla="*/ 23 h 29"/>
                    <a:gd name="T4" fmla="*/ 1 w 51"/>
                    <a:gd name="T5" fmla="*/ 27 h 29"/>
                    <a:gd name="T6" fmla="*/ 1 w 51"/>
                    <a:gd name="T7" fmla="*/ 28 h 29"/>
                    <a:gd name="T8" fmla="*/ 1 w 51"/>
                    <a:gd name="T9" fmla="*/ 28 h 29"/>
                    <a:gd name="T10" fmla="*/ 8 w 51"/>
                    <a:gd name="T11" fmla="*/ 25 h 29"/>
                    <a:gd name="T12" fmla="*/ 10 w 51"/>
                    <a:gd name="T13" fmla="*/ 24 h 29"/>
                    <a:gd name="T14" fmla="*/ 27 w 51"/>
                    <a:gd name="T15" fmla="*/ 14 h 29"/>
                    <a:gd name="T16" fmla="*/ 47 w 51"/>
                    <a:gd name="T17" fmla="*/ 4 h 29"/>
                    <a:gd name="T18" fmla="*/ 49 w 51"/>
                    <a:gd name="T19" fmla="*/ 2 h 29"/>
                    <a:gd name="T20" fmla="*/ 50 w 51"/>
                    <a:gd name="T21" fmla="*/ 1 h 29"/>
                    <a:gd name="T22" fmla="*/ 49 w 51"/>
                    <a:gd name="T23" fmla="*/ 0 h 29"/>
                    <a:gd name="T24" fmla="*/ 48 w 51"/>
                    <a:gd name="T25" fmla="*/ 1 h 29"/>
                    <a:gd name="T26" fmla="*/ 46 w 51"/>
                    <a:gd name="T27" fmla="*/ 2 h 29"/>
                    <a:gd name="T28" fmla="*/ 27 w 51"/>
                    <a:gd name="T29" fmla="*/ 13 h 29"/>
                    <a:gd name="T30" fmla="*/ 10 w 51"/>
                    <a:gd name="T31" fmla="*/ 2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29">
                      <a:moveTo>
                        <a:pt x="10" y="22"/>
                      </a:moveTo>
                      <a:cubicBezTo>
                        <a:pt x="10" y="22"/>
                        <a:pt x="9" y="23"/>
                        <a:pt x="8" y="23"/>
                      </a:cubicBezTo>
                      <a:cubicBezTo>
                        <a:pt x="5" y="25"/>
                        <a:pt x="3" y="26"/>
                        <a:pt x="1" y="27"/>
                      </a:cubicBezTo>
                      <a:cubicBezTo>
                        <a:pt x="0" y="28"/>
                        <a:pt x="1" y="29"/>
                        <a:pt x="1" y="28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4" y="27"/>
                        <a:pt x="6" y="26"/>
                        <a:pt x="8" y="25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6" y="21"/>
                        <a:pt x="22" y="18"/>
                        <a:pt x="27" y="14"/>
                      </a:cubicBezTo>
                      <a:cubicBezTo>
                        <a:pt x="34" y="10"/>
                        <a:pt x="41" y="8"/>
                        <a:pt x="47" y="4"/>
                      </a:cubicBezTo>
                      <a:cubicBezTo>
                        <a:pt x="48" y="3"/>
                        <a:pt x="48" y="3"/>
                        <a:pt x="49" y="2"/>
                      </a:cubicBezTo>
                      <a:cubicBezTo>
                        <a:pt x="49" y="2"/>
                        <a:pt x="50" y="1"/>
                        <a:pt x="50" y="1"/>
                      </a:cubicBezTo>
                      <a:cubicBezTo>
                        <a:pt x="51" y="1"/>
                        <a:pt x="50" y="0"/>
                        <a:pt x="49" y="0"/>
                      </a:cubicBezTo>
                      <a:cubicBezTo>
                        <a:pt x="49" y="1"/>
                        <a:pt x="48" y="1"/>
                        <a:pt x="48" y="1"/>
                      </a:cubicBezTo>
                      <a:cubicBezTo>
                        <a:pt x="47" y="2"/>
                        <a:pt x="47" y="2"/>
                        <a:pt x="46" y="2"/>
                      </a:cubicBezTo>
                      <a:cubicBezTo>
                        <a:pt x="40" y="7"/>
                        <a:pt x="33" y="9"/>
                        <a:pt x="27" y="13"/>
                      </a:cubicBezTo>
                      <a:cubicBezTo>
                        <a:pt x="21" y="16"/>
                        <a:pt x="16" y="19"/>
                        <a:pt x="10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4" name="Freeform 4576"/>
                <p:cNvSpPr>
                  <a:spLocks noEditPoints="1"/>
                </p:cNvSpPr>
                <p:nvPr/>
              </p:nvSpPr>
              <p:spPr bwMode="auto">
                <a:xfrm>
                  <a:off x="854" y="-387"/>
                  <a:ext cx="343" cy="208"/>
                </a:xfrm>
                <a:custGeom>
                  <a:avLst/>
                  <a:gdLst>
                    <a:gd name="T0" fmla="*/ 105 w 197"/>
                    <a:gd name="T1" fmla="*/ 50 h 119"/>
                    <a:gd name="T2" fmla="*/ 26 w 197"/>
                    <a:gd name="T3" fmla="*/ 91 h 119"/>
                    <a:gd name="T4" fmla="*/ 160 w 197"/>
                    <a:gd name="T5" fmla="*/ 14 h 119"/>
                    <a:gd name="T6" fmla="*/ 128 w 197"/>
                    <a:gd name="T7" fmla="*/ 28 h 119"/>
                    <a:gd name="T8" fmla="*/ 69 w 197"/>
                    <a:gd name="T9" fmla="*/ 57 h 119"/>
                    <a:gd name="T10" fmla="*/ 155 w 197"/>
                    <a:gd name="T11" fmla="*/ 4 h 119"/>
                    <a:gd name="T12" fmla="*/ 90 w 197"/>
                    <a:gd name="T13" fmla="*/ 44 h 119"/>
                    <a:gd name="T14" fmla="*/ 75 w 197"/>
                    <a:gd name="T15" fmla="*/ 46 h 119"/>
                    <a:gd name="T16" fmla="*/ 145 w 197"/>
                    <a:gd name="T17" fmla="*/ 1 h 119"/>
                    <a:gd name="T18" fmla="*/ 120 w 197"/>
                    <a:gd name="T19" fmla="*/ 16 h 119"/>
                    <a:gd name="T20" fmla="*/ 21 w 197"/>
                    <a:gd name="T21" fmla="*/ 70 h 119"/>
                    <a:gd name="T22" fmla="*/ 114 w 197"/>
                    <a:gd name="T23" fmla="*/ 13 h 119"/>
                    <a:gd name="T24" fmla="*/ 116 w 197"/>
                    <a:gd name="T25" fmla="*/ 11 h 119"/>
                    <a:gd name="T26" fmla="*/ 92 w 197"/>
                    <a:gd name="T27" fmla="*/ 25 h 119"/>
                    <a:gd name="T28" fmla="*/ 17 w 197"/>
                    <a:gd name="T29" fmla="*/ 67 h 119"/>
                    <a:gd name="T30" fmla="*/ 113 w 197"/>
                    <a:gd name="T31" fmla="*/ 5 h 119"/>
                    <a:gd name="T32" fmla="*/ 2 w 197"/>
                    <a:gd name="T33" fmla="*/ 73 h 119"/>
                    <a:gd name="T34" fmla="*/ 86 w 197"/>
                    <a:gd name="T35" fmla="*/ 24 h 119"/>
                    <a:gd name="T36" fmla="*/ 1 w 197"/>
                    <a:gd name="T37" fmla="*/ 77 h 119"/>
                    <a:gd name="T38" fmla="*/ 78 w 197"/>
                    <a:gd name="T39" fmla="*/ 34 h 119"/>
                    <a:gd name="T40" fmla="*/ 5 w 197"/>
                    <a:gd name="T41" fmla="*/ 82 h 119"/>
                    <a:gd name="T42" fmla="*/ 106 w 197"/>
                    <a:gd name="T43" fmla="*/ 26 h 119"/>
                    <a:gd name="T44" fmla="*/ 117 w 197"/>
                    <a:gd name="T45" fmla="*/ 20 h 119"/>
                    <a:gd name="T46" fmla="*/ 9 w 197"/>
                    <a:gd name="T47" fmla="*/ 84 h 119"/>
                    <a:gd name="T48" fmla="*/ 21 w 197"/>
                    <a:gd name="T49" fmla="*/ 86 h 119"/>
                    <a:gd name="T50" fmla="*/ 50 w 197"/>
                    <a:gd name="T51" fmla="*/ 71 h 119"/>
                    <a:gd name="T52" fmla="*/ 14 w 197"/>
                    <a:gd name="T53" fmla="*/ 102 h 119"/>
                    <a:gd name="T54" fmla="*/ 11 w 197"/>
                    <a:gd name="T55" fmla="*/ 107 h 119"/>
                    <a:gd name="T56" fmla="*/ 128 w 197"/>
                    <a:gd name="T57" fmla="*/ 39 h 119"/>
                    <a:gd name="T58" fmla="*/ 43 w 197"/>
                    <a:gd name="T59" fmla="*/ 87 h 119"/>
                    <a:gd name="T60" fmla="*/ 14 w 197"/>
                    <a:gd name="T61" fmla="*/ 109 h 119"/>
                    <a:gd name="T62" fmla="*/ 18 w 197"/>
                    <a:gd name="T63" fmla="*/ 108 h 119"/>
                    <a:gd name="T64" fmla="*/ 149 w 197"/>
                    <a:gd name="T65" fmla="*/ 38 h 119"/>
                    <a:gd name="T66" fmla="*/ 102 w 197"/>
                    <a:gd name="T67" fmla="*/ 63 h 119"/>
                    <a:gd name="T68" fmla="*/ 16 w 197"/>
                    <a:gd name="T69" fmla="*/ 114 h 119"/>
                    <a:gd name="T70" fmla="*/ 152 w 197"/>
                    <a:gd name="T71" fmla="*/ 46 h 119"/>
                    <a:gd name="T72" fmla="*/ 103 w 197"/>
                    <a:gd name="T73" fmla="*/ 71 h 119"/>
                    <a:gd name="T74" fmla="*/ 23 w 197"/>
                    <a:gd name="T75" fmla="*/ 117 h 119"/>
                    <a:gd name="T76" fmla="*/ 197 w 197"/>
                    <a:gd name="T77" fmla="*/ 25 h 119"/>
                    <a:gd name="T78" fmla="*/ 169 w 197"/>
                    <a:gd name="T79" fmla="*/ 38 h 119"/>
                    <a:gd name="T80" fmla="*/ 97 w 197"/>
                    <a:gd name="T81" fmla="*/ 67 h 119"/>
                    <a:gd name="T82" fmla="*/ 185 w 197"/>
                    <a:gd name="T83" fmla="*/ 18 h 119"/>
                    <a:gd name="T84" fmla="*/ 188 w 197"/>
                    <a:gd name="T85" fmla="*/ 15 h 119"/>
                    <a:gd name="T86" fmla="*/ 146 w 197"/>
                    <a:gd name="T87" fmla="*/ 39 h 119"/>
                    <a:gd name="T88" fmla="*/ 151 w 197"/>
                    <a:gd name="T89" fmla="*/ 28 h 119"/>
                    <a:gd name="T90" fmla="*/ 164 w 197"/>
                    <a:gd name="T91" fmla="*/ 19 h 119"/>
                    <a:gd name="T92" fmla="*/ 156 w 197"/>
                    <a:gd name="T93" fmla="*/ 23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6" y="23"/>
                      </a:move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2" y="62"/>
                        <a:pt x="58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8" y="100"/>
                      </a:cubicBezTo>
                      <a:cubicBezTo>
                        <a:pt x="20" y="97"/>
                        <a:pt x="23" y="94"/>
                        <a:pt x="26" y="91"/>
                      </a:cubicBezTo>
                      <a:cubicBezTo>
                        <a:pt x="27" y="91"/>
                        <a:pt x="27" y="90"/>
                        <a:pt x="28" y="90"/>
                      </a:cubicBezTo>
                      <a:cubicBezTo>
                        <a:pt x="33" y="85"/>
                        <a:pt x="39" y="81"/>
                        <a:pt x="46" y="77"/>
                      </a:cubicBezTo>
                      <a:cubicBezTo>
                        <a:pt x="62" y="67"/>
                        <a:pt x="79" y="57"/>
                        <a:pt x="96" y="48"/>
                      </a:cubicBezTo>
                      <a:cubicBezTo>
                        <a:pt x="118" y="37"/>
                        <a:pt x="140" y="27"/>
                        <a:pt x="160" y="14"/>
                      </a:cubicBezTo>
                      <a:cubicBezTo>
                        <a:pt x="160" y="14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1" y="12"/>
                      </a:cubicBezTo>
                      <a:cubicBezTo>
                        <a:pt x="160" y="12"/>
                        <a:pt x="160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4" y="57"/>
                        <a:pt x="64" y="62"/>
                      </a:cubicBezTo>
                      <a:cubicBezTo>
                        <a:pt x="50" y="69"/>
                        <a:pt x="37" y="77"/>
                        <a:pt x="24" y="86"/>
                      </a:cubicBezTo>
                      <a:cubicBezTo>
                        <a:pt x="39" y="76"/>
                        <a:pt x="54" y="66"/>
                        <a:pt x="69" y="57"/>
                      </a:cubicBezTo>
                      <a:cubicBezTo>
                        <a:pt x="85" y="48"/>
                        <a:pt x="101" y="39"/>
                        <a:pt x="118" y="30"/>
                      </a:cubicBezTo>
                      <a:cubicBezTo>
                        <a:pt x="131" y="23"/>
                        <a:pt x="145" y="16"/>
                        <a:pt x="156" y="5"/>
                      </a:cubicBezTo>
                      <a:cubicBezTo>
                        <a:pt x="156" y="5"/>
                        <a:pt x="156" y="5"/>
                        <a:pt x="156" y="5"/>
                      </a:cubicBezTo>
                      <a:cubicBezTo>
                        <a:pt x="156" y="5"/>
                        <a:pt x="156" y="4"/>
                        <a:pt x="155" y="4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37" y="14"/>
                        <a:pt x="122" y="26"/>
                        <a:pt x="105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5" y="41"/>
                        <a:pt x="92" y="42"/>
                        <a:pt x="90" y="44"/>
                      </a:cubicBezTo>
                      <a:cubicBezTo>
                        <a:pt x="67" y="55"/>
                        <a:pt x="45" y="67"/>
                        <a:pt x="22" y="78"/>
                      </a:cubicBezTo>
                      <a:cubicBezTo>
                        <a:pt x="22" y="78"/>
                        <a:pt x="23" y="78"/>
                        <a:pt x="23" y="77"/>
                      </a:cubicBezTo>
                      <a:cubicBezTo>
                        <a:pt x="28" y="74"/>
                        <a:pt x="34" y="70"/>
                        <a:pt x="39" y="67"/>
                      </a:cubicBezTo>
                      <a:cubicBezTo>
                        <a:pt x="51" y="60"/>
                        <a:pt x="63" y="53"/>
                        <a:pt x="75" y="46"/>
                      </a:cubicBezTo>
                      <a:cubicBezTo>
                        <a:pt x="100" y="33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8" y="0"/>
                      </a:cubicBezTo>
                      <a:cubicBezTo>
                        <a:pt x="147" y="0"/>
                        <a:pt x="146" y="1"/>
                        <a:pt x="145" y="1"/>
                      </a:cubicBezTo>
                      <a:cubicBezTo>
                        <a:pt x="137" y="4"/>
                        <a:pt x="130" y="9"/>
                        <a:pt x="124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1" y="15"/>
                        <a:pt x="120" y="15"/>
                        <a:pt x="120" y="16"/>
                      </a:cubicBezTo>
                      <a:cubicBezTo>
                        <a:pt x="120" y="16"/>
                        <a:pt x="120" y="16"/>
                        <a:pt x="120" y="16"/>
                      </a:cubicBezTo>
                      <a:cubicBezTo>
                        <a:pt x="110" y="23"/>
                        <a:pt x="100" y="29"/>
                        <a:pt x="89" y="35"/>
                      </a:cubicBezTo>
                      <a:cubicBezTo>
                        <a:pt x="67" y="48"/>
                        <a:pt x="44" y="59"/>
                        <a:pt x="21" y="72"/>
                      </a:cubicBezTo>
                      <a:cubicBezTo>
                        <a:pt x="16" y="75"/>
                        <a:pt x="12" y="79"/>
                        <a:pt x="7" y="80"/>
                      </a:cubicBezTo>
                      <a:cubicBezTo>
                        <a:pt x="11" y="79"/>
                        <a:pt x="17" y="73"/>
                        <a:pt x="21" y="70"/>
                      </a:cubicBezTo>
                      <a:cubicBezTo>
                        <a:pt x="31" y="63"/>
                        <a:pt x="41" y="56"/>
                        <a:pt x="53" y="50"/>
                      </a:cubicBezTo>
                      <a:cubicBezTo>
                        <a:pt x="64" y="44"/>
                        <a:pt x="76" y="38"/>
                        <a:pt x="87" y="31"/>
                      </a:cubicBezTo>
                      <a:cubicBezTo>
                        <a:pt x="96" y="26"/>
                        <a:pt x="104" y="20"/>
                        <a:pt x="113" y="14"/>
                      </a:cubicBezTo>
                      <a:cubicBezTo>
                        <a:pt x="114" y="14"/>
                        <a:pt x="114" y="14"/>
                        <a:pt x="114" y="13"/>
                      </a:cubicBezTo>
                      <a:cubicBezTo>
                        <a:pt x="115" y="13"/>
                        <a:pt x="116" y="13"/>
                        <a:pt x="116" y="12"/>
                      </a:cubicBezTo>
                      <a:cubicBezTo>
                        <a:pt x="117" y="12"/>
                        <a:pt x="117" y="12"/>
                        <a:pt x="117" y="12"/>
                      </a:cubicBezTo>
                      <a:cubicBezTo>
                        <a:pt x="117" y="12"/>
                        <a:pt x="117" y="11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3"/>
                        <a:pt x="113" y="13"/>
                      </a:cubicBezTo>
                      <a:cubicBezTo>
                        <a:pt x="106" y="17"/>
                        <a:pt x="99" y="21"/>
                        <a:pt x="92" y="25"/>
                      </a:cubicBezTo>
                      <a:cubicBezTo>
                        <a:pt x="82" y="31"/>
                        <a:pt x="72" y="37"/>
                        <a:pt x="62" y="42"/>
                      </a:cubicBezTo>
                      <a:cubicBezTo>
                        <a:pt x="52" y="48"/>
                        <a:pt x="42" y="53"/>
                        <a:pt x="32" y="58"/>
                      </a:cubicBezTo>
                      <a:cubicBezTo>
                        <a:pt x="28" y="61"/>
                        <a:pt x="23" y="64"/>
                        <a:pt x="18" y="66"/>
                      </a:cubicBezTo>
                      <a:cubicBezTo>
                        <a:pt x="18" y="67"/>
                        <a:pt x="17" y="67"/>
                        <a:pt x="17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4" y="7"/>
                        <a:pt x="114" y="7"/>
                        <a:pt x="114" y="6"/>
                      </a:cubicBezTo>
                      <a:cubicBezTo>
                        <a:pt x="115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3" y="6"/>
                      </a:cubicBezTo>
                      <a:cubicBezTo>
                        <a:pt x="94" y="16"/>
                        <a:pt x="76" y="28"/>
                        <a:pt x="58" y="39"/>
                      </a:cubicBezTo>
                      <a:cubicBezTo>
                        <a:pt x="39" y="50"/>
                        <a:pt x="19" y="59"/>
                        <a:pt x="2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20" y="60"/>
                        <a:pt x="40" y="51"/>
                        <a:pt x="58" y="40"/>
                      </a:cubicBezTo>
                      <a:cubicBezTo>
                        <a:pt x="67" y="35"/>
                        <a:pt x="77" y="29"/>
                        <a:pt x="86" y="24"/>
                      </a:cubicBezTo>
                      <a:cubicBezTo>
                        <a:pt x="93" y="20"/>
                        <a:pt x="101" y="15"/>
                        <a:pt x="107" y="11"/>
                      </a:cubicBezTo>
                      <a:cubicBezTo>
                        <a:pt x="100" y="16"/>
                        <a:pt x="93" y="20"/>
                        <a:pt x="86" y="24"/>
                      </a:cubicBezTo>
                      <a:cubicBezTo>
                        <a:pt x="75" y="30"/>
                        <a:pt x="66" y="37"/>
                        <a:pt x="56" y="43"/>
                      </a:cubicBezTo>
                      <a:cubicBezTo>
                        <a:pt x="46" y="49"/>
                        <a:pt x="35" y="54"/>
                        <a:pt x="25" y="61"/>
                      </a:cubicBezTo>
                      <a:cubicBezTo>
                        <a:pt x="18" y="66"/>
                        <a:pt x="9" y="70"/>
                        <a:pt x="2" y="76"/>
                      </a:cubicBezTo>
                      <a:cubicBezTo>
                        <a:pt x="2" y="77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2" y="78"/>
                      </a:cubicBezTo>
                      <a:cubicBezTo>
                        <a:pt x="2" y="78"/>
                        <a:pt x="2" y="78"/>
                        <a:pt x="3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8" y="40"/>
                        <a:pt x="73" y="37"/>
                        <a:pt x="78" y="34"/>
                      </a:cubicBezTo>
                      <a:cubicBezTo>
                        <a:pt x="72" y="38"/>
                        <a:pt x="65" y="42"/>
                        <a:pt x="58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5" y="80"/>
                        <a:pt x="4" y="81"/>
                        <a:pt x="4" y="81"/>
                      </a:cubicBezTo>
                      <a:cubicBezTo>
                        <a:pt x="3" y="81"/>
                        <a:pt x="4" y="82"/>
                        <a:pt x="5" y="82"/>
                      </a:cubicBezTo>
                      <a:cubicBezTo>
                        <a:pt x="5" y="82"/>
                        <a:pt x="6" y="82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8" y="54"/>
                        <a:pt x="70" y="47"/>
                      </a:cubicBezTo>
                      <a:cubicBezTo>
                        <a:pt x="82" y="41"/>
                        <a:pt x="95" y="34"/>
                        <a:pt x="106" y="26"/>
                      </a:cubicBezTo>
                      <a:cubicBezTo>
                        <a:pt x="117" y="20"/>
                        <a:pt x="127" y="12"/>
                        <a:pt x="138" y="6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7" y="7"/>
                      </a:cubicBezTo>
                      <a:cubicBezTo>
                        <a:pt x="130" y="12"/>
                        <a:pt x="124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6" y="55"/>
                        <a:pt x="44" y="63"/>
                      </a:cubicBezTo>
                      <a:cubicBezTo>
                        <a:pt x="33" y="69"/>
                        <a:pt x="22" y="77"/>
                        <a:pt x="11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9" y="85"/>
                        <a:pt x="9" y="86"/>
                        <a:pt x="10" y="85"/>
                      </a:cubicBezTo>
                      <a:cubicBezTo>
                        <a:pt x="11" y="85"/>
                        <a:pt x="12" y="85"/>
                        <a:pt x="13" y="84"/>
                      </a:cubicBezTo>
                      <a:cubicBezTo>
                        <a:pt x="32" y="76"/>
                        <a:pt x="50" y="66"/>
                        <a:pt x="69" y="56"/>
                      </a:cubicBezTo>
                      <a:cubicBezTo>
                        <a:pt x="53" y="66"/>
                        <a:pt x="37" y="76"/>
                        <a:pt x="21" y="86"/>
                      </a:cubicBezTo>
                      <a:cubicBezTo>
                        <a:pt x="21" y="86"/>
                        <a:pt x="21" y="86"/>
                        <a:pt x="21" y="86"/>
                      </a:cubicBezTo>
                      <a:cubicBezTo>
                        <a:pt x="20" y="87"/>
                        <a:pt x="20" y="88"/>
                        <a:pt x="21" y="88"/>
                      </a:cubicBezTo>
                      <a:cubicBezTo>
                        <a:pt x="22" y="87"/>
                        <a:pt x="23" y="87"/>
                        <a:pt x="25" y="86"/>
                      </a:cubicBezTo>
                      <a:cubicBezTo>
                        <a:pt x="34" y="82"/>
                        <a:pt x="42" y="76"/>
                        <a:pt x="50" y="71"/>
                      </a:cubicBezTo>
                      <a:cubicBezTo>
                        <a:pt x="58" y="67"/>
                        <a:pt x="66" y="63"/>
                        <a:pt x="74" y="59"/>
                      </a:cubicBezTo>
                      <a:cubicBezTo>
                        <a:pt x="58" y="67"/>
                        <a:pt x="42" y="77"/>
                        <a:pt x="28" y="88"/>
                      </a:cubicBezTo>
                      <a:cubicBezTo>
                        <a:pt x="26" y="90"/>
                        <a:pt x="24" y="92"/>
                        <a:pt x="22" y="93"/>
                      </a:cubicBezTo>
                      <a:cubicBezTo>
                        <a:pt x="19" y="96"/>
                        <a:pt x="17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3" y="104"/>
                        <a:pt x="12" y="104"/>
                        <a:pt x="12" y="104"/>
                      </a:cubicBezTo>
                      <a:cubicBezTo>
                        <a:pt x="12" y="105"/>
                        <a:pt x="11" y="106"/>
                        <a:pt x="10" y="107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3" y="106"/>
                        <a:pt x="13" y="105"/>
                      </a:cubicBezTo>
                      <a:cubicBezTo>
                        <a:pt x="23" y="96"/>
                        <a:pt x="34" y="88"/>
                        <a:pt x="46" y="82"/>
                      </a:cubicBezTo>
                      <a:cubicBezTo>
                        <a:pt x="60" y="74"/>
                        <a:pt x="74" y="66"/>
                        <a:pt x="89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1" y="38"/>
                        <a:pt x="132" y="37"/>
                      </a:cubicBezTo>
                      <a:cubicBezTo>
                        <a:pt x="130" y="38"/>
                        <a:pt x="128" y="40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6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7"/>
                        <a:pt x="15" y="107"/>
                        <a:pt x="16" y="108"/>
                      </a:cubicBezTo>
                      <a:cubicBezTo>
                        <a:pt x="15" y="108"/>
                        <a:pt x="15" y="109"/>
                        <a:pt x="14" y="109"/>
                      </a:cubicBezTo>
                      <a:cubicBezTo>
                        <a:pt x="14" y="109"/>
                        <a:pt x="13" y="110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1"/>
                        <a:pt x="15" y="110"/>
                        <a:pt x="15" y="110"/>
                      </a:cubicBezTo>
                      <a:cubicBezTo>
                        <a:pt x="16" y="109"/>
                        <a:pt x="17" y="109"/>
                        <a:pt x="18" y="108"/>
                      </a:cubicBezTo>
                      <a:cubicBezTo>
                        <a:pt x="19" y="107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4" y="81"/>
                      </a:cubicBezTo>
                      <a:cubicBezTo>
                        <a:pt x="78" y="73"/>
                        <a:pt x="92" y="65"/>
                        <a:pt x="107" y="58"/>
                      </a:cubicBezTo>
                      <a:cubicBezTo>
                        <a:pt x="121" y="51"/>
                        <a:pt x="135" y="45"/>
                        <a:pt x="149" y="38"/>
                      </a:cubicBezTo>
                      <a:cubicBezTo>
                        <a:pt x="159" y="33"/>
                        <a:pt x="169" y="27"/>
                        <a:pt x="179" y="22"/>
                      </a:cubicBezTo>
                      <a:cubicBezTo>
                        <a:pt x="177" y="23"/>
                        <a:pt x="175" y="25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4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6" y="113"/>
                        <a:pt x="15" y="113"/>
                      </a:cubicBezTo>
                      <a:cubicBezTo>
                        <a:pt x="15" y="114"/>
                        <a:pt x="16" y="115"/>
                        <a:pt x="16" y="114"/>
                      </a:cubicBezTo>
                      <a:cubicBezTo>
                        <a:pt x="17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2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1" y="61"/>
                        <a:pt x="136" y="53"/>
                        <a:pt x="152" y="46"/>
                      </a:cubicBezTo>
                      <a:cubicBezTo>
                        <a:pt x="160" y="43"/>
                        <a:pt x="168" y="40"/>
                        <a:pt x="175" y="36"/>
                      </a:cubicBezTo>
                      <a:cubicBezTo>
                        <a:pt x="181" y="33"/>
                        <a:pt x="189" y="30"/>
                        <a:pt x="194" y="25"/>
                      </a:cubicBezTo>
                      <a:cubicBezTo>
                        <a:pt x="183" y="36"/>
                        <a:pt x="165" y="42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8" y="98"/>
                        <a:pt x="22" y="116"/>
                      </a:cubicBezTo>
                      <a:cubicBezTo>
                        <a:pt x="21" y="117"/>
                        <a:pt x="21" y="117"/>
                        <a:pt x="20" y="118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2" y="118"/>
                        <a:pt x="23" y="118"/>
                        <a:pt x="23" y="117"/>
                      </a:cubicBezTo>
                      <a:cubicBezTo>
                        <a:pt x="50" y="99"/>
                        <a:pt x="78" y="85"/>
                        <a:pt x="107" y="71"/>
                      </a:cubicBezTo>
                      <a:cubicBezTo>
                        <a:pt x="124" y="62"/>
                        <a:pt x="140" y="54"/>
                        <a:pt x="157" y="46"/>
                      </a:cubicBez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7" y="25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6" y="24"/>
                        <a:pt x="196" y="24"/>
                        <a:pt x="195" y="24"/>
                      </a:cubicBezTo>
                      <a:cubicBezTo>
                        <a:pt x="192" y="25"/>
                        <a:pt x="189" y="28"/>
                        <a:pt x="185" y="30"/>
                      </a:cubicBezTo>
                      <a:cubicBezTo>
                        <a:pt x="180" y="33"/>
                        <a:pt x="175" y="35"/>
                        <a:pt x="169" y="38"/>
                      </a:cubicBezTo>
                      <a:cubicBezTo>
                        <a:pt x="158" y="43"/>
                        <a:pt x="145" y="48"/>
                        <a:pt x="134" y="53"/>
                      </a:cubicBezTo>
                      <a:cubicBezTo>
                        <a:pt x="110" y="64"/>
                        <a:pt x="87" y="76"/>
                        <a:pt x="63" y="88"/>
                      </a:cubicBezTo>
                      <a:cubicBezTo>
                        <a:pt x="53" y="92"/>
                        <a:pt x="43" y="98"/>
                        <a:pt x="33" y="103"/>
                      </a:cubicBezTo>
                      <a:cubicBezTo>
                        <a:pt x="54" y="90"/>
                        <a:pt x="75" y="79"/>
                        <a:pt x="97" y="67"/>
                      </a:cubicBezTo>
                      <a:cubicBezTo>
                        <a:pt x="120" y="55"/>
                        <a:pt x="144" y="44"/>
                        <a:pt x="167" y="31"/>
                      </a:cubicBezTo>
                      <a:cubicBezTo>
                        <a:pt x="171" y="29"/>
                        <a:pt x="175" y="27"/>
                        <a:pt x="178" y="24"/>
                      </a:cubicBezTo>
                      <a:cubicBezTo>
                        <a:pt x="180" y="23"/>
                        <a:pt x="181" y="21"/>
                        <a:pt x="183" y="20"/>
                      </a:cubicBezTo>
                      <a:cubicBezTo>
                        <a:pt x="184" y="20"/>
                        <a:pt x="184" y="19"/>
                        <a:pt x="185" y="18"/>
                      </a:cubicBezTo>
                      <a:cubicBezTo>
                        <a:pt x="187" y="18"/>
                        <a:pt x="188" y="17"/>
                        <a:pt x="189" y="16"/>
                      </a:cubicBezTo>
                      <a:cubicBezTo>
                        <a:pt x="190" y="16"/>
                        <a:pt x="190" y="16"/>
                        <a:pt x="190" y="16"/>
                      </a:cubicBezTo>
                      <a:cubicBezTo>
                        <a:pt x="191" y="16"/>
                        <a:pt x="190" y="15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4" y="17"/>
                        <a:pt x="181" y="19"/>
                        <a:pt x="179" y="21"/>
                      </a:cubicBezTo>
                      <a:cubicBezTo>
                        <a:pt x="168" y="27"/>
                        <a:pt x="157" y="33"/>
                        <a:pt x="146" y="39"/>
                      </a:cubicBezTo>
                      <a:cubicBezTo>
                        <a:pt x="123" y="50"/>
                        <a:pt x="100" y="60"/>
                        <a:pt x="77" y="72"/>
                      </a:cubicBezTo>
                      <a:cubicBezTo>
                        <a:pt x="66" y="78"/>
                        <a:pt x="55" y="85"/>
                        <a:pt x="44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9" y="71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5" y="18"/>
                        <a:pt x="164" y="17"/>
                        <a:pt x="163" y="18"/>
                      </a:cubicBezTo>
                      <a:cubicBezTo>
                        <a:pt x="162" y="19"/>
                        <a:pt x="161" y="19"/>
                        <a:pt x="161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8" y="22"/>
                        <a:pt x="156" y="23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1"/>
                        <a:pt x="145" y="13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4" y="12"/>
                        <a:pt x="150" y="8"/>
                      </a:cubicBezTo>
                      <a:cubicBezTo>
                        <a:pt x="151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5" y="32"/>
                        <a:pt x="135" y="26"/>
                        <a:pt x="145" y="20"/>
                      </a:cubicBezTo>
                      <a:cubicBezTo>
                        <a:pt x="147" y="18"/>
                        <a:pt x="150" y="17"/>
                        <a:pt x="152" y="16"/>
                      </a:cubicBezTo>
                      <a:cubicBezTo>
                        <a:pt x="152" y="16"/>
                        <a:pt x="162" y="11"/>
                        <a:pt x="155" y="15"/>
                      </a:cubicBezTo>
                      <a:cubicBezTo>
                        <a:pt x="149" y="19"/>
                        <a:pt x="143" y="23"/>
                        <a:pt x="137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8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5" name="Freeform 4577"/>
                <p:cNvSpPr/>
                <p:nvPr/>
              </p:nvSpPr>
              <p:spPr bwMode="auto">
                <a:xfrm>
                  <a:off x="897" y="-321"/>
                  <a:ext cx="346" cy="171"/>
                </a:xfrm>
                <a:custGeom>
                  <a:avLst/>
                  <a:gdLst>
                    <a:gd name="T0" fmla="*/ 38 w 199"/>
                    <a:gd name="T1" fmla="*/ 61 h 98"/>
                    <a:gd name="T2" fmla="*/ 3 w 199"/>
                    <a:gd name="T3" fmla="*/ 80 h 98"/>
                    <a:gd name="T4" fmla="*/ 165 w 199"/>
                    <a:gd name="T5" fmla="*/ 3 h 98"/>
                    <a:gd name="T6" fmla="*/ 97 w 199"/>
                    <a:gd name="T7" fmla="*/ 38 h 98"/>
                    <a:gd name="T8" fmla="*/ 17 w 199"/>
                    <a:gd name="T9" fmla="*/ 83 h 98"/>
                    <a:gd name="T10" fmla="*/ 49 w 199"/>
                    <a:gd name="T11" fmla="*/ 70 h 98"/>
                    <a:gd name="T12" fmla="*/ 176 w 199"/>
                    <a:gd name="T13" fmla="*/ 6 h 98"/>
                    <a:gd name="T14" fmla="*/ 53 w 199"/>
                    <a:gd name="T15" fmla="*/ 70 h 98"/>
                    <a:gd name="T16" fmla="*/ 31 w 199"/>
                    <a:gd name="T17" fmla="*/ 81 h 98"/>
                    <a:gd name="T18" fmla="*/ 85 w 199"/>
                    <a:gd name="T19" fmla="*/ 56 h 98"/>
                    <a:gd name="T20" fmla="*/ 146 w 199"/>
                    <a:gd name="T21" fmla="*/ 31 h 98"/>
                    <a:gd name="T22" fmla="*/ 31 w 199"/>
                    <a:gd name="T23" fmla="*/ 85 h 98"/>
                    <a:gd name="T24" fmla="*/ 118 w 199"/>
                    <a:gd name="T25" fmla="*/ 47 h 98"/>
                    <a:gd name="T26" fmla="*/ 105 w 199"/>
                    <a:gd name="T27" fmla="*/ 53 h 98"/>
                    <a:gd name="T28" fmla="*/ 22 w 199"/>
                    <a:gd name="T29" fmla="*/ 97 h 98"/>
                    <a:gd name="T30" fmla="*/ 92 w 199"/>
                    <a:gd name="T31" fmla="*/ 64 h 98"/>
                    <a:gd name="T32" fmla="*/ 187 w 199"/>
                    <a:gd name="T33" fmla="*/ 27 h 98"/>
                    <a:gd name="T34" fmla="*/ 59 w 199"/>
                    <a:gd name="T35" fmla="*/ 83 h 98"/>
                    <a:gd name="T36" fmla="*/ 73 w 199"/>
                    <a:gd name="T37" fmla="*/ 78 h 98"/>
                    <a:gd name="T38" fmla="*/ 184 w 199"/>
                    <a:gd name="T39" fmla="*/ 34 h 98"/>
                    <a:gd name="T40" fmla="*/ 184 w 199"/>
                    <a:gd name="T41" fmla="*/ 36 h 98"/>
                    <a:gd name="T42" fmla="*/ 60 w 199"/>
                    <a:gd name="T43" fmla="*/ 86 h 98"/>
                    <a:gd name="T44" fmla="*/ 112 w 199"/>
                    <a:gd name="T45" fmla="*/ 69 h 98"/>
                    <a:gd name="T46" fmla="*/ 63 w 199"/>
                    <a:gd name="T47" fmla="*/ 93 h 98"/>
                    <a:gd name="T48" fmla="*/ 91 w 199"/>
                    <a:gd name="T49" fmla="*/ 85 h 98"/>
                    <a:gd name="T50" fmla="*/ 174 w 199"/>
                    <a:gd name="T51" fmla="*/ 56 h 98"/>
                    <a:gd name="T52" fmla="*/ 125 w 199"/>
                    <a:gd name="T53" fmla="*/ 77 h 98"/>
                    <a:gd name="T54" fmla="*/ 102 w 199"/>
                    <a:gd name="T55" fmla="*/ 88 h 98"/>
                    <a:gd name="T56" fmla="*/ 187 w 199"/>
                    <a:gd name="T57" fmla="*/ 59 h 98"/>
                    <a:gd name="T58" fmla="*/ 107 w 199"/>
                    <a:gd name="T59" fmla="*/ 94 h 98"/>
                    <a:gd name="T60" fmla="*/ 133 w 199"/>
                    <a:gd name="T61" fmla="*/ 85 h 98"/>
                    <a:gd name="T62" fmla="*/ 154 w 199"/>
                    <a:gd name="T63" fmla="*/ 78 h 98"/>
                    <a:gd name="T64" fmla="*/ 145 w 199"/>
                    <a:gd name="T65" fmla="*/ 85 h 98"/>
                    <a:gd name="T66" fmla="*/ 158 w 199"/>
                    <a:gd name="T67" fmla="*/ 81 h 98"/>
                    <a:gd name="T68" fmla="*/ 161 w 199"/>
                    <a:gd name="T69" fmla="*/ 75 h 98"/>
                    <a:gd name="T70" fmla="*/ 163 w 199"/>
                    <a:gd name="T71" fmla="*/ 71 h 98"/>
                    <a:gd name="T72" fmla="*/ 192 w 199"/>
                    <a:gd name="T73" fmla="*/ 55 h 98"/>
                    <a:gd name="T74" fmla="*/ 154 w 199"/>
                    <a:gd name="T75" fmla="*/ 65 h 98"/>
                    <a:gd name="T76" fmla="*/ 190 w 199"/>
                    <a:gd name="T77" fmla="*/ 47 h 98"/>
                    <a:gd name="T78" fmla="*/ 92 w 199"/>
                    <a:gd name="T79" fmla="*/ 83 h 98"/>
                    <a:gd name="T80" fmla="*/ 93 w 199"/>
                    <a:gd name="T81" fmla="*/ 83 h 98"/>
                    <a:gd name="T82" fmla="*/ 184 w 199"/>
                    <a:gd name="T83" fmla="*/ 42 h 98"/>
                    <a:gd name="T84" fmla="*/ 115 w 199"/>
                    <a:gd name="T85" fmla="*/ 66 h 98"/>
                    <a:gd name="T86" fmla="*/ 73 w 199"/>
                    <a:gd name="T87" fmla="*/ 82 h 98"/>
                    <a:gd name="T88" fmla="*/ 196 w 199"/>
                    <a:gd name="T89" fmla="*/ 29 h 98"/>
                    <a:gd name="T90" fmla="*/ 94 w 199"/>
                    <a:gd name="T91" fmla="*/ 68 h 98"/>
                    <a:gd name="T92" fmla="*/ 197 w 199"/>
                    <a:gd name="T93" fmla="*/ 22 h 98"/>
                    <a:gd name="T94" fmla="*/ 64 w 199"/>
                    <a:gd name="T95" fmla="*/ 76 h 98"/>
                    <a:gd name="T96" fmla="*/ 195 w 199"/>
                    <a:gd name="T97" fmla="*/ 16 h 98"/>
                    <a:gd name="T98" fmla="*/ 81 w 199"/>
                    <a:gd name="T99" fmla="*/ 62 h 98"/>
                    <a:gd name="T100" fmla="*/ 188 w 199"/>
                    <a:gd name="T101" fmla="*/ 7 h 98"/>
                    <a:gd name="T102" fmla="*/ 98 w 199"/>
                    <a:gd name="T103" fmla="*/ 49 h 98"/>
                    <a:gd name="T104" fmla="*/ 179 w 199"/>
                    <a:gd name="T105" fmla="*/ 6 h 98"/>
                    <a:gd name="T106" fmla="*/ 105 w 199"/>
                    <a:gd name="T107" fmla="*/ 43 h 98"/>
                    <a:gd name="T108" fmla="*/ 23 w 199"/>
                    <a:gd name="T109" fmla="*/ 80 h 98"/>
                    <a:gd name="T110" fmla="*/ 135 w 199"/>
                    <a:gd name="T111" fmla="*/ 21 h 98"/>
                    <a:gd name="T112" fmla="*/ 171 w 199"/>
                    <a:gd name="T113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9" h="98">
                      <a:moveTo>
                        <a:pt x="171" y="0"/>
                      </a:move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4" y="53"/>
                        <a:pt x="38" y="61"/>
                      </a:cubicBezTo>
                      <a:cubicBezTo>
                        <a:pt x="26" y="68"/>
                        <a:pt x="12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2"/>
                        <a:pt x="2" y="81"/>
                      </a:cubicBezTo>
                      <a:cubicBezTo>
                        <a:pt x="2" y="81"/>
                        <a:pt x="3" y="81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3" y="55"/>
                        <a:pt x="66" y="48"/>
                        <a:pt x="80" y="41"/>
                      </a:cubicBezTo>
                      <a:cubicBezTo>
                        <a:pt x="94" y="34"/>
                        <a:pt x="109" y="28"/>
                        <a:pt x="123" y="22"/>
                      </a:cubicBezTo>
                      <a:cubicBezTo>
                        <a:pt x="138" y="16"/>
                        <a:pt x="151" y="9"/>
                        <a:pt x="165" y="3"/>
                      </a:cubicBezTo>
                      <a:cubicBezTo>
                        <a:pt x="168" y="2"/>
                        <a:pt x="170" y="1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50" y="12"/>
                        <a:pt x="144" y="15"/>
                        <a:pt x="137" y="19"/>
                      </a:cubicBezTo>
                      <a:cubicBezTo>
                        <a:pt x="124" y="25"/>
                        <a:pt x="110" y="31"/>
                        <a:pt x="97" y="38"/>
                      </a:cubicBezTo>
                      <a:cubicBezTo>
                        <a:pt x="85" y="46"/>
                        <a:pt x="71" y="52"/>
                        <a:pt x="58" y="59"/>
                      </a:cubicBezTo>
                      <a:cubicBezTo>
                        <a:pt x="45" y="66"/>
                        <a:pt x="30" y="72"/>
                        <a:pt x="18" y="81"/>
                      </a:cubicBezTo>
                      <a:cubicBezTo>
                        <a:pt x="18" y="81"/>
                        <a:pt x="17" y="81"/>
                        <a:pt x="17" y="82"/>
                      </a:cubicBezTo>
                      <a:cubicBezTo>
                        <a:pt x="16" y="82"/>
                        <a:pt x="17" y="83"/>
                        <a:pt x="17" y="83"/>
                      </a:cubicBezTo>
                      <a:cubicBezTo>
                        <a:pt x="21" y="82"/>
                        <a:pt x="25" y="81"/>
                        <a:pt x="28" y="80"/>
                      </a:cubicBezTo>
                      <a:cubicBezTo>
                        <a:pt x="29" y="79"/>
                        <a:pt x="30" y="79"/>
                        <a:pt x="31" y="79"/>
                      </a:cubicBezTo>
                      <a:cubicBezTo>
                        <a:pt x="32" y="78"/>
                        <a:pt x="33" y="78"/>
                        <a:pt x="33" y="78"/>
                      </a:cubicBezTo>
                      <a:cubicBezTo>
                        <a:pt x="39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1"/>
                        <a:pt x="137" y="29"/>
                        <a:pt x="161" y="16"/>
                      </a:cubicBezTo>
                      <a:cubicBezTo>
                        <a:pt x="166" y="13"/>
                        <a:pt x="170" y="10"/>
                        <a:pt x="174" y="8"/>
                      </a:cubicBezTo>
                      <a:cubicBezTo>
                        <a:pt x="175" y="7"/>
                        <a:pt x="175" y="7"/>
                        <a:pt x="176" y="6"/>
                      </a:cubicBezTo>
                      <a:cubicBezTo>
                        <a:pt x="175" y="7"/>
                        <a:pt x="175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1"/>
                        <a:pt x="124" y="36"/>
                      </a:cubicBezTo>
                      <a:cubicBezTo>
                        <a:pt x="100" y="47"/>
                        <a:pt x="77" y="59"/>
                        <a:pt x="53" y="70"/>
                      </a:cubicBezTo>
                      <a:cubicBezTo>
                        <a:pt x="49" y="71"/>
                        <a:pt x="46" y="73"/>
                        <a:pt x="43" y="75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4" y="79"/>
                        <a:pt x="33" y="80"/>
                        <a:pt x="33" y="80"/>
                      </a:cubicBezTo>
                      <a:cubicBezTo>
                        <a:pt x="32" y="80"/>
                        <a:pt x="31" y="81"/>
                        <a:pt x="31" y="81"/>
                      </a:cubicBezTo>
                      <a:cubicBezTo>
                        <a:pt x="30" y="81"/>
                        <a:pt x="31" y="82"/>
                        <a:pt x="31" y="82"/>
                      </a:cubicBezTo>
                      <a:cubicBezTo>
                        <a:pt x="32" y="82"/>
                        <a:pt x="33" y="82"/>
                        <a:pt x="33" y="81"/>
                      </a:cubicBezTo>
                      <a:cubicBezTo>
                        <a:pt x="44" y="77"/>
                        <a:pt x="54" y="71"/>
                        <a:pt x="64" y="66"/>
                      </a:cubicBezTo>
                      <a:cubicBezTo>
                        <a:pt x="71" y="63"/>
                        <a:pt x="78" y="59"/>
                        <a:pt x="85" y="56"/>
                      </a:cubicBezTo>
                      <a:cubicBezTo>
                        <a:pt x="110" y="45"/>
                        <a:pt x="136" y="35"/>
                        <a:pt x="161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4"/>
                      </a:cubicBezTo>
                      <a:cubicBezTo>
                        <a:pt x="168" y="20"/>
                        <a:pt x="157" y="26"/>
                        <a:pt x="146" y="31"/>
                      </a:cubicBezTo>
                      <a:cubicBezTo>
                        <a:pt x="122" y="42"/>
                        <a:pt x="98" y="52"/>
                        <a:pt x="75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3" y="84"/>
                      </a:cubicBezTo>
                      <a:cubicBezTo>
                        <a:pt x="32" y="84"/>
                        <a:pt x="31" y="84"/>
                        <a:pt x="31" y="85"/>
                      </a:cubicBezTo>
                      <a:cubicBezTo>
                        <a:pt x="30" y="86"/>
                        <a:pt x="29" y="86"/>
                        <a:pt x="28" y="87"/>
                      </a:cubicBezTo>
                      <a:cubicBezTo>
                        <a:pt x="27" y="87"/>
                        <a:pt x="28" y="88"/>
                        <a:pt x="29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3" y="41"/>
                        <a:pt x="147" y="36"/>
                        <a:pt x="162" y="30"/>
                      </a:cubicBezTo>
                      <a:cubicBezTo>
                        <a:pt x="168" y="27"/>
                        <a:pt x="175" y="24"/>
                        <a:pt x="181" y="22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4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4"/>
                        <a:pt x="26" y="94"/>
                      </a:cubicBezTo>
                      <a:cubicBezTo>
                        <a:pt x="25" y="94"/>
                        <a:pt x="25" y="95"/>
                        <a:pt x="25" y="95"/>
                      </a:cubicBezTo>
                      <a:cubicBezTo>
                        <a:pt x="24" y="95"/>
                        <a:pt x="23" y="96"/>
                        <a:pt x="22" y="97"/>
                      </a:cubicBezTo>
                      <a:cubicBezTo>
                        <a:pt x="21" y="97"/>
                        <a:pt x="22" y="98"/>
                        <a:pt x="23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1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9" y="21"/>
                        <a:pt x="186" y="27"/>
                        <a:pt x="187" y="27"/>
                      </a:cubicBezTo>
                      <a:cubicBezTo>
                        <a:pt x="174" y="32"/>
                        <a:pt x="162" y="37"/>
                        <a:pt x="149" y="43"/>
                      </a:cubicBezTo>
                      <a:cubicBezTo>
                        <a:pt x="125" y="53"/>
                        <a:pt x="100" y="63"/>
                        <a:pt x="76" y="75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9" y="83"/>
                      </a:cubicBezTo>
                      <a:cubicBezTo>
                        <a:pt x="58" y="83"/>
                        <a:pt x="57" y="84"/>
                        <a:pt x="56" y="84"/>
                      </a:cubicBezTo>
                      <a:cubicBezTo>
                        <a:pt x="55" y="85"/>
                        <a:pt x="56" y="86"/>
                        <a:pt x="57" y="85"/>
                      </a:cubicBezTo>
                      <a:cubicBezTo>
                        <a:pt x="58" y="85"/>
                        <a:pt x="59" y="84"/>
                        <a:pt x="60" y="84"/>
                      </a:cubicBezTo>
                      <a:cubicBezTo>
                        <a:pt x="64" y="82"/>
                        <a:pt x="69" y="80"/>
                        <a:pt x="73" y="78"/>
                      </a:cubicBezTo>
                      <a:cubicBezTo>
                        <a:pt x="74" y="77"/>
                        <a:pt x="74" y="77"/>
                        <a:pt x="75" y="77"/>
                      </a:cubicBezTo>
                      <a:cubicBezTo>
                        <a:pt x="87" y="72"/>
                        <a:pt x="99" y="68"/>
                        <a:pt x="111" y="64"/>
                      </a:cubicBezTo>
                      <a:cubicBezTo>
                        <a:pt x="123" y="58"/>
                        <a:pt x="135" y="53"/>
                        <a:pt x="147" y="48"/>
                      </a:cubicBezTo>
                      <a:cubicBezTo>
                        <a:pt x="160" y="44"/>
                        <a:pt x="172" y="40"/>
                        <a:pt x="184" y="34"/>
                      </a:cubicBezTo>
                      <a:cubicBezTo>
                        <a:pt x="184" y="34"/>
                        <a:pt x="194" y="30"/>
                        <a:pt x="193" y="31"/>
                      </a:cubicBezTo>
                      <a:cubicBezTo>
                        <a:pt x="193" y="31"/>
                        <a:pt x="193" y="31"/>
                        <a:pt x="193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3" y="42"/>
                        <a:pt x="166" y="44"/>
                      </a:cubicBezTo>
                      <a:cubicBezTo>
                        <a:pt x="154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1" y="86"/>
                      </a:cubicBezTo>
                      <a:cubicBezTo>
                        <a:pt x="61" y="86"/>
                        <a:pt x="60" y="86"/>
                        <a:pt x="60" y="86"/>
                      </a:cubicBezTo>
                      <a:cubicBezTo>
                        <a:pt x="60" y="86"/>
                        <a:pt x="60" y="87"/>
                        <a:pt x="61" y="87"/>
                      </a:cubicBezTo>
                      <a:cubicBezTo>
                        <a:pt x="61" y="87"/>
                        <a:pt x="61" y="87"/>
                        <a:pt x="62" y="87"/>
                      </a:cubicBezTo>
                      <a:cubicBezTo>
                        <a:pt x="68" y="87"/>
                        <a:pt x="74" y="85"/>
                        <a:pt x="80" y="82"/>
                      </a:cubicBezTo>
                      <a:cubicBezTo>
                        <a:pt x="90" y="77"/>
                        <a:pt x="101" y="73"/>
                        <a:pt x="112" y="69"/>
                      </a:cubicBezTo>
                      <a:cubicBezTo>
                        <a:pt x="135" y="60"/>
                        <a:pt x="158" y="52"/>
                        <a:pt x="180" y="44"/>
                      </a:cubicBezTo>
                      <a:cubicBezTo>
                        <a:pt x="162" y="50"/>
                        <a:pt x="143" y="59"/>
                        <a:pt x="125" y="67"/>
                      </a:cubicBezTo>
                      <a:cubicBezTo>
                        <a:pt x="106" y="76"/>
                        <a:pt x="85" y="82"/>
                        <a:pt x="66" y="92"/>
                      </a:cubicBezTo>
                      <a:cubicBezTo>
                        <a:pt x="65" y="92"/>
                        <a:pt x="64" y="93"/>
                        <a:pt x="63" y="93"/>
                      </a:cubicBezTo>
                      <a:cubicBezTo>
                        <a:pt x="62" y="94"/>
                        <a:pt x="63" y="95"/>
                        <a:pt x="63" y="95"/>
                      </a:cubicBezTo>
                      <a:cubicBezTo>
                        <a:pt x="65" y="94"/>
                        <a:pt x="66" y="94"/>
                        <a:pt x="68" y="93"/>
                      </a:cubicBezTo>
                      <a:cubicBezTo>
                        <a:pt x="75" y="91"/>
                        <a:pt x="82" y="87"/>
                        <a:pt x="90" y="85"/>
                      </a:cubicBezTo>
                      <a:cubicBezTo>
                        <a:pt x="90" y="85"/>
                        <a:pt x="91" y="85"/>
                        <a:pt x="91" y="85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94" y="84"/>
                        <a:pt x="96" y="83"/>
                        <a:pt x="97" y="83"/>
                      </a:cubicBezTo>
                      <a:cubicBezTo>
                        <a:pt x="105" y="80"/>
                        <a:pt x="112" y="77"/>
                        <a:pt x="119" y="75"/>
                      </a:cubicBezTo>
                      <a:cubicBezTo>
                        <a:pt x="137" y="68"/>
                        <a:pt x="157" y="63"/>
                        <a:pt x="174" y="56"/>
                      </a:cubicBezTo>
                      <a:cubicBezTo>
                        <a:pt x="179" y="54"/>
                        <a:pt x="184" y="51"/>
                        <a:pt x="189" y="49"/>
                      </a:cubicBezTo>
                      <a:cubicBezTo>
                        <a:pt x="184" y="51"/>
                        <a:pt x="181" y="54"/>
                        <a:pt x="176" y="55"/>
                      </a:cubicBezTo>
                      <a:cubicBezTo>
                        <a:pt x="168" y="58"/>
                        <a:pt x="161" y="61"/>
                        <a:pt x="153" y="64"/>
                      </a:cubicBezTo>
                      <a:cubicBezTo>
                        <a:pt x="144" y="69"/>
                        <a:pt x="134" y="72"/>
                        <a:pt x="125" y="77"/>
                      </a:cubicBezTo>
                      <a:cubicBezTo>
                        <a:pt x="117" y="80"/>
                        <a:pt x="108" y="83"/>
                        <a:pt x="101" y="86"/>
                      </a:cubicBezTo>
                      <a:cubicBezTo>
                        <a:pt x="100" y="87"/>
                        <a:pt x="100" y="87"/>
                        <a:pt x="99" y="87"/>
                      </a:cubicBezTo>
                      <a:cubicBezTo>
                        <a:pt x="99" y="87"/>
                        <a:pt x="99" y="88"/>
                        <a:pt x="100" y="88"/>
                      </a:cubicBezTo>
                      <a:cubicBezTo>
                        <a:pt x="100" y="88"/>
                        <a:pt x="101" y="88"/>
                        <a:pt x="102" y="88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1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6"/>
                        <a:pt x="187" y="59"/>
                      </a:cubicBezTo>
                      <a:cubicBezTo>
                        <a:pt x="170" y="68"/>
                        <a:pt x="152" y="74"/>
                        <a:pt x="135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5" y="85"/>
                        <a:pt x="116" y="89"/>
                        <a:pt x="108" y="94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8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7" y="92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7" y="83"/>
                        <a:pt x="138" y="83"/>
                      </a:cubicBezTo>
                      <a:cubicBezTo>
                        <a:pt x="140" y="82"/>
                        <a:pt x="142" y="81"/>
                        <a:pt x="143" y="81"/>
                      </a:cubicBezTo>
                      <a:cubicBezTo>
                        <a:pt x="146" y="79"/>
                        <a:pt x="150" y="78"/>
                        <a:pt x="153" y="77"/>
                      </a:cubicBezTo>
                      <a:cubicBezTo>
                        <a:pt x="156" y="76"/>
                        <a:pt x="158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5"/>
                        <a:pt x="142" y="85"/>
                        <a:pt x="142" y="85"/>
                      </a:cubicBezTo>
                      <a:cubicBezTo>
                        <a:pt x="142" y="85"/>
                        <a:pt x="143" y="86"/>
                        <a:pt x="143" y="86"/>
                      </a:cubicBezTo>
                      <a:cubicBezTo>
                        <a:pt x="144" y="85"/>
                        <a:pt x="144" y="85"/>
                        <a:pt x="145" y="85"/>
                      </a:cubicBezTo>
                      <a:cubicBezTo>
                        <a:pt x="149" y="84"/>
                        <a:pt x="153" y="83"/>
                        <a:pt x="157" y="82"/>
                      </a:cubicBezTo>
                      <a:cubicBezTo>
                        <a:pt x="158" y="82"/>
                        <a:pt x="158" y="82"/>
                        <a:pt x="159" y="82"/>
                      </a:cubicBezTo>
                      <a:cubicBezTo>
                        <a:pt x="160" y="81"/>
                        <a:pt x="160" y="80"/>
                        <a:pt x="159" y="80"/>
                      </a:cubicBezTo>
                      <a:cubicBezTo>
                        <a:pt x="158" y="81"/>
                        <a:pt x="158" y="81"/>
                        <a:pt x="158" y="81"/>
                      </a:cubicBezTo>
                      <a:cubicBezTo>
                        <a:pt x="155" y="81"/>
                        <a:pt x="153" y="82"/>
                        <a:pt x="151" y="83"/>
                      </a:cubicBezTo>
                      <a:cubicBezTo>
                        <a:pt x="147" y="84"/>
                        <a:pt x="143" y="85"/>
                        <a:pt x="149" y="82"/>
                      </a:cubicBezTo>
                      <a:cubicBezTo>
                        <a:pt x="152" y="80"/>
                        <a:pt x="155" y="79"/>
                        <a:pt x="158" y="77"/>
                      </a:cubicBezTo>
                      <a:cubicBezTo>
                        <a:pt x="159" y="77"/>
                        <a:pt x="160" y="76"/>
                        <a:pt x="161" y="75"/>
                      </a:cubicBezTo>
                      <a:cubicBezTo>
                        <a:pt x="161" y="75"/>
                        <a:pt x="161" y="74"/>
                        <a:pt x="160" y="74"/>
                      </a:cubicBezTo>
                      <a:cubicBezTo>
                        <a:pt x="159" y="74"/>
                        <a:pt x="159" y="74"/>
                        <a:pt x="158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4"/>
                        <a:pt x="161" y="72"/>
                        <a:pt x="163" y="71"/>
                      </a:cubicBezTo>
                      <a:cubicBezTo>
                        <a:pt x="170" y="69"/>
                        <a:pt x="176" y="66"/>
                        <a:pt x="182" y="63"/>
                      </a:cubicBezTo>
                      <a:cubicBezTo>
                        <a:pt x="185" y="61"/>
                        <a:pt x="189" y="60"/>
                        <a:pt x="192" y="57"/>
                      </a:cubicBezTo>
                      <a:cubicBezTo>
                        <a:pt x="192" y="57"/>
                        <a:pt x="192" y="57"/>
                        <a:pt x="193" y="56"/>
                      </a:cubicBezTo>
                      <a:cubicBezTo>
                        <a:pt x="193" y="56"/>
                        <a:pt x="193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9" y="68"/>
                        <a:pt x="142" y="73"/>
                      </a:cubicBezTo>
                      <a:cubicBezTo>
                        <a:pt x="135" y="75"/>
                        <a:pt x="129" y="77"/>
                        <a:pt x="123" y="79"/>
                      </a:cubicBezTo>
                      <a:cubicBezTo>
                        <a:pt x="133" y="75"/>
                        <a:pt x="143" y="70"/>
                        <a:pt x="154" y="65"/>
                      </a:cubicBezTo>
                      <a:cubicBezTo>
                        <a:pt x="165" y="60"/>
                        <a:pt x="181" y="58"/>
                        <a:pt x="191" y="49"/>
                      </a:cubicBezTo>
                      <a:cubicBezTo>
                        <a:pt x="191" y="49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2" y="55"/>
                        <a:pt x="162" y="58"/>
                      </a:cubicBezTo>
                      <a:cubicBezTo>
                        <a:pt x="151" y="62"/>
                        <a:pt x="141" y="66"/>
                        <a:pt x="130" y="70"/>
                      </a:cubicBezTo>
                      <a:cubicBezTo>
                        <a:pt x="119" y="73"/>
                        <a:pt x="108" y="77"/>
                        <a:pt x="97" y="82"/>
                      </a:cubicBezTo>
                      <a:cubicBezTo>
                        <a:pt x="95" y="82"/>
                        <a:pt x="94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1" y="87"/>
                        <a:pt x="75" y="89"/>
                      </a:cubicBezTo>
                      <a:cubicBezTo>
                        <a:pt x="81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3" y="83"/>
                      </a:cubicBezTo>
                      <a:cubicBezTo>
                        <a:pt x="94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60"/>
                        <a:pt x="157" y="55"/>
                      </a:cubicBezTo>
                      <a:cubicBezTo>
                        <a:pt x="166" y="51"/>
                        <a:pt x="177" y="49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4" y="42"/>
                        <a:pt x="184" y="42"/>
                        <a:pt x="184" y="42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50"/>
                        <a:pt x="137" y="58"/>
                        <a:pt x="115" y="66"/>
                      </a:cubicBezTo>
                      <a:cubicBezTo>
                        <a:pt x="105" y="70"/>
                        <a:pt x="95" y="73"/>
                        <a:pt x="86" y="78"/>
                      </a:cubicBezTo>
                      <a:cubicBezTo>
                        <a:pt x="80" y="80"/>
                        <a:pt x="75" y="83"/>
                        <a:pt x="70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7" y="84"/>
                        <a:pt x="70" y="83"/>
                        <a:pt x="73" y="82"/>
                      </a:cubicBezTo>
                      <a:cubicBezTo>
                        <a:pt x="96" y="72"/>
                        <a:pt x="119" y="64"/>
                        <a:pt x="141" y="55"/>
                      </a:cubicBezTo>
                      <a:cubicBezTo>
                        <a:pt x="155" y="49"/>
                        <a:pt x="171" y="45"/>
                        <a:pt x="184" y="38"/>
                      </a:cubicBezTo>
                      <a:cubicBezTo>
                        <a:pt x="188" y="36"/>
                        <a:pt x="193" y="33"/>
                        <a:pt x="196" y="30"/>
                      </a:cubicBezTo>
                      <a:cubicBezTo>
                        <a:pt x="197" y="29"/>
                        <a:pt x="196" y="29"/>
                        <a:pt x="196" y="29"/>
                      </a:cubicBezTo>
                      <a:cubicBezTo>
                        <a:pt x="195" y="29"/>
                        <a:pt x="195" y="29"/>
                        <a:pt x="194" y="29"/>
                      </a:cubicBezTo>
                      <a:cubicBezTo>
                        <a:pt x="182" y="33"/>
                        <a:pt x="171" y="39"/>
                        <a:pt x="160" y="43"/>
                      </a:cubicBezTo>
                      <a:cubicBezTo>
                        <a:pt x="148" y="47"/>
                        <a:pt x="137" y="51"/>
                        <a:pt x="125" y="56"/>
                      </a:cubicBezTo>
                      <a:cubicBezTo>
                        <a:pt x="115" y="60"/>
                        <a:pt x="105" y="64"/>
                        <a:pt x="94" y="68"/>
                      </a:cubicBezTo>
                      <a:cubicBezTo>
                        <a:pt x="107" y="62"/>
                        <a:pt x="121" y="56"/>
                        <a:pt x="134" y="50"/>
                      </a:cubicBezTo>
                      <a:cubicBezTo>
                        <a:pt x="146" y="46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7" y="22"/>
                        <a:pt x="197" y="22"/>
                        <a:pt x="197" y="22"/>
                      </a:cubicBezTo>
                      <a:cubicBezTo>
                        <a:pt x="198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8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8" y="79"/>
                        <a:pt x="51" y="82"/>
                        <a:pt x="44" y="85"/>
                      </a:cubicBezTo>
                      <a:cubicBezTo>
                        <a:pt x="66" y="73"/>
                        <a:pt x="89" y="62"/>
                        <a:pt x="112" y="51"/>
                      </a:cubicBezTo>
                      <a:cubicBezTo>
                        <a:pt x="139" y="39"/>
                        <a:pt x="168" y="31"/>
                        <a:pt x="195" y="16"/>
                      </a:cubicBezTo>
                      <a:cubicBezTo>
                        <a:pt x="195" y="16"/>
                        <a:pt x="195" y="16"/>
                        <a:pt x="195" y="16"/>
                      </a:cubicBezTo>
                      <a:cubicBezTo>
                        <a:pt x="196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50"/>
                      </a:cubicBezTo>
                      <a:cubicBezTo>
                        <a:pt x="99" y="53"/>
                        <a:pt x="90" y="58"/>
                        <a:pt x="81" y="62"/>
                      </a:cubicBezTo>
                      <a:cubicBezTo>
                        <a:pt x="91" y="57"/>
                        <a:pt x="102" y="52"/>
                        <a:pt x="113" y="47"/>
                      </a:cubicBezTo>
                      <a:cubicBezTo>
                        <a:pt x="138" y="36"/>
                        <a:pt x="164" y="25"/>
                        <a:pt x="188" y="9"/>
                      </a:cubicBezTo>
                      <a:cubicBezTo>
                        <a:pt x="188" y="9"/>
                        <a:pt x="188" y="9"/>
                        <a:pt x="189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8"/>
                        <a:pt x="187" y="8"/>
                        <a:pt x="186" y="8"/>
                      </a:cubicBezTo>
                      <a:cubicBezTo>
                        <a:pt x="174" y="14"/>
                        <a:pt x="163" y="20"/>
                        <a:pt x="151" y="26"/>
                      </a:cubicBezTo>
                      <a:cubicBezTo>
                        <a:pt x="137" y="32"/>
                        <a:pt x="123" y="39"/>
                        <a:pt x="108" y="45"/>
                      </a:cubicBezTo>
                      <a:cubicBezTo>
                        <a:pt x="105" y="46"/>
                        <a:pt x="102" y="48"/>
                        <a:pt x="98" y="49"/>
                      </a:cubicBezTo>
                      <a:cubicBezTo>
                        <a:pt x="100" y="48"/>
                        <a:pt x="103" y="47"/>
                        <a:pt x="105" y="46"/>
                      </a:cubicBezTo>
                      <a:cubicBezTo>
                        <a:pt x="117" y="41"/>
                        <a:pt x="130" y="35"/>
                        <a:pt x="142" y="29"/>
                      </a:cubicBezTo>
                      <a:cubicBezTo>
                        <a:pt x="155" y="23"/>
                        <a:pt x="166" y="15"/>
                        <a:pt x="177" y="7"/>
                      </a:cubicBezTo>
                      <a:cubicBezTo>
                        <a:pt x="178" y="7"/>
                        <a:pt x="179" y="6"/>
                        <a:pt x="179" y="6"/>
                      </a:cubicBezTo>
                      <a:cubicBezTo>
                        <a:pt x="180" y="5"/>
                        <a:pt x="179" y="4"/>
                        <a:pt x="179" y="5"/>
                      </a:cubicBezTo>
                      <a:cubicBezTo>
                        <a:pt x="176" y="6"/>
                        <a:pt x="174" y="7"/>
                        <a:pt x="171" y="8"/>
                      </a:cubicBezTo>
                      <a:cubicBezTo>
                        <a:pt x="163" y="12"/>
                        <a:pt x="155" y="18"/>
                        <a:pt x="146" y="22"/>
                      </a:cubicBezTo>
                      <a:cubicBezTo>
                        <a:pt x="133" y="29"/>
                        <a:pt x="119" y="36"/>
                        <a:pt x="105" y="43"/>
                      </a:cubicBezTo>
                      <a:cubicBezTo>
                        <a:pt x="91" y="49"/>
                        <a:pt x="77" y="56"/>
                        <a:pt x="63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2" y="80"/>
                        <a:pt x="23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9"/>
                        <a:pt x="49" y="65"/>
                        <a:pt x="56" y="62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7" y="16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2" y="1"/>
                        <a:pt x="172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6" name="Freeform 4578"/>
                <p:cNvSpPr/>
                <p:nvPr/>
              </p:nvSpPr>
              <p:spPr bwMode="auto">
                <a:xfrm>
                  <a:off x="1217" y="-26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7" name="Freeform 4579"/>
                <p:cNvSpPr/>
                <p:nvPr/>
              </p:nvSpPr>
              <p:spPr bwMode="auto">
                <a:xfrm>
                  <a:off x="932" y="-171"/>
                  <a:ext cx="58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6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1 w 33"/>
                    <a:gd name="T13" fmla="*/ 2 h 16"/>
                    <a:gd name="T14" fmla="*/ 32 w 33"/>
                    <a:gd name="T15" fmla="*/ 2 h 16"/>
                    <a:gd name="T16" fmla="*/ 33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5"/>
                        <a:pt x="0" y="16"/>
                        <a:pt x="1" y="16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2" y="12"/>
                        <a:pt x="15" y="10"/>
                      </a:cubicBezTo>
                      <a:cubicBezTo>
                        <a:pt x="18" y="9"/>
                        <a:pt x="20" y="7"/>
                        <a:pt x="22" y="6"/>
                      </a:cubicBezTo>
                      <a:cubicBezTo>
                        <a:pt x="25" y="5"/>
                        <a:pt x="28" y="4"/>
                        <a:pt x="31" y="2"/>
                      </a:cubicBezTo>
                      <a:cubicBezTo>
                        <a:pt x="31" y="2"/>
                        <a:pt x="31" y="2"/>
                        <a:pt x="32" y="2"/>
                      </a:cubicBezTo>
                      <a:cubicBezTo>
                        <a:pt x="31" y="2"/>
                        <a:pt x="32" y="3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3" y="3"/>
                        <a:pt x="15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8" name="Freeform 4580"/>
                <p:cNvSpPr/>
                <p:nvPr/>
              </p:nvSpPr>
              <p:spPr bwMode="auto">
                <a:xfrm>
                  <a:off x="4355" y="1620"/>
                  <a:ext cx="48" cy="26"/>
                </a:xfrm>
                <a:custGeom>
                  <a:avLst/>
                  <a:gdLst>
                    <a:gd name="T0" fmla="*/ 25 w 28"/>
                    <a:gd name="T1" fmla="*/ 0 h 15"/>
                    <a:gd name="T2" fmla="*/ 15 w 28"/>
                    <a:gd name="T3" fmla="*/ 5 h 15"/>
                    <a:gd name="T4" fmla="*/ 1 w 28"/>
                    <a:gd name="T5" fmla="*/ 11 h 15"/>
                    <a:gd name="T6" fmla="*/ 0 w 28"/>
                    <a:gd name="T7" fmla="*/ 12 h 15"/>
                    <a:gd name="T8" fmla="*/ 1 w 28"/>
                    <a:gd name="T9" fmla="*/ 12 h 15"/>
                    <a:gd name="T10" fmla="*/ 1 w 28"/>
                    <a:gd name="T11" fmla="*/ 12 h 15"/>
                    <a:gd name="T12" fmla="*/ 16 w 28"/>
                    <a:gd name="T13" fmla="*/ 6 h 15"/>
                    <a:gd name="T14" fmla="*/ 22 w 28"/>
                    <a:gd name="T15" fmla="*/ 3 h 15"/>
                    <a:gd name="T16" fmla="*/ 21 w 28"/>
                    <a:gd name="T17" fmla="*/ 6 h 15"/>
                    <a:gd name="T18" fmla="*/ 3 w 28"/>
                    <a:gd name="T19" fmla="*/ 14 h 15"/>
                    <a:gd name="T20" fmla="*/ 8 w 28"/>
                    <a:gd name="T21" fmla="*/ 15 h 15"/>
                    <a:gd name="T22" fmla="*/ 15 w 28"/>
                    <a:gd name="T23" fmla="*/ 13 h 15"/>
                    <a:gd name="T24" fmla="*/ 18 w 28"/>
                    <a:gd name="T25" fmla="*/ 11 h 15"/>
                    <a:gd name="T26" fmla="*/ 18 w 28"/>
                    <a:gd name="T27" fmla="*/ 11 h 15"/>
                    <a:gd name="T28" fmla="*/ 5 w 28"/>
                    <a:gd name="T29" fmla="*/ 14 h 15"/>
                    <a:gd name="T30" fmla="*/ 24 w 28"/>
                    <a:gd name="T31" fmla="*/ 4 h 15"/>
                    <a:gd name="T32" fmla="*/ 26 w 28"/>
                    <a:gd name="T33" fmla="*/ 1 h 15"/>
                    <a:gd name="T34" fmla="*/ 25 w 28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22" y="2"/>
                        <a:pt x="18" y="4"/>
                        <a:pt x="15" y="5"/>
                      </a:cubicBezTo>
                      <a:cubicBezTo>
                        <a:pt x="10" y="7"/>
                        <a:pt x="5" y="9"/>
                        <a:pt x="1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11" y="8"/>
                        <a:pt x="16" y="6"/>
                      </a:cubicBezTo>
                      <a:cubicBezTo>
                        <a:pt x="18" y="5"/>
                        <a:pt x="20" y="4"/>
                        <a:pt x="22" y="3"/>
                      </a:cubicBezTo>
                      <a:cubicBezTo>
                        <a:pt x="28" y="0"/>
                        <a:pt x="22" y="5"/>
                        <a:pt x="21" y="6"/>
                      </a:cubicBezTo>
                      <a:cubicBezTo>
                        <a:pt x="15" y="9"/>
                        <a:pt x="8" y="9"/>
                        <a:pt x="3" y="14"/>
                      </a:cubicBezTo>
                      <a:cubicBezTo>
                        <a:pt x="5" y="14"/>
                        <a:pt x="6" y="15"/>
                        <a:pt x="8" y="15"/>
                      </a:cubicBezTo>
                      <a:cubicBezTo>
                        <a:pt x="11" y="14"/>
                        <a:pt x="13" y="13"/>
                        <a:pt x="15" y="13"/>
                      </a:cubicBezTo>
                      <a:cubicBezTo>
                        <a:pt x="16" y="12"/>
                        <a:pt x="17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3" y="11"/>
                        <a:pt x="9" y="14"/>
                        <a:pt x="5" y="14"/>
                      </a:cubicBezTo>
                      <a:cubicBezTo>
                        <a:pt x="10" y="9"/>
                        <a:pt x="19" y="10"/>
                        <a:pt x="24" y="4"/>
                      </a:cubicBezTo>
                      <a:cubicBezTo>
                        <a:pt x="25" y="3"/>
                        <a:pt x="26" y="2"/>
                        <a:pt x="26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9" name="Freeform 4581"/>
                <p:cNvSpPr/>
                <p:nvPr/>
              </p:nvSpPr>
              <p:spPr bwMode="auto">
                <a:xfrm>
                  <a:off x="4099" y="1502"/>
                  <a:ext cx="4" cy="7"/>
                </a:xfrm>
                <a:custGeom>
                  <a:avLst/>
                  <a:gdLst>
                    <a:gd name="T0" fmla="*/ 2 w 2"/>
                    <a:gd name="T1" fmla="*/ 0 h 4"/>
                    <a:gd name="T2" fmla="*/ 0 w 2"/>
                    <a:gd name="T3" fmla="*/ 2 h 4"/>
                    <a:gd name="T4" fmla="*/ 1 w 2"/>
                    <a:gd name="T5" fmla="*/ 4 h 4"/>
                    <a:gd name="T6" fmla="*/ 2 w 2"/>
                    <a:gd name="T7" fmla="*/ 3 h 4"/>
                    <a:gd name="T8" fmla="*/ 2 w 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2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0" name="Freeform 4582"/>
                <p:cNvSpPr/>
                <p:nvPr/>
              </p:nvSpPr>
              <p:spPr bwMode="auto">
                <a:xfrm>
                  <a:off x="4099" y="1498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1" name="Freeform 4583"/>
                <p:cNvSpPr/>
                <p:nvPr/>
              </p:nvSpPr>
              <p:spPr bwMode="auto">
                <a:xfrm>
                  <a:off x="4101" y="1479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4 w 4"/>
                    <a:gd name="T3" fmla="*/ 0 h 3"/>
                    <a:gd name="T4" fmla="*/ 3 w 4"/>
                    <a:gd name="T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3" y="1"/>
                        <a:pt x="3" y="0"/>
                        <a:pt x="4" y="0"/>
                      </a:cubicBezTo>
                      <a:cubicBezTo>
                        <a:pt x="1" y="2"/>
                        <a:pt x="0" y="3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2" name="Freeform 4584"/>
                <p:cNvSpPr/>
                <p:nvPr/>
              </p:nvSpPr>
              <p:spPr bwMode="auto">
                <a:xfrm>
                  <a:off x="4167" y="1477"/>
                  <a:ext cx="5" cy="4"/>
                </a:xfrm>
                <a:custGeom>
                  <a:avLst/>
                  <a:gdLst>
                    <a:gd name="T0" fmla="*/ 0 w 3"/>
                    <a:gd name="T1" fmla="*/ 2 h 2"/>
                    <a:gd name="T2" fmla="*/ 2 w 3"/>
                    <a:gd name="T3" fmla="*/ 1 h 2"/>
                    <a:gd name="T4" fmla="*/ 3 w 3"/>
                    <a:gd name="T5" fmla="*/ 0 h 2"/>
                    <a:gd name="T6" fmla="*/ 2 w 3"/>
                    <a:gd name="T7" fmla="*/ 0 h 2"/>
                    <a:gd name="T8" fmla="*/ 0 w 3"/>
                    <a:gd name="T9" fmla="*/ 1 h 2"/>
                    <a:gd name="T10" fmla="*/ 0 w 3"/>
                    <a:gd name="T11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1"/>
                        <a:pt x="1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3" name="Freeform 4585"/>
                <p:cNvSpPr/>
                <p:nvPr/>
              </p:nvSpPr>
              <p:spPr bwMode="auto">
                <a:xfrm>
                  <a:off x="4096" y="1444"/>
                  <a:ext cx="73" cy="58"/>
                </a:xfrm>
                <a:custGeom>
                  <a:avLst/>
                  <a:gdLst>
                    <a:gd name="T0" fmla="*/ 5 w 42"/>
                    <a:gd name="T1" fmla="*/ 29 h 33"/>
                    <a:gd name="T2" fmla="*/ 6 w 42"/>
                    <a:gd name="T3" fmla="*/ 23 h 33"/>
                    <a:gd name="T4" fmla="*/ 3 w 42"/>
                    <a:gd name="T5" fmla="*/ 25 h 33"/>
                    <a:gd name="T6" fmla="*/ 2 w 42"/>
                    <a:gd name="T7" fmla="*/ 24 h 33"/>
                    <a:gd name="T8" fmla="*/ 9 w 42"/>
                    <a:gd name="T9" fmla="*/ 15 h 33"/>
                    <a:gd name="T10" fmla="*/ 15 w 42"/>
                    <a:gd name="T11" fmla="*/ 10 h 33"/>
                    <a:gd name="T12" fmla="*/ 22 w 42"/>
                    <a:gd name="T13" fmla="*/ 7 h 33"/>
                    <a:gd name="T14" fmla="*/ 24 w 42"/>
                    <a:gd name="T15" fmla="*/ 6 h 33"/>
                    <a:gd name="T16" fmla="*/ 25 w 42"/>
                    <a:gd name="T17" fmla="*/ 7 h 33"/>
                    <a:gd name="T18" fmla="*/ 24 w 42"/>
                    <a:gd name="T19" fmla="*/ 7 h 33"/>
                    <a:gd name="T20" fmla="*/ 38 w 42"/>
                    <a:gd name="T21" fmla="*/ 15 h 33"/>
                    <a:gd name="T22" fmla="*/ 39 w 42"/>
                    <a:gd name="T23" fmla="*/ 14 h 33"/>
                    <a:gd name="T24" fmla="*/ 40 w 42"/>
                    <a:gd name="T25" fmla="*/ 15 h 33"/>
                    <a:gd name="T26" fmla="*/ 38 w 42"/>
                    <a:gd name="T27" fmla="*/ 16 h 33"/>
                    <a:gd name="T28" fmla="*/ 40 w 42"/>
                    <a:gd name="T29" fmla="*/ 19 h 33"/>
                    <a:gd name="T30" fmla="*/ 41 w 42"/>
                    <a:gd name="T31" fmla="*/ 18 h 33"/>
                    <a:gd name="T32" fmla="*/ 41 w 42"/>
                    <a:gd name="T33" fmla="*/ 16 h 33"/>
                    <a:gd name="T34" fmla="*/ 42 w 42"/>
                    <a:gd name="T35" fmla="*/ 12 h 33"/>
                    <a:gd name="T36" fmla="*/ 16 w 42"/>
                    <a:gd name="T37" fmla="*/ 3 h 33"/>
                    <a:gd name="T38" fmla="*/ 0 w 42"/>
                    <a:gd name="T39" fmla="*/ 30 h 33"/>
                    <a:gd name="T40" fmla="*/ 1 w 42"/>
                    <a:gd name="T41" fmla="*/ 33 h 33"/>
                    <a:gd name="T42" fmla="*/ 5 w 42"/>
                    <a:gd name="T43" fmla="*/ 29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2" h="33">
                      <a:moveTo>
                        <a:pt x="5" y="29"/>
                      </a:moveTo>
                      <a:cubicBezTo>
                        <a:pt x="5" y="27"/>
                        <a:pt x="5" y="25"/>
                        <a:pt x="6" y="23"/>
                      </a:cubicBezTo>
                      <a:cubicBezTo>
                        <a:pt x="5" y="23"/>
                        <a:pt x="4" y="24"/>
                        <a:pt x="3" y="25"/>
                      </a:cubicBezTo>
                      <a:cubicBezTo>
                        <a:pt x="2" y="25"/>
                        <a:pt x="2" y="24"/>
                        <a:pt x="2" y="24"/>
                      </a:cubicBezTo>
                      <a:cubicBezTo>
                        <a:pt x="3" y="20"/>
                        <a:pt x="6" y="18"/>
                        <a:pt x="9" y="15"/>
                      </a:cubicBezTo>
                      <a:cubicBezTo>
                        <a:pt x="10" y="13"/>
                        <a:pt x="12" y="11"/>
                        <a:pt x="15" y="10"/>
                      </a:cubicBezTo>
                      <a:cubicBezTo>
                        <a:pt x="17" y="8"/>
                        <a:pt x="20" y="7"/>
                        <a:pt x="22" y="7"/>
                      </a:cubicBezTo>
                      <a:cubicBezTo>
                        <a:pt x="23" y="7"/>
                        <a:pt x="24" y="6"/>
                        <a:pt x="24" y="6"/>
                      </a:cubicBezTo>
                      <a:cubicBezTo>
                        <a:pt x="25" y="5"/>
                        <a:pt x="26" y="6"/>
                        <a:pt x="25" y="7"/>
                      </a:cubicBezTo>
                      <a:cubicBezTo>
                        <a:pt x="25" y="7"/>
                        <a:pt x="25" y="7"/>
                        <a:pt x="24" y="7"/>
                      </a:cubicBezTo>
                      <a:cubicBezTo>
                        <a:pt x="30" y="8"/>
                        <a:pt x="34" y="11"/>
                        <a:pt x="38" y="15"/>
                      </a:cubicBezTo>
                      <a:cubicBezTo>
                        <a:pt x="38" y="15"/>
                        <a:pt x="39" y="15"/>
                        <a:pt x="39" y="14"/>
                      </a:cubicBezTo>
                      <a:cubicBezTo>
                        <a:pt x="40" y="14"/>
                        <a:pt x="41" y="15"/>
                        <a:pt x="40" y="15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9" y="17"/>
                        <a:pt x="39" y="18"/>
                        <a:pt x="40" y="19"/>
                      </a:cubicBezTo>
                      <a:cubicBezTo>
                        <a:pt x="40" y="19"/>
                        <a:pt x="41" y="19"/>
                        <a:pt x="41" y="18"/>
                      </a:cubicBezTo>
                      <a:cubicBezTo>
                        <a:pt x="41" y="18"/>
                        <a:pt x="41" y="17"/>
                        <a:pt x="41" y="16"/>
                      </a:cubicBezTo>
                      <a:cubicBezTo>
                        <a:pt x="41" y="15"/>
                        <a:pt x="41" y="13"/>
                        <a:pt x="42" y="12"/>
                      </a:cubicBezTo>
                      <a:cubicBezTo>
                        <a:pt x="36" y="4"/>
                        <a:pt x="27" y="0"/>
                        <a:pt x="16" y="3"/>
                      </a:cubicBezTo>
                      <a:cubicBezTo>
                        <a:pt x="3" y="7"/>
                        <a:pt x="1" y="19"/>
                        <a:pt x="0" y="30"/>
                      </a:cubicBezTo>
                      <a:cubicBezTo>
                        <a:pt x="0" y="31"/>
                        <a:pt x="1" y="32"/>
                        <a:pt x="1" y="33"/>
                      </a:cubicBezTo>
                      <a:cubicBezTo>
                        <a:pt x="2" y="31"/>
                        <a:pt x="3" y="30"/>
                        <a:pt x="5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7" name="Freeform 4586"/>
                <p:cNvSpPr/>
                <p:nvPr/>
              </p:nvSpPr>
              <p:spPr bwMode="auto">
                <a:xfrm>
                  <a:off x="4174" y="1463"/>
                  <a:ext cx="3" cy="6"/>
                </a:xfrm>
                <a:custGeom>
                  <a:avLst/>
                  <a:gdLst>
                    <a:gd name="T0" fmla="*/ 0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0 w 2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0" y="3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8" name="Freeform 4587"/>
                <p:cNvSpPr/>
                <p:nvPr/>
              </p:nvSpPr>
              <p:spPr bwMode="auto">
                <a:xfrm>
                  <a:off x="4167" y="1432"/>
                  <a:ext cx="69" cy="45"/>
                </a:xfrm>
                <a:custGeom>
                  <a:avLst/>
                  <a:gdLst>
                    <a:gd name="T0" fmla="*/ 0 w 40"/>
                    <a:gd name="T1" fmla="*/ 25 h 26"/>
                    <a:gd name="T2" fmla="*/ 2 w 40"/>
                    <a:gd name="T3" fmla="*/ 24 h 26"/>
                    <a:gd name="T4" fmla="*/ 3 w 40"/>
                    <a:gd name="T5" fmla="*/ 25 h 26"/>
                    <a:gd name="T6" fmla="*/ 2 w 40"/>
                    <a:gd name="T7" fmla="*/ 26 h 26"/>
                    <a:gd name="T8" fmla="*/ 3 w 40"/>
                    <a:gd name="T9" fmla="*/ 26 h 26"/>
                    <a:gd name="T10" fmla="*/ 4 w 40"/>
                    <a:gd name="T11" fmla="*/ 25 h 26"/>
                    <a:gd name="T12" fmla="*/ 5 w 40"/>
                    <a:gd name="T13" fmla="*/ 24 h 26"/>
                    <a:gd name="T14" fmla="*/ 5 w 40"/>
                    <a:gd name="T15" fmla="*/ 22 h 26"/>
                    <a:gd name="T16" fmla="*/ 2 w 40"/>
                    <a:gd name="T17" fmla="*/ 23 h 26"/>
                    <a:gd name="T18" fmla="*/ 1 w 40"/>
                    <a:gd name="T19" fmla="*/ 22 h 26"/>
                    <a:gd name="T20" fmla="*/ 8 w 40"/>
                    <a:gd name="T21" fmla="*/ 16 h 26"/>
                    <a:gd name="T22" fmla="*/ 16 w 40"/>
                    <a:gd name="T23" fmla="*/ 7 h 26"/>
                    <a:gd name="T24" fmla="*/ 23 w 40"/>
                    <a:gd name="T25" fmla="*/ 6 h 26"/>
                    <a:gd name="T26" fmla="*/ 25 w 40"/>
                    <a:gd name="T27" fmla="*/ 5 h 26"/>
                    <a:gd name="T28" fmla="*/ 25 w 40"/>
                    <a:gd name="T29" fmla="*/ 6 h 26"/>
                    <a:gd name="T30" fmla="*/ 25 w 40"/>
                    <a:gd name="T31" fmla="*/ 6 h 26"/>
                    <a:gd name="T32" fmla="*/ 29 w 40"/>
                    <a:gd name="T33" fmla="*/ 9 h 26"/>
                    <a:gd name="T34" fmla="*/ 29 w 40"/>
                    <a:gd name="T35" fmla="*/ 9 h 26"/>
                    <a:gd name="T36" fmla="*/ 29 w 40"/>
                    <a:gd name="T37" fmla="*/ 9 h 26"/>
                    <a:gd name="T38" fmla="*/ 30 w 40"/>
                    <a:gd name="T39" fmla="*/ 10 h 26"/>
                    <a:gd name="T40" fmla="*/ 30 w 40"/>
                    <a:gd name="T41" fmla="*/ 10 h 26"/>
                    <a:gd name="T42" fmla="*/ 32 w 40"/>
                    <a:gd name="T43" fmla="*/ 13 h 26"/>
                    <a:gd name="T44" fmla="*/ 33 w 40"/>
                    <a:gd name="T45" fmla="*/ 12 h 26"/>
                    <a:gd name="T46" fmla="*/ 34 w 40"/>
                    <a:gd name="T47" fmla="*/ 13 h 26"/>
                    <a:gd name="T48" fmla="*/ 33 w 40"/>
                    <a:gd name="T49" fmla="*/ 14 h 26"/>
                    <a:gd name="T50" fmla="*/ 36 w 40"/>
                    <a:gd name="T51" fmla="*/ 18 h 26"/>
                    <a:gd name="T52" fmla="*/ 36 w 40"/>
                    <a:gd name="T53" fmla="*/ 18 h 26"/>
                    <a:gd name="T54" fmla="*/ 36 w 40"/>
                    <a:gd name="T55" fmla="*/ 19 h 26"/>
                    <a:gd name="T56" fmla="*/ 36 w 40"/>
                    <a:gd name="T57" fmla="*/ 19 h 26"/>
                    <a:gd name="T58" fmla="*/ 37 w 40"/>
                    <a:gd name="T59" fmla="*/ 21 h 26"/>
                    <a:gd name="T60" fmla="*/ 39 w 40"/>
                    <a:gd name="T61" fmla="*/ 23 h 26"/>
                    <a:gd name="T62" fmla="*/ 40 w 40"/>
                    <a:gd name="T63" fmla="*/ 23 h 26"/>
                    <a:gd name="T64" fmla="*/ 38 w 40"/>
                    <a:gd name="T65" fmla="*/ 19 h 26"/>
                    <a:gd name="T66" fmla="*/ 40 w 40"/>
                    <a:gd name="T67" fmla="*/ 15 h 26"/>
                    <a:gd name="T68" fmla="*/ 20 w 40"/>
                    <a:gd name="T69" fmla="*/ 1 h 26"/>
                    <a:gd name="T70" fmla="*/ 1 w 40"/>
                    <a:gd name="T71" fmla="*/ 19 h 26"/>
                    <a:gd name="T72" fmla="*/ 0 w 40"/>
                    <a:gd name="T73" fmla="*/ 23 h 26"/>
                    <a:gd name="T74" fmla="*/ 0 w 40"/>
                    <a:gd name="T75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" h="26">
                      <a:moveTo>
                        <a:pt x="0" y="25"/>
                      </a:moveTo>
                      <a:cubicBezTo>
                        <a:pt x="1" y="25"/>
                        <a:pt x="2" y="24"/>
                        <a:pt x="2" y="24"/>
                      </a:cubicBezTo>
                      <a:cubicBezTo>
                        <a:pt x="3" y="23"/>
                        <a:pt x="4" y="24"/>
                        <a:pt x="3" y="25"/>
                      </a:cubicBezTo>
                      <a:cubicBezTo>
                        <a:pt x="3" y="25"/>
                        <a:pt x="2" y="26"/>
                        <a:pt x="2" y="26"/>
                      </a:cubicBezTo>
                      <a:cubicBezTo>
                        <a:pt x="2" y="26"/>
                        <a:pt x="3" y="26"/>
                        <a:pt x="3" y="26"/>
                      </a:cubicBezTo>
                      <a:cubicBezTo>
                        <a:pt x="4" y="26"/>
                        <a:pt x="4" y="26"/>
                        <a:pt x="4" y="25"/>
                      </a:cubicBezTo>
                      <a:cubicBezTo>
                        <a:pt x="5" y="25"/>
                        <a:pt x="5" y="25"/>
                        <a:pt x="5" y="24"/>
                      </a:cubicBezTo>
                      <a:cubicBezTo>
                        <a:pt x="5" y="23"/>
                        <a:pt x="5" y="23"/>
                        <a:pt x="5" y="22"/>
                      </a:cubicBezTo>
                      <a:cubicBezTo>
                        <a:pt x="4" y="22"/>
                        <a:pt x="3" y="23"/>
                        <a:pt x="2" y="23"/>
                      </a:cubicBezTo>
                      <a:cubicBezTo>
                        <a:pt x="1" y="23"/>
                        <a:pt x="1" y="22"/>
                        <a:pt x="1" y="22"/>
                      </a:cubicBezTo>
                      <a:cubicBezTo>
                        <a:pt x="3" y="19"/>
                        <a:pt x="5" y="18"/>
                        <a:pt x="8" y="16"/>
                      </a:cubicBezTo>
                      <a:cubicBezTo>
                        <a:pt x="10" y="12"/>
                        <a:pt x="13" y="10"/>
                        <a:pt x="16" y="7"/>
                      </a:cubicBezTo>
                      <a:cubicBezTo>
                        <a:pt x="19" y="6"/>
                        <a:pt x="21" y="6"/>
                        <a:pt x="23" y="6"/>
                      </a:cubicBezTo>
                      <a:cubicBezTo>
                        <a:pt x="23" y="6"/>
                        <a:pt x="24" y="5"/>
                        <a:pt x="25" y="5"/>
                      </a:cubicBezTo>
                      <a:cubicBezTo>
                        <a:pt x="26" y="4"/>
                        <a:pt x="26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6" y="7"/>
                        <a:pt x="27" y="8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30" y="8"/>
                        <a:pt x="31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1" y="11"/>
                        <a:pt x="32" y="12"/>
                        <a:pt x="32" y="13"/>
                      </a:cubicBezTo>
                      <a:cubicBezTo>
                        <a:pt x="33" y="13"/>
                        <a:pt x="33" y="12"/>
                        <a:pt x="33" y="12"/>
                      </a:cubicBezTo>
                      <a:cubicBezTo>
                        <a:pt x="34" y="12"/>
                        <a:pt x="34" y="13"/>
                        <a:pt x="34" y="13"/>
                      </a:cubicBezTo>
                      <a:cubicBezTo>
                        <a:pt x="34" y="13"/>
                        <a:pt x="33" y="14"/>
                        <a:pt x="33" y="14"/>
                      </a:cubicBezTo>
                      <a:cubicBezTo>
                        <a:pt x="34" y="15"/>
                        <a:pt x="35" y="17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7"/>
                        <a:pt x="37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37" y="20"/>
                        <a:pt x="37" y="21"/>
                        <a:pt x="37" y="21"/>
                      </a:cubicBezTo>
                      <a:cubicBezTo>
                        <a:pt x="38" y="22"/>
                        <a:pt x="39" y="23"/>
                        <a:pt x="39" y="23"/>
                      </a:cubicBezTo>
                      <a:cubicBezTo>
                        <a:pt x="39" y="23"/>
                        <a:pt x="40" y="23"/>
                        <a:pt x="40" y="23"/>
                      </a:cubicBezTo>
                      <a:cubicBezTo>
                        <a:pt x="38" y="22"/>
                        <a:pt x="37" y="20"/>
                        <a:pt x="38" y="19"/>
                      </a:cubicBezTo>
                      <a:cubicBezTo>
                        <a:pt x="39" y="18"/>
                        <a:pt x="39" y="16"/>
                        <a:pt x="40" y="15"/>
                      </a:cubicBezTo>
                      <a:cubicBezTo>
                        <a:pt x="36" y="7"/>
                        <a:pt x="29" y="0"/>
                        <a:pt x="20" y="1"/>
                      </a:cubicBezTo>
                      <a:cubicBezTo>
                        <a:pt x="10" y="3"/>
                        <a:pt x="3" y="10"/>
                        <a:pt x="1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0" y="24"/>
                        <a:pt x="0" y="25"/>
                        <a:pt x="0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0" name="Freeform 4588"/>
                <p:cNvSpPr/>
                <p:nvPr/>
              </p:nvSpPr>
              <p:spPr bwMode="auto">
                <a:xfrm>
                  <a:off x="4231" y="1429"/>
                  <a:ext cx="84" cy="50"/>
                </a:xfrm>
                <a:custGeom>
                  <a:avLst/>
                  <a:gdLst>
                    <a:gd name="T0" fmla="*/ 3 w 48"/>
                    <a:gd name="T1" fmla="*/ 25 h 29"/>
                    <a:gd name="T2" fmla="*/ 4 w 48"/>
                    <a:gd name="T3" fmla="*/ 24 h 29"/>
                    <a:gd name="T4" fmla="*/ 6 w 48"/>
                    <a:gd name="T5" fmla="*/ 22 h 29"/>
                    <a:gd name="T6" fmla="*/ 27 w 48"/>
                    <a:gd name="T7" fmla="*/ 10 h 29"/>
                    <a:gd name="T8" fmla="*/ 30 w 48"/>
                    <a:gd name="T9" fmla="*/ 9 h 29"/>
                    <a:gd name="T10" fmla="*/ 31 w 48"/>
                    <a:gd name="T11" fmla="*/ 10 h 29"/>
                    <a:gd name="T12" fmla="*/ 31 w 48"/>
                    <a:gd name="T13" fmla="*/ 10 h 29"/>
                    <a:gd name="T14" fmla="*/ 37 w 48"/>
                    <a:gd name="T15" fmla="*/ 13 h 29"/>
                    <a:gd name="T16" fmla="*/ 38 w 48"/>
                    <a:gd name="T17" fmla="*/ 13 h 29"/>
                    <a:gd name="T18" fmla="*/ 38 w 48"/>
                    <a:gd name="T19" fmla="*/ 14 h 29"/>
                    <a:gd name="T20" fmla="*/ 42 w 48"/>
                    <a:gd name="T21" fmla="*/ 21 h 29"/>
                    <a:gd name="T22" fmla="*/ 43 w 48"/>
                    <a:gd name="T23" fmla="*/ 21 h 29"/>
                    <a:gd name="T24" fmla="*/ 44 w 48"/>
                    <a:gd name="T25" fmla="*/ 22 h 29"/>
                    <a:gd name="T26" fmla="*/ 42 w 48"/>
                    <a:gd name="T27" fmla="*/ 23 h 29"/>
                    <a:gd name="T28" fmla="*/ 42 w 48"/>
                    <a:gd name="T29" fmla="*/ 27 h 29"/>
                    <a:gd name="T30" fmla="*/ 43 w 48"/>
                    <a:gd name="T31" fmla="*/ 29 h 29"/>
                    <a:gd name="T32" fmla="*/ 43 w 48"/>
                    <a:gd name="T33" fmla="*/ 29 h 29"/>
                    <a:gd name="T34" fmla="*/ 44 w 48"/>
                    <a:gd name="T35" fmla="*/ 26 h 29"/>
                    <a:gd name="T36" fmla="*/ 48 w 48"/>
                    <a:gd name="T37" fmla="*/ 24 h 29"/>
                    <a:gd name="T38" fmla="*/ 3 w 48"/>
                    <a:gd name="T39" fmla="*/ 17 h 29"/>
                    <a:gd name="T40" fmla="*/ 1 w 48"/>
                    <a:gd name="T41" fmla="*/ 21 h 29"/>
                    <a:gd name="T42" fmla="*/ 3 w 48"/>
                    <a:gd name="T43" fmla="*/ 2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9">
                      <a:moveTo>
                        <a:pt x="3" y="25"/>
                      </a:moveTo>
                      <a:cubicBezTo>
                        <a:pt x="3" y="24"/>
                        <a:pt x="3" y="24"/>
                        <a:pt x="4" y="24"/>
                      </a:cubicBezTo>
                      <a:cubicBezTo>
                        <a:pt x="5" y="23"/>
                        <a:pt x="6" y="23"/>
                        <a:pt x="6" y="22"/>
                      </a:cubicBezTo>
                      <a:cubicBezTo>
                        <a:pt x="11" y="15"/>
                        <a:pt x="19" y="10"/>
                        <a:pt x="27" y="10"/>
                      </a:cubicBezTo>
                      <a:cubicBezTo>
                        <a:pt x="28" y="10"/>
                        <a:pt x="29" y="9"/>
                        <a:pt x="30" y="9"/>
                      </a:cubicBezTo>
                      <a:cubicBezTo>
                        <a:pt x="31" y="9"/>
                        <a:pt x="32" y="10"/>
                        <a:pt x="31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3" y="11"/>
                        <a:pt x="36" y="12"/>
                        <a:pt x="37" y="13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8" y="13"/>
                        <a:pt x="39" y="14"/>
                        <a:pt x="38" y="14"/>
                      </a:cubicBezTo>
                      <a:cubicBezTo>
                        <a:pt x="40" y="16"/>
                        <a:pt x="41" y="18"/>
                        <a:pt x="42" y="21"/>
                      </a:cubicBezTo>
                      <a:cubicBezTo>
                        <a:pt x="42" y="21"/>
                        <a:pt x="43" y="21"/>
                        <a:pt x="43" y="21"/>
                      </a:cubicBezTo>
                      <a:cubicBezTo>
                        <a:pt x="44" y="21"/>
                        <a:pt x="44" y="22"/>
                        <a:pt x="44" y="22"/>
                      </a:cubicBezTo>
                      <a:cubicBezTo>
                        <a:pt x="43" y="22"/>
                        <a:pt x="43" y="22"/>
                        <a:pt x="42" y="23"/>
                      </a:cubicBezTo>
                      <a:cubicBezTo>
                        <a:pt x="42" y="24"/>
                        <a:pt x="42" y="26"/>
                        <a:pt x="42" y="27"/>
                      </a:cubicBezTo>
                      <a:cubicBezTo>
                        <a:pt x="42" y="28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8"/>
                        <a:pt x="43" y="27"/>
                        <a:pt x="44" y="26"/>
                      </a:cubicBezTo>
                      <a:cubicBezTo>
                        <a:pt x="45" y="25"/>
                        <a:pt x="46" y="25"/>
                        <a:pt x="48" y="24"/>
                      </a:cubicBezTo>
                      <a:cubicBezTo>
                        <a:pt x="46" y="0"/>
                        <a:pt x="15" y="0"/>
                        <a:pt x="3" y="17"/>
                      </a:cubicBezTo>
                      <a:cubicBezTo>
                        <a:pt x="2" y="18"/>
                        <a:pt x="2" y="20"/>
                        <a:pt x="1" y="21"/>
                      </a:cubicBezTo>
                      <a:cubicBezTo>
                        <a:pt x="0" y="22"/>
                        <a:pt x="1" y="24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3" name="Freeform 4589"/>
                <p:cNvSpPr/>
                <p:nvPr/>
              </p:nvSpPr>
              <p:spPr bwMode="auto">
                <a:xfrm>
                  <a:off x="4306" y="1453"/>
                  <a:ext cx="77" cy="70"/>
                </a:xfrm>
                <a:custGeom>
                  <a:avLst/>
                  <a:gdLst>
                    <a:gd name="T0" fmla="*/ 0 w 44"/>
                    <a:gd name="T1" fmla="*/ 15 h 40"/>
                    <a:gd name="T2" fmla="*/ 3 w 44"/>
                    <a:gd name="T3" fmla="*/ 13 h 40"/>
                    <a:gd name="T4" fmla="*/ 4 w 44"/>
                    <a:gd name="T5" fmla="*/ 14 h 40"/>
                    <a:gd name="T6" fmla="*/ 1 w 44"/>
                    <a:gd name="T7" fmla="*/ 16 h 40"/>
                    <a:gd name="T8" fmla="*/ 5 w 44"/>
                    <a:gd name="T9" fmla="*/ 16 h 40"/>
                    <a:gd name="T10" fmla="*/ 28 w 44"/>
                    <a:gd name="T11" fmla="*/ 10 h 40"/>
                    <a:gd name="T12" fmla="*/ 29 w 44"/>
                    <a:gd name="T13" fmla="*/ 10 h 40"/>
                    <a:gd name="T14" fmla="*/ 30 w 44"/>
                    <a:gd name="T15" fmla="*/ 11 h 40"/>
                    <a:gd name="T16" fmla="*/ 29 w 44"/>
                    <a:gd name="T17" fmla="*/ 11 h 40"/>
                    <a:gd name="T18" fmla="*/ 32 w 44"/>
                    <a:gd name="T19" fmla="*/ 14 h 40"/>
                    <a:gd name="T20" fmla="*/ 35 w 44"/>
                    <a:gd name="T21" fmla="*/ 19 h 40"/>
                    <a:gd name="T22" fmla="*/ 36 w 44"/>
                    <a:gd name="T23" fmla="*/ 18 h 40"/>
                    <a:gd name="T24" fmla="*/ 36 w 44"/>
                    <a:gd name="T25" fmla="*/ 19 h 40"/>
                    <a:gd name="T26" fmla="*/ 36 w 44"/>
                    <a:gd name="T27" fmla="*/ 20 h 40"/>
                    <a:gd name="T28" fmla="*/ 36 w 44"/>
                    <a:gd name="T29" fmla="*/ 33 h 40"/>
                    <a:gd name="T30" fmla="*/ 36 w 44"/>
                    <a:gd name="T31" fmla="*/ 34 h 40"/>
                    <a:gd name="T32" fmla="*/ 36 w 44"/>
                    <a:gd name="T33" fmla="*/ 34 h 40"/>
                    <a:gd name="T34" fmla="*/ 34 w 44"/>
                    <a:gd name="T35" fmla="*/ 37 h 40"/>
                    <a:gd name="T36" fmla="*/ 35 w 44"/>
                    <a:gd name="T37" fmla="*/ 40 h 40"/>
                    <a:gd name="T38" fmla="*/ 36 w 44"/>
                    <a:gd name="T39" fmla="*/ 36 h 40"/>
                    <a:gd name="T40" fmla="*/ 41 w 44"/>
                    <a:gd name="T41" fmla="*/ 35 h 40"/>
                    <a:gd name="T42" fmla="*/ 35 w 44"/>
                    <a:gd name="T43" fmla="*/ 9 h 40"/>
                    <a:gd name="T44" fmla="*/ 5 w 44"/>
                    <a:gd name="T45" fmla="*/ 10 h 40"/>
                    <a:gd name="T46" fmla="*/ 1 w 44"/>
                    <a:gd name="T47" fmla="*/ 12 h 40"/>
                    <a:gd name="T48" fmla="*/ 0 w 44"/>
                    <a:gd name="T49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40">
                      <a:moveTo>
                        <a:pt x="0" y="15"/>
                      </a:moveTo>
                      <a:cubicBezTo>
                        <a:pt x="1" y="14"/>
                        <a:pt x="2" y="13"/>
                        <a:pt x="3" y="13"/>
                      </a:cubicBezTo>
                      <a:cubicBezTo>
                        <a:pt x="3" y="12"/>
                        <a:pt x="4" y="13"/>
                        <a:pt x="4" y="14"/>
                      </a:cubicBezTo>
                      <a:cubicBezTo>
                        <a:pt x="3" y="15"/>
                        <a:pt x="2" y="15"/>
                        <a:pt x="1" y="16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11" y="11"/>
                        <a:pt x="20" y="7"/>
                        <a:pt x="28" y="10"/>
                      </a:cubicBezTo>
                      <a:cubicBezTo>
                        <a:pt x="28" y="10"/>
                        <a:pt x="29" y="10"/>
                        <a:pt x="29" y="10"/>
                      </a:cubicBezTo>
                      <a:cubicBezTo>
                        <a:pt x="30" y="9"/>
                        <a:pt x="30" y="11"/>
                        <a:pt x="30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30" y="12"/>
                        <a:pt x="31" y="13"/>
                        <a:pt x="32" y="14"/>
                      </a:cubicBezTo>
                      <a:cubicBezTo>
                        <a:pt x="33" y="15"/>
                        <a:pt x="34" y="17"/>
                        <a:pt x="35" y="19"/>
                      </a:cubicBezTo>
                      <a:cubicBezTo>
                        <a:pt x="35" y="19"/>
                        <a:pt x="35" y="18"/>
                        <a:pt x="36" y="18"/>
                      </a:cubicBezTo>
                      <a:cubicBezTo>
                        <a:pt x="36" y="18"/>
                        <a:pt x="37" y="19"/>
                        <a:pt x="36" y="19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7" y="24"/>
                        <a:pt x="37" y="29"/>
                        <a:pt x="36" y="33"/>
                      </a:cubicBezTo>
                      <a:cubicBezTo>
                        <a:pt x="36" y="33"/>
                        <a:pt x="36" y="34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5" y="35"/>
                        <a:pt x="35" y="36"/>
                        <a:pt x="34" y="37"/>
                      </a:cubicBezTo>
                      <a:cubicBezTo>
                        <a:pt x="34" y="38"/>
                        <a:pt x="34" y="39"/>
                        <a:pt x="35" y="40"/>
                      </a:cubicBezTo>
                      <a:cubicBezTo>
                        <a:pt x="34" y="39"/>
                        <a:pt x="34" y="37"/>
                        <a:pt x="36" y="36"/>
                      </a:cubicBezTo>
                      <a:cubicBezTo>
                        <a:pt x="38" y="35"/>
                        <a:pt x="39" y="35"/>
                        <a:pt x="41" y="35"/>
                      </a:cubicBezTo>
                      <a:cubicBezTo>
                        <a:pt x="44" y="26"/>
                        <a:pt x="41" y="15"/>
                        <a:pt x="35" y="9"/>
                      </a:cubicBezTo>
                      <a:cubicBezTo>
                        <a:pt x="26" y="0"/>
                        <a:pt x="14" y="4"/>
                        <a:pt x="5" y="10"/>
                      </a:cubicBezTo>
                      <a:cubicBezTo>
                        <a:pt x="3" y="11"/>
                        <a:pt x="2" y="11"/>
                        <a:pt x="1" y="12"/>
                      </a:cubicBezTo>
                      <a:cubicBezTo>
                        <a:pt x="0" y="13"/>
                        <a:pt x="0" y="14"/>
                        <a:pt x="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4" name="Freeform 4590"/>
                <p:cNvSpPr/>
                <p:nvPr/>
              </p:nvSpPr>
              <p:spPr bwMode="auto">
                <a:xfrm>
                  <a:off x="4365" y="1512"/>
                  <a:ext cx="61" cy="68"/>
                </a:xfrm>
                <a:custGeom>
                  <a:avLst/>
                  <a:gdLst>
                    <a:gd name="T0" fmla="*/ 30 w 35"/>
                    <a:gd name="T1" fmla="*/ 14 h 39"/>
                    <a:gd name="T2" fmla="*/ 7 w 35"/>
                    <a:gd name="T3" fmla="*/ 1 h 39"/>
                    <a:gd name="T4" fmla="*/ 2 w 35"/>
                    <a:gd name="T5" fmla="*/ 2 h 39"/>
                    <a:gd name="T6" fmla="*/ 1 w 35"/>
                    <a:gd name="T7" fmla="*/ 6 h 39"/>
                    <a:gd name="T8" fmla="*/ 2 w 35"/>
                    <a:gd name="T9" fmla="*/ 7 h 39"/>
                    <a:gd name="T10" fmla="*/ 9 w 35"/>
                    <a:gd name="T11" fmla="*/ 3 h 39"/>
                    <a:gd name="T12" fmla="*/ 10 w 35"/>
                    <a:gd name="T13" fmla="*/ 5 h 39"/>
                    <a:gd name="T14" fmla="*/ 8 w 35"/>
                    <a:gd name="T15" fmla="*/ 6 h 39"/>
                    <a:gd name="T16" fmla="*/ 17 w 35"/>
                    <a:gd name="T17" fmla="*/ 7 h 39"/>
                    <a:gd name="T18" fmla="*/ 19 w 35"/>
                    <a:gd name="T19" fmla="*/ 6 h 39"/>
                    <a:gd name="T20" fmla="*/ 19 w 35"/>
                    <a:gd name="T21" fmla="*/ 7 h 39"/>
                    <a:gd name="T22" fmla="*/ 18 w 35"/>
                    <a:gd name="T23" fmla="*/ 8 h 39"/>
                    <a:gd name="T24" fmla="*/ 25 w 35"/>
                    <a:gd name="T25" fmla="*/ 14 h 39"/>
                    <a:gd name="T26" fmla="*/ 25 w 35"/>
                    <a:gd name="T27" fmla="*/ 14 h 39"/>
                    <a:gd name="T28" fmla="*/ 25 w 35"/>
                    <a:gd name="T29" fmla="*/ 15 h 39"/>
                    <a:gd name="T30" fmla="*/ 25 w 35"/>
                    <a:gd name="T31" fmla="*/ 15 h 39"/>
                    <a:gd name="T32" fmla="*/ 27 w 35"/>
                    <a:gd name="T33" fmla="*/ 20 h 39"/>
                    <a:gd name="T34" fmla="*/ 27 w 35"/>
                    <a:gd name="T35" fmla="*/ 20 h 39"/>
                    <a:gd name="T36" fmla="*/ 28 w 35"/>
                    <a:gd name="T37" fmla="*/ 21 h 39"/>
                    <a:gd name="T38" fmla="*/ 27 w 35"/>
                    <a:gd name="T39" fmla="*/ 21 h 39"/>
                    <a:gd name="T40" fmla="*/ 25 w 35"/>
                    <a:gd name="T41" fmla="*/ 28 h 39"/>
                    <a:gd name="T42" fmla="*/ 26 w 35"/>
                    <a:gd name="T43" fmla="*/ 28 h 39"/>
                    <a:gd name="T44" fmla="*/ 27 w 35"/>
                    <a:gd name="T45" fmla="*/ 29 h 39"/>
                    <a:gd name="T46" fmla="*/ 15 w 35"/>
                    <a:gd name="T47" fmla="*/ 37 h 39"/>
                    <a:gd name="T48" fmla="*/ 15 w 35"/>
                    <a:gd name="T49" fmla="*/ 37 h 39"/>
                    <a:gd name="T50" fmla="*/ 18 w 35"/>
                    <a:gd name="T51" fmla="*/ 37 h 39"/>
                    <a:gd name="T52" fmla="*/ 21 w 35"/>
                    <a:gd name="T53" fmla="*/ 39 h 39"/>
                    <a:gd name="T54" fmla="*/ 30 w 35"/>
                    <a:gd name="T55" fmla="*/ 1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5" h="39">
                      <a:moveTo>
                        <a:pt x="30" y="14"/>
                      </a:moveTo>
                      <a:cubicBezTo>
                        <a:pt x="26" y="4"/>
                        <a:pt x="17" y="0"/>
                        <a:pt x="7" y="1"/>
                      </a:cubicBezTo>
                      <a:cubicBezTo>
                        <a:pt x="5" y="1"/>
                        <a:pt x="4" y="1"/>
                        <a:pt x="2" y="2"/>
                      </a:cubicBezTo>
                      <a:cubicBezTo>
                        <a:pt x="0" y="3"/>
                        <a:pt x="0" y="5"/>
                        <a:pt x="1" y="6"/>
                      </a:cubicBezTo>
                      <a:cubicBezTo>
                        <a:pt x="1" y="6"/>
                        <a:pt x="1" y="7"/>
                        <a:pt x="2" y="7"/>
                      </a:cubicBezTo>
                      <a:cubicBezTo>
                        <a:pt x="4" y="6"/>
                        <a:pt x="7" y="4"/>
                        <a:pt x="9" y="3"/>
                      </a:cubicBezTo>
                      <a:cubicBezTo>
                        <a:pt x="10" y="3"/>
                        <a:pt x="10" y="4"/>
                        <a:pt x="10" y="5"/>
                      </a:cubicBezTo>
                      <a:cubicBezTo>
                        <a:pt x="9" y="5"/>
                        <a:pt x="9" y="5"/>
                        <a:pt x="8" y="6"/>
                      </a:cubicBezTo>
                      <a:cubicBezTo>
                        <a:pt x="11" y="6"/>
                        <a:pt x="14" y="6"/>
                        <a:pt x="17" y="7"/>
                      </a:cubicBezTo>
                      <a:cubicBezTo>
                        <a:pt x="17" y="7"/>
                        <a:pt x="18" y="6"/>
                        <a:pt x="19" y="6"/>
                      </a:cubicBezTo>
                      <a:cubicBezTo>
                        <a:pt x="20" y="6"/>
                        <a:pt x="20" y="7"/>
                        <a:pt x="19" y="7"/>
                      </a:cubicBezTo>
                      <a:cubicBezTo>
                        <a:pt x="19" y="7"/>
                        <a:pt x="19" y="8"/>
                        <a:pt x="18" y="8"/>
                      </a:cubicBezTo>
                      <a:cubicBezTo>
                        <a:pt x="21" y="9"/>
                        <a:pt x="23" y="11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6" y="14"/>
                        <a:pt x="26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6" y="17"/>
                        <a:pt x="27" y="18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19"/>
                        <a:pt x="28" y="20"/>
                        <a:pt x="28" y="21"/>
                      </a:cubicBezTo>
                      <a:cubicBezTo>
                        <a:pt x="28" y="21"/>
                        <a:pt x="27" y="21"/>
                        <a:pt x="27" y="21"/>
                      </a:cubicBezTo>
                      <a:cubicBezTo>
                        <a:pt x="27" y="24"/>
                        <a:pt x="26" y="26"/>
                        <a:pt x="25" y="28"/>
                      </a:cubicBezTo>
                      <a:cubicBezTo>
                        <a:pt x="25" y="28"/>
                        <a:pt x="26" y="28"/>
                        <a:pt x="26" y="28"/>
                      </a:cubicBezTo>
                      <a:cubicBezTo>
                        <a:pt x="27" y="28"/>
                        <a:pt x="27" y="28"/>
                        <a:pt x="27" y="29"/>
                      </a:cubicBezTo>
                      <a:cubicBezTo>
                        <a:pt x="23" y="32"/>
                        <a:pt x="19" y="35"/>
                        <a:pt x="15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6" y="37"/>
                        <a:pt x="17" y="36"/>
                        <a:pt x="18" y="37"/>
                      </a:cubicBezTo>
                      <a:cubicBezTo>
                        <a:pt x="19" y="37"/>
                        <a:pt x="20" y="38"/>
                        <a:pt x="21" y="39"/>
                      </a:cubicBezTo>
                      <a:cubicBezTo>
                        <a:pt x="30" y="34"/>
                        <a:pt x="35" y="24"/>
                        <a:pt x="3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5" name="Freeform 4591"/>
                <p:cNvSpPr/>
                <p:nvPr/>
              </p:nvSpPr>
              <p:spPr bwMode="auto">
                <a:xfrm>
                  <a:off x="4405" y="1564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6" name="Freeform 4592"/>
                <p:cNvSpPr/>
                <p:nvPr/>
              </p:nvSpPr>
              <p:spPr bwMode="auto">
                <a:xfrm>
                  <a:off x="4374" y="1521"/>
                  <a:ext cx="3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7" name="Freeform 4593"/>
                <p:cNvSpPr/>
                <p:nvPr/>
              </p:nvSpPr>
              <p:spPr bwMode="auto">
                <a:xfrm>
                  <a:off x="4349" y="1575"/>
                  <a:ext cx="87" cy="96"/>
                </a:xfrm>
                <a:custGeom>
                  <a:avLst/>
                  <a:gdLst>
                    <a:gd name="T0" fmla="*/ 24 w 50"/>
                    <a:gd name="T1" fmla="*/ 1 h 55"/>
                    <a:gd name="T2" fmla="*/ 23 w 50"/>
                    <a:gd name="T3" fmla="*/ 4 h 55"/>
                    <a:gd name="T4" fmla="*/ 23 w 50"/>
                    <a:gd name="T5" fmla="*/ 5 h 55"/>
                    <a:gd name="T6" fmla="*/ 24 w 50"/>
                    <a:gd name="T7" fmla="*/ 5 h 55"/>
                    <a:gd name="T8" fmla="*/ 30 w 50"/>
                    <a:gd name="T9" fmla="*/ 10 h 55"/>
                    <a:gd name="T10" fmla="*/ 31 w 50"/>
                    <a:gd name="T11" fmla="*/ 10 h 55"/>
                    <a:gd name="T12" fmla="*/ 31 w 50"/>
                    <a:gd name="T13" fmla="*/ 11 h 55"/>
                    <a:gd name="T14" fmla="*/ 30 w 50"/>
                    <a:gd name="T15" fmla="*/ 12 h 55"/>
                    <a:gd name="T16" fmla="*/ 32 w 50"/>
                    <a:gd name="T17" fmla="*/ 18 h 55"/>
                    <a:gd name="T18" fmla="*/ 32 w 50"/>
                    <a:gd name="T19" fmla="*/ 18 h 55"/>
                    <a:gd name="T20" fmla="*/ 32 w 50"/>
                    <a:gd name="T21" fmla="*/ 19 h 55"/>
                    <a:gd name="T22" fmla="*/ 31 w 50"/>
                    <a:gd name="T23" fmla="*/ 20 h 55"/>
                    <a:gd name="T24" fmla="*/ 29 w 50"/>
                    <a:gd name="T25" fmla="*/ 27 h 55"/>
                    <a:gd name="T26" fmla="*/ 27 w 50"/>
                    <a:gd name="T27" fmla="*/ 30 h 55"/>
                    <a:gd name="T28" fmla="*/ 21 w 50"/>
                    <a:gd name="T29" fmla="*/ 37 h 55"/>
                    <a:gd name="T30" fmla="*/ 18 w 50"/>
                    <a:gd name="T31" fmla="*/ 39 h 55"/>
                    <a:gd name="T32" fmla="*/ 11 w 50"/>
                    <a:gd name="T33" fmla="*/ 41 h 55"/>
                    <a:gd name="T34" fmla="*/ 6 w 50"/>
                    <a:gd name="T35" fmla="*/ 40 h 55"/>
                    <a:gd name="T36" fmla="*/ 4 w 50"/>
                    <a:gd name="T37" fmla="*/ 38 h 55"/>
                    <a:gd name="T38" fmla="*/ 3 w 50"/>
                    <a:gd name="T39" fmla="*/ 38 h 55"/>
                    <a:gd name="T40" fmla="*/ 2 w 50"/>
                    <a:gd name="T41" fmla="*/ 37 h 55"/>
                    <a:gd name="T42" fmla="*/ 0 w 50"/>
                    <a:gd name="T43" fmla="*/ 36 h 55"/>
                    <a:gd name="T44" fmla="*/ 2 w 50"/>
                    <a:gd name="T45" fmla="*/ 38 h 55"/>
                    <a:gd name="T46" fmla="*/ 3 w 50"/>
                    <a:gd name="T47" fmla="*/ 44 h 55"/>
                    <a:gd name="T48" fmla="*/ 30 w 50"/>
                    <a:gd name="T49" fmla="*/ 3 h 55"/>
                    <a:gd name="T50" fmla="*/ 27 w 50"/>
                    <a:gd name="T51" fmla="*/ 1 h 55"/>
                    <a:gd name="T52" fmla="*/ 24 w 50"/>
                    <a:gd name="T5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5">
                      <a:moveTo>
                        <a:pt x="24" y="1"/>
                      </a:moveTo>
                      <a:cubicBezTo>
                        <a:pt x="23" y="2"/>
                        <a:pt x="23" y="3"/>
                        <a:pt x="23" y="4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7"/>
                        <a:pt x="28" y="8"/>
                        <a:pt x="30" y="10"/>
                      </a:cubicBezTo>
                      <a:cubicBezTo>
                        <a:pt x="30" y="10"/>
                        <a:pt x="30" y="10"/>
                        <a:pt x="31" y="10"/>
                      </a:cubicBezTo>
                      <a:cubicBezTo>
                        <a:pt x="31" y="10"/>
                        <a:pt x="32" y="11"/>
                        <a:pt x="31" y="11"/>
                      </a:cubicBezTo>
                      <a:cubicBezTo>
                        <a:pt x="31" y="11"/>
                        <a:pt x="31" y="11"/>
                        <a:pt x="30" y="12"/>
                      </a:cubicBezTo>
                      <a:cubicBezTo>
                        <a:pt x="31" y="14"/>
                        <a:pt x="32" y="16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3" y="19"/>
                        <a:pt x="32" y="19"/>
                      </a:cubicBezTo>
                      <a:cubicBezTo>
                        <a:pt x="32" y="20"/>
                        <a:pt x="32" y="20"/>
                        <a:pt x="31" y="20"/>
                      </a:cubicBezTo>
                      <a:cubicBezTo>
                        <a:pt x="31" y="22"/>
                        <a:pt x="30" y="25"/>
                        <a:pt x="29" y="27"/>
                      </a:cubicBezTo>
                      <a:cubicBezTo>
                        <a:pt x="29" y="28"/>
                        <a:pt x="28" y="29"/>
                        <a:pt x="27" y="30"/>
                      </a:cubicBezTo>
                      <a:cubicBezTo>
                        <a:pt x="26" y="33"/>
                        <a:pt x="23" y="35"/>
                        <a:pt x="21" y="37"/>
                      </a:cubicBezTo>
                      <a:cubicBezTo>
                        <a:pt x="20" y="38"/>
                        <a:pt x="19" y="38"/>
                        <a:pt x="18" y="39"/>
                      </a:cubicBezTo>
                      <a:cubicBezTo>
                        <a:pt x="16" y="40"/>
                        <a:pt x="14" y="41"/>
                        <a:pt x="11" y="41"/>
                      </a:cubicBezTo>
                      <a:cubicBezTo>
                        <a:pt x="9" y="41"/>
                        <a:pt x="8" y="40"/>
                        <a:pt x="6" y="40"/>
                      </a:cubicBezTo>
                      <a:cubicBezTo>
                        <a:pt x="5" y="39"/>
                        <a:pt x="4" y="39"/>
                        <a:pt x="4" y="38"/>
                      </a:cubicBezTo>
                      <a:cubicBezTo>
                        <a:pt x="3" y="38"/>
                        <a:pt x="3" y="38"/>
                        <a:pt x="3" y="38"/>
                      </a:cubicBezTo>
                      <a:cubicBezTo>
                        <a:pt x="3" y="38"/>
                        <a:pt x="3" y="37"/>
                        <a:pt x="2" y="37"/>
                      </a:cubicBezTo>
                      <a:cubicBezTo>
                        <a:pt x="1" y="36"/>
                        <a:pt x="1" y="36"/>
                        <a:pt x="0" y="36"/>
                      </a:cubicBezTo>
                      <a:cubicBezTo>
                        <a:pt x="1" y="36"/>
                        <a:pt x="2" y="37"/>
                        <a:pt x="2" y="38"/>
                      </a:cubicBezTo>
                      <a:cubicBezTo>
                        <a:pt x="3" y="40"/>
                        <a:pt x="3" y="42"/>
                        <a:pt x="3" y="44"/>
                      </a:cubicBezTo>
                      <a:cubicBezTo>
                        <a:pt x="23" y="55"/>
                        <a:pt x="50" y="18"/>
                        <a:pt x="30" y="3"/>
                      </a:cubicBezTo>
                      <a:cubicBezTo>
                        <a:pt x="29" y="2"/>
                        <a:pt x="28" y="1"/>
                        <a:pt x="27" y="1"/>
                      </a:cubicBezTo>
                      <a:cubicBezTo>
                        <a:pt x="26" y="0"/>
                        <a:pt x="25" y="1"/>
                        <a:pt x="2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8" name="Oval 4594"/>
                <p:cNvSpPr>
                  <a:spLocks noChangeArrowheads="1"/>
                </p:cNvSpPr>
                <p:nvPr/>
              </p:nvSpPr>
              <p:spPr bwMode="auto">
                <a:xfrm>
                  <a:off x="4068" y="153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9" name="Freeform 4595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0" name="Freeform 4596"/>
                <p:cNvSpPr/>
                <p:nvPr/>
              </p:nvSpPr>
              <p:spPr bwMode="auto">
                <a:xfrm>
                  <a:off x="4038" y="150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1" name="Freeform 4597"/>
                <p:cNvSpPr/>
                <p:nvPr/>
              </p:nvSpPr>
              <p:spPr bwMode="auto">
                <a:xfrm>
                  <a:off x="4064" y="153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2" name="Freeform 4598"/>
                <p:cNvSpPr/>
                <p:nvPr/>
              </p:nvSpPr>
              <p:spPr bwMode="auto">
                <a:xfrm>
                  <a:off x="4099" y="151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2 w 2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1"/>
                        <a:pt x="2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3" name="Freeform 4599"/>
                <p:cNvSpPr/>
                <p:nvPr/>
              </p:nvSpPr>
              <p:spPr bwMode="auto">
                <a:xfrm>
                  <a:off x="4021" y="1465"/>
                  <a:ext cx="80" cy="65"/>
                </a:xfrm>
                <a:custGeom>
                  <a:avLst/>
                  <a:gdLst>
                    <a:gd name="T0" fmla="*/ 23 w 46"/>
                    <a:gd name="T1" fmla="*/ 36 h 37"/>
                    <a:gd name="T2" fmla="*/ 23 w 46"/>
                    <a:gd name="T3" fmla="*/ 36 h 37"/>
                    <a:gd name="T4" fmla="*/ 18 w 46"/>
                    <a:gd name="T5" fmla="*/ 34 h 37"/>
                    <a:gd name="T6" fmla="*/ 17 w 46"/>
                    <a:gd name="T7" fmla="*/ 34 h 37"/>
                    <a:gd name="T8" fmla="*/ 17 w 46"/>
                    <a:gd name="T9" fmla="*/ 33 h 37"/>
                    <a:gd name="T10" fmla="*/ 13 w 46"/>
                    <a:gd name="T11" fmla="*/ 30 h 37"/>
                    <a:gd name="T12" fmla="*/ 12 w 46"/>
                    <a:gd name="T13" fmla="*/ 31 h 37"/>
                    <a:gd name="T14" fmla="*/ 11 w 46"/>
                    <a:gd name="T15" fmla="*/ 30 h 37"/>
                    <a:gd name="T16" fmla="*/ 12 w 46"/>
                    <a:gd name="T17" fmla="*/ 29 h 37"/>
                    <a:gd name="T18" fmla="*/ 10 w 46"/>
                    <a:gd name="T19" fmla="*/ 26 h 37"/>
                    <a:gd name="T20" fmla="*/ 8 w 46"/>
                    <a:gd name="T21" fmla="*/ 27 h 37"/>
                    <a:gd name="T22" fmla="*/ 7 w 46"/>
                    <a:gd name="T23" fmla="*/ 26 h 37"/>
                    <a:gd name="T24" fmla="*/ 10 w 46"/>
                    <a:gd name="T25" fmla="*/ 23 h 37"/>
                    <a:gd name="T26" fmla="*/ 10 w 46"/>
                    <a:gd name="T27" fmla="*/ 21 h 37"/>
                    <a:gd name="T28" fmla="*/ 9 w 46"/>
                    <a:gd name="T29" fmla="*/ 20 h 37"/>
                    <a:gd name="T30" fmla="*/ 10 w 46"/>
                    <a:gd name="T31" fmla="*/ 19 h 37"/>
                    <a:gd name="T32" fmla="*/ 11 w 46"/>
                    <a:gd name="T33" fmla="*/ 17 h 37"/>
                    <a:gd name="T34" fmla="*/ 21 w 46"/>
                    <a:gd name="T35" fmla="*/ 11 h 37"/>
                    <a:gd name="T36" fmla="*/ 24 w 46"/>
                    <a:gd name="T37" fmla="*/ 9 h 37"/>
                    <a:gd name="T38" fmla="*/ 25 w 46"/>
                    <a:gd name="T39" fmla="*/ 10 h 37"/>
                    <a:gd name="T40" fmla="*/ 24 w 46"/>
                    <a:gd name="T41" fmla="*/ 11 h 37"/>
                    <a:gd name="T42" fmla="*/ 29 w 46"/>
                    <a:gd name="T43" fmla="*/ 12 h 37"/>
                    <a:gd name="T44" fmla="*/ 29 w 46"/>
                    <a:gd name="T45" fmla="*/ 12 h 37"/>
                    <a:gd name="T46" fmla="*/ 30 w 46"/>
                    <a:gd name="T47" fmla="*/ 13 h 37"/>
                    <a:gd name="T48" fmla="*/ 34 w 46"/>
                    <a:gd name="T49" fmla="*/ 16 h 37"/>
                    <a:gd name="T50" fmla="*/ 34 w 46"/>
                    <a:gd name="T51" fmla="*/ 16 h 37"/>
                    <a:gd name="T52" fmla="*/ 35 w 46"/>
                    <a:gd name="T53" fmla="*/ 17 h 37"/>
                    <a:gd name="T54" fmla="*/ 35 w 46"/>
                    <a:gd name="T55" fmla="*/ 17 h 37"/>
                    <a:gd name="T56" fmla="*/ 38 w 46"/>
                    <a:gd name="T57" fmla="*/ 21 h 37"/>
                    <a:gd name="T58" fmla="*/ 39 w 46"/>
                    <a:gd name="T59" fmla="*/ 21 h 37"/>
                    <a:gd name="T60" fmla="*/ 40 w 46"/>
                    <a:gd name="T61" fmla="*/ 21 h 37"/>
                    <a:gd name="T62" fmla="*/ 40 w 46"/>
                    <a:gd name="T63" fmla="*/ 23 h 37"/>
                    <a:gd name="T64" fmla="*/ 42 w 46"/>
                    <a:gd name="T65" fmla="*/ 27 h 37"/>
                    <a:gd name="T66" fmla="*/ 43 w 46"/>
                    <a:gd name="T67" fmla="*/ 27 h 37"/>
                    <a:gd name="T68" fmla="*/ 43 w 46"/>
                    <a:gd name="T69" fmla="*/ 27 h 37"/>
                    <a:gd name="T70" fmla="*/ 46 w 46"/>
                    <a:gd name="T71" fmla="*/ 25 h 37"/>
                    <a:gd name="T72" fmla="*/ 45 w 46"/>
                    <a:gd name="T73" fmla="*/ 23 h 37"/>
                    <a:gd name="T74" fmla="*/ 44 w 46"/>
                    <a:gd name="T75" fmla="*/ 24 h 37"/>
                    <a:gd name="T76" fmla="*/ 43 w 46"/>
                    <a:gd name="T77" fmla="*/ 23 h 37"/>
                    <a:gd name="T78" fmla="*/ 44 w 46"/>
                    <a:gd name="T79" fmla="*/ 21 h 37"/>
                    <a:gd name="T80" fmla="*/ 43 w 46"/>
                    <a:gd name="T81" fmla="*/ 18 h 37"/>
                    <a:gd name="T82" fmla="*/ 8 w 46"/>
                    <a:gd name="T83" fmla="*/ 12 h 37"/>
                    <a:gd name="T84" fmla="*/ 14 w 46"/>
                    <a:gd name="T85" fmla="*/ 37 h 37"/>
                    <a:gd name="T86" fmla="*/ 23 w 46"/>
                    <a:gd name="T87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6" h="37">
                      <a:moveTo>
                        <a:pt x="23" y="36"/>
                      </a:move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1" y="36"/>
                        <a:pt x="19" y="35"/>
                        <a:pt x="18" y="34"/>
                      </a:cubicBezTo>
                      <a:cubicBezTo>
                        <a:pt x="18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3"/>
                      </a:cubicBezTo>
                      <a:cubicBezTo>
                        <a:pt x="15" y="32"/>
                        <a:pt x="14" y="31"/>
                        <a:pt x="13" y="30"/>
                      </a:cubicBezTo>
                      <a:cubicBezTo>
                        <a:pt x="13" y="30"/>
                        <a:pt x="12" y="31"/>
                        <a:pt x="12" y="31"/>
                      </a:cubicBezTo>
                      <a:cubicBezTo>
                        <a:pt x="11" y="31"/>
                        <a:pt x="11" y="30"/>
                        <a:pt x="11" y="30"/>
                      </a:cubicBezTo>
                      <a:cubicBezTo>
                        <a:pt x="11" y="29"/>
                        <a:pt x="12" y="29"/>
                        <a:pt x="12" y="29"/>
                      </a:cubicBezTo>
                      <a:cubicBezTo>
                        <a:pt x="11" y="28"/>
                        <a:pt x="11" y="27"/>
                        <a:pt x="10" y="26"/>
                      </a:cubicBezTo>
                      <a:cubicBezTo>
                        <a:pt x="10" y="26"/>
                        <a:pt x="9" y="27"/>
                        <a:pt x="8" y="27"/>
                      </a:cubicBezTo>
                      <a:cubicBezTo>
                        <a:pt x="7" y="27"/>
                        <a:pt x="7" y="26"/>
                        <a:pt x="7" y="26"/>
                      </a:cubicBezTo>
                      <a:cubicBezTo>
                        <a:pt x="8" y="25"/>
                        <a:pt x="9" y="24"/>
                        <a:pt x="10" y="23"/>
                      </a:cubicBezTo>
                      <a:cubicBezTo>
                        <a:pt x="10" y="22"/>
                        <a:pt x="10" y="22"/>
                        <a:pt x="10" y="21"/>
                      </a:cubicBezTo>
                      <a:cubicBezTo>
                        <a:pt x="9" y="21"/>
                        <a:pt x="8" y="20"/>
                        <a:pt x="9" y="20"/>
                      </a:cubicBezTo>
                      <a:cubicBezTo>
                        <a:pt x="9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3" y="13"/>
                        <a:pt x="17" y="11"/>
                        <a:pt x="21" y="11"/>
                      </a:cubicBezTo>
                      <a:cubicBezTo>
                        <a:pt x="22" y="10"/>
                        <a:pt x="23" y="9"/>
                        <a:pt x="24" y="9"/>
                      </a:cubicBezTo>
                      <a:cubicBezTo>
                        <a:pt x="24" y="8"/>
                        <a:pt x="25" y="9"/>
                        <a:pt x="25" y="10"/>
                      </a:cubicBezTo>
                      <a:cubicBezTo>
                        <a:pt x="25" y="10"/>
                        <a:pt x="24" y="10"/>
                        <a:pt x="24" y="11"/>
                      </a:cubicBezTo>
                      <a:cubicBezTo>
                        <a:pt x="26" y="11"/>
                        <a:pt x="27" y="11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30" y="12"/>
                        <a:pt x="30" y="12"/>
                        <a:pt x="30" y="13"/>
                      </a:cubicBezTo>
                      <a:cubicBezTo>
                        <a:pt x="31" y="14"/>
                        <a:pt x="33" y="15"/>
                        <a:pt x="34" y="16"/>
                      </a:cubicBezTo>
                      <a:cubicBezTo>
                        <a:pt x="34" y="16"/>
                        <a:pt x="34" y="16"/>
                        <a:pt x="34" y="16"/>
                      </a:cubicBezTo>
                      <a:cubicBezTo>
                        <a:pt x="35" y="15"/>
                        <a:pt x="36" y="16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6" y="18"/>
                        <a:pt x="37" y="20"/>
                        <a:pt x="38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40" y="20"/>
                        <a:pt x="41" y="21"/>
                        <a:pt x="40" y="21"/>
                      </a:cubicBezTo>
                      <a:cubicBezTo>
                        <a:pt x="40" y="22"/>
                        <a:pt x="40" y="22"/>
                        <a:pt x="40" y="23"/>
                      </a:cubicBezTo>
                      <a:cubicBezTo>
                        <a:pt x="40" y="24"/>
                        <a:pt x="41" y="26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4" y="26"/>
                        <a:pt x="45" y="26"/>
                        <a:pt x="46" y="25"/>
                      </a:cubicBezTo>
                      <a:cubicBezTo>
                        <a:pt x="46" y="24"/>
                        <a:pt x="46" y="23"/>
                        <a:pt x="45" y="23"/>
                      </a:cubicBezTo>
                      <a:cubicBezTo>
                        <a:pt x="45" y="23"/>
                        <a:pt x="44" y="23"/>
                        <a:pt x="44" y="24"/>
                      </a:cubicBezTo>
                      <a:cubicBezTo>
                        <a:pt x="43" y="24"/>
                        <a:pt x="42" y="24"/>
                        <a:pt x="43" y="23"/>
                      </a:cubicBezTo>
                      <a:cubicBezTo>
                        <a:pt x="43" y="22"/>
                        <a:pt x="44" y="22"/>
                        <a:pt x="44" y="21"/>
                      </a:cubicBezTo>
                      <a:cubicBezTo>
                        <a:pt x="44" y="20"/>
                        <a:pt x="43" y="19"/>
                        <a:pt x="43" y="18"/>
                      </a:cubicBezTo>
                      <a:cubicBezTo>
                        <a:pt x="34" y="7"/>
                        <a:pt x="21" y="0"/>
                        <a:pt x="8" y="12"/>
                      </a:cubicBezTo>
                      <a:cubicBezTo>
                        <a:pt x="0" y="20"/>
                        <a:pt x="5" y="31"/>
                        <a:pt x="14" y="37"/>
                      </a:cubicBezTo>
                      <a:cubicBezTo>
                        <a:pt x="17" y="36"/>
                        <a:pt x="20" y="36"/>
                        <a:pt x="2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140" name="Group 4801"/>
              <p:cNvGrpSpPr/>
              <p:nvPr/>
            </p:nvGrpSpPr>
            <p:grpSpPr bwMode="auto">
              <a:xfrm>
                <a:off x="-4852194" y="-366714"/>
                <a:ext cx="8834438" cy="3570288"/>
                <a:chOff x="153" y="-524"/>
                <a:chExt cx="5565" cy="2249"/>
              </a:xfrm>
              <a:grpFill/>
            </p:grpSpPr>
            <p:sp>
              <p:nvSpPr>
                <p:cNvPr id="5226" name="Freeform 4601"/>
                <p:cNvSpPr/>
                <p:nvPr/>
              </p:nvSpPr>
              <p:spPr bwMode="auto">
                <a:xfrm>
                  <a:off x="4097" y="1510"/>
                  <a:ext cx="6" cy="4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3 w 3"/>
                    <a:gd name="T5" fmla="*/ 0 h 2"/>
                    <a:gd name="T6" fmla="*/ 0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2"/>
                      </a:cubicBezTo>
                      <a:cubicBezTo>
                        <a:pt x="1" y="2"/>
                        <a:pt x="2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7" name="Freeform 4602"/>
                <p:cNvSpPr/>
                <p:nvPr/>
              </p:nvSpPr>
              <p:spPr bwMode="auto">
                <a:xfrm>
                  <a:off x="4017" y="1528"/>
                  <a:ext cx="58" cy="75"/>
                </a:xfrm>
                <a:custGeom>
                  <a:avLst/>
                  <a:gdLst>
                    <a:gd name="T0" fmla="*/ 33 w 33"/>
                    <a:gd name="T1" fmla="*/ 40 h 43"/>
                    <a:gd name="T2" fmla="*/ 31 w 33"/>
                    <a:gd name="T3" fmla="*/ 38 h 43"/>
                    <a:gd name="T4" fmla="*/ 30 w 33"/>
                    <a:gd name="T5" fmla="*/ 38 h 43"/>
                    <a:gd name="T6" fmla="*/ 27 w 33"/>
                    <a:gd name="T7" fmla="*/ 39 h 43"/>
                    <a:gd name="T8" fmla="*/ 26 w 33"/>
                    <a:gd name="T9" fmla="*/ 38 h 43"/>
                    <a:gd name="T10" fmla="*/ 27 w 33"/>
                    <a:gd name="T11" fmla="*/ 38 h 43"/>
                    <a:gd name="T12" fmla="*/ 18 w 33"/>
                    <a:gd name="T13" fmla="*/ 36 h 43"/>
                    <a:gd name="T14" fmla="*/ 16 w 33"/>
                    <a:gd name="T15" fmla="*/ 37 h 43"/>
                    <a:gd name="T16" fmla="*/ 15 w 33"/>
                    <a:gd name="T17" fmla="*/ 36 h 43"/>
                    <a:gd name="T18" fmla="*/ 16 w 33"/>
                    <a:gd name="T19" fmla="*/ 35 h 43"/>
                    <a:gd name="T20" fmla="*/ 13 w 33"/>
                    <a:gd name="T21" fmla="*/ 33 h 43"/>
                    <a:gd name="T22" fmla="*/ 10 w 33"/>
                    <a:gd name="T23" fmla="*/ 34 h 43"/>
                    <a:gd name="T24" fmla="*/ 10 w 33"/>
                    <a:gd name="T25" fmla="*/ 33 h 43"/>
                    <a:gd name="T26" fmla="*/ 11 w 33"/>
                    <a:gd name="T27" fmla="*/ 32 h 43"/>
                    <a:gd name="T28" fmla="*/ 8 w 33"/>
                    <a:gd name="T29" fmla="*/ 29 h 43"/>
                    <a:gd name="T30" fmla="*/ 7 w 33"/>
                    <a:gd name="T31" fmla="*/ 30 h 43"/>
                    <a:gd name="T32" fmla="*/ 7 w 33"/>
                    <a:gd name="T33" fmla="*/ 29 h 43"/>
                    <a:gd name="T34" fmla="*/ 8 w 33"/>
                    <a:gd name="T35" fmla="*/ 28 h 43"/>
                    <a:gd name="T36" fmla="*/ 6 w 33"/>
                    <a:gd name="T37" fmla="*/ 25 h 43"/>
                    <a:gd name="T38" fmla="*/ 5 w 33"/>
                    <a:gd name="T39" fmla="*/ 24 h 43"/>
                    <a:gd name="T40" fmla="*/ 5 w 33"/>
                    <a:gd name="T41" fmla="*/ 23 h 43"/>
                    <a:gd name="T42" fmla="*/ 5 w 33"/>
                    <a:gd name="T43" fmla="*/ 20 h 43"/>
                    <a:gd name="T44" fmla="*/ 3 w 33"/>
                    <a:gd name="T45" fmla="*/ 21 h 43"/>
                    <a:gd name="T46" fmla="*/ 2 w 33"/>
                    <a:gd name="T47" fmla="*/ 20 h 43"/>
                    <a:gd name="T48" fmla="*/ 5 w 33"/>
                    <a:gd name="T49" fmla="*/ 18 h 43"/>
                    <a:gd name="T50" fmla="*/ 24 w 33"/>
                    <a:gd name="T51" fmla="*/ 6 h 43"/>
                    <a:gd name="T52" fmla="*/ 25 w 33"/>
                    <a:gd name="T53" fmla="*/ 4 h 43"/>
                    <a:gd name="T54" fmla="*/ 29 w 33"/>
                    <a:gd name="T55" fmla="*/ 2 h 43"/>
                    <a:gd name="T56" fmla="*/ 29 w 33"/>
                    <a:gd name="T57" fmla="*/ 2 h 43"/>
                    <a:gd name="T58" fmla="*/ 24 w 33"/>
                    <a:gd name="T59" fmla="*/ 4 h 43"/>
                    <a:gd name="T60" fmla="*/ 23 w 33"/>
                    <a:gd name="T61" fmla="*/ 3 h 43"/>
                    <a:gd name="T62" fmla="*/ 25 w 33"/>
                    <a:gd name="T63" fmla="*/ 0 h 43"/>
                    <a:gd name="T64" fmla="*/ 16 w 33"/>
                    <a:gd name="T65" fmla="*/ 1 h 43"/>
                    <a:gd name="T66" fmla="*/ 0 w 33"/>
                    <a:gd name="T67" fmla="*/ 21 h 43"/>
                    <a:gd name="T68" fmla="*/ 23 w 33"/>
                    <a:gd name="T69" fmla="*/ 43 h 43"/>
                    <a:gd name="T70" fmla="*/ 30 w 33"/>
                    <a:gd name="T71" fmla="*/ 38 h 43"/>
                    <a:gd name="T72" fmla="*/ 33 w 33"/>
                    <a:gd name="T73" fmla="*/ 4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3" h="43">
                      <a:moveTo>
                        <a:pt x="33" y="40"/>
                      </a:moveTo>
                      <a:cubicBezTo>
                        <a:pt x="33" y="39"/>
                        <a:pt x="32" y="38"/>
                        <a:pt x="31" y="38"/>
                      </a:cubicBezTo>
                      <a:cubicBezTo>
                        <a:pt x="31" y="38"/>
                        <a:pt x="31" y="38"/>
                        <a:pt x="30" y="38"/>
                      </a:cubicBezTo>
                      <a:cubicBezTo>
                        <a:pt x="29" y="38"/>
                        <a:pt x="28" y="39"/>
                        <a:pt x="27" y="39"/>
                      </a:cubicBezTo>
                      <a:cubicBezTo>
                        <a:pt x="26" y="40"/>
                        <a:pt x="26" y="39"/>
                        <a:pt x="26" y="38"/>
                      </a:cubicBezTo>
                      <a:cubicBezTo>
                        <a:pt x="26" y="38"/>
                        <a:pt x="27" y="38"/>
                        <a:pt x="27" y="38"/>
                      </a:cubicBezTo>
                      <a:cubicBezTo>
                        <a:pt x="24" y="38"/>
                        <a:pt x="21" y="37"/>
                        <a:pt x="18" y="36"/>
                      </a:cubicBezTo>
                      <a:cubicBezTo>
                        <a:pt x="17" y="36"/>
                        <a:pt x="17" y="37"/>
                        <a:pt x="16" y="37"/>
                      </a:cubicBezTo>
                      <a:cubicBezTo>
                        <a:pt x="15" y="38"/>
                        <a:pt x="14" y="37"/>
                        <a:pt x="15" y="36"/>
                      </a:cubicBezTo>
                      <a:cubicBezTo>
                        <a:pt x="16" y="36"/>
                        <a:pt x="16" y="36"/>
                        <a:pt x="16" y="35"/>
                      </a:cubicBezTo>
                      <a:cubicBezTo>
                        <a:pt x="15" y="35"/>
                        <a:pt x="14" y="34"/>
                        <a:pt x="13" y="33"/>
                      </a:cubicBezTo>
                      <a:cubicBezTo>
                        <a:pt x="12" y="33"/>
                        <a:pt x="11" y="34"/>
                        <a:pt x="10" y="34"/>
                      </a:cubicBezTo>
                      <a:cubicBezTo>
                        <a:pt x="10" y="34"/>
                        <a:pt x="9" y="33"/>
                        <a:pt x="10" y="33"/>
                      </a:cubicBezTo>
                      <a:cubicBezTo>
                        <a:pt x="10" y="32"/>
                        <a:pt x="10" y="32"/>
                        <a:pt x="11" y="32"/>
                      </a:cubicBezTo>
                      <a:cubicBezTo>
                        <a:pt x="10" y="31"/>
                        <a:pt x="9" y="30"/>
                        <a:pt x="8" y="29"/>
                      </a:cubicBezTo>
                      <a:cubicBezTo>
                        <a:pt x="8" y="29"/>
                        <a:pt x="8" y="30"/>
                        <a:pt x="7" y="30"/>
                      </a:cubicBezTo>
                      <a:cubicBezTo>
                        <a:pt x="7" y="30"/>
                        <a:pt x="6" y="29"/>
                        <a:pt x="7" y="29"/>
                      </a:cubicBezTo>
                      <a:cubicBezTo>
                        <a:pt x="7" y="29"/>
                        <a:pt x="7" y="28"/>
                        <a:pt x="8" y="28"/>
                      </a:cubicBezTo>
                      <a:cubicBezTo>
                        <a:pt x="7" y="27"/>
                        <a:pt x="6" y="26"/>
                        <a:pt x="6" y="25"/>
                      </a:cubicBezTo>
                      <a:cubicBezTo>
                        <a:pt x="5" y="25"/>
                        <a:pt x="4" y="24"/>
                        <a:pt x="5" y="24"/>
                      </a:cubicBezTo>
                      <a:cubicBezTo>
                        <a:pt x="5" y="24"/>
                        <a:pt x="5" y="23"/>
                        <a:pt x="5" y="23"/>
                      </a:cubicBezTo>
                      <a:cubicBezTo>
                        <a:pt x="5" y="22"/>
                        <a:pt x="5" y="21"/>
                        <a:pt x="5" y="20"/>
                      </a:cubicBezTo>
                      <a:cubicBezTo>
                        <a:pt x="4" y="20"/>
                        <a:pt x="4" y="20"/>
                        <a:pt x="3" y="21"/>
                      </a:cubicBezTo>
                      <a:cubicBezTo>
                        <a:pt x="2" y="21"/>
                        <a:pt x="2" y="20"/>
                        <a:pt x="2" y="20"/>
                      </a:cubicBezTo>
                      <a:cubicBezTo>
                        <a:pt x="3" y="19"/>
                        <a:pt x="4" y="18"/>
                        <a:pt x="5" y="18"/>
                      </a:cubicBezTo>
                      <a:cubicBezTo>
                        <a:pt x="6" y="10"/>
                        <a:pt x="16" y="5"/>
                        <a:pt x="24" y="6"/>
                      </a:cubicBezTo>
                      <a:cubicBezTo>
                        <a:pt x="24" y="5"/>
                        <a:pt x="25" y="5"/>
                        <a:pt x="25" y="4"/>
                      </a:cubicBezTo>
                      <a:cubicBezTo>
                        <a:pt x="27" y="4"/>
                        <a:pt x="28" y="3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7" y="3"/>
                        <a:pt x="26" y="3"/>
                        <a:pt x="24" y="4"/>
                      </a:cubicBezTo>
                      <a:cubicBezTo>
                        <a:pt x="23" y="4"/>
                        <a:pt x="23" y="3"/>
                        <a:pt x="23" y="3"/>
                      </a:cubicBezTo>
                      <a:cubicBezTo>
                        <a:pt x="24" y="2"/>
                        <a:pt x="24" y="1"/>
                        <a:pt x="25" y="0"/>
                      </a:cubicBezTo>
                      <a:cubicBezTo>
                        <a:pt x="22" y="0"/>
                        <a:pt x="19" y="0"/>
                        <a:pt x="16" y="1"/>
                      </a:cubicBezTo>
                      <a:cubicBezTo>
                        <a:pt x="7" y="4"/>
                        <a:pt x="0" y="11"/>
                        <a:pt x="0" y="21"/>
                      </a:cubicBezTo>
                      <a:cubicBezTo>
                        <a:pt x="0" y="34"/>
                        <a:pt x="12" y="41"/>
                        <a:pt x="23" y="43"/>
                      </a:cubicBezTo>
                      <a:cubicBezTo>
                        <a:pt x="25" y="41"/>
                        <a:pt x="27" y="39"/>
                        <a:pt x="30" y="38"/>
                      </a:cubicBezTo>
                      <a:cubicBezTo>
                        <a:pt x="31" y="37"/>
                        <a:pt x="33" y="38"/>
                        <a:pt x="33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8" name="Freeform 4603"/>
                <p:cNvSpPr/>
                <p:nvPr/>
              </p:nvSpPr>
              <p:spPr bwMode="auto">
                <a:xfrm>
                  <a:off x="4063" y="153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9" name="Freeform 4604"/>
                <p:cNvSpPr/>
                <p:nvPr/>
              </p:nvSpPr>
              <p:spPr bwMode="auto">
                <a:xfrm>
                  <a:off x="4063" y="1535"/>
                  <a:ext cx="5" cy="3"/>
                </a:xfrm>
                <a:custGeom>
                  <a:avLst/>
                  <a:gdLst>
                    <a:gd name="T0" fmla="*/ 0 w 3"/>
                    <a:gd name="T1" fmla="*/ 2 h 2"/>
                    <a:gd name="T2" fmla="*/ 0 w 3"/>
                    <a:gd name="T3" fmla="*/ 2 h 2"/>
                    <a:gd name="T4" fmla="*/ 3 w 3"/>
                    <a:gd name="T5" fmla="*/ 0 h 2"/>
                    <a:gd name="T6" fmla="*/ 0 w 3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0" name="Freeform 4605"/>
                <p:cNvSpPr/>
                <p:nvPr/>
              </p:nvSpPr>
              <p:spPr bwMode="auto">
                <a:xfrm>
                  <a:off x="4073" y="1601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1" name="Freeform 4606"/>
                <p:cNvSpPr/>
                <p:nvPr/>
              </p:nvSpPr>
              <p:spPr bwMode="auto">
                <a:xfrm>
                  <a:off x="4106" y="1645"/>
                  <a:ext cx="21" cy="7"/>
                </a:xfrm>
                <a:custGeom>
                  <a:avLst/>
                  <a:gdLst>
                    <a:gd name="T0" fmla="*/ 12 w 12"/>
                    <a:gd name="T1" fmla="*/ 0 h 4"/>
                    <a:gd name="T2" fmla="*/ 10 w 12"/>
                    <a:gd name="T3" fmla="*/ 0 h 4"/>
                    <a:gd name="T4" fmla="*/ 2 w 12"/>
                    <a:gd name="T5" fmla="*/ 3 h 4"/>
                    <a:gd name="T6" fmla="*/ 0 w 12"/>
                    <a:gd name="T7" fmla="*/ 4 h 4"/>
                    <a:gd name="T8" fmla="*/ 12 w 12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8" y="1"/>
                        <a:pt x="5" y="2"/>
                        <a:pt x="2" y="3"/>
                      </a:cubicBezTo>
                      <a:cubicBezTo>
                        <a:pt x="1" y="3"/>
                        <a:pt x="1" y="4"/>
                        <a:pt x="0" y="4"/>
                      </a:cubicBezTo>
                      <a:cubicBezTo>
                        <a:pt x="4" y="3"/>
                        <a:pt x="8" y="1"/>
                        <a:pt x="1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2" name="Freeform 4607"/>
                <p:cNvSpPr/>
                <p:nvPr/>
              </p:nvSpPr>
              <p:spPr bwMode="auto">
                <a:xfrm>
                  <a:off x="4033" y="1592"/>
                  <a:ext cx="87" cy="72"/>
                </a:xfrm>
                <a:custGeom>
                  <a:avLst/>
                  <a:gdLst>
                    <a:gd name="T0" fmla="*/ 50 w 50"/>
                    <a:gd name="T1" fmla="*/ 33 h 41"/>
                    <a:gd name="T2" fmla="*/ 39 w 50"/>
                    <a:gd name="T3" fmla="*/ 36 h 41"/>
                    <a:gd name="T4" fmla="*/ 39 w 50"/>
                    <a:gd name="T5" fmla="*/ 35 h 41"/>
                    <a:gd name="T6" fmla="*/ 40 w 50"/>
                    <a:gd name="T7" fmla="*/ 34 h 41"/>
                    <a:gd name="T8" fmla="*/ 25 w 50"/>
                    <a:gd name="T9" fmla="*/ 33 h 41"/>
                    <a:gd name="T10" fmla="*/ 24 w 50"/>
                    <a:gd name="T11" fmla="*/ 34 h 41"/>
                    <a:gd name="T12" fmla="*/ 23 w 50"/>
                    <a:gd name="T13" fmla="*/ 33 h 41"/>
                    <a:gd name="T14" fmla="*/ 23 w 50"/>
                    <a:gd name="T15" fmla="*/ 33 h 41"/>
                    <a:gd name="T16" fmla="*/ 20 w 50"/>
                    <a:gd name="T17" fmla="*/ 32 h 41"/>
                    <a:gd name="T18" fmla="*/ 18 w 50"/>
                    <a:gd name="T19" fmla="*/ 34 h 41"/>
                    <a:gd name="T20" fmla="*/ 17 w 50"/>
                    <a:gd name="T21" fmla="*/ 32 h 41"/>
                    <a:gd name="T22" fmla="*/ 19 w 50"/>
                    <a:gd name="T23" fmla="*/ 31 h 41"/>
                    <a:gd name="T24" fmla="*/ 14 w 50"/>
                    <a:gd name="T25" fmla="*/ 28 h 41"/>
                    <a:gd name="T26" fmla="*/ 13 w 50"/>
                    <a:gd name="T27" fmla="*/ 29 h 41"/>
                    <a:gd name="T28" fmla="*/ 12 w 50"/>
                    <a:gd name="T29" fmla="*/ 28 h 41"/>
                    <a:gd name="T30" fmla="*/ 13 w 50"/>
                    <a:gd name="T31" fmla="*/ 27 h 41"/>
                    <a:gd name="T32" fmla="*/ 12 w 50"/>
                    <a:gd name="T33" fmla="*/ 25 h 41"/>
                    <a:gd name="T34" fmla="*/ 11 w 50"/>
                    <a:gd name="T35" fmla="*/ 26 h 41"/>
                    <a:gd name="T36" fmla="*/ 10 w 50"/>
                    <a:gd name="T37" fmla="*/ 25 h 41"/>
                    <a:gd name="T38" fmla="*/ 11 w 50"/>
                    <a:gd name="T39" fmla="*/ 24 h 41"/>
                    <a:gd name="T40" fmla="*/ 10 w 50"/>
                    <a:gd name="T41" fmla="*/ 20 h 41"/>
                    <a:gd name="T42" fmla="*/ 8 w 50"/>
                    <a:gd name="T43" fmla="*/ 22 h 41"/>
                    <a:gd name="T44" fmla="*/ 7 w 50"/>
                    <a:gd name="T45" fmla="*/ 21 h 41"/>
                    <a:gd name="T46" fmla="*/ 9 w 50"/>
                    <a:gd name="T47" fmla="*/ 19 h 41"/>
                    <a:gd name="T48" fmla="*/ 10 w 50"/>
                    <a:gd name="T49" fmla="*/ 18 h 41"/>
                    <a:gd name="T50" fmla="*/ 11 w 50"/>
                    <a:gd name="T51" fmla="*/ 17 h 41"/>
                    <a:gd name="T52" fmla="*/ 12 w 50"/>
                    <a:gd name="T53" fmla="*/ 15 h 41"/>
                    <a:gd name="T54" fmla="*/ 19 w 50"/>
                    <a:gd name="T55" fmla="*/ 8 h 41"/>
                    <a:gd name="T56" fmla="*/ 25 w 50"/>
                    <a:gd name="T57" fmla="*/ 3 h 41"/>
                    <a:gd name="T58" fmla="*/ 24 w 50"/>
                    <a:gd name="T59" fmla="*/ 3 h 41"/>
                    <a:gd name="T60" fmla="*/ 21 w 50"/>
                    <a:gd name="T61" fmla="*/ 1 h 41"/>
                    <a:gd name="T62" fmla="*/ 14 w 50"/>
                    <a:gd name="T63" fmla="*/ 6 h 41"/>
                    <a:gd name="T64" fmla="*/ 10 w 50"/>
                    <a:gd name="T65" fmla="*/ 32 h 41"/>
                    <a:gd name="T66" fmla="*/ 49 w 50"/>
                    <a:gd name="T67" fmla="*/ 37 h 41"/>
                    <a:gd name="T68" fmla="*/ 50 w 50"/>
                    <a:gd name="T69" fmla="*/ 33 h 41"/>
                    <a:gd name="T70" fmla="*/ 50 w 50"/>
                    <a:gd name="T71" fmla="*/ 3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50" h="41">
                      <a:moveTo>
                        <a:pt x="50" y="33"/>
                      </a:moveTo>
                      <a:cubicBezTo>
                        <a:pt x="46" y="34"/>
                        <a:pt x="43" y="35"/>
                        <a:pt x="39" y="36"/>
                      </a:cubicBezTo>
                      <a:cubicBezTo>
                        <a:pt x="38" y="36"/>
                        <a:pt x="38" y="35"/>
                        <a:pt x="39" y="35"/>
                      </a:cubicBezTo>
                      <a:cubicBezTo>
                        <a:pt x="39" y="34"/>
                        <a:pt x="39" y="34"/>
                        <a:pt x="40" y="34"/>
                      </a:cubicBezTo>
                      <a:cubicBezTo>
                        <a:pt x="35" y="35"/>
                        <a:pt x="30" y="34"/>
                        <a:pt x="25" y="33"/>
                      </a:cubicBezTo>
                      <a:cubicBezTo>
                        <a:pt x="24" y="33"/>
                        <a:pt x="24" y="34"/>
                        <a:pt x="24" y="34"/>
                      </a:cubicBezTo>
                      <a:cubicBezTo>
                        <a:pt x="23" y="34"/>
                        <a:pt x="22" y="34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2" y="33"/>
                        <a:pt x="21" y="32"/>
                        <a:pt x="20" y="32"/>
                      </a:cubicBezTo>
                      <a:cubicBezTo>
                        <a:pt x="19" y="32"/>
                        <a:pt x="18" y="33"/>
                        <a:pt x="18" y="34"/>
                      </a:cubicBezTo>
                      <a:cubicBezTo>
                        <a:pt x="17" y="34"/>
                        <a:pt x="16" y="33"/>
                        <a:pt x="17" y="32"/>
                      </a:cubicBezTo>
                      <a:cubicBezTo>
                        <a:pt x="17" y="32"/>
                        <a:pt x="18" y="32"/>
                        <a:pt x="19" y="31"/>
                      </a:cubicBezTo>
                      <a:cubicBezTo>
                        <a:pt x="17" y="30"/>
                        <a:pt x="15" y="29"/>
                        <a:pt x="14" y="28"/>
                      </a:cubicBezTo>
                      <a:cubicBezTo>
                        <a:pt x="14" y="29"/>
                        <a:pt x="13" y="29"/>
                        <a:pt x="13" y="29"/>
                      </a:cubicBezTo>
                      <a:cubicBezTo>
                        <a:pt x="12" y="30"/>
                        <a:pt x="11" y="29"/>
                        <a:pt x="12" y="28"/>
                      </a:cubicBezTo>
                      <a:cubicBezTo>
                        <a:pt x="12" y="28"/>
                        <a:pt x="13" y="28"/>
                        <a:pt x="13" y="27"/>
                      </a:cubicBezTo>
                      <a:cubicBezTo>
                        <a:pt x="13" y="27"/>
                        <a:pt x="12" y="26"/>
                        <a:pt x="12" y="25"/>
                      </a:cubicBezTo>
                      <a:cubicBezTo>
                        <a:pt x="11" y="25"/>
                        <a:pt x="11" y="25"/>
                        <a:pt x="11" y="26"/>
                      </a:cubicBezTo>
                      <a:cubicBezTo>
                        <a:pt x="10" y="26"/>
                        <a:pt x="9" y="25"/>
                        <a:pt x="10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0" y="23"/>
                        <a:pt x="10" y="22"/>
                        <a:pt x="10" y="20"/>
                      </a:cubicBezTo>
                      <a:cubicBezTo>
                        <a:pt x="9" y="21"/>
                        <a:pt x="9" y="22"/>
                        <a:pt x="8" y="22"/>
                      </a:cubicBezTo>
                      <a:cubicBezTo>
                        <a:pt x="8" y="23"/>
                        <a:pt x="7" y="22"/>
                        <a:pt x="7" y="21"/>
                      </a:cubicBezTo>
                      <a:cubicBezTo>
                        <a:pt x="8" y="21"/>
                        <a:pt x="8" y="20"/>
                        <a:pt x="9" y="19"/>
                      </a:cubicBezTo>
                      <a:cubicBezTo>
                        <a:pt x="9" y="19"/>
                        <a:pt x="9" y="18"/>
                        <a:pt x="10" y="18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6"/>
                        <a:pt x="11" y="15"/>
                        <a:pt x="12" y="15"/>
                      </a:cubicBezTo>
                      <a:cubicBezTo>
                        <a:pt x="13" y="12"/>
                        <a:pt x="16" y="10"/>
                        <a:pt x="19" y="8"/>
                      </a:cubicBezTo>
                      <a:cubicBezTo>
                        <a:pt x="21" y="7"/>
                        <a:pt x="22" y="5"/>
                        <a:pt x="25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2"/>
                        <a:pt x="16" y="4"/>
                        <a:pt x="14" y="6"/>
                      </a:cubicBezTo>
                      <a:cubicBezTo>
                        <a:pt x="6" y="12"/>
                        <a:pt x="0" y="22"/>
                        <a:pt x="10" y="32"/>
                      </a:cubicBezTo>
                      <a:cubicBezTo>
                        <a:pt x="20" y="41"/>
                        <a:pt x="36" y="41"/>
                        <a:pt x="49" y="37"/>
                      </a:cubicBezTo>
                      <a:cubicBezTo>
                        <a:pt x="49" y="36"/>
                        <a:pt x="50" y="34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3" name="Freeform 4608"/>
                <p:cNvSpPr/>
                <p:nvPr/>
              </p:nvSpPr>
              <p:spPr bwMode="auto">
                <a:xfrm>
                  <a:off x="4125" y="1646"/>
                  <a:ext cx="5" cy="4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4" name="Freeform 4609"/>
                <p:cNvSpPr/>
                <p:nvPr/>
              </p:nvSpPr>
              <p:spPr bwMode="auto">
                <a:xfrm>
                  <a:off x="4068" y="1646"/>
                  <a:ext cx="61" cy="75"/>
                </a:xfrm>
                <a:custGeom>
                  <a:avLst/>
                  <a:gdLst>
                    <a:gd name="T0" fmla="*/ 2 w 35"/>
                    <a:gd name="T1" fmla="*/ 39 h 43"/>
                    <a:gd name="T2" fmla="*/ 15 w 35"/>
                    <a:gd name="T3" fmla="*/ 34 h 43"/>
                    <a:gd name="T4" fmla="*/ 26 w 35"/>
                    <a:gd name="T5" fmla="*/ 23 h 43"/>
                    <a:gd name="T6" fmla="*/ 23 w 35"/>
                    <a:gd name="T7" fmla="*/ 23 h 43"/>
                    <a:gd name="T8" fmla="*/ 23 w 35"/>
                    <a:gd name="T9" fmla="*/ 22 h 43"/>
                    <a:gd name="T10" fmla="*/ 27 w 35"/>
                    <a:gd name="T11" fmla="*/ 21 h 43"/>
                    <a:gd name="T12" fmla="*/ 30 w 35"/>
                    <a:gd name="T13" fmla="*/ 17 h 43"/>
                    <a:gd name="T14" fmla="*/ 24 w 35"/>
                    <a:gd name="T15" fmla="*/ 20 h 43"/>
                    <a:gd name="T16" fmla="*/ 24 w 35"/>
                    <a:gd name="T17" fmla="*/ 18 h 43"/>
                    <a:gd name="T18" fmla="*/ 27 w 35"/>
                    <a:gd name="T19" fmla="*/ 17 h 43"/>
                    <a:gd name="T20" fmla="*/ 28 w 35"/>
                    <a:gd name="T21" fmla="*/ 16 h 43"/>
                    <a:gd name="T22" fmla="*/ 31 w 35"/>
                    <a:gd name="T23" fmla="*/ 14 h 43"/>
                    <a:gd name="T24" fmla="*/ 34 w 35"/>
                    <a:gd name="T25" fmla="*/ 8 h 43"/>
                    <a:gd name="T26" fmla="*/ 30 w 35"/>
                    <a:gd name="T27" fmla="*/ 10 h 43"/>
                    <a:gd name="T28" fmla="*/ 30 w 35"/>
                    <a:gd name="T29" fmla="*/ 8 h 43"/>
                    <a:gd name="T30" fmla="*/ 33 w 35"/>
                    <a:gd name="T31" fmla="*/ 7 h 43"/>
                    <a:gd name="T32" fmla="*/ 34 w 35"/>
                    <a:gd name="T33" fmla="*/ 6 h 43"/>
                    <a:gd name="T34" fmla="*/ 35 w 35"/>
                    <a:gd name="T35" fmla="*/ 4 h 43"/>
                    <a:gd name="T36" fmla="*/ 35 w 35"/>
                    <a:gd name="T37" fmla="*/ 3 h 43"/>
                    <a:gd name="T38" fmla="*/ 33 w 35"/>
                    <a:gd name="T39" fmla="*/ 4 h 43"/>
                    <a:gd name="T40" fmla="*/ 32 w 35"/>
                    <a:gd name="T41" fmla="*/ 3 h 43"/>
                    <a:gd name="T42" fmla="*/ 35 w 35"/>
                    <a:gd name="T43" fmla="*/ 2 h 43"/>
                    <a:gd name="T44" fmla="*/ 33 w 35"/>
                    <a:gd name="T45" fmla="*/ 0 h 43"/>
                    <a:gd name="T46" fmla="*/ 30 w 35"/>
                    <a:gd name="T47" fmla="*/ 2 h 43"/>
                    <a:gd name="T48" fmla="*/ 30 w 35"/>
                    <a:gd name="T49" fmla="*/ 2 h 43"/>
                    <a:gd name="T50" fmla="*/ 29 w 35"/>
                    <a:gd name="T51" fmla="*/ 6 h 43"/>
                    <a:gd name="T52" fmla="*/ 1 w 35"/>
                    <a:gd name="T53" fmla="*/ 40 h 43"/>
                    <a:gd name="T54" fmla="*/ 1 w 35"/>
                    <a:gd name="T55" fmla="*/ 43 h 43"/>
                    <a:gd name="T56" fmla="*/ 2 w 35"/>
                    <a:gd name="T57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5" h="43">
                      <a:moveTo>
                        <a:pt x="2" y="39"/>
                      </a:moveTo>
                      <a:cubicBezTo>
                        <a:pt x="7" y="38"/>
                        <a:pt x="11" y="36"/>
                        <a:pt x="15" y="34"/>
                      </a:cubicBezTo>
                      <a:cubicBezTo>
                        <a:pt x="19" y="31"/>
                        <a:pt x="23" y="27"/>
                        <a:pt x="26" y="23"/>
                      </a:cubicBezTo>
                      <a:cubicBezTo>
                        <a:pt x="25" y="23"/>
                        <a:pt x="24" y="23"/>
                        <a:pt x="23" y="23"/>
                      </a:cubicBezTo>
                      <a:cubicBezTo>
                        <a:pt x="22" y="24"/>
                        <a:pt x="22" y="22"/>
                        <a:pt x="23" y="22"/>
                      </a:cubicBezTo>
                      <a:cubicBezTo>
                        <a:pt x="24" y="22"/>
                        <a:pt x="26" y="22"/>
                        <a:pt x="27" y="21"/>
                      </a:cubicBezTo>
                      <a:cubicBezTo>
                        <a:pt x="28" y="20"/>
                        <a:pt x="29" y="18"/>
                        <a:pt x="30" y="17"/>
                      </a:cubicBezTo>
                      <a:cubicBezTo>
                        <a:pt x="28" y="18"/>
                        <a:pt x="26" y="19"/>
                        <a:pt x="24" y="20"/>
                      </a:cubicBezTo>
                      <a:cubicBezTo>
                        <a:pt x="24" y="20"/>
                        <a:pt x="23" y="19"/>
                        <a:pt x="24" y="18"/>
                      </a:cubicBezTo>
                      <a:cubicBezTo>
                        <a:pt x="25" y="18"/>
                        <a:pt x="26" y="17"/>
                        <a:pt x="27" y="17"/>
                      </a:cubicBezTo>
                      <a:cubicBezTo>
                        <a:pt x="27" y="16"/>
                        <a:pt x="27" y="16"/>
                        <a:pt x="28" y="16"/>
                      </a:cubicBezTo>
                      <a:cubicBezTo>
                        <a:pt x="29" y="15"/>
                        <a:pt x="30" y="15"/>
                        <a:pt x="31" y="14"/>
                      </a:cubicBezTo>
                      <a:cubicBezTo>
                        <a:pt x="32" y="12"/>
                        <a:pt x="33" y="10"/>
                        <a:pt x="34" y="8"/>
                      </a:cubicBezTo>
                      <a:cubicBezTo>
                        <a:pt x="33" y="9"/>
                        <a:pt x="32" y="9"/>
                        <a:pt x="30" y="10"/>
                      </a:cubicBezTo>
                      <a:cubicBezTo>
                        <a:pt x="30" y="10"/>
                        <a:pt x="29" y="9"/>
                        <a:pt x="30" y="8"/>
                      </a:cubicBezTo>
                      <a:cubicBezTo>
                        <a:pt x="31" y="8"/>
                        <a:pt x="32" y="7"/>
                        <a:pt x="33" y="7"/>
                      </a:cubicBezTo>
                      <a:cubicBezTo>
                        <a:pt x="33" y="6"/>
                        <a:pt x="33" y="6"/>
                        <a:pt x="34" y="6"/>
                      </a:cubicBezTo>
                      <a:cubicBezTo>
                        <a:pt x="35" y="5"/>
                        <a:pt x="35" y="4"/>
                        <a:pt x="35" y="4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4" y="3"/>
                        <a:pt x="34" y="4"/>
                        <a:pt x="33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3" y="2"/>
                        <a:pt x="34" y="2"/>
                        <a:pt x="35" y="2"/>
                      </a:cubicBezTo>
                      <a:cubicBezTo>
                        <a:pt x="34" y="1"/>
                        <a:pt x="34" y="1"/>
                        <a:pt x="33" y="0"/>
                      </a:cubicBezTo>
                      <a:cubicBezTo>
                        <a:pt x="32" y="1"/>
                        <a:pt x="31" y="1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3"/>
                        <a:pt x="29" y="5"/>
                        <a:pt x="29" y="6"/>
                      </a:cubicBezTo>
                      <a:cubicBezTo>
                        <a:pt x="25" y="20"/>
                        <a:pt x="12" y="31"/>
                        <a:pt x="1" y="40"/>
                      </a:cubicBezTo>
                      <a:cubicBezTo>
                        <a:pt x="0" y="41"/>
                        <a:pt x="0" y="42"/>
                        <a:pt x="1" y="43"/>
                      </a:cubicBezTo>
                      <a:cubicBezTo>
                        <a:pt x="0" y="42"/>
                        <a:pt x="0" y="40"/>
                        <a:pt x="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5" name="Freeform 4610"/>
                <p:cNvSpPr/>
                <p:nvPr/>
              </p:nvSpPr>
              <p:spPr bwMode="auto">
                <a:xfrm>
                  <a:off x="4068" y="1653"/>
                  <a:ext cx="102" cy="72"/>
                </a:xfrm>
                <a:custGeom>
                  <a:avLst/>
                  <a:gdLst>
                    <a:gd name="T0" fmla="*/ 59 w 59"/>
                    <a:gd name="T1" fmla="*/ 1 h 41"/>
                    <a:gd name="T2" fmla="*/ 57 w 59"/>
                    <a:gd name="T3" fmla="*/ 1 h 41"/>
                    <a:gd name="T4" fmla="*/ 54 w 59"/>
                    <a:gd name="T5" fmla="*/ 4 h 41"/>
                    <a:gd name="T6" fmla="*/ 55 w 59"/>
                    <a:gd name="T7" fmla="*/ 5 h 41"/>
                    <a:gd name="T8" fmla="*/ 55 w 59"/>
                    <a:gd name="T9" fmla="*/ 5 h 41"/>
                    <a:gd name="T10" fmla="*/ 55 w 59"/>
                    <a:gd name="T11" fmla="*/ 6 h 41"/>
                    <a:gd name="T12" fmla="*/ 54 w 59"/>
                    <a:gd name="T13" fmla="*/ 6 h 41"/>
                    <a:gd name="T14" fmla="*/ 54 w 59"/>
                    <a:gd name="T15" fmla="*/ 5 h 41"/>
                    <a:gd name="T16" fmla="*/ 52 w 59"/>
                    <a:gd name="T17" fmla="*/ 6 h 41"/>
                    <a:gd name="T18" fmla="*/ 15 w 59"/>
                    <a:gd name="T19" fmla="*/ 30 h 41"/>
                    <a:gd name="T20" fmla="*/ 2 w 59"/>
                    <a:gd name="T21" fmla="*/ 35 h 41"/>
                    <a:gd name="T22" fmla="*/ 1 w 59"/>
                    <a:gd name="T23" fmla="*/ 39 h 41"/>
                    <a:gd name="T24" fmla="*/ 4 w 59"/>
                    <a:gd name="T25" fmla="*/ 40 h 41"/>
                    <a:gd name="T26" fmla="*/ 58 w 59"/>
                    <a:gd name="T27" fmla="*/ 7 h 41"/>
                    <a:gd name="T28" fmla="*/ 57 w 59"/>
                    <a:gd name="T29" fmla="*/ 5 h 41"/>
                    <a:gd name="T30" fmla="*/ 59 w 59"/>
                    <a:gd name="T31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9" h="41">
                      <a:moveTo>
                        <a:pt x="59" y="1"/>
                      </a:moveTo>
                      <a:cubicBezTo>
                        <a:pt x="58" y="0"/>
                        <a:pt x="57" y="0"/>
                        <a:pt x="57" y="1"/>
                      </a:cubicBezTo>
                      <a:cubicBezTo>
                        <a:pt x="56" y="2"/>
                        <a:pt x="55" y="3"/>
                        <a:pt x="54" y="4"/>
                      </a:cubicBezTo>
                      <a:cubicBezTo>
                        <a:pt x="54" y="4"/>
                        <a:pt x="54" y="4"/>
                        <a:pt x="55" y="5"/>
                      </a:cubicBezTo>
                      <a:cubicBezTo>
                        <a:pt x="55" y="5"/>
                        <a:pt x="55" y="5"/>
                        <a:pt x="55" y="5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4" y="6"/>
                      </a:cubicBezTo>
                      <a:cubicBezTo>
                        <a:pt x="54" y="7"/>
                        <a:pt x="53" y="6"/>
                        <a:pt x="54" y="5"/>
                      </a:cubicBezTo>
                      <a:cubicBezTo>
                        <a:pt x="53" y="6"/>
                        <a:pt x="53" y="6"/>
                        <a:pt x="52" y="6"/>
                      </a:cubicBezTo>
                      <a:cubicBezTo>
                        <a:pt x="42" y="17"/>
                        <a:pt x="29" y="24"/>
                        <a:pt x="15" y="30"/>
                      </a:cubicBezTo>
                      <a:cubicBezTo>
                        <a:pt x="11" y="32"/>
                        <a:pt x="7" y="34"/>
                        <a:pt x="2" y="35"/>
                      </a:cubicBezTo>
                      <a:cubicBezTo>
                        <a:pt x="0" y="36"/>
                        <a:pt x="0" y="38"/>
                        <a:pt x="1" y="39"/>
                      </a:cubicBezTo>
                      <a:cubicBezTo>
                        <a:pt x="1" y="40"/>
                        <a:pt x="2" y="41"/>
                        <a:pt x="4" y="40"/>
                      </a:cubicBezTo>
                      <a:cubicBezTo>
                        <a:pt x="25" y="33"/>
                        <a:pt x="43" y="24"/>
                        <a:pt x="58" y="7"/>
                      </a:cubicBezTo>
                      <a:cubicBezTo>
                        <a:pt x="58" y="6"/>
                        <a:pt x="57" y="5"/>
                        <a:pt x="57" y="5"/>
                      </a:cubicBezTo>
                      <a:cubicBezTo>
                        <a:pt x="56" y="3"/>
                        <a:pt x="57" y="1"/>
                        <a:pt x="5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6" name="Freeform 4611"/>
                <p:cNvSpPr/>
                <p:nvPr/>
              </p:nvSpPr>
              <p:spPr bwMode="auto">
                <a:xfrm>
                  <a:off x="4165" y="1655"/>
                  <a:ext cx="71" cy="38"/>
                </a:xfrm>
                <a:custGeom>
                  <a:avLst/>
                  <a:gdLst>
                    <a:gd name="T0" fmla="*/ 38 w 41"/>
                    <a:gd name="T1" fmla="*/ 1 h 22"/>
                    <a:gd name="T2" fmla="*/ 37 w 41"/>
                    <a:gd name="T3" fmla="*/ 1 h 22"/>
                    <a:gd name="T4" fmla="*/ 13 w 41"/>
                    <a:gd name="T5" fmla="*/ 10 h 22"/>
                    <a:gd name="T6" fmla="*/ 9 w 41"/>
                    <a:gd name="T7" fmla="*/ 12 h 22"/>
                    <a:gd name="T8" fmla="*/ 8 w 41"/>
                    <a:gd name="T9" fmla="*/ 10 h 22"/>
                    <a:gd name="T10" fmla="*/ 11 w 41"/>
                    <a:gd name="T11" fmla="*/ 9 h 22"/>
                    <a:gd name="T12" fmla="*/ 7 w 41"/>
                    <a:gd name="T13" fmla="*/ 4 h 22"/>
                    <a:gd name="T14" fmla="*/ 6 w 41"/>
                    <a:gd name="T15" fmla="*/ 4 h 22"/>
                    <a:gd name="T16" fmla="*/ 6 w 41"/>
                    <a:gd name="T17" fmla="*/ 3 h 22"/>
                    <a:gd name="T18" fmla="*/ 6 w 41"/>
                    <a:gd name="T19" fmla="*/ 3 h 22"/>
                    <a:gd name="T20" fmla="*/ 5 w 41"/>
                    <a:gd name="T21" fmla="*/ 1 h 22"/>
                    <a:gd name="T22" fmla="*/ 5 w 41"/>
                    <a:gd name="T23" fmla="*/ 1 h 22"/>
                    <a:gd name="T24" fmla="*/ 2 w 41"/>
                    <a:gd name="T25" fmla="*/ 2 h 22"/>
                    <a:gd name="T26" fmla="*/ 2 w 41"/>
                    <a:gd name="T27" fmla="*/ 1 h 22"/>
                    <a:gd name="T28" fmla="*/ 4 w 41"/>
                    <a:gd name="T29" fmla="*/ 0 h 22"/>
                    <a:gd name="T30" fmla="*/ 3 w 41"/>
                    <a:gd name="T31" fmla="*/ 0 h 22"/>
                    <a:gd name="T32" fmla="*/ 1 w 41"/>
                    <a:gd name="T33" fmla="*/ 4 h 22"/>
                    <a:gd name="T34" fmla="*/ 2 w 41"/>
                    <a:gd name="T35" fmla="*/ 6 h 22"/>
                    <a:gd name="T36" fmla="*/ 41 w 41"/>
                    <a:gd name="T37" fmla="*/ 5 h 22"/>
                    <a:gd name="T38" fmla="*/ 39 w 41"/>
                    <a:gd name="T39" fmla="*/ 2 h 22"/>
                    <a:gd name="T40" fmla="*/ 38 w 41"/>
                    <a:gd name="T4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2">
                      <a:moveTo>
                        <a:pt x="38" y="1"/>
                      </a:moveTo>
                      <a:cubicBezTo>
                        <a:pt x="38" y="1"/>
                        <a:pt x="37" y="1"/>
                        <a:pt x="37" y="1"/>
                      </a:cubicBezTo>
                      <a:cubicBezTo>
                        <a:pt x="31" y="10"/>
                        <a:pt x="21" y="14"/>
                        <a:pt x="13" y="10"/>
                      </a:cubicBezTo>
                      <a:cubicBezTo>
                        <a:pt x="12" y="11"/>
                        <a:pt x="10" y="11"/>
                        <a:pt x="9" y="12"/>
                      </a:cubicBezTo>
                      <a:cubicBezTo>
                        <a:pt x="8" y="12"/>
                        <a:pt x="8" y="11"/>
                        <a:pt x="8" y="10"/>
                      </a:cubicBezTo>
                      <a:cubicBezTo>
                        <a:pt x="9" y="10"/>
                        <a:pt x="10" y="9"/>
                        <a:pt x="11" y="9"/>
                      </a:cubicBezTo>
                      <a:cubicBezTo>
                        <a:pt x="10" y="8"/>
                        <a:pt x="8" y="6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1" y="3"/>
                        <a:pt x="1" y="2"/>
                        <a:pt x="2" y="1"/>
                      </a:cubicBezTo>
                      <a:cubicBezTo>
                        <a:pt x="2" y="1"/>
                        <a:pt x="3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2" y="6"/>
                      </a:cubicBezTo>
                      <a:cubicBezTo>
                        <a:pt x="11" y="22"/>
                        <a:pt x="31" y="19"/>
                        <a:pt x="41" y="5"/>
                      </a:cubicBezTo>
                      <a:cubicBezTo>
                        <a:pt x="40" y="4"/>
                        <a:pt x="39" y="3"/>
                        <a:pt x="39" y="2"/>
                      </a:cubicBezTo>
                      <a:cubicBezTo>
                        <a:pt x="38" y="2"/>
                        <a:pt x="38" y="1"/>
                        <a:pt x="3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7" name="Oval 4612"/>
                <p:cNvSpPr>
                  <a:spLocks noChangeArrowheads="1"/>
                </p:cNvSpPr>
                <p:nvPr/>
              </p:nvSpPr>
              <p:spPr bwMode="auto">
                <a:xfrm>
                  <a:off x="4231" y="165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8" name="Freeform 4613"/>
                <p:cNvSpPr/>
                <p:nvPr/>
              </p:nvSpPr>
              <p:spPr bwMode="auto">
                <a:xfrm>
                  <a:off x="4231" y="1653"/>
                  <a:ext cx="75" cy="35"/>
                </a:xfrm>
                <a:custGeom>
                  <a:avLst/>
                  <a:gdLst>
                    <a:gd name="T0" fmla="*/ 41 w 43"/>
                    <a:gd name="T1" fmla="*/ 3 h 20"/>
                    <a:gd name="T2" fmla="*/ 38 w 43"/>
                    <a:gd name="T3" fmla="*/ 4 h 20"/>
                    <a:gd name="T4" fmla="*/ 23 w 43"/>
                    <a:gd name="T5" fmla="*/ 14 h 20"/>
                    <a:gd name="T6" fmla="*/ 18 w 43"/>
                    <a:gd name="T7" fmla="*/ 12 h 20"/>
                    <a:gd name="T8" fmla="*/ 15 w 43"/>
                    <a:gd name="T9" fmla="*/ 13 h 20"/>
                    <a:gd name="T10" fmla="*/ 15 w 43"/>
                    <a:gd name="T11" fmla="*/ 12 h 20"/>
                    <a:gd name="T12" fmla="*/ 16 w 43"/>
                    <a:gd name="T13" fmla="*/ 11 h 20"/>
                    <a:gd name="T14" fmla="*/ 9 w 43"/>
                    <a:gd name="T15" fmla="*/ 5 h 20"/>
                    <a:gd name="T16" fmla="*/ 7 w 43"/>
                    <a:gd name="T17" fmla="*/ 6 h 20"/>
                    <a:gd name="T18" fmla="*/ 7 w 43"/>
                    <a:gd name="T19" fmla="*/ 5 h 20"/>
                    <a:gd name="T20" fmla="*/ 8 w 43"/>
                    <a:gd name="T21" fmla="*/ 4 h 20"/>
                    <a:gd name="T22" fmla="*/ 5 w 43"/>
                    <a:gd name="T23" fmla="*/ 0 h 20"/>
                    <a:gd name="T24" fmla="*/ 0 w 43"/>
                    <a:gd name="T25" fmla="*/ 2 h 20"/>
                    <a:gd name="T26" fmla="*/ 1 w 43"/>
                    <a:gd name="T27" fmla="*/ 3 h 20"/>
                    <a:gd name="T28" fmla="*/ 3 w 43"/>
                    <a:gd name="T29" fmla="*/ 6 h 20"/>
                    <a:gd name="T30" fmla="*/ 23 w 43"/>
                    <a:gd name="T31" fmla="*/ 19 h 20"/>
                    <a:gd name="T32" fmla="*/ 43 w 43"/>
                    <a:gd name="T33" fmla="*/ 5 h 20"/>
                    <a:gd name="T34" fmla="*/ 41 w 43"/>
                    <a:gd name="T35" fmla="*/ 3 h 20"/>
                    <a:gd name="T36" fmla="*/ 41 w 43"/>
                    <a:gd name="T37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20">
                      <a:moveTo>
                        <a:pt x="41" y="3"/>
                      </a:moveTo>
                      <a:cubicBezTo>
                        <a:pt x="40" y="3"/>
                        <a:pt x="39" y="4"/>
                        <a:pt x="38" y="4"/>
                      </a:cubicBezTo>
                      <a:cubicBezTo>
                        <a:pt x="34" y="9"/>
                        <a:pt x="29" y="13"/>
                        <a:pt x="23" y="14"/>
                      </a:cubicBezTo>
                      <a:cubicBezTo>
                        <a:pt x="21" y="14"/>
                        <a:pt x="20" y="13"/>
                        <a:pt x="18" y="12"/>
                      </a:cubicBezTo>
                      <a:cubicBezTo>
                        <a:pt x="17" y="13"/>
                        <a:pt x="16" y="13"/>
                        <a:pt x="15" y="13"/>
                      </a:cubicBezTo>
                      <a:cubicBezTo>
                        <a:pt x="15" y="14"/>
                        <a:pt x="14" y="13"/>
                        <a:pt x="15" y="12"/>
                      </a:cubicBezTo>
                      <a:cubicBezTo>
                        <a:pt x="15" y="12"/>
                        <a:pt x="16" y="12"/>
                        <a:pt x="16" y="11"/>
                      </a:cubicBezTo>
                      <a:cubicBezTo>
                        <a:pt x="14" y="10"/>
                        <a:pt x="11" y="8"/>
                        <a:pt x="9" y="5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7" y="6"/>
                        <a:pt x="6" y="5"/>
                        <a:pt x="7" y="5"/>
                      </a:cubicBezTo>
                      <a:cubicBezTo>
                        <a:pt x="7" y="5"/>
                        <a:pt x="8" y="4"/>
                        <a:pt x="8" y="4"/>
                      </a:cubicBezTo>
                      <a:cubicBezTo>
                        <a:pt x="7" y="3"/>
                        <a:pt x="6" y="2"/>
                        <a:pt x="5" y="0"/>
                      </a:cubicBezTo>
                      <a:cubicBezTo>
                        <a:pt x="3" y="1"/>
                        <a:pt x="2" y="2"/>
                        <a:pt x="0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8" y="12"/>
                        <a:pt x="15" y="18"/>
                        <a:pt x="23" y="19"/>
                      </a:cubicBezTo>
                      <a:cubicBezTo>
                        <a:pt x="31" y="20"/>
                        <a:pt x="39" y="12"/>
                        <a:pt x="43" y="5"/>
                      </a:cubicBezTo>
                      <a:cubicBezTo>
                        <a:pt x="43" y="5"/>
                        <a:pt x="42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9" name="Freeform 4614"/>
                <p:cNvSpPr/>
                <p:nvPr/>
              </p:nvSpPr>
              <p:spPr bwMode="auto">
                <a:xfrm>
                  <a:off x="4303" y="165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0" name="Freeform 4615"/>
                <p:cNvSpPr/>
                <p:nvPr/>
              </p:nvSpPr>
              <p:spPr bwMode="auto">
                <a:xfrm>
                  <a:off x="4231" y="1652"/>
                  <a:ext cx="7" cy="3"/>
                </a:xfrm>
                <a:custGeom>
                  <a:avLst/>
                  <a:gdLst>
                    <a:gd name="T0" fmla="*/ 0 w 4"/>
                    <a:gd name="T1" fmla="*/ 2 h 2"/>
                    <a:gd name="T2" fmla="*/ 0 w 4"/>
                    <a:gd name="T3" fmla="*/ 2 h 2"/>
                    <a:gd name="T4" fmla="*/ 4 w 4"/>
                    <a:gd name="T5" fmla="*/ 1 h 2"/>
                    <a:gd name="T6" fmla="*/ 4 w 4"/>
                    <a:gd name="T7" fmla="*/ 0 h 2"/>
                    <a:gd name="T8" fmla="*/ 0 w 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3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1" name="Freeform 4616"/>
                <p:cNvSpPr/>
                <p:nvPr/>
              </p:nvSpPr>
              <p:spPr bwMode="auto">
                <a:xfrm>
                  <a:off x="4303" y="1638"/>
                  <a:ext cx="52" cy="34"/>
                </a:xfrm>
                <a:custGeom>
                  <a:avLst/>
                  <a:gdLst>
                    <a:gd name="T0" fmla="*/ 29 w 30"/>
                    <a:gd name="T1" fmla="*/ 2 h 20"/>
                    <a:gd name="T2" fmla="*/ 27 w 30"/>
                    <a:gd name="T3" fmla="*/ 0 h 20"/>
                    <a:gd name="T4" fmla="*/ 24 w 30"/>
                    <a:gd name="T5" fmla="*/ 1 h 20"/>
                    <a:gd name="T6" fmla="*/ 27 w 30"/>
                    <a:gd name="T7" fmla="*/ 1 h 20"/>
                    <a:gd name="T8" fmla="*/ 27 w 30"/>
                    <a:gd name="T9" fmla="*/ 2 h 20"/>
                    <a:gd name="T10" fmla="*/ 24 w 30"/>
                    <a:gd name="T11" fmla="*/ 4 h 20"/>
                    <a:gd name="T12" fmla="*/ 24 w 30"/>
                    <a:gd name="T13" fmla="*/ 8 h 20"/>
                    <a:gd name="T14" fmla="*/ 25 w 30"/>
                    <a:gd name="T15" fmla="*/ 7 h 20"/>
                    <a:gd name="T16" fmla="*/ 26 w 30"/>
                    <a:gd name="T17" fmla="*/ 9 h 20"/>
                    <a:gd name="T18" fmla="*/ 24 w 30"/>
                    <a:gd name="T19" fmla="*/ 9 h 20"/>
                    <a:gd name="T20" fmla="*/ 11 w 30"/>
                    <a:gd name="T21" fmla="*/ 12 h 20"/>
                    <a:gd name="T22" fmla="*/ 10 w 30"/>
                    <a:gd name="T23" fmla="*/ 12 h 20"/>
                    <a:gd name="T24" fmla="*/ 9 w 30"/>
                    <a:gd name="T25" fmla="*/ 12 h 20"/>
                    <a:gd name="T26" fmla="*/ 5 w 30"/>
                    <a:gd name="T27" fmla="*/ 10 h 20"/>
                    <a:gd name="T28" fmla="*/ 0 w 30"/>
                    <a:gd name="T29" fmla="*/ 12 h 20"/>
                    <a:gd name="T30" fmla="*/ 0 w 30"/>
                    <a:gd name="T31" fmla="*/ 12 h 20"/>
                    <a:gd name="T32" fmla="*/ 2 w 30"/>
                    <a:gd name="T33" fmla="*/ 14 h 20"/>
                    <a:gd name="T34" fmla="*/ 30 w 30"/>
                    <a:gd name="T35" fmla="*/ 8 h 20"/>
                    <a:gd name="T36" fmla="*/ 29 w 30"/>
                    <a:gd name="T3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20">
                      <a:moveTo>
                        <a:pt x="29" y="2"/>
                      </a:moveTo>
                      <a:cubicBezTo>
                        <a:pt x="29" y="1"/>
                        <a:pt x="28" y="0"/>
                        <a:pt x="27" y="0"/>
                      </a:cubicBezTo>
                      <a:cubicBezTo>
                        <a:pt x="26" y="0"/>
                        <a:pt x="25" y="0"/>
                        <a:pt x="24" y="1"/>
                      </a:cubicBezTo>
                      <a:cubicBezTo>
                        <a:pt x="25" y="1"/>
                        <a:pt x="26" y="1"/>
                        <a:pt x="27" y="1"/>
                      </a:cubicBezTo>
                      <a:cubicBezTo>
                        <a:pt x="27" y="1"/>
                        <a:pt x="28" y="2"/>
                        <a:pt x="27" y="2"/>
                      </a:cubicBezTo>
                      <a:cubicBezTo>
                        <a:pt x="26" y="3"/>
                        <a:pt x="25" y="4"/>
                        <a:pt x="24" y="4"/>
                      </a:cubicBezTo>
                      <a:cubicBezTo>
                        <a:pt x="25" y="6"/>
                        <a:pt x="25" y="7"/>
                        <a:pt x="24" y="8"/>
                      </a:cubicBezTo>
                      <a:cubicBezTo>
                        <a:pt x="25" y="8"/>
                        <a:pt x="25" y="7"/>
                        <a:pt x="25" y="7"/>
                      </a:cubicBezTo>
                      <a:cubicBezTo>
                        <a:pt x="26" y="7"/>
                        <a:pt x="27" y="8"/>
                        <a:pt x="26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2" y="12"/>
                        <a:pt x="16" y="13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8" y="11"/>
                        <a:pt x="6" y="10"/>
                        <a:pt x="5" y="10"/>
                      </a:cubicBezTo>
                      <a:cubicBezTo>
                        <a:pt x="3" y="10"/>
                        <a:pt x="2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3"/>
                        <a:pt x="2" y="14"/>
                        <a:pt x="2" y="14"/>
                      </a:cubicBezTo>
                      <a:cubicBezTo>
                        <a:pt x="11" y="20"/>
                        <a:pt x="28" y="18"/>
                        <a:pt x="30" y="8"/>
                      </a:cubicBezTo>
                      <a:cubicBezTo>
                        <a:pt x="30" y="6"/>
                        <a:pt x="30" y="4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2" name="Freeform 4617"/>
                <p:cNvSpPr/>
                <p:nvPr/>
              </p:nvSpPr>
              <p:spPr bwMode="auto">
                <a:xfrm>
                  <a:off x="4021" y="1453"/>
                  <a:ext cx="146" cy="111"/>
                </a:xfrm>
                <a:custGeom>
                  <a:avLst/>
                  <a:gdLst>
                    <a:gd name="T0" fmla="*/ 27 w 84"/>
                    <a:gd name="T1" fmla="*/ 47 h 64"/>
                    <a:gd name="T2" fmla="*/ 37 w 84"/>
                    <a:gd name="T3" fmla="*/ 39 h 64"/>
                    <a:gd name="T4" fmla="*/ 47 w 84"/>
                    <a:gd name="T5" fmla="*/ 33 h 64"/>
                    <a:gd name="T6" fmla="*/ 75 w 84"/>
                    <a:gd name="T7" fmla="*/ 15 h 64"/>
                    <a:gd name="T8" fmla="*/ 81 w 84"/>
                    <a:gd name="T9" fmla="*/ 11 h 64"/>
                    <a:gd name="T10" fmla="*/ 82 w 84"/>
                    <a:gd name="T11" fmla="*/ 9 h 64"/>
                    <a:gd name="T12" fmla="*/ 77 w 84"/>
                    <a:gd name="T13" fmla="*/ 12 h 64"/>
                    <a:gd name="T14" fmla="*/ 45 w 84"/>
                    <a:gd name="T15" fmla="*/ 28 h 64"/>
                    <a:gd name="T16" fmla="*/ 73 w 84"/>
                    <a:gd name="T17" fmla="*/ 6 h 64"/>
                    <a:gd name="T18" fmla="*/ 50 w 84"/>
                    <a:gd name="T19" fmla="*/ 16 h 64"/>
                    <a:gd name="T20" fmla="*/ 50 w 84"/>
                    <a:gd name="T21" fmla="*/ 15 h 64"/>
                    <a:gd name="T22" fmla="*/ 67 w 84"/>
                    <a:gd name="T23" fmla="*/ 2 h 64"/>
                    <a:gd name="T24" fmla="*/ 67 w 84"/>
                    <a:gd name="T25" fmla="*/ 1 h 64"/>
                    <a:gd name="T26" fmla="*/ 52 w 84"/>
                    <a:gd name="T27" fmla="*/ 10 h 64"/>
                    <a:gd name="T28" fmla="*/ 46 w 84"/>
                    <a:gd name="T29" fmla="*/ 20 h 64"/>
                    <a:gd name="T30" fmla="*/ 60 w 84"/>
                    <a:gd name="T31" fmla="*/ 11 h 64"/>
                    <a:gd name="T32" fmla="*/ 62 w 84"/>
                    <a:gd name="T33" fmla="*/ 13 h 64"/>
                    <a:gd name="T34" fmla="*/ 44 w 84"/>
                    <a:gd name="T35" fmla="*/ 28 h 64"/>
                    <a:gd name="T36" fmla="*/ 44 w 84"/>
                    <a:gd name="T37" fmla="*/ 31 h 64"/>
                    <a:gd name="T38" fmla="*/ 47 w 84"/>
                    <a:gd name="T39" fmla="*/ 28 h 64"/>
                    <a:gd name="T40" fmla="*/ 47 w 84"/>
                    <a:gd name="T41" fmla="*/ 31 h 64"/>
                    <a:gd name="T42" fmla="*/ 43 w 84"/>
                    <a:gd name="T43" fmla="*/ 34 h 64"/>
                    <a:gd name="T44" fmla="*/ 42 w 84"/>
                    <a:gd name="T45" fmla="*/ 34 h 64"/>
                    <a:gd name="T46" fmla="*/ 29 w 84"/>
                    <a:gd name="T47" fmla="*/ 42 h 64"/>
                    <a:gd name="T48" fmla="*/ 25 w 84"/>
                    <a:gd name="T49" fmla="*/ 44 h 64"/>
                    <a:gd name="T50" fmla="*/ 25 w 84"/>
                    <a:gd name="T51" fmla="*/ 44 h 64"/>
                    <a:gd name="T52" fmla="*/ 40 w 84"/>
                    <a:gd name="T53" fmla="*/ 30 h 64"/>
                    <a:gd name="T54" fmla="*/ 39 w 84"/>
                    <a:gd name="T55" fmla="*/ 28 h 64"/>
                    <a:gd name="T56" fmla="*/ 22 w 84"/>
                    <a:gd name="T57" fmla="*/ 37 h 64"/>
                    <a:gd name="T58" fmla="*/ 35 w 84"/>
                    <a:gd name="T59" fmla="*/ 24 h 64"/>
                    <a:gd name="T60" fmla="*/ 34 w 84"/>
                    <a:gd name="T61" fmla="*/ 23 h 64"/>
                    <a:gd name="T62" fmla="*/ 16 w 84"/>
                    <a:gd name="T63" fmla="*/ 35 h 64"/>
                    <a:gd name="T64" fmla="*/ 20 w 84"/>
                    <a:gd name="T65" fmla="*/ 29 h 64"/>
                    <a:gd name="T66" fmla="*/ 30 w 84"/>
                    <a:gd name="T67" fmla="*/ 20 h 64"/>
                    <a:gd name="T68" fmla="*/ 29 w 84"/>
                    <a:gd name="T69" fmla="*/ 19 h 64"/>
                    <a:gd name="T70" fmla="*/ 10 w 84"/>
                    <a:gd name="T71" fmla="*/ 32 h 64"/>
                    <a:gd name="T72" fmla="*/ 10 w 84"/>
                    <a:gd name="T73" fmla="*/ 32 h 64"/>
                    <a:gd name="T74" fmla="*/ 25 w 84"/>
                    <a:gd name="T75" fmla="*/ 17 h 64"/>
                    <a:gd name="T76" fmla="*/ 21 w 84"/>
                    <a:gd name="T77" fmla="*/ 18 h 64"/>
                    <a:gd name="T78" fmla="*/ 9 w 84"/>
                    <a:gd name="T79" fmla="*/ 27 h 64"/>
                    <a:gd name="T80" fmla="*/ 10 w 84"/>
                    <a:gd name="T81" fmla="*/ 28 h 64"/>
                    <a:gd name="T82" fmla="*/ 19 w 84"/>
                    <a:gd name="T83" fmla="*/ 22 h 64"/>
                    <a:gd name="T84" fmla="*/ 7 w 84"/>
                    <a:gd name="T85" fmla="*/ 33 h 64"/>
                    <a:gd name="T86" fmla="*/ 10 w 84"/>
                    <a:gd name="T87" fmla="*/ 33 h 64"/>
                    <a:gd name="T88" fmla="*/ 12 w 84"/>
                    <a:gd name="T89" fmla="*/ 36 h 64"/>
                    <a:gd name="T90" fmla="*/ 12 w 84"/>
                    <a:gd name="T91" fmla="*/ 38 h 64"/>
                    <a:gd name="T92" fmla="*/ 29 w 84"/>
                    <a:gd name="T93" fmla="*/ 27 h 64"/>
                    <a:gd name="T94" fmla="*/ 17 w 84"/>
                    <a:gd name="T95" fmla="*/ 40 h 64"/>
                    <a:gd name="T96" fmla="*/ 17 w 84"/>
                    <a:gd name="T97" fmla="*/ 41 h 64"/>
                    <a:gd name="T98" fmla="*/ 28 w 84"/>
                    <a:gd name="T99" fmla="*/ 36 h 64"/>
                    <a:gd name="T100" fmla="*/ 37 w 84"/>
                    <a:gd name="T101" fmla="*/ 31 h 64"/>
                    <a:gd name="T102" fmla="*/ 23 w 84"/>
                    <a:gd name="T103" fmla="*/ 43 h 64"/>
                    <a:gd name="T104" fmla="*/ 22 w 84"/>
                    <a:gd name="T105" fmla="*/ 47 h 64"/>
                    <a:gd name="T106" fmla="*/ 27 w 84"/>
                    <a:gd name="T107" fmla="*/ 45 h 64"/>
                    <a:gd name="T108" fmla="*/ 37 w 84"/>
                    <a:gd name="T109" fmla="*/ 38 h 64"/>
                    <a:gd name="T110" fmla="*/ 27 w 84"/>
                    <a:gd name="T111" fmla="*/ 45 h 64"/>
                    <a:gd name="T112" fmla="*/ 23 w 84"/>
                    <a:gd name="T113" fmla="*/ 47 h 64"/>
                    <a:gd name="T114" fmla="*/ 3 w 84"/>
                    <a:gd name="T115" fmla="*/ 61 h 64"/>
                    <a:gd name="T116" fmla="*/ 1 w 84"/>
                    <a:gd name="T117" fmla="*/ 64 h 64"/>
                    <a:gd name="T118" fmla="*/ 24 w 84"/>
                    <a:gd name="T119" fmla="*/ 49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4" h="64">
                      <a:moveTo>
                        <a:pt x="24" y="49"/>
                      </a:moveTo>
                      <a:cubicBezTo>
                        <a:pt x="25" y="48"/>
                        <a:pt x="26" y="48"/>
                        <a:pt x="27" y="47"/>
                      </a:cubicBezTo>
                      <a:cubicBezTo>
                        <a:pt x="31" y="45"/>
                        <a:pt x="35" y="43"/>
                        <a:pt x="38" y="40"/>
                      </a:cubicBezTo>
                      <a:cubicBezTo>
                        <a:pt x="37" y="41"/>
                        <a:pt x="37" y="40"/>
                        <a:pt x="37" y="39"/>
                      </a:cubicBezTo>
                      <a:cubicBezTo>
                        <a:pt x="40" y="38"/>
                        <a:pt x="42" y="37"/>
                        <a:pt x="44" y="35"/>
                      </a:cubicBezTo>
                      <a:cubicBezTo>
                        <a:pt x="45" y="35"/>
                        <a:pt x="46" y="34"/>
                        <a:pt x="47" y="33"/>
                      </a:cubicBezTo>
                      <a:cubicBezTo>
                        <a:pt x="53" y="30"/>
                        <a:pt x="58" y="26"/>
                        <a:pt x="64" y="22"/>
                      </a:cubicBezTo>
                      <a:cubicBezTo>
                        <a:pt x="67" y="20"/>
                        <a:pt x="71" y="18"/>
                        <a:pt x="75" y="15"/>
                      </a:cubicBezTo>
                      <a:cubicBezTo>
                        <a:pt x="75" y="15"/>
                        <a:pt x="76" y="15"/>
                        <a:pt x="77" y="14"/>
                      </a:cubicBezTo>
                      <a:cubicBezTo>
                        <a:pt x="78" y="13"/>
                        <a:pt x="80" y="12"/>
                        <a:pt x="81" y="11"/>
                      </a:cubicBezTo>
                      <a:cubicBezTo>
                        <a:pt x="82" y="11"/>
                        <a:pt x="82" y="11"/>
                        <a:pt x="83" y="10"/>
                      </a:cubicBezTo>
                      <a:cubicBezTo>
                        <a:pt x="84" y="10"/>
                        <a:pt x="83" y="9"/>
                        <a:pt x="82" y="9"/>
                      </a:cubicBezTo>
                      <a:cubicBezTo>
                        <a:pt x="82" y="10"/>
                        <a:pt x="81" y="10"/>
                        <a:pt x="81" y="10"/>
                      </a:cubicBezTo>
                      <a:cubicBezTo>
                        <a:pt x="79" y="11"/>
                        <a:pt x="78" y="12"/>
                        <a:pt x="77" y="12"/>
                      </a:cubicBezTo>
                      <a:cubicBezTo>
                        <a:pt x="67" y="18"/>
                        <a:pt x="57" y="20"/>
                        <a:pt x="48" y="26"/>
                      </a:cubicBezTo>
                      <a:cubicBezTo>
                        <a:pt x="47" y="27"/>
                        <a:pt x="46" y="27"/>
                        <a:pt x="45" y="28"/>
                      </a:cubicBezTo>
                      <a:cubicBezTo>
                        <a:pt x="46" y="27"/>
                        <a:pt x="47" y="27"/>
                        <a:pt x="48" y="26"/>
                      </a:cubicBezTo>
                      <a:cubicBezTo>
                        <a:pt x="56" y="20"/>
                        <a:pt x="65" y="13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64" y="7"/>
                        <a:pt x="57" y="12"/>
                        <a:pt x="50" y="16"/>
                      </a:cubicBezTo>
                      <a:cubicBezTo>
                        <a:pt x="50" y="16"/>
                        <a:pt x="49" y="16"/>
                        <a:pt x="49" y="16"/>
                      </a:cubicBezTo>
                      <a:cubicBezTo>
                        <a:pt x="46" y="18"/>
                        <a:pt x="47" y="17"/>
                        <a:pt x="50" y="15"/>
                      </a:cubicBezTo>
                      <a:cubicBezTo>
                        <a:pt x="52" y="13"/>
                        <a:pt x="54" y="11"/>
                        <a:pt x="55" y="10"/>
                      </a:cubicBezTo>
                      <a:cubicBezTo>
                        <a:pt x="59" y="8"/>
                        <a:pt x="63" y="5"/>
                        <a:pt x="67" y="2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1"/>
                        <a:pt x="68" y="0"/>
                        <a:pt x="67" y="1"/>
                      </a:cubicBezTo>
                      <a:cubicBezTo>
                        <a:pt x="67" y="1"/>
                        <a:pt x="66" y="2"/>
                        <a:pt x="65" y="2"/>
                      </a:cubicBezTo>
                      <a:cubicBezTo>
                        <a:pt x="61" y="5"/>
                        <a:pt x="56" y="7"/>
                        <a:pt x="52" y="10"/>
                      </a:cubicBezTo>
                      <a:cubicBezTo>
                        <a:pt x="49" y="13"/>
                        <a:pt x="46" y="15"/>
                        <a:pt x="45" y="19"/>
                      </a:cubicBezTo>
                      <a:cubicBezTo>
                        <a:pt x="45" y="19"/>
                        <a:pt x="45" y="20"/>
                        <a:pt x="46" y="20"/>
                      </a:cubicBezTo>
                      <a:cubicBezTo>
                        <a:pt x="47" y="19"/>
                        <a:pt x="48" y="18"/>
                        <a:pt x="49" y="18"/>
                      </a:cubicBezTo>
                      <a:cubicBezTo>
                        <a:pt x="53" y="16"/>
                        <a:pt x="56" y="14"/>
                        <a:pt x="60" y="11"/>
                      </a:cubicBezTo>
                      <a:cubicBezTo>
                        <a:pt x="63" y="9"/>
                        <a:pt x="66" y="8"/>
                        <a:pt x="70" y="7"/>
                      </a:cubicBezTo>
                      <a:cubicBezTo>
                        <a:pt x="68" y="7"/>
                        <a:pt x="64" y="11"/>
                        <a:pt x="62" y="13"/>
                      </a:cubicBezTo>
                      <a:cubicBezTo>
                        <a:pt x="57" y="16"/>
                        <a:pt x="52" y="20"/>
                        <a:pt x="48" y="24"/>
                      </a:cubicBezTo>
                      <a:cubicBezTo>
                        <a:pt x="46" y="25"/>
                        <a:pt x="45" y="26"/>
                        <a:pt x="44" y="28"/>
                      </a:cubicBezTo>
                      <a:cubicBezTo>
                        <a:pt x="44" y="29"/>
                        <a:pt x="43" y="29"/>
                        <a:pt x="43" y="30"/>
                      </a:cubicBezTo>
                      <a:cubicBezTo>
                        <a:pt x="42" y="31"/>
                        <a:pt x="43" y="31"/>
                        <a:pt x="44" y="31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6" y="29"/>
                        <a:pt x="47" y="28"/>
                        <a:pt x="47" y="28"/>
                      </a:cubicBezTo>
                      <a:cubicBezTo>
                        <a:pt x="54" y="23"/>
                        <a:pt x="61" y="21"/>
                        <a:pt x="68" y="18"/>
                      </a:cubicBezTo>
                      <a:cubicBezTo>
                        <a:pt x="61" y="22"/>
                        <a:pt x="54" y="26"/>
                        <a:pt x="47" y="31"/>
                      </a:cubicBezTo>
                      <a:cubicBezTo>
                        <a:pt x="47" y="31"/>
                        <a:pt x="47" y="32"/>
                        <a:pt x="46" y="32"/>
                      </a:cubicBezTo>
                      <a:cubicBezTo>
                        <a:pt x="45" y="33"/>
                        <a:pt x="44" y="33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39" y="35"/>
                        <a:pt x="37" y="37"/>
                        <a:pt x="34" y="38"/>
                      </a:cubicBezTo>
                      <a:cubicBezTo>
                        <a:pt x="32" y="39"/>
                        <a:pt x="30" y="41"/>
                        <a:pt x="29" y="42"/>
                      </a:cubicBezTo>
                      <a:cubicBezTo>
                        <a:pt x="29" y="42"/>
                        <a:pt x="27" y="43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4"/>
                        <a:pt x="24" y="44"/>
                        <a:pt x="25" y="44"/>
                      </a:cubicBezTo>
                      <a:cubicBezTo>
                        <a:pt x="25" y="44"/>
                        <a:pt x="25" y="44"/>
                        <a:pt x="25" y="44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9" y="38"/>
                        <a:pt x="36" y="35"/>
                        <a:pt x="40" y="30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1" y="28"/>
                        <a:pt x="40" y="27"/>
                        <a:pt x="39" y="28"/>
                      </a:cubicBezTo>
                      <a:cubicBezTo>
                        <a:pt x="39" y="28"/>
                        <a:pt x="39" y="28"/>
                        <a:pt x="38" y="28"/>
                      </a:cubicBezTo>
                      <a:cubicBezTo>
                        <a:pt x="33" y="31"/>
                        <a:pt x="28" y="34"/>
                        <a:pt x="22" y="37"/>
                      </a:cubicBezTo>
                      <a:cubicBezTo>
                        <a:pt x="16" y="41"/>
                        <a:pt x="25" y="33"/>
                        <a:pt x="26" y="32"/>
                      </a:cubicBezTo>
                      <a:cubicBezTo>
                        <a:pt x="29" y="29"/>
                        <a:pt x="32" y="27"/>
                        <a:pt x="35" y="24"/>
                      </a:cubicBezTo>
                      <a:cubicBezTo>
                        <a:pt x="35" y="24"/>
                        <a:pt x="35" y="24"/>
                        <a:pt x="35" y="24"/>
                      </a:cubicBezTo>
                      <a:cubicBezTo>
                        <a:pt x="36" y="23"/>
                        <a:pt x="35" y="22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27" y="26"/>
                        <a:pt x="22" y="31"/>
                        <a:pt x="16" y="35"/>
                      </a:cubicBezTo>
                      <a:cubicBezTo>
                        <a:pt x="14" y="34"/>
                        <a:pt x="14" y="34"/>
                        <a:pt x="17" y="33"/>
                      </a:cubicBezTo>
                      <a:cubicBezTo>
                        <a:pt x="18" y="32"/>
                        <a:pt x="19" y="31"/>
                        <a:pt x="20" y="29"/>
                      </a:cubicBezTo>
                      <a:cubicBezTo>
                        <a:pt x="23" y="26"/>
                        <a:pt x="27" y="23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6" y="20"/>
                        <a:pt x="23" y="22"/>
                        <a:pt x="21" y="24"/>
                      </a:cubicBezTo>
                      <a:cubicBezTo>
                        <a:pt x="18" y="26"/>
                        <a:pt x="13" y="29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4" y="26"/>
                        <a:pt x="20" y="24"/>
                        <a:pt x="24" y="18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6"/>
                        <a:pt x="24" y="15"/>
                        <a:pt x="24" y="16"/>
                      </a:cubicBezTo>
                      <a:cubicBezTo>
                        <a:pt x="23" y="16"/>
                        <a:pt x="22" y="17"/>
                        <a:pt x="21" y="18"/>
                      </a:cubicBezTo>
                      <a:cubicBezTo>
                        <a:pt x="17" y="20"/>
                        <a:pt x="14" y="23"/>
                        <a:pt x="10" y="26"/>
                      </a:cubicBezTo>
                      <a:cubicBezTo>
                        <a:pt x="10" y="26"/>
                        <a:pt x="9" y="26"/>
                        <a:pt x="9" y="27"/>
                      </a:cubicBezTo>
                      <a:cubicBezTo>
                        <a:pt x="8" y="27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5"/>
                        <a:pt x="16" y="23"/>
                        <a:pt x="19" y="21"/>
                      </a:cubicBezTo>
                      <a:cubicBezTo>
                        <a:pt x="21" y="19"/>
                        <a:pt x="26" y="15"/>
                        <a:pt x="19" y="22"/>
                      </a:cubicBezTo>
                      <a:cubicBezTo>
                        <a:pt x="16" y="25"/>
                        <a:pt x="13" y="27"/>
                        <a:pt x="10" y="30"/>
                      </a:cubicBezTo>
                      <a:cubicBezTo>
                        <a:pt x="9" y="31"/>
                        <a:pt x="8" y="32"/>
                        <a:pt x="7" y="33"/>
                      </a:cubicBezTo>
                      <a:cubicBezTo>
                        <a:pt x="7" y="33"/>
                        <a:pt x="7" y="34"/>
                        <a:pt x="8" y="34"/>
                      </a:cubicBezTo>
                      <a:cubicBezTo>
                        <a:pt x="9" y="34"/>
                        <a:pt x="10" y="33"/>
                        <a:pt x="10" y="33"/>
                      </a:cubicBezTo>
                      <a:cubicBezTo>
                        <a:pt x="17" y="30"/>
                        <a:pt x="22" y="25"/>
                        <a:pt x="28" y="21"/>
                      </a:cubicBezTo>
                      <a:cubicBezTo>
                        <a:pt x="22" y="24"/>
                        <a:pt x="16" y="30"/>
                        <a:pt x="12" y="36"/>
                      </a:cubicBezTo>
                      <a:cubicBezTo>
                        <a:pt x="12" y="36"/>
                        <a:pt x="11" y="36"/>
                        <a:pt x="11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7"/>
                        <a:pt x="13" y="37"/>
                      </a:cubicBezTo>
                      <a:cubicBezTo>
                        <a:pt x="19" y="35"/>
                        <a:pt x="24" y="31"/>
                        <a:pt x="29" y="27"/>
                      </a:cubicBezTo>
                      <a:cubicBezTo>
                        <a:pt x="35" y="23"/>
                        <a:pt x="31" y="26"/>
                        <a:pt x="28" y="29"/>
                      </a:cubicBezTo>
                      <a:cubicBezTo>
                        <a:pt x="24" y="33"/>
                        <a:pt x="20" y="36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7" y="41"/>
                        <a:pt x="18" y="41"/>
                        <a:pt x="18" y="41"/>
                      </a:cubicBezTo>
                      <a:cubicBezTo>
                        <a:pt x="21" y="39"/>
                        <a:pt x="24" y="38"/>
                        <a:pt x="28" y="36"/>
                      </a:cubicBezTo>
                      <a:cubicBezTo>
                        <a:pt x="29" y="35"/>
                        <a:pt x="31" y="34"/>
                        <a:pt x="33" y="33"/>
                      </a:cubicBezTo>
                      <a:cubicBezTo>
                        <a:pt x="32" y="33"/>
                        <a:pt x="39" y="28"/>
                        <a:pt x="37" y="31"/>
                      </a:cubicBezTo>
                      <a:cubicBezTo>
                        <a:pt x="33" y="36"/>
                        <a:pt x="28" y="39"/>
                        <a:pt x="23" y="43"/>
                      </a:cubicBezTo>
                      <a:cubicBezTo>
                        <a:pt x="23" y="43"/>
                        <a:pt x="23" y="43"/>
                        <a:pt x="23" y="43"/>
                      </a:cubicBezTo>
                      <a:cubicBezTo>
                        <a:pt x="22" y="44"/>
                        <a:pt x="22" y="45"/>
                        <a:pt x="21" y="46"/>
                      </a:cubicBezTo>
                      <a:cubicBezTo>
                        <a:pt x="21" y="46"/>
                        <a:pt x="21" y="47"/>
                        <a:pt x="22" y="47"/>
                      </a:cubicBezTo>
                      <a:cubicBezTo>
                        <a:pt x="24" y="46"/>
                        <a:pt x="25" y="46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8" y="44"/>
                        <a:pt x="30" y="43"/>
                        <a:pt x="31" y="42"/>
                      </a:cubicBezTo>
                      <a:cubicBezTo>
                        <a:pt x="33" y="41"/>
                        <a:pt x="35" y="39"/>
                        <a:pt x="37" y="38"/>
                      </a:cubicBezTo>
                      <a:cubicBezTo>
                        <a:pt x="38" y="37"/>
                        <a:pt x="39" y="37"/>
                        <a:pt x="39" y="37"/>
                      </a:cubicBezTo>
                      <a:cubicBezTo>
                        <a:pt x="35" y="40"/>
                        <a:pt x="31" y="42"/>
                        <a:pt x="27" y="45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6" y="46"/>
                        <a:pt x="25" y="47"/>
                        <a:pt x="23" y="47"/>
                      </a:cubicBezTo>
                      <a:cubicBezTo>
                        <a:pt x="23" y="48"/>
                        <a:pt x="22" y="48"/>
                        <a:pt x="22" y="49"/>
                      </a:cubicBezTo>
                      <a:cubicBezTo>
                        <a:pt x="15" y="52"/>
                        <a:pt x="9" y="57"/>
                        <a:pt x="3" y="61"/>
                      </a:cubicBezTo>
                      <a:cubicBezTo>
                        <a:pt x="2" y="61"/>
                        <a:pt x="1" y="62"/>
                        <a:pt x="0" y="63"/>
                      </a:cubicBezTo>
                      <a:cubicBezTo>
                        <a:pt x="0" y="63"/>
                        <a:pt x="0" y="64"/>
                        <a:pt x="1" y="64"/>
                      </a:cubicBezTo>
                      <a:cubicBezTo>
                        <a:pt x="2" y="63"/>
                        <a:pt x="2" y="63"/>
                        <a:pt x="3" y="63"/>
                      </a:cubicBezTo>
                      <a:cubicBezTo>
                        <a:pt x="10" y="58"/>
                        <a:pt x="17" y="53"/>
                        <a:pt x="24" y="49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3" name="Freeform 4618"/>
                <p:cNvSpPr/>
                <p:nvPr/>
              </p:nvSpPr>
              <p:spPr bwMode="auto">
                <a:xfrm>
                  <a:off x="4024" y="1446"/>
                  <a:ext cx="197" cy="125"/>
                </a:xfrm>
                <a:custGeom>
                  <a:avLst/>
                  <a:gdLst>
                    <a:gd name="T0" fmla="*/ 57 w 113"/>
                    <a:gd name="T1" fmla="*/ 37 h 72"/>
                    <a:gd name="T2" fmla="*/ 87 w 113"/>
                    <a:gd name="T3" fmla="*/ 18 h 72"/>
                    <a:gd name="T4" fmla="*/ 112 w 113"/>
                    <a:gd name="T5" fmla="*/ 2 h 72"/>
                    <a:gd name="T6" fmla="*/ 112 w 113"/>
                    <a:gd name="T7" fmla="*/ 2 h 72"/>
                    <a:gd name="T8" fmla="*/ 111 w 113"/>
                    <a:gd name="T9" fmla="*/ 1 h 72"/>
                    <a:gd name="T10" fmla="*/ 111 w 113"/>
                    <a:gd name="T11" fmla="*/ 1 h 72"/>
                    <a:gd name="T12" fmla="*/ 111 w 113"/>
                    <a:gd name="T13" fmla="*/ 2 h 72"/>
                    <a:gd name="T14" fmla="*/ 107 w 113"/>
                    <a:gd name="T15" fmla="*/ 4 h 72"/>
                    <a:gd name="T16" fmla="*/ 86 w 113"/>
                    <a:gd name="T17" fmla="*/ 17 h 72"/>
                    <a:gd name="T18" fmla="*/ 85 w 113"/>
                    <a:gd name="T19" fmla="*/ 18 h 72"/>
                    <a:gd name="T20" fmla="*/ 84 w 113"/>
                    <a:gd name="T21" fmla="*/ 19 h 72"/>
                    <a:gd name="T22" fmla="*/ 82 w 113"/>
                    <a:gd name="T23" fmla="*/ 20 h 72"/>
                    <a:gd name="T24" fmla="*/ 54 w 113"/>
                    <a:gd name="T25" fmla="*/ 38 h 72"/>
                    <a:gd name="T26" fmla="*/ 1 w 113"/>
                    <a:gd name="T27" fmla="*/ 70 h 72"/>
                    <a:gd name="T28" fmla="*/ 1 w 113"/>
                    <a:gd name="T29" fmla="*/ 71 h 72"/>
                    <a:gd name="T30" fmla="*/ 2 w 113"/>
                    <a:gd name="T31" fmla="*/ 72 h 72"/>
                    <a:gd name="T32" fmla="*/ 2 w 113"/>
                    <a:gd name="T33" fmla="*/ 72 h 72"/>
                    <a:gd name="T34" fmla="*/ 57 w 113"/>
                    <a:gd name="T35" fmla="*/ 3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3" h="72">
                      <a:moveTo>
                        <a:pt x="57" y="37"/>
                      </a:moveTo>
                      <a:cubicBezTo>
                        <a:pt x="68" y="31"/>
                        <a:pt x="77" y="24"/>
                        <a:pt x="87" y="18"/>
                      </a:cubicBezTo>
                      <a:cubicBezTo>
                        <a:pt x="96" y="13"/>
                        <a:pt x="104" y="8"/>
                        <a:pt x="112" y="2"/>
                      </a:cubicBezTo>
                      <a:cubicBezTo>
                        <a:pt x="112" y="2"/>
                        <a:pt x="112" y="2"/>
                        <a:pt x="112" y="2"/>
                      </a:cubicBezTo>
                      <a:cubicBezTo>
                        <a:pt x="113" y="1"/>
                        <a:pt x="112" y="0"/>
                        <a:pt x="111" y="1"/>
                      </a:cubicBezTo>
                      <a:cubicBezTo>
                        <a:pt x="111" y="1"/>
                        <a:pt x="111" y="1"/>
                        <a:pt x="111" y="1"/>
                      </a:cubicBezTo>
                      <a:cubicBezTo>
                        <a:pt x="111" y="1"/>
                        <a:pt x="111" y="2"/>
                        <a:pt x="111" y="2"/>
                      </a:cubicBezTo>
                      <a:cubicBezTo>
                        <a:pt x="110" y="3"/>
                        <a:pt x="108" y="3"/>
                        <a:pt x="107" y="4"/>
                      </a:cubicBezTo>
                      <a:cubicBezTo>
                        <a:pt x="100" y="9"/>
                        <a:pt x="93" y="13"/>
                        <a:pt x="86" y="17"/>
                      </a:cubicBezTo>
                      <a:cubicBezTo>
                        <a:pt x="86" y="18"/>
                        <a:pt x="86" y="18"/>
                        <a:pt x="85" y="18"/>
                      </a:cubicBezTo>
                      <a:cubicBezTo>
                        <a:pt x="85" y="18"/>
                        <a:pt x="84" y="19"/>
                        <a:pt x="84" y="19"/>
                      </a:cubicBezTo>
                      <a:cubicBezTo>
                        <a:pt x="83" y="19"/>
                        <a:pt x="83" y="19"/>
                        <a:pt x="82" y="20"/>
                      </a:cubicBezTo>
                      <a:cubicBezTo>
                        <a:pt x="73" y="26"/>
                        <a:pt x="64" y="32"/>
                        <a:pt x="54" y="38"/>
                      </a:cubicBezTo>
                      <a:cubicBezTo>
                        <a:pt x="37" y="49"/>
                        <a:pt x="17" y="57"/>
                        <a:pt x="1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0" y="71"/>
                        <a:pt x="1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18" y="58"/>
                        <a:pt x="39" y="48"/>
                        <a:pt x="57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4" name="Freeform 4619"/>
                <p:cNvSpPr/>
                <p:nvPr/>
              </p:nvSpPr>
              <p:spPr bwMode="auto">
                <a:xfrm>
                  <a:off x="4169" y="1439"/>
                  <a:ext cx="48" cy="33"/>
                </a:xfrm>
                <a:custGeom>
                  <a:avLst/>
                  <a:gdLst>
                    <a:gd name="T0" fmla="*/ 28 w 28"/>
                    <a:gd name="T1" fmla="*/ 6 h 19"/>
                    <a:gd name="T2" fmla="*/ 28 w 28"/>
                    <a:gd name="T3" fmla="*/ 5 h 19"/>
                    <a:gd name="T4" fmla="*/ 28 w 28"/>
                    <a:gd name="T5" fmla="*/ 5 h 19"/>
                    <a:gd name="T6" fmla="*/ 27 w 28"/>
                    <a:gd name="T7" fmla="*/ 5 h 19"/>
                    <a:gd name="T8" fmla="*/ 5 w 28"/>
                    <a:gd name="T9" fmla="*/ 16 h 19"/>
                    <a:gd name="T10" fmla="*/ 3 w 28"/>
                    <a:gd name="T11" fmla="*/ 17 h 19"/>
                    <a:gd name="T12" fmla="*/ 5 w 28"/>
                    <a:gd name="T13" fmla="*/ 14 h 19"/>
                    <a:gd name="T14" fmla="*/ 13 w 28"/>
                    <a:gd name="T15" fmla="*/ 9 h 19"/>
                    <a:gd name="T16" fmla="*/ 24 w 28"/>
                    <a:gd name="T17" fmla="*/ 2 h 19"/>
                    <a:gd name="T18" fmla="*/ 24 w 28"/>
                    <a:gd name="T19" fmla="*/ 2 h 19"/>
                    <a:gd name="T20" fmla="*/ 24 w 28"/>
                    <a:gd name="T21" fmla="*/ 1 h 19"/>
                    <a:gd name="T22" fmla="*/ 22 w 28"/>
                    <a:gd name="T23" fmla="*/ 2 h 19"/>
                    <a:gd name="T24" fmla="*/ 9 w 28"/>
                    <a:gd name="T25" fmla="*/ 10 h 19"/>
                    <a:gd name="T26" fmla="*/ 7 w 28"/>
                    <a:gd name="T27" fmla="*/ 12 h 19"/>
                    <a:gd name="T28" fmla="*/ 0 w 28"/>
                    <a:gd name="T29" fmla="*/ 18 h 19"/>
                    <a:gd name="T30" fmla="*/ 1 w 28"/>
                    <a:gd name="T31" fmla="*/ 19 h 19"/>
                    <a:gd name="T32" fmla="*/ 4 w 28"/>
                    <a:gd name="T33" fmla="*/ 18 h 19"/>
                    <a:gd name="T34" fmla="*/ 24 w 28"/>
                    <a:gd name="T35" fmla="*/ 8 h 19"/>
                    <a:gd name="T36" fmla="*/ 28 w 28"/>
                    <a:gd name="T37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19">
                      <a:moveTo>
                        <a:pt x="28" y="6"/>
                      </a:move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7" y="5"/>
                        <a:pt x="27" y="5"/>
                      </a:cubicBezTo>
                      <a:cubicBezTo>
                        <a:pt x="20" y="9"/>
                        <a:pt x="13" y="13"/>
                        <a:pt x="5" y="16"/>
                      </a:cubicBezTo>
                      <a:cubicBezTo>
                        <a:pt x="4" y="16"/>
                        <a:pt x="3" y="17"/>
                        <a:pt x="3" y="17"/>
                      </a:cubicBezTo>
                      <a:cubicBezTo>
                        <a:pt x="4" y="16"/>
                        <a:pt x="4" y="15"/>
                        <a:pt x="5" y="14"/>
                      </a:cubicBezTo>
                      <a:cubicBezTo>
                        <a:pt x="8" y="13"/>
                        <a:pt x="10" y="11"/>
                        <a:pt x="13" y="9"/>
                      </a:cubicBezTo>
                      <a:cubicBezTo>
                        <a:pt x="16" y="7"/>
                        <a:pt x="20" y="5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2"/>
                        <a:pt x="25" y="0"/>
                        <a:pt x="24" y="1"/>
                      </a:cubicBezTo>
                      <a:cubicBezTo>
                        <a:pt x="23" y="1"/>
                        <a:pt x="22" y="2"/>
                        <a:pt x="22" y="2"/>
                      </a:cubicBezTo>
                      <a:cubicBezTo>
                        <a:pt x="17" y="4"/>
                        <a:pt x="13" y="7"/>
                        <a:pt x="9" y="10"/>
                      </a:cubicBezTo>
                      <a:cubicBezTo>
                        <a:pt x="8" y="11"/>
                        <a:pt x="8" y="11"/>
                        <a:pt x="7" y="12"/>
                      </a:cubicBezTo>
                      <a:cubicBezTo>
                        <a:pt x="4" y="14"/>
                        <a:pt x="2" y="15"/>
                        <a:pt x="0" y="18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2" y="19"/>
                        <a:pt x="3" y="18"/>
                        <a:pt x="4" y="18"/>
                      </a:cubicBezTo>
                      <a:cubicBezTo>
                        <a:pt x="11" y="15"/>
                        <a:pt x="17" y="12"/>
                        <a:pt x="24" y="8"/>
                      </a:cubicBezTo>
                      <a:cubicBezTo>
                        <a:pt x="25" y="7"/>
                        <a:pt x="27" y="7"/>
                        <a:pt x="2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5" name="Freeform 4620"/>
                <p:cNvSpPr/>
                <p:nvPr/>
              </p:nvSpPr>
              <p:spPr bwMode="auto">
                <a:xfrm>
                  <a:off x="4085" y="1472"/>
                  <a:ext cx="89" cy="52"/>
                </a:xfrm>
                <a:custGeom>
                  <a:avLst/>
                  <a:gdLst>
                    <a:gd name="T0" fmla="*/ 10 w 51"/>
                    <a:gd name="T1" fmla="*/ 23 h 30"/>
                    <a:gd name="T2" fmla="*/ 7 w 51"/>
                    <a:gd name="T3" fmla="*/ 24 h 30"/>
                    <a:gd name="T4" fmla="*/ 0 w 51"/>
                    <a:gd name="T5" fmla="*/ 28 h 30"/>
                    <a:gd name="T6" fmla="*/ 1 w 51"/>
                    <a:gd name="T7" fmla="*/ 29 h 30"/>
                    <a:gd name="T8" fmla="*/ 1 w 51"/>
                    <a:gd name="T9" fmla="*/ 29 h 30"/>
                    <a:gd name="T10" fmla="*/ 8 w 51"/>
                    <a:gd name="T11" fmla="*/ 26 h 30"/>
                    <a:gd name="T12" fmla="*/ 10 w 51"/>
                    <a:gd name="T13" fmla="*/ 24 h 30"/>
                    <a:gd name="T14" fmla="*/ 27 w 51"/>
                    <a:gd name="T15" fmla="*/ 15 h 30"/>
                    <a:gd name="T16" fmla="*/ 47 w 51"/>
                    <a:gd name="T17" fmla="*/ 4 h 30"/>
                    <a:gd name="T18" fmla="*/ 49 w 51"/>
                    <a:gd name="T19" fmla="*/ 3 h 30"/>
                    <a:gd name="T20" fmla="*/ 50 w 51"/>
                    <a:gd name="T21" fmla="*/ 2 h 30"/>
                    <a:gd name="T22" fmla="*/ 49 w 51"/>
                    <a:gd name="T23" fmla="*/ 1 h 30"/>
                    <a:gd name="T24" fmla="*/ 47 w 51"/>
                    <a:gd name="T25" fmla="*/ 2 h 30"/>
                    <a:gd name="T26" fmla="*/ 46 w 51"/>
                    <a:gd name="T27" fmla="*/ 3 h 30"/>
                    <a:gd name="T28" fmla="*/ 26 w 51"/>
                    <a:gd name="T29" fmla="*/ 14 h 30"/>
                    <a:gd name="T30" fmla="*/ 10 w 51"/>
                    <a:gd name="T31" fmla="*/ 2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1" h="30">
                      <a:moveTo>
                        <a:pt x="10" y="23"/>
                      </a:moveTo>
                      <a:cubicBezTo>
                        <a:pt x="9" y="23"/>
                        <a:pt x="8" y="24"/>
                        <a:pt x="7" y="24"/>
                      </a:cubicBezTo>
                      <a:cubicBezTo>
                        <a:pt x="5" y="26"/>
                        <a:pt x="3" y="27"/>
                        <a:pt x="0" y="28"/>
                      </a:cubicBezTo>
                      <a:cubicBezTo>
                        <a:pt x="0" y="29"/>
                        <a:pt x="0" y="30"/>
                        <a:pt x="1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3" y="28"/>
                        <a:pt x="6" y="27"/>
                        <a:pt x="8" y="26"/>
                      </a:cubicBezTo>
                      <a:cubicBezTo>
                        <a:pt x="9" y="25"/>
                        <a:pt x="9" y="25"/>
                        <a:pt x="10" y="24"/>
                      </a:cubicBezTo>
                      <a:cubicBezTo>
                        <a:pt x="16" y="21"/>
                        <a:pt x="22" y="19"/>
                        <a:pt x="27" y="15"/>
                      </a:cubicBezTo>
                      <a:cubicBezTo>
                        <a:pt x="33" y="11"/>
                        <a:pt x="41" y="9"/>
                        <a:pt x="47" y="4"/>
                      </a:cubicBezTo>
                      <a:cubicBezTo>
                        <a:pt x="47" y="4"/>
                        <a:pt x="48" y="3"/>
                        <a:pt x="49" y="3"/>
                      </a:cubicBezTo>
                      <a:cubicBezTo>
                        <a:pt x="49" y="3"/>
                        <a:pt x="50" y="2"/>
                        <a:pt x="50" y="2"/>
                      </a:cubicBezTo>
                      <a:cubicBezTo>
                        <a:pt x="51" y="1"/>
                        <a:pt x="50" y="0"/>
                        <a:pt x="49" y="1"/>
                      </a:cubicBezTo>
                      <a:cubicBezTo>
                        <a:pt x="49" y="1"/>
                        <a:pt x="48" y="2"/>
                        <a:pt x="47" y="2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0" y="7"/>
                        <a:pt x="33" y="10"/>
                        <a:pt x="26" y="14"/>
                      </a:cubicBezTo>
                      <a:cubicBezTo>
                        <a:pt x="21" y="17"/>
                        <a:pt x="16" y="20"/>
                        <a:pt x="1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6" name="Freeform 4621"/>
                <p:cNvSpPr>
                  <a:spLocks noEditPoints="1"/>
                </p:cNvSpPr>
                <p:nvPr/>
              </p:nvSpPr>
              <p:spPr bwMode="auto">
                <a:xfrm>
                  <a:off x="4028" y="1444"/>
                  <a:ext cx="342" cy="208"/>
                </a:xfrm>
                <a:custGeom>
                  <a:avLst/>
                  <a:gdLst>
                    <a:gd name="T0" fmla="*/ 196 w 197"/>
                    <a:gd name="T1" fmla="*/ 23 h 119"/>
                    <a:gd name="T2" fmla="*/ 133 w 197"/>
                    <a:gd name="T3" fmla="*/ 53 h 119"/>
                    <a:gd name="T4" fmla="*/ 166 w 197"/>
                    <a:gd name="T5" fmla="*/ 31 h 119"/>
                    <a:gd name="T6" fmla="*/ 189 w 197"/>
                    <a:gd name="T7" fmla="*/ 16 h 119"/>
                    <a:gd name="T8" fmla="*/ 186 w 197"/>
                    <a:gd name="T9" fmla="*/ 16 h 119"/>
                    <a:gd name="T10" fmla="*/ 77 w 197"/>
                    <a:gd name="T11" fmla="*/ 72 h 119"/>
                    <a:gd name="T12" fmla="*/ 159 w 197"/>
                    <a:gd name="T13" fmla="*/ 23 h 119"/>
                    <a:gd name="T14" fmla="*/ 163 w 197"/>
                    <a:gd name="T15" fmla="*/ 18 h 119"/>
                    <a:gd name="T16" fmla="*/ 156 w 197"/>
                    <a:gd name="T17" fmla="*/ 23 h 119"/>
                    <a:gd name="T18" fmla="*/ 23 w 197"/>
                    <a:gd name="T19" fmla="*/ 95 h 119"/>
                    <a:gd name="T20" fmla="*/ 45 w 197"/>
                    <a:gd name="T21" fmla="*/ 77 h 119"/>
                    <a:gd name="T22" fmla="*/ 160 w 197"/>
                    <a:gd name="T23" fmla="*/ 12 h 119"/>
                    <a:gd name="T24" fmla="*/ 64 w 197"/>
                    <a:gd name="T25" fmla="*/ 62 h 119"/>
                    <a:gd name="T26" fmla="*/ 155 w 197"/>
                    <a:gd name="T27" fmla="*/ 5 h 119"/>
                    <a:gd name="T28" fmla="*/ 104 w 197"/>
                    <a:gd name="T29" fmla="*/ 36 h 119"/>
                    <a:gd name="T30" fmla="*/ 23 w 197"/>
                    <a:gd name="T31" fmla="*/ 77 h 119"/>
                    <a:gd name="T32" fmla="*/ 148 w 197"/>
                    <a:gd name="T33" fmla="*/ 1 h 119"/>
                    <a:gd name="T34" fmla="*/ 121 w 197"/>
                    <a:gd name="T35" fmla="*/ 15 h 119"/>
                    <a:gd name="T36" fmla="*/ 21 w 197"/>
                    <a:gd name="T37" fmla="*/ 72 h 119"/>
                    <a:gd name="T38" fmla="*/ 87 w 197"/>
                    <a:gd name="T39" fmla="*/ 31 h 119"/>
                    <a:gd name="T40" fmla="*/ 116 w 197"/>
                    <a:gd name="T41" fmla="*/ 12 h 119"/>
                    <a:gd name="T42" fmla="*/ 113 w 197"/>
                    <a:gd name="T43" fmla="*/ 12 h 119"/>
                    <a:gd name="T44" fmla="*/ 32 w 197"/>
                    <a:gd name="T45" fmla="*/ 58 h 119"/>
                    <a:gd name="T46" fmla="*/ 113 w 197"/>
                    <a:gd name="T47" fmla="*/ 7 h 119"/>
                    <a:gd name="T48" fmla="*/ 57 w 197"/>
                    <a:gd name="T49" fmla="*/ 39 h 119"/>
                    <a:gd name="T50" fmla="*/ 85 w 197"/>
                    <a:gd name="T51" fmla="*/ 24 h 119"/>
                    <a:gd name="T52" fmla="*/ 25 w 197"/>
                    <a:gd name="T53" fmla="*/ 61 h 119"/>
                    <a:gd name="T54" fmla="*/ 2 w 197"/>
                    <a:gd name="T55" fmla="*/ 77 h 119"/>
                    <a:gd name="T56" fmla="*/ 5 w 197"/>
                    <a:gd name="T57" fmla="*/ 80 h 119"/>
                    <a:gd name="T58" fmla="*/ 33 w 197"/>
                    <a:gd name="T59" fmla="*/ 67 h 119"/>
                    <a:gd name="T60" fmla="*/ 145 w 197"/>
                    <a:gd name="T61" fmla="*/ 2 h 119"/>
                    <a:gd name="T62" fmla="*/ 43 w 197"/>
                    <a:gd name="T63" fmla="*/ 63 h 119"/>
                    <a:gd name="T64" fmla="*/ 12 w 197"/>
                    <a:gd name="T65" fmla="*/ 84 h 119"/>
                    <a:gd name="T66" fmla="*/ 21 w 197"/>
                    <a:gd name="T67" fmla="*/ 87 h 119"/>
                    <a:gd name="T68" fmla="*/ 28 w 197"/>
                    <a:gd name="T69" fmla="*/ 88 h 119"/>
                    <a:gd name="T70" fmla="*/ 12 w 197"/>
                    <a:gd name="T71" fmla="*/ 104 h 119"/>
                    <a:gd name="T72" fmla="*/ 45 w 197"/>
                    <a:gd name="T73" fmla="*/ 82 h 119"/>
                    <a:gd name="T74" fmla="*/ 126 w 197"/>
                    <a:gd name="T75" fmla="*/ 41 h 119"/>
                    <a:gd name="T76" fmla="*/ 18 w 197"/>
                    <a:gd name="T77" fmla="*/ 106 h 119"/>
                    <a:gd name="T78" fmla="*/ 14 w 197"/>
                    <a:gd name="T79" fmla="*/ 111 h 119"/>
                    <a:gd name="T80" fmla="*/ 63 w 197"/>
                    <a:gd name="T81" fmla="*/ 81 h 119"/>
                    <a:gd name="T82" fmla="*/ 173 w 197"/>
                    <a:gd name="T83" fmla="*/ 26 h 119"/>
                    <a:gd name="T84" fmla="*/ 16 w 197"/>
                    <a:gd name="T85" fmla="*/ 112 h 119"/>
                    <a:gd name="T86" fmla="*/ 57 w 197"/>
                    <a:gd name="T87" fmla="*/ 91 h 119"/>
                    <a:gd name="T88" fmla="*/ 193 w 197"/>
                    <a:gd name="T89" fmla="*/ 25 h 119"/>
                    <a:gd name="T90" fmla="*/ 20 w 197"/>
                    <a:gd name="T91" fmla="*/ 117 h 119"/>
                    <a:gd name="T92" fmla="*/ 157 w 197"/>
                    <a:gd name="T93" fmla="*/ 46 h 119"/>
                    <a:gd name="T94" fmla="*/ 130 w 197"/>
                    <a:gd name="T95" fmla="*/ 21 h 119"/>
                    <a:gd name="T96" fmla="*/ 145 w 197"/>
                    <a:gd name="T97" fmla="*/ 20 h 119"/>
                    <a:gd name="T98" fmla="*/ 114 w 197"/>
                    <a:gd name="T99" fmla="*/ 3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7" h="119">
                      <a:moveTo>
                        <a:pt x="157" y="46"/>
                      </a:moveTo>
                      <a:cubicBezTo>
                        <a:pt x="170" y="40"/>
                        <a:pt x="185" y="35"/>
                        <a:pt x="196" y="25"/>
                      </a:cubicBezTo>
                      <a:cubicBezTo>
                        <a:pt x="196" y="25"/>
                        <a:pt x="196" y="25"/>
                        <a:pt x="196" y="24"/>
                      </a:cubicBezTo>
                      <a:cubicBezTo>
                        <a:pt x="197" y="24"/>
                        <a:pt x="196" y="23"/>
                        <a:pt x="196" y="23"/>
                      </a:cubicBezTo>
                      <a:cubicBezTo>
                        <a:pt x="195" y="23"/>
                        <a:pt x="195" y="24"/>
                        <a:pt x="195" y="24"/>
                      </a:cubicBezTo>
                      <a:cubicBezTo>
                        <a:pt x="191" y="25"/>
                        <a:pt x="188" y="27"/>
                        <a:pt x="185" y="29"/>
                      </a:cubicBezTo>
                      <a:cubicBezTo>
                        <a:pt x="180" y="32"/>
                        <a:pt x="174" y="35"/>
                        <a:pt x="169" y="37"/>
                      </a:cubicBezTo>
                      <a:cubicBezTo>
                        <a:pt x="157" y="43"/>
                        <a:pt x="145" y="48"/>
                        <a:pt x="133" y="53"/>
                      </a:cubicBezTo>
                      <a:cubicBezTo>
                        <a:pt x="110" y="64"/>
                        <a:pt x="86" y="76"/>
                        <a:pt x="62" y="88"/>
                      </a:cubicBezTo>
                      <a:cubicBezTo>
                        <a:pt x="52" y="92"/>
                        <a:pt x="42" y="98"/>
                        <a:pt x="32" y="103"/>
                      </a:cubicBezTo>
                      <a:cubicBezTo>
                        <a:pt x="53" y="90"/>
                        <a:pt x="75" y="78"/>
                        <a:pt x="97" y="67"/>
                      </a:cubicBezTo>
                      <a:cubicBezTo>
                        <a:pt x="120" y="55"/>
                        <a:pt x="143" y="44"/>
                        <a:pt x="166" y="31"/>
                      </a:cubicBezTo>
                      <a:cubicBezTo>
                        <a:pt x="170" y="29"/>
                        <a:pt x="174" y="26"/>
                        <a:pt x="178" y="24"/>
                      </a:cubicBezTo>
                      <a:cubicBezTo>
                        <a:pt x="179" y="22"/>
                        <a:pt x="181" y="21"/>
                        <a:pt x="182" y="20"/>
                      </a:cubicBezTo>
                      <a:cubicBezTo>
                        <a:pt x="183" y="20"/>
                        <a:pt x="184" y="19"/>
                        <a:pt x="185" y="18"/>
                      </a:cubicBezTo>
                      <a:cubicBezTo>
                        <a:pt x="186" y="17"/>
                        <a:pt x="188" y="17"/>
                        <a:pt x="189" y="16"/>
                      </a:cubicBezTo>
                      <a:cubicBezTo>
                        <a:pt x="189" y="16"/>
                        <a:pt x="189" y="16"/>
                        <a:pt x="190" y="16"/>
                      </a:cubicBezTo>
                      <a:cubicBezTo>
                        <a:pt x="190" y="16"/>
                        <a:pt x="190" y="14"/>
                        <a:pt x="189" y="15"/>
                      </a:cubicBezTo>
                      <a:cubicBezTo>
                        <a:pt x="189" y="15"/>
                        <a:pt x="188" y="15"/>
                        <a:pt x="188" y="15"/>
                      </a:cubicBezTo>
                      <a:cubicBezTo>
                        <a:pt x="187" y="16"/>
                        <a:pt x="187" y="16"/>
                        <a:pt x="186" y="16"/>
                      </a:cubicBezTo>
                      <a:cubicBezTo>
                        <a:pt x="186" y="16"/>
                        <a:pt x="186" y="16"/>
                        <a:pt x="186" y="16"/>
                      </a:cubicBezTo>
                      <a:cubicBezTo>
                        <a:pt x="183" y="17"/>
                        <a:pt x="181" y="19"/>
                        <a:pt x="178" y="21"/>
                      </a:cubicBezTo>
                      <a:cubicBezTo>
                        <a:pt x="168" y="27"/>
                        <a:pt x="156" y="33"/>
                        <a:pt x="145" y="38"/>
                      </a:cubicBezTo>
                      <a:cubicBezTo>
                        <a:pt x="122" y="50"/>
                        <a:pt x="99" y="60"/>
                        <a:pt x="77" y="72"/>
                      </a:cubicBezTo>
                      <a:cubicBezTo>
                        <a:pt x="66" y="78"/>
                        <a:pt x="55" y="85"/>
                        <a:pt x="43" y="91"/>
                      </a:cubicBezTo>
                      <a:cubicBezTo>
                        <a:pt x="39" y="93"/>
                        <a:pt x="35" y="95"/>
                        <a:pt x="31" y="98"/>
                      </a:cubicBezTo>
                      <a:cubicBezTo>
                        <a:pt x="68" y="70"/>
                        <a:pt x="111" y="51"/>
                        <a:pt x="151" y="28"/>
                      </a:cubicBezTo>
                      <a:cubicBezTo>
                        <a:pt x="154" y="26"/>
                        <a:pt x="156" y="24"/>
                        <a:pt x="159" y="23"/>
                      </a:cubicBezTo>
                      <a:cubicBezTo>
                        <a:pt x="160" y="22"/>
                        <a:pt x="161" y="21"/>
                        <a:pt x="161" y="21"/>
                      </a:cubicBezTo>
                      <a:cubicBezTo>
                        <a:pt x="161" y="21"/>
                        <a:pt x="161" y="21"/>
                        <a:pt x="161" y="21"/>
                      </a:cubicBezTo>
                      <a:cubicBezTo>
                        <a:pt x="162" y="20"/>
                        <a:pt x="163" y="20"/>
                        <a:pt x="164" y="19"/>
                      </a:cubicBezTo>
                      <a:cubicBezTo>
                        <a:pt x="164" y="18"/>
                        <a:pt x="163" y="17"/>
                        <a:pt x="163" y="18"/>
                      </a:cubicBezTo>
                      <a:cubicBezTo>
                        <a:pt x="162" y="18"/>
                        <a:pt x="161" y="19"/>
                        <a:pt x="160" y="20"/>
                      </a:cubicBezTo>
                      <a:cubicBezTo>
                        <a:pt x="160" y="20"/>
                        <a:pt x="160" y="20"/>
                        <a:pt x="160" y="20"/>
                      </a:cubicBezTo>
                      <a:cubicBezTo>
                        <a:pt x="159" y="21"/>
                        <a:pt x="157" y="22"/>
                        <a:pt x="156" y="23"/>
                      </a:cubicBezTo>
                      <a:cubicBezTo>
                        <a:pt x="156" y="23"/>
                        <a:pt x="156" y="23"/>
                        <a:pt x="156" y="23"/>
                      </a:cubicBezTo>
                      <a:cubicBezTo>
                        <a:pt x="151" y="26"/>
                        <a:pt x="146" y="28"/>
                        <a:pt x="141" y="30"/>
                      </a:cubicBezTo>
                      <a:cubicBezTo>
                        <a:pt x="129" y="37"/>
                        <a:pt x="117" y="44"/>
                        <a:pt x="105" y="50"/>
                      </a:cubicBezTo>
                      <a:cubicBezTo>
                        <a:pt x="81" y="62"/>
                        <a:pt x="57" y="73"/>
                        <a:pt x="35" y="87"/>
                      </a:cubicBezTo>
                      <a:cubicBezTo>
                        <a:pt x="31" y="89"/>
                        <a:pt x="27" y="92"/>
                        <a:pt x="23" y="95"/>
                      </a:cubicBezTo>
                      <a:cubicBezTo>
                        <a:pt x="21" y="96"/>
                        <a:pt x="19" y="98"/>
                        <a:pt x="17" y="99"/>
                      </a:cubicBezTo>
                      <a:cubicBezTo>
                        <a:pt x="20" y="96"/>
                        <a:pt x="23" y="94"/>
                        <a:pt x="26" y="91"/>
                      </a:cubicBezTo>
                      <a:cubicBezTo>
                        <a:pt x="26" y="91"/>
                        <a:pt x="27" y="90"/>
                        <a:pt x="27" y="90"/>
                      </a:cubicBezTo>
                      <a:cubicBezTo>
                        <a:pt x="33" y="85"/>
                        <a:pt x="39" y="81"/>
                        <a:pt x="45" y="77"/>
                      </a:cubicBezTo>
                      <a:cubicBezTo>
                        <a:pt x="62" y="67"/>
                        <a:pt x="79" y="57"/>
                        <a:pt x="96" y="47"/>
                      </a:cubicBezTo>
                      <a:cubicBezTo>
                        <a:pt x="117" y="37"/>
                        <a:pt x="139" y="27"/>
                        <a:pt x="159" y="14"/>
                      </a:cubicBezTo>
                      <a:cubicBezTo>
                        <a:pt x="160" y="13"/>
                        <a:pt x="160" y="13"/>
                        <a:pt x="161" y="13"/>
                      </a:cubicBezTo>
                      <a:cubicBezTo>
                        <a:pt x="161" y="13"/>
                        <a:pt x="161" y="12"/>
                        <a:pt x="160" y="12"/>
                      </a:cubicBezTo>
                      <a:cubicBezTo>
                        <a:pt x="160" y="12"/>
                        <a:pt x="159" y="12"/>
                        <a:pt x="159" y="12"/>
                      </a:cubicBezTo>
                      <a:cubicBezTo>
                        <a:pt x="148" y="14"/>
                        <a:pt x="137" y="23"/>
                        <a:pt x="128" y="28"/>
                      </a:cubicBezTo>
                      <a:cubicBezTo>
                        <a:pt x="116" y="35"/>
                        <a:pt x="104" y="42"/>
                        <a:pt x="92" y="48"/>
                      </a:cubicBezTo>
                      <a:cubicBezTo>
                        <a:pt x="83" y="53"/>
                        <a:pt x="73" y="57"/>
                        <a:pt x="64" y="62"/>
                      </a:cubicBezTo>
                      <a:cubicBezTo>
                        <a:pt x="50" y="69"/>
                        <a:pt x="36" y="77"/>
                        <a:pt x="23" y="86"/>
                      </a:cubicBezTo>
                      <a:cubicBezTo>
                        <a:pt x="38" y="76"/>
                        <a:pt x="53" y="66"/>
                        <a:pt x="69" y="57"/>
                      </a:cubicBezTo>
                      <a:cubicBezTo>
                        <a:pt x="85" y="48"/>
                        <a:pt x="101" y="39"/>
                        <a:pt x="117" y="30"/>
                      </a:cubicBezTo>
                      <a:cubicBezTo>
                        <a:pt x="130" y="23"/>
                        <a:pt x="145" y="16"/>
                        <a:pt x="155" y="5"/>
                      </a:cubicBezTo>
                      <a:cubicBezTo>
                        <a:pt x="155" y="5"/>
                        <a:pt x="155" y="5"/>
                        <a:pt x="155" y="5"/>
                      </a:cubicBezTo>
                      <a:cubicBezTo>
                        <a:pt x="156" y="5"/>
                        <a:pt x="155" y="4"/>
                        <a:pt x="155" y="4"/>
                      </a:cubicBezTo>
                      <a:cubicBezTo>
                        <a:pt x="155" y="4"/>
                        <a:pt x="155" y="4"/>
                        <a:pt x="154" y="4"/>
                      </a:cubicBezTo>
                      <a:cubicBezTo>
                        <a:pt x="137" y="14"/>
                        <a:pt x="121" y="26"/>
                        <a:pt x="104" y="36"/>
                      </a:cubicBezTo>
                      <a:cubicBezTo>
                        <a:pt x="102" y="37"/>
                        <a:pt x="99" y="39"/>
                        <a:pt x="97" y="40"/>
                      </a:cubicBezTo>
                      <a:cubicBezTo>
                        <a:pt x="94" y="41"/>
                        <a:pt x="92" y="42"/>
                        <a:pt x="90" y="43"/>
                      </a:cubicBezTo>
                      <a:cubicBezTo>
                        <a:pt x="67" y="54"/>
                        <a:pt x="45" y="67"/>
                        <a:pt x="22" y="78"/>
                      </a:cubicBezTo>
                      <a:cubicBezTo>
                        <a:pt x="22" y="78"/>
                        <a:pt x="22" y="78"/>
                        <a:pt x="23" y="77"/>
                      </a:cubicBezTo>
                      <a:cubicBezTo>
                        <a:pt x="28" y="74"/>
                        <a:pt x="33" y="70"/>
                        <a:pt x="39" y="67"/>
                      </a:cubicBezTo>
                      <a:cubicBezTo>
                        <a:pt x="50" y="60"/>
                        <a:pt x="63" y="53"/>
                        <a:pt x="75" y="46"/>
                      </a:cubicBezTo>
                      <a:cubicBezTo>
                        <a:pt x="100" y="32"/>
                        <a:pt x="124" y="17"/>
                        <a:pt x="148" y="1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49" y="1"/>
                        <a:pt x="148" y="0"/>
                        <a:pt x="147" y="0"/>
                      </a:cubicBezTo>
                      <a:cubicBezTo>
                        <a:pt x="146" y="0"/>
                        <a:pt x="145" y="1"/>
                        <a:pt x="144" y="1"/>
                      </a:cubicBezTo>
                      <a:cubicBezTo>
                        <a:pt x="137" y="4"/>
                        <a:pt x="130" y="9"/>
                        <a:pt x="123" y="13"/>
                      </a:cubicBezTo>
                      <a:cubicBezTo>
                        <a:pt x="123" y="14"/>
                        <a:pt x="122" y="14"/>
                        <a:pt x="121" y="15"/>
                      </a:cubicBezTo>
                      <a:cubicBezTo>
                        <a:pt x="120" y="15"/>
                        <a:pt x="120" y="15"/>
                        <a:pt x="120" y="16"/>
                      </a:cubicBezTo>
                      <a:cubicBezTo>
                        <a:pt x="120" y="16"/>
                        <a:pt x="119" y="16"/>
                        <a:pt x="119" y="16"/>
                      </a:cubicBezTo>
                      <a:cubicBezTo>
                        <a:pt x="109" y="22"/>
                        <a:pt x="99" y="29"/>
                        <a:pt x="89" y="35"/>
                      </a:cubicBezTo>
                      <a:cubicBezTo>
                        <a:pt x="67" y="48"/>
                        <a:pt x="43" y="59"/>
                        <a:pt x="21" y="72"/>
                      </a:cubicBezTo>
                      <a:cubicBezTo>
                        <a:pt x="16" y="75"/>
                        <a:pt x="12" y="78"/>
                        <a:pt x="6" y="80"/>
                      </a:cubicBezTo>
                      <a:cubicBezTo>
                        <a:pt x="11" y="79"/>
                        <a:pt x="17" y="73"/>
                        <a:pt x="20" y="70"/>
                      </a:cubicBezTo>
                      <a:cubicBezTo>
                        <a:pt x="30" y="63"/>
                        <a:pt x="41" y="56"/>
                        <a:pt x="52" y="50"/>
                      </a:cubicBezTo>
                      <a:cubicBezTo>
                        <a:pt x="64" y="44"/>
                        <a:pt x="75" y="38"/>
                        <a:pt x="87" y="31"/>
                      </a:cubicBezTo>
                      <a:cubicBezTo>
                        <a:pt x="96" y="26"/>
                        <a:pt x="104" y="19"/>
                        <a:pt x="113" y="14"/>
                      </a:cubicBezTo>
                      <a:cubicBezTo>
                        <a:pt x="113" y="14"/>
                        <a:pt x="114" y="14"/>
                        <a:pt x="114" y="13"/>
                      </a:cubicBezTo>
                      <a:cubicBezTo>
                        <a:pt x="115" y="13"/>
                        <a:pt x="115" y="12"/>
                        <a:pt x="116" y="12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7" y="12"/>
                        <a:pt x="116" y="10"/>
                        <a:pt x="116" y="11"/>
                      </a:cubicBezTo>
                      <a:cubicBezTo>
                        <a:pt x="116" y="11"/>
                        <a:pt x="116" y="11"/>
                        <a:pt x="116" y="11"/>
                      </a:cubicBezTo>
                      <a:cubicBezTo>
                        <a:pt x="115" y="11"/>
                        <a:pt x="114" y="12"/>
                        <a:pt x="113" y="12"/>
                      </a:cubicBezTo>
                      <a:cubicBezTo>
                        <a:pt x="113" y="12"/>
                        <a:pt x="113" y="12"/>
                        <a:pt x="113" y="12"/>
                      </a:cubicBezTo>
                      <a:cubicBezTo>
                        <a:pt x="113" y="12"/>
                        <a:pt x="113" y="12"/>
                        <a:pt x="113" y="13"/>
                      </a:cubicBezTo>
                      <a:cubicBezTo>
                        <a:pt x="105" y="16"/>
                        <a:pt x="99" y="21"/>
                        <a:pt x="92" y="25"/>
                      </a:cubicBezTo>
                      <a:cubicBezTo>
                        <a:pt x="82" y="31"/>
                        <a:pt x="71" y="37"/>
                        <a:pt x="61" y="42"/>
                      </a:cubicBezTo>
                      <a:cubicBezTo>
                        <a:pt x="52" y="47"/>
                        <a:pt x="42" y="53"/>
                        <a:pt x="32" y="58"/>
                      </a:cubicBezTo>
                      <a:cubicBezTo>
                        <a:pt x="27" y="61"/>
                        <a:pt x="23" y="64"/>
                        <a:pt x="18" y="66"/>
                      </a:cubicBezTo>
                      <a:cubicBezTo>
                        <a:pt x="17" y="67"/>
                        <a:pt x="17" y="67"/>
                        <a:pt x="16" y="67"/>
                      </a:cubicBezTo>
                      <a:cubicBezTo>
                        <a:pt x="31" y="58"/>
                        <a:pt x="47" y="49"/>
                        <a:pt x="62" y="40"/>
                      </a:cubicBezTo>
                      <a:cubicBezTo>
                        <a:pt x="79" y="30"/>
                        <a:pt x="98" y="20"/>
                        <a:pt x="113" y="7"/>
                      </a:cubicBezTo>
                      <a:cubicBezTo>
                        <a:pt x="113" y="7"/>
                        <a:pt x="114" y="6"/>
                        <a:pt x="114" y="6"/>
                      </a:cubicBezTo>
                      <a:cubicBezTo>
                        <a:pt x="114" y="6"/>
                        <a:pt x="114" y="5"/>
                        <a:pt x="113" y="5"/>
                      </a:cubicBezTo>
                      <a:cubicBezTo>
                        <a:pt x="113" y="5"/>
                        <a:pt x="113" y="6"/>
                        <a:pt x="112" y="6"/>
                      </a:cubicBezTo>
                      <a:cubicBezTo>
                        <a:pt x="94" y="16"/>
                        <a:pt x="76" y="28"/>
                        <a:pt x="57" y="39"/>
                      </a:cubicBezTo>
                      <a:cubicBezTo>
                        <a:pt x="39" y="50"/>
                        <a:pt x="19" y="59"/>
                        <a:pt x="1" y="72"/>
                      </a:cubicBezTo>
                      <a:cubicBezTo>
                        <a:pt x="1" y="72"/>
                        <a:pt x="1" y="73"/>
                        <a:pt x="2" y="73"/>
                      </a:cubicBezTo>
                      <a:cubicBezTo>
                        <a:pt x="19" y="60"/>
                        <a:pt x="39" y="51"/>
                        <a:pt x="58" y="40"/>
                      </a:cubicBezTo>
                      <a:cubicBezTo>
                        <a:pt x="67" y="35"/>
                        <a:pt x="76" y="29"/>
                        <a:pt x="85" y="24"/>
                      </a:cubicBezTo>
                      <a:cubicBezTo>
                        <a:pt x="92" y="20"/>
                        <a:pt x="101" y="15"/>
                        <a:pt x="107" y="10"/>
                      </a:cubicBezTo>
                      <a:cubicBezTo>
                        <a:pt x="100" y="16"/>
                        <a:pt x="93" y="20"/>
                        <a:pt x="85" y="24"/>
                      </a:cubicBezTo>
                      <a:cubicBezTo>
                        <a:pt x="75" y="30"/>
                        <a:pt x="65" y="37"/>
                        <a:pt x="55" y="43"/>
                      </a:cubicBezTo>
                      <a:cubicBezTo>
                        <a:pt x="45" y="49"/>
                        <a:pt x="35" y="54"/>
                        <a:pt x="25" y="61"/>
                      </a:cubicBezTo>
                      <a:cubicBezTo>
                        <a:pt x="17" y="66"/>
                        <a:pt x="9" y="70"/>
                        <a:pt x="2" y="76"/>
                      </a:cubicBezTo>
                      <a:cubicBezTo>
                        <a:pt x="1" y="76"/>
                        <a:pt x="1" y="77"/>
                        <a:pt x="1" y="77"/>
                      </a:cubicBezTo>
                      <a:cubicBezTo>
                        <a:pt x="0" y="77"/>
                        <a:pt x="1" y="78"/>
                        <a:pt x="1" y="78"/>
                      </a:cubicBezTo>
                      <a:cubicBezTo>
                        <a:pt x="2" y="78"/>
                        <a:pt x="2" y="77"/>
                        <a:pt x="2" y="77"/>
                      </a:cubicBezTo>
                      <a:cubicBezTo>
                        <a:pt x="22" y="65"/>
                        <a:pt x="42" y="54"/>
                        <a:pt x="62" y="43"/>
                      </a:cubicBezTo>
                      <a:cubicBezTo>
                        <a:pt x="67" y="40"/>
                        <a:pt x="73" y="37"/>
                        <a:pt x="78" y="34"/>
                      </a:cubicBezTo>
                      <a:cubicBezTo>
                        <a:pt x="71" y="38"/>
                        <a:pt x="64" y="42"/>
                        <a:pt x="57" y="46"/>
                      </a:cubicBezTo>
                      <a:cubicBezTo>
                        <a:pt x="39" y="56"/>
                        <a:pt x="21" y="67"/>
                        <a:pt x="5" y="80"/>
                      </a:cubicBezTo>
                      <a:cubicBezTo>
                        <a:pt x="4" y="80"/>
                        <a:pt x="4" y="80"/>
                        <a:pt x="4" y="81"/>
                      </a:cubicBezTo>
                      <a:cubicBezTo>
                        <a:pt x="3" y="81"/>
                        <a:pt x="4" y="82"/>
                        <a:pt x="4" y="82"/>
                      </a:cubicBezTo>
                      <a:cubicBezTo>
                        <a:pt x="5" y="82"/>
                        <a:pt x="6" y="81"/>
                        <a:pt x="7" y="81"/>
                      </a:cubicBezTo>
                      <a:cubicBezTo>
                        <a:pt x="16" y="79"/>
                        <a:pt x="25" y="71"/>
                        <a:pt x="33" y="67"/>
                      </a:cubicBezTo>
                      <a:cubicBezTo>
                        <a:pt x="45" y="60"/>
                        <a:pt x="57" y="54"/>
                        <a:pt x="69" y="47"/>
                      </a:cubicBezTo>
                      <a:cubicBezTo>
                        <a:pt x="82" y="41"/>
                        <a:pt x="94" y="34"/>
                        <a:pt x="106" y="26"/>
                      </a:cubicBezTo>
                      <a:cubicBezTo>
                        <a:pt x="117" y="19"/>
                        <a:pt x="127" y="12"/>
                        <a:pt x="138" y="5"/>
                      </a:cubicBezTo>
                      <a:cubicBezTo>
                        <a:pt x="139" y="5"/>
                        <a:pt x="147" y="0"/>
                        <a:pt x="145" y="2"/>
                      </a:cubicBezTo>
                      <a:cubicBezTo>
                        <a:pt x="142" y="4"/>
                        <a:pt x="139" y="6"/>
                        <a:pt x="136" y="7"/>
                      </a:cubicBezTo>
                      <a:cubicBezTo>
                        <a:pt x="130" y="12"/>
                        <a:pt x="123" y="16"/>
                        <a:pt x="117" y="20"/>
                      </a:cubicBezTo>
                      <a:cubicBezTo>
                        <a:pt x="105" y="28"/>
                        <a:pt x="93" y="35"/>
                        <a:pt x="80" y="42"/>
                      </a:cubicBezTo>
                      <a:cubicBezTo>
                        <a:pt x="68" y="49"/>
                        <a:pt x="55" y="55"/>
                        <a:pt x="43" y="63"/>
                      </a:cubicBezTo>
                      <a:cubicBezTo>
                        <a:pt x="32" y="69"/>
                        <a:pt x="22" y="77"/>
                        <a:pt x="10" y="83"/>
                      </a:cubicBezTo>
                      <a:cubicBezTo>
                        <a:pt x="10" y="84"/>
                        <a:pt x="10" y="84"/>
                        <a:pt x="9" y="84"/>
                      </a:cubicBezTo>
                      <a:cubicBezTo>
                        <a:pt x="8" y="85"/>
                        <a:pt x="9" y="86"/>
                        <a:pt x="10" y="85"/>
                      </a:cubicBezTo>
                      <a:cubicBezTo>
                        <a:pt x="11" y="85"/>
                        <a:pt x="11" y="84"/>
                        <a:pt x="12" y="84"/>
                      </a:cubicBezTo>
                      <a:cubicBezTo>
                        <a:pt x="31" y="75"/>
                        <a:pt x="50" y="66"/>
                        <a:pt x="69" y="56"/>
                      </a:cubicBezTo>
                      <a:cubicBezTo>
                        <a:pt x="52" y="66"/>
                        <a:pt x="37" y="76"/>
                        <a:pt x="21" y="86"/>
                      </a:cubicBezTo>
                      <a:cubicBezTo>
                        <a:pt x="21" y="86"/>
                        <a:pt x="20" y="86"/>
                        <a:pt x="20" y="86"/>
                      </a:cubicBezTo>
                      <a:cubicBezTo>
                        <a:pt x="20" y="87"/>
                        <a:pt x="20" y="88"/>
                        <a:pt x="21" y="87"/>
                      </a:cubicBezTo>
                      <a:cubicBezTo>
                        <a:pt x="22" y="87"/>
                        <a:pt x="23" y="86"/>
                        <a:pt x="24" y="86"/>
                      </a:cubicBezTo>
                      <a:cubicBezTo>
                        <a:pt x="33" y="82"/>
                        <a:pt x="42" y="76"/>
                        <a:pt x="50" y="71"/>
                      </a:cubicBezTo>
                      <a:cubicBezTo>
                        <a:pt x="58" y="67"/>
                        <a:pt x="66" y="62"/>
                        <a:pt x="74" y="58"/>
                      </a:cubicBezTo>
                      <a:cubicBezTo>
                        <a:pt x="58" y="67"/>
                        <a:pt x="41" y="76"/>
                        <a:pt x="28" y="88"/>
                      </a:cubicBezTo>
                      <a:cubicBezTo>
                        <a:pt x="25" y="90"/>
                        <a:pt x="24" y="92"/>
                        <a:pt x="22" y="93"/>
                      </a:cubicBezTo>
                      <a:cubicBezTo>
                        <a:pt x="19" y="96"/>
                        <a:pt x="16" y="99"/>
                        <a:pt x="14" y="102"/>
                      </a:cubicBezTo>
                      <a:cubicBezTo>
                        <a:pt x="14" y="102"/>
                        <a:pt x="13" y="103"/>
                        <a:pt x="13" y="103"/>
                      </a:cubicBezTo>
                      <a:cubicBezTo>
                        <a:pt x="12" y="103"/>
                        <a:pt x="12" y="104"/>
                        <a:pt x="12" y="104"/>
                      </a:cubicBezTo>
                      <a:cubicBezTo>
                        <a:pt x="11" y="105"/>
                        <a:pt x="11" y="106"/>
                        <a:pt x="10" y="106"/>
                      </a:cubicBezTo>
                      <a:cubicBezTo>
                        <a:pt x="10" y="107"/>
                        <a:pt x="11" y="108"/>
                        <a:pt x="11" y="107"/>
                      </a:cubicBezTo>
                      <a:cubicBezTo>
                        <a:pt x="12" y="107"/>
                        <a:pt x="12" y="106"/>
                        <a:pt x="13" y="105"/>
                      </a:cubicBezTo>
                      <a:cubicBezTo>
                        <a:pt x="23" y="96"/>
                        <a:pt x="34" y="88"/>
                        <a:pt x="45" y="82"/>
                      </a:cubicBezTo>
                      <a:cubicBezTo>
                        <a:pt x="60" y="74"/>
                        <a:pt x="74" y="66"/>
                        <a:pt x="88" y="59"/>
                      </a:cubicBezTo>
                      <a:cubicBezTo>
                        <a:pt x="102" y="53"/>
                        <a:pt x="115" y="47"/>
                        <a:pt x="128" y="39"/>
                      </a:cubicBezTo>
                      <a:cubicBezTo>
                        <a:pt x="129" y="39"/>
                        <a:pt x="130" y="38"/>
                        <a:pt x="132" y="37"/>
                      </a:cubicBezTo>
                      <a:cubicBezTo>
                        <a:pt x="130" y="38"/>
                        <a:pt x="128" y="39"/>
                        <a:pt x="126" y="41"/>
                      </a:cubicBezTo>
                      <a:cubicBezTo>
                        <a:pt x="112" y="49"/>
                        <a:pt x="97" y="56"/>
                        <a:pt x="83" y="64"/>
                      </a:cubicBezTo>
                      <a:cubicBezTo>
                        <a:pt x="69" y="71"/>
                        <a:pt x="55" y="79"/>
                        <a:pt x="43" y="87"/>
                      </a:cubicBezTo>
                      <a:cubicBezTo>
                        <a:pt x="37" y="91"/>
                        <a:pt x="31" y="96"/>
                        <a:pt x="25" y="100"/>
                      </a:cubicBezTo>
                      <a:cubicBezTo>
                        <a:pt x="23" y="102"/>
                        <a:pt x="20" y="104"/>
                        <a:pt x="18" y="106"/>
                      </a:cubicBezTo>
                      <a:cubicBezTo>
                        <a:pt x="16" y="106"/>
                        <a:pt x="15" y="107"/>
                        <a:pt x="15" y="108"/>
                      </a:cubicBezTo>
                      <a:cubicBezTo>
                        <a:pt x="15" y="108"/>
                        <a:pt x="14" y="109"/>
                        <a:pt x="14" y="109"/>
                      </a:cubicBezTo>
                      <a:cubicBezTo>
                        <a:pt x="14" y="109"/>
                        <a:pt x="13" y="109"/>
                        <a:pt x="13" y="110"/>
                      </a:cubicBezTo>
                      <a:cubicBezTo>
                        <a:pt x="12" y="110"/>
                        <a:pt x="13" y="111"/>
                        <a:pt x="14" y="111"/>
                      </a:cubicBezTo>
                      <a:cubicBezTo>
                        <a:pt x="14" y="110"/>
                        <a:pt x="14" y="110"/>
                        <a:pt x="15" y="110"/>
                      </a:cubicBezTo>
                      <a:cubicBezTo>
                        <a:pt x="15" y="109"/>
                        <a:pt x="16" y="109"/>
                        <a:pt x="17" y="108"/>
                      </a:cubicBezTo>
                      <a:cubicBezTo>
                        <a:pt x="19" y="106"/>
                        <a:pt x="21" y="105"/>
                        <a:pt x="23" y="104"/>
                      </a:cubicBezTo>
                      <a:cubicBezTo>
                        <a:pt x="36" y="95"/>
                        <a:pt x="50" y="89"/>
                        <a:pt x="63" y="81"/>
                      </a:cubicBezTo>
                      <a:cubicBezTo>
                        <a:pt x="78" y="73"/>
                        <a:pt x="92" y="65"/>
                        <a:pt x="106" y="58"/>
                      </a:cubicBezTo>
                      <a:cubicBezTo>
                        <a:pt x="120" y="51"/>
                        <a:pt x="135" y="45"/>
                        <a:pt x="149" y="38"/>
                      </a:cubicBezTo>
                      <a:cubicBezTo>
                        <a:pt x="159" y="33"/>
                        <a:pt x="168" y="27"/>
                        <a:pt x="178" y="22"/>
                      </a:cubicBezTo>
                      <a:cubicBezTo>
                        <a:pt x="176" y="23"/>
                        <a:pt x="175" y="24"/>
                        <a:pt x="173" y="26"/>
                      </a:cubicBezTo>
                      <a:cubicBezTo>
                        <a:pt x="166" y="30"/>
                        <a:pt x="159" y="34"/>
                        <a:pt x="152" y="38"/>
                      </a:cubicBezTo>
                      <a:cubicBezTo>
                        <a:pt x="136" y="47"/>
                        <a:pt x="119" y="54"/>
                        <a:pt x="102" y="63"/>
                      </a:cubicBezTo>
                      <a:cubicBezTo>
                        <a:pt x="86" y="71"/>
                        <a:pt x="70" y="80"/>
                        <a:pt x="53" y="89"/>
                      </a:cubicBezTo>
                      <a:cubicBezTo>
                        <a:pt x="41" y="96"/>
                        <a:pt x="27" y="103"/>
                        <a:pt x="16" y="112"/>
                      </a:cubicBezTo>
                      <a:cubicBezTo>
                        <a:pt x="16" y="113"/>
                        <a:pt x="15" y="113"/>
                        <a:pt x="15" y="113"/>
                      </a:cubicBezTo>
                      <a:cubicBezTo>
                        <a:pt x="14" y="114"/>
                        <a:pt x="15" y="115"/>
                        <a:pt x="16" y="114"/>
                      </a:cubicBezTo>
                      <a:cubicBezTo>
                        <a:pt x="16" y="114"/>
                        <a:pt x="17" y="114"/>
                        <a:pt x="17" y="113"/>
                      </a:cubicBezTo>
                      <a:cubicBezTo>
                        <a:pt x="29" y="104"/>
                        <a:pt x="44" y="98"/>
                        <a:pt x="57" y="91"/>
                      </a:cubicBezTo>
                      <a:cubicBezTo>
                        <a:pt x="73" y="84"/>
                        <a:pt x="89" y="76"/>
                        <a:pt x="105" y="69"/>
                      </a:cubicBezTo>
                      <a:cubicBezTo>
                        <a:pt x="120" y="61"/>
                        <a:pt x="136" y="53"/>
                        <a:pt x="152" y="46"/>
                      </a:cubicBezTo>
                      <a:cubicBezTo>
                        <a:pt x="160" y="43"/>
                        <a:pt x="167" y="40"/>
                        <a:pt x="175" y="36"/>
                      </a:cubicBezTo>
                      <a:cubicBezTo>
                        <a:pt x="181" y="33"/>
                        <a:pt x="188" y="30"/>
                        <a:pt x="193" y="25"/>
                      </a:cubicBezTo>
                      <a:cubicBezTo>
                        <a:pt x="182" y="36"/>
                        <a:pt x="164" y="41"/>
                        <a:pt x="151" y="48"/>
                      </a:cubicBezTo>
                      <a:cubicBezTo>
                        <a:pt x="135" y="55"/>
                        <a:pt x="119" y="63"/>
                        <a:pt x="103" y="71"/>
                      </a:cubicBezTo>
                      <a:cubicBezTo>
                        <a:pt x="75" y="85"/>
                        <a:pt x="47" y="98"/>
                        <a:pt x="22" y="116"/>
                      </a:cubicBezTo>
                      <a:cubicBezTo>
                        <a:pt x="21" y="117"/>
                        <a:pt x="20" y="117"/>
                        <a:pt x="20" y="117"/>
                      </a:cubicBezTo>
                      <a:cubicBezTo>
                        <a:pt x="19" y="118"/>
                        <a:pt x="20" y="119"/>
                        <a:pt x="21" y="119"/>
                      </a:cubicBezTo>
                      <a:cubicBezTo>
                        <a:pt x="21" y="118"/>
                        <a:pt x="22" y="117"/>
                        <a:pt x="23" y="117"/>
                      </a:cubicBezTo>
                      <a:cubicBezTo>
                        <a:pt x="49" y="99"/>
                        <a:pt x="78" y="85"/>
                        <a:pt x="107" y="71"/>
                      </a:cubicBezTo>
                      <a:cubicBezTo>
                        <a:pt x="123" y="62"/>
                        <a:pt x="140" y="54"/>
                        <a:pt x="157" y="46"/>
                      </a:cubicBezTo>
                      <a:close/>
                      <a:moveTo>
                        <a:pt x="151" y="8"/>
                      </a:moveTo>
                      <a:cubicBezTo>
                        <a:pt x="151" y="8"/>
                        <a:pt x="151" y="8"/>
                        <a:pt x="151" y="8"/>
                      </a:cubicBezTo>
                      <a:cubicBezTo>
                        <a:pt x="148" y="10"/>
                        <a:pt x="145" y="12"/>
                        <a:pt x="142" y="14"/>
                      </a:cubicBezTo>
                      <a:cubicBezTo>
                        <a:pt x="138" y="17"/>
                        <a:pt x="134" y="19"/>
                        <a:pt x="130" y="21"/>
                      </a:cubicBezTo>
                      <a:cubicBezTo>
                        <a:pt x="137" y="17"/>
                        <a:pt x="143" y="12"/>
                        <a:pt x="150" y="8"/>
                      </a:cubicBezTo>
                      <a:cubicBezTo>
                        <a:pt x="150" y="8"/>
                        <a:pt x="151" y="8"/>
                        <a:pt x="151" y="8"/>
                      </a:cubicBezTo>
                      <a:close/>
                      <a:moveTo>
                        <a:pt x="114" y="37"/>
                      </a:moveTo>
                      <a:cubicBezTo>
                        <a:pt x="124" y="32"/>
                        <a:pt x="135" y="26"/>
                        <a:pt x="145" y="20"/>
                      </a:cubicBezTo>
                      <a:cubicBezTo>
                        <a:pt x="147" y="18"/>
                        <a:pt x="149" y="17"/>
                        <a:pt x="152" y="15"/>
                      </a:cubicBezTo>
                      <a:cubicBezTo>
                        <a:pt x="151" y="16"/>
                        <a:pt x="162" y="10"/>
                        <a:pt x="155" y="15"/>
                      </a:cubicBezTo>
                      <a:cubicBezTo>
                        <a:pt x="149" y="19"/>
                        <a:pt x="143" y="23"/>
                        <a:pt x="136" y="26"/>
                      </a:cubicBezTo>
                      <a:cubicBezTo>
                        <a:pt x="129" y="30"/>
                        <a:pt x="121" y="34"/>
                        <a:pt x="114" y="38"/>
                      </a:cubicBezTo>
                      <a:cubicBezTo>
                        <a:pt x="114" y="38"/>
                        <a:pt x="114" y="37"/>
                        <a:pt x="114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7" name="Freeform 4622"/>
                <p:cNvSpPr/>
                <p:nvPr/>
              </p:nvSpPr>
              <p:spPr bwMode="auto">
                <a:xfrm>
                  <a:off x="4391" y="15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8" name="Freeform 4623"/>
                <p:cNvSpPr/>
                <p:nvPr/>
              </p:nvSpPr>
              <p:spPr bwMode="auto">
                <a:xfrm>
                  <a:off x="4071" y="1510"/>
                  <a:ext cx="345" cy="171"/>
                </a:xfrm>
                <a:custGeom>
                  <a:avLst/>
                  <a:gdLst>
                    <a:gd name="T0" fmla="*/ 20 w 198"/>
                    <a:gd name="T1" fmla="*/ 81 h 98"/>
                    <a:gd name="T2" fmla="*/ 95 w 198"/>
                    <a:gd name="T3" fmla="*/ 41 h 98"/>
                    <a:gd name="T4" fmla="*/ 171 w 198"/>
                    <a:gd name="T5" fmla="*/ 0 h 98"/>
                    <a:gd name="T6" fmla="*/ 38 w 198"/>
                    <a:gd name="T7" fmla="*/ 61 h 98"/>
                    <a:gd name="T8" fmla="*/ 3 w 198"/>
                    <a:gd name="T9" fmla="*/ 80 h 98"/>
                    <a:gd name="T10" fmla="*/ 165 w 198"/>
                    <a:gd name="T11" fmla="*/ 3 h 98"/>
                    <a:gd name="T12" fmla="*/ 97 w 198"/>
                    <a:gd name="T13" fmla="*/ 38 h 98"/>
                    <a:gd name="T14" fmla="*/ 17 w 198"/>
                    <a:gd name="T15" fmla="*/ 83 h 98"/>
                    <a:gd name="T16" fmla="*/ 49 w 198"/>
                    <a:gd name="T17" fmla="*/ 70 h 98"/>
                    <a:gd name="T18" fmla="*/ 176 w 198"/>
                    <a:gd name="T19" fmla="*/ 6 h 98"/>
                    <a:gd name="T20" fmla="*/ 52 w 198"/>
                    <a:gd name="T21" fmla="*/ 70 h 98"/>
                    <a:gd name="T22" fmla="*/ 30 w 198"/>
                    <a:gd name="T23" fmla="*/ 81 h 98"/>
                    <a:gd name="T24" fmla="*/ 84 w 198"/>
                    <a:gd name="T25" fmla="*/ 56 h 98"/>
                    <a:gd name="T26" fmla="*/ 145 w 198"/>
                    <a:gd name="T27" fmla="*/ 31 h 98"/>
                    <a:gd name="T28" fmla="*/ 31 w 198"/>
                    <a:gd name="T29" fmla="*/ 85 h 98"/>
                    <a:gd name="T30" fmla="*/ 118 w 198"/>
                    <a:gd name="T31" fmla="*/ 47 h 98"/>
                    <a:gd name="T32" fmla="*/ 105 w 198"/>
                    <a:gd name="T33" fmla="*/ 53 h 98"/>
                    <a:gd name="T34" fmla="*/ 22 w 198"/>
                    <a:gd name="T35" fmla="*/ 96 h 98"/>
                    <a:gd name="T36" fmla="*/ 92 w 198"/>
                    <a:gd name="T37" fmla="*/ 64 h 98"/>
                    <a:gd name="T38" fmla="*/ 187 w 198"/>
                    <a:gd name="T39" fmla="*/ 27 h 98"/>
                    <a:gd name="T40" fmla="*/ 58 w 198"/>
                    <a:gd name="T41" fmla="*/ 83 h 98"/>
                    <a:gd name="T42" fmla="*/ 73 w 198"/>
                    <a:gd name="T43" fmla="*/ 78 h 98"/>
                    <a:gd name="T44" fmla="*/ 184 w 198"/>
                    <a:gd name="T45" fmla="*/ 34 h 98"/>
                    <a:gd name="T46" fmla="*/ 184 w 198"/>
                    <a:gd name="T47" fmla="*/ 36 h 98"/>
                    <a:gd name="T48" fmla="*/ 60 w 198"/>
                    <a:gd name="T49" fmla="*/ 86 h 98"/>
                    <a:gd name="T50" fmla="*/ 112 w 198"/>
                    <a:gd name="T51" fmla="*/ 68 h 98"/>
                    <a:gd name="T52" fmla="*/ 62 w 198"/>
                    <a:gd name="T53" fmla="*/ 93 h 98"/>
                    <a:gd name="T54" fmla="*/ 91 w 198"/>
                    <a:gd name="T55" fmla="*/ 84 h 98"/>
                    <a:gd name="T56" fmla="*/ 174 w 198"/>
                    <a:gd name="T57" fmla="*/ 55 h 98"/>
                    <a:gd name="T58" fmla="*/ 124 w 198"/>
                    <a:gd name="T59" fmla="*/ 77 h 98"/>
                    <a:gd name="T60" fmla="*/ 101 w 198"/>
                    <a:gd name="T61" fmla="*/ 87 h 98"/>
                    <a:gd name="T62" fmla="*/ 187 w 198"/>
                    <a:gd name="T63" fmla="*/ 59 h 98"/>
                    <a:gd name="T64" fmla="*/ 107 w 198"/>
                    <a:gd name="T65" fmla="*/ 94 h 98"/>
                    <a:gd name="T66" fmla="*/ 133 w 198"/>
                    <a:gd name="T67" fmla="*/ 85 h 98"/>
                    <a:gd name="T68" fmla="*/ 154 w 198"/>
                    <a:gd name="T69" fmla="*/ 78 h 98"/>
                    <a:gd name="T70" fmla="*/ 144 w 198"/>
                    <a:gd name="T71" fmla="*/ 85 h 98"/>
                    <a:gd name="T72" fmla="*/ 157 w 198"/>
                    <a:gd name="T73" fmla="*/ 81 h 98"/>
                    <a:gd name="T74" fmla="*/ 160 w 198"/>
                    <a:gd name="T75" fmla="*/ 75 h 98"/>
                    <a:gd name="T76" fmla="*/ 163 w 198"/>
                    <a:gd name="T77" fmla="*/ 71 h 98"/>
                    <a:gd name="T78" fmla="*/ 192 w 198"/>
                    <a:gd name="T79" fmla="*/ 55 h 98"/>
                    <a:gd name="T80" fmla="*/ 153 w 198"/>
                    <a:gd name="T81" fmla="*/ 65 h 98"/>
                    <a:gd name="T82" fmla="*/ 190 w 198"/>
                    <a:gd name="T83" fmla="*/ 47 h 98"/>
                    <a:gd name="T84" fmla="*/ 92 w 198"/>
                    <a:gd name="T85" fmla="*/ 83 h 98"/>
                    <a:gd name="T86" fmla="*/ 92 w 198"/>
                    <a:gd name="T87" fmla="*/ 83 h 98"/>
                    <a:gd name="T88" fmla="*/ 183 w 198"/>
                    <a:gd name="T89" fmla="*/ 42 h 98"/>
                    <a:gd name="T90" fmla="*/ 115 w 198"/>
                    <a:gd name="T91" fmla="*/ 66 h 98"/>
                    <a:gd name="T92" fmla="*/ 73 w 198"/>
                    <a:gd name="T93" fmla="*/ 82 h 98"/>
                    <a:gd name="T94" fmla="*/ 195 w 198"/>
                    <a:gd name="T95" fmla="*/ 29 h 98"/>
                    <a:gd name="T96" fmla="*/ 94 w 198"/>
                    <a:gd name="T97" fmla="*/ 68 h 98"/>
                    <a:gd name="T98" fmla="*/ 197 w 198"/>
                    <a:gd name="T99" fmla="*/ 22 h 98"/>
                    <a:gd name="T100" fmla="*/ 64 w 198"/>
                    <a:gd name="T101" fmla="*/ 76 h 98"/>
                    <a:gd name="T102" fmla="*/ 194 w 198"/>
                    <a:gd name="T103" fmla="*/ 16 h 98"/>
                    <a:gd name="T104" fmla="*/ 80 w 198"/>
                    <a:gd name="T105" fmla="*/ 62 h 98"/>
                    <a:gd name="T106" fmla="*/ 188 w 198"/>
                    <a:gd name="T107" fmla="*/ 7 h 98"/>
                    <a:gd name="T108" fmla="*/ 98 w 198"/>
                    <a:gd name="T109" fmla="*/ 49 h 98"/>
                    <a:gd name="T110" fmla="*/ 179 w 198"/>
                    <a:gd name="T111" fmla="*/ 6 h 98"/>
                    <a:gd name="T112" fmla="*/ 104 w 198"/>
                    <a:gd name="T113" fmla="*/ 43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98" h="98">
                      <a:moveTo>
                        <a:pt x="104" y="43"/>
                      </a:moveTo>
                      <a:cubicBezTo>
                        <a:pt x="90" y="49"/>
                        <a:pt x="76" y="56"/>
                        <a:pt x="62" y="62"/>
                      </a:cubicBezTo>
                      <a:cubicBezTo>
                        <a:pt x="52" y="67"/>
                        <a:pt x="42" y="72"/>
                        <a:pt x="32" y="77"/>
                      </a:cubicBezTo>
                      <a:cubicBezTo>
                        <a:pt x="28" y="78"/>
                        <a:pt x="24" y="80"/>
                        <a:pt x="20" y="81"/>
                      </a:cubicBezTo>
                      <a:cubicBezTo>
                        <a:pt x="21" y="81"/>
                        <a:pt x="21" y="80"/>
                        <a:pt x="22" y="80"/>
                      </a:cubicBezTo>
                      <a:cubicBezTo>
                        <a:pt x="27" y="78"/>
                        <a:pt x="31" y="74"/>
                        <a:pt x="35" y="72"/>
                      </a:cubicBezTo>
                      <a:cubicBezTo>
                        <a:pt x="42" y="68"/>
                        <a:pt x="49" y="65"/>
                        <a:pt x="56" y="61"/>
                      </a:cubicBezTo>
                      <a:cubicBezTo>
                        <a:pt x="69" y="54"/>
                        <a:pt x="82" y="48"/>
                        <a:pt x="95" y="41"/>
                      </a:cubicBezTo>
                      <a:cubicBezTo>
                        <a:pt x="108" y="34"/>
                        <a:pt x="121" y="27"/>
                        <a:pt x="135" y="21"/>
                      </a:cubicBezTo>
                      <a:cubicBezTo>
                        <a:pt x="146" y="15"/>
                        <a:pt x="160" y="9"/>
                        <a:pt x="171" y="1"/>
                      </a:cubicBezTo>
                      <a:cubicBezTo>
                        <a:pt x="171" y="1"/>
                        <a:pt x="171" y="1"/>
                        <a:pt x="171" y="1"/>
                      </a:cubicBezTo>
                      <a:cubicBezTo>
                        <a:pt x="171" y="1"/>
                        <a:pt x="171" y="0"/>
                        <a:pt x="171" y="0"/>
                      </a:cubicBezTo>
                      <a:cubicBezTo>
                        <a:pt x="171" y="0"/>
                        <a:pt x="171" y="0"/>
                        <a:pt x="171" y="0"/>
                      </a:cubicBezTo>
                      <a:cubicBezTo>
                        <a:pt x="156" y="4"/>
                        <a:pt x="143" y="12"/>
                        <a:pt x="129" y="18"/>
                      </a:cubicBezTo>
                      <a:cubicBezTo>
                        <a:pt x="114" y="24"/>
                        <a:pt x="99" y="30"/>
                        <a:pt x="85" y="37"/>
                      </a:cubicBezTo>
                      <a:cubicBezTo>
                        <a:pt x="69" y="45"/>
                        <a:pt x="53" y="53"/>
                        <a:pt x="38" y="61"/>
                      </a:cubicBezTo>
                      <a:cubicBezTo>
                        <a:pt x="26" y="67"/>
                        <a:pt x="11" y="71"/>
                        <a:pt x="1" y="80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0" y="81"/>
                        <a:pt x="1" y="81"/>
                        <a:pt x="2" y="81"/>
                      </a:cubicBezTo>
                      <a:cubicBezTo>
                        <a:pt x="2" y="81"/>
                        <a:pt x="2" y="80"/>
                        <a:pt x="3" y="80"/>
                      </a:cubicBezTo>
                      <a:cubicBezTo>
                        <a:pt x="13" y="72"/>
                        <a:pt x="27" y="68"/>
                        <a:pt x="39" y="62"/>
                      </a:cubicBezTo>
                      <a:cubicBezTo>
                        <a:pt x="52" y="55"/>
                        <a:pt x="66" y="48"/>
                        <a:pt x="80" y="41"/>
                      </a:cubicBezTo>
                      <a:cubicBezTo>
                        <a:pt x="94" y="34"/>
                        <a:pt x="108" y="28"/>
                        <a:pt x="123" y="22"/>
                      </a:cubicBezTo>
                      <a:cubicBezTo>
                        <a:pt x="137" y="16"/>
                        <a:pt x="151" y="8"/>
                        <a:pt x="165" y="3"/>
                      </a:cubicBezTo>
                      <a:cubicBezTo>
                        <a:pt x="168" y="2"/>
                        <a:pt x="170" y="0"/>
                        <a:pt x="166" y="3"/>
                      </a:cubicBezTo>
                      <a:cubicBezTo>
                        <a:pt x="163" y="5"/>
                        <a:pt x="159" y="6"/>
                        <a:pt x="156" y="8"/>
                      </a:cubicBezTo>
                      <a:cubicBezTo>
                        <a:pt x="149" y="12"/>
                        <a:pt x="143" y="15"/>
                        <a:pt x="137" y="18"/>
                      </a:cubicBezTo>
                      <a:cubicBezTo>
                        <a:pt x="123" y="25"/>
                        <a:pt x="110" y="31"/>
                        <a:pt x="97" y="38"/>
                      </a:cubicBezTo>
                      <a:cubicBezTo>
                        <a:pt x="84" y="46"/>
                        <a:pt x="71" y="52"/>
                        <a:pt x="58" y="59"/>
                      </a:cubicBezTo>
                      <a:cubicBezTo>
                        <a:pt x="44" y="66"/>
                        <a:pt x="30" y="72"/>
                        <a:pt x="18" y="81"/>
                      </a:cubicBezTo>
                      <a:cubicBezTo>
                        <a:pt x="17" y="81"/>
                        <a:pt x="17" y="81"/>
                        <a:pt x="17" y="82"/>
                      </a:cubicBezTo>
                      <a:cubicBezTo>
                        <a:pt x="16" y="82"/>
                        <a:pt x="16" y="83"/>
                        <a:pt x="17" y="83"/>
                      </a:cubicBezTo>
                      <a:cubicBezTo>
                        <a:pt x="21" y="82"/>
                        <a:pt x="24" y="81"/>
                        <a:pt x="28" y="80"/>
                      </a:cubicBezTo>
                      <a:cubicBezTo>
                        <a:pt x="29" y="79"/>
                        <a:pt x="30" y="79"/>
                        <a:pt x="31" y="78"/>
                      </a:cubicBezTo>
                      <a:cubicBezTo>
                        <a:pt x="32" y="78"/>
                        <a:pt x="32" y="78"/>
                        <a:pt x="33" y="78"/>
                      </a:cubicBezTo>
                      <a:cubicBezTo>
                        <a:pt x="38" y="75"/>
                        <a:pt x="44" y="73"/>
                        <a:pt x="49" y="70"/>
                      </a:cubicBezTo>
                      <a:cubicBezTo>
                        <a:pt x="62" y="64"/>
                        <a:pt x="74" y="58"/>
                        <a:pt x="87" y="52"/>
                      </a:cubicBezTo>
                      <a:cubicBezTo>
                        <a:pt x="112" y="40"/>
                        <a:pt x="137" y="29"/>
                        <a:pt x="161" y="16"/>
                      </a:cubicBezTo>
                      <a:cubicBezTo>
                        <a:pt x="165" y="13"/>
                        <a:pt x="169" y="10"/>
                        <a:pt x="174" y="8"/>
                      </a:cubicBezTo>
                      <a:cubicBezTo>
                        <a:pt x="174" y="7"/>
                        <a:pt x="175" y="7"/>
                        <a:pt x="176" y="6"/>
                      </a:cubicBezTo>
                      <a:cubicBezTo>
                        <a:pt x="175" y="7"/>
                        <a:pt x="174" y="7"/>
                        <a:pt x="174" y="8"/>
                      </a:cubicBezTo>
                      <a:cubicBezTo>
                        <a:pt x="169" y="11"/>
                        <a:pt x="165" y="14"/>
                        <a:pt x="160" y="17"/>
                      </a:cubicBezTo>
                      <a:cubicBezTo>
                        <a:pt x="149" y="25"/>
                        <a:pt x="137" y="30"/>
                        <a:pt x="124" y="36"/>
                      </a:cubicBezTo>
                      <a:cubicBezTo>
                        <a:pt x="100" y="47"/>
                        <a:pt x="76" y="59"/>
                        <a:pt x="52" y="70"/>
                      </a:cubicBezTo>
                      <a:cubicBezTo>
                        <a:pt x="49" y="71"/>
                        <a:pt x="46" y="73"/>
                        <a:pt x="43" y="74"/>
                      </a:cubicBezTo>
                      <a:cubicBezTo>
                        <a:pt x="40" y="76"/>
                        <a:pt x="37" y="78"/>
                        <a:pt x="34" y="79"/>
                      </a:cubicBezTo>
                      <a:cubicBezTo>
                        <a:pt x="33" y="79"/>
                        <a:pt x="33" y="79"/>
                        <a:pt x="33" y="80"/>
                      </a:cubicBezTo>
                      <a:cubicBezTo>
                        <a:pt x="32" y="80"/>
                        <a:pt x="31" y="80"/>
                        <a:pt x="30" y="81"/>
                      </a:cubicBezTo>
                      <a:cubicBezTo>
                        <a:pt x="30" y="81"/>
                        <a:pt x="30" y="82"/>
                        <a:pt x="31" y="82"/>
                      </a:cubicBezTo>
                      <a:cubicBezTo>
                        <a:pt x="32" y="82"/>
                        <a:pt x="32" y="81"/>
                        <a:pt x="33" y="81"/>
                      </a:cubicBezTo>
                      <a:cubicBezTo>
                        <a:pt x="43" y="77"/>
                        <a:pt x="53" y="71"/>
                        <a:pt x="63" y="66"/>
                      </a:cubicBezTo>
                      <a:cubicBezTo>
                        <a:pt x="70" y="63"/>
                        <a:pt x="77" y="59"/>
                        <a:pt x="84" y="56"/>
                      </a:cubicBezTo>
                      <a:cubicBezTo>
                        <a:pt x="110" y="45"/>
                        <a:pt x="135" y="34"/>
                        <a:pt x="160" y="23"/>
                      </a:cubicBezTo>
                      <a:cubicBezTo>
                        <a:pt x="166" y="20"/>
                        <a:pt x="172" y="17"/>
                        <a:pt x="178" y="14"/>
                      </a:cubicBezTo>
                      <a:cubicBezTo>
                        <a:pt x="178" y="14"/>
                        <a:pt x="178" y="14"/>
                        <a:pt x="178" y="13"/>
                      </a:cubicBezTo>
                      <a:cubicBezTo>
                        <a:pt x="167" y="20"/>
                        <a:pt x="156" y="25"/>
                        <a:pt x="145" y="31"/>
                      </a:cubicBezTo>
                      <a:cubicBezTo>
                        <a:pt x="122" y="42"/>
                        <a:pt x="98" y="52"/>
                        <a:pt x="74" y="63"/>
                      </a:cubicBezTo>
                      <a:cubicBezTo>
                        <a:pt x="61" y="70"/>
                        <a:pt x="47" y="77"/>
                        <a:pt x="34" y="84"/>
                      </a:cubicBezTo>
                      <a:cubicBezTo>
                        <a:pt x="33" y="84"/>
                        <a:pt x="33" y="84"/>
                        <a:pt x="32" y="84"/>
                      </a:cubicBezTo>
                      <a:cubicBezTo>
                        <a:pt x="31" y="84"/>
                        <a:pt x="31" y="84"/>
                        <a:pt x="31" y="85"/>
                      </a:cubicBezTo>
                      <a:cubicBezTo>
                        <a:pt x="30" y="85"/>
                        <a:pt x="29" y="86"/>
                        <a:pt x="28" y="86"/>
                      </a:cubicBezTo>
                      <a:cubicBezTo>
                        <a:pt x="27" y="87"/>
                        <a:pt x="28" y="88"/>
                        <a:pt x="28" y="88"/>
                      </a:cubicBezTo>
                      <a:cubicBezTo>
                        <a:pt x="30" y="87"/>
                        <a:pt x="31" y="87"/>
                        <a:pt x="32" y="86"/>
                      </a:cubicBezTo>
                      <a:cubicBezTo>
                        <a:pt x="60" y="72"/>
                        <a:pt x="89" y="59"/>
                        <a:pt x="118" y="47"/>
                      </a:cubicBezTo>
                      <a:cubicBezTo>
                        <a:pt x="132" y="41"/>
                        <a:pt x="147" y="35"/>
                        <a:pt x="161" y="30"/>
                      </a:cubicBezTo>
                      <a:cubicBezTo>
                        <a:pt x="168" y="27"/>
                        <a:pt x="174" y="24"/>
                        <a:pt x="181" y="21"/>
                      </a:cubicBezTo>
                      <a:cubicBezTo>
                        <a:pt x="182" y="21"/>
                        <a:pt x="182" y="21"/>
                        <a:pt x="183" y="21"/>
                      </a:cubicBezTo>
                      <a:cubicBezTo>
                        <a:pt x="158" y="33"/>
                        <a:pt x="130" y="41"/>
                        <a:pt x="105" y="53"/>
                      </a:cubicBezTo>
                      <a:cubicBezTo>
                        <a:pt x="79" y="65"/>
                        <a:pt x="54" y="78"/>
                        <a:pt x="29" y="92"/>
                      </a:cubicBezTo>
                      <a:cubicBezTo>
                        <a:pt x="28" y="93"/>
                        <a:pt x="27" y="93"/>
                        <a:pt x="26" y="94"/>
                      </a:cubicBezTo>
                      <a:cubicBezTo>
                        <a:pt x="25" y="94"/>
                        <a:pt x="25" y="94"/>
                        <a:pt x="25" y="95"/>
                      </a:cubicBezTo>
                      <a:cubicBezTo>
                        <a:pt x="24" y="95"/>
                        <a:pt x="23" y="96"/>
                        <a:pt x="22" y="96"/>
                      </a:cubicBezTo>
                      <a:cubicBezTo>
                        <a:pt x="21" y="97"/>
                        <a:pt x="22" y="98"/>
                        <a:pt x="22" y="98"/>
                      </a:cubicBezTo>
                      <a:cubicBezTo>
                        <a:pt x="24" y="97"/>
                        <a:pt x="26" y="96"/>
                        <a:pt x="28" y="95"/>
                      </a:cubicBezTo>
                      <a:cubicBezTo>
                        <a:pt x="37" y="90"/>
                        <a:pt x="46" y="85"/>
                        <a:pt x="56" y="81"/>
                      </a:cubicBezTo>
                      <a:cubicBezTo>
                        <a:pt x="68" y="76"/>
                        <a:pt x="80" y="70"/>
                        <a:pt x="92" y="64"/>
                      </a:cubicBezTo>
                      <a:cubicBezTo>
                        <a:pt x="117" y="52"/>
                        <a:pt x="143" y="43"/>
                        <a:pt x="170" y="33"/>
                      </a:cubicBezTo>
                      <a:cubicBezTo>
                        <a:pt x="175" y="31"/>
                        <a:pt x="180" y="29"/>
                        <a:pt x="185" y="27"/>
                      </a:cubicBezTo>
                      <a:cubicBezTo>
                        <a:pt x="188" y="26"/>
                        <a:pt x="191" y="24"/>
                        <a:pt x="194" y="23"/>
                      </a:cubicBezTo>
                      <a:cubicBezTo>
                        <a:pt x="198" y="21"/>
                        <a:pt x="185" y="27"/>
                        <a:pt x="187" y="27"/>
                      </a:cubicBezTo>
                      <a:cubicBezTo>
                        <a:pt x="174" y="32"/>
                        <a:pt x="162" y="37"/>
                        <a:pt x="149" y="42"/>
                      </a:cubicBezTo>
                      <a:cubicBezTo>
                        <a:pt x="124" y="53"/>
                        <a:pt x="100" y="63"/>
                        <a:pt x="76" y="74"/>
                      </a:cubicBezTo>
                      <a:cubicBezTo>
                        <a:pt x="76" y="75"/>
                        <a:pt x="75" y="75"/>
                        <a:pt x="74" y="75"/>
                      </a:cubicBezTo>
                      <a:cubicBezTo>
                        <a:pt x="69" y="78"/>
                        <a:pt x="64" y="80"/>
                        <a:pt x="58" y="83"/>
                      </a:cubicBezTo>
                      <a:cubicBezTo>
                        <a:pt x="57" y="83"/>
                        <a:pt x="56" y="84"/>
                        <a:pt x="56" y="84"/>
                      </a:cubicBezTo>
                      <a:cubicBezTo>
                        <a:pt x="55" y="85"/>
                        <a:pt x="55" y="86"/>
                        <a:pt x="56" y="85"/>
                      </a:cubicBezTo>
                      <a:cubicBezTo>
                        <a:pt x="57" y="85"/>
                        <a:pt x="58" y="84"/>
                        <a:pt x="59" y="84"/>
                      </a:cubicBezTo>
                      <a:cubicBezTo>
                        <a:pt x="64" y="82"/>
                        <a:pt x="68" y="80"/>
                        <a:pt x="73" y="78"/>
                      </a:cubicBezTo>
                      <a:cubicBezTo>
                        <a:pt x="73" y="77"/>
                        <a:pt x="74" y="77"/>
                        <a:pt x="75" y="77"/>
                      </a:cubicBezTo>
                      <a:cubicBezTo>
                        <a:pt x="86" y="72"/>
                        <a:pt x="99" y="68"/>
                        <a:pt x="110" y="63"/>
                      </a:cubicBezTo>
                      <a:cubicBezTo>
                        <a:pt x="123" y="58"/>
                        <a:pt x="134" y="53"/>
                        <a:pt x="147" y="48"/>
                      </a:cubicBezTo>
                      <a:cubicBezTo>
                        <a:pt x="159" y="44"/>
                        <a:pt x="172" y="40"/>
                        <a:pt x="184" y="34"/>
                      </a:cubicBezTo>
                      <a:cubicBezTo>
                        <a:pt x="184" y="34"/>
                        <a:pt x="193" y="30"/>
                        <a:pt x="192" y="31"/>
                      </a:cubicBezTo>
                      <a:cubicBezTo>
                        <a:pt x="192" y="31"/>
                        <a:pt x="192" y="31"/>
                        <a:pt x="192" y="31"/>
                      </a:cubicBezTo>
                      <a:cubicBezTo>
                        <a:pt x="192" y="31"/>
                        <a:pt x="192" y="32"/>
                        <a:pt x="191" y="32"/>
                      </a:cubicBezTo>
                      <a:cubicBezTo>
                        <a:pt x="189" y="34"/>
                        <a:pt x="186" y="35"/>
                        <a:pt x="184" y="36"/>
                      </a:cubicBezTo>
                      <a:cubicBezTo>
                        <a:pt x="178" y="39"/>
                        <a:pt x="172" y="42"/>
                        <a:pt x="166" y="44"/>
                      </a:cubicBezTo>
                      <a:cubicBezTo>
                        <a:pt x="153" y="49"/>
                        <a:pt x="141" y="53"/>
                        <a:pt x="128" y="58"/>
                      </a:cubicBezTo>
                      <a:cubicBezTo>
                        <a:pt x="106" y="67"/>
                        <a:pt x="82" y="75"/>
                        <a:pt x="60" y="86"/>
                      </a:cubicBezTo>
                      <a:cubicBezTo>
                        <a:pt x="60" y="86"/>
                        <a:pt x="60" y="86"/>
                        <a:pt x="60" y="86"/>
                      </a:cubicBezTo>
                      <a:cubicBezTo>
                        <a:pt x="59" y="86"/>
                        <a:pt x="60" y="87"/>
                        <a:pt x="60" y="87"/>
                      </a:cubicBezTo>
                      <a:cubicBezTo>
                        <a:pt x="61" y="87"/>
                        <a:pt x="61" y="87"/>
                        <a:pt x="61" y="87"/>
                      </a:cubicBezTo>
                      <a:cubicBezTo>
                        <a:pt x="68" y="87"/>
                        <a:pt x="74" y="85"/>
                        <a:pt x="79" y="82"/>
                      </a:cubicBezTo>
                      <a:cubicBezTo>
                        <a:pt x="90" y="77"/>
                        <a:pt x="101" y="73"/>
                        <a:pt x="112" y="68"/>
                      </a:cubicBezTo>
                      <a:cubicBezTo>
                        <a:pt x="134" y="60"/>
                        <a:pt x="157" y="52"/>
                        <a:pt x="180" y="44"/>
                      </a:cubicBezTo>
                      <a:cubicBezTo>
                        <a:pt x="161" y="50"/>
                        <a:pt x="143" y="59"/>
                        <a:pt x="125" y="67"/>
                      </a:cubicBezTo>
                      <a:cubicBezTo>
                        <a:pt x="106" y="76"/>
                        <a:pt x="84" y="82"/>
                        <a:pt x="65" y="92"/>
                      </a:cubicBezTo>
                      <a:cubicBezTo>
                        <a:pt x="64" y="92"/>
                        <a:pt x="63" y="93"/>
                        <a:pt x="62" y="93"/>
                      </a:cubicBezTo>
                      <a:cubicBezTo>
                        <a:pt x="62" y="94"/>
                        <a:pt x="62" y="95"/>
                        <a:pt x="63" y="95"/>
                      </a:cubicBezTo>
                      <a:cubicBezTo>
                        <a:pt x="64" y="94"/>
                        <a:pt x="66" y="94"/>
                        <a:pt x="67" y="93"/>
                      </a:cubicBezTo>
                      <a:cubicBezTo>
                        <a:pt x="75" y="91"/>
                        <a:pt x="82" y="87"/>
                        <a:pt x="89" y="85"/>
                      </a:cubicBezTo>
                      <a:cubicBezTo>
                        <a:pt x="90" y="85"/>
                        <a:pt x="90" y="85"/>
                        <a:pt x="91" y="84"/>
                      </a:cubicBezTo>
                      <a:cubicBezTo>
                        <a:pt x="91" y="84"/>
                        <a:pt x="92" y="84"/>
                        <a:pt x="92" y="84"/>
                      </a:cubicBezTo>
                      <a:cubicBezTo>
                        <a:pt x="94" y="84"/>
                        <a:pt x="95" y="83"/>
                        <a:pt x="97" y="82"/>
                      </a:cubicBezTo>
                      <a:cubicBezTo>
                        <a:pt x="104" y="80"/>
                        <a:pt x="112" y="77"/>
                        <a:pt x="119" y="74"/>
                      </a:cubicBezTo>
                      <a:cubicBezTo>
                        <a:pt x="137" y="68"/>
                        <a:pt x="156" y="63"/>
                        <a:pt x="174" y="55"/>
                      </a:cubicBezTo>
                      <a:cubicBezTo>
                        <a:pt x="179" y="53"/>
                        <a:pt x="183" y="51"/>
                        <a:pt x="188" y="49"/>
                      </a:cubicBezTo>
                      <a:cubicBezTo>
                        <a:pt x="184" y="50"/>
                        <a:pt x="180" y="54"/>
                        <a:pt x="176" y="55"/>
                      </a:cubicBezTo>
                      <a:cubicBezTo>
                        <a:pt x="168" y="58"/>
                        <a:pt x="160" y="61"/>
                        <a:pt x="153" y="64"/>
                      </a:cubicBezTo>
                      <a:cubicBezTo>
                        <a:pt x="143" y="69"/>
                        <a:pt x="134" y="72"/>
                        <a:pt x="124" y="77"/>
                      </a:cubicBezTo>
                      <a:cubicBezTo>
                        <a:pt x="116" y="80"/>
                        <a:pt x="108" y="83"/>
                        <a:pt x="100" y="86"/>
                      </a:cubicBezTo>
                      <a:cubicBezTo>
                        <a:pt x="100" y="86"/>
                        <a:pt x="99" y="87"/>
                        <a:pt x="99" y="87"/>
                      </a:cubicBezTo>
                      <a:cubicBezTo>
                        <a:pt x="98" y="87"/>
                        <a:pt x="99" y="88"/>
                        <a:pt x="99" y="88"/>
                      </a:cubicBezTo>
                      <a:cubicBezTo>
                        <a:pt x="100" y="88"/>
                        <a:pt x="101" y="88"/>
                        <a:pt x="101" y="87"/>
                      </a:cubicBezTo>
                      <a:cubicBezTo>
                        <a:pt x="117" y="82"/>
                        <a:pt x="133" y="77"/>
                        <a:pt x="148" y="72"/>
                      </a:cubicBezTo>
                      <a:cubicBezTo>
                        <a:pt x="156" y="70"/>
                        <a:pt x="163" y="67"/>
                        <a:pt x="170" y="64"/>
                      </a:cubicBezTo>
                      <a:cubicBezTo>
                        <a:pt x="175" y="63"/>
                        <a:pt x="179" y="61"/>
                        <a:pt x="183" y="60"/>
                      </a:cubicBezTo>
                      <a:cubicBezTo>
                        <a:pt x="184" y="59"/>
                        <a:pt x="193" y="55"/>
                        <a:pt x="187" y="59"/>
                      </a:cubicBezTo>
                      <a:cubicBezTo>
                        <a:pt x="170" y="67"/>
                        <a:pt x="152" y="74"/>
                        <a:pt x="134" y="81"/>
                      </a:cubicBezTo>
                      <a:cubicBezTo>
                        <a:pt x="134" y="81"/>
                        <a:pt x="133" y="81"/>
                        <a:pt x="133" y="82"/>
                      </a:cubicBezTo>
                      <a:cubicBezTo>
                        <a:pt x="124" y="85"/>
                        <a:pt x="116" y="89"/>
                        <a:pt x="108" y="93"/>
                      </a:cubicBezTo>
                      <a:cubicBezTo>
                        <a:pt x="108" y="94"/>
                        <a:pt x="107" y="94"/>
                        <a:pt x="107" y="94"/>
                      </a:cubicBezTo>
                      <a:cubicBezTo>
                        <a:pt x="106" y="95"/>
                        <a:pt x="107" y="96"/>
                        <a:pt x="107" y="95"/>
                      </a:cubicBezTo>
                      <a:cubicBezTo>
                        <a:pt x="108" y="95"/>
                        <a:pt x="109" y="95"/>
                        <a:pt x="110" y="94"/>
                      </a:cubicBezTo>
                      <a:cubicBezTo>
                        <a:pt x="116" y="91"/>
                        <a:pt x="123" y="89"/>
                        <a:pt x="130" y="86"/>
                      </a:cubicBezTo>
                      <a:cubicBezTo>
                        <a:pt x="131" y="86"/>
                        <a:pt x="132" y="85"/>
                        <a:pt x="133" y="85"/>
                      </a:cubicBezTo>
                      <a:cubicBezTo>
                        <a:pt x="135" y="84"/>
                        <a:pt x="136" y="83"/>
                        <a:pt x="138" y="83"/>
                      </a:cubicBezTo>
                      <a:cubicBezTo>
                        <a:pt x="140" y="82"/>
                        <a:pt x="141" y="81"/>
                        <a:pt x="143" y="81"/>
                      </a:cubicBezTo>
                      <a:cubicBezTo>
                        <a:pt x="146" y="79"/>
                        <a:pt x="149" y="78"/>
                        <a:pt x="153" y="76"/>
                      </a:cubicBezTo>
                      <a:cubicBezTo>
                        <a:pt x="155" y="75"/>
                        <a:pt x="157" y="76"/>
                        <a:pt x="154" y="78"/>
                      </a:cubicBezTo>
                      <a:cubicBezTo>
                        <a:pt x="150" y="80"/>
                        <a:pt x="146" y="81"/>
                        <a:pt x="142" y="84"/>
                      </a:cubicBezTo>
                      <a:cubicBezTo>
                        <a:pt x="142" y="84"/>
                        <a:pt x="142" y="84"/>
                        <a:pt x="142" y="85"/>
                      </a:cubicBezTo>
                      <a:cubicBezTo>
                        <a:pt x="142" y="85"/>
                        <a:pt x="142" y="86"/>
                        <a:pt x="143" y="85"/>
                      </a:cubicBezTo>
                      <a:cubicBezTo>
                        <a:pt x="143" y="85"/>
                        <a:pt x="144" y="85"/>
                        <a:pt x="144" y="85"/>
                      </a:cubicBezTo>
                      <a:cubicBezTo>
                        <a:pt x="148" y="84"/>
                        <a:pt x="153" y="83"/>
                        <a:pt x="157" y="82"/>
                      </a:cubicBezTo>
                      <a:cubicBezTo>
                        <a:pt x="157" y="82"/>
                        <a:pt x="158" y="82"/>
                        <a:pt x="159" y="82"/>
                      </a:cubicBezTo>
                      <a:cubicBezTo>
                        <a:pt x="160" y="81"/>
                        <a:pt x="159" y="80"/>
                        <a:pt x="158" y="80"/>
                      </a:cubicBezTo>
                      <a:cubicBezTo>
                        <a:pt x="158" y="80"/>
                        <a:pt x="158" y="81"/>
                        <a:pt x="157" y="81"/>
                      </a:cubicBezTo>
                      <a:cubicBezTo>
                        <a:pt x="155" y="81"/>
                        <a:pt x="153" y="82"/>
                        <a:pt x="150" y="83"/>
                      </a:cubicBezTo>
                      <a:cubicBezTo>
                        <a:pt x="147" y="83"/>
                        <a:pt x="143" y="85"/>
                        <a:pt x="148" y="82"/>
                      </a:cubicBezTo>
                      <a:cubicBezTo>
                        <a:pt x="151" y="80"/>
                        <a:pt x="154" y="79"/>
                        <a:pt x="157" y="77"/>
                      </a:cubicBezTo>
                      <a:cubicBezTo>
                        <a:pt x="158" y="77"/>
                        <a:pt x="159" y="76"/>
                        <a:pt x="160" y="75"/>
                      </a:cubicBezTo>
                      <a:cubicBezTo>
                        <a:pt x="161" y="75"/>
                        <a:pt x="160" y="74"/>
                        <a:pt x="160" y="74"/>
                      </a:cubicBezTo>
                      <a:cubicBezTo>
                        <a:pt x="159" y="74"/>
                        <a:pt x="158" y="74"/>
                        <a:pt x="157" y="74"/>
                      </a:cubicBezTo>
                      <a:cubicBezTo>
                        <a:pt x="157" y="74"/>
                        <a:pt x="156" y="74"/>
                        <a:pt x="155" y="75"/>
                      </a:cubicBezTo>
                      <a:cubicBezTo>
                        <a:pt x="158" y="73"/>
                        <a:pt x="160" y="72"/>
                        <a:pt x="163" y="71"/>
                      </a:cubicBezTo>
                      <a:cubicBezTo>
                        <a:pt x="169" y="68"/>
                        <a:pt x="176" y="65"/>
                        <a:pt x="182" y="62"/>
                      </a:cubicBezTo>
                      <a:cubicBezTo>
                        <a:pt x="185" y="61"/>
                        <a:pt x="189" y="60"/>
                        <a:pt x="191" y="57"/>
                      </a:cubicBezTo>
                      <a:cubicBezTo>
                        <a:pt x="192" y="57"/>
                        <a:pt x="192" y="57"/>
                        <a:pt x="192" y="56"/>
                      </a:cubicBezTo>
                      <a:cubicBezTo>
                        <a:pt x="193" y="56"/>
                        <a:pt x="192" y="55"/>
                        <a:pt x="192" y="55"/>
                      </a:cubicBezTo>
                      <a:cubicBezTo>
                        <a:pt x="192" y="55"/>
                        <a:pt x="192" y="55"/>
                        <a:pt x="192" y="55"/>
                      </a:cubicBezTo>
                      <a:cubicBezTo>
                        <a:pt x="175" y="61"/>
                        <a:pt x="158" y="68"/>
                        <a:pt x="141" y="73"/>
                      </a:cubicBezTo>
                      <a:cubicBezTo>
                        <a:pt x="135" y="75"/>
                        <a:pt x="129" y="77"/>
                        <a:pt x="122" y="79"/>
                      </a:cubicBezTo>
                      <a:cubicBezTo>
                        <a:pt x="133" y="75"/>
                        <a:pt x="143" y="70"/>
                        <a:pt x="153" y="65"/>
                      </a:cubicBezTo>
                      <a:cubicBezTo>
                        <a:pt x="165" y="60"/>
                        <a:pt x="180" y="57"/>
                        <a:pt x="190" y="49"/>
                      </a:cubicBezTo>
                      <a:cubicBezTo>
                        <a:pt x="191" y="48"/>
                        <a:pt x="191" y="48"/>
                        <a:pt x="191" y="48"/>
                      </a:cubicBezTo>
                      <a:cubicBezTo>
                        <a:pt x="192" y="48"/>
                        <a:pt x="191" y="47"/>
                        <a:pt x="191" y="47"/>
                      </a:cubicBezTo>
                      <a:cubicBezTo>
                        <a:pt x="190" y="47"/>
                        <a:pt x="190" y="47"/>
                        <a:pt x="190" y="47"/>
                      </a:cubicBezTo>
                      <a:cubicBezTo>
                        <a:pt x="180" y="50"/>
                        <a:pt x="171" y="55"/>
                        <a:pt x="162" y="58"/>
                      </a:cubicBezTo>
                      <a:cubicBezTo>
                        <a:pt x="151" y="62"/>
                        <a:pt x="141" y="66"/>
                        <a:pt x="130" y="69"/>
                      </a:cubicBezTo>
                      <a:cubicBezTo>
                        <a:pt x="119" y="73"/>
                        <a:pt x="107" y="77"/>
                        <a:pt x="96" y="82"/>
                      </a:cubicBezTo>
                      <a:cubicBezTo>
                        <a:pt x="95" y="82"/>
                        <a:pt x="93" y="83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86" y="85"/>
                        <a:pt x="80" y="87"/>
                        <a:pt x="75" y="89"/>
                      </a:cubicBezTo>
                      <a:cubicBezTo>
                        <a:pt x="80" y="87"/>
                        <a:pt x="86" y="85"/>
                        <a:pt x="92" y="83"/>
                      </a:cubicBezTo>
                      <a:cubicBezTo>
                        <a:pt x="92" y="83"/>
                        <a:pt x="92" y="83"/>
                        <a:pt x="92" y="83"/>
                      </a:cubicBezTo>
                      <a:cubicBezTo>
                        <a:pt x="93" y="82"/>
                        <a:pt x="95" y="82"/>
                        <a:pt x="96" y="81"/>
                      </a:cubicBezTo>
                      <a:cubicBezTo>
                        <a:pt x="106" y="77"/>
                        <a:pt x="116" y="72"/>
                        <a:pt x="126" y="68"/>
                      </a:cubicBezTo>
                      <a:cubicBezTo>
                        <a:pt x="136" y="64"/>
                        <a:pt x="147" y="59"/>
                        <a:pt x="157" y="55"/>
                      </a:cubicBezTo>
                      <a:cubicBezTo>
                        <a:pt x="165" y="51"/>
                        <a:pt x="176" y="49"/>
                        <a:pt x="183" y="42"/>
                      </a:cubicBezTo>
                      <a:cubicBezTo>
                        <a:pt x="184" y="42"/>
                        <a:pt x="184" y="42"/>
                        <a:pt x="183" y="42"/>
                      </a:cubicBezTo>
                      <a:cubicBezTo>
                        <a:pt x="183" y="42"/>
                        <a:pt x="183" y="42"/>
                        <a:pt x="183" y="41"/>
                      </a:cubicBezTo>
                      <a:cubicBezTo>
                        <a:pt x="183" y="41"/>
                        <a:pt x="183" y="41"/>
                        <a:pt x="183" y="41"/>
                      </a:cubicBezTo>
                      <a:cubicBezTo>
                        <a:pt x="160" y="49"/>
                        <a:pt x="137" y="57"/>
                        <a:pt x="115" y="66"/>
                      </a:cubicBezTo>
                      <a:cubicBezTo>
                        <a:pt x="105" y="70"/>
                        <a:pt x="95" y="73"/>
                        <a:pt x="85" y="78"/>
                      </a:cubicBezTo>
                      <a:cubicBezTo>
                        <a:pt x="80" y="80"/>
                        <a:pt x="75" y="83"/>
                        <a:pt x="69" y="85"/>
                      </a:cubicBezTo>
                      <a:cubicBezTo>
                        <a:pt x="69" y="85"/>
                        <a:pt x="60" y="87"/>
                        <a:pt x="63" y="86"/>
                      </a:cubicBezTo>
                      <a:cubicBezTo>
                        <a:pt x="66" y="84"/>
                        <a:pt x="70" y="83"/>
                        <a:pt x="73" y="82"/>
                      </a:cubicBezTo>
                      <a:cubicBezTo>
                        <a:pt x="96" y="72"/>
                        <a:pt x="118" y="64"/>
                        <a:pt x="141" y="55"/>
                      </a:cubicBezTo>
                      <a:cubicBezTo>
                        <a:pt x="155" y="49"/>
                        <a:pt x="170" y="45"/>
                        <a:pt x="184" y="38"/>
                      </a:cubicBezTo>
                      <a:cubicBezTo>
                        <a:pt x="188" y="36"/>
                        <a:pt x="192" y="33"/>
                        <a:pt x="196" y="30"/>
                      </a:cubicBezTo>
                      <a:cubicBezTo>
                        <a:pt x="196" y="29"/>
                        <a:pt x="196" y="29"/>
                        <a:pt x="195" y="29"/>
                      </a:cubicBezTo>
                      <a:cubicBezTo>
                        <a:pt x="195" y="29"/>
                        <a:pt x="194" y="29"/>
                        <a:pt x="194" y="29"/>
                      </a:cubicBezTo>
                      <a:cubicBezTo>
                        <a:pt x="182" y="33"/>
                        <a:pt x="171" y="39"/>
                        <a:pt x="159" y="43"/>
                      </a:cubicBezTo>
                      <a:cubicBezTo>
                        <a:pt x="148" y="47"/>
                        <a:pt x="136" y="51"/>
                        <a:pt x="125" y="56"/>
                      </a:cubicBezTo>
                      <a:cubicBezTo>
                        <a:pt x="115" y="60"/>
                        <a:pt x="104" y="64"/>
                        <a:pt x="94" y="68"/>
                      </a:cubicBezTo>
                      <a:cubicBezTo>
                        <a:pt x="107" y="62"/>
                        <a:pt x="120" y="56"/>
                        <a:pt x="134" y="50"/>
                      </a:cubicBezTo>
                      <a:cubicBezTo>
                        <a:pt x="145" y="45"/>
                        <a:pt x="157" y="41"/>
                        <a:pt x="168" y="36"/>
                      </a:cubicBezTo>
                      <a:cubicBezTo>
                        <a:pt x="177" y="32"/>
                        <a:pt x="189" y="30"/>
                        <a:pt x="196" y="22"/>
                      </a:cubicBezTo>
                      <a:cubicBezTo>
                        <a:pt x="196" y="22"/>
                        <a:pt x="197" y="22"/>
                        <a:pt x="197" y="22"/>
                      </a:cubicBezTo>
                      <a:cubicBezTo>
                        <a:pt x="197" y="21"/>
                        <a:pt x="197" y="20"/>
                        <a:pt x="196" y="21"/>
                      </a:cubicBezTo>
                      <a:cubicBezTo>
                        <a:pt x="196" y="21"/>
                        <a:pt x="196" y="21"/>
                        <a:pt x="196" y="21"/>
                      </a:cubicBezTo>
                      <a:cubicBezTo>
                        <a:pt x="167" y="33"/>
                        <a:pt x="137" y="42"/>
                        <a:pt x="109" y="55"/>
                      </a:cubicBezTo>
                      <a:cubicBezTo>
                        <a:pt x="94" y="62"/>
                        <a:pt x="79" y="69"/>
                        <a:pt x="64" y="76"/>
                      </a:cubicBezTo>
                      <a:cubicBezTo>
                        <a:pt x="57" y="79"/>
                        <a:pt x="51" y="82"/>
                        <a:pt x="44" y="85"/>
                      </a:cubicBezTo>
                      <a:cubicBezTo>
                        <a:pt x="66" y="73"/>
                        <a:pt x="88" y="62"/>
                        <a:pt x="111" y="51"/>
                      </a:cubicBezTo>
                      <a:cubicBezTo>
                        <a:pt x="139" y="39"/>
                        <a:pt x="168" y="31"/>
                        <a:pt x="194" y="16"/>
                      </a:cubicBezTo>
                      <a:cubicBezTo>
                        <a:pt x="194" y="16"/>
                        <a:pt x="194" y="16"/>
                        <a:pt x="194" y="16"/>
                      </a:cubicBezTo>
                      <a:cubicBezTo>
                        <a:pt x="195" y="16"/>
                        <a:pt x="195" y="15"/>
                        <a:pt x="194" y="15"/>
                      </a:cubicBezTo>
                      <a:cubicBezTo>
                        <a:pt x="194" y="15"/>
                        <a:pt x="194" y="15"/>
                        <a:pt x="194" y="15"/>
                      </a:cubicBezTo>
                      <a:cubicBezTo>
                        <a:pt x="166" y="28"/>
                        <a:pt x="137" y="38"/>
                        <a:pt x="109" y="49"/>
                      </a:cubicBezTo>
                      <a:cubicBezTo>
                        <a:pt x="99" y="53"/>
                        <a:pt x="90" y="57"/>
                        <a:pt x="80" y="62"/>
                      </a:cubicBezTo>
                      <a:cubicBezTo>
                        <a:pt x="91" y="57"/>
                        <a:pt x="102" y="52"/>
                        <a:pt x="112" y="47"/>
                      </a:cubicBezTo>
                      <a:cubicBezTo>
                        <a:pt x="138" y="36"/>
                        <a:pt x="164" y="25"/>
                        <a:pt x="187" y="9"/>
                      </a:cubicBezTo>
                      <a:cubicBezTo>
                        <a:pt x="188" y="9"/>
                        <a:pt x="188" y="8"/>
                        <a:pt x="188" y="8"/>
                      </a:cubicBezTo>
                      <a:cubicBezTo>
                        <a:pt x="189" y="8"/>
                        <a:pt x="189" y="7"/>
                        <a:pt x="188" y="7"/>
                      </a:cubicBezTo>
                      <a:cubicBezTo>
                        <a:pt x="187" y="7"/>
                        <a:pt x="186" y="8"/>
                        <a:pt x="186" y="8"/>
                      </a:cubicBezTo>
                      <a:cubicBezTo>
                        <a:pt x="174" y="13"/>
                        <a:pt x="162" y="20"/>
                        <a:pt x="150" y="26"/>
                      </a:cubicBezTo>
                      <a:cubicBezTo>
                        <a:pt x="136" y="32"/>
                        <a:pt x="122" y="39"/>
                        <a:pt x="108" y="45"/>
                      </a:cubicBezTo>
                      <a:cubicBezTo>
                        <a:pt x="105" y="46"/>
                        <a:pt x="101" y="48"/>
                        <a:pt x="98" y="49"/>
                      </a:cubicBezTo>
                      <a:cubicBezTo>
                        <a:pt x="100" y="48"/>
                        <a:pt x="102" y="47"/>
                        <a:pt x="104" y="46"/>
                      </a:cubicBezTo>
                      <a:cubicBezTo>
                        <a:pt x="117" y="40"/>
                        <a:pt x="130" y="35"/>
                        <a:pt x="142" y="29"/>
                      </a:cubicBezTo>
                      <a:cubicBezTo>
                        <a:pt x="154" y="23"/>
                        <a:pt x="165" y="15"/>
                        <a:pt x="177" y="7"/>
                      </a:cubicBezTo>
                      <a:cubicBezTo>
                        <a:pt x="178" y="6"/>
                        <a:pt x="178" y="6"/>
                        <a:pt x="179" y="6"/>
                      </a:cubicBezTo>
                      <a:cubicBezTo>
                        <a:pt x="179" y="5"/>
                        <a:pt x="179" y="4"/>
                        <a:pt x="178" y="4"/>
                      </a:cubicBezTo>
                      <a:cubicBezTo>
                        <a:pt x="176" y="5"/>
                        <a:pt x="173" y="7"/>
                        <a:pt x="171" y="8"/>
                      </a:cubicBezTo>
                      <a:cubicBezTo>
                        <a:pt x="162" y="12"/>
                        <a:pt x="154" y="18"/>
                        <a:pt x="146" y="22"/>
                      </a:cubicBezTo>
                      <a:cubicBezTo>
                        <a:pt x="132" y="29"/>
                        <a:pt x="118" y="36"/>
                        <a:pt x="10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9" name="Freeform 4624"/>
                <p:cNvSpPr/>
                <p:nvPr/>
              </p:nvSpPr>
              <p:spPr bwMode="auto">
                <a:xfrm>
                  <a:off x="4106" y="1660"/>
                  <a:ext cx="57" cy="28"/>
                </a:xfrm>
                <a:custGeom>
                  <a:avLst/>
                  <a:gdLst>
                    <a:gd name="T0" fmla="*/ 5 w 33"/>
                    <a:gd name="T1" fmla="*/ 13 h 16"/>
                    <a:gd name="T2" fmla="*/ 1 w 33"/>
                    <a:gd name="T3" fmla="*/ 14 h 16"/>
                    <a:gd name="T4" fmla="*/ 1 w 33"/>
                    <a:gd name="T5" fmla="*/ 15 h 16"/>
                    <a:gd name="T6" fmla="*/ 4 w 33"/>
                    <a:gd name="T7" fmla="*/ 15 h 16"/>
                    <a:gd name="T8" fmla="*/ 15 w 33"/>
                    <a:gd name="T9" fmla="*/ 10 h 16"/>
                    <a:gd name="T10" fmla="*/ 22 w 33"/>
                    <a:gd name="T11" fmla="*/ 6 h 16"/>
                    <a:gd name="T12" fmla="*/ 30 w 33"/>
                    <a:gd name="T13" fmla="*/ 2 h 16"/>
                    <a:gd name="T14" fmla="*/ 32 w 33"/>
                    <a:gd name="T15" fmla="*/ 1 h 16"/>
                    <a:gd name="T16" fmla="*/ 32 w 33"/>
                    <a:gd name="T17" fmla="*/ 2 h 16"/>
                    <a:gd name="T18" fmla="*/ 33 w 33"/>
                    <a:gd name="T19" fmla="*/ 2 h 16"/>
                    <a:gd name="T20" fmla="*/ 33 w 33"/>
                    <a:gd name="T21" fmla="*/ 1 h 16"/>
                    <a:gd name="T22" fmla="*/ 33 w 33"/>
                    <a:gd name="T23" fmla="*/ 1 h 16"/>
                    <a:gd name="T24" fmla="*/ 32 w 33"/>
                    <a:gd name="T25" fmla="*/ 0 h 16"/>
                    <a:gd name="T26" fmla="*/ 32 w 33"/>
                    <a:gd name="T27" fmla="*/ 0 h 16"/>
                    <a:gd name="T28" fmla="*/ 5 w 33"/>
                    <a:gd name="T29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3" h="16">
                      <a:moveTo>
                        <a:pt x="5" y="13"/>
                      </a:moveTo>
                      <a:cubicBezTo>
                        <a:pt x="4" y="14"/>
                        <a:pt x="2" y="14"/>
                        <a:pt x="1" y="14"/>
                      </a:cubicBezTo>
                      <a:cubicBezTo>
                        <a:pt x="0" y="14"/>
                        <a:pt x="0" y="16"/>
                        <a:pt x="1" y="15"/>
                      </a:cubicBezTo>
                      <a:cubicBezTo>
                        <a:pt x="2" y="15"/>
                        <a:pt x="3" y="15"/>
                        <a:pt x="4" y="15"/>
                      </a:cubicBezTo>
                      <a:cubicBezTo>
                        <a:pt x="8" y="14"/>
                        <a:pt x="11" y="12"/>
                        <a:pt x="15" y="10"/>
                      </a:cubicBezTo>
                      <a:cubicBezTo>
                        <a:pt x="17" y="9"/>
                        <a:pt x="20" y="7"/>
                        <a:pt x="22" y="6"/>
                      </a:cubicBezTo>
                      <a:cubicBezTo>
                        <a:pt x="24" y="5"/>
                        <a:pt x="28" y="4"/>
                        <a:pt x="30" y="2"/>
                      </a:cubicBezTo>
                      <a:cubicBezTo>
                        <a:pt x="31" y="2"/>
                        <a:pt x="31" y="2"/>
                        <a:pt x="32" y="1"/>
                      </a:cubicBezTo>
                      <a:cubicBezTo>
                        <a:pt x="31" y="2"/>
                        <a:pt x="32" y="3"/>
                        <a:pt x="32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2" y="3"/>
                        <a:pt x="14" y="10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0" name="Freeform 4625"/>
                <p:cNvSpPr/>
                <p:nvPr/>
              </p:nvSpPr>
              <p:spPr bwMode="auto">
                <a:xfrm>
                  <a:off x="153" y="-523"/>
                  <a:ext cx="9" cy="16"/>
                </a:xfrm>
                <a:custGeom>
                  <a:avLst/>
                  <a:gdLst>
                    <a:gd name="T0" fmla="*/ 4 w 5"/>
                    <a:gd name="T1" fmla="*/ 3 h 9"/>
                    <a:gd name="T2" fmla="*/ 3 w 5"/>
                    <a:gd name="T3" fmla="*/ 0 h 9"/>
                    <a:gd name="T4" fmla="*/ 3 w 5"/>
                    <a:gd name="T5" fmla="*/ 0 h 9"/>
                    <a:gd name="T6" fmla="*/ 0 w 5"/>
                    <a:gd name="T7" fmla="*/ 3 h 9"/>
                    <a:gd name="T8" fmla="*/ 0 w 5"/>
                    <a:gd name="T9" fmla="*/ 9 h 9"/>
                    <a:gd name="T10" fmla="*/ 5 w 5"/>
                    <a:gd name="T11" fmla="*/ 4 h 9"/>
                    <a:gd name="T12" fmla="*/ 4 w 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9">
                      <a:moveTo>
                        <a:pt x="4" y="3"/>
                      </a:moveTo>
                      <a:cubicBezTo>
                        <a:pt x="2" y="3"/>
                        <a:pt x="2" y="1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7"/>
                        <a:pt x="3" y="5"/>
                        <a:pt x="5" y="4"/>
                      </a:cubicBezTo>
                      <a:cubicBezTo>
                        <a:pt x="5" y="4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1" name="Freeform 4626"/>
                <p:cNvSpPr/>
                <p:nvPr/>
              </p:nvSpPr>
              <p:spPr bwMode="auto">
                <a:xfrm>
                  <a:off x="157" y="-524"/>
                  <a:ext cx="323" cy="141"/>
                </a:xfrm>
                <a:custGeom>
                  <a:avLst/>
                  <a:gdLst>
                    <a:gd name="T0" fmla="*/ 3 w 186"/>
                    <a:gd name="T1" fmla="*/ 5 h 81"/>
                    <a:gd name="T2" fmla="*/ 15 w 186"/>
                    <a:gd name="T3" fmla="*/ 7 h 81"/>
                    <a:gd name="T4" fmla="*/ 14 w 186"/>
                    <a:gd name="T5" fmla="*/ 9 h 81"/>
                    <a:gd name="T6" fmla="*/ 22 w 186"/>
                    <a:gd name="T7" fmla="*/ 11 h 81"/>
                    <a:gd name="T8" fmla="*/ 22 w 186"/>
                    <a:gd name="T9" fmla="*/ 12 h 81"/>
                    <a:gd name="T10" fmla="*/ 31 w 186"/>
                    <a:gd name="T11" fmla="*/ 14 h 81"/>
                    <a:gd name="T12" fmla="*/ 40 w 186"/>
                    <a:gd name="T13" fmla="*/ 19 h 81"/>
                    <a:gd name="T14" fmla="*/ 42 w 186"/>
                    <a:gd name="T15" fmla="*/ 20 h 81"/>
                    <a:gd name="T16" fmla="*/ 50 w 186"/>
                    <a:gd name="T17" fmla="*/ 22 h 81"/>
                    <a:gd name="T18" fmla="*/ 58 w 186"/>
                    <a:gd name="T19" fmla="*/ 26 h 81"/>
                    <a:gd name="T20" fmla="*/ 61 w 186"/>
                    <a:gd name="T21" fmla="*/ 27 h 81"/>
                    <a:gd name="T22" fmla="*/ 68 w 186"/>
                    <a:gd name="T23" fmla="*/ 31 h 81"/>
                    <a:gd name="T24" fmla="*/ 71 w 186"/>
                    <a:gd name="T25" fmla="*/ 31 h 81"/>
                    <a:gd name="T26" fmla="*/ 80 w 186"/>
                    <a:gd name="T27" fmla="*/ 36 h 81"/>
                    <a:gd name="T28" fmla="*/ 82 w 186"/>
                    <a:gd name="T29" fmla="*/ 37 h 81"/>
                    <a:gd name="T30" fmla="*/ 92 w 186"/>
                    <a:gd name="T31" fmla="*/ 42 h 81"/>
                    <a:gd name="T32" fmla="*/ 94 w 186"/>
                    <a:gd name="T33" fmla="*/ 42 h 81"/>
                    <a:gd name="T34" fmla="*/ 104 w 186"/>
                    <a:gd name="T35" fmla="*/ 46 h 81"/>
                    <a:gd name="T36" fmla="*/ 105 w 186"/>
                    <a:gd name="T37" fmla="*/ 47 h 81"/>
                    <a:gd name="T38" fmla="*/ 120 w 186"/>
                    <a:gd name="T39" fmla="*/ 54 h 81"/>
                    <a:gd name="T40" fmla="*/ 130 w 186"/>
                    <a:gd name="T41" fmla="*/ 58 h 81"/>
                    <a:gd name="T42" fmla="*/ 135 w 186"/>
                    <a:gd name="T43" fmla="*/ 61 h 81"/>
                    <a:gd name="T44" fmla="*/ 138 w 186"/>
                    <a:gd name="T45" fmla="*/ 62 h 81"/>
                    <a:gd name="T46" fmla="*/ 146 w 186"/>
                    <a:gd name="T47" fmla="*/ 66 h 81"/>
                    <a:gd name="T48" fmla="*/ 147 w 186"/>
                    <a:gd name="T49" fmla="*/ 66 h 81"/>
                    <a:gd name="T50" fmla="*/ 156 w 186"/>
                    <a:gd name="T51" fmla="*/ 69 h 81"/>
                    <a:gd name="T52" fmla="*/ 156 w 186"/>
                    <a:gd name="T53" fmla="*/ 70 h 81"/>
                    <a:gd name="T54" fmla="*/ 172 w 186"/>
                    <a:gd name="T55" fmla="*/ 76 h 81"/>
                    <a:gd name="T56" fmla="*/ 172 w 186"/>
                    <a:gd name="T57" fmla="*/ 77 h 81"/>
                    <a:gd name="T58" fmla="*/ 179 w 186"/>
                    <a:gd name="T59" fmla="*/ 80 h 81"/>
                    <a:gd name="T60" fmla="*/ 180 w 186"/>
                    <a:gd name="T61" fmla="*/ 81 h 81"/>
                    <a:gd name="T62" fmla="*/ 185 w 186"/>
                    <a:gd name="T63" fmla="*/ 79 h 81"/>
                    <a:gd name="T64" fmla="*/ 185 w 186"/>
                    <a:gd name="T65" fmla="*/ 78 h 81"/>
                    <a:gd name="T66" fmla="*/ 3 w 186"/>
                    <a:gd name="T67" fmla="*/ 0 h 81"/>
                    <a:gd name="T68" fmla="*/ 2 w 186"/>
                    <a:gd name="T69" fmla="*/ 4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86" h="81">
                      <a:moveTo>
                        <a:pt x="2" y="4"/>
                      </a:move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6" y="6"/>
                        <a:pt x="8" y="7"/>
                        <a:pt x="11" y="8"/>
                      </a:cubicBezTo>
                      <a:cubicBezTo>
                        <a:pt x="12" y="7"/>
                        <a:pt x="14" y="7"/>
                        <a:pt x="15" y="7"/>
                      </a:cubicBezTo>
                      <a:cubicBezTo>
                        <a:pt x="16" y="7"/>
                        <a:pt x="16" y="8"/>
                        <a:pt x="15" y="8"/>
                      </a:cubicBezTo>
                      <a:cubicBezTo>
                        <a:pt x="15" y="9"/>
                        <a:pt x="15" y="9"/>
                        <a:pt x="14" y="9"/>
                      </a:cubicBezTo>
                      <a:cubicBezTo>
                        <a:pt x="16" y="10"/>
                        <a:pt x="18" y="10"/>
                        <a:pt x="20" y="11"/>
                      </a:cubicBezTo>
                      <a:cubicBezTo>
                        <a:pt x="21" y="11"/>
                        <a:pt x="21" y="11"/>
                        <a:pt x="22" y="11"/>
                      </a:cubicBezTo>
                      <a:cubicBezTo>
                        <a:pt x="22" y="10"/>
                        <a:pt x="23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4" y="13"/>
                        <a:pt x="27" y="14"/>
                        <a:pt x="29" y="14"/>
                      </a:cubicBezTo>
                      <a:cubicBezTo>
                        <a:pt x="29" y="14"/>
                        <a:pt x="30" y="14"/>
                        <a:pt x="31" y="14"/>
                      </a:cubicBezTo>
                      <a:cubicBezTo>
                        <a:pt x="31" y="14"/>
                        <a:pt x="31" y="15"/>
                        <a:pt x="31" y="15"/>
                      </a:cubicBezTo>
                      <a:cubicBezTo>
                        <a:pt x="34" y="16"/>
                        <a:pt x="37" y="18"/>
                        <a:pt x="40" y="19"/>
                      </a:cubicBezTo>
                      <a:cubicBezTo>
                        <a:pt x="41" y="19"/>
                        <a:pt x="41" y="19"/>
                        <a:pt x="42" y="19"/>
                      </a:cubicBezTo>
                      <a:cubicBezTo>
                        <a:pt x="43" y="19"/>
                        <a:pt x="43" y="20"/>
                        <a:pt x="42" y="20"/>
                      </a:cubicBezTo>
                      <a:cubicBezTo>
                        <a:pt x="44" y="21"/>
                        <a:pt x="46" y="21"/>
                        <a:pt x="48" y="22"/>
                      </a:cubicBezTo>
                      <a:cubicBezTo>
                        <a:pt x="49" y="22"/>
                        <a:pt x="49" y="22"/>
                        <a:pt x="50" y="22"/>
                      </a:cubicBezTo>
                      <a:cubicBezTo>
                        <a:pt x="50" y="22"/>
                        <a:pt x="50" y="23"/>
                        <a:pt x="50" y="23"/>
                      </a:cubicBezTo>
                      <a:cubicBezTo>
                        <a:pt x="53" y="24"/>
                        <a:pt x="55" y="25"/>
                        <a:pt x="58" y="26"/>
                      </a:cubicBezTo>
                      <a:cubicBezTo>
                        <a:pt x="59" y="26"/>
                        <a:pt x="60" y="26"/>
                        <a:pt x="60" y="26"/>
                      </a:cubicBezTo>
                      <a:cubicBezTo>
                        <a:pt x="61" y="25"/>
                        <a:pt x="62" y="26"/>
                        <a:pt x="61" y="27"/>
                      </a:cubicBezTo>
                      <a:cubicBezTo>
                        <a:pt x="61" y="27"/>
                        <a:pt x="60" y="27"/>
                        <a:pt x="60" y="27"/>
                      </a:cubicBezTo>
                      <a:cubicBezTo>
                        <a:pt x="62" y="29"/>
                        <a:pt x="65" y="30"/>
                        <a:pt x="68" y="31"/>
                      </a:cubicBezTo>
                      <a:cubicBezTo>
                        <a:pt x="69" y="31"/>
                        <a:pt x="69" y="30"/>
                        <a:pt x="70" y="30"/>
                      </a:cubicBezTo>
                      <a:cubicBezTo>
                        <a:pt x="71" y="30"/>
                        <a:pt x="71" y="31"/>
                        <a:pt x="71" y="31"/>
                      </a:cubicBezTo>
                      <a:cubicBezTo>
                        <a:pt x="71" y="32"/>
                        <a:pt x="70" y="32"/>
                        <a:pt x="70" y="32"/>
                      </a:cubicBezTo>
                      <a:cubicBezTo>
                        <a:pt x="73" y="33"/>
                        <a:pt x="77" y="35"/>
                        <a:pt x="80" y="36"/>
                      </a:cubicBezTo>
                      <a:cubicBezTo>
                        <a:pt x="81" y="36"/>
                        <a:pt x="81" y="36"/>
                        <a:pt x="82" y="35"/>
                      </a:cubicBezTo>
                      <a:cubicBezTo>
                        <a:pt x="83" y="35"/>
                        <a:pt x="83" y="36"/>
                        <a:pt x="82" y="37"/>
                      </a:cubicBezTo>
                      <a:cubicBezTo>
                        <a:pt x="82" y="37"/>
                        <a:pt x="82" y="37"/>
                        <a:pt x="82" y="37"/>
                      </a:cubicBezTo>
                      <a:cubicBezTo>
                        <a:pt x="85" y="39"/>
                        <a:pt x="89" y="40"/>
                        <a:pt x="92" y="42"/>
                      </a:cubicBezTo>
                      <a:cubicBezTo>
                        <a:pt x="93" y="42"/>
                        <a:pt x="93" y="42"/>
                        <a:pt x="93" y="42"/>
                      </a:cubicBezTo>
                      <a:cubicBezTo>
                        <a:pt x="93" y="42"/>
                        <a:pt x="94" y="42"/>
                        <a:pt x="94" y="42"/>
                      </a:cubicBezTo>
                      <a:cubicBezTo>
                        <a:pt x="97" y="44"/>
                        <a:pt x="100" y="45"/>
                        <a:pt x="103" y="46"/>
                      </a:cubicBezTo>
                      <a:cubicBezTo>
                        <a:pt x="103" y="46"/>
                        <a:pt x="104" y="46"/>
                        <a:pt x="104" y="46"/>
                      </a:cubicBezTo>
                      <a:cubicBezTo>
                        <a:pt x="105" y="46"/>
                        <a:pt x="106" y="47"/>
                        <a:pt x="105" y="47"/>
                      </a:cubicBezTo>
                      <a:cubicBezTo>
                        <a:pt x="105" y="47"/>
                        <a:pt x="105" y="47"/>
                        <a:pt x="105" y="47"/>
                      </a:cubicBezTo>
                      <a:cubicBezTo>
                        <a:pt x="110" y="49"/>
                        <a:pt x="115" y="52"/>
                        <a:pt x="120" y="54"/>
                      </a:cubicBezTo>
                      <a:cubicBezTo>
                        <a:pt x="120" y="54"/>
                        <a:pt x="120" y="54"/>
                        <a:pt x="120" y="54"/>
                      </a:cubicBezTo>
                      <a:cubicBezTo>
                        <a:pt x="123" y="55"/>
                        <a:pt x="126" y="57"/>
                        <a:pt x="129" y="58"/>
                      </a:cubicBezTo>
                      <a:cubicBezTo>
                        <a:pt x="130" y="58"/>
                        <a:pt x="130" y="58"/>
                        <a:pt x="130" y="58"/>
                      </a:cubicBezTo>
                      <a:cubicBezTo>
                        <a:pt x="131" y="58"/>
                        <a:pt x="131" y="59"/>
                        <a:pt x="131" y="59"/>
                      </a:cubicBezTo>
                      <a:cubicBezTo>
                        <a:pt x="132" y="60"/>
                        <a:pt x="134" y="60"/>
                        <a:pt x="135" y="61"/>
                      </a:cubicBezTo>
                      <a:cubicBezTo>
                        <a:pt x="136" y="61"/>
                        <a:pt x="137" y="60"/>
                        <a:pt x="137" y="60"/>
                      </a:cubicBezTo>
                      <a:cubicBezTo>
                        <a:pt x="138" y="60"/>
                        <a:pt x="139" y="61"/>
                        <a:pt x="138" y="62"/>
                      </a:cubicBezTo>
                      <a:cubicBezTo>
                        <a:pt x="138" y="62"/>
                        <a:pt x="137" y="62"/>
                        <a:pt x="137" y="62"/>
                      </a:cubicBezTo>
                      <a:cubicBezTo>
                        <a:pt x="140" y="63"/>
                        <a:pt x="143" y="64"/>
                        <a:pt x="146" y="66"/>
                      </a:cubicBezTo>
                      <a:cubicBezTo>
                        <a:pt x="146" y="66"/>
                        <a:pt x="146" y="66"/>
                        <a:pt x="147" y="65"/>
                      </a:cubicBezTo>
                      <a:cubicBezTo>
                        <a:pt x="147" y="65"/>
                        <a:pt x="147" y="66"/>
                        <a:pt x="147" y="66"/>
                      </a:cubicBezTo>
                      <a:cubicBezTo>
                        <a:pt x="150" y="67"/>
                        <a:pt x="152" y="68"/>
                        <a:pt x="154" y="69"/>
                      </a:cubicBezTo>
                      <a:cubicBezTo>
                        <a:pt x="155" y="69"/>
                        <a:pt x="156" y="69"/>
                        <a:pt x="156" y="69"/>
                      </a:cubicBezTo>
                      <a:cubicBezTo>
                        <a:pt x="157" y="69"/>
                        <a:pt x="158" y="70"/>
                        <a:pt x="157" y="70"/>
                      </a:cubicBezTo>
                      <a:cubicBezTo>
                        <a:pt x="157" y="70"/>
                        <a:pt x="157" y="70"/>
                        <a:pt x="156" y="70"/>
                      </a:cubicBezTo>
                      <a:cubicBezTo>
                        <a:pt x="161" y="72"/>
                        <a:pt x="165" y="74"/>
                        <a:pt x="170" y="76"/>
                      </a:cubicBezTo>
                      <a:cubicBezTo>
                        <a:pt x="171" y="76"/>
                        <a:pt x="171" y="76"/>
                        <a:pt x="172" y="76"/>
                      </a:cubicBezTo>
                      <a:cubicBezTo>
                        <a:pt x="173" y="76"/>
                        <a:pt x="173" y="77"/>
                        <a:pt x="172" y="77"/>
                      </a:cubicBezTo>
                      <a:cubicBezTo>
                        <a:pt x="172" y="77"/>
                        <a:pt x="172" y="77"/>
                        <a:pt x="172" y="77"/>
                      </a:cubicBezTo>
                      <a:cubicBezTo>
                        <a:pt x="174" y="78"/>
                        <a:pt x="176" y="79"/>
                        <a:pt x="178" y="80"/>
                      </a:cubicBezTo>
                      <a:cubicBezTo>
                        <a:pt x="178" y="80"/>
                        <a:pt x="179" y="80"/>
                        <a:pt x="179" y="80"/>
                      </a:cubicBezTo>
                      <a:cubicBezTo>
                        <a:pt x="180" y="80"/>
                        <a:pt x="180" y="80"/>
                        <a:pt x="180" y="81"/>
                      </a:cubicBezTo>
                      <a:cubicBezTo>
                        <a:pt x="180" y="81"/>
                        <a:pt x="180" y="81"/>
                        <a:pt x="180" y="81"/>
                      </a:cubicBezTo>
                      <a:cubicBezTo>
                        <a:pt x="181" y="80"/>
                        <a:pt x="182" y="80"/>
                        <a:pt x="182" y="79"/>
                      </a:cubicBezTo>
                      <a:cubicBezTo>
                        <a:pt x="183" y="78"/>
                        <a:pt x="184" y="78"/>
                        <a:pt x="185" y="79"/>
                      </a:cubicBezTo>
                      <a:cubicBezTo>
                        <a:pt x="186" y="79"/>
                        <a:pt x="186" y="80"/>
                        <a:pt x="186" y="80"/>
                      </a:cubicBezTo>
                      <a:cubicBezTo>
                        <a:pt x="186" y="79"/>
                        <a:pt x="186" y="79"/>
                        <a:pt x="185" y="78"/>
                      </a:cubicBezTo>
                      <a:cubicBezTo>
                        <a:pt x="158" y="66"/>
                        <a:pt x="131" y="54"/>
                        <a:pt x="104" y="42"/>
                      </a:cubicBezTo>
                      <a:cubicBezTo>
                        <a:pt x="71" y="28"/>
                        <a:pt x="38" y="12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2" name="Freeform 4627"/>
                <p:cNvSpPr/>
                <p:nvPr/>
              </p:nvSpPr>
              <p:spPr bwMode="auto">
                <a:xfrm>
                  <a:off x="214" y="-387"/>
                  <a:ext cx="259" cy="282"/>
                </a:xfrm>
                <a:custGeom>
                  <a:avLst/>
                  <a:gdLst>
                    <a:gd name="T0" fmla="*/ 147 w 149"/>
                    <a:gd name="T1" fmla="*/ 9 h 162"/>
                    <a:gd name="T2" fmla="*/ 149 w 149"/>
                    <a:gd name="T3" fmla="*/ 0 h 162"/>
                    <a:gd name="T4" fmla="*/ 149 w 149"/>
                    <a:gd name="T5" fmla="*/ 0 h 162"/>
                    <a:gd name="T6" fmla="*/ 147 w 149"/>
                    <a:gd name="T7" fmla="*/ 2 h 162"/>
                    <a:gd name="T8" fmla="*/ 138 w 149"/>
                    <a:gd name="T9" fmla="*/ 10 h 162"/>
                    <a:gd name="T10" fmla="*/ 140 w 149"/>
                    <a:gd name="T11" fmla="*/ 10 h 162"/>
                    <a:gd name="T12" fmla="*/ 141 w 149"/>
                    <a:gd name="T13" fmla="*/ 11 h 162"/>
                    <a:gd name="T14" fmla="*/ 137 w 149"/>
                    <a:gd name="T15" fmla="*/ 12 h 162"/>
                    <a:gd name="T16" fmla="*/ 129 w 149"/>
                    <a:gd name="T17" fmla="*/ 21 h 162"/>
                    <a:gd name="T18" fmla="*/ 129 w 149"/>
                    <a:gd name="T19" fmla="*/ 21 h 162"/>
                    <a:gd name="T20" fmla="*/ 130 w 149"/>
                    <a:gd name="T21" fmla="*/ 22 h 162"/>
                    <a:gd name="T22" fmla="*/ 126 w 149"/>
                    <a:gd name="T23" fmla="*/ 23 h 162"/>
                    <a:gd name="T24" fmla="*/ 120 w 149"/>
                    <a:gd name="T25" fmla="*/ 31 h 162"/>
                    <a:gd name="T26" fmla="*/ 118 w 149"/>
                    <a:gd name="T27" fmla="*/ 32 h 162"/>
                    <a:gd name="T28" fmla="*/ 119 w 149"/>
                    <a:gd name="T29" fmla="*/ 32 h 162"/>
                    <a:gd name="T30" fmla="*/ 120 w 149"/>
                    <a:gd name="T31" fmla="*/ 33 h 162"/>
                    <a:gd name="T32" fmla="*/ 116 w 149"/>
                    <a:gd name="T33" fmla="*/ 35 h 162"/>
                    <a:gd name="T34" fmla="*/ 105 w 149"/>
                    <a:gd name="T35" fmla="*/ 47 h 162"/>
                    <a:gd name="T36" fmla="*/ 106 w 149"/>
                    <a:gd name="T37" fmla="*/ 47 h 162"/>
                    <a:gd name="T38" fmla="*/ 106 w 149"/>
                    <a:gd name="T39" fmla="*/ 48 h 162"/>
                    <a:gd name="T40" fmla="*/ 102 w 149"/>
                    <a:gd name="T41" fmla="*/ 50 h 162"/>
                    <a:gd name="T42" fmla="*/ 96 w 149"/>
                    <a:gd name="T43" fmla="*/ 57 h 162"/>
                    <a:gd name="T44" fmla="*/ 97 w 149"/>
                    <a:gd name="T45" fmla="*/ 56 h 162"/>
                    <a:gd name="T46" fmla="*/ 98 w 149"/>
                    <a:gd name="T47" fmla="*/ 58 h 162"/>
                    <a:gd name="T48" fmla="*/ 94 w 149"/>
                    <a:gd name="T49" fmla="*/ 59 h 162"/>
                    <a:gd name="T50" fmla="*/ 82 w 149"/>
                    <a:gd name="T51" fmla="*/ 72 h 162"/>
                    <a:gd name="T52" fmla="*/ 82 w 149"/>
                    <a:gd name="T53" fmla="*/ 73 h 162"/>
                    <a:gd name="T54" fmla="*/ 80 w 149"/>
                    <a:gd name="T55" fmla="*/ 74 h 162"/>
                    <a:gd name="T56" fmla="*/ 70 w 149"/>
                    <a:gd name="T57" fmla="*/ 85 h 162"/>
                    <a:gd name="T58" fmla="*/ 70 w 149"/>
                    <a:gd name="T59" fmla="*/ 87 h 162"/>
                    <a:gd name="T60" fmla="*/ 68 w 149"/>
                    <a:gd name="T61" fmla="*/ 87 h 162"/>
                    <a:gd name="T62" fmla="*/ 63 w 149"/>
                    <a:gd name="T63" fmla="*/ 92 h 162"/>
                    <a:gd name="T64" fmla="*/ 64 w 149"/>
                    <a:gd name="T65" fmla="*/ 94 h 162"/>
                    <a:gd name="T66" fmla="*/ 62 w 149"/>
                    <a:gd name="T67" fmla="*/ 94 h 162"/>
                    <a:gd name="T68" fmla="*/ 52 w 149"/>
                    <a:gd name="T69" fmla="*/ 105 h 162"/>
                    <a:gd name="T70" fmla="*/ 53 w 149"/>
                    <a:gd name="T71" fmla="*/ 104 h 162"/>
                    <a:gd name="T72" fmla="*/ 53 w 149"/>
                    <a:gd name="T73" fmla="*/ 106 h 162"/>
                    <a:gd name="T74" fmla="*/ 50 w 149"/>
                    <a:gd name="T75" fmla="*/ 107 h 162"/>
                    <a:gd name="T76" fmla="*/ 49 w 149"/>
                    <a:gd name="T77" fmla="*/ 108 h 162"/>
                    <a:gd name="T78" fmla="*/ 40 w 149"/>
                    <a:gd name="T79" fmla="*/ 118 h 162"/>
                    <a:gd name="T80" fmla="*/ 41 w 149"/>
                    <a:gd name="T81" fmla="*/ 118 h 162"/>
                    <a:gd name="T82" fmla="*/ 42 w 149"/>
                    <a:gd name="T83" fmla="*/ 119 h 162"/>
                    <a:gd name="T84" fmla="*/ 39 w 149"/>
                    <a:gd name="T85" fmla="*/ 120 h 162"/>
                    <a:gd name="T86" fmla="*/ 38 w 149"/>
                    <a:gd name="T87" fmla="*/ 121 h 162"/>
                    <a:gd name="T88" fmla="*/ 24 w 149"/>
                    <a:gd name="T89" fmla="*/ 136 h 162"/>
                    <a:gd name="T90" fmla="*/ 26 w 149"/>
                    <a:gd name="T91" fmla="*/ 135 h 162"/>
                    <a:gd name="T92" fmla="*/ 26 w 149"/>
                    <a:gd name="T93" fmla="*/ 136 h 162"/>
                    <a:gd name="T94" fmla="*/ 22 w 149"/>
                    <a:gd name="T95" fmla="*/ 138 h 162"/>
                    <a:gd name="T96" fmla="*/ 12 w 149"/>
                    <a:gd name="T97" fmla="*/ 150 h 162"/>
                    <a:gd name="T98" fmla="*/ 12 w 149"/>
                    <a:gd name="T99" fmla="*/ 151 h 162"/>
                    <a:gd name="T100" fmla="*/ 10 w 149"/>
                    <a:gd name="T101" fmla="*/ 152 h 162"/>
                    <a:gd name="T102" fmla="*/ 0 w 149"/>
                    <a:gd name="T103" fmla="*/ 162 h 162"/>
                    <a:gd name="T104" fmla="*/ 3 w 149"/>
                    <a:gd name="T105" fmla="*/ 161 h 162"/>
                    <a:gd name="T106" fmla="*/ 4 w 149"/>
                    <a:gd name="T107" fmla="*/ 162 h 162"/>
                    <a:gd name="T108" fmla="*/ 63 w 149"/>
                    <a:gd name="T109" fmla="*/ 100 h 162"/>
                    <a:gd name="T110" fmla="*/ 146 w 149"/>
                    <a:gd name="T111" fmla="*/ 10 h 162"/>
                    <a:gd name="T112" fmla="*/ 147 w 149"/>
                    <a:gd name="T113" fmla="*/ 9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49" h="162">
                      <a:moveTo>
                        <a:pt x="147" y="9"/>
                      </a:moveTo>
                      <a:cubicBezTo>
                        <a:pt x="147" y="6"/>
                        <a:pt x="148" y="3"/>
                        <a:pt x="149" y="0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49" y="1"/>
                        <a:pt x="148" y="1"/>
                        <a:pt x="147" y="2"/>
                      </a:cubicBezTo>
                      <a:cubicBezTo>
                        <a:pt x="144" y="4"/>
                        <a:pt x="141" y="7"/>
                        <a:pt x="138" y="10"/>
                      </a:cubicBezTo>
                      <a:cubicBezTo>
                        <a:pt x="139" y="10"/>
                        <a:pt x="140" y="10"/>
                        <a:pt x="140" y="10"/>
                      </a:cubicBezTo>
                      <a:cubicBezTo>
                        <a:pt x="141" y="9"/>
                        <a:pt x="141" y="11"/>
                        <a:pt x="141" y="11"/>
                      </a:cubicBezTo>
                      <a:cubicBezTo>
                        <a:pt x="139" y="11"/>
                        <a:pt x="138" y="11"/>
                        <a:pt x="137" y="12"/>
                      </a:cubicBezTo>
                      <a:cubicBezTo>
                        <a:pt x="134" y="15"/>
                        <a:pt x="131" y="18"/>
                        <a:pt x="129" y="21"/>
                      </a:cubicBezTo>
                      <a:cubicBezTo>
                        <a:pt x="129" y="21"/>
                        <a:pt x="129" y="21"/>
                        <a:pt x="129" y="21"/>
                      </a:cubicBezTo>
                      <a:cubicBezTo>
                        <a:pt x="130" y="20"/>
                        <a:pt x="130" y="21"/>
                        <a:pt x="130" y="22"/>
                      </a:cubicBezTo>
                      <a:cubicBezTo>
                        <a:pt x="129" y="22"/>
                        <a:pt x="127" y="23"/>
                        <a:pt x="126" y="23"/>
                      </a:cubicBezTo>
                      <a:cubicBezTo>
                        <a:pt x="124" y="26"/>
                        <a:pt x="122" y="28"/>
                        <a:pt x="120" y="31"/>
                      </a:cubicBezTo>
                      <a:cubicBezTo>
                        <a:pt x="119" y="31"/>
                        <a:pt x="119" y="32"/>
                        <a:pt x="118" y="32"/>
                      </a:cubicBezTo>
                      <a:cubicBezTo>
                        <a:pt x="119" y="32"/>
                        <a:pt x="119" y="32"/>
                        <a:pt x="119" y="32"/>
                      </a:cubicBezTo>
                      <a:cubicBezTo>
                        <a:pt x="120" y="32"/>
                        <a:pt x="121" y="33"/>
                        <a:pt x="120" y="33"/>
                      </a:cubicBezTo>
                      <a:cubicBezTo>
                        <a:pt x="119" y="34"/>
                        <a:pt x="117" y="34"/>
                        <a:pt x="116" y="35"/>
                      </a:cubicBezTo>
                      <a:cubicBezTo>
                        <a:pt x="113" y="39"/>
                        <a:pt x="109" y="43"/>
                        <a:pt x="105" y="47"/>
                      </a:cubicBezTo>
                      <a:cubicBezTo>
                        <a:pt x="105" y="47"/>
                        <a:pt x="105" y="47"/>
                        <a:pt x="106" y="47"/>
                      </a:cubicBezTo>
                      <a:cubicBezTo>
                        <a:pt x="106" y="46"/>
                        <a:pt x="107" y="47"/>
                        <a:pt x="106" y="48"/>
                      </a:cubicBezTo>
                      <a:cubicBezTo>
                        <a:pt x="105" y="48"/>
                        <a:pt x="104" y="49"/>
                        <a:pt x="102" y="50"/>
                      </a:cubicBezTo>
                      <a:cubicBezTo>
                        <a:pt x="100" y="52"/>
                        <a:pt x="98" y="54"/>
                        <a:pt x="96" y="57"/>
                      </a:cubicBezTo>
                      <a:cubicBezTo>
                        <a:pt x="96" y="57"/>
                        <a:pt x="97" y="57"/>
                        <a:pt x="97" y="56"/>
                      </a:cubicBezTo>
                      <a:cubicBezTo>
                        <a:pt x="98" y="56"/>
                        <a:pt x="99" y="57"/>
                        <a:pt x="98" y="58"/>
                      </a:cubicBezTo>
                      <a:cubicBezTo>
                        <a:pt x="96" y="58"/>
                        <a:pt x="95" y="59"/>
                        <a:pt x="94" y="59"/>
                      </a:cubicBezTo>
                      <a:cubicBezTo>
                        <a:pt x="90" y="63"/>
                        <a:pt x="86" y="68"/>
                        <a:pt x="82" y="72"/>
                      </a:cubicBezTo>
                      <a:cubicBezTo>
                        <a:pt x="83" y="72"/>
                        <a:pt x="83" y="73"/>
                        <a:pt x="82" y="73"/>
                      </a:cubicBezTo>
                      <a:cubicBezTo>
                        <a:pt x="82" y="73"/>
                        <a:pt x="81" y="74"/>
                        <a:pt x="80" y="74"/>
                      </a:cubicBezTo>
                      <a:cubicBezTo>
                        <a:pt x="77" y="78"/>
                        <a:pt x="73" y="82"/>
                        <a:pt x="70" y="85"/>
                      </a:cubicBezTo>
                      <a:cubicBezTo>
                        <a:pt x="71" y="85"/>
                        <a:pt x="71" y="86"/>
                        <a:pt x="70" y="87"/>
                      </a:cubicBezTo>
                      <a:cubicBezTo>
                        <a:pt x="69" y="87"/>
                        <a:pt x="69" y="87"/>
                        <a:pt x="68" y="87"/>
                      </a:cubicBezTo>
                      <a:cubicBezTo>
                        <a:pt x="67" y="89"/>
                        <a:pt x="65" y="91"/>
                        <a:pt x="63" y="92"/>
                      </a:cubicBezTo>
                      <a:cubicBezTo>
                        <a:pt x="64" y="92"/>
                        <a:pt x="64" y="93"/>
                        <a:pt x="64" y="94"/>
                      </a:cubicBezTo>
                      <a:cubicBezTo>
                        <a:pt x="63" y="94"/>
                        <a:pt x="62" y="94"/>
                        <a:pt x="62" y="94"/>
                      </a:cubicBezTo>
                      <a:cubicBezTo>
                        <a:pt x="59" y="98"/>
                        <a:pt x="55" y="101"/>
                        <a:pt x="52" y="105"/>
                      </a:cubicBezTo>
                      <a:cubicBezTo>
                        <a:pt x="52" y="105"/>
                        <a:pt x="53" y="105"/>
                        <a:pt x="53" y="104"/>
                      </a:cubicBezTo>
                      <a:cubicBezTo>
                        <a:pt x="54" y="104"/>
                        <a:pt x="54" y="105"/>
                        <a:pt x="53" y="106"/>
                      </a:cubicBezTo>
                      <a:cubicBezTo>
                        <a:pt x="52" y="106"/>
                        <a:pt x="51" y="107"/>
                        <a:pt x="50" y="107"/>
                      </a:cubicBezTo>
                      <a:cubicBezTo>
                        <a:pt x="50" y="107"/>
                        <a:pt x="50" y="108"/>
                        <a:pt x="49" y="108"/>
                      </a:cubicBezTo>
                      <a:cubicBezTo>
                        <a:pt x="46" y="111"/>
                        <a:pt x="43" y="115"/>
                        <a:pt x="40" y="118"/>
                      </a:cubicBezTo>
                      <a:cubicBezTo>
                        <a:pt x="41" y="118"/>
                        <a:pt x="41" y="118"/>
                        <a:pt x="41" y="118"/>
                      </a:cubicBezTo>
                      <a:cubicBezTo>
                        <a:pt x="42" y="117"/>
                        <a:pt x="42" y="119"/>
                        <a:pt x="42" y="119"/>
                      </a:cubicBezTo>
                      <a:cubicBezTo>
                        <a:pt x="41" y="119"/>
                        <a:pt x="40" y="120"/>
                        <a:pt x="39" y="120"/>
                      </a:cubicBezTo>
                      <a:cubicBezTo>
                        <a:pt x="38" y="120"/>
                        <a:pt x="38" y="121"/>
                        <a:pt x="38" y="121"/>
                      </a:cubicBezTo>
                      <a:cubicBezTo>
                        <a:pt x="33" y="126"/>
                        <a:pt x="29" y="131"/>
                        <a:pt x="24" y="136"/>
                      </a:cubicBezTo>
                      <a:cubicBezTo>
                        <a:pt x="25" y="135"/>
                        <a:pt x="25" y="135"/>
                        <a:pt x="26" y="135"/>
                      </a:cubicBezTo>
                      <a:cubicBezTo>
                        <a:pt x="26" y="135"/>
                        <a:pt x="27" y="136"/>
                        <a:pt x="26" y="136"/>
                      </a:cubicBezTo>
                      <a:cubicBezTo>
                        <a:pt x="25" y="137"/>
                        <a:pt x="23" y="138"/>
                        <a:pt x="22" y="138"/>
                      </a:cubicBezTo>
                      <a:cubicBezTo>
                        <a:pt x="19" y="142"/>
                        <a:pt x="15" y="146"/>
                        <a:pt x="12" y="150"/>
                      </a:cubicBezTo>
                      <a:cubicBezTo>
                        <a:pt x="12" y="150"/>
                        <a:pt x="12" y="150"/>
                        <a:pt x="12" y="151"/>
                      </a:cubicBezTo>
                      <a:cubicBezTo>
                        <a:pt x="11" y="151"/>
                        <a:pt x="10" y="151"/>
                        <a:pt x="10" y="152"/>
                      </a:cubicBezTo>
                      <a:cubicBezTo>
                        <a:pt x="7" y="155"/>
                        <a:pt x="4" y="158"/>
                        <a:pt x="0" y="162"/>
                      </a:cubicBezTo>
                      <a:cubicBezTo>
                        <a:pt x="1" y="162"/>
                        <a:pt x="2" y="161"/>
                        <a:pt x="3" y="161"/>
                      </a:cubicBezTo>
                      <a:cubicBezTo>
                        <a:pt x="4" y="161"/>
                        <a:pt x="4" y="161"/>
                        <a:pt x="4" y="162"/>
                      </a:cubicBezTo>
                      <a:cubicBezTo>
                        <a:pt x="24" y="141"/>
                        <a:pt x="43" y="120"/>
                        <a:pt x="63" y="100"/>
                      </a:cubicBezTo>
                      <a:cubicBezTo>
                        <a:pt x="90" y="69"/>
                        <a:pt x="117" y="39"/>
                        <a:pt x="146" y="10"/>
                      </a:cubicBezTo>
                      <a:cubicBezTo>
                        <a:pt x="146" y="9"/>
                        <a:pt x="146" y="9"/>
                        <a:pt x="14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3" name="Freeform 4628"/>
                <p:cNvSpPr/>
                <p:nvPr/>
              </p:nvSpPr>
              <p:spPr bwMode="auto">
                <a:xfrm>
                  <a:off x="190" y="-105"/>
                  <a:ext cx="29" cy="27"/>
                </a:xfrm>
                <a:custGeom>
                  <a:avLst/>
                  <a:gdLst>
                    <a:gd name="T0" fmla="*/ 13 w 17"/>
                    <a:gd name="T1" fmla="*/ 2 h 15"/>
                    <a:gd name="T2" fmla="*/ 12 w 17"/>
                    <a:gd name="T3" fmla="*/ 3 h 15"/>
                    <a:gd name="T4" fmla="*/ 0 w 17"/>
                    <a:gd name="T5" fmla="*/ 15 h 15"/>
                    <a:gd name="T6" fmla="*/ 5 w 17"/>
                    <a:gd name="T7" fmla="*/ 14 h 15"/>
                    <a:gd name="T8" fmla="*/ 17 w 17"/>
                    <a:gd name="T9" fmla="*/ 0 h 15"/>
                    <a:gd name="T10" fmla="*/ 14 w 17"/>
                    <a:gd name="T11" fmla="*/ 2 h 15"/>
                    <a:gd name="T12" fmla="*/ 13 w 17"/>
                    <a:gd name="T13" fmla="*/ 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3" y="2"/>
                      </a:moveTo>
                      <a:cubicBezTo>
                        <a:pt x="13" y="2"/>
                        <a:pt x="12" y="2"/>
                        <a:pt x="12" y="3"/>
                      </a:cubicBezTo>
                      <a:cubicBezTo>
                        <a:pt x="8" y="7"/>
                        <a:pt x="4" y="11"/>
                        <a:pt x="0" y="15"/>
                      </a:cubicBezTo>
                      <a:cubicBezTo>
                        <a:pt x="2" y="14"/>
                        <a:pt x="3" y="14"/>
                        <a:pt x="5" y="14"/>
                      </a:cubicBezTo>
                      <a:cubicBezTo>
                        <a:pt x="9" y="9"/>
                        <a:pt x="13" y="5"/>
                        <a:pt x="17" y="0"/>
                      </a:cubicBezTo>
                      <a:cubicBezTo>
                        <a:pt x="16" y="1"/>
                        <a:pt x="15" y="1"/>
                        <a:pt x="14" y="2"/>
                      </a:cubicBezTo>
                      <a:cubicBezTo>
                        <a:pt x="14" y="2"/>
                        <a:pt x="14" y="2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4" name="Freeform 4629"/>
                <p:cNvSpPr/>
                <p:nvPr/>
              </p:nvSpPr>
              <p:spPr bwMode="auto">
                <a:xfrm>
                  <a:off x="153" y="-77"/>
                  <a:ext cx="42" cy="44"/>
                </a:xfrm>
                <a:custGeom>
                  <a:avLst/>
                  <a:gdLst>
                    <a:gd name="T0" fmla="*/ 19 w 24"/>
                    <a:gd name="T1" fmla="*/ 1 h 25"/>
                    <a:gd name="T2" fmla="*/ 15 w 24"/>
                    <a:gd name="T3" fmla="*/ 5 h 25"/>
                    <a:gd name="T4" fmla="*/ 16 w 24"/>
                    <a:gd name="T5" fmla="*/ 5 h 25"/>
                    <a:gd name="T6" fmla="*/ 16 w 24"/>
                    <a:gd name="T7" fmla="*/ 6 h 25"/>
                    <a:gd name="T8" fmla="*/ 12 w 24"/>
                    <a:gd name="T9" fmla="*/ 8 h 25"/>
                    <a:gd name="T10" fmla="*/ 4 w 24"/>
                    <a:gd name="T11" fmla="*/ 17 h 25"/>
                    <a:gd name="T12" fmla="*/ 4 w 24"/>
                    <a:gd name="T13" fmla="*/ 17 h 25"/>
                    <a:gd name="T14" fmla="*/ 5 w 24"/>
                    <a:gd name="T15" fmla="*/ 18 h 25"/>
                    <a:gd name="T16" fmla="*/ 2 w 24"/>
                    <a:gd name="T17" fmla="*/ 19 h 25"/>
                    <a:gd name="T18" fmla="*/ 0 w 24"/>
                    <a:gd name="T19" fmla="*/ 21 h 25"/>
                    <a:gd name="T20" fmla="*/ 0 w 24"/>
                    <a:gd name="T21" fmla="*/ 25 h 25"/>
                    <a:gd name="T22" fmla="*/ 24 w 24"/>
                    <a:gd name="T23" fmla="*/ 0 h 25"/>
                    <a:gd name="T24" fmla="*/ 19 w 24"/>
                    <a:gd name="T25" fmla="*/ 1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4" h="25">
                      <a:moveTo>
                        <a:pt x="19" y="1"/>
                      </a:moveTo>
                      <a:cubicBezTo>
                        <a:pt x="18" y="2"/>
                        <a:pt x="17" y="4"/>
                        <a:pt x="15" y="5"/>
                      </a:cubicBezTo>
                      <a:cubicBezTo>
                        <a:pt x="15" y="5"/>
                        <a:pt x="16" y="5"/>
                        <a:pt x="16" y="5"/>
                      </a:cubicBezTo>
                      <a:cubicBezTo>
                        <a:pt x="16" y="5"/>
                        <a:pt x="17" y="6"/>
                        <a:pt x="16" y="6"/>
                      </a:cubicBezTo>
                      <a:cubicBezTo>
                        <a:pt x="15" y="7"/>
                        <a:pt x="14" y="8"/>
                        <a:pt x="12" y="8"/>
                      </a:cubicBezTo>
                      <a:cubicBezTo>
                        <a:pt x="10" y="11"/>
                        <a:pt x="7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5" y="17"/>
                        <a:pt x="5" y="18"/>
                      </a:cubicBezTo>
                      <a:cubicBezTo>
                        <a:pt x="4" y="18"/>
                        <a:pt x="3" y="19"/>
                        <a:pt x="2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16"/>
                        <a:pt x="16" y="8"/>
                        <a:pt x="24" y="0"/>
                      </a:cubicBezTo>
                      <a:cubicBezTo>
                        <a:pt x="22" y="0"/>
                        <a:pt x="21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5" name="Freeform 4630"/>
                <p:cNvSpPr/>
                <p:nvPr/>
              </p:nvSpPr>
              <p:spPr bwMode="auto">
                <a:xfrm>
                  <a:off x="478" y="-387"/>
                  <a:ext cx="2" cy="6"/>
                </a:xfrm>
                <a:custGeom>
                  <a:avLst/>
                  <a:gdLst>
                    <a:gd name="T0" fmla="*/ 0 w 1"/>
                    <a:gd name="T1" fmla="*/ 0 h 3"/>
                    <a:gd name="T2" fmla="*/ 1 w 1"/>
                    <a:gd name="T3" fmla="*/ 2 h 3"/>
                    <a:gd name="T4" fmla="*/ 1 w 1"/>
                    <a:gd name="T5" fmla="*/ 3 h 3"/>
                    <a:gd name="T6" fmla="*/ 1 w 1"/>
                    <a:gd name="T7" fmla="*/ 1 h 3"/>
                    <a:gd name="T8" fmla="*/ 0 w 1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0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6" name="Freeform 4631"/>
                <p:cNvSpPr/>
                <p:nvPr/>
              </p:nvSpPr>
              <p:spPr bwMode="auto">
                <a:xfrm>
                  <a:off x="153" y="-329"/>
                  <a:ext cx="339" cy="367"/>
                </a:xfrm>
                <a:custGeom>
                  <a:avLst/>
                  <a:gdLst>
                    <a:gd name="T0" fmla="*/ 182 w 195"/>
                    <a:gd name="T1" fmla="*/ 19 h 211"/>
                    <a:gd name="T2" fmla="*/ 195 w 195"/>
                    <a:gd name="T3" fmla="*/ 2 h 211"/>
                    <a:gd name="T4" fmla="*/ 195 w 195"/>
                    <a:gd name="T5" fmla="*/ 0 h 211"/>
                    <a:gd name="T6" fmla="*/ 193 w 195"/>
                    <a:gd name="T7" fmla="*/ 4 h 211"/>
                    <a:gd name="T8" fmla="*/ 190 w 195"/>
                    <a:gd name="T9" fmla="*/ 3 h 211"/>
                    <a:gd name="T10" fmla="*/ 184 w 195"/>
                    <a:gd name="T11" fmla="*/ 10 h 211"/>
                    <a:gd name="T12" fmla="*/ 166 w 195"/>
                    <a:gd name="T13" fmla="*/ 29 h 211"/>
                    <a:gd name="T14" fmla="*/ 113 w 195"/>
                    <a:gd name="T15" fmla="*/ 86 h 211"/>
                    <a:gd name="T16" fmla="*/ 3 w 195"/>
                    <a:gd name="T17" fmla="*/ 202 h 211"/>
                    <a:gd name="T18" fmla="*/ 0 w 195"/>
                    <a:gd name="T19" fmla="*/ 205 h 211"/>
                    <a:gd name="T20" fmla="*/ 0 w 195"/>
                    <a:gd name="T21" fmla="*/ 211 h 211"/>
                    <a:gd name="T22" fmla="*/ 74 w 195"/>
                    <a:gd name="T23" fmla="*/ 134 h 211"/>
                    <a:gd name="T24" fmla="*/ 182 w 195"/>
                    <a:gd name="T25" fmla="*/ 19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5" h="211">
                      <a:moveTo>
                        <a:pt x="182" y="19"/>
                      </a:moveTo>
                      <a:cubicBezTo>
                        <a:pt x="186" y="14"/>
                        <a:pt x="193" y="8"/>
                        <a:pt x="195" y="2"/>
                      </a:cubicBezTo>
                      <a:cubicBezTo>
                        <a:pt x="195" y="1"/>
                        <a:pt x="195" y="1"/>
                        <a:pt x="195" y="0"/>
                      </a:cubicBezTo>
                      <a:cubicBezTo>
                        <a:pt x="195" y="1"/>
                        <a:pt x="195" y="4"/>
                        <a:pt x="193" y="4"/>
                      </a:cubicBezTo>
                      <a:cubicBezTo>
                        <a:pt x="192" y="4"/>
                        <a:pt x="191" y="3"/>
                        <a:pt x="190" y="3"/>
                      </a:cubicBezTo>
                      <a:cubicBezTo>
                        <a:pt x="188" y="5"/>
                        <a:pt x="185" y="8"/>
                        <a:pt x="184" y="10"/>
                      </a:cubicBezTo>
                      <a:cubicBezTo>
                        <a:pt x="178" y="16"/>
                        <a:pt x="172" y="23"/>
                        <a:pt x="166" y="29"/>
                      </a:cubicBezTo>
                      <a:cubicBezTo>
                        <a:pt x="149" y="48"/>
                        <a:pt x="131" y="67"/>
                        <a:pt x="113" y="86"/>
                      </a:cubicBezTo>
                      <a:cubicBezTo>
                        <a:pt x="77" y="125"/>
                        <a:pt x="40" y="163"/>
                        <a:pt x="3" y="202"/>
                      </a:cubicBezTo>
                      <a:cubicBezTo>
                        <a:pt x="2" y="203"/>
                        <a:pt x="1" y="204"/>
                        <a:pt x="0" y="205"/>
                      </a:cubicBezTo>
                      <a:cubicBezTo>
                        <a:pt x="0" y="211"/>
                        <a:pt x="0" y="211"/>
                        <a:pt x="0" y="211"/>
                      </a:cubicBezTo>
                      <a:cubicBezTo>
                        <a:pt x="24" y="185"/>
                        <a:pt x="49" y="159"/>
                        <a:pt x="74" y="134"/>
                      </a:cubicBezTo>
                      <a:cubicBezTo>
                        <a:pt x="110" y="96"/>
                        <a:pt x="147" y="58"/>
                        <a:pt x="18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7" name="Freeform 4632"/>
                <p:cNvSpPr/>
                <p:nvPr/>
              </p:nvSpPr>
              <p:spPr bwMode="auto">
                <a:xfrm>
                  <a:off x="468" y="-388"/>
                  <a:ext cx="24" cy="66"/>
                </a:xfrm>
                <a:custGeom>
                  <a:avLst/>
                  <a:gdLst>
                    <a:gd name="T0" fmla="*/ 6 w 14"/>
                    <a:gd name="T1" fmla="*/ 1 h 38"/>
                    <a:gd name="T2" fmla="*/ 3 w 14"/>
                    <a:gd name="T3" fmla="*/ 1 h 38"/>
                    <a:gd name="T4" fmla="*/ 3 w 14"/>
                    <a:gd name="T5" fmla="*/ 1 h 38"/>
                    <a:gd name="T6" fmla="*/ 1 w 14"/>
                    <a:gd name="T7" fmla="*/ 10 h 38"/>
                    <a:gd name="T8" fmla="*/ 0 w 14"/>
                    <a:gd name="T9" fmla="*/ 13 h 38"/>
                    <a:gd name="T10" fmla="*/ 3 w 14"/>
                    <a:gd name="T11" fmla="*/ 16 h 38"/>
                    <a:gd name="T12" fmla="*/ 0 w 14"/>
                    <a:gd name="T13" fmla="*/ 19 h 38"/>
                    <a:gd name="T14" fmla="*/ 0 w 14"/>
                    <a:gd name="T15" fmla="*/ 23 h 38"/>
                    <a:gd name="T16" fmla="*/ 3 w 14"/>
                    <a:gd name="T17" fmla="*/ 26 h 38"/>
                    <a:gd name="T18" fmla="*/ 2 w 14"/>
                    <a:gd name="T19" fmla="*/ 28 h 38"/>
                    <a:gd name="T20" fmla="*/ 2 w 14"/>
                    <a:gd name="T21" fmla="*/ 29 h 38"/>
                    <a:gd name="T22" fmla="*/ 3 w 14"/>
                    <a:gd name="T23" fmla="*/ 29 h 38"/>
                    <a:gd name="T24" fmla="*/ 5 w 14"/>
                    <a:gd name="T25" fmla="*/ 33 h 38"/>
                    <a:gd name="T26" fmla="*/ 4 w 14"/>
                    <a:gd name="T27" fmla="*/ 33 h 38"/>
                    <a:gd name="T28" fmla="*/ 9 w 14"/>
                    <a:gd name="T29" fmla="*/ 37 h 38"/>
                    <a:gd name="T30" fmla="*/ 12 w 14"/>
                    <a:gd name="T31" fmla="*/ 38 h 38"/>
                    <a:gd name="T32" fmla="*/ 14 w 14"/>
                    <a:gd name="T33" fmla="*/ 34 h 38"/>
                    <a:gd name="T34" fmla="*/ 12 w 14"/>
                    <a:gd name="T35" fmla="*/ 33 h 38"/>
                    <a:gd name="T36" fmla="*/ 5 w 14"/>
                    <a:gd name="T37" fmla="*/ 24 h 38"/>
                    <a:gd name="T38" fmla="*/ 7 w 14"/>
                    <a:gd name="T39" fmla="*/ 4 h 38"/>
                    <a:gd name="T40" fmla="*/ 7 w 14"/>
                    <a:gd name="T41" fmla="*/ 3 h 38"/>
                    <a:gd name="T42" fmla="*/ 6 w 14"/>
                    <a:gd name="T4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4" h="38">
                      <a:moveTo>
                        <a:pt x="6" y="1"/>
                      </a:move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1" y="10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2" y="12"/>
                        <a:pt x="5" y="14"/>
                        <a:pt x="3" y="16"/>
                      </a:cubicBezTo>
                      <a:cubicBezTo>
                        <a:pt x="2" y="17"/>
                        <a:pt x="1" y="18"/>
                        <a:pt x="0" y="19"/>
                      </a:cubicBezTo>
                      <a:cubicBezTo>
                        <a:pt x="0" y="20"/>
                        <a:pt x="0" y="22"/>
                        <a:pt x="0" y="23"/>
                      </a:cubicBezTo>
                      <a:cubicBezTo>
                        <a:pt x="3" y="21"/>
                        <a:pt x="6" y="24"/>
                        <a:pt x="3" y="26"/>
                      </a:cubicBezTo>
                      <a:cubicBezTo>
                        <a:pt x="3" y="27"/>
                        <a:pt x="2" y="27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3" y="29"/>
                      </a:cubicBezTo>
                      <a:cubicBezTo>
                        <a:pt x="5" y="27"/>
                        <a:pt x="7" y="31"/>
                        <a:pt x="5" y="33"/>
                      </a:cubicBezTo>
                      <a:cubicBezTo>
                        <a:pt x="5" y="33"/>
                        <a:pt x="4" y="33"/>
                        <a:pt x="4" y="33"/>
                      </a:cubicBezTo>
                      <a:cubicBezTo>
                        <a:pt x="5" y="35"/>
                        <a:pt x="7" y="36"/>
                        <a:pt x="9" y="37"/>
                      </a:cubicBezTo>
                      <a:cubicBezTo>
                        <a:pt x="10" y="37"/>
                        <a:pt x="11" y="38"/>
                        <a:pt x="12" y="38"/>
                      </a:cubicBezTo>
                      <a:cubicBezTo>
                        <a:pt x="14" y="38"/>
                        <a:pt x="14" y="35"/>
                        <a:pt x="14" y="34"/>
                      </a:cubicBezTo>
                      <a:cubicBezTo>
                        <a:pt x="13" y="34"/>
                        <a:pt x="13" y="33"/>
                        <a:pt x="12" y="33"/>
                      </a:cubicBezTo>
                      <a:cubicBezTo>
                        <a:pt x="8" y="33"/>
                        <a:pt x="6" y="27"/>
                        <a:pt x="5" y="24"/>
                      </a:cubicBezTo>
                      <a:cubicBezTo>
                        <a:pt x="3" y="17"/>
                        <a:pt x="4" y="10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2"/>
                        <a:pt x="7" y="1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8" name="Freeform 4633"/>
                <p:cNvSpPr/>
                <p:nvPr/>
              </p:nvSpPr>
              <p:spPr bwMode="auto">
                <a:xfrm>
                  <a:off x="153" y="-368"/>
                  <a:ext cx="324" cy="347"/>
                </a:xfrm>
                <a:custGeom>
                  <a:avLst/>
                  <a:gdLst>
                    <a:gd name="T0" fmla="*/ 68 w 186"/>
                    <a:gd name="T1" fmla="*/ 127 h 199"/>
                    <a:gd name="T2" fmla="*/ 172 w 186"/>
                    <a:gd name="T3" fmla="*/ 16 h 199"/>
                    <a:gd name="T4" fmla="*/ 181 w 186"/>
                    <a:gd name="T5" fmla="*/ 7 h 199"/>
                    <a:gd name="T6" fmla="*/ 184 w 186"/>
                    <a:gd name="T7" fmla="*/ 4 h 199"/>
                    <a:gd name="T8" fmla="*/ 181 w 186"/>
                    <a:gd name="T9" fmla="*/ 1 h 199"/>
                    <a:gd name="T10" fmla="*/ 181 w 186"/>
                    <a:gd name="T11" fmla="*/ 1 h 199"/>
                    <a:gd name="T12" fmla="*/ 157 w 186"/>
                    <a:gd name="T13" fmla="*/ 26 h 199"/>
                    <a:gd name="T14" fmla="*/ 104 w 186"/>
                    <a:gd name="T15" fmla="*/ 81 h 199"/>
                    <a:gd name="T16" fmla="*/ 98 w 186"/>
                    <a:gd name="T17" fmla="*/ 89 h 199"/>
                    <a:gd name="T18" fmla="*/ 39 w 186"/>
                    <a:gd name="T19" fmla="*/ 151 h 199"/>
                    <a:gd name="T20" fmla="*/ 39 w 186"/>
                    <a:gd name="T21" fmla="*/ 151 h 199"/>
                    <a:gd name="T22" fmla="*/ 38 w 186"/>
                    <a:gd name="T23" fmla="*/ 151 h 199"/>
                    <a:gd name="T24" fmla="*/ 26 w 186"/>
                    <a:gd name="T25" fmla="*/ 165 h 199"/>
                    <a:gd name="T26" fmla="*/ 28 w 186"/>
                    <a:gd name="T27" fmla="*/ 164 h 199"/>
                    <a:gd name="T28" fmla="*/ 28 w 186"/>
                    <a:gd name="T29" fmla="*/ 165 h 199"/>
                    <a:gd name="T30" fmla="*/ 24 w 186"/>
                    <a:gd name="T31" fmla="*/ 167 h 199"/>
                    <a:gd name="T32" fmla="*/ 0 w 186"/>
                    <a:gd name="T33" fmla="*/ 192 h 199"/>
                    <a:gd name="T34" fmla="*/ 0 w 186"/>
                    <a:gd name="T35" fmla="*/ 199 h 199"/>
                    <a:gd name="T36" fmla="*/ 15 w 186"/>
                    <a:gd name="T37" fmla="*/ 183 h 199"/>
                    <a:gd name="T38" fmla="*/ 68 w 186"/>
                    <a:gd name="T39" fmla="*/ 12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86" h="199">
                      <a:moveTo>
                        <a:pt x="68" y="127"/>
                      </a:moveTo>
                      <a:cubicBezTo>
                        <a:pt x="103" y="90"/>
                        <a:pt x="137" y="53"/>
                        <a:pt x="172" y="16"/>
                      </a:cubicBezTo>
                      <a:cubicBezTo>
                        <a:pt x="175" y="13"/>
                        <a:pt x="178" y="10"/>
                        <a:pt x="181" y="7"/>
                      </a:cubicBezTo>
                      <a:cubicBezTo>
                        <a:pt x="182" y="6"/>
                        <a:pt x="183" y="5"/>
                        <a:pt x="184" y="4"/>
                      </a:cubicBezTo>
                      <a:cubicBezTo>
                        <a:pt x="186" y="2"/>
                        <a:pt x="183" y="0"/>
                        <a:pt x="181" y="1"/>
                      </a:cubicBezTo>
                      <a:cubicBezTo>
                        <a:pt x="181" y="1"/>
                        <a:pt x="181" y="1"/>
                        <a:pt x="181" y="1"/>
                      </a:cubicBezTo>
                      <a:cubicBezTo>
                        <a:pt x="172" y="9"/>
                        <a:pt x="165" y="18"/>
                        <a:pt x="157" y="26"/>
                      </a:cubicBezTo>
                      <a:cubicBezTo>
                        <a:pt x="139" y="44"/>
                        <a:pt x="122" y="63"/>
                        <a:pt x="104" y="81"/>
                      </a:cubicBezTo>
                      <a:cubicBezTo>
                        <a:pt x="102" y="84"/>
                        <a:pt x="100" y="86"/>
                        <a:pt x="98" y="89"/>
                      </a:cubicBezTo>
                      <a:cubicBezTo>
                        <a:pt x="78" y="109"/>
                        <a:pt x="59" y="130"/>
                        <a:pt x="39" y="151"/>
                      </a:cubicBezTo>
                      <a:cubicBezTo>
                        <a:pt x="39" y="151"/>
                        <a:pt x="39" y="151"/>
                        <a:pt x="39" y="151"/>
                      </a:cubicBezTo>
                      <a:cubicBezTo>
                        <a:pt x="38" y="151"/>
                        <a:pt x="38" y="151"/>
                        <a:pt x="38" y="151"/>
                      </a:cubicBezTo>
                      <a:cubicBezTo>
                        <a:pt x="34" y="156"/>
                        <a:pt x="30" y="160"/>
                        <a:pt x="26" y="165"/>
                      </a:cubicBezTo>
                      <a:cubicBezTo>
                        <a:pt x="26" y="164"/>
                        <a:pt x="27" y="164"/>
                        <a:pt x="28" y="164"/>
                      </a:cubicBezTo>
                      <a:cubicBezTo>
                        <a:pt x="29" y="164"/>
                        <a:pt x="29" y="165"/>
                        <a:pt x="28" y="165"/>
                      </a:cubicBezTo>
                      <a:cubicBezTo>
                        <a:pt x="27" y="166"/>
                        <a:pt x="25" y="166"/>
                        <a:pt x="24" y="167"/>
                      </a:cubicBezTo>
                      <a:cubicBezTo>
                        <a:pt x="16" y="175"/>
                        <a:pt x="8" y="183"/>
                        <a:pt x="0" y="192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" y="193"/>
                        <a:pt x="10" y="188"/>
                        <a:pt x="15" y="183"/>
                      </a:cubicBezTo>
                      <a:cubicBezTo>
                        <a:pt x="32" y="164"/>
                        <a:pt x="50" y="145"/>
                        <a:pt x="68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9" name="Freeform 4634"/>
                <p:cNvSpPr/>
                <p:nvPr/>
              </p:nvSpPr>
              <p:spPr bwMode="auto">
                <a:xfrm>
                  <a:off x="153" y="-352"/>
                  <a:ext cx="325" cy="347"/>
                </a:xfrm>
                <a:custGeom>
                  <a:avLst/>
                  <a:gdLst>
                    <a:gd name="T0" fmla="*/ 183 w 187"/>
                    <a:gd name="T1" fmla="*/ 7 h 199"/>
                    <a:gd name="T2" fmla="*/ 184 w 187"/>
                    <a:gd name="T3" fmla="*/ 5 h 199"/>
                    <a:gd name="T4" fmla="*/ 181 w 187"/>
                    <a:gd name="T5" fmla="*/ 2 h 199"/>
                    <a:gd name="T6" fmla="*/ 181 w 187"/>
                    <a:gd name="T7" fmla="*/ 2 h 199"/>
                    <a:gd name="T8" fmla="*/ 138 w 187"/>
                    <a:gd name="T9" fmla="*/ 48 h 199"/>
                    <a:gd name="T10" fmla="*/ 96 w 187"/>
                    <a:gd name="T11" fmla="*/ 92 h 199"/>
                    <a:gd name="T12" fmla="*/ 0 w 187"/>
                    <a:gd name="T13" fmla="*/ 193 h 199"/>
                    <a:gd name="T14" fmla="*/ 0 w 187"/>
                    <a:gd name="T15" fmla="*/ 193 h 199"/>
                    <a:gd name="T16" fmla="*/ 0 w 187"/>
                    <a:gd name="T17" fmla="*/ 199 h 199"/>
                    <a:gd name="T18" fmla="*/ 166 w 187"/>
                    <a:gd name="T19" fmla="*/ 25 h 199"/>
                    <a:gd name="T20" fmla="*/ 183 w 187"/>
                    <a:gd name="T21" fmla="*/ 7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99">
                      <a:moveTo>
                        <a:pt x="183" y="7"/>
                      </a:moveTo>
                      <a:cubicBezTo>
                        <a:pt x="183" y="6"/>
                        <a:pt x="184" y="6"/>
                        <a:pt x="184" y="5"/>
                      </a:cubicBezTo>
                      <a:cubicBezTo>
                        <a:pt x="187" y="3"/>
                        <a:pt x="184" y="0"/>
                        <a:pt x="181" y="2"/>
                      </a:cubicBezTo>
                      <a:cubicBezTo>
                        <a:pt x="181" y="2"/>
                        <a:pt x="181" y="2"/>
                        <a:pt x="181" y="2"/>
                      </a:cubicBezTo>
                      <a:cubicBezTo>
                        <a:pt x="166" y="16"/>
                        <a:pt x="152" y="32"/>
                        <a:pt x="138" y="48"/>
                      </a:cubicBezTo>
                      <a:cubicBezTo>
                        <a:pt x="124" y="63"/>
                        <a:pt x="111" y="78"/>
                        <a:pt x="96" y="92"/>
                      </a:cubicBezTo>
                      <a:cubicBezTo>
                        <a:pt x="64" y="125"/>
                        <a:pt x="32" y="160"/>
                        <a:pt x="0" y="193"/>
                      </a:cubicBezTo>
                      <a:cubicBezTo>
                        <a:pt x="0" y="193"/>
                        <a:pt x="0" y="193"/>
                        <a:pt x="0" y="193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54" y="140"/>
                        <a:pt x="111" y="83"/>
                        <a:pt x="166" y="25"/>
                      </a:cubicBezTo>
                      <a:cubicBezTo>
                        <a:pt x="172" y="19"/>
                        <a:pt x="177" y="12"/>
                        <a:pt x="18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0" name="Freeform 4635"/>
                <p:cNvSpPr/>
                <p:nvPr/>
              </p:nvSpPr>
              <p:spPr bwMode="auto">
                <a:xfrm>
                  <a:off x="153" y="-341"/>
                  <a:ext cx="327" cy="351"/>
                </a:xfrm>
                <a:custGeom>
                  <a:avLst/>
                  <a:gdLst>
                    <a:gd name="T0" fmla="*/ 89 w 188"/>
                    <a:gd name="T1" fmla="*/ 110 h 202"/>
                    <a:gd name="T2" fmla="*/ 184 w 188"/>
                    <a:gd name="T3" fmla="*/ 7 h 202"/>
                    <a:gd name="T4" fmla="*/ 185 w 188"/>
                    <a:gd name="T5" fmla="*/ 6 h 202"/>
                    <a:gd name="T6" fmla="*/ 186 w 188"/>
                    <a:gd name="T7" fmla="*/ 6 h 202"/>
                    <a:gd name="T8" fmla="*/ 184 w 188"/>
                    <a:gd name="T9" fmla="*/ 2 h 202"/>
                    <a:gd name="T10" fmla="*/ 183 w 188"/>
                    <a:gd name="T11" fmla="*/ 2 h 202"/>
                    <a:gd name="T12" fmla="*/ 167 w 188"/>
                    <a:gd name="T13" fmla="*/ 19 h 202"/>
                    <a:gd name="T14" fmla="*/ 136 w 188"/>
                    <a:gd name="T15" fmla="*/ 53 h 202"/>
                    <a:gd name="T16" fmla="*/ 92 w 188"/>
                    <a:gd name="T17" fmla="*/ 100 h 202"/>
                    <a:gd name="T18" fmla="*/ 0 w 188"/>
                    <a:gd name="T19" fmla="*/ 196 h 202"/>
                    <a:gd name="T20" fmla="*/ 0 w 188"/>
                    <a:gd name="T21" fmla="*/ 202 h 202"/>
                    <a:gd name="T22" fmla="*/ 27 w 188"/>
                    <a:gd name="T23" fmla="*/ 174 h 202"/>
                    <a:gd name="T24" fmla="*/ 89 w 188"/>
                    <a:gd name="T25" fmla="*/ 110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8" h="202">
                      <a:moveTo>
                        <a:pt x="89" y="110"/>
                      </a:moveTo>
                      <a:cubicBezTo>
                        <a:pt x="121" y="76"/>
                        <a:pt x="151" y="39"/>
                        <a:pt x="184" y="7"/>
                      </a:cubicBezTo>
                      <a:cubicBezTo>
                        <a:pt x="185" y="7"/>
                        <a:pt x="185" y="6"/>
                        <a:pt x="185" y="6"/>
                      </a:cubicBezTo>
                      <a:cubicBezTo>
                        <a:pt x="185" y="6"/>
                        <a:pt x="186" y="6"/>
                        <a:pt x="186" y="6"/>
                      </a:cubicBezTo>
                      <a:cubicBezTo>
                        <a:pt x="188" y="4"/>
                        <a:pt x="186" y="0"/>
                        <a:pt x="184" y="2"/>
                      </a:cubicBezTo>
                      <a:cubicBezTo>
                        <a:pt x="183" y="2"/>
                        <a:pt x="183" y="2"/>
                        <a:pt x="183" y="2"/>
                      </a:cubicBezTo>
                      <a:cubicBezTo>
                        <a:pt x="177" y="6"/>
                        <a:pt x="172" y="13"/>
                        <a:pt x="167" y="19"/>
                      </a:cubicBezTo>
                      <a:cubicBezTo>
                        <a:pt x="156" y="30"/>
                        <a:pt x="146" y="41"/>
                        <a:pt x="136" y="53"/>
                      </a:cubicBezTo>
                      <a:cubicBezTo>
                        <a:pt x="121" y="69"/>
                        <a:pt x="107" y="85"/>
                        <a:pt x="92" y="100"/>
                      </a:cubicBezTo>
                      <a:cubicBezTo>
                        <a:pt x="61" y="132"/>
                        <a:pt x="30" y="164"/>
                        <a:pt x="0" y="196"/>
                      </a:cubicBezTo>
                      <a:cubicBezTo>
                        <a:pt x="0" y="202"/>
                        <a:pt x="0" y="202"/>
                        <a:pt x="0" y="202"/>
                      </a:cubicBezTo>
                      <a:cubicBezTo>
                        <a:pt x="9" y="193"/>
                        <a:pt x="18" y="183"/>
                        <a:pt x="27" y="174"/>
                      </a:cubicBezTo>
                      <a:cubicBezTo>
                        <a:pt x="48" y="152"/>
                        <a:pt x="68" y="131"/>
                        <a:pt x="89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1" name="Freeform 4636"/>
                <p:cNvSpPr/>
                <p:nvPr/>
              </p:nvSpPr>
              <p:spPr bwMode="auto">
                <a:xfrm>
                  <a:off x="153" y="-463"/>
                  <a:ext cx="148" cy="41"/>
                </a:xfrm>
                <a:custGeom>
                  <a:avLst/>
                  <a:gdLst>
                    <a:gd name="T0" fmla="*/ 47 w 85"/>
                    <a:gd name="T1" fmla="*/ 12 h 24"/>
                    <a:gd name="T2" fmla="*/ 84 w 85"/>
                    <a:gd name="T3" fmla="*/ 2 h 24"/>
                    <a:gd name="T4" fmla="*/ 84 w 85"/>
                    <a:gd name="T5" fmla="*/ 2 h 24"/>
                    <a:gd name="T6" fmla="*/ 84 w 85"/>
                    <a:gd name="T7" fmla="*/ 0 h 24"/>
                    <a:gd name="T8" fmla="*/ 82 w 85"/>
                    <a:gd name="T9" fmla="*/ 1 h 24"/>
                    <a:gd name="T10" fmla="*/ 49 w 85"/>
                    <a:gd name="T11" fmla="*/ 10 h 24"/>
                    <a:gd name="T12" fmla="*/ 10 w 85"/>
                    <a:gd name="T13" fmla="*/ 20 h 24"/>
                    <a:gd name="T14" fmla="*/ 0 w 85"/>
                    <a:gd name="T15" fmla="*/ 23 h 24"/>
                    <a:gd name="T16" fmla="*/ 0 w 85"/>
                    <a:gd name="T17" fmla="*/ 24 h 24"/>
                    <a:gd name="T18" fmla="*/ 10 w 85"/>
                    <a:gd name="T19" fmla="*/ 21 h 24"/>
                    <a:gd name="T20" fmla="*/ 47 w 85"/>
                    <a:gd name="T21" fmla="*/ 1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24">
                      <a:moveTo>
                        <a:pt x="47" y="12"/>
                      </a:moveTo>
                      <a:cubicBezTo>
                        <a:pt x="59" y="9"/>
                        <a:pt x="72" y="7"/>
                        <a:pt x="84" y="2"/>
                      </a:cubicBezTo>
                      <a:cubicBezTo>
                        <a:pt x="84" y="2"/>
                        <a:pt x="84" y="2"/>
                        <a:pt x="84" y="2"/>
                      </a:cubicBezTo>
                      <a:cubicBezTo>
                        <a:pt x="85" y="1"/>
                        <a:pt x="85" y="0"/>
                        <a:pt x="84" y="0"/>
                      </a:cubicBezTo>
                      <a:cubicBezTo>
                        <a:pt x="83" y="1"/>
                        <a:pt x="83" y="1"/>
                        <a:pt x="82" y="1"/>
                      </a:cubicBezTo>
                      <a:cubicBezTo>
                        <a:pt x="71" y="5"/>
                        <a:pt x="60" y="8"/>
                        <a:pt x="49" y="10"/>
                      </a:cubicBezTo>
                      <a:cubicBezTo>
                        <a:pt x="36" y="13"/>
                        <a:pt x="23" y="17"/>
                        <a:pt x="10" y="20"/>
                      </a:cubicBezTo>
                      <a:cubicBezTo>
                        <a:pt x="6" y="21"/>
                        <a:pt x="3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3" y="23"/>
                        <a:pt x="7" y="22"/>
                        <a:pt x="10" y="21"/>
                      </a:cubicBezTo>
                      <a:cubicBezTo>
                        <a:pt x="22" y="18"/>
                        <a:pt x="34" y="15"/>
                        <a:pt x="4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2" name="Freeform 4637"/>
                <p:cNvSpPr/>
                <p:nvPr/>
              </p:nvSpPr>
              <p:spPr bwMode="auto">
                <a:xfrm>
                  <a:off x="153" y="-486"/>
                  <a:ext cx="91" cy="30"/>
                </a:xfrm>
                <a:custGeom>
                  <a:avLst/>
                  <a:gdLst>
                    <a:gd name="T0" fmla="*/ 52 w 52"/>
                    <a:gd name="T1" fmla="*/ 1 h 17"/>
                    <a:gd name="T2" fmla="*/ 52 w 52"/>
                    <a:gd name="T3" fmla="*/ 1 h 17"/>
                    <a:gd name="T4" fmla="*/ 52 w 52"/>
                    <a:gd name="T5" fmla="*/ 0 h 17"/>
                    <a:gd name="T6" fmla="*/ 50 w 52"/>
                    <a:gd name="T7" fmla="*/ 0 h 17"/>
                    <a:gd name="T8" fmla="*/ 37 w 52"/>
                    <a:gd name="T9" fmla="*/ 3 h 17"/>
                    <a:gd name="T10" fmla="*/ 17 w 52"/>
                    <a:gd name="T11" fmla="*/ 8 h 17"/>
                    <a:gd name="T12" fmla="*/ 0 w 52"/>
                    <a:gd name="T13" fmla="*/ 13 h 17"/>
                    <a:gd name="T14" fmla="*/ 0 w 52"/>
                    <a:gd name="T15" fmla="*/ 14 h 17"/>
                    <a:gd name="T16" fmla="*/ 5 w 52"/>
                    <a:gd name="T17" fmla="*/ 12 h 17"/>
                    <a:gd name="T18" fmla="*/ 29 w 52"/>
                    <a:gd name="T19" fmla="*/ 6 h 17"/>
                    <a:gd name="T20" fmla="*/ 47 w 52"/>
                    <a:gd name="T21" fmla="*/ 3 h 17"/>
                    <a:gd name="T22" fmla="*/ 25 w 52"/>
                    <a:gd name="T23" fmla="*/ 9 h 17"/>
                    <a:gd name="T24" fmla="*/ 0 w 52"/>
                    <a:gd name="T25" fmla="*/ 16 h 17"/>
                    <a:gd name="T26" fmla="*/ 0 w 52"/>
                    <a:gd name="T27" fmla="*/ 17 h 17"/>
                    <a:gd name="T28" fmla="*/ 5 w 52"/>
                    <a:gd name="T29" fmla="*/ 16 h 17"/>
                    <a:gd name="T30" fmla="*/ 52 w 52"/>
                    <a:gd name="T3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17">
                      <a:moveTo>
                        <a:pt x="52" y="1"/>
                      </a:moveTo>
                      <a:cubicBezTo>
                        <a:pt x="52" y="1"/>
                        <a:pt x="52" y="1"/>
                        <a:pt x="52" y="1"/>
                      </a:cubicBezTo>
                      <a:cubicBezTo>
                        <a:pt x="52" y="1"/>
                        <a:pt x="52" y="0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6" y="1"/>
                        <a:pt x="41" y="2"/>
                        <a:pt x="37" y="3"/>
                      </a:cubicBezTo>
                      <a:cubicBezTo>
                        <a:pt x="30" y="4"/>
                        <a:pt x="24" y="6"/>
                        <a:pt x="17" y="8"/>
                      </a:cubicBezTo>
                      <a:cubicBezTo>
                        <a:pt x="11" y="9"/>
                        <a:pt x="5" y="11"/>
                        <a:pt x="0" y="13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3"/>
                        <a:pt x="4" y="13"/>
                        <a:pt x="5" y="12"/>
                      </a:cubicBezTo>
                      <a:cubicBezTo>
                        <a:pt x="13" y="10"/>
                        <a:pt x="21" y="8"/>
                        <a:pt x="29" y="6"/>
                      </a:cubicBezTo>
                      <a:cubicBezTo>
                        <a:pt x="34" y="5"/>
                        <a:pt x="41" y="5"/>
                        <a:pt x="47" y="3"/>
                      </a:cubicBezTo>
                      <a:cubicBezTo>
                        <a:pt x="40" y="6"/>
                        <a:pt x="32" y="7"/>
                        <a:pt x="25" y="9"/>
                      </a:cubicBezTo>
                      <a:cubicBezTo>
                        <a:pt x="16" y="11"/>
                        <a:pt x="8" y="14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7"/>
                        <a:pt x="3" y="17"/>
                        <a:pt x="5" y="16"/>
                      </a:cubicBezTo>
                      <a:cubicBezTo>
                        <a:pt x="20" y="12"/>
                        <a:pt x="38" y="9"/>
                        <a:pt x="5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3" name="Freeform 4638"/>
                <p:cNvSpPr/>
                <p:nvPr/>
              </p:nvSpPr>
              <p:spPr bwMode="auto">
                <a:xfrm>
                  <a:off x="153" y="-481"/>
                  <a:ext cx="127" cy="49"/>
                </a:xfrm>
                <a:custGeom>
                  <a:avLst/>
                  <a:gdLst>
                    <a:gd name="T0" fmla="*/ 41 w 73"/>
                    <a:gd name="T1" fmla="*/ 17 h 28"/>
                    <a:gd name="T2" fmla="*/ 72 w 73"/>
                    <a:gd name="T3" fmla="*/ 7 h 28"/>
                    <a:gd name="T4" fmla="*/ 73 w 73"/>
                    <a:gd name="T5" fmla="*/ 6 h 28"/>
                    <a:gd name="T6" fmla="*/ 72 w 73"/>
                    <a:gd name="T7" fmla="*/ 5 h 28"/>
                    <a:gd name="T8" fmla="*/ 70 w 73"/>
                    <a:gd name="T9" fmla="*/ 6 h 28"/>
                    <a:gd name="T10" fmla="*/ 24 w 73"/>
                    <a:gd name="T11" fmla="*/ 16 h 28"/>
                    <a:gd name="T12" fmla="*/ 62 w 73"/>
                    <a:gd name="T13" fmla="*/ 2 h 28"/>
                    <a:gd name="T14" fmla="*/ 63 w 73"/>
                    <a:gd name="T15" fmla="*/ 2 h 28"/>
                    <a:gd name="T16" fmla="*/ 62 w 73"/>
                    <a:gd name="T17" fmla="*/ 1 h 28"/>
                    <a:gd name="T18" fmla="*/ 60 w 73"/>
                    <a:gd name="T19" fmla="*/ 1 h 28"/>
                    <a:gd name="T20" fmla="*/ 10 w 73"/>
                    <a:gd name="T21" fmla="*/ 12 h 28"/>
                    <a:gd name="T22" fmla="*/ 0 w 73"/>
                    <a:gd name="T23" fmla="*/ 15 h 28"/>
                    <a:gd name="T24" fmla="*/ 0 w 73"/>
                    <a:gd name="T25" fmla="*/ 16 h 28"/>
                    <a:gd name="T26" fmla="*/ 8 w 73"/>
                    <a:gd name="T27" fmla="*/ 14 h 28"/>
                    <a:gd name="T28" fmla="*/ 40 w 73"/>
                    <a:gd name="T29" fmla="*/ 7 h 28"/>
                    <a:gd name="T30" fmla="*/ 56 w 73"/>
                    <a:gd name="T31" fmla="*/ 4 h 28"/>
                    <a:gd name="T32" fmla="*/ 56 w 73"/>
                    <a:gd name="T33" fmla="*/ 4 h 28"/>
                    <a:gd name="T34" fmla="*/ 49 w 73"/>
                    <a:gd name="T35" fmla="*/ 7 h 28"/>
                    <a:gd name="T36" fmla="*/ 0 w 73"/>
                    <a:gd name="T37" fmla="*/ 21 h 28"/>
                    <a:gd name="T38" fmla="*/ 0 w 73"/>
                    <a:gd name="T39" fmla="*/ 22 h 28"/>
                    <a:gd name="T40" fmla="*/ 4 w 73"/>
                    <a:gd name="T41" fmla="*/ 21 h 28"/>
                    <a:gd name="T42" fmla="*/ 9 w 73"/>
                    <a:gd name="T43" fmla="*/ 20 h 28"/>
                    <a:gd name="T44" fmla="*/ 4 w 73"/>
                    <a:gd name="T45" fmla="*/ 21 h 28"/>
                    <a:gd name="T46" fmla="*/ 0 w 73"/>
                    <a:gd name="T47" fmla="*/ 23 h 28"/>
                    <a:gd name="T48" fmla="*/ 0 w 73"/>
                    <a:gd name="T49" fmla="*/ 24 h 28"/>
                    <a:gd name="T50" fmla="*/ 8 w 73"/>
                    <a:gd name="T51" fmla="*/ 22 h 28"/>
                    <a:gd name="T52" fmla="*/ 43 w 73"/>
                    <a:gd name="T53" fmla="*/ 13 h 28"/>
                    <a:gd name="T54" fmla="*/ 63 w 73"/>
                    <a:gd name="T55" fmla="*/ 9 h 28"/>
                    <a:gd name="T56" fmla="*/ 70 w 73"/>
                    <a:gd name="T57" fmla="*/ 7 h 28"/>
                    <a:gd name="T58" fmla="*/ 60 w 73"/>
                    <a:gd name="T59" fmla="*/ 11 h 28"/>
                    <a:gd name="T60" fmla="*/ 0 w 73"/>
                    <a:gd name="T61" fmla="*/ 27 h 28"/>
                    <a:gd name="T62" fmla="*/ 0 w 73"/>
                    <a:gd name="T63" fmla="*/ 28 h 28"/>
                    <a:gd name="T64" fmla="*/ 4 w 73"/>
                    <a:gd name="T65" fmla="*/ 27 h 28"/>
                    <a:gd name="T66" fmla="*/ 41 w 73"/>
                    <a:gd name="T67" fmla="*/ 1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" h="28">
                      <a:moveTo>
                        <a:pt x="41" y="17"/>
                      </a:moveTo>
                      <a:cubicBezTo>
                        <a:pt x="52" y="14"/>
                        <a:pt x="62" y="12"/>
                        <a:pt x="72" y="7"/>
                      </a:cubicBezTo>
                      <a:cubicBezTo>
                        <a:pt x="72" y="7"/>
                        <a:pt x="73" y="7"/>
                        <a:pt x="73" y="6"/>
                      </a:cubicBezTo>
                      <a:cubicBezTo>
                        <a:pt x="73" y="6"/>
                        <a:pt x="73" y="5"/>
                        <a:pt x="72" y="5"/>
                      </a:cubicBezTo>
                      <a:cubicBezTo>
                        <a:pt x="71" y="5"/>
                        <a:pt x="71" y="6"/>
                        <a:pt x="70" y="6"/>
                      </a:cubicBezTo>
                      <a:cubicBezTo>
                        <a:pt x="55" y="9"/>
                        <a:pt x="39" y="12"/>
                        <a:pt x="24" y="16"/>
                      </a:cubicBezTo>
                      <a:cubicBezTo>
                        <a:pt x="37" y="12"/>
                        <a:pt x="50" y="8"/>
                        <a:pt x="62" y="2"/>
                      </a:cubicBezTo>
                      <a:cubicBezTo>
                        <a:pt x="62" y="2"/>
                        <a:pt x="63" y="2"/>
                        <a:pt x="63" y="2"/>
                      </a:cubicBezTo>
                      <a:cubicBezTo>
                        <a:pt x="64" y="1"/>
                        <a:pt x="63" y="0"/>
                        <a:pt x="62" y="1"/>
                      </a:cubicBezTo>
                      <a:cubicBezTo>
                        <a:pt x="62" y="1"/>
                        <a:pt x="61" y="1"/>
                        <a:pt x="60" y="1"/>
                      </a:cubicBezTo>
                      <a:cubicBezTo>
                        <a:pt x="43" y="5"/>
                        <a:pt x="27" y="9"/>
                        <a:pt x="10" y="12"/>
                      </a:cubicBezTo>
                      <a:cubicBezTo>
                        <a:pt x="7" y="13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6"/>
                        <a:pt x="5" y="15"/>
                        <a:pt x="8" y="14"/>
                      </a:cubicBezTo>
                      <a:cubicBezTo>
                        <a:pt x="18" y="12"/>
                        <a:pt x="29" y="10"/>
                        <a:pt x="40" y="7"/>
                      </a:cubicBezTo>
                      <a:cubicBezTo>
                        <a:pt x="45" y="6"/>
                        <a:pt x="51" y="5"/>
                        <a:pt x="56" y="4"/>
                      </a:cubicBezTo>
                      <a:cubicBezTo>
                        <a:pt x="56" y="4"/>
                        <a:pt x="56" y="4"/>
                        <a:pt x="56" y="4"/>
                      </a:cubicBezTo>
                      <a:cubicBezTo>
                        <a:pt x="54" y="5"/>
                        <a:pt x="52" y="6"/>
                        <a:pt x="49" y="7"/>
                      </a:cubicBezTo>
                      <a:cubicBezTo>
                        <a:pt x="33" y="13"/>
                        <a:pt x="16" y="17"/>
                        <a:pt x="0" y="21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2"/>
                        <a:pt x="2" y="22"/>
                        <a:pt x="4" y="21"/>
                      </a:cubicBezTo>
                      <a:cubicBezTo>
                        <a:pt x="6" y="21"/>
                        <a:pt x="7" y="20"/>
                        <a:pt x="9" y="20"/>
                      </a:cubicBezTo>
                      <a:cubicBezTo>
                        <a:pt x="8" y="20"/>
                        <a:pt x="6" y="21"/>
                        <a:pt x="4" y="21"/>
                      </a:cubicBezTo>
                      <a:cubicBezTo>
                        <a:pt x="3" y="22"/>
                        <a:pt x="1" y="22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3"/>
                        <a:pt x="5" y="22"/>
                        <a:pt x="8" y="22"/>
                      </a:cubicBezTo>
                      <a:cubicBezTo>
                        <a:pt x="20" y="18"/>
                        <a:pt x="32" y="16"/>
                        <a:pt x="43" y="13"/>
                      </a:cubicBezTo>
                      <a:cubicBezTo>
                        <a:pt x="50" y="12"/>
                        <a:pt x="56" y="10"/>
                        <a:pt x="63" y="9"/>
                      </a:cubicBezTo>
                      <a:cubicBezTo>
                        <a:pt x="65" y="8"/>
                        <a:pt x="68" y="8"/>
                        <a:pt x="70" y="7"/>
                      </a:cubicBezTo>
                      <a:cubicBezTo>
                        <a:pt x="67" y="8"/>
                        <a:pt x="63" y="9"/>
                        <a:pt x="60" y="11"/>
                      </a:cubicBezTo>
                      <a:cubicBezTo>
                        <a:pt x="40" y="17"/>
                        <a:pt x="20" y="21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1" y="28"/>
                        <a:pt x="3" y="27"/>
                        <a:pt x="4" y="27"/>
                      </a:cubicBezTo>
                      <a:cubicBezTo>
                        <a:pt x="17" y="23"/>
                        <a:pt x="29" y="20"/>
                        <a:pt x="41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4" name="Freeform 4639"/>
                <p:cNvSpPr/>
                <p:nvPr/>
              </p:nvSpPr>
              <p:spPr bwMode="auto">
                <a:xfrm>
                  <a:off x="153" y="-491"/>
                  <a:ext cx="78" cy="26"/>
                </a:xfrm>
                <a:custGeom>
                  <a:avLst/>
                  <a:gdLst>
                    <a:gd name="T0" fmla="*/ 44 w 45"/>
                    <a:gd name="T1" fmla="*/ 1 h 15"/>
                    <a:gd name="T2" fmla="*/ 44 w 45"/>
                    <a:gd name="T3" fmla="*/ 0 h 15"/>
                    <a:gd name="T4" fmla="*/ 42 w 45"/>
                    <a:gd name="T5" fmla="*/ 0 h 15"/>
                    <a:gd name="T6" fmla="*/ 9 w 45"/>
                    <a:gd name="T7" fmla="*/ 6 h 15"/>
                    <a:gd name="T8" fmla="*/ 0 w 45"/>
                    <a:gd name="T9" fmla="*/ 9 h 15"/>
                    <a:gd name="T10" fmla="*/ 0 w 45"/>
                    <a:gd name="T11" fmla="*/ 10 h 15"/>
                    <a:gd name="T12" fmla="*/ 9 w 45"/>
                    <a:gd name="T13" fmla="*/ 8 h 15"/>
                    <a:gd name="T14" fmla="*/ 28 w 45"/>
                    <a:gd name="T15" fmla="*/ 4 h 15"/>
                    <a:gd name="T16" fmla="*/ 37 w 45"/>
                    <a:gd name="T17" fmla="*/ 2 h 15"/>
                    <a:gd name="T18" fmla="*/ 0 w 45"/>
                    <a:gd name="T19" fmla="*/ 14 h 15"/>
                    <a:gd name="T20" fmla="*/ 0 w 45"/>
                    <a:gd name="T21" fmla="*/ 15 h 15"/>
                    <a:gd name="T22" fmla="*/ 44 w 45"/>
                    <a:gd name="T23" fmla="*/ 1 h 15"/>
                    <a:gd name="T24" fmla="*/ 44 w 45"/>
                    <a:gd name="T25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5" h="15">
                      <a:moveTo>
                        <a:pt x="44" y="1"/>
                      </a:moveTo>
                      <a:cubicBezTo>
                        <a:pt x="45" y="1"/>
                        <a:pt x="45" y="0"/>
                        <a:pt x="44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31" y="2"/>
                        <a:pt x="20" y="4"/>
                        <a:pt x="9" y="6"/>
                      </a:cubicBezTo>
                      <a:cubicBezTo>
                        <a:pt x="6" y="7"/>
                        <a:pt x="3" y="8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9"/>
                        <a:pt x="6" y="8"/>
                        <a:pt x="9" y="8"/>
                      </a:cubicBezTo>
                      <a:cubicBezTo>
                        <a:pt x="16" y="6"/>
                        <a:pt x="22" y="5"/>
                        <a:pt x="28" y="4"/>
                      </a:cubicBezTo>
                      <a:cubicBezTo>
                        <a:pt x="31" y="3"/>
                        <a:pt x="34" y="3"/>
                        <a:pt x="37" y="2"/>
                      </a:cubicBezTo>
                      <a:cubicBezTo>
                        <a:pt x="25" y="7"/>
                        <a:pt x="12" y="10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4" y="10"/>
                        <a:pt x="30" y="7"/>
                        <a:pt x="44" y="1"/>
                      </a:cubicBezTo>
                      <a:cubicBezTo>
                        <a:pt x="44" y="1"/>
                        <a:pt x="44" y="1"/>
                        <a:pt x="4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5" name="Freeform 4640"/>
                <p:cNvSpPr/>
                <p:nvPr/>
              </p:nvSpPr>
              <p:spPr bwMode="auto">
                <a:xfrm>
                  <a:off x="153" y="-507"/>
                  <a:ext cx="44" cy="19"/>
                </a:xfrm>
                <a:custGeom>
                  <a:avLst/>
                  <a:gdLst>
                    <a:gd name="T0" fmla="*/ 24 w 25"/>
                    <a:gd name="T1" fmla="*/ 2 h 11"/>
                    <a:gd name="T2" fmla="*/ 24 w 25"/>
                    <a:gd name="T3" fmla="*/ 2 h 11"/>
                    <a:gd name="T4" fmla="*/ 24 w 25"/>
                    <a:gd name="T5" fmla="*/ 1 h 11"/>
                    <a:gd name="T6" fmla="*/ 22 w 25"/>
                    <a:gd name="T7" fmla="*/ 1 h 11"/>
                    <a:gd name="T8" fmla="*/ 5 w 25"/>
                    <a:gd name="T9" fmla="*/ 5 h 11"/>
                    <a:gd name="T10" fmla="*/ 0 w 25"/>
                    <a:gd name="T11" fmla="*/ 7 h 11"/>
                    <a:gd name="T12" fmla="*/ 0 w 25"/>
                    <a:gd name="T13" fmla="*/ 8 h 11"/>
                    <a:gd name="T14" fmla="*/ 9 w 25"/>
                    <a:gd name="T15" fmla="*/ 5 h 11"/>
                    <a:gd name="T16" fmla="*/ 21 w 25"/>
                    <a:gd name="T17" fmla="*/ 2 h 11"/>
                    <a:gd name="T18" fmla="*/ 19 w 25"/>
                    <a:gd name="T19" fmla="*/ 3 h 11"/>
                    <a:gd name="T20" fmla="*/ 13 w 25"/>
                    <a:gd name="T21" fmla="*/ 6 h 11"/>
                    <a:gd name="T22" fmla="*/ 0 w 25"/>
                    <a:gd name="T23" fmla="*/ 10 h 11"/>
                    <a:gd name="T24" fmla="*/ 0 w 25"/>
                    <a:gd name="T25" fmla="*/ 11 h 11"/>
                    <a:gd name="T26" fmla="*/ 3 w 25"/>
                    <a:gd name="T27" fmla="*/ 10 h 11"/>
                    <a:gd name="T28" fmla="*/ 24 w 25"/>
                    <a:gd name="T29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" h="11">
                      <a:moveTo>
                        <a:pt x="24" y="2"/>
                      </a:move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5" y="1"/>
                        <a:pt x="24" y="0"/>
                        <a:pt x="24" y="1"/>
                      </a:cubicBezTo>
                      <a:cubicBezTo>
                        <a:pt x="23" y="1"/>
                        <a:pt x="23" y="1"/>
                        <a:pt x="22" y="1"/>
                      </a:cubicBezTo>
                      <a:cubicBezTo>
                        <a:pt x="16" y="2"/>
                        <a:pt x="11" y="3"/>
                        <a:pt x="5" y="5"/>
                      </a:cubicBezTo>
                      <a:cubicBezTo>
                        <a:pt x="4" y="5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7"/>
                        <a:pt x="6" y="6"/>
                        <a:pt x="9" y="5"/>
                      </a:cubicBezTo>
                      <a:cubicBezTo>
                        <a:pt x="13" y="4"/>
                        <a:pt x="17" y="3"/>
                        <a:pt x="21" y="2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7" y="4"/>
                        <a:pt x="15" y="5"/>
                        <a:pt x="13" y="6"/>
                      </a:cubicBezTo>
                      <a:cubicBezTo>
                        <a:pt x="8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2" y="10"/>
                        <a:pt x="3" y="10"/>
                      </a:cubicBezTo>
                      <a:cubicBezTo>
                        <a:pt x="11" y="8"/>
                        <a:pt x="18" y="6"/>
                        <a:pt x="2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6" name="Freeform 4641"/>
                <p:cNvSpPr/>
                <p:nvPr/>
              </p:nvSpPr>
              <p:spPr bwMode="auto">
                <a:xfrm>
                  <a:off x="153" y="-512"/>
                  <a:ext cx="31" cy="16"/>
                </a:xfrm>
                <a:custGeom>
                  <a:avLst/>
                  <a:gdLst>
                    <a:gd name="T0" fmla="*/ 16 w 18"/>
                    <a:gd name="T1" fmla="*/ 2 h 9"/>
                    <a:gd name="T2" fmla="*/ 17 w 18"/>
                    <a:gd name="T3" fmla="*/ 1 h 9"/>
                    <a:gd name="T4" fmla="*/ 17 w 18"/>
                    <a:gd name="T5" fmla="*/ 0 h 9"/>
                    <a:gd name="T6" fmla="*/ 13 w 18"/>
                    <a:gd name="T7" fmla="*/ 1 h 9"/>
                    <a:gd name="T8" fmla="*/ 0 w 18"/>
                    <a:gd name="T9" fmla="*/ 3 h 9"/>
                    <a:gd name="T10" fmla="*/ 0 w 18"/>
                    <a:gd name="T11" fmla="*/ 5 h 9"/>
                    <a:gd name="T12" fmla="*/ 5 w 18"/>
                    <a:gd name="T13" fmla="*/ 3 h 9"/>
                    <a:gd name="T14" fmla="*/ 14 w 18"/>
                    <a:gd name="T15" fmla="*/ 2 h 9"/>
                    <a:gd name="T16" fmla="*/ 7 w 18"/>
                    <a:gd name="T17" fmla="*/ 5 h 9"/>
                    <a:gd name="T18" fmla="*/ 0 w 18"/>
                    <a:gd name="T19" fmla="*/ 8 h 9"/>
                    <a:gd name="T20" fmla="*/ 0 w 18"/>
                    <a:gd name="T21" fmla="*/ 9 h 9"/>
                    <a:gd name="T22" fmla="*/ 2 w 18"/>
                    <a:gd name="T23" fmla="*/ 8 h 9"/>
                    <a:gd name="T24" fmla="*/ 16 w 18"/>
                    <a:gd name="T2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" h="9">
                      <a:moveTo>
                        <a:pt x="16" y="2"/>
                      </a:moveTo>
                      <a:cubicBezTo>
                        <a:pt x="17" y="2"/>
                        <a:pt x="17" y="2"/>
                        <a:pt x="17" y="1"/>
                      </a:cubicBezTo>
                      <a:cubicBezTo>
                        <a:pt x="18" y="1"/>
                        <a:pt x="18" y="0"/>
                        <a:pt x="17" y="0"/>
                      </a:cubicBez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4"/>
                        <a:pt x="3" y="4"/>
                        <a:pt x="5" y="3"/>
                      </a:cubicBezTo>
                      <a:cubicBezTo>
                        <a:pt x="8" y="2"/>
                        <a:pt x="11" y="2"/>
                        <a:pt x="14" y="2"/>
                      </a:cubicBezTo>
                      <a:cubicBezTo>
                        <a:pt x="17" y="1"/>
                        <a:pt x="7" y="5"/>
                        <a:pt x="7" y="5"/>
                      </a:cubicBezTo>
                      <a:cubicBezTo>
                        <a:pt x="4" y="6"/>
                        <a:pt x="2" y="7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8"/>
                        <a:pt x="2" y="8"/>
                      </a:cubicBezTo>
                      <a:cubicBezTo>
                        <a:pt x="7" y="6"/>
                        <a:pt x="12" y="4"/>
                        <a:pt x="1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7" name="Freeform 4642"/>
                <p:cNvSpPr/>
                <p:nvPr/>
              </p:nvSpPr>
              <p:spPr bwMode="auto">
                <a:xfrm>
                  <a:off x="153" y="-502"/>
                  <a:ext cx="59" cy="23"/>
                </a:xfrm>
                <a:custGeom>
                  <a:avLst/>
                  <a:gdLst>
                    <a:gd name="T0" fmla="*/ 33 w 34"/>
                    <a:gd name="T1" fmla="*/ 2 h 13"/>
                    <a:gd name="T2" fmla="*/ 33 w 34"/>
                    <a:gd name="T3" fmla="*/ 2 h 13"/>
                    <a:gd name="T4" fmla="*/ 33 w 34"/>
                    <a:gd name="T5" fmla="*/ 1 h 13"/>
                    <a:gd name="T6" fmla="*/ 31 w 34"/>
                    <a:gd name="T7" fmla="*/ 1 h 13"/>
                    <a:gd name="T8" fmla="*/ 11 w 34"/>
                    <a:gd name="T9" fmla="*/ 7 h 13"/>
                    <a:gd name="T10" fmla="*/ 0 w 34"/>
                    <a:gd name="T11" fmla="*/ 10 h 13"/>
                    <a:gd name="T12" fmla="*/ 0 w 34"/>
                    <a:gd name="T13" fmla="*/ 11 h 13"/>
                    <a:gd name="T14" fmla="*/ 2 w 34"/>
                    <a:gd name="T15" fmla="*/ 10 h 13"/>
                    <a:gd name="T16" fmla="*/ 17 w 34"/>
                    <a:gd name="T17" fmla="*/ 7 h 13"/>
                    <a:gd name="T18" fmla="*/ 25 w 34"/>
                    <a:gd name="T19" fmla="*/ 4 h 13"/>
                    <a:gd name="T20" fmla="*/ 28 w 34"/>
                    <a:gd name="T21" fmla="*/ 4 h 13"/>
                    <a:gd name="T22" fmla="*/ 0 w 34"/>
                    <a:gd name="T23" fmla="*/ 12 h 13"/>
                    <a:gd name="T24" fmla="*/ 0 w 34"/>
                    <a:gd name="T25" fmla="*/ 13 h 13"/>
                    <a:gd name="T26" fmla="*/ 7 w 34"/>
                    <a:gd name="T27" fmla="*/ 12 h 13"/>
                    <a:gd name="T28" fmla="*/ 33 w 34"/>
                    <a:gd name="T2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4" h="13">
                      <a:moveTo>
                        <a:pt x="33" y="2"/>
                      </a:move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2"/>
                        <a:pt x="33" y="1"/>
                        <a:pt x="33" y="1"/>
                      </a:cubicBezTo>
                      <a:cubicBezTo>
                        <a:pt x="32" y="1"/>
                        <a:pt x="31" y="1"/>
                        <a:pt x="31" y="1"/>
                      </a:cubicBezTo>
                      <a:cubicBezTo>
                        <a:pt x="24" y="3"/>
                        <a:pt x="18" y="5"/>
                        <a:pt x="11" y="7"/>
                      </a:cubicBezTo>
                      <a:cubicBezTo>
                        <a:pt x="7" y="8"/>
                        <a:pt x="4" y="9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7" y="9"/>
                        <a:pt x="12" y="8"/>
                        <a:pt x="17" y="7"/>
                      </a:cubicBezTo>
                      <a:cubicBezTo>
                        <a:pt x="19" y="6"/>
                        <a:pt x="22" y="5"/>
                        <a:pt x="25" y="4"/>
                      </a:cubicBezTo>
                      <a:cubicBezTo>
                        <a:pt x="26" y="4"/>
                        <a:pt x="34" y="0"/>
                        <a:pt x="28" y="4"/>
                      </a:cubicBezTo>
                      <a:cubicBezTo>
                        <a:pt x="20" y="9"/>
                        <a:pt x="9" y="10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3"/>
                        <a:pt x="4" y="12"/>
                        <a:pt x="7" y="12"/>
                      </a:cubicBezTo>
                      <a:cubicBezTo>
                        <a:pt x="16" y="10"/>
                        <a:pt x="25" y="8"/>
                        <a:pt x="3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8" name="Freeform 4643"/>
                <p:cNvSpPr/>
                <p:nvPr/>
              </p:nvSpPr>
              <p:spPr bwMode="auto">
                <a:xfrm>
                  <a:off x="153" y="-423"/>
                  <a:ext cx="231" cy="66"/>
                </a:xfrm>
                <a:custGeom>
                  <a:avLst/>
                  <a:gdLst>
                    <a:gd name="T0" fmla="*/ 73 w 133"/>
                    <a:gd name="T1" fmla="*/ 17 h 38"/>
                    <a:gd name="T2" fmla="*/ 133 w 133"/>
                    <a:gd name="T3" fmla="*/ 1 h 38"/>
                    <a:gd name="T4" fmla="*/ 133 w 133"/>
                    <a:gd name="T5" fmla="*/ 1 h 38"/>
                    <a:gd name="T6" fmla="*/ 132 w 133"/>
                    <a:gd name="T7" fmla="*/ 0 h 38"/>
                    <a:gd name="T8" fmla="*/ 131 w 133"/>
                    <a:gd name="T9" fmla="*/ 0 h 38"/>
                    <a:gd name="T10" fmla="*/ 15 w 133"/>
                    <a:gd name="T11" fmla="*/ 29 h 38"/>
                    <a:gd name="T12" fmla="*/ 0 w 133"/>
                    <a:gd name="T13" fmla="*/ 33 h 38"/>
                    <a:gd name="T14" fmla="*/ 0 w 133"/>
                    <a:gd name="T15" fmla="*/ 34 h 38"/>
                    <a:gd name="T16" fmla="*/ 15 w 133"/>
                    <a:gd name="T17" fmla="*/ 30 h 38"/>
                    <a:gd name="T18" fmla="*/ 80 w 133"/>
                    <a:gd name="T19" fmla="*/ 13 h 38"/>
                    <a:gd name="T20" fmla="*/ 112 w 133"/>
                    <a:gd name="T21" fmla="*/ 6 h 38"/>
                    <a:gd name="T22" fmla="*/ 124 w 133"/>
                    <a:gd name="T23" fmla="*/ 3 h 38"/>
                    <a:gd name="T24" fmla="*/ 119 w 133"/>
                    <a:gd name="T25" fmla="*/ 5 h 38"/>
                    <a:gd name="T26" fmla="*/ 59 w 133"/>
                    <a:gd name="T27" fmla="*/ 19 h 38"/>
                    <a:gd name="T28" fmla="*/ 0 w 133"/>
                    <a:gd name="T29" fmla="*/ 36 h 38"/>
                    <a:gd name="T30" fmla="*/ 0 w 133"/>
                    <a:gd name="T31" fmla="*/ 38 h 38"/>
                    <a:gd name="T32" fmla="*/ 6 w 133"/>
                    <a:gd name="T33" fmla="*/ 36 h 38"/>
                    <a:gd name="T34" fmla="*/ 73 w 133"/>
                    <a:gd name="T35" fmla="*/ 1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33" h="38">
                      <a:moveTo>
                        <a:pt x="73" y="17"/>
                      </a:moveTo>
                      <a:cubicBezTo>
                        <a:pt x="92" y="12"/>
                        <a:pt x="114" y="9"/>
                        <a:pt x="133" y="1"/>
                      </a:cubicBezTo>
                      <a:cubicBezTo>
                        <a:pt x="133" y="1"/>
                        <a:pt x="133" y="1"/>
                        <a:pt x="133" y="1"/>
                      </a:cubicBezTo>
                      <a:cubicBezTo>
                        <a:pt x="133" y="1"/>
                        <a:pt x="133" y="0"/>
                        <a:pt x="132" y="0"/>
                      </a:cubicBezTo>
                      <a:cubicBezTo>
                        <a:pt x="132" y="0"/>
                        <a:pt x="132" y="0"/>
                        <a:pt x="131" y="0"/>
                      </a:cubicBezTo>
                      <a:cubicBezTo>
                        <a:pt x="92" y="9"/>
                        <a:pt x="53" y="18"/>
                        <a:pt x="15" y="29"/>
                      </a:cubicBezTo>
                      <a:cubicBezTo>
                        <a:pt x="10" y="30"/>
                        <a:pt x="5" y="32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33"/>
                        <a:pt x="10" y="32"/>
                        <a:pt x="15" y="30"/>
                      </a:cubicBezTo>
                      <a:cubicBezTo>
                        <a:pt x="37" y="24"/>
                        <a:pt x="58" y="18"/>
                        <a:pt x="80" y="13"/>
                      </a:cubicBezTo>
                      <a:cubicBezTo>
                        <a:pt x="91" y="11"/>
                        <a:pt x="101" y="8"/>
                        <a:pt x="112" y="6"/>
                      </a:cubicBezTo>
                      <a:cubicBezTo>
                        <a:pt x="116" y="5"/>
                        <a:pt x="120" y="4"/>
                        <a:pt x="124" y="3"/>
                      </a:cubicBezTo>
                      <a:cubicBezTo>
                        <a:pt x="122" y="4"/>
                        <a:pt x="121" y="4"/>
                        <a:pt x="119" y="5"/>
                      </a:cubicBezTo>
                      <a:cubicBezTo>
                        <a:pt x="99" y="10"/>
                        <a:pt x="79" y="14"/>
                        <a:pt x="59" y="19"/>
                      </a:cubicBezTo>
                      <a:cubicBezTo>
                        <a:pt x="39" y="25"/>
                        <a:pt x="20" y="30"/>
                        <a:pt x="0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37"/>
                        <a:pt x="4" y="36"/>
                        <a:pt x="6" y="36"/>
                      </a:cubicBezTo>
                      <a:cubicBezTo>
                        <a:pt x="28" y="29"/>
                        <a:pt x="50" y="23"/>
                        <a:pt x="7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9" name="Freeform 4644"/>
                <p:cNvSpPr/>
                <p:nvPr/>
              </p:nvSpPr>
              <p:spPr bwMode="auto">
                <a:xfrm>
                  <a:off x="153" y="-430"/>
                  <a:ext cx="212" cy="59"/>
                </a:xfrm>
                <a:custGeom>
                  <a:avLst/>
                  <a:gdLst>
                    <a:gd name="T0" fmla="*/ 63 w 122"/>
                    <a:gd name="T1" fmla="*/ 17 h 34"/>
                    <a:gd name="T2" fmla="*/ 122 w 122"/>
                    <a:gd name="T3" fmla="*/ 1 h 34"/>
                    <a:gd name="T4" fmla="*/ 122 w 122"/>
                    <a:gd name="T5" fmla="*/ 0 h 34"/>
                    <a:gd name="T6" fmla="*/ 122 w 122"/>
                    <a:gd name="T7" fmla="*/ 0 h 34"/>
                    <a:gd name="T8" fmla="*/ 121 w 122"/>
                    <a:gd name="T9" fmla="*/ 0 h 34"/>
                    <a:gd name="T10" fmla="*/ 70 w 122"/>
                    <a:gd name="T11" fmla="*/ 12 h 34"/>
                    <a:gd name="T12" fmla="*/ 15 w 122"/>
                    <a:gd name="T13" fmla="*/ 25 h 34"/>
                    <a:gd name="T14" fmla="*/ 0 w 122"/>
                    <a:gd name="T15" fmla="*/ 29 h 34"/>
                    <a:gd name="T16" fmla="*/ 0 w 122"/>
                    <a:gd name="T17" fmla="*/ 30 h 34"/>
                    <a:gd name="T18" fmla="*/ 12 w 122"/>
                    <a:gd name="T19" fmla="*/ 27 h 34"/>
                    <a:gd name="T20" fmla="*/ 70 w 122"/>
                    <a:gd name="T21" fmla="*/ 14 h 34"/>
                    <a:gd name="T22" fmla="*/ 99 w 122"/>
                    <a:gd name="T23" fmla="*/ 6 h 34"/>
                    <a:gd name="T24" fmla="*/ 106 w 122"/>
                    <a:gd name="T25" fmla="*/ 5 h 34"/>
                    <a:gd name="T26" fmla="*/ 0 w 122"/>
                    <a:gd name="T27" fmla="*/ 32 h 34"/>
                    <a:gd name="T28" fmla="*/ 0 w 122"/>
                    <a:gd name="T29" fmla="*/ 34 h 34"/>
                    <a:gd name="T30" fmla="*/ 2 w 122"/>
                    <a:gd name="T31" fmla="*/ 33 h 34"/>
                    <a:gd name="T32" fmla="*/ 63 w 122"/>
                    <a:gd name="T33" fmla="*/ 1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2" h="34">
                      <a:moveTo>
                        <a:pt x="63" y="17"/>
                      </a:moveTo>
                      <a:cubicBezTo>
                        <a:pt x="83" y="12"/>
                        <a:pt x="103" y="8"/>
                        <a:pt x="122" y="1"/>
                      </a:cubicBezTo>
                      <a:cubicBezTo>
                        <a:pt x="122" y="1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2" y="0"/>
                      </a:cubicBezTo>
                      <a:cubicBezTo>
                        <a:pt x="122" y="0"/>
                        <a:pt x="122" y="0"/>
                        <a:pt x="121" y="0"/>
                      </a:cubicBezTo>
                      <a:cubicBezTo>
                        <a:pt x="104" y="5"/>
                        <a:pt x="87" y="8"/>
                        <a:pt x="70" y="12"/>
                      </a:cubicBezTo>
                      <a:cubicBezTo>
                        <a:pt x="51" y="17"/>
                        <a:pt x="33" y="21"/>
                        <a:pt x="15" y="25"/>
                      </a:cubicBezTo>
                      <a:cubicBezTo>
                        <a:pt x="10" y="26"/>
                        <a:pt x="5" y="27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4" y="29"/>
                        <a:pt x="8" y="28"/>
                        <a:pt x="12" y="27"/>
                      </a:cubicBezTo>
                      <a:cubicBezTo>
                        <a:pt x="31" y="22"/>
                        <a:pt x="51" y="18"/>
                        <a:pt x="70" y="14"/>
                      </a:cubicBezTo>
                      <a:cubicBezTo>
                        <a:pt x="80" y="11"/>
                        <a:pt x="89" y="8"/>
                        <a:pt x="99" y="6"/>
                      </a:cubicBezTo>
                      <a:cubicBezTo>
                        <a:pt x="101" y="6"/>
                        <a:pt x="103" y="5"/>
                        <a:pt x="106" y="5"/>
                      </a:cubicBezTo>
                      <a:cubicBezTo>
                        <a:pt x="71" y="15"/>
                        <a:pt x="35" y="22"/>
                        <a:pt x="0" y="32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2" y="33"/>
                        <a:pt x="2" y="33"/>
                      </a:cubicBezTo>
                      <a:cubicBezTo>
                        <a:pt x="22" y="27"/>
                        <a:pt x="43" y="22"/>
                        <a:pt x="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0" name="Freeform 4645"/>
                <p:cNvSpPr/>
                <p:nvPr/>
              </p:nvSpPr>
              <p:spPr bwMode="auto">
                <a:xfrm>
                  <a:off x="153" y="-444"/>
                  <a:ext cx="188" cy="56"/>
                </a:xfrm>
                <a:custGeom>
                  <a:avLst/>
                  <a:gdLst>
                    <a:gd name="T0" fmla="*/ 107 w 108"/>
                    <a:gd name="T1" fmla="*/ 1 h 32"/>
                    <a:gd name="T2" fmla="*/ 107 w 108"/>
                    <a:gd name="T3" fmla="*/ 1 h 32"/>
                    <a:gd name="T4" fmla="*/ 106 w 108"/>
                    <a:gd name="T5" fmla="*/ 0 h 32"/>
                    <a:gd name="T6" fmla="*/ 105 w 108"/>
                    <a:gd name="T7" fmla="*/ 0 h 32"/>
                    <a:gd name="T8" fmla="*/ 7 w 108"/>
                    <a:gd name="T9" fmla="*/ 26 h 32"/>
                    <a:gd name="T10" fmla="*/ 0 w 108"/>
                    <a:gd name="T11" fmla="*/ 28 h 32"/>
                    <a:gd name="T12" fmla="*/ 0 w 108"/>
                    <a:gd name="T13" fmla="*/ 29 h 32"/>
                    <a:gd name="T14" fmla="*/ 4 w 108"/>
                    <a:gd name="T15" fmla="*/ 28 h 32"/>
                    <a:gd name="T16" fmla="*/ 55 w 108"/>
                    <a:gd name="T17" fmla="*/ 14 h 32"/>
                    <a:gd name="T18" fmla="*/ 81 w 108"/>
                    <a:gd name="T19" fmla="*/ 8 h 32"/>
                    <a:gd name="T20" fmla="*/ 94 w 108"/>
                    <a:gd name="T21" fmla="*/ 5 h 32"/>
                    <a:gd name="T22" fmla="*/ 94 w 108"/>
                    <a:gd name="T23" fmla="*/ 4 h 32"/>
                    <a:gd name="T24" fmla="*/ 50 w 108"/>
                    <a:gd name="T25" fmla="*/ 16 h 32"/>
                    <a:gd name="T26" fmla="*/ 0 w 108"/>
                    <a:gd name="T27" fmla="*/ 31 h 32"/>
                    <a:gd name="T28" fmla="*/ 0 w 108"/>
                    <a:gd name="T29" fmla="*/ 32 h 32"/>
                    <a:gd name="T30" fmla="*/ 54 w 108"/>
                    <a:gd name="T31" fmla="*/ 17 h 32"/>
                    <a:gd name="T32" fmla="*/ 107 w 108"/>
                    <a:gd name="T33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8" h="32">
                      <a:moveTo>
                        <a:pt x="107" y="1"/>
                      </a:moveTo>
                      <a:cubicBezTo>
                        <a:pt x="107" y="1"/>
                        <a:pt x="107" y="1"/>
                        <a:pt x="107" y="1"/>
                      </a:cubicBezTo>
                      <a:cubicBezTo>
                        <a:pt x="108" y="1"/>
                        <a:pt x="107" y="0"/>
                        <a:pt x="106" y="0"/>
                      </a:cubicBezTo>
                      <a:cubicBezTo>
                        <a:pt x="106" y="0"/>
                        <a:pt x="105" y="0"/>
                        <a:pt x="105" y="0"/>
                      </a:cubicBezTo>
                      <a:cubicBezTo>
                        <a:pt x="72" y="9"/>
                        <a:pt x="39" y="16"/>
                        <a:pt x="7" y="26"/>
                      </a:cubicBezTo>
                      <a:cubicBezTo>
                        <a:pt x="4" y="27"/>
                        <a:pt x="2" y="27"/>
                        <a:pt x="0" y="28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28"/>
                        <a:pt x="4" y="28"/>
                      </a:cubicBezTo>
                      <a:cubicBezTo>
                        <a:pt x="21" y="23"/>
                        <a:pt x="38" y="19"/>
                        <a:pt x="55" y="14"/>
                      </a:cubicBezTo>
                      <a:cubicBezTo>
                        <a:pt x="64" y="12"/>
                        <a:pt x="72" y="10"/>
                        <a:pt x="81" y="8"/>
                      </a:cubicBezTo>
                      <a:cubicBezTo>
                        <a:pt x="85" y="7"/>
                        <a:pt x="90" y="6"/>
                        <a:pt x="94" y="5"/>
                      </a:cubicBezTo>
                      <a:cubicBezTo>
                        <a:pt x="94" y="4"/>
                        <a:pt x="94" y="4"/>
                        <a:pt x="94" y="4"/>
                      </a:cubicBezTo>
                      <a:cubicBezTo>
                        <a:pt x="80" y="9"/>
                        <a:pt x="65" y="13"/>
                        <a:pt x="50" y="16"/>
                      </a:cubicBezTo>
                      <a:cubicBezTo>
                        <a:pt x="33" y="20"/>
                        <a:pt x="16" y="26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18" y="27"/>
                        <a:pt x="36" y="21"/>
                        <a:pt x="54" y="17"/>
                      </a:cubicBezTo>
                      <a:cubicBezTo>
                        <a:pt x="72" y="13"/>
                        <a:pt x="90" y="8"/>
                        <a:pt x="10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1" name="Freeform 4646"/>
                <p:cNvSpPr/>
                <p:nvPr/>
              </p:nvSpPr>
              <p:spPr bwMode="auto">
                <a:xfrm>
                  <a:off x="153" y="-420"/>
                  <a:ext cx="245" cy="72"/>
                </a:xfrm>
                <a:custGeom>
                  <a:avLst/>
                  <a:gdLst>
                    <a:gd name="T0" fmla="*/ 139 w 141"/>
                    <a:gd name="T1" fmla="*/ 2 h 41"/>
                    <a:gd name="T2" fmla="*/ 140 w 141"/>
                    <a:gd name="T3" fmla="*/ 2 h 41"/>
                    <a:gd name="T4" fmla="*/ 139 w 141"/>
                    <a:gd name="T5" fmla="*/ 0 h 41"/>
                    <a:gd name="T6" fmla="*/ 137 w 141"/>
                    <a:gd name="T7" fmla="*/ 1 h 41"/>
                    <a:gd name="T8" fmla="*/ 9 w 141"/>
                    <a:gd name="T9" fmla="*/ 37 h 41"/>
                    <a:gd name="T10" fmla="*/ 0 w 141"/>
                    <a:gd name="T11" fmla="*/ 40 h 41"/>
                    <a:gd name="T12" fmla="*/ 0 w 141"/>
                    <a:gd name="T13" fmla="*/ 41 h 41"/>
                    <a:gd name="T14" fmla="*/ 6 w 141"/>
                    <a:gd name="T15" fmla="*/ 39 h 41"/>
                    <a:gd name="T16" fmla="*/ 139 w 141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1" h="41">
                      <a:moveTo>
                        <a:pt x="139" y="2"/>
                      </a:moveTo>
                      <a:cubicBezTo>
                        <a:pt x="139" y="2"/>
                        <a:pt x="140" y="2"/>
                        <a:pt x="140" y="2"/>
                      </a:cubicBezTo>
                      <a:cubicBezTo>
                        <a:pt x="141" y="1"/>
                        <a:pt x="140" y="0"/>
                        <a:pt x="139" y="0"/>
                      </a:cubicBezTo>
                      <a:cubicBezTo>
                        <a:pt x="139" y="0"/>
                        <a:pt x="138" y="1"/>
                        <a:pt x="137" y="1"/>
                      </a:cubicBezTo>
                      <a:cubicBezTo>
                        <a:pt x="94" y="12"/>
                        <a:pt x="51" y="24"/>
                        <a:pt x="9" y="37"/>
                      </a:cubicBezTo>
                      <a:cubicBezTo>
                        <a:pt x="6" y="38"/>
                        <a:pt x="3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2" y="40"/>
                        <a:pt x="4" y="40"/>
                        <a:pt x="6" y="39"/>
                      </a:cubicBezTo>
                      <a:cubicBezTo>
                        <a:pt x="50" y="27"/>
                        <a:pt x="95" y="14"/>
                        <a:pt x="13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2" name="Freeform 4647"/>
                <p:cNvSpPr/>
                <p:nvPr/>
              </p:nvSpPr>
              <p:spPr bwMode="auto">
                <a:xfrm>
                  <a:off x="153" y="-453"/>
                  <a:ext cx="167" cy="56"/>
                </a:xfrm>
                <a:custGeom>
                  <a:avLst/>
                  <a:gdLst>
                    <a:gd name="T0" fmla="*/ 56 w 96"/>
                    <a:gd name="T1" fmla="*/ 15 h 32"/>
                    <a:gd name="T2" fmla="*/ 95 w 96"/>
                    <a:gd name="T3" fmla="*/ 2 h 32"/>
                    <a:gd name="T4" fmla="*/ 96 w 96"/>
                    <a:gd name="T5" fmla="*/ 1 h 32"/>
                    <a:gd name="T6" fmla="*/ 95 w 96"/>
                    <a:gd name="T7" fmla="*/ 1 h 32"/>
                    <a:gd name="T8" fmla="*/ 94 w 96"/>
                    <a:gd name="T9" fmla="*/ 1 h 32"/>
                    <a:gd name="T10" fmla="*/ 60 w 96"/>
                    <a:gd name="T11" fmla="*/ 9 h 32"/>
                    <a:gd name="T12" fmla="*/ 15 w 96"/>
                    <a:gd name="T13" fmla="*/ 20 h 32"/>
                    <a:gd name="T14" fmla="*/ 0 w 96"/>
                    <a:gd name="T15" fmla="*/ 25 h 32"/>
                    <a:gd name="T16" fmla="*/ 0 w 96"/>
                    <a:gd name="T17" fmla="*/ 26 h 32"/>
                    <a:gd name="T18" fmla="*/ 19 w 96"/>
                    <a:gd name="T19" fmla="*/ 21 h 32"/>
                    <a:gd name="T20" fmla="*/ 63 w 96"/>
                    <a:gd name="T21" fmla="*/ 9 h 32"/>
                    <a:gd name="T22" fmla="*/ 82 w 96"/>
                    <a:gd name="T23" fmla="*/ 3 h 32"/>
                    <a:gd name="T24" fmla="*/ 92 w 96"/>
                    <a:gd name="T25" fmla="*/ 2 h 32"/>
                    <a:gd name="T26" fmla="*/ 80 w 96"/>
                    <a:gd name="T27" fmla="*/ 7 h 32"/>
                    <a:gd name="T28" fmla="*/ 41 w 96"/>
                    <a:gd name="T29" fmla="*/ 18 h 32"/>
                    <a:gd name="T30" fmla="*/ 0 w 96"/>
                    <a:gd name="T31" fmla="*/ 31 h 32"/>
                    <a:gd name="T32" fmla="*/ 0 w 96"/>
                    <a:gd name="T33" fmla="*/ 32 h 32"/>
                    <a:gd name="T34" fmla="*/ 10 w 96"/>
                    <a:gd name="T35" fmla="*/ 29 h 32"/>
                    <a:gd name="T36" fmla="*/ 56 w 96"/>
                    <a:gd name="T37" fmla="*/ 1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6" h="32">
                      <a:moveTo>
                        <a:pt x="56" y="15"/>
                      </a:moveTo>
                      <a:cubicBezTo>
                        <a:pt x="70" y="11"/>
                        <a:pt x="83" y="8"/>
                        <a:pt x="95" y="2"/>
                      </a:cubicBezTo>
                      <a:cubicBezTo>
                        <a:pt x="96" y="2"/>
                        <a:pt x="96" y="2"/>
                        <a:pt x="96" y="1"/>
                      </a:cubicBezTo>
                      <a:cubicBezTo>
                        <a:pt x="96" y="1"/>
                        <a:pt x="95" y="1"/>
                        <a:pt x="95" y="1"/>
                      </a:cubicBezTo>
                      <a:cubicBezTo>
                        <a:pt x="95" y="1"/>
                        <a:pt x="95" y="1"/>
                        <a:pt x="94" y="1"/>
                      </a:cubicBezTo>
                      <a:cubicBezTo>
                        <a:pt x="83" y="0"/>
                        <a:pt x="71" y="6"/>
                        <a:pt x="60" y="9"/>
                      </a:cubicBezTo>
                      <a:cubicBezTo>
                        <a:pt x="45" y="13"/>
                        <a:pt x="30" y="17"/>
                        <a:pt x="15" y="20"/>
                      </a:cubicBezTo>
                      <a:cubicBezTo>
                        <a:pt x="10" y="22"/>
                        <a:pt x="5" y="23"/>
                        <a:pt x="0" y="25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6" y="24"/>
                        <a:pt x="12" y="23"/>
                        <a:pt x="19" y="21"/>
                      </a:cubicBezTo>
                      <a:cubicBezTo>
                        <a:pt x="34" y="17"/>
                        <a:pt x="49" y="13"/>
                        <a:pt x="63" y="9"/>
                      </a:cubicBezTo>
                      <a:cubicBezTo>
                        <a:pt x="70" y="7"/>
                        <a:pt x="76" y="5"/>
                        <a:pt x="82" y="3"/>
                      </a:cubicBezTo>
                      <a:cubicBezTo>
                        <a:pt x="85" y="3"/>
                        <a:pt x="91" y="3"/>
                        <a:pt x="92" y="2"/>
                      </a:cubicBezTo>
                      <a:cubicBezTo>
                        <a:pt x="88" y="4"/>
                        <a:pt x="84" y="6"/>
                        <a:pt x="80" y="7"/>
                      </a:cubicBezTo>
                      <a:cubicBezTo>
                        <a:pt x="67" y="11"/>
                        <a:pt x="54" y="14"/>
                        <a:pt x="41" y="18"/>
                      </a:cubicBezTo>
                      <a:cubicBezTo>
                        <a:pt x="27" y="22"/>
                        <a:pt x="14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3" y="31"/>
                        <a:pt x="6" y="30"/>
                        <a:pt x="10" y="29"/>
                      </a:cubicBezTo>
                      <a:cubicBezTo>
                        <a:pt x="25" y="24"/>
                        <a:pt x="41" y="19"/>
                        <a:pt x="5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3" name="Freeform 4648"/>
                <p:cNvSpPr/>
                <p:nvPr/>
              </p:nvSpPr>
              <p:spPr bwMode="auto">
                <a:xfrm>
                  <a:off x="153" y="-411"/>
                  <a:ext cx="259" cy="71"/>
                </a:xfrm>
                <a:custGeom>
                  <a:avLst/>
                  <a:gdLst>
                    <a:gd name="T0" fmla="*/ 149 w 149"/>
                    <a:gd name="T1" fmla="*/ 2 h 41"/>
                    <a:gd name="T2" fmla="*/ 149 w 149"/>
                    <a:gd name="T3" fmla="*/ 1 h 41"/>
                    <a:gd name="T4" fmla="*/ 149 w 149"/>
                    <a:gd name="T5" fmla="*/ 0 h 41"/>
                    <a:gd name="T6" fmla="*/ 148 w 149"/>
                    <a:gd name="T7" fmla="*/ 1 h 41"/>
                    <a:gd name="T8" fmla="*/ 8 w 149"/>
                    <a:gd name="T9" fmla="*/ 37 h 41"/>
                    <a:gd name="T10" fmla="*/ 0 w 149"/>
                    <a:gd name="T11" fmla="*/ 40 h 41"/>
                    <a:gd name="T12" fmla="*/ 0 w 149"/>
                    <a:gd name="T13" fmla="*/ 41 h 41"/>
                    <a:gd name="T14" fmla="*/ 8 w 149"/>
                    <a:gd name="T15" fmla="*/ 39 h 41"/>
                    <a:gd name="T16" fmla="*/ 149 w 149"/>
                    <a:gd name="T17" fmla="*/ 2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41">
                      <a:moveTo>
                        <a:pt x="149" y="2"/>
                      </a:moveTo>
                      <a:cubicBezTo>
                        <a:pt x="149" y="2"/>
                        <a:pt x="149" y="2"/>
                        <a:pt x="149" y="1"/>
                      </a:cubicBezTo>
                      <a:cubicBezTo>
                        <a:pt x="149" y="1"/>
                        <a:pt x="149" y="0"/>
                        <a:pt x="149" y="0"/>
                      </a:cubicBezTo>
                      <a:cubicBezTo>
                        <a:pt x="148" y="1"/>
                        <a:pt x="148" y="1"/>
                        <a:pt x="148" y="1"/>
                      </a:cubicBezTo>
                      <a:cubicBezTo>
                        <a:pt x="101" y="11"/>
                        <a:pt x="54" y="24"/>
                        <a:pt x="8" y="37"/>
                      </a:cubicBezTo>
                      <a:cubicBezTo>
                        <a:pt x="5" y="38"/>
                        <a:pt x="2" y="39"/>
                        <a:pt x="0" y="40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3" y="40"/>
                        <a:pt x="5" y="40"/>
                        <a:pt x="8" y="39"/>
                      </a:cubicBezTo>
                      <a:cubicBezTo>
                        <a:pt x="55" y="25"/>
                        <a:pt x="102" y="12"/>
                        <a:pt x="14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4" name="Freeform 4649"/>
                <p:cNvSpPr/>
                <p:nvPr/>
              </p:nvSpPr>
              <p:spPr bwMode="auto">
                <a:xfrm>
                  <a:off x="153" y="-392"/>
                  <a:ext cx="304" cy="75"/>
                </a:xfrm>
                <a:custGeom>
                  <a:avLst/>
                  <a:gdLst>
                    <a:gd name="T0" fmla="*/ 174 w 175"/>
                    <a:gd name="T1" fmla="*/ 1 h 43"/>
                    <a:gd name="T2" fmla="*/ 174 w 175"/>
                    <a:gd name="T3" fmla="*/ 1 h 43"/>
                    <a:gd name="T4" fmla="*/ 174 w 175"/>
                    <a:gd name="T5" fmla="*/ 0 h 43"/>
                    <a:gd name="T6" fmla="*/ 172 w 175"/>
                    <a:gd name="T7" fmla="*/ 0 h 43"/>
                    <a:gd name="T8" fmla="*/ 23 w 175"/>
                    <a:gd name="T9" fmla="*/ 36 h 43"/>
                    <a:gd name="T10" fmla="*/ 0 w 175"/>
                    <a:gd name="T11" fmla="*/ 42 h 43"/>
                    <a:gd name="T12" fmla="*/ 0 w 175"/>
                    <a:gd name="T13" fmla="*/ 43 h 43"/>
                    <a:gd name="T14" fmla="*/ 17 w 175"/>
                    <a:gd name="T15" fmla="*/ 39 h 43"/>
                    <a:gd name="T16" fmla="*/ 174 w 175"/>
                    <a:gd name="T17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5" h="43">
                      <a:moveTo>
                        <a:pt x="174" y="1"/>
                      </a:moveTo>
                      <a:cubicBezTo>
                        <a:pt x="174" y="1"/>
                        <a:pt x="174" y="1"/>
                        <a:pt x="174" y="1"/>
                      </a:cubicBezTo>
                      <a:cubicBezTo>
                        <a:pt x="175" y="1"/>
                        <a:pt x="175" y="0"/>
                        <a:pt x="174" y="0"/>
                      </a:cubicBezTo>
                      <a:cubicBezTo>
                        <a:pt x="173" y="0"/>
                        <a:pt x="173" y="0"/>
                        <a:pt x="172" y="0"/>
                      </a:cubicBezTo>
                      <a:cubicBezTo>
                        <a:pt x="122" y="9"/>
                        <a:pt x="72" y="24"/>
                        <a:pt x="23" y="36"/>
                      </a:cubicBezTo>
                      <a:cubicBezTo>
                        <a:pt x="15" y="38"/>
                        <a:pt x="7" y="40"/>
                        <a:pt x="0" y="42"/>
                      </a:cubicBezTo>
                      <a:cubicBezTo>
                        <a:pt x="0" y="43"/>
                        <a:pt x="0" y="43"/>
                        <a:pt x="0" y="43"/>
                      </a:cubicBezTo>
                      <a:cubicBezTo>
                        <a:pt x="5" y="42"/>
                        <a:pt x="11" y="41"/>
                        <a:pt x="17" y="39"/>
                      </a:cubicBezTo>
                      <a:cubicBezTo>
                        <a:pt x="69" y="27"/>
                        <a:pt x="121" y="11"/>
                        <a:pt x="1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5" name="Freeform 4650"/>
                <p:cNvSpPr/>
                <p:nvPr/>
              </p:nvSpPr>
              <p:spPr bwMode="auto">
                <a:xfrm>
                  <a:off x="153" y="-404"/>
                  <a:ext cx="278" cy="78"/>
                </a:xfrm>
                <a:custGeom>
                  <a:avLst/>
                  <a:gdLst>
                    <a:gd name="T0" fmla="*/ 84 w 160"/>
                    <a:gd name="T1" fmla="*/ 22 h 45"/>
                    <a:gd name="T2" fmla="*/ 158 w 160"/>
                    <a:gd name="T3" fmla="*/ 1 h 45"/>
                    <a:gd name="T4" fmla="*/ 159 w 160"/>
                    <a:gd name="T5" fmla="*/ 1 h 45"/>
                    <a:gd name="T6" fmla="*/ 158 w 160"/>
                    <a:gd name="T7" fmla="*/ 0 h 45"/>
                    <a:gd name="T8" fmla="*/ 156 w 160"/>
                    <a:gd name="T9" fmla="*/ 0 h 45"/>
                    <a:gd name="T10" fmla="*/ 90 w 160"/>
                    <a:gd name="T11" fmla="*/ 15 h 45"/>
                    <a:gd name="T12" fmla="*/ 16 w 160"/>
                    <a:gd name="T13" fmla="*/ 35 h 45"/>
                    <a:gd name="T14" fmla="*/ 0 w 160"/>
                    <a:gd name="T15" fmla="*/ 39 h 45"/>
                    <a:gd name="T16" fmla="*/ 0 w 160"/>
                    <a:gd name="T17" fmla="*/ 40 h 45"/>
                    <a:gd name="T18" fmla="*/ 19 w 160"/>
                    <a:gd name="T19" fmla="*/ 35 h 45"/>
                    <a:gd name="T20" fmla="*/ 94 w 160"/>
                    <a:gd name="T21" fmla="*/ 15 h 45"/>
                    <a:gd name="T22" fmla="*/ 128 w 160"/>
                    <a:gd name="T23" fmla="*/ 7 h 45"/>
                    <a:gd name="T24" fmla="*/ 146 w 160"/>
                    <a:gd name="T25" fmla="*/ 4 h 45"/>
                    <a:gd name="T26" fmla="*/ 156 w 160"/>
                    <a:gd name="T27" fmla="*/ 2 h 45"/>
                    <a:gd name="T28" fmla="*/ 149 w 160"/>
                    <a:gd name="T29" fmla="*/ 3 h 45"/>
                    <a:gd name="T30" fmla="*/ 116 w 160"/>
                    <a:gd name="T31" fmla="*/ 12 h 45"/>
                    <a:gd name="T32" fmla="*/ 77 w 160"/>
                    <a:gd name="T33" fmla="*/ 22 h 45"/>
                    <a:gd name="T34" fmla="*/ 3 w 160"/>
                    <a:gd name="T35" fmla="*/ 43 h 45"/>
                    <a:gd name="T36" fmla="*/ 0 w 160"/>
                    <a:gd name="T37" fmla="*/ 44 h 45"/>
                    <a:gd name="T38" fmla="*/ 0 w 160"/>
                    <a:gd name="T39" fmla="*/ 45 h 45"/>
                    <a:gd name="T40" fmla="*/ 6 w 160"/>
                    <a:gd name="T41" fmla="*/ 43 h 45"/>
                    <a:gd name="T42" fmla="*/ 84 w 160"/>
                    <a:gd name="T43" fmla="*/ 2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0" h="45">
                      <a:moveTo>
                        <a:pt x="84" y="22"/>
                      </a:moveTo>
                      <a:cubicBezTo>
                        <a:pt x="108" y="15"/>
                        <a:pt x="135" y="11"/>
                        <a:pt x="158" y="1"/>
                      </a:cubicBezTo>
                      <a:cubicBezTo>
                        <a:pt x="159" y="1"/>
                        <a:pt x="159" y="1"/>
                        <a:pt x="159" y="1"/>
                      </a:cubicBezTo>
                      <a:cubicBezTo>
                        <a:pt x="160" y="1"/>
                        <a:pt x="159" y="0"/>
                        <a:pt x="158" y="0"/>
                      </a:cubicBezTo>
                      <a:cubicBezTo>
                        <a:pt x="158" y="0"/>
                        <a:pt x="157" y="0"/>
                        <a:pt x="156" y="0"/>
                      </a:cubicBezTo>
                      <a:cubicBezTo>
                        <a:pt x="134" y="5"/>
                        <a:pt x="112" y="9"/>
                        <a:pt x="90" y="15"/>
                      </a:cubicBezTo>
                      <a:cubicBezTo>
                        <a:pt x="65" y="22"/>
                        <a:pt x="41" y="28"/>
                        <a:pt x="16" y="35"/>
                      </a:cubicBezTo>
                      <a:cubicBezTo>
                        <a:pt x="10" y="36"/>
                        <a:pt x="5" y="37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6" y="38"/>
                        <a:pt x="13" y="37"/>
                        <a:pt x="19" y="35"/>
                      </a:cubicBezTo>
                      <a:cubicBezTo>
                        <a:pt x="44" y="29"/>
                        <a:pt x="69" y="22"/>
                        <a:pt x="94" y="15"/>
                      </a:cubicBezTo>
                      <a:cubicBezTo>
                        <a:pt x="105" y="12"/>
                        <a:pt x="117" y="9"/>
                        <a:pt x="128" y="7"/>
                      </a:cubicBezTo>
                      <a:cubicBezTo>
                        <a:pt x="134" y="6"/>
                        <a:pt x="140" y="5"/>
                        <a:pt x="146" y="4"/>
                      </a:cubicBezTo>
                      <a:cubicBezTo>
                        <a:pt x="149" y="3"/>
                        <a:pt x="153" y="2"/>
                        <a:pt x="156" y="2"/>
                      </a:cubicBezTo>
                      <a:cubicBezTo>
                        <a:pt x="156" y="2"/>
                        <a:pt x="151" y="3"/>
                        <a:pt x="149" y="3"/>
                      </a:cubicBezTo>
                      <a:cubicBezTo>
                        <a:pt x="138" y="7"/>
                        <a:pt x="127" y="9"/>
                        <a:pt x="116" y="12"/>
                      </a:cubicBezTo>
                      <a:cubicBezTo>
                        <a:pt x="103" y="15"/>
                        <a:pt x="90" y="19"/>
                        <a:pt x="77" y="22"/>
                      </a:cubicBezTo>
                      <a:cubicBezTo>
                        <a:pt x="52" y="29"/>
                        <a:pt x="27" y="36"/>
                        <a:pt x="3" y="43"/>
                      </a:cubicBezTo>
                      <a:cubicBezTo>
                        <a:pt x="2" y="43"/>
                        <a:pt x="1" y="44"/>
                        <a:pt x="0" y="44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5"/>
                        <a:pt x="4" y="44"/>
                        <a:pt x="6" y="43"/>
                      </a:cubicBezTo>
                      <a:cubicBezTo>
                        <a:pt x="32" y="36"/>
                        <a:pt x="58" y="29"/>
                        <a:pt x="8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6" name="Freeform 4651"/>
                <p:cNvSpPr/>
                <p:nvPr/>
              </p:nvSpPr>
              <p:spPr bwMode="auto">
                <a:xfrm>
                  <a:off x="153" y="-385"/>
                  <a:ext cx="317" cy="73"/>
                </a:xfrm>
                <a:custGeom>
                  <a:avLst/>
                  <a:gdLst>
                    <a:gd name="T0" fmla="*/ 101 w 182"/>
                    <a:gd name="T1" fmla="*/ 19 h 42"/>
                    <a:gd name="T2" fmla="*/ 143 w 182"/>
                    <a:gd name="T3" fmla="*/ 11 h 42"/>
                    <a:gd name="T4" fmla="*/ 181 w 182"/>
                    <a:gd name="T5" fmla="*/ 1 h 42"/>
                    <a:gd name="T6" fmla="*/ 182 w 182"/>
                    <a:gd name="T7" fmla="*/ 1 h 42"/>
                    <a:gd name="T8" fmla="*/ 181 w 182"/>
                    <a:gd name="T9" fmla="*/ 0 h 42"/>
                    <a:gd name="T10" fmla="*/ 180 w 182"/>
                    <a:gd name="T11" fmla="*/ 0 h 42"/>
                    <a:gd name="T12" fmla="*/ 146 w 182"/>
                    <a:gd name="T13" fmla="*/ 9 h 42"/>
                    <a:gd name="T14" fmla="*/ 104 w 182"/>
                    <a:gd name="T15" fmla="*/ 18 h 42"/>
                    <a:gd name="T16" fmla="*/ 20 w 182"/>
                    <a:gd name="T17" fmla="*/ 36 h 42"/>
                    <a:gd name="T18" fmla="*/ 0 w 182"/>
                    <a:gd name="T19" fmla="*/ 41 h 42"/>
                    <a:gd name="T20" fmla="*/ 0 w 182"/>
                    <a:gd name="T21" fmla="*/ 42 h 42"/>
                    <a:gd name="T22" fmla="*/ 17 w 182"/>
                    <a:gd name="T23" fmla="*/ 38 h 42"/>
                    <a:gd name="T24" fmla="*/ 101 w 182"/>
                    <a:gd name="T25" fmla="*/ 1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2" h="42">
                      <a:moveTo>
                        <a:pt x="101" y="19"/>
                      </a:moveTo>
                      <a:cubicBezTo>
                        <a:pt x="115" y="17"/>
                        <a:pt x="129" y="14"/>
                        <a:pt x="143" y="11"/>
                      </a:cubicBezTo>
                      <a:cubicBezTo>
                        <a:pt x="156" y="8"/>
                        <a:pt x="169" y="4"/>
                        <a:pt x="181" y="1"/>
                      </a:cubicBezTo>
                      <a:cubicBezTo>
                        <a:pt x="182" y="1"/>
                        <a:pt x="182" y="1"/>
                        <a:pt x="182" y="1"/>
                      </a:cubicBezTo>
                      <a:cubicBezTo>
                        <a:pt x="182" y="0"/>
                        <a:pt x="182" y="0"/>
                        <a:pt x="181" y="0"/>
                      </a:cubicBezTo>
                      <a:cubicBezTo>
                        <a:pt x="181" y="0"/>
                        <a:pt x="180" y="0"/>
                        <a:pt x="180" y="0"/>
                      </a:cubicBezTo>
                      <a:cubicBezTo>
                        <a:pt x="169" y="3"/>
                        <a:pt x="158" y="6"/>
                        <a:pt x="146" y="9"/>
                      </a:cubicBezTo>
                      <a:cubicBezTo>
                        <a:pt x="133" y="13"/>
                        <a:pt x="118" y="15"/>
                        <a:pt x="104" y="18"/>
                      </a:cubicBezTo>
                      <a:cubicBezTo>
                        <a:pt x="76" y="23"/>
                        <a:pt x="48" y="29"/>
                        <a:pt x="20" y="36"/>
                      </a:cubicBezTo>
                      <a:cubicBezTo>
                        <a:pt x="13" y="37"/>
                        <a:pt x="6" y="39"/>
                        <a:pt x="0" y="41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5" y="41"/>
                        <a:pt x="11" y="39"/>
                        <a:pt x="17" y="38"/>
                      </a:cubicBezTo>
                      <a:cubicBezTo>
                        <a:pt x="45" y="31"/>
                        <a:pt x="73" y="25"/>
                        <a:pt x="101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7" name="Freeform 4652"/>
                <p:cNvSpPr/>
                <p:nvPr/>
              </p:nvSpPr>
              <p:spPr bwMode="auto">
                <a:xfrm>
                  <a:off x="153" y="-371"/>
                  <a:ext cx="306" cy="73"/>
                </a:xfrm>
                <a:custGeom>
                  <a:avLst/>
                  <a:gdLst>
                    <a:gd name="T0" fmla="*/ 93 w 176"/>
                    <a:gd name="T1" fmla="*/ 21 h 42"/>
                    <a:gd name="T2" fmla="*/ 135 w 176"/>
                    <a:gd name="T3" fmla="*/ 11 h 42"/>
                    <a:gd name="T4" fmla="*/ 172 w 176"/>
                    <a:gd name="T5" fmla="*/ 3 h 42"/>
                    <a:gd name="T6" fmla="*/ 176 w 176"/>
                    <a:gd name="T7" fmla="*/ 2 h 42"/>
                    <a:gd name="T8" fmla="*/ 175 w 176"/>
                    <a:gd name="T9" fmla="*/ 1 h 42"/>
                    <a:gd name="T10" fmla="*/ 173 w 176"/>
                    <a:gd name="T11" fmla="*/ 1 h 42"/>
                    <a:gd name="T12" fmla="*/ 96 w 176"/>
                    <a:gd name="T13" fmla="*/ 18 h 42"/>
                    <a:gd name="T14" fmla="*/ 16 w 176"/>
                    <a:gd name="T15" fmla="*/ 36 h 42"/>
                    <a:gd name="T16" fmla="*/ 0 w 176"/>
                    <a:gd name="T17" fmla="*/ 40 h 42"/>
                    <a:gd name="T18" fmla="*/ 0 w 176"/>
                    <a:gd name="T19" fmla="*/ 42 h 42"/>
                    <a:gd name="T20" fmla="*/ 13 w 176"/>
                    <a:gd name="T21" fmla="*/ 38 h 42"/>
                    <a:gd name="T22" fmla="*/ 93 w 176"/>
                    <a:gd name="T23" fmla="*/ 2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6" h="42">
                      <a:moveTo>
                        <a:pt x="93" y="21"/>
                      </a:moveTo>
                      <a:cubicBezTo>
                        <a:pt x="107" y="17"/>
                        <a:pt x="121" y="13"/>
                        <a:pt x="135" y="11"/>
                      </a:cubicBezTo>
                      <a:cubicBezTo>
                        <a:pt x="147" y="8"/>
                        <a:pt x="160" y="6"/>
                        <a:pt x="172" y="3"/>
                      </a:cubicBezTo>
                      <a:cubicBezTo>
                        <a:pt x="173" y="2"/>
                        <a:pt x="174" y="2"/>
                        <a:pt x="176" y="2"/>
                      </a:cubicBezTo>
                      <a:cubicBezTo>
                        <a:pt x="176" y="2"/>
                        <a:pt x="176" y="0"/>
                        <a:pt x="175" y="1"/>
                      </a:cubicBezTo>
                      <a:cubicBezTo>
                        <a:pt x="175" y="1"/>
                        <a:pt x="174" y="1"/>
                        <a:pt x="173" y="1"/>
                      </a:cubicBezTo>
                      <a:cubicBezTo>
                        <a:pt x="148" y="8"/>
                        <a:pt x="122" y="12"/>
                        <a:pt x="96" y="18"/>
                      </a:cubicBezTo>
                      <a:cubicBezTo>
                        <a:pt x="69" y="25"/>
                        <a:pt x="42" y="30"/>
                        <a:pt x="16" y="36"/>
                      </a:cubicBezTo>
                      <a:cubicBezTo>
                        <a:pt x="10" y="38"/>
                        <a:pt x="5" y="39"/>
                        <a:pt x="0" y="40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41"/>
                        <a:pt x="8" y="39"/>
                        <a:pt x="13" y="38"/>
                      </a:cubicBezTo>
                      <a:cubicBezTo>
                        <a:pt x="39" y="32"/>
                        <a:pt x="67" y="27"/>
                        <a:pt x="9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8" name="Freeform 4653"/>
                <p:cNvSpPr/>
                <p:nvPr/>
              </p:nvSpPr>
              <p:spPr bwMode="auto">
                <a:xfrm>
                  <a:off x="153" y="-331"/>
                  <a:ext cx="271" cy="70"/>
                </a:xfrm>
                <a:custGeom>
                  <a:avLst/>
                  <a:gdLst>
                    <a:gd name="T0" fmla="*/ 151 w 156"/>
                    <a:gd name="T1" fmla="*/ 3 h 40"/>
                    <a:gd name="T2" fmla="*/ 155 w 156"/>
                    <a:gd name="T3" fmla="*/ 1 h 40"/>
                    <a:gd name="T4" fmla="*/ 154 w 156"/>
                    <a:gd name="T5" fmla="*/ 0 h 40"/>
                    <a:gd name="T6" fmla="*/ 153 w 156"/>
                    <a:gd name="T7" fmla="*/ 0 h 40"/>
                    <a:gd name="T8" fmla="*/ 73 w 156"/>
                    <a:gd name="T9" fmla="*/ 16 h 40"/>
                    <a:gd name="T10" fmla="*/ 0 w 156"/>
                    <a:gd name="T11" fmla="*/ 31 h 40"/>
                    <a:gd name="T12" fmla="*/ 0 w 156"/>
                    <a:gd name="T13" fmla="*/ 32 h 40"/>
                    <a:gd name="T14" fmla="*/ 74 w 156"/>
                    <a:gd name="T15" fmla="*/ 17 h 40"/>
                    <a:gd name="T16" fmla="*/ 113 w 156"/>
                    <a:gd name="T17" fmla="*/ 9 h 40"/>
                    <a:gd name="T18" fmla="*/ 151 w 156"/>
                    <a:gd name="T19" fmla="*/ 1 h 40"/>
                    <a:gd name="T20" fmla="*/ 0 w 156"/>
                    <a:gd name="T21" fmla="*/ 39 h 40"/>
                    <a:gd name="T22" fmla="*/ 0 w 156"/>
                    <a:gd name="T23" fmla="*/ 40 h 40"/>
                    <a:gd name="T24" fmla="*/ 139 w 156"/>
                    <a:gd name="T25" fmla="*/ 6 h 40"/>
                    <a:gd name="T26" fmla="*/ 151 w 156"/>
                    <a:gd name="T27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56" h="40">
                      <a:moveTo>
                        <a:pt x="151" y="3"/>
                      </a:moveTo>
                      <a:cubicBezTo>
                        <a:pt x="152" y="2"/>
                        <a:pt x="154" y="2"/>
                        <a:pt x="155" y="1"/>
                      </a:cubicBezTo>
                      <a:cubicBezTo>
                        <a:pt x="156" y="1"/>
                        <a:pt x="155" y="0"/>
                        <a:pt x="154" y="0"/>
                      </a:cubicBezTo>
                      <a:cubicBezTo>
                        <a:pt x="154" y="0"/>
                        <a:pt x="154" y="0"/>
                        <a:pt x="153" y="0"/>
                      </a:cubicBezTo>
                      <a:cubicBezTo>
                        <a:pt x="126" y="5"/>
                        <a:pt x="100" y="11"/>
                        <a:pt x="73" y="16"/>
                      </a:cubicBezTo>
                      <a:cubicBezTo>
                        <a:pt x="49" y="21"/>
                        <a:pt x="24" y="25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4" y="27"/>
                        <a:pt x="49" y="22"/>
                        <a:pt x="74" y="17"/>
                      </a:cubicBezTo>
                      <a:cubicBezTo>
                        <a:pt x="87" y="15"/>
                        <a:pt x="100" y="12"/>
                        <a:pt x="113" y="9"/>
                      </a:cubicBezTo>
                      <a:cubicBezTo>
                        <a:pt x="126" y="7"/>
                        <a:pt x="140" y="5"/>
                        <a:pt x="151" y="1"/>
                      </a:cubicBezTo>
                      <a:cubicBezTo>
                        <a:pt x="102" y="18"/>
                        <a:pt x="50" y="26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46" y="29"/>
                        <a:pt x="93" y="20"/>
                        <a:pt x="139" y="6"/>
                      </a:cubicBezTo>
                      <a:cubicBezTo>
                        <a:pt x="143" y="5"/>
                        <a:pt x="147" y="4"/>
                        <a:pt x="15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9" name="Freeform 4654"/>
                <p:cNvSpPr/>
                <p:nvPr/>
              </p:nvSpPr>
              <p:spPr bwMode="auto">
                <a:xfrm>
                  <a:off x="153" y="-352"/>
                  <a:ext cx="287" cy="68"/>
                </a:xfrm>
                <a:custGeom>
                  <a:avLst/>
                  <a:gdLst>
                    <a:gd name="T0" fmla="*/ 143 w 165"/>
                    <a:gd name="T1" fmla="*/ 10 h 39"/>
                    <a:gd name="T2" fmla="*/ 161 w 165"/>
                    <a:gd name="T3" fmla="*/ 3 h 39"/>
                    <a:gd name="T4" fmla="*/ 165 w 165"/>
                    <a:gd name="T5" fmla="*/ 2 h 39"/>
                    <a:gd name="T6" fmla="*/ 164 w 165"/>
                    <a:gd name="T7" fmla="*/ 1 h 39"/>
                    <a:gd name="T8" fmla="*/ 164 w 165"/>
                    <a:gd name="T9" fmla="*/ 1 h 39"/>
                    <a:gd name="T10" fmla="*/ 161 w 165"/>
                    <a:gd name="T11" fmla="*/ 1 h 39"/>
                    <a:gd name="T12" fmla="*/ 160 w 165"/>
                    <a:gd name="T13" fmla="*/ 2 h 39"/>
                    <a:gd name="T14" fmla="*/ 5 w 165"/>
                    <a:gd name="T15" fmla="*/ 32 h 39"/>
                    <a:gd name="T16" fmla="*/ 0 w 165"/>
                    <a:gd name="T17" fmla="*/ 33 h 39"/>
                    <a:gd name="T18" fmla="*/ 0 w 165"/>
                    <a:gd name="T19" fmla="*/ 34 h 39"/>
                    <a:gd name="T20" fmla="*/ 9 w 165"/>
                    <a:gd name="T21" fmla="*/ 33 h 39"/>
                    <a:gd name="T22" fmla="*/ 93 w 165"/>
                    <a:gd name="T23" fmla="*/ 17 h 39"/>
                    <a:gd name="T24" fmla="*/ 133 w 165"/>
                    <a:gd name="T25" fmla="*/ 9 h 39"/>
                    <a:gd name="T26" fmla="*/ 152 w 165"/>
                    <a:gd name="T27" fmla="*/ 5 h 39"/>
                    <a:gd name="T28" fmla="*/ 157 w 165"/>
                    <a:gd name="T29" fmla="*/ 4 h 39"/>
                    <a:gd name="T30" fmla="*/ 156 w 165"/>
                    <a:gd name="T31" fmla="*/ 4 h 39"/>
                    <a:gd name="T32" fmla="*/ 151 w 165"/>
                    <a:gd name="T33" fmla="*/ 6 h 39"/>
                    <a:gd name="T34" fmla="*/ 78 w 165"/>
                    <a:gd name="T35" fmla="*/ 21 h 39"/>
                    <a:gd name="T36" fmla="*/ 0 w 165"/>
                    <a:gd name="T37" fmla="*/ 38 h 39"/>
                    <a:gd name="T38" fmla="*/ 0 w 165"/>
                    <a:gd name="T39" fmla="*/ 39 h 39"/>
                    <a:gd name="T40" fmla="*/ 68 w 165"/>
                    <a:gd name="T41" fmla="*/ 24 h 39"/>
                    <a:gd name="T42" fmla="*/ 143 w 165"/>
                    <a:gd name="T43" fmla="*/ 1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65" h="39">
                      <a:moveTo>
                        <a:pt x="143" y="10"/>
                      </a:moveTo>
                      <a:cubicBezTo>
                        <a:pt x="149" y="8"/>
                        <a:pt x="155" y="6"/>
                        <a:pt x="161" y="3"/>
                      </a:cubicBezTo>
                      <a:cubicBezTo>
                        <a:pt x="162" y="3"/>
                        <a:pt x="164" y="2"/>
                        <a:pt x="165" y="2"/>
                      </a:cubicBezTo>
                      <a:cubicBezTo>
                        <a:pt x="165" y="1"/>
                        <a:pt x="165" y="0"/>
                        <a:pt x="164" y="1"/>
                      </a:cubicBezTo>
                      <a:cubicBezTo>
                        <a:pt x="164" y="1"/>
                        <a:pt x="164" y="1"/>
                        <a:pt x="164" y="1"/>
                      </a:cubicBezTo>
                      <a:cubicBezTo>
                        <a:pt x="163" y="1"/>
                        <a:pt x="162" y="1"/>
                        <a:pt x="161" y="1"/>
                      </a:cubicBezTo>
                      <a:cubicBezTo>
                        <a:pt x="161" y="1"/>
                        <a:pt x="160" y="1"/>
                        <a:pt x="160" y="2"/>
                      </a:cubicBezTo>
                      <a:cubicBezTo>
                        <a:pt x="108" y="13"/>
                        <a:pt x="56" y="21"/>
                        <a:pt x="5" y="32"/>
                      </a:cubicBezTo>
                      <a:cubicBezTo>
                        <a:pt x="3" y="32"/>
                        <a:pt x="1" y="33"/>
                        <a:pt x="0" y="33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3" y="34"/>
                        <a:pt x="6" y="33"/>
                        <a:pt x="9" y="33"/>
                      </a:cubicBezTo>
                      <a:cubicBezTo>
                        <a:pt x="36" y="27"/>
                        <a:pt x="65" y="22"/>
                        <a:pt x="93" y="17"/>
                      </a:cubicBezTo>
                      <a:cubicBezTo>
                        <a:pt x="106" y="14"/>
                        <a:pt x="119" y="12"/>
                        <a:pt x="133" y="9"/>
                      </a:cubicBezTo>
                      <a:cubicBezTo>
                        <a:pt x="139" y="8"/>
                        <a:pt x="146" y="6"/>
                        <a:pt x="152" y="5"/>
                      </a:cubicBezTo>
                      <a:cubicBezTo>
                        <a:pt x="154" y="4"/>
                        <a:pt x="155" y="4"/>
                        <a:pt x="157" y="4"/>
                      </a:cubicBezTo>
                      <a:cubicBezTo>
                        <a:pt x="157" y="4"/>
                        <a:pt x="157" y="4"/>
                        <a:pt x="156" y="4"/>
                      </a:cubicBezTo>
                      <a:cubicBezTo>
                        <a:pt x="155" y="5"/>
                        <a:pt x="153" y="6"/>
                        <a:pt x="151" y="6"/>
                      </a:cubicBezTo>
                      <a:cubicBezTo>
                        <a:pt x="128" y="14"/>
                        <a:pt x="102" y="17"/>
                        <a:pt x="78" y="21"/>
                      </a:cubicBezTo>
                      <a:cubicBezTo>
                        <a:pt x="52" y="26"/>
                        <a:pt x="25" y="31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2" y="33"/>
                        <a:pt x="45" y="29"/>
                        <a:pt x="68" y="24"/>
                      </a:cubicBezTo>
                      <a:cubicBezTo>
                        <a:pt x="93" y="20"/>
                        <a:pt x="119" y="16"/>
                        <a:pt x="14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0" name="Freeform 4655"/>
                <p:cNvSpPr/>
                <p:nvPr/>
              </p:nvSpPr>
              <p:spPr bwMode="auto">
                <a:xfrm>
                  <a:off x="153" y="-307"/>
                  <a:ext cx="247" cy="68"/>
                </a:xfrm>
                <a:custGeom>
                  <a:avLst/>
                  <a:gdLst>
                    <a:gd name="T0" fmla="*/ 61 w 142"/>
                    <a:gd name="T1" fmla="*/ 24 h 39"/>
                    <a:gd name="T2" fmla="*/ 69 w 142"/>
                    <a:gd name="T3" fmla="*/ 22 h 39"/>
                    <a:gd name="T4" fmla="*/ 107 w 142"/>
                    <a:gd name="T5" fmla="*/ 12 h 39"/>
                    <a:gd name="T6" fmla="*/ 137 w 142"/>
                    <a:gd name="T7" fmla="*/ 4 h 39"/>
                    <a:gd name="T8" fmla="*/ 141 w 142"/>
                    <a:gd name="T9" fmla="*/ 2 h 39"/>
                    <a:gd name="T10" fmla="*/ 141 w 142"/>
                    <a:gd name="T11" fmla="*/ 1 h 39"/>
                    <a:gd name="T12" fmla="*/ 140 w 142"/>
                    <a:gd name="T13" fmla="*/ 1 h 39"/>
                    <a:gd name="T14" fmla="*/ 75 w 142"/>
                    <a:gd name="T15" fmla="*/ 20 h 39"/>
                    <a:gd name="T16" fmla="*/ 65 w 142"/>
                    <a:gd name="T17" fmla="*/ 22 h 39"/>
                    <a:gd name="T18" fmla="*/ 0 w 142"/>
                    <a:gd name="T19" fmla="*/ 38 h 39"/>
                    <a:gd name="T20" fmla="*/ 0 w 142"/>
                    <a:gd name="T21" fmla="*/ 39 h 39"/>
                    <a:gd name="T22" fmla="*/ 8 w 142"/>
                    <a:gd name="T23" fmla="*/ 37 h 39"/>
                    <a:gd name="T24" fmla="*/ 61 w 142"/>
                    <a:gd name="T25" fmla="*/ 24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2" h="39">
                      <a:moveTo>
                        <a:pt x="61" y="24"/>
                      </a:moveTo>
                      <a:cubicBezTo>
                        <a:pt x="64" y="24"/>
                        <a:pt x="66" y="23"/>
                        <a:pt x="69" y="22"/>
                      </a:cubicBezTo>
                      <a:cubicBezTo>
                        <a:pt x="82" y="19"/>
                        <a:pt x="94" y="16"/>
                        <a:pt x="107" y="12"/>
                      </a:cubicBezTo>
                      <a:cubicBezTo>
                        <a:pt x="117" y="10"/>
                        <a:pt x="128" y="8"/>
                        <a:pt x="137" y="4"/>
                      </a:cubicBezTo>
                      <a:cubicBezTo>
                        <a:pt x="139" y="3"/>
                        <a:pt x="140" y="2"/>
                        <a:pt x="141" y="2"/>
                      </a:cubicBezTo>
                      <a:cubicBezTo>
                        <a:pt x="142" y="1"/>
                        <a:pt x="141" y="0"/>
                        <a:pt x="141" y="1"/>
                      </a:cubicBezTo>
                      <a:cubicBezTo>
                        <a:pt x="140" y="1"/>
                        <a:pt x="140" y="1"/>
                        <a:pt x="140" y="1"/>
                      </a:cubicBezTo>
                      <a:cubicBezTo>
                        <a:pt x="119" y="7"/>
                        <a:pt x="97" y="14"/>
                        <a:pt x="75" y="20"/>
                      </a:cubicBezTo>
                      <a:cubicBezTo>
                        <a:pt x="72" y="20"/>
                        <a:pt x="68" y="21"/>
                        <a:pt x="65" y="22"/>
                      </a:cubicBezTo>
                      <a:cubicBezTo>
                        <a:pt x="43" y="27"/>
                        <a:pt x="22" y="33"/>
                        <a:pt x="0" y="38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2" y="39"/>
                        <a:pt x="5" y="38"/>
                        <a:pt x="8" y="37"/>
                      </a:cubicBezTo>
                      <a:cubicBezTo>
                        <a:pt x="26" y="33"/>
                        <a:pt x="43" y="29"/>
                        <a:pt x="61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1" name="Freeform 4656"/>
                <p:cNvSpPr/>
                <p:nvPr/>
              </p:nvSpPr>
              <p:spPr bwMode="auto">
                <a:xfrm>
                  <a:off x="153" y="-183"/>
                  <a:ext cx="134" cy="44"/>
                </a:xfrm>
                <a:custGeom>
                  <a:avLst/>
                  <a:gdLst>
                    <a:gd name="T0" fmla="*/ 51 w 77"/>
                    <a:gd name="T1" fmla="*/ 10 h 25"/>
                    <a:gd name="T2" fmla="*/ 71 w 77"/>
                    <a:gd name="T3" fmla="*/ 4 h 25"/>
                    <a:gd name="T4" fmla="*/ 73 w 77"/>
                    <a:gd name="T5" fmla="*/ 4 h 25"/>
                    <a:gd name="T6" fmla="*/ 74 w 77"/>
                    <a:gd name="T7" fmla="*/ 3 h 25"/>
                    <a:gd name="T8" fmla="*/ 77 w 77"/>
                    <a:gd name="T9" fmla="*/ 2 h 25"/>
                    <a:gd name="T10" fmla="*/ 76 w 77"/>
                    <a:gd name="T11" fmla="*/ 1 h 25"/>
                    <a:gd name="T12" fmla="*/ 75 w 77"/>
                    <a:gd name="T13" fmla="*/ 1 h 25"/>
                    <a:gd name="T14" fmla="*/ 49 w 77"/>
                    <a:gd name="T15" fmla="*/ 9 h 25"/>
                    <a:gd name="T16" fmla="*/ 39 w 77"/>
                    <a:gd name="T17" fmla="*/ 11 h 25"/>
                    <a:gd name="T18" fmla="*/ 30 w 77"/>
                    <a:gd name="T19" fmla="*/ 14 h 25"/>
                    <a:gd name="T20" fmla="*/ 0 w 77"/>
                    <a:gd name="T21" fmla="*/ 22 h 25"/>
                    <a:gd name="T22" fmla="*/ 0 w 77"/>
                    <a:gd name="T23" fmla="*/ 23 h 25"/>
                    <a:gd name="T24" fmla="*/ 8 w 77"/>
                    <a:gd name="T25" fmla="*/ 21 h 25"/>
                    <a:gd name="T26" fmla="*/ 0 w 77"/>
                    <a:gd name="T27" fmla="*/ 24 h 25"/>
                    <a:gd name="T28" fmla="*/ 0 w 77"/>
                    <a:gd name="T29" fmla="*/ 25 h 25"/>
                    <a:gd name="T30" fmla="*/ 31 w 77"/>
                    <a:gd name="T31" fmla="*/ 15 h 25"/>
                    <a:gd name="T32" fmla="*/ 51 w 77"/>
                    <a:gd name="T33" fmla="*/ 1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77" h="25">
                      <a:moveTo>
                        <a:pt x="51" y="10"/>
                      </a:moveTo>
                      <a:cubicBezTo>
                        <a:pt x="58" y="8"/>
                        <a:pt x="64" y="6"/>
                        <a:pt x="71" y="4"/>
                      </a:cubicBezTo>
                      <a:cubicBezTo>
                        <a:pt x="72" y="4"/>
                        <a:pt x="72" y="4"/>
                        <a:pt x="73" y="4"/>
                      </a:cubicBezTo>
                      <a:cubicBezTo>
                        <a:pt x="73" y="4"/>
                        <a:pt x="73" y="3"/>
                        <a:pt x="74" y="3"/>
                      </a:cubicBezTo>
                      <a:cubicBezTo>
                        <a:pt x="75" y="3"/>
                        <a:pt x="76" y="2"/>
                        <a:pt x="77" y="2"/>
                      </a:cubicBezTo>
                      <a:cubicBezTo>
                        <a:pt x="77" y="2"/>
                        <a:pt x="77" y="0"/>
                        <a:pt x="76" y="1"/>
                      </a:cubicBezTo>
                      <a:cubicBezTo>
                        <a:pt x="76" y="1"/>
                        <a:pt x="76" y="1"/>
                        <a:pt x="75" y="1"/>
                      </a:cubicBezTo>
                      <a:cubicBezTo>
                        <a:pt x="66" y="4"/>
                        <a:pt x="58" y="7"/>
                        <a:pt x="49" y="9"/>
                      </a:cubicBezTo>
                      <a:cubicBezTo>
                        <a:pt x="46" y="10"/>
                        <a:pt x="43" y="11"/>
                        <a:pt x="39" y="11"/>
                      </a:cubicBezTo>
                      <a:cubicBezTo>
                        <a:pt x="36" y="12"/>
                        <a:pt x="33" y="13"/>
                        <a:pt x="30" y="14"/>
                      </a:cubicBezTo>
                      <a:cubicBezTo>
                        <a:pt x="20" y="17"/>
                        <a:pt x="10" y="19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2"/>
                        <a:pt x="6" y="22"/>
                        <a:pt x="8" y="21"/>
                      </a:cubicBezTo>
                      <a:cubicBezTo>
                        <a:pt x="6" y="22"/>
                        <a:pt x="3" y="23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0" y="22"/>
                        <a:pt x="21" y="18"/>
                        <a:pt x="31" y="15"/>
                      </a:cubicBezTo>
                      <a:cubicBezTo>
                        <a:pt x="38" y="13"/>
                        <a:pt x="45" y="11"/>
                        <a:pt x="5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2" name="Freeform 4657"/>
                <p:cNvSpPr/>
                <p:nvPr/>
              </p:nvSpPr>
              <p:spPr bwMode="auto">
                <a:xfrm>
                  <a:off x="153" y="-261"/>
                  <a:ext cx="205" cy="55"/>
                </a:xfrm>
                <a:custGeom>
                  <a:avLst/>
                  <a:gdLst>
                    <a:gd name="T0" fmla="*/ 87 w 118"/>
                    <a:gd name="T1" fmla="*/ 11 h 32"/>
                    <a:gd name="T2" fmla="*/ 105 w 118"/>
                    <a:gd name="T3" fmla="*/ 5 h 32"/>
                    <a:gd name="T4" fmla="*/ 107 w 118"/>
                    <a:gd name="T5" fmla="*/ 4 h 32"/>
                    <a:gd name="T6" fmla="*/ 115 w 118"/>
                    <a:gd name="T7" fmla="*/ 2 h 32"/>
                    <a:gd name="T8" fmla="*/ 117 w 118"/>
                    <a:gd name="T9" fmla="*/ 1 h 32"/>
                    <a:gd name="T10" fmla="*/ 117 w 118"/>
                    <a:gd name="T11" fmla="*/ 0 h 32"/>
                    <a:gd name="T12" fmla="*/ 117 w 118"/>
                    <a:gd name="T13" fmla="*/ 0 h 32"/>
                    <a:gd name="T14" fmla="*/ 114 w 118"/>
                    <a:gd name="T15" fmla="*/ 1 h 32"/>
                    <a:gd name="T16" fmla="*/ 114 w 118"/>
                    <a:gd name="T17" fmla="*/ 1 h 32"/>
                    <a:gd name="T18" fmla="*/ 113 w 118"/>
                    <a:gd name="T19" fmla="*/ 1 h 32"/>
                    <a:gd name="T20" fmla="*/ 109 w 118"/>
                    <a:gd name="T21" fmla="*/ 2 h 32"/>
                    <a:gd name="T22" fmla="*/ 107 w 118"/>
                    <a:gd name="T23" fmla="*/ 3 h 32"/>
                    <a:gd name="T24" fmla="*/ 67 w 118"/>
                    <a:gd name="T25" fmla="*/ 14 h 32"/>
                    <a:gd name="T26" fmla="*/ 0 w 118"/>
                    <a:gd name="T27" fmla="*/ 29 h 32"/>
                    <a:gd name="T28" fmla="*/ 0 w 118"/>
                    <a:gd name="T29" fmla="*/ 30 h 32"/>
                    <a:gd name="T30" fmla="*/ 48 w 118"/>
                    <a:gd name="T31" fmla="*/ 19 h 32"/>
                    <a:gd name="T32" fmla="*/ 73 w 118"/>
                    <a:gd name="T33" fmla="*/ 14 h 32"/>
                    <a:gd name="T34" fmla="*/ 55 w 118"/>
                    <a:gd name="T35" fmla="*/ 19 h 32"/>
                    <a:gd name="T36" fmla="*/ 0 w 118"/>
                    <a:gd name="T37" fmla="*/ 31 h 32"/>
                    <a:gd name="T38" fmla="*/ 0 w 118"/>
                    <a:gd name="T39" fmla="*/ 32 h 32"/>
                    <a:gd name="T40" fmla="*/ 6 w 118"/>
                    <a:gd name="T41" fmla="*/ 31 h 32"/>
                    <a:gd name="T42" fmla="*/ 87 w 118"/>
                    <a:gd name="T43" fmla="*/ 1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18" h="32">
                      <a:moveTo>
                        <a:pt x="87" y="11"/>
                      </a:moveTo>
                      <a:cubicBezTo>
                        <a:pt x="93" y="9"/>
                        <a:pt x="99" y="7"/>
                        <a:pt x="105" y="5"/>
                      </a:cubicBezTo>
                      <a:cubicBezTo>
                        <a:pt x="106" y="5"/>
                        <a:pt x="106" y="5"/>
                        <a:pt x="107" y="4"/>
                      </a:cubicBezTo>
                      <a:cubicBezTo>
                        <a:pt x="109" y="4"/>
                        <a:pt x="112" y="3"/>
                        <a:pt x="115" y="2"/>
                      </a:cubicBezTo>
                      <a:cubicBezTo>
                        <a:pt x="116" y="2"/>
                        <a:pt x="117" y="1"/>
                        <a:pt x="117" y="1"/>
                      </a:cubicBezTo>
                      <a:cubicBezTo>
                        <a:pt x="118" y="1"/>
                        <a:pt x="118" y="0"/>
                        <a:pt x="117" y="0"/>
                      </a:cubicBezTo>
                      <a:cubicBezTo>
                        <a:pt x="117" y="0"/>
                        <a:pt x="117" y="0"/>
                        <a:pt x="117" y="0"/>
                      </a:cubicBezTo>
                      <a:cubicBezTo>
                        <a:pt x="116" y="0"/>
                        <a:pt x="115" y="1"/>
                        <a:pt x="114" y="1"/>
                      </a:cubicBezTo>
                      <a:cubicBezTo>
                        <a:pt x="114" y="1"/>
                        <a:pt x="114" y="1"/>
                        <a:pt x="114" y="1"/>
                      </a:cubicBezTo>
                      <a:cubicBezTo>
                        <a:pt x="114" y="1"/>
                        <a:pt x="113" y="1"/>
                        <a:pt x="113" y="1"/>
                      </a:cubicBezTo>
                      <a:cubicBezTo>
                        <a:pt x="112" y="1"/>
                        <a:pt x="110" y="2"/>
                        <a:pt x="109" y="2"/>
                      </a:cubicBezTo>
                      <a:cubicBezTo>
                        <a:pt x="108" y="2"/>
                        <a:pt x="108" y="3"/>
                        <a:pt x="107" y="3"/>
                      </a:cubicBezTo>
                      <a:cubicBezTo>
                        <a:pt x="94" y="7"/>
                        <a:pt x="81" y="12"/>
                        <a:pt x="67" y="14"/>
                      </a:cubicBezTo>
                      <a:cubicBezTo>
                        <a:pt x="44" y="19"/>
                        <a:pt x="22" y="24"/>
                        <a:pt x="0" y="29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6" y="26"/>
                        <a:pt x="32" y="22"/>
                        <a:pt x="48" y="19"/>
                      </a:cubicBezTo>
                      <a:cubicBezTo>
                        <a:pt x="57" y="18"/>
                        <a:pt x="65" y="16"/>
                        <a:pt x="73" y="14"/>
                      </a:cubicBezTo>
                      <a:cubicBezTo>
                        <a:pt x="67" y="16"/>
                        <a:pt x="61" y="17"/>
                        <a:pt x="55" y="19"/>
                      </a:cubicBezTo>
                      <a:cubicBezTo>
                        <a:pt x="37" y="23"/>
                        <a:pt x="18" y="27"/>
                        <a:pt x="0" y="31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2"/>
                        <a:pt x="4" y="31"/>
                        <a:pt x="6" y="31"/>
                      </a:cubicBezTo>
                      <a:cubicBezTo>
                        <a:pt x="33" y="25"/>
                        <a:pt x="61" y="20"/>
                        <a:pt x="8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3" name="Freeform 4658"/>
                <p:cNvSpPr/>
                <p:nvPr/>
              </p:nvSpPr>
              <p:spPr bwMode="auto">
                <a:xfrm>
                  <a:off x="153" y="-127"/>
                  <a:ext cx="82" cy="26"/>
                </a:xfrm>
                <a:custGeom>
                  <a:avLst/>
                  <a:gdLst>
                    <a:gd name="T0" fmla="*/ 45 w 47"/>
                    <a:gd name="T1" fmla="*/ 3 h 15"/>
                    <a:gd name="T2" fmla="*/ 47 w 47"/>
                    <a:gd name="T3" fmla="*/ 2 h 15"/>
                    <a:gd name="T4" fmla="*/ 47 w 47"/>
                    <a:gd name="T5" fmla="*/ 1 h 15"/>
                    <a:gd name="T6" fmla="*/ 46 w 47"/>
                    <a:gd name="T7" fmla="*/ 0 h 15"/>
                    <a:gd name="T8" fmla="*/ 0 w 47"/>
                    <a:gd name="T9" fmla="*/ 11 h 15"/>
                    <a:gd name="T10" fmla="*/ 0 w 47"/>
                    <a:gd name="T11" fmla="*/ 13 h 15"/>
                    <a:gd name="T12" fmla="*/ 41 w 47"/>
                    <a:gd name="T13" fmla="*/ 3 h 15"/>
                    <a:gd name="T14" fmla="*/ 32 w 47"/>
                    <a:gd name="T15" fmla="*/ 6 h 15"/>
                    <a:gd name="T16" fmla="*/ 19 w 47"/>
                    <a:gd name="T17" fmla="*/ 10 h 15"/>
                    <a:gd name="T18" fmla="*/ 0 w 47"/>
                    <a:gd name="T19" fmla="*/ 14 h 15"/>
                    <a:gd name="T20" fmla="*/ 0 w 47"/>
                    <a:gd name="T21" fmla="*/ 15 h 15"/>
                    <a:gd name="T22" fmla="*/ 0 w 47"/>
                    <a:gd name="T23" fmla="*/ 15 h 15"/>
                    <a:gd name="T24" fmla="*/ 45 w 47"/>
                    <a:gd name="T25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7" h="15">
                      <a:moveTo>
                        <a:pt x="45" y="3"/>
                      </a:moveTo>
                      <a:cubicBezTo>
                        <a:pt x="45" y="2"/>
                        <a:pt x="46" y="2"/>
                        <a:pt x="47" y="2"/>
                      </a:cubicBezTo>
                      <a:cubicBezTo>
                        <a:pt x="47" y="1"/>
                        <a:pt x="47" y="1"/>
                        <a:pt x="47" y="1"/>
                      </a:cubicBezTo>
                      <a:cubicBezTo>
                        <a:pt x="47" y="0"/>
                        <a:pt x="46" y="0"/>
                        <a:pt x="46" y="0"/>
                      </a:cubicBezTo>
                      <a:cubicBezTo>
                        <a:pt x="31" y="5"/>
                        <a:pt x="15" y="8"/>
                        <a:pt x="0" y="11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3" y="10"/>
                        <a:pt x="27" y="7"/>
                        <a:pt x="41" y="3"/>
                      </a:cubicBezTo>
                      <a:cubicBezTo>
                        <a:pt x="38" y="5"/>
                        <a:pt x="35" y="6"/>
                        <a:pt x="32" y="6"/>
                      </a:cubicBezTo>
                      <a:cubicBezTo>
                        <a:pt x="28" y="8"/>
                        <a:pt x="23" y="9"/>
                        <a:pt x="19" y="10"/>
                      </a:cubicBezTo>
                      <a:cubicBezTo>
                        <a:pt x="13" y="11"/>
                        <a:pt x="6" y="13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5" y="12"/>
                        <a:pt x="31" y="10"/>
                        <a:pt x="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4" name="Freeform 4659"/>
                <p:cNvSpPr/>
                <p:nvPr/>
              </p:nvSpPr>
              <p:spPr bwMode="auto">
                <a:xfrm>
                  <a:off x="153" y="-289"/>
                  <a:ext cx="233" cy="70"/>
                </a:xfrm>
                <a:custGeom>
                  <a:avLst/>
                  <a:gdLst>
                    <a:gd name="T0" fmla="*/ 80 w 134"/>
                    <a:gd name="T1" fmla="*/ 21 h 40"/>
                    <a:gd name="T2" fmla="*/ 129 w 134"/>
                    <a:gd name="T3" fmla="*/ 3 h 40"/>
                    <a:gd name="T4" fmla="*/ 133 w 134"/>
                    <a:gd name="T5" fmla="*/ 2 h 40"/>
                    <a:gd name="T6" fmla="*/ 132 w 134"/>
                    <a:gd name="T7" fmla="*/ 0 h 40"/>
                    <a:gd name="T8" fmla="*/ 131 w 134"/>
                    <a:gd name="T9" fmla="*/ 1 h 40"/>
                    <a:gd name="T10" fmla="*/ 98 w 134"/>
                    <a:gd name="T11" fmla="*/ 11 h 40"/>
                    <a:gd name="T12" fmla="*/ 61 w 134"/>
                    <a:gd name="T13" fmla="*/ 20 h 40"/>
                    <a:gd name="T14" fmla="*/ 26 w 134"/>
                    <a:gd name="T15" fmla="*/ 30 h 40"/>
                    <a:gd name="T16" fmla="*/ 0 w 134"/>
                    <a:gd name="T17" fmla="*/ 36 h 40"/>
                    <a:gd name="T18" fmla="*/ 0 w 134"/>
                    <a:gd name="T19" fmla="*/ 37 h 40"/>
                    <a:gd name="T20" fmla="*/ 53 w 134"/>
                    <a:gd name="T21" fmla="*/ 23 h 40"/>
                    <a:gd name="T22" fmla="*/ 86 w 134"/>
                    <a:gd name="T23" fmla="*/ 15 h 40"/>
                    <a:gd name="T24" fmla="*/ 116 w 134"/>
                    <a:gd name="T25" fmla="*/ 7 h 40"/>
                    <a:gd name="T26" fmla="*/ 104 w 134"/>
                    <a:gd name="T27" fmla="*/ 11 h 40"/>
                    <a:gd name="T28" fmla="*/ 66 w 134"/>
                    <a:gd name="T29" fmla="*/ 23 h 40"/>
                    <a:gd name="T30" fmla="*/ 0 w 134"/>
                    <a:gd name="T31" fmla="*/ 39 h 40"/>
                    <a:gd name="T32" fmla="*/ 0 w 134"/>
                    <a:gd name="T33" fmla="*/ 40 h 40"/>
                    <a:gd name="T34" fmla="*/ 24 w 134"/>
                    <a:gd name="T35" fmla="*/ 35 h 40"/>
                    <a:gd name="T36" fmla="*/ 80 w 134"/>
                    <a:gd name="T37" fmla="*/ 2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4" h="40">
                      <a:moveTo>
                        <a:pt x="80" y="21"/>
                      </a:moveTo>
                      <a:cubicBezTo>
                        <a:pt x="96" y="16"/>
                        <a:pt x="112" y="9"/>
                        <a:pt x="129" y="3"/>
                      </a:cubicBezTo>
                      <a:cubicBezTo>
                        <a:pt x="130" y="3"/>
                        <a:pt x="131" y="2"/>
                        <a:pt x="133" y="2"/>
                      </a:cubicBezTo>
                      <a:cubicBezTo>
                        <a:pt x="134" y="1"/>
                        <a:pt x="133" y="0"/>
                        <a:pt x="132" y="0"/>
                      </a:cubicBezTo>
                      <a:cubicBezTo>
                        <a:pt x="132" y="1"/>
                        <a:pt x="131" y="1"/>
                        <a:pt x="131" y="1"/>
                      </a:cubicBezTo>
                      <a:cubicBezTo>
                        <a:pt x="120" y="4"/>
                        <a:pt x="109" y="8"/>
                        <a:pt x="98" y="11"/>
                      </a:cubicBezTo>
                      <a:cubicBezTo>
                        <a:pt x="86" y="14"/>
                        <a:pt x="73" y="17"/>
                        <a:pt x="61" y="20"/>
                      </a:cubicBezTo>
                      <a:cubicBezTo>
                        <a:pt x="49" y="23"/>
                        <a:pt x="38" y="27"/>
                        <a:pt x="26" y="30"/>
                      </a:cubicBezTo>
                      <a:cubicBezTo>
                        <a:pt x="17" y="32"/>
                        <a:pt x="8" y="34"/>
                        <a:pt x="0" y="3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7" y="33"/>
                        <a:pt x="35" y="29"/>
                        <a:pt x="53" y="23"/>
                      </a:cubicBezTo>
                      <a:cubicBezTo>
                        <a:pt x="64" y="20"/>
                        <a:pt x="75" y="18"/>
                        <a:pt x="86" y="15"/>
                      </a:cubicBezTo>
                      <a:cubicBezTo>
                        <a:pt x="96" y="13"/>
                        <a:pt x="106" y="10"/>
                        <a:pt x="116" y="7"/>
                      </a:cubicBezTo>
                      <a:cubicBezTo>
                        <a:pt x="112" y="8"/>
                        <a:pt x="108" y="9"/>
                        <a:pt x="104" y="11"/>
                      </a:cubicBezTo>
                      <a:cubicBezTo>
                        <a:pt x="92" y="16"/>
                        <a:pt x="79" y="19"/>
                        <a:pt x="66" y="23"/>
                      </a:cubicBezTo>
                      <a:cubicBezTo>
                        <a:pt x="44" y="29"/>
                        <a:pt x="22" y="34"/>
                        <a:pt x="0" y="39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8" y="38"/>
                        <a:pt x="16" y="36"/>
                        <a:pt x="24" y="35"/>
                      </a:cubicBezTo>
                      <a:cubicBezTo>
                        <a:pt x="42" y="30"/>
                        <a:pt x="61" y="26"/>
                        <a:pt x="8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5" name="Freeform 4660"/>
                <p:cNvSpPr/>
                <p:nvPr/>
              </p:nvSpPr>
              <p:spPr bwMode="auto">
                <a:xfrm>
                  <a:off x="153" y="-226"/>
                  <a:ext cx="172" cy="52"/>
                </a:xfrm>
                <a:custGeom>
                  <a:avLst/>
                  <a:gdLst>
                    <a:gd name="T0" fmla="*/ 72 w 99"/>
                    <a:gd name="T1" fmla="*/ 10 h 30"/>
                    <a:gd name="T2" fmla="*/ 89 w 99"/>
                    <a:gd name="T3" fmla="*/ 4 h 30"/>
                    <a:gd name="T4" fmla="*/ 93 w 99"/>
                    <a:gd name="T5" fmla="*/ 3 h 30"/>
                    <a:gd name="T6" fmla="*/ 96 w 99"/>
                    <a:gd name="T7" fmla="*/ 2 h 30"/>
                    <a:gd name="T8" fmla="*/ 97 w 99"/>
                    <a:gd name="T9" fmla="*/ 2 h 30"/>
                    <a:gd name="T10" fmla="*/ 99 w 99"/>
                    <a:gd name="T11" fmla="*/ 2 h 30"/>
                    <a:gd name="T12" fmla="*/ 98 w 99"/>
                    <a:gd name="T13" fmla="*/ 0 h 30"/>
                    <a:gd name="T14" fmla="*/ 98 w 99"/>
                    <a:gd name="T15" fmla="*/ 0 h 30"/>
                    <a:gd name="T16" fmla="*/ 88 w 99"/>
                    <a:gd name="T17" fmla="*/ 3 h 30"/>
                    <a:gd name="T18" fmla="*/ 82 w 99"/>
                    <a:gd name="T19" fmla="*/ 4 h 30"/>
                    <a:gd name="T20" fmla="*/ 2 w 99"/>
                    <a:gd name="T21" fmla="*/ 21 h 30"/>
                    <a:gd name="T22" fmla="*/ 0 w 99"/>
                    <a:gd name="T23" fmla="*/ 22 h 30"/>
                    <a:gd name="T24" fmla="*/ 0 w 99"/>
                    <a:gd name="T25" fmla="*/ 24 h 30"/>
                    <a:gd name="T26" fmla="*/ 76 w 99"/>
                    <a:gd name="T27" fmla="*/ 7 h 30"/>
                    <a:gd name="T28" fmla="*/ 63 w 99"/>
                    <a:gd name="T29" fmla="*/ 12 h 30"/>
                    <a:gd name="T30" fmla="*/ 22 w 99"/>
                    <a:gd name="T31" fmla="*/ 22 h 30"/>
                    <a:gd name="T32" fmla="*/ 0 w 99"/>
                    <a:gd name="T33" fmla="*/ 28 h 30"/>
                    <a:gd name="T34" fmla="*/ 0 w 99"/>
                    <a:gd name="T35" fmla="*/ 30 h 30"/>
                    <a:gd name="T36" fmla="*/ 35 w 99"/>
                    <a:gd name="T37" fmla="*/ 20 h 30"/>
                    <a:gd name="T38" fmla="*/ 72 w 99"/>
                    <a:gd name="T39" fmla="*/ 1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9" h="30">
                      <a:moveTo>
                        <a:pt x="72" y="10"/>
                      </a:moveTo>
                      <a:cubicBezTo>
                        <a:pt x="78" y="8"/>
                        <a:pt x="84" y="6"/>
                        <a:pt x="89" y="4"/>
                      </a:cubicBezTo>
                      <a:cubicBezTo>
                        <a:pt x="91" y="4"/>
                        <a:pt x="92" y="3"/>
                        <a:pt x="93" y="3"/>
                      </a:cubicBezTo>
                      <a:cubicBezTo>
                        <a:pt x="95" y="3"/>
                        <a:pt x="95" y="3"/>
                        <a:pt x="96" y="2"/>
                      </a:cubicBezTo>
                      <a:cubicBezTo>
                        <a:pt x="96" y="2"/>
                        <a:pt x="96" y="2"/>
                        <a:pt x="97" y="2"/>
                      </a:cubicBezTo>
                      <a:cubicBezTo>
                        <a:pt x="97" y="2"/>
                        <a:pt x="98" y="2"/>
                        <a:pt x="99" y="2"/>
                      </a:cubicBezTo>
                      <a:cubicBezTo>
                        <a:pt x="99" y="1"/>
                        <a:pt x="99" y="0"/>
                        <a:pt x="98" y="0"/>
                      </a:cubicBezTo>
                      <a:cubicBezTo>
                        <a:pt x="98" y="0"/>
                        <a:pt x="98" y="0"/>
                        <a:pt x="98" y="0"/>
                      </a:cubicBezTo>
                      <a:cubicBezTo>
                        <a:pt x="95" y="1"/>
                        <a:pt x="92" y="2"/>
                        <a:pt x="88" y="3"/>
                      </a:cubicBezTo>
                      <a:cubicBezTo>
                        <a:pt x="86" y="3"/>
                        <a:pt x="84" y="4"/>
                        <a:pt x="82" y="4"/>
                      </a:cubicBezTo>
                      <a:cubicBezTo>
                        <a:pt x="56" y="11"/>
                        <a:pt x="29" y="15"/>
                        <a:pt x="2" y="21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5" y="18"/>
                        <a:pt x="51" y="13"/>
                        <a:pt x="76" y="7"/>
                      </a:cubicBezTo>
                      <a:cubicBezTo>
                        <a:pt x="71" y="9"/>
                        <a:pt x="67" y="10"/>
                        <a:pt x="63" y="12"/>
                      </a:cubicBezTo>
                      <a:cubicBezTo>
                        <a:pt x="49" y="16"/>
                        <a:pt x="36" y="19"/>
                        <a:pt x="22" y="22"/>
                      </a:cubicBezTo>
                      <a:cubicBezTo>
                        <a:pt x="15" y="24"/>
                        <a:pt x="7" y="26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2" y="26"/>
                        <a:pt x="23" y="23"/>
                        <a:pt x="35" y="20"/>
                      </a:cubicBezTo>
                      <a:cubicBezTo>
                        <a:pt x="48" y="17"/>
                        <a:pt x="60" y="14"/>
                        <a:pt x="7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6" name="Freeform 4661"/>
                <p:cNvSpPr/>
                <p:nvPr/>
              </p:nvSpPr>
              <p:spPr bwMode="auto">
                <a:xfrm>
                  <a:off x="153" y="-239"/>
                  <a:ext cx="184" cy="47"/>
                </a:xfrm>
                <a:custGeom>
                  <a:avLst/>
                  <a:gdLst>
                    <a:gd name="T0" fmla="*/ 99 w 106"/>
                    <a:gd name="T1" fmla="*/ 3 h 27"/>
                    <a:gd name="T2" fmla="*/ 102 w 106"/>
                    <a:gd name="T3" fmla="*/ 2 h 27"/>
                    <a:gd name="T4" fmla="*/ 103 w 106"/>
                    <a:gd name="T5" fmla="*/ 2 h 27"/>
                    <a:gd name="T6" fmla="*/ 105 w 106"/>
                    <a:gd name="T7" fmla="*/ 2 h 27"/>
                    <a:gd name="T8" fmla="*/ 105 w 106"/>
                    <a:gd name="T9" fmla="*/ 0 h 27"/>
                    <a:gd name="T10" fmla="*/ 105 w 106"/>
                    <a:gd name="T11" fmla="*/ 0 h 27"/>
                    <a:gd name="T12" fmla="*/ 25 w 106"/>
                    <a:gd name="T13" fmla="*/ 18 h 27"/>
                    <a:gd name="T14" fmla="*/ 0 w 106"/>
                    <a:gd name="T15" fmla="*/ 23 h 27"/>
                    <a:gd name="T16" fmla="*/ 0 w 106"/>
                    <a:gd name="T17" fmla="*/ 24 h 27"/>
                    <a:gd name="T18" fmla="*/ 66 w 106"/>
                    <a:gd name="T19" fmla="*/ 10 h 27"/>
                    <a:gd name="T20" fmla="*/ 54 w 106"/>
                    <a:gd name="T21" fmla="*/ 14 h 27"/>
                    <a:gd name="T22" fmla="*/ 0 w 106"/>
                    <a:gd name="T23" fmla="*/ 25 h 27"/>
                    <a:gd name="T24" fmla="*/ 0 w 106"/>
                    <a:gd name="T25" fmla="*/ 27 h 27"/>
                    <a:gd name="T26" fmla="*/ 54 w 106"/>
                    <a:gd name="T27" fmla="*/ 15 h 27"/>
                    <a:gd name="T28" fmla="*/ 99 w 106"/>
                    <a:gd name="T29" fmla="*/ 3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06" h="27">
                      <a:moveTo>
                        <a:pt x="99" y="3"/>
                      </a:moveTo>
                      <a:cubicBezTo>
                        <a:pt x="101" y="3"/>
                        <a:pt x="102" y="3"/>
                        <a:pt x="102" y="2"/>
                      </a:cubicBezTo>
                      <a:cubicBezTo>
                        <a:pt x="102" y="2"/>
                        <a:pt x="103" y="2"/>
                        <a:pt x="103" y="2"/>
                      </a:cubicBezTo>
                      <a:cubicBezTo>
                        <a:pt x="104" y="2"/>
                        <a:pt x="104" y="2"/>
                        <a:pt x="105" y="2"/>
                      </a:cubicBezTo>
                      <a:cubicBezTo>
                        <a:pt x="106" y="1"/>
                        <a:pt x="106" y="0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8" y="7"/>
                        <a:pt x="52" y="13"/>
                        <a:pt x="25" y="18"/>
                      </a:cubicBezTo>
                      <a:cubicBezTo>
                        <a:pt x="16" y="19"/>
                        <a:pt x="8" y="21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2" y="19"/>
                        <a:pt x="44" y="15"/>
                        <a:pt x="66" y="10"/>
                      </a:cubicBezTo>
                      <a:cubicBezTo>
                        <a:pt x="62" y="12"/>
                        <a:pt x="58" y="13"/>
                        <a:pt x="54" y="14"/>
                      </a:cubicBezTo>
                      <a:cubicBezTo>
                        <a:pt x="36" y="18"/>
                        <a:pt x="18" y="21"/>
                        <a:pt x="0" y="25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18" y="23"/>
                        <a:pt x="36" y="20"/>
                        <a:pt x="54" y="15"/>
                      </a:cubicBezTo>
                      <a:cubicBezTo>
                        <a:pt x="69" y="11"/>
                        <a:pt x="84" y="7"/>
                        <a:pt x="9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7" name="Freeform 4662"/>
                <p:cNvSpPr/>
                <p:nvPr/>
              </p:nvSpPr>
              <p:spPr bwMode="auto">
                <a:xfrm>
                  <a:off x="153" y="-206"/>
                  <a:ext cx="155" cy="53"/>
                </a:xfrm>
                <a:custGeom>
                  <a:avLst/>
                  <a:gdLst>
                    <a:gd name="T0" fmla="*/ 49 w 89"/>
                    <a:gd name="T1" fmla="*/ 15 h 30"/>
                    <a:gd name="T2" fmla="*/ 83 w 89"/>
                    <a:gd name="T3" fmla="*/ 4 h 30"/>
                    <a:gd name="T4" fmla="*/ 84 w 89"/>
                    <a:gd name="T5" fmla="*/ 4 h 30"/>
                    <a:gd name="T6" fmla="*/ 85 w 89"/>
                    <a:gd name="T7" fmla="*/ 3 h 30"/>
                    <a:gd name="T8" fmla="*/ 88 w 89"/>
                    <a:gd name="T9" fmla="*/ 2 h 30"/>
                    <a:gd name="T10" fmla="*/ 88 w 89"/>
                    <a:gd name="T11" fmla="*/ 0 h 30"/>
                    <a:gd name="T12" fmla="*/ 87 w 89"/>
                    <a:gd name="T13" fmla="*/ 1 h 30"/>
                    <a:gd name="T14" fmla="*/ 0 w 89"/>
                    <a:gd name="T15" fmla="*/ 24 h 30"/>
                    <a:gd name="T16" fmla="*/ 0 w 89"/>
                    <a:gd name="T17" fmla="*/ 25 h 30"/>
                    <a:gd name="T18" fmla="*/ 44 w 89"/>
                    <a:gd name="T19" fmla="*/ 15 h 30"/>
                    <a:gd name="T20" fmla="*/ 46 w 89"/>
                    <a:gd name="T21" fmla="*/ 15 h 30"/>
                    <a:gd name="T22" fmla="*/ 0 w 89"/>
                    <a:gd name="T23" fmla="*/ 28 h 30"/>
                    <a:gd name="T24" fmla="*/ 0 w 89"/>
                    <a:gd name="T25" fmla="*/ 30 h 30"/>
                    <a:gd name="T26" fmla="*/ 1 w 89"/>
                    <a:gd name="T27" fmla="*/ 29 h 30"/>
                    <a:gd name="T28" fmla="*/ 49 w 89"/>
                    <a:gd name="T29" fmla="*/ 15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0">
                      <a:moveTo>
                        <a:pt x="49" y="15"/>
                      </a:moveTo>
                      <a:cubicBezTo>
                        <a:pt x="60" y="12"/>
                        <a:pt x="72" y="9"/>
                        <a:pt x="83" y="4"/>
                      </a:cubicBezTo>
                      <a:cubicBezTo>
                        <a:pt x="84" y="4"/>
                        <a:pt x="84" y="4"/>
                        <a:pt x="84" y="4"/>
                      </a:cubicBezTo>
                      <a:cubicBezTo>
                        <a:pt x="85" y="4"/>
                        <a:pt x="85" y="3"/>
                        <a:pt x="85" y="3"/>
                      </a:cubicBezTo>
                      <a:cubicBezTo>
                        <a:pt x="86" y="3"/>
                        <a:pt x="87" y="2"/>
                        <a:pt x="88" y="2"/>
                      </a:cubicBezTo>
                      <a:cubicBezTo>
                        <a:pt x="89" y="1"/>
                        <a:pt x="89" y="0"/>
                        <a:pt x="88" y="0"/>
                      </a:cubicBezTo>
                      <a:cubicBezTo>
                        <a:pt x="88" y="1"/>
                        <a:pt x="87" y="1"/>
                        <a:pt x="87" y="1"/>
                      </a:cubicBezTo>
                      <a:cubicBezTo>
                        <a:pt x="59" y="12"/>
                        <a:pt x="29" y="18"/>
                        <a:pt x="0" y="2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4" y="22"/>
                        <a:pt x="29" y="19"/>
                        <a:pt x="44" y="15"/>
                      </a:cubicBezTo>
                      <a:cubicBezTo>
                        <a:pt x="44" y="15"/>
                        <a:pt x="45" y="15"/>
                        <a:pt x="46" y="15"/>
                      </a:cubicBezTo>
                      <a:cubicBezTo>
                        <a:pt x="31" y="20"/>
                        <a:pt x="15" y="24"/>
                        <a:pt x="0" y="28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17" y="25"/>
                        <a:pt x="33" y="21"/>
                        <a:pt x="49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8" name="Freeform 4663"/>
                <p:cNvSpPr/>
                <p:nvPr/>
              </p:nvSpPr>
              <p:spPr bwMode="auto">
                <a:xfrm>
                  <a:off x="153" y="-82"/>
                  <a:ext cx="51" cy="18"/>
                </a:xfrm>
                <a:custGeom>
                  <a:avLst/>
                  <a:gdLst>
                    <a:gd name="T0" fmla="*/ 24 w 29"/>
                    <a:gd name="T1" fmla="*/ 3 h 10"/>
                    <a:gd name="T2" fmla="*/ 28 w 29"/>
                    <a:gd name="T3" fmla="*/ 1 h 10"/>
                    <a:gd name="T4" fmla="*/ 28 w 29"/>
                    <a:gd name="T5" fmla="*/ 0 h 10"/>
                    <a:gd name="T6" fmla="*/ 26 w 29"/>
                    <a:gd name="T7" fmla="*/ 1 h 10"/>
                    <a:gd name="T8" fmla="*/ 21 w 29"/>
                    <a:gd name="T9" fmla="*/ 2 h 10"/>
                    <a:gd name="T10" fmla="*/ 0 w 29"/>
                    <a:gd name="T11" fmla="*/ 6 h 10"/>
                    <a:gd name="T12" fmla="*/ 0 w 29"/>
                    <a:gd name="T13" fmla="*/ 7 h 10"/>
                    <a:gd name="T14" fmla="*/ 8 w 29"/>
                    <a:gd name="T15" fmla="*/ 6 h 10"/>
                    <a:gd name="T16" fmla="*/ 0 w 29"/>
                    <a:gd name="T17" fmla="*/ 8 h 10"/>
                    <a:gd name="T18" fmla="*/ 0 w 29"/>
                    <a:gd name="T19" fmla="*/ 8 h 10"/>
                    <a:gd name="T20" fmla="*/ 0 w 29"/>
                    <a:gd name="T21" fmla="*/ 10 h 10"/>
                    <a:gd name="T22" fmla="*/ 19 w 29"/>
                    <a:gd name="T23" fmla="*/ 4 h 10"/>
                    <a:gd name="T24" fmla="*/ 24 w 29"/>
                    <a:gd name="T25" fmla="*/ 3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9" h="10">
                      <a:moveTo>
                        <a:pt x="24" y="3"/>
                      </a:moveTo>
                      <a:cubicBezTo>
                        <a:pt x="25" y="2"/>
                        <a:pt x="27" y="2"/>
                        <a:pt x="28" y="1"/>
                      </a:cubicBezTo>
                      <a:cubicBezTo>
                        <a:pt x="29" y="1"/>
                        <a:pt x="29" y="0"/>
                        <a:pt x="28" y="0"/>
                      </a:cubicBezTo>
                      <a:cubicBezTo>
                        <a:pt x="27" y="0"/>
                        <a:pt x="26" y="0"/>
                        <a:pt x="26" y="1"/>
                      </a:cubicBezTo>
                      <a:cubicBezTo>
                        <a:pt x="24" y="1"/>
                        <a:pt x="23" y="1"/>
                        <a:pt x="21" y="2"/>
                      </a:cubicBezTo>
                      <a:cubicBezTo>
                        <a:pt x="14" y="4"/>
                        <a:pt x="7" y="5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7"/>
                        <a:pt x="5" y="6"/>
                        <a:pt x="8" y="6"/>
                      </a:cubicBezTo>
                      <a:cubicBezTo>
                        <a:pt x="5" y="7"/>
                        <a:pt x="3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13" y="6"/>
                        <a:pt x="19" y="4"/>
                      </a:cubicBezTo>
                      <a:cubicBezTo>
                        <a:pt x="21" y="4"/>
                        <a:pt x="22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9" name="Freeform 4664"/>
                <p:cNvSpPr/>
                <p:nvPr/>
              </p:nvSpPr>
              <p:spPr bwMode="auto">
                <a:xfrm>
                  <a:off x="153" y="-68"/>
                  <a:ext cx="33" cy="14"/>
                </a:xfrm>
                <a:custGeom>
                  <a:avLst/>
                  <a:gdLst>
                    <a:gd name="T0" fmla="*/ 16 w 19"/>
                    <a:gd name="T1" fmla="*/ 1 h 8"/>
                    <a:gd name="T2" fmla="*/ 16 w 19"/>
                    <a:gd name="T3" fmla="*/ 0 h 8"/>
                    <a:gd name="T4" fmla="*/ 15 w 19"/>
                    <a:gd name="T5" fmla="*/ 0 h 8"/>
                    <a:gd name="T6" fmla="*/ 0 w 19"/>
                    <a:gd name="T7" fmla="*/ 3 h 8"/>
                    <a:gd name="T8" fmla="*/ 0 w 19"/>
                    <a:gd name="T9" fmla="*/ 5 h 8"/>
                    <a:gd name="T10" fmla="*/ 10 w 19"/>
                    <a:gd name="T11" fmla="*/ 2 h 8"/>
                    <a:gd name="T12" fmla="*/ 5 w 19"/>
                    <a:gd name="T13" fmla="*/ 5 h 8"/>
                    <a:gd name="T14" fmla="*/ 0 w 19"/>
                    <a:gd name="T15" fmla="*/ 7 h 8"/>
                    <a:gd name="T16" fmla="*/ 0 w 19"/>
                    <a:gd name="T17" fmla="*/ 8 h 8"/>
                    <a:gd name="T18" fmla="*/ 12 w 19"/>
                    <a:gd name="T19" fmla="*/ 3 h 8"/>
                    <a:gd name="T20" fmla="*/ 16 w 19"/>
                    <a:gd name="T2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8">
                      <a:moveTo>
                        <a:pt x="16" y="1"/>
                      </a:moveTo>
                      <a:cubicBezTo>
                        <a:pt x="17" y="1"/>
                        <a:pt x="16" y="0"/>
                        <a:pt x="16" y="0"/>
                      </a:cubicBez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0" y="1"/>
                        <a:pt x="5" y="2"/>
                        <a:pt x="0" y="3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4"/>
                        <a:pt x="7" y="3"/>
                        <a:pt x="10" y="2"/>
                      </a:cubicBezTo>
                      <a:cubicBezTo>
                        <a:pt x="19" y="0"/>
                        <a:pt x="5" y="5"/>
                        <a:pt x="5" y="5"/>
                      </a:cubicBezTo>
                      <a:cubicBezTo>
                        <a:pt x="3" y="6"/>
                        <a:pt x="2" y="6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7"/>
                        <a:pt x="8" y="5"/>
                        <a:pt x="12" y="3"/>
                      </a:cubicBezTo>
                      <a:cubicBezTo>
                        <a:pt x="14" y="3"/>
                        <a:pt x="15" y="2"/>
                        <a:pt x="1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0" name="Freeform 4665"/>
                <p:cNvSpPr/>
                <p:nvPr/>
              </p:nvSpPr>
              <p:spPr bwMode="auto">
                <a:xfrm>
                  <a:off x="153" y="-106"/>
                  <a:ext cx="68" cy="26"/>
                </a:xfrm>
                <a:custGeom>
                  <a:avLst/>
                  <a:gdLst>
                    <a:gd name="T0" fmla="*/ 34 w 39"/>
                    <a:gd name="T1" fmla="*/ 3 h 15"/>
                    <a:gd name="T2" fmla="*/ 35 w 39"/>
                    <a:gd name="T3" fmla="*/ 3 h 15"/>
                    <a:gd name="T4" fmla="*/ 38 w 39"/>
                    <a:gd name="T5" fmla="*/ 1 h 15"/>
                    <a:gd name="T6" fmla="*/ 39 w 39"/>
                    <a:gd name="T7" fmla="*/ 1 h 15"/>
                    <a:gd name="T8" fmla="*/ 39 w 39"/>
                    <a:gd name="T9" fmla="*/ 1 h 15"/>
                    <a:gd name="T10" fmla="*/ 38 w 39"/>
                    <a:gd name="T11" fmla="*/ 0 h 15"/>
                    <a:gd name="T12" fmla="*/ 35 w 39"/>
                    <a:gd name="T13" fmla="*/ 1 h 15"/>
                    <a:gd name="T14" fmla="*/ 0 w 39"/>
                    <a:gd name="T15" fmla="*/ 9 h 15"/>
                    <a:gd name="T16" fmla="*/ 0 w 39"/>
                    <a:gd name="T17" fmla="*/ 11 h 15"/>
                    <a:gd name="T18" fmla="*/ 26 w 39"/>
                    <a:gd name="T19" fmla="*/ 5 h 15"/>
                    <a:gd name="T20" fmla="*/ 28 w 39"/>
                    <a:gd name="T21" fmla="*/ 4 h 15"/>
                    <a:gd name="T22" fmla="*/ 23 w 39"/>
                    <a:gd name="T23" fmla="*/ 6 h 15"/>
                    <a:gd name="T24" fmla="*/ 0 w 39"/>
                    <a:gd name="T25" fmla="*/ 14 h 15"/>
                    <a:gd name="T26" fmla="*/ 0 w 39"/>
                    <a:gd name="T27" fmla="*/ 15 h 15"/>
                    <a:gd name="T28" fmla="*/ 33 w 39"/>
                    <a:gd name="T29" fmla="*/ 4 h 15"/>
                    <a:gd name="T30" fmla="*/ 34 w 39"/>
                    <a:gd name="T31" fmla="*/ 3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" h="15">
                      <a:moveTo>
                        <a:pt x="34" y="3"/>
                      </a:move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6" y="2"/>
                        <a:pt x="37" y="2"/>
                        <a:pt x="38" y="1"/>
                      </a:cubicBezTo>
                      <a:cubicBezTo>
                        <a:pt x="38" y="1"/>
                        <a:pt x="38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0"/>
                        <a:pt x="36" y="1"/>
                        <a:pt x="35" y="1"/>
                      </a:cubicBezTo>
                      <a:cubicBezTo>
                        <a:pt x="24" y="4"/>
                        <a:pt x="12" y="7"/>
                        <a:pt x="0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9" y="9"/>
                        <a:pt x="17" y="6"/>
                        <a:pt x="26" y="5"/>
                      </a:cubicBezTo>
                      <a:cubicBezTo>
                        <a:pt x="27" y="4"/>
                        <a:pt x="28" y="4"/>
                        <a:pt x="28" y="4"/>
                      </a:cubicBezTo>
                      <a:cubicBezTo>
                        <a:pt x="27" y="5"/>
                        <a:pt x="25" y="5"/>
                        <a:pt x="23" y="6"/>
                      </a:cubicBezTo>
                      <a:cubicBezTo>
                        <a:pt x="16" y="9"/>
                        <a:pt x="8" y="12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1" y="11"/>
                        <a:pt x="22" y="8"/>
                        <a:pt x="33" y="4"/>
                      </a:cubicBezTo>
                      <a:cubicBezTo>
                        <a:pt x="33" y="3"/>
                        <a:pt x="34" y="3"/>
                        <a:pt x="3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1" name="Freeform 4666"/>
                <p:cNvSpPr/>
                <p:nvPr/>
              </p:nvSpPr>
              <p:spPr bwMode="auto">
                <a:xfrm>
                  <a:off x="153" y="-152"/>
                  <a:ext cx="108" cy="35"/>
                </a:xfrm>
                <a:custGeom>
                  <a:avLst/>
                  <a:gdLst>
                    <a:gd name="T0" fmla="*/ 61 w 62"/>
                    <a:gd name="T1" fmla="*/ 1 h 20"/>
                    <a:gd name="T2" fmla="*/ 61 w 62"/>
                    <a:gd name="T3" fmla="*/ 0 h 20"/>
                    <a:gd name="T4" fmla="*/ 59 w 62"/>
                    <a:gd name="T5" fmla="*/ 1 h 20"/>
                    <a:gd name="T6" fmla="*/ 58 w 62"/>
                    <a:gd name="T7" fmla="*/ 1 h 20"/>
                    <a:gd name="T8" fmla="*/ 53 w 62"/>
                    <a:gd name="T9" fmla="*/ 3 h 20"/>
                    <a:gd name="T10" fmla="*/ 26 w 62"/>
                    <a:gd name="T11" fmla="*/ 11 h 20"/>
                    <a:gd name="T12" fmla="*/ 23 w 62"/>
                    <a:gd name="T13" fmla="*/ 12 h 20"/>
                    <a:gd name="T14" fmla="*/ 0 w 62"/>
                    <a:gd name="T15" fmla="*/ 17 h 20"/>
                    <a:gd name="T16" fmla="*/ 0 w 62"/>
                    <a:gd name="T17" fmla="*/ 20 h 20"/>
                    <a:gd name="T18" fmla="*/ 57 w 62"/>
                    <a:gd name="T19" fmla="*/ 3 h 20"/>
                    <a:gd name="T20" fmla="*/ 61 w 62"/>
                    <a:gd name="T21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20">
                      <a:moveTo>
                        <a:pt x="61" y="1"/>
                      </a:moveTo>
                      <a:cubicBezTo>
                        <a:pt x="62" y="1"/>
                        <a:pt x="61" y="0"/>
                        <a:pt x="61" y="0"/>
                      </a:cubicBezTo>
                      <a:cubicBezTo>
                        <a:pt x="60" y="0"/>
                        <a:pt x="60" y="0"/>
                        <a:pt x="59" y="1"/>
                      </a:cubicBezTo>
                      <a:cubicBezTo>
                        <a:pt x="59" y="1"/>
                        <a:pt x="58" y="1"/>
                        <a:pt x="58" y="1"/>
                      </a:cubicBezTo>
                      <a:cubicBezTo>
                        <a:pt x="57" y="0"/>
                        <a:pt x="55" y="1"/>
                        <a:pt x="53" y="3"/>
                      </a:cubicBezTo>
                      <a:cubicBezTo>
                        <a:pt x="44" y="6"/>
                        <a:pt x="35" y="9"/>
                        <a:pt x="26" y="11"/>
                      </a:cubicBezTo>
                      <a:cubicBezTo>
                        <a:pt x="25" y="12"/>
                        <a:pt x="24" y="12"/>
                        <a:pt x="23" y="12"/>
                      </a:cubicBezTo>
                      <a:cubicBezTo>
                        <a:pt x="15" y="14"/>
                        <a:pt x="7" y="16"/>
                        <a:pt x="0" y="17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9" y="14"/>
                        <a:pt x="39" y="11"/>
                        <a:pt x="57" y="3"/>
                      </a:cubicBezTo>
                      <a:cubicBezTo>
                        <a:pt x="58" y="3"/>
                        <a:pt x="60" y="2"/>
                        <a:pt x="6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2" name="Freeform 4667"/>
                <p:cNvSpPr/>
                <p:nvPr/>
              </p:nvSpPr>
              <p:spPr bwMode="auto">
                <a:xfrm>
                  <a:off x="153" y="-47"/>
                  <a:ext cx="9" cy="5"/>
                </a:xfrm>
                <a:custGeom>
                  <a:avLst/>
                  <a:gdLst>
                    <a:gd name="T0" fmla="*/ 5 w 5"/>
                    <a:gd name="T1" fmla="*/ 1 h 3"/>
                    <a:gd name="T2" fmla="*/ 4 w 5"/>
                    <a:gd name="T3" fmla="*/ 0 h 3"/>
                    <a:gd name="T4" fmla="*/ 4 w 5"/>
                    <a:gd name="T5" fmla="*/ 0 h 3"/>
                    <a:gd name="T6" fmla="*/ 0 w 5"/>
                    <a:gd name="T7" fmla="*/ 0 h 3"/>
                    <a:gd name="T8" fmla="*/ 0 w 5"/>
                    <a:gd name="T9" fmla="*/ 1 h 3"/>
                    <a:gd name="T10" fmla="*/ 1 w 5"/>
                    <a:gd name="T11" fmla="*/ 1 h 3"/>
                    <a:gd name="T12" fmla="*/ 0 w 5"/>
                    <a:gd name="T13" fmla="*/ 1 h 3"/>
                    <a:gd name="T14" fmla="*/ 0 w 5"/>
                    <a:gd name="T15" fmla="*/ 3 h 3"/>
                    <a:gd name="T16" fmla="*/ 2 w 5"/>
                    <a:gd name="T17" fmla="*/ 2 h 3"/>
                    <a:gd name="T18" fmla="*/ 5 w 5"/>
                    <a:gd name="T1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3">
                      <a:moveTo>
                        <a:pt x="5" y="1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0"/>
                        <a:pt x="3" y="0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2" y="2"/>
                      </a:cubicBezTo>
                      <a:cubicBezTo>
                        <a:pt x="3" y="2"/>
                        <a:pt x="4" y="1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3" name="Freeform 4668"/>
                <p:cNvSpPr>
                  <a:spLocks noEditPoints="1"/>
                </p:cNvSpPr>
                <p:nvPr/>
              </p:nvSpPr>
              <p:spPr bwMode="auto">
                <a:xfrm>
                  <a:off x="5593" y="159"/>
                  <a:ext cx="125" cy="449"/>
                </a:xfrm>
                <a:custGeom>
                  <a:avLst/>
                  <a:gdLst>
                    <a:gd name="T0" fmla="*/ 56 w 72"/>
                    <a:gd name="T1" fmla="*/ 16 h 258"/>
                    <a:gd name="T2" fmla="*/ 41 w 72"/>
                    <a:gd name="T3" fmla="*/ 222 h 258"/>
                    <a:gd name="T4" fmla="*/ 72 w 72"/>
                    <a:gd name="T5" fmla="*/ 258 h 258"/>
                    <a:gd name="T6" fmla="*/ 72 w 72"/>
                    <a:gd name="T7" fmla="*/ 251 h 258"/>
                    <a:gd name="T8" fmla="*/ 36 w 72"/>
                    <a:gd name="T9" fmla="*/ 203 h 258"/>
                    <a:gd name="T10" fmla="*/ 30 w 72"/>
                    <a:gd name="T11" fmla="*/ 189 h 258"/>
                    <a:gd name="T12" fmla="*/ 30 w 72"/>
                    <a:gd name="T13" fmla="*/ 187 h 258"/>
                    <a:gd name="T14" fmla="*/ 36 w 72"/>
                    <a:gd name="T15" fmla="*/ 170 h 258"/>
                    <a:gd name="T16" fmla="*/ 36 w 72"/>
                    <a:gd name="T17" fmla="*/ 157 h 258"/>
                    <a:gd name="T18" fmla="*/ 41 w 72"/>
                    <a:gd name="T19" fmla="*/ 147 h 258"/>
                    <a:gd name="T20" fmla="*/ 46 w 72"/>
                    <a:gd name="T21" fmla="*/ 150 h 258"/>
                    <a:gd name="T22" fmla="*/ 55 w 72"/>
                    <a:gd name="T23" fmla="*/ 145 h 258"/>
                    <a:gd name="T24" fmla="*/ 57 w 72"/>
                    <a:gd name="T25" fmla="*/ 134 h 258"/>
                    <a:gd name="T26" fmla="*/ 64 w 72"/>
                    <a:gd name="T27" fmla="*/ 116 h 258"/>
                    <a:gd name="T28" fmla="*/ 69 w 72"/>
                    <a:gd name="T29" fmla="*/ 99 h 258"/>
                    <a:gd name="T30" fmla="*/ 64 w 72"/>
                    <a:gd name="T31" fmla="*/ 91 h 258"/>
                    <a:gd name="T32" fmla="*/ 65 w 72"/>
                    <a:gd name="T33" fmla="*/ 81 h 258"/>
                    <a:gd name="T34" fmla="*/ 60 w 72"/>
                    <a:gd name="T35" fmla="*/ 74 h 258"/>
                    <a:gd name="T36" fmla="*/ 56 w 72"/>
                    <a:gd name="T37" fmla="*/ 72 h 258"/>
                    <a:gd name="T38" fmla="*/ 54 w 72"/>
                    <a:gd name="T39" fmla="*/ 57 h 258"/>
                    <a:gd name="T40" fmla="*/ 59 w 72"/>
                    <a:gd name="T41" fmla="*/ 44 h 258"/>
                    <a:gd name="T42" fmla="*/ 57 w 72"/>
                    <a:gd name="T43" fmla="*/ 23 h 258"/>
                    <a:gd name="T44" fmla="*/ 72 w 72"/>
                    <a:gd name="T45" fmla="*/ 7 h 258"/>
                    <a:gd name="T46" fmla="*/ 72 w 72"/>
                    <a:gd name="T47" fmla="*/ 0 h 258"/>
                    <a:gd name="T48" fmla="*/ 56 w 72"/>
                    <a:gd name="T49" fmla="*/ 16 h 258"/>
                    <a:gd name="T50" fmla="*/ 47 w 72"/>
                    <a:gd name="T51" fmla="*/ 61 h 258"/>
                    <a:gd name="T52" fmla="*/ 52 w 72"/>
                    <a:gd name="T53" fmla="*/ 77 h 258"/>
                    <a:gd name="T54" fmla="*/ 59 w 72"/>
                    <a:gd name="T55" fmla="*/ 91 h 258"/>
                    <a:gd name="T56" fmla="*/ 60 w 72"/>
                    <a:gd name="T57" fmla="*/ 96 h 258"/>
                    <a:gd name="T58" fmla="*/ 63 w 72"/>
                    <a:gd name="T59" fmla="*/ 100 h 258"/>
                    <a:gd name="T60" fmla="*/ 59 w 72"/>
                    <a:gd name="T61" fmla="*/ 113 h 258"/>
                    <a:gd name="T62" fmla="*/ 53 w 72"/>
                    <a:gd name="T63" fmla="*/ 120 h 258"/>
                    <a:gd name="T64" fmla="*/ 52 w 72"/>
                    <a:gd name="T65" fmla="*/ 132 h 258"/>
                    <a:gd name="T66" fmla="*/ 45 w 72"/>
                    <a:gd name="T67" fmla="*/ 144 h 258"/>
                    <a:gd name="T68" fmla="*/ 36 w 72"/>
                    <a:gd name="T69" fmla="*/ 140 h 258"/>
                    <a:gd name="T70" fmla="*/ 31 w 72"/>
                    <a:gd name="T71" fmla="*/ 157 h 258"/>
                    <a:gd name="T72" fmla="*/ 29 w 72"/>
                    <a:gd name="T73" fmla="*/ 174 h 258"/>
                    <a:gd name="T74" fmla="*/ 27 w 72"/>
                    <a:gd name="T75" fmla="*/ 180 h 258"/>
                    <a:gd name="T76" fmla="*/ 52 w 72"/>
                    <a:gd name="T77" fmla="*/ 30 h 258"/>
                    <a:gd name="T78" fmla="*/ 53 w 72"/>
                    <a:gd name="T79" fmla="*/ 41 h 258"/>
                    <a:gd name="T80" fmla="*/ 47 w 72"/>
                    <a:gd name="T81" fmla="*/ 61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258">
                      <a:moveTo>
                        <a:pt x="56" y="16"/>
                      </a:moveTo>
                      <a:cubicBezTo>
                        <a:pt x="6" y="73"/>
                        <a:pt x="0" y="158"/>
                        <a:pt x="41" y="222"/>
                      </a:cubicBezTo>
                      <a:cubicBezTo>
                        <a:pt x="49" y="236"/>
                        <a:pt x="60" y="248"/>
                        <a:pt x="72" y="258"/>
                      </a:cubicBezTo>
                      <a:cubicBezTo>
                        <a:pt x="72" y="251"/>
                        <a:pt x="72" y="251"/>
                        <a:pt x="72" y="251"/>
                      </a:cubicBezTo>
                      <a:cubicBezTo>
                        <a:pt x="58" y="237"/>
                        <a:pt x="45" y="222"/>
                        <a:pt x="36" y="203"/>
                      </a:cubicBezTo>
                      <a:cubicBezTo>
                        <a:pt x="34" y="199"/>
                        <a:pt x="32" y="194"/>
                        <a:pt x="30" y="189"/>
                      </a:cubicBezTo>
                      <a:cubicBezTo>
                        <a:pt x="30" y="188"/>
                        <a:pt x="30" y="188"/>
                        <a:pt x="30" y="187"/>
                      </a:cubicBezTo>
                      <a:cubicBezTo>
                        <a:pt x="31" y="181"/>
                        <a:pt x="34" y="176"/>
                        <a:pt x="36" y="170"/>
                      </a:cubicBezTo>
                      <a:cubicBezTo>
                        <a:pt x="37" y="166"/>
                        <a:pt x="36" y="161"/>
                        <a:pt x="36" y="157"/>
                      </a:cubicBezTo>
                      <a:cubicBezTo>
                        <a:pt x="35" y="153"/>
                        <a:pt x="36" y="142"/>
                        <a:pt x="41" y="147"/>
                      </a:cubicBezTo>
                      <a:cubicBezTo>
                        <a:pt x="42" y="148"/>
                        <a:pt x="44" y="149"/>
                        <a:pt x="46" y="150"/>
                      </a:cubicBezTo>
                      <a:cubicBezTo>
                        <a:pt x="50" y="151"/>
                        <a:pt x="54" y="149"/>
                        <a:pt x="55" y="145"/>
                      </a:cubicBezTo>
                      <a:cubicBezTo>
                        <a:pt x="56" y="141"/>
                        <a:pt x="56" y="138"/>
                        <a:pt x="57" y="134"/>
                      </a:cubicBezTo>
                      <a:cubicBezTo>
                        <a:pt x="57" y="127"/>
                        <a:pt x="58" y="122"/>
                        <a:pt x="64" y="116"/>
                      </a:cubicBezTo>
                      <a:cubicBezTo>
                        <a:pt x="68" y="112"/>
                        <a:pt x="72" y="105"/>
                        <a:pt x="69" y="99"/>
                      </a:cubicBezTo>
                      <a:cubicBezTo>
                        <a:pt x="67" y="96"/>
                        <a:pt x="63" y="95"/>
                        <a:pt x="64" y="91"/>
                      </a:cubicBezTo>
                      <a:cubicBezTo>
                        <a:pt x="65" y="88"/>
                        <a:pt x="66" y="84"/>
                        <a:pt x="65" y="81"/>
                      </a:cubicBezTo>
                      <a:cubicBezTo>
                        <a:pt x="64" y="78"/>
                        <a:pt x="63" y="76"/>
                        <a:pt x="60" y="74"/>
                      </a:cubicBezTo>
                      <a:cubicBezTo>
                        <a:pt x="59" y="73"/>
                        <a:pt x="58" y="73"/>
                        <a:pt x="56" y="72"/>
                      </a:cubicBezTo>
                      <a:cubicBezTo>
                        <a:pt x="49" y="70"/>
                        <a:pt x="52" y="61"/>
                        <a:pt x="54" y="57"/>
                      </a:cubicBezTo>
                      <a:cubicBezTo>
                        <a:pt x="56" y="53"/>
                        <a:pt x="58" y="48"/>
                        <a:pt x="59" y="44"/>
                      </a:cubicBezTo>
                      <a:cubicBezTo>
                        <a:pt x="59" y="37"/>
                        <a:pt x="57" y="30"/>
                        <a:pt x="57" y="23"/>
                      </a:cubicBezTo>
                      <a:cubicBezTo>
                        <a:pt x="62" y="18"/>
                        <a:pt x="66" y="12"/>
                        <a:pt x="72" y="7"/>
                      </a:cubicBez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6" y="5"/>
                        <a:pt x="61" y="10"/>
                        <a:pt x="56" y="16"/>
                      </a:cubicBezTo>
                      <a:close/>
                      <a:moveTo>
                        <a:pt x="47" y="61"/>
                      </a:moveTo>
                      <a:cubicBezTo>
                        <a:pt x="45" y="66"/>
                        <a:pt x="46" y="75"/>
                        <a:pt x="52" y="77"/>
                      </a:cubicBezTo>
                      <a:cubicBezTo>
                        <a:pt x="59" y="79"/>
                        <a:pt x="61" y="84"/>
                        <a:pt x="59" y="91"/>
                      </a:cubicBezTo>
                      <a:cubicBezTo>
                        <a:pt x="58" y="93"/>
                        <a:pt x="59" y="95"/>
                        <a:pt x="60" y="96"/>
                      </a:cubicBezTo>
                      <a:cubicBezTo>
                        <a:pt x="60" y="98"/>
                        <a:pt x="62" y="99"/>
                        <a:pt x="63" y="100"/>
                      </a:cubicBezTo>
                      <a:cubicBezTo>
                        <a:pt x="66" y="104"/>
                        <a:pt x="62" y="111"/>
                        <a:pt x="59" y="113"/>
                      </a:cubicBezTo>
                      <a:cubicBezTo>
                        <a:pt x="56" y="115"/>
                        <a:pt x="54" y="117"/>
                        <a:pt x="53" y="120"/>
                      </a:cubicBezTo>
                      <a:cubicBezTo>
                        <a:pt x="52" y="124"/>
                        <a:pt x="52" y="128"/>
                        <a:pt x="52" y="132"/>
                      </a:cubicBezTo>
                      <a:cubicBezTo>
                        <a:pt x="51" y="135"/>
                        <a:pt x="51" y="148"/>
                        <a:pt x="45" y="144"/>
                      </a:cubicBezTo>
                      <a:cubicBezTo>
                        <a:pt x="43" y="142"/>
                        <a:pt x="40" y="138"/>
                        <a:pt x="36" y="140"/>
                      </a:cubicBezTo>
                      <a:cubicBezTo>
                        <a:pt x="30" y="144"/>
                        <a:pt x="30" y="151"/>
                        <a:pt x="31" y="157"/>
                      </a:cubicBezTo>
                      <a:cubicBezTo>
                        <a:pt x="31" y="163"/>
                        <a:pt x="31" y="168"/>
                        <a:pt x="29" y="174"/>
                      </a:cubicBezTo>
                      <a:cubicBezTo>
                        <a:pt x="28" y="176"/>
                        <a:pt x="27" y="178"/>
                        <a:pt x="27" y="180"/>
                      </a:cubicBezTo>
                      <a:cubicBezTo>
                        <a:pt x="10" y="129"/>
                        <a:pt x="21" y="73"/>
                        <a:pt x="52" y="30"/>
                      </a:cubicBezTo>
                      <a:cubicBezTo>
                        <a:pt x="53" y="33"/>
                        <a:pt x="53" y="37"/>
                        <a:pt x="53" y="41"/>
                      </a:cubicBezTo>
                      <a:cubicBezTo>
                        <a:pt x="54" y="48"/>
                        <a:pt x="50" y="54"/>
                        <a:pt x="47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4" name="Freeform 4669"/>
                <p:cNvSpPr/>
                <p:nvPr/>
              </p:nvSpPr>
              <p:spPr bwMode="auto">
                <a:xfrm>
                  <a:off x="5647" y="979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5" name="Freeform 4670"/>
                <p:cNvSpPr/>
                <p:nvPr/>
              </p:nvSpPr>
              <p:spPr bwMode="auto">
                <a:xfrm>
                  <a:off x="5649" y="965"/>
                  <a:ext cx="3" cy="4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0" y="2"/>
                        <a:pt x="1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6" name="Freeform 4671"/>
                <p:cNvSpPr/>
                <p:nvPr/>
              </p:nvSpPr>
              <p:spPr bwMode="auto">
                <a:xfrm>
                  <a:off x="5649" y="1028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7" name="Freeform 4672"/>
                <p:cNvSpPr/>
                <p:nvPr/>
              </p:nvSpPr>
              <p:spPr bwMode="auto">
                <a:xfrm>
                  <a:off x="5656" y="110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8" name="Freeform 4673"/>
                <p:cNvSpPr/>
                <p:nvPr/>
              </p:nvSpPr>
              <p:spPr bwMode="auto">
                <a:xfrm>
                  <a:off x="5638" y="899"/>
                  <a:ext cx="80" cy="495"/>
                </a:xfrm>
                <a:custGeom>
                  <a:avLst/>
                  <a:gdLst>
                    <a:gd name="T0" fmla="*/ 1 w 46"/>
                    <a:gd name="T1" fmla="*/ 74 h 284"/>
                    <a:gd name="T2" fmla="*/ 46 w 46"/>
                    <a:gd name="T3" fmla="*/ 284 h 284"/>
                    <a:gd name="T4" fmla="*/ 46 w 46"/>
                    <a:gd name="T5" fmla="*/ 268 h 284"/>
                    <a:gd name="T6" fmla="*/ 44 w 46"/>
                    <a:gd name="T7" fmla="*/ 267 h 284"/>
                    <a:gd name="T8" fmla="*/ 43 w 46"/>
                    <a:gd name="T9" fmla="*/ 261 h 284"/>
                    <a:gd name="T10" fmla="*/ 41 w 46"/>
                    <a:gd name="T11" fmla="*/ 260 h 284"/>
                    <a:gd name="T12" fmla="*/ 41 w 46"/>
                    <a:gd name="T13" fmla="*/ 253 h 284"/>
                    <a:gd name="T14" fmla="*/ 40 w 46"/>
                    <a:gd name="T15" fmla="*/ 251 h 284"/>
                    <a:gd name="T16" fmla="*/ 39 w 46"/>
                    <a:gd name="T17" fmla="*/ 247 h 284"/>
                    <a:gd name="T18" fmla="*/ 38 w 46"/>
                    <a:gd name="T19" fmla="*/ 241 h 284"/>
                    <a:gd name="T20" fmla="*/ 36 w 46"/>
                    <a:gd name="T21" fmla="*/ 240 h 284"/>
                    <a:gd name="T22" fmla="*/ 36 w 46"/>
                    <a:gd name="T23" fmla="*/ 235 h 284"/>
                    <a:gd name="T24" fmla="*/ 34 w 46"/>
                    <a:gd name="T25" fmla="*/ 235 h 284"/>
                    <a:gd name="T26" fmla="*/ 34 w 46"/>
                    <a:gd name="T27" fmla="*/ 227 h 284"/>
                    <a:gd name="T28" fmla="*/ 31 w 46"/>
                    <a:gd name="T29" fmla="*/ 227 h 284"/>
                    <a:gd name="T30" fmla="*/ 32 w 46"/>
                    <a:gd name="T31" fmla="*/ 220 h 284"/>
                    <a:gd name="T32" fmla="*/ 30 w 46"/>
                    <a:gd name="T33" fmla="*/ 219 h 284"/>
                    <a:gd name="T34" fmla="*/ 30 w 46"/>
                    <a:gd name="T35" fmla="*/ 212 h 284"/>
                    <a:gd name="T36" fmla="*/ 26 w 46"/>
                    <a:gd name="T37" fmla="*/ 213 h 284"/>
                    <a:gd name="T38" fmla="*/ 29 w 46"/>
                    <a:gd name="T39" fmla="*/ 207 h 284"/>
                    <a:gd name="T40" fmla="*/ 26 w 46"/>
                    <a:gd name="T41" fmla="*/ 206 h 284"/>
                    <a:gd name="T42" fmla="*/ 27 w 46"/>
                    <a:gd name="T43" fmla="*/ 201 h 284"/>
                    <a:gd name="T44" fmla="*/ 27 w 46"/>
                    <a:gd name="T45" fmla="*/ 199 h 284"/>
                    <a:gd name="T46" fmla="*/ 26 w 46"/>
                    <a:gd name="T47" fmla="*/ 194 h 284"/>
                    <a:gd name="T48" fmla="*/ 21 w 46"/>
                    <a:gd name="T49" fmla="*/ 190 h 284"/>
                    <a:gd name="T50" fmla="*/ 23 w 46"/>
                    <a:gd name="T51" fmla="*/ 182 h 284"/>
                    <a:gd name="T52" fmla="*/ 19 w 46"/>
                    <a:gd name="T53" fmla="*/ 178 h 284"/>
                    <a:gd name="T54" fmla="*/ 20 w 46"/>
                    <a:gd name="T55" fmla="*/ 169 h 284"/>
                    <a:gd name="T56" fmla="*/ 20 w 46"/>
                    <a:gd name="T57" fmla="*/ 167 h 284"/>
                    <a:gd name="T58" fmla="*/ 15 w 46"/>
                    <a:gd name="T59" fmla="*/ 152 h 284"/>
                    <a:gd name="T60" fmla="*/ 16 w 46"/>
                    <a:gd name="T61" fmla="*/ 149 h 284"/>
                    <a:gd name="T62" fmla="*/ 14 w 46"/>
                    <a:gd name="T63" fmla="*/ 142 h 284"/>
                    <a:gd name="T64" fmla="*/ 14 w 46"/>
                    <a:gd name="T65" fmla="*/ 140 h 284"/>
                    <a:gd name="T66" fmla="*/ 12 w 46"/>
                    <a:gd name="T67" fmla="*/ 132 h 284"/>
                    <a:gd name="T68" fmla="*/ 13 w 46"/>
                    <a:gd name="T69" fmla="*/ 129 h 284"/>
                    <a:gd name="T70" fmla="*/ 8 w 46"/>
                    <a:gd name="T71" fmla="*/ 123 h 284"/>
                    <a:gd name="T72" fmla="*/ 11 w 46"/>
                    <a:gd name="T73" fmla="*/ 118 h 284"/>
                    <a:gd name="T74" fmla="*/ 8 w 46"/>
                    <a:gd name="T75" fmla="*/ 113 h 284"/>
                    <a:gd name="T76" fmla="*/ 10 w 46"/>
                    <a:gd name="T77" fmla="*/ 109 h 284"/>
                    <a:gd name="T78" fmla="*/ 7 w 46"/>
                    <a:gd name="T79" fmla="*/ 104 h 284"/>
                    <a:gd name="T80" fmla="*/ 9 w 46"/>
                    <a:gd name="T81" fmla="*/ 101 h 284"/>
                    <a:gd name="T82" fmla="*/ 7 w 46"/>
                    <a:gd name="T83" fmla="*/ 96 h 284"/>
                    <a:gd name="T84" fmla="*/ 8 w 46"/>
                    <a:gd name="T85" fmla="*/ 93 h 284"/>
                    <a:gd name="T86" fmla="*/ 6 w 46"/>
                    <a:gd name="T87" fmla="*/ 83 h 284"/>
                    <a:gd name="T88" fmla="*/ 7 w 46"/>
                    <a:gd name="T89" fmla="*/ 80 h 284"/>
                    <a:gd name="T90" fmla="*/ 4 w 46"/>
                    <a:gd name="T91" fmla="*/ 77 h 284"/>
                    <a:gd name="T92" fmla="*/ 6 w 46"/>
                    <a:gd name="T93" fmla="*/ 73 h 284"/>
                    <a:gd name="T94" fmla="*/ 5 w 46"/>
                    <a:gd name="T95" fmla="*/ 68 h 284"/>
                    <a:gd name="T96" fmla="*/ 6 w 46"/>
                    <a:gd name="T97" fmla="*/ 64 h 284"/>
                    <a:gd name="T98" fmla="*/ 5 w 46"/>
                    <a:gd name="T99" fmla="*/ 57 h 284"/>
                    <a:gd name="T100" fmla="*/ 6 w 46"/>
                    <a:gd name="T101" fmla="*/ 54 h 284"/>
                    <a:gd name="T102" fmla="*/ 4 w 46"/>
                    <a:gd name="T103" fmla="*/ 50 h 284"/>
                    <a:gd name="T104" fmla="*/ 7 w 46"/>
                    <a:gd name="T105" fmla="*/ 44 h 284"/>
                    <a:gd name="T106" fmla="*/ 7 w 46"/>
                    <a:gd name="T107" fmla="*/ 40 h 284"/>
                    <a:gd name="T108" fmla="*/ 3 w 46"/>
                    <a:gd name="T109" fmla="*/ 42 h 284"/>
                    <a:gd name="T110" fmla="*/ 10 w 46"/>
                    <a:gd name="T111" fmla="*/ 31 h 284"/>
                    <a:gd name="T112" fmla="*/ 6 w 46"/>
                    <a:gd name="T113" fmla="*/ 34 h 284"/>
                    <a:gd name="T114" fmla="*/ 45 w 46"/>
                    <a:gd name="T115" fmla="*/ 13 h 284"/>
                    <a:gd name="T116" fmla="*/ 46 w 46"/>
                    <a:gd name="T117" fmla="*/ 7 h 284"/>
                    <a:gd name="T118" fmla="*/ 9 w 46"/>
                    <a:gd name="T119" fmla="*/ 19 h 2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6" h="284">
                      <a:moveTo>
                        <a:pt x="9" y="19"/>
                      </a:moveTo>
                      <a:cubicBezTo>
                        <a:pt x="0" y="35"/>
                        <a:pt x="0" y="56"/>
                        <a:pt x="1" y="74"/>
                      </a:cubicBezTo>
                      <a:cubicBezTo>
                        <a:pt x="2" y="99"/>
                        <a:pt x="6" y="123"/>
                        <a:pt x="10" y="147"/>
                      </a:cubicBezTo>
                      <a:cubicBezTo>
                        <a:pt x="19" y="193"/>
                        <a:pt x="30" y="240"/>
                        <a:pt x="46" y="284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6" y="268"/>
                        <a:pt x="46" y="268"/>
                        <a:pt x="46" y="268"/>
                      </a:cubicBezTo>
                      <a:cubicBezTo>
                        <a:pt x="45" y="268"/>
                        <a:pt x="45" y="268"/>
                        <a:pt x="45" y="268"/>
                      </a:cubicBezTo>
                      <a:cubicBezTo>
                        <a:pt x="44" y="269"/>
                        <a:pt x="43" y="268"/>
                        <a:pt x="44" y="267"/>
                      </a:cubicBezTo>
                      <a:cubicBezTo>
                        <a:pt x="44" y="267"/>
                        <a:pt x="45" y="266"/>
                        <a:pt x="45" y="266"/>
                      </a:cubicBezTo>
                      <a:cubicBezTo>
                        <a:pt x="45" y="264"/>
                        <a:pt x="44" y="262"/>
                        <a:pt x="43" y="261"/>
                      </a:cubicBezTo>
                      <a:cubicBezTo>
                        <a:pt x="43" y="261"/>
                        <a:pt x="42" y="261"/>
                        <a:pt x="42" y="261"/>
                      </a:cubicBezTo>
                      <a:cubicBezTo>
                        <a:pt x="41" y="262"/>
                        <a:pt x="41" y="260"/>
                        <a:pt x="41" y="260"/>
                      </a:cubicBezTo>
                      <a:cubicBezTo>
                        <a:pt x="42" y="260"/>
                        <a:pt x="42" y="259"/>
                        <a:pt x="43" y="259"/>
                      </a:cubicBezTo>
                      <a:cubicBezTo>
                        <a:pt x="42" y="257"/>
                        <a:pt x="42" y="255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40" y="253"/>
                        <a:pt x="40" y="252"/>
                        <a:pt x="40" y="251"/>
                      </a:cubicBezTo>
                      <a:cubicBezTo>
                        <a:pt x="40" y="251"/>
                        <a:pt x="41" y="251"/>
                        <a:pt x="41" y="251"/>
                      </a:cubicBezTo>
                      <a:cubicBezTo>
                        <a:pt x="40" y="250"/>
                        <a:pt x="40" y="248"/>
                        <a:pt x="39" y="247"/>
                      </a:cubicBezTo>
                      <a:cubicBezTo>
                        <a:pt x="39" y="247"/>
                        <a:pt x="39" y="247"/>
                        <a:pt x="39" y="247"/>
                      </a:cubicBezTo>
                      <a:cubicBezTo>
                        <a:pt x="39" y="245"/>
                        <a:pt x="38" y="243"/>
                        <a:pt x="38" y="241"/>
                      </a:cubicBezTo>
                      <a:cubicBezTo>
                        <a:pt x="37" y="241"/>
                        <a:pt x="37" y="241"/>
                        <a:pt x="37" y="241"/>
                      </a:cubicBezTo>
                      <a:cubicBezTo>
                        <a:pt x="36" y="242"/>
                        <a:pt x="36" y="241"/>
                        <a:pt x="36" y="240"/>
                      </a:cubicBezTo>
                      <a:cubicBezTo>
                        <a:pt x="36" y="240"/>
                        <a:pt x="37" y="240"/>
                        <a:pt x="37" y="239"/>
                      </a:cubicBezTo>
                      <a:cubicBezTo>
                        <a:pt x="37" y="238"/>
                        <a:pt x="36" y="237"/>
                        <a:pt x="36" y="235"/>
                      </a:cubicBezTo>
                      <a:cubicBezTo>
                        <a:pt x="35" y="236"/>
                        <a:pt x="35" y="236"/>
                        <a:pt x="34" y="236"/>
                      </a:cubicBezTo>
                      <a:cubicBezTo>
                        <a:pt x="33" y="236"/>
                        <a:pt x="33" y="235"/>
                        <a:pt x="34" y="235"/>
                      </a:cubicBezTo>
                      <a:cubicBezTo>
                        <a:pt x="34" y="235"/>
                        <a:pt x="35" y="234"/>
                        <a:pt x="36" y="234"/>
                      </a:cubicBezTo>
                      <a:cubicBezTo>
                        <a:pt x="35" y="232"/>
                        <a:pt x="34" y="229"/>
                        <a:pt x="34" y="227"/>
                      </a:cubicBezTo>
                      <a:cubicBezTo>
                        <a:pt x="33" y="228"/>
                        <a:pt x="32" y="228"/>
                        <a:pt x="31" y="228"/>
                      </a:cubicBezTo>
                      <a:cubicBezTo>
                        <a:pt x="31" y="229"/>
                        <a:pt x="30" y="228"/>
                        <a:pt x="31" y="227"/>
                      </a:cubicBezTo>
                      <a:cubicBezTo>
                        <a:pt x="32" y="226"/>
                        <a:pt x="32" y="226"/>
                        <a:pt x="33" y="225"/>
                      </a:cubicBezTo>
                      <a:cubicBezTo>
                        <a:pt x="33" y="223"/>
                        <a:pt x="32" y="222"/>
                        <a:pt x="32" y="220"/>
                      </a:cubicBezTo>
                      <a:cubicBezTo>
                        <a:pt x="32" y="220"/>
                        <a:pt x="31" y="220"/>
                        <a:pt x="31" y="221"/>
                      </a:cubicBezTo>
                      <a:cubicBezTo>
                        <a:pt x="30" y="221"/>
                        <a:pt x="29" y="220"/>
                        <a:pt x="30" y="219"/>
                      </a:cubicBezTo>
                      <a:cubicBezTo>
                        <a:pt x="30" y="219"/>
                        <a:pt x="31" y="219"/>
                        <a:pt x="32" y="218"/>
                      </a:cubicBezTo>
                      <a:cubicBezTo>
                        <a:pt x="31" y="216"/>
                        <a:pt x="31" y="214"/>
                        <a:pt x="30" y="212"/>
                      </a:cubicBezTo>
                      <a:cubicBezTo>
                        <a:pt x="29" y="213"/>
                        <a:pt x="28" y="213"/>
                        <a:pt x="27" y="214"/>
                      </a:cubicBezTo>
                      <a:cubicBezTo>
                        <a:pt x="26" y="214"/>
                        <a:pt x="26" y="213"/>
                        <a:pt x="26" y="213"/>
                      </a:cubicBezTo>
                      <a:cubicBezTo>
                        <a:pt x="27" y="212"/>
                        <a:pt x="28" y="211"/>
                        <a:pt x="29" y="210"/>
                      </a:cubicBezTo>
                      <a:cubicBezTo>
                        <a:pt x="29" y="209"/>
                        <a:pt x="29" y="208"/>
                        <a:pt x="29" y="207"/>
                      </a:cubicBezTo>
                      <a:cubicBezTo>
                        <a:pt x="28" y="207"/>
                        <a:pt x="28" y="207"/>
                        <a:pt x="27" y="207"/>
                      </a:cubicBezTo>
                      <a:cubicBezTo>
                        <a:pt x="27" y="208"/>
                        <a:pt x="26" y="207"/>
                        <a:pt x="26" y="206"/>
                      </a:cubicBezTo>
                      <a:cubicBezTo>
                        <a:pt x="27" y="206"/>
                        <a:pt x="28" y="205"/>
                        <a:pt x="28" y="205"/>
                      </a:cubicBezTo>
                      <a:cubicBezTo>
                        <a:pt x="28" y="203"/>
                        <a:pt x="27" y="202"/>
                        <a:pt x="27" y="201"/>
                      </a:cubicBezTo>
                      <a:cubicBezTo>
                        <a:pt x="27" y="201"/>
                        <a:pt x="26" y="200"/>
                        <a:pt x="26" y="200"/>
                      </a:cubicBezTo>
                      <a:cubicBezTo>
                        <a:pt x="27" y="199"/>
                        <a:pt x="27" y="199"/>
                        <a:pt x="27" y="199"/>
                      </a:cubicBezTo>
                      <a:cubicBezTo>
                        <a:pt x="27" y="198"/>
                        <a:pt x="26" y="197"/>
                        <a:pt x="26" y="196"/>
                      </a:cubicBezTo>
                      <a:cubicBezTo>
                        <a:pt x="26" y="195"/>
                        <a:pt x="26" y="195"/>
                        <a:pt x="26" y="194"/>
                      </a:cubicBezTo>
                      <a:cubicBezTo>
                        <a:pt x="25" y="194"/>
                        <a:pt x="25" y="194"/>
                        <a:pt x="24" y="194"/>
                      </a:cubicBezTo>
                      <a:cubicBezTo>
                        <a:pt x="21" y="196"/>
                        <a:pt x="19" y="192"/>
                        <a:pt x="21" y="190"/>
                      </a:cubicBezTo>
                      <a:cubicBezTo>
                        <a:pt x="22" y="189"/>
                        <a:pt x="23" y="189"/>
                        <a:pt x="24" y="188"/>
                      </a:cubicBezTo>
                      <a:cubicBezTo>
                        <a:pt x="24" y="186"/>
                        <a:pt x="23" y="184"/>
                        <a:pt x="23" y="182"/>
                      </a:cubicBezTo>
                      <a:cubicBezTo>
                        <a:pt x="22" y="182"/>
                        <a:pt x="22" y="182"/>
                        <a:pt x="22" y="182"/>
                      </a:cubicBezTo>
                      <a:cubicBezTo>
                        <a:pt x="19" y="184"/>
                        <a:pt x="17" y="180"/>
                        <a:pt x="19" y="178"/>
                      </a:cubicBezTo>
                      <a:cubicBezTo>
                        <a:pt x="20" y="177"/>
                        <a:pt x="21" y="177"/>
                        <a:pt x="22" y="176"/>
                      </a:cubicBezTo>
                      <a:cubicBezTo>
                        <a:pt x="21" y="174"/>
                        <a:pt x="20" y="171"/>
                        <a:pt x="20" y="169"/>
                      </a:cubicBezTo>
                      <a:cubicBezTo>
                        <a:pt x="19" y="168"/>
                        <a:pt x="19" y="168"/>
                        <a:pt x="19" y="168"/>
                      </a:cubicBezTo>
                      <a:cubicBezTo>
                        <a:pt x="19" y="167"/>
                        <a:pt x="20" y="167"/>
                        <a:pt x="20" y="167"/>
                      </a:cubicBezTo>
                      <a:cubicBezTo>
                        <a:pt x="19" y="162"/>
                        <a:pt x="17" y="156"/>
                        <a:pt x="16" y="151"/>
                      </a:cubicBezTo>
                      <a:cubicBezTo>
                        <a:pt x="16" y="151"/>
                        <a:pt x="16" y="152"/>
                        <a:pt x="15" y="152"/>
                      </a:cubicBezTo>
                      <a:cubicBezTo>
                        <a:pt x="14" y="152"/>
                        <a:pt x="14" y="151"/>
                        <a:pt x="14" y="151"/>
                      </a:cubicBezTo>
                      <a:cubicBezTo>
                        <a:pt x="15" y="150"/>
                        <a:pt x="16" y="150"/>
                        <a:pt x="16" y="149"/>
                      </a:cubicBezTo>
                      <a:cubicBezTo>
                        <a:pt x="16" y="147"/>
                        <a:pt x="15" y="144"/>
                        <a:pt x="15" y="141"/>
                      </a:cubicBezTo>
                      <a:cubicBezTo>
                        <a:pt x="15" y="141"/>
                        <a:pt x="14" y="142"/>
                        <a:pt x="14" y="142"/>
                      </a:cubicBezTo>
                      <a:cubicBezTo>
                        <a:pt x="14" y="142"/>
                        <a:pt x="13" y="141"/>
                        <a:pt x="13" y="141"/>
                      </a:cubicBezTo>
                      <a:cubicBezTo>
                        <a:pt x="14" y="140"/>
                        <a:pt x="14" y="140"/>
                        <a:pt x="14" y="140"/>
                      </a:cubicBezTo>
                      <a:cubicBezTo>
                        <a:pt x="14" y="137"/>
                        <a:pt x="13" y="134"/>
                        <a:pt x="13" y="131"/>
                      </a:cubicBezTo>
                      <a:cubicBezTo>
                        <a:pt x="13" y="131"/>
                        <a:pt x="12" y="132"/>
                        <a:pt x="12" y="132"/>
                      </a:cubicBezTo>
                      <a:cubicBezTo>
                        <a:pt x="11" y="132"/>
                        <a:pt x="10" y="132"/>
                        <a:pt x="11" y="131"/>
                      </a:cubicBezTo>
                      <a:cubicBezTo>
                        <a:pt x="11" y="130"/>
                        <a:pt x="12" y="130"/>
                        <a:pt x="13" y="129"/>
                      </a:cubicBezTo>
                      <a:cubicBezTo>
                        <a:pt x="12" y="126"/>
                        <a:pt x="12" y="124"/>
                        <a:pt x="11" y="121"/>
                      </a:cubicBezTo>
                      <a:cubicBezTo>
                        <a:pt x="10" y="122"/>
                        <a:pt x="9" y="123"/>
                        <a:pt x="8" y="123"/>
                      </a:cubicBezTo>
                      <a:cubicBezTo>
                        <a:pt x="8" y="124"/>
                        <a:pt x="7" y="123"/>
                        <a:pt x="7" y="122"/>
                      </a:cubicBezTo>
                      <a:cubicBezTo>
                        <a:pt x="8" y="121"/>
                        <a:pt x="10" y="119"/>
                        <a:pt x="11" y="118"/>
                      </a:cubicBezTo>
                      <a:cubicBezTo>
                        <a:pt x="11" y="116"/>
                        <a:pt x="10" y="114"/>
                        <a:pt x="10" y="112"/>
                      </a:cubicBezTo>
                      <a:cubicBezTo>
                        <a:pt x="9" y="112"/>
                        <a:pt x="9" y="113"/>
                        <a:pt x="8" y="113"/>
                      </a:cubicBezTo>
                      <a:cubicBezTo>
                        <a:pt x="8" y="113"/>
                        <a:pt x="7" y="112"/>
                        <a:pt x="7" y="112"/>
                      </a:cubicBezTo>
                      <a:cubicBezTo>
                        <a:pt x="8" y="111"/>
                        <a:pt x="9" y="110"/>
                        <a:pt x="10" y="109"/>
                      </a:cubicBezTo>
                      <a:cubicBezTo>
                        <a:pt x="9" y="107"/>
                        <a:pt x="9" y="105"/>
                        <a:pt x="9" y="103"/>
                      </a:cubicBezTo>
                      <a:cubicBezTo>
                        <a:pt x="8" y="103"/>
                        <a:pt x="8" y="104"/>
                        <a:pt x="7" y="104"/>
                      </a:cubicBezTo>
                      <a:cubicBezTo>
                        <a:pt x="7" y="105"/>
                        <a:pt x="6" y="104"/>
                        <a:pt x="7" y="103"/>
                      </a:cubicBezTo>
                      <a:cubicBezTo>
                        <a:pt x="7" y="102"/>
                        <a:pt x="8" y="102"/>
                        <a:pt x="9" y="101"/>
                      </a:cubicBezTo>
                      <a:cubicBezTo>
                        <a:pt x="8" y="99"/>
                        <a:pt x="8" y="97"/>
                        <a:pt x="8" y="95"/>
                      </a:cubicBezTo>
                      <a:cubicBezTo>
                        <a:pt x="8" y="95"/>
                        <a:pt x="8" y="95"/>
                        <a:pt x="7" y="96"/>
                      </a:cubicBezTo>
                      <a:cubicBezTo>
                        <a:pt x="7" y="96"/>
                        <a:pt x="6" y="95"/>
                        <a:pt x="7" y="95"/>
                      </a:cubicBezTo>
                      <a:cubicBezTo>
                        <a:pt x="7" y="94"/>
                        <a:pt x="7" y="94"/>
                        <a:pt x="8" y="93"/>
                      </a:cubicBezTo>
                      <a:cubicBezTo>
                        <a:pt x="7" y="89"/>
                        <a:pt x="7" y="86"/>
                        <a:pt x="7" y="82"/>
                      </a:cubicBezTo>
                      <a:cubicBezTo>
                        <a:pt x="6" y="82"/>
                        <a:pt x="6" y="82"/>
                        <a:pt x="6" y="83"/>
                      </a:cubicBezTo>
                      <a:cubicBezTo>
                        <a:pt x="5" y="83"/>
                        <a:pt x="4" y="82"/>
                        <a:pt x="5" y="82"/>
                      </a:cubicBezTo>
                      <a:cubicBezTo>
                        <a:pt x="5" y="81"/>
                        <a:pt x="6" y="80"/>
                        <a:pt x="7" y="80"/>
                      </a:cubicBezTo>
                      <a:cubicBezTo>
                        <a:pt x="7" y="78"/>
                        <a:pt x="6" y="77"/>
                        <a:pt x="6" y="76"/>
                      </a:cubicBezTo>
                      <a:cubicBezTo>
                        <a:pt x="5" y="76"/>
                        <a:pt x="5" y="77"/>
                        <a:pt x="4" y="77"/>
                      </a:cubicBezTo>
                      <a:cubicBezTo>
                        <a:pt x="3" y="78"/>
                        <a:pt x="3" y="77"/>
                        <a:pt x="3" y="77"/>
                      </a:cubicBezTo>
                      <a:cubicBezTo>
                        <a:pt x="4" y="75"/>
                        <a:pt x="5" y="74"/>
                        <a:pt x="6" y="73"/>
                      </a:cubicBezTo>
                      <a:cubicBezTo>
                        <a:pt x="6" y="71"/>
                        <a:pt x="6" y="69"/>
                        <a:pt x="6" y="67"/>
                      </a:cubicBezTo>
                      <a:cubicBezTo>
                        <a:pt x="5" y="67"/>
                        <a:pt x="5" y="68"/>
                        <a:pt x="5" y="68"/>
                      </a:cubicBezTo>
                      <a:cubicBezTo>
                        <a:pt x="4" y="68"/>
                        <a:pt x="3" y="68"/>
                        <a:pt x="4" y="67"/>
                      </a:cubicBezTo>
                      <a:cubicBezTo>
                        <a:pt x="4" y="66"/>
                        <a:pt x="5" y="65"/>
                        <a:pt x="6" y="64"/>
                      </a:cubicBezTo>
                      <a:cubicBezTo>
                        <a:pt x="6" y="62"/>
                        <a:pt x="6" y="59"/>
                        <a:pt x="6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4" y="58"/>
                        <a:pt x="3" y="57"/>
                        <a:pt x="4" y="57"/>
                      </a:cubicBezTo>
                      <a:cubicBezTo>
                        <a:pt x="4" y="56"/>
                        <a:pt x="5" y="55"/>
                        <a:pt x="6" y="54"/>
                      </a:cubicBezTo>
                      <a:cubicBezTo>
                        <a:pt x="6" y="52"/>
                        <a:pt x="6" y="50"/>
                        <a:pt x="6" y="48"/>
                      </a:cubicBezTo>
                      <a:cubicBezTo>
                        <a:pt x="5" y="49"/>
                        <a:pt x="5" y="49"/>
                        <a:pt x="4" y="50"/>
                      </a:cubicBezTo>
                      <a:cubicBezTo>
                        <a:pt x="3" y="50"/>
                        <a:pt x="3" y="49"/>
                        <a:pt x="3" y="49"/>
                      </a:cubicBezTo>
                      <a:cubicBezTo>
                        <a:pt x="4" y="47"/>
                        <a:pt x="5" y="46"/>
                        <a:pt x="7" y="44"/>
                      </a:cubicBezTo>
                      <a:cubicBezTo>
                        <a:pt x="7" y="44"/>
                        <a:pt x="7" y="43"/>
                        <a:pt x="7" y="42"/>
                      </a:cubicBezTo>
                      <a:cubicBezTo>
                        <a:pt x="7" y="41"/>
                        <a:pt x="7" y="41"/>
                        <a:pt x="7" y="40"/>
                      </a:cubicBezTo>
                      <a:cubicBezTo>
                        <a:pt x="6" y="41"/>
                        <a:pt x="5" y="42"/>
                        <a:pt x="4" y="43"/>
                      </a:cubicBezTo>
                      <a:cubicBezTo>
                        <a:pt x="3" y="43"/>
                        <a:pt x="3" y="42"/>
                        <a:pt x="3" y="42"/>
                      </a:cubicBezTo>
                      <a:cubicBezTo>
                        <a:pt x="5" y="39"/>
                        <a:pt x="7" y="37"/>
                        <a:pt x="9" y="35"/>
                      </a:cubicBezTo>
                      <a:cubicBezTo>
                        <a:pt x="9" y="34"/>
                        <a:pt x="9" y="32"/>
                        <a:pt x="10" y="31"/>
                      </a:cubicBezTo>
                      <a:cubicBezTo>
                        <a:pt x="9" y="32"/>
                        <a:pt x="8" y="33"/>
                        <a:pt x="7" y="35"/>
                      </a:cubicBezTo>
                      <a:cubicBezTo>
                        <a:pt x="6" y="35"/>
                        <a:pt x="5" y="35"/>
                        <a:pt x="6" y="34"/>
                      </a:cubicBezTo>
                      <a:cubicBezTo>
                        <a:pt x="7" y="32"/>
                        <a:pt x="9" y="30"/>
                        <a:pt x="11" y="28"/>
                      </a:cubicBezTo>
                      <a:cubicBezTo>
                        <a:pt x="17" y="14"/>
                        <a:pt x="28" y="3"/>
                        <a:pt x="45" y="13"/>
                      </a:cubicBezTo>
                      <a:cubicBezTo>
                        <a:pt x="45" y="13"/>
                        <a:pt x="45" y="13"/>
                        <a:pt x="46" y="13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7"/>
                        <a:pt x="45" y="7"/>
                        <a:pt x="44" y="7"/>
                      </a:cubicBezTo>
                      <a:cubicBezTo>
                        <a:pt x="30" y="0"/>
                        <a:pt x="17" y="6"/>
                        <a:pt x="9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9" name="Freeform 4674"/>
                <p:cNvSpPr/>
                <p:nvPr/>
              </p:nvSpPr>
              <p:spPr bwMode="auto">
                <a:xfrm>
                  <a:off x="5689" y="1267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0" name="Freeform 4675"/>
                <p:cNvSpPr/>
                <p:nvPr/>
              </p:nvSpPr>
              <p:spPr bwMode="auto">
                <a:xfrm>
                  <a:off x="5668" y="1193"/>
                  <a:ext cx="50" cy="26"/>
                </a:xfrm>
                <a:custGeom>
                  <a:avLst/>
                  <a:gdLst>
                    <a:gd name="T0" fmla="*/ 28 w 29"/>
                    <a:gd name="T1" fmla="*/ 0 h 15"/>
                    <a:gd name="T2" fmla="*/ 5 w 29"/>
                    <a:gd name="T3" fmla="*/ 7 h 15"/>
                    <a:gd name="T4" fmla="*/ 2 w 29"/>
                    <a:gd name="T5" fmla="*/ 9 h 15"/>
                    <a:gd name="T6" fmla="*/ 5 w 29"/>
                    <a:gd name="T7" fmla="*/ 13 h 15"/>
                    <a:gd name="T8" fmla="*/ 6 w 29"/>
                    <a:gd name="T9" fmla="*/ 13 h 15"/>
                    <a:gd name="T10" fmla="*/ 29 w 29"/>
                    <a:gd name="T11" fmla="*/ 5 h 15"/>
                    <a:gd name="T12" fmla="*/ 29 w 29"/>
                    <a:gd name="T13" fmla="*/ 0 h 15"/>
                    <a:gd name="T14" fmla="*/ 28 w 29"/>
                    <a:gd name="T15" fmla="*/ 0 h 15"/>
                    <a:gd name="T16" fmla="*/ 28 w 2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5">
                      <a:moveTo>
                        <a:pt x="28" y="0"/>
                      </a:moveTo>
                      <a:cubicBezTo>
                        <a:pt x="19" y="0"/>
                        <a:pt x="11" y="3"/>
                        <a:pt x="5" y="7"/>
                      </a:cubicBezTo>
                      <a:cubicBezTo>
                        <a:pt x="4" y="8"/>
                        <a:pt x="3" y="8"/>
                        <a:pt x="2" y="9"/>
                      </a:cubicBezTo>
                      <a:cubicBezTo>
                        <a:pt x="0" y="11"/>
                        <a:pt x="2" y="15"/>
                        <a:pt x="5" y="13"/>
                      </a:cubicBezTo>
                      <a:cubicBezTo>
                        <a:pt x="5" y="13"/>
                        <a:pt x="5" y="13"/>
                        <a:pt x="6" y="13"/>
                      </a:cubicBezTo>
                      <a:cubicBezTo>
                        <a:pt x="12" y="8"/>
                        <a:pt x="20" y="5"/>
                        <a:pt x="29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8" y="1"/>
                        <a:pt x="27" y="0"/>
                        <a:pt x="2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1" name="Freeform 4676"/>
                <p:cNvSpPr/>
                <p:nvPr/>
              </p:nvSpPr>
              <p:spPr bwMode="auto">
                <a:xfrm>
                  <a:off x="5671" y="1213"/>
                  <a:ext cx="47" cy="27"/>
                </a:xfrm>
                <a:custGeom>
                  <a:avLst/>
                  <a:gdLst>
                    <a:gd name="T0" fmla="*/ 2 w 27"/>
                    <a:gd name="T1" fmla="*/ 10 h 16"/>
                    <a:gd name="T2" fmla="*/ 5 w 27"/>
                    <a:gd name="T3" fmla="*/ 14 h 16"/>
                    <a:gd name="T4" fmla="*/ 7 w 27"/>
                    <a:gd name="T5" fmla="*/ 14 h 16"/>
                    <a:gd name="T6" fmla="*/ 27 w 27"/>
                    <a:gd name="T7" fmla="*/ 6 h 16"/>
                    <a:gd name="T8" fmla="*/ 27 w 27"/>
                    <a:gd name="T9" fmla="*/ 0 h 16"/>
                    <a:gd name="T10" fmla="*/ 5 w 27"/>
                    <a:gd name="T11" fmla="*/ 8 h 16"/>
                    <a:gd name="T12" fmla="*/ 2 w 27"/>
                    <a:gd name="T13" fmla="*/ 1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6">
                      <a:moveTo>
                        <a:pt x="2" y="10"/>
                      </a:moveTo>
                      <a:cubicBezTo>
                        <a:pt x="0" y="12"/>
                        <a:pt x="2" y="16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13" y="10"/>
                        <a:pt x="20" y="7"/>
                        <a:pt x="27" y="6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9" y="2"/>
                        <a:pt x="12" y="5"/>
                        <a:pt x="5" y="8"/>
                      </a:cubicBezTo>
                      <a:cubicBezTo>
                        <a:pt x="4" y="9"/>
                        <a:pt x="3" y="9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2" name="Freeform 4677"/>
                <p:cNvSpPr/>
                <p:nvPr/>
              </p:nvSpPr>
              <p:spPr bwMode="auto">
                <a:xfrm>
                  <a:off x="5643" y="913"/>
                  <a:ext cx="75" cy="122"/>
                </a:xfrm>
                <a:custGeom>
                  <a:avLst/>
                  <a:gdLst>
                    <a:gd name="T0" fmla="*/ 2 w 43"/>
                    <a:gd name="T1" fmla="*/ 39 h 70"/>
                    <a:gd name="T2" fmla="*/ 18 w 43"/>
                    <a:gd name="T3" fmla="*/ 23 h 70"/>
                    <a:gd name="T4" fmla="*/ 35 w 43"/>
                    <a:gd name="T5" fmla="*/ 8 h 70"/>
                    <a:gd name="T6" fmla="*/ 37 w 43"/>
                    <a:gd name="T7" fmla="*/ 5 h 70"/>
                    <a:gd name="T8" fmla="*/ 3 w 43"/>
                    <a:gd name="T9" fmla="*/ 32 h 70"/>
                    <a:gd name="T10" fmla="*/ 9 w 43"/>
                    <a:gd name="T11" fmla="*/ 24 h 70"/>
                    <a:gd name="T12" fmla="*/ 30 w 43"/>
                    <a:gd name="T13" fmla="*/ 2 h 70"/>
                    <a:gd name="T14" fmla="*/ 8 w 43"/>
                    <a:gd name="T15" fmla="*/ 20 h 70"/>
                    <a:gd name="T16" fmla="*/ 4 w 43"/>
                    <a:gd name="T17" fmla="*/ 27 h 70"/>
                    <a:gd name="T18" fmla="*/ 17 w 43"/>
                    <a:gd name="T19" fmla="*/ 13 h 70"/>
                    <a:gd name="T20" fmla="*/ 24 w 43"/>
                    <a:gd name="T21" fmla="*/ 8 h 70"/>
                    <a:gd name="T22" fmla="*/ 0 w 43"/>
                    <a:gd name="T23" fmla="*/ 34 h 70"/>
                    <a:gd name="T24" fmla="*/ 4 w 43"/>
                    <a:gd name="T25" fmla="*/ 32 h 70"/>
                    <a:gd name="T26" fmla="*/ 4 w 43"/>
                    <a:gd name="T27" fmla="*/ 36 h 70"/>
                    <a:gd name="T28" fmla="*/ 1 w 43"/>
                    <a:gd name="T29" fmla="*/ 42 h 70"/>
                    <a:gd name="T30" fmla="*/ 20 w 43"/>
                    <a:gd name="T31" fmla="*/ 26 h 70"/>
                    <a:gd name="T32" fmla="*/ 38 w 43"/>
                    <a:gd name="T33" fmla="*/ 13 h 70"/>
                    <a:gd name="T34" fmla="*/ 38 w 43"/>
                    <a:gd name="T35" fmla="*/ 13 h 70"/>
                    <a:gd name="T36" fmla="*/ 3 w 43"/>
                    <a:gd name="T37" fmla="*/ 46 h 70"/>
                    <a:gd name="T38" fmla="*/ 2 w 43"/>
                    <a:gd name="T39" fmla="*/ 49 h 70"/>
                    <a:gd name="T40" fmla="*/ 28 w 43"/>
                    <a:gd name="T41" fmla="*/ 30 h 70"/>
                    <a:gd name="T42" fmla="*/ 3 w 43"/>
                    <a:gd name="T43" fmla="*/ 56 h 70"/>
                    <a:gd name="T44" fmla="*/ 2 w 43"/>
                    <a:gd name="T45" fmla="*/ 60 h 70"/>
                    <a:gd name="T46" fmla="*/ 26 w 43"/>
                    <a:gd name="T47" fmla="*/ 41 h 70"/>
                    <a:gd name="T48" fmla="*/ 3 w 43"/>
                    <a:gd name="T49" fmla="*/ 65 h 70"/>
                    <a:gd name="T50" fmla="*/ 1 w 43"/>
                    <a:gd name="T51" fmla="*/ 69 h 70"/>
                    <a:gd name="T52" fmla="*/ 29 w 43"/>
                    <a:gd name="T53" fmla="*/ 46 h 70"/>
                    <a:gd name="T54" fmla="*/ 43 w 43"/>
                    <a:gd name="T55" fmla="*/ 35 h 70"/>
                    <a:gd name="T56" fmla="*/ 17 w 43"/>
                    <a:gd name="T57" fmla="*/ 55 h 70"/>
                    <a:gd name="T58" fmla="*/ 3 w 43"/>
                    <a:gd name="T59" fmla="*/ 67 h 70"/>
                    <a:gd name="T60" fmla="*/ 4 w 43"/>
                    <a:gd name="T61" fmla="*/ 65 h 70"/>
                    <a:gd name="T62" fmla="*/ 43 w 43"/>
                    <a:gd name="T63" fmla="*/ 29 h 70"/>
                    <a:gd name="T64" fmla="*/ 29 w 43"/>
                    <a:gd name="T65" fmla="*/ 38 h 70"/>
                    <a:gd name="T66" fmla="*/ 6 w 43"/>
                    <a:gd name="T67" fmla="*/ 55 h 70"/>
                    <a:gd name="T68" fmla="*/ 43 w 43"/>
                    <a:gd name="T69" fmla="*/ 20 h 70"/>
                    <a:gd name="T70" fmla="*/ 25 w 43"/>
                    <a:gd name="T71" fmla="*/ 31 h 70"/>
                    <a:gd name="T72" fmla="*/ 9 w 43"/>
                    <a:gd name="T73" fmla="*/ 43 h 70"/>
                    <a:gd name="T74" fmla="*/ 21 w 43"/>
                    <a:gd name="T75" fmla="*/ 31 h 70"/>
                    <a:gd name="T76" fmla="*/ 43 w 43"/>
                    <a:gd name="T77" fmla="*/ 8 h 70"/>
                    <a:gd name="T78" fmla="*/ 3 w 43"/>
                    <a:gd name="T79" fmla="*/ 3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70">
                      <a:moveTo>
                        <a:pt x="3" y="38"/>
                      </a:moveTo>
                      <a:cubicBezTo>
                        <a:pt x="3" y="39"/>
                        <a:pt x="3" y="39"/>
                        <a:pt x="2" y="39"/>
                      </a:cubicBezTo>
                      <a:cubicBezTo>
                        <a:pt x="3" y="39"/>
                        <a:pt x="3" y="39"/>
                        <a:pt x="3" y="38"/>
                      </a:cubicBezTo>
                      <a:cubicBezTo>
                        <a:pt x="8" y="35"/>
                        <a:pt x="14" y="27"/>
                        <a:pt x="18" y="23"/>
                      </a:cubicBezTo>
                      <a:cubicBezTo>
                        <a:pt x="22" y="19"/>
                        <a:pt x="27" y="15"/>
                        <a:pt x="31" y="11"/>
                      </a:cubicBezTo>
                      <a:cubicBezTo>
                        <a:pt x="34" y="10"/>
                        <a:pt x="35" y="9"/>
                        <a:pt x="35" y="8"/>
                      </a:cubicBezTo>
                      <a:cubicBezTo>
                        <a:pt x="36" y="7"/>
                        <a:pt x="37" y="7"/>
                        <a:pt x="37" y="6"/>
                      </a:cubicBezTo>
                      <a:cubicBezTo>
                        <a:pt x="38" y="6"/>
                        <a:pt x="37" y="5"/>
                        <a:pt x="37" y="5"/>
                      </a:cubicBezTo>
                      <a:cubicBezTo>
                        <a:pt x="26" y="13"/>
                        <a:pt x="16" y="23"/>
                        <a:pt x="5" y="31"/>
                      </a:cubicBezTo>
                      <a:cubicBezTo>
                        <a:pt x="4" y="31"/>
                        <a:pt x="3" y="32"/>
                        <a:pt x="3" y="32"/>
                      </a:cubicBezTo>
                      <a:cubicBezTo>
                        <a:pt x="3" y="32"/>
                        <a:pt x="4" y="31"/>
                        <a:pt x="5" y="30"/>
                      </a:cubicBezTo>
                      <a:cubicBezTo>
                        <a:pt x="6" y="28"/>
                        <a:pt x="8" y="26"/>
                        <a:pt x="9" y="24"/>
                      </a:cubicBezTo>
                      <a:cubicBezTo>
                        <a:pt x="12" y="22"/>
                        <a:pt x="15" y="19"/>
                        <a:pt x="17" y="17"/>
                      </a:cubicBezTo>
                      <a:cubicBezTo>
                        <a:pt x="22" y="12"/>
                        <a:pt x="26" y="8"/>
                        <a:pt x="30" y="2"/>
                      </a:cubicBezTo>
                      <a:cubicBezTo>
                        <a:pt x="30" y="2"/>
                        <a:pt x="29" y="1"/>
                        <a:pt x="29" y="2"/>
                      </a:cubicBezTo>
                      <a:cubicBezTo>
                        <a:pt x="22" y="8"/>
                        <a:pt x="14" y="13"/>
                        <a:pt x="8" y="20"/>
                      </a:cubicBezTo>
                      <a:cubicBezTo>
                        <a:pt x="6" y="22"/>
                        <a:pt x="4" y="24"/>
                        <a:pt x="3" y="26"/>
                      </a:cubicBezTo>
                      <a:cubicBezTo>
                        <a:pt x="2" y="27"/>
                        <a:pt x="3" y="27"/>
                        <a:pt x="4" y="27"/>
                      </a:cubicBezTo>
                      <a:cubicBezTo>
                        <a:pt x="5" y="25"/>
                        <a:pt x="6" y="24"/>
                        <a:pt x="7" y="23"/>
                      </a:cubicBezTo>
                      <a:cubicBezTo>
                        <a:pt x="10" y="19"/>
                        <a:pt x="13" y="16"/>
                        <a:pt x="17" y="13"/>
                      </a:cubicBezTo>
                      <a:cubicBezTo>
                        <a:pt x="19" y="11"/>
                        <a:pt x="21" y="10"/>
                        <a:pt x="23" y="8"/>
                      </a:cubicBezTo>
                      <a:cubicBezTo>
                        <a:pt x="26" y="6"/>
                        <a:pt x="30" y="0"/>
                        <a:pt x="24" y="8"/>
                      </a:cubicBezTo>
                      <a:cubicBezTo>
                        <a:pt x="18" y="15"/>
                        <a:pt x="11" y="20"/>
                        <a:pt x="6" y="27"/>
                      </a:cubicBezTo>
                      <a:cubicBezTo>
                        <a:pt x="4" y="29"/>
                        <a:pt x="2" y="31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4"/>
                        <a:pt x="3" y="33"/>
                        <a:pt x="4" y="32"/>
                      </a:cubicBezTo>
                      <a:cubicBezTo>
                        <a:pt x="8" y="30"/>
                        <a:pt x="11" y="28"/>
                        <a:pt x="14" y="25"/>
                      </a:cubicBezTo>
                      <a:cubicBezTo>
                        <a:pt x="10" y="29"/>
                        <a:pt x="7" y="33"/>
                        <a:pt x="4" y="36"/>
                      </a:cubicBezTo>
                      <a:cubicBezTo>
                        <a:pt x="2" y="38"/>
                        <a:pt x="1" y="39"/>
                        <a:pt x="0" y="41"/>
                      </a:cubicBez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2" y="41"/>
                        <a:pt x="2" y="41"/>
                        <a:pt x="3" y="40"/>
                      </a:cubicBezTo>
                      <a:cubicBezTo>
                        <a:pt x="9" y="36"/>
                        <a:pt x="15" y="31"/>
                        <a:pt x="20" y="26"/>
                      </a:cubicBezTo>
                      <a:cubicBezTo>
                        <a:pt x="25" y="23"/>
                        <a:pt x="29" y="19"/>
                        <a:pt x="34" y="16"/>
                      </a:cubicBezTo>
                      <a:cubicBezTo>
                        <a:pt x="35" y="15"/>
                        <a:pt x="37" y="14"/>
                        <a:pt x="38" y="13"/>
                      </a:cubicBezTo>
                      <a:cubicBezTo>
                        <a:pt x="39" y="12"/>
                        <a:pt x="39" y="12"/>
                        <a:pt x="40" y="12"/>
                      </a:cubicBezTo>
                      <a:cubicBezTo>
                        <a:pt x="39" y="12"/>
                        <a:pt x="38" y="13"/>
                        <a:pt x="38" y="13"/>
                      </a:cubicBezTo>
                      <a:cubicBezTo>
                        <a:pt x="31" y="20"/>
                        <a:pt x="24" y="27"/>
                        <a:pt x="17" y="33"/>
                      </a:cubicBezTo>
                      <a:cubicBezTo>
                        <a:pt x="12" y="38"/>
                        <a:pt x="7" y="41"/>
                        <a:pt x="3" y="46"/>
                      </a:cubicBezTo>
                      <a:cubicBezTo>
                        <a:pt x="2" y="47"/>
                        <a:pt x="1" y="48"/>
                        <a:pt x="1" y="49"/>
                      </a:cubicBezTo>
                      <a:cubicBezTo>
                        <a:pt x="0" y="49"/>
                        <a:pt x="1" y="50"/>
                        <a:pt x="2" y="49"/>
                      </a:cubicBezTo>
                      <a:cubicBezTo>
                        <a:pt x="2" y="49"/>
                        <a:pt x="2" y="49"/>
                        <a:pt x="3" y="49"/>
                      </a:cubicBezTo>
                      <a:cubicBezTo>
                        <a:pt x="11" y="43"/>
                        <a:pt x="20" y="37"/>
                        <a:pt x="28" y="30"/>
                      </a:cubicBezTo>
                      <a:cubicBezTo>
                        <a:pt x="31" y="28"/>
                        <a:pt x="33" y="26"/>
                        <a:pt x="36" y="24"/>
                      </a:cubicBezTo>
                      <a:cubicBezTo>
                        <a:pt x="24" y="34"/>
                        <a:pt x="12" y="43"/>
                        <a:pt x="3" y="56"/>
                      </a:cubicBezTo>
                      <a:cubicBezTo>
                        <a:pt x="2" y="57"/>
                        <a:pt x="1" y="58"/>
                        <a:pt x="1" y="59"/>
                      </a:cubicBezTo>
                      <a:cubicBezTo>
                        <a:pt x="0" y="60"/>
                        <a:pt x="1" y="60"/>
                        <a:pt x="2" y="60"/>
                      </a:cubicBezTo>
                      <a:cubicBezTo>
                        <a:pt x="2" y="60"/>
                        <a:pt x="2" y="59"/>
                        <a:pt x="3" y="59"/>
                      </a:cubicBezTo>
                      <a:cubicBezTo>
                        <a:pt x="11" y="53"/>
                        <a:pt x="19" y="47"/>
                        <a:pt x="26" y="41"/>
                      </a:cubicBezTo>
                      <a:cubicBezTo>
                        <a:pt x="24" y="43"/>
                        <a:pt x="22" y="45"/>
                        <a:pt x="20" y="48"/>
                      </a:cubicBezTo>
                      <a:cubicBezTo>
                        <a:pt x="15" y="54"/>
                        <a:pt x="8" y="59"/>
                        <a:pt x="3" y="65"/>
                      </a:cubicBezTo>
                      <a:cubicBezTo>
                        <a:pt x="2" y="66"/>
                        <a:pt x="1" y="67"/>
                        <a:pt x="0" y="69"/>
                      </a:cubicBezTo>
                      <a:cubicBezTo>
                        <a:pt x="0" y="69"/>
                        <a:pt x="0" y="70"/>
                        <a:pt x="1" y="69"/>
                      </a:cubicBezTo>
                      <a:cubicBezTo>
                        <a:pt x="2" y="69"/>
                        <a:pt x="2" y="68"/>
                        <a:pt x="3" y="68"/>
                      </a:cubicBezTo>
                      <a:cubicBezTo>
                        <a:pt x="12" y="61"/>
                        <a:pt x="21" y="54"/>
                        <a:pt x="29" y="46"/>
                      </a:cubicBezTo>
                      <a:cubicBezTo>
                        <a:pt x="33" y="43"/>
                        <a:pt x="38" y="40"/>
                        <a:pt x="43" y="37"/>
                      </a:cubicBezTo>
                      <a:cubicBezTo>
                        <a:pt x="43" y="35"/>
                        <a:pt x="43" y="35"/>
                        <a:pt x="43" y="35"/>
                      </a:cubicBezTo>
                      <a:cubicBezTo>
                        <a:pt x="39" y="38"/>
                        <a:pt x="34" y="40"/>
                        <a:pt x="31" y="43"/>
                      </a:cubicBezTo>
                      <a:cubicBezTo>
                        <a:pt x="26" y="47"/>
                        <a:pt x="21" y="51"/>
                        <a:pt x="17" y="55"/>
                      </a:cubicBezTo>
                      <a:cubicBezTo>
                        <a:pt x="15" y="57"/>
                        <a:pt x="12" y="59"/>
                        <a:pt x="10" y="61"/>
                      </a:cubicBezTo>
                      <a:cubicBezTo>
                        <a:pt x="12" y="60"/>
                        <a:pt x="4" y="66"/>
                        <a:pt x="3" y="67"/>
                      </a:cubicBezTo>
                      <a:cubicBezTo>
                        <a:pt x="3" y="67"/>
                        <a:pt x="3" y="67"/>
                        <a:pt x="3" y="66"/>
                      </a:cubicBezTo>
                      <a:cubicBezTo>
                        <a:pt x="3" y="66"/>
                        <a:pt x="4" y="66"/>
                        <a:pt x="4" y="65"/>
                      </a:cubicBezTo>
                      <a:cubicBezTo>
                        <a:pt x="11" y="57"/>
                        <a:pt x="19" y="50"/>
                        <a:pt x="27" y="43"/>
                      </a:cubicBezTo>
                      <a:cubicBezTo>
                        <a:pt x="32" y="38"/>
                        <a:pt x="37" y="33"/>
                        <a:pt x="43" y="29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38" y="30"/>
                        <a:pt x="33" y="34"/>
                        <a:pt x="29" y="38"/>
                      </a:cubicBezTo>
                      <a:cubicBezTo>
                        <a:pt x="24" y="42"/>
                        <a:pt x="19" y="46"/>
                        <a:pt x="14" y="50"/>
                      </a:cubicBezTo>
                      <a:cubicBezTo>
                        <a:pt x="11" y="52"/>
                        <a:pt x="9" y="53"/>
                        <a:pt x="6" y="55"/>
                      </a:cubicBezTo>
                      <a:cubicBezTo>
                        <a:pt x="4" y="57"/>
                        <a:pt x="2" y="59"/>
                        <a:pt x="5" y="55"/>
                      </a:cubicBezTo>
                      <a:cubicBezTo>
                        <a:pt x="15" y="41"/>
                        <a:pt x="30" y="31"/>
                        <a:pt x="43" y="20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37" y="22"/>
                        <a:pt x="31" y="27"/>
                        <a:pt x="25" y="31"/>
                      </a:cubicBezTo>
                      <a:cubicBezTo>
                        <a:pt x="21" y="34"/>
                        <a:pt x="18" y="37"/>
                        <a:pt x="14" y="39"/>
                      </a:cubicBezTo>
                      <a:cubicBezTo>
                        <a:pt x="12" y="40"/>
                        <a:pt x="11" y="42"/>
                        <a:pt x="9" y="43"/>
                      </a:cubicBezTo>
                      <a:cubicBezTo>
                        <a:pt x="9" y="43"/>
                        <a:pt x="2" y="49"/>
                        <a:pt x="5" y="45"/>
                      </a:cubicBezTo>
                      <a:cubicBezTo>
                        <a:pt x="9" y="40"/>
                        <a:pt x="16" y="36"/>
                        <a:pt x="21" y="31"/>
                      </a:cubicBezTo>
                      <a:cubicBezTo>
                        <a:pt x="28" y="24"/>
                        <a:pt x="35" y="17"/>
                        <a:pt x="43" y="10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28" y="17"/>
                        <a:pt x="17" y="29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3" name="Freeform 4678"/>
                <p:cNvSpPr/>
                <p:nvPr/>
              </p:nvSpPr>
              <p:spPr bwMode="auto">
                <a:xfrm>
                  <a:off x="5676" y="1160"/>
                  <a:ext cx="42" cy="44"/>
                </a:xfrm>
                <a:custGeom>
                  <a:avLst/>
                  <a:gdLst>
                    <a:gd name="T0" fmla="*/ 0 w 24"/>
                    <a:gd name="T1" fmla="*/ 24 h 25"/>
                    <a:gd name="T2" fmla="*/ 1 w 24"/>
                    <a:gd name="T3" fmla="*/ 24 h 25"/>
                    <a:gd name="T4" fmla="*/ 22 w 24"/>
                    <a:gd name="T5" fmla="*/ 6 h 25"/>
                    <a:gd name="T6" fmla="*/ 24 w 24"/>
                    <a:gd name="T7" fmla="*/ 5 h 25"/>
                    <a:gd name="T8" fmla="*/ 24 w 24"/>
                    <a:gd name="T9" fmla="*/ 4 h 25"/>
                    <a:gd name="T10" fmla="*/ 9 w 24"/>
                    <a:gd name="T11" fmla="*/ 15 h 25"/>
                    <a:gd name="T12" fmla="*/ 11 w 24"/>
                    <a:gd name="T13" fmla="*/ 14 h 25"/>
                    <a:gd name="T14" fmla="*/ 24 w 24"/>
                    <a:gd name="T15" fmla="*/ 2 h 25"/>
                    <a:gd name="T16" fmla="*/ 24 w 24"/>
                    <a:gd name="T17" fmla="*/ 0 h 25"/>
                    <a:gd name="T18" fmla="*/ 23 w 24"/>
                    <a:gd name="T19" fmla="*/ 1 h 25"/>
                    <a:gd name="T20" fmla="*/ 0 w 24"/>
                    <a:gd name="T21" fmla="*/ 2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25">
                      <a:moveTo>
                        <a:pt x="0" y="24"/>
                      </a:moveTo>
                      <a:cubicBezTo>
                        <a:pt x="0" y="24"/>
                        <a:pt x="0" y="25"/>
                        <a:pt x="1" y="24"/>
                      </a:cubicBezTo>
                      <a:cubicBezTo>
                        <a:pt x="8" y="18"/>
                        <a:pt x="15" y="12"/>
                        <a:pt x="22" y="6"/>
                      </a:cubicBezTo>
                      <a:cubicBezTo>
                        <a:pt x="23" y="6"/>
                        <a:pt x="23" y="5"/>
                        <a:pt x="24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19" y="7"/>
                        <a:pt x="14" y="11"/>
                        <a:pt x="9" y="15"/>
                      </a:cubicBezTo>
                      <a:cubicBezTo>
                        <a:pt x="10" y="15"/>
                        <a:pt x="10" y="14"/>
                        <a:pt x="11" y="14"/>
                      </a:cubicBezTo>
                      <a:cubicBezTo>
                        <a:pt x="15" y="10"/>
                        <a:pt x="19" y="6"/>
                        <a:pt x="24" y="2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3" y="1"/>
                        <a:pt x="23" y="1"/>
                      </a:cubicBezTo>
                      <a:cubicBezTo>
                        <a:pt x="15" y="8"/>
                        <a:pt x="7" y="15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4" name="Freeform 4679"/>
                <p:cNvSpPr/>
                <p:nvPr/>
              </p:nvSpPr>
              <p:spPr bwMode="auto">
                <a:xfrm>
                  <a:off x="5650" y="1045"/>
                  <a:ext cx="68" cy="70"/>
                </a:xfrm>
                <a:custGeom>
                  <a:avLst/>
                  <a:gdLst>
                    <a:gd name="T0" fmla="*/ 4 w 39"/>
                    <a:gd name="T1" fmla="*/ 34 h 40"/>
                    <a:gd name="T2" fmla="*/ 0 w 39"/>
                    <a:gd name="T3" fmla="*/ 38 h 40"/>
                    <a:gd name="T4" fmla="*/ 1 w 39"/>
                    <a:gd name="T5" fmla="*/ 39 h 40"/>
                    <a:gd name="T6" fmla="*/ 4 w 39"/>
                    <a:gd name="T7" fmla="*/ 37 h 40"/>
                    <a:gd name="T8" fmla="*/ 30 w 39"/>
                    <a:gd name="T9" fmla="*/ 16 h 40"/>
                    <a:gd name="T10" fmla="*/ 39 w 39"/>
                    <a:gd name="T11" fmla="*/ 8 h 40"/>
                    <a:gd name="T12" fmla="*/ 39 w 39"/>
                    <a:gd name="T13" fmla="*/ 6 h 40"/>
                    <a:gd name="T14" fmla="*/ 33 w 39"/>
                    <a:gd name="T15" fmla="*/ 11 h 40"/>
                    <a:gd name="T16" fmla="*/ 18 w 39"/>
                    <a:gd name="T17" fmla="*/ 25 h 40"/>
                    <a:gd name="T18" fmla="*/ 4 w 39"/>
                    <a:gd name="T19" fmla="*/ 36 h 40"/>
                    <a:gd name="T20" fmla="*/ 3 w 39"/>
                    <a:gd name="T21" fmla="*/ 37 h 40"/>
                    <a:gd name="T22" fmla="*/ 4 w 39"/>
                    <a:gd name="T23" fmla="*/ 36 h 40"/>
                    <a:gd name="T24" fmla="*/ 39 w 39"/>
                    <a:gd name="T25" fmla="*/ 1 h 40"/>
                    <a:gd name="T26" fmla="*/ 39 w 39"/>
                    <a:gd name="T27" fmla="*/ 0 h 40"/>
                    <a:gd name="T28" fmla="*/ 4 w 39"/>
                    <a:gd name="T29" fmla="*/ 3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9" h="40">
                      <a:moveTo>
                        <a:pt x="4" y="34"/>
                      </a:moveTo>
                      <a:cubicBezTo>
                        <a:pt x="3" y="35"/>
                        <a:pt x="1" y="37"/>
                        <a:pt x="0" y="38"/>
                      </a:cubicBezTo>
                      <a:cubicBezTo>
                        <a:pt x="0" y="39"/>
                        <a:pt x="1" y="40"/>
                        <a:pt x="1" y="39"/>
                      </a:cubicBezTo>
                      <a:cubicBezTo>
                        <a:pt x="2" y="39"/>
                        <a:pt x="3" y="38"/>
                        <a:pt x="4" y="37"/>
                      </a:cubicBezTo>
                      <a:cubicBezTo>
                        <a:pt x="14" y="31"/>
                        <a:pt x="22" y="24"/>
                        <a:pt x="30" y="16"/>
                      </a:cubicBezTo>
                      <a:cubicBezTo>
                        <a:pt x="33" y="14"/>
                        <a:pt x="36" y="11"/>
                        <a:pt x="39" y="8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7" y="8"/>
                        <a:pt x="35" y="10"/>
                        <a:pt x="33" y="11"/>
                      </a:cubicBezTo>
                      <a:cubicBezTo>
                        <a:pt x="28" y="16"/>
                        <a:pt x="23" y="20"/>
                        <a:pt x="18" y="25"/>
                      </a:cubicBezTo>
                      <a:cubicBezTo>
                        <a:pt x="14" y="28"/>
                        <a:pt x="8" y="32"/>
                        <a:pt x="4" y="36"/>
                      </a:cubicBezTo>
                      <a:cubicBezTo>
                        <a:pt x="4" y="36"/>
                        <a:pt x="3" y="36"/>
                        <a:pt x="3" y="37"/>
                      </a:cubicBezTo>
                      <a:cubicBezTo>
                        <a:pt x="3" y="36"/>
                        <a:pt x="4" y="36"/>
                        <a:pt x="4" y="36"/>
                      </a:cubicBezTo>
                      <a:cubicBezTo>
                        <a:pt x="14" y="23"/>
                        <a:pt x="27" y="12"/>
                        <a:pt x="39" y="1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27" y="11"/>
                        <a:pt x="14" y="21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5" name="Freeform 4680"/>
                <p:cNvSpPr/>
                <p:nvPr/>
              </p:nvSpPr>
              <p:spPr bwMode="auto">
                <a:xfrm>
                  <a:off x="5656" y="1064"/>
                  <a:ext cx="62" cy="65"/>
                </a:xfrm>
                <a:custGeom>
                  <a:avLst/>
                  <a:gdLst>
                    <a:gd name="T0" fmla="*/ 28 w 36"/>
                    <a:gd name="T1" fmla="*/ 7 h 37"/>
                    <a:gd name="T2" fmla="*/ 14 w 36"/>
                    <a:gd name="T3" fmla="*/ 22 h 37"/>
                    <a:gd name="T4" fmla="*/ 3 w 36"/>
                    <a:gd name="T5" fmla="*/ 34 h 37"/>
                    <a:gd name="T6" fmla="*/ 1 w 36"/>
                    <a:gd name="T7" fmla="*/ 36 h 37"/>
                    <a:gd name="T8" fmla="*/ 2 w 36"/>
                    <a:gd name="T9" fmla="*/ 37 h 37"/>
                    <a:gd name="T10" fmla="*/ 3 w 36"/>
                    <a:gd name="T11" fmla="*/ 36 h 37"/>
                    <a:gd name="T12" fmla="*/ 29 w 36"/>
                    <a:gd name="T13" fmla="*/ 17 h 37"/>
                    <a:gd name="T14" fmla="*/ 36 w 36"/>
                    <a:gd name="T15" fmla="*/ 12 h 37"/>
                    <a:gd name="T16" fmla="*/ 36 w 36"/>
                    <a:gd name="T17" fmla="*/ 10 h 37"/>
                    <a:gd name="T18" fmla="*/ 31 w 36"/>
                    <a:gd name="T19" fmla="*/ 14 h 37"/>
                    <a:gd name="T20" fmla="*/ 17 w 36"/>
                    <a:gd name="T21" fmla="*/ 25 h 37"/>
                    <a:gd name="T22" fmla="*/ 8 w 36"/>
                    <a:gd name="T23" fmla="*/ 32 h 37"/>
                    <a:gd name="T24" fmla="*/ 3 w 36"/>
                    <a:gd name="T25" fmla="*/ 35 h 37"/>
                    <a:gd name="T26" fmla="*/ 7 w 36"/>
                    <a:gd name="T27" fmla="*/ 31 h 37"/>
                    <a:gd name="T28" fmla="*/ 31 w 36"/>
                    <a:gd name="T29" fmla="*/ 7 h 37"/>
                    <a:gd name="T30" fmla="*/ 36 w 36"/>
                    <a:gd name="T31" fmla="*/ 2 h 37"/>
                    <a:gd name="T32" fmla="*/ 36 w 36"/>
                    <a:gd name="T33" fmla="*/ 0 h 37"/>
                    <a:gd name="T34" fmla="*/ 28 w 36"/>
                    <a:gd name="T35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6" h="37">
                      <a:moveTo>
                        <a:pt x="28" y="7"/>
                      </a:moveTo>
                      <a:cubicBezTo>
                        <a:pt x="22" y="12"/>
                        <a:pt x="18" y="17"/>
                        <a:pt x="14" y="22"/>
                      </a:cubicBezTo>
                      <a:cubicBezTo>
                        <a:pt x="10" y="26"/>
                        <a:pt x="6" y="30"/>
                        <a:pt x="3" y="34"/>
                      </a:cubicBezTo>
                      <a:cubicBezTo>
                        <a:pt x="2" y="35"/>
                        <a:pt x="1" y="35"/>
                        <a:pt x="1" y="36"/>
                      </a:cubicBezTo>
                      <a:cubicBezTo>
                        <a:pt x="0" y="37"/>
                        <a:pt x="1" y="37"/>
                        <a:pt x="2" y="37"/>
                      </a:cubicBezTo>
                      <a:cubicBezTo>
                        <a:pt x="2" y="37"/>
                        <a:pt x="3" y="36"/>
                        <a:pt x="3" y="36"/>
                      </a:cubicBezTo>
                      <a:cubicBezTo>
                        <a:pt x="12" y="31"/>
                        <a:pt x="21" y="23"/>
                        <a:pt x="29" y="17"/>
                      </a:cubicBezTo>
                      <a:cubicBezTo>
                        <a:pt x="31" y="15"/>
                        <a:pt x="34" y="13"/>
                        <a:pt x="36" y="12"/>
                      </a:cubicBezTo>
                      <a:cubicBezTo>
                        <a:pt x="36" y="10"/>
                        <a:pt x="36" y="10"/>
                        <a:pt x="36" y="10"/>
                      </a:cubicBezTo>
                      <a:cubicBezTo>
                        <a:pt x="34" y="11"/>
                        <a:pt x="32" y="13"/>
                        <a:pt x="31" y="14"/>
                      </a:cubicBezTo>
                      <a:cubicBezTo>
                        <a:pt x="26" y="17"/>
                        <a:pt x="22" y="21"/>
                        <a:pt x="17" y="25"/>
                      </a:cubicBezTo>
                      <a:cubicBezTo>
                        <a:pt x="14" y="27"/>
                        <a:pt x="11" y="29"/>
                        <a:pt x="8" y="32"/>
                      </a:cubicBezTo>
                      <a:cubicBezTo>
                        <a:pt x="7" y="33"/>
                        <a:pt x="5" y="34"/>
                        <a:pt x="3" y="35"/>
                      </a:cubicBezTo>
                      <a:cubicBezTo>
                        <a:pt x="5" y="33"/>
                        <a:pt x="6" y="32"/>
                        <a:pt x="7" y="31"/>
                      </a:cubicBezTo>
                      <a:cubicBezTo>
                        <a:pt x="16" y="23"/>
                        <a:pt x="22" y="14"/>
                        <a:pt x="31" y="7"/>
                      </a:cubicBezTo>
                      <a:cubicBezTo>
                        <a:pt x="33" y="5"/>
                        <a:pt x="34" y="4"/>
                        <a:pt x="36" y="2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3" y="3"/>
                        <a:pt x="31" y="5"/>
                        <a:pt x="28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6" name="Freeform 4681"/>
                <p:cNvSpPr/>
                <p:nvPr/>
              </p:nvSpPr>
              <p:spPr bwMode="auto">
                <a:xfrm>
                  <a:off x="5661" y="1087"/>
                  <a:ext cx="57" cy="59"/>
                </a:xfrm>
                <a:custGeom>
                  <a:avLst/>
                  <a:gdLst>
                    <a:gd name="T0" fmla="*/ 1 w 33"/>
                    <a:gd name="T1" fmla="*/ 32 h 34"/>
                    <a:gd name="T2" fmla="*/ 0 w 33"/>
                    <a:gd name="T3" fmla="*/ 33 h 34"/>
                    <a:gd name="T4" fmla="*/ 1 w 33"/>
                    <a:gd name="T5" fmla="*/ 34 h 34"/>
                    <a:gd name="T6" fmla="*/ 2 w 33"/>
                    <a:gd name="T7" fmla="*/ 33 h 34"/>
                    <a:gd name="T8" fmla="*/ 31 w 33"/>
                    <a:gd name="T9" fmla="*/ 13 h 34"/>
                    <a:gd name="T10" fmla="*/ 33 w 33"/>
                    <a:gd name="T11" fmla="*/ 11 h 34"/>
                    <a:gd name="T12" fmla="*/ 33 w 33"/>
                    <a:gd name="T13" fmla="*/ 10 h 34"/>
                    <a:gd name="T14" fmla="*/ 28 w 33"/>
                    <a:gd name="T15" fmla="*/ 13 h 34"/>
                    <a:gd name="T16" fmla="*/ 16 w 33"/>
                    <a:gd name="T17" fmla="*/ 22 h 34"/>
                    <a:gd name="T18" fmla="*/ 3 w 33"/>
                    <a:gd name="T19" fmla="*/ 31 h 34"/>
                    <a:gd name="T20" fmla="*/ 29 w 33"/>
                    <a:gd name="T21" fmla="*/ 6 h 34"/>
                    <a:gd name="T22" fmla="*/ 33 w 33"/>
                    <a:gd name="T23" fmla="*/ 2 h 34"/>
                    <a:gd name="T24" fmla="*/ 33 w 33"/>
                    <a:gd name="T25" fmla="*/ 0 h 34"/>
                    <a:gd name="T26" fmla="*/ 1 w 33"/>
                    <a:gd name="T27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" h="34">
                      <a:moveTo>
                        <a:pt x="1" y="32"/>
                      </a:moveTo>
                      <a:cubicBezTo>
                        <a:pt x="1" y="32"/>
                        <a:pt x="1" y="32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1" y="34"/>
                        <a:pt x="2" y="33"/>
                        <a:pt x="2" y="33"/>
                      </a:cubicBezTo>
                      <a:cubicBezTo>
                        <a:pt x="12" y="28"/>
                        <a:pt x="21" y="19"/>
                        <a:pt x="31" y="13"/>
                      </a:cubicBezTo>
                      <a:cubicBezTo>
                        <a:pt x="31" y="12"/>
                        <a:pt x="32" y="12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1"/>
                        <a:pt x="30" y="12"/>
                        <a:pt x="28" y="13"/>
                      </a:cubicBezTo>
                      <a:cubicBezTo>
                        <a:pt x="24" y="16"/>
                        <a:pt x="20" y="19"/>
                        <a:pt x="16" y="22"/>
                      </a:cubicBezTo>
                      <a:cubicBezTo>
                        <a:pt x="13" y="25"/>
                        <a:pt x="5" y="29"/>
                        <a:pt x="3" y="31"/>
                      </a:cubicBezTo>
                      <a:cubicBezTo>
                        <a:pt x="11" y="22"/>
                        <a:pt x="20" y="14"/>
                        <a:pt x="29" y="6"/>
                      </a:cubicBezTo>
                      <a:cubicBezTo>
                        <a:pt x="30" y="4"/>
                        <a:pt x="31" y="3"/>
                        <a:pt x="33" y="2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2" y="10"/>
                        <a:pt x="11" y="20"/>
                        <a:pt x="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7" name="Freeform 4682"/>
                <p:cNvSpPr/>
                <p:nvPr/>
              </p:nvSpPr>
              <p:spPr bwMode="auto">
                <a:xfrm>
                  <a:off x="5649" y="1010"/>
                  <a:ext cx="69" cy="72"/>
                </a:xfrm>
                <a:custGeom>
                  <a:avLst/>
                  <a:gdLst>
                    <a:gd name="T0" fmla="*/ 26 w 40"/>
                    <a:gd name="T1" fmla="*/ 13 h 41"/>
                    <a:gd name="T2" fmla="*/ 14 w 40"/>
                    <a:gd name="T3" fmla="*/ 28 h 41"/>
                    <a:gd name="T4" fmla="*/ 3 w 40"/>
                    <a:gd name="T5" fmla="*/ 37 h 41"/>
                    <a:gd name="T6" fmla="*/ 1 w 40"/>
                    <a:gd name="T7" fmla="*/ 39 h 41"/>
                    <a:gd name="T8" fmla="*/ 1 w 40"/>
                    <a:gd name="T9" fmla="*/ 40 h 41"/>
                    <a:gd name="T10" fmla="*/ 3 w 40"/>
                    <a:gd name="T11" fmla="*/ 39 h 41"/>
                    <a:gd name="T12" fmla="*/ 27 w 40"/>
                    <a:gd name="T13" fmla="*/ 18 h 41"/>
                    <a:gd name="T14" fmla="*/ 40 w 40"/>
                    <a:gd name="T15" fmla="*/ 7 h 41"/>
                    <a:gd name="T16" fmla="*/ 40 w 40"/>
                    <a:gd name="T17" fmla="*/ 5 h 41"/>
                    <a:gd name="T18" fmla="*/ 32 w 40"/>
                    <a:gd name="T19" fmla="*/ 11 h 41"/>
                    <a:gd name="T20" fmla="*/ 22 w 40"/>
                    <a:gd name="T21" fmla="*/ 21 h 41"/>
                    <a:gd name="T22" fmla="*/ 27 w 40"/>
                    <a:gd name="T23" fmla="*/ 14 h 41"/>
                    <a:gd name="T24" fmla="*/ 40 w 40"/>
                    <a:gd name="T25" fmla="*/ 2 h 41"/>
                    <a:gd name="T26" fmla="*/ 40 w 40"/>
                    <a:gd name="T27" fmla="*/ 0 h 41"/>
                    <a:gd name="T28" fmla="*/ 26 w 40"/>
                    <a:gd name="T29" fmla="*/ 1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41">
                      <a:moveTo>
                        <a:pt x="26" y="13"/>
                      </a:moveTo>
                      <a:cubicBezTo>
                        <a:pt x="22" y="18"/>
                        <a:pt x="18" y="23"/>
                        <a:pt x="14" y="28"/>
                      </a:cubicBezTo>
                      <a:cubicBezTo>
                        <a:pt x="10" y="32"/>
                        <a:pt x="6" y="34"/>
                        <a:pt x="3" y="37"/>
                      </a:cubicBezTo>
                      <a:cubicBezTo>
                        <a:pt x="2" y="38"/>
                        <a:pt x="1" y="38"/>
                        <a:pt x="1" y="39"/>
                      </a:cubicBezTo>
                      <a:cubicBezTo>
                        <a:pt x="0" y="40"/>
                        <a:pt x="1" y="41"/>
                        <a:pt x="1" y="40"/>
                      </a:cubicBezTo>
                      <a:cubicBezTo>
                        <a:pt x="2" y="40"/>
                        <a:pt x="2" y="39"/>
                        <a:pt x="3" y="39"/>
                      </a:cubicBezTo>
                      <a:cubicBezTo>
                        <a:pt x="12" y="33"/>
                        <a:pt x="19" y="25"/>
                        <a:pt x="27" y="18"/>
                      </a:cubicBezTo>
                      <a:cubicBezTo>
                        <a:pt x="31" y="14"/>
                        <a:pt x="35" y="11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37" y="7"/>
                        <a:pt x="35" y="9"/>
                        <a:pt x="32" y="11"/>
                      </a:cubicBezTo>
                      <a:cubicBezTo>
                        <a:pt x="28" y="14"/>
                        <a:pt x="25" y="17"/>
                        <a:pt x="22" y="21"/>
                      </a:cubicBezTo>
                      <a:cubicBezTo>
                        <a:pt x="23" y="18"/>
                        <a:pt x="25" y="16"/>
                        <a:pt x="27" y="14"/>
                      </a:cubicBezTo>
                      <a:cubicBezTo>
                        <a:pt x="31" y="10"/>
                        <a:pt x="35" y="6"/>
                        <a:pt x="40" y="2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5" y="4"/>
                        <a:pt x="30" y="8"/>
                        <a:pt x="2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8" name="Freeform 4683"/>
                <p:cNvSpPr/>
                <p:nvPr/>
              </p:nvSpPr>
              <p:spPr bwMode="auto">
                <a:xfrm>
                  <a:off x="5650" y="1023"/>
                  <a:ext cx="68" cy="73"/>
                </a:xfrm>
                <a:custGeom>
                  <a:avLst/>
                  <a:gdLst>
                    <a:gd name="T0" fmla="*/ 3 w 39"/>
                    <a:gd name="T1" fmla="*/ 38 h 42"/>
                    <a:gd name="T2" fmla="*/ 0 w 39"/>
                    <a:gd name="T3" fmla="*/ 41 h 42"/>
                    <a:gd name="T4" fmla="*/ 1 w 39"/>
                    <a:gd name="T5" fmla="*/ 42 h 42"/>
                    <a:gd name="T6" fmla="*/ 3 w 39"/>
                    <a:gd name="T7" fmla="*/ 41 h 42"/>
                    <a:gd name="T8" fmla="*/ 31 w 39"/>
                    <a:gd name="T9" fmla="*/ 17 h 42"/>
                    <a:gd name="T10" fmla="*/ 39 w 39"/>
                    <a:gd name="T11" fmla="*/ 10 h 42"/>
                    <a:gd name="T12" fmla="*/ 39 w 39"/>
                    <a:gd name="T13" fmla="*/ 8 h 42"/>
                    <a:gd name="T14" fmla="*/ 32 w 39"/>
                    <a:gd name="T15" fmla="*/ 14 h 42"/>
                    <a:gd name="T16" fmla="*/ 3 w 39"/>
                    <a:gd name="T17" fmla="*/ 39 h 42"/>
                    <a:gd name="T18" fmla="*/ 32 w 39"/>
                    <a:gd name="T19" fmla="*/ 8 h 42"/>
                    <a:gd name="T20" fmla="*/ 39 w 39"/>
                    <a:gd name="T21" fmla="*/ 2 h 42"/>
                    <a:gd name="T22" fmla="*/ 39 w 39"/>
                    <a:gd name="T23" fmla="*/ 0 h 42"/>
                    <a:gd name="T24" fmla="*/ 31 w 39"/>
                    <a:gd name="T25" fmla="*/ 7 h 42"/>
                    <a:gd name="T26" fmla="*/ 3 w 39"/>
                    <a:gd name="T27" fmla="*/ 38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2">
                      <a:moveTo>
                        <a:pt x="3" y="38"/>
                      </a:moveTo>
                      <a:cubicBezTo>
                        <a:pt x="2" y="39"/>
                        <a:pt x="1" y="40"/>
                        <a:pt x="0" y="41"/>
                      </a:cubicBezTo>
                      <a:cubicBezTo>
                        <a:pt x="0" y="41"/>
                        <a:pt x="1" y="42"/>
                        <a:pt x="1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13" y="33"/>
                        <a:pt x="22" y="25"/>
                        <a:pt x="31" y="17"/>
                      </a:cubicBezTo>
                      <a:cubicBezTo>
                        <a:pt x="34" y="14"/>
                        <a:pt x="36" y="12"/>
                        <a:pt x="39" y="1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7" y="10"/>
                        <a:pt x="35" y="12"/>
                        <a:pt x="32" y="14"/>
                      </a:cubicBezTo>
                      <a:cubicBezTo>
                        <a:pt x="23" y="22"/>
                        <a:pt x="11" y="31"/>
                        <a:pt x="3" y="39"/>
                      </a:cubicBezTo>
                      <a:cubicBezTo>
                        <a:pt x="13" y="29"/>
                        <a:pt x="21" y="18"/>
                        <a:pt x="32" y="8"/>
                      </a:cubicBezTo>
                      <a:cubicBezTo>
                        <a:pt x="34" y="6"/>
                        <a:pt x="36" y="4"/>
                        <a:pt x="39" y="2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6" y="3"/>
                        <a:pt x="33" y="5"/>
                        <a:pt x="31" y="7"/>
                      </a:cubicBezTo>
                      <a:cubicBezTo>
                        <a:pt x="20" y="17"/>
                        <a:pt x="12" y="28"/>
                        <a:pt x="3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9" name="Freeform 4684"/>
                <p:cNvSpPr/>
                <p:nvPr/>
              </p:nvSpPr>
              <p:spPr bwMode="auto">
                <a:xfrm>
                  <a:off x="5662" y="1108"/>
                  <a:ext cx="56" cy="56"/>
                </a:xfrm>
                <a:custGeom>
                  <a:avLst/>
                  <a:gdLst>
                    <a:gd name="T0" fmla="*/ 25 w 32"/>
                    <a:gd name="T1" fmla="*/ 6 h 32"/>
                    <a:gd name="T2" fmla="*/ 2 w 32"/>
                    <a:gd name="T3" fmla="*/ 29 h 32"/>
                    <a:gd name="T4" fmla="*/ 0 w 32"/>
                    <a:gd name="T5" fmla="*/ 31 h 32"/>
                    <a:gd name="T6" fmla="*/ 1 w 32"/>
                    <a:gd name="T7" fmla="*/ 32 h 32"/>
                    <a:gd name="T8" fmla="*/ 2 w 32"/>
                    <a:gd name="T9" fmla="*/ 31 h 32"/>
                    <a:gd name="T10" fmla="*/ 24 w 32"/>
                    <a:gd name="T11" fmla="*/ 14 h 32"/>
                    <a:gd name="T12" fmla="*/ 32 w 32"/>
                    <a:gd name="T13" fmla="*/ 8 h 32"/>
                    <a:gd name="T14" fmla="*/ 32 w 32"/>
                    <a:gd name="T15" fmla="*/ 7 h 32"/>
                    <a:gd name="T16" fmla="*/ 26 w 32"/>
                    <a:gd name="T17" fmla="*/ 11 h 32"/>
                    <a:gd name="T18" fmla="*/ 14 w 32"/>
                    <a:gd name="T19" fmla="*/ 19 h 32"/>
                    <a:gd name="T20" fmla="*/ 28 w 32"/>
                    <a:gd name="T21" fmla="*/ 5 h 32"/>
                    <a:gd name="T22" fmla="*/ 32 w 32"/>
                    <a:gd name="T23" fmla="*/ 2 h 32"/>
                    <a:gd name="T24" fmla="*/ 32 w 32"/>
                    <a:gd name="T25" fmla="*/ 0 h 32"/>
                    <a:gd name="T26" fmla="*/ 25 w 32"/>
                    <a:gd name="T27" fmla="*/ 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2">
                      <a:moveTo>
                        <a:pt x="25" y="6"/>
                      </a:moveTo>
                      <a:cubicBezTo>
                        <a:pt x="17" y="13"/>
                        <a:pt x="10" y="22"/>
                        <a:pt x="2" y="29"/>
                      </a:cubicBezTo>
                      <a:cubicBezTo>
                        <a:pt x="2" y="30"/>
                        <a:pt x="1" y="30"/>
                        <a:pt x="0" y="31"/>
                      </a:cubicBezTo>
                      <a:cubicBezTo>
                        <a:pt x="0" y="31"/>
                        <a:pt x="0" y="32"/>
                        <a:pt x="1" y="32"/>
                      </a:cubicBezTo>
                      <a:cubicBezTo>
                        <a:pt x="2" y="32"/>
                        <a:pt x="2" y="31"/>
                        <a:pt x="2" y="31"/>
                      </a:cubicBezTo>
                      <a:cubicBezTo>
                        <a:pt x="10" y="26"/>
                        <a:pt x="16" y="19"/>
                        <a:pt x="24" y="14"/>
                      </a:cubicBezTo>
                      <a:cubicBezTo>
                        <a:pt x="26" y="12"/>
                        <a:pt x="29" y="10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0" y="9"/>
                        <a:pt x="28" y="10"/>
                        <a:pt x="26" y="11"/>
                      </a:cubicBezTo>
                      <a:cubicBezTo>
                        <a:pt x="22" y="14"/>
                        <a:pt x="18" y="16"/>
                        <a:pt x="14" y="19"/>
                      </a:cubicBezTo>
                      <a:cubicBezTo>
                        <a:pt x="19" y="14"/>
                        <a:pt x="23" y="9"/>
                        <a:pt x="28" y="5"/>
                      </a:cubicBezTo>
                      <a:cubicBezTo>
                        <a:pt x="29" y="4"/>
                        <a:pt x="31" y="3"/>
                        <a:pt x="32" y="2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2"/>
                        <a:pt x="28" y="4"/>
                        <a:pt x="2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0" name="Freeform 4685"/>
                <p:cNvSpPr/>
                <p:nvPr/>
              </p:nvSpPr>
              <p:spPr bwMode="auto">
                <a:xfrm>
                  <a:off x="5715" y="1190"/>
                  <a:ext cx="3" cy="5"/>
                </a:xfrm>
                <a:custGeom>
                  <a:avLst/>
                  <a:gdLst>
                    <a:gd name="T0" fmla="*/ 1 w 2"/>
                    <a:gd name="T1" fmla="*/ 2 h 3"/>
                    <a:gd name="T2" fmla="*/ 1 w 2"/>
                    <a:gd name="T3" fmla="*/ 2 h 3"/>
                    <a:gd name="T4" fmla="*/ 2 w 2"/>
                    <a:gd name="T5" fmla="*/ 2 h 3"/>
                    <a:gd name="T6" fmla="*/ 2 w 2"/>
                    <a:gd name="T7" fmla="*/ 0 h 3"/>
                    <a:gd name="T8" fmla="*/ 1 w 2"/>
                    <a:gd name="T9" fmla="*/ 1 h 3"/>
                    <a:gd name="T10" fmla="*/ 1 w 2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1" y="2"/>
                      </a:moveTo>
                      <a:cubicBezTo>
                        <a:pt x="0" y="2"/>
                        <a:pt x="1" y="3"/>
                        <a:pt x="1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1" name="Freeform 4686"/>
                <p:cNvSpPr/>
                <p:nvPr/>
              </p:nvSpPr>
              <p:spPr bwMode="auto">
                <a:xfrm>
                  <a:off x="5669" y="1129"/>
                  <a:ext cx="49" cy="47"/>
                </a:xfrm>
                <a:custGeom>
                  <a:avLst/>
                  <a:gdLst>
                    <a:gd name="T0" fmla="*/ 1 w 28"/>
                    <a:gd name="T1" fmla="*/ 26 h 27"/>
                    <a:gd name="T2" fmla="*/ 2 w 28"/>
                    <a:gd name="T3" fmla="*/ 27 h 27"/>
                    <a:gd name="T4" fmla="*/ 27 w 28"/>
                    <a:gd name="T5" fmla="*/ 6 h 27"/>
                    <a:gd name="T6" fmla="*/ 28 w 28"/>
                    <a:gd name="T7" fmla="*/ 6 h 27"/>
                    <a:gd name="T8" fmla="*/ 28 w 28"/>
                    <a:gd name="T9" fmla="*/ 4 h 27"/>
                    <a:gd name="T10" fmla="*/ 26 w 28"/>
                    <a:gd name="T11" fmla="*/ 6 h 27"/>
                    <a:gd name="T12" fmla="*/ 13 w 28"/>
                    <a:gd name="T13" fmla="*/ 16 h 27"/>
                    <a:gd name="T14" fmla="*/ 9 w 28"/>
                    <a:gd name="T15" fmla="*/ 19 h 27"/>
                    <a:gd name="T16" fmla="*/ 27 w 28"/>
                    <a:gd name="T17" fmla="*/ 2 h 27"/>
                    <a:gd name="T18" fmla="*/ 28 w 28"/>
                    <a:gd name="T19" fmla="*/ 2 h 27"/>
                    <a:gd name="T20" fmla="*/ 28 w 28"/>
                    <a:gd name="T21" fmla="*/ 0 h 27"/>
                    <a:gd name="T22" fmla="*/ 26 w 28"/>
                    <a:gd name="T23" fmla="*/ 1 h 27"/>
                    <a:gd name="T24" fmla="*/ 1 w 28"/>
                    <a:gd name="T25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" h="27">
                      <a:moveTo>
                        <a:pt x="1" y="26"/>
                      </a:moveTo>
                      <a:cubicBezTo>
                        <a:pt x="0" y="27"/>
                        <a:pt x="1" y="27"/>
                        <a:pt x="2" y="27"/>
                      </a:cubicBezTo>
                      <a:cubicBezTo>
                        <a:pt x="10" y="20"/>
                        <a:pt x="18" y="13"/>
                        <a:pt x="27" y="6"/>
                      </a:cubicBezTo>
                      <a:cubicBezTo>
                        <a:pt x="27" y="6"/>
                        <a:pt x="27" y="6"/>
                        <a:pt x="28" y="6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7" y="5"/>
                        <a:pt x="26" y="5"/>
                        <a:pt x="26" y="6"/>
                      </a:cubicBezTo>
                      <a:cubicBezTo>
                        <a:pt x="22" y="9"/>
                        <a:pt x="17" y="12"/>
                        <a:pt x="13" y="16"/>
                      </a:cubicBezTo>
                      <a:cubicBezTo>
                        <a:pt x="12" y="17"/>
                        <a:pt x="10" y="18"/>
                        <a:pt x="9" y="19"/>
                      </a:cubicBezTo>
                      <a:cubicBezTo>
                        <a:pt x="15" y="13"/>
                        <a:pt x="21" y="8"/>
                        <a:pt x="27" y="2"/>
                      </a:cubicBezTo>
                      <a:cubicBezTo>
                        <a:pt x="27" y="2"/>
                        <a:pt x="28" y="2"/>
                        <a:pt x="28" y="2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7" y="1"/>
                        <a:pt x="26" y="1"/>
                      </a:cubicBezTo>
                      <a:cubicBezTo>
                        <a:pt x="18" y="10"/>
                        <a:pt x="9" y="17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2" name="Freeform 4687"/>
                <p:cNvSpPr/>
                <p:nvPr/>
              </p:nvSpPr>
              <p:spPr bwMode="auto">
                <a:xfrm>
                  <a:off x="5649" y="997"/>
                  <a:ext cx="69" cy="69"/>
                </a:xfrm>
                <a:custGeom>
                  <a:avLst/>
                  <a:gdLst>
                    <a:gd name="T0" fmla="*/ 27 w 40"/>
                    <a:gd name="T1" fmla="*/ 13 h 40"/>
                    <a:gd name="T2" fmla="*/ 5 w 40"/>
                    <a:gd name="T3" fmla="*/ 34 h 40"/>
                    <a:gd name="T4" fmla="*/ 3 w 40"/>
                    <a:gd name="T5" fmla="*/ 36 h 40"/>
                    <a:gd name="T6" fmla="*/ 2 w 40"/>
                    <a:gd name="T7" fmla="*/ 37 h 40"/>
                    <a:gd name="T8" fmla="*/ 1 w 40"/>
                    <a:gd name="T9" fmla="*/ 39 h 40"/>
                    <a:gd name="T10" fmla="*/ 1 w 40"/>
                    <a:gd name="T11" fmla="*/ 40 h 40"/>
                    <a:gd name="T12" fmla="*/ 2 w 40"/>
                    <a:gd name="T13" fmla="*/ 39 h 40"/>
                    <a:gd name="T14" fmla="*/ 33 w 40"/>
                    <a:gd name="T15" fmla="*/ 13 h 40"/>
                    <a:gd name="T16" fmla="*/ 40 w 40"/>
                    <a:gd name="T17" fmla="*/ 7 h 40"/>
                    <a:gd name="T18" fmla="*/ 40 w 40"/>
                    <a:gd name="T19" fmla="*/ 5 h 40"/>
                    <a:gd name="T20" fmla="*/ 40 w 40"/>
                    <a:gd name="T21" fmla="*/ 6 h 40"/>
                    <a:gd name="T22" fmla="*/ 17 w 40"/>
                    <a:gd name="T23" fmla="*/ 24 h 40"/>
                    <a:gd name="T24" fmla="*/ 25 w 40"/>
                    <a:gd name="T25" fmla="*/ 16 h 40"/>
                    <a:gd name="T26" fmla="*/ 40 w 40"/>
                    <a:gd name="T27" fmla="*/ 1 h 40"/>
                    <a:gd name="T28" fmla="*/ 40 w 40"/>
                    <a:gd name="T29" fmla="*/ 0 h 40"/>
                    <a:gd name="T30" fmla="*/ 27 w 40"/>
                    <a:gd name="T31" fmla="*/ 1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0" h="40">
                      <a:moveTo>
                        <a:pt x="27" y="13"/>
                      </a:moveTo>
                      <a:cubicBezTo>
                        <a:pt x="19" y="20"/>
                        <a:pt x="12" y="27"/>
                        <a:pt x="5" y="34"/>
                      </a:cubicBezTo>
                      <a:cubicBezTo>
                        <a:pt x="3" y="35"/>
                        <a:pt x="3" y="36"/>
                        <a:pt x="3" y="36"/>
                      </a:cubicBezTo>
                      <a:cubicBezTo>
                        <a:pt x="3" y="37"/>
                        <a:pt x="2" y="37"/>
                        <a:pt x="2" y="37"/>
                      </a:cubicBezTo>
                      <a:cubicBezTo>
                        <a:pt x="1" y="38"/>
                        <a:pt x="1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12" y="30"/>
                        <a:pt x="23" y="21"/>
                        <a:pt x="33" y="13"/>
                      </a:cubicBezTo>
                      <a:cubicBezTo>
                        <a:pt x="35" y="11"/>
                        <a:pt x="38" y="9"/>
                        <a:pt x="40" y="7"/>
                      </a:cubicBezTo>
                      <a:cubicBezTo>
                        <a:pt x="40" y="5"/>
                        <a:pt x="40" y="5"/>
                        <a:pt x="40" y="5"/>
                      </a:cubicBezTo>
                      <a:cubicBezTo>
                        <a:pt x="40" y="6"/>
                        <a:pt x="40" y="6"/>
                        <a:pt x="40" y="6"/>
                      </a:cubicBezTo>
                      <a:cubicBezTo>
                        <a:pt x="32" y="12"/>
                        <a:pt x="24" y="18"/>
                        <a:pt x="17" y="24"/>
                      </a:cubicBezTo>
                      <a:cubicBezTo>
                        <a:pt x="20" y="22"/>
                        <a:pt x="22" y="19"/>
                        <a:pt x="25" y="16"/>
                      </a:cubicBezTo>
                      <a:cubicBezTo>
                        <a:pt x="30" y="11"/>
                        <a:pt x="35" y="6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6" y="4"/>
                        <a:pt x="31" y="9"/>
                        <a:pt x="2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3" name="Freeform 4688"/>
                <p:cNvSpPr/>
                <p:nvPr/>
              </p:nvSpPr>
              <p:spPr bwMode="auto">
                <a:xfrm>
                  <a:off x="5696" y="1176"/>
                  <a:ext cx="22" cy="21"/>
                </a:xfrm>
                <a:custGeom>
                  <a:avLst/>
                  <a:gdLst>
                    <a:gd name="T0" fmla="*/ 0 w 13"/>
                    <a:gd name="T1" fmla="*/ 10 h 12"/>
                    <a:gd name="T2" fmla="*/ 1 w 13"/>
                    <a:gd name="T3" fmla="*/ 11 h 12"/>
                    <a:gd name="T4" fmla="*/ 13 w 13"/>
                    <a:gd name="T5" fmla="*/ 3 h 12"/>
                    <a:gd name="T6" fmla="*/ 13 w 13"/>
                    <a:gd name="T7" fmla="*/ 1 h 12"/>
                    <a:gd name="T8" fmla="*/ 8 w 13"/>
                    <a:gd name="T9" fmla="*/ 5 h 12"/>
                    <a:gd name="T10" fmla="*/ 4 w 13"/>
                    <a:gd name="T11" fmla="*/ 8 h 12"/>
                    <a:gd name="T12" fmla="*/ 12 w 13"/>
                    <a:gd name="T13" fmla="*/ 2 h 12"/>
                    <a:gd name="T14" fmla="*/ 13 w 13"/>
                    <a:gd name="T15" fmla="*/ 1 h 12"/>
                    <a:gd name="T16" fmla="*/ 13 w 13"/>
                    <a:gd name="T17" fmla="*/ 0 h 12"/>
                    <a:gd name="T18" fmla="*/ 0 w 13"/>
                    <a:gd name="T1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2">
                      <a:moveTo>
                        <a:pt x="0" y="10"/>
                      </a:moveTo>
                      <a:cubicBezTo>
                        <a:pt x="0" y="11"/>
                        <a:pt x="1" y="12"/>
                        <a:pt x="1" y="11"/>
                      </a:cubicBezTo>
                      <a:cubicBezTo>
                        <a:pt x="5" y="8"/>
                        <a:pt x="9" y="6"/>
                        <a:pt x="13" y="3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10" y="3"/>
                        <a:pt x="8" y="5"/>
                      </a:cubicBezTo>
                      <a:cubicBezTo>
                        <a:pt x="8" y="5"/>
                        <a:pt x="1" y="10"/>
                        <a:pt x="4" y="8"/>
                      </a:cubicBezTo>
                      <a:cubicBezTo>
                        <a:pt x="6" y="5"/>
                        <a:pt x="9" y="4"/>
                        <a:pt x="12" y="2"/>
                      </a:cubicBezTo>
                      <a:cubicBezTo>
                        <a:pt x="12" y="1"/>
                        <a:pt x="12" y="1"/>
                        <a:pt x="13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3"/>
                        <a:pt x="3" y="5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4" name="Freeform 4689"/>
                <p:cNvSpPr/>
                <p:nvPr/>
              </p:nvSpPr>
              <p:spPr bwMode="auto">
                <a:xfrm>
                  <a:off x="5645" y="981"/>
                  <a:ext cx="73" cy="63"/>
                </a:xfrm>
                <a:custGeom>
                  <a:avLst/>
                  <a:gdLst>
                    <a:gd name="T0" fmla="*/ 3 w 42"/>
                    <a:gd name="T1" fmla="*/ 33 h 36"/>
                    <a:gd name="T2" fmla="*/ 1 w 42"/>
                    <a:gd name="T3" fmla="*/ 35 h 36"/>
                    <a:gd name="T4" fmla="*/ 2 w 42"/>
                    <a:gd name="T5" fmla="*/ 36 h 36"/>
                    <a:gd name="T6" fmla="*/ 3 w 42"/>
                    <a:gd name="T7" fmla="*/ 35 h 36"/>
                    <a:gd name="T8" fmla="*/ 42 w 42"/>
                    <a:gd name="T9" fmla="*/ 4 h 36"/>
                    <a:gd name="T10" fmla="*/ 42 w 42"/>
                    <a:gd name="T11" fmla="*/ 2 h 36"/>
                    <a:gd name="T12" fmla="*/ 27 w 42"/>
                    <a:gd name="T13" fmla="*/ 14 h 36"/>
                    <a:gd name="T14" fmla="*/ 14 w 42"/>
                    <a:gd name="T15" fmla="*/ 25 h 36"/>
                    <a:gd name="T16" fmla="*/ 6 w 42"/>
                    <a:gd name="T17" fmla="*/ 32 h 36"/>
                    <a:gd name="T18" fmla="*/ 7 w 42"/>
                    <a:gd name="T19" fmla="*/ 30 h 36"/>
                    <a:gd name="T20" fmla="*/ 35 w 42"/>
                    <a:gd name="T21" fmla="*/ 7 h 36"/>
                    <a:gd name="T22" fmla="*/ 42 w 42"/>
                    <a:gd name="T23" fmla="*/ 2 h 36"/>
                    <a:gd name="T24" fmla="*/ 42 w 42"/>
                    <a:gd name="T25" fmla="*/ 0 h 36"/>
                    <a:gd name="T26" fmla="*/ 27 w 42"/>
                    <a:gd name="T27" fmla="*/ 11 h 36"/>
                    <a:gd name="T28" fmla="*/ 3 w 42"/>
                    <a:gd name="T29" fmla="*/ 3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2" h="36">
                      <a:moveTo>
                        <a:pt x="3" y="33"/>
                      </a:moveTo>
                      <a:cubicBezTo>
                        <a:pt x="2" y="33"/>
                        <a:pt x="1" y="34"/>
                        <a:pt x="1" y="35"/>
                      </a:cubicBezTo>
                      <a:cubicBezTo>
                        <a:pt x="0" y="35"/>
                        <a:pt x="1" y="36"/>
                        <a:pt x="2" y="36"/>
                      </a:cubicBezTo>
                      <a:cubicBezTo>
                        <a:pt x="2" y="35"/>
                        <a:pt x="2" y="35"/>
                        <a:pt x="3" y="35"/>
                      </a:cubicBezTo>
                      <a:cubicBezTo>
                        <a:pt x="17" y="26"/>
                        <a:pt x="28" y="14"/>
                        <a:pt x="42" y="4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37" y="6"/>
                        <a:pt x="32" y="10"/>
                        <a:pt x="27" y="14"/>
                      </a:cubicBezTo>
                      <a:cubicBezTo>
                        <a:pt x="23" y="18"/>
                        <a:pt x="19" y="22"/>
                        <a:pt x="14" y="25"/>
                      </a:cubicBezTo>
                      <a:cubicBezTo>
                        <a:pt x="11" y="27"/>
                        <a:pt x="9" y="29"/>
                        <a:pt x="6" y="32"/>
                      </a:cubicBezTo>
                      <a:cubicBezTo>
                        <a:pt x="0" y="35"/>
                        <a:pt x="6" y="31"/>
                        <a:pt x="7" y="30"/>
                      </a:cubicBezTo>
                      <a:cubicBezTo>
                        <a:pt x="16" y="22"/>
                        <a:pt x="25" y="14"/>
                        <a:pt x="35" y="7"/>
                      </a:cubicBezTo>
                      <a:cubicBezTo>
                        <a:pt x="37" y="5"/>
                        <a:pt x="39" y="3"/>
                        <a:pt x="42" y="2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37" y="4"/>
                        <a:pt x="31" y="7"/>
                        <a:pt x="27" y="11"/>
                      </a:cubicBezTo>
                      <a:cubicBezTo>
                        <a:pt x="19" y="18"/>
                        <a:pt x="10" y="25"/>
                        <a:pt x="3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5" name="Freeform 4690"/>
                <p:cNvSpPr/>
                <p:nvPr/>
              </p:nvSpPr>
              <p:spPr bwMode="auto">
                <a:xfrm>
                  <a:off x="5671" y="1145"/>
                  <a:ext cx="47" cy="48"/>
                </a:xfrm>
                <a:custGeom>
                  <a:avLst/>
                  <a:gdLst>
                    <a:gd name="T0" fmla="*/ 1 w 27"/>
                    <a:gd name="T1" fmla="*/ 26 h 28"/>
                    <a:gd name="T2" fmla="*/ 0 w 27"/>
                    <a:gd name="T3" fmla="*/ 27 h 28"/>
                    <a:gd name="T4" fmla="*/ 1 w 27"/>
                    <a:gd name="T5" fmla="*/ 28 h 28"/>
                    <a:gd name="T6" fmla="*/ 1 w 27"/>
                    <a:gd name="T7" fmla="*/ 27 h 28"/>
                    <a:gd name="T8" fmla="*/ 24 w 27"/>
                    <a:gd name="T9" fmla="*/ 8 h 28"/>
                    <a:gd name="T10" fmla="*/ 27 w 27"/>
                    <a:gd name="T11" fmla="*/ 5 h 28"/>
                    <a:gd name="T12" fmla="*/ 27 w 27"/>
                    <a:gd name="T13" fmla="*/ 4 h 28"/>
                    <a:gd name="T14" fmla="*/ 3 w 27"/>
                    <a:gd name="T15" fmla="*/ 25 h 28"/>
                    <a:gd name="T16" fmla="*/ 12 w 27"/>
                    <a:gd name="T17" fmla="*/ 15 h 28"/>
                    <a:gd name="T18" fmla="*/ 25 w 27"/>
                    <a:gd name="T19" fmla="*/ 4 h 28"/>
                    <a:gd name="T20" fmla="*/ 27 w 27"/>
                    <a:gd name="T21" fmla="*/ 2 h 28"/>
                    <a:gd name="T22" fmla="*/ 27 w 27"/>
                    <a:gd name="T23" fmla="*/ 0 h 28"/>
                    <a:gd name="T24" fmla="*/ 19 w 27"/>
                    <a:gd name="T25" fmla="*/ 7 h 28"/>
                    <a:gd name="T26" fmla="*/ 1 w 27"/>
                    <a:gd name="T27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28">
                      <a:moveTo>
                        <a:pt x="1" y="26"/>
                      </a:moveTo>
                      <a:cubicBezTo>
                        <a:pt x="1" y="26"/>
                        <a:pt x="0" y="26"/>
                        <a:pt x="0" y="27"/>
                      </a:cubicBezTo>
                      <a:cubicBezTo>
                        <a:pt x="0" y="27"/>
                        <a:pt x="0" y="27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9" y="21"/>
                        <a:pt x="16" y="15"/>
                        <a:pt x="24" y="8"/>
                      </a:cubicBezTo>
                      <a:cubicBezTo>
                        <a:pt x="25" y="7"/>
                        <a:pt x="26" y="6"/>
                        <a:pt x="27" y="5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19" y="11"/>
                        <a:pt x="11" y="18"/>
                        <a:pt x="3" y="25"/>
                      </a:cubicBezTo>
                      <a:cubicBezTo>
                        <a:pt x="5" y="22"/>
                        <a:pt x="9" y="18"/>
                        <a:pt x="12" y="15"/>
                      </a:cubicBezTo>
                      <a:cubicBezTo>
                        <a:pt x="16" y="11"/>
                        <a:pt x="20" y="7"/>
                        <a:pt x="25" y="4"/>
                      </a:cubicBezTo>
                      <a:cubicBezTo>
                        <a:pt x="25" y="3"/>
                        <a:pt x="26" y="2"/>
                        <a:pt x="27" y="2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4" y="2"/>
                        <a:pt x="22" y="4"/>
                        <a:pt x="19" y="7"/>
                      </a:cubicBezTo>
                      <a:cubicBezTo>
                        <a:pt x="12" y="13"/>
                        <a:pt x="6" y="19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6" name="Freeform 4691"/>
                <p:cNvSpPr/>
                <p:nvPr/>
              </p:nvSpPr>
              <p:spPr bwMode="auto">
                <a:xfrm>
                  <a:off x="5683" y="1230"/>
                  <a:ext cx="35" cy="31"/>
                </a:xfrm>
                <a:custGeom>
                  <a:avLst/>
                  <a:gdLst>
                    <a:gd name="T0" fmla="*/ 2 w 20"/>
                    <a:gd name="T1" fmla="*/ 15 h 18"/>
                    <a:gd name="T2" fmla="*/ 0 w 20"/>
                    <a:gd name="T3" fmla="*/ 16 h 18"/>
                    <a:gd name="T4" fmla="*/ 1 w 20"/>
                    <a:gd name="T5" fmla="*/ 17 h 18"/>
                    <a:gd name="T6" fmla="*/ 3 w 20"/>
                    <a:gd name="T7" fmla="*/ 17 h 18"/>
                    <a:gd name="T8" fmla="*/ 17 w 20"/>
                    <a:gd name="T9" fmla="*/ 7 h 18"/>
                    <a:gd name="T10" fmla="*/ 20 w 20"/>
                    <a:gd name="T11" fmla="*/ 5 h 18"/>
                    <a:gd name="T12" fmla="*/ 20 w 20"/>
                    <a:gd name="T13" fmla="*/ 4 h 18"/>
                    <a:gd name="T14" fmla="*/ 5 w 20"/>
                    <a:gd name="T15" fmla="*/ 14 h 18"/>
                    <a:gd name="T16" fmla="*/ 5 w 20"/>
                    <a:gd name="T17" fmla="*/ 14 h 18"/>
                    <a:gd name="T18" fmla="*/ 14 w 20"/>
                    <a:gd name="T19" fmla="*/ 4 h 18"/>
                    <a:gd name="T20" fmla="*/ 20 w 20"/>
                    <a:gd name="T21" fmla="*/ 1 h 18"/>
                    <a:gd name="T22" fmla="*/ 20 w 20"/>
                    <a:gd name="T23" fmla="*/ 0 h 18"/>
                    <a:gd name="T24" fmla="*/ 11 w 20"/>
                    <a:gd name="T25" fmla="*/ 5 h 18"/>
                    <a:gd name="T26" fmla="*/ 2 w 20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8">
                      <a:moveTo>
                        <a:pt x="2" y="15"/>
                      </a:moveTo>
                      <a:cubicBezTo>
                        <a:pt x="2" y="15"/>
                        <a:pt x="1" y="16"/>
                        <a:pt x="0" y="16"/>
                      </a:cubicBezTo>
                      <a:cubicBezTo>
                        <a:pt x="0" y="17"/>
                        <a:pt x="1" y="18"/>
                        <a:pt x="1" y="17"/>
                      </a:cubicBezTo>
                      <a:cubicBezTo>
                        <a:pt x="2" y="17"/>
                        <a:pt x="2" y="17"/>
                        <a:pt x="3" y="17"/>
                      </a:cubicBezTo>
                      <a:cubicBezTo>
                        <a:pt x="8" y="14"/>
                        <a:pt x="12" y="10"/>
                        <a:pt x="17" y="7"/>
                      </a:cubicBezTo>
                      <a:cubicBezTo>
                        <a:pt x="18" y="6"/>
                        <a:pt x="19" y="6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5" y="7"/>
                        <a:pt x="10" y="11"/>
                        <a:pt x="5" y="14"/>
                      </a:cubicBezTo>
                      <a:cubicBezTo>
                        <a:pt x="2" y="16"/>
                        <a:pt x="3" y="16"/>
                        <a:pt x="5" y="14"/>
                      </a:cubicBezTo>
                      <a:cubicBezTo>
                        <a:pt x="8" y="10"/>
                        <a:pt x="11" y="7"/>
                        <a:pt x="14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2"/>
                        <a:pt x="14" y="3"/>
                        <a:pt x="11" y="5"/>
                      </a:cubicBezTo>
                      <a:cubicBezTo>
                        <a:pt x="8" y="8"/>
                        <a:pt x="5" y="11"/>
                        <a:pt x="2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7" name="Freeform 4692"/>
                <p:cNvSpPr/>
                <p:nvPr/>
              </p:nvSpPr>
              <p:spPr bwMode="auto">
                <a:xfrm>
                  <a:off x="5690" y="1275"/>
                  <a:ext cx="28" cy="23"/>
                </a:xfrm>
                <a:custGeom>
                  <a:avLst/>
                  <a:gdLst>
                    <a:gd name="T0" fmla="*/ 3 w 16"/>
                    <a:gd name="T1" fmla="*/ 9 h 13"/>
                    <a:gd name="T2" fmla="*/ 1 w 16"/>
                    <a:gd name="T3" fmla="*/ 11 h 13"/>
                    <a:gd name="T4" fmla="*/ 1 w 16"/>
                    <a:gd name="T5" fmla="*/ 12 h 13"/>
                    <a:gd name="T6" fmla="*/ 4 w 16"/>
                    <a:gd name="T7" fmla="*/ 11 h 13"/>
                    <a:gd name="T8" fmla="*/ 16 w 16"/>
                    <a:gd name="T9" fmla="*/ 6 h 13"/>
                    <a:gd name="T10" fmla="*/ 16 w 16"/>
                    <a:gd name="T11" fmla="*/ 4 h 13"/>
                    <a:gd name="T12" fmla="*/ 12 w 16"/>
                    <a:gd name="T13" fmla="*/ 6 h 13"/>
                    <a:gd name="T14" fmla="*/ 5 w 16"/>
                    <a:gd name="T15" fmla="*/ 8 h 13"/>
                    <a:gd name="T16" fmla="*/ 16 w 16"/>
                    <a:gd name="T17" fmla="*/ 1 h 13"/>
                    <a:gd name="T18" fmla="*/ 16 w 16"/>
                    <a:gd name="T19" fmla="*/ 0 h 13"/>
                    <a:gd name="T20" fmla="*/ 3 w 16"/>
                    <a:gd name="T21" fmla="*/ 9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3">
                      <a:moveTo>
                        <a:pt x="3" y="9"/>
                      </a:moveTo>
                      <a:cubicBezTo>
                        <a:pt x="2" y="10"/>
                        <a:pt x="2" y="10"/>
                        <a:pt x="1" y="11"/>
                      </a:cubicBezTo>
                      <a:cubicBezTo>
                        <a:pt x="0" y="12"/>
                        <a:pt x="1" y="13"/>
                        <a:pt x="1" y="12"/>
                      </a:cubicBezTo>
                      <a:cubicBezTo>
                        <a:pt x="2" y="12"/>
                        <a:pt x="3" y="12"/>
                        <a:pt x="4" y="11"/>
                      </a:cubicBezTo>
                      <a:cubicBezTo>
                        <a:pt x="8" y="10"/>
                        <a:pt x="12" y="8"/>
                        <a:pt x="16" y="6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4" y="5"/>
                        <a:pt x="13" y="6"/>
                        <a:pt x="12" y="6"/>
                      </a:cubicBezTo>
                      <a:cubicBezTo>
                        <a:pt x="10" y="7"/>
                        <a:pt x="0" y="13"/>
                        <a:pt x="5" y="8"/>
                      </a:cubicBezTo>
                      <a:cubicBezTo>
                        <a:pt x="8" y="6"/>
                        <a:pt x="12" y="3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3"/>
                        <a:pt x="7" y="5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8" name="Freeform 4693"/>
                <p:cNvSpPr/>
                <p:nvPr/>
              </p:nvSpPr>
              <p:spPr bwMode="auto">
                <a:xfrm>
                  <a:off x="5706" y="1322"/>
                  <a:ext cx="12" cy="9"/>
                </a:xfrm>
                <a:custGeom>
                  <a:avLst/>
                  <a:gdLst>
                    <a:gd name="T0" fmla="*/ 0 w 7"/>
                    <a:gd name="T1" fmla="*/ 4 h 5"/>
                    <a:gd name="T2" fmla="*/ 0 w 7"/>
                    <a:gd name="T3" fmla="*/ 4 h 5"/>
                    <a:gd name="T4" fmla="*/ 1 w 7"/>
                    <a:gd name="T5" fmla="*/ 4 h 5"/>
                    <a:gd name="T6" fmla="*/ 7 w 7"/>
                    <a:gd name="T7" fmla="*/ 3 h 5"/>
                    <a:gd name="T8" fmla="*/ 7 w 7"/>
                    <a:gd name="T9" fmla="*/ 2 h 5"/>
                    <a:gd name="T10" fmla="*/ 5 w 7"/>
                    <a:gd name="T11" fmla="*/ 2 h 5"/>
                    <a:gd name="T12" fmla="*/ 7 w 7"/>
                    <a:gd name="T13" fmla="*/ 1 h 5"/>
                    <a:gd name="T14" fmla="*/ 7 w 7"/>
                    <a:gd name="T15" fmla="*/ 0 h 5"/>
                    <a:gd name="T16" fmla="*/ 1 w 7"/>
                    <a:gd name="T17" fmla="*/ 3 h 5"/>
                    <a:gd name="T18" fmla="*/ 0 w 7"/>
                    <a:gd name="T1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5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1" y="5"/>
                        <a:pt x="1" y="4"/>
                      </a:cubicBezTo>
                      <a:cubicBezTo>
                        <a:pt x="3" y="4"/>
                        <a:pt x="5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3"/>
                        <a:pt x="1" y="4"/>
                        <a:pt x="5" y="2"/>
                      </a:cubicBezTo>
                      <a:cubicBezTo>
                        <a:pt x="6" y="2"/>
                        <a:pt x="6" y="1"/>
                        <a:pt x="7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9" name="Freeform 4694"/>
                <p:cNvSpPr/>
                <p:nvPr/>
              </p:nvSpPr>
              <p:spPr bwMode="auto">
                <a:xfrm>
                  <a:off x="5687" y="1260"/>
                  <a:ext cx="31" cy="24"/>
                </a:xfrm>
                <a:custGeom>
                  <a:avLst/>
                  <a:gdLst>
                    <a:gd name="T0" fmla="*/ 2 w 18"/>
                    <a:gd name="T1" fmla="*/ 12 h 14"/>
                    <a:gd name="T2" fmla="*/ 3 w 18"/>
                    <a:gd name="T3" fmla="*/ 14 h 14"/>
                    <a:gd name="T4" fmla="*/ 4 w 18"/>
                    <a:gd name="T5" fmla="*/ 13 h 14"/>
                    <a:gd name="T6" fmla="*/ 18 w 18"/>
                    <a:gd name="T7" fmla="*/ 7 h 14"/>
                    <a:gd name="T8" fmla="*/ 18 w 18"/>
                    <a:gd name="T9" fmla="*/ 6 h 14"/>
                    <a:gd name="T10" fmla="*/ 7 w 18"/>
                    <a:gd name="T11" fmla="*/ 11 h 14"/>
                    <a:gd name="T12" fmla="*/ 12 w 18"/>
                    <a:gd name="T13" fmla="*/ 6 h 14"/>
                    <a:gd name="T14" fmla="*/ 18 w 18"/>
                    <a:gd name="T15" fmla="*/ 2 h 14"/>
                    <a:gd name="T16" fmla="*/ 18 w 18"/>
                    <a:gd name="T17" fmla="*/ 0 h 14"/>
                    <a:gd name="T18" fmla="*/ 4 w 18"/>
                    <a:gd name="T19" fmla="*/ 11 h 14"/>
                    <a:gd name="T20" fmla="*/ 2 w 18"/>
                    <a:gd name="T21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4">
                      <a:moveTo>
                        <a:pt x="2" y="12"/>
                      </a:moveTo>
                      <a:cubicBezTo>
                        <a:pt x="1" y="13"/>
                        <a:pt x="2" y="14"/>
                        <a:pt x="3" y="14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9" y="12"/>
                        <a:pt x="13" y="9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4" y="8"/>
                        <a:pt x="11" y="9"/>
                        <a:pt x="7" y="11"/>
                      </a:cubicBezTo>
                      <a:cubicBezTo>
                        <a:pt x="0" y="14"/>
                        <a:pt x="12" y="6"/>
                        <a:pt x="12" y="6"/>
                      </a:cubicBezTo>
                      <a:cubicBezTo>
                        <a:pt x="14" y="5"/>
                        <a:pt x="16" y="3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4"/>
                        <a:pt x="8" y="7"/>
                        <a:pt x="4" y="11"/>
                      </a:cubicBezTo>
                      <a:cubicBezTo>
                        <a:pt x="3" y="12"/>
                        <a:pt x="2" y="12"/>
                        <a:pt x="2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0" name="Freeform 4695"/>
                <p:cNvSpPr/>
                <p:nvPr/>
              </p:nvSpPr>
              <p:spPr bwMode="auto">
                <a:xfrm>
                  <a:off x="5683" y="1225"/>
                  <a:ext cx="35" cy="24"/>
                </a:xfrm>
                <a:custGeom>
                  <a:avLst/>
                  <a:gdLst>
                    <a:gd name="T0" fmla="*/ 0 w 20"/>
                    <a:gd name="T1" fmla="*/ 13 h 14"/>
                    <a:gd name="T2" fmla="*/ 1 w 20"/>
                    <a:gd name="T3" fmla="*/ 14 h 14"/>
                    <a:gd name="T4" fmla="*/ 1 w 20"/>
                    <a:gd name="T5" fmla="*/ 13 h 14"/>
                    <a:gd name="T6" fmla="*/ 15 w 20"/>
                    <a:gd name="T7" fmla="*/ 4 h 14"/>
                    <a:gd name="T8" fmla="*/ 20 w 20"/>
                    <a:gd name="T9" fmla="*/ 1 h 14"/>
                    <a:gd name="T10" fmla="*/ 20 w 20"/>
                    <a:gd name="T11" fmla="*/ 0 h 14"/>
                    <a:gd name="T12" fmla="*/ 1 w 20"/>
                    <a:gd name="T13" fmla="*/ 12 h 14"/>
                    <a:gd name="T14" fmla="*/ 0 w 20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4">
                      <a:moveTo>
                        <a:pt x="0" y="13"/>
                      </a:moveTo>
                      <a:cubicBezTo>
                        <a:pt x="0" y="13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6" y="10"/>
                        <a:pt x="10" y="7"/>
                        <a:pt x="15" y="4"/>
                      </a:cubicBezTo>
                      <a:cubicBezTo>
                        <a:pt x="16" y="3"/>
                        <a:pt x="18" y="2"/>
                        <a:pt x="20" y="1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3" y="3"/>
                        <a:pt x="7" y="8"/>
                        <a:pt x="1" y="12"/>
                      </a:cubicBezTo>
                      <a:cubicBezTo>
                        <a:pt x="1" y="12"/>
                        <a:pt x="1" y="12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1" name="Freeform 4696"/>
                <p:cNvSpPr/>
                <p:nvPr/>
              </p:nvSpPr>
              <p:spPr bwMode="auto">
                <a:xfrm>
                  <a:off x="5696" y="1293"/>
                  <a:ext cx="22" cy="19"/>
                </a:xfrm>
                <a:custGeom>
                  <a:avLst/>
                  <a:gdLst>
                    <a:gd name="T0" fmla="*/ 1 w 13"/>
                    <a:gd name="T1" fmla="*/ 9 h 11"/>
                    <a:gd name="T2" fmla="*/ 1 w 13"/>
                    <a:gd name="T3" fmla="*/ 10 h 11"/>
                    <a:gd name="T4" fmla="*/ 3 w 13"/>
                    <a:gd name="T5" fmla="*/ 9 h 11"/>
                    <a:gd name="T6" fmla="*/ 13 w 13"/>
                    <a:gd name="T7" fmla="*/ 5 h 11"/>
                    <a:gd name="T8" fmla="*/ 13 w 13"/>
                    <a:gd name="T9" fmla="*/ 4 h 11"/>
                    <a:gd name="T10" fmla="*/ 12 w 13"/>
                    <a:gd name="T11" fmla="*/ 4 h 11"/>
                    <a:gd name="T12" fmla="*/ 6 w 13"/>
                    <a:gd name="T13" fmla="*/ 7 h 11"/>
                    <a:gd name="T14" fmla="*/ 13 w 13"/>
                    <a:gd name="T15" fmla="*/ 2 h 11"/>
                    <a:gd name="T16" fmla="*/ 13 w 13"/>
                    <a:gd name="T17" fmla="*/ 0 h 11"/>
                    <a:gd name="T18" fmla="*/ 3 w 13"/>
                    <a:gd name="T19" fmla="*/ 8 h 11"/>
                    <a:gd name="T20" fmla="*/ 1 w 13"/>
                    <a:gd name="T21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1" y="9"/>
                      </a:moveTo>
                      <a:cubicBezTo>
                        <a:pt x="0" y="9"/>
                        <a:pt x="0" y="10"/>
                        <a:pt x="1" y="10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6" y="8"/>
                        <a:pt x="10" y="6"/>
                        <a:pt x="13" y="5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2" y="4"/>
                      </a:cubicBezTo>
                      <a:cubicBezTo>
                        <a:pt x="11" y="4"/>
                        <a:pt x="0" y="11"/>
                        <a:pt x="6" y="7"/>
                      </a:cubicBezTo>
                      <a:cubicBezTo>
                        <a:pt x="8" y="5"/>
                        <a:pt x="11" y="4"/>
                        <a:pt x="13" y="2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3"/>
                        <a:pt x="6" y="5"/>
                        <a:pt x="3" y="8"/>
                      </a:cubicBezTo>
                      <a:cubicBezTo>
                        <a:pt x="2" y="8"/>
                        <a:pt x="1" y="9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2" name="Freeform 4697"/>
                <p:cNvSpPr/>
                <p:nvPr/>
              </p:nvSpPr>
              <p:spPr bwMode="auto">
                <a:xfrm>
                  <a:off x="5683" y="1242"/>
                  <a:ext cx="35" cy="30"/>
                </a:xfrm>
                <a:custGeom>
                  <a:avLst/>
                  <a:gdLst>
                    <a:gd name="T0" fmla="*/ 0 w 20"/>
                    <a:gd name="T1" fmla="*/ 16 h 17"/>
                    <a:gd name="T2" fmla="*/ 1 w 20"/>
                    <a:gd name="T3" fmla="*/ 17 h 17"/>
                    <a:gd name="T4" fmla="*/ 4 w 20"/>
                    <a:gd name="T5" fmla="*/ 15 h 17"/>
                    <a:gd name="T6" fmla="*/ 20 w 20"/>
                    <a:gd name="T7" fmla="*/ 7 h 17"/>
                    <a:gd name="T8" fmla="*/ 20 w 20"/>
                    <a:gd name="T9" fmla="*/ 6 h 17"/>
                    <a:gd name="T10" fmla="*/ 4 w 20"/>
                    <a:gd name="T11" fmla="*/ 14 h 17"/>
                    <a:gd name="T12" fmla="*/ 3 w 20"/>
                    <a:gd name="T13" fmla="*/ 14 h 17"/>
                    <a:gd name="T14" fmla="*/ 4 w 20"/>
                    <a:gd name="T15" fmla="*/ 14 h 17"/>
                    <a:gd name="T16" fmla="*/ 20 w 20"/>
                    <a:gd name="T17" fmla="*/ 2 h 17"/>
                    <a:gd name="T18" fmla="*/ 20 w 20"/>
                    <a:gd name="T19" fmla="*/ 0 h 17"/>
                    <a:gd name="T20" fmla="*/ 3 w 20"/>
                    <a:gd name="T21" fmla="*/ 13 h 17"/>
                    <a:gd name="T22" fmla="*/ 0 w 20"/>
                    <a:gd name="T23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0" h="17">
                      <a:moveTo>
                        <a:pt x="0" y="16"/>
                      </a:move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2" y="16"/>
                        <a:pt x="3" y="16"/>
                        <a:pt x="4" y="15"/>
                      </a:cubicBezTo>
                      <a:cubicBezTo>
                        <a:pt x="10" y="13"/>
                        <a:pt x="15" y="10"/>
                        <a:pt x="20" y="7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5" y="9"/>
                        <a:pt x="9" y="12"/>
                        <a:pt x="4" y="14"/>
                      </a:cubicBezTo>
                      <a:cubicBezTo>
                        <a:pt x="4" y="14"/>
                        <a:pt x="3" y="14"/>
                        <a:pt x="3" y="14"/>
                      </a:cubicBezTo>
                      <a:cubicBezTo>
                        <a:pt x="3" y="14"/>
                        <a:pt x="4" y="14"/>
                        <a:pt x="4" y="14"/>
                      </a:cubicBezTo>
                      <a:cubicBezTo>
                        <a:pt x="9" y="12"/>
                        <a:pt x="15" y="6"/>
                        <a:pt x="20" y="2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4"/>
                        <a:pt x="8" y="9"/>
                        <a:pt x="3" y="13"/>
                      </a:cubicBezTo>
                      <a:cubicBezTo>
                        <a:pt x="2" y="14"/>
                        <a:pt x="1" y="15"/>
                        <a:pt x="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3" name="Freeform 4698"/>
                <p:cNvSpPr/>
                <p:nvPr/>
              </p:nvSpPr>
              <p:spPr bwMode="auto">
                <a:xfrm>
                  <a:off x="5709" y="1347"/>
                  <a:ext cx="9" cy="8"/>
                </a:xfrm>
                <a:custGeom>
                  <a:avLst/>
                  <a:gdLst>
                    <a:gd name="T0" fmla="*/ 0 w 5"/>
                    <a:gd name="T1" fmla="*/ 3 h 5"/>
                    <a:gd name="T2" fmla="*/ 1 w 5"/>
                    <a:gd name="T3" fmla="*/ 4 h 5"/>
                    <a:gd name="T4" fmla="*/ 2 w 5"/>
                    <a:gd name="T5" fmla="*/ 4 h 5"/>
                    <a:gd name="T6" fmla="*/ 5 w 5"/>
                    <a:gd name="T7" fmla="*/ 2 h 5"/>
                    <a:gd name="T8" fmla="*/ 5 w 5"/>
                    <a:gd name="T9" fmla="*/ 2 h 5"/>
                    <a:gd name="T10" fmla="*/ 3 w 5"/>
                    <a:gd name="T11" fmla="*/ 3 h 5"/>
                    <a:gd name="T12" fmla="*/ 5 w 5"/>
                    <a:gd name="T13" fmla="*/ 2 h 5"/>
                    <a:gd name="T14" fmla="*/ 5 w 5"/>
                    <a:gd name="T15" fmla="*/ 0 h 5"/>
                    <a:gd name="T16" fmla="*/ 2 w 5"/>
                    <a:gd name="T17" fmla="*/ 2 h 5"/>
                    <a:gd name="T18" fmla="*/ 0 w 5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" h="5">
                      <a:moveTo>
                        <a:pt x="0" y="3"/>
                      </a:moveTo>
                      <a:cubicBezTo>
                        <a:pt x="0" y="3"/>
                        <a:pt x="0" y="5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4" y="3"/>
                        <a:pt x="4" y="2"/>
                        <a:pt x="5" y="2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3" y="1"/>
                        <a:pt x="2" y="2"/>
                      </a:cubicBezTo>
                      <a:cubicBezTo>
                        <a:pt x="1" y="2"/>
                        <a:pt x="1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4" name="Freeform 4699"/>
                <p:cNvSpPr/>
                <p:nvPr/>
              </p:nvSpPr>
              <p:spPr bwMode="auto">
                <a:xfrm>
                  <a:off x="5713" y="1362"/>
                  <a:ext cx="5" cy="6"/>
                </a:xfrm>
                <a:custGeom>
                  <a:avLst/>
                  <a:gdLst>
                    <a:gd name="T0" fmla="*/ 1 w 3"/>
                    <a:gd name="T1" fmla="*/ 1 h 3"/>
                    <a:gd name="T2" fmla="*/ 2 w 3"/>
                    <a:gd name="T3" fmla="*/ 2 h 3"/>
                    <a:gd name="T4" fmla="*/ 3 w 3"/>
                    <a:gd name="T5" fmla="*/ 2 h 3"/>
                    <a:gd name="T6" fmla="*/ 3 w 3"/>
                    <a:gd name="T7" fmla="*/ 2 h 3"/>
                    <a:gd name="T8" fmla="*/ 3 w 3"/>
                    <a:gd name="T9" fmla="*/ 0 h 3"/>
                    <a:gd name="T10" fmla="*/ 2 w 3"/>
                    <a:gd name="T11" fmla="*/ 0 h 3"/>
                    <a:gd name="T12" fmla="*/ 1 w 3"/>
                    <a:gd name="T13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" h="3">
                      <a:moveTo>
                        <a:pt x="1" y="1"/>
                      </a:moveTo>
                      <a:cubicBezTo>
                        <a:pt x="0" y="2"/>
                        <a:pt x="1" y="3"/>
                        <a:pt x="2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5" name="Freeform 4700"/>
                <p:cNvSpPr/>
                <p:nvPr/>
              </p:nvSpPr>
              <p:spPr bwMode="auto">
                <a:xfrm>
                  <a:off x="5701" y="1305"/>
                  <a:ext cx="17" cy="16"/>
                </a:xfrm>
                <a:custGeom>
                  <a:avLst/>
                  <a:gdLst>
                    <a:gd name="T0" fmla="*/ 0 w 10"/>
                    <a:gd name="T1" fmla="*/ 7 h 9"/>
                    <a:gd name="T2" fmla="*/ 1 w 10"/>
                    <a:gd name="T3" fmla="*/ 8 h 9"/>
                    <a:gd name="T4" fmla="*/ 2 w 10"/>
                    <a:gd name="T5" fmla="*/ 8 h 9"/>
                    <a:gd name="T6" fmla="*/ 10 w 10"/>
                    <a:gd name="T7" fmla="*/ 5 h 9"/>
                    <a:gd name="T8" fmla="*/ 10 w 10"/>
                    <a:gd name="T9" fmla="*/ 3 h 9"/>
                    <a:gd name="T10" fmla="*/ 3 w 10"/>
                    <a:gd name="T11" fmla="*/ 6 h 9"/>
                    <a:gd name="T12" fmla="*/ 10 w 10"/>
                    <a:gd name="T13" fmla="*/ 3 h 9"/>
                    <a:gd name="T14" fmla="*/ 10 w 10"/>
                    <a:gd name="T15" fmla="*/ 0 h 9"/>
                    <a:gd name="T16" fmla="*/ 1 w 10"/>
                    <a:gd name="T17" fmla="*/ 6 h 9"/>
                    <a:gd name="T18" fmla="*/ 0 w 10"/>
                    <a:gd name="T1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9">
                      <a:moveTo>
                        <a:pt x="0" y="7"/>
                      </a:moveTo>
                      <a:cubicBezTo>
                        <a:pt x="0" y="8"/>
                        <a:pt x="0" y="9"/>
                        <a:pt x="1" y="8"/>
                      </a:cubicBezTo>
                      <a:cubicBezTo>
                        <a:pt x="1" y="8"/>
                        <a:pt x="1" y="8"/>
                        <a:pt x="2" y="8"/>
                      </a:cubicBezTo>
                      <a:cubicBezTo>
                        <a:pt x="4" y="7"/>
                        <a:pt x="7" y="6"/>
                        <a:pt x="10" y="5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4"/>
                        <a:pt x="5" y="5"/>
                        <a:pt x="3" y="6"/>
                      </a:cubicBezTo>
                      <a:cubicBezTo>
                        <a:pt x="5" y="5"/>
                        <a:pt x="7" y="4"/>
                        <a:pt x="10" y="3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1" y="6"/>
                      </a:cubicBezTo>
                      <a:cubicBezTo>
                        <a:pt x="1" y="7"/>
                        <a:pt x="0" y="7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6" name="Freeform 4701"/>
                <p:cNvSpPr/>
                <p:nvPr/>
              </p:nvSpPr>
              <p:spPr bwMode="auto">
                <a:xfrm>
                  <a:off x="5708" y="1331"/>
                  <a:ext cx="10" cy="9"/>
                </a:xfrm>
                <a:custGeom>
                  <a:avLst/>
                  <a:gdLst>
                    <a:gd name="T0" fmla="*/ 0 w 6"/>
                    <a:gd name="T1" fmla="*/ 3 h 5"/>
                    <a:gd name="T2" fmla="*/ 1 w 6"/>
                    <a:gd name="T3" fmla="*/ 5 h 5"/>
                    <a:gd name="T4" fmla="*/ 1 w 6"/>
                    <a:gd name="T5" fmla="*/ 5 h 5"/>
                    <a:gd name="T6" fmla="*/ 6 w 6"/>
                    <a:gd name="T7" fmla="*/ 3 h 5"/>
                    <a:gd name="T8" fmla="*/ 6 w 6"/>
                    <a:gd name="T9" fmla="*/ 1 h 5"/>
                    <a:gd name="T10" fmla="*/ 4 w 6"/>
                    <a:gd name="T11" fmla="*/ 3 h 5"/>
                    <a:gd name="T12" fmla="*/ 6 w 6"/>
                    <a:gd name="T13" fmla="*/ 1 h 5"/>
                    <a:gd name="T14" fmla="*/ 6 w 6"/>
                    <a:gd name="T15" fmla="*/ 0 h 5"/>
                    <a:gd name="T16" fmla="*/ 1 w 6"/>
                    <a:gd name="T17" fmla="*/ 3 h 5"/>
                    <a:gd name="T18" fmla="*/ 0 w 6"/>
                    <a:gd name="T1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5">
                      <a:moveTo>
                        <a:pt x="0" y="3"/>
                      </a:move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4"/>
                        <a:pt x="4" y="3"/>
                        <a:pt x="6" y="3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4" y="2"/>
                        <a:pt x="4" y="3"/>
                      </a:cubicBezTo>
                      <a:cubicBezTo>
                        <a:pt x="4" y="2"/>
                        <a:pt x="5" y="2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7" name="Freeform 4702"/>
                <p:cNvSpPr/>
                <p:nvPr/>
              </p:nvSpPr>
              <p:spPr bwMode="auto">
                <a:xfrm>
                  <a:off x="5396" y="-517"/>
                  <a:ext cx="322" cy="346"/>
                </a:xfrm>
                <a:custGeom>
                  <a:avLst/>
                  <a:gdLst>
                    <a:gd name="T0" fmla="*/ 0 w 185"/>
                    <a:gd name="T1" fmla="*/ 199 h 199"/>
                    <a:gd name="T2" fmla="*/ 2 w 185"/>
                    <a:gd name="T3" fmla="*/ 198 h 199"/>
                    <a:gd name="T4" fmla="*/ 3 w 185"/>
                    <a:gd name="T5" fmla="*/ 198 h 199"/>
                    <a:gd name="T6" fmla="*/ 17 w 185"/>
                    <a:gd name="T7" fmla="*/ 185 h 199"/>
                    <a:gd name="T8" fmla="*/ 13 w 185"/>
                    <a:gd name="T9" fmla="*/ 185 h 199"/>
                    <a:gd name="T10" fmla="*/ 19 w 185"/>
                    <a:gd name="T11" fmla="*/ 183 h 199"/>
                    <a:gd name="T12" fmla="*/ 31 w 185"/>
                    <a:gd name="T13" fmla="*/ 169 h 199"/>
                    <a:gd name="T14" fmla="*/ 30 w 185"/>
                    <a:gd name="T15" fmla="*/ 168 h 199"/>
                    <a:gd name="T16" fmla="*/ 37 w 185"/>
                    <a:gd name="T17" fmla="*/ 163 h 199"/>
                    <a:gd name="T18" fmla="*/ 39 w 185"/>
                    <a:gd name="T19" fmla="*/ 161 h 199"/>
                    <a:gd name="T20" fmla="*/ 41 w 185"/>
                    <a:gd name="T21" fmla="*/ 158 h 199"/>
                    <a:gd name="T22" fmla="*/ 44 w 185"/>
                    <a:gd name="T23" fmla="*/ 155 h 199"/>
                    <a:gd name="T24" fmla="*/ 45 w 185"/>
                    <a:gd name="T25" fmla="*/ 152 h 199"/>
                    <a:gd name="T26" fmla="*/ 50 w 185"/>
                    <a:gd name="T27" fmla="*/ 149 h 199"/>
                    <a:gd name="T28" fmla="*/ 53 w 185"/>
                    <a:gd name="T29" fmla="*/ 144 h 199"/>
                    <a:gd name="T30" fmla="*/ 56 w 185"/>
                    <a:gd name="T31" fmla="*/ 142 h 199"/>
                    <a:gd name="T32" fmla="*/ 55 w 185"/>
                    <a:gd name="T33" fmla="*/ 141 h 199"/>
                    <a:gd name="T34" fmla="*/ 60 w 185"/>
                    <a:gd name="T35" fmla="*/ 137 h 199"/>
                    <a:gd name="T36" fmla="*/ 59 w 185"/>
                    <a:gd name="T37" fmla="*/ 134 h 199"/>
                    <a:gd name="T38" fmla="*/ 68 w 185"/>
                    <a:gd name="T39" fmla="*/ 130 h 199"/>
                    <a:gd name="T40" fmla="*/ 74 w 185"/>
                    <a:gd name="T41" fmla="*/ 119 h 199"/>
                    <a:gd name="T42" fmla="*/ 82 w 185"/>
                    <a:gd name="T43" fmla="*/ 114 h 199"/>
                    <a:gd name="T44" fmla="*/ 86 w 185"/>
                    <a:gd name="T45" fmla="*/ 108 h 199"/>
                    <a:gd name="T46" fmla="*/ 93 w 185"/>
                    <a:gd name="T47" fmla="*/ 102 h 199"/>
                    <a:gd name="T48" fmla="*/ 99 w 185"/>
                    <a:gd name="T49" fmla="*/ 94 h 199"/>
                    <a:gd name="T50" fmla="*/ 106 w 185"/>
                    <a:gd name="T51" fmla="*/ 89 h 199"/>
                    <a:gd name="T52" fmla="*/ 112 w 185"/>
                    <a:gd name="T53" fmla="*/ 81 h 199"/>
                    <a:gd name="T54" fmla="*/ 115 w 185"/>
                    <a:gd name="T55" fmla="*/ 79 h 199"/>
                    <a:gd name="T56" fmla="*/ 118 w 185"/>
                    <a:gd name="T57" fmla="*/ 72 h 199"/>
                    <a:gd name="T58" fmla="*/ 127 w 185"/>
                    <a:gd name="T59" fmla="*/ 66 h 199"/>
                    <a:gd name="T60" fmla="*/ 126 w 185"/>
                    <a:gd name="T61" fmla="*/ 63 h 199"/>
                    <a:gd name="T62" fmla="*/ 134 w 185"/>
                    <a:gd name="T63" fmla="*/ 57 h 199"/>
                    <a:gd name="T64" fmla="*/ 139 w 185"/>
                    <a:gd name="T65" fmla="*/ 51 h 199"/>
                    <a:gd name="T66" fmla="*/ 144 w 185"/>
                    <a:gd name="T67" fmla="*/ 48 h 199"/>
                    <a:gd name="T68" fmla="*/ 146 w 185"/>
                    <a:gd name="T69" fmla="*/ 43 h 199"/>
                    <a:gd name="T70" fmla="*/ 152 w 185"/>
                    <a:gd name="T71" fmla="*/ 39 h 199"/>
                    <a:gd name="T72" fmla="*/ 157 w 185"/>
                    <a:gd name="T73" fmla="*/ 33 h 199"/>
                    <a:gd name="T74" fmla="*/ 161 w 185"/>
                    <a:gd name="T75" fmla="*/ 29 h 199"/>
                    <a:gd name="T76" fmla="*/ 162 w 185"/>
                    <a:gd name="T77" fmla="*/ 25 h 199"/>
                    <a:gd name="T78" fmla="*/ 171 w 185"/>
                    <a:gd name="T79" fmla="*/ 19 h 199"/>
                    <a:gd name="T80" fmla="*/ 170 w 185"/>
                    <a:gd name="T81" fmla="*/ 18 h 199"/>
                    <a:gd name="T82" fmla="*/ 173 w 185"/>
                    <a:gd name="T83" fmla="*/ 16 h 199"/>
                    <a:gd name="T84" fmla="*/ 175 w 185"/>
                    <a:gd name="T85" fmla="*/ 15 h 199"/>
                    <a:gd name="T86" fmla="*/ 178 w 185"/>
                    <a:gd name="T87" fmla="*/ 10 h 199"/>
                    <a:gd name="T88" fmla="*/ 184 w 185"/>
                    <a:gd name="T89" fmla="*/ 6 h 199"/>
                    <a:gd name="T90" fmla="*/ 185 w 185"/>
                    <a:gd name="T91" fmla="*/ 0 h 1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85" h="199">
                      <a:moveTo>
                        <a:pt x="88" y="101"/>
                      </a:moveTo>
                      <a:cubicBezTo>
                        <a:pt x="58" y="133"/>
                        <a:pt x="28" y="165"/>
                        <a:pt x="0" y="199"/>
                      </a:cubicBezTo>
                      <a:cubicBezTo>
                        <a:pt x="0" y="199"/>
                        <a:pt x="0" y="199"/>
                        <a:pt x="0" y="198"/>
                      </a:cubicBezTo>
                      <a:cubicBezTo>
                        <a:pt x="1" y="198"/>
                        <a:pt x="1" y="198"/>
                        <a:pt x="2" y="198"/>
                      </a:cubicBezTo>
                      <a:cubicBezTo>
                        <a:pt x="2" y="198"/>
                        <a:pt x="3" y="198"/>
                        <a:pt x="3" y="198"/>
                      </a:cubicBezTo>
                      <a:cubicBezTo>
                        <a:pt x="3" y="198"/>
                        <a:pt x="3" y="198"/>
                        <a:pt x="3" y="198"/>
                      </a:cubicBezTo>
                      <a:cubicBezTo>
                        <a:pt x="5" y="198"/>
                        <a:pt x="6" y="197"/>
                        <a:pt x="7" y="196"/>
                      </a:cubicBezTo>
                      <a:cubicBezTo>
                        <a:pt x="11" y="193"/>
                        <a:pt x="14" y="189"/>
                        <a:pt x="17" y="185"/>
                      </a:cubicBezTo>
                      <a:cubicBezTo>
                        <a:pt x="16" y="185"/>
                        <a:pt x="15" y="186"/>
                        <a:pt x="14" y="186"/>
                      </a:cubicBezTo>
                      <a:cubicBezTo>
                        <a:pt x="13" y="186"/>
                        <a:pt x="13" y="185"/>
                        <a:pt x="13" y="185"/>
                      </a:cubicBezTo>
                      <a:cubicBezTo>
                        <a:pt x="15" y="184"/>
                        <a:pt x="16" y="184"/>
                        <a:pt x="17" y="183"/>
                      </a:cubicBezTo>
                      <a:cubicBezTo>
                        <a:pt x="17" y="183"/>
                        <a:pt x="18" y="183"/>
                        <a:pt x="19" y="183"/>
                      </a:cubicBezTo>
                      <a:cubicBezTo>
                        <a:pt x="19" y="183"/>
                        <a:pt x="19" y="183"/>
                        <a:pt x="19" y="183"/>
                      </a:cubicBezTo>
                      <a:cubicBezTo>
                        <a:pt x="23" y="178"/>
                        <a:pt x="27" y="174"/>
                        <a:pt x="31" y="169"/>
                      </a:cubicBezTo>
                      <a:cubicBezTo>
                        <a:pt x="31" y="170"/>
                        <a:pt x="30" y="170"/>
                        <a:pt x="30" y="170"/>
                      </a:cubicBezTo>
                      <a:cubicBezTo>
                        <a:pt x="29" y="170"/>
                        <a:pt x="29" y="169"/>
                        <a:pt x="30" y="168"/>
                      </a:cubicBezTo>
                      <a:cubicBezTo>
                        <a:pt x="31" y="168"/>
                        <a:pt x="32" y="168"/>
                        <a:pt x="33" y="168"/>
                      </a:cubicBezTo>
                      <a:cubicBezTo>
                        <a:pt x="34" y="166"/>
                        <a:pt x="36" y="164"/>
                        <a:pt x="37" y="163"/>
                      </a:cubicBezTo>
                      <a:cubicBezTo>
                        <a:pt x="37" y="162"/>
                        <a:pt x="36" y="162"/>
                        <a:pt x="37" y="161"/>
                      </a:cubicBezTo>
                      <a:cubicBezTo>
                        <a:pt x="38" y="161"/>
                        <a:pt x="38" y="161"/>
                        <a:pt x="39" y="161"/>
                      </a:cubicBezTo>
                      <a:cubicBezTo>
                        <a:pt x="40" y="160"/>
                        <a:pt x="41" y="159"/>
                        <a:pt x="42" y="157"/>
                      </a:cubicBezTo>
                      <a:cubicBezTo>
                        <a:pt x="42" y="157"/>
                        <a:pt x="42" y="157"/>
                        <a:pt x="41" y="158"/>
                      </a:cubicBezTo>
                      <a:cubicBezTo>
                        <a:pt x="41" y="158"/>
                        <a:pt x="40" y="157"/>
                        <a:pt x="41" y="156"/>
                      </a:cubicBezTo>
                      <a:cubicBezTo>
                        <a:pt x="42" y="156"/>
                        <a:pt x="43" y="156"/>
                        <a:pt x="44" y="155"/>
                      </a:cubicBezTo>
                      <a:cubicBezTo>
                        <a:pt x="45" y="154"/>
                        <a:pt x="46" y="153"/>
                        <a:pt x="47" y="152"/>
                      </a:cubicBezTo>
                      <a:cubicBezTo>
                        <a:pt x="46" y="152"/>
                        <a:pt x="46" y="152"/>
                        <a:pt x="45" y="152"/>
                      </a:cubicBezTo>
                      <a:cubicBezTo>
                        <a:pt x="44" y="153"/>
                        <a:pt x="44" y="151"/>
                        <a:pt x="44" y="151"/>
                      </a:cubicBezTo>
                      <a:cubicBezTo>
                        <a:pt x="46" y="150"/>
                        <a:pt x="48" y="150"/>
                        <a:pt x="50" y="149"/>
                      </a:cubicBezTo>
                      <a:cubicBezTo>
                        <a:pt x="51" y="147"/>
                        <a:pt x="53" y="146"/>
                        <a:pt x="55" y="144"/>
                      </a:cubicBezTo>
                      <a:cubicBezTo>
                        <a:pt x="54" y="144"/>
                        <a:pt x="54" y="144"/>
                        <a:pt x="53" y="144"/>
                      </a:cubicBezTo>
                      <a:cubicBezTo>
                        <a:pt x="52" y="145"/>
                        <a:pt x="52" y="143"/>
                        <a:pt x="53" y="143"/>
                      </a:cubicBezTo>
                      <a:cubicBezTo>
                        <a:pt x="54" y="143"/>
                        <a:pt x="55" y="142"/>
                        <a:pt x="56" y="142"/>
                      </a:cubicBezTo>
                      <a:cubicBezTo>
                        <a:pt x="57" y="141"/>
                        <a:pt x="58" y="140"/>
                        <a:pt x="58" y="140"/>
                      </a:cubicBezTo>
                      <a:cubicBezTo>
                        <a:pt x="57" y="140"/>
                        <a:pt x="56" y="140"/>
                        <a:pt x="55" y="141"/>
                      </a:cubicBezTo>
                      <a:cubicBezTo>
                        <a:pt x="55" y="141"/>
                        <a:pt x="54" y="140"/>
                        <a:pt x="55" y="140"/>
                      </a:cubicBezTo>
                      <a:cubicBezTo>
                        <a:pt x="57" y="139"/>
                        <a:pt x="59" y="138"/>
                        <a:pt x="60" y="137"/>
                      </a:cubicBezTo>
                      <a:cubicBezTo>
                        <a:pt x="62" y="136"/>
                        <a:pt x="63" y="134"/>
                        <a:pt x="65" y="133"/>
                      </a:cubicBezTo>
                      <a:cubicBezTo>
                        <a:pt x="63" y="133"/>
                        <a:pt x="61" y="134"/>
                        <a:pt x="59" y="134"/>
                      </a:cubicBezTo>
                      <a:cubicBezTo>
                        <a:pt x="59" y="135"/>
                        <a:pt x="58" y="134"/>
                        <a:pt x="59" y="133"/>
                      </a:cubicBezTo>
                      <a:cubicBezTo>
                        <a:pt x="62" y="132"/>
                        <a:pt x="65" y="131"/>
                        <a:pt x="68" y="130"/>
                      </a:cubicBezTo>
                      <a:cubicBezTo>
                        <a:pt x="71" y="126"/>
                        <a:pt x="75" y="122"/>
                        <a:pt x="78" y="119"/>
                      </a:cubicBezTo>
                      <a:cubicBezTo>
                        <a:pt x="77" y="119"/>
                        <a:pt x="75" y="119"/>
                        <a:pt x="74" y="119"/>
                      </a:cubicBezTo>
                      <a:cubicBezTo>
                        <a:pt x="73" y="120"/>
                        <a:pt x="73" y="119"/>
                        <a:pt x="73" y="118"/>
                      </a:cubicBezTo>
                      <a:cubicBezTo>
                        <a:pt x="76" y="117"/>
                        <a:pt x="79" y="115"/>
                        <a:pt x="82" y="114"/>
                      </a:cubicBezTo>
                      <a:cubicBezTo>
                        <a:pt x="85" y="112"/>
                        <a:pt x="87" y="109"/>
                        <a:pt x="89" y="107"/>
                      </a:cubicBezTo>
                      <a:cubicBezTo>
                        <a:pt x="88" y="107"/>
                        <a:pt x="87" y="108"/>
                        <a:pt x="86" y="108"/>
                      </a:cubicBezTo>
                      <a:cubicBezTo>
                        <a:pt x="85" y="108"/>
                        <a:pt x="85" y="107"/>
                        <a:pt x="85" y="107"/>
                      </a:cubicBezTo>
                      <a:cubicBezTo>
                        <a:pt x="88" y="105"/>
                        <a:pt x="91" y="104"/>
                        <a:pt x="93" y="102"/>
                      </a:cubicBezTo>
                      <a:cubicBezTo>
                        <a:pt x="96" y="100"/>
                        <a:pt x="98" y="97"/>
                        <a:pt x="101" y="94"/>
                      </a:cubicBezTo>
                      <a:cubicBezTo>
                        <a:pt x="100" y="94"/>
                        <a:pt x="100" y="94"/>
                        <a:pt x="99" y="94"/>
                      </a:cubicBezTo>
                      <a:cubicBezTo>
                        <a:pt x="98" y="94"/>
                        <a:pt x="98" y="93"/>
                        <a:pt x="99" y="92"/>
                      </a:cubicBezTo>
                      <a:cubicBezTo>
                        <a:pt x="101" y="91"/>
                        <a:pt x="103" y="90"/>
                        <a:pt x="106" y="89"/>
                      </a:cubicBezTo>
                      <a:cubicBezTo>
                        <a:pt x="108" y="86"/>
                        <a:pt x="111" y="83"/>
                        <a:pt x="113" y="80"/>
                      </a:cubicBezTo>
                      <a:cubicBezTo>
                        <a:pt x="113" y="80"/>
                        <a:pt x="112" y="81"/>
                        <a:pt x="112" y="81"/>
                      </a:cubicBezTo>
                      <a:cubicBezTo>
                        <a:pt x="111" y="81"/>
                        <a:pt x="111" y="80"/>
                        <a:pt x="112" y="79"/>
                      </a:cubicBezTo>
                      <a:cubicBezTo>
                        <a:pt x="113" y="79"/>
                        <a:pt x="114" y="79"/>
                        <a:pt x="115" y="79"/>
                      </a:cubicBezTo>
                      <a:cubicBezTo>
                        <a:pt x="117" y="76"/>
                        <a:pt x="119" y="74"/>
                        <a:pt x="122" y="71"/>
                      </a:cubicBezTo>
                      <a:cubicBezTo>
                        <a:pt x="121" y="72"/>
                        <a:pt x="119" y="72"/>
                        <a:pt x="118" y="72"/>
                      </a:cubicBezTo>
                      <a:cubicBezTo>
                        <a:pt x="118" y="72"/>
                        <a:pt x="117" y="71"/>
                        <a:pt x="118" y="71"/>
                      </a:cubicBezTo>
                      <a:cubicBezTo>
                        <a:pt x="121" y="69"/>
                        <a:pt x="124" y="67"/>
                        <a:pt x="127" y="66"/>
                      </a:cubicBezTo>
                      <a:cubicBezTo>
                        <a:pt x="128" y="65"/>
                        <a:pt x="129" y="63"/>
                        <a:pt x="130" y="62"/>
                      </a:cubicBezTo>
                      <a:cubicBezTo>
                        <a:pt x="129" y="62"/>
                        <a:pt x="128" y="63"/>
                        <a:pt x="126" y="63"/>
                      </a:cubicBezTo>
                      <a:cubicBezTo>
                        <a:pt x="126" y="63"/>
                        <a:pt x="125" y="62"/>
                        <a:pt x="126" y="62"/>
                      </a:cubicBezTo>
                      <a:cubicBezTo>
                        <a:pt x="129" y="60"/>
                        <a:pt x="132" y="58"/>
                        <a:pt x="134" y="57"/>
                      </a:cubicBezTo>
                      <a:cubicBezTo>
                        <a:pt x="136" y="55"/>
                        <a:pt x="138" y="53"/>
                        <a:pt x="140" y="51"/>
                      </a:cubicBezTo>
                      <a:cubicBezTo>
                        <a:pt x="140" y="51"/>
                        <a:pt x="139" y="51"/>
                        <a:pt x="139" y="51"/>
                      </a:cubicBezTo>
                      <a:cubicBezTo>
                        <a:pt x="138" y="51"/>
                        <a:pt x="138" y="50"/>
                        <a:pt x="139" y="50"/>
                      </a:cubicBezTo>
                      <a:cubicBezTo>
                        <a:pt x="140" y="49"/>
                        <a:pt x="142" y="48"/>
                        <a:pt x="144" y="48"/>
                      </a:cubicBezTo>
                      <a:cubicBezTo>
                        <a:pt x="145" y="46"/>
                        <a:pt x="147" y="44"/>
                        <a:pt x="149" y="42"/>
                      </a:cubicBezTo>
                      <a:cubicBezTo>
                        <a:pt x="148" y="42"/>
                        <a:pt x="147" y="42"/>
                        <a:pt x="146" y="43"/>
                      </a:cubicBezTo>
                      <a:cubicBezTo>
                        <a:pt x="145" y="43"/>
                        <a:pt x="145" y="42"/>
                        <a:pt x="146" y="41"/>
                      </a:cubicBezTo>
                      <a:cubicBezTo>
                        <a:pt x="148" y="41"/>
                        <a:pt x="150" y="40"/>
                        <a:pt x="152" y="39"/>
                      </a:cubicBezTo>
                      <a:cubicBezTo>
                        <a:pt x="154" y="37"/>
                        <a:pt x="156" y="35"/>
                        <a:pt x="158" y="32"/>
                      </a:cubicBezTo>
                      <a:cubicBezTo>
                        <a:pt x="158" y="33"/>
                        <a:pt x="157" y="33"/>
                        <a:pt x="157" y="33"/>
                      </a:cubicBezTo>
                      <a:cubicBezTo>
                        <a:pt x="156" y="33"/>
                        <a:pt x="156" y="32"/>
                        <a:pt x="157" y="32"/>
                      </a:cubicBezTo>
                      <a:cubicBezTo>
                        <a:pt x="158" y="31"/>
                        <a:pt x="159" y="30"/>
                        <a:pt x="161" y="29"/>
                      </a:cubicBezTo>
                      <a:cubicBezTo>
                        <a:pt x="163" y="28"/>
                        <a:pt x="164" y="26"/>
                        <a:pt x="166" y="24"/>
                      </a:cubicBezTo>
                      <a:cubicBezTo>
                        <a:pt x="165" y="24"/>
                        <a:pt x="163" y="25"/>
                        <a:pt x="162" y="25"/>
                      </a:cubicBezTo>
                      <a:cubicBezTo>
                        <a:pt x="161" y="25"/>
                        <a:pt x="161" y="24"/>
                        <a:pt x="162" y="23"/>
                      </a:cubicBezTo>
                      <a:cubicBezTo>
                        <a:pt x="165" y="22"/>
                        <a:pt x="168" y="20"/>
                        <a:pt x="171" y="19"/>
                      </a:cubicBezTo>
                      <a:cubicBezTo>
                        <a:pt x="172" y="19"/>
                        <a:pt x="172" y="18"/>
                        <a:pt x="173" y="18"/>
                      </a:cubicBezTo>
                      <a:cubicBezTo>
                        <a:pt x="172" y="18"/>
                        <a:pt x="171" y="18"/>
                        <a:pt x="170" y="18"/>
                      </a:cubicBezTo>
                      <a:cubicBezTo>
                        <a:pt x="170" y="18"/>
                        <a:pt x="169" y="17"/>
                        <a:pt x="170" y="17"/>
                      </a:cubicBezTo>
                      <a:cubicBezTo>
                        <a:pt x="171" y="17"/>
                        <a:pt x="172" y="16"/>
                        <a:pt x="173" y="16"/>
                      </a:cubicBezTo>
                      <a:cubicBezTo>
                        <a:pt x="173" y="15"/>
                        <a:pt x="174" y="15"/>
                        <a:pt x="174" y="15"/>
                      </a:cubicBezTo>
                      <a:cubicBezTo>
                        <a:pt x="175" y="15"/>
                        <a:pt x="175" y="15"/>
                        <a:pt x="175" y="15"/>
                      </a:cubicBezTo>
                      <a:cubicBezTo>
                        <a:pt x="178" y="13"/>
                        <a:pt x="180" y="11"/>
                        <a:pt x="182" y="8"/>
                      </a:cubicBezTo>
                      <a:cubicBezTo>
                        <a:pt x="181" y="9"/>
                        <a:pt x="180" y="9"/>
                        <a:pt x="178" y="10"/>
                      </a:cubicBezTo>
                      <a:cubicBezTo>
                        <a:pt x="178" y="10"/>
                        <a:pt x="177" y="9"/>
                        <a:pt x="178" y="8"/>
                      </a:cubicBezTo>
                      <a:cubicBezTo>
                        <a:pt x="180" y="8"/>
                        <a:pt x="182" y="7"/>
                        <a:pt x="184" y="6"/>
                      </a:cubicBezTo>
                      <a:cubicBezTo>
                        <a:pt x="184" y="6"/>
                        <a:pt x="185" y="6"/>
                        <a:pt x="185" y="6"/>
                      </a:cubicBezTo>
                      <a:cubicBezTo>
                        <a:pt x="185" y="0"/>
                        <a:pt x="185" y="0"/>
                        <a:pt x="185" y="0"/>
                      </a:cubicBezTo>
                      <a:cubicBezTo>
                        <a:pt x="151" y="32"/>
                        <a:pt x="120" y="67"/>
                        <a:pt x="88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8" name="Freeform 4703"/>
                <p:cNvSpPr/>
                <p:nvPr/>
              </p:nvSpPr>
              <p:spPr bwMode="auto">
                <a:xfrm>
                  <a:off x="5682" y="-481"/>
                  <a:ext cx="8" cy="5"/>
                </a:xfrm>
                <a:custGeom>
                  <a:avLst/>
                  <a:gdLst>
                    <a:gd name="T0" fmla="*/ 3 w 5"/>
                    <a:gd name="T1" fmla="*/ 1 h 3"/>
                    <a:gd name="T2" fmla="*/ 3 w 5"/>
                    <a:gd name="T3" fmla="*/ 2 h 3"/>
                    <a:gd name="T4" fmla="*/ 4 w 5"/>
                    <a:gd name="T5" fmla="*/ 2 h 3"/>
                    <a:gd name="T6" fmla="*/ 5 w 5"/>
                    <a:gd name="T7" fmla="*/ 0 h 3"/>
                    <a:gd name="T8" fmla="*/ 3 w 5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3">
                      <a:moveTo>
                        <a:pt x="3" y="1"/>
                      </a:moveTo>
                      <a:cubicBezTo>
                        <a:pt x="0" y="3"/>
                        <a:pt x="0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4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9" name="Freeform 4704"/>
                <p:cNvSpPr/>
                <p:nvPr/>
              </p:nvSpPr>
              <p:spPr bwMode="auto">
                <a:xfrm>
                  <a:off x="5523" y="-315"/>
                  <a:ext cx="14" cy="3"/>
                </a:xfrm>
                <a:custGeom>
                  <a:avLst/>
                  <a:gdLst>
                    <a:gd name="T0" fmla="*/ 6 w 8"/>
                    <a:gd name="T1" fmla="*/ 1 h 2"/>
                    <a:gd name="T2" fmla="*/ 8 w 8"/>
                    <a:gd name="T3" fmla="*/ 0 h 2"/>
                    <a:gd name="T4" fmla="*/ 6 w 8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">
                      <a:moveTo>
                        <a:pt x="6" y="1"/>
                      </a:moveTo>
                      <a:cubicBezTo>
                        <a:pt x="7" y="1"/>
                        <a:pt x="7" y="0"/>
                        <a:pt x="8" y="0"/>
                      </a:cubicBezTo>
                      <a:cubicBezTo>
                        <a:pt x="5" y="1"/>
                        <a:pt x="0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0" name="Freeform 4705"/>
                <p:cNvSpPr/>
                <p:nvPr/>
              </p:nvSpPr>
              <p:spPr bwMode="auto">
                <a:xfrm>
                  <a:off x="5572" y="-359"/>
                  <a:ext cx="5" cy="4"/>
                </a:xfrm>
                <a:custGeom>
                  <a:avLst/>
                  <a:gdLst>
                    <a:gd name="T0" fmla="*/ 3 w 3"/>
                    <a:gd name="T1" fmla="*/ 0 h 2"/>
                    <a:gd name="T2" fmla="*/ 1 w 3"/>
                    <a:gd name="T3" fmla="*/ 2 h 2"/>
                    <a:gd name="T4" fmla="*/ 3 w 3"/>
                    <a:gd name="T5" fmla="*/ 0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1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1" name="Freeform 4706"/>
                <p:cNvSpPr/>
                <p:nvPr/>
              </p:nvSpPr>
              <p:spPr bwMode="auto">
                <a:xfrm>
                  <a:off x="5617" y="-415"/>
                  <a:ext cx="11" cy="6"/>
                </a:xfrm>
                <a:custGeom>
                  <a:avLst/>
                  <a:gdLst>
                    <a:gd name="T0" fmla="*/ 3 w 6"/>
                    <a:gd name="T1" fmla="*/ 2 h 3"/>
                    <a:gd name="T2" fmla="*/ 4 w 6"/>
                    <a:gd name="T3" fmla="*/ 2 h 3"/>
                    <a:gd name="T4" fmla="*/ 6 w 6"/>
                    <a:gd name="T5" fmla="*/ 0 h 3"/>
                    <a:gd name="T6" fmla="*/ 3 w 6"/>
                    <a:gd name="T7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3">
                      <a:moveTo>
                        <a:pt x="3" y="2"/>
                      </a:moveTo>
                      <a:cubicBezTo>
                        <a:pt x="0" y="3"/>
                        <a:pt x="2" y="3"/>
                        <a:pt x="4" y="2"/>
                      </a:cubicBezTo>
                      <a:cubicBezTo>
                        <a:pt x="5" y="2"/>
                        <a:pt x="5" y="1"/>
                        <a:pt x="6" y="0"/>
                      </a:cubicBezTo>
                      <a:cubicBezTo>
                        <a:pt x="5" y="1"/>
                        <a:pt x="4" y="1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2" name="Freeform 4707"/>
                <p:cNvSpPr/>
                <p:nvPr/>
              </p:nvSpPr>
              <p:spPr bwMode="auto">
                <a:xfrm>
                  <a:off x="5549" y="-334"/>
                  <a:ext cx="6" cy="3"/>
                </a:xfrm>
                <a:custGeom>
                  <a:avLst/>
                  <a:gdLst>
                    <a:gd name="T0" fmla="*/ 3 w 3"/>
                    <a:gd name="T1" fmla="*/ 0 h 2"/>
                    <a:gd name="T2" fmla="*/ 2 w 3"/>
                    <a:gd name="T3" fmla="*/ 1 h 2"/>
                    <a:gd name="T4" fmla="*/ 2 w 3"/>
                    <a:gd name="T5" fmla="*/ 1 h 2"/>
                    <a:gd name="T6" fmla="*/ 3 w 3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3" y="0"/>
                      </a:moveTo>
                      <a:cubicBezTo>
                        <a:pt x="0" y="2"/>
                        <a:pt x="0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3" name="Freeform 4708"/>
                <p:cNvSpPr/>
                <p:nvPr/>
              </p:nvSpPr>
              <p:spPr bwMode="auto">
                <a:xfrm>
                  <a:off x="5607" y="-399"/>
                  <a:ext cx="7" cy="5"/>
                </a:xfrm>
                <a:custGeom>
                  <a:avLst/>
                  <a:gdLst>
                    <a:gd name="T0" fmla="*/ 0 w 4"/>
                    <a:gd name="T1" fmla="*/ 3 h 3"/>
                    <a:gd name="T2" fmla="*/ 3 w 4"/>
                    <a:gd name="T3" fmla="*/ 1 h 3"/>
                    <a:gd name="T4" fmla="*/ 4 w 4"/>
                    <a:gd name="T5" fmla="*/ 0 h 3"/>
                    <a:gd name="T6" fmla="*/ 0 w 4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0" y="3"/>
                      </a:moveTo>
                      <a:cubicBezTo>
                        <a:pt x="0" y="2"/>
                        <a:pt x="1" y="2"/>
                        <a:pt x="3" y="1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4" name="Freeform 4709"/>
                <p:cNvSpPr/>
                <p:nvPr/>
              </p:nvSpPr>
              <p:spPr bwMode="auto">
                <a:xfrm>
                  <a:off x="5656" y="-448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5" name="Freeform 4710"/>
                <p:cNvSpPr/>
                <p:nvPr/>
              </p:nvSpPr>
              <p:spPr bwMode="auto">
                <a:xfrm>
                  <a:off x="5699" y="-40"/>
                  <a:ext cx="19" cy="23"/>
                </a:xfrm>
                <a:custGeom>
                  <a:avLst/>
                  <a:gdLst>
                    <a:gd name="T0" fmla="*/ 5 w 11"/>
                    <a:gd name="T1" fmla="*/ 5 h 13"/>
                    <a:gd name="T2" fmla="*/ 6 w 11"/>
                    <a:gd name="T3" fmla="*/ 6 h 13"/>
                    <a:gd name="T4" fmla="*/ 3 w 11"/>
                    <a:gd name="T5" fmla="*/ 10 h 13"/>
                    <a:gd name="T6" fmla="*/ 2 w 11"/>
                    <a:gd name="T7" fmla="*/ 9 h 13"/>
                    <a:gd name="T8" fmla="*/ 2 w 11"/>
                    <a:gd name="T9" fmla="*/ 8 h 13"/>
                    <a:gd name="T10" fmla="*/ 0 w 11"/>
                    <a:gd name="T11" fmla="*/ 10 h 13"/>
                    <a:gd name="T12" fmla="*/ 1 w 11"/>
                    <a:gd name="T13" fmla="*/ 12 h 13"/>
                    <a:gd name="T14" fmla="*/ 2 w 11"/>
                    <a:gd name="T15" fmla="*/ 13 h 13"/>
                    <a:gd name="T16" fmla="*/ 10 w 11"/>
                    <a:gd name="T17" fmla="*/ 5 h 13"/>
                    <a:gd name="T18" fmla="*/ 11 w 11"/>
                    <a:gd name="T19" fmla="*/ 4 h 13"/>
                    <a:gd name="T20" fmla="*/ 11 w 11"/>
                    <a:gd name="T21" fmla="*/ 0 h 13"/>
                    <a:gd name="T22" fmla="*/ 5 w 11"/>
                    <a:gd name="T23" fmla="*/ 5 h 13"/>
                    <a:gd name="T24" fmla="*/ 5 w 11"/>
                    <a:gd name="T25" fmla="*/ 5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3">
                      <a:moveTo>
                        <a:pt x="5" y="5"/>
                      </a:move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5" y="9"/>
                        <a:pt x="5" y="8"/>
                        <a:pt x="3" y="10"/>
                      </a:cubicBezTo>
                      <a:cubicBezTo>
                        <a:pt x="2" y="11"/>
                        <a:pt x="2" y="10"/>
                        <a:pt x="2" y="9"/>
                      </a:cubicBezTo>
                      <a:cubicBezTo>
                        <a:pt x="2" y="9"/>
                        <a:pt x="3" y="8"/>
                        <a:pt x="2" y="8"/>
                      </a:cubicBezTo>
                      <a:cubicBezTo>
                        <a:pt x="2" y="9"/>
                        <a:pt x="1" y="10"/>
                        <a:pt x="0" y="10"/>
                      </a:cubicBezTo>
                      <a:cubicBezTo>
                        <a:pt x="0" y="11"/>
                        <a:pt x="1" y="11"/>
                        <a:pt x="1" y="12"/>
                      </a:cubicBezTo>
                      <a:cubicBezTo>
                        <a:pt x="2" y="12"/>
                        <a:pt x="2" y="13"/>
                        <a:pt x="2" y="13"/>
                      </a:cubicBezTo>
                      <a:cubicBezTo>
                        <a:pt x="5" y="10"/>
                        <a:pt x="7" y="8"/>
                        <a:pt x="10" y="5"/>
                      </a:cubicBezTo>
                      <a:cubicBezTo>
                        <a:pt x="10" y="5"/>
                        <a:pt x="10" y="4"/>
                        <a:pt x="11" y="4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9" y="2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6" name="Freeform 4711"/>
                <p:cNvSpPr/>
                <p:nvPr/>
              </p:nvSpPr>
              <p:spPr bwMode="auto">
                <a:xfrm>
                  <a:off x="5403" y="-169"/>
                  <a:ext cx="299" cy="153"/>
                </a:xfrm>
                <a:custGeom>
                  <a:avLst/>
                  <a:gdLst>
                    <a:gd name="T0" fmla="*/ 0 w 172"/>
                    <a:gd name="T1" fmla="*/ 3 h 88"/>
                    <a:gd name="T2" fmla="*/ 139 w 172"/>
                    <a:gd name="T3" fmla="*/ 72 h 88"/>
                    <a:gd name="T4" fmla="*/ 168 w 172"/>
                    <a:gd name="T5" fmla="*/ 87 h 88"/>
                    <a:gd name="T6" fmla="*/ 172 w 172"/>
                    <a:gd name="T7" fmla="*/ 87 h 88"/>
                    <a:gd name="T8" fmla="*/ 170 w 172"/>
                    <a:gd name="T9" fmla="*/ 84 h 88"/>
                    <a:gd name="T10" fmla="*/ 164 w 172"/>
                    <a:gd name="T11" fmla="*/ 80 h 88"/>
                    <a:gd name="T12" fmla="*/ 155 w 172"/>
                    <a:gd name="T13" fmla="*/ 76 h 88"/>
                    <a:gd name="T14" fmla="*/ 147 w 172"/>
                    <a:gd name="T15" fmla="*/ 72 h 88"/>
                    <a:gd name="T16" fmla="*/ 143 w 172"/>
                    <a:gd name="T17" fmla="*/ 71 h 88"/>
                    <a:gd name="T18" fmla="*/ 143 w 172"/>
                    <a:gd name="T19" fmla="*/ 70 h 88"/>
                    <a:gd name="T20" fmla="*/ 132 w 172"/>
                    <a:gd name="T21" fmla="*/ 66 h 88"/>
                    <a:gd name="T22" fmla="*/ 133 w 172"/>
                    <a:gd name="T23" fmla="*/ 65 h 88"/>
                    <a:gd name="T24" fmla="*/ 117 w 172"/>
                    <a:gd name="T25" fmla="*/ 58 h 88"/>
                    <a:gd name="T26" fmla="*/ 116 w 172"/>
                    <a:gd name="T27" fmla="*/ 56 h 88"/>
                    <a:gd name="T28" fmla="*/ 102 w 172"/>
                    <a:gd name="T29" fmla="*/ 51 h 88"/>
                    <a:gd name="T30" fmla="*/ 102 w 172"/>
                    <a:gd name="T31" fmla="*/ 49 h 88"/>
                    <a:gd name="T32" fmla="*/ 89 w 172"/>
                    <a:gd name="T33" fmla="*/ 45 h 88"/>
                    <a:gd name="T34" fmla="*/ 91 w 172"/>
                    <a:gd name="T35" fmla="*/ 43 h 88"/>
                    <a:gd name="T36" fmla="*/ 80 w 172"/>
                    <a:gd name="T37" fmla="*/ 38 h 88"/>
                    <a:gd name="T38" fmla="*/ 78 w 172"/>
                    <a:gd name="T39" fmla="*/ 37 h 88"/>
                    <a:gd name="T40" fmla="*/ 66 w 172"/>
                    <a:gd name="T41" fmla="*/ 31 h 88"/>
                    <a:gd name="T42" fmla="*/ 61 w 172"/>
                    <a:gd name="T43" fmla="*/ 31 h 88"/>
                    <a:gd name="T44" fmla="*/ 51 w 172"/>
                    <a:gd name="T45" fmla="*/ 25 h 88"/>
                    <a:gd name="T46" fmla="*/ 49 w 172"/>
                    <a:gd name="T47" fmla="*/ 23 h 88"/>
                    <a:gd name="T48" fmla="*/ 40 w 172"/>
                    <a:gd name="T49" fmla="*/ 19 h 88"/>
                    <a:gd name="T50" fmla="*/ 35 w 172"/>
                    <a:gd name="T51" fmla="*/ 18 h 88"/>
                    <a:gd name="T52" fmla="*/ 27 w 172"/>
                    <a:gd name="T53" fmla="*/ 13 h 88"/>
                    <a:gd name="T54" fmla="*/ 24 w 172"/>
                    <a:gd name="T55" fmla="*/ 12 h 88"/>
                    <a:gd name="T56" fmla="*/ 14 w 172"/>
                    <a:gd name="T57" fmla="*/ 6 h 88"/>
                    <a:gd name="T58" fmla="*/ 13 w 172"/>
                    <a:gd name="T59" fmla="*/ 5 h 88"/>
                    <a:gd name="T60" fmla="*/ 2 w 172"/>
                    <a:gd name="T61" fmla="*/ 0 h 88"/>
                    <a:gd name="T62" fmla="*/ 1 w 172"/>
                    <a:gd name="T63" fmla="*/ 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72" h="88">
                      <a:moveTo>
                        <a:pt x="1" y="1"/>
                      </a:move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27" y="19"/>
                        <a:pt x="56" y="31"/>
                        <a:pt x="84" y="45"/>
                      </a:cubicBezTo>
                      <a:cubicBezTo>
                        <a:pt x="103" y="54"/>
                        <a:pt x="121" y="63"/>
                        <a:pt x="139" y="72"/>
                      </a:cubicBezTo>
                      <a:cubicBezTo>
                        <a:pt x="148" y="77"/>
                        <a:pt x="159" y="81"/>
                        <a:pt x="167" y="88"/>
                      </a:cubicBezTo>
                      <a:cubicBezTo>
                        <a:pt x="168" y="88"/>
                        <a:pt x="168" y="87"/>
                        <a:pt x="168" y="87"/>
                      </a:cubicBezTo>
                      <a:cubicBezTo>
                        <a:pt x="168" y="84"/>
                        <a:pt x="172" y="85"/>
                        <a:pt x="172" y="87"/>
                      </a:cubicBezTo>
                      <a:cubicBezTo>
                        <a:pt x="172" y="87"/>
                        <a:pt x="172" y="87"/>
                        <a:pt x="172" y="87"/>
                      </a:cubicBezTo>
                      <a:cubicBezTo>
                        <a:pt x="172" y="87"/>
                        <a:pt x="172" y="86"/>
                        <a:pt x="171" y="86"/>
                      </a:cubicBezTo>
                      <a:cubicBezTo>
                        <a:pt x="171" y="85"/>
                        <a:pt x="170" y="85"/>
                        <a:pt x="170" y="84"/>
                      </a:cubicBezTo>
                      <a:cubicBezTo>
                        <a:pt x="168" y="83"/>
                        <a:pt x="166" y="82"/>
                        <a:pt x="164" y="81"/>
                      </a:cubicBezTo>
                      <a:cubicBezTo>
                        <a:pt x="164" y="81"/>
                        <a:pt x="164" y="81"/>
                        <a:pt x="164" y="80"/>
                      </a:cubicBezTo>
                      <a:cubicBezTo>
                        <a:pt x="161" y="79"/>
                        <a:pt x="159" y="77"/>
                        <a:pt x="156" y="76"/>
                      </a:cubicBezTo>
                      <a:cubicBezTo>
                        <a:pt x="156" y="76"/>
                        <a:pt x="155" y="76"/>
                        <a:pt x="155" y="76"/>
                      </a:cubicBezTo>
                      <a:cubicBezTo>
                        <a:pt x="154" y="76"/>
                        <a:pt x="154" y="76"/>
                        <a:pt x="154" y="75"/>
                      </a:cubicBezTo>
                      <a:cubicBezTo>
                        <a:pt x="152" y="74"/>
                        <a:pt x="149" y="73"/>
                        <a:pt x="147" y="72"/>
                      </a:cubicBezTo>
                      <a:cubicBezTo>
                        <a:pt x="146" y="72"/>
                        <a:pt x="145" y="72"/>
                        <a:pt x="144" y="72"/>
                      </a:cubicBezTo>
                      <a:cubicBezTo>
                        <a:pt x="143" y="72"/>
                        <a:pt x="143" y="71"/>
                        <a:pt x="143" y="71"/>
                      </a:cubicBezTo>
                      <a:cubicBezTo>
                        <a:pt x="144" y="71"/>
                        <a:pt x="144" y="71"/>
                        <a:pt x="144" y="70"/>
                      </a:cubicBezTo>
                      <a:cubicBezTo>
                        <a:pt x="144" y="70"/>
                        <a:pt x="144" y="70"/>
                        <a:pt x="143" y="70"/>
                      </a:cubicBezTo>
                      <a:cubicBezTo>
                        <a:pt x="141" y="69"/>
                        <a:pt x="139" y="68"/>
                        <a:pt x="136" y="66"/>
                      </a:cubicBezTo>
                      <a:cubicBezTo>
                        <a:pt x="135" y="66"/>
                        <a:pt x="133" y="66"/>
                        <a:pt x="132" y="66"/>
                      </a:cubicBezTo>
                      <a:cubicBezTo>
                        <a:pt x="132" y="66"/>
                        <a:pt x="131" y="65"/>
                        <a:pt x="132" y="65"/>
                      </a:cubicBezTo>
                      <a:cubicBezTo>
                        <a:pt x="132" y="65"/>
                        <a:pt x="133" y="65"/>
                        <a:pt x="133" y="65"/>
                      </a:cubicBezTo>
                      <a:cubicBezTo>
                        <a:pt x="128" y="62"/>
                        <a:pt x="124" y="60"/>
                        <a:pt x="119" y="58"/>
                      </a:cubicBezTo>
                      <a:cubicBezTo>
                        <a:pt x="118" y="58"/>
                        <a:pt x="117" y="58"/>
                        <a:pt x="117" y="58"/>
                      </a:cubicBezTo>
                      <a:cubicBezTo>
                        <a:pt x="116" y="57"/>
                        <a:pt x="116" y="57"/>
                        <a:pt x="116" y="56"/>
                      </a:cubicBezTo>
                      <a:cubicBezTo>
                        <a:pt x="116" y="56"/>
                        <a:pt x="116" y="56"/>
                        <a:pt x="116" y="56"/>
                      </a:cubicBezTo>
                      <a:cubicBezTo>
                        <a:pt x="113" y="54"/>
                        <a:pt x="109" y="52"/>
                        <a:pt x="105" y="50"/>
                      </a:cubicBezTo>
                      <a:cubicBezTo>
                        <a:pt x="104" y="50"/>
                        <a:pt x="103" y="51"/>
                        <a:pt x="102" y="51"/>
                      </a:cubicBezTo>
                      <a:cubicBezTo>
                        <a:pt x="101" y="51"/>
                        <a:pt x="101" y="50"/>
                        <a:pt x="102" y="49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99" y="48"/>
                        <a:pt x="96" y="46"/>
                        <a:pt x="93" y="45"/>
                      </a:cubicBezTo>
                      <a:cubicBezTo>
                        <a:pt x="92" y="45"/>
                        <a:pt x="90" y="45"/>
                        <a:pt x="89" y="45"/>
                      </a:cubicBezTo>
                      <a:cubicBezTo>
                        <a:pt x="88" y="46"/>
                        <a:pt x="88" y="44"/>
                        <a:pt x="89" y="44"/>
                      </a:cubicBezTo>
                      <a:cubicBezTo>
                        <a:pt x="89" y="44"/>
                        <a:pt x="90" y="44"/>
                        <a:pt x="91" y="43"/>
                      </a:cubicBezTo>
                      <a:cubicBezTo>
                        <a:pt x="90" y="43"/>
                        <a:pt x="89" y="43"/>
                        <a:pt x="88" y="42"/>
                      </a:cubicBezTo>
                      <a:cubicBezTo>
                        <a:pt x="86" y="41"/>
                        <a:pt x="83" y="40"/>
                        <a:pt x="80" y="38"/>
                      </a:cubicBezTo>
                      <a:cubicBezTo>
                        <a:pt x="79" y="38"/>
                        <a:pt x="79" y="38"/>
                        <a:pt x="78" y="38"/>
                      </a:cubicBezTo>
                      <a:cubicBezTo>
                        <a:pt x="77" y="39"/>
                        <a:pt x="77" y="37"/>
                        <a:pt x="78" y="37"/>
                      </a:cubicBezTo>
                      <a:cubicBezTo>
                        <a:pt x="78" y="37"/>
                        <a:pt x="78" y="37"/>
                        <a:pt x="78" y="37"/>
                      </a:cubicBezTo>
                      <a:cubicBezTo>
                        <a:pt x="74" y="35"/>
                        <a:pt x="70" y="33"/>
                        <a:pt x="66" y="31"/>
                      </a:cubicBezTo>
                      <a:cubicBezTo>
                        <a:pt x="64" y="32"/>
                        <a:pt x="63" y="32"/>
                        <a:pt x="61" y="33"/>
                      </a:cubicBezTo>
                      <a:cubicBezTo>
                        <a:pt x="60" y="33"/>
                        <a:pt x="60" y="32"/>
                        <a:pt x="61" y="31"/>
                      </a:cubicBezTo>
                      <a:cubicBezTo>
                        <a:pt x="61" y="31"/>
                        <a:pt x="62" y="31"/>
                        <a:pt x="63" y="30"/>
                      </a:cubicBezTo>
                      <a:cubicBezTo>
                        <a:pt x="59" y="28"/>
                        <a:pt x="55" y="26"/>
                        <a:pt x="51" y="25"/>
                      </a:cubicBezTo>
                      <a:cubicBezTo>
                        <a:pt x="51" y="25"/>
                        <a:pt x="50" y="25"/>
                        <a:pt x="49" y="25"/>
                      </a:cubicBezTo>
                      <a:cubicBezTo>
                        <a:pt x="48" y="25"/>
                        <a:pt x="48" y="24"/>
                        <a:pt x="49" y="23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6" y="22"/>
                        <a:pt x="43" y="20"/>
                        <a:pt x="40" y="19"/>
                      </a:cubicBezTo>
                      <a:cubicBezTo>
                        <a:pt x="38" y="19"/>
                        <a:pt x="37" y="19"/>
                        <a:pt x="35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6" y="18"/>
                        <a:pt x="36" y="18"/>
                        <a:pt x="37" y="18"/>
                      </a:cubicBezTo>
                      <a:cubicBezTo>
                        <a:pt x="34" y="16"/>
                        <a:pt x="30" y="14"/>
                        <a:pt x="27" y="13"/>
                      </a:cubicBezTo>
                      <a:cubicBezTo>
                        <a:pt x="26" y="13"/>
                        <a:pt x="25" y="13"/>
                        <a:pt x="24" y="13"/>
                      </a:cubicBezTo>
                      <a:cubicBezTo>
                        <a:pt x="23" y="13"/>
                        <a:pt x="23" y="12"/>
                        <a:pt x="24" y="12"/>
                      </a:cubicBezTo>
                      <a:cubicBezTo>
                        <a:pt x="24" y="12"/>
                        <a:pt x="24" y="12"/>
                        <a:pt x="25" y="11"/>
                      </a:cubicBezTo>
                      <a:cubicBezTo>
                        <a:pt x="21" y="10"/>
                        <a:pt x="18" y="8"/>
                        <a:pt x="14" y="6"/>
                      </a:cubicBezTo>
                      <a:cubicBezTo>
                        <a:pt x="14" y="6"/>
                        <a:pt x="14" y="6"/>
                        <a:pt x="13" y="7"/>
                      </a:cubicBezTo>
                      <a:cubicBezTo>
                        <a:pt x="13" y="7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9" y="3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7" name="Freeform 4712"/>
                <p:cNvSpPr/>
                <p:nvPr/>
              </p:nvSpPr>
              <p:spPr bwMode="auto">
                <a:xfrm>
                  <a:off x="5513" y="-115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8" name="Freeform 4713"/>
                <p:cNvSpPr/>
                <p:nvPr/>
              </p:nvSpPr>
              <p:spPr bwMode="auto">
                <a:xfrm>
                  <a:off x="5657" y="-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9" name="Rectangle 4714"/>
                <p:cNvSpPr>
                  <a:spLocks noChangeArrowheads="1"/>
                </p:cNvSpPr>
                <p:nvPr/>
              </p:nvSpPr>
              <p:spPr bwMode="auto">
                <a:xfrm>
                  <a:off x="5402" y="-172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0" name="Freeform 4715"/>
                <p:cNvSpPr/>
                <p:nvPr/>
              </p:nvSpPr>
              <p:spPr bwMode="auto">
                <a:xfrm>
                  <a:off x="5370" y="-172"/>
                  <a:ext cx="30" cy="78"/>
                </a:xfrm>
                <a:custGeom>
                  <a:avLst/>
                  <a:gdLst>
                    <a:gd name="T0" fmla="*/ 14 w 17"/>
                    <a:gd name="T1" fmla="*/ 43 h 45"/>
                    <a:gd name="T2" fmla="*/ 13 w 17"/>
                    <a:gd name="T3" fmla="*/ 42 h 45"/>
                    <a:gd name="T4" fmla="*/ 9 w 17"/>
                    <a:gd name="T5" fmla="*/ 29 h 45"/>
                    <a:gd name="T6" fmla="*/ 14 w 17"/>
                    <a:gd name="T7" fmla="*/ 8 h 45"/>
                    <a:gd name="T8" fmla="*/ 16 w 17"/>
                    <a:gd name="T9" fmla="*/ 1 h 45"/>
                    <a:gd name="T10" fmla="*/ 17 w 17"/>
                    <a:gd name="T11" fmla="*/ 0 h 45"/>
                    <a:gd name="T12" fmla="*/ 15 w 17"/>
                    <a:gd name="T13" fmla="*/ 0 h 45"/>
                    <a:gd name="T14" fmla="*/ 15 w 17"/>
                    <a:gd name="T15" fmla="*/ 1 h 45"/>
                    <a:gd name="T16" fmla="*/ 15 w 17"/>
                    <a:gd name="T17" fmla="*/ 45 h 45"/>
                    <a:gd name="T18" fmla="*/ 14 w 17"/>
                    <a:gd name="T19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45">
                      <a:moveTo>
                        <a:pt x="14" y="43"/>
                      </a:moveTo>
                      <a:cubicBezTo>
                        <a:pt x="14" y="43"/>
                        <a:pt x="14" y="43"/>
                        <a:pt x="13" y="42"/>
                      </a:cubicBezTo>
                      <a:cubicBezTo>
                        <a:pt x="10" y="39"/>
                        <a:pt x="9" y="34"/>
                        <a:pt x="9" y="29"/>
                      </a:cubicBezTo>
                      <a:cubicBezTo>
                        <a:pt x="8" y="22"/>
                        <a:pt x="10" y="13"/>
                        <a:pt x="14" y="8"/>
                      </a:cubicBezTo>
                      <a:cubicBezTo>
                        <a:pt x="14" y="5"/>
                        <a:pt x="15" y="3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5" y="0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2" y="9"/>
                        <a:pt x="0" y="39"/>
                        <a:pt x="15" y="45"/>
                      </a:cubicBezTo>
                      <a:cubicBezTo>
                        <a:pt x="14" y="45"/>
                        <a:pt x="14" y="44"/>
                        <a:pt x="1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1" name="Freeform 4716"/>
                <p:cNvSpPr/>
                <p:nvPr/>
              </p:nvSpPr>
              <p:spPr bwMode="auto">
                <a:xfrm>
                  <a:off x="5386" y="-172"/>
                  <a:ext cx="19" cy="74"/>
                </a:xfrm>
                <a:custGeom>
                  <a:avLst/>
                  <a:gdLst>
                    <a:gd name="T0" fmla="*/ 7 w 11"/>
                    <a:gd name="T1" fmla="*/ 1 h 43"/>
                    <a:gd name="T2" fmla="*/ 5 w 11"/>
                    <a:gd name="T3" fmla="*/ 8 h 43"/>
                    <a:gd name="T4" fmla="*/ 0 w 11"/>
                    <a:gd name="T5" fmla="*/ 29 h 43"/>
                    <a:gd name="T6" fmla="*/ 4 w 11"/>
                    <a:gd name="T7" fmla="*/ 42 h 43"/>
                    <a:gd name="T8" fmla="*/ 5 w 11"/>
                    <a:gd name="T9" fmla="*/ 43 h 43"/>
                    <a:gd name="T10" fmla="*/ 8 w 11"/>
                    <a:gd name="T11" fmla="*/ 41 h 43"/>
                    <a:gd name="T12" fmla="*/ 8 w 11"/>
                    <a:gd name="T13" fmla="*/ 42 h 43"/>
                    <a:gd name="T14" fmla="*/ 8 w 11"/>
                    <a:gd name="T15" fmla="*/ 40 h 43"/>
                    <a:gd name="T16" fmla="*/ 3 w 11"/>
                    <a:gd name="T17" fmla="*/ 37 h 43"/>
                    <a:gd name="T18" fmla="*/ 5 w 11"/>
                    <a:gd name="T19" fmla="*/ 33 h 43"/>
                    <a:gd name="T20" fmla="*/ 5 w 11"/>
                    <a:gd name="T21" fmla="*/ 25 h 43"/>
                    <a:gd name="T22" fmla="*/ 3 w 11"/>
                    <a:gd name="T23" fmla="*/ 23 h 43"/>
                    <a:gd name="T24" fmla="*/ 5 w 11"/>
                    <a:gd name="T25" fmla="*/ 20 h 43"/>
                    <a:gd name="T26" fmla="*/ 5 w 11"/>
                    <a:gd name="T27" fmla="*/ 20 h 43"/>
                    <a:gd name="T28" fmla="*/ 7 w 11"/>
                    <a:gd name="T29" fmla="*/ 14 h 43"/>
                    <a:gd name="T30" fmla="*/ 8 w 11"/>
                    <a:gd name="T31" fmla="*/ 10 h 43"/>
                    <a:gd name="T32" fmla="*/ 10 w 11"/>
                    <a:gd name="T33" fmla="*/ 5 h 43"/>
                    <a:gd name="T34" fmla="*/ 11 w 11"/>
                    <a:gd name="T35" fmla="*/ 3 h 43"/>
                    <a:gd name="T36" fmla="*/ 11 w 11"/>
                    <a:gd name="T37" fmla="*/ 2 h 43"/>
                    <a:gd name="T38" fmla="*/ 9 w 11"/>
                    <a:gd name="T39" fmla="*/ 2 h 43"/>
                    <a:gd name="T40" fmla="*/ 8 w 11"/>
                    <a:gd name="T41" fmla="*/ 0 h 43"/>
                    <a:gd name="T42" fmla="*/ 9 w 11"/>
                    <a:gd name="T43" fmla="*/ 0 h 43"/>
                    <a:gd name="T44" fmla="*/ 9 w 11"/>
                    <a:gd name="T45" fmla="*/ 0 h 43"/>
                    <a:gd name="T46" fmla="*/ 8 w 11"/>
                    <a:gd name="T47" fmla="*/ 0 h 43"/>
                    <a:gd name="T48" fmla="*/ 7 w 11"/>
                    <a:gd name="T49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1" h="43">
                      <a:moveTo>
                        <a:pt x="7" y="1"/>
                      </a:moveTo>
                      <a:cubicBezTo>
                        <a:pt x="6" y="3"/>
                        <a:pt x="5" y="5"/>
                        <a:pt x="5" y="8"/>
                      </a:cubicBezTo>
                      <a:cubicBezTo>
                        <a:pt x="2" y="14"/>
                        <a:pt x="0" y="22"/>
                        <a:pt x="0" y="29"/>
                      </a:cubicBezTo>
                      <a:cubicBezTo>
                        <a:pt x="0" y="34"/>
                        <a:pt x="1" y="39"/>
                        <a:pt x="4" y="42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5" y="42"/>
                        <a:pt x="7" y="40"/>
                        <a:pt x="8" y="41"/>
                      </a:cubicBezTo>
                      <a:cubicBezTo>
                        <a:pt x="8" y="41"/>
                        <a:pt x="8" y="41"/>
                        <a:pt x="8" y="42"/>
                      </a:cubicBezTo>
                      <a:cubicBezTo>
                        <a:pt x="8" y="41"/>
                        <a:pt x="8" y="41"/>
                        <a:pt x="8" y="40"/>
                      </a:cubicBezTo>
                      <a:cubicBezTo>
                        <a:pt x="6" y="39"/>
                        <a:pt x="4" y="38"/>
                        <a:pt x="3" y="37"/>
                      </a:cubicBezTo>
                      <a:cubicBezTo>
                        <a:pt x="1" y="35"/>
                        <a:pt x="3" y="32"/>
                        <a:pt x="5" y="33"/>
                      </a:cubicBezTo>
                      <a:cubicBezTo>
                        <a:pt x="5" y="30"/>
                        <a:pt x="4" y="28"/>
                        <a:pt x="5" y="25"/>
                      </a:cubicBezTo>
                      <a:cubicBezTo>
                        <a:pt x="4" y="24"/>
                        <a:pt x="3" y="24"/>
                        <a:pt x="3" y="23"/>
                      </a:cubicBezTo>
                      <a:cubicBezTo>
                        <a:pt x="0" y="22"/>
                        <a:pt x="2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6" y="18"/>
                        <a:pt x="6" y="16"/>
                        <a:pt x="7" y="14"/>
                      </a:cubicBezTo>
                      <a:cubicBezTo>
                        <a:pt x="5" y="13"/>
                        <a:pt x="6" y="9"/>
                        <a:pt x="8" y="10"/>
                      </a:cubicBezTo>
                      <a:cubicBezTo>
                        <a:pt x="9" y="8"/>
                        <a:pt x="10" y="7"/>
                        <a:pt x="10" y="5"/>
                      </a:cubicBezTo>
                      <a:cubicBezTo>
                        <a:pt x="10" y="5"/>
                        <a:pt x="11" y="4"/>
                        <a:pt x="11" y="3"/>
                      </a:cubicBezTo>
                      <a:cubicBezTo>
                        <a:pt x="11" y="3"/>
                        <a:pt x="11" y="2"/>
                        <a:pt x="11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8" y="0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2" name="Freeform 4717"/>
                <p:cNvSpPr/>
                <p:nvPr/>
              </p:nvSpPr>
              <p:spPr bwMode="auto">
                <a:xfrm>
                  <a:off x="5395" y="-103"/>
                  <a:ext cx="307" cy="162"/>
                </a:xfrm>
                <a:custGeom>
                  <a:avLst/>
                  <a:gdLst>
                    <a:gd name="T0" fmla="*/ 175 w 177"/>
                    <a:gd name="T1" fmla="*/ 91 h 93"/>
                    <a:gd name="T2" fmla="*/ 174 w 177"/>
                    <a:gd name="T3" fmla="*/ 91 h 93"/>
                    <a:gd name="T4" fmla="*/ 170 w 177"/>
                    <a:gd name="T5" fmla="*/ 86 h 93"/>
                    <a:gd name="T6" fmla="*/ 89 w 177"/>
                    <a:gd name="T7" fmla="*/ 46 h 93"/>
                    <a:gd name="T8" fmla="*/ 33 w 177"/>
                    <a:gd name="T9" fmla="*/ 18 h 93"/>
                    <a:gd name="T10" fmla="*/ 3 w 177"/>
                    <a:gd name="T11" fmla="*/ 2 h 93"/>
                    <a:gd name="T12" fmla="*/ 3 w 177"/>
                    <a:gd name="T13" fmla="*/ 1 h 93"/>
                    <a:gd name="T14" fmla="*/ 0 w 177"/>
                    <a:gd name="T15" fmla="*/ 3 h 93"/>
                    <a:gd name="T16" fmla="*/ 1 w 177"/>
                    <a:gd name="T17" fmla="*/ 5 h 93"/>
                    <a:gd name="T18" fmla="*/ 31 w 177"/>
                    <a:gd name="T19" fmla="*/ 22 h 93"/>
                    <a:gd name="T20" fmla="*/ 86 w 177"/>
                    <a:gd name="T21" fmla="*/ 50 h 93"/>
                    <a:gd name="T22" fmla="*/ 174 w 177"/>
                    <a:gd name="T23" fmla="*/ 92 h 93"/>
                    <a:gd name="T24" fmla="*/ 177 w 177"/>
                    <a:gd name="T25" fmla="*/ 91 h 93"/>
                    <a:gd name="T26" fmla="*/ 175 w 177"/>
                    <a:gd name="T27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3">
                      <a:moveTo>
                        <a:pt x="175" y="91"/>
                      </a:moveTo>
                      <a:cubicBezTo>
                        <a:pt x="175" y="91"/>
                        <a:pt x="174" y="91"/>
                        <a:pt x="174" y="91"/>
                      </a:cubicBezTo>
                      <a:cubicBezTo>
                        <a:pt x="173" y="89"/>
                        <a:pt x="171" y="88"/>
                        <a:pt x="170" y="86"/>
                      </a:cubicBezTo>
                      <a:cubicBezTo>
                        <a:pt x="142" y="75"/>
                        <a:pt x="115" y="60"/>
                        <a:pt x="89" y="46"/>
                      </a:cubicBezTo>
                      <a:cubicBezTo>
                        <a:pt x="70" y="37"/>
                        <a:pt x="52" y="28"/>
                        <a:pt x="33" y="18"/>
                      </a:cubicBezTo>
                      <a:cubicBezTo>
                        <a:pt x="23" y="13"/>
                        <a:pt x="12" y="8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0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5"/>
                      </a:cubicBezTo>
                      <a:cubicBezTo>
                        <a:pt x="10" y="12"/>
                        <a:pt x="21" y="17"/>
                        <a:pt x="31" y="22"/>
                      </a:cubicBezTo>
                      <a:cubicBezTo>
                        <a:pt x="49" y="32"/>
                        <a:pt x="68" y="41"/>
                        <a:pt x="86" y="50"/>
                      </a:cubicBezTo>
                      <a:cubicBezTo>
                        <a:pt x="115" y="64"/>
                        <a:pt x="144" y="81"/>
                        <a:pt x="174" y="92"/>
                      </a:cubicBezTo>
                      <a:cubicBezTo>
                        <a:pt x="175" y="93"/>
                        <a:pt x="176" y="92"/>
                        <a:pt x="177" y="91"/>
                      </a:cubicBezTo>
                      <a:cubicBezTo>
                        <a:pt x="176" y="92"/>
                        <a:pt x="175" y="91"/>
                        <a:pt x="175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3" name="Freeform 4718"/>
                <p:cNvSpPr/>
                <p:nvPr/>
              </p:nvSpPr>
              <p:spPr bwMode="auto">
                <a:xfrm>
                  <a:off x="5685" y="16"/>
                  <a:ext cx="7" cy="15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7 h 9"/>
                    <a:gd name="T4" fmla="*/ 2 w 4"/>
                    <a:gd name="T5" fmla="*/ 8 h 9"/>
                    <a:gd name="T6" fmla="*/ 3 w 4"/>
                    <a:gd name="T7" fmla="*/ 9 h 9"/>
                    <a:gd name="T8" fmla="*/ 3 w 4"/>
                    <a:gd name="T9" fmla="*/ 8 h 9"/>
                    <a:gd name="T10" fmla="*/ 4 w 4"/>
                    <a:gd name="T11" fmla="*/ 7 h 9"/>
                    <a:gd name="T12" fmla="*/ 4 w 4"/>
                    <a:gd name="T13" fmla="*/ 3 h 9"/>
                    <a:gd name="T14" fmla="*/ 2 w 4"/>
                    <a:gd name="T15" fmla="*/ 0 h 9"/>
                    <a:gd name="T16" fmla="*/ 1 w 4"/>
                    <a:gd name="T17" fmla="*/ 0 h 9"/>
                    <a:gd name="T18" fmla="*/ 1 w 4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2"/>
                        <a:pt x="0" y="4"/>
                        <a:pt x="0" y="7"/>
                      </a:cubicBezTo>
                      <a:cubicBezTo>
                        <a:pt x="1" y="7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3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4" y="7"/>
                        <a:pt x="4" y="7"/>
                      </a:cubicBezTo>
                      <a:cubicBezTo>
                        <a:pt x="4" y="6"/>
                        <a:pt x="4" y="4"/>
                        <a:pt x="4" y="3"/>
                      </a:cubicBezTo>
                      <a:cubicBezTo>
                        <a:pt x="3" y="4"/>
                        <a:pt x="1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4" name="Freeform 4719"/>
                <p:cNvSpPr/>
                <p:nvPr/>
              </p:nvSpPr>
              <p:spPr bwMode="auto">
                <a:xfrm>
                  <a:off x="5689" y="-3"/>
                  <a:ext cx="10" cy="13"/>
                </a:xfrm>
                <a:custGeom>
                  <a:avLst/>
                  <a:gdLst>
                    <a:gd name="T0" fmla="*/ 1 w 6"/>
                    <a:gd name="T1" fmla="*/ 1 h 8"/>
                    <a:gd name="T2" fmla="*/ 1 w 6"/>
                    <a:gd name="T3" fmla="*/ 1 h 8"/>
                    <a:gd name="T4" fmla="*/ 0 w 6"/>
                    <a:gd name="T5" fmla="*/ 6 h 8"/>
                    <a:gd name="T6" fmla="*/ 2 w 6"/>
                    <a:gd name="T7" fmla="*/ 7 h 8"/>
                    <a:gd name="T8" fmla="*/ 3 w 6"/>
                    <a:gd name="T9" fmla="*/ 8 h 8"/>
                    <a:gd name="T10" fmla="*/ 4 w 6"/>
                    <a:gd name="T11" fmla="*/ 7 h 8"/>
                    <a:gd name="T12" fmla="*/ 6 w 6"/>
                    <a:gd name="T13" fmla="*/ 0 h 8"/>
                    <a:gd name="T14" fmla="*/ 4 w 6"/>
                    <a:gd name="T15" fmla="*/ 0 h 8"/>
                    <a:gd name="T16" fmla="*/ 1 w 6"/>
                    <a:gd name="T17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8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6"/>
                        <a:pt x="1" y="7"/>
                        <a:pt x="2" y="7"/>
                      </a:cubicBezTo>
                      <a:cubicBezTo>
                        <a:pt x="2" y="7"/>
                        <a:pt x="2" y="8"/>
                        <a:pt x="3" y="8"/>
                      </a:cubicBezTo>
                      <a:cubicBezTo>
                        <a:pt x="3" y="8"/>
                        <a:pt x="3" y="7"/>
                        <a:pt x="4" y="7"/>
                      </a:cubicBezTo>
                      <a:cubicBezTo>
                        <a:pt x="4" y="5"/>
                        <a:pt x="5" y="2"/>
                        <a:pt x="6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3" y="1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5" name="Freeform 4720"/>
                <p:cNvSpPr/>
                <p:nvPr/>
              </p:nvSpPr>
              <p:spPr bwMode="auto">
                <a:xfrm>
                  <a:off x="5687" y="35"/>
                  <a:ext cx="14" cy="21"/>
                </a:xfrm>
                <a:custGeom>
                  <a:avLst/>
                  <a:gdLst>
                    <a:gd name="T0" fmla="*/ 0 w 8"/>
                    <a:gd name="T1" fmla="*/ 1 h 12"/>
                    <a:gd name="T2" fmla="*/ 2 w 8"/>
                    <a:gd name="T3" fmla="*/ 7 h 12"/>
                    <a:gd name="T4" fmla="*/ 6 w 8"/>
                    <a:gd name="T5" fmla="*/ 12 h 12"/>
                    <a:gd name="T6" fmla="*/ 7 w 8"/>
                    <a:gd name="T7" fmla="*/ 12 h 12"/>
                    <a:gd name="T8" fmla="*/ 6 w 8"/>
                    <a:gd name="T9" fmla="*/ 9 h 12"/>
                    <a:gd name="T10" fmla="*/ 8 w 8"/>
                    <a:gd name="T11" fmla="*/ 7 h 12"/>
                    <a:gd name="T12" fmla="*/ 4 w 8"/>
                    <a:gd name="T13" fmla="*/ 1 h 12"/>
                    <a:gd name="T14" fmla="*/ 2 w 8"/>
                    <a:gd name="T15" fmla="*/ 0 h 12"/>
                    <a:gd name="T16" fmla="*/ 0 w 8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12">
                      <a:moveTo>
                        <a:pt x="0" y="1"/>
                      </a:moveTo>
                      <a:cubicBezTo>
                        <a:pt x="0" y="3"/>
                        <a:pt x="1" y="5"/>
                        <a:pt x="2" y="7"/>
                      </a:cubicBezTo>
                      <a:cubicBezTo>
                        <a:pt x="3" y="9"/>
                        <a:pt x="5" y="10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6" y="11"/>
                        <a:pt x="5" y="10"/>
                        <a:pt x="6" y="9"/>
                      </a:cubicBezTo>
                      <a:cubicBezTo>
                        <a:pt x="7" y="8"/>
                        <a:pt x="7" y="8"/>
                        <a:pt x="8" y="7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6" name="Freeform 4721"/>
                <p:cNvSpPr/>
                <p:nvPr/>
              </p:nvSpPr>
              <p:spPr bwMode="auto">
                <a:xfrm>
                  <a:off x="5692" y="-23"/>
                  <a:ext cx="10" cy="14"/>
                </a:xfrm>
                <a:custGeom>
                  <a:avLst/>
                  <a:gdLst>
                    <a:gd name="T0" fmla="*/ 2 w 6"/>
                    <a:gd name="T1" fmla="*/ 3 h 8"/>
                    <a:gd name="T2" fmla="*/ 1 w 6"/>
                    <a:gd name="T3" fmla="*/ 4 h 8"/>
                    <a:gd name="T4" fmla="*/ 0 w 6"/>
                    <a:gd name="T5" fmla="*/ 8 h 8"/>
                    <a:gd name="T6" fmla="*/ 0 w 6"/>
                    <a:gd name="T7" fmla="*/ 8 h 8"/>
                    <a:gd name="T8" fmla="*/ 1 w 6"/>
                    <a:gd name="T9" fmla="*/ 8 h 8"/>
                    <a:gd name="T10" fmla="*/ 1 w 6"/>
                    <a:gd name="T11" fmla="*/ 8 h 8"/>
                    <a:gd name="T12" fmla="*/ 6 w 6"/>
                    <a:gd name="T13" fmla="*/ 3 h 8"/>
                    <a:gd name="T14" fmla="*/ 2 w 6"/>
                    <a:gd name="T15" fmla="*/ 3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8">
                      <a:moveTo>
                        <a:pt x="2" y="3"/>
                      </a:moveTo>
                      <a:cubicBezTo>
                        <a:pt x="2" y="3"/>
                        <a:pt x="2" y="4"/>
                        <a:pt x="1" y="4"/>
                      </a:cubicBezTo>
                      <a:cubicBezTo>
                        <a:pt x="1" y="5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3" y="6"/>
                        <a:pt x="5" y="5"/>
                        <a:pt x="6" y="3"/>
                      </a:cubicBezTo>
                      <a:cubicBezTo>
                        <a:pt x="6" y="1"/>
                        <a:pt x="2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7" name="Freeform 4722"/>
                <p:cNvSpPr/>
                <p:nvPr/>
              </p:nvSpPr>
              <p:spPr bwMode="auto">
                <a:xfrm>
                  <a:off x="5696" y="28"/>
                  <a:ext cx="22" cy="30"/>
                </a:xfrm>
                <a:custGeom>
                  <a:avLst/>
                  <a:gdLst>
                    <a:gd name="T0" fmla="*/ 1 w 13"/>
                    <a:gd name="T1" fmla="*/ 13 h 17"/>
                    <a:gd name="T2" fmla="*/ 2 w 13"/>
                    <a:gd name="T3" fmla="*/ 16 h 17"/>
                    <a:gd name="T4" fmla="*/ 4 w 13"/>
                    <a:gd name="T5" fmla="*/ 16 h 17"/>
                    <a:gd name="T6" fmla="*/ 4 w 13"/>
                    <a:gd name="T7" fmla="*/ 16 h 17"/>
                    <a:gd name="T8" fmla="*/ 13 w 13"/>
                    <a:gd name="T9" fmla="*/ 6 h 17"/>
                    <a:gd name="T10" fmla="*/ 13 w 13"/>
                    <a:gd name="T11" fmla="*/ 0 h 17"/>
                    <a:gd name="T12" fmla="*/ 3 w 13"/>
                    <a:gd name="T13" fmla="*/ 11 h 17"/>
                    <a:gd name="T14" fmla="*/ 1 w 13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17">
                      <a:moveTo>
                        <a:pt x="1" y="13"/>
                      </a:moveTo>
                      <a:cubicBezTo>
                        <a:pt x="0" y="14"/>
                        <a:pt x="1" y="15"/>
                        <a:pt x="2" y="16"/>
                      </a:cubicBezTo>
                      <a:cubicBezTo>
                        <a:pt x="2" y="16"/>
                        <a:pt x="3" y="17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3"/>
                        <a:pt x="10" y="9"/>
                        <a:pt x="13" y="6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9" y="4"/>
                        <a:pt x="6" y="7"/>
                        <a:pt x="3" y="11"/>
                      </a:cubicBezTo>
                      <a:cubicBezTo>
                        <a:pt x="2" y="12"/>
                        <a:pt x="2" y="12"/>
                        <a:pt x="1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8" name="Freeform 4723"/>
                <p:cNvSpPr/>
                <p:nvPr/>
              </p:nvSpPr>
              <p:spPr bwMode="auto">
                <a:xfrm>
                  <a:off x="5395" y="-157"/>
                  <a:ext cx="301" cy="155"/>
                </a:xfrm>
                <a:custGeom>
                  <a:avLst/>
                  <a:gdLst>
                    <a:gd name="T0" fmla="*/ 171 w 173"/>
                    <a:gd name="T1" fmla="*/ 85 h 89"/>
                    <a:gd name="T2" fmla="*/ 141 w 173"/>
                    <a:gd name="T3" fmla="*/ 70 h 89"/>
                    <a:gd name="T4" fmla="*/ 88 w 173"/>
                    <a:gd name="T5" fmla="*/ 43 h 89"/>
                    <a:gd name="T6" fmla="*/ 53 w 173"/>
                    <a:gd name="T7" fmla="*/ 26 h 89"/>
                    <a:gd name="T8" fmla="*/ 4 w 173"/>
                    <a:gd name="T9" fmla="*/ 1 h 89"/>
                    <a:gd name="T10" fmla="*/ 3 w 173"/>
                    <a:gd name="T11" fmla="*/ 1 h 89"/>
                    <a:gd name="T12" fmla="*/ 2 w 173"/>
                    <a:gd name="T13" fmla="*/ 5 h 89"/>
                    <a:gd name="T14" fmla="*/ 2 w 173"/>
                    <a:gd name="T15" fmla="*/ 5 h 89"/>
                    <a:gd name="T16" fmla="*/ 53 w 173"/>
                    <a:gd name="T17" fmla="*/ 31 h 89"/>
                    <a:gd name="T18" fmla="*/ 87 w 173"/>
                    <a:gd name="T19" fmla="*/ 48 h 89"/>
                    <a:gd name="T20" fmla="*/ 140 w 173"/>
                    <a:gd name="T21" fmla="*/ 74 h 89"/>
                    <a:gd name="T22" fmla="*/ 170 w 173"/>
                    <a:gd name="T23" fmla="*/ 89 h 89"/>
                    <a:gd name="T24" fmla="*/ 170 w 173"/>
                    <a:gd name="T25" fmla="*/ 89 h 89"/>
                    <a:gd name="T26" fmla="*/ 173 w 173"/>
                    <a:gd name="T27" fmla="*/ 88 h 89"/>
                    <a:gd name="T28" fmla="*/ 172 w 173"/>
                    <a:gd name="T29" fmla="*/ 85 h 89"/>
                    <a:gd name="T30" fmla="*/ 171 w 173"/>
                    <a:gd name="T31" fmla="*/ 85 h 89"/>
                    <a:gd name="T32" fmla="*/ 171 w 173"/>
                    <a:gd name="T33" fmla="*/ 8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3" h="89">
                      <a:moveTo>
                        <a:pt x="171" y="85"/>
                      </a:moveTo>
                      <a:cubicBezTo>
                        <a:pt x="161" y="80"/>
                        <a:pt x="151" y="75"/>
                        <a:pt x="141" y="70"/>
                      </a:cubicBezTo>
                      <a:cubicBezTo>
                        <a:pt x="123" y="61"/>
                        <a:pt x="106" y="52"/>
                        <a:pt x="88" y="43"/>
                      </a:cubicBezTo>
                      <a:cubicBezTo>
                        <a:pt x="77" y="38"/>
                        <a:pt x="65" y="33"/>
                        <a:pt x="53" y="26"/>
                      </a:cubicBezTo>
                      <a:cubicBezTo>
                        <a:pt x="37" y="18"/>
                        <a:pt x="21" y="7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0" y="11"/>
                        <a:pt x="36" y="22"/>
                        <a:pt x="53" y="31"/>
                      </a:cubicBezTo>
                      <a:cubicBezTo>
                        <a:pt x="64" y="37"/>
                        <a:pt x="76" y="42"/>
                        <a:pt x="87" y="48"/>
                      </a:cubicBezTo>
                      <a:cubicBezTo>
                        <a:pt x="105" y="57"/>
                        <a:pt x="123" y="65"/>
                        <a:pt x="140" y="74"/>
                      </a:cubicBezTo>
                      <a:cubicBezTo>
                        <a:pt x="150" y="79"/>
                        <a:pt x="160" y="85"/>
                        <a:pt x="170" y="89"/>
                      </a:cubicBezTo>
                      <a:cubicBezTo>
                        <a:pt x="170" y="89"/>
                        <a:pt x="170" y="89"/>
                        <a:pt x="170" y="89"/>
                      </a:cubicBezTo>
                      <a:cubicBezTo>
                        <a:pt x="171" y="89"/>
                        <a:pt x="172" y="89"/>
                        <a:pt x="173" y="88"/>
                      </a:cubicBezTo>
                      <a:cubicBezTo>
                        <a:pt x="172" y="87"/>
                        <a:pt x="171" y="86"/>
                        <a:pt x="172" y="85"/>
                      </a:cubicBezTo>
                      <a:cubicBezTo>
                        <a:pt x="172" y="85"/>
                        <a:pt x="172" y="85"/>
                        <a:pt x="171" y="85"/>
                      </a:cubicBezTo>
                      <a:cubicBezTo>
                        <a:pt x="171" y="85"/>
                        <a:pt x="171" y="85"/>
                        <a:pt x="171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9" name="Freeform 4724"/>
                <p:cNvSpPr/>
                <p:nvPr/>
              </p:nvSpPr>
              <p:spPr bwMode="auto">
                <a:xfrm>
                  <a:off x="5386" y="-141"/>
                  <a:ext cx="308" cy="157"/>
                </a:xfrm>
                <a:custGeom>
                  <a:avLst/>
                  <a:gdLst>
                    <a:gd name="T0" fmla="*/ 176 w 177"/>
                    <a:gd name="T1" fmla="*/ 86 h 90"/>
                    <a:gd name="T2" fmla="*/ 174 w 177"/>
                    <a:gd name="T3" fmla="*/ 85 h 90"/>
                    <a:gd name="T4" fmla="*/ 85 w 177"/>
                    <a:gd name="T5" fmla="*/ 43 h 90"/>
                    <a:gd name="T6" fmla="*/ 5 w 177"/>
                    <a:gd name="T7" fmla="*/ 2 h 90"/>
                    <a:gd name="T8" fmla="*/ 5 w 177"/>
                    <a:gd name="T9" fmla="*/ 2 h 90"/>
                    <a:gd name="T10" fmla="*/ 3 w 177"/>
                    <a:gd name="T11" fmla="*/ 5 h 90"/>
                    <a:gd name="T12" fmla="*/ 5 w 177"/>
                    <a:gd name="T13" fmla="*/ 7 h 90"/>
                    <a:gd name="T14" fmla="*/ 83 w 177"/>
                    <a:gd name="T15" fmla="*/ 47 h 90"/>
                    <a:gd name="T16" fmla="*/ 173 w 177"/>
                    <a:gd name="T17" fmla="*/ 90 h 90"/>
                    <a:gd name="T18" fmla="*/ 173 w 177"/>
                    <a:gd name="T19" fmla="*/ 90 h 90"/>
                    <a:gd name="T20" fmla="*/ 174 w 177"/>
                    <a:gd name="T21" fmla="*/ 90 h 90"/>
                    <a:gd name="T22" fmla="*/ 174 w 177"/>
                    <a:gd name="T23" fmla="*/ 90 h 90"/>
                    <a:gd name="T24" fmla="*/ 177 w 177"/>
                    <a:gd name="T25" fmla="*/ 87 h 90"/>
                    <a:gd name="T26" fmla="*/ 176 w 177"/>
                    <a:gd name="T27" fmla="*/ 86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7" h="90">
                      <a:moveTo>
                        <a:pt x="176" y="86"/>
                      </a:moveTo>
                      <a:cubicBezTo>
                        <a:pt x="175" y="86"/>
                        <a:pt x="174" y="85"/>
                        <a:pt x="174" y="85"/>
                      </a:cubicBezTo>
                      <a:cubicBezTo>
                        <a:pt x="145" y="70"/>
                        <a:pt x="115" y="57"/>
                        <a:pt x="85" y="43"/>
                      </a:cubicBezTo>
                      <a:cubicBezTo>
                        <a:pt x="58" y="30"/>
                        <a:pt x="31" y="18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2" y="0"/>
                        <a:pt x="0" y="4"/>
                        <a:pt x="3" y="5"/>
                      </a:cubicBezTo>
                      <a:cubicBezTo>
                        <a:pt x="3" y="6"/>
                        <a:pt x="4" y="6"/>
                        <a:pt x="5" y="7"/>
                      </a:cubicBezTo>
                      <a:cubicBezTo>
                        <a:pt x="30" y="22"/>
                        <a:pt x="57" y="34"/>
                        <a:pt x="83" y="47"/>
                      </a:cubicBezTo>
                      <a:cubicBezTo>
                        <a:pt x="113" y="61"/>
                        <a:pt x="143" y="74"/>
                        <a:pt x="173" y="90"/>
                      </a:cubicBezTo>
                      <a:cubicBezTo>
                        <a:pt x="173" y="90"/>
                        <a:pt x="173" y="90"/>
                        <a:pt x="173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4" y="90"/>
                        <a:pt x="174" y="90"/>
                        <a:pt x="174" y="90"/>
                      </a:cubicBezTo>
                      <a:cubicBezTo>
                        <a:pt x="175" y="89"/>
                        <a:pt x="176" y="88"/>
                        <a:pt x="177" y="87"/>
                      </a:cubicBezTo>
                      <a:cubicBezTo>
                        <a:pt x="176" y="87"/>
                        <a:pt x="176" y="86"/>
                        <a:pt x="176" y="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0" name="Freeform 4725"/>
                <p:cNvSpPr/>
                <p:nvPr/>
              </p:nvSpPr>
              <p:spPr bwMode="auto">
                <a:xfrm>
                  <a:off x="5388" y="-117"/>
                  <a:ext cx="302" cy="154"/>
                </a:xfrm>
                <a:custGeom>
                  <a:avLst/>
                  <a:gdLst>
                    <a:gd name="T0" fmla="*/ 171 w 174"/>
                    <a:gd name="T1" fmla="*/ 83 h 88"/>
                    <a:gd name="T2" fmla="*/ 146 w 174"/>
                    <a:gd name="T3" fmla="*/ 70 h 88"/>
                    <a:gd name="T4" fmla="*/ 90 w 174"/>
                    <a:gd name="T5" fmla="*/ 43 h 88"/>
                    <a:gd name="T6" fmla="*/ 33 w 174"/>
                    <a:gd name="T7" fmla="*/ 16 h 88"/>
                    <a:gd name="T8" fmla="*/ 5 w 174"/>
                    <a:gd name="T9" fmla="*/ 1 h 88"/>
                    <a:gd name="T10" fmla="*/ 4 w 174"/>
                    <a:gd name="T11" fmla="*/ 1 h 88"/>
                    <a:gd name="T12" fmla="*/ 2 w 174"/>
                    <a:gd name="T13" fmla="*/ 5 h 88"/>
                    <a:gd name="T14" fmla="*/ 7 w 174"/>
                    <a:gd name="T15" fmla="*/ 8 h 88"/>
                    <a:gd name="T16" fmla="*/ 28 w 174"/>
                    <a:gd name="T17" fmla="*/ 18 h 88"/>
                    <a:gd name="T18" fmla="*/ 84 w 174"/>
                    <a:gd name="T19" fmla="*/ 45 h 88"/>
                    <a:gd name="T20" fmla="*/ 141 w 174"/>
                    <a:gd name="T21" fmla="*/ 73 h 88"/>
                    <a:gd name="T22" fmla="*/ 171 w 174"/>
                    <a:gd name="T23" fmla="*/ 88 h 88"/>
                    <a:gd name="T24" fmla="*/ 172 w 174"/>
                    <a:gd name="T25" fmla="*/ 88 h 88"/>
                    <a:gd name="T26" fmla="*/ 174 w 174"/>
                    <a:gd name="T27" fmla="*/ 87 h 88"/>
                    <a:gd name="T28" fmla="*/ 174 w 174"/>
                    <a:gd name="T29" fmla="*/ 85 h 88"/>
                    <a:gd name="T30" fmla="*/ 173 w 174"/>
                    <a:gd name="T31" fmla="*/ 84 h 88"/>
                    <a:gd name="T32" fmla="*/ 171 w 174"/>
                    <a:gd name="T33" fmla="*/ 83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74" h="88">
                      <a:moveTo>
                        <a:pt x="171" y="83"/>
                      </a:moveTo>
                      <a:cubicBezTo>
                        <a:pt x="163" y="78"/>
                        <a:pt x="154" y="74"/>
                        <a:pt x="146" y="70"/>
                      </a:cubicBezTo>
                      <a:cubicBezTo>
                        <a:pt x="127" y="61"/>
                        <a:pt x="109" y="52"/>
                        <a:pt x="90" y="43"/>
                      </a:cubicBezTo>
                      <a:cubicBezTo>
                        <a:pt x="71" y="34"/>
                        <a:pt x="52" y="25"/>
                        <a:pt x="33" y="16"/>
                      </a:cubicBezTo>
                      <a:cubicBezTo>
                        <a:pt x="24" y="12"/>
                        <a:pt x="12" y="7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0"/>
                        <a:pt x="0" y="3"/>
                        <a:pt x="2" y="5"/>
                      </a:cubicBezTo>
                      <a:cubicBezTo>
                        <a:pt x="3" y="6"/>
                        <a:pt x="5" y="7"/>
                        <a:pt x="7" y="8"/>
                      </a:cubicBezTo>
                      <a:cubicBezTo>
                        <a:pt x="14" y="12"/>
                        <a:pt x="22" y="15"/>
                        <a:pt x="28" y="18"/>
                      </a:cubicBezTo>
                      <a:cubicBezTo>
                        <a:pt x="47" y="28"/>
                        <a:pt x="66" y="37"/>
                        <a:pt x="84" y="45"/>
                      </a:cubicBezTo>
                      <a:cubicBezTo>
                        <a:pt x="103" y="55"/>
                        <a:pt x="122" y="64"/>
                        <a:pt x="141" y="73"/>
                      </a:cubicBezTo>
                      <a:cubicBezTo>
                        <a:pt x="151" y="78"/>
                        <a:pt x="162" y="81"/>
                        <a:pt x="171" y="88"/>
                      </a:cubicBezTo>
                      <a:cubicBezTo>
                        <a:pt x="171" y="88"/>
                        <a:pt x="171" y="88"/>
                        <a:pt x="172" y="88"/>
                      </a:cubicBezTo>
                      <a:cubicBezTo>
                        <a:pt x="172" y="88"/>
                        <a:pt x="173" y="88"/>
                        <a:pt x="174" y="87"/>
                      </a:cubicBezTo>
                      <a:cubicBezTo>
                        <a:pt x="173" y="86"/>
                        <a:pt x="173" y="85"/>
                        <a:pt x="174" y="85"/>
                      </a:cubicBezTo>
                      <a:cubicBezTo>
                        <a:pt x="173" y="84"/>
                        <a:pt x="173" y="84"/>
                        <a:pt x="173" y="84"/>
                      </a:cubicBezTo>
                      <a:cubicBezTo>
                        <a:pt x="172" y="83"/>
                        <a:pt x="172" y="83"/>
                        <a:pt x="171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1" name="Freeform 4726"/>
                <p:cNvSpPr/>
                <p:nvPr/>
              </p:nvSpPr>
              <p:spPr bwMode="auto">
                <a:xfrm>
                  <a:off x="5692" y="-33"/>
                  <a:ext cx="26" cy="30"/>
                </a:xfrm>
                <a:custGeom>
                  <a:avLst/>
                  <a:gdLst>
                    <a:gd name="T0" fmla="*/ 6 w 15"/>
                    <a:gd name="T1" fmla="*/ 9 h 17"/>
                    <a:gd name="T2" fmla="*/ 6 w 15"/>
                    <a:gd name="T3" fmla="*/ 9 h 17"/>
                    <a:gd name="T4" fmla="*/ 1 w 15"/>
                    <a:gd name="T5" fmla="*/ 14 h 17"/>
                    <a:gd name="T6" fmla="*/ 1 w 15"/>
                    <a:gd name="T7" fmla="*/ 14 h 17"/>
                    <a:gd name="T8" fmla="*/ 2 w 15"/>
                    <a:gd name="T9" fmla="*/ 17 h 17"/>
                    <a:gd name="T10" fmla="*/ 4 w 15"/>
                    <a:gd name="T11" fmla="*/ 17 h 17"/>
                    <a:gd name="T12" fmla="*/ 4 w 15"/>
                    <a:gd name="T13" fmla="*/ 17 h 17"/>
                    <a:gd name="T14" fmla="*/ 15 w 15"/>
                    <a:gd name="T15" fmla="*/ 7 h 17"/>
                    <a:gd name="T16" fmla="*/ 15 w 15"/>
                    <a:gd name="T17" fmla="*/ 0 h 17"/>
                    <a:gd name="T18" fmla="*/ 14 w 15"/>
                    <a:gd name="T19" fmla="*/ 1 h 17"/>
                    <a:gd name="T20" fmla="*/ 6 w 15"/>
                    <a:gd name="T21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5" y="11"/>
                        <a:pt x="3" y="12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0" y="15"/>
                        <a:pt x="1" y="16"/>
                        <a:pt x="2" y="17"/>
                      </a:cubicBezTo>
                      <a:cubicBezTo>
                        <a:pt x="2" y="17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4"/>
                        <a:pt x="11" y="10"/>
                        <a:pt x="15" y="7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4" y="1"/>
                        <a:pt x="14" y="1"/>
                      </a:cubicBezTo>
                      <a:cubicBezTo>
                        <a:pt x="11" y="4"/>
                        <a:pt x="9" y="6"/>
                        <a:pt x="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2" name="Freeform 4727"/>
                <p:cNvSpPr/>
                <p:nvPr/>
              </p:nvSpPr>
              <p:spPr bwMode="auto">
                <a:xfrm>
                  <a:off x="5687" y="-16"/>
                  <a:ext cx="31" cy="39"/>
                </a:xfrm>
                <a:custGeom>
                  <a:avLst/>
                  <a:gdLst>
                    <a:gd name="T0" fmla="*/ 4 w 18"/>
                    <a:gd name="T1" fmla="*/ 15 h 22"/>
                    <a:gd name="T2" fmla="*/ 1 w 18"/>
                    <a:gd name="T3" fmla="*/ 18 h 22"/>
                    <a:gd name="T4" fmla="*/ 1 w 18"/>
                    <a:gd name="T5" fmla="*/ 18 h 22"/>
                    <a:gd name="T6" fmla="*/ 3 w 18"/>
                    <a:gd name="T7" fmla="*/ 21 h 22"/>
                    <a:gd name="T8" fmla="*/ 4 w 18"/>
                    <a:gd name="T9" fmla="*/ 21 h 22"/>
                    <a:gd name="T10" fmla="*/ 18 w 18"/>
                    <a:gd name="T11" fmla="*/ 6 h 22"/>
                    <a:gd name="T12" fmla="*/ 18 w 18"/>
                    <a:gd name="T13" fmla="*/ 0 h 22"/>
                    <a:gd name="T14" fmla="*/ 5 w 18"/>
                    <a:gd name="T15" fmla="*/ 14 h 22"/>
                    <a:gd name="T16" fmla="*/ 4 w 18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2">
                      <a:moveTo>
                        <a:pt x="4" y="15"/>
                      </a:moveTo>
                      <a:cubicBezTo>
                        <a:pt x="3" y="16"/>
                        <a:pt x="2" y="17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20"/>
                        <a:pt x="2" y="22"/>
                        <a:pt x="3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9" y="16"/>
                        <a:pt x="13" y="11"/>
                        <a:pt x="18" y="6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3" y="5"/>
                        <a:pt x="9" y="9"/>
                        <a:pt x="5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3" name="Freeform 4728"/>
                <p:cNvSpPr/>
                <p:nvPr/>
              </p:nvSpPr>
              <p:spPr bwMode="auto">
                <a:xfrm>
                  <a:off x="5689" y="0"/>
                  <a:ext cx="29" cy="37"/>
                </a:xfrm>
                <a:custGeom>
                  <a:avLst/>
                  <a:gdLst>
                    <a:gd name="T0" fmla="*/ 2 w 17"/>
                    <a:gd name="T1" fmla="*/ 16 h 21"/>
                    <a:gd name="T2" fmla="*/ 1 w 17"/>
                    <a:gd name="T3" fmla="*/ 17 h 21"/>
                    <a:gd name="T4" fmla="*/ 1 w 17"/>
                    <a:gd name="T5" fmla="*/ 18 h 21"/>
                    <a:gd name="T6" fmla="*/ 1 w 17"/>
                    <a:gd name="T7" fmla="*/ 20 h 21"/>
                    <a:gd name="T8" fmla="*/ 3 w 17"/>
                    <a:gd name="T9" fmla="*/ 21 h 21"/>
                    <a:gd name="T10" fmla="*/ 4 w 17"/>
                    <a:gd name="T11" fmla="*/ 20 h 21"/>
                    <a:gd name="T12" fmla="*/ 17 w 17"/>
                    <a:gd name="T13" fmla="*/ 6 h 21"/>
                    <a:gd name="T14" fmla="*/ 17 w 17"/>
                    <a:gd name="T15" fmla="*/ 0 h 21"/>
                    <a:gd name="T16" fmla="*/ 2 w 17"/>
                    <a:gd name="T17" fmla="*/ 15 h 21"/>
                    <a:gd name="T18" fmla="*/ 2 w 17"/>
                    <a:gd name="T19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21">
                      <a:moveTo>
                        <a:pt x="2" y="16"/>
                      </a:moveTo>
                      <a:cubicBezTo>
                        <a:pt x="2" y="16"/>
                        <a:pt x="1" y="17"/>
                        <a:pt x="1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8"/>
                        <a:pt x="0" y="19"/>
                        <a:pt x="1" y="20"/>
                      </a:cubicBezTo>
                      <a:cubicBezTo>
                        <a:pt x="1" y="21"/>
                        <a:pt x="2" y="21"/>
                        <a:pt x="3" y="21"/>
                      </a:cubicBezTo>
                      <a:cubicBezTo>
                        <a:pt x="3" y="21"/>
                        <a:pt x="4" y="21"/>
                        <a:pt x="4" y="20"/>
                      </a:cubicBezTo>
                      <a:cubicBezTo>
                        <a:pt x="8" y="16"/>
                        <a:pt x="12" y="11"/>
                        <a:pt x="17" y="6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2" y="5"/>
                        <a:pt x="7" y="10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4" name="Freeform 4729"/>
                <p:cNvSpPr/>
                <p:nvPr/>
              </p:nvSpPr>
              <p:spPr bwMode="auto">
                <a:xfrm>
                  <a:off x="5600" y="-444"/>
                  <a:ext cx="118" cy="52"/>
                </a:xfrm>
                <a:custGeom>
                  <a:avLst/>
                  <a:gdLst>
                    <a:gd name="T0" fmla="*/ 32 w 68"/>
                    <a:gd name="T1" fmla="*/ 11 h 30"/>
                    <a:gd name="T2" fmla="*/ 17 w 68"/>
                    <a:gd name="T3" fmla="*/ 15 h 30"/>
                    <a:gd name="T4" fmla="*/ 9 w 68"/>
                    <a:gd name="T5" fmla="*/ 20 h 30"/>
                    <a:gd name="T6" fmla="*/ 9 w 68"/>
                    <a:gd name="T7" fmla="*/ 21 h 30"/>
                    <a:gd name="T8" fmla="*/ 13 w 68"/>
                    <a:gd name="T9" fmla="*/ 20 h 30"/>
                    <a:gd name="T10" fmla="*/ 26 w 68"/>
                    <a:gd name="T11" fmla="*/ 18 h 30"/>
                    <a:gd name="T12" fmla="*/ 10 w 68"/>
                    <a:gd name="T13" fmla="*/ 24 h 30"/>
                    <a:gd name="T14" fmla="*/ 1 w 68"/>
                    <a:gd name="T15" fmla="*/ 29 h 30"/>
                    <a:gd name="T16" fmla="*/ 1 w 68"/>
                    <a:gd name="T17" fmla="*/ 30 h 30"/>
                    <a:gd name="T18" fmla="*/ 5 w 68"/>
                    <a:gd name="T19" fmla="*/ 29 h 30"/>
                    <a:gd name="T20" fmla="*/ 68 w 68"/>
                    <a:gd name="T21" fmla="*/ 13 h 30"/>
                    <a:gd name="T22" fmla="*/ 68 w 68"/>
                    <a:gd name="T23" fmla="*/ 12 h 30"/>
                    <a:gd name="T24" fmla="*/ 40 w 68"/>
                    <a:gd name="T25" fmla="*/ 19 h 30"/>
                    <a:gd name="T26" fmla="*/ 22 w 68"/>
                    <a:gd name="T27" fmla="*/ 24 h 30"/>
                    <a:gd name="T28" fmla="*/ 7 w 68"/>
                    <a:gd name="T29" fmla="*/ 27 h 30"/>
                    <a:gd name="T30" fmla="*/ 4 w 68"/>
                    <a:gd name="T31" fmla="*/ 29 h 30"/>
                    <a:gd name="T32" fmla="*/ 8 w 68"/>
                    <a:gd name="T33" fmla="*/ 26 h 30"/>
                    <a:gd name="T34" fmla="*/ 36 w 68"/>
                    <a:gd name="T35" fmla="*/ 16 h 30"/>
                    <a:gd name="T36" fmla="*/ 68 w 68"/>
                    <a:gd name="T37" fmla="*/ 7 h 30"/>
                    <a:gd name="T38" fmla="*/ 68 w 68"/>
                    <a:gd name="T39" fmla="*/ 6 h 30"/>
                    <a:gd name="T40" fmla="*/ 59 w 68"/>
                    <a:gd name="T41" fmla="*/ 8 h 30"/>
                    <a:gd name="T42" fmla="*/ 37 w 68"/>
                    <a:gd name="T43" fmla="*/ 14 h 30"/>
                    <a:gd name="T44" fmla="*/ 68 w 68"/>
                    <a:gd name="T45" fmla="*/ 3 h 30"/>
                    <a:gd name="T46" fmla="*/ 68 w 68"/>
                    <a:gd name="T47" fmla="*/ 2 h 30"/>
                    <a:gd name="T48" fmla="*/ 41 w 68"/>
                    <a:gd name="T49" fmla="*/ 11 h 30"/>
                    <a:gd name="T50" fmla="*/ 27 w 68"/>
                    <a:gd name="T51" fmla="*/ 15 h 30"/>
                    <a:gd name="T52" fmla="*/ 18 w 68"/>
                    <a:gd name="T53" fmla="*/ 18 h 30"/>
                    <a:gd name="T54" fmla="*/ 14 w 68"/>
                    <a:gd name="T55" fmla="*/ 19 h 30"/>
                    <a:gd name="T56" fmla="*/ 13 w 68"/>
                    <a:gd name="T57" fmla="*/ 19 h 30"/>
                    <a:gd name="T58" fmla="*/ 16 w 68"/>
                    <a:gd name="T59" fmla="*/ 17 h 30"/>
                    <a:gd name="T60" fmla="*/ 41 w 68"/>
                    <a:gd name="T61" fmla="*/ 10 h 30"/>
                    <a:gd name="T62" fmla="*/ 68 w 68"/>
                    <a:gd name="T63" fmla="*/ 1 h 30"/>
                    <a:gd name="T64" fmla="*/ 68 w 68"/>
                    <a:gd name="T65" fmla="*/ 0 h 30"/>
                    <a:gd name="T66" fmla="*/ 60 w 68"/>
                    <a:gd name="T67" fmla="*/ 2 h 30"/>
                    <a:gd name="T68" fmla="*/ 32 w 68"/>
                    <a:gd name="T69" fmla="*/ 11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8" h="30">
                      <a:moveTo>
                        <a:pt x="32" y="11"/>
                      </a:moveTo>
                      <a:cubicBezTo>
                        <a:pt x="27" y="13"/>
                        <a:pt x="22" y="14"/>
                        <a:pt x="17" y="15"/>
                      </a:cubicBezTo>
                      <a:cubicBezTo>
                        <a:pt x="15" y="16"/>
                        <a:pt x="12" y="18"/>
                        <a:pt x="9" y="20"/>
                      </a:cubicBezTo>
                      <a:cubicBezTo>
                        <a:pt x="8" y="20"/>
                        <a:pt x="9" y="21"/>
                        <a:pt x="9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17" y="19"/>
                        <a:pt x="21" y="19"/>
                        <a:pt x="26" y="18"/>
                      </a:cubicBezTo>
                      <a:cubicBezTo>
                        <a:pt x="20" y="19"/>
                        <a:pt x="15" y="21"/>
                        <a:pt x="10" y="24"/>
                      </a:cubicBezTo>
                      <a:cubicBezTo>
                        <a:pt x="7" y="25"/>
                        <a:pt x="4" y="27"/>
                        <a:pt x="1" y="29"/>
                      </a:cubicBezTo>
                      <a:cubicBezTo>
                        <a:pt x="0" y="29"/>
                        <a:pt x="1" y="30"/>
                        <a:pt x="1" y="30"/>
                      </a:cubicBezTo>
                      <a:cubicBezTo>
                        <a:pt x="2" y="30"/>
                        <a:pt x="4" y="30"/>
                        <a:pt x="5" y="29"/>
                      </a:cubicBezTo>
                      <a:cubicBezTo>
                        <a:pt x="26" y="26"/>
                        <a:pt x="47" y="19"/>
                        <a:pt x="68" y="13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58" y="14"/>
                        <a:pt x="49" y="16"/>
                        <a:pt x="40" y="19"/>
                      </a:cubicBezTo>
                      <a:cubicBezTo>
                        <a:pt x="34" y="21"/>
                        <a:pt x="28" y="23"/>
                        <a:pt x="22" y="24"/>
                      </a:cubicBezTo>
                      <a:cubicBezTo>
                        <a:pt x="18" y="25"/>
                        <a:pt x="11" y="26"/>
                        <a:pt x="7" y="27"/>
                      </a:cubicBezTo>
                      <a:cubicBezTo>
                        <a:pt x="5" y="28"/>
                        <a:pt x="4" y="28"/>
                        <a:pt x="4" y="29"/>
                      </a:cubicBezTo>
                      <a:cubicBezTo>
                        <a:pt x="5" y="28"/>
                        <a:pt x="6" y="27"/>
                        <a:pt x="8" y="26"/>
                      </a:cubicBezTo>
                      <a:cubicBezTo>
                        <a:pt x="16" y="21"/>
                        <a:pt x="26" y="19"/>
                        <a:pt x="36" y="16"/>
                      </a:cubicBezTo>
                      <a:cubicBezTo>
                        <a:pt x="47" y="13"/>
                        <a:pt x="57" y="10"/>
                        <a:pt x="68" y="7"/>
                      </a:cubicBezTo>
                      <a:cubicBezTo>
                        <a:pt x="68" y="6"/>
                        <a:pt x="68" y="6"/>
                        <a:pt x="68" y="6"/>
                      </a:cubicBezTo>
                      <a:cubicBezTo>
                        <a:pt x="65" y="7"/>
                        <a:pt x="62" y="7"/>
                        <a:pt x="59" y="8"/>
                      </a:cubicBezTo>
                      <a:cubicBezTo>
                        <a:pt x="52" y="10"/>
                        <a:pt x="45" y="12"/>
                        <a:pt x="37" y="14"/>
                      </a:cubicBezTo>
                      <a:cubicBezTo>
                        <a:pt x="47" y="11"/>
                        <a:pt x="58" y="7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59" y="5"/>
                        <a:pt x="50" y="8"/>
                        <a:pt x="41" y="11"/>
                      </a:cubicBezTo>
                      <a:cubicBezTo>
                        <a:pt x="37" y="12"/>
                        <a:pt x="32" y="14"/>
                        <a:pt x="27" y="15"/>
                      </a:cubicBezTo>
                      <a:cubicBezTo>
                        <a:pt x="24" y="16"/>
                        <a:pt x="21" y="17"/>
                        <a:pt x="18" y="18"/>
                      </a:cubicBezTo>
                      <a:cubicBezTo>
                        <a:pt x="17" y="18"/>
                        <a:pt x="16" y="19"/>
                        <a:pt x="14" y="19"/>
                      </a:cubicBezTo>
                      <a:cubicBezTo>
                        <a:pt x="12" y="20"/>
                        <a:pt x="10" y="20"/>
                        <a:pt x="13" y="19"/>
                      </a:cubicBezTo>
                      <a:cubicBezTo>
                        <a:pt x="14" y="18"/>
                        <a:pt x="15" y="18"/>
                        <a:pt x="16" y="17"/>
                      </a:cubicBezTo>
                      <a:cubicBezTo>
                        <a:pt x="23" y="14"/>
                        <a:pt x="33" y="13"/>
                        <a:pt x="41" y="10"/>
                      </a:cubicBezTo>
                      <a:cubicBezTo>
                        <a:pt x="50" y="7"/>
                        <a:pt x="59" y="4"/>
                        <a:pt x="68" y="1"/>
                      </a:cubicBezTo>
                      <a:cubicBezTo>
                        <a:pt x="68" y="0"/>
                        <a:pt x="68" y="0"/>
                        <a:pt x="68" y="0"/>
                      </a:cubicBezTo>
                      <a:cubicBezTo>
                        <a:pt x="65" y="1"/>
                        <a:pt x="62" y="2"/>
                        <a:pt x="60" y="2"/>
                      </a:cubicBezTo>
                      <a:cubicBezTo>
                        <a:pt x="50" y="5"/>
                        <a:pt x="41" y="9"/>
                        <a:pt x="3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5" name="Freeform 4730"/>
                <p:cNvSpPr/>
                <p:nvPr/>
              </p:nvSpPr>
              <p:spPr bwMode="auto">
                <a:xfrm>
                  <a:off x="5668" y="-481"/>
                  <a:ext cx="50" cy="21"/>
                </a:xfrm>
                <a:custGeom>
                  <a:avLst/>
                  <a:gdLst>
                    <a:gd name="T0" fmla="*/ 5 w 29"/>
                    <a:gd name="T1" fmla="*/ 8 h 12"/>
                    <a:gd name="T2" fmla="*/ 1 w 29"/>
                    <a:gd name="T3" fmla="*/ 11 h 12"/>
                    <a:gd name="T4" fmla="*/ 1 w 29"/>
                    <a:gd name="T5" fmla="*/ 12 h 12"/>
                    <a:gd name="T6" fmla="*/ 2 w 29"/>
                    <a:gd name="T7" fmla="*/ 11 h 12"/>
                    <a:gd name="T8" fmla="*/ 29 w 29"/>
                    <a:gd name="T9" fmla="*/ 4 h 12"/>
                    <a:gd name="T10" fmla="*/ 29 w 29"/>
                    <a:gd name="T11" fmla="*/ 3 h 12"/>
                    <a:gd name="T12" fmla="*/ 4 w 29"/>
                    <a:gd name="T13" fmla="*/ 10 h 12"/>
                    <a:gd name="T14" fmla="*/ 29 w 29"/>
                    <a:gd name="T15" fmla="*/ 1 h 12"/>
                    <a:gd name="T16" fmla="*/ 29 w 29"/>
                    <a:gd name="T17" fmla="*/ 0 h 12"/>
                    <a:gd name="T18" fmla="*/ 28 w 29"/>
                    <a:gd name="T19" fmla="*/ 0 h 12"/>
                    <a:gd name="T20" fmla="*/ 5 w 29"/>
                    <a:gd name="T21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9" h="12">
                      <a:moveTo>
                        <a:pt x="5" y="8"/>
                      </a:moveTo>
                      <a:cubicBezTo>
                        <a:pt x="3" y="9"/>
                        <a:pt x="2" y="10"/>
                        <a:pt x="1" y="11"/>
                      </a:cubicBezTo>
                      <a:cubicBezTo>
                        <a:pt x="0" y="11"/>
                        <a:pt x="0" y="12"/>
                        <a:pt x="1" y="12"/>
                      </a:cubicBezTo>
                      <a:cubicBezTo>
                        <a:pt x="1" y="12"/>
                        <a:pt x="2" y="12"/>
                        <a:pt x="2" y="11"/>
                      </a:cubicBezTo>
                      <a:cubicBezTo>
                        <a:pt x="11" y="9"/>
                        <a:pt x="20" y="7"/>
                        <a:pt x="29" y="4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0" y="5"/>
                        <a:pt x="11" y="7"/>
                        <a:pt x="4" y="10"/>
                      </a:cubicBezTo>
                      <a:cubicBezTo>
                        <a:pt x="12" y="6"/>
                        <a:pt x="20" y="4"/>
                        <a:pt x="29" y="1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0" y="2"/>
                        <a:pt x="12" y="5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6" name="Freeform 4731"/>
                <p:cNvSpPr/>
                <p:nvPr/>
              </p:nvSpPr>
              <p:spPr bwMode="auto">
                <a:xfrm>
                  <a:off x="5636" y="-458"/>
                  <a:ext cx="82" cy="29"/>
                </a:xfrm>
                <a:custGeom>
                  <a:avLst/>
                  <a:gdLst>
                    <a:gd name="T0" fmla="*/ 6 w 47"/>
                    <a:gd name="T1" fmla="*/ 14 h 17"/>
                    <a:gd name="T2" fmla="*/ 1 w 47"/>
                    <a:gd name="T3" fmla="*/ 16 h 17"/>
                    <a:gd name="T4" fmla="*/ 1 w 47"/>
                    <a:gd name="T5" fmla="*/ 17 h 17"/>
                    <a:gd name="T6" fmla="*/ 2 w 47"/>
                    <a:gd name="T7" fmla="*/ 17 h 17"/>
                    <a:gd name="T8" fmla="*/ 26 w 47"/>
                    <a:gd name="T9" fmla="*/ 10 h 17"/>
                    <a:gd name="T10" fmla="*/ 47 w 47"/>
                    <a:gd name="T11" fmla="*/ 3 h 17"/>
                    <a:gd name="T12" fmla="*/ 47 w 47"/>
                    <a:gd name="T13" fmla="*/ 2 h 17"/>
                    <a:gd name="T14" fmla="*/ 9 w 47"/>
                    <a:gd name="T15" fmla="*/ 15 h 17"/>
                    <a:gd name="T16" fmla="*/ 4 w 47"/>
                    <a:gd name="T17" fmla="*/ 16 h 17"/>
                    <a:gd name="T18" fmla="*/ 12 w 47"/>
                    <a:gd name="T19" fmla="*/ 12 h 17"/>
                    <a:gd name="T20" fmla="*/ 24 w 47"/>
                    <a:gd name="T21" fmla="*/ 8 h 17"/>
                    <a:gd name="T22" fmla="*/ 47 w 47"/>
                    <a:gd name="T23" fmla="*/ 1 h 17"/>
                    <a:gd name="T24" fmla="*/ 47 w 47"/>
                    <a:gd name="T25" fmla="*/ 0 h 17"/>
                    <a:gd name="T26" fmla="*/ 45 w 47"/>
                    <a:gd name="T27" fmla="*/ 1 h 17"/>
                    <a:gd name="T28" fmla="*/ 6 w 47"/>
                    <a:gd name="T29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7" h="17">
                      <a:moveTo>
                        <a:pt x="6" y="14"/>
                      </a:moveTo>
                      <a:cubicBezTo>
                        <a:pt x="4" y="14"/>
                        <a:pt x="2" y="15"/>
                        <a:pt x="1" y="16"/>
                      </a:cubicBezTo>
                      <a:cubicBezTo>
                        <a:pt x="0" y="16"/>
                        <a:pt x="0" y="17"/>
                        <a:pt x="1" y="17"/>
                      </a:cubicBezTo>
                      <a:cubicBezTo>
                        <a:pt x="1" y="17"/>
                        <a:pt x="2" y="17"/>
                        <a:pt x="2" y="17"/>
                      </a:cubicBezTo>
                      <a:cubicBezTo>
                        <a:pt x="10" y="16"/>
                        <a:pt x="18" y="13"/>
                        <a:pt x="26" y="10"/>
                      </a:cubicBezTo>
                      <a:cubicBezTo>
                        <a:pt x="32" y="7"/>
                        <a:pt x="40" y="5"/>
                        <a:pt x="47" y="3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34" y="6"/>
                        <a:pt x="22" y="11"/>
                        <a:pt x="9" y="15"/>
                      </a:cubicBezTo>
                      <a:cubicBezTo>
                        <a:pt x="7" y="15"/>
                        <a:pt x="6" y="15"/>
                        <a:pt x="4" y="16"/>
                      </a:cubicBezTo>
                      <a:cubicBezTo>
                        <a:pt x="7" y="14"/>
                        <a:pt x="10" y="13"/>
                        <a:pt x="12" y="12"/>
                      </a:cubicBezTo>
                      <a:cubicBezTo>
                        <a:pt x="16" y="10"/>
                        <a:pt x="20" y="9"/>
                        <a:pt x="24" y="8"/>
                      </a:cubicBezTo>
                      <a:cubicBezTo>
                        <a:pt x="32" y="5"/>
                        <a:pt x="39" y="3"/>
                        <a:pt x="47" y="1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6" y="0"/>
                        <a:pt x="46" y="0"/>
                        <a:pt x="45" y="1"/>
                      </a:cubicBezTo>
                      <a:cubicBezTo>
                        <a:pt x="32" y="4"/>
                        <a:pt x="18" y="8"/>
                        <a:pt x="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7" name="Freeform 4732"/>
                <p:cNvSpPr/>
                <p:nvPr/>
              </p:nvSpPr>
              <p:spPr bwMode="auto">
                <a:xfrm>
                  <a:off x="5704" y="-507"/>
                  <a:ext cx="14" cy="7"/>
                </a:xfrm>
                <a:custGeom>
                  <a:avLst/>
                  <a:gdLst>
                    <a:gd name="T0" fmla="*/ 1 w 8"/>
                    <a:gd name="T1" fmla="*/ 2 h 4"/>
                    <a:gd name="T2" fmla="*/ 1 w 8"/>
                    <a:gd name="T3" fmla="*/ 4 h 4"/>
                    <a:gd name="T4" fmla="*/ 5 w 8"/>
                    <a:gd name="T5" fmla="*/ 2 h 4"/>
                    <a:gd name="T6" fmla="*/ 8 w 8"/>
                    <a:gd name="T7" fmla="*/ 2 h 4"/>
                    <a:gd name="T8" fmla="*/ 8 w 8"/>
                    <a:gd name="T9" fmla="*/ 0 h 4"/>
                    <a:gd name="T10" fmla="*/ 7 w 8"/>
                    <a:gd name="T11" fmla="*/ 0 h 4"/>
                    <a:gd name="T12" fmla="*/ 1 w 8"/>
                    <a:gd name="T13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1" y="2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3"/>
                        <a:pt x="4" y="3"/>
                        <a:pt x="5" y="2"/>
                      </a:cubicBezTo>
                      <a:cubicBezTo>
                        <a:pt x="6" y="2"/>
                        <a:pt x="7" y="2"/>
                        <a:pt x="8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5" y="1"/>
                        <a:pt x="3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8" name="Freeform 4733"/>
                <p:cNvSpPr/>
                <p:nvPr/>
              </p:nvSpPr>
              <p:spPr bwMode="auto">
                <a:xfrm>
                  <a:off x="5690" y="-498"/>
                  <a:ext cx="28" cy="12"/>
                </a:xfrm>
                <a:custGeom>
                  <a:avLst/>
                  <a:gdLst>
                    <a:gd name="T0" fmla="*/ 5 w 16"/>
                    <a:gd name="T1" fmla="*/ 4 h 7"/>
                    <a:gd name="T2" fmla="*/ 4 w 16"/>
                    <a:gd name="T3" fmla="*/ 5 h 7"/>
                    <a:gd name="T4" fmla="*/ 1 w 16"/>
                    <a:gd name="T5" fmla="*/ 6 h 7"/>
                    <a:gd name="T6" fmla="*/ 1 w 16"/>
                    <a:gd name="T7" fmla="*/ 7 h 7"/>
                    <a:gd name="T8" fmla="*/ 4 w 16"/>
                    <a:gd name="T9" fmla="*/ 7 h 7"/>
                    <a:gd name="T10" fmla="*/ 16 w 16"/>
                    <a:gd name="T11" fmla="*/ 3 h 7"/>
                    <a:gd name="T12" fmla="*/ 16 w 16"/>
                    <a:gd name="T13" fmla="*/ 2 h 7"/>
                    <a:gd name="T14" fmla="*/ 13 w 16"/>
                    <a:gd name="T15" fmla="*/ 3 h 7"/>
                    <a:gd name="T16" fmla="*/ 11 w 16"/>
                    <a:gd name="T17" fmla="*/ 3 h 7"/>
                    <a:gd name="T18" fmla="*/ 16 w 16"/>
                    <a:gd name="T19" fmla="*/ 1 h 7"/>
                    <a:gd name="T20" fmla="*/ 16 w 16"/>
                    <a:gd name="T21" fmla="*/ 0 h 7"/>
                    <a:gd name="T22" fmla="*/ 6 w 16"/>
                    <a:gd name="T23" fmla="*/ 4 h 7"/>
                    <a:gd name="T24" fmla="*/ 5 w 16"/>
                    <a:gd name="T2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7">
                      <a:moveTo>
                        <a:pt x="5" y="4"/>
                      </a:moveTo>
                      <a:cubicBezTo>
                        <a:pt x="5" y="4"/>
                        <a:pt x="4" y="4"/>
                        <a:pt x="4" y="5"/>
                      </a:cubicBezTo>
                      <a:cubicBezTo>
                        <a:pt x="3" y="5"/>
                        <a:pt x="2" y="6"/>
                        <a:pt x="1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2" y="7"/>
                        <a:pt x="3" y="7"/>
                        <a:pt x="4" y="7"/>
                      </a:cubicBezTo>
                      <a:cubicBezTo>
                        <a:pt x="8" y="5"/>
                        <a:pt x="12" y="4"/>
                        <a:pt x="16" y="3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3" y="3"/>
                      </a:cubicBez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13" y="2"/>
                        <a:pt x="14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1"/>
                        <a:pt x="10" y="2"/>
                        <a:pt x="6" y="4"/>
                      </a:cubicBezTo>
                      <a:cubicBezTo>
                        <a:pt x="6" y="4"/>
                        <a:pt x="6" y="4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9" name="Freeform 4734"/>
                <p:cNvSpPr/>
                <p:nvPr/>
              </p:nvSpPr>
              <p:spPr bwMode="auto">
                <a:xfrm>
                  <a:off x="5676" y="-490"/>
                  <a:ext cx="42" cy="16"/>
                </a:xfrm>
                <a:custGeom>
                  <a:avLst/>
                  <a:gdLst>
                    <a:gd name="T0" fmla="*/ 1 w 24"/>
                    <a:gd name="T1" fmla="*/ 7 h 9"/>
                    <a:gd name="T2" fmla="*/ 1 w 24"/>
                    <a:gd name="T3" fmla="*/ 9 h 9"/>
                    <a:gd name="T4" fmla="*/ 5 w 24"/>
                    <a:gd name="T5" fmla="*/ 8 h 9"/>
                    <a:gd name="T6" fmla="*/ 24 w 24"/>
                    <a:gd name="T7" fmla="*/ 4 h 9"/>
                    <a:gd name="T8" fmla="*/ 24 w 24"/>
                    <a:gd name="T9" fmla="*/ 3 h 9"/>
                    <a:gd name="T10" fmla="*/ 7 w 24"/>
                    <a:gd name="T11" fmla="*/ 7 h 9"/>
                    <a:gd name="T12" fmla="*/ 6 w 24"/>
                    <a:gd name="T13" fmla="*/ 7 h 9"/>
                    <a:gd name="T14" fmla="*/ 6 w 24"/>
                    <a:gd name="T15" fmla="*/ 6 h 9"/>
                    <a:gd name="T16" fmla="*/ 8 w 24"/>
                    <a:gd name="T17" fmla="*/ 5 h 9"/>
                    <a:gd name="T18" fmla="*/ 15 w 24"/>
                    <a:gd name="T19" fmla="*/ 3 h 9"/>
                    <a:gd name="T20" fmla="*/ 24 w 24"/>
                    <a:gd name="T21" fmla="*/ 1 h 9"/>
                    <a:gd name="T22" fmla="*/ 24 w 24"/>
                    <a:gd name="T23" fmla="*/ 0 h 9"/>
                    <a:gd name="T24" fmla="*/ 10 w 24"/>
                    <a:gd name="T25" fmla="*/ 3 h 9"/>
                    <a:gd name="T26" fmla="*/ 1 w 24"/>
                    <a:gd name="T27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9">
                      <a:moveTo>
                        <a:pt x="1" y="7"/>
                      </a:moveTo>
                      <a:cubicBezTo>
                        <a:pt x="0" y="8"/>
                        <a:pt x="0" y="9"/>
                        <a:pt x="1" y="9"/>
                      </a:cubicBezTo>
                      <a:cubicBezTo>
                        <a:pt x="2" y="9"/>
                        <a:pt x="4" y="8"/>
                        <a:pt x="5" y="8"/>
                      </a:cubicBezTo>
                      <a:cubicBezTo>
                        <a:pt x="11" y="7"/>
                        <a:pt x="18" y="5"/>
                        <a:pt x="24" y="4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18" y="4"/>
                        <a:pt x="12" y="5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3" y="8"/>
                        <a:pt x="3" y="8"/>
                        <a:pt x="6" y="6"/>
                      </a:cubicBezTo>
                      <a:cubicBezTo>
                        <a:pt x="6" y="6"/>
                        <a:pt x="7" y="6"/>
                        <a:pt x="8" y="5"/>
                      </a:cubicBezTo>
                      <a:cubicBezTo>
                        <a:pt x="10" y="4"/>
                        <a:pt x="12" y="4"/>
                        <a:pt x="15" y="3"/>
                      </a:cubicBezTo>
                      <a:cubicBezTo>
                        <a:pt x="18" y="2"/>
                        <a:pt x="21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19" y="1"/>
                        <a:pt x="14" y="2"/>
                        <a:pt x="10" y="3"/>
                      </a:cubicBezTo>
                      <a:cubicBezTo>
                        <a:pt x="7" y="4"/>
                        <a:pt x="4" y="6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0" name="Freeform 4735"/>
                <p:cNvSpPr/>
                <p:nvPr/>
              </p:nvSpPr>
              <p:spPr bwMode="auto">
                <a:xfrm>
                  <a:off x="5649" y="-467"/>
                  <a:ext cx="69" cy="25"/>
                </a:xfrm>
                <a:custGeom>
                  <a:avLst/>
                  <a:gdLst>
                    <a:gd name="T0" fmla="*/ 1 w 40"/>
                    <a:gd name="T1" fmla="*/ 12 h 14"/>
                    <a:gd name="T2" fmla="*/ 1 w 40"/>
                    <a:gd name="T3" fmla="*/ 14 h 14"/>
                    <a:gd name="T4" fmla="*/ 4 w 40"/>
                    <a:gd name="T5" fmla="*/ 13 h 14"/>
                    <a:gd name="T6" fmla="*/ 40 w 40"/>
                    <a:gd name="T7" fmla="*/ 3 h 14"/>
                    <a:gd name="T8" fmla="*/ 40 w 40"/>
                    <a:gd name="T9" fmla="*/ 2 h 14"/>
                    <a:gd name="T10" fmla="*/ 13 w 40"/>
                    <a:gd name="T11" fmla="*/ 10 h 14"/>
                    <a:gd name="T12" fmla="*/ 5 w 40"/>
                    <a:gd name="T13" fmla="*/ 11 h 14"/>
                    <a:gd name="T14" fmla="*/ 4 w 40"/>
                    <a:gd name="T15" fmla="*/ 12 h 14"/>
                    <a:gd name="T16" fmla="*/ 5 w 40"/>
                    <a:gd name="T17" fmla="*/ 11 h 14"/>
                    <a:gd name="T18" fmla="*/ 14 w 40"/>
                    <a:gd name="T19" fmla="*/ 9 h 14"/>
                    <a:gd name="T20" fmla="*/ 39 w 40"/>
                    <a:gd name="T21" fmla="*/ 1 h 14"/>
                    <a:gd name="T22" fmla="*/ 40 w 40"/>
                    <a:gd name="T23" fmla="*/ 1 h 14"/>
                    <a:gd name="T24" fmla="*/ 40 w 40"/>
                    <a:gd name="T25" fmla="*/ 0 h 14"/>
                    <a:gd name="T26" fmla="*/ 7 w 40"/>
                    <a:gd name="T27" fmla="*/ 10 h 14"/>
                    <a:gd name="T28" fmla="*/ 1 w 40"/>
                    <a:gd name="T29" fmla="*/ 1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" h="14">
                      <a:moveTo>
                        <a:pt x="1" y="12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16" y="11"/>
                        <a:pt x="28" y="7"/>
                        <a:pt x="40" y="3"/>
                      </a:cubicBezTo>
                      <a:cubicBezTo>
                        <a:pt x="40" y="2"/>
                        <a:pt x="40" y="2"/>
                        <a:pt x="40" y="2"/>
                      </a:cubicBezTo>
                      <a:cubicBezTo>
                        <a:pt x="31" y="4"/>
                        <a:pt x="22" y="7"/>
                        <a:pt x="13" y="10"/>
                      </a:cubicBezTo>
                      <a:cubicBezTo>
                        <a:pt x="10" y="10"/>
                        <a:pt x="8" y="11"/>
                        <a:pt x="5" y="11"/>
                      </a:cubicBezTo>
                      <a:cubicBezTo>
                        <a:pt x="5" y="12"/>
                        <a:pt x="4" y="12"/>
                        <a:pt x="4" y="12"/>
                      </a:cubicBezTo>
                      <a:cubicBezTo>
                        <a:pt x="4" y="12"/>
                        <a:pt x="5" y="12"/>
                        <a:pt x="5" y="11"/>
                      </a:cubicBezTo>
                      <a:cubicBezTo>
                        <a:pt x="8" y="11"/>
                        <a:pt x="11" y="10"/>
                        <a:pt x="14" y="9"/>
                      </a:cubicBezTo>
                      <a:cubicBezTo>
                        <a:pt x="22" y="6"/>
                        <a:pt x="31" y="4"/>
                        <a:pt x="39" y="1"/>
                      </a:cubicBezTo>
                      <a:cubicBezTo>
                        <a:pt x="39" y="1"/>
                        <a:pt x="39" y="1"/>
                        <a:pt x="40" y="1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9" y="3"/>
                        <a:pt x="17" y="6"/>
                        <a:pt x="7" y="10"/>
                      </a:cubicBezTo>
                      <a:cubicBezTo>
                        <a:pt x="5" y="11"/>
                        <a:pt x="3" y="12"/>
                        <a:pt x="1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1" name="Freeform 4736"/>
                <p:cNvSpPr/>
                <p:nvPr/>
              </p:nvSpPr>
              <p:spPr bwMode="auto">
                <a:xfrm>
                  <a:off x="5567" y="-399"/>
                  <a:ext cx="151" cy="45"/>
                </a:xfrm>
                <a:custGeom>
                  <a:avLst/>
                  <a:gdLst>
                    <a:gd name="T0" fmla="*/ 34 w 87"/>
                    <a:gd name="T1" fmla="*/ 14 h 26"/>
                    <a:gd name="T2" fmla="*/ 8 w 87"/>
                    <a:gd name="T3" fmla="*/ 21 h 26"/>
                    <a:gd name="T4" fmla="*/ 1 w 87"/>
                    <a:gd name="T5" fmla="*/ 24 h 26"/>
                    <a:gd name="T6" fmla="*/ 1 w 87"/>
                    <a:gd name="T7" fmla="*/ 26 h 26"/>
                    <a:gd name="T8" fmla="*/ 3 w 87"/>
                    <a:gd name="T9" fmla="*/ 26 h 26"/>
                    <a:gd name="T10" fmla="*/ 37 w 87"/>
                    <a:gd name="T11" fmla="*/ 19 h 26"/>
                    <a:gd name="T12" fmla="*/ 87 w 87"/>
                    <a:gd name="T13" fmla="*/ 3 h 26"/>
                    <a:gd name="T14" fmla="*/ 87 w 87"/>
                    <a:gd name="T15" fmla="*/ 2 h 26"/>
                    <a:gd name="T16" fmla="*/ 46 w 87"/>
                    <a:gd name="T17" fmla="*/ 14 h 26"/>
                    <a:gd name="T18" fmla="*/ 22 w 87"/>
                    <a:gd name="T19" fmla="*/ 21 h 26"/>
                    <a:gd name="T20" fmla="*/ 10 w 87"/>
                    <a:gd name="T21" fmla="*/ 24 h 26"/>
                    <a:gd name="T22" fmla="*/ 4 w 87"/>
                    <a:gd name="T23" fmla="*/ 25 h 26"/>
                    <a:gd name="T24" fmla="*/ 6 w 87"/>
                    <a:gd name="T25" fmla="*/ 23 h 26"/>
                    <a:gd name="T26" fmla="*/ 6 w 87"/>
                    <a:gd name="T27" fmla="*/ 23 h 26"/>
                    <a:gd name="T28" fmla="*/ 22 w 87"/>
                    <a:gd name="T29" fmla="*/ 18 h 26"/>
                    <a:gd name="T30" fmla="*/ 46 w 87"/>
                    <a:gd name="T31" fmla="*/ 12 h 26"/>
                    <a:gd name="T32" fmla="*/ 87 w 87"/>
                    <a:gd name="T33" fmla="*/ 1 h 26"/>
                    <a:gd name="T34" fmla="*/ 87 w 87"/>
                    <a:gd name="T35" fmla="*/ 0 h 26"/>
                    <a:gd name="T36" fmla="*/ 81 w 87"/>
                    <a:gd name="T37" fmla="*/ 2 h 26"/>
                    <a:gd name="T38" fmla="*/ 34 w 87"/>
                    <a:gd name="T39" fmla="*/ 1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87" h="26">
                      <a:moveTo>
                        <a:pt x="34" y="14"/>
                      </a:moveTo>
                      <a:cubicBezTo>
                        <a:pt x="26" y="16"/>
                        <a:pt x="16" y="17"/>
                        <a:pt x="8" y="21"/>
                      </a:cubicBezTo>
                      <a:cubicBezTo>
                        <a:pt x="5" y="22"/>
                        <a:pt x="3" y="23"/>
                        <a:pt x="1" y="24"/>
                      </a:cubicBezTo>
                      <a:cubicBezTo>
                        <a:pt x="0" y="25"/>
                        <a:pt x="0" y="26"/>
                        <a:pt x="1" y="26"/>
                      </a:cubicBezTo>
                      <a:cubicBezTo>
                        <a:pt x="2" y="26"/>
                        <a:pt x="2" y="26"/>
                        <a:pt x="3" y="26"/>
                      </a:cubicBezTo>
                      <a:cubicBezTo>
                        <a:pt x="14" y="26"/>
                        <a:pt x="27" y="21"/>
                        <a:pt x="37" y="19"/>
                      </a:cubicBezTo>
                      <a:cubicBezTo>
                        <a:pt x="54" y="14"/>
                        <a:pt x="70" y="8"/>
                        <a:pt x="87" y="3"/>
                      </a:cubicBez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73" y="6"/>
                        <a:pt x="60" y="10"/>
                        <a:pt x="46" y="14"/>
                      </a:cubicBezTo>
                      <a:cubicBezTo>
                        <a:pt x="38" y="17"/>
                        <a:pt x="30" y="19"/>
                        <a:pt x="22" y="21"/>
                      </a:cubicBezTo>
                      <a:cubicBezTo>
                        <a:pt x="18" y="22"/>
                        <a:pt x="14" y="23"/>
                        <a:pt x="10" y="24"/>
                      </a:cubicBezTo>
                      <a:cubicBezTo>
                        <a:pt x="8" y="24"/>
                        <a:pt x="5" y="25"/>
                        <a:pt x="4" y="25"/>
                      </a:cubicBezTo>
                      <a:cubicBezTo>
                        <a:pt x="3" y="25"/>
                        <a:pt x="3" y="24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11" y="20"/>
                        <a:pt x="17" y="20"/>
                        <a:pt x="22" y="18"/>
                      </a:cubicBezTo>
                      <a:cubicBezTo>
                        <a:pt x="30" y="16"/>
                        <a:pt x="38" y="14"/>
                        <a:pt x="46" y="12"/>
                      </a:cubicBezTo>
                      <a:cubicBezTo>
                        <a:pt x="60" y="8"/>
                        <a:pt x="73" y="5"/>
                        <a:pt x="87" y="1"/>
                      </a:cubicBezTo>
                      <a:cubicBezTo>
                        <a:pt x="87" y="0"/>
                        <a:pt x="87" y="0"/>
                        <a:pt x="87" y="0"/>
                      </a:cubicBezTo>
                      <a:cubicBezTo>
                        <a:pt x="85" y="0"/>
                        <a:pt x="83" y="1"/>
                        <a:pt x="81" y="2"/>
                      </a:cubicBezTo>
                      <a:cubicBezTo>
                        <a:pt x="65" y="6"/>
                        <a:pt x="49" y="9"/>
                        <a:pt x="3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2" name="Freeform 4737"/>
                <p:cNvSpPr/>
                <p:nvPr/>
              </p:nvSpPr>
              <p:spPr bwMode="auto">
                <a:xfrm>
                  <a:off x="5544" y="-390"/>
                  <a:ext cx="174" cy="61"/>
                </a:xfrm>
                <a:custGeom>
                  <a:avLst/>
                  <a:gdLst>
                    <a:gd name="T0" fmla="*/ 44 w 100"/>
                    <a:gd name="T1" fmla="*/ 16 h 35"/>
                    <a:gd name="T2" fmla="*/ 8 w 100"/>
                    <a:gd name="T3" fmla="*/ 29 h 35"/>
                    <a:gd name="T4" fmla="*/ 0 w 100"/>
                    <a:gd name="T5" fmla="*/ 34 h 35"/>
                    <a:gd name="T6" fmla="*/ 1 w 100"/>
                    <a:gd name="T7" fmla="*/ 35 h 35"/>
                    <a:gd name="T8" fmla="*/ 4 w 100"/>
                    <a:gd name="T9" fmla="*/ 34 h 35"/>
                    <a:gd name="T10" fmla="*/ 55 w 100"/>
                    <a:gd name="T11" fmla="*/ 19 h 35"/>
                    <a:gd name="T12" fmla="*/ 100 w 100"/>
                    <a:gd name="T13" fmla="*/ 7 h 35"/>
                    <a:gd name="T14" fmla="*/ 100 w 100"/>
                    <a:gd name="T15" fmla="*/ 6 h 35"/>
                    <a:gd name="T16" fmla="*/ 10 w 100"/>
                    <a:gd name="T17" fmla="*/ 31 h 35"/>
                    <a:gd name="T18" fmla="*/ 5 w 100"/>
                    <a:gd name="T19" fmla="*/ 33 h 35"/>
                    <a:gd name="T20" fmla="*/ 6 w 100"/>
                    <a:gd name="T21" fmla="*/ 32 h 35"/>
                    <a:gd name="T22" fmla="*/ 6 w 100"/>
                    <a:gd name="T23" fmla="*/ 32 h 35"/>
                    <a:gd name="T24" fmla="*/ 18 w 100"/>
                    <a:gd name="T25" fmla="*/ 26 h 35"/>
                    <a:gd name="T26" fmla="*/ 44 w 100"/>
                    <a:gd name="T27" fmla="*/ 18 h 35"/>
                    <a:gd name="T28" fmla="*/ 99 w 100"/>
                    <a:gd name="T29" fmla="*/ 1 h 35"/>
                    <a:gd name="T30" fmla="*/ 100 w 100"/>
                    <a:gd name="T31" fmla="*/ 1 h 35"/>
                    <a:gd name="T32" fmla="*/ 100 w 100"/>
                    <a:gd name="T33" fmla="*/ 0 h 35"/>
                    <a:gd name="T34" fmla="*/ 96 w 100"/>
                    <a:gd name="T35" fmla="*/ 1 h 35"/>
                    <a:gd name="T36" fmla="*/ 44 w 100"/>
                    <a:gd name="T37" fmla="*/ 16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0" h="35">
                      <a:moveTo>
                        <a:pt x="44" y="16"/>
                      </a:moveTo>
                      <a:cubicBezTo>
                        <a:pt x="32" y="20"/>
                        <a:pt x="19" y="24"/>
                        <a:pt x="8" y="29"/>
                      </a:cubicBezTo>
                      <a:cubicBezTo>
                        <a:pt x="6" y="31"/>
                        <a:pt x="3" y="32"/>
                        <a:pt x="0" y="34"/>
                      </a:cubicBezTo>
                      <a:cubicBezTo>
                        <a:pt x="0" y="34"/>
                        <a:pt x="0" y="35"/>
                        <a:pt x="1" y="35"/>
                      </a:cubicBezTo>
                      <a:cubicBezTo>
                        <a:pt x="2" y="35"/>
                        <a:pt x="3" y="34"/>
                        <a:pt x="4" y="34"/>
                      </a:cubicBezTo>
                      <a:cubicBezTo>
                        <a:pt x="21" y="29"/>
                        <a:pt x="38" y="23"/>
                        <a:pt x="55" y="19"/>
                      </a:cubicBezTo>
                      <a:cubicBezTo>
                        <a:pt x="70" y="15"/>
                        <a:pt x="85" y="11"/>
                        <a:pt x="100" y="7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69" y="13"/>
                        <a:pt x="39" y="22"/>
                        <a:pt x="10" y="31"/>
                      </a:cubicBezTo>
                      <a:cubicBezTo>
                        <a:pt x="9" y="31"/>
                        <a:pt x="6" y="32"/>
                        <a:pt x="5" y="33"/>
                      </a:cubicBezTo>
                      <a:cubicBezTo>
                        <a:pt x="3" y="34"/>
                        <a:pt x="3" y="34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0" y="30"/>
                        <a:pt x="14" y="28"/>
                        <a:pt x="18" y="26"/>
                      </a:cubicBezTo>
                      <a:cubicBezTo>
                        <a:pt x="27" y="23"/>
                        <a:pt x="35" y="20"/>
                        <a:pt x="44" y="18"/>
                      </a:cubicBezTo>
                      <a:cubicBezTo>
                        <a:pt x="62" y="12"/>
                        <a:pt x="81" y="7"/>
                        <a:pt x="99" y="1"/>
                      </a:cubicBezTo>
                      <a:cubicBezTo>
                        <a:pt x="99" y="1"/>
                        <a:pt x="100" y="1"/>
                        <a:pt x="100" y="1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98" y="0"/>
                        <a:pt x="97" y="1"/>
                        <a:pt x="96" y="1"/>
                      </a:cubicBezTo>
                      <a:cubicBezTo>
                        <a:pt x="78" y="6"/>
                        <a:pt x="61" y="11"/>
                        <a:pt x="44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3" name="Freeform 4738"/>
                <p:cNvSpPr/>
                <p:nvPr/>
              </p:nvSpPr>
              <p:spPr bwMode="auto">
                <a:xfrm>
                  <a:off x="5523" y="-375"/>
                  <a:ext cx="195" cy="67"/>
                </a:xfrm>
                <a:custGeom>
                  <a:avLst/>
                  <a:gdLst>
                    <a:gd name="T0" fmla="*/ 51 w 112"/>
                    <a:gd name="T1" fmla="*/ 20 h 38"/>
                    <a:gd name="T2" fmla="*/ 23 w 112"/>
                    <a:gd name="T3" fmla="*/ 28 h 38"/>
                    <a:gd name="T4" fmla="*/ 9 w 112"/>
                    <a:gd name="T5" fmla="*/ 32 h 38"/>
                    <a:gd name="T6" fmla="*/ 0 w 112"/>
                    <a:gd name="T7" fmla="*/ 36 h 38"/>
                    <a:gd name="T8" fmla="*/ 1 w 112"/>
                    <a:gd name="T9" fmla="*/ 37 h 38"/>
                    <a:gd name="T10" fmla="*/ 5 w 112"/>
                    <a:gd name="T11" fmla="*/ 37 h 38"/>
                    <a:gd name="T12" fmla="*/ 62 w 112"/>
                    <a:gd name="T13" fmla="*/ 20 h 38"/>
                    <a:gd name="T14" fmla="*/ 112 w 112"/>
                    <a:gd name="T15" fmla="*/ 6 h 38"/>
                    <a:gd name="T16" fmla="*/ 112 w 112"/>
                    <a:gd name="T17" fmla="*/ 5 h 38"/>
                    <a:gd name="T18" fmla="*/ 65 w 112"/>
                    <a:gd name="T19" fmla="*/ 18 h 38"/>
                    <a:gd name="T20" fmla="*/ 7 w 112"/>
                    <a:gd name="T21" fmla="*/ 35 h 38"/>
                    <a:gd name="T22" fmla="*/ 6 w 112"/>
                    <a:gd name="T23" fmla="*/ 35 h 38"/>
                    <a:gd name="T24" fmla="*/ 8 w 112"/>
                    <a:gd name="T25" fmla="*/ 34 h 38"/>
                    <a:gd name="T26" fmla="*/ 10 w 112"/>
                    <a:gd name="T27" fmla="*/ 33 h 38"/>
                    <a:gd name="T28" fmla="*/ 23 w 112"/>
                    <a:gd name="T29" fmla="*/ 29 h 38"/>
                    <a:gd name="T30" fmla="*/ 54 w 112"/>
                    <a:gd name="T31" fmla="*/ 20 h 38"/>
                    <a:gd name="T32" fmla="*/ 112 w 112"/>
                    <a:gd name="T33" fmla="*/ 2 h 38"/>
                    <a:gd name="T34" fmla="*/ 112 w 112"/>
                    <a:gd name="T35" fmla="*/ 0 h 38"/>
                    <a:gd name="T36" fmla="*/ 108 w 112"/>
                    <a:gd name="T37" fmla="*/ 2 h 38"/>
                    <a:gd name="T38" fmla="*/ 51 w 112"/>
                    <a:gd name="T39" fmla="*/ 2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12" h="38">
                      <a:moveTo>
                        <a:pt x="51" y="20"/>
                      </a:moveTo>
                      <a:cubicBezTo>
                        <a:pt x="42" y="23"/>
                        <a:pt x="32" y="26"/>
                        <a:pt x="23" y="28"/>
                      </a:cubicBezTo>
                      <a:cubicBezTo>
                        <a:pt x="18" y="29"/>
                        <a:pt x="14" y="30"/>
                        <a:pt x="9" y="32"/>
                      </a:cubicBezTo>
                      <a:cubicBezTo>
                        <a:pt x="6" y="33"/>
                        <a:pt x="3" y="35"/>
                        <a:pt x="0" y="36"/>
                      </a:cubicBezTo>
                      <a:cubicBezTo>
                        <a:pt x="0" y="37"/>
                        <a:pt x="0" y="38"/>
                        <a:pt x="1" y="37"/>
                      </a:cubicBezTo>
                      <a:cubicBezTo>
                        <a:pt x="2" y="37"/>
                        <a:pt x="4" y="37"/>
                        <a:pt x="5" y="37"/>
                      </a:cubicBezTo>
                      <a:cubicBezTo>
                        <a:pt x="25" y="33"/>
                        <a:pt x="43" y="25"/>
                        <a:pt x="62" y="20"/>
                      </a:cubicBezTo>
                      <a:cubicBezTo>
                        <a:pt x="79" y="16"/>
                        <a:pt x="95" y="11"/>
                        <a:pt x="112" y="6"/>
                      </a:cubicBezTo>
                      <a:cubicBezTo>
                        <a:pt x="112" y="5"/>
                        <a:pt x="112" y="5"/>
                        <a:pt x="112" y="5"/>
                      </a:cubicBezTo>
                      <a:cubicBezTo>
                        <a:pt x="96" y="10"/>
                        <a:pt x="81" y="14"/>
                        <a:pt x="65" y="18"/>
                      </a:cubicBezTo>
                      <a:cubicBezTo>
                        <a:pt x="46" y="23"/>
                        <a:pt x="26" y="31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0" y="36"/>
                        <a:pt x="5" y="35"/>
                        <a:pt x="8" y="34"/>
                      </a:cubicBezTo>
                      <a:cubicBezTo>
                        <a:pt x="9" y="33"/>
                        <a:pt x="10" y="33"/>
                        <a:pt x="10" y="33"/>
                      </a:cubicBezTo>
                      <a:cubicBezTo>
                        <a:pt x="15" y="31"/>
                        <a:pt x="19" y="30"/>
                        <a:pt x="23" y="29"/>
                      </a:cubicBezTo>
                      <a:cubicBezTo>
                        <a:pt x="34" y="27"/>
                        <a:pt x="44" y="24"/>
                        <a:pt x="54" y="20"/>
                      </a:cubicBezTo>
                      <a:cubicBezTo>
                        <a:pt x="73" y="14"/>
                        <a:pt x="92" y="8"/>
                        <a:pt x="112" y="2"/>
                      </a:cubicBezTo>
                      <a:cubicBezTo>
                        <a:pt x="112" y="0"/>
                        <a:pt x="112" y="0"/>
                        <a:pt x="112" y="0"/>
                      </a:cubicBezTo>
                      <a:cubicBezTo>
                        <a:pt x="110" y="1"/>
                        <a:pt x="109" y="1"/>
                        <a:pt x="108" y="2"/>
                      </a:cubicBezTo>
                      <a:cubicBezTo>
                        <a:pt x="89" y="8"/>
                        <a:pt x="70" y="14"/>
                        <a:pt x="5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4" name="Freeform 4739"/>
                <p:cNvSpPr/>
                <p:nvPr/>
              </p:nvSpPr>
              <p:spPr bwMode="auto">
                <a:xfrm>
                  <a:off x="5589" y="-409"/>
                  <a:ext cx="129" cy="33"/>
                </a:xfrm>
                <a:custGeom>
                  <a:avLst/>
                  <a:gdLst>
                    <a:gd name="T0" fmla="*/ 4 w 74"/>
                    <a:gd name="T1" fmla="*/ 17 h 19"/>
                    <a:gd name="T2" fmla="*/ 1 w 74"/>
                    <a:gd name="T3" fmla="*/ 17 h 19"/>
                    <a:gd name="T4" fmla="*/ 1 w 74"/>
                    <a:gd name="T5" fmla="*/ 19 h 19"/>
                    <a:gd name="T6" fmla="*/ 2 w 74"/>
                    <a:gd name="T7" fmla="*/ 18 h 19"/>
                    <a:gd name="T8" fmla="*/ 45 w 74"/>
                    <a:gd name="T9" fmla="*/ 9 h 19"/>
                    <a:gd name="T10" fmla="*/ 74 w 74"/>
                    <a:gd name="T11" fmla="*/ 1 h 19"/>
                    <a:gd name="T12" fmla="*/ 74 w 74"/>
                    <a:gd name="T13" fmla="*/ 0 h 19"/>
                    <a:gd name="T14" fmla="*/ 45 w 74"/>
                    <a:gd name="T15" fmla="*/ 7 h 19"/>
                    <a:gd name="T16" fmla="*/ 4 w 74"/>
                    <a:gd name="T1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9">
                      <a:moveTo>
                        <a:pt x="4" y="17"/>
                      </a:moveTo>
                      <a:cubicBezTo>
                        <a:pt x="3" y="17"/>
                        <a:pt x="2" y="17"/>
                        <a:pt x="1" y="17"/>
                      </a:cubicBezTo>
                      <a:cubicBezTo>
                        <a:pt x="0" y="18"/>
                        <a:pt x="0" y="19"/>
                        <a:pt x="1" y="19"/>
                      </a:cubicBezTo>
                      <a:cubicBezTo>
                        <a:pt x="1" y="19"/>
                        <a:pt x="2" y="18"/>
                        <a:pt x="2" y="18"/>
                      </a:cubicBezTo>
                      <a:cubicBezTo>
                        <a:pt x="17" y="14"/>
                        <a:pt x="31" y="12"/>
                        <a:pt x="45" y="9"/>
                      </a:cubicBezTo>
                      <a:cubicBezTo>
                        <a:pt x="55" y="6"/>
                        <a:pt x="64" y="4"/>
                        <a:pt x="74" y="1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64" y="2"/>
                        <a:pt x="54" y="5"/>
                        <a:pt x="45" y="7"/>
                      </a:cubicBezTo>
                      <a:cubicBezTo>
                        <a:pt x="31" y="11"/>
                        <a:pt x="17" y="13"/>
                        <a:pt x="4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5" name="Freeform 4740"/>
                <p:cNvSpPr/>
                <p:nvPr/>
              </p:nvSpPr>
              <p:spPr bwMode="auto">
                <a:xfrm>
                  <a:off x="5497" y="-361"/>
                  <a:ext cx="221" cy="79"/>
                </a:xfrm>
                <a:custGeom>
                  <a:avLst/>
                  <a:gdLst>
                    <a:gd name="T0" fmla="*/ 60 w 127"/>
                    <a:gd name="T1" fmla="*/ 21 h 45"/>
                    <a:gd name="T2" fmla="*/ 29 w 127"/>
                    <a:gd name="T3" fmla="*/ 33 h 45"/>
                    <a:gd name="T4" fmla="*/ 10 w 127"/>
                    <a:gd name="T5" fmla="*/ 40 h 45"/>
                    <a:gd name="T6" fmla="*/ 1 w 127"/>
                    <a:gd name="T7" fmla="*/ 43 h 45"/>
                    <a:gd name="T8" fmla="*/ 1 w 127"/>
                    <a:gd name="T9" fmla="*/ 44 h 45"/>
                    <a:gd name="T10" fmla="*/ 7 w 127"/>
                    <a:gd name="T11" fmla="*/ 43 h 45"/>
                    <a:gd name="T12" fmla="*/ 67 w 127"/>
                    <a:gd name="T13" fmla="*/ 26 h 45"/>
                    <a:gd name="T14" fmla="*/ 127 w 127"/>
                    <a:gd name="T15" fmla="*/ 7 h 45"/>
                    <a:gd name="T16" fmla="*/ 127 w 127"/>
                    <a:gd name="T17" fmla="*/ 6 h 45"/>
                    <a:gd name="T18" fmla="*/ 69 w 127"/>
                    <a:gd name="T19" fmla="*/ 24 h 45"/>
                    <a:gd name="T20" fmla="*/ 19 w 127"/>
                    <a:gd name="T21" fmla="*/ 38 h 45"/>
                    <a:gd name="T22" fmla="*/ 33 w 127"/>
                    <a:gd name="T23" fmla="*/ 33 h 45"/>
                    <a:gd name="T24" fmla="*/ 67 w 127"/>
                    <a:gd name="T25" fmla="*/ 20 h 45"/>
                    <a:gd name="T26" fmla="*/ 127 w 127"/>
                    <a:gd name="T27" fmla="*/ 2 h 45"/>
                    <a:gd name="T28" fmla="*/ 127 w 127"/>
                    <a:gd name="T29" fmla="*/ 0 h 45"/>
                    <a:gd name="T30" fmla="*/ 123 w 127"/>
                    <a:gd name="T31" fmla="*/ 1 h 45"/>
                    <a:gd name="T32" fmla="*/ 60 w 127"/>
                    <a:gd name="T33" fmla="*/ 2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7" h="45">
                      <a:moveTo>
                        <a:pt x="60" y="21"/>
                      </a:moveTo>
                      <a:cubicBezTo>
                        <a:pt x="50" y="25"/>
                        <a:pt x="40" y="29"/>
                        <a:pt x="29" y="33"/>
                      </a:cubicBezTo>
                      <a:cubicBezTo>
                        <a:pt x="23" y="36"/>
                        <a:pt x="16" y="38"/>
                        <a:pt x="10" y="40"/>
                      </a:cubicBezTo>
                      <a:cubicBezTo>
                        <a:pt x="7" y="41"/>
                        <a:pt x="4" y="42"/>
                        <a:pt x="1" y="43"/>
                      </a:cubicBezTo>
                      <a:cubicBezTo>
                        <a:pt x="0" y="44"/>
                        <a:pt x="1" y="45"/>
                        <a:pt x="1" y="44"/>
                      </a:cubicBezTo>
                      <a:cubicBezTo>
                        <a:pt x="3" y="44"/>
                        <a:pt x="5" y="43"/>
                        <a:pt x="7" y="43"/>
                      </a:cubicBezTo>
                      <a:cubicBezTo>
                        <a:pt x="27" y="37"/>
                        <a:pt x="47" y="32"/>
                        <a:pt x="67" y="26"/>
                      </a:cubicBezTo>
                      <a:cubicBezTo>
                        <a:pt x="87" y="20"/>
                        <a:pt x="107" y="13"/>
                        <a:pt x="127" y="7"/>
                      </a:cubicBezTo>
                      <a:cubicBezTo>
                        <a:pt x="127" y="6"/>
                        <a:pt x="127" y="6"/>
                        <a:pt x="127" y="6"/>
                      </a:cubicBezTo>
                      <a:cubicBezTo>
                        <a:pt x="108" y="12"/>
                        <a:pt x="89" y="18"/>
                        <a:pt x="69" y="24"/>
                      </a:cubicBezTo>
                      <a:cubicBezTo>
                        <a:pt x="53" y="29"/>
                        <a:pt x="36" y="33"/>
                        <a:pt x="19" y="38"/>
                      </a:cubicBezTo>
                      <a:cubicBezTo>
                        <a:pt x="24" y="37"/>
                        <a:pt x="28" y="35"/>
                        <a:pt x="33" y="33"/>
                      </a:cubicBezTo>
                      <a:cubicBezTo>
                        <a:pt x="44" y="29"/>
                        <a:pt x="55" y="24"/>
                        <a:pt x="67" y="20"/>
                      </a:cubicBezTo>
                      <a:cubicBezTo>
                        <a:pt x="86" y="13"/>
                        <a:pt x="107" y="7"/>
                        <a:pt x="127" y="2"/>
                      </a:cubicBezTo>
                      <a:cubicBezTo>
                        <a:pt x="127" y="0"/>
                        <a:pt x="127" y="0"/>
                        <a:pt x="127" y="0"/>
                      </a:cubicBezTo>
                      <a:cubicBezTo>
                        <a:pt x="126" y="1"/>
                        <a:pt x="124" y="1"/>
                        <a:pt x="123" y="1"/>
                      </a:cubicBezTo>
                      <a:cubicBezTo>
                        <a:pt x="102" y="8"/>
                        <a:pt x="81" y="14"/>
                        <a:pt x="60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6" name="Freeform 4741"/>
                <p:cNvSpPr/>
                <p:nvPr/>
              </p:nvSpPr>
              <p:spPr bwMode="auto">
                <a:xfrm>
                  <a:off x="5490" y="-341"/>
                  <a:ext cx="228" cy="69"/>
                </a:xfrm>
                <a:custGeom>
                  <a:avLst/>
                  <a:gdLst>
                    <a:gd name="T0" fmla="*/ 6 w 131"/>
                    <a:gd name="T1" fmla="*/ 36 h 40"/>
                    <a:gd name="T2" fmla="*/ 1 w 131"/>
                    <a:gd name="T3" fmla="*/ 39 h 40"/>
                    <a:gd name="T4" fmla="*/ 1 w 131"/>
                    <a:gd name="T5" fmla="*/ 40 h 40"/>
                    <a:gd name="T6" fmla="*/ 4 w 131"/>
                    <a:gd name="T7" fmla="*/ 39 h 40"/>
                    <a:gd name="T8" fmla="*/ 67 w 131"/>
                    <a:gd name="T9" fmla="*/ 20 h 40"/>
                    <a:gd name="T10" fmla="*/ 131 w 131"/>
                    <a:gd name="T11" fmla="*/ 1 h 40"/>
                    <a:gd name="T12" fmla="*/ 131 w 131"/>
                    <a:gd name="T13" fmla="*/ 0 h 40"/>
                    <a:gd name="T14" fmla="*/ 70 w 131"/>
                    <a:gd name="T15" fmla="*/ 18 h 40"/>
                    <a:gd name="T16" fmla="*/ 6 w 131"/>
                    <a:gd name="T17" fmla="*/ 3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1" h="40">
                      <a:moveTo>
                        <a:pt x="6" y="36"/>
                      </a:moveTo>
                      <a:cubicBezTo>
                        <a:pt x="5" y="37"/>
                        <a:pt x="3" y="38"/>
                        <a:pt x="1" y="39"/>
                      </a:cubicBezTo>
                      <a:cubicBezTo>
                        <a:pt x="0" y="39"/>
                        <a:pt x="1" y="40"/>
                        <a:pt x="1" y="40"/>
                      </a:cubicBezTo>
                      <a:cubicBezTo>
                        <a:pt x="2" y="39"/>
                        <a:pt x="3" y="39"/>
                        <a:pt x="4" y="39"/>
                      </a:cubicBezTo>
                      <a:cubicBezTo>
                        <a:pt x="25" y="31"/>
                        <a:pt x="46" y="27"/>
                        <a:pt x="67" y="20"/>
                      </a:cubicBezTo>
                      <a:cubicBezTo>
                        <a:pt x="88" y="14"/>
                        <a:pt x="109" y="8"/>
                        <a:pt x="131" y="1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cubicBezTo>
                        <a:pt x="110" y="6"/>
                        <a:pt x="90" y="12"/>
                        <a:pt x="70" y="18"/>
                      </a:cubicBezTo>
                      <a:cubicBezTo>
                        <a:pt x="49" y="24"/>
                        <a:pt x="27" y="29"/>
                        <a:pt x="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7" name="Freeform 4742"/>
                <p:cNvSpPr/>
                <p:nvPr/>
              </p:nvSpPr>
              <p:spPr bwMode="auto">
                <a:xfrm>
                  <a:off x="5473" y="-327"/>
                  <a:ext cx="245" cy="76"/>
                </a:xfrm>
                <a:custGeom>
                  <a:avLst/>
                  <a:gdLst>
                    <a:gd name="T0" fmla="*/ 33 w 141"/>
                    <a:gd name="T1" fmla="*/ 32 h 44"/>
                    <a:gd name="T2" fmla="*/ 6 w 141"/>
                    <a:gd name="T3" fmla="*/ 40 h 44"/>
                    <a:gd name="T4" fmla="*/ 0 w 141"/>
                    <a:gd name="T5" fmla="*/ 42 h 44"/>
                    <a:gd name="T6" fmla="*/ 1 w 141"/>
                    <a:gd name="T7" fmla="*/ 43 h 44"/>
                    <a:gd name="T8" fmla="*/ 3 w 141"/>
                    <a:gd name="T9" fmla="*/ 43 h 44"/>
                    <a:gd name="T10" fmla="*/ 141 w 141"/>
                    <a:gd name="T11" fmla="*/ 6 h 44"/>
                    <a:gd name="T12" fmla="*/ 141 w 141"/>
                    <a:gd name="T13" fmla="*/ 5 h 44"/>
                    <a:gd name="T14" fmla="*/ 22 w 141"/>
                    <a:gd name="T15" fmla="*/ 37 h 44"/>
                    <a:gd name="T16" fmla="*/ 30 w 141"/>
                    <a:gd name="T17" fmla="*/ 34 h 44"/>
                    <a:gd name="T18" fmla="*/ 69 w 141"/>
                    <a:gd name="T19" fmla="*/ 23 h 44"/>
                    <a:gd name="T20" fmla="*/ 141 w 141"/>
                    <a:gd name="T21" fmla="*/ 1 h 44"/>
                    <a:gd name="T22" fmla="*/ 141 w 141"/>
                    <a:gd name="T23" fmla="*/ 0 h 44"/>
                    <a:gd name="T24" fmla="*/ 68 w 141"/>
                    <a:gd name="T25" fmla="*/ 21 h 44"/>
                    <a:gd name="T26" fmla="*/ 33 w 141"/>
                    <a:gd name="T27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1" h="44">
                      <a:moveTo>
                        <a:pt x="33" y="32"/>
                      </a:moveTo>
                      <a:cubicBezTo>
                        <a:pt x="24" y="35"/>
                        <a:pt x="14" y="37"/>
                        <a:pt x="6" y="40"/>
                      </a:cubicBezTo>
                      <a:cubicBezTo>
                        <a:pt x="4" y="41"/>
                        <a:pt x="2" y="41"/>
                        <a:pt x="0" y="42"/>
                      </a:cubicBezTo>
                      <a:cubicBezTo>
                        <a:pt x="0" y="42"/>
                        <a:pt x="0" y="44"/>
                        <a:pt x="1" y="43"/>
                      </a:cubicBezTo>
                      <a:cubicBezTo>
                        <a:pt x="2" y="43"/>
                        <a:pt x="2" y="43"/>
                        <a:pt x="3" y="43"/>
                      </a:cubicBezTo>
                      <a:cubicBezTo>
                        <a:pt x="49" y="31"/>
                        <a:pt x="95" y="18"/>
                        <a:pt x="141" y="6"/>
                      </a:cubicBezTo>
                      <a:cubicBezTo>
                        <a:pt x="141" y="5"/>
                        <a:pt x="141" y="5"/>
                        <a:pt x="141" y="5"/>
                      </a:cubicBezTo>
                      <a:cubicBezTo>
                        <a:pt x="101" y="15"/>
                        <a:pt x="61" y="26"/>
                        <a:pt x="22" y="37"/>
                      </a:cubicBezTo>
                      <a:cubicBezTo>
                        <a:pt x="24" y="36"/>
                        <a:pt x="27" y="35"/>
                        <a:pt x="30" y="34"/>
                      </a:cubicBezTo>
                      <a:cubicBezTo>
                        <a:pt x="43" y="30"/>
                        <a:pt x="56" y="27"/>
                        <a:pt x="69" y="23"/>
                      </a:cubicBezTo>
                      <a:cubicBezTo>
                        <a:pt x="93" y="16"/>
                        <a:pt x="117" y="8"/>
                        <a:pt x="141" y="1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17" y="7"/>
                        <a:pt x="92" y="14"/>
                        <a:pt x="68" y="21"/>
                      </a:cubicBezTo>
                      <a:cubicBezTo>
                        <a:pt x="56" y="25"/>
                        <a:pt x="44" y="29"/>
                        <a:pt x="3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8" name="Freeform 4743"/>
                <p:cNvSpPr/>
                <p:nvPr/>
              </p:nvSpPr>
              <p:spPr bwMode="auto">
                <a:xfrm>
                  <a:off x="5487" y="-336"/>
                  <a:ext cx="231" cy="71"/>
                </a:xfrm>
                <a:custGeom>
                  <a:avLst/>
                  <a:gdLst>
                    <a:gd name="T0" fmla="*/ 1 w 133"/>
                    <a:gd name="T1" fmla="*/ 39 h 41"/>
                    <a:gd name="T2" fmla="*/ 1 w 133"/>
                    <a:gd name="T3" fmla="*/ 40 h 41"/>
                    <a:gd name="T4" fmla="*/ 3 w 133"/>
                    <a:gd name="T5" fmla="*/ 40 h 41"/>
                    <a:gd name="T6" fmla="*/ 133 w 133"/>
                    <a:gd name="T7" fmla="*/ 1 h 41"/>
                    <a:gd name="T8" fmla="*/ 133 w 133"/>
                    <a:gd name="T9" fmla="*/ 0 h 41"/>
                    <a:gd name="T10" fmla="*/ 4 w 133"/>
                    <a:gd name="T11" fmla="*/ 38 h 41"/>
                    <a:gd name="T12" fmla="*/ 1 w 133"/>
                    <a:gd name="T13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3" h="41">
                      <a:moveTo>
                        <a:pt x="1" y="39"/>
                      </a:moveTo>
                      <a:cubicBezTo>
                        <a:pt x="0" y="39"/>
                        <a:pt x="0" y="41"/>
                        <a:pt x="1" y="40"/>
                      </a:cubicBezTo>
                      <a:cubicBezTo>
                        <a:pt x="2" y="40"/>
                        <a:pt x="2" y="40"/>
                        <a:pt x="3" y="40"/>
                      </a:cubicBezTo>
                      <a:cubicBezTo>
                        <a:pt x="46" y="26"/>
                        <a:pt x="89" y="13"/>
                        <a:pt x="133" y="1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90" y="11"/>
                        <a:pt x="47" y="24"/>
                        <a:pt x="4" y="38"/>
                      </a:cubicBezTo>
                      <a:cubicBezTo>
                        <a:pt x="3" y="38"/>
                        <a:pt x="2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9" name="Freeform 4744"/>
                <p:cNvSpPr/>
                <p:nvPr/>
              </p:nvSpPr>
              <p:spPr bwMode="auto">
                <a:xfrm>
                  <a:off x="5466" y="-314"/>
                  <a:ext cx="252" cy="72"/>
                </a:xfrm>
                <a:custGeom>
                  <a:avLst/>
                  <a:gdLst>
                    <a:gd name="T0" fmla="*/ 41 w 145"/>
                    <a:gd name="T1" fmla="*/ 28 h 41"/>
                    <a:gd name="T2" fmla="*/ 4 w 145"/>
                    <a:gd name="T3" fmla="*/ 38 h 41"/>
                    <a:gd name="T4" fmla="*/ 1 w 145"/>
                    <a:gd name="T5" fmla="*/ 39 h 41"/>
                    <a:gd name="T6" fmla="*/ 1 w 145"/>
                    <a:gd name="T7" fmla="*/ 41 h 41"/>
                    <a:gd name="T8" fmla="*/ 2 w 145"/>
                    <a:gd name="T9" fmla="*/ 40 h 41"/>
                    <a:gd name="T10" fmla="*/ 38 w 145"/>
                    <a:gd name="T11" fmla="*/ 30 h 41"/>
                    <a:gd name="T12" fmla="*/ 79 w 145"/>
                    <a:gd name="T13" fmla="*/ 19 h 41"/>
                    <a:gd name="T14" fmla="*/ 145 w 145"/>
                    <a:gd name="T15" fmla="*/ 1 h 41"/>
                    <a:gd name="T16" fmla="*/ 145 w 145"/>
                    <a:gd name="T17" fmla="*/ 0 h 41"/>
                    <a:gd name="T18" fmla="*/ 81 w 145"/>
                    <a:gd name="T19" fmla="*/ 17 h 41"/>
                    <a:gd name="T20" fmla="*/ 41 w 145"/>
                    <a:gd name="T21" fmla="*/ 28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5" h="41">
                      <a:moveTo>
                        <a:pt x="41" y="28"/>
                      </a:moveTo>
                      <a:cubicBezTo>
                        <a:pt x="28" y="31"/>
                        <a:pt x="16" y="34"/>
                        <a:pt x="4" y="38"/>
                      </a:cubicBezTo>
                      <a:cubicBezTo>
                        <a:pt x="3" y="39"/>
                        <a:pt x="2" y="39"/>
                        <a:pt x="1" y="39"/>
                      </a:cubicBezTo>
                      <a:cubicBezTo>
                        <a:pt x="0" y="40"/>
                        <a:pt x="1" y="41"/>
                        <a:pt x="1" y="41"/>
                      </a:cubicBezTo>
                      <a:cubicBezTo>
                        <a:pt x="2" y="40"/>
                        <a:pt x="2" y="40"/>
                        <a:pt x="2" y="40"/>
                      </a:cubicBezTo>
                      <a:cubicBezTo>
                        <a:pt x="14" y="36"/>
                        <a:pt x="26" y="33"/>
                        <a:pt x="38" y="30"/>
                      </a:cubicBezTo>
                      <a:cubicBezTo>
                        <a:pt x="52" y="27"/>
                        <a:pt x="65" y="23"/>
                        <a:pt x="79" y="19"/>
                      </a:cubicBezTo>
                      <a:cubicBezTo>
                        <a:pt x="100" y="13"/>
                        <a:pt x="123" y="7"/>
                        <a:pt x="145" y="1"/>
                      </a:cubicBezTo>
                      <a:cubicBezTo>
                        <a:pt x="145" y="0"/>
                        <a:pt x="145" y="0"/>
                        <a:pt x="145" y="0"/>
                      </a:cubicBezTo>
                      <a:cubicBezTo>
                        <a:pt x="124" y="5"/>
                        <a:pt x="102" y="11"/>
                        <a:pt x="81" y="17"/>
                      </a:cubicBezTo>
                      <a:cubicBezTo>
                        <a:pt x="68" y="21"/>
                        <a:pt x="55" y="25"/>
                        <a:pt x="4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0" name="Freeform 4745"/>
                <p:cNvSpPr/>
                <p:nvPr/>
              </p:nvSpPr>
              <p:spPr bwMode="auto">
                <a:xfrm>
                  <a:off x="5459" y="-301"/>
                  <a:ext cx="259" cy="68"/>
                </a:xfrm>
                <a:custGeom>
                  <a:avLst/>
                  <a:gdLst>
                    <a:gd name="T0" fmla="*/ 3 w 149"/>
                    <a:gd name="T1" fmla="*/ 37 h 39"/>
                    <a:gd name="T2" fmla="*/ 1 w 149"/>
                    <a:gd name="T3" fmla="*/ 37 h 39"/>
                    <a:gd name="T4" fmla="*/ 1 w 149"/>
                    <a:gd name="T5" fmla="*/ 39 h 39"/>
                    <a:gd name="T6" fmla="*/ 1 w 149"/>
                    <a:gd name="T7" fmla="*/ 39 h 39"/>
                    <a:gd name="T8" fmla="*/ 82 w 149"/>
                    <a:gd name="T9" fmla="*/ 18 h 39"/>
                    <a:gd name="T10" fmla="*/ 149 w 149"/>
                    <a:gd name="T11" fmla="*/ 2 h 39"/>
                    <a:gd name="T12" fmla="*/ 149 w 149"/>
                    <a:gd name="T13" fmla="*/ 0 h 39"/>
                    <a:gd name="T14" fmla="*/ 85 w 149"/>
                    <a:gd name="T15" fmla="*/ 16 h 39"/>
                    <a:gd name="T16" fmla="*/ 3 w 149"/>
                    <a:gd name="T17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39">
                      <a:moveTo>
                        <a:pt x="3" y="37"/>
                      </a:moveTo>
                      <a:cubicBezTo>
                        <a:pt x="2" y="37"/>
                        <a:pt x="2" y="37"/>
                        <a:pt x="1" y="37"/>
                      </a:cubicBezTo>
                      <a:cubicBezTo>
                        <a:pt x="0" y="38"/>
                        <a:pt x="1" y="38"/>
                        <a:pt x="1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28" y="30"/>
                        <a:pt x="55" y="25"/>
                        <a:pt x="82" y="18"/>
                      </a:cubicBezTo>
                      <a:cubicBezTo>
                        <a:pt x="104" y="13"/>
                        <a:pt x="126" y="7"/>
                        <a:pt x="149" y="2"/>
                      </a:cubicBezTo>
                      <a:cubicBezTo>
                        <a:pt x="149" y="0"/>
                        <a:pt x="149" y="0"/>
                        <a:pt x="149" y="0"/>
                      </a:cubicBezTo>
                      <a:cubicBezTo>
                        <a:pt x="127" y="5"/>
                        <a:pt x="106" y="11"/>
                        <a:pt x="85" y="16"/>
                      </a:cubicBezTo>
                      <a:cubicBezTo>
                        <a:pt x="57" y="23"/>
                        <a:pt x="30" y="28"/>
                        <a:pt x="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1" name="Freeform 4746"/>
                <p:cNvSpPr/>
                <p:nvPr/>
              </p:nvSpPr>
              <p:spPr bwMode="auto">
                <a:xfrm>
                  <a:off x="5419" y="-286"/>
                  <a:ext cx="299" cy="93"/>
                </a:xfrm>
                <a:custGeom>
                  <a:avLst/>
                  <a:gdLst>
                    <a:gd name="T0" fmla="*/ 12 w 172"/>
                    <a:gd name="T1" fmla="*/ 47 h 53"/>
                    <a:gd name="T2" fmla="*/ 6 w 172"/>
                    <a:gd name="T3" fmla="*/ 50 h 53"/>
                    <a:gd name="T4" fmla="*/ 6 w 172"/>
                    <a:gd name="T5" fmla="*/ 50 h 53"/>
                    <a:gd name="T6" fmla="*/ 4 w 172"/>
                    <a:gd name="T7" fmla="*/ 50 h 53"/>
                    <a:gd name="T8" fmla="*/ 0 w 172"/>
                    <a:gd name="T9" fmla="*/ 52 h 53"/>
                    <a:gd name="T10" fmla="*/ 1 w 172"/>
                    <a:gd name="T11" fmla="*/ 53 h 53"/>
                    <a:gd name="T12" fmla="*/ 4 w 172"/>
                    <a:gd name="T13" fmla="*/ 52 h 53"/>
                    <a:gd name="T14" fmla="*/ 163 w 172"/>
                    <a:gd name="T15" fmla="*/ 8 h 53"/>
                    <a:gd name="T16" fmla="*/ 172 w 172"/>
                    <a:gd name="T17" fmla="*/ 6 h 53"/>
                    <a:gd name="T18" fmla="*/ 172 w 172"/>
                    <a:gd name="T19" fmla="*/ 5 h 53"/>
                    <a:gd name="T20" fmla="*/ 163 w 172"/>
                    <a:gd name="T21" fmla="*/ 7 h 53"/>
                    <a:gd name="T22" fmla="*/ 81 w 172"/>
                    <a:gd name="T23" fmla="*/ 28 h 53"/>
                    <a:gd name="T24" fmla="*/ 43 w 172"/>
                    <a:gd name="T25" fmla="*/ 39 h 53"/>
                    <a:gd name="T26" fmla="*/ 29 w 172"/>
                    <a:gd name="T27" fmla="*/ 43 h 53"/>
                    <a:gd name="T28" fmla="*/ 80 w 172"/>
                    <a:gd name="T29" fmla="*/ 26 h 53"/>
                    <a:gd name="T30" fmla="*/ 159 w 172"/>
                    <a:gd name="T31" fmla="*/ 4 h 53"/>
                    <a:gd name="T32" fmla="*/ 172 w 172"/>
                    <a:gd name="T33" fmla="*/ 1 h 53"/>
                    <a:gd name="T34" fmla="*/ 172 w 172"/>
                    <a:gd name="T35" fmla="*/ 0 h 53"/>
                    <a:gd name="T36" fmla="*/ 168 w 172"/>
                    <a:gd name="T37" fmla="*/ 0 h 53"/>
                    <a:gd name="T38" fmla="*/ 12 w 172"/>
                    <a:gd name="T39" fmla="*/ 47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72" h="53">
                      <a:moveTo>
                        <a:pt x="12" y="47"/>
                      </a:moveTo>
                      <a:cubicBezTo>
                        <a:pt x="10" y="48"/>
                        <a:pt x="8" y="49"/>
                        <a:pt x="6" y="50"/>
                      </a:cubicBezTo>
                      <a:cubicBezTo>
                        <a:pt x="6" y="50"/>
                        <a:pt x="6" y="50"/>
                        <a:pt x="6" y="50"/>
                      </a:cubicBezTo>
                      <a:cubicBezTo>
                        <a:pt x="5" y="50"/>
                        <a:pt x="4" y="50"/>
                        <a:pt x="4" y="50"/>
                      </a:cubicBezTo>
                      <a:cubicBezTo>
                        <a:pt x="3" y="51"/>
                        <a:pt x="2" y="51"/>
                        <a:pt x="0" y="52"/>
                      </a:cubicBezTo>
                      <a:cubicBezTo>
                        <a:pt x="0" y="52"/>
                        <a:pt x="0" y="53"/>
                        <a:pt x="1" y="53"/>
                      </a:cubicBezTo>
                      <a:cubicBezTo>
                        <a:pt x="2" y="53"/>
                        <a:pt x="3" y="52"/>
                        <a:pt x="4" y="52"/>
                      </a:cubicBezTo>
                      <a:cubicBezTo>
                        <a:pt x="57" y="37"/>
                        <a:pt x="110" y="21"/>
                        <a:pt x="163" y="8"/>
                      </a:cubicBezTo>
                      <a:cubicBezTo>
                        <a:pt x="166" y="7"/>
                        <a:pt x="169" y="7"/>
                        <a:pt x="172" y="6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69" y="5"/>
                        <a:pt x="166" y="6"/>
                        <a:pt x="163" y="7"/>
                      </a:cubicBezTo>
                      <a:cubicBezTo>
                        <a:pt x="136" y="13"/>
                        <a:pt x="108" y="21"/>
                        <a:pt x="81" y="28"/>
                      </a:cubicBezTo>
                      <a:cubicBezTo>
                        <a:pt x="68" y="32"/>
                        <a:pt x="56" y="36"/>
                        <a:pt x="43" y="39"/>
                      </a:cubicBezTo>
                      <a:cubicBezTo>
                        <a:pt x="38" y="41"/>
                        <a:pt x="33" y="42"/>
                        <a:pt x="29" y="43"/>
                      </a:cubicBezTo>
                      <a:cubicBezTo>
                        <a:pt x="46" y="37"/>
                        <a:pt x="63" y="31"/>
                        <a:pt x="80" y="26"/>
                      </a:cubicBezTo>
                      <a:cubicBezTo>
                        <a:pt x="106" y="18"/>
                        <a:pt x="133" y="11"/>
                        <a:pt x="159" y="4"/>
                      </a:cubicBezTo>
                      <a:cubicBezTo>
                        <a:pt x="163" y="3"/>
                        <a:pt x="168" y="2"/>
                        <a:pt x="172" y="1"/>
                      </a:cubicBezTo>
                      <a:cubicBezTo>
                        <a:pt x="172" y="0"/>
                        <a:pt x="172" y="0"/>
                        <a:pt x="172" y="0"/>
                      </a:cubicBezTo>
                      <a:cubicBezTo>
                        <a:pt x="171" y="0"/>
                        <a:pt x="169" y="0"/>
                        <a:pt x="168" y="0"/>
                      </a:cubicBezTo>
                      <a:cubicBezTo>
                        <a:pt x="116" y="14"/>
                        <a:pt x="64" y="29"/>
                        <a:pt x="12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2" name="Freeform 4747"/>
                <p:cNvSpPr/>
                <p:nvPr/>
              </p:nvSpPr>
              <p:spPr bwMode="auto">
                <a:xfrm>
                  <a:off x="5400" y="-263"/>
                  <a:ext cx="318" cy="106"/>
                </a:xfrm>
                <a:custGeom>
                  <a:avLst/>
                  <a:gdLst>
                    <a:gd name="T0" fmla="*/ 94 w 183"/>
                    <a:gd name="T1" fmla="*/ 22 h 61"/>
                    <a:gd name="T2" fmla="*/ 18 w 183"/>
                    <a:gd name="T3" fmla="*/ 45 h 61"/>
                    <a:gd name="T4" fmla="*/ 5 w 183"/>
                    <a:gd name="T5" fmla="*/ 50 h 61"/>
                    <a:gd name="T6" fmla="*/ 1 w 183"/>
                    <a:gd name="T7" fmla="*/ 52 h 61"/>
                    <a:gd name="T8" fmla="*/ 1 w 183"/>
                    <a:gd name="T9" fmla="*/ 52 h 61"/>
                    <a:gd name="T10" fmla="*/ 0 w 183"/>
                    <a:gd name="T11" fmla="*/ 52 h 61"/>
                    <a:gd name="T12" fmla="*/ 1 w 183"/>
                    <a:gd name="T13" fmla="*/ 54 h 61"/>
                    <a:gd name="T14" fmla="*/ 3 w 183"/>
                    <a:gd name="T15" fmla="*/ 54 h 61"/>
                    <a:gd name="T16" fmla="*/ 4 w 183"/>
                    <a:gd name="T17" fmla="*/ 54 h 61"/>
                    <a:gd name="T18" fmla="*/ 33 w 183"/>
                    <a:gd name="T19" fmla="*/ 46 h 61"/>
                    <a:gd name="T20" fmla="*/ 74 w 183"/>
                    <a:gd name="T21" fmla="*/ 35 h 61"/>
                    <a:gd name="T22" fmla="*/ 149 w 183"/>
                    <a:gd name="T23" fmla="*/ 21 h 61"/>
                    <a:gd name="T24" fmla="*/ 91 w 183"/>
                    <a:gd name="T25" fmla="*/ 38 h 61"/>
                    <a:gd name="T26" fmla="*/ 54 w 183"/>
                    <a:gd name="T27" fmla="*/ 48 h 61"/>
                    <a:gd name="T28" fmla="*/ 18 w 183"/>
                    <a:gd name="T29" fmla="*/ 58 h 61"/>
                    <a:gd name="T30" fmla="*/ 15 w 183"/>
                    <a:gd name="T31" fmla="*/ 59 h 61"/>
                    <a:gd name="T32" fmla="*/ 15 w 183"/>
                    <a:gd name="T33" fmla="*/ 59 h 61"/>
                    <a:gd name="T34" fmla="*/ 15 w 183"/>
                    <a:gd name="T35" fmla="*/ 61 h 61"/>
                    <a:gd name="T36" fmla="*/ 16 w 183"/>
                    <a:gd name="T37" fmla="*/ 60 h 61"/>
                    <a:gd name="T38" fmla="*/ 54 w 183"/>
                    <a:gd name="T39" fmla="*/ 50 h 61"/>
                    <a:gd name="T40" fmla="*/ 95 w 183"/>
                    <a:gd name="T41" fmla="*/ 38 h 61"/>
                    <a:gd name="T42" fmla="*/ 173 w 183"/>
                    <a:gd name="T43" fmla="*/ 17 h 61"/>
                    <a:gd name="T44" fmla="*/ 183 w 183"/>
                    <a:gd name="T45" fmla="*/ 14 h 61"/>
                    <a:gd name="T46" fmla="*/ 183 w 183"/>
                    <a:gd name="T47" fmla="*/ 13 h 61"/>
                    <a:gd name="T48" fmla="*/ 181 w 183"/>
                    <a:gd name="T49" fmla="*/ 13 h 61"/>
                    <a:gd name="T50" fmla="*/ 162 w 183"/>
                    <a:gd name="T51" fmla="*/ 17 h 61"/>
                    <a:gd name="T52" fmla="*/ 80 w 183"/>
                    <a:gd name="T53" fmla="*/ 33 h 61"/>
                    <a:gd name="T54" fmla="*/ 42 w 183"/>
                    <a:gd name="T55" fmla="*/ 42 h 61"/>
                    <a:gd name="T56" fmla="*/ 24 w 183"/>
                    <a:gd name="T57" fmla="*/ 48 h 61"/>
                    <a:gd name="T58" fmla="*/ 15 w 183"/>
                    <a:gd name="T59" fmla="*/ 51 h 61"/>
                    <a:gd name="T60" fmla="*/ 4 w 183"/>
                    <a:gd name="T61" fmla="*/ 53 h 61"/>
                    <a:gd name="T62" fmla="*/ 39 w 183"/>
                    <a:gd name="T63" fmla="*/ 39 h 61"/>
                    <a:gd name="T64" fmla="*/ 82 w 183"/>
                    <a:gd name="T65" fmla="*/ 27 h 61"/>
                    <a:gd name="T66" fmla="*/ 163 w 183"/>
                    <a:gd name="T67" fmla="*/ 6 h 61"/>
                    <a:gd name="T68" fmla="*/ 183 w 183"/>
                    <a:gd name="T69" fmla="*/ 1 h 61"/>
                    <a:gd name="T70" fmla="*/ 183 w 183"/>
                    <a:gd name="T71" fmla="*/ 0 h 61"/>
                    <a:gd name="T72" fmla="*/ 176 w 183"/>
                    <a:gd name="T73" fmla="*/ 1 h 61"/>
                    <a:gd name="T74" fmla="*/ 94 w 183"/>
                    <a:gd name="T75" fmla="*/ 2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83" h="61">
                      <a:moveTo>
                        <a:pt x="94" y="22"/>
                      </a:moveTo>
                      <a:cubicBezTo>
                        <a:pt x="69" y="29"/>
                        <a:pt x="42" y="35"/>
                        <a:pt x="18" y="45"/>
                      </a:cubicBezTo>
                      <a:cubicBezTo>
                        <a:pt x="14" y="47"/>
                        <a:pt x="9" y="49"/>
                        <a:pt x="5" y="50"/>
                      </a:cubicBezTo>
                      <a:cubicBezTo>
                        <a:pt x="4" y="51"/>
                        <a:pt x="3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2"/>
                        <a:pt x="1" y="52"/>
                        <a:pt x="0" y="52"/>
                      </a:cubicBezTo>
                      <a:cubicBezTo>
                        <a:pt x="0" y="53"/>
                        <a:pt x="0" y="54"/>
                        <a:pt x="1" y="54"/>
                      </a:cubicBezTo>
                      <a:cubicBezTo>
                        <a:pt x="1" y="54"/>
                        <a:pt x="2" y="54"/>
                        <a:pt x="3" y="54"/>
                      </a:cubicBezTo>
                      <a:cubicBezTo>
                        <a:pt x="3" y="54"/>
                        <a:pt x="4" y="54"/>
                        <a:pt x="4" y="54"/>
                      </a:cubicBezTo>
                      <a:cubicBezTo>
                        <a:pt x="14" y="53"/>
                        <a:pt x="24" y="50"/>
                        <a:pt x="33" y="46"/>
                      </a:cubicBezTo>
                      <a:cubicBezTo>
                        <a:pt x="47" y="41"/>
                        <a:pt x="60" y="38"/>
                        <a:pt x="74" y="35"/>
                      </a:cubicBezTo>
                      <a:cubicBezTo>
                        <a:pt x="99" y="30"/>
                        <a:pt x="124" y="26"/>
                        <a:pt x="149" y="21"/>
                      </a:cubicBezTo>
                      <a:cubicBezTo>
                        <a:pt x="129" y="27"/>
                        <a:pt x="110" y="33"/>
                        <a:pt x="91" y="38"/>
                      </a:cubicBezTo>
                      <a:cubicBezTo>
                        <a:pt x="79" y="41"/>
                        <a:pt x="66" y="45"/>
                        <a:pt x="54" y="48"/>
                      </a:cubicBezTo>
                      <a:cubicBezTo>
                        <a:pt x="42" y="52"/>
                        <a:pt x="29" y="53"/>
                        <a:pt x="18" y="58"/>
                      </a:cubicBezTo>
                      <a:cubicBezTo>
                        <a:pt x="17" y="59"/>
                        <a:pt x="16" y="59"/>
                        <a:pt x="15" y="59"/>
                      </a:cubicBezTo>
                      <a:cubicBezTo>
                        <a:pt x="15" y="59"/>
                        <a:pt x="15" y="59"/>
                        <a:pt x="15" y="59"/>
                      </a:cubicBezTo>
                      <a:cubicBezTo>
                        <a:pt x="14" y="60"/>
                        <a:pt x="15" y="61"/>
                        <a:pt x="15" y="61"/>
                      </a:cubicBezTo>
                      <a:cubicBezTo>
                        <a:pt x="16" y="60"/>
                        <a:pt x="16" y="60"/>
                        <a:pt x="16" y="60"/>
                      </a:cubicBezTo>
                      <a:cubicBezTo>
                        <a:pt x="28" y="55"/>
                        <a:pt x="41" y="53"/>
                        <a:pt x="54" y="50"/>
                      </a:cubicBezTo>
                      <a:cubicBezTo>
                        <a:pt x="68" y="46"/>
                        <a:pt x="81" y="42"/>
                        <a:pt x="95" y="38"/>
                      </a:cubicBezTo>
                      <a:cubicBezTo>
                        <a:pt x="121" y="31"/>
                        <a:pt x="146" y="23"/>
                        <a:pt x="173" y="17"/>
                      </a:cubicBezTo>
                      <a:cubicBezTo>
                        <a:pt x="176" y="16"/>
                        <a:pt x="179" y="15"/>
                        <a:pt x="183" y="14"/>
                      </a:cubicBezTo>
                      <a:cubicBezTo>
                        <a:pt x="183" y="13"/>
                        <a:pt x="183" y="13"/>
                        <a:pt x="183" y="13"/>
                      </a:cubicBezTo>
                      <a:cubicBezTo>
                        <a:pt x="182" y="13"/>
                        <a:pt x="182" y="13"/>
                        <a:pt x="181" y="13"/>
                      </a:cubicBezTo>
                      <a:cubicBezTo>
                        <a:pt x="175" y="15"/>
                        <a:pt x="169" y="16"/>
                        <a:pt x="162" y="17"/>
                      </a:cubicBezTo>
                      <a:cubicBezTo>
                        <a:pt x="135" y="23"/>
                        <a:pt x="107" y="27"/>
                        <a:pt x="80" y="33"/>
                      </a:cubicBezTo>
                      <a:cubicBezTo>
                        <a:pt x="67" y="35"/>
                        <a:pt x="54" y="38"/>
                        <a:pt x="42" y="42"/>
                      </a:cubicBezTo>
                      <a:cubicBezTo>
                        <a:pt x="36" y="44"/>
                        <a:pt x="30" y="46"/>
                        <a:pt x="24" y="48"/>
                      </a:cubicBezTo>
                      <a:cubicBezTo>
                        <a:pt x="21" y="49"/>
                        <a:pt x="18" y="50"/>
                        <a:pt x="15" y="51"/>
                      </a:cubicBezTo>
                      <a:cubicBezTo>
                        <a:pt x="12" y="52"/>
                        <a:pt x="7" y="51"/>
                        <a:pt x="4" y="53"/>
                      </a:cubicBezTo>
                      <a:cubicBezTo>
                        <a:pt x="15" y="48"/>
                        <a:pt x="27" y="42"/>
                        <a:pt x="39" y="39"/>
                      </a:cubicBezTo>
                      <a:cubicBezTo>
                        <a:pt x="53" y="35"/>
                        <a:pt x="68" y="31"/>
                        <a:pt x="82" y="27"/>
                      </a:cubicBezTo>
                      <a:cubicBezTo>
                        <a:pt x="109" y="20"/>
                        <a:pt x="136" y="13"/>
                        <a:pt x="163" y="6"/>
                      </a:cubicBezTo>
                      <a:cubicBezTo>
                        <a:pt x="170" y="4"/>
                        <a:pt x="176" y="3"/>
                        <a:pt x="183" y="1"/>
                      </a:cubicBezTo>
                      <a:cubicBezTo>
                        <a:pt x="183" y="0"/>
                        <a:pt x="183" y="0"/>
                        <a:pt x="183" y="0"/>
                      </a:cubicBezTo>
                      <a:cubicBezTo>
                        <a:pt x="180" y="0"/>
                        <a:pt x="178" y="1"/>
                        <a:pt x="176" y="1"/>
                      </a:cubicBezTo>
                      <a:cubicBezTo>
                        <a:pt x="149" y="8"/>
                        <a:pt x="121" y="15"/>
                        <a:pt x="9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3" name="Freeform 4748"/>
                <p:cNvSpPr/>
                <p:nvPr/>
              </p:nvSpPr>
              <p:spPr bwMode="auto">
                <a:xfrm>
                  <a:off x="5447" y="-294"/>
                  <a:ext cx="271" cy="73"/>
                </a:xfrm>
                <a:custGeom>
                  <a:avLst/>
                  <a:gdLst>
                    <a:gd name="T0" fmla="*/ 1 w 156"/>
                    <a:gd name="T1" fmla="*/ 40 h 42"/>
                    <a:gd name="T2" fmla="*/ 1 w 156"/>
                    <a:gd name="T3" fmla="*/ 42 h 42"/>
                    <a:gd name="T4" fmla="*/ 2 w 156"/>
                    <a:gd name="T5" fmla="*/ 41 h 42"/>
                    <a:gd name="T6" fmla="*/ 156 w 156"/>
                    <a:gd name="T7" fmla="*/ 1 h 42"/>
                    <a:gd name="T8" fmla="*/ 156 w 156"/>
                    <a:gd name="T9" fmla="*/ 0 h 42"/>
                    <a:gd name="T10" fmla="*/ 4 w 156"/>
                    <a:gd name="T11" fmla="*/ 40 h 42"/>
                    <a:gd name="T12" fmla="*/ 1 w 156"/>
                    <a:gd name="T13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42">
                      <a:moveTo>
                        <a:pt x="1" y="40"/>
                      </a:moveTo>
                      <a:cubicBezTo>
                        <a:pt x="0" y="41"/>
                        <a:pt x="0" y="42"/>
                        <a:pt x="1" y="42"/>
                      </a:cubicBezTo>
                      <a:cubicBezTo>
                        <a:pt x="1" y="42"/>
                        <a:pt x="2" y="42"/>
                        <a:pt x="2" y="41"/>
                      </a:cubicBezTo>
                      <a:cubicBezTo>
                        <a:pt x="53" y="28"/>
                        <a:pt x="104" y="13"/>
                        <a:pt x="156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04" y="11"/>
                        <a:pt x="54" y="26"/>
                        <a:pt x="4" y="40"/>
                      </a:cubicBezTo>
                      <a:cubicBezTo>
                        <a:pt x="3" y="40"/>
                        <a:pt x="2" y="40"/>
                        <a:pt x="1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4" name="Freeform 4749"/>
                <p:cNvSpPr>
                  <a:spLocks noEditPoints="1"/>
                </p:cNvSpPr>
                <p:nvPr/>
              </p:nvSpPr>
              <p:spPr bwMode="auto">
                <a:xfrm>
                  <a:off x="5508" y="-178"/>
                  <a:ext cx="210" cy="67"/>
                </a:xfrm>
                <a:custGeom>
                  <a:avLst/>
                  <a:gdLst>
                    <a:gd name="T0" fmla="*/ 42 w 121"/>
                    <a:gd name="T1" fmla="*/ 24 h 38"/>
                    <a:gd name="T2" fmla="*/ 42 w 121"/>
                    <a:gd name="T3" fmla="*/ 24 h 38"/>
                    <a:gd name="T4" fmla="*/ 3 w 121"/>
                    <a:gd name="T5" fmla="*/ 35 h 38"/>
                    <a:gd name="T6" fmla="*/ 1 w 121"/>
                    <a:gd name="T7" fmla="*/ 36 h 38"/>
                    <a:gd name="T8" fmla="*/ 1 w 121"/>
                    <a:gd name="T9" fmla="*/ 38 h 38"/>
                    <a:gd name="T10" fmla="*/ 6 w 121"/>
                    <a:gd name="T11" fmla="*/ 36 h 38"/>
                    <a:gd name="T12" fmla="*/ 38 w 121"/>
                    <a:gd name="T13" fmla="*/ 27 h 38"/>
                    <a:gd name="T14" fmla="*/ 44 w 121"/>
                    <a:gd name="T15" fmla="*/ 25 h 38"/>
                    <a:gd name="T16" fmla="*/ 44 w 121"/>
                    <a:gd name="T17" fmla="*/ 25 h 38"/>
                    <a:gd name="T18" fmla="*/ 85 w 121"/>
                    <a:gd name="T19" fmla="*/ 17 h 38"/>
                    <a:gd name="T20" fmla="*/ 121 w 121"/>
                    <a:gd name="T21" fmla="*/ 9 h 38"/>
                    <a:gd name="T22" fmla="*/ 121 w 121"/>
                    <a:gd name="T23" fmla="*/ 8 h 38"/>
                    <a:gd name="T24" fmla="*/ 97 w 121"/>
                    <a:gd name="T25" fmla="*/ 13 h 38"/>
                    <a:gd name="T26" fmla="*/ 54 w 121"/>
                    <a:gd name="T27" fmla="*/ 22 h 38"/>
                    <a:gd name="T28" fmla="*/ 78 w 121"/>
                    <a:gd name="T29" fmla="*/ 14 h 38"/>
                    <a:gd name="T30" fmla="*/ 121 w 121"/>
                    <a:gd name="T31" fmla="*/ 2 h 38"/>
                    <a:gd name="T32" fmla="*/ 121 w 121"/>
                    <a:gd name="T33" fmla="*/ 0 h 38"/>
                    <a:gd name="T34" fmla="*/ 65 w 121"/>
                    <a:gd name="T35" fmla="*/ 17 h 38"/>
                    <a:gd name="T36" fmla="*/ 42 w 121"/>
                    <a:gd name="T37" fmla="*/ 24 h 38"/>
                    <a:gd name="T38" fmla="*/ 28 w 121"/>
                    <a:gd name="T39" fmla="*/ 28 h 38"/>
                    <a:gd name="T40" fmla="*/ 10 w 121"/>
                    <a:gd name="T41" fmla="*/ 34 h 38"/>
                    <a:gd name="T42" fmla="*/ 4 w 121"/>
                    <a:gd name="T43" fmla="*/ 36 h 38"/>
                    <a:gd name="T44" fmla="*/ 3 w 121"/>
                    <a:gd name="T45" fmla="*/ 36 h 38"/>
                    <a:gd name="T46" fmla="*/ 4 w 121"/>
                    <a:gd name="T47" fmla="*/ 36 h 38"/>
                    <a:gd name="T48" fmla="*/ 14 w 121"/>
                    <a:gd name="T49" fmla="*/ 31 h 38"/>
                    <a:gd name="T50" fmla="*/ 32 w 121"/>
                    <a:gd name="T51" fmla="*/ 27 h 38"/>
                    <a:gd name="T52" fmla="*/ 28 w 121"/>
                    <a:gd name="T53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1" h="38">
                      <a:moveTo>
                        <a:pt x="42" y="24"/>
                      </a:moveTo>
                      <a:cubicBezTo>
                        <a:pt x="42" y="24"/>
                        <a:pt x="42" y="24"/>
                        <a:pt x="42" y="24"/>
                      </a:cubicBezTo>
                      <a:cubicBezTo>
                        <a:pt x="28" y="26"/>
                        <a:pt x="15" y="28"/>
                        <a:pt x="3" y="35"/>
                      </a:cubicBezTo>
                      <a:cubicBezTo>
                        <a:pt x="2" y="36"/>
                        <a:pt x="1" y="36"/>
                        <a:pt x="1" y="36"/>
                      </a:cubicBezTo>
                      <a:cubicBezTo>
                        <a:pt x="0" y="37"/>
                        <a:pt x="0" y="38"/>
                        <a:pt x="1" y="38"/>
                      </a:cubicBezTo>
                      <a:cubicBezTo>
                        <a:pt x="3" y="37"/>
                        <a:pt x="4" y="37"/>
                        <a:pt x="6" y="36"/>
                      </a:cubicBezTo>
                      <a:cubicBezTo>
                        <a:pt x="17" y="33"/>
                        <a:pt x="27" y="30"/>
                        <a:pt x="38" y="27"/>
                      </a:cubicBezTo>
                      <a:cubicBezTo>
                        <a:pt x="40" y="26"/>
                        <a:pt x="42" y="26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58" y="23"/>
                        <a:pt x="71" y="20"/>
                        <a:pt x="85" y="17"/>
                      </a:cubicBezTo>
                      <a:cubicBezTo>
                        <a:pt x="97" y="14"/>
                        <a:pt x="109" y="12"/>
                        <a:pt x="121" y="9"/>
                      </a:cubicBezTo>
                      <a:cubicBezTo>
                        <a:pt x="121" y="8"/>
                        <a:pt x="121" y="8"/>
                        <a:pt x="121" y="8"/>
                      </a:cubicBezTo>
                      <a:cubicBezTo>
                        <a:pt x="113" y="9"/>
                        <a:pt x="105" y="11"/>
                        <a:pt x="97" y="13"/>
                      </a:cubicBezTo>
                      <a:cubicBezTo>
                        <a:pt x="83" y="16"/>
                        <a:pt x="69" y="19"/>
                        <a:pt x="54" y="22"/>
                      </a:cubicBezTo>
                      <a:cubicBezTo>
                        <a:pt x="62" y="19"/>
                        <a:pt x="70" y="17"/>
                        <a:pt x="78" y="14"/>
                      </a:cubicBezTo>
                      <a:cubicBezTo>
                        <a:pt x="92" y="10"/>
                        <a:pt x="106" y="6"/>
                        <a:pt x="121" y="2"/>
                      </a:cubicBezTo>
                      <a:cubicBezTo>
                        <a:pt x="121" y="0"/>
                        <a:pt x="121" y="0"/>
                        <a:pt x="121" y="0"/>
                      </a:cubicBezTo>
                      <a:cubicBezTo>
                        <a:pt x="102" y="6"/>
                        <a:pt x="84" y="11"/>
                        <a:pt x="65" y="17"/>
                      </a:cubicBezTo>
                      <a:cubicBezTo>
                        <a:pt x="58" y="19"/>
                        <a:pt x="50" y="22"/>
                        <a:pt x="42" y="24"/>
                      </a:cubicBezTo>
                      <a:close/>
                      <a:moveTo>
                        <a:pt x="28" y="28"/>
                      </a:moveTo>
                      <a:cubicBezTo>
                        <a:pt x="22" y="29"/>
                        <a:pt x="16" y="32"/>
                        <a:pt x="10" y="34"/>
                      </a:cubicBezTo>
                      <a:cubicBezTo>
                        <a:pt x="8" y="34"/>
                        <a:pt x="6" y="35"/>
                        <a:pt x="4" y="36"/>
                      </a:cubicBezTo>
                      <a:cubicBezTo>
                        <a:pt x="4" y="36"/>
                        <a:pt x="4" y="36"/>
                        <a:pt x="3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7" y="34"/>
                        <a:pt x="11" y="32"/>
                        <a:pt x="14" y="31"/>
                      </a:cubicBezTo>
                      <a:cubicBezTo>
                        <a:pt x="20" y="29"/>
                        <a:pt x="26" y="28"/>
                        <a:pt x="32" y="27"/>
                      </a:cubicBezTo>
                      <a:cubicBezTo>
                        <a:pt x="30" y="27"/>
                        <a:pt x="29" y="28"/>
                        <a:pt x="28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5" name="Freeform 4750"/>
                <p:cNvSpPr/>
                <p:nvPr/>
              </p:nvSpPr>
              <p:spPr bwMode="auto">
                <a:xfrm>
                  <a:off x="5536" y="-157"/>
                  <a:ext cx="182" cy="56"/>
                </a:xfrm>
                <a:custGeom>
                  <a:avLst/>
                  <a:gdLst>
                    <a:gd name="T0" fmla="*/ 2 w 105"/>
                    <a:gd name="T1" fmla="*/ 30 h 32"/>
                    <a:gd name="T2" fmla="*/ 2 w 105"/>
                    <a:gd name="T3" fmla="*/ 30 h 32"/>
                    <a:gd name="T4" fmla="*/ 2 w 105"/>
                    <a:gd name="T5" fmla="*/ 31 h 32"/>
                    <a:gd name="T6" fmla="*/ 4 w 105"/>
                    <a:gd name="T7" fmla="*/ 31 h 32"/>
                    <a:gd name="T8" fmla="*/ 39 w 105"/>
                    <a:gd name="T9" fmla="*/ 24 h 32"/>
                    <a:gd name="T10" fmla="*/ 83 w 105"/>
                    <a:gd name="T11" fmla="*/ 13 h 32"/>
                    <a:gd name="T12" fmla="*/ 105 w 105"/>
                    <a:gd name="T13" fmla="*/ 8 h 32"/>
                    <a:gd name="T14" fmla="*/ 105 w 105"/>
                    <a:gd name="T15" fmla="*/ 7 h 32"/>
                    <a:gd name="T16" fmla="*/ 89 w 105"/>
                    <a:gd name="T17" fmla="*/ 10 h 32"/>
                    <a:gd name="T18" fmla="*/ 42 w 105"/>
                    <a:gd name="T19" fmla="*/ 22 h 32"/>
                    <a:gd name="T20" fmla="*/ 20 w 105"/>
                    <a:gd name="T21" fmla="*/ 27 h 32"/>
                    <a:gd name="T22" fmla="*/ 8 w 105"/>
                    <a:gd name="T23" fmla="*/ 29 h 32"/>
                    <a:gd name="T24" fmla="*/ 13 w 105"/>
                    <a:gd name="T25" fmla="*/ 28 h 32"/>
                    <a:gd name="T26" fmla="*/ 105 w 105"/>
                    <a:gd name="T27" fmla="*/ 2 h 32"/>
                    <a:gd name="T28" fmla="*/ 105 w 105"/>
                    <a:gd name="T29" fmla="*/ 0 h 32"/>
                    <a:gd name="T30" fmla="*/ 4 w 105"/>
                    <a:gd name="T31" fmla="*/ 29 h 32"/>
                    <a:gd name="T32" fmla="*/ 2 w 105"/>
                    <a:gd name="T33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05" h="32">
                      <a:moveTo>
                        <a:pt x="2" y="30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" y="30"/>
                        <a:pt x="1" y="32"/>
                        <a:pt x="2" y="31"/>
                      </a:cubicBezTo>
                      <a:cubicBezTo>
                        <a:pt x="3" y="31"/>
                        <a:pt x="3" y="31"/>
                        <a:pt x="4" y="31"/>
                      </a:cubicBezTo>
                      <a:cubicBezTo>
                        <a:pt x="16" y="30"/>
                        <a:pt x="27" y="26"/>
                        <a:pt x="39" y="24"/>
                      </a:cubicBezTo>
                      <a:cubicBezTo>
                        <a:pt x="54" y="20"/>
                        <a:pt x="69" y="17"/>
                        <a:pt x="83" y="13"/>
                      </a:cubicBezTo>
                      <a:cubicBezTo>
                        <a:pt x="91" y="11"/>
                        <a:pt x="98" y="10"/>
                        <a:pt x="105" y="8"/>
                      </a:cubicBezTo>
                      <a:cubicBezTo>
                        <a:pt x="105" y="7"/>
                        <a:pt x="105" y="7"/>
                        <a:pt x="105" y="7"/>
                      </a:cubicBezTo>
                      <a:cubicBezTo>
                        <a:pt x="100" y="8"/>
                        <a:pt x="95" y="9"/>
                        <a:pt x="89" y="10"/>
                      </a:cubicBezTo>
                      <a:cubicBezTo>
                        <a:pt x="74" y="14"/>
                        <a:pt x="58" y="18"/>
                        <a:pt x="42" y="22"/>
                      </a:cubicBezTo>
                      <a:cubicBezTo>
                        <a:pt x="35" y="23"/>
                        <a:pt x="27" y="25"/>
                        <a:pt x="20" y="27"/>
                      </a:cubicBezTo>
                      <a:cubicBezTo>
                        <a:pt x="16" y="28"/>
                        <a:pt x="12" y="29"/>
                        <a:pt x="8" y="29"/>
                      </a:cubicBezTo>
                      <a:cubicBezTo>
                        <a:pt x="0" y="31"/>
                        <a:pt x="11" y="28"/>
                        <a:pt x="13" y="28"/>
                      </a:cubicBezTo>
                      <a:cubicBezTo>
                        <a:pt x="43" y="18"/>
                        <a:pt x="74" y="11"/>
                        <a:pt x="105" y="2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71" y="9"/>
                        <a:pt x="37" y="17"/>
                        <a:pt x="4" y="29"/>
                      </a:cubicBezTo>
                      <a:cubicBezTo>
                        <a:pt x="3" y="29"/>
                        <a:pt x="3" y="30"/>
                        <a:pt x="2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6" name="Freeform 4751"/>
                <p:cNvSpPr/>
                <p:nvPr/>
              </p:nvSpPr>
              <p:spPr bwMode="auto">
                <a:xfrm>
                  <a:off x="5556" y="-141"/>
                  <a:ext cx="162" cy="61"/>
                </a:xfrm>
                <a:custGeom>
                  <a:avLst/>
                  <a:gdLst>
                    <a:gd name="T0" fmla="*/ 44 w 93"/>
                    <a:gd name="T1" fmla="*/ 14 h 35"/>
                    <a:gd name="T2" fmla="*/ 6 w 93"/>
                    <a:gd name="T3" fmla="*/ 27 h 35"/>
                    <a:gd name="T4" fmla="*/ 4 w 93"/>
                    <a:gd name="T5" fmla="*/ 27 h 35"/>
                    <a:gd name="T6" fmla="*/ 3 w 93"/>
                    <a:gd name="T7" fmla="*/ 27 h 35"/>
                    <a:gd name="T8" fmla="*/ 1 w 93"/>
                    <a:gd name="T9" fmla="*/ 28 h 35"/>
                    <a:gd name="T10" fmla="*/ 1 w 93"/>
                    <a:gd name="T11" fmla="*/ 29 h 35"/>
                    <a:gd name="T12" fmla="*/ 5 w 93"/>
                    <a:gd name="T13" fmla="*/ 29 h 35"/>
                    <a:gd name="T14" fmla="*/ 79 w 93"/>
                    <a:gd name="T15" fmla="*/ 15 h 35"/>
                    <a:gd name="T16" fmla="*/ 89 w 93"/>
                    <a:gd name="T17" fmla="*/ 13 h 35"/>
                    <a:gd name="T18" fmla="*/ 79 w 93"/>
                    <a:gd name="T19" fmla="*/ 16 h 35"/>
                    <a:gd name="T20" fmla="*/ 40 w 93"/>
                    <a:gd name="T21" fmla="*/ 25 h 35"/>
                    <a:gd name="T22" fmla="*/ 25 w 93"/>
                    <a:gd name="T23" fmla="*/ 29 h 35"/>
                    <a:gd name="T24" fmla="*/ 14 w 93"/>
                    <a:gd name="T25" fmla="*/ 33 h 35"/>
                    <a:gd name="T26" fmla="*/ 14 w 93"/>
                    <a:gd name="T27" fmla="*/ 33 h 35"/>
                    <a:gd name="T28" fmla="*/ 14 w 93"/>
                    <a:gd name="T29" fmla="*/ 35 h 35"/>
                    <a:gd name="T30" fmla="*/ 17 w 93"/>
                    <a:gd name="T31" fmla="*/ 34 h 35"/>
                    <a:gd name="T32" fmla="*/ 75 w 93"/>
                    <a:gd name="T33" fmla="*/ 24 h 35"/>
                    <a:gd name="T34" fmla="*/ 93 w 93"/>
                    <a:gd name="T35" fmla="*/ 21 h 35"/>
                    <a:gd name="T36" fmla="*/ 93 w 93"/>
                    <a:gd name="T37" fmla="*/ 19 h 35"/>
                    <a:gd name="T38" fmla="*/ 75 w 93"/>
                    <a:gd name="T39" fmla="*/ 23 h 35"/>
                    <a:gd name="T40" fmla="*/ 40 w 93"/>
                    <a:gd name="T41" fmla="*/ 30 h 35"/>
                    <a:gd name="T42" fmla="*/ 21 w 93"/>
                    <a:gd name="T43" fmla="*/ 33 h 35"/>
                    <a:gd name="T44" fmla="*/ 19 w 93"/>
                    <a:gd name="T45" fmla="*/ 32 h 35"/>
                    <a:gd name="T46" fmla="*/ 25 w 93"/>
                    <a:gd name="T47" fmla="*/ 31 h 35"/>
                    <a:gd name="T48" fmla="*/ 92 w 93"/>
                    <a:gd name="T49" fmla="*/ 14 h 35"/>
                    <a:gd name="T50" fmla="*/ 93 w 93"/>
                    <a:gd name="T51" fmla="*/ 14 h 35"/>
                    <a:gd name="T52" fmla="*/ 93 w 93"/>
                    <a:gd name="T53" fmla="*/ 11 h 35"/>
                    <a:gd name="T54" fmla="*/ 78 w 93"/>
                    <a:gd name="T55" fmla="*/ 14 h 35"/>
                    <a:gd name="T56" fmla="*/ 36 w 93"/>
                    <a:gd name="T57" fmla="*/ 22 h 35"/>
                    <a:gd name="T58" fmla="*/ 17 w 93"/>
                    <a:gd name="T59" fmla="*/ 25 h 35"/>
                    <a:gd name="T60" fmla="*/ 14 w 93"/>
                    <a:gd name="T61" fmla="*/ 26 h 35"/>
                    <a:gd name="T62" fmla="*/ 89 w 93"/>
                    <a:gd name="T63" fmla="*/ 2 h 35"/>
                    <a:gd name="T64" fmla="*/ 93 w 93"/>
                    <a:gd name="T65" fmla="*/ 1 h 35"/>
                    <a:gd name="T66" fmla="*/ 93 w 93"/>
                    <a:gd name="T67" fmla="*/ 0 h 35"/>
                    <a:gd name="T68" fmla="*/ 89 w 93"/>
                    <a:gd name="T69" fmla="*/ 1 h 35"/>
                    <a:gd name="T70" fmla="*/ 44 w 93"/>
                    <a:gd name="T71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93" h="35">
                      <a:moveTo>
                        <a:pt x="44" y="14"/>
                      </a:moveTo>
                      <a:cubicBezTo>
                        <a:pt x="31" y="18"/>
                        <a:pt x="19" y="23"/>
                        <a:pt x="6" y="27"/>
                      </a:cubicBezTo>
                      <a:cubicBezTo>
                        <a:pt x="5" y="27"/>
                        <a:pt x="4" y="27"/>
                        <a:pt x="4" y="27"/>
                      </a:cubicBezTo>
                      <a:cubicBezTo>
                        <a:pt x="4" y="27"/>
                        <a:pt x="3" y="27"/>
                        <a:pt x="3" y="27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0" y="28"/>
                        <a:pt x="0" y="30"/>
                        <a:pt x="1" y="29"/>
                      </a:cubicBezTo>
                      <a:cubicBezTo>
                        <a:pt x="2" y="29"/>
                        <a:pt x="4" y="29"/>
                        <a:pt x="5" y="29"/>
                      </a:cubicBezTo>
                      <a:cubicBezTo>
                        <a:pt x="29" y="24"/>
                        <a:pt x="54" y="20"/>
                        <a:pt x="79" y="15"/>
                      </a:cubicBezTo>
                      <a:cubicBezTo>
                        <a:pt x="82" y="15"/>
                        <a:pt x="85" y="14"/>
                        <a:pt x="89" y="13"/>
                      </a:cubicBezTo>
                      <a:cubicBezTo>
                        <a:pt x="86" y="14"/>
                        <a:pt x="82" y="15"/>
                        <a:pt x="79" y="16"/>
                      </a:cubicBezTo>
                      <a:cubicBezTo>
                        <a:pt x="66" y="19"/>
                        <a:pt x="53" y="22"/>
                        <a:pt x="40" y="25"/>
                      </a:cubicBezTo>
                      <a:cubicBezTo>
                        <a:pt x="35" y="27"/>
                        <a:pt x="30" y="28"/>
                        <a:pt x="25" y="29"/>
                      </a:cubicBezTo>
                      <a:cubicBezTo>
                        <a:pt x="21" y="30"/>
                        <a:pt x="17" y="31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ubicBezTo>
                        <a:pt x="13" y="34"/>
                        <a:pt x="13" y="35"/>
                        <a:pt x="14" y="35"/>
                      </a:cubicBezTo>
                      <a:cubicBezTo>
                        <a:pt x="15" y="35"/>
                        <a:pt x="16" y="34"/>
                        <a:pt x="17" y="34"/>
                      </a:cubicBezTo>
                      <a:cubicBezTo>
                        <a:pt x="37" y="33"/>
                        <a:pt x="56" y="29"/>
                        <a:pt x="75" y="24"/>
                      </a:cubicBezTo>
                      <a:cubicBezTo>
                        <a:pt x="81" y="23"/>
                        <a:pt x="87" y="22"/>
                        <a:pt x="93" y="21"/>
                      </a:cubicBezTo>
                      <a:cubicBezTo>
                        <a:pt x="93" y="19"/>
                        <a:pt x="93" y="19"/>
                        <a:pt x="93" y="19"/>
                      </a:cubicBezTo>
                      <a:cubicBezTo>
                        <a:pt x="87" y="21"/>
                        <a:pt x="81" y="22"/>
                        <a:pt x="75" y="23"/>
                      </a:cubicBezTo>
                      <a:cubicBezTo>
                        <a:pt x="63" y="26"/>
                        <a:pt x="52" y="28"/>
                        <a:pt x="40" y="30"/>
                      </a:cubicBezTo>
                      <a:cubicBezTo>
                        <a:pt x="33" y="32"/>
                        <a:pt x="27" y="32"/>
                        <a:pt x="21" y="33"/>
                      </a:cubicBezTo>
                      <a:cubicBezTo>
                        <a:pt x="19" y="33"/>
                        <a:pt x="11" y="35"/>
                        <a:pt x="19" y="32"/>
                      </a:cubicBezTo>
                      <a:cubicBezTo>
                        <a:pt x="21" y="31"/>
                        <a:pt x="23" y="31"/>
                        <a:pt x="25" y="31"/>
                      </a:cubicBezTo>
                      <a:cubicBezTo>
                        <a:pt x="48" y="26"/>
                        <a:pt x="70" y="20"/>
                        <a:pt x="92" y="14"/>
                      </a:cubicBezTo>
                      <a:cubicBezTo>
                        <a:pt x="92" y="14"/>
                        <a:pt x="93" y="14"/>
                        <a:pt x="93" y="14"/>
                      </a:cubicBezTo>
                      <a:cubicBezTo>
                        <a:pt x="93" y="11"/>
                        <a:pt x="93" y="11"/>
                        <a:pt x="93" y="11"/>
                      </a:cubicBezTo>
                      <a:cubicBezTo>
                        <a:pt x="88" y="12"/>
                        <a:pt x="83" y="13"/>
                        <a:pt x="78" y="14"/>
                      </a:cubicBezTo>
                      <a:cubicBezTo>
                        <a:pt x="64" y="17"/>
                        <a:pt x="50" y="19"/>
                        <a:pt x="36" y="22"/>
                      </a:cubicBezTo>
                      <a:cubicBezTo>
                        <a:pt x="30" y="23"/>
                        <a:pt x="23" y="24"/>
                        <a:pt x="17" y="25"/>
                      </a:cubicBezTo>
                      <a:cubicBezTo>
                        <a:pt x="16" y="25"/>
                        <a:pt x="15" y="25"/>
                        <a:pt x="14" y="26"/>
                      </a:cubicBezTo>
                      <a:cubicBezTo>
                        <a:pt x="39" y="18"/>
                        <a:pt x="64" y="10"/>
                        <a:pt x="89" y="2"/>
                      </a:cubicBezTo>
                      <a:cubicBezTo>
                        <a:pt x="90" y="2"/>
                        <a:pt x="91" y="1"/>
                        <a:pt x="93" y="1"/>
                      </a:cubicBez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1" y="0"/>
                        <a:pt x="90" y="1"/>
                        <a:pt x="89" y="1"/>
                      </a:cubicBezTo>
                      <a:cubicBezTo>
                        <a:pt x="74" y="5"/>
                        <a:pt x="59" y="9"/>
                        <a:pt x="4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7" name="Freeform 4752"/>
                <p:cNvSpPr/>
                <p:nvPr/>
              </p:nvSpPr>
              <p:spPr bwMode="auto">
                <a:xfrm>
                  <a:off x="5436" y="-226"/>
                  <a:ext cx="282" cy="67"/>
                </a:xfrm>
                <a:custGeom>
                  <a:avLst/>
                  <a:gdLst>
                    <a:gd name="T0" fmla="*/ 75 w 162"/>
                    <a:gd name="T1" fmla="*/ 22 h 39"/>
                    <a:gd name="T2" fmla="*/ 38 w 162"/>
                    <a:gd name="T3" fmla="*/ 31 h 39"/>
                    <a:gd name="T4" fmla="*/ 1 w 162"/>
                    <a:gd name="T5" fmla="*/ 38 h 39"/>
                    <a:gd name="T6" fmla="*/ 1 w 162"/>
                    <a:gd name="T7" fmla="*/ 39 h 39"/>
                    <a:gd name="T8" fmla="*/ 69 w 162"/>
                    <a:gd name="T9" fmla="*/ 25 h 39"/>
                    <a:gd name="T10" fmla="*/ 142 w 162"/>
                    <a:gd name="T11" fmla="*/ 6 h 39"/>
                    <a:gd name="T12" fmla="*/ 162 w 162"/>
                    <a:gd name="T13" fmla="*/ 1 h 39"/>
                    <a:gd name="T14" fmla="*/ 162 w 162"/>
                    <a:gd name="T15" fmla="*/ 0 h 39"/>
                    <a:gd name="T16" fmla="*/ 148 w 162"/>
                    <a:gd name="T17" fmla="*/ 3 h 39"/>
                    <a:gd name="T18" fmla="*/ 75 w 162"/>
                    <a:gd name="T19" fmla="*/ 2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2" h="39">
                      <a:moveTo>
                        <a:pt x="75" y="22"/>
                      </a:moveTo>
                      <a:cubicBezTo>
                        <a:pt x="63" y="26"/>
                        <a:pt x="51" y="29"/>
                        <a:pt x="38" y="31"/>
                      </a:cubicBezTo>
                      <a:cubicBezTo>
                        <a:pt x="26" y="33"/>
                        <a:pt x="13" y="35"/>
                        <a:pt x="1" y="38"/>
                      </a:cubicBezTo>
                      <a:cubicBezTo>
                        <a:pt x="0" y="38"/>
                        <a:pt x="0" y="39"/>
                        <a:pt x="1" y="39"/>
                      </a:cubicBezTo>
                      <a:cubicBezTo>
                        <a:pt x="24" y="34"/>
                        <a:pt x="47" y="32"/>
                        <a:pt x="69" y="25"/>
                      </a:cubicBezTo>
                      <a:cubicBezTo>
                        <a:pt x="93" y="18"/>
                        <a:pt x="118" y="12"/>
                        <a:pt x="142" y="6"/>
                      </a:cubicBezTo>
                      <a:cubicBezTo>
                        <a:pt x="149" y="5"/>
                        <a:pt x="155" y="3"/>
                        <a:pt x="162" y="1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57" y="1"/>
                        <a:pt x="153" y="2"/>
                        <a:pt x="148" y="3"/>
                      </a:cubicBezTo>
                      <a:cubicBezTo>
                        <a:pt x="124" y="9"/>
                        <a:pt x="99" y="16"/>
                        <a:pt x="75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8" name="Freeform 4753"/>
                <p:cNvSpPr/>
                <p:nvPr/>
              </p:nvSpPr>
              <p:spPr bwMode="auto">
                <a:xfrm>
                  <a:off x="5626" y="-82"/>
                  <a:ext cx="92" cy="30"/>
                </a:xfrm>
                <a:custGeom>
                  <a:avLst/>
                  <a:gdLst>
                    <a:gd name="T0" fmla="*/ 27 w 53"/>
                    <a:gd name="T1" fmla="*/ 8 h 17"/>
                    <a:gd name="T2" fmla="*/ 5 w 53"/>
                    <a:gd name="T3" fmla="*/ 15 h 17"/>
                    <a:gd name="T4" fmla="*/ 4 w 53"/>
                    <a:gd name="T5" fmla="*/ 15 h 17"/>
                    <a:gd name="T6" fmla="*/ 4 w 53"/>
                    <a:gd name="T7" fmla="*/ 16 h 17"/>
                    <a:gd name="T8" fmla="*/ 8 w 53"/>
                    <a:gd name="T9" fmla="*/ 16 h 17"/>
                    <a:gd name="T10" fmla="*/ 33 w 53"/>
                    <a:gd name="T11" fmla="*/ 11 h 17"/>
                    <a:gd name="T12" fmla="*/ 53 w 53"/>
                    <a:gd name="T13" fmla="*/ 7 h 17"/>
                    <a:gd name="T14" fmla="*/ 53 w 53"/>
                    <a:gd name="T15" fmla="*/ 6 h 17"/>
                    <a:gd name="T16" fmla="*/ 42 w 53"/>
                    <a:gd name="T17" fmla="*/ 8 h 17"/>
                    <a:gd name="T18" fmla="*/ 24 w 53"/>
                    <a:gd name="T19" fmla="*/ 11 h 17"/>
                    <a:gd name="T20" fmla="*/ 16 w 53"/>
                    <a:gd name="T21" fmla="*/ 13 h 17"/>
                    <a:gd name="T22" fmla="*/ 10 w 53"/>
                    <a:gd name="T23" fmla="*/ 14 h 17"/>
                    <a:gd name="T24" fmla="*/ 53 w 53"/>
                    <a:gd name="T25" fmla="*/ 1 h 17"/>
                    <a:gd name="T26" fmla="*/ 53 w 53"/>
                    <a:gd name="T27" fmla="*/ 0 h 17"/>
                    <a:gd name="T28" fmla="*/ 52 w 53"/>
                    <a:gd name="T29" fmla="*/ 0 h 17"/>
                    <a:gd name="T30" fmla="*/ 27 w 53"/>
                    <a:gd name="T31" fmla="*/ 8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3" h="17">
                      <a:moveTo>
                        <a:pt x="27" y="8"/>
                      </a:moveTo>
                      <a:cubicBezTo>
                        <a:pt x="20" y="10"/>
                        <a:pt x="12" y="12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5" y="16"/>
                        <a:pt x="7" y="16"/>
                        <a:pt x="8" y="16"/>
                      </a:cubicBezTo>
                      <a:cubicBezTo>
                        <a:pt x="17" y="16"/>
                        <a:pt x="26" y="12"/>
                        <a:pt x="33" y="11"/>
                      </a:cubicBezTo>
                      <a:cubicBezTo>
                        <a:pt x="40" y="10"/>
                        <a:pt x="46" y="9"/>
                        <a:pt x="53" y="7"/>
                      </a:cubicBezTo>
                      <a:cubicBezTo>
                        <a:pt x="53" y="6"/>
                        <a:pt x="53" y="6"/>
                        <a:pt x="53" y="6"/>
                      </a:cubicBezTo>
                      <a:cubicBezTo>
                        <a:pt x="49" y="7"/>
                        <a:pt x="46" y="7"/>
                        <a:pt x="42" y="8"/>
                      </a:cubicBezTo>
                      <a:cubicBezTo>
                        <a:pt x="36" y="9"/>
                        <a:pt x="30" y="10"/>
                        <a:pt x="24" y="11"/>
                      </a:cubicBezTo>
                      <a:cubicBezTo>
                        <a:pt x="21" y="12"/>
                        <a:pt x="19" y="13"/>
                        <a:pt x="16" y="13"/>
                      </a:cubicBezTo>
                      <a:cubicBezTo>
                        <a:pt x="14" y="14"/>
                        <a:pt x="0" y="17"/>
                        <a:pt x="10" y="14"/>
                      </a:cubicBezTo>
                      <a:cubicBezTo>
                        <a:pt x="24" y="9"/>
                        <a:pt x="38" y="5"/>
                        <a:pt x="53" y="1"/>
                      </a:cubicBez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44" y="3"/>
                        <a:pt x="35" y="5"/>
                        <a:pt x="2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9" name="Freeform 4754"/>
                <p:cNvSpPr/>
                <p:nvPr/>
              </p:nvSpPr>
              <p:spPr bwMode="auto">
                <a:xfrm>
                  <a:off x="5487" y="-195"/>
                  <a:ext cx="231" cy="70"/>
                </a:xfrm>
                <a:custGeom>
                  <a:avLst/>
                  <a:gdLst>
                    <a:gd name="T0" fmla="*/ 1 w 133"/>
                    <a:gd name="T1" fmla="*/ 38 h 40"/>
                    <a:gd name="T2" fmla="*/ 1 w 133"/>
                    <a:gd name="T3" fmla="*/ 38 h 40"/>
                    <a:gd name="T4" fmla="*/ 1 w 133"/>
                    <a:gd name="T5" fmla="*/ 40 h 40"/>
                    <a:gd name="T6" fmla="*/ 3 w 133"/>
                    <a:gd name="T7" fmla="*/ 40 h 40"/>
                    <a:gd name="T8" fmla="*/ 22 w 133"/>
                    <a:gd name="T9" fmla="*/ 35 h 40"/>
                    <a:gd name="T10" fmla="*/ 50 w 133"/>
                    <a:gd name="T11" fmla="*/ 29 h 40"/>
                    <a:gd name="T12" fmla="*/ 110 w 133"/>
                    <a:gd name="T13" fmla="*/ 11 h 40"/>
                    <a:gd name="T14" fmla="*/ 133 w 133"/>
                    <a:gd name="T15" fmla="*/ 6 h 40"/>
                    <a:gd name="T16" fmla="*/ 133 w 133"/>
                    <a:gd name="T17" fmla="*/ 4 h 40"/>
                    <a:gd name="T18" fmla="*/ 56 w 133"/>
                    <a:gd name="T19" fmla="*/ 26 h 40"/>
                    <a:gd name="T20" fmla="*/ 30 w 133"/>
                    <a:gd name="T21" fmla="*/ 32 h 40"/>
                    <a:gd name="T22" fmla="*/ 107 w 133"/>
                    <a:gd name="T23" fmla="*/ 8 h 40"/>
                    <a:gd name="T24" fmla="*/ 133 w 133"/>
                    <a:gd name="T25" fmla="*/ 2 h 40"/>
                    <a:gd name="T26" fmla="*/ 133 w 133"/>
                    <a:gd name="T27" fmla="*/ 0 h 40"/>
                    <a:gd name="T28" fmla="*/ 126 w 133"/>
                    <a:gd name="T29" fmla="*/ 2 h 40"/>
                    <a:gd name="T30" fmla="*/ 1 w 133"/>
                    <a:gd name="T31" fmla="*/ 3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33" h="40">
                      <a:moveTo>
                        <a:pt x="1" y="38"/>
                      </a:move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0" y="39"/>
                        <a:pt x="0" y="40"/>
                        <a:pt x="1" y="40"/>
                      </a:cubicBezTo>
                      <a:cubicBezTo>
                        <a:pt x="2" y="40"/>
                        <a:pt x="3" y="40"/>
                        <a:pt x="3" y="40"/>
                      </a:cubicBezTo>
                      <a:cubicBezTo>
                        <a:pt x="10" y="39"/>
                        <a:pt x="16" y="37"/>
                        <a:pt x="22" y="35"/>
                      </a:cubicBezTo>
                      <a:cubicBezTo>
                        <a:pt x="31" y="32"/>
                        <a:pt x="41" y="31"/>
                        <a:pt x="50" y="29"/>
                      </a:cubicBezTo>
                      <a:cubicBezTo>
                        <a:pt x="70" y="24"/>
                        <a:pt x="90" y="17"/>
                        <a:pt x="110" y="11"/>
                      </a:cubicBezTo>
                      <a:cubicBezTo>
                        <a:pt x="118" y="9"/>
                        <a:pt x="125" y="7"/>
                        <a:pt x="133" y="6"/>
                      </a:cubicBezTo>
                      <a:cubicBezTo>
                        <a:pt x="133" y="4"/>
                        <a:pt x="133" y="4"/>
                        <a:pt x="133" y="4"/>
                      </a:cubicBezTo>
                      <a:cubicBezTo>
                        <a:pt x="107" y="11"/>
                        <a:pt x="81" y="19"/>
                        <a:pt x="56" y="26"/>
                      </a:cubicBezTo>
                      <a:cubicBezTo>
                        <a:pt x="47" y="29"/>
                        <a:pt x="38" y="30"/>
                        <a:pt x="30" y="32"/>
                      </a:cubicBezTo>
                      <a:cubicBezTo>
                        <a:pt x="55" y="24"/>
                        <a:pt x="81" y="16"/>
                        <a:pt x="107" y="8"/>
                      </a:cubicBezTo>
                      <a:cubicBezTo>
                        <a:pt x="115" y="6"/>
                        <a:pt x="124" y="4"/>
                        <a:pt x="133" y="2"/>
                      </a:cubicBezTo>
                      <a:cubicBezTo>
                        <a:pt x="133" y="0"/>
                        <a:pt x="133" y="0"/>
                        <a:pt x="133" y="0"/>
                      </a:cubicBezTo>
                      <a:cubicBezTo>
                        <a:pt x="130" y="1"/>
                        <a:pt x="128" y="1"/>
                        <a:pt x="126" y="2"/>
                      </a:cubicBezTo>
                      <a:cubicBezTo>
                        <a:pt x="84" y="12"/>
                        <a:pt x="43" y="27"/>
                        <a:pt x="1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0" name="Freeform 4755"/>
                <p:cNvSpPr/>
                <p:nvPr/>
              </p:nvSpPr>
              <p:spPr bwMode="auto">
                <a:xfrm>
                  <a:off x="5442" y="-221"/>
                  <a:ext cx="276" cy="85"/>
                </a:xfrm>
                <a:custGeom>
                  <a:avLst/>
                  <a:gdLst>
                    <a:gd name="T0" fmla="*/ 75 w 159"/>
                    <a:gd name="T1" fmla="*/ 20 h 49"/>
                    <a:gd name="T2" fmla="*/ 3 w 159"/>
                    <a:gd name="T3" fmla="*/ 41 h 49"/>
                    <a:gd name="T4" fmla="*/ 2 w 159"/>
                    <a:gd name="T5" fmla="*/ 42 h 49"/>
                    <a:gd name="T6" fmla="*/ 2 w 159"/>
                    <a:gd name="T7" fmla="*/ 43 h 49"/>
                    <a:gd name="T8" fmla="*/ 5 w 159"/>
                    <a:gd name="T9" fmla="*/ 43 h 49"/>
                    <a:gd name="T10" fmla="*/ 117 w 159"/>
                    <a:gd name="T11" fmla="*/ 18 h 49"/>
                    <a:gd name="T12" fmla="*/ 79 w 159"/>
                    <a:gd name="T13" fmla="*/ 29 h 49"/>
                    <a:gd name="T14" fmla="*/ 19 w 159"/>
                    <a:gd name="T15" fmla="*/ 46 h 49"/>
                    <a:gd name="T16" fmla="*/ 16 w 159"/>
                    <a:gd name="T17" fmla="*/ 47 h 49"/>
                    <a:gd name="T18" fmla="*/ 15 w 159"/>
                    <a:gd name="T19" fmla="*/ 48 h 49"/>
                    <a:gd name="T20" fmla="*/ 13 w 159"/>
                    <a:gd name="T21" fmla="*/ 48 h 49"/>
                    <a:gd name="T22" fmla="*/ 13 w 159"/>
                    <a:gd name="T23" fmla="*/ 49 h 49"/>
                    <a:gd name="T24" fmla="*/ 18 w 159"/>
                    <a:gd name="T25" fmla="*/ 49 h 49"/>
                    <a:gd name="T26" fmla="*/ 70 w 159"/>
                    <a:gd name="T27" fmla="*/ 37 h 49"/>
                    <a:gd name="T28" fmla="*/ 130 w 159"/>
                    <a:gd name="T29" fmla="*/ 21 h 49"/>
                    <a:gd name="T30" fmla="*/ 159 w 159"/>
                    <a:gd name="T31" fmla="*/ 14 h 49"/>
                    <a:gd name="T32" fmla="*/ 159 w 159"/>
                    <a:gd name="T33" fmla="*/ 13 h 49"/>
                    <a:gd name="T34" fmla="*/ 104 w 159"/>
                    <a:gd name="T35" fmla="*/ 27 h 49"/>
                    <a:gd name="T36" fmla="*/ 25 w 159"/>
                    <a:gd name="T37" fmla="*/ 46 h 49"/>
                    <a:gd name="T38" fmla="*/ 22 w 159"/>
                    <a:gd name="T39" fmla="*/ 47 h 49"/>
                    <a:gd name="T40" fmla="*/ 22 w 159"/>
                    <a:gd name="T41" fmla="*/ 47 h 49"/>
                    <a:gd name="T42" fmla="*/ 25 w 159"/>
                    <a:gd name="T43" fmla="*/ 46 h 49"/>
                    <a:gd name="T44" fmla="*/ 44 w 159"/>
                    <a:gd name="T45" fmla="*/ 40 h 49"/>
                    <a:gd name="T46" fmla="*/ 86 w 159"/>
                    <a:gd name="T47" fmla="*/ 28 h 49"/>
                    <a:gd name="T48" fmla="*/ 159 w 159"/>
                    <a:gd name="T49" fmla="*/ 9 h 49"/>
                    <a:gd name="T50" fmla="*/ 159 w 159"/>
                    <a:gd name="T51" fmla="*/ 8 h 49"/>
                    <a:gd name="T52" fmla="*/ 151 w 159"/>
                    <a:gd name="T53" fmla="*/ 9 h 49"/>
                    <a:gd name="T54" fmla="*/ 159 w 159"/>
                    <a:gd name="T55" fmla="*/ 7 h 49"/>
                    <a:gd name="T56" fmla="*/ 159 w 159"/>
                    <a:gd name="T57" fmla="*/ 6 h 49"/>
                    <a:gd name="T58" fmla="*/ 145 w 159"/>
                    <a:gd name="T59" fmla="*/ 10 h 49"/>
                    <a:gd name="T60" fmla="*/ 94 w 159"/>
                    <a:gd name="T61" fmla="*/ 23 h 49"/>
                    <a:gd name="T62" fmla="*/ 40 w 159"/>
                    <a:gd name="T63" fmla="*/ 35 h 49"/>
                    <a:gd name="T64" fmla="*/ 15 w 159"/>
                    <a:gd name="T65" fmla="*/ 40 h 49"/>
                    <a:gd name="T66" fmla="*/ 8 w 159"/>
                    <a:gd name="T67" fmla="*/ 41 h 49"/>
                    <a:gd name="T68" fmla="*/ 21 w 159"/>
                    <a:gd name="T69" fmla="*/ 37 h 49"/>
                    <a:gd name="T70" fmla="*/ 75 w 159"/>
                    <a:gd name="T71" fmla="*/ 21 h 49"/>
                    <a:gd name="T72" fmla="*/ 159 w 159"/>
                    <a:gd name="T73" fmla="*/ 1 h 49"/>
                    <a:gd name="T74" fmla="*/ 159 w 159"/>
                    <a:gd name="T75" fmla="*/ 0 h 49"/>
                    <a:gd name="T76" fmla="*/ 150 w 159"/>
                    <a:gd name="T77" fmla="*/ 2 h 49"/>
                    <a:gd name="T78" fmla="*/ 75 w 159"/>
                    <a:gd name="T79" fmla="*/ 2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9" h="49">
                      <a:moveTo>
                        <a:pt x="75" y="20"/>
                      </a:moveTo>
                      <a:cubicBezTo>
                        <a:pt x="51" y="26"/>
                        <a:pt x="26" y="32"/>
                        <a:pt x="3" y="41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2"/>
                        <a:pt x="1" y="43"/>
                        <a:pt x="2" y="43"/>
                      </a:cubicBezTo>
                      <a:cubicBezTo>
                        <a:pt x="3" y="43"/>
                        <a:pt x="4" y="43"/>
                        <a:pt x="5" y="43"/>
                      </a:cubicBezTo>
                      <a:cubicBezTo>
                        <a:pt x="43" y="38"/>
                        <a:pt x="80" y="27"/>
                        <a:pt x="117" y="18"/>
                      </a:cubicBezTo>
                      <a:cubicBezTo>
                        <a:pt x="105" y="21"/>
                        <a:pt x="92" y="26"/>
                        <a:pt x="79" y="29"/>
                      </a:cubicBezTo>
                      <a:cubicBezTo>
                        <a:pt x="59" y="34"/>
                        <a:pt x="39" y="40"/>
                        <a:pt x="19" y="46"/>
                      </a:cubicBezTo>
                      <a:cubicBezTo>
                        <a:pt x="18" y="46"/>
                        <a:pt x="17" y="46"/>
                        <a:pt x="16" y="47"/>
                      </a:cubicBezTo>
                      <a:cubicBezTo>
                        <a:pt x="16" y="47"/>
                        <a:pt x="15" y="47"/>
                        <a:pt x="15" y="48"/>
                      </a:cubicBezTo>
                      <a:cubicBezTo>
                        <a:pt x="14" y="48"/>
                        <a:pt x="14" y="48"/>
                        <a:pt x="13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5" y="49"/>
                        <a:pt x="16" y="49"/>
                        <a:pt x="18" y="49"/>
                      </a:cubicBezTo>
                      <a:cubicBezTo>
                        <a:pt x="35" y="46"/>
                        <a:pt x="52" y="41"/>
                        <a:pt x="70" y="37"/>
                      </a:cubicBezTo>
                      <a:cubicBezTo>
                        <a:pt x="90" y="32"/>
                        <a:pt x="110" y="27"/>
                        <a:pt x="130" y="21"/>
                      </a:cubicBezTo>
                      <a:cubicBezTo>
                        <a:pt x="140" y="18"/>
                        <a:pt x="149" y="16"/>
                        <a:pt x="159" y="14"/>
                      </a:cubicBezTo>
                      <a:cubicBezTo>
                        <a:pt x="159" y="13"/>
                        <a:pt x="159" y="13"/>
                        <a:pt x="159" y="13"/>
                      </a:cubicBezTo>
                      <a:cubicBezTo>
                        <a:pt x="140" y="17"/>
                        <a:pt x="122" y="22"/>
                        <a:pt x="104" y="27"/>
                      </a:cubicBezTo>
                      <a:cubicBezTo>
                        <a:pt x="78" y="34"/>
                        <a:pt x="52" y="42"/>
                        <a:pt x="25" y="46"/>
                      </a:cubicBezTo>
                      <a:cubicBezTo>
                        <a:pt x="24" y="47"/>
                        <a:pt x="23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6"/>
                        <a:pt x="24" y="46"/>
                        <a:pt x="25" y="46"/>
                      </a:cubicBezTo>
                      <a:cubicBezTo>
                        <a:pt x="32" y="44"/>
                        <a:pt x="38" y="42"/>
                        <a:pt x="44" y="40"/>
                      </a:cubicBezTo>
                      <a:cubicBezTo>
                        <a:pt x="58" y="35"/>
                        <a:pt x="72" y="32"/>
                        <a:pt x="86" y="28"/>
                      </a:cubicBezTo>
                      <a:cubicBezTo>
                        <a:pt x="110" y="22"/>
                        <a:pt x="134" y="15"/>
                        <a:pt x="159" y="9"/>
                      </a:cubicBezTo>
                      <a:cubicBezTo>
                        <a:pt x="159" y="8"/>
                        <a:pt x="159" y="8"/>
                        <a:pt x="159" y="8"/>
                      </a:cubicBezTo>
                      <a:cubicBezTo>
                        <a:pt x="156" y="8"/>
                        <a:pt x="154" y="9"/>
                        <a:pt x="151" y="9"/>
                      </a:cubicBezTo>
                      <a:cubicBezTo>
                        <a:pt x="154" y="9"/>
                        <a:pt x="156" y="8"/>
                        <a:pt x="159" y="7"/>
                      </a:cubicBezTo>
                      <a:cubicBezTo>
                        <a:pt x="159" y="6"/>
                        <a:pt x="159" y="6"/>
                        <a:pt x="159" y="6"/>
                      </a:cubicBezTo>
                      <a:cubicBezTo>
                        <a:pt x="154" y="7"/>
                        <a:pt x="149" y="9"/>
                        <a:pt x="145" y="10"/>
                      </a:cubicBezTo>
                      <a:cubicBezTo>
                        <a:pt x="127" y="14"/>
                        <a:pt x="110" y="18"/>
                        <a:pt x="94" y="23"/>
                      </a:cubicBezTo>
                      <a:cubicBezTo>
                        <a:pt x="76" y="28"/>
                        <a:pt x="58" y="31"/>
                        <a:pt x="40" y="35"/>
                      </a:cubicBezTo>
                      <a:cubicBezTo>
                        <a:pt x="31" y="37"/>
                        <a:pt x="23" y="39"/>
                        <a:pt x="15" y="40"/>
                      </a:cubicBezTo>
                      <a:cubicBezTo>
                        <a:pt x="12" y="41"/>
                        <a:pt x="0" y="44"/>
                        <a:pt x="8" y="41"/>
                      </a:cubicBezTo>
                      <a:cubicBezTo>
                        <a:pt x="12" y="39"/>
                        <a:pt x="16" y="38"/>
                        <a:pt x="21" y="37"/>
                      </a:cubicBezTo>
                      <a:cubicBezTo>
                        <a:pt x="39" y="31"/>
                        <a:pt x="57" y="26"/>
                        <a:pt x="75" y="21"/>
                      </a:cubicBezTo>
                      <a:cubicBezTo>
                        <a:pt x="103" y="14"/>
                        <a:pt x="131" y="8"/>
                        <a:pt x="159" y="1"/>
                      </a:cubicBezTo>
                      <a:cubicBezTo>
                        <a:pt x="159" y="0"/>
                        <a:pt x="159" y="0"/>
                        <a:pt x="159" y="0"/>
                      </a:cubicBezTo>
                      <a:cubicBezTo>
                        <a:pt x="156" y="1"/>
                        <a:pt x="153" y="1"/>
                        <a:pt x="150" y="2"/>
                      </a:cubicBezTo>
                      <a:cubicBezTo>
                        <a:pt x="125" y="8"/>
                        <a:pt x="100" y="14"/>
                        <a:pt x="7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1" name="Freeform 4756"/>
                <p:cNvSpPr/>
                <p:nvPr/>
              </p:nvSpPr>
              <p:spPr bwMode="auto">
                <a:xfrm>
                  <a:off x="5603" y="-103"/>
                  <a:ext cx="115" cy="35"/>
                </a:xfrm>
                <a:custGeom>
                  <a:avLst/>
                  <a:gdLst>
                    <a:gd name="T0" fmla="*/ 27 w 66"/>
                    <a:gd name="T1" fmla="*/ 11 h 20"/>
                    <a:gd name="T2" fmla="*/ 1 w 66"/>
                    <a:gd name="T3" fmla="*/ 18 h 20"/>
                    <a:gd name="T4" fmla="*/ 1 w 66"/>
                    <a:gd name="T5" fmla="*/ 18 h 20"/>
                    <a:gd name="T6" fmla="*/ 2 w 66"/>
                    <a:gd name="T7" fmla="*/ 20 h 20"/>
                    <a:gd name="T8" fmla="*/ 4 w 66"/>
                    <a:gd name="T9" fmla="*/ 20 h 20"/>
                    <a:gd name="T10" fmla="*/ 42 w 66"/>
                    <a:gd name="T11" fmla="*/ 14 h 20"/>
                    <a:gd name="T12" fmla="*/ 66 w 66"/>
                    <a:gd name="T13" fmla="*/ 9 h 20"/>
                    <a:gd name="T14" fmla="*/ 66 w 66"/>
                    <a:gd name="T15" fmla="*/ 7 h 20"/>
                    <a:gd name="T16" fmla="*/ 48 w 66"/>
                    <a:gd name="T17" fmla="*/ 11 h 20"/>
                    <a:gd name="T18" fmla="*/ 21 w 66"/>
                    <a:gd name="T19" fmla="*/ 16 h 20"/>
                    <a:gd name="T20" fmla="*/ 6 w 66"/>
                    <a:gd name="T21" fmla="*/ 19 h 20"/>
                    <a:gd name="T22" fmla="*/ 14 w 66"/>
                    <a:gd name="T23" fmla="*/ 16 h 20"/>
                    <a:gd name="T24" fmla="*/ 66 w 66"/>
                    <a:gd name="T25" fmla="*/ 1 h 20"/>
                    <a:gd name="T26" fmla="*/ 66 w 66"/>
                    <a:gd name="T27" fmla="*/ 0 h 20"/>
                    <a:gd name="T28" fmla="*/ 56 w 66"/>
                    <a:gd name="T29" fmla="*/ 2 h 20"/>
                    <a:gd name="T30" fmla="*/ 27 w 66"/>
                    <a:gd name="T31" fmla="*/ 1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20">
                      <a:moveTo>
                        <a:pt x="27" y="11"/>
                      </a:moveTo>
                      <a:cubicBezTo>
                        <a:pt x="19" y="14"/>
                        <a:pt x="9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9"/>
                        <a:pt x="1" y="19"/>
                        <a:pt x="2" y="20"/>
                      </a:cubicBezTo>
                      <a:cubicBezTo>
                        <a:pt x="2" y="20"/>
                        <a:pt x="3" y="20"/>
                        <a:pt x="4" y="20"/>
                      </a:cubicBezTo>
                      <a:cubicBezTo>
                        <a:pt x="17" y="20"/>
                        <a:pt x="30" y="16"/>
                        <a:pt x="42" y="14"/>
                      </a:cubicBezTo>
                      <a:cubicBezTo>
                        <a:pt x="50" y="12"/>
                        <a:pt x="58" y="10"/>
                        <a:pt x="66" y="9"/>
                      </a:cubicBezTo>
                      <a:cubicBezTo>
                        <a:pt x="66" y="7"/>
                        <a:pt x="66" y="7"/>
                        <a:pt x="66" y="7"/>
                      </a:cubicBezTo>
                      <a:cubicBezTo>
                        <a:pt x="60" y="9"/>
                        <a:pt x="54" y="10"/>
                        <a:pt x="48" y="11"/>
                      </a:cubicBezTo>
                      <a:cubicBezTo>
                        <a:pt x="39" y="13"/>
                        <a:pt x="30" y="15"/>
                        <a:pt x="21" y="16"/>
                      </a:cubicBezTo>
                      <a:cubicBezTo>
                        <a:pt x="16" y="17"/>
                        <a:pt x="11" y="18"/>
                        <a:pt x="6" y="19"/>
                      </a:cubicBezTo>
                      <a:cubicBezTo>
                        <a:pt x="0" y="19"/>
                        <a:pt x="12" y="16"/>
                        <a:pt x="14" y="16"/>
                      </a:cubicBezTo>
                      <a:cubicBezTo>
                        <a:pt x="31" y="12"/>
                        <a:pt x="48" y="5"/>
                        <a:pt x="66" y="1"/>
                      </a:cubicBez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3" y="1"/>
                        <a:pt x="60" y="1"/>
                        <a:pt x="56" y="2"/>
                      </a:cubicBezTo>
                      <a:cubicBezTo>
                        <a:pt x="46" y="4"/>
                        <a:pt x="37" y="8"/>
                        <a:pt x="2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2" name="Freeform 4757"/>
                <p:cNvSpPr/>
                <p:nvPr/>
              </p:nvSpPr>
              <p:spPr bwMode="auto">
                <a:xfrm>
                  <a:off x="5687" y="-45"/>
                  <a:ext cx="31" cy="24"/>
                </a:xfrm>
                <a:custGeom>
                  <a:avLst/>
                  <a:gdLst>
                    <a:gd name="T0" fmla="*/ 1 w 18"/>
                    <a:gd name="T1" fmla="*/ 9 h 14"/>
                    <a:gd name="T2" fmla="*/ 1 w 18"/>
                    <a:gd name="T3" fmla="*/ 9 h 14"/>
                    <a:gd name="T4" fmla="*/ 1 w 18"/>
                    <a:gd name="T5" fmla="*/ 10 h 14"/>
                    <a:gd name="T6" fmla="*/ 1 w 18"/>
                    <a:gd name="T7" fmla="*/ 10 h 14"/>
                    <a:gd name="T8" fmla="*/ 9 w 18"/>
                    <a:gd name="T9" fmla="*/ 11 h 14"/>
                    <a:gd name="T10" fmla="*/ 9 w 18"/>
                    <a:gd name="T11" fmla="*/ 12 h 14"/>
                    <a:gd name="T12" fmla="*/ 10 w 18"/>
                    <a:gd name="T13" fmla="*/ 13 h 14"/>
                    <a:gd name="T14" fmla="*/ 13 w 18"/>
                    <a:gd name="T15" fmla="*/ 9 h 14"/>
                    <a:gd name="T16" fmla="*/ 12 w 18"/>
                    <a:gd name="T17" fmla="*/ 8 h 14"/>
                    <a:gd name="T18" fmla="*/ 12 w 18"/>
                    <a:gd name="T19" fmla="*/ 8 h 14"/>
                    <a:gd name="T20" fmla="*/ 7 w 18"/>
                    <a:gd name="T21" fmla="*/ 8 h 14"/>
                    <a:gd name="T22" fmla="*/ 11 w 18"/>
                    <a:gd name="T23" fmla="*/ 4 h 14"/>
                    <a:gd name="T24" fmla="*/ 18 w 18"/>
                    <a:gd name="T25" fmla="*/ 2 h 14"/>
                    <a:gd name="T26" fmla="*/ 18 w 18"/>
                    <a:gd name="T27" fmla="*/ 0 h 14"/>
                    <a:gd name="T28" fmla="*/ 1 w 18"/>
                    <a:gd name="T29" fmla="*/ 9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" h="14"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9" y="9"/>
                        <a:pt x="9" y="11"/>
                      </a:cubicBezTo>
                      <a:cubicBezTo>
                        <a:pt x="10" y="11"/>
                        <a:pt x="9" y="12"/>
                        <a:pt x="9" y="12"/>
                      </a:cubicBezTo>
                      <a:cubicBezTo>
                        <a:pt x="9" y="13"/>
                        <a:pt x="9" y="14"/>
                        <a:pt x="10" y="13"/>
                      </a:cubicBezTo>
                      <a:cubicBezTo>
                        <a:pt x="12" y="11"/>
                        <a:pt x="12" y="12"/>
                        <a:pt x="13" y="9"/>
                      </a:cubicBezTo>
                      <a:cubicBezTo>
                        <a:pt x="13" y="9"/>
                        <a:pt x="12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9" y="8"/>
                        <a:pt x="10" y="8"/>
                        <a:pt x="7" y="8"/>
                      </a:cubicBezTo>
                      <a:cubicBezTo>
                        <a:pt x="0" y="9"/>
                        <a:pt x="9" y="5"/>
                        <a:pt x="11" y="4"/>
                      </a:cubicBezTo>
                      <a:cubicBezTo>
                        <a:pt x="13" y="3"/>
                        <a:pt x="16" y="2"/>
                        <a:pt x="18" y="2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2" y="2"/>
                        <a:pt x="5" y="3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3" name="Freeform 4758"/>
                <p:cNvSpPr/>
                <p:nvPr/>
              </p:nvSpPr>
              <p:spPr bwMode="auto">
                <a:xfrm>
                  <a:off x="5666" y="-56"/>
                  <a:ext cx="52" cy="21"/>
                </a:xfrm>
                <a:custGeom>
                  <a:avLst/>
                  <a:gdLst>
                    <a:gd name="T0" fmla="*/ 3 w 30"/>
                    <a:gd name="T1" fmla="*/ 10 h 12"/>
                    <a:gd name="T2" fmla="*/ 3 w 30"/>
                    <a:gd name="T3" fmla="*/ 10 h 12"/>
                    <a:gd name="T4" fmla="*/ 4 w 30"/>
                    <a:gd name="T5" fmla="*/ 11 h 12"/>
                    <a:gd name="T6" fmla="*/ 5 w 30"/>
                    <a:gd name="T7" fmla="*/ 11 h 12"/>
                    <a:gd name="T8" fmla="*/ 16 w 30"/>
                    <a:gd name="T9" fmla="*/ 10 h 12"/>
                    <a:gd name="T10" fmla="*/ 24 w 30"/>
                    <a:gd name="T11" fmla="*/ 7 h 12"/>
                    <a:gd name="T12" fmla="*/ 30 w 30"/>
                    <a:gd name="T13" fmla="*/ 6 h 12"/>
                    <a:gd name="T14" fmla="*/ 30 w 30"/>
                    <a:gd name="T15" fmla="*/ 5 h 12"/>
                    <a:gd name="T16" fmla="*/ 19 w 30"/>
                    <a:gd name="T17" fmla="*/ 8 h 12"/>
                    <a:gd name="T18" fmla="*/ 11 w 30"/>
                    <a:gd name="T19" fmla="*/ 10 h 12"/>
                    <a:gd name="T20" fmla="*/ 13 w 30"/>
                    <a:gd name="T21" fmla="*/ 7 h 12"/>
                    <a:gd name="T22" fmla="*/ 30 w 30"/>
                    <a:gd name="T23" fmla="*/ 1 h 12"/>
                    <a:gd name="T24" fmla="*/ 30 w 30"/>
                    <a:gd name="T25" fmla="*/ 0 h 12"/>
                    <a:gd name="T26" fmla="*/ 22 w 30"/>
                    <a:gd name="T27" fmla="*/ 3 h 12"/>
                    <a:gd name="T28" fmla="*/ 3 w 30"/>
                    <a:gd name="T29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9" y="11"/>
                        <a:pt x="12" y="11"/>
                        <a:pt x="16" y="10"/>
                      </a:cubicBezTo>
                      <a:cubicBezTo>
                        <a:pt x="19" y="9"/>
                        <a:pt x="22" y="8"/>
                        <a:pt x="24" y="7"/>
                      </a:cubicBezTo>
                      <a:cubicBezTo>
                        <a:pt x="25" y="7"/>
                        <a:pt x="28" y="6"/>
                        <a:pt x="30" y="6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6" y="5"/>
                        <a:pt x="22" y="6"/>
                        <a:pt x="19" y="8"/>
                      </a:cubicBezTo>
                      <a:cubicBezTo>
                        <a:pt x="16" y="8"/>
                        <a:pt x="13" y="9"/>
                        <a:pt x="11" y="10"/>
                      </a:cubicBezTo>
                      <a:cubicBezTo>
                        <a:pt x="0" y="12"/>
                        <a:pt x="10" y="8"/>
                        <a:pt x="13" y="7"/>
                      </a:cubicBezTo>
                      <a:cubicBezTo>
                        <a:pt x="18" y="5"/>
                        <a:pt x="24" y="3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1"/>
                        <a:pt x="24" y="2"/>
                        <a:pt x="22" y="3"/>
                      </a:cubicBezTo>
                      <a:cubicBezTo>
                        <a:pt x="15" y="5"/>
                        <a:pt x="9" y="6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4" name="Freeform 4759"/>
                <p:cNvSpPr/>
                <p:nvPr/>
              </p:nvSpPr>
              <p:spPr bwMode="auto">
                <a:xfrm>
                  <a:off x="5652" y="-68"/>
                  <a:ext cx="66" cy="24"/>
                </a:xfrm>
                <a:custGeom>
                  <a:avLst/>
                  <a:gdLst>
                    <a:gd name="T0" fmla="*/ 0 w 38"/>
                    <a:gd name="T1" fmla="*/ 13 h 14"/>
                    <a:gd name="T2" fmla="*/ 1 w 38"/>
                    <a:gd name="T3" fmla="*/ 14 h 14"/>
                    <a:gd name="T4" fmla="*/ 4 w 38"/>
                    <a:gd name="T5" fmla="*/ 14 h 14"/>
                    <a:gd name="T6" fmla="*/ 23 w 38"/>
                    <a:gd name="T7" fmla="*/ 9 h 14"/>
                    <a:gd name="T8" fmla="*/ 38 w 38"/>
                    <a:gd name="T9" fmla="*/ 5 h 14"/>
                    <a:gd name="T10" fmla="*/ 38 w 38"/>
                    <a:gd name="T11" fmla="*/ 3 h 14"/>
                    <a:gd name="T12" fmla="*/ 28 w 38"/>
                    <a:gd name="T13" fmla="*/ 6 h 14"/>
                    <a:gd name="T14" fmla="*/ 14 w 38"/>
                    <a:gd name="T15" fmla="*/ 10 h 14"/>
                    <a:gd name="T16" fmla="*/ 8 w 38"/>
                    <a:gd name="T17" fmla="*/ 12 h 14"/>
                    <a:gd name="T18" fmla="*/ 3 w 38"/>
                    <a:gd name="T19" fmla="*/ 13 h 14"/>
                    <a:gd name="T20" fmla="*/ 3 w 38"/>
                    <a:gd name="T21" fmla="*/ 13 h 14"/>
                    <a:gd name="T22" fmla="*/ 7 w 38"/>
                    <a:gd name="T23" fmla="*/ 12 h 14"/>
                    <a:gd name="T24" fmla="*/ 38 w 38"/>
                    <a:gd name="T25" fmla="*/ 2 h 14"/>
                    <a:gd name="T26" fmla="*/ 38 w 38"/>
                    <a:gd name="T27" fmla="*/ 0 h 14"/>
                    <a:gd name="T28" fmla="*/ 1 w 38"/>
                    <a:gd name="T29" fmla="*/ 12 h 14"/>
                    <a:gd name="T30" fmla="*/ 0 w 38"/>
                    <a:gd name="T31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8" h="14">
                      <a:moveTo>
                        <a:pt x="0" y="13"/>
                      </a:moveTo>
                      <a:cubicBezTo>
                        <a:pt x="0" y="13"/>
                        <a:pt x="0" y="14"/>
                        <a:pt x="1" y="14"/>
                      </a:cubicBezTo>
                      <a:cubicBezTo>
                        <a:pt x="2" y="14"/>
                        <a:pt x="3" y="14"/>
                        <a:pt x="4" y="14"/>
                      </a:cubicBezTo>
                      <a:cubicBezTo>
                        <a:pt x="10" y="13"/>
                        <a:pt x="16" y="11"/>
                        <a:pt x="23" y="9"/>
                      </a:cubicBezTo>
                      <a:cubicBezTo>
                        <a:pt x="28" y="7"/>
                        <a:pt x="33" y="6"/>
                        <a:pt x="38" y="5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4" y="4"/>
                        <a:pt x="31" y="5"/>
                        <a:pt x="28" y="6"/>
                      </a:cubicBezTo>
                      <a:cubicBezTo>
                        <a:pt x="23" y="7"/>
                        <a:pt x="19" y="9"/>
                        <a:pt x="14" y="10"/>
                      </a:cubicBezTo>
                      <a:cubicBezTo>
                        <a:pt x="12" y="11"/>
                        <a:pt x="10" y="11"/>
                        <a:pt x="8" y="12"/>
                      </a:cubicBezTo>
                      <a:cubicBezTo>
                        <a:pt x="5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5" y="12"/>
                        <a:pt x="7" y="12"/>
                      </a:cubicBezTo>
                      <a:cubicBezTo>
                        <a:pt x="17" y="8"/>
                        <a:pt x="27" y="5"/>
                        <a:pt x="38" y="2"/>
                      </a:cubicBez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25" y="4"/>
                        <a:pt x="14" y="8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5" name="Freeform 4760"/>
                <p:cNvSpPr/>
                <p:nvPr/>
              </p:nvSpPr>
              <p:spPr bwMode="auto">
                <a:xfrm>
                  <a:off x="1353" y="8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6" name="Freeform 4761"/>
                <p:cNvSpPr/>
                <p:nvPr/>
              </p:nvSpPr>
              <p:spPr bwMode="auto">
                <a:xfrm>
                  <a:off x="1666" y="625"/>
                  <a:ext cx="5" cy="2"/>
                </a:xfrm>
                <a:custGeom>
                  <a:avLst/>
                  <a:gdLst>
                    <a:gd name="T0" fmla="*/ 3 w 3"/>
                    <a:gd name="T1" fmla="*/ 0 h 1"/>
                    <a:gd name="T2" fmla="*/ 3 w 3"/>
                    <a:gd name="T3" fmla="*/ 0 h 1"/>
                    <a:gd name="T4" fmla="*/ 2 w 3"/>
                    <a:gd name="T5" fmla="*/ 0 h 1"/>
                    <a:gd name="T6" fmla="*/ 3 w 3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7" name="Freeform 4762"/>
                <p:cNvSpPr/>
                <p:nvPr/>
              </p:nvSpPr>
              <p:spPr bwMode="auto">
                <a:xfrm>
                  <a:off x="1357" y="13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8" name="Freeform 4763"/>
                <p:cNvSpPr/>
                <p:nvPr/>
              </p:nvSpPr>
              <p:spPr bwMode="auto">
                <a:xfrm>
                  <a:off x="1654" y="624"/>
                  <a:ext cx="339" cy="244"/>
                </a:xfrm>
                <a:custGeom>
                  <a:avLst/>
                  <a:gdLst>
                    <a:gd name="T0" fmla="*/ 20 w 195"/>
                    <a:gd name="T1" fmla="*/ 5 h 140"/>
                    <a:gd name="T2" fmla="*/ 20 w 195"/>
                    <a:gd name="T3" fmla="*/ 3 h 140"/>
                    <a:gd name="T4" fmla="*/ 19 w 195"/>
                    <a:gd name="T5" fmla="*/ 3 h 140"/>
                    <a:gd name="T6" fmla="*/ 18 w 195"/>
                    <a:gd name="T7" fmla="*/ 3 h 140"/>
                    <a:gd name="T8" fmla="*/ 18 w 195"/>
                    <a:gd name="T9" fmla="*/ 3 h 140"/>
                    <a:gd name="T10" fmla="*/ 14 w 195"/>
                    <a:gd name="T11" fmla="*/ 2 h 140"/>
                    <a:gd name="T12" fmla="*/ 7 w 195"/>
                    <a:gd name="T13" fmla="*/ 3 h 140"/>
                    <a:gd name="T14" fmla="*/ 6 w 195"/>
                    <a:gd name="T15" fmla="*/ 2 h 140"/>
                    <a:gd name="T16" fmla="*/ 7 w 195"/>
                    <a:gd name="T17" fmla="*/ 1 h 140"/>
                    <a:gd name="T18" fmla="*/ 2 w 195"/>
                    <a:gd name="T19" fmla="*/ 0 h 140"/>
                    <a:gd name="T20" fmla="*/ 1 w 195"/>
                    <a:gd name="T21" fmla="*/ 3 h 140"/>
                    <a:gd name="T22" fmla="*/ 0 w 195"/>
                    <a:gd name="T23" fmla="*/ 5 h 140"/>
                    <a:gd name="T24" fmla="*/ 69 w 195"/>
                    <a:gd name="T25" fmla="*/ 25 h 140"/>
                    <a:gd name="T26" fmla="*/ 74 w 195"/>
                    <a:gd name="T27" fmla="*/ 23 h 140"/>
                    <a:gd name="T28" fmla="*/ 76 w 195"/>
                    <a:gd name="T29" fmla="*/ 28 h 140"/>
                    <a:gd name="T30" fmla="*/ 90 w 195"/>
                    <a:gd name="T31" fmla="*/ 36 h 140"/>
                    <a:gd name="T32" fmla="*/ 183 w 195"/>
                    <a:gd name="T33" fmla="*/ 128 h 140"/>
                    <a:gd name="T34" fmla="*/ 189 w 195"/>
                    <a:gd name="T35" fmla="*/ 135 h 140"/>
                    <a:gd name="T36" fmla="*/ 195 w 195"/>
                    <a:gd name="T37" fmla="*/ 140 h 140"/>
                    <a:gd name="T38" fmla="*/ 195 w 195"/>
                    <a:gd name="T39" fmla="*/ 140 h 140"/>
                    <a:gd name="T40" fmla="*/ 120 w 195"/>
                    <a:gd name="T41" fmla="*/ 51 h 140"/>
                    <a:gd name="T42" fmla="*/ 26 w 195"/>
                    <a:gd name="T43" fmla="*/ 4 h 140"/>
                    <a:gd name="T44" fmla="*/ 26 w 195"/>
                    <a:gd name="T45" fmla="*/ 5 h 140"/>
                    <a:gd name="T46" fmla="*/ 20 w 195"/>
                    <a:gd name="T47" fmla="*/ 5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195" h="140">
                      <a:moveTo>
                        <a:pt x="20" y="5"/>
                      </a:moveTo>
                      <a:cubicBezTo>
                        <a:pt x="20" y="4"/>
                        <a:pt x="20" y="4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2"/>
                        <a:pt x="15" y="2"/>
                        <a:pt x="14" y="2"/>
                      </a:cubicBezTo>
                      <a:cubicBezTo>
                        <a:pt x="11" y="2"/>
                        <a:pt x="8" y="3"/>
                        <a:pt x="7" y="3"/>
                      </a:cubicBezTo>
                      <a:cubicBezTo>
                        <a:pt x="7" y="3"/>
                        <a:pt x="6" y="2"/>
                        <a:pt x="6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0"/>
                        <a:pt x="2" y="0"/>
                      </a:cubicBez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5"/>
                        <a:pt x="0" y="5"/>
                        <a:pt x="0" y="5"/>
                      </a:cubicBezTo>
                      <a:cubicBezTo>
                        <a:pt x="23" y="7"/>
                        <a:pt x="47" y="14"/>
                        <a:pt x="69" y="25"/>
                      </a:cubicBezTo>
                      <a:cubicBezTo>
                        <a:pt x="71" y="24"/>
                        <a:pt x="72" y="24"/>
                        <a:pt x="74" y="23"/>
                      </a:cubicBezTo>
                      <a:cubicBezTo>
                        <a:pt x="78" y="23"/>
                        <a:pt x="79" y="27"/>
                        <a:pt x="76" y="28"/>
                      </a:cubicBezTo>
                      <a:cubicBezTo>
                        <a:pt x="81" y="31"/>
                        <a:pt x="85" y="33"/>
                        <a:pt x="90" y="36"/>
                      </a:cubicBezTo>
                      <a:cubicBezTo>
                        <a:pt x="127" y="58"/>
                        <a:pt x="160" y="90"/>
                        <a:pt x="183" y="128"/>
                      </a:cubicBezTo>
                      <a:cubicBezTo>
                        <a:pt x="185" y="130"/>
                        <a:pt x="187" y="132"/>
                        <a:pt x="189" y="135"/>
                      </a:cubicBezTo>
                      <a:cubicBezTo>
                        <a:pt x="191" y="136"/>
                        <a:pt x="193" y="138"/>
                        <a:pt x="195" y="140"/>
                      </a:cubicBezTo>
                      <a:cubicBezTo>
                        <a:pt x="195" y="140"/>
                        <a:pt x="195" y="140"/>
                        <a:pt x="195" y="140"/>
                      </a:cubicBezTo>
                      <a:cubicBezTo>
                        <a:pt x="178" y="105"/>
                        <a:pt x="151" y="75"/>
                        <a:pt x="120" y="51"/>
                      </a:cubicBezTo>
                      <a:cubicBezTo>
                        <a:pt x="93" y="29"/>
                        <a:pt x="60" y="12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8"/>
                        <a:pt x="21" y="8"/>
                        <a:pt x="2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9" name="Freeform 4764"/>
                <p:cNvSpPr/>
                <p:nvPr/>
              </p:nvSpPr>
              <p:spPr bwMode="auto">
                <a:xfrm>
                  <a:off x="1990" y="869"/>
                  <a:ext cx="47" cy="159"/>
                </a:xfrm>
                <a:custGeom>
                  <a:avLst/>
                  <a:gdLst>
                    <a:gd name="T0" fmla="*/ 2 w 27"/>
                    <a:gd name="T1" fmla="*/ 2 h 91"/>
                    <a:gd name="T2" fmla="*/ 3 w 27"/>
                    <a:gd name="T3" fmla="*/ 4 h 91"/>
                    <a:gd name="T4" fmla="*/ 0 w 27"/>
                    <a:gd name="T5" fmla="*/ 8 h 91"/>
                    <a:gd name="T6" fmla="*/ 20 w 27"/>
                    <a:gd name="T7" fmla="*/ 87 h 91"/>
                    <a:gd name="T8" fmla="*/ 26 w 27"/>
                    <a:gd name="T9" fmla="*/ 90 h 91"/>
                    <a:gd name="T10" fmla="*/ 27 w 27"/>
                    <a:gd name="T11" fmla="*/ 91 h 91"/>
                    <a:gd name="T12" fmla="*/ 26 w 27"/>
                    <a:gd name="T13" fmla="*/ 81 h 91"/>
                    <a:gd name="T14" fmla="*/ 9 w 27"/>
                    <a:gd name="T15" fmla="*/ 15 h 91"/>
                    <a:gd name="T16" fmla="*/ 3 w 27"/>
                    <a:gd name="T17" fmla="*/ 0 h 91"/>
                    <a:gd name="T18" fmla="*/ 2 w 27"/>
                    <a:gd name="T19" fmla="*/ 2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" h="91">
                      <a:moveTo>
                        <a:pt x="2" y="2"/>
                      </a:moveTo>
                      <a:cubicBezTo>
                        <a:pt x="3" y="3"/>
                        <a:pt x="3" y="3"/>
                        <a:pt x="3" y="4"/>
                      </a:cubicBezTo>
                      <a:cubicBezTo>
                        <a:pt x="5" y="6"/>
                        <a:pt x="2" y="8"/>
                        <a:pt x="0" y="8"/>
                      </a:cubicBezTo>
                      <a:cubicBezTo>
                        <a:pt x="12" y="33"/>
                        <a:pt x="17" y="60"/>
                        <a:pt x="20" y="87"/>
                      </a:cubicBezTo>
                      <a:cubicBezTo>
                        <a:pt x="22" y="88"/>
                        <a:pt x="24" y="89"/>
                        <a:pt x="26" y="90"/>
                      </a:cubicBezTo>
                      <a:cubicBezTo>
                        <a:pt x="26" y="90"/>
                        <a:pt x="27" y="90"/>
                        <a:pt x="27" y="91"/>
                      </a:cubicBezTo>
                      <a:cubicBezTo>
                        <a:pt x="26" y="88"/>
                        <a:pt x="26" y="84"/>
                        <a:pt x="26" y="81"/>
                      </a:cubicBezTo>
                      <a:cubicBezTo>
                        <a:pt x="23" y="58"/>
                        <a:pt x="17" y="36"/>
                        <a:pt x="9" y="15"/>
                      </a:cubicBezTo>
                      <a:cubicBezTo>
                        <a:pt x="7" y="10"/>
                        <a:pt x="5" y="5"/>
                        <a:pt x="3" y="0"/>
                      </a:cubicBezTo>
                      <a:cubicBezTo>
                        <a:pt x="3" y="1"/>
                        <a:pt x="2" y="1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1" name="Freeform 4765"/>
                <p:cNvSpPr/>
                <p:nvPr/>
              </p:nvSpPr>
              <p:spPr bwMode="auto">
                <a:xfrm>
                  <a:off x="1377" y="784"/>
                  <a:ext cx="4" cy="3"/>
                </a:xfrm>
                <a:custGeom>
                  <a:avLst/>
                  <a:gdLst>
                    <a:gd name="T0" fmla="*/ 2 w 2"/>
                    <a:gd name="T1" fmla="*/ 0 h 2"/>
                    <a:gd name="T2" fmla="*/ 0 w 2"/>
                    <a:gd name="T3" fmla="*/ 2 h 2"/>
                    <a:gd name="T4" fmla="*/ 0 w 2"/>
                    <a:gd name="T5" fmla="*/ 2 h 2"/>
                    <a:gd name="T6" fmla="*/ 2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0"/>
                      </a:move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1"/>
                        <a:pt x="1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3" name="Freeform 4766"/>
                <p:cNvSpPr/>
                <p:nvPr/>
              </p:nvSpPr>
              <p:spPr bwMode="auto">
                <a:xfrm>
                  <a:off x="1348" y="620"/>
                  <a:ext cx="302" cy="472"/>
                </a:xfrm>
                <a:custGeom>
                  <a:avLst/>
                  <a:gdLst>
                    <a:gd name="T0" fmla="*/ 12 w 174"/>
                    <a:gd name="T1" fmla="*/ 270 h 271"/>
                    <a:gd name="T2" fmla="*/ 12 w 174"/>
                    <a:gd name="T3" fmla="*/ 250 h 271"/>
                    <a:gd name="T4" fmla="*/ 126 w 174"/>
                    <a:gd name="T5" fmla="*/ 12 h 271"/>
                    <a:gd name="T6" fmla="*/ 172 w 174"/>
                    <a:gd name="T7" fmla="*/ 4 h 271"/>
                    <a:gd name="T8" fmla="*/ 116 w 174"/>
                    <a:gd name="T9" fmla="*/ 9 h 271"/>
                    <a:gd name="T10" fmla="*/ 111 w 174"/>
                    <a:gd name="T11" fmla="*/ 11 h 271"/>
                    <a:gd name="T12" fmla="*/ 106 w 174"/>
                    <a:gd name="T13" fmla="*/ 14 h 271"/>
                    <a:gd name="T14" fmla="*/ 97 w 174"/>
                    <a:gd name="T15" fmla="*/ 17 h 271"/>
                    <a:gd name="T16" fmla="*/ 95 w 174"/>
                    <a:gd name="T17" fmla="*/ 19 h 271"/>
                    <a:gd name="T18" fmla="*/ 64 w 174"/>
                    <a:gd name="T19" fmla="*/ 37 h 271"/>
                    <a:gd name="T20" fmla="*/ 90 w 174"/>
                    <a:gd name="T21" fmla="*/ 22 h 271"/>
                    <a:gd name="T22" fmla="*/ 54 w 174"/>
                    <a:gd name="T23" fmla="*/ 45 h 271"/>
                    <a:gd name="T24" fmla="*/ 47 w 174"/>
                    <a:gd name="T25" fmla="*/ 53 h 271"/>
                    <a:gd name="T26" fmla="*/ 40 w 174"/>
                    <a:gd name="T27" fmla="*/ 59 h 271"/>
                    <a:gd name="T28" fmla="*/ 37 w 174"/>
                    <a:gd name="T29" fmla="*/ 66 h 271"/>
                    <a:gd name="T30" fmla="*/ 31 w 174"/>
                    <a:gd name="T31" fmla="*/ 72 h 271"/>
                    <a:gd name="T32" fmla="*/ 29 w 174"/>
                    <a:gd name="T33" fmla="*/ 77 h 271"/>
                    <a:gd name="T34" fmla="*/ 25 w 174"/>
                    <a:gd name="T35" fmla="*/ 81 h 271"/>
                    <a:gd name="T36" fmla="*/ 22 w 174"/>
                    <a:gd name="T37" fmla="*/ 87 h 271"/>
                    <a:gd name="T38" fmla="*/ 18 w 174"/>
                    <a:gd name="T39" fmla="*/ 94 h 271"/>
                    <a:gd name="T40" fmla="*/ 21 w 174"/>
                    <a:gd name="T41" fmla="*/ 93 h 271"/>
                    <a:gd name="T42" fmla="*/ 14 w 174"/>
                    <a:gd name="T43" fmla="*/ 102 h 271"/>
                    <a:gd name="T44" fmla="*/ 16 w 174"/>
                    <a:gd name="T45" fmla="*/ 102 h 271"/>
                    <a:gd name="T46" fmla="*/ 11 w 174"/>
                    <a:gd name="T47" fmla="*/ 111 h 271"/>
                    <a:gd name="T48" fmla="*/ 13 w 174"/>
                    <a:gd name="T49" fmla="*/ 112 h 271"/>
                    <a:gd name="T50" fmla="*/ 8 w 174"/>
                    <a:gd name="T51" fmla="*/ 119 h 271"/>
                    <a:gd name="T52" fmla="*/ 11 w 174"/>
                    <a:gd name="T53" fmla="*/ 120 h 271"/>
                    <a:gd name="T54" fmla="*/ 7 w 174"/>
                    <a:gd name="T55" fmla="*/ 126 h 271"/>
                    <a:gd name="T56" fmla="*/ 8 w 174"/>
                    <a:gd name="T57" fmla="*/ 126 h 271"/>
                    <a:gd name="T58" fmla="*/ 5 w 174"/>
                    <a:gd name="T59" fmla="*/ 132 h 271"/>
                    <a:gd name="T60" fmla="*/ 6 w 174"/>
                    <a:gd name="T61" fmla="*/ 134 h 271"/>
                    <a:gd name="T62" fmla="*/ 4 w 174"/>
                    <a:gd name="T63" fmla="*/ 137 h 271"/>
                    <a:gd name="T64" fmla="*/ 4 w 174"/>
                    <a:gd name="T65" fmla="*/ 141 h 271"/>
                    <a:gd name="T66" fmla="*/ 3 w 174"/>
                    <a:gd name="T67" fmla="*/ 143 h 271"/>
                    <a:gd name="T68" fmla="*/ 5 w 174"/>
                    <a:gd name="T69" fmla="*/ 148 h 271"/>
                    <a:gd name="T70" fmla="*/ 2 w 174"/>
                    <a:gd name="T71" fmla="*/ 151 h 271"/>
                    <a:gd name="T72" fmla="*/ 4 w 174"/>
                    <a:gd name="T73" fmla="*/ 155 h 271"/>
                    <a:gd name="T74" fmla="*/ 2 w 174"/>
                    <a:gd name="T75" fmla="*/ 158 h 271"/>
                    <a:gd name="T76" fmla="*/ 3 w 174"/>
                    <a:gd name="T77" fmla="*/ 159 h 271"/>
                    <a:gd name="T78" fmla="*/ 2 w 174"/>
                    <a:gd name="T79" fmla="*/ 162 h 271"/>
                    <a:gd name="T80" fmla="*/ 3 w 174"/>
                    <a:gd name="T81" fmla="*/ 167 h 271"/>
                    <a:gd name="T82" fmla="*/ 2 w 174"/>
                    <a:gd name="T83" fmla="*/ 169 h 271"/>
                    <a:gd name="T84" fmla="*/ 3 w 174"/>
                    <a:gd name="T85" fmla="*/ 172 h 271"/>
                    <a:gd name="T86" fmla="*/ 2 w 174"/>
                    <a:gd name="T87" fmla="*/ 174 h 271"/>
                    <a:gd name="T88" fmla="*/ 3 w 174"/>
                    <a:gd name="T89" fmla="*/ 178 h 271"/>
                    <a:gd name="T90" fmla="*/ 2 w 174"/>
                    <a:gd name="T91" fmla="*/ 181 h 271"/>
                    <a:gd name="T92" fmla="*/ 3 w 174"/>
                    <a:gd name="T93" fmla="*/ 187 h 271"/>
                    <a:gd name="T94" fmla="*/ 2 w 174"/>
                    <a:gd name="T95" fmla="*/ 189 h 271"/>
                    <a:gd name="T96" fmla="*/ 3 w 174"/>
                    <a:gd name="T97" fmla="*/ 192 h 271"/>
                    <a:gd name="T98" fmla="*/ 2 w 174"/>
                    <a:gd name="T99" fmla="*/ 194 h 271"/>
                    <a:gd name="T100" fmla="*/ 4 w 174"/>
                    <a:gd name="T101" fmla="*/ 196 h 271"/>
                    <a:gd name="T102" fmla="*/ 3 w 174"/>
                    <a:gd name="T103" fmla="*/ 199 h 271"/>
                    <a:gd name="T104" fmla="*/ 3 w 174"/>
                    <a:gd name="T105" fmla="*/ 202 h 271"/>
                    <a:gd name="T106" fmla="*/ 4 w 174"/>
                    <a:gd name="T107" fmla="*/ 217 h 271"/>
                    <a:gd name="T108" fmla="*/ 7 w 174"/>
                    <a:gd name="T109" fmla="*/ 271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74" h="271">
                      <a:moveTo>
                        <a:pt x="7" y="271"/>
                      </a:moveTo>
                      <a:cubicBezTo>
                        <a:pt x="7" y="269"/>
                        <a:pt x="10" y="267"/>
                        <a:pt x="12" y="270"/>
                      </a:cubicBezTo>
                      <a:cubicBezTo>
                        <a:pt x="12" y="270"/>
                        <a:pt x="12" y="270"/>
                        <a:pt x="12" y="270"/>
                      </a:cubicBezTo>
                      <a:cubicBezTo>
                        <a:pt x="12" y="263"/>
                        <a:pt x="12" y="257"/>
                        <a:pt x="12" y="250"/>
                      </a:cubicBezTo>
                      <a:cubicBezTo>
                        <a:pt x="10" y="200"/>
                        <a:pt x="0" y="151"/>
                        <a:pt x="19" y="103"/>
                      </a:cubicBezTo>
                      <a:cubicBezTo>
                        <a:pt x="37" y="57"/>
                        <a:pt x="79" y="24"/>
                        <a:pt x="126" y="12"/>
                      </a:cubicBezTo>
                      <a:cubicBezTo>
                        <a:pt x="142" y="7"/>
                        <a:pt x="158" y="6"/>
                        <a:pt x="174" y="7"/>
                      </a:cubicBezTo>
                      <a:cubicBezTo>
                        <a:pt x="173" y="7"/>
                        <a:pt x="172" y="6"/>
                        <a:pt x="172" y="4"/>
                      </a:cubicBezTo>
                      <a:cubicBezTo>
                        <a:pt x="172" y="3"/>
                        <a:pt x="172" y="3"/>
                        <a:pt x="172" y="2"/>
                      </a:cubicBezTo>
                      <a:cubicBezTo>
                        <a:pt x="153" y="0"/>
                        <a:pt x="134" y="3"/>
                        <a:pt x="116" y="9"/>
                      </a:cubicBezTo>
                      <a:cubicBezTo>
                        <a:pt x="116" y="9"/>
                        <a:pt x="116" y="9"/>
                        <a:pt x="116" y="9"/>
                      </a:cubicBezTo>
                      <a:cubicBezTo>
                        <a:pt x="116" y="12"/>
                        <a:pt x="113" y="13"/>
                        <a:pt x="111" y="11"/>
                      </a:cubicBezTo>
                      <a:cubicBezTo>
                        <a:pt x="110" y="11"/>
                        <a:pt x="108" y="12"/>
                        <a:pt x="106" y="13"/>
                      </a:cubicBezTo>
                      <a:cubicBezTo>
                        <a:pt x="106" y="13"/>
                        <a:pt x="106" y="14"/>
                        <a:pt x="106" y="14"/>
                      </a:cubicBezTo>
                      <a:cubicBezTo>
                        <a:pt x="103" y="14"/>
                        <a:pt x="100" y="16"/>
                        <a:pt x="98" y="17"/>
                      </a:cubicBezTo>
                      <a:cubicBezTo>
                        <a:pt x="98" y="17"/>
                        <a:pt x="97" y="17"/>
                        <a:pt x="97" y="17"/>
                      </a:cubicBezTo>
                      <a:cubicBezTo>
                        <a:pt x="96" y="17"/>
                        <a:pt x="96" y="17"/>
                        <a:pt x="95" y="18"/>
                      </a:cubicBezTo>
                      <a:cubicBezTo>
                        <a:pt x="95" y="18"/>
                        <a:pt x="95" y="18"/>
                        <a:pt x="95" y="19"/>
                      </a:cubicBezTo>
                      <a:cubicBezTo>
                        <a:pt x="96" y="22"/>
                        <a:pt x="92" y="22"/>
                        <a:pt x="91" y="20"/>
                      </a:cubicBezTo>
                      <a:cubicBezTo>
                        <a:pt x="81" y="25"/>
                        <a:pt x="72" y="30"/>
                        <a:pt x="64" y="37"/>
                      </a:cubicBezTo>
                      <a:cubicBezTo>
                        <a:pt x="63" y="37"/>
                        <a:pt x="63" y="38"/>
                        <a:pt x="62" y="38"/>
                      </a:cubicBezTo>
                      <a:cubicBezTo>
                        <a:pt x="71" y="32"/>
                        <a:pt x="80" y="26"/>
                        <a:pt x="90" y="22"/>
                      </a:cubicBezTo>
                      <a:cubicBezTo>
                        <a:pt x="90" y="21"/>
                        <a:pt x="91" y="22"/>
                        <a:pt x="90" y="23"/>
                      </a:cubicBezTo>
                      <a:cubicBezTo>
                        <a:pt x="77" y="29"/>
                        <a:pt x="66" y="37"/>
                        <a:pt x="54" y="45"/>
                      </a:cubicBezTo>
                      <a:cubicBezTo>
                        <a:pt x="50" y="48"/>
                        <a:pt x="47" y="52"/>
                        <a:pt x="44" y="55"/>
                      </a:cubicBezTo>
                      <a:cubicBezTo>
                        <a:pt x="45" y="55"/>
                        <a:pt x="46" y="54"/>
                        <a:pt x="47" y="53"/>
                      </a:cubicBezTo>
                      <a:cubicBezTo>
                        <a:pt x="48" y="53"/>
                        <a:pt x="48" y="54"/>
                        <a:pt x="48" y="55"/>
                      </a:cubicBezTo>
                      <a:cubicBezTo>
                        <a:pt x="45" y="56"/>
                        <a:pt x="43" y="58"/>
                        <a:pt x="40" y="59"/>
                      </a:cubicBezTo>
                      <a:cubicBezTo>
                        <a:pt x="38" y="62"/>
                        <a:pt x="36" y="64"/>
                        <a:pt x="34" y="67"/>
                      </a:cubicBezTo>
                      <a:cubicBezTo>
                        <a:pt x="35" y="67"/>
                        <a:pt x="36" y="66"/>
                        <a:pt x="37" y="66"/>
                      </a:cubicBezTo>
                      <a:cubicBezTo>
                        <a:pt x="38" y="66"/>
                        <a:pt x="38" y="67"/>
                        <a:pt x="38" y="67"/>
                      </a:cubicBezTo>
                      <a:cubicBezTo>
                        <a:pt x="35" y="69"/>
                        <a:pt x="33" y="70"/>
                        <a:pt x="31" y="72"/>
                      </a:cubicBezTo>
                      <a:cubicBezTo>
                        <a:pt x="29" y="73"/>
                        <a:pt x="28" y="75"/>
                        <a:pt x="27" y="77"/>
                      </a:cubicBezTo>
                      <a:cubicBezTo>
                        <a:pt x="27" y="77"/>
                        <a:pt x="28" y="77"/>
                        <a:pt x="29" y="77"/>
                      </a:cubicBezTo>
                      <a:cubicBezTo>
                        <a:pt x="29" y="77"/>
                        <a:pt x="30" y="78"/>
                        <a:pt x="29" y="78"/>
                      </a:cubicBezTo>
                      <a:cubicBezTo>
                        <a:pt x="28" y="79"/>
                        <a:pt x="26" y="80"/>
                        <a:pt x="25" y="81"/>
                      </a:cubicBezTo>
                      <a:cubicBezTo>
                        <a:pt x="24" y="83"/>
                        <a:pt x="23" y="85"/>
                        <a:pt x="22" y="86"/>
                      </a:cubicBezTo>
                      <a:cubicBezTo>
                        <a:pt x="22" y="86"/>
                        <a:pt x="23" y="87"/>
                        <a:pt x="22" y="87"/>
                      </a:cubicBezTo>
                      <a:cubicBezTo>
                        <a:pt x="22" y="88"/>
                        <a:pt x="21" y="89"/>
                        <a:pt x="20" y="89"/>
                      </a:cubicBezTo>
                      <a:cubicBezTo>
                        <a:pt x="19" y="91"/>
                        <a:pt x="19" y="92"/>
                        <a:pt x="18" y="94"/>
                      </a:cubicBezTo>
                      <a:cubicBezTo>
                        <a:pt x="19" y="93"/>
                        <a:pt x="20" y="93"/>
                        <a:pt x="20" y="92"/>
                      </a:cubicBezTo>
                      <a:cubicBezTo>
                        <a:pt x="21" y="92"/>
                        <a:pt x="22" y="93"/>
                        <a:pt x="21" y="93"/>
                      </a:cubicBezTo>
                      <a:cubicBezTo>
                        <a:pt x="20" y="95"/>
                        <a:pt x="18" y="97"/>
                        <a:pt x="16" y="98"/>
                      </a:cubicBezTo>
                      <a:cubicBezTo>
                        <a:pt x="15" y="99"/>
                        <a:pt x="15" y="100"/>
                        <a:pt x="14" y="102"/>
                      </a:cubicBezTo>
                      <a:cubicBezTo>
                        <a:pt x="15" y="102"/>
                        <a:pt x="15" y="101"/>
                        <a:pt x="15" y="101"/>
                      </a:cubicBezTo>
                      <a:cubicBezTo>
                        <a:pt x="16" y="101"/>
                        <a:pt x="16" y="102"/>
                        <a:pt x="16" y="102"/>
                      </a:cubicBezTo>
                      <a:cubicBezTo>
                        <a:pt x="15" y="103"/>
                        <a:pt x="14" y="104"/>
                        <a:pt x="13" y="105"/>
                      </a:cubicBezTo>
                      <a:cubicBezTo>
                        <a:pt x="12" y="107"/>
                        <a:pt x="11" y="109"/>
                        <a:pt x="11" y="111"/>
                      </a:cubicBezTo>
                      <a:cubicBezTo>
                        <a:pt x="11" y="111"/>
                        <a:pt x="12" y="111"/>
                        <a:pt x="12" y="111"/>
                      </a:cubicBezTo>
                      <a:cubicBezTo>
                        <a:pt x="13" y="110"/>
                        <a:pt x="14" y="111"/>
                        <a:pt x="13" y="112"/>
                      </a:cubicBezTo>
                      <a:cubicBezTo>
                        <a:pt x="12" y="113"/>
                        <a:pt x="11" y="113"/>
                        <a:pt x="10" y="114"/>
                      </a:cubicBezTo>
                      <a:cubicBezTo>
                        <a:pt x="9" y="116"/>
                        <a:pt x="9" y="118"/>
                        <a:pt x="8" y="119"/>
                      </a:cubicBezTo>
                      <a:cubicBezTo>
                        <a:pt x="9" y="119"/>
                        <a:pt x="9" y="119"/>
                        <a:pt x="10" y="119"/>
                      </a:cubicBezTo>
                      <a:cubicBezTo>
                        <a:pt x="11" y="118"/>
                        <a:pt x="11" y="119"/>
                        <a:pt x="11" y="120"/>
                      </a:cubicBezTo>
                      <a:cubicBezTo>
                        <a:pt x="10" y="120"/>
                        <a:pt x="9" y="121"/>
                        <a:pt x="8" y="121"/>
                      </a:cubicBezTo>
                      <a:cubicBezTo>
                        <a:pt x="7" y="123"/>
                        <a:pt x="7" y="124"/>
                        <a:pt x="7" y="126"/>
                      </a:cubicBezTo>
                      <a:cubicBezTo>
                        <a:pt x="7" y="125"/>
                        <a:pt x="7" y="125"/>
                        <a:pt x="8" y="125"/>
                      </a:cubicBezTo>
                      <a:cubicBezTo>
                        <a:pt x="8" y="125"/>
                        <a:pt x="9" y="126"/>
                        <a:pt x="8" y="126"/>
                      </a:cubicBezTo>
                      <a:cubicBezTo>
                        <a:pt x="8" y="127"/>
                        <a:pt x="7" y="127"/>
                        <a:pt x="6" y="128"/>
                      </a:cubicBezTo>
                      <a:cubicBezTo>
                        <a:pt x="6" y="129"/>
                        <a:pt x="5" y="131"/>
                        <a:pt x="5" y="132"/>
                      </a:cubicBezTo>
                      <a:cubicBezTo>
                        <a:pt x="5" y="133"/>
                        <a:pt x="5" y="134"/>
                        <a:pt x="5" y="135"/>
                      </a:cubicBezTo>
                      <a:cubicBezTo>
                        <a:pt x="5" y="134"/>
                        <a:pt x="6" y="134"/>
                        <a:pt x="6" y="134"/>
                      </a:cubicBezTo>
                      <a:cubicBezTo>
                        <a:pt x="7" y="133"/>
                        <a:pt x="8" y="134"/>
                        <a:pt x="7" y="135"/>
                      </a:cubicBezTo>
                      <a:cubicBezTo>
                        <a:pt x="6" y="135"/>
                        <a:pt x="5" y="136"/>
                        <a:pt x="4" y="137"/>
                      </a:cubicBezTo>
                      <a:cubicBezTo>
                        <a:pt x="4" y="138"/>
                        <a:pt x="4" y="139"/>
                        <a:pt x="4" y="141"/>
                      </a:cubicBezTo>
                      <a:cubicBezTo>
                        <a:pt x="4" y="141"/>
                        <a:pt x="4" y="141"/>
                        <a:pt x="4" y="141"/>
                      </a:cubicBezTo>
                      <a:cubicBezTo>
                        <a:pt x="5" y="140"/>
                        <a:pt x="5" y="141"/>
                        <a:pt x="5" y="142"/>
                      </a:cubicBezTo>
                      <a:cubicBezTo>
                        <a:pt x="4" y="142"/>
                        <a:pt x="4" y="142"/>
                        <a:pt x="3" y="143"/>
                      </a:cubicBezTo>
                      <a:cubicBezTo>
                        <a:pt x="3" y="145"/>
                        <a:pt x="3" y="147"/>
                        <a:pt x="3" y="149"/>
                      </a:cubicBezTo>
                      <a:cubicBezTo>
                        <a:pt x="3" y="148"/>
                        <a:pt x="4" y="148"/>
                        <a:pt x="5" y="148"/>
                      </a:cubicBezTo>
                      <a:cubicBezTo>
                        <a:pt x="5" y="147"/>
                        <a:pt x="6" y="148"/>
                        <a:pt x="5" y="149"/>
                      </a:cubicBezTo>
                      <a:cubicBezTo>
                        <a:pt x="5" y="150"/>
                        <a:pt x="4" y="151"/>
                        <a:pt x="2" y="151"/>
                      </a:cubicBezTo>
                      <a:cubicBezTo>
                        <a:pt x="2" y="153"/>
                        <a:pt x="2" y="155"/>
                        <a:pt x="2" y="156"/>
                      </a:cubicBezTo>
                      <a:cubicBezTo>
                        <a:pt x="3" y="156"/>
                        <a:pt x="3" y="156"/>
                        <a:pt x="4" y="155"/>
                      </a:cubicBezTo>
                      <a:cubicBezTo>
                        <a:pt x="5" y="155"/>
                        <a:pt x="6" y="156"/>
                        <a:pt x="5" y="156"/>
                      </a:cubicBezTo>
                      <a:cubicBezTo>
                        <a:pt x="4" y="157"/>
                        <a:pt x="3" y="157"/>
                        <a:pt x="2" y="158"/>
                      </a:cubicBezTo>
                      <a:cubicBezTo>
                        <a:pt x="2" y="158"/>
                        <a:pt x="2" y="159"/>
                        <a:pt x="2" y="159"/>
                      </a:cubicBezTo>
                      <a:cubicBezTo>
                        <a:pt x="2" y="159"/>
                        <a:pt x="3" y="159"/>
                        <a:pt x="3" y="159"/>
                      </a:cubicBezTo>
                      <a:cubicBezTo>
                        <a:pt x="4" y="159"/>
                        <a:pt x="4" y="160"/>
                        <a:pt x="4" y="160"/>
                      </a:cubicBezTo>
                      <a:cubicBezTo>
                        <a:pt x="3" y="161"/>
                        <a:pt x="2" y="161"/>
                        <a:pt x="2" y="162"/>
                      </a:cubicBezTo>
                      <a:cubicBezTo>
                        <a:pt x="2" y="164"/>
                        <a:pt x="2" y="166"/>
                        <a:pt x="2" y="167"/>
                      </a:cubicBezTo>
                      <a:cubicBezTo>
                        <a:pt x="2" y="167"/>
                        <a:pt x="3" y="167"/>
                        <a:pt x="3" y="167"/>
                      </a:cubicBezTo>
                      <a:cubicBezTo>
                        <a:pt x="4" y="166"/>
                        <a:pt x="4" y="167"/>
                        <a:pt x="4" y="168"/>
                      </a:cubicBezTo>
                      <a:cubicBezTo>
                        <a:pt x="3" y="168"/>
                        <a:pt x="2" y="169"/>
                        <a:pt x="2" y="169"/>
                      </a:cubicBezTo>
                      <a:cubicBezTo>
                        <a:pt x="2" y="171"/>
                        <a:pt x="2" y="172"/>
                        <a:pt x="2" y="173"/>
                      </a:cubicBezTo>
                      <a:cubicBezTo>
                        <a:pt x="2" y="173"/>
                        <a:pt x="2" y="173"/>
                        <a:pt x="3" y="172"/>
                      </a:cubicBezTo>
                      <a:cubicBezTo>
                        <a:pt x="3" y="172"/>
                        <a:pt x="4" y="173"/>
                        <a:pt x="3" y="174"/>
                      </a:cubicBezTo>
                      <a:cubicBezTo>
                        <a:pt x="3" y="174"/>
                        <a:pt x="2" y="174"/>
                        <a:pt x="2" y="174"/>
                      </a:cubicBezTo>
                      <a:cubicBezTo>
                        <a:pt x="2" y="176"/>
                        <a:pt x="2" y="177"/>
                        <a:pt x="2" y="179"/>
                      </a:cubicBezTo>
                      <a:cubicBezTo>
                        <a:pt x="2" y="179"/>
                        <a:pt x="3" y="178"/>
                        <a:pt x="3" y="178"/>
                      </a:cubicBezTo>
                      <a:cubicBezTo>
                        <a:pt x="4" y="178"/>
                        <a:pt x="4" y="179"/>
                        <a:pt x="4" y="179"/>
                      </a:cubicBezTo>
                      <a:cubicBezTo>
                        <a:pt x="3" y="180"/>
                        <a:pt x="2" y="181"/>
                        <a:pt x="2" y="181"/>
                      </a:cubicBezTo>
                      <a:cubicBezTo>
                        <a:pt x="2" y="183"/>
                        <a:pt x="2" y="185"/>
                        <a:pt x="2" y="188"/>
                      </a:cubicBezTo>
                      <a:cubicBezTo>
                        <a:pt x="2" y="187"/>
                        <a:pt x="3" y="187"/>
                        <a:pt x="3" y="187"/>
                      </a:cubicBezTo>
                      <a:cubicBezTo>
                        <a:pt x="4" y="186"/>
                        <a:pt x="4" y="188"/>
                        <a:pt x="4" y="188"/>
                      </a:cubicBezTo>
                      <a:cubicBezTo>
                        <a:pt x="3" y="188"/>
                        <a:pt x="3" y="189"/>
                        <a:pt x="2" y="189"/>
                      </a:cubicBezTo>
                      <a:cubicBezTo>
                        <a:pt x="2" y="190"/>
                        <a:pt x="2" y="191"/>
                        <a:pt x="2" y="193"/>
                      </a:cubicBezTo>
                      <a:cubicBezTo>
                        <a:pt x="2" y="192"/>
                        <a:pt x="3" y="192"/>
                        <a:pt x="3" y="192"/>
                      </a:cubicBezTo>
                      <a:cubicBezTo>
                        <a:pt x="4" y="192"/>
                        <a:pt x="4" y="193"/>
                        <a:pt x="4" y="193"/>
                      </a:cubicBezTo>
                      <a:cubicBezTo>
                        <a:pt x="3" y="194"/>
                        <a:pt x="3" y="194"/>
                        <a:pt x="2" y="194"/>
                      </a:cubicBezTo>
                      <a:cubicBezTo>
                        <a:pt x="2" y="195"/>
                        <a:pt x="2" y="196"/>
                        <a:pt x="3" y="197"/>
                      </a:cubicBezTo>
                      <a:cubicBezTo>
                        <a:pt x="3" y="197"/>
                        <a:pt x="3" y="196"/>
                        <a:pt x="4" y="196"/>
                      </a:cubicBezTo>
                      <a:cubicBezTo>
                        <a:pt x="4" y="196"/>
                        <a:pt x="5" y="197"/>
                        <a:pt x="4" y="197"/>
                      </a:cubicBezTo>
                      <a:cubicBezTo>
                        <a:pt x="4" y="198"/>
                        <a:pt x="3" y="198"/>
                        <a:pt x="3" y="199"/>
                      </a:cubicBezTo>
                      <a:cubicBezTo>
                        <a:pt x="3" y="200"/>
                        <a:pt x="3" y="201"/>
                        <a:pt x="3" y="202"/>
                      </a:cubicBezTo>
                      <a:cubicBezTo>
                        <a:pt x="3" y="202"/>
                        <a:pt x="3" y="202"/>
                        <a:pt x="3" y="202"/>
                      </a:cubicBezTo>
                      <a:cubicBezTo>
                        <a:pt x="4" y="200"/>
                        <a:pt x="8" y="202"/>
                        <a:pt x="7" y="204"/>
                      </a:cubicBezTo>
                      <a:cubicBezTo>
                        <a:pt x="6" y="208"/>
                        <a:pt x="5" y="213"/>
                        <a:pt x="4" y="217"/>
                      </a:cubicBezTo>
                      <a:cubicBezTo>
                        <a:pt x="5" y="233"/>
                        <a:pt x="7" y="250"/>
                        <a:pt x="7" y="266"/>
                      </a:cubicBezTo>
                      <a:cubicBezTo>
                        <a:pt x="7" y="268"/>
                        <a:pt x="7" y="269"/>
                        <a:pt x="7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5" name="Freeform 4767"/>
                <p:cNvSpPr/>
                <p:nvPr/>
              </p:nvSpPr>
              <p:spPr bwMode="auto">
                <a:xfrm>
                  <a:off x="1393" y="7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6" name="Freeform 4768"/>
                <p:cNvSpPr/>
                <p:nvPr/>
              </p:nvSpPr>
              <p:spPr bwMode="auto">
                <a:xfrm>
                  <a:off x="1403" y="739"/>
                  <a:ext cx="4" cy="1"/>
                </a:xfrm>
                <a:custGeom>
                  <a:avLst/>
                  <a:gdLst>
                    <a:gd name="T0" fmla="*/ 2 w 2"/>
                    <a:gd name="T1" fmla="*/ 0 h 1"/>
                    <a:gd name="T2" fmla="*/ 1 w 2"/>
                    <a:gd name="T3" fmla="*/ 1 h 1"/>
                    <a:gd name="T4" fmla="*/ 0 w 2"/>
                    <a:gd name="T5" fmla="*/ 1 h 1"/>
                    <a:gd name="T6" fmla="*/ 2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9" name="Freeform 4769"/>
                <p:cNvSpPr/>
                <p:nvPr/>
              </p:nvSpPr>
              <p:spPr bwMode="auto">
                <a:xfrm>
                  <a:off x="1367" y="1030"/>
                  <a:ext cx="690" cy="512"/>
                </a:xfrm>
                <a:custGeom>
                  <a:avLst/>
                  <a:gdLst>
                    <a:gd name="T0" fmla="*/ 383 w 397"/>
                    <a:gd name="T1" fmla="*/ 2 h 294"/>
                    <a:gd name="T2" fmla="*/ 380 w 397"/>
                    <a:gd name="T3" fmla="*/ 6 h 294"/>
                    <a:gd name="T4" fmla="*/ 380 w 397"/>
                    <a:gd name="T5" fmla="*/ 7 h 294"/>
                    <a:gd name="T6" fmla="*/ 380 w 397"/>
                    <a:gd name="T7" fmla="*/ 9 h 294"/>
                    <a:gd name="T8" fmla="*/ 381 w 397"/>
                    <a:gd name="T9" fmla="*/ 16 h 294"/>
                    <a:gd name="T10" fmla="*/ 382 w 397"/>
                    <a:gd name="T11" fmla="*/ 22 h 294"/>
                    <a:gd name="T12" fmla="*/ 381 w 397"/>
                    <a:gd name="T13" fmla="*/ 24 h 294"/>
                    <a:gd name="T14" fmla="*/ 382 w 397"/>
                    <a:gd name="T15" fmla="*/ 37 h 294"/>
                    <a:gd name="T16" fmla="*/ 382 w 397"/>
                    <a:gd name="T17" fmla="*/ 39 h 294"/>
                    <a:gd name="T18" fmla="*/ 384 w 397"/>
                    <a:gd name="T19" fmla="*/ 57 h 294"/>
                    <a:gd name="T20" fmla="*/ 384 w 397"/>
                    <a:gd name="T21" fmla="*/ 58 h 294"/>
                    <a:gd name="T22" fmla="*/ 384 w 397"/>
                    <a:gd name="T23" fmla="*/ 63 h 294"/>
                    <a:gd name="T24" fmla="*/ 386 w 397"/>
                    <a:gd name="T25" fmla="*/ 74 h 294"/>
                    <a:gd name="T26" fmla="*/ 386 w 397"/>
                    <a:gd name="T27" fmla="*/ 81 h 294"/>
                    <a:gd name="T28" fmla="*/ 386 w 397"/>
                    <a:gd name="T29" fmla="*/ 82 h 294"/>
                    <a:gd name="T30" fmla="*/ 387 w 397"/>
                    <a:gd name="T31" fmla="*/ 92 h 294"/>
                    <a:gd name="T32" fmla="*/ 388 w 397"/>
                    <a:gd name="T33" fmla="*/ 99 h 294"/>
                    <a:gd name="T34" fmla="*/ 389 w 397"/>
                    <a:gd name="T35" fmla="*/ 100 h 294"/>
                    <a:gd name="T36" fmla="*/ 389 w 397"/>
                    <a:gd name="T37" fmla="*/ 109 h 294"/>
                    <a:gd name="T38" fmla="*/ 389 w 397"/>
                    <a:gd name="T39" fmla="*/ 110 h 294"/>
                    <a:gd name="T40" fmla="*/ 392 w 397"/>
                    <a:gd name="T41" fmla="*/ 114 h 294"/>
                    <a:gd name="T42" fmla="*/ 389 w 397"/>
                    <a:gd name="T43" fmla="*/ 117 h 294"/>
                    <a:gd name="T44" fmla="*/ 393 w 397"/>
                    <a:gd name="T45" fmla="*/ 124 h 294"/>
                    <a:gd name="T46" fmla="*/ 389 w 397"/>
                    <a:gd name="T47" fmla="*/ 127 h 294"/>
                    <a:gd name="T48" fmla="*/ 390 w 397"/>
                    <a:gd name="T49" fmla="*/ 130 h 294"/>
                    <a:gd name="T50" fmla="*/ 389 w 397"/>
                    <a:gd name="T51" fmla="*/ 132 h 294"/>
                    <a:gd name="T52" fmla="*/ 389 w 397"/>
                    <a:gd name="T53" fmla="*/ 139 h 294"/>
                    <a:gd name="T54" fmla="*/ 389 w 397"/>
                    <a:gd name="T55" fmla="*/ 141 h 294"/>
                    <a:gd name="T56" fmla="*/ 390 w 397"/>
                    <a:gd name="T57" fmla="*/ 145 h 294"/>
                    <a:gd name="T58" fmla="*/ 388 w 397"/>
                    <a:gd name="T59" fmla="*/ 147 h 294"/>
                    <a:gd name="T60" fmla="*/ 390 w 397"/>
                    <a:gd name="T61" fmla="*/ 150 h 294"/>
                    <a:gd name="T62" fmla="*/ 388 w 397"/>
                    <a:gd name="T63" fmla="*/ 152 h 294"/>
                    <a:gd name="T64" fmla="*/ 387 w 397"/>
                    <a:gd name="T65" fmla="*/ 157 h 294"/>
                    <a:gd name="T66" fmla="*/ 385 w 397"/>
                    <a:gd name="T67" fmla="*/ 164 h 294"/>
                    <a:gd name="T68" fmla="*/ 387 w 397"/>
                    <a:gd name="T69" fmla="*/ 165 h 294"/>
                    <a:gd name="T70" fmla="*/ 385 w 397"/>
                    <a:gd name="T71" fmla="*/ 168 h 294"/>
                    <a:gd name="T72" fmla="*/ 384 w 397"/>
                    <a:gd name="T73" fmla="*/ 169 h 294"/>
                    <a:gd name="T74" fmla="*/ 382 w 397"/>
                    <a:gd name="T75" fmla="*/ 178 h 294"/>
                    <a:gd name="T76" fmla="*/ 379 w 397"/>
                    <a:gd name="T77" fmla="*/ 186 h 294"/>
                    <a:gd name="T78" fmla="*/ 381 w 397"/>
                    <a:gd name="T79" fmla="*/ 187 h 294"/>
                    <a:gd name="T80" fmla="*/ 376 w 397"/>
                    <a:gd name="T81" fmla="*/ 195 h 294"/>
                    <a:gd name="T82" fmla="*/ 376 w 397"/>
                    <a:gd name="T83" fmla="*/ 199 h 294"/>
                    <a:gd name="T84" fmla="*/ 373 w 397"/>
                    <a:gd name="T85" fmla="*/ 202 h 294"/>
                    <a:gd name="T86" fmla="*/ 371 w 397"/>
                    <a:gd name="T87" fmla="*/ 207 h 294"/>
                    <a:gd name="T88" fmla="*/ 372 w 397"/>
                    <a:gd name="T89" fmla="*/ 209 h 294"/>
                    <a:gd name="T90" fmla="*/ 364 w 397"/>
                    <a:gd name="T91" fmla="*/ 221 h 294"/>
                    <a:gd name="T92" fmla="*/ 369 w 397"/>
                    <a:gd name="T93" fmla="*/ 221 h 294"/>
                    <a:gd name="T94" fmla="*/ 363 w 397"/>
                    <a:gd name="T95" fmla="*/ 225 h 294"/>
                    <a:gd name="T96" fmla="*/ 287 w 397"/>
                    <a:gd name="T97" fmla="*/ 283 h 294"/>
                    <a:gd name="T98" fmla="*/ 178 w 397"/>
                    <a:gd name="T99" fmla="*/ 280 h 294"/>
                    <a:gd name="T100" fmla="*/ 47 w 397"/>
                    <a:gd name="T101" fmla="*/ 257 h 294"/>
                    <a:gd name="T102" fmla="*/ 41 w 397"/>
                    <a:gd name="T103" fmla="*/ 253 h 294"/>
                    <a:gd name="T104" fmla="*/ 26 w 397"/>
                    <a:gd name="T105" fmla="*/ 240 h 294"/>
                    <a:gd name="T106" fmla="*/ 1 w 397"/>
                    <a:gd name="T107" fmla="*/ 205 h 294"/>
                    <a:gd name="T108" fmla="*/ 6 w 397"/>
                    <a:gd name="T109" fmla="*/ 212 h 294"/>
                    <a:gd name="T110" fmla="*/ 5 w 397"/>
                    <a:gd name="T111" fmla="*/ 218 h 294"/>
                    <a:gd name="T112" fmla="*/ 149 w 397"/>
                    <a:gd name="T113" fmla="*/ 286 h 294"/>
                    <a:gd name="T114" fmla="*/ 302 w 397"/>
                    <a:gd name="T115" fmla="*/ 284 h 294"/>
                    <a:gd name="T116" fmla="*/ 394 w 397"/>
                    <a:gd name="T117" fmla="*/ 143 h 294"/>
                    <a:gd name="T118" fmla="*/ 385 w 397"/>
                    <a:gd name="T119" fmla="*/ 0 h 2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97" h="294">
                      <a:moveTo>
                        <a:pt x="385" y="0"/>
                      </a:moveTo>
                      <a:cubicBezTo>
                        <a:pt x="385" y="1"/>
                        <a:pt x="384" y="2"/>
                        <a:pt x="383" y="2"/>
                      </a:cubicBezTo>
                      <a:cubicBezTo>
                        <a:pt x="384" y="2"/>
                        <a:pt x="384" y="2"/>
                        <a:pt x="384" y="3"/>
                      </a:cubicBezTo>
                      <a:cubicBezTo>
                        <a:pt x="387" y="5"/>
                        <a:pt x="383" y="9"/>
                        <a:pt x="380" y="6"/>
                      </a:cubicBezTo>
                      <a:cubicBezTo>
                        <a:pt x="380" y="6"/>
                        <a:pt x="380" y="6"/>
                        <a:pt x="380" y="6"/>
                      </a:cubicBezTo>
                      <a:cubicBezTo>
                        <a:pt x="380" y="6"/>
                        <a:pt x="380" y="7"/>
                        <a:pt x="380" y="7"/>
                      </a:cubicBezTo>
                      <a:cubicBezTo>
                        <a:pt x="380" y="8"/>
                        <a:pt x="380" y="8"/>
                        <a:pt x="380" y="8"/>
                      </a:cubicBezTo>
                      <a:cubicBezTo>
                        <a:pt x="380" y="8"/>
                        <a:pt x="380" y="8"/>
                        <a:pt x="380" y="9"/>
                      </a:cubicBezTo>
                      <a:cubicBezTo>
                        <a:pt x="380" y="11"/>
                        <a:pt x="380" y="13"/>
                        <a:pt x="380" y="16"/>
                      </a:cubicBezTo>
                      <a:cubicBezTo>
                        <a:pt x="381" y="16"/>
                        <a:pt x="381" y="16"/>
                        <a:pt x="381" y="16"/>
                      </a:cubicBezTo>
                      <a:cubicBezTo>
                        <a:pt x="381" y="19"/>
                        <a:pt x="381" y="21"/>
                        <a:pt x="381" y="23"/>
                      </a:cubicBezTo>
                      <a:cubicBezTo>
                        <a:pt x="381" y="23"/>
                        <a:pt x="381" y="23"/>
                        <a:pt x="382" y="22"/>
                      </a:cubicBezTo>
                      <a:cubicBezTo>
                        <a:pt x="382" y="22"/>
                        <a:pt x="383" y="23"/>
                        <a:pt x="382" y="24"/>
                      </a:cubicBezTo>
                      <a:cubicBezTo>
                        <a:pt x="382" y="24"/>
                        <a:pt x="381" y="24"/>
                        <a:pt x="381" y="24"/>
                      </a:cubicBezTo>
                      <a:cubicBezTo>
                        <a:pt x="381" y="29"/>
                        <a:pt x="382" y="33"/>
                        <a:pt x="382" y="37"/>
                      </a:cubicBezTo>
                      <a:cubicBezTo>
                        <a:pt x="382" y="37"/>
                        <a:pt x="382" y="37"/>
                        <a:pt x="382" y="37"/>
                      </a:cubicBezTo>
                      <a:cubicBezTo>
                        <a:pt x="383" y="37"/>
                        <a:pt x="383" y="38"/>
                        <a:pt x="383" y="39"/>
                      </a:cubicBezTo>
                      <a:cubicBezTo>
                        <a:pt x="383" y="39"/>
                        <a:pt x="382" y="39"/>
                        <a:pt x="382" y="39"/>
                      </a:cubicBezTo>
                      <a:cubicBezTo>
                        <a:pt x="382" y="41"/>
                        <a:pt x="382" y="43"/>
                        <a:pt x="383" y="45"/>
                      </a:cubicBezTo>
                      <a:cubicBezTo>
                        <a:pt x="383" y="49"/>
                        <a:pt x="383" y="53"/>
                        <a:pt x="384" y="57"/>
                      </a:cubicBezTo>
                      <a:cubicBezTo>
                        <a:pt x="384" y="57"/>
                        <a:pt x="385" y="58"/>
                        <a:pt x="384" y="58"/>
                      </a:cubicBezTo>
                      <a:cubicBezTo>
                        <a:pt x="384" y="58"/>
                        <a:pt x="384" y="58"/>
                        <a:pt x="384" y="58"/>
                      </a:cubicBezTo>
                      <a:cubicBezTo>
                        <a:pt x="384" y="60"/>
                        <a:pt x="384" y="61"/>
                        <a:pt x="384" y="62"/>
                      </a:cubicBezTo>
                      <a:cubicBezTo>
                        <a:pt x="384" y="63"/>
                        <a:pt x="384" y="63"/>
                        <a:pt x="384" y="63"/>
                      </a:cubicBezTo>
                      <a:cubicBezTo>
                        <a:pt x="384" y="66"/>
                        <a:pt x="385" y="70"/>
                        <a:pt x="385" y="73"/>
                      </a:cubicBezTo>
                      <a:cubicBezTo>
                        <a:pt x="386" y="73"/>
                        <a:pt x="386" y="74"/>
                        <a:pt x="386" y="74"/>
                      </a:cubicBezTo>
                      <a:cubicBezTo>
                        <a:pt x="386" y="74"/>
                        <a:pt x="386" y="75"/>
                        <a:pt x="385" y="75"/>
                      </a:cubicBezTo>
                      <a:cubicBezTo>
                        <a:pt x="386" y="77"/>
                        <a:pt x="386" y="79"/>
                        <a:pt x="386" y="81"/>
                      </a:cubicBezTo>
                      <a:cubicBezTo>
                        <a:pt x="387" y="82"/>
                        <a:pt x="387" y="82"/>
                        <a:pt x="386" y="82"/>
                      </a:cubicBezTo>
                      <a:cubicBezTo>
                        <a:pt x="386" y="82"/>
                        <a:pt x="386" y="82"/>
                        <a:pt x="386" y="82"/>
                      </a:cubicBezTo>
                      <a:cubicBezTo>
                        <a:pt x="387" y="85"/>
                        <a:pt x="387" y="88"/>
                        <a:pt x="387" y="91"/>
                      </a:cubicBezTo>
                      <a:cubicBezTo>
                        <a:pt x="388" y="91"/>
                        <a:pt x="388" y="92"/>
                        <a:pt x="387" y="92"/>
                      </a:cubicBezTo>
                      <a:cubicBezTo>
                        <a:pt x="387" y="92"/>
                        <a:pt x="387" y="92"/>
                        <a:pt x="387" y="92"/>
                      </a:cubicBezTo>
                      <a:cubicBezTo>
                        <a:pt x="388" y="95"/>
                        <a:pt x="388" y="97"/>
                        <a:pt x="388" y="99"/>
                      </a:cubicBezTo>
                      <a:cubicBezTo>
                        <a:pt x="388" y="99"/>
                        <a:pt x="388" y="99"/>
                        <a:pt x="389" y="99"/>
                      </a:cubicBezTo>
                      <a:cubicBezTo>
                        <a:pt x="389" y="99"/>
                        <a:pt x="390" y="100"/>
                        <a:pt x="389" y="100"/>
                      </a:cubicBezTo>
                      <a:cubicBezTo>
                        <a:pt x="389" y="101"/>
                        <a:pt x="388" y="101"/>
                        <a:pt x="388" y="101"/>
                      </a:cubicBezTo>
                      <a:cubicBezTo>
                        <a:pt x="388" y="104"/>
                        <a:pt x="389" y="106"/>
                        <a:pt x="389" y="109"/>
                      </a:cubicBezTo>
                      <a:cubicBezTo>
                        <a:pt x="389" y="109"/>
                        <a:pt x="390" y="110"/>
                        <a:pt x="389" y="110"/>
                      </a:cubicBezTo>
                      <a:cubicBezTo>
                        <a:pt x="389" y="110"/>
                        <a:pt x="389" y="110"/>
                        <a:pt x="389" y="110"/>
                      </a:cubicBezTo>
                      <a:cubicBezTo>
                        <a:pt x="389" y="112"/>
                        <a:pt x="389" y="114"/>
                        <a:pt x="389" y="115"/>
                      </a:cubicBezTo>
                      <a:cubicBezTo>
                        <a:pt x="390" y="115"/>
                        <a:pt x="391" y="114"/>
                        <a:pt x="392" y="114"/>
                      </a:cubicBezTo>
                      <a:cubicBezTo>
                        <a:pt x="393" y="114"/>
                        <a:pt x="393" y="115"/>
                        <a:pt x="392" y="116"/>
                      </a:cubicBezTo>
                      <a:cubicBezTo>
                        <a:pt x="391" y="116"/>
                        <a:pt x="390" y="116"/>
                        <a:pt x="389" y="117"/>
                      </a:cubicBezTo>
                      <a:cubicBezTo>
                        <a:pt x="389" y="119"/>
                        <a:pt x="389" y="122"/>
                        <a:pt x="389" y="125"/>
                      </a:cubicBezTo>
                      <a:cubicBezTo>
                        <a:pt x="391" y="124"/>
                        <a:pt x="392" y="124"/>
                        <a:pt x="393" y="124"/>
                      </a:cubicBezTo>
                      <a:cubicBezTo>
                        <a:pt x="394" y="123"/>
                        <a:pt x="394" y="124"/>
                        <a:pt x="394" y="125"/>
                      </a:cubicBezTo>
                      <a:cubicBezTo>
                        <a:pt x="392" y="126"/>
                        <a:pt x="391" y="126"/>
                        <a:pt x="389" y="127"/>
                      </a:cubicBezTo>
                      <a:cubicBezTo>
                        <a:pt x="389" y="128"/>
                        <a:pt x="389" y="129"/>
                        <a:pt x="389" y="131"/>
                      </a:cubicBezTo>
                      <a:cubicBezTo>
                        <a:pt x="390" y="131"/>
                        <a:pt x="390" y="131"/>
                        <a:pt x="390" y="130"/>
                      </a:cubicBezTo>
                      <a:cubicBezTo>
                        <a:pt x="391" y="130"/>
                        <a:pt x="391" y="131"/>
                        <a:pt x="391" y="132"/>
                      </a:cubicBezTo>
                      <a:cubicBezTo>
                        <a:pt x="390" y="132"/>
                        <a:pt x="390" y="132"/>
                        <a:pt x="389" y="132"/>
                      </a:cubicBezTo>
                      <a:cubicBezTo>
                        <a:pt x="389" y="135"/>
                        <a:pt x="389" y="137"/>
                        <a:pt x="389" y="139"/>
                      </a:cubicBezTo>
                      <a:cubicBezTo>
                        <a:pt x="389" y="139"/>
                        <a:pt x="389" y="139"/>
                        <a:pt x="389" y="139"/>
                      </a:cubicBezTo>
                      <a:cubicBezTo>
                        <a:pt x="390" y="139"/>
                        <a:pt x="390" y="140"/>
                        <a:pt x="390" y="140"/>
                      </a:cubicBezTo>
                      <a:cubicBezTo>
                        <a:pt x="389" y="140"/>
                        <a:pt x="389" y="141"/>
                        <a:pt x="389" y="141"/>
                      </a:cubicBezTo>
                      <a:cubicBezTo>
                        <a:pt x="389" y="142"/>
                        <a:pt x="389" y="144"/>
                        <a:pt x="388" y="145"/>
                      </a:cubicBezTo>
                      <a:cubicBezTo>
                        <a:pt x="389" y="145"/>
                        <a:pt x="389" y="145"/>
                        <a:pt x="390" y="145"/>
                      </a:cubicBezTo>
                      <a:cubicBezTo>
                        <a:pt x="390" y="145"/>
                        <a:pt x="391" y="146"/>
                        <a:pt x="390" y="146"/>
                      </a:cubicBezTo>
                      <a:cubicBezTo>
                        <a:pt x="390" y="146"/>
                        <a:pt x="389" y="147"/>
                        <a:pt x="388" y="147"/>
                      </a:cubicBezTo>
                      <a:cubicBezTo>
                        <a:pt x="388" y="148"/>
                        <a:pt x="388" y="149"/>
                        <a:pt x="388" y="150"/>
                      </a:cubicBezTo>
                      <a:cubicBezTo>
                        <a:pt x="388" y="150"/>
                        <a:pt x="389" y="150"/>
                        <a:pt x="390" y="150"/>
                      </a:cubicBezTo>
                      <a:cubicBezTo>
                        <a:pt x="390" y="149"/>
                        <a:pt x="391" y="150"/>
                        <a:pt x="390" y="151"/>
                      </a:cubicBezTo>
                      <a:cubicBezTo>
                        <a:pt x="389" y="151"/>
                        <a:pt x="389" y="152"/>
                        <a:pt x="388" y="152"/>
                      </a:cubicBezTo>
                      <a:cubicBezTo>
                        <a:pt x="387" y="154"/>
                        <a:pt x="387" y="155"/>
                        <a:pt x="387" y="156"/>
                      </a:cubicBezTo>
                      <a:cubicBezTo>
                        <a:pt x="388" y="156"/>
                        <a:pt x="388" y="157"/>
                        <a:pt x="387" y="157"/>
                      </a:cubicBezTo>
                      <a:cubicBezTo>
                        <a:pt x="387" y="157"/>
                        <a:pt x="387" y="157"/>
                        <a:pt x="387" y="157"/>
                      </a:cubicBezTo>
                      <a:cubicBezTo>
                        <a:pt x="386" y="160"/>
                        <a:pt x="386" y="162"/>
                        <a:pt x="385" y="164"/>
                      </a:cubicBezTo>
                      <a:cubicBezTo>
                        <a:pt x="386" y="164"/>
                        <a:pt x="386" y="164"/>
                        <a:pt x="387" y="163"/>
                      </a:cubicBezTo>
                      <a:cubicBezTo>
                        <a:pt x="387" y="163"/>
                        <a:pt x="388" y="164"/>
                        <a:pt x="387" y="165"/>
                      </a:cubicBezTo>
                      <a:cubicBezTo>
                        <a:pt x="387" y="165"/>
                        <a:pt x="386" y="165"/>
                        <a:pt x="385" y="166"/>
                      </a:cubicBezTo>
                      <a:cubicBezTo>
                        <a:pt x="385" y="166"/>
                        <a:pt x="385" y="167"/>
                        <a:pt x="385" y="168"/>
                      </a:cubicBezTo>
                      <a:cubicBezTo>
                        <a:pt x="385" y="168"/>
                        <a:pt x="385" y="168"/>
                        <a:pt x="385" y="169"/>
                      </a:cubicBezTo>
                      <a:cubicBezTo>
                        <a:pt x="385" y="169"/>
                        <a:pt x="385" y="169"/>
                        <a:pt x="384" y="169"/>
                      </a:cubicBezTo>
                      <a:cubicBezTo>
                        <a:pt x="384" y="172"/>
                        <a:pt x="383" y="174"/>
                        <a:pt x="382" y="177"/>
                      </a:cubicBezTo>
                      <a:cubicBezTo>
                        <a:pt x="382" y="178"/>
                        <a:pt x="383" y="178"/>
                        <a:pt x="382" y="178"/>
                      </a:cubicBezTo>
                      <a:cubicBezTo>
                        <a:pt x="382" y="178"/>
                        <a:pt x="382" y="179"/>
                        <a:pt x="382" y="179"/>
                      </a:cubicBezTo>
                      <a:cubicBezTo>
                        <a:pt x="381" y="181"/>
                        <a:pt x="380" y="184"/>
                        <a:pt x="379" y="186"/>
                      </a:cubicBezTo>
                      <a:cubicBezTo>
                        <a:pt x="380" y="186"/>
                        <a:pt x="380" y="186"/>
                        <a:pt x="380" y="186"/>
                      </a:cubicBezTo>
                      <a:cubicBezTo>
                        <a:pt x="380" y="186"/>
                        <a:pt x="381" y="186"/>
                        <a:pt x="381" y="187"/>
                      </a:cubicBezTo>
                      <a:cubicBezTo>
                        <a:pt x="380" y="188"/>
                        <a:pt x="379" y="188"/>
                        <a:pt x="378" y="189"/>
                      </a:cubicBezTo>
                      <a:cubicBezTo>
                        <a:pt x="378" y="191"/>
                        <a:pt x="377" y="193"/>
                        <a:pt x="376" y="195"/>
                      </a:cubicBezTo>
                      <a:cubicBezTo>
                        <a:pt x="376" y="197"/>
                        <a:pt x="375" y="198"/>
                        <a:pt x="374" y="200"/>
                      </a:cubicBezTo>
                      <a:cubicBezTo>
                        <a:pt x="375" y="199"/>
                        <a:pt x="376" y="199"/>
                        <a:pt x="376" y="199"/>
                      </a:cubicBezTo>
                      <a:cubicBezTo>
                        <a:pt x="377" y="198"/>
                        <a:pt x="378" y="199"/>
                        <a:pt x="377" y="200"/>
                      </a:cubicBezTo>
                      <a:cubicBezTo>
                        <a:pt x="376" y="201"/>
                        <a:pt x="375" y="201"/>
                        <a:pt x="373" y="202"/>
                      </a:cubicBezTo>
                      <a:cubicBezTo>
                        <a:pt x="373" y="204"/>
                        <a:pt x="372" y="206"/>
                        <a:pt x="371" y="207"/>
                      </a:cubicBezTo>
                      <a:cubicBezTo>
                        <a:pt x="371" y="207"/>
                        <a:pt x="371" y="207"/>
                        <a:pt x="371" y="207"/>
                      </a:cubicBezTo>
                      <a:cubicBezTo>
                        <a:pt x="372" y="207"/>
                        <a:pt x="372" y="207"/>
                        <a:pt x="372" y="208"/>
                      </a:cubicBezTo>
                      <a:cubicBezTo>
                        <a:pt x="372" y="208"/>
                        <a:pt x="372" y="208"/>
                        <a:pt x="372" y="209"/>
                      </a:cubicBezTo>
                      <a:cubicBezTo>
                        <a:pt x="370" y="209"/>
                        <a:pt x="369" y="211"/>
                        <a:pt x="369" y="212"/>
                      </a:cubicBezTo>
                      <a:cubicBezTo>
                        <a:pt x="367" y="215"/>
                        <a:pt x="365" y="218"/>
                        <a:pt x="364" y="221"/>
                      </a:cubicBezTo>
                      <a:cubicBezTo>
                        <a:pt x="365" y="221"/>
                        <a:pt x="367" y="220"/>
                        <a:pt x="368" y="219"/>
                      </a:cubicBezTo>
                      <a:cubicBezTo>
                        <a:pt x="369" y="219"/>
                        <a:pt x="370" y="220"/>
                        <a:pt x="369" y="221"/>
                      </a:cubicBezTo>
                      <a:cubicBezTo>
                        <a:pt x="367" y="221"/>
                        <a:pt x="366" y="222"/>
                        <a:pt x="364" y="222"/>
                      </a:cubicBezTo>
                      <a:cubicBezTo>
                        <a:pt x="364" y="223"/>
                        <a:pt x="364" y="225"/>
                        <a:pt x="363" y="225"/>
                      </a:cubicBezTo>
                      <a:cubicBezTo>
                        <a:pt x="362" y="226"/>
                        <a:pt x="361" y="226"/>
                        <a:pt x="361" y="226"/>
                      </a:cubicBezTo>
                      <a:cubicBezTo>
                        <a:pt x="343" y="253"/>
                        <a:pt x="319" y="276"/>
                        <a:pt x="287" y="283"/>
                      </a:cubicBezTo>
                      <a:cubicBezTo>
                        <a:pt x="270" y="287"/>
                        <a:pt x="252" y="285"/>
                        <a:pt x="234" y="283"/>
                      </a:cubicBezTo>
                      <a:cubicBezTo>
                        <a:pt x="216" y="281"/>
                        <a:pt x="197" y="281"/>
                        <a:pt x="178" y="280"/>
                      </a:cubicBezTo>
                      <a:cubicBezTo>
                        <a:pt x="150" y="280"/>
                        <a:pt x="121" y="281"/>
                        <a:pt x="93" y="275"/>
                      </a:cubicBezTo>
                      <a:cubicBezTo>
                        <a:pt x="77" y="272"/>
                        <a:pt x="61" y="266"/>
                        <a:pt x="47" y="257"/>
                      </a:cubicBezTo>
                      <a:cubicBezTo>
                        <a:pt x="45" y="258"/>
                        <a:pt x="42" y="258"/>
                        <a:pt x="39" y="258"/>
                      </a:cubicBezTo>
                      <a:cubicBezTo>
                        <a:pt x="36" y="257"/>
                        <a:pt x="37" y="252"/>
                        <a:pt x="41" y="253"/>
                      </a:cubicBezTo>
                      <a:cubicBezTo>
                        <a:pt x="41" y="253"/>
                        <a:pt x="41" y="253"/>
                        <a:pt x="41" y="253"/>
                      </a:cubicBezTo>
                      <a:cubicBezTo>
                        <a:pt x="36" y="249"/>
                        <a:pt x="31" y="245"/>
                        <a:pt x="26" y="240"/>
                      </a:cubicBezTo>
                      <a:cubicBezTo>
                        <a:pt x="18" y="230"/>
                        <a:pt x="13" y="218"/>
                        <a:pt x="5" y="209"/>
                      </a:cubicBezTo>
                      <a:cubicBezTo>
                        <a:pt x="3" y="207"/>
                        <a:pt x="2" y="206"/>
                        <a:pt x="1" y="205"/>
                      </a:cubicBezTo>
                      <a:cubicBezTo>
                        <a:pt x="1" y="206"/>
                        <a:pt x="1" y="207"/>
                        <a:pt x="0" y="208"/>
                      </a:cubicBezTo>
                      <a:cubicBezTo>
                        <a:pt x="2" y="209"/>
                        <a:pt x="4" y="210"/>
                        <a:pt x="6" y="212"/>
                      </a:cubicBezTo>
                      <a:cubicBezTo>
                        <a:pt x="8" y="214"/>
                        <a:pt x="6" y="217"/>
                        <a:pt x="4" y="216"/>
                      </a:cubicBezTo>
                      <a:cubicBezTo>
                        <a:pt x="4" y="217"/>
                        <a:pt x="5" y="218"/>
                        <a:pt x="5" y="218"/>
                      </a:cubicBezTo>
                      <a:cubicBezTo>
                        <a:pt x="16" y="235"/>
                        <a:pt x="26" y="249"/>
                        <a:pt x="42" y="260"/>
                      </a:cubicBezTo>
                      <a:cubicBezTo>
                        <a:pt x="73" y="282"/>
                        <a:pt x="113" y="285"/>
                        <a:pt x="149" y="286"/>
                      </a:cubicBezTo>
                      <a:cubicBezTo>
                        <a:pt x="175" y="286"/>
                        <a:pt x="202" y="286"/>
                        <a:pt x="228" y="287"/>
                      </a:cubicBezTo>
                      <a:cubicBezTo>
                        <a:pt x="253" y="289"/>
                        <a:pt x="277" y="294"/>
                        <a:pt x="302" y="284"/>
                      </a:cubicBezTo>
                      <a:cubicBezTo>
                        <a:pt x="338" y="270"/>
                        <a:pt x="364" y="236"/>
                        <a:pt x="379" y="202"/>
                      </a:cubicBezTo>
                      <a:cubicBezTo>
                        <a:pt x="387" y="183"/>
                        <a:pt x="392" y="163"/>
                        <a:pt x="394" y="143"/>
                      </a:cubicBezTo>
                      <a:cubicBezTo>
                        <a:pt x="397" y="116"/>
                        <a:pt x="392" y="89"/>
                        <a:pt x="389" y="62"/>
                      </a:cubicBezTo>
                      <a:cubicBezTo>
                        <a:pt x="387" y="41"/>
                        <a:pt x="387" y="20"/>
                        <a:pt x="3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0" name="Freeform 4770"/>
                <p:cNvSpPr/>
                <p:nvPr/>
              </p:nvSpPr>
              <p:spPr bwMode="auto">
                <a:xfrm>
                  <a:off x="1341" y="1092"/>
                  <a:ext cx="28" cy="288"/>
                </a:xfrm>
                <a:custGeom>
                  <a:avLst/>
                  <a:gdLst>
                    <a:gd name="T0" fmla="*/ 11 w 16"/>
                    <a:gd name="T1" fmla="*/ 0 h 165"/>
                    <a:gd name="T2" fmla="*/ 5 w 16"/>
                    <a:gd name="T3" fmla="*/ 69 h 165"/>
                    <a:gd name="T4" fmla="*/ 0 w 16"/>
                    <a:gd name="T5" fmla="*/ 146 h 165"/>
                    <a:gd name="T6" fmla="*/ 1 w 16"/>
                    <a:gd name="T7" fmla="*/ 147 h 165"/>
                    <a:gd name="T8" fmla="*/ 1 w 16"/>
                    <a:gd name="T9" fmla="*/ 147 h 165"/>
                    <a:gd name="T10" fmla="*/ 4 w 16"/>
                    <a:gd name="T11" fmla="*/ 161 h 165"/>
                    <a:gd name="T12" fmla="*/ 12 w 16"/>
                    <a:gd name="T13" fmla="*/ 165 h 165"/>
                    <a:gd name="T14" fmla="*/ 12 w 16"/>
                    <a:gd name="T15" fmla="*/ 165 h 165"/>
                    <a:gd name="T16" fmla="*/ 6 w 16"/>
                    <a:gd name="T17" fmla="*/ 146 h 165"/>
                    <a:gd name="T18" fmla="*/ 11 w 16"/>
                    <a:gd name="T19" fmla="*/ 62 h 165"/>
                    <a:gd name="T20" fmla="*/ 16 w 16"/>
                    <a:gd name="T21" fmla="*/ 8 h 165"/>
                    <a:gd name="T22" fmla="*/ 11 w 16"/>
                    <a:gd name="T23" fmla="*/ 1 h 165"/>
                    <a:gd name="T24" fmla="*/ 11 w 16"/>
                    <a:gd name="T25" fmla="*/ 0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" h="165">
                      <a:moveTo>
                        <a:pt x="11" y="0"/>
                      </a:moveTo>
                      <a:cubicBezTo>
                        <a:pt x="11" y="23"/>
                        <a:pt x="7" y="46"/>
                        <a:pt x="5" y="69"/>
                      </a:cubicBezTo>
                      <a:cubicBezTo>
                        <a:pt x="3" y="95"/>
                        <a:pt x="1" y="121"/>
                        <a:pt x="0" y="146"/>
                      </a:cubicBezTo>
                      <a:cubicBezTo>
                        <a:pt x="0" y="147"/>
                        <a:pt x="1" y="147"/>
                        <a:pt x="1" y="147"/>
                      </a:cubicBezTo>
                      <a:cubicBezTo>
                        <a:pt x="1" y="147"/>
                        <a:pt x="1" y="147"/>
                        <a:pt x="1" y="147"/>
                      </a:cubicBezTo>
                      <a:cubicBezTo>
                        <a:pt x="1" y="152"/>
                        <a:pt x="3" y="157"/>
                        <a:pt x="4" y="161"/>
                      </a:cubicBezTo>
                      <a:cubicBezTo>
                        <a:pt x="7" y="162"/>
                        <a:pt x="10" y="164"/>
                        <a:pt x="12" y="165"/>
                      </a:cubicBezTo>
                      <a:cubicBezTo>
                        <a:pt x="12" y="165"/>
                        <a:pt x="12" y="165"/>
                        <a:pt x="12" y="165"/>
                      </a:cubicBezTo>
                      <a:cubicBezTo>
                        <a:pt x="8" y="160"/>
                        <a:pt x="7" y="153"/>
                        <a:pt x="6" y="146"/>
                      </a:cubicBezTo>
                      <a:cubicBezTo>
                        <a:pt x="7" y="118"/>
                        <a:pt x="8" y="90"/>
                        <a:pt x="11" y="62"/>
                      </a:cubicBezTo>
                      <a:cubicBezTo>
                        <a:pt x="13" y="44"/>
                        <a:pt x="15" y="26"/>
                        <a:pt x="16" y="8"/>
                      </a:cubicBezTo>
                      <a:cubicBezTo>
                        <a:pt x="14" y="6"/>
                        <a:pt x="13" y="4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1" name="Freeform 4771"/>
                <p:cNvSpPr/>
                <p:nvPr/>
              </p:nvSpPr>
              <p:spPr bwMode="auto">
                <a:xfrm>
                  <a:off x="1497" y="500"/>
                  <a:ext cx="202" cy="159"/>
                </a:xfrm>
                <a:custGeom>
                  <a:avLst/>
                  <a:gdLst>
                    <a:gd name="T0" fmla="*/ 5 w 116"/>
                    <a:gd name="T1" fmla="*/ 89 h 91"/>
                    <a:gd name="T2" fmla="*/ 9 w 116"/>
                    <a:gd name="T3" fmla="*/ 87 h 91"/>
                    <a:gd name="T4" fmla="*/ 7 w 116"/>
                    <a:gd name="T5" fmla="*/ 81 h 91"/>
                    <a:gd name="T6" fmla="*/ 8 w 116"/>
                    <a:gd name="T7" fmla="*/ 79 h 91"/>
                    <a:gd name="T8" fmla="*/ 7 w 116"/>
                    <a:gd name="T9" fmla="*/ 75 h 91"/>
                    <a:gd name="T10" fmla="*/ 7 w 116"/>
                    <a:gd name="T11" fmla="*/ 73 h 91"/>
                    <a:gd name="T12" fmla="*/ 7 w 116"/>
                    <a:gd name="T13" fmla="*/ 69 h 91"/>
                    <a:gd name="T14" fmla="*/ 7 w 116"/>
                    <a:gd name="T15" fmla="*/ 67 h 91"/>
                    <a:gd name="T16" fmla="*/ 6 w 116"/>
                    <a:gd name="T17" fmla="*/ 63 h 91"/>
                    <a:gd name="T18" fmla="*/ 7 w 116"/>
                    <a:gd name="T19" fmla="*/ 61 h 91"/>
                    <a:gd name="T20" fmla="*/ 5 w 116"/>
                    <a:gd name="T21" fmla="*/ 56 h 91"/>
                    <a:gd name="T22" fmla="*/ 13 w 116"/>
                    <a:gd name="T23" fmla="*/ 49 h 91"/>
                    <a:gd name="T24" fmla="*/ 11 w 116"/>
                    <a:gd name="T25" fmla="*/ 47 h 91"/>
                    <a:gd name="T26" fmla="*/ 17 w 116"/>
                    <a:gd name="T27" fmla="*/ 42 h 91"/>
                    <a:gd name="T28" fmla="*/ 17 w 116"/>
                    <a:gd name="T29" fmla="*/ 39 h 91"/>
                    <a:gd name="T30" fmla="*/ 20 w 116"/>
                    <a:gd name="T31" fmla="*/ 37 h 91"/>
                    <a:gd name="T32" fmla="*/ 19 w 116"/>
                    <a:gd name="T33" fmla="*/ 34 h 91"/>
                    <a:gd name="T34" fmla="*/ 25 w 116"/>
                    <a:gd name="T35" fmla="*/ 28 h 91"/>
                    <a:gd name="T36" fmla="*/ 22 w 116"/>
                    <a:gd name="T37" fmla="*/ 26 h 91"/>
                    <a:gd name="T38" fmla="*/ 29 w 116"/>
                    <a:gd name="T39" fmla="*/ 22 h 91"/>
                    <a:gd name="T40" fmla="*/ 29 w 116"/>
                    <a:gd name="T41" fmla="*/ 19 h 91"/>
                    <a:gd name="T42" fmla="*/ 32 w 116"/>
                    <a:gd name="T43" fmla="*/ 18 h 91"/>
                    <a:gd name="T44" fmla="*/ 45 w 116"/>
                    <a:gd name="T45" fmla="*/ 13 h 91"/>
                    <a:gd name="T46" fmla="*/ 48 w 116"/>
                    <a:gd name="T47" fmla="*/ 13 h 91"/>
                    <a:gd name="T48" fmla="*/ 51 w 116"/>
                    <a:gd name="T49" fmla="*/ 16 h 91"/>
                    <a:gd name="T50" fmla="*/ 54 w 116"/>
                    <a:gd name="T51" fmla="*/ 19 h 91"/>
                    <a:gd name="T52" fmla="*/ 55 w 116"/>
                    <a:gd name="T53" fmla="*/ 20 h 91"/>
                    <a:gd name="T54" fmla="*/ 55 w 116"/>
                    <a:gd name="T55" fmla="*/ 21 h 91"/>
                    <a:gd name="T56" fmla="*/ 59 w 116"/>
                    <a:gd name="T57" fmla="*/ 24 h 91"/>
                    <a:gd name="T58" fmla="*/ 58 w 116"/>
                    <a:gd name="T59" fmla="*/ 26 h 91"/>
                    <a:gd name="T60" fmla="*/ 76 w 116"/>
                    <a:gd name="T61" fmla="*/ 44 h 91"/>
                    <a:gd name="T62" fmla="*/ 89 w 116"/>
                    <a:gd name="T63" fmla="*/ 50 h 91"/>
                    <a:gd name="T64" fmla="*/ 95 w 116"/>
                    <a:gd name="T65" fmla="*/ 49 h 91"/>
                    <a:gd name="T66" fmla="*/ 94 w 116"/>
                    <a:gd name="T67" fmla="*/ 51 h 91"/>
                    <a:gd name="T68" fmla="*/ 102 w 116"/>
                    <a:gd name="T69" fmla="*/ 53 h 91"/>
                    <a:gd name="T70" fmla="*/ 102 w 116"/>
                    <a:gd name="T71" fmla="*/ 54 h 91"/>
                    <a:gd name="T72" fmla="*/ 110 w 116"/>
                    <a:gd name="T73" fmla="*/ 74 h 91"/>
                    <a:gd name="T74" fmla="*/ 116 w 116"/>
                    <a:gd name="T75" fmla="*/ 76 h 91"/>
                    <a:gd name="T76" fmla="*/ 108 w 116"/>
                    <a:gd name="T77" fmla="*/ 52 h 91"/>
                    <a:gd name="T78" fmla="*/ 53 w 116"/>
                    <a:gd name="T79" fmla="*/ 10 h 91"/>
                    <a:gd name="T80" fmla="*/ 4 w 116"/>
                    <a:gd name="T81" fmla="*/ 53 h 91"/>
                    <a:gd name="T82" fmla="*/ 5 w 116"/>
                    <a:gd name="T83" fmla="*/ 89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91">
                      <a:moveTo>
                        <a:pt x="5" y="89"/>
                      </a:move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6" y="91"/>
                        <a:pt x="10" y="91"/>
                        <a:pt x="9" y="88"/>
                      </a:cubicBezTo>
                      <a:cubicBezTo>
                        <a:pt x="9" y="87"/>
                        <a:pt x="9" y="87"/>
                        <a:pt x="9" y="87"/>
                      </a:cubicBezTo>
                      <a:cubicBezTo>
                        <a:pt x="9" y="85"/>
                        <a:pt x="9" y="83"/>
                        <a:pt x="8" y="81"/>
                      </a:cubicBezTo>
                      <a:cubicBezTo>
                        <a:pt x="8" y="81"/>
                        <a:pt x="8" y="81"/>
                        <a:pt x="7" y="81"/>
                      </a:cubicBezTo>
                      <a:cubicBezTo>
                        <a:pt x="7" y="81"/>
                        <a:pt x="7" y="80"/>
                        <a:pt x="7" y="79"/>
                      </a:cubicBezTo>
                      <a:cubicBezTo>
                        <a:pt x="7" y="79"/>
                        <a:pt x="8" y="79"/>
                        <a:pt x="8" y="79"/>
                      </a:cubicBezTo>
                      <a:cubicBezTo>
                        <a:pt x="8" y="77"/>
                        <a:pt x="7" y="76"/>
                        <a:pt x="7" y="75"/>
                      </a:cubicBezTo>
                      <a:cubicBezTo>
                        <a:pt x="7" y="75"/>
                        <a:pt x="7" y="75"/>
                        <a:pt x="7" y="75"/>
                      </a:cubicBezTo>
                      <a:cubicBezTo>
                        <a:pt x="6" y="75"/>
                        <a:pt x="6" y="74"/>
                        <a:pt x="6" y="74"/>
                      </a:cubicBezTo>
                      <a:cubicBezTo>
                        <a:pt x="7" y="73"/>
                        <a:pt x="7" y="73"/>
                        <a:pt x="7" y="73"/>
                      </a:cubicBezTo>
                      <a:cubicBezTo>
                        <a:pt x="7" y="72"/>
                        <a:pt x="7" y="70"/>
                        <a:pt x="7" y="69"/>
                      </a:cubicBezTo>
                      <a:cubicBezTo>
                        <a:pt x="7" y="69"/>
                        <a:pt x="7" y="69"/>
                        <a:pt x="7" y="69"/>
                      </a:cubicBezTo>
                      <a:cubicBezTo>
                        <a:pt x="6" y="69"/>
                        <a:pt x="6" y="68"/>
                        <a:pt x="6" y="67"/>
                      </a:cubicBezTo>
                      <a:cubicBezTo>
                        <a:pt x="6" y="67"/>
                        <a:pt x="6" y="67"/>
                        <a:pt x="7" y="67"/>
                      </a:cubicBezTo>
                      <a:cubicBezTo>
                        <a:pt x="7" y="66"/>
                        <a:pt x="7" y="64"/>
                        <a:pt x="7" y="63"/>
                      </a:cubicBezTo>
                      <a:cubicBezTo>
                        <a:pt x="7" y="63"/>
                        <a:pt x="6" y="63"/>
                        <a:pt x="6" y="63"/>
                      </a:cubicBezTo>
                      <a:cubicBezTo>
                        <a:pt x="6" y="63"/>
                        <a:pt x="5" y="63"/>
                        <a:pt x="6" y="62"/>
                      </a:cubicBezTo>
                      <a:cubicBezTo>
                        <a:pt x="6" y="62"/>
                        <a:pt x="7" y="61"/>
                        <a:pt x="7" y="61"/>
                      </a:cubicBezTo>
                      <a:cubicBezTo>
                        <a:pt x="8" y="59"/>
                        <a:pt x="8" y="57"/>
                        <a:pt x="9" y="56"/>
                      </a:cubicBezTo>
                      <a:cubicBezTo>
                        <a:pt x="8" y="56"/>
                        <a:pt x="7" y="56"/>
                        <a:pt x="5" y="56"/>
                      </a:cubicBezTo>
                      <a:cubicBezTo>
                        <a:pt x="5" y="57"/>
                        <a:pt x="4" y="56"/>
                        <a:pt x="5" y="55"/>
                      </a:cubicBezTo>
                      <a:cubicBezTo>
                        <a:pt x="7" y="53"/>
                        <a:pt x="10" y="51"/>
                        <a:pt x="13" y="49"/>
                      </a:cubicBezTo>
                      <a:cubicBezTo>
                        <a:pt x="13" y="48"/>
                        <a:pt x="14" y="47"/>
                        <a:pt x="14" y="46"/>
                      </a:cubicBezTo>
                      <a:cubicBezTo>
                        <a:pt x="13" y="47"/>
                        <a:pt x="12" y="47"/>
                        <a:pt x="11" y="47"/>
                      </a:cubicBezTo>
                      <a:cubicBezTo>
                        <a:pt x="11" y="47"/>
                        <a:pt x="10" y="46"/>
                        <a:pt x="11" y="46"/>
                      </a:cubicBezTo>
                      <a:cubicBezTo>
                        <a:pt x="13" y="45"/>
                        <a:pt x="15" y="43"/>
                        <a:pt x="17" y="42"/>
                      </a:cubicBezTo>
                      <a:cubicBezTo>
                        <a:pt x="18" y="41"/>
                        <a:pt x="19" y="40"/>
                        <a:pt x="19" y="38"/>
                      </a:cubicBezTo>
                      <a:cubicBezTo>
                        <a:pt x="18" y="39"/>
                        <a:pt x="18" y="39"/>
                        <a:pt x="17" y="39"/>
                      </a:cubicBezTo>
                      <a:cubicBezTo>
                        <a:pt x="16" y="40"/>
                        <a:pt x="15" y="39"/>
                        <a:pt x="16" y="38"/>
                      </a:cubicBezTo>
                      <a:cubicBezTo>
                        <a:pt x="18" y="38"/>
                        <a:pt x="19" y="37"/>
                        <a:pt x="20" y="37"/>
                      </a:cubicBezTo>
                      <a:cubicBezTo>
                        <a:pt x="21" y="36"/>
                        <a:pt x="22" y="34"/>
                        <a:pt x="22" y="33"/>
                      </a:cubicBezTo>
                      <a:cubicBezTo>
                        <a:pt x="21" y="33"/>
                        <a:pt x="20" y="34"/>
                        <a:pt x="19" y="34"/>
                      </a:cubicBezTo>
                      <a:cubicBezTo>
                        <a:pt x="18" y="34"/>
                        <a:pt x="18" y="33"/>
                        <a:pt x="18" y="33"/>
                      </a:cubicBezTo>
                      <a:cubicBezTo>
                        <a:pt x="20" y="31"/>
                        <a:pt x="22" y="30"/>
                        <a:pt x="25" y="28"/>
                      </a:cubicBezTo>
                      <a:cubicBezTo>
                        <a:pt x="25" y="27"/>
                        <a:pt x="26" y="26"/>
                        <a:pt x="26" y="25"/>
                      </a:cubicBezTo>
                      <a:cubicBezTo>
                        <a:pt x="25" y="26"/>
                        <a:pt x="24" y="26"/>
                        <a:pt x="22" y="26"/>
                      </a:cubicBezTo>
                      <a:cubicBezTo>
                        <a:pt x="22" y="26"/>
                        <a:pt x="22" y="25"/>
                        <a:pt x="22" y="25"/>
                      </a:cubicBezTo>
                      <a:cubicBezTo>
                        <a:pt x="24" y="24"/>
                        <a:pt x="26" y="23"/>
                        <a:pt x="29" y="22"/>
                      </a:cubicBezTo>
                      <a:cubicBezTo>
                        <a:pt x="29" y="21"/>
                        <a:pt x="30" y="20"/>
                        <a:pt x="31" y="19"/>
                      </a:cubicBezTo>
                      <a:cubicBezTo>
                        <a:pt x="30" y="19"/>
                        <a:pt x="29" y="19"/>
                        <a:pt x="29" y="19"/>
                      </a:cubicBezTo>
                      <a:cubicBezTo>
                        <a:pt x="28" y="19"/>
                        <a:pt x="28" y="18"/>
                        <a:pt x="29" y="18"/>
                      </a:cubicBezTo>
                      <a:cubicBezTo>
                        <a:pt x="30" y="18"/>
                        <a:pt x="31" y="18"/>
                        <a:pt x="32" y="18"/>
                      </a:cubicBezTo>
                      <a:cubicBezTo>
                        <a:pt x="33" y="16"/>
                        <a:pt x="35" y="15"/>
                        <a:pt x="36" y="14"/>
                      </a:cubicBezTo>
                      <a:cubicBezTo>
                        <a:pt x="40" y="12"/>
                        <a:pt x="43" y="12"/>
                        <a:pt x="45" y="13"/>
                      </a:cubicBezTo>
                      <a:cubicBezTo>
                        <a:pt x="46" y="12"/>
                        <a:pt x="47" y="12"/>
                        <a:pt x="47" y="12"/>
                      </a:cubicBezTo>
                      <a:cubicBezTo>
                        <a:pt x="48" y="12"/>
                        <a:pt x="49" y="12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4"/>
                        <a:pt x="50" y="15"/>
                        <a:pt x="51" y="16"/>
                      </a:cubicBezTo>
                      <a:cubicBezTo>
                        <a:pt x="51" y="16"/>
                        <a:pt x="52" y="16"/>
                        <a:pt x="52" y="16"/>
                      </a:cubicBezTo>
                      <a:cubicBezTo>
                        <a:pt x="53" y="17"/>
                        <a:pt x="53" y="18"/>
                        <a:pt x="54" y="19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21"/>
                        <a:pt x="55" y="21"/>
                      </a:cubicBezTo>
                      <a:cubicBezTo>
                        <a:pt x="55" y="21"/>
                        <a:pt x="55" y="21"/>
                        <a:pt x="55" y="21"/>
                      </a:cubicBezTo>
                      <a:cubicBezTo>
                        <a:pt x="56" y="22"/>
                        <a:pt x="56" y="23"/>
                        <a:pt x="57" y="24"/>
                      </a:cubicBezTo>
                      <a:cubicBezTo>
                        <a:pt x="58" y="24"/>
                        <a:pt x="58" y="24"/>
                        <a:pt x="59" y="24"/>
                      </a:cubicBezTo>
                      <a:cubicBezTo>
                        <a:pt x="59" y="24"/>
                        <a:pt x="59" y="25"/>
                        <a:pt x="59" y="25"/>
                      </a:cubicBezTo>
                      <a:cubicBezTo>
                        <a:pt x="59" y="26"/>
                        <a:pt x="58" y="26"/>
                        <a:pt x="58" y="26"/>
                      </a:cubicBezTo>
                      <a:cubicBezTo>
                        <a:pt x="59" y="29"/>
                        <a:pt x="60" y="31"/>
                        <a:pt x="62" y="33"/>
                      </a:cubicBezTo>
                      <a:cubicBezTo>
                        <a:pt x="67" y="37"/>
                        <a:pt x="72" y="41"/>
                        <a:pt x="76" y="44"/>
                      </a:cubicBezTo>
                      <a:cubicBezTo>
                        <a:pt x="79" y="46"/>
                        <a:pt x="81" y="47"/>
                        <a:pt x="83" y="49"/>
                      </a:cubicBezTo>
                      <a:cubicBezTo>
                        <a:pt x="85" y="50"/>
                        <a:pt x="87" y="50"/>
                        <a:pt x="89" y="50"/>
                      </a:cubicBezTo>
                      <a:cubicBezTo>
                        <a:pt x="89" y="50"/>
                        <a:pt x="89" y="50"/>
                        <a:pt x="90" y="50"/>
                      </a:cubicBezTo>
                      <a:cubicBezTo>
                        <a:pt x="91" y="49"/>
                        <a:pt x="93" y="49"/>
                        <a:pt x="95" y="49"/>
                      </a:cubicBezTo>
                      <a:cubicBezTo>
                        <a:pt x="95" y="49"/>
                        <a:pt x="96" y="49"/>
                        <a:pt x="95" y="50"/>
                      </a:cubicBezTo>
                      <a:cubicBezTo>
                        <a:pt x="95" y="50"/>
                        <a:pt x="95" y="50"/>
                        <a:pt x="94" y="51"/>
                      </a:cubicBezTo>
                      <a:cubicBezTo>
                        <a:pt x="96" y="51"/>
                        <a:pt x="98" y="52"/>
                        <a:pt x="100" y="53"/>
                      </a:cubicBezTo>
                      <a:cubicBezTo>
                        <a:pt x="101" y="53"/>
                        <a:pt x="101" y="53"/>
                        <a:pt x="102" y="53"/>
                      </a:cubicBezTo>
                      <a:cubicBezTo>
                        <a:pt x="102" y="52"/>
                        <a:pt x="103" y="53"/>
                        <a:pt x="102" y="53"/>
                      </a:cubicBezTo>
                      <a:cubicBezTo>
                        <a:pt x="102" y="54"/>
                        <a:pt x="102" y="54"/>
                        <a:pt x="102" y="54"/>
                      </a:cubicBezTo>
                      <a:cubicBezTo>
                        <a:pt x="104" y="55"/>
                        <a:pt x="105" y="57"/>
                        <a:pt x="106" y="59"/>
                      </a:cubicBezTo>
                      <a:cubicBezTo>
                        <a:pt x="109" y="63"/>
                        <a:pt x="110" y="69"/>
                        <a:pt x="110" y="74"/>
                      </a:cubicBezTo>
                      <a:cubicBezTo>
                        <a:pt x="110" y="75"/>
                        <a:pt x="110" y="75"/>
                        <a:pt x="110" y="76"/>
                      </a:cubicBezTo>
                      <a:cubicBezTo>
                        <a:pt x="111" y="79"/>
                        <a:pt x="116" y="79"/>
                        <a:pt x="116" y="76"/>
                      </a:cubicBezTo>
                      <a:cubicBezTo>
                        <a:pt x="116" y="76"/>
                        <a:pt x="116" y="75"/>
                        <a:pt x="116" y="75"/>
                      </a:cubicBezTo>
                      <a:cubicBezTo>
                        <a:pt x="115" y="67"/>
                        <a:pt x="114" y="58"/>
                        <a:pt x="108" y="52"/>
                      </a:cubicBezTo>
                      <a:cubicBezTo>
                        <a:pt x="100" y="44"/>
                        <a:pt x="89" y="45"/>
                        <a:pt x="78" y="43"/>
                      </a:cubicBezTo>
                      <a:cubicBezTo>
                        <a:pt x="64" y="40"/>
                        <a:pt x="64" y="18"/>
                        <a:pt x="53" y="10"/>
                      </a:cubicBezTo>
                      <a:cubicBezTo>
                        <a:pt x="40" y="0"/>
                        <a:pt x="27" y="14"/>
                        <a:pt x="21" y="25"/>
                      </a:cubicBezTo>
                      <a:cubicBezTo>
                        <a:pt x="16" y="34"/>
                        <a:pt x="9" y="43"/>
                        <a:pt x="4" y="53"/>
                      </a:cubicBezTo>
                      <a:cubicBezTo>
                        <a:pt x="0" y="63"/>
                        <a:pt x="2" y="73"/>
                        <a:pt x="4" y="84"/>
                      </a:cubicBezTo>
                      <a:cubicBezTo>
                        <a:pt x="6" y="85"/>
                        <a:pt x="7" y="88"/>
                        <a:pt x="5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3" name="Freeform 4772"/>
                <p:cNvSpPr/>
                <p:nvPr/>
              </p:nvSpPr>
              <p:spPr bwMode="auto">
                <a:xfrm>
                  <a:off x="1657" y="587"/>
                  <a:ext cx="2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5" name="Freeform 4773"/>
                <p:cNvSpPr/>
                <p:nvPr/>
              </p:nvSpPr>
              <p:spPr bwMode="auto">
                <a:xfrm>
                  <a:off x="1520" y="577"/>
                  <a:ext cx="5" cy="3"/>
                </a:xfrm>
                <a:custGeom>
                  <a:avLst/>
                  <a:gdLst>
                    <a:gd name="T0" fmla="*/ 2 w 3"/>
                    <a:gd name="T1" fmla="*/ 1 h 2"/>
                    <a:gd name="T2" fmla="*/ 3 w 3"/>
                    <a:gd name="T3" fmla="*/ 0 h 2"/>
                    <a:gd name="T4" fmla="*/ 2 w 3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0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6" name="Freeform 4774"/>
                <p:cNvSpPr/>
                <p:nvPr/>
              </p:nvSpPr>
              <p:spPr bwMode="auto">
                <a:xfrm>
                  <a:off x="1539" y="542"/>
                  <a:ext cx="7" cy="2"/>
                </a:xfrm>
                <a:custGeom>
                  <a:avLst/>
                  <a:gdLst>
                    <a:gd name="T0" fmla="*/ 3 w 4"/>
                    <a:gd name="T1" fmla="*/ 0 h 1"/>
                    <a:gd name="T2" fmla="*/ 3 w 4"/>
                    <a:gd name="T3" fmla="*/ 0 h 1"/>
                    <a:gd name="T4" fmla="*/ 4 w 4"/>
                    <a:gd name="T5" fmla="*/ 0 h 1"/>
                    <a:gd name="T6" fmla="*/ 3 w 4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">
                      <a:moveTo>
                        <a:pt x="3" y="0"/>
                      </a:moveTo>
                      <a:cubicBezTo>
                        <a:pt x="0" y="1"/>
                        <a:pt x="1" y="1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7" name="Freeform 4775"/>
                <p:cNvSpPr/>
                <p:nvPr/>
              </p:nvSpPr>
              <p:spPr bwMode="auto">
                <a:xfrm>
                  <a:off x="1510" y="587"/>
                  <a:ext cx="8" cy="9"/>
                </a:xfrm>
                <a:custGeom>
                  <a:avLst/>
                  <a:gdLst>
                    <a:gd name="T0" fmla="*/ 0 w 5"/>
                    <a:gd name="T1" fmla="*/ 5 h 5"/>
                    <a:gd name="T2" fmla="*/ 3 w 5"/>
                    <a:gd name="T3" fmla="*/ 3 h 5"/>
                    <a:gd name="T4" fmla="*/ 5 w 5"/>
                    <a:gd name="T5" fmla="*/ 0 h 5"/>
                    <a:gd name="T6" fmla="*/ 0 w 5"/>
                    <a:gd name="T7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5">
                      <a:moveTo>
                        <a:pt x="0" y="5"/>
                      </a:moveTo>
                      <a:cubicBezTo>
                        <a:pt x="0" y="4"/>
                        <a:pt x="2" y="3"/>
                        <a:pt x="3" y="3"/>
                      </a:cubicBezTo>
                      <a:cubicBezTo>
                        <a:pt x="4" y="2"/>
                        <a:pt x="4" y="1"/>
                        <a:pt x="5" y="0"/>
                      </a:cubicBezTo>
                      <a:cubicBezTo>
                        <a:pt x="3" y="2"/>
                        <a:pt x="1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3" name="Freeform 4776"/>
                <p:cNvSpPr/>
                <p:nvPr/>
              </p:nvSpPr>
              <p:spPr bwMode="auto">
                <a:xfrm>
                  <a:off x="1532" y="552"/>
                  <a:ext cx="7" cy="5"/>
                </a:xfrm>
                <a:custGeom>
                  <a:avLst/>
                  <a:gdLst>
                    <a:gd name="T0" fmla="*/ 3 w 4"/>
                    <a:gd name="T1" fmla="*/ 1 h 3"/>
                    <a:gd name="T2" fmla="*/ 3 w 4"/>
                    <a:gd name="T3" fmla="*/ 2 h 3"/>
                    <a:gd name="T4" fmla="*/ 4 w 4"/>
                    <a:gd name="T5" fmla="*/ 0 h 3"/>
                    <a:gd name="T6" fmla="*/ 3 w 4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3">
                      <a:moveTo>
                        <a:pt x="3" y="1"/>
                      </a:moveTo>
                      <a:cubicBezTo>
                        <a:pt x="0" y="3"/>
                        <a:pt x="1" y="2"/>
                        <a:pt x="3" y="2"/>
                      </a:cubicBez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5" name="Freeform 4777"/>
                <p:cNvSpPr/>
                <p:nvPr/>
              </p:nvSpPr>
              <p:spPr bwMode="auto">
                <a:xfrm>
                  <a:off x="1576" y="545"/>
                  <a:ext cx="3" cy="2"/>
                </a:xfrm>
                <a:custGeom>
                  <a:avLst/>
                  <a:gdLst>
                    <a:gd name="T0" fmla="*/ 2 w 2"/>
                    <a:gd name="T1" fmla="*/ 1 h 1"/>
                    <a:gd name="T2" fmla="*/ 1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6" name="Freeform 4778"/>
                <p:cNvSpPr/>
                <p:nvPr/>
              </p:nvSpPr>
              <p:spPr bwMode="auto">
                <a:xfrm>
                  <a:off x="1649" y="598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7" name="Freeform 4779"/>
                <p:cNvSpPr/>
                <p:nvPr/>
              </p:nvSpPr>
              <p:spPr bwMode="auto">
                <a:xfrm>
                  <a:off x="1537" y="545"/>
                  <a:ext cx="120" cy="98"/>
                </a:xfrm>
                <a:custGeom>
                  <a:avLst/>
                  <a:gdLst>
                    <a:gd name="T0" fmla="*/ 36 w 69"/>
                    <a:gd name="T1" fmla="*/ 6 h 56"/>
                    <a:gd name="T2" fmla="*/ 30 w 69"/>
                    <a:gd name="T3" fmla="*/ 4 h 56"/>
                    <a:gd name="T4" fmla="*/ 29 w 69"/>
                    <a:gd name="T5" fmla="*/ 3 h 56"/>
                    <a:gd name="T6" fmla="*/ 30 w 69"/>
                    <a:gd name="T7" fmla="*/ 2 h 56"/>
                    <a:gd name="T8" fmla="*/ 26 w 69"/>
                    <a:gd name="T9" fmla="*/ 1 h 56"/>
                    <a:gd name="T10" fmla="*/ 19 w 69"/>
                    <a:gd name="T11" fmla="*/ 3 h 56"/>
                    <a:gd name="T12" fmla="*/ 19 w 69"/>
                    <a:gd name="T13" fmla="*/ 2 h 56"/>
                    <a:gd name="T14" fmla="*/ 21 w 69"/>
                    <a:gd name="T15" fmla="*/ 0 h 56"/>
                    <a:gd name="T16" fmla="*/ 19 w 69"/>
                    <a:gd name="T17" fmla="*/ 0 h 56"/>
                    <a:gd name="T18" fmla="*/ 16 w 69"/>
                    <a:gd name="T19" fmla="*/ 1 h 56"/>
                    <a:gd name="T20" fmla="*/ 11 w 69"/>
                    <a:gd name="T21" fmla="*/ 3 h 56"/>
                    <a:gd name="T22" fmla="*/ 7 w 69"/>
                    <a:gd name="T23" fmla="*/ 8 h 56"/>
                    <a:gd name="T24" fmla="*/ 8 w 69"/>
                    <a:gd name="T25" fmla="*/ 7 h 56"/>
                    <a:gd name="T26" fmla="*/ 9 w 69"/>
                    <a:gd name="T27" fmla="*/ 9 h 56"/>
                    <a:gd name="T28" fmla="*/ 6 w 69"/>
                    <a:gd name="T29" fmla="*/ 11 h 56"/>
                    <a:gd name="T30" fmla="*/ 2 w 69"/>
                    <a:gd name="T31" fmla="*/ 52 h 56"/>
                    <a:gd name="T32" fmla="*/ 2 w 69"/>
                    <a:gd name="T33" fmla="*/ 54 h 56"/>
                    <a:gd name="T34" fmla="*/ 7 w 69"/>
                    <a:gd name="T35" fmla="*/ 52 h 56"/>
                    <a:gd name="T36" fmla="*/ 7 w 69"/>
                    <a:gd name="T37" fmla="*/ 52 h 56"/>
                    <a:gd name="T38" fmla="*/ 15 w 69"/>
                    <a:gd name="T39" fmla="*/ 7 h 56"/>
                    <a:gd name="T40" fmla="*/ 43 w 69"/>
                    <a:gd name="T41" fmla="*/ 17 h 56"/>
                    <a:gd name="T42" fmla="*/ 63 w 69"/>
                    <a:gd name="T43" fmla="*/ 45 h 56"/>
                    <a:gd name="T44" fmla="*/ 63 w 69"/>
                    <a:gd name="T45" fmla="*/ 47 h 56"/>
                    <a:gd name="T46" fmla="*/ 65 w 69"/>
                    <a:gd name="T47" fmla="*/ 50 h 56"/>
                    <a:gd name="T48" fmla="*/ 67 w 69"/>
                    <a:gd name="T49" fmla="*/ 50 h 56"/>
                    <a:gd name="T50" fmla="*/ 68 w 69"/>
                    <a:gd name="T51" fmla="*/ 48 h 56"/>
                    <a:gd name="T52" fmla="*/ 69 w 69"/>
                    <a:gd name="T53" fmla="*/ 45 h 56"/>
                    <a:gd name="T54" fmla="*/ 69 w 69"/>
                    <a:gd name="T55" fmla="*/ 44 h 56"/>
                    <a:gd name="T56" fmla="*/ 65 w 69"/>
                    <a:gd name="T57" fmla="*/ 44 h 56"/>
                    <a:gd name="T58" fmla="*/ 65 w 69"/>
                    <a:gd name="T59" fmla="*/ 43 h 56"/>
                    <a:gd name="T60" fmla="*/ 68 w 69"/>
                    <a:gd name="T61" fmla="*/ 41 h 56"/>
                    <a:gd name="T62" fmla="*/ 68 w 69"/>
                    <a:gd name="T63" fmla="*/ 37 h 56"/>
                    <a:gd name="T64" fmla="*/ 65 w 69"/>
                    <a:gd name="T65" fmla="*/ 37 h 56"/>
                    <a:gd name="T66" fmla="*/ 65 w 69"/>
                    <a:gd name="T67" fmla="*/ 36 h 56"/>
                    <a:gd name="T68" fmla="*/ 67 w 69"/>
                    <a:gd name="T69" fmla="*/ 35 h 56"/>
                    <a:gd name="T70" fmla="*/ 66 w 69"/>
                    <a:gd name="T71" fmla="*/ 32 h 56"/>
                    <a:gd name="T72" fmla="*/ 62 w 69"/>
                    <a:gd name="T73" fmla="*/ 32 h 56"/>
                    <a:gd name="T74" fmla="*/ 62 w 69"/>
                    <a:gd name="T75" fmla="*/ 31 h 56"/>
                    <a:gd name="T76" fmla="*/ 64 w 69"/>
                    <a:gd name="T77" fmla="*/ 29 h 56"/>
                    <a:gd name="T78" fmla="*/ 62 w 69"/>
                    <a:gd name="T79" fmla="*/ 26 h 56"/>
                    <a:gd name="T80" fmla="*/ 60 w 69"/>
                    <a:gd name="T81" fmla="*/ 26 h 56"/>
                    <a:gd name="T82" fmla="*/ 60 w 69"/>
                    <a:gd name="T83" fmla="*/ 24 h 56"/>
                    <a:gd name="T84" fmla="*/ 61 w 69"/>
                    <a:gd name="T85" fmla="*/ 25 h 56"/>
                    <a:gd name="T86" fmla="*/ 60 w 69"/>
                    <a:gd name="T87" fmla="*/ 23 h 56"/>
                    <a:gd name="T88" fmla="*/ 53 w 69"/>
                    <a:gd name="T89" fmla="*/ 18 h 56"/>
                    <a:gd name="T90" fmla="*/ 39 w 69"/>
                    <a:gd name="T91" fmla="*/ 7 h 56"/>
                    <a:gd name="T92" fmla="*/ 37 w 69"/>
                    <a:gd name="T93" fmla="*/ 6 h 56"/>
                    <a:gd name="T94" fmla="*/ 36 w 69"/>
                    <a:gd name="T95" fmla="*/ 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56">
                      <a:moveTo>
                        <a:pt x="36" y="6"/>
                      </a:moveTo>
                      <a:cubicBezTo>
                        <a:pt x="36" y="6"/>
                        <a:pt x="31" y="5"/>
                        <a:pt x="30" y="4"/>
                      </a:cubicBezTo>
                      <a:cubicBezTo>
                        <a:pt x="29" y="4"/>
                        <a:pt x="29" y="4"/>
                        <a:pt x="29" y="3"/>
                      </a:cubicBezTo>
                      <a:cubicBezTo>
                        <a:pt x="30" y="3"/>
                        <a:pt x="30" y="3"/>
                        <a:pt x="30" y="2"/>
                      </a:cubicBezTo>
                      <a:cubicBezTo>
                        <a:pt x="29" y="2"/>
                        <a:pt x="28" y="2"/>
                        <a:pt x="26" y="1"/>
                      </a:cubicBezTo>
                      <a:cubicBezTo>
                        <a:pt x="24" y="2"/>
                        <a:pt x="22" y="3"/>
                        <a:pt x="19" y="3"/>
                      </a:cubicBezTo>
                      <a:cubicBezTo>
                        <a:pt x="19" y="3"/>
                        <a:pt x="19" y="2"/>
                        <a:pt x="19" y="2"/>
                      </a:cubicBezTo>
                      <a:cubicBezTo>
                        <a:pt x="20" y="1"/>
                        <a:pt x="20" y="1"/>
                        <a:pt x="21" y="0"/>
                      </a:cubicBezTo>
                      <a:cubicBezTo>
                        <a:pt x="20" y="0"/>
                        <a:pt x="20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3" y="2"/>
                        <a:pt x="11" y="3"/>
                      </a:cubicBezTo>
                      <a:cubicBezTo>
                        <a:pt x="10" y="4"/>
                        <a:pt x="8" y="6"/>
                        <a:pt x="7" y="8"/>
                      </a:cubicBezTo>
                      <a:cubicBezTo>
                        <a:pt x="7" y="8"/>
                        <a:pt x="8" y="8"/>
                        <a:pt x="8" y="7"/>
                      </a:cubicBezTo>
                      <a:cubicBezTo>
                        <a:pt x="9" y="7"/>
                        <a:pt x="9" y="8"/>
                        <a:pt x="9" y="9"/>
                      </a:cubicBezTo>
                      <a:cubicBezTo>
                        <a:pt x="8" y="9"/>
                        <a:pt x="7" y="10"/>
                        <a:pt x="6" y="11"/>
                      </a:cubicBezTo>
                      <a:cubicBezTo>
                        <a:pt x="0" y="23"/>
                        <a:pt x="2" y="44"/>
                        <a:pt x="2" y="52"/>
                      </a:cubicBezTo>
                      <a:cubicBezTo>
                        <a:pt x="2" y="53"/>
                        <a:pt x="2" y="53"/>
                        <a:pt x="2" y="54"/>
                      </a:cubicBezTo>
                      <a:cubicBezTo>
                        <a:pt x="4" y="56"/>
                        <a:pt x="7" y="55"/>
                        <a:pt x="7" y="52"/>
                      </a:cubicBezTo>
                      <a:cubicBezTo>
                        <a:pt x="7" y="52"/>
                        <a:pt x="7" y="52"/>
                        <a:pt x="7" y="52"/>
                      </a:cubicBezTo>
                      <a:cubicBezTo>
                        <a:pt x="7" y="39"/>
                        <a:pt x="4" y="15"/>
                        <a:pt x="15" y="7"/>
                      </a:cubicBezTo>
                      <a:cubicBezTo>
                        <a:pt x="23" y="1"/>
                        <a:pt x="37" y="13"/>
                        <a:pt x="43" y="17"/>
                      </a:cubicBezTo>
                      <a:cubicBezTo>
                        <a:pt x="53" y="24"/>
                        <a:pt x="64" y="31"/>
                        <a:pt x="63" y="45"/>
                      </a:cubicBezTo>
                      <a:cubicBezTo>
                        <a:pt x="63" y="46"/>
                        <a:pt x="63" y="46"/>
                        <a:pt x="63" y="47"/>
                      </a:cubicBezTo>
                      <a:cubicBezTo>
                        <a:pt x="63" y="49"/>
                        <a:pt x="64" y="50"/>
                        <a:pt x="65" y="50"/>
                      </a:cubicBezTo>
                      <a:cubicBezTo>
                        <a:pt x="66" y="50"/>
                        <a:pt x="66" y="50"/>
                        <a:pt x="67" y="50"/>
                      </a:cubicBezTo>
                      <a:cubicBezTo>
                        <a:pt x="67" y="50"/>
                        <a:pt x="68" y="50"/>
                        <a:pt x="68" y="48"/>
                      </a:cubicBezTo>
                      <a:cubicBezTo>
                        <a:pt x="68" y="47"/>
                        <a:pt x="68" y="46"/>
                        <a:pt x="69" y="45"/>
                      </a:cubicBezTo>
                      <a:cubicBezTo>
                        <a:pt x="69" y="45"/>
                        <a:pt x="69" y="44"/>
                        <a:pt x="69" y="44"/>
                      </a:cubicBezTo>
                      <a:cubicBezTo>
                        <a:pt x="68" y="44"/>
                        <a:pt x="66" y="44"/>
                        <a:pt x="65" y="44"/>
                      </a:cubicBezTo>
                      <a:cubicBezTo>
                        <a:pt x="65" y="44"/>
                        <a:pt x="65" y="43"/>
                        <a:pt x="65" y="43"/>
                      </a:cubicBezTo>
                      <a:cubicBezTo>
                        <a:pt x="66" y="42"/>
                        <a:pt x="67" y="42"/>
                        <a:pt x="68" y="41"/>
                      </a:cubicBezTo>
                      <a:cubicBezTo>
                        <a:pt x="68" y="40"/>
                        <a:pt x="68" y="38"/>
                        <a:pt x="68" y="37"/>
                      </a:cubicBezTo>
                      <a:cubicBezTo>
                        <a:pt x="67" y="37"/>
                        <a:pt x="66" y="37"/>
                        <a:pt x="65" y="37"/>
                      </a:cubicBezTo>
                      <a:cubicBezTo>
                        <a:pt x="65" y="37"/>
                        <a:pt x="65" y="36"/>
                        <a:pt x="65" y="36"/>
                      </a:cubicBezTo>
                      <a:cubicBezTo>
                        <a:pt x="66" y="36"/>
                        <a:pt x="66" y="35"/>
                        <a:pt x="67" y="35"/>
                      </a:cubicBezTo>
                      <a:cubicBezTo>
                        <a:pt x="67" y="34"/>
                        <a:pt x="66" y="33"/>
                        <a:pt x="66" y="32"/>
                      </a:cubicBezTo>
                      <a:cubicBezTo>
                        <a:pt x="65" y="32"/>
                        <a:pt x="64" y="32"/>
                        <a:pt x="62" y="32"/>
                      </a:cubicBezTo>
                      <a:cubicBezTo>
                        <a:pt x="62" y="32"/>
                        <a:pt x="62" y="32"/>
                        <a:pt x="62" y="31"/>
                      </a:cubicBezTo>
                      <a:cubicBezTo>
                        <a:pt x="62" y="30"/>
                        <a:pt x="63" y="29"/>
                        <a:pt x="64" y="29"/>
                      </a:cubicBezTo>
                      <a:cubicBezTo>
                        <a:pt x="63" y="28"/>
                        <a:pt x="63" y="27"/>
                        <a:pt x="62" y="26"/>
                      </a:cubicBezTo>
                      <a:cubicBezTo>
                        <a:pt x="61" y="26"/>
                        <a:pt x="61" y="26"/>
                        <a:pt x="60" y="26"/>
                      </a:cubicBezTo>
                      <a:cubicBezTo>
                        <a:pt x="59" y="25"/>
                        <a:pt x="60" y="24"/>
                        <a:pt x="60" y="24"/>
                      </a:cubicBezTo>
                      <a:cubicBezTo>
                        <a:pt x="61" y="24"/>
                        <a:pt x="61" y="24"/>
                        <a:pt x="61" y="25"/>
                      </a:cubicBezTo>
                      <a:cubicBezTo>
                        <a:pt x="61" y="24"/>
                        <a:pt x="60" y="24"/>
                        <a:pt x="60" y="23"/>
                      </a:cubicBezTo>
                      <a:cubicBezTo>
                        <a:pt x="58" y="21"/>
                        <a:pt x="56" y="20"/>
                        <a:pt x="53" y="18"/>
                      </a:cubicBezTo>
                      <a:cubicBezTo>
                        <a:pt x="49" y="15"/>
                        <a:pt x="44" y="11"/>
                        <a:pt x="39" y="7"/>
                      </a:cubicBezTo>
                      <a:cubicBezTo>
                        <a:pt x="38" y="7"/>
                        <a:pt x="37" y="6"/>
                        <a:pt x="37" y="6"/>
                      </a:cubicBezTo>
                      <a:cubicBezTo>
                        <a:pt x="37" y="6"/>
                        <a:pt x="37" y="6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8" name="Freeform 4780"/>
                <p:cNvSpPr/>
                <p:nvPr/>
              </p:nvSpPr>
              <p:spPr bwMode="auto">
                <a:xfrm>
                  <a:off x="1322" y="789"/>
                  <a:ext cx="1" cy="2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9" name="Freeform 4781"/>
                <p:cNvSpPr/>
                <p:nvPr/>
              </p:nvSpPr>
              <p:spPr bwMode="auto">
                <a:xfrm>
                  <a:off x="1299" y="855"/>
                  <a:ext cx="4" cy="2"/>
                </a:xfrm>
                <a:custGeom>
                  <a:avLst/>
                  <a:gdLst>
                    <a:gd name="T0" fmla="*/ 1 w 2"/>
                    <a:gd name="T1" fmla="*/ 1 h 1"/>
                    <a:gd name="T2" fmla="*/ 2 w 2"/>
                    <a:gd name="T3" fmla="*/ 0 h 1"/>
                    <a:gd name="T4" fmla="*/ 1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1" y="1"/>
                      </a:moveTo>
                      <a:cubicBezTo>
                        <a:pt x="1" y="1"/>
                        <a:pt x="2" y="0"/>
                        <a:pt x="2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0" name="Freeform 4782"/>
                <p:cNvSpPr/>
                <p:nvPr/>
              </p:nvSpPr>
              <p:spPr bwMode="auto">
                <a:xfrm>
                  <a:off x="1221" y="646"/>
                  <a:ext cx="289" cy="694"/>
                </a:xfrm>
                <a:custGeom>
                  <a:avLst/>
                  <a:gdLst>
                    <a:gd name="T0" fmla="*/ 48 w 166"/>
                    <a:gd name="T1" fmla="*/ 390 h 398"/>
                    <a:gd name="T2" fmla="*/ 77 w 166"/>
                    <a:gd name="T3" fmla="*/ 202 h 398"/>
                    <a:gd name="T4" fmla="*/ 75 w 166"/>
                    <a:gd name="T5" fmla="*/ 190 h 398"/>
                    <a:gd name="T6" fmla="*/ 70 w 166"/>
                    <a:gd name="T7" fmla="*/ 207 h 398"/>
                    <a:gd name="T8" fmla="*/ 71 w 166"/>
                    <a:gd name="T9" fmla="*/ 216 h 398"/>
                    <a:gd name="T10" fmla="*/ 68 w 166"/>
                    <a:gd name="T11" fmla="*/ 227 h 398"/>
                    <a:gd name="T12" fmla="*/ 66 w 166"/>
                    <a:gd name="T13" fmla="*/ 241 h 398"/>
                    <a:gd name="T14" fmla="*/ 67 w 166"/>
                    <a:gd name="T15" fmla="*/ 251 h 398"/>
                    <a:gd name="T16" fmla="*/ 65 w 166"/>
                    <a:gd name="T17" fmla="*/ 260 h 398"/>
                    <a:gd name="T18" fmla="*/ 65 w 166"/>
                    <a:gd name="T19" fmla="*/ 265 h 398"/>
                    <a:gd name="T20" fmla="*/ 63 w 166"/>
                    <a:gd name="T21" fmla="*/ 275 h 398"/>
                    <a:gd name="T22" fmla="*/ 62 w 166"/>
                    <a:gd name="T23" fmla="*/ 282 h 398"/>
                    <a:gd name="T24" fmla="*/ 63 w 166"/>
                    <a:gd name="T25" fmla="*/ 289 h 398"/>
                    <a:gd name="T26" fmla="*/ 60 w 166"/>
                    <a:gd name="T27" fmla="*/ 296 h 398"/>
                    <a:gd name="T28" fmla="*/ 57 w 166"/>
                    <a:gd name="T29" fmla="*/ 310 h 398"/>
                    <a:gd name="T30" fmla="*/ 57 w 166"/>
                    <a:gd name="T31" fmla="*/ 320 h 398"/>
                    <a:gd name="T32" fmla="*/ 57 w 166"/>
                    <a:gd name="T33" fmla="*/ 328 h 398"/>
                    <a:gd name="T34" fmla="*/ 57 w 166"/>
                    <a:gd name="T35" fmla="*/ 335 h 398"/>
                    <a:gd name="T36" fmla="*/ 58 w 166"/>
                    <a:gd name="T37" fmla="*/ 344 h 398"/>
                    <a:gd name="T38" fmla="*/ 60 w 166"/>
                    <a:gd name="T39" fmla="*/ 353 h 398"/>
                    <a:gd name="T40" fmla="*/ 60 w 166"/>
                    <a:gd name="T41" fmla="*/ 363 h 398"/>
                    <a:gd name="T42" fmla="*/ 55 w 166"/>
                    <a:gd name="T43" fmla="*/ 381 h 398"/>
                    <a:gd name="T44" fmla="*/ 11 w 166"/>
                    <a:gd name="T45" fmla="*/ 379 h 398"/>
                    <a:gd name="T46" fmla="*/ 7 w 166"/>
                    <a:gd name="T47" fmla="*/ 354 h 398"/>
                    <a:gd name="T48" fmla="*/ 7 w 166"/>
                    <a:gd name="T49" fmla="*/ 344 h 398"/>
                    <a:gd name="T50" fmla="*/ 11 w 166"/>
                    <a:gd name="T51" fmla="*/ 333 h 398"/>
                    <a:gd name="T52" fmla="*/ 12 w 166"/>
                    <a:gd name="T53" fmla="*/ 322 h 398"/>
                    <a:gd name="T54" fmla="*/ 14 w 166"/>
                    <a:gd name="T55" fmla="*/ 309 h 398"/>
                    <a:gd name="T56" fmla="*/ 15 w 166"/>
                    <a:gd name="T57" fmla="*/ 302 h 398"/>
                    <a:gd name="T58" fmla="*/ 15 w 166"/>
                    <a:gd name="T59" fmla="*/ 295 h 398"/>
                    <a:gd name="T60" fmla="*/ 15 w 166"/>
                    <a:gd name="T61" fmla="*/ 286 h 398"/>
                    <a:gd name="T62" fmla="*/ 15 w 166"/>
                    <a:gd name="T63" fmla="*/ 277 h 398"/>
                    <a:gd name="T64" fmla="*/ 15 w 166"/>
                    <a:gd name="T65" fmla="*/ 269 h 398"/>
                    <a:gd name="T66" fmla="*/ 15 w 166"/>
                    <a:gd name="T67" fmla="*/ 260 h 398"/>
                    <a:gd name="T68" fmla="*/ 16 w 166"/>
                    <a:gd name="T69" fmla="*/ 249 h 398"/>
                    <a:gd name="T70" fmla="*/ 17 w 166"/>
                    <a:gd name="T71" fmla="*/ 244 h 398"/>
                    <a:gd name="T72" fmla="*/ 19 w 166"/>
                    <a:gd name="T73" fmla="*/ 228 h 398"/>
                    <a:gd name="T74" fmla="*/ 18 w 166"/>
                    <a:gd name="T75" fmla="*/ 223 h 398"/>
                    <a:gd name="T76" fmla="*/ 19 w 166"/>
                    <a:gd name="T77" fmla="*/ 215 h 398"/>
                    <a:gd name="T78" fmla="*/ 25 w 166"/>
                    <a:gd name="T79" fmla="*/ 199 h 398"/>
                    <a:gd name="T80" fmla="*/ 24 w 166"/>
                    <a:gd name="T81" fmla="*/ 193 h 398"/>
                    <a:gd name="T82" fmla="*/ 27 w 166"/>
                    <a:gd name="T83" fmla="*/ 183 h 398"/>
                    <a:gd name="T84" fmla="*/ 31 w 166"/>
                    <a:gd name="T85" fmla="*/ 174 h 398"/>
                    <a:gd name="T86" fmla="*/ 33 w 166"/>
                    <a:gd name="T87" fmla="*/ 167 h 398"/>
                    <a:gd name="T88" fmla="*/ 34 w 166"/>
                    <a:gd name="T89" fmla="*/ 158 h 398"/>
                    <a:gd name="T90" fmla="*/ 37 w 166"/>
                    <a:gd name="T91" fmla="*/ 148 h 398"/>
                    <a:gd name="T92" fmla="*/ 42 w 166"/>
                    <a:gd name="T93" fmla="*/ 137 h 398"/>
                    <a:gd name="T94" fmla="*/ 46 w 166"/>
                    <a:gd name="T95" fmla="*/ 122 h 398"/>
                    <a:gd name="T96" fmla="*/ 47 w 166"/>
                    <a:gd name="T97" fmla="*/ 112 h 398"/>
                    <a:gd name="T98" fmla="*/ 48 w 166"/>
                    <a:gd name="T99" fmla="*/ 105 h 398"/>
                    <a:gd name="T100" fmla="*/ 54 w 166"/>
                    <a:gd name="T101" fmla="*/ 95 h 398"/>
                    <a:gd name="T102" fmla="*/ 58 w 166"/>
                    <a:gd name="T103" fmla="*/ 83 h 398"/>
                    <a:gd name="T104" fmla="*/ 60 w 166"/>
                    <a:gd name="T105" fmla="*/ 72 h 398"/>
                    <a:gd name="T106" fmla="*/ 61 w 166"/>
                    <a:gd name="T107" fmla="*/ 68 h 398"/>
                    <a:gd name="T108" fmla="*/ 69 w 166"/>
                    <a:gd name="T109" fmla="*/ 59 h 398"/>
                    <a:gd name="T110" fmla="*/ 76 w 166"/>
                    <a:gd name="T111" fmla="*/ 48 h 398"/>
                    <a:gd name="T112" fmla="*/ 87 w 166"/>
                    <a:gd name="T113" fmla="*/ 35 h 398"/>
                    <a:gd name="T114" fmla="*/ 150 w 166"/>
                    <a:gd name="T115" fmla="*/ 7 h 398"/>
                    <a:gd name="T116" fmla="*/ 164 w 166"/>
                    <a:gd name="T117" fmla="*/ 5 h 398"/>
                    <a:gd name="T118" fmla="*/ 34 w 166"/>
                    <a:gd name="T119" fmla="*/ 143 h 398"/>
                    <a:gd name="T120" fmla="*/ 24 w 166"/>
                    <a:gd name="T121" fmla="*/ 396 h 3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6" h="398">
                      <a:moveTo>
                        <a:pt x="29" y="396"/>
                      </a:moveTo>
                      <a:cubicBezTo>
                        <a:pt x="30" y="397"/>
                        <a:pt x="30" y="397"/>
                        <a:pt x="30" y="398"/>
                      </a:cubicBezTo>
                      <a:cubicBezTo>
                        <a:pt x="33" y="398"/>
                        <a:pt x="36" y="398"/>
                        <a:pt x="38" y="398"/>
                      </a:cubicBezTo>
                      <a:cubicBezTo>
                        <a:pt x="41" y="397"/>
                        <a:pt x="44" y="397"/>
                        <a:pt x="46" y="396"/>
                      </a:cubicBezTo>
                      <a:cubicBezTo>
                        <a:pt x="46" y="394"/>
                        <a:pt x="47" y="392"/>
                        <a:pt x="48" y="390"/>
                      </a:cubicBezTo>
                      <a:cubicBezTo>
                        <a:pt x="49" y="387"/>
                        <a:pt x="53" y="389"/>
                        <a:pt x="52" y="392"/>
                      </a:cubicBezTo>
                      <a:cubicBezTo>
                        <a:pt x="61" y="385"/>
                        <a:pt x="65" y="374"/>
                        <a:pt x="65" y="363"/>
                      </a:cubicBezTo>
                      <a:cubicBezTo>
                        <a:pt x="66" y="351"/>
                        <a:pt x="62" y="340"/>
                        <a:pt x="62" y="329"/>
                      </a:cubicBezTo>
                      <a:cubicBezTo>
                        <a:pt x="61" y="312"/>
                        <a:pt x="65" y="296"/>
                        <a:pt x="68" y="280"/>
                      </a:cubicBezTo>
                      <a:cubicBezTo>
                        <a:pt x="72" y="254"/>
                        <a:pt x="71" y="228"/>
                        <a:pt x="77" y="202"/>
                      </a:cubicBezTo>
                      <a:cubicBezTo>
                        <a:pt x="78" y="198"/>
                        <a:pt x="79" y="193"/>
                        <a:pt x="80" y="189"/>
                      </a:cubicBezTo>
                      <a:cubicBezTo>
                        <a:pt x="81" y="187"/>
                        <a:pt x="77" y="185"/>
                        <a:pt x="76" y="187"/>
                      </a:cubicBezTo>
                      <a:cubicBezTo>
                        <a:pt x="76" y="187"/>
                        <a:pt x="76" y="187"/>
                        <a:pt x="76" y="187"/>
                      </a:cubicBezTo>
                      <a:cubicBezTo>
                        <a:pt x="77" y="187"/>
                        <a:pt x="77" y="187"/>
                        <a:pt x="77" y="188"/>
                      </a:cubicBezTo>
                      <a:cubicBezTo>
                        <a:pt x="76" y="189"/>
                        <a:pt x="76" y="189"/>
                        <a:pt x="75" y="190"/>
                      </a:cubicBezTo>
                      <a:cubicBezTo>
                        <a:pt x="74" y="192"/>
                        <a:pt x="73" y="195"/>
                        <a:pt x="73" y="198"/>
                      </a:cubicBezTo>
                      <a:cubicBezTo>
                        <a:pt x="73" y="197"/>
                        <a:pt x="74" y="197"/>
                        <a:pt x="74" y="197"/>
                      </a:cubicBezTo>
                      <a:cubicBezTo>
                        <a:pt x="75" y="196"/>
                        <a:pt x="76" y="197"/>
                        <a:pt x="75" y="198"/>
                      </a:cubicBezTo>
                      <a:cubicBezTo>
                        <a:pt x="74" y="199"/>
                        <a:pt x="73" y="199"/>
                        <a:pt x="72" y="200"/>
                      </a:cubicBezTo>
                      <a:cubicBezTo>
                        <a:pt x="71" y="202"/>
                        <a:pt x="71" y="205"/>
                        <a:pt x="70" y="207"/>
                      </a:cubicBezTo>
                      <a:cubicBezTo>
                        <a:pt x="71" y="207"/>
                        <a:pt x="71" y="206"/>
                        <a:pt x="72" y="206"/>
                      </a:cubicBezTo>
                      <a:cubicBezTo>
                        <a:pt x="73" y="206"/>
                        <a:pt x="73" y="207"/>
                        <a:pt x="73" y="207"/>
                      </a:cubicBezTo>
                      <a:cubicBezTo>
                        <a:pt x="72" y="208"/>
                        <a:pt x="71" y="209"/>
                        <a:pt x="70" y="209"/>
                      </a:cubicBezTo>
                      <a:cubicBezTo>
                        <a:pt x="70" y="212"/>
                        <a:pt x="69" y="214"/>
                        <a:pt x="69" y="217"/>
                      </a:cubicBezTo>
                      <a:cubicBezTo>
                        <a:pt x="69" y="217"/>
                        <a:pt x="70" y="216"/>
                        <a:pt x="71" y="216"/>
                      </a:cubicBezTo>
                      <a:cubicBezTo>
                        <a:pt x="72" y="215"/>
                        <a:pt x="72" y="217"/>
                        <a:pt x="71" y="217"/>
                      </a:cubicBezTo>
                      <a:cubicBezTo>
                        <a:pt x="70" y="217"/>
                        <a:pt x="69" y="218"/>
                        <a:pt x="68" y="218"/>
                      </a:cubicBezTo>
                      <a:cubicBezTo>
                        <a:pt x="68" y="221"/>
                        <a:pt x="68" y="224"/>
                        <a:pt x="67" y="226"/>
                      </a:cubicBezTo>
                      <a:cubicBezTo>
                        <a:pt x="67" y="226"/>
                        <a:pt x="67" y="226"/>
                        <a:pt x="67" y="226"/>
                      </a:cubicBezTo>
                      <a:cubicBezTo>
                        <a:pt x="68" y="226"/>
                        <a:pt x="69" y="227"/>
                        <a:pt x="68" y="227"/>
                      </a:cubicBezTo>
                      <a:cubicBezTo>
                        <a:pt x="68" y="227"/>
                        <a:pt x="68" y="228"/>
                        <a:pt x="67" y="228"/>
                      </a:cubicBezTo>
                      <a:cubicBezTo>
                        <a:pt x="67" y="230"/>
                        <a:pt x="67" y="233"/>
                        <a:pt x="66" y="235"/>
                      </a:cubicBezTo>
                      <a:cubicBezTo>
                        <a:pt x="67" y="235"/>
                        <a:pt x="67" y="236"/>
                        <a:pt x="67" y="237"/>
                      </a:cubicBezTo>
                      <a:cubicBezTo>
                        <a:pt x="67" y="237"/>
                        <a:pt x="67" y="237"/>
                        <a:pt x="66" y="237"/>
                      </a:cubicBezTo>
                      <a:cubicBezTo>
                        <a:pt x="66" y="238"/>
                        <a:pt x="66" y="240"/>
                        <a:pt x="66" y="241"/>
                      </a:cubicBezTo>
                      <a:cubicBezTo>
                        <a:pt x="67" y="241"/>
                        <a:pt x="67" y="242"/>
                        <a:pt x="66" y="242"/>
                      </a:cubicBezTo>
                      <a:cubicBezTo>
                        <a:pt x="66" y="242"/>
                        <a:pt x="66" y="243"/>
                        <a:pt x="66" y="243"/>
                      </a:cubicBezTo>
                      <a:cubicBezTo>
                        <a:pt x="66" y="245"/>
                        <a:pt x="66" y="247"/>
                        <a:pt x="65" y="250"/>
                      </a:cubicBezTo>
                      <a:cubicBezTo>
                        <a:pt x="66" y="250"/>
                        <a:pt x="66" y="249"/>
                        <a:pt x="66" y="249"/>
                      </a:cubicBezTo>
                      <a:cubicBezTo>
                        <a:pt x="67" y="249"/>
                        <a:pt x="67" y="250"/>
                        <a:pt x="67" y="251"/>
                      </a:cubicBezTo>
                      <a:cubicBezTo>
                        <a:pt x="66" y="251"/>
                        <a:pt x="66" y="251"/>
                        <a:pt x="65" y="251"/>
                      </a:cubicBezTo>
                      <a:cubicBezTo>
                        <a:pt x="65" y="254"/>
                        <a:pt x="65" y="256"/>
                        <a:pt x="65" y="259"/>
                      </a:cubicBezTo>
                      <a:cubicBezTo>
                        <a:pt x="65" y="259"/>
                        <a:pt x="65" y="259"/>
                        <a:pt x="66" y="259"/>
                      </a:cubicBezTo>
                      <a:cubicBezTo>
                        <a:pt x="67" y="258"/>
                        <a:pt x="67" y="260"/>
                        <a:pt x="66" y="260"/>
                      </a:cubicBezTo>
                      <a:cubicBezTo>
                        <a:pt x="66" y="260"/>
                        <a:pt x="65" y="260"/>
                        <a:pt x="65" y="260"/>
                      </a:cubicBezTo>
                      <a:cubicBezTo>
                        <a:pt x="65" y="261"/>
                        <a:pt x="65" y="261"/>
                        <a:pt x="65" y="261"/>
                      </a:cubicBezTo>
                      <a:cubicBezTo>
                        <a:pt x="65" y="262"/>
                        <a:pt x="65" y="263"/>
                        <a:pt x="65" y="264"/>
                      </a:cubicBezTo>
                      <a:cubicBezTo>
                        <a:pt x="65" y="264"/>
                        <a:pt x="65" y="264"/>
                        <a:pt x="65" y="264"/>
                      </a:cubicBezTo>
                      <a:cubicBezTo>
                        <a:pt x="66" y="264"/>
                        <a:pt x="66" y="265"/>
                        <a:pt x="66" y="265"/>
                      </a:cubicBezTo>
                      <a:cubicBezTo>
                        <a:pt x="65" y="265"/>
                        <a:pt x="65" y="265"/>
                        <a:pt x="65" y="265"/>
                      </a:cubicBezTo>
                      <a:cubicBezTo>
                        <a:pt x="64" y="267"/>
                        <a:pt x="64" y="268"/>
                        <a:pt x="64" y="270"/>
                      </a:cubicBezTo>
                      <a:cubicBezTo>
                        <a:pt x="64" y="270"/>
                        <a:pt x="64" y="270"/>
                        <a:pt x="64" y="270"/>
                      </a:cubicBezTo>
                      <a:cubicBezTo>
                        <a:pt x="65" y="269"/>
                        <a:pt x="66" y="270"/>
                        <a:pt x="65" y="271"/>
                      </a:cubicBezTo>
                      <a:cubicBezTo>
                        <a:pt x="65" y="271"/>
                        <a:pt x="64" y="271"/>
                        <a:pt x="64" y="272"/>
                      </a:cubicBezTo>
                      <a:cubicBezTo>
                        <a:pt x="64" y="273"/>
                        <a:pt x="64" y="274"/>
                        <a:pt x="63" y="275"/>
                      </a:cubicBezTo>
                      <a:cubicBezTo>
                        <a:pt x="64" y="275"/>
                        <a:pt x="65" y="275"/>
                        <a:pt x="65" y="275"/>
                      </a:cubicBezTo>
                      <a:cubicBezTo>
                        <a:pt x="66" y="275"/>
                        <a:pt x="66" y="276"/>
                        <a:pt x="65" y="276"/>
                      </a:cubicBezTo>
                      <a:cubicBezTo>
                        <a:pt x="65" y="276"/>
                        <a:pt x="64" y="277"/>
                        <a:pt x="63" y="277"/>
                      </a:cubicBezTo>
                      <a:cubicBezTo>
                        <a:pt x="63" y="279"/>
                        <a:pt x="63" y="280"/>
                        <a:pt x="62" y="282"/>
                      </a:cubicBezTo>
                      <a:cubicBezTo>
                        <a:pt x="62" y="282"/>
                        <a:pt x="62" y="282"/>
                        <a:pt x="62" y="282"/>
                      </a:cubicBezTo>
                      <a:cubicBezTo>
                        <a:pt x="63" y="282"/>
                        <a:pt x="63" y="283"/>
                        <a:pt x="63" y="283"/>
                      </a:cubicBezTo>
                      <a:cubicBezTo>
                        <a:pt x="62" y="284"/>
                        <a:pt x="62" y="284"/>
                        <a:pt x="62" y="284"/>
                      </a:cubicBezTo>
                      <a:cubicBezTo>
                        <a:pt x="62" y="285"/>
                        <a:pt x="61" y="286"/>
                        <a:pt x="61" y="288"/>
                      </a:cubicBezTo>
                      <a:cubicBezTo>
                        <a:pt x="62" y="288"/>
                        <a:pt x="62" y="288"/>
                        <a:pt x="62" y="287"/>
                      </a:cubicBezTo>
                      <a:cubicBezTo>
                        <a:pt x="63" y="287"/>
                        <a:pt x="63" y="288"/>
                        <a:pt x="63" y="289"/>
                      </a:cubicBezTo>
                      <a:cubicBezTo>
                        <a:pt x="62" y="289"/>
                        <a:pt x="61" y="289"/>
                        <a:pt x="61" y="290"/>
                      </a:cubicBezTo>
                      <a:cubicBezTo>
                        <a:pt x="61" y="291"/>
                        <a:pt x="60" y="293"/>
                        <a:pt x="60" y="295"/>
                      </a:cubicBezTo>
                      <a:cubicBezTo>
                        <a:pt x="60" y="295"/>
                        <a:pt x="61" y="295"/>
                        <a:pt x="62" y="294"/>
                      </a:cubicBezTo>
                      <a:cubicBezTo>
                        <a:pt x="62" y="294"/>
                        <a:pt x="63" y="295"/>
                        <a:pt x="62" y="296"/>
                      </a:cubicBezTo>
                      <a:cubicBezTo>
                        <a:pt x="61" y="296"/>
                        <a:pt x="60" y="296"/>
                        <a:pt x="60" y="296"/>
                      </a:cubicBezTo>
                      <a:cubicBezTo>
                        <a:pt x="59" y="298"/>
                        <a:pt x="59" y="299"/>
                        <a:pt x="59" y="301"/>
                      </a:cubicBezTo>
                      <a:cubicBezTo>
                        <a:pt x="59" y="301"/>
                        <a:pt x="59" y="301"/>
                        <a:pt x="59" y="301"/>
                      </a:cubicBezTo>
                      <a:cubicBezTo>
                        <a:pt x="60" y="301"/>
                        <a:pt x="61" y="301"/>
                        <a:pt x="60" y="302"/>
                      </a:cubicBezTo>
                      <a:cubicBezTo>
                        <a:pt x="59" y="302"/>
                        <a:pt x="59" y="303"/>
                        <a:pt x="58" y="303"/>
                      </a:cubicBezTo>
                      <a:cubicBezTo>
                        <a:pt x="58" y="305"/>
                        <a:pt x="58" y="308"/>
                        <a:pt x="57" y="310"/>
                      </a:cubicBezTo>
                      <a:cubicBezTo>
                        <a:pt x="58" y="310"/>
                        <a:pt x="58" y="310"/>
                        <a:pt x="58" y="309"/>
                      </a:cubicBezTo>
                      <a:cubicBezTo>
                        <a:pt x="59" y="309"/>
                        <a:pt x="59" y="310"/>
                        <a:pt x="59" y="310"/>
                      </a:cubicBezTo>
                      <a:cubicBezTo>
                        <a:pt x="58" y="311"/>
                        <a:pt x="58" y="311"/>
                        <a:pt x="57" y="312"/>
                      </a:cubicBezTo>
                      <a:cubicBezTo>
                        <a:pt x="57" y="314"/>
                        <a:pt x="57" y="316"/>
                        <a:pt x="57" y="319"/>
                      </a:cubicBezTo>
                      <a:cubicBezTo>
                        <a:pt x="57" y="319"/>
                        <a:pt x="58" y="319"/>
                        <a:pt x="57" y="320"/>
                      </a:cubicBezTo>
                      <a:cubicBezTo>
                        <a:pt x="57" y="320"/>
                        <a:pt x="57" y="320"/>
                        <a:pt x="56" y="320"/>
                      </a:cubicBezTo>
                      <a:cubicBezTo>
                        <a:pt x="56" y="322"/>
                        <a:pt x="56" y="323"/>
                        <a:pt x="56" y="325"/>
                      </a:cubicBezTo>
                      <a:cubicBezTo>
                        <a:pt x="57" y="325"/>
                        <a:pt x="57" y="325"/>
                        <a:pt x="57" y="324"/>
                      </a:cubicBezTo>
                      <a:cubicBezTo>
                        <a:pt x="58" y="324"/>
                        <a:pt x="59" y="325"/>
                        <a:pt x="58" y="325"/>
                      </a:cubicBezTo>
                      <a:cubicBezTo>
                        <a:pt x="58" y="326"/>
                        <a:pt x="57" y="327"/>
                        <a:pt x="57" y="328"/>
                      </a:cubicBezTo>
                      <a:cubicBezTo>
                        <a:pt x="57" y="329"/>
                        <a:pt x="57" y="330"/>
                        <a:pt x="57" y="331"/>
                      </a:cubicBezTo>
                      <a:cubicBezTo>
                        <a:pt x="57" y="330"/>
                        <a:pt x="58" y="330"/>
                        <a:pt x="58" y="330"/>
                      </a:cubicBezTo>
                      <a:cubicBezTo>
                        <a:pt x="59" y="329"/>
                        <a:pt x="59" y="330"/>
                        <a:pt x="59" y="331"/>
                      </a:cubicBezTo>
                      <a:cubicBezTo>
                        <a:pt x="58" y="331"/>
                        <a:pt x="58" y="332"/>
                        <a:pt x="57" y="333"/>
                      </a:cubicBezTo>
                      <a:cubicBezTo>
                        <a:pt x="57" y="333"/>
                        <a:pt x="57" y="334"/>
                        <a:pt x="57" y="335"/>
                      </a:cubicBezTo>
                      <a:cubicBezTo>
                        <a:pt x="57" y="336"/>
                        <a:pt x="57" y="337"/>
                        <a:pt x="58" y="338"/>
                      </a:cubicBezTo>
                      <a:cubicBezTo>
                        <a:pt x="58" y="337"/>
                        <a:pt x="58" y="337"/>
                        <a:pt x="58" y="337"/>
                      </a:cubicBezTo>
                      <a:cubicBezTo>
                        <a:pt x="59" y="337"/>
                        <a:pt x="59" y="338"/>
                        <a:pt x="59" y="338"/>
                      </a:cubicBezTo>
                      <a:cubicBezTo>
                        <a:pt x="59" y="339"/>
                        <a:pt x="58" y="339"/>
                        <a:pt x="58" y="340"/>
                      </a:cubicBezTo>
                      <a:cubicBezTo>
                        <a:pt x="58" y="341"/>
                        <a:pt x="58" y="343"/>
                        <a:pt x="58" y="344"/>
                      </a:cubicBezTo>
                      <a:cubicBezTo>
                        <a:pt x="59" y="344"/>
                        <a:pt x="59" y="344"/>
                        <a:pt x="59" y="344"/>
                      </a:cubicBezTo>
                      <a:cubicBezTo>
                        <a:pt x="60" y="343"/>
                        <a:pt x="61" y="344"/>
                        <a:pt x="60" y="345"/>
                      </a:cubicBezTo>
                      <a:cubicBezTo>
                        <a:pt x="60" y="345"/>
                        <a:pt x="59" y="345"/>
                        <a:pt x="59" y="346"/>
                      </a:cubicBezTo>
                      <a:cubicBezTo>
                        <a:pt x="59" y="348"/>
                        <a:pt x="59" y="350"/>
                        <a:pt x="59" y="352"/>
                      </a:cubicBezTo>
                      <a:cubicBezTo>
                        <a:pt x="60" y="352"/>
                        <a:pt x="60" y="353"/>
                        <a:pt x="60" y="353"/>
                      </a:cubicBezTo>
                      <a:cubicBezTo>
                        <a:pt x="60" y="353"/>
                        <a:pt x="60" y="354"/>
                        <a:pt x="59" y="354"/>
                      </a:cubicBezTo>
                      <a:cubicBezTo>
                        <a:pt x="60" y="356"/>
                        <a:pt x="60" y="358"/>
                        <a:pt x="60" y="361"/>
                      </a:cubicBezTo>
                      <a:cubicBezTo>
                        <a:pt x="60" y="360"/>
                        <a:pt x="61" y="360"/>
                        <a:pt x="61" y="360"/>
                      </a:cubicBezTo>
                      <a:cubicBezTo>
                        <a:pt x="62" y="359"/>
                        <a:pt x="62" y="360"/>
                        <a:pt x="62" y="361"/>
                      </a:cubicBezTo>
                      <a:cubicBezTo>
                        <a:pt x="61" y="362"/>
                        <a:pt x="60" y="362"/>
                        <a:pt x="60" y="363"/>
                      </a:cubicBezTo>
                      <a:cubicBezTo>
                        <a:pt x="60" y="366"/>
                        <a:pt x="59" y="368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9" y="370"/>
                        <a:pt x="59" y="370"/>
                        <a:pt x="59" y="370"/>
                      </a:cubicBezTo>
                      <a:cubicBezTo>
                        <a:pt x="58" y="374"/>
                        <a:pt x="57" y="378"/>
                        <a:pt x="56" y="381"/>
                      </a:cubicBezTo>
                      <a:cubicBezTo>
                        <a:pt x="56" y="381"/>
                        <a:pt x="56" y="381"/>
                        <a:pt x="55" y="381"/>
                      </a:cubicBezTo>
                      <a:cubicBezTo>
                        <a:pt x="52" y="387"/>
                        <a:pt x="46" y="392"/>
                        <a:pt x="36" y="393"/>
                      </a:cubicBezTo>
                      <a:cubicBezTo>
                        <a:pt x="33" y="393"/>
                        <a:pt x="31" y="393"/>
                        <a:pt x="28" y="392"/>
                      </a:cubicBezTo>
                      <a:cubicBezTo>
                        <a:pt x="28" y="392"/>
                        <a:pt x="28" y="392"/>
                        <a:pt x="27" y="392"/>
                      </a:cubicBezTo>
                      <a:cubicBezTo>
                        <a:pt x="27" y="392"/>
                        <a:pt x="27" y="392"/>
                        <a:pt x="27" y="392"/>
                      </a:cubicBezTo>
                      <a:cubicBezTo>
                        <a:pt x="20" y="389"/>
                        <a:pt x="15" y="385"/>
                        <a:pt x="11" y="379"/>
                      </a:cubicBezTo>
                      <a:cubicBezTo>
                        <a:pt x="8" y="374"/>
                        <a:pt x="7" y="369"/>
                        <a:pt x="7" y="364"/>
                      </a:cubicBezTo>
                      <a:cubicBezTo>
                        <a:pt x="6" y="364"/>
                        <a:pt x="6" y="365"/>
                        <a:pt x="5" y="365"/>
                      </a:cubicBezTo>
                      <a:cubicBezTo>
                        <a:pt x="4" y="365"/>
                        <a:pt x="4" y="364"/>
                        <a:pt x="4" y="364"/>
                      </a:cubicBezTo>
                      <a:cubicBezTo>
                        <a:pt x="5" y="363"/>
                        <a:pt x="6" y="362"/>
                        <a:pt x="7" y="361"/>
                      </a:cubicBezTo>
                      <a:cubicBezTo>
                        <a:pt x="7" y="359"/>
                        <a:pt x="7" y="357"/>
                        <a:pt x="7" y="354"/>
                      </a:cubicBezTo>
                      <a:cubicBezTo>
                        <a:pt x="7" y="354"/>
                        <a:pt x="6" y="354"/>
                        <a:pt x="5" y="355"/>
                      </a:cubicBezTo>
                      <a:cubicBezTo>
                        <a:pt x="5" y="355"/>
                        <a:pt x="4" y="354"/>
                        <a:pt x="5" y="353"/>
                      </a:cubicBezTo>
                      <a:cubicBezTo>
                        <a:pt x="6" y="353"/>
                        <a:pt x="7" y="352"/>
                        <a:pt x="8" y="351"/>
                      </a:cubicBezTo>
                      <a:cubicBezTo>
                        <a:pt x="8" y="348"/>
                        <a:pt x="9" y="346"/>
                        <a:pt x="9" y="343"/>
                      </a:cubicBezTo>
                      <a:cubicBezTo>
                        <a:pt x="9" y="343"/>
                        <a:pt x="8" y="344"/>
                        <a:pt x="7" y="344"/>
                      </a:cubicBezTo>
                      <a:cubicBezTo>
                        <a:pt x="7" y="344"/>
                        <a:pt x="6" y="344"/>
                        <a:pt x="6" y="343"/>
                      </a:cubicBezTo>
                      <a:cubicBezTo>
                        <a:pt x="8" y="342"/>
                        <a:pt x="9" y="341"/>
                        <a:pt x="10" y="340"/>
                      </a:cubicBezTo>
                      <a:cubicBezTo>
                        <a:pt x="10" y="339"/>
                        <a:pt x="11" y="339"/>
                        <a:pt x="11" y="338"/>
                      </a:cubicBezTo>
                      <a:cubicBezTo>
                        <a:pt x="11" y="336"/>
                        <a:pt x="11" y="334"/>
                        <a:pt x="12" y="332"/>
                      </a:cubicBezTo>
                      <a:cubicBezTo>
                        <a:pt x="11" y="332"/>
                        <a:pt x="11" y="333"/>
                        <a:pt x="11" y="333"/>
                      </a:cubicBezTo>
                      <a:cubicBezTo>
                        <a:pt x="10" y="333"/>
                        <a:pt x="9" y="332"/>
                        <a:pt x="10" y="331"/>
                      </a:cubicBezTo>
                      <a:cubicBezTo>
                        <a:pt x="11" y="331"/>
                        <a:pt x="12" y="330"/>
                        <a:pt x="12" y="330"/>
                      </a:cubicBezTo>
                      <a:cubicBezTo>
                        <a:pt x="13" y="327"/>
                        <a:pt x="13" y="325"/>
                        <a:pt x="13" y="322"/>
                      </a:cubicBezTo>
                      <a:cubicBezTo>
                        <a:pt x="13" y="323"/>
                        <a:pt x="13" y="323"/>
                        <a:pt x="12" y="323"/>
                      </a:cubicBezTo>
                      <a:cubicBezTo>
                        <a:pt x="12" y="323"/>
                        <a:pt x="11" y="322"/>
                        <a:pt x="12" y="322"/>
                      </a:cubicBezTo>
                      <a:cubicBezTo>
                        <a:pt x="12" y="321"/>
                        <a:pt x="13" y="321"/>
                        <a:pt x="14" y="320"/>
                      </a:cubicBezTo>
                      <a:cubicBezTo>
                        <a:pt x="14" y="319"/>
                        <a:pt x="14" y="317"/>
                        <a:pt x="14" y="316"/>
                      </a:cubicBezTo>
                      <a:cubicBezTo>
                        <a:pt x="13" y="316"/>
                        <a:pt x="13" y="315"/>
                        <a:pt x="14" y="315"/>
                      </a:cubicBezTo>
                      <a:cubicBezTo>
                        <a:pt x="14" y="315"/>
                        <a:pt x="14" y="314"/>
                        <a:pt x="14" y="314"/>
                      </a:cubicBezTo>
                      <a:cubicBezTo>
                        <a:pt x="14" y="313"/>
                        <a:pt x="14" y="311"/>
                        <a:pt x="14" y="309"/>
                      </a:cubicBezTo>
                      <a:cubicBezTo>
                        <a:pt x="14" y="309"/>
                        <a:pt x="14" y="309"/>
                        <a:pt x="13" y="309"/>
                      </a:cubicBezTo>
                      <a:cubicBezTo>
                        <a:pt x="13" y="310"/>
                        <a:pt x="12" y="309"/>
                        <a:pt x="13" y="308"/>
                      </a:cubicBezTo>
                      <a:cubicBezTo>
                        <a:pt x="13" y="308"/>
                        <a:pt x="14" y="308"/>
                        <a:pt x="14" y="307"/>
                      </a:cubicBezTo>
                      <a:cubicBezTo>
                        <a:pt x="15" y="305"/>
                        <a:pt x="15" y="304"/>
                        <a:pt x="15" y="302"/>
                      </a:cubicBezTo>
                      <a:cubicBezTo>
                        <a:pt x="15" y="302"/>
                        <a:pt x="15" y="302"/>
                        <a:pt x="15" y="302"/>
                      </a:cubicBezTo>
                      <a:cubicBezTo>
                        <a:pt x="14" y="302"/>
                        <a:pt x="14" y="301"/>
                        <a:pt x="14" y="301"/>
                      </a:cubicBezTo>
                      <a:cubicBezTo>
                        <a:pt x="14" y="301"/>
                        <a:pt x="15" y="301"/>
                        <a:pt x="15" y="300"/>
                      </a:cubicBezTo>
                      <a:cubicBezTo>
                        <a:pt x="15" y="299"/>
                        <a:pt x="15" y="298"/>
                        <a:pt x="15" y="297"/>
                      </a:cubicBezTo>
                      <a:cubicBezTo>
                        <a:pt x="14" y="297"/>
                        <a:pt x="13" y="296"/>
                        <a:pt x="14" y="296"/>
                      </a:cubicBezTo>
                      <a:cubicBezTo>
                        <a:pt x="14" y="295"/>
                        <a:pt x="15" y="295"/>
                        <a:pt x="15" y="295"/>
                      </a:cubicBezTo>
                      <a:cubicBezTo>
                        <a:pt x="15" y="294"/>
                        <a:pt x="15" y="293"/>
                        <a:pt x="15" y="292"/>
                      </a:cubicBezTo>
                      <a:cubicBezTo>
                        <a:pt x="15" y="293"/>
                        <a:pt x="14" y="293"/>
                        <a:pt x="14" y="293"/>
                      </a:cubicBezTo>
                      <a:cubicBezTo>
                        <a:pt x="13" y="293"/>
                        <a:pt x="13" y="292"/>
                        <a:pt x="14" y="292"/>
                      </a:cubicBezTo>
                      <a:cubicBezTo>
                        <a:pt x="14" y="291"/>
                        <a:pt x="14" y="291"/>
                        <a:pt x="15" y="291"/>
                      </a:cubicBezTo>
                      <a:cubicBezTo>
                        <a:pt x="15" y="289"/>
                        <a:pt x="15" y="288"/>
                        <a:pt x="15" y="286"/>
                      </a:cubicBezTo>
                      <a:cubicBezTo>
                        <a:pt x="14" y="287"/>
                        <a:pt x="14" y="287"/>
                        <a:pt x="14" y="287"/>
                      </a:cubicBezTo>
                      <a:cubicBezTo>
                        <a:pt x="13" y="287"/>
                        <a:pt x="12" y="286"/>
                        <a:pt x="13" y="286"/>
                      </a:cubicBezTo>
                      <a:cubicBezTo>
                        <a:pt x="14" y="285"/>
                        <a:pt x="14" y="285"/>
                        <a:pt x="15" y="285"/>
                      </a:cubicBezTo>
                      <a:cubicBezTo>
                        <a:pt x="15" y="283"/>
                        <a:pt x="15" y="280"/>
                        <a:pt x="15" y="278"/>
                      </a:cubicBezTo>
                      <a:cubicBezTo>
                        <a:pt x="14" y="278"/>
                        <a:pt x="14" y="277"/>
                        <a:pt x="15" y="277"/>
                      </a:cubicBezTo>
                      <a:cubicBezTo>
                        <a:pt x="15" y="277"/>
                        <a:pt x="15" y="277"/>
                        <a:pt x="15" y="277"/>
                      </a:cubicBezTo>
                      <a:cubicBezTo>
                        <a:pt x="15" y="275"/>
                        <a:pt x="15" y="273"/>
                        <a:pt x="15" y="271"/>
                      </a:cubicBezTo>
                      <a:cubicBezTo>
                        <a:pt x="15" y="271"/>
                        <a:pt x="14" y="271"/>
                        <a:pt x="14" y="271"/>
                      </a:cubicBezTo>
                      <a:cubicBezTo>
                        <a:pt x="14" y="272"/>
                        <a:pt x="13" y="271"/>
                        <a:pt x="13" y="270"/>
                      </a:cubicBezTo>
                      <a:cubicBezTo>
                        <a:pt x="14" y="270"/>
                        <a:pt x="14" y="270"/>
                        <a:pt x="15" y="269"/>
                      </a:cubicBezTo>
                      <a:cubicBezTo>
                        <a:pt x="15" y="267"/>
                        <a:pt x="15" y="265"/>
                        <a:pt x="15" y="262"/>
                      </a:cubicBezTo>
                      <a:cubicBezTo>
                        <a:pt x="15" y="262"/>
                        <a:pt x="15" y="263"/>
                        <a:pt x="15" y="263"/>
                      </a:cubicBezTo>
                      <a:cubicBezTo>
                        <a:pt x="14" y="263"/>
                        <a:pt x="13" y="262"/>
                        <a:pt x="14" y="261"/>
                      </a:cubicBezTo>
                      <a:cubicBezTo>
                        <a:pt x="14" y="261"/>
                        <a:pt x="15" y="261"/>
                        <a:pt x="15" y="261"/>
                      </a:cubicBezTo>
                      <a:cubicBezTo>
                        <a:pt x="15" y="261"/>
                        <a:pt x="15" y="260"/>
                        <a:pt x="15" y="260"/>
                      </a:cubicBezTo>
                      <a:cubicBezTo>
                        <a:pt x="15" y="259"/>
                        <a:pt x="15" y="258"/>
                        <a:pt x="15" y="257"/>
                      </a:cubicBezTo>
                      <a:cubicBezTo>
                        <a:pt x="15" y="258"/>
                        <a:pt x="15" y="258"/>
                        <a:pt x="14" y="258"/>
                      </a:cubicBezTo>
                      <a:cubicBezTo>
                        <a:pt x="14" y="258"/>
                        <a:pt x="13" y="257"/>
                        <a:pt x="13" y="257"/>
                      </a:cubicBezTo>
                      <a:cubicBezTo>
                        <a:pt x="14" y="256"/>
                        <a:pt x="15" y="256"/>
                        <a:pt x="16" y="255"/>
                      </a:cubicBezTo>
                      <a:cubicBezTo>
                        <a:pt x="16" y="253"/>
                        <a:pt x="16" y="251"/>
                        <a:pt x="16" y="249"/>
                      </a:cubicBezTo>
                      <a:cubicBezTo>
                        <a:pt x="16" y="249"/>
                        <a:pt x="15" y="249"/>
                        <a:pt x="16" y="248"/>
                      </a:cubicBezTo>
                      <a:cubicBezTo>
                        <a:pt x="16" y="248"/>
                        <a:pt x="16" y="248"/>
                        <a:pt x="16" y="248"/>
                      </a:cubicBezTo>
                      <a:cubicBezTo>
                        <a:pt x="16" y="247"/>
                        <a:pt x="16" y="246"/>
                        <a:pt x="17" y="245"/>
                      </a:cubicBezTo>
                      <a:cubicBezTo>
                        <a:pt x="16" y="245"/>
                        <a:pt x="16" y="245"/>
                        <a:pt x="16" y="244"/>
                      </a:cubicBezTo>
                      <a:cubicBezTo>
                        <a:pt x="16" y="244"/>
                        <a:pt x="17" y="244"/>
                        <a:pt x="17" y="244"/>
                      </a:cubicBezTo>
                      <a:cubicBezTo>
                        <a:pt x="17" y="241"/>
                        <a:pt x="17" y="239"/>
                        <a:pt x="18" y="236"/>
                      </a:cubicBezTo>
                      <a:cubicBezTo>
                        <a:pt x="17" y="236"/>
                        <a:pt x="17" y="237"/>
                        <a:pt x="17" y="237"/>
                      </a:cubicBezTo>
                      <a:cubicBezTo>
                        <a:pt x="16" y="237"/>
                        <a:pt x="16" y="236"/>
                        <a:pt x="16" y="236"/>
                      </a:cubicBezTo>
                      <a:cubicBezTo>
                        <a:pt x="17" y="235"/>
                        <a:pt x="17" y="235"/>
                        <a:pt x="18" y="234"/>
                      </a:cubicBezTo>
                      <a:cubicBezTo>
                        <a:pt x="18" y="232"/>
                        <a:pt x="19" y="230"/>
                        <a:pt x="19" y="228"/>
                      </a:cubicBezTo>
                      <a:cubicBezTo>
                        <a:pt x="19" y="228"/>
                        <a:pt x="19" y="229"/>
                        <a:pt x="19" y="229"/>
                      </a:cubicBezTo>
                      <a:cubicBezTo>
                        <a:pt x="18" y="229"/>
                        <a:pt x="18" y="228"/>
                        <a:pt x="18" y="227"/>
                      </a:cubicBezTo>
                      <a:cubicBezTo>
                        <a:pt x="18" y="227"/>
                        <a:pt x="19" y="227"/>
                        <a:pt x="19" y="226"/>
                      </a:cubicBezTo>
                      <a:cubicBezTo>
                        <a:pt x="20" y="225"/>
                        <a:pt x="20" y="223"/>
                        <a:pt x="20" y="222"/>
                      </a:cubicBezTo>
                      <a:cubicBezTo>
                        <a:pt x="19" y="222"/>
                        <a:pt x="19" y="223"/>
                        <a:pt x="18" y="223"/>
                      </a:cubicBezTo>
                      <a:cubicBezTo>
                        <a:pt x="17" y="223"/>
                        <a:pt x="17" y="222"/>
                        <a:pt x="17" y="222"/>
                      </a:cubicBezTo>
                      <a:cubicBezTo>
                        <a:pt x="18" y="221"/>
                        <a:pt x="20" y="220"/>
                        <a:pt x="21" y="219"/>
                      </a:cubicBezTo>
                      <a:cubicBezTo>
                        <a:pt x="21" y="218"/>
                        <a:pt x="21" y="217"/>
                        <a:pt x="21" y="216"/>
                      </a:cubicBezTo>
                      <a:cubicBezTo>
                        <a:pt x="21" y="216"/>
                        <a:pt x="20" y="216"/>
                        <a:pt x="20" y="216"/>
                      </a:cubicBezTo>
                      <a:cubicBezTo>
                        <a:pt x="19" y="217"/>
                        <a:pt x="19" y="216"/>
                        <a:pt x="19" y="215"/>
                      </a:cubicBezTo>
                      <a:cubicBezTo>
                        <a:pt x="20" y="215"/>
                        <a:pt x="21" y="214"/>
                        <a:pt x="22" y="213"/>
                      </a:cubicBezTo>
                      <a:cubicBezTo>
                        <a:pt x="22" y="211"/>
                        <a:pt x="23" y="210"/>
                        <a:pt x="23" y="208"/>
                      </a:cubicBezTo>
                      <a:cubicBezTo>
                        <a:pt x="23" y="208"/>
                        <a:pt x="22" y="207"/>
                        <a:pt x="23" y="207"/>
                      </a:cubicBezTo>
                      <a:cubicBezTo>
                        <a:pt x="23" y="206"/>
                        <a:pt x="23" y="206"/>
                        <a:pt x="23" y="206"/>
                      </a:cubicBezTo>
                      <a:cubicBezTo>
                        <a:pt x="24" y="204"/>
                        <a:pt x="24" y="201"/>
                        <a:pt x="25" y="199"/>
                      </a:cubicBezTo>
                      <a:cubicBezTo>
                        <a:pt x="24" y="200"/>
                        <a:pt x="24" y="200"/>
                        <a:pt x="23" y="200"/>
                      </a:cubicBezTo>
                      <a:cubicBezTo>
                        <a:pt x="22" y="201"/>
                        <a:pt x="21" y="199"/>
                        <a:pt x="22" y="199"/>
                      </a:cubicBezTo>
                      <a:cubicBezTo>
                        <a:pt x="23" y="198"/>
                        <a:pt x="24" y="198"/>
                        <a:pt x="25" y="197"/>
                      </a:cubicBezTo>
                      <a:cubicBezTo>
                        <a:pt x="26" y="195"/>
                        <a:pt x="26" y="193"/>
                        <a:pt x="27" y="192"/>
                      </a:cubicBezTo>
                      <a:cubicBezTo>
                        <a:pt x="26" y="192"/>
                        <a:pt x="25" y="192"/>
                        <a:pt x="24" y="193"/>
                      </a:cubicBezTo>
                      <a:cubicBezTo>
                        <a:pt x="24" y="193"/>
                        <a:pt x="23" y="192"/>
                        <a:pt x="24" y="192"/>
                      </a:cubicBezTo>
                      <a:cubicBezTo>
                        <a:pt x="25" y="190"/>
                        <a:pt x="26" y="189"/>
                        <a:pt x="28" y="188"/>
                      </a:cubicBezTo>
                      <a:cubicBezTo>
                        <a:pt x="28" y="187"/>
                        <a:pt x="28" y="185"/>
                        <a:pt x="29" y="183"/>
                      </a:cubicBezTo>
                      <a:cubicBezTo>
                        <a:pt x="28" y="184"/>
                        <a:pt x="28" y="184"/>
                        <a:pt x="27" y="184"/>
                      </a:cubicBezTo>
                      <a:cubicBezTo>
                        <a:pt x="27" y="184"/>
                        <a:pt x="26" y="183"/>
                        <a:pt x="27" y="183"/>
                      </a:cubicBezTo>
                      <a:cubicBezTo>
                        <a:pt x="28" y="182"/>
                        <a:pt x="28" y="182"/>
                        <a:pt x="29" y="181"/>
                      </a:cubicBezTo>
                      <a:cubicBezTo>
                        <a:pt x="30" y="180"/>
                        <a:pt x="30" y="179"/>
                        <a:pt x="30" y="178"/>
                      </a:cubicBezTo>
                      <a:cubicBezTo>
                        <a:pt x="29" y="178"/>
                        <a:pt x="29" y="178"/>
                        <a:pt x="28" y="178"/>
                      </a:cubicBezTo>
                      <a:cubicBezTo>
                        <a:pt x="27" y="178"/>
                        <a:pt x="27" y="178"/>
                        <a:pt x="27" y="177"/>
                      </a:cubicBezTo>
                      <a:cubicBezTo>
                        <a:pt x="29" y="176"/>
                        <a:pt x="30" y="175"/>
                        <a:pt x="31" y="174"/>
                      </a:cubicBezTo>
                      <a:cubicBezTo>
                        <a:pt x="31" y="173"/>
                        <a:pt x="32" y="172"/>
                        <a:pt x="32" y="170"/>
                      </a:cubicBezTo>
                      <a:cubicBezTo>
                        <a:pt x="31" y="171"/>
                        <a:pt x="30" y="172"/>
                        <a:pt x="29" y="172"/>
                      </a:cubicBezTo>
                      <a:cubicBezTo>
                        <a:pt x="29" y="173"/>
                        <a:pt x="28" y="172"/>
                        <a:pt x="29" y="171"/>
                      </a:cubicBezTo>
                      <a:cubicBezTo>
                        <a:pt x="30" y="170"/>
                        <a:pt x="31" y="169"/>
                        <a:pt x="33" y="168"/>
                      </a:cubicBezTo>
                      <a:cubicBezTo>
                        <a:pt x="33" y="168"/>
                        <a:pt x="33" y="168"/>
                        <a:pt x="33" y="167"/>
                      </a:cubicBezTo>
                      <a:cubicBezTo>
                        <a:pt x="32" y="168"/>
                        <a:pt x="32" y="168"/>
                        <a:pt x="31" y="168"/>
                      </a:cubicBezTo>
                      <a:cubicBezTo>
                        <a:pt x="31" y="168"/>
                        <a:pt x="30" y="167"/>
                        <a:pt x="31" y="167"/>
                      </a:cubicBezTo>
                      <a:cubicBezTo>
                        <a:pt x="32" y="166"/>
                        <a:pt x="33" y="165"/>
                        <a:pt x="34" y="164"/>
                      </a:cubicBezTo>
                      <a:cubicBezTo>
                        <a:pt x="35" y="162"/>
                        <a:pt x="35" y="159"/>
                        <a:pt x="36" y="157"/>
                      </a:cubicBezTo>
                      <a:cubicBezTo>
                        <a:pt x="35" y="157"/>
                        <a:pt x="34" y="158"/>
                        <a:pt x="34" y="158"/>
                      </a:cubicBezTo>
                      <a:cubicBezTo>
                        <a:pt x="33" y="158"/>
                        <a:pt x="32" y="157"/>
                        <a:pt x="33" y="157"/>
                      </a:cubicBezTo>
                      <a:cubicBezTo>
                        <a:pt x="34" y="156"/>
                        <a:pt x="36" y="155"/>
                        <a:pt x="37" y="154"/>
                      </a:cubicBezTo>
                      <a:cubicBezTo>
                        <a:pt x="37" y="152"/>
                        <a:pt x="38" y="150"/>
                        <a:pt x="38" y="149"/>
                      </a:cubicBezTo>
                      <a:cubicBezTo>
                        <a:pt x="38" y="149"/>
                        <a:pt x="38" y="149"/>
                        <a:pt x="38" y="149"/>
                      </a:cubicBezTo>
                      <a:cubicBezTo>
                        <a:pt x="37" y="149"/>
                        <a:pt x="37" y="148"/>
                        <a:pt x="37" y="148"/>
                      </a:cubicBezTo>
                      <a:cubicBezTo>
                        <a:pt x="38" y="147"/>
                        <a:pt x="38" y="147"/>
                        <a:pt x="39" y="147"/>
                      </a:cubicBezTo>
                      <a:cubicBezTo>
                        <a:pt x="39" y="144"/>
                        <a:pt x="40" y="142"/>
                        <a:pt x="41" y="140"/>
                      </a:cubicBezTo>
                      <a:cubicBezTo>
                        <a:pt x="40" y="140"/>
                        <a:pt x="40" y="140"/>
                        <a:pt x="39" y="141"/>
                      </a:cubicBezTo>
                      <a:cubicBezTo>
                        <a:pt x="38" y="141"/>
                        <a:pt x="38" y="140"/>
                        <a:pt x="38" y="140"/>
                      </a:cubicBezTo>
                      <a:cubicBezTo>
                        <a:pt x="39" y="139"/>
                        <a:pt x="40" y="138"/>
                        <a:pt x="42" y="137"/>
                      </a:cubicBezTo>
                      <a:cubicBezTo>
                        <a:pt x="42" y="135"/>
                        <a:pt x="43" y="133"/>
                        <a:pt x="43" y="131"/>
                      </a:cubicBezTo>
                      <a:cubicBezTo>
                        <a:pt x="42" y="132"/>
                        <a:pt x="42" y="132"/>
                        <a:pt x="41" y="133"/>
                      </a:cubicBezTo>
                      <a:cubicBezTo>
                        <a:pt x="40" y="133"/>
                        <a:pt x="39" y="133"/>
                        <a:pt x="40" y="132"/>
                      </a:cubicBezTo>
                      <a:cubicBezTo>
                        <a:pt x="41" y="130"/>
                        <a:pt x="43" y="129"/>
                        <a:pt x="44" y="127"/>
                      </a:cubicBezTo>
                      <a:cubicBezTo>
                        <a:pt x="45" y="126"/>
                        <a:pt x="45" y="124"/>
                        <a:pt x="46" y="122"/>
                      </a:cubicBezTo>
                      <a:cubicBezTo>
                        <a:pt x="45" y="122"/>
                        <a:pt x="44" y="123"/>
                        <a:pt x="44" y="123"/>
                      </a:cubicBezTo>
                      <a:cubicBezTo>
                        <a:pt x="43" y="123"/>
                        <a:pt x="42" y="122"/>
                        <a:pt x="43" y="122"/>
                      </a:cubicBezTo>
                      <a:cubicBezTo>
                        <a:pt x="44" y="121"/>
                        <a:pt x="46" y="119"/>
                        <a:pt x="47" y="118"/>
                      </a:cubicBezTo>
                      <a:cubicBezTo>
                        <a:pt x="48" y="116"/>
                        <a:pt x="49" y="114"/>
                        <a:pt x="49" y="112"/>
                      </a:cubicBezTo>
                      <a:cubicBezTo>
                        <a:pt x="48" y="112"/>
                        <a:pt x="48" y="112"/>
                        <a:pt x="47" y="112"/>
                      </a:cubicBezTo>
                      <a:cubicBezTo>
                        <a:pt x="46" y="112"/>
                        <a:pt x="46" y="111"/>
                        <a:pt x="46" y="111"/>
                      </a:cubicBezTo>
                      <a:cubicBezTo>
                        <a:pt x="48" y="110"/>
                        <a:pt x="49" y="109"/>
                        <a:pt x="50" y="108"/>
                      </a:cubicBezTo>
                      <a:cubicBezTo>
                        <a:pt x="51" y="107"/>
                        <a:pt x="51" y="106"/>
                        <a:pt x="51" y="105"/>
                      </a:cubicBezTo>
                      <a:cubicBezTo>
                        <a:pt x="50" y="105"/>
                        <a:pt x="49" y="106"/>
                        <a:pt x="48" y="106"/>
                      </a:cubicBezTo>
                      <a:cubicBezTo>
                        <a:pt x="47" y="106"/>
                        <a:pt x="47" y="105"/>
                        <a:pt x="48" y="105"/>
                      </a:cubicBezTo>
                      <a:cubicBezTo>
                        <a:pt x="49" y="104"/>
                        <a:pt x="51" y="103"/>
                        <a:pt x="52" y="102"/>
                      </a:cubicBezTo>
                      <a:cubicBezTo>
                        <a:pt x="52" y="101"/>
                        <a:pt x="53" y="100"/>
                        <a:pt x="53" y="98"/>
                      </a:cubicBezTo>
                      <a:cubicBezTo>
                        <a:pt x="53" y="99"/>
                        <a:pt x="52" y="99"/>
                        <a:pt x="52" y="99"/>
                      </a:cubicBezTo>
                      <a:cubicBezTo>
                        <a:pt x="51" y="99"/>
                        <a:pt x="51" y="98"/>
                        <a:pt x="51" y="98"/>
                      </a:cubicBezTo>
                      <a:cubicBezTo>
                        <a:pt x="52" y="97"/>
                        <a:pt x="53" y="96"/>
                        <a:pt x="54" y="95"/>
                      </a:cubicBezTo>
                      <a:cubicBezTo>
                        <a:pt x="55" y="94"/>
                        <a:pt x="55" y="92"/>
                        <a:pt x="56" y="91"/>
                      </a:cubicBezTo>
                      <a:cubicBezTo>
                        <a:pt x="55" y="91"/>
                        <a:pt x="54" y="91"/>
                        <a:pt x="53" y="92"/>
                      </a:cubicBezTo>
                      <a:cubicBezTo>
                        <a:pt x="53" y="92"/>
                        <a:pt x="52" y="91"/>
                        <a:pt x="53" y="90"/>
                      </a:cubicBezTo>
                      <a:cubicBezTo>
                        <a:pt x="54" y="89"/>
                        <a:pt x="55" y="89"/>
                        <a:pt x="57" y="88"/>
                      </a:cubicBezTo>
                      <a:cubicBezTo>
                        <a:pt x="57" y="86"/>
                        <a:pt x="58" y="85"/>
                        <a:pt x="58" y="83"/>
                      </a:cubicBezTo>
                      <a:cubicBezTo>
                        <a:pt x="57" y="84"/>
                        <a:pt x="56" y="84"/>
                        <a:pt x="55" y="85"/>
                      </a:cubicBezTo>
                      <a:cubicBezTo>
                        <a:pt x="54" y="85"/>
                        <a:pt x="54" y="84"/>
                        <a:pt x="55" y="83"/>
                      </a:cubicBezTo>
                      <a:cubicBezTo>
                        <a:pt x="56" y="82"/>
                        <a:pt x="58" y="81"/>
                        <a:pt x="59" y="80"/>
                      </a:cubicBezTo>
                      <a:cubicBezTo>
                        <a:pt x="60" y="77"/>
                        <a:pt x="62" y="74"/>
                        <a:pt x="63" y="71"/>
                      </a:cubicBezTo>
                      <a:cubicBezTo>
                        <a:pt x="62" y="71"/>
                        <a:pt x="61" y="72"/>
                        <a:pt x="60" y="72"/>
                      </a:cubicBezTo>
                      <a:cubicBezTo>
                        <a:pt x="60" y="72"/>
                        <a:pt x="59" y="71"/>
                        <a:pt x="60" y="71"/>
                      </a:cubicBezTo>
                      <a:cubicBezTo>
                        <a:pt x="61" y="70"/>
                        <a:pt x="63" y="69"/>
                        <a:pt x="65" y="68"/>
                      </a:cubicBezTo>
                      <a:cubicBezTo>
                        <a:pt x="65" y="68"/>
                        <a:pt x="65" y="68"/>
                        <a:pt x="65" y="68"/>
                      </a:cubicBezTo>
                      <a:cubicBezTo>
                        <a:pt x="64" y="68"/>
                        <a:pt x="63" y="69"/>
                        <a:pt x="61" y="69"/>
                      </a:cubicBezTo>
                      <a:cubicBezTo>
                        <a:pt x="61" y="69"/>
                        <a:pt x="60" y="68"/>
                        <a:pt x="61" y="68"/>
                      </a:cubicBezTo>
                      <a:cubicBezTo>
                        <a:pt x="63" y="67"/>
                        <a:pt x="64" y="67"/>
                        <a:pt x="66" y="66"/>
                      </a:cubicBezTo>
                      <a:cubicBezTo>
                        <a:pt x="66" y="65"/>
                        <a:pt x="67" y="64"/>
                        <a:pt x="67" y="63"/>
                      </a:cubicBezTo>
                      <a:cubicBezTo>
                        <a:pt x="66" y="63"/>
                        <a:pt x="65" y="63"/>
                        <a:pt x="64" y="64"/>
                      </a:cubicBezTo>
                      <a:cubicBezTo>
                        <a:pt x="63" y="64"/>
                        <a:pt x="63" y="63"/>
                        <a:pt x="63" y="63"/>
                      </a:cubicBezTo>
                      <a:cubicBezTo>
                        <a:pt x="65" y="61"/>
                        <a:pt x="67" y="60"/>
                        <a:pt x="69" y="59"/>
                      </a:cubicBezTo>
                      <a:cubicBezTo>
                        <a:pt x="70" y="57"/>
                        <a:pt x="72" y="54"/>
                        <a:pt x="73" y="53"/>
                      </a:cubicBezTo>
                      <a:cubicBezTo>
                        <a:pt x="73" y="53"/>
                        <a:pt x="73" y="52"/>
                        <a:pt x="73" y="53"/>
                      </a:cubicBezTo>
                      <a:cubicBezTo>
                        <a:pt x="72" y="53"/>
                        <a:pt x="71" y="54"/>
                        <a:pt x="70" y="55"/>
                      </a:cubicBezTo>
                      <a:cubicBezTo>
                        <a:pt x="69" y="55"/>
                        <a:pt x="68" y="54"/>
                        <a:pt x="69" y="54"/>
                      </a:cubicBezTo>
                      <a:cubicBezTo>
                        <a:pt x="71" y="52"/>
                        <a:pt x="74" y="50"/>
                        <a:pt x="76" y="48"/>
                      </a:cubicBezTo>
                      <a:cubicBezTo>
                        <a:pt x="78" y="45"/>
                        <a:pt x="80" y="42"/>
                        <a:pt x="83" y="40"/>
                      </a:cubicBezTo>
                      <a:cubicBezTo>
                        <a:pt x="81" y="40"/>
                        <a:pt x="80" y="41"/>
                        <a:pt x="79" y="42"/>
                      </a:cubicBezTo>
                      <a:cubicBezTo>
                        <a:pt x="78" y="42"/>
                        <a:pt x="78" y="41"/>
                        <a:pt x="78" y="41"/>
                      </a:cubicBezTo>
                      <a:cubicBezTo>
                        <a:pt x="81" y="39"/>
                        <a:pt x="83" y="37"/>
                        <a:pt x="86" y="36"/>
                      </a:cubicBezTo>
                      <a:cubicBezTo>
                        <a:pt x="86" y="36"/>
                        <a:pt x="87" y="35"/>
                        <a:pt x="87" y="35"/>
                      </a:cubicBezTo>
                      <a:cubicBezTo>
                        <a:pt x="100" y="22"/>
                        <a:pt x="117" y="15"/>
                        <a:pt x="134" y="10"/>
                      </a:cubicBezTo>
                      <a:cubicBezTo>
                        <a:pt x="137" y="9"/>
                        <a:pt x="140" y="8"/>
                        <a:pt x="142" y="7"/>
                      </a:cubicBezTo>
                      <a:cubicBezTo>
                        <a:pt x="143" y="6"/>
                        <a:pt x="144" y="7"/>
                        <a:pt x="143" y="8"/>
                      </a:cubicBezTo>
                      <a:cubicBezTo>
                        <a:pt x="143" y="8"/>
                        <a:pt x="142" y="8"/>
                        <a:pt x="142" y="9"/>
                      </a:cubicBezTo>
                      <a:cubicBezTo>
                        <a:pt x="144" y="8"/>
                        <a:pt x="147" y="8"/>
                        <a:pt x="150" y="7"/>
                      </a:cubicBezTo>
                      <a:cubicBezTo>
                        <a:pt x="153" y="5"/>
                        <a:pt x="156" y="4"/>
                        <a:pt x="159" y="3"/>
                      </a:cubicBezTo>
                      <a:cubicBezTo>
                        <a:pt x="159" y="3"/>
                        <a:pt x="160" y="4"/>
                        <a:pt x="159" y="4"/>
                      </a:cubicBezTo>
                      <a:cubicBezTo>
                        <a:pt x="159" y="5"/>
                        <a:pt x="158" y="5"/>
                        <a:pt x="157" y="6"/>
                      </a:cubicBezTo>
                      <a:cubicBezTo>
                        <a:pt x="159" y="6"/>
                        <a:pt x="161" y="5"/>
                        <a:pt x="163" y="5"/>
                      </a:cubicBezTo>
                      <a:cubicBezTo>
                        <a:pt x="163" y="5"/>
                        <a:pt x="163" y="5"/>
                        <a:pt x="164" y="5"/>
                      </a:cubicBezTo>
                      <a:cubicBezTo>
                        <a:pt x="166" y="4"/>
                        <a:pt x="165" y="1"/>
                        <a:pt x="163" y="0"/>
                      </a:cubicBezTo>
                      <a:cubicBezTo>
                        <a:pt x="162" y="0"/>
                        <a:pt x="162" y="0"/>
                        <a:pt x="162" y="0"/>
                      </a:cubicBezTo>
                      <a:cubicBezTo>
                        <a:pt x="138" y="3"/>
                        <a:pt x="115" y="9"/>
                        <a:pt x="95" y="22"/>
                      </a:cubicBezTo>
                      <a:cubicBezTo>
                        <a:pt x="78" y="33"/>
                        <a:pt x="66" y="51"/>
                        <a:pt x="58" y="70"/>
                      </a:cubicBezTo>
                      <a:cubicBezTo>
                        <a:pt x="48" y="93"/>
                        <a:pt x="41" y="119"/>
                        <a:pt x="34" y="143"/>
                      </a:cubicBezTo>
                      <a:cubicBezTo>
                        <a:pt x="27" y="170"/>
                        <a:pt x="20" y="196"/>
                        <a:pt x="15" y="224"/>
                      </a:cubicBezTo>
                      <a:cubicBezTo>
                        <a:pt x="10" y="250"/>
                        <a:pt x="10" y="276"/>
                        <a:pt x="10" y="303"/>
                      </a:cubicBezTo>
                      <a:cubicBezTo>
                        <a:pt x="10" y="316"/>
                        <a:pt x="7" y="329"/>
                        <a:pt x="4" y="343"/>
                      </a:cubicBezTo>
                      <a:cubicBezTo>
                        <a:pt x="2" y="353"/>
                        <a:pt x="0" y="365"/>
                        <a:pt x="4" y="375"/>
                      </a:cubicBezTo>
                      <a:cubicBezTo>
                        <a:pt x="7" y="385"/>
                        <a:pt x="15" y="393"/>
                        <a:pt x="24" y="396"/>
                      </a:cubicBezTo>
                      <a:cubicBezTo>
                        <a:pt x="25" y="394"/>
                        <a:pt x="29" y="393"/>
                        <a:pt x="29" y="3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1" name="Freeform 4783"/>
                <p:cNvSpPr/>
                <p:nvPr/>
              </p:nvSpPr>
              <p:spPr bwMode="auto">
                <a:xfrm>
                  <a:off x="1329" y="767"/>
                  <a:ext cx="3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0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2" name="Freeform 4784"/>
                <p:cNvSpPr/>
                <p:nvPr/>
              </p:nvSpPr>
              <p:spPr bwMode="auto">
                <a:xfrm>
                  <a:off x="1233" y="1261"/>
                  <a:ext cx="2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3" name="Freeform 4785"/>
                <p:cNvSpPr/>
                <p:nvPr/>
              </p:nvSpPr>
              <p:spPr bwMode="auto">
                <a:xfrm>
                  <a:off x="1487" y="652"/>
                  <a:ext cx="10" cy="5"/>
                </a:xfrm>
                <a:custGeom>
                  <a:avLst/>
                  <a:gdLst>
                    <a:gd name="T0" fmla="*/ 0 w 6"/>
                    <a:gd name="T1" fmla="*/ 3 h 3"/>
                    <a:gd name="T2" fmla="*/ 1 w 6"/>
                    <a:gd name="T3" fmla="*/ 3 h 3"/>
                    <a:gd name="T4" fmla="*/ 0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0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4" y="2"/>
                        <a:pt x="6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4" name="Freeform 4786"/>
                <p:cNvSpPr/>
                <p:nvPr/>
              </p:nvSpPr>
              <p:spPr bwMode="auto">
                <a:xfrm>
                  <a:off x="1266" y="977"/>
                  <a:ext cx="2" cy="2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5" name="Freeform 4787"/>
                <p:cNvSpPr/>
                <p:nvPr/>
              </p:nvSpPr>
              <p:spPr bwMode="auto">
                <a:xfrm>
                  <a:off x="1238" y="124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6" name="Freeform 4788"/>
                <p:cNvSpPr/>
                <p:nvPr/>
              </p:nvSpPr>
              <p:spPr bwMode="auto">
                <a:xfrm>
                  <a:off x="1294" y="871"/>
                  <a:ext cx="3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7" name="Freeform 4789"/>
                <p:cNvSpPr/>
                <p:nvPr/>
              </p:nvSpPr>
              <p:spPr bwMode="auto">
                <a:xfrm>
                  <a:off x="1273" y="953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8" name="Freeform 4790"/>
                <p:cNvSpPr/>
                <p:nvPr/>
              </p:nvSpPr>
              <p:spPr bwMode="auto">
                <a:xfrm>
                  <a:off x="1297" y="1321"/>
                  <a:ext cx="72" cy="71"/>
                </a:xfrm>
                <a:custGeom>
                  <a:avLst/>
                  <a:gdLst>
                    <a:gd name="T0" fmla="*/ 37 w 41"/>
                    <a:gd name="T1" fmla="*/ 34 h 41"/>
                    <a:gd name="T2" fmla="*/ 29 w 41"/>
                    <a:gd name="T3" fmla="*/ 30 h 41"/>
                    <a:gd name="T4" fmla="*/ 8 w 41"/>
                    <a:gd name="T5" fmla="*/ 5 h 41"/>
                    <a:gd name="T6" fmla="*/ 8 w 41"/>
                    <a:gd name="T7" fmla="*/ 5 h 41"/>
                    <a:gd name="T8" fmla="*/ 4 w 41"/>
                    <a:gd name="T9" fmla="*/ 3 h 41"/>
                    <a:gd name="T10" fmla="*/ 2 w 41"/>
                    <a:gd name="T11" fmla="*/ 9 h 41"/>
                    <a:gd name="T12" fmla="*/ 10 w 41"/>
                    <a:gd name="T13" fmla="*/ 28 h 41"/>
                    <a:gd name="T14" fmla="*/ 34 w 41"/>
                    <a:gd name="T15" fmla="*/ 38 h 41"/>
                    <a:gd name="T16" fmla="*/ 35 w 41"/>
                    <a:gd name="T17" fmla="*/ 39 h 41"/>
                    <a:gd name="T18" fmla="*/ 40 w 41"/>
                    <a:gd name="T19" fmla="*/ 41 h 41"/>
                    <a:gd name="T20" fmla="*/ 41 w 41"/>
                    <a:gd name="T21" fmla="*/ 38 h 41"/>
                    <a:gd name="T22" fmla="*/ 40 w 41"/>
                    <a:gd name="T23" fmla="*/ 37 h 41"/>
                    <a:gd name="T24" fmla="*/ 37 w 41"/>
                    <a:gd name="T25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1" h="41">
                      <a:moveTo>
                        <a:pt x="37" y="34"/>
                      </a:moveTo>
                      <a:cubicBezTo>
                        <a:pt x="35" y="33"/>
                        <a:pt x="32" y="31"/>
                        <a:pt x="29" y="30"/>
                      </a:cubicBezTo>
                      <a:cubicBezTo>
                        <a:pt x="17" y="25"/>
                        <a:pt x="0" y="21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2"/>
                        <a:pt x="5" y="0"/>
                        <a:pt x="4" y="3"/>
                      </a:cubicBezTo>
                      <a:cubicBezTo>
                        <a:pt x="3" y="5"/>
                        <a:pt x="2" y="7"/>
                        <a:pt x="2" y="9"/>
                      </a:cubicBezTo>
                      <a:cubicBezTo>
                        <a:pt x="0" y="16"/>
                        <a:pt x="4" y="22"/>
                        <a:pt x="10" y="28"/>
                      </a:cubicBezTo>
                      <a:cubicBezTo>
                        <a:pt x="17" y="33"/>
                        <a:pt x="27" y="33"/>
                        <a:pt x="34" y="38"/>
                      </a:cubicBezTo>
                      <a:cubicBezTo>
                        <a:pt x="34" y="38"/>
                        <a:pt x="35" y="39"/>
                        <a:pt x="35" y="39"/>
                      </a:cubicBezTo>
                      <a:cubicBezTo>
                        <a:pt x="37" y="40"/>
                        <a:pt x="39" y="40"/>
                        <a:pt x="40" y="41"/>
                      </a:cubicBezTo>
                      <a:cubicBezTo>
                        <a:pt x="41" y="40"/>
                        <a:pt x="41" y="39"/>
                        <a:pt x="41" y="38"/>
                      </a:cubicBezTo>
                      <a:cubicBezTo>
                        <a:pt x="41" y="37"/>
                        <a:pt x="41" y="37"/>
                        <a:pt x="40" y="37"/>
                      </a:cubicBezTo>
                      <a:cubicBezTo>
                        <a:pt x="40" y="36"/>
                        <a:pt x="39" y="35"/>
                        <a:pt x="37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9" name="Freeform 4791"/>
                <p:cNvSpPr/>
                <p:nvPr/>
              </p:nvSpPr>
              <p:spPr bwMode="auto">
                <a:xfrm>
                  <a:off x="1263" y="1331"/>
                  <a:ext cx="118" cy="77"/>
                </a:xfrm>
                <a:custGeom>
                  <a:avLst/>
                  <a:gdLst>
                    <a:gd name="T0" fmla="*/ 66 w 68"/>
                    <a:gd name="T1" fmla="*/ 39 h 44"/>
                    <a:gd name="T2" fmla="*/ 60 w 68"/>
                    <a:gd name="T3" fmla="*/ 35 h 44"/>
                    <a:gd name="T4" fmla="*/ 55 w 68"/>
                    <a:gd name="T5" fmla="*/ 33 h 44"/>
                    <a:gd name="T6" fmla="*/ 55 w 68"/>
                    <a:gd name="T7" fmla="*/ 33 h 44"/>
                    <a:gd name="T8" fmla="*/ 36 w 68"/>
                    <a:gd name="T9" fmla="*/ 33 h 44"/>
                    <a:gd name="T10" fmla="*/ 6 w 68"/>
                    <a:gd name="T11" fmla="*/ 5 h 44"/>
                    <a:gd name="T12" fmla="*/ 5 w 68"/>
                    <a:gd name="T13" fmla="*/ 3 h 44"/>
                    <a:gd name="T14" fmla="*/ 0 w 68"/>
                    <a:gd name="T15" fmla="*/ 3 h 44"/>
                    <a:gd name="T16" fmla="*/ 0 w 68"/>
                    <a:gd name="T17" fmla="*/ 4 h 44"/>
                    <a:gd name="T18" fmla="*/ 22 w 68"/>
                    <a:gd name="T19" fmla="*/ 37 h 44"/>
                    <a:gd name="T20" fmla="*/ 62 w 68"/>
                    <a:gd name="T21" fmla="*/ 43 h 44"/>
                    <a:gd name="T22" fmla="*/ 64 w 68"/>
                    <a:gd name="T23" fmla="*/ 43 h 44"/>
                    <a:gd name="T24" fmla="*/ 66 w 68"/>
                    <a:gd name="T25" fmla="*/ 39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8" h="44">
                      <a:moveTo>
                        <a:pt x="66" y="39"/>
                      </a:moveTo>
                      <a:cubicBezTo>
                        <a:pt x="64" y="37"/>
                        <a:pt x="62" y="36"/>
                        <a:pt x="60" y="35"/>
                      </a:cubicBezTo>
                      <a:cubicBezTo>
                        <a:pt x="59" y="34"/>
                        <a:pt x="57" y="34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49" y="32"/>
                        <a:pt x="42" y="33"/>
                        <a:pt x="36" y="33"/>
                      </a:cubicBezTo>
                      <a:cubicBezTo>
                        <a:pt x="18" y="35"/>
                        <a:pt x="11" y="20"/>
                        <a:pt x="6" y="5"/>
                      </a:cubicBezTo>
                      <a:cubicBezTo>
                        <a:pt x="6" y="4"/>
                        <a:pt x="6" y="4"/>
                        <a:pt x="5" y="3"/>
                      </a:cubicBezTo>
                      <a:cubicBezTo>
                        <a:pt x="5" y="0"/>
                        <a:pt x="1" y="1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17"/>
                        <a:pt x="9" y="31"/>
                        <a:pt x="22" y="37"/>
                      </a:cubicBezTo>
                      <a:cubicBezTo>
                        <a:pt x="34" y="43"/>
                        <a:pt x="52" y="32"/>
                        <a:pt x="62" y="43"/>
                      </a:cubicBezTo>
                      <a:cubicBezTo>
                        <a:pt x="63" y="43"/>
                        <a:pt x="63" y="43"/>
                        <a:pt x="64" y="43"/>
                      </a:cubicBezTo>
                      <a:cubicBezTo>
                        <a:pt x="66" y="44"/>
                        <a:pt x="68" y="41"/>
                        <a:pt x="66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0" name="Freeform 4792"/>
                <p:cNvSpPr/>
                <p:nvPr/>
              </p:nvSpPr>
              <p:spPr bwMode="auto">
                <a:xfrm>
                  <a:off x="1360" y="1085"/>
                  <a:ext cx="94" cy="67"/>
                </a:xfrm>
                <a:custGeom>
                  <a:avLst/>
                  <a:gdLst>
                    <a:gd name="T0" fmla="*/ 52 w 54"/>
                    <a:gd name="T1" fmla="*/ 28 h 38"/>
                    <a:gd name="T2" fmla="*/ 5 w 54"/>
                    <a:gd name="T3" fmla="*/ 3 h 38"/>
                    <a:gd name="T4" fmla="*/ 5 w 54"/>
                    <a:gd name="T5" fmla="*/ 3 h 38"/>
                    <a:gd name="T6" fmla="*/ 0 w 54"/>
                    <a:gd name="T7" fmla="*/ 4 h 38"/>
                    <a:gd name="T8" fmla="*/ 0 w 54"/>
                    <a:gd name="T9" fmla="*/ 4 h 38"/>
                    <a:gd name="T10" fmla="*/ 0 w 54"/>
                    <a:gd name="T11" fmla="*/ 5 h 38"/>
                    <a:gd name="T12" fmla="*/ 5 w 54"/>
                    <a:gd name="T13" fmla="*/ 12 h 38"/>
                    <a:gd name="T14" fmla="*/ 53 w 54"/>
                    <a:gd name="T15" fmla="*/ 33 h 38"/>
                    <a:gd name="T16" fmla="*/ 54 w 54"/>
                    <a:gd name="T17" fmla="*/ 32 h 38"/>
                    <a:gd name="T18" fmla="*/ 54 w 54"/>
                    <a:gd name="T19" fmla="*/ 28 h 38"/>
                    <a:gd name="T20" fmla="*/ 52 w 54"/>
                    <a:gd name="T21" fmla="*/ 28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4" h="38">
                      <a:moveTo>
                        <a:pt x="52" y="28"/>
                      </a:moveTo>
                      <a:cubicBezTo>
                        <a:pt x="32" y="33"/>
                        <a:pt x="14" y="20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3" y="10"/>
                        <a:pt x="5" y="12"/>
                      </a:cubicBezTo>
                      <a:cubicBezTo>
                        <a:pt x="16" y="27"/>
                        <a:pt x="34" y="38"/>
                        <a:pt x="53" y="33"/>
                      </a:cubicBezTo>
                      <a:cubicBezTo>
                        <a:pt x="53" y="33"/>
                        <a:pt x="54" y="32"/>
                        <a:pt x="54" y="32"/>
                      </a:cubicBezTo>
                      <a:cubicBezTo>
                        <a:pt x="54" y="31"/>
                        <a:pt x="54" y="29"/>
                        <a:pt x="54" y="28"/>
                      </a:cubicBezTo>
                      <a:cubicBezTo>
                        <a:pt x="53" y="27"/>
                        <a:pt x="53" y="27"/>
                        <a:pt x="5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1" name="Freeform 4793"/>
                <p:cNvSpPr/>
                <p:nvPr/>
              </p:nvSpPr>
              <p:spPr bwMode="auto">
                <a:xfrm>
                  <a:off x="1668" y="1484"/>
                  <a:ext cx="2" cy="2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2" name="Freeform 4794"/>
                <p:cNvSpPr/>
                <p:nvPr/>
              </p:nvSpPr>
              <p:spPr bwMode="auto">
                <a:xfrm>
                  <a:off x="1438" y="664"/>
                  <a:ext cx="562" cy="834"/>
                </a:xfrm>
                <a:custGeom>
                  <a:avLst/>
                  <a:gdLst>
                    <a:gd name="T0" fmla="*/ 231 w 323"/>
                    <a:gd name="T1" fmla="*/ 462 h 479"/>
                    <a:gd name="T2" fmla="*/ 222 w 323"/>
                    <a:gd name="T3" fmla="*/ 464 h 479"/>
                    <a:gd name="T4" fmla="*/ 216 w 323"/>
                    <a:gd name="T5" fmla="*/ 465 h 479"/>
                    <a:gd name="T6" fmla="*/ 171 w 323"/>
                    <a:gd name="T7" fmla="*/ 471 h 479"/>
                    <a:gd name="T8" fmla="*/ 167 w 323"/>
                    <a:gd name="T9" fmla="*/ 471 h 479"/>
                    <a:gd name="T10" fmla="*/ 162 w 323"/>
                    <a:gd name="T11" fmla="*/ 471 h 479"/>
                    <a:gd name="T12" fmla="*/ 144 w 323"/>
                    <a:gd name="T13" fmla="*/ 471 h 479"/>
                    <a:gd name="T14" fmla="*/ 141 w 323"/>
                    <a:gd name="T15" fmla="*/ 471 h 479"/>
                    <a:gd name="T16" fmla="*/ 130 w 323"/>
                    <a:gd name="T17" fmla="*/ 473 h 479"/>
                    <a:gd name="T18" fmla="*/ 131 w 323"/>
                    <a:gd name="T19" fmla="*/ 471 h 479"/>
                    <a:gd name="T20" fmla="*/ 121 w 323"/>
                    <a:gd name="T21" fmla="*/ 472 h 479"/>
                    <a:gd name="T22" fmla="*/ 121 w 323"/>
                    <a:gd name="T23" fmla="*/ 470 h 479"/>
                    <a:gd name="T24" fmla="*/ 112 w 323"/>
                    <a:gd name="T25" fmla="*/ 471 h 479"/>
                    <a:gd name="T26" fmla="*/ 112 w 323"/>
                    <a:gd name="T27" fmla="*/ 469 h 479"/>
                    <a:gd name="T28" fmla="*/ 105 w 323"/>
                    <a:gd name="T29" fmla="*/ 469 h 479"/>
                    <a:gd name="T30" fmla="*/ 98 w 323"/>
                    <a:gd name="T31" fmla="*/ 467 h 479"/>
                    <a:gd name="T32" fmla="*/ 96 w 323"/>
                    <a:gd name="T33" fmla="*/ 467 h 479"/>
                    <a:gd name="T34" fmla="*/ 87 w 323"/>
                    <a:gd name="T35" fmla="*/ 466 h 479"/>
                    <a:gd name="T36" fmla="*/ 86 w 323"/>
                    <a:gd name="T37" fmla="*/ 465 h 479"/>
                    <a:gd name="T38" fmla="*/ 75 w 323"/>
                    <a:gd name="T39" fmla="*/ 464 h 479"/>
                    <a:gd name="T40" fmla="*/ 76 w 323"/>
                    <a:gd name="T41" fmla="*/ 462 h 479"/>
                    <a:gd name="T42" fmla="*/ 68 w 323"/>
                    <a:gd name="T43" fmla="*/ 459 h 479"/>
                    <a:gd name="T44" fmla="*/ 60 w 323"/>
                    <a:gd name="T45" fmla="*/ 455 h 479"/>
                    <a:gd name="T46" fmla="*/ 56 w 323"/>
                    <a:gd name="T47" fmla="*/ 455 h 479"/>
                    <a:gd name="T48" fmla="*/ 56 w 323"/>
                    <a:gd name="T49" fmla="*/ 455 h 479"/>
                    <a:gd name="T50" fmla="*/ 56 w 323"/>
                    <a:gd name="T51" fmla="*/ 453 h 479"/>
                    <a:gd name="T52" fmla="*/ 49 w 323"/>
                    <a:gd name="T53" fmla="*/ 454 h 479"/>
                    <a:gd name="T54" fmla="*/ 51 w 323"/>
                    <a:gd name="T55" fmla="*/ 451 h 479"/>
                    <a:gd name="T56" fmla="*/ 48 w 323"/>
                    <a:gd name="T57" fmla="*/ 449 h 479"/>
                    <a:gd name="T58" fmla="*/ 48 w 323"/>
                    <a:gd name="T59" fmla="*/ 450 h 479"/>
                    <a:gd name="T60" fmla="*/ 42 w 323"/>
                    <a:gd name="T61" fmla="*/ 445 h 479"/>
                    <a:gd name="T62" fmla="*/ 10 w 323"/>
                    <a:gd name="T63" fmla="*/ 346 h 479"/>
                    <a:gd name="T64" fmla="*/ 18 w 323"/>
                    <a:gd name="T65" fmla="*/ 226 h 479"/>
                    <a:gd name="T66" fmla="*/ 10 w 323"/>
                    <a:gd name="T67" fmla="*/ 110 h 479"/>
                    <a:gd name="T68" fmla="*/ 116 w 323"/>
                    <a:gd name="T69" fmla="*/ 17 h 479"/>
                    <a:gd name="T70" fmla="*/ 200 w 323"/>
                    <a:gd name="T71" fmla="*/ 5 h 479"/>
                    <a:gd name="T72" fmla="*/ 198 w 323"/>
                    <a:gd name="T73" fmla="*/ 0 h 479"/>
                    <a:gd name="T74" fmla="*/ 161 w 323"/>
                    <a:gd name="T75" fmla="*/ 8 h 479"/>
                    <a:gd name="T76" fmla="*/ 58 w 323"/>
                    <a:gd name="T77" fmla="*/ 33 h 479"/>
                    <a:gd name="T78" fmla="*/ 13 w 323"/>
                    <a:gd name="T79" fmla="*/ 217 h 479"/>
                    <a:gd name="T80" fmla="*/ 9 w 323"/>
                    <a:gd name="T81" fmla="*/ 270 h 479"/>
                    <a:gd name="T82" fmla="*/ 8 w 323"/>
                    <a:gd name="T83" fmla="*/ 298 h 479"/>
                    <a:gd name="T84" fmla="*/ 2 w 323"/>
                    <a:gd name="T85" fmla="*/ 376 h 479"/>
                    <a:gd name="T86" fmla="*/ 20 w 323"/>
                    <a:gd name="T87" fmla="*/ 431 h 479"/>
                    <a:gd name="T88" fmla="*/ 25 w 323"/>
                    <a:gd name="T89" fmla="*/ 431 h 479"/>
                    <a:gd name="T90" fmla="*/ 130 w 323"/>
                    <a:gd name="T91" fmla="*/ 476 h 479"/>
                    <a:gd name="T92" fmla="*/ 322 w 323"/>
                    <a:gd name="T93" fmla="*/ 435 h 479"/>
                    <a:gd name="T94" fmla="*/ 302 w 323"/>
                    <a:gd name="T95" fmla="*/ 439 h 4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23" h="479">
                      <a:moveTo>
                        <a:pt x="302" y="439"/>
                      </a:moveTo>
                      <a:cubicBezTo>
                        <a:pt x="279" y="449"/>
                        <a:pt x="255" y="456"/>
                        <a:pt x="231" y="462"/>
                      </a:cubicBezTo>
                      <a:cubicBezTo>
                        <a:pt x="229" y="463"/>
                        <a:pt x="228" y="463"/>
                        <a:pt x="226" y="463"/>
                      </a:cubicBezTo>
                      <a:cubicBezTo>
                        <a:pt x="225" y="463"/>
                        <a:pt x="223" y="464"/>
                        <a:pt x="222" y="464"/>
                      </a:cubicBezTo>
                      <a:cubicBezTo>
                        <a:pt x="221" y="465"/>
                        <a:pt x="221" y="465"/>
                        <a:pt x="221" y="466"/>
                      </a:cubicBezTo>
                      <a:cubicBezTo>
                        <a:pt x="221" y="469"/>
                        <a:pt x="217" y="468"/>
                        <a:pt x="216" y="465"/>
                      </a:cubicBezTo>
                      <a:cubicBezTo>
                        <a:pt x="203" y="468"/>
                        <a:pt x="189" y="469"/>
                        <a:pt x="175" y="470"/>
                      </a:cubicBezTo>
                      <a:cubicBezTo>
                        <a:pt x="174" y="472"/>
                        <a:pt x="172" y="472"/>
                        <a:pt x="171" y="471"/>
                      </a:cubicBezTo>
                      <a:cubicBezTo>
                        <a:pt x="171" y="471"/>
                        <a:pt x="170" y="471"/>
                        <a:pt x="170" y="471"/>
                      </a:cubicBezTo>
                      <a:cubicBezTo>
                        <a:pt x="169" y="471"/>
                        <a:pt x="168" y="471"/>
                        <a:pt x="167" y="471"/>
                      </a:cubicBezTo>
                      <a:cubicBezTo>
                        <a:pt x="166" y="471"/>
                        <a:pt x="166" y="471"/>
                        <a:pt x="165" y="471"/>
                      </a:cubicBezTo>
                      <a:cubicBezTo>
                        <a:pt x="163" y="471"/>
                        <a:pt x="164" y="471"/>
                        <a:pt x="162" y="471"/>
                      </a:cubicBezTo>
                      <a:cubicBezTo>
                        <a:pt x="162" y="471"/>
                        <a:pt x="162" y="471"/>
                        <a:pt x="162" y="471"/>
                      </a:cubicBezTo>
                      <a:cubicBezTo>
                        <a:pt x="156" y="471"/>
                        <a:pt x="150" y="472"/>
                        <a:pt x="144" y="471"/>
                      </a:cubicBezTo>
                      <a:cubicBezTo>
                        <a:pt x="143" y="472"/>
                        <a:pt x="142" y="472"/>
                        <a:pt x="142" y="472"/>
                      </a:cubicBezTo>
                      <a:cubicBezTo>
                        <a:pt x="141" y="472"/>
                        <a:pt x="141" y="472"/>
                        <a:pt x="141" y="471"/>
                      </a:cubicBezTo>
                      <a:cubicBezTo>
                        <a:pt x="139" y="471"/>
                        <a:pt x="137" y="471"/>
                        <a:pt x="134" y="471"/>
                      </a:cubicBezTo>
                      <a:cubicBezTo>
                        <a:pt x="133" y="472"/>
                        <a:pt x="132" y="473"/>
                        <a:pt x="130" y="473"/>
                      </a:cubicBezTo>
                      <a:cubicBezTo>
                        <a:pt x="130" y="474"/>
                        <a:pt x="129" y="473"/>
                        <a:pt x="129" y="472"/>
                      </a:cubicBezTo>
                      <a:cubicBezTo>
                        <a:pt x="130" y="472"/>
                        <a:pt x="130" y="472"/>
                        <a:pt x="131" y="471"/>
                      </a:cubicBezTo>
                      <a:cubicBezTo>
                        <a:pt x="128" y="471"/>
                        <a:pt x="125" y="471"/>
                        <a:pt x="123" y="471"/>
                      </a:cubicBezTo>
                      <a:cubicBezTo>
                        <a:pt x="122" y="471"/>
                        <a:pt x="122" y="471"/>
                        <a:pt x="121" y="472"/>
                      </a:cubicBezTo>
                      <a:cubicBezTo>
                        <a:pt x="120" y="472"/>
                        <a:pt x="120" y="471"/>
                        <a:pt x="120" y="471"/>
                      </a:cubicBezTo>
                      <a:cubicBezTo>
                        <a:pt x="120" y="471"/>
                        <a:pt x="120" y="470"/>
                        <a:pt x="121" y="470"/>
                      </a:cubicBezTo>
                      <a:cubicBezTo>
                        <a:pt x="118" y="470"/>
                        <a:pt x="116" y="470"/>
                        <a:pt x="114" y="470"/>
                      </a:cubicBezTo>
                      <a:cubicBezTo>
                        <a:pt x="113" y="470"/>
                        <a:pt x="113" y="470"/>
                        <a:pt x="112" y="471"/>
                      </a:cubicBezTo>
                      <a:cubicBezTo>
                        <a:pt x="112" y="471"/>
                        <a:pt x="111" y="470"/>
                        <a:pt x="112" y="469"/>
                      </a:cubicBezTo>
                      <a:cubicBezTo>
                        <a:pt x="112" y="469"/>
                        <a:pt x="112" y="469"/>
                        <a:pt x="112" y="469"/>
                      </a:cubicBezTo>
                      <a:cubicBezTo>
                        <a:pt x="109" y="469"/>
                        <a:pt x="107" y="469"/>
                        <a:pt x="105" y="469"/>
                      </a:cubicBezTo>
                      <a:cubicBezTo>
                        <a:pt x="105" y="469"/>
                        <a:pt x="105" y="469"/>
                        <a:pt x="105" y="469"/>
                      </a:cubicBezTo>
                      <a:cubicBezTo>
                        <a:pt x="104" y="469"/>
                        <a:pt x="104" y="469"/>
                        <a:pt x="104" y="468"/>
                      </a:cubicBezTo>
                      <a:cubicBezTo>
                        <a:pt x="102" y="468"/>
                        <a:pt x="100" y="468"/>
                        <a:pt x="98" y="467"/>
                      </a:cubicBezTo>
                      <a:cubicBezTo>
                        <a:pt x="98" y="467"/>
                        <a:pt x="97" y="467"/>
                        <a:pt x="97" y="468"/>
                      </a:cubicBezTo>
                      <a:cubicBezTo>
                        <a:pt x="97" y="468"/>
                        <a:pt x="96" y="467"/>
                        <a:pt x="96" y="467"/>
                      </a:cubicBezTo>
                      <a:cubicBezTo>
                        <a:pt x="94" y="466"/>
                        <a:pt x="91" y="466"/>
                        <a:pt x="88" y="465"/>
                      </a:cubicBezTo>
                      <a:cubicBezTo>
                        <a:pt x="88" y="465"/>
                        <a:pt x="87" y="466"/>
                        <a:pt x="87" y="466"/>
                      </a:cubicBezTo>
                      <a:cubicBezTo>
                        <a:pt x="86" y="466"/>
                        <a:pt x="86" y="465"/>
                        <a:pt x="86" y="465"/>
                      </a:cubicBezTo>
                      <a:cubicBezTo>
                        <a:pt x="86" y="465"/>
                        <a:pt x="86" y="465"/>
                        <a:pt x="86" y="465"/>
                      </a:cubicBezTo>
                      <a:cubicBezTo>
                        <a:pt x="84" y="464"/>
                        <a:pt x="81" y="463"/>
                        <a:pt x="78" y="462"/>
                      </a:cubicBezTo>
                      <a:cubicBezTo>
                        <a:pt x="77" y="463"/>
                        <a:pt x="76" y="463"/>
                        <a:pt x="75" y="464"/>
                      </a:cubicBezTo>
                      <a:cubicBezTo>
                        <a:pt x="75" y="464"/>
                        <a:pt x="74" y="463"/>
                        <a:pt x="75" y="462"/>
                      </a:cubicBezTo>
                      <a:cubicBezTo>
                        <a:pt x="75" y="462"/>
                        <a:pt x="76" y="462"/>
                        <a:pt x="76" y="462"/>
                      </a:cubicBezTo>
                      <a:cubicBezTo>
                        <a:pt x="73" y="461"/>
                        <a:pt x="71" y="460"/>
                        <a:pt x="68" y="459"/>
                      </a:cubicBezTo>
                      <a:cubicBezTo>
                        <a:pt x="68" y="459"/>
                        <a:pt x="68" y="459"/>
                        <a:pt x="68" y="459"/>
                      </a:cubicBezTo>
                      <a:cubicBezTo>
                        <a:pt x="67" y="459"/>
                        <a:pt x="67" y="459"/>
                        <a:pt x="67" y="458"/>
                      </a:cubicBezTo>
                      <a:cubicBezTo>
                        <a:pt x="65" y="457"/>
                        <a:pt x="63" y="456"/>
                        <a:pt x="60" y="455"/>
                      </a:cubicBezTo>
                      <a:cubicBezTo>
                        <a:pt x="59" y="456"/>
                        <a:pt x="58" y="456"/>
                        <a:pt x="56" y="456"/>
                      </a:cubicBezTo>
                      <a:cubicBezTo>
                        <a:pt x="56" y="456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6" y="455"/>
                        <a:pt x="56" y="455"/>
                        <a:pt x="56" y="455"/>
                      </a:cubicBezTo>
                      <a:cubicBezTo>
                        <a:pt x="55" y="455"/>
                        <a:pt x="55" y="454"/>
                        <a:pt x="56" y="454"/>
                      </a:cubicBezTo>
                      <a:cubicBezTo>
                        <a:pt x="56" y="454"/>
                        <a:pt x="56" y="454"/>
                        <a:pt x="56" y="453"/>
                      </a:cubicBezTo>
                      <a:cubicBezTo>
                        <a:pt x="55" y="453"/>
                        <a:pt x="55" y="452"/>
                        <a:pt x="54" y="452"/>
                      </a:cubicBezTo>
                      <a:cubicBezTo>
                        <a:pt x="52" y="453"/>
                        <a:pt x="51" y="454"/>
                        <a:pt x="49" y="454"/>
                      </a:cubicBezTo>
                      <a:cubicBezTo>
                        <a:pt x="49" y="455"/>
                        <a:pt x="48" y="454"/>
                        <a:pt x="49" y="453"/>
                      </a:cubicBezTo>
                      <a:cubicBezTo>
                        <a:pt x="49" y="452"/>
                        <a:pt x="50" y="452"/>
                        <a:pt x="51" y="451"/>
                      </a:cubicBezTo>
                      <a:cubicBezTo>
                        <a:pt x="50" y="450"/>
                        <a:pt x="49" y="450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49"/>
                        <a:pt x="48" y="449"/>
                      </a:cubicBezTo>
                      <a:cubicBezTo>
                        <a:pt x="48" y="449"/>
                        <a:pt x="48" y="450"/>
                        <a:pt x="48" y="450"/>
                      </a:cubicBezTo>
                      <a:cubicBezTo>
                        <a:pt x="48" y="454"/>
                        <a:pt x="43" y="454"/>
                        <a:pt x="43" y="450"/>
                      </a:cubicBezTo>
                      <a:cubicBezTo>
                        <a:pt x="43" y="449"/>
                        <a:pt x="42" y="447"/>
                        <a:pt x="42" y="445"/>
                      </a:cubicBezTo>
                      <a:cubicBezTo>
                        <a:pt x="29" y="436"/>
                        <a:pt x="19" y="424"/>
                        <a:pt x="13" y="409"/>
                      </a:cubicBezTo>
                      <a:cubicBezTo>
                        <a:pt x="4" y="389"/>
                        <a:pt x="7" y="367"/>
                        <a:pt x="10" y="346"/>
                      </a:cubicBezTo>
                      <a:cubicBezTo>
                        <a:pt x="14" y="319"/>
                        <a:pt x="13" y="292"/>
                        <a:pt x="14" y="265"/>
                      </a:cubicBezTo>
                      <a:cubicBezTo>
                        <a:pt x="15" y="252"/>
                        <a:pt x="18" y="239"/>
                        <a:pt x="18" y="226"/>
                      </a:cubicBezTo>
                      <a:cubicBezTo>
                        <a:pt x="19" y="214"/>
                        <a:pt x="18" y="201"/>
                        <a:pt x="16" y="189"/>
                      </a:cubicBezTo>
                      <a:cubicBezTo>
                        <a:pt x="12" y="163"/>
                        <a:pt x="5" y="137"/>
                        <a:pt x="10" y="110"/>
                      </a:cubicBezTo>
                      <a:cubicBezTo>
                        <a:pt x="15" y="85"/>
                        <a:pt x="30" y="63"/>
                        <a:pt x="49" y="47"/>
                      </a:cubicBezTo>
                      <a:cubicBezTo>
                        <a:pt x="68" y="30"/>
                        <a:pt x="91" y="21"/>
                        <a:pt x="116" y="17"/>
                      </a:cubicBezTo>
                      <a:cubicBezTo>
                        <a:pt x="131" y="15"/>
                        <a:pt x="146" y="14"/>
                        <a:pt x="161" y="13"/>
                      </a:cubicBezTo>
                      <a:cubicBezTo>
                        <a:pt x="174" y="12"/>
                        <a:pt x="187" y="8"/>
                        <a:pt x="200" y="5"/>
                      </a:cubicBezTo>
                      <a:cubicBezTo>
                        <a:pt x="200" y="5"/>
                        <a:pt x="200" y="5"/>
                        <a:pt x="200" y="5"/>
                      </a:cubicBezTo>
                      <a:cubicBezTo>
                        <a:pt x="203" y="4"/>
                        <a:pt x="202" y="0"/>
                        <a:pt x="198" y="0"/>
                      </a:cubicBezTo>
                      <a:cubicBezTo>
                        <a:pt x="196" y="1"/>
                        <a:pt x="195" y="1"/>
                        <a:pt x="193" y="2"/>
                      </a:cubicBezTo>
                      <a:cubicBezTo>
                        <a:pt x="182" y="4"/>
                        <a:pt x="172" y="7"/>
                        <a:pt x="161" y="8"/>
                      </a:cubicBezTo>
                      <a:cubicBezTo>
                        <a:pt x="147" y="9"/>
                        <a:pt x="132" y="10"/>
                        <a:pt x="118" y="11"/>
                      </a:cubicBezTo>
                      <a:cubicBezTo>
                        <a:pt x="97" y="14"/>
                        <a:pt x="77" y="21"/>
                        <a:pt x="58" y="33"/>
                      </a:cubicBezTo>
                      <a:cubicBezTo>
                        <a:pt x="21" y="57"/>
                        <a:pt x="0" y="99"/>
                        <a:pt x="3" y="143"/>
                      </a:cubicBezTo>
                      <a:cubicBezTo>
                        <a:pt x="5" y="168"/>
                        <a:pt x="13" y="192"/>
                        <a:pt x="13" y="217"/>
                      </a:cubicBezTo>
                      <a:cubicBezTo>
                        <a:pt x="14" y="230"/>
                        <a:pt x="11" y="243"/>
                        <a:pt x="10" y="256"/>
                      </a:cubicBezTo>
                      <a:cubicBezTo>
                        <a:pt x="9" y="260"/>
                        <a:pt x="9" y="265"/>
                        <a:pt x="9" y="270"/>
                      </a:cubicBezTo>
                      <a:cubicBezTo>
                        <a:pt x="9" y="271"/>
                        <a:pt x="9" y="273"/>
                        <a:pt x="9" y="274"/>
                      </a:cubicBezTo>
                      <a:cubicBezTo>
                        <a:pt x="8" y="282"/>
                        <a:pt x="8" y="290"/>
                        <a:pt x="8" y="298"/>
                      </a:cubicBezTo>
                      <a:cubicBezTo>
                        <a:pt x="8" y="311"/>
                        <a:pt x="8" y="323"/>
                        <a:pt x="6" y="336"/>
                      </a:cubicBezTo>
                      <a:cubicBezTo>
                        <a:pt x="5" y="349"/>
                        <a:pt x="2" y="362"/>
                        <a:pt x="2" y="376"/>
                      </a:cubicBezTo>
                      <a:cubicBezTo>
                        <a:pt x="1" y="393"/>
                        <a:pt x="6" y="409"/>
                        <a:pt x="14" y="424"/>
                      </a:cubicBezTo>
                      <a:cubicBezTo>
                        <a:pt x="16" y="426"/>
                        <a:pt x="18" y="429"/>
                        <a:pt x="20" y="431"/>
                      </a:cubicBezTo>
                      <a:cubicBezTo>
                        <a:pt x="20" y="431"/>
                        <a:pt x="20" y="431"/>
                        <a:pt x="20" y="431"/>
                      </a:cubicBezTo>
                      <a:cubicBezTo>
                        <a:pt x="20" y="427"/>
                        <a:pt x="25" y="427"/>
                        <a:pt x="25" y="431"/>
                      </a:cubicBezTo>
                      <a:cubicBezTo>
                        <a:pt x="25" y="432"/>
                        <a:pt x="25" y="435"/>
                        <a:pt x="24" y="437"/>
                      </a:cubicBezTo>
                      <a:cubicBezTo>
                        <a:pt x="50" y="465"/>
                        <a:pt x="93" y="475"/>
                        <a:pt x="130" y="476"/>
                      </a:cubicBezTo>
                      <a:cubicBezTo>
                        <a:pt x="196" y="479"/>
                        <a:pt x="260" y="465"/>
                        <a:pt x="320" y="436"/>
                      </a:cubicBezTo>
                      <a:cubicBezTo>
                        <a:pt x="320" y="436"/>
                        <a:pt x="321" y="436"/>
                        <a:pt x="322" y="435"/>
                      </a:cubicBezTo>
                      <a:cubicBezTo>
                        <a:pt x="323" y="435"/>
                        <a:pt x="323" y="433"/>
                        <a:pt x="323" y="432"/>
                      </a:cubicBezTo>
                      <a:cubicBezTo>
                        <a:pt x="316" y="435"/>
                        <a:pt x="309" y="437"/>
                        <a:pt x="302" y="4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3" name="Freeform 4795"/>
                <p:cNvSpPr/>
                <p:nvPr/>
              </p:nvSpPr>
              <p:spPr bwMode="auto">
                <a:xfrm>
                  <a:off x="1977" y="1413"/>
                  <a:ext cx="21" cy="9"/>
                </a:xfrm>
                <a:custGeom>
                  <a:avLst/>
                  <a:gdLst>
                    <a:gd name="T0" fmla="*/ 9 w 12"/>
                    <a:gd name="T1" fmla="*/ 1 h 5"/>
                    <a:gd name="T2" fmla="*/ 0 w 12"/>
                    <a:gd name="T3" fmla="*/ 5 h 5"/>
                    <a:gd name="T4" fmla="*/ 12 w 12"/>
                    <a:gd name="T5" fmla="*/ 1 h 5"/>
                    <a:gd name="T6" fmla="*/ 9 w 12"/>
                    <a:gd name="T7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5">
                      <a:moveTo>
                        <a:pt x="9" y="1"/>
                      </a:moveTo>
                      <a:cubicBezTo>
                        <a:pt x="6" y="2"/>
                        <a:pt x="3" y="4"/>
                        <a:pt x="0" y="5"/>
                      </a:cubicBezTo>
                      <a:cubicBezTo>
                        <a:pt x="4" y="4"/>
                        <a:pt x="8" y="3"/>
                        <a:pt x="12" y="1"/>
                      </a:cubicBezTo>
                      <a:cubicBezTo>
                        <a:pt x="11" y="0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4" name="Freeform 4796"/>
                <p:cNvSpPr/>
                <p:nvPr/>
              </p:nvSpPr>
              <p:spPr bwMode="auto">
                <a:xfrm>
                  <a:off x="1527" y="1449"/>
                  <a:ext cx="3" cy="4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2 w 2"/>
                    <a:gd name="T5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5" name="Freeform 4797"/>
                <p:cNvSpPr/>
                <p:nvPr/>
              </p:nvSpPr>
              <p:spPr bwMode="auto">
                <a:xfrm>
                  <a:off x="1430" y="1408"/>
                  <a:ext cx="52" cy="71"/>
                </a:xfrm>
                <a:custGeom>
                  <a:avLst/>
                  <a:gdLst>
                    <a:gd name="T0" fmla="*/ 29 w 30"/>
                    <a:gd name="T1" fmla="*/ 10 h 41"/>
                    <a:gd name="T2" fmla="*/ 30 w 30"/>
                    <a:gd name="T3" fmla="*/ 4 h 41"/>
                    <a:gd name="T4" fmla="*/ 25 w 30"/>
                    <a:gd name="T5" fmla="*/ 4 h 41"/>
                    <a:gd name="T6" fmla="*/ 25 w 30"/>
                    <a:gd name="T7" fmla="*/ 4 h 41"/>
                    <a:gd name="T8" fmla="*/ 5 w 30"/>
                    <a:gd name="T9" fmla="*/ 36 h 41"/>
                    <a:gd name="T10" fmla="*/ 5 w 30"/>
                    <a:gd name="T11" fmla="*/ 36 h 41"/>
                    <a:gd name="T12" fmla="*/ 3 w 30"/>
                    <a:gd name="T13" fmla="*/ 41 h 41"/>
                    <a:gd name="T14" fmla="*/ 11 w 30"/>
                    <a:gd name="T15" fmla="*/ 40 h 41"/>
                    <a:gd name="T16" fmla="*/ 29 w 30"/>
                    <a:gd name="T17" fmla="*/ 1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29" y="10"/>
                      </a:moveTo>
                      <a:cubicBezTo>
                        <a:pt x="30" y="8"/>
                        <a:pt x="30" y="5"/>
                        <a:pt x="30" y="4"/>
                      </a:cubicBezTo>
                      <a:cubicBezTo>
                        <a:pt x="30" y="0"/>
                        <a:pt x="25" y="0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4" y="14"/>
                        <a:pt x="19" y="38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1" y="35"/>
                        <a:pt x="0" y="40"/>
                        <a:pt x="3" y="41"/>
                      </a:cubicBezTo>
                      <a:cubicBezTo>
                        <a:pt x="6" y="41"/>
                        <a:pt x="9" y="41"/>
                        <a:pt x="11" y="40"/>
                      </a:cubicBezTo>
                      <a:cubicBezTo>
                        <a:pt x="22" y="37"/>
                        <a:pt x="28" y="21"/>
                        <a:pt x="29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6" name="Freeform 4798"/>
                <p:cNvSpPr/>
                <p:nvPr/>
              </p:nvSpPr>
              <p:spPr bwMode="auto">
                <a:xfrm>
                  <a:off x="1508" y="1293"/>
                  <a:ext cx="2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7" name="Freeform 4799"/>
                <p:cNvSpPr/>
                <p:nvPr/>
              </p:nvSpPr>
              <p:spPr bwMode="auto">
                <a:xfrm>
                  <a:off x="1508" y="1162"/>
                  <a:ext cx="0" cy="2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8" name="Freeform 4800"/>
                <p:cNvSpPr/>
                <p:nvPr/>
              </p:nvSpPr>
              <p:spPr bwMode="auto">
                <a:xfrm>
                  <a:off x="1506" y="1275"/>
                  <a:ext cx="4" cy="2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2 w 2"/>
                    <a:gd name="T5" fmla="*/ 0 h 1"/>
                    <a:gd name="T6" fmla="*/ 0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1"/>
                        <a:pt x="1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5141" name="Freeform 4802"/>
              <p:cNvSpPr/>
              <p:nvPr/>
            </p:nvSpPr>
            <p:spPr bwMode="auto">
              <a:xfrm>
                <a:off x="-2704307" y="2346324"/>
                <a:ext cx="3175" cy="4763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2" name="Freeform 4803"/>
              <p:cNvSpPr/>
              <p:nvPr/>
            </p:nvSpPr>
            <p:spPr bwMode="auto">
              <a:xfrm>
                <a:off x="-2293144" y="1673224"/>
                <a:ext cx="271463" cy="95250"/>
              </a:xfrm>
              <a:custGeom>
                <a:avLst/>
                <a:gdLst>
                  <a:gd name="T0" fmla="*/ 0 w 98"/>
                  <a:gd name="T1" fmla="*/ 4 h 34"/>
                  <a:gd name="T2" fmla="*/ 1 w 98"/>
                  <a:gd name="T3" fmla="*/ 7 h 34"/>
                  <a:gd name="T4" fmla="*/ 4 w 98"/>
                  <a:gd name="T5" fmla="*/ 7 h 34"/>
                  <a:gd name="T6" fmla="*/ 4 w 98"/>
                  <a:gd name="T7" fmla="*/ 6 h 34"/>
                  <a:gd name="T8" fmla="*/ 3 w 98"/>
                  <a:gd name="T9" fmla="*/ 6 h 34"/>
                  <a:gd name="T10" fmla="*/ 4 w 98"/>
                  <a:gd name="T11" fmla="*/ 3 h 34"/>
                  <a:gd name="T12" fmla="*/ 8 w 98"/>
                  <a:gd name="T13" fmla="*/ 4 h 34"/>
                  <a:gd name="T14" fmla="*/ 9 w 98"/>
                  <a:gd name="T15" fmla="*/ 5 h 34"/>
                  <a:gd name="T16" fmla="*/ 9 w 98"/>
                  <a:gd name="T17" fmla="*/ 6 h 34"/>
                  <a:gd name="T18" fmla="*/ 11 w 98"/>
                  <a:gd name="T19" fmla="*/ 6 h 34"/>
                  <a:gd name="T20" fmla="*/ 11 w 98"/>
                  <a:gd name="T21" fmla="*/ 3 h 34"/>
                  <a:gd name="T22" fmla="*/ 14 w 98"/>
                  <a:gd name="T23" fmla="*/ 3 h 34"/>
                  <a:gd name="T24" fmla="*/ 16 w 98"/>
                  <a:gd name="T25" fmla="*/ 6 h 34"/>
                  <a:gd name="T26" fmla="*/ 18 w 98"/>
                  <a:gd name="T27" fmla="*/ 6 h 34"/>
                  <a:gd name="T28" fmla="*/ 19 w 98"/>
                  <a:gd name="T29" fmla="*/ 3 h 34"/>
                  <a:gd name="T30" fmla="*/ 22 w 98"/>
                  <a:gd name="T31" fmla="*/ 4 h 34"/>
                  <a:gd name="T32" fmla="*/ 23 w 98"/>
                  <a:gd name="T33" fmla="*/ 6 h 34"/>
                  <a:gd name="T34" fmla="*/ 26 w 98"/>
                  <a:gd name="T35" fmla="*/ 7 h 34"/>
                  <a:gd name="T36" fmla="*/ 27 w 98"/>
                  <a:gd name="T37" fmla="*/ 5 h 34"/>
                  <a:gd name="T38" fmla="*/ 32 w 98"/>
                  <a:gd name="T39" fmla="*/ 6 h 34"/>
                  <a:gd name="T40" fmla="*/ 32 w 98"/>
                  <a:gd name="T41" fmla="*/ 7 h 34"/>
                  <a:gd name="T42" fmla="*/ 35 w 98"/>
                  <a:gd name="T43" fmla="*/ 8 h 34"/>
                  <a:gd name="T44" fmla="*/ 36 w 98"/>
                  <a:gd name="T45" fmla="*/ 6 h 34"/>
                  <a:gd name="T46" fmla="*/ 40 w 98"/>
                  <a:gd name="T47" fmla="*/ 6 h 34"/>
                  <a:gd name="T48" fmla="*/ 40 w 98"/>
                  <a:gd name="T49" fmla="*/ 9 h 34"/>
                  <a:gd name="T50" fmla="*/ 40 w 98"/>
                  <a:gd name="T51" fmla="*/ 9 h 34"/>
                  <a:gd name="T52" fmla="*/ 41 w 98"/>
                  <a:gd name="T53" fmla="*/ 10 h 34"/>
                  <a:gd name="T54" fmla="*/ 43 w 98"/>
                  <a:gd name="T55" fmla="*/ 8 h 34"/>
                  <a:gd name="T56" fmla="*/ 46 w 98"/>
                  <a:gd name="T57" fmla="*/ 11 h 34"/>
                  <a:gd name="T58" fmla="*/ 46 w 98"/>
                  <a:gd name="T59" fmla="*/ 11 h 34"/>
                  <a:gd name="T60" fmla="*/ 46 w 98"/>
                  <a:gd name="T61" fmla="*/ 11 h 34"/>
                  <a:gd name="T62" fmla="*/ 48 w 98"/>
                  <a:gd name="T63" fmla="*/ 12 h 34"/>
                  <a:gd name="T64" fmla="*/ 51 w 98"/>
                  <a:gd name="T65" fmla="*/ 10 h 34"/>
                  <a:gd name="T66" fmla="*/ 53 w 98"/>
                  <a:gd name="T67" fmla="*/ 14 h 34"/>
                  <a:gd name="T68" fmla="*/ 66 w 98"/>
                  <a:gd name="T69" fmla="*/ 20 h 34"/>
                  <a:gd name="T70" fmla="*/ 98 w 98"/>
                  <a:gd name="T71" fmla="*/ 34 h 34"/>
                  <a:gd name="T72" fmla="*/ 19 w 98"/>
                  <a:gd name="T73" fmla="*/ 1 h 34"/>
                  <a:gd name="T74" fmla="*/ 0 w 98"/>
                  <a:gd name="T75" fmla="*/ 1 h 34"/>
                  <a:gd name="T76" fmla="*/ 0 w 98"/>
                  <a:gd name="T7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8" h="34">
                    <a:moveTo>
                      <a:pt x="0" y="4"/>
                    </a:moveTo>
                    <a:cubicBezTo>
                      <a:pt x="1" y="5"/>
                      <a:pt x="1" y="6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3"/>
                      <a:pt x="4" y="3"/>
                    </a:cubicBezTo>
                    <a:cubicBezTo>
                      <a:pt x="5" y="2"/>
                      <a:pt x="7" y="2"/>
                      <a:pt x="8" y="4"/>
                    </a:cubicBezTo>
                    <a:cubicBezTo>
                      <a:pt x="8" y="4"/>
                      <a:pt x="8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0" y="5"/>
                      <a:pt x="10" y="3"/>
                      <a:pt x="11" y="3"/>
                    </a:cubicBezTo>
                    <a:cubicBezTo>
                      <a:pt x="12" y="2"/>
                      <a:pt x="13" y="1"/>
                      <a:pt x="14" y="3"/>
                    </a:cubicBezTo>
                    <a:cubicBezTo>
                      <a:pt x="15" y="4"/>
                      <a:pt x="16" y="5"/>
                      <a:pt x="16" y="6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7" y="5"/>
                      <a:pt x="18" y="4"/>
                      <a:pt x="19" y="3"/>
                    </a:cubicBezTo>
                    <a:cubicBezTo>
                      <a:pt x="20" y="3"/>
                      <a:pt x="22" y="3"/>
                      <a:pt x="22" y="4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4" y="6"/>
                      <a:pt x="25" y="7"/>
                      <a:pt x="26" y="7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8" y="2"/>
                      <a:pt x="33" y="3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3" y="8"/>
                      <a:pt x="34" y="8"/>
                      <a:pt x="35" y="8"/>
                    </a:cubicBezTo>
                    <a:cubicBezTo>
                      <a:pt x="35" y="7"/>
                      <a:pt x="36" y="7"/>
                      <a:pt x="36" y="6"/>
                    </a:cubicBezTo>
                    <a:cubicBezTo>
                      <a:pt x="37" y="5"/>
                      <a:pt x="39" y="5"/>
                      <a:pt x="40" y="6"/>
                    </a:cubicBezTo>
                    <a:cubicBezTo>
                      <a:pt x="41" y="7"/>
                      <a:pt x="41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1" y="10"/>
                      <a:pt x="41" y="10"/>
                    </a:cubicBezTo>
                    <a:cubicBezTo>
                      <a:pt x="41" y="9"/>
                      <a:pt x="42" y="8"/>
                      <a:pt x="43" y="8"/>
                    </a:cubicBezTo>
                    <a:cubicBezTo>
                      <a:pt x="45" y="8"/>
                      <a:pt x="46" y="9"/>
                      <a:pt x="46" y="11"/>
                    </a:cubicBezTo>
                    <a:cubicBezTo>
                      <a:pt x="46" y="10"/>
                      <a:pt x="46" y="11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7" y="11"/>
                      <a:pt x="48" y="12"/>
                      <a:pt x="48" y="12"/>
                    </a:cubicBezTo>
                    <a:cubicBezTo>
                      <a:pt x="49" y="11"/>
                      <a:pt x="49" y="10"/>
                      <a:pt x="51" y="10"/>
                    </a:cubicBezTo>
                    <a:cubicBezTo>
                      <a:pt x="53" y="10"/>
                      <a:pt x="54" y="12"/>
                      <a:pt x="53" y="14"/>
                    </a:cubicBezTo>
                    <a:cubicBezTo>
                      <a:pt x="58" y="15"/>
                      <a:pt x="62" y="17"/>
                      <a:pt x="66" y="20"/>
                    </a:cubicBezTo>
                    <a:cubicBezTo>
                      <a:pt x="77" y="24"/>
                      <a:pt x="88" y="28"/>
                      <a:pt x="98" y="34"/>
                    </a:cubicBezTo>
                    <a:cubicBezTo>
                      <a:pt x="75" y="17"/>
                      <a:pt x="49" y="2"/>
                      <a:pt x="19" y="1"/>
                    </a:cubicBezTo>
                    <a:cubicBezTo>
                      <a:pt x="13" y="0"/>
                      <a:pt x="7" y="1"/>
                      <a:pt x="0" y="1"/>
                    </a:cubicBezTo>
                    <a:cubicBezTo>
                      <a:pt x="1" y="2"/>
                      <a:pt x="0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3" name="Freeform 4804"/>
              <p:cNvSpPr/>
              <p:nvPr/>
            </p:nvSpPr>
            <p:spPr bwMode="auto">
              <a:xfrm>
                <a:off x="-2031207" y="1779587"/>
                <a:ext cx="73025" cy="57150"/>
              </a:xfrm>
              <a:custGeom>
                <a:avLst/>
                <a:gdLst>
                  <a:gd name="T0" fmla="*/ 0 w 26"/>
                  <a:gd name="T1" fmla="*/ 0 h 21"/>
                  <a:gd name="T2" fmla="*/ 26 w 26"/>
                  <a:gd name="T3" fmla="*/ 21 h 21"/>
                  <a:gd name="T4" fmla="*/ 0 w 2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9" y="7"/>
                      <a:pt x="18" y="14"/>
                      <a:pt x="26" y="21"/>
                    </a:cubicBezTo>
                    <a:cubicBezTo>
                      <a:pt x="19" y="13"/>
                      <a:pt x="10" y="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4" name="Freeform 4805"/>
              <p:cNvSpPr/>
              <p:nvPr/>
            </p:nvSpPr>
            <p:spPr bwMode="auto">
              <a:xfrm>
                <a:off x="-2709069" y="2282824"/>
                <a:ext cx="7938" cy="11113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0 h 4"/>
                  <a:gd name="T4" fmla="*/ 3 w 3"/>
                  <a:gd name="T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0" y="4"/>
                      <a:pt x="1" y="3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5" name="Freeform 4806"/>
              <p:cNvSpPr/>
              <p:nvPr/>
            </p:nvSpPr>
            <p:spPr bwMode="auto">
              <a:xfrm>
                <a:off x="-2704307" y="2373312"/>
                <a:ext cx="317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6" name="Freeform 4807"/>
              <p:cNvSpPr/>
              <p:nvPr/>
            </p:nvSpPr>
            <p:spPr bwMode="auto">
              <a:xfrm>
                <a:off x="-2707482" y="2390774"/>
                <a:ext cx="6350" cy="476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0 h 2"/>
                  <a:gd name="T4" fmla="*/ 2 w 2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2"/>
                      <a:pt x="0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7" name="Freeform 4808"/>
              <p:cNvSpPr/>
              <p:nvPr/>
            </p:nvSpPr>
            <p:spPr bwMode="auto">
              <a:xfrm>
                <a:off x="-2709069" y="2436812"/>
                <a:ext cx="7938" cy="14288"/>
              </a:xfrm>
              <a:custGeom>
                <a:avLst/>
                <a:gdLst>
                  <a:gd name="T0" fmla="*/ 3 w 3"/>
                  <a:gd name="T1" fmla="*/ 3 h 5"/>
                  <a:gd name="T2" fmla="*/ 3 w 3"/>
                  <a:gd name="T3" fmla="*/ 2 h 5"/>
                  <a:gd name="T4" fmla="*/ 3 w 3"/>
                  <a:gd name="T5" fmla="*/ 0 h 5"/>
                  <a:gd name="T6" fmla="*/ 3 w 3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  <a:cubicBezTo>
                      <a:pt x="1" y="3"/>
                      <a:pt x="0" y="5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8" name="Freeform 4809"/>
              <p:cNvSpPr/>
              <p:nvPr/>
            </p:nvSpPr>
            <p:spPr bwMode="auto">
              <a:xfrm>
                <a:off x="-2704307" y="2406649"/>
                <a:ext cx="3175" cy="476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49" name="Freeform 4810"/>
              <p:cNvSpPr/>
              <p:nvPr/>
            </p:nvSpPr>
            <p:spPr bwMode="auto">
              <a:xfrm>
                <a:off x="-2704307" y="2254249"/>
                <a:ext cx="6350" cy="3175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0" name="Freeform 4811"/>
              <p:cNvSpPr/>
              <p:nvPr/>
            </p:nvSpPr>
            <p:spPr bwMode="auto">
              <a:xfrm>
                <a:off x="-1947069" y="1828799"/>
                <a:ext cx="19050" cy="22225"/>
              </a:xfrm>
              <a:custGeom>
                <a:avLst/>
                <a:gdLst>
                  <a:gd name="T0" fmla="*/ 0 w 7"/>
                  <a:gd name="T1" fmla="*/ 0 h 8"/>
                  <a:gd name="T2" fmla="*/ 6 w 7"/>
                  <a:gd name="T3" fmla="*/ 8 h 8"/>
                  <a:gd name="T4" fmla="*/ 7 w 7"/>
                  <a:gd name="T5" fmla="*/ 6 h 8"/>
                  <a:gd name="T6" fmla="*/ 6 w 7"/>
                  <a:gd name="T7" fmla="*/ 5 h 8"/>
                  <a:gd name="T8" fmla="*/ 6 w 7"/>
                  <a:gd name="T9" fmla="*/ 5 h 8"/>
                  <a:gd name="T10" fmla="*/ 0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2" y="2"/>
                      <a:pt x="4" y="5"/>
                      <a:pt x="6" y="8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1" name="Freeform 4812"/>
              <p:cNvSpPr/>
              <p:nvPr/>
            </p:nvSpPr>
            <p:spPr bwMode="auto">
              <a:xfrm>
                <a:off x="-2720182" y="1679574"/>
                <a:ext cx="415925" cy="1095375"/>
              </a:xfrm>
              <a:custGeom>
                <a:avLst/>
                <a:gdLst>
                  <a:gd name="T0" fmla="*/ 14 w 151"/>
                  <a:gd name="T1" fmla="*/ 387 h 396"/>
                  <a:gd name="T2" fmla="*/ 13 w 151"/>
                  <a:gd name="T3" fmla="*/ 388 h 396"/>
                  <a:gd name="T4" fmla="*/ 14 w 151"/>
                  <a:gd name="T5" fmla="*/ 384 h 396"/>
                  <a:gd name="T6" fmla="*/ 12 w 151"/>
                  <a:gd name="T7" fmla="*/ 376 h 396"/>
                  <a:gd name="T8" fmla="*/ 13 w 151"/>
                  <a:gd name="T9" fmla="*/ 373 h 396"/>
                  <a:gd name="T10" fmla="*/ 11 w 151"/>
                  <a:gd name="T11" fmla="*/ 363 h 396"/>
                  <a:gd name="T12" fmla="*/ 12 w 151"/>
                  <a:gd name="T13" fmla="*/ 360 h 396"/>
                  <a:gd name="T14" fmla="*/ 10 w 151"/>
                  <a:gd name="T15" fmla="*/ 354 h 396"/>
                  <a:gd name="T16" fmla="*/ 11 w 151"/>
                  <a:gd name="T17" fmla="*/ 351 h 396"/>
                  <a:gd name="T18" fmla="*/ 9 w 151"/>
                  <a:gd name="T19" fmla="*/ 346 h 396"/>
                  <a:gd name="T20" fmla="*/ 10 w 151"/>
                  <a:gd name="T21" fmla="*/ 342 h 396"/>
                  <a:gd name="T22" fmla="*/ 8 w 151"/>
                  <a:gd name="T23" fmla="*/ 339 h 396"/>
                  <a:gd name="T24" fmla="*/ 10 w 151"/>
                  <a:gd name="T25" fmla="*/ 335 h 396"/>
                  <a:gd name="T26" fmla="*/ 7 w 151"/>
                  <a:gd name="T27" fmla="*/ 327 h 396"/>
                  <a:gd name="T28" fmla="*/ 9 w 151"/>
                  <a:gd name="T29" fmla="*/ 324 h 396"/>
                  <a:gd name="T30" fmla="*/ 6 w 151"/>
                  <a:gd name="T31" fmla="*/ 319 h 396"/>
                  <a:gd name="T32" fmla="*/ 9 w 151"/>
                  <a:gd name="T33" fmla="*/ 315 h 396"/>
                  <a:gd name="T34" fmla="*/ 5 w 151"/>
                  <a:gd name="T35" fmla="*/ 306 h 396"/>
                  <a:gd name="T36" fmla="*/ 8 w 151"/>
                  <a:gd name="T37" fmla="*/ 301 h 396"/>
                  <a:gd name="T38" fmla="*/ 5 w 151"/>
                  <a:gd name="T39" fmla="*/ 296 h 396"/>
                  <a:gd name="T40" fmla="*/ 8 w 151"/>
                  <a:gd name="T41" fmla="*/ 291 h 396"/>
                  <a:gd name="T42" fmla="*/ 6 w 151"/>
                  <a:gd name="T43" fmla="*/ 285 h 396"/>
                  <a:gd name="T44" fmla="*/ 7 w 151"/>
                  <a:gd name="T45" fmla="*/ 283 h 396"/>
                  <a:gd name="T46" fmla="*/ 3 w 151"/>
                  <a:gd name="T47" fmla="*/ 280 h 396"/>
                  <a:gd name="T48" fmla="*/ 7 w 151"/>
                  <a:gd name="T49" fmla="*/ 273 h 396"/>
                  <a:gd name="T50" fmla="*/ 5 w 151"/>
                  <a:gd name="T51" fmla="*/ 266 h 396"/>
                  <a:gd name="T52" fmla="*/ 7 w 151"/>
                  <a:gd name="T53" fmla="*/ 262 h 396"/>
                  <a:gd name="T54" fmla="*/ 5 w 151"/>
                  <a:gd name="T55" fmla="*/ 261 h 396"/>
                  <a:gd name="T56" fmla="*/ 7 w 151"/>
                  <a:gd name="T57" fmla="*/ 255 h 396"/>
                  <a:gd name="T58" fmla="*/ 5 w 151"/>
                  <a:gd name="T59" fmla="*/ 253 h 396"/>
                  <a:gd name="T60" fmla="*/ 7 w 151"/>
                  <a:gd name="T61" fmla="*/ 248 h 396"/>
                  <a:gd name="T62" fmla="*/ 5 w 151"/>
                  <a:gd name="T63" fmla="*/ 245 h 396"/>
                  <a:gd name="T64" fmla="*/ 7 w 151"/>
                  <a:gd name="T65" fmla="*/ 239 h 396"/>
                  <a:gd name="T66" fmla="*/ 5 w 151"/>
                  <a:gd name="T67" fmla="*/ 231 h 396"/>
                  <a:gd name="T68" fmla="*/ 7 w 151"/>
                  <a:gd name="T69" fmla="*/ 226 h 396"/>
                  <a:gd name="T70" fmla="*/ 4 w 151"/>
                  <a:gd name="T71" fmla="*/ 224 h 396"/>
                  <a:gd name="T72" fmla="*/ 7 w 151"/>
                  <a:gd name="T73" fmla="*/ 216 h 396"/>
                  <a:gd name="T74" fmla="*/ 5 w 151"/>
                  <a:gd name="T75" fmla="*/ 211 h 396"/>
                  <a:gd name="T76" fmla="*/ 8 w 151"/>
                  <a:gd name="T77" fmla="*/ 206 h 396"/>
                  <a:gd name="T78" fmla="*/ 7 w 151"/>
                  <a:gd name="T79" fmla="*/ 203 h 396"/>
                  <a:gd name="T80" fmla="*/ 8 w 151"/>
                  <a:gd name="T81" fmla="*/ 200 h 396"/>
                  <a:gd name="T82" fmla="*/ 5 w 151"/>
                  <a:gd name="T83" fmla="*/ 195 h 396"/>
                  <a:gd name="T84" fmla="*/ 9 w 151"/>
                  <a:gd name="T85" fmla="*/ 191 h 396"/>
                  <a:gd name="T86" fmla="*/ 7 w 151"/>
                  <a:gd name="T87" fmla="*/ 191 h 396"/>
                  <a:gd name="T88" fmla="*/ 4 w 151"/>
                  <a:gd name="T89" fmla="*/ 188 h 396"/>
                  <a:gd name="T90" fmla="*/ 17 w 151"/>
                  <a:gd name="T91" fmla="*/ 131 h 396"/>
                  <a:gd name="T92" fmla="*/ 34 w 151"/>
                  <a:gd name="T93" fmla="*/ 85 h 396"/>
                  <a:gd name="T94" fmla="*/ 128 w 151"/>
                  <a:gd name="T95" fmla="*/ 11 h 396"/>
                  <a:gd name="T96" fmla="*/ 132 w 151"/>
                  <a:gd name="T97" fmla="*/ 10 h 396"/>
                  <a:gd name="T98" fmla="*/ 138 w 151"/>
                  <a:gd name="T99" fmla="*/ 7 h 396"/>
                  <a:gd name="T100" fmla="*/ 144 w 151"/>
                  <a:gd name="T101" fmla="*/ 6 h 396"/>
                  <a:gd name="T102" fmla="*/ 145 w 151"/>
                  <a:gd name="T103" fmla="*/ 2 h 396"/>
                  <a:gd name="T104" fmla="*/ 149 w 151"/>
                  <a:gd name="T105" fmla="*/ 6 h 396"/>
                  <a:gd name="T106" fmla="*/ 150 w 151"/>
                  <a:gd name="T107" fmla="*/ 4 h 396"/>
                  <a:gd name="T108" fmla="*/ 150 w 151"/>
                  <a:gd name="T109" fmla="*/ 2 h 396"/>
                  <a:gd name="T110" fmla="*/ 143 w 151"/>
                  <a:gd name="T111" fmla="*/ 1 h 396"/>
                  <a:gd name="T112" fmla="*/ 137 w 151"/>
                  <a:gd name="T113" fmla="*/ 3 h 396"/>
                  <a:gd name="T114" fmla="*/ 5 w 151"/>
                  <a:gd name="T115" fmla="*/ 173 h 396"/>
                  <a:gd name="T116" fmla="*/ 9 w 151"/>
                  <a:gd name="T117" fmla="*/ 387 h 396"/>
                  <a:gd name="T118" fmla="*/ 15 w 151"/>
                  <a:gd name="T119" fmla="*/ 392 h 396"/>
                  <a:gd name="T120" fmla="*/ 13 w 151"/>
                  <a:gd name="T121" fmla="*/ 391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1" h="396">
                    <a:moveTo>
                      <a:pt x="13" y="390"/>
                    </a:moveTo>
                    <a:cubicBezTo>
                      <a:pt x="13" y="389"/>
                      <a:pt x="14" y="388"/>
                      <a:pt x="14" y="387"/>
                    </a:cubicBezTo>
                    <a:cubicBezTo>
                      <a:pt x="14" y="387"/>
                      <a:pt x="14" y="387"/>
                      <a:pt x="14" y="387"/>
                    </a:cubicBezTo>
                    <a:cubicBezTo>
                      <a:pt x="14" y="387"/>
                      <a:pt x="13" y="388"/>
                      <a:pt x="13" y="388"/>
                    </a:cubicBezTo>
                    <a:cubicBezTo>
                      <a:pt x="12" y="389"/>
                      <a:pt x="12" y="388"/>
                      <a:pt x="12" y="387"/>
                    </a:cubicBezTo>
                    <a:cubicBezTo>
                      <a:pt x="13" y="386"/>
                      <a:pt x="13" y="385"/>
                      <a:pt x="14" y="384"/>
                    </a:cubicBezTo>
                    <a:cubicBezTo>
                      <a:pt x="14" y="381"/>
                      <a:pt x="14" y="378"/>
                      <a:pt x="13" y="376"/>
                    </a:cubicBezTo>
                    <a:cubicBezTo>
                      <a:pt x="13" y="376"/>
                      <a:pt x="13" y="376"/>
                      <a:pt x="12" y="376"/>
                    </a:cubicBezTo>
                    <a:cubicBezTo>
                      <a:pt x="12" y="376"/>
                      <a:pt x="11" y="376"/>
                      <a:pt x="11" y="375"/>
                    </a:cubicBezTo>
                    <a:cubicBezTo>
                      <a:pt x="12" y="375"/>
                      <a:pt x="13" y="374"/>
                      <a:pt x="13" y="373"/>
                    </a:cubicBezTo>
                    <a:cubicBezTo>
                      <a:pt x="13" y="370"/>
                      <a:pt x="12" y="366"/>
                      <a:pt x="12" y="362"/>
                    </a:cubicBezTo>
                    <a:cubicBezTo>
                      <a:pt x="12" y="363"/>
                      <a:pt x="11" y="363"/>
                      <a:pt x="11" y="363"/>
                    </a:cubicBezTo>
                    <a:cubicBezTo>
                      <a:pt x="10" y="363"/>
                      <a:pt x="10" y="362"/>
                      <a:pt x="10" y="362"/>
                    </a:cubicBezTo>
                    <a:cubicBezTo>
                      <a:pt x="11" y="361"/>
                      <a:pt x="11" y="361"/>
                      <a:pt x="12" y="360"/>
                    </a:cubicBezTo>
                    <a:cubicBezTo>
                      <a:pt x="12" y="358"/>
                      <a:pt x="12" y="356"/>
                      <a:pt x="11" y="354"/>
                    </a:cubicBezTo>
                    <a:cubicBezTo>
                      <a:pt x="11" y="354"/>
                      <a:pt x="11" y="354"/>
                      <a:pt x="10" y="354"/>
                    </a:cubicBezTo>
                    <a:cubicBezTo>
                      <a:pt x="10" y="354"/>
                      <a:pt x="9" y="354"/>
                      <a:pt x="10" y="353"/>
                    </a:cubicBezTo>
                    <a:cubicBezTo>
                      <a:pt x="10" y="353"/>
                      <a:pt x="11" y="352"/>
                      <a:pt x="11" y="351"/>
                    </a:cubicBezTo>
                    <a:cubicBezTo>
                      <a:pt x="11" y="349"/>
                      <a:pt x="11" y="347"/>
                      <a:pt x="11" y="345"/>
                    </a:cubicBezTo>
                    <a:cubicBezTo>
                      <a:pt x="10" y="345"/>
                      <a:pt x="10" y="345"/>
                      <a:pt x="9" y="346"/>
                    </a:cubicBezTo>
                    <a:cubicBezTo>
                      <a:pt x="9" y="346"/>
                      <a:pt x="8" y="345"/>
                      <a:pt x="9" y="344"/>
                    </a:cubicBezTo>
                    <a:cubicBezTo>
                      <a:pt x="9" y="344"/>
                      <a:pt x="10" y="343"/>
                      <a:pt x="10" y="342"/>
                    </a:cubicBezTo>
                    <a:cubicBezTo>
                      <a:pt x="10" y="341"/>
                      <a:pt x="10" y="339"/>
                      <a:pt x="10" y="337"/>
                    </a:cubicBezTo>
                    <a:cubicBezTo>
                      <a:pt x="9" y="338"/>
                      <a:pt x="9" y="338"/>
                      <a:pt x="8" y="339"/>
                    </a:cubicBezTo>
                    <a:cubicBezTo>
                      <a:pt x="8" y="339"/>
                      <a:pt x="7" y="338"/>
                      <a:pt x="7" y="338"/>
                    </a:cubicBezTo>
                    <a:cubicBezTo>
                      <a:pt x="8" y="337"/>
                      <a:pt x="9" y="336"/>
                      <a:pt x="10" y="335"/>
                    </a:cubicBezTo>
                    <a:cubicBezTo>
                      <a:pt x="10" y="332"/>
                      <a:pt x="10" y="329"/>
                      <a:pt x="9" y="326"/>
                    </a:cubicBezTo>
                    <a:cubicBezTo>
                      <a:pt x="9" y="327"/>
                      <a:pt x="8" y="327"/>
                      <a:pt x="7" y="327"/>
                    </a:cubicBezTo>
                    <a:cubicBezTo>
                      <a:pt x="7" y="327"/>
                      <a:pt x="6" y="326"/>
                      <a:pt x="7" y="326"/>
                    </a:cubicBezTo>
                    <a:cubicBezTo>
                      <a:pt x="8" y="325"/>
                      <a:pt x="8" y="324"/>
                      <a:pt x="9" y="324"/>
                    </a:cubicBezTo>
                    <a:cubicBezTo>
                      <a:pt x="9" y="322"/>
                      <a:pt x="9" y="320"/>
                      <a:pt x="9" y="318"/>
                    </a:cubicBezTo>
                    <a:cubicBezTo>
                      <a:pt x="8" y="318"/>
                      <a:pt x="7" y="319"/>
                      <a:pt x="6" y="319"/>
                    </a:cubicBezTo>
                    <a:cubicBezTo>
                      <a:pt x="5" y="320"/>
                      <a:pt x="5" y="319"/>
                      <a:pt x="5" y="318"/>
                    </a:cubicBezTo>
                    <a:cubicBezTo>
                      <a:pt x="6" y="317"/>
                      <a:pt x="7" y="316"/>
                      <a:pt x="9" y="315"/>
                    </a:cubicBezTo>
                    <a:cubicBezTo>
                      <a:pt x="8" y="311"/>
                      <a:pt x="8" y="308"/>
                      <a:pt x="8" y="304"/>
                    </a:cubicBezTo>
                    <a:cubicBezTo>
                      <a:pt x="7" y="305"/>
                      <a:pt x="6" y="305"/>
                      <a:pt x="5" y="306"/>
                    </a:cubicBezTo>
                    <a:cubicBezTo>
                      <a:pt x="5" y="306"/>
                      <a:pt x="4" y="305"/>
                      <a:pt x="5" y="305"/>
                    </a:cubicBezTo>
                    <a:cubicBezTo>
                      <a:pt x="6" y="304"/>
                      <a:pt x="7" y="303"/>
                      <a:pt x="8" y="301"/>
                    </a:cubicBezTo>
                    <a:cubicBezTo>
                      <a:pt x="8" y="299"/>
                      <a:pt x="8" y="297"/>
                      <a:pt x="8" y="295"/>
                    </a:cubicBezTo>
                    <a:cubicBezTo>
                      <a:pt x="7" y="295"/>
                      <a:pt x="6" y="296"/>
                      <a:pt x="5" y="296"/>
                    </a:cubicBezTo>
                    <a:cubicBezTo>
                      <a:pt x="4" y="297"/>
                      <a:pt x="3" y="296"/>
                      <a:pt x="4" y="295"/>
                    </a:cubicBezTo>
                    <a:cubicBezTo>
                      <a:pt x="5" y="294"/>
                      <a:pt x="6" y="292"/>
                      <a:pt x="8" y="291"/>
                    </a:cubicBezTo>
                    <a:cubicBezTo>
                      <a:pt x="8" y="289"/>
                      <a:pt x="7" y="286"/>
                      <a:pt x="7" y="284"/>
                    </a:cubicBezTo>
                    <a:cubicBezTo>
                      <a:pt x="7" y="284"/>
                      <a:pt x="7" y="285"/>
                      <a:pt x="6" y="285"/>
                    </a:cubicBezTo>
                    <a:cubicBezTo>
                      <a:pt x="6" y="285"/>
                      <a:pt x="5" y="284"/>
                      <a:pt x="6" y="284"/>
                    </a:cubicBezTo>
                    <a:cubicBezTo>
                      <a:pt x="6" y="283"/>
                      <a:pt x="7" y="283"/>
                      <a:pt x="7" y="283"/>
                    </a:cubicBezTo>
                    <a:cubicBezTo>
                      <a:pt x="7" y="281"/>
                      <a:pt x="7" y="279"/>
                      <a:pt x="7" y="278"/>
                    </a:cubicBezTo>
                    <a:cubicBezTo>
                      <a:pt x="6" y="278"/>
                      <a:pt x="5" y="279"/>
                      <a:pt x="3" y="280"/>
                    </a:cubicBezTo>
                    <a:cubicBezTo>
                      <a:pt x="3" y="280"/>
                      <a:pt x="2" y="279"/>
                      <a:pt x="3" y="279"/>
                    </a:cubicBezTo>
                    <a:cubicBezTo>
                      <a:pt x="4" y="276"/>
                      <a:pt x="5" y="274"/>
                      <a:pt x="7" y="273"/>
                    </a:cubicBezTo>
                    <a:cubicBezTo>
                      <a:pt x="7" y="270"/>
                      <a:pt x="7" y="268"/>
                      <a:pt x="7" y="265"/>
                    </a:cubicBezTo>
                    <a:cubicBezTo>
                      <a:pt x="6" y="265"/>
                      <a:pt x="6" y="266"/>
                      <a:pt x="5" y="266"/>
                    </a:cubicBezTo>
                    <a:cubicBezTo>
                      <a:pt x="4" y="267"/>
                      <a:pt x="3" y="266"/>
                      <a:pt x="4" y="265"/>
                    </a:cubicBezTo>
                    <a:cubicBezTo>
                      <a:pt x="5" y="264"/>
                      <a:pt x="6" y="263"/>
                      <a:pt x="7" y="262"/>
                    </a:cubicBezTo>
                    <a:cubicBezTo>
                      <a:pt x="7" y="261"/>
                      <a:pt x="7" y="260"/>
                      <a:pt x="7" y="259"/>
                    </a:cubicBezTo>
                    <a:cubicBezTo>
                      <a:pt x="6" y="260"/>
                      <a:pt x="6" y="260"/>
                      <a:pt x="5" y="261"/>
                    </a:cubicBezTo>
                    <a:cubicBezTo>
                      <a:pt x="4" y="261"/>
                      <a:pt x="3" y="260"/>
                      <a:pt x="4" y="260"/>
                    </a:cubicBezTo>
                    <a:cubicBezTo>
                      <a:pt x="5" y="258"/>
                      <a:pt x="6" y="257"/>
                      <a:pt x="7" y="255"/>
                    </a:cubicBezTo>
                    <a:cubicBezTo>
                      <a:pt x="7" y="254"/>
                      <a:pt x="7" y="253"/>
                      <a:pt x="7" y="252"/>
                    </a:cubicBezTo>
                    <a:cubicBezTo>
                      <a:pt x="6" y="252"/>
                      <a:pt x="5" y="253"/>
                      <a:pt x="5" y="253"/>
                    </a:cubicBezTo>
                    <a:cubicBezTo>
                      <a:pt x="4" y="253"/>
                      <a:pt x="3" y="253"/>
                      <a:pt x="4" y="252"/>
                    </a:cubicBezTo>
                    <a:cubicBezTo>
                      <a:pt x="5" y="251"/>
                      <a:pt x="6" y="250"/>
                      <a:pt x="7" y="248"/>
                    </a:cubicBezTo>
                    <a:cubicBezTo>
                      <a:pt x="7" y="247"/>
                      <a:pt x="7" y="245"/>
                      <a:pt x="7" y="243"/>
                    </a:cubicBezTo>
                    <a:cubicBezTo>
                      <a:pt x="6" y="244"/>
                      <a:pt x="5" y="244"/>
                      <a:pt x="5" y="245"/>
                    </a:cubicBezTo>
                    <a:cubicBezTo>
                      <a:pt x="4" y="245"/>
                      <a:pt x="4" y="245"/>
                      <a:pt x="4" y="244"/>
                    </a:cubicBezTo>
                    <a:cubicBezTo>
                      <a:pt x="5" y="242"/>
                      <a:pt x="6" y="241"/>
                      <a:pt x="7" y="239"/>
                    </a:cubicBezTo>
                    <a:cubicBezTo>
                      <a:pt x="7" y="236"/>
                      <a:pt x="7" y="233"/>
                      <a:pt x="7" y="230"/>
                    </a:cubicBezTo>
                    <a:cubicBezTo>
                      <a:pt x="6" y="230"/>
                      <a:pt x="6" y="231"/>
                      <a:pt x="5" y="231"/>
                    </a:cubicBezTo>
                    <a:cubicBezTo>
                      <a:pt x="4" y="231"/>
                      <a:pt x="3" y="231"/>
                      <a:pt x="4" y="230"/>
                    </a:cubicBezTo>
                    <a:cubicBezTo>
                      <a:pt x="5" y="229"/>
                      <a:pt x="6" y="227"/>
                      <a:pt x="7" y="226"/>
                    </a:cubicBezTo>
                    <a:cubicBezTo>
                      <a:pt x="7" y="224"/>
                      <a:pt x="7" y="222"/>
                      <a:pt x="7" y="221"/>
                    </a:cubicBezTo>
                    <a:cubicBezTo>
                      <a:pt x="6" y="222"/>
                      <a:pt x="5" y="223"/>
                      <a:pt x="4" y="224"/>
                    </a:cubicBezTo>
                    <a:cubicBezTo>
                      <a:pt x="3" y="224"/>
                      <a:pt x="2" y="223"/>
                      <a:pt x="3" y="223"/>
                    </a:cubicBezTo>
                    <a:cubicBezTo>
                      <a:pt x="4" y="220"/>
                      <a:pt x="6" y="218"/>
                      <a:pt x="7" y="216"/>
                    </a:cubicBezTo>
                    <a:cubicBezTo>
                      <a:pt x="8" y="214"/>
                      <a:pt x="8" y="212"/>
                      <a:pt x="8" y="209"/>
                    </a:cubicBezTo>
                    <a:cubicBezTo>
                      <a:pt x="7" y="210"/>
                      <a:pt x="6" y="211"/>
                      <a:pt x="5" y="211"/>
                    </a:cubicBezTo>
                    <a:cubicBezTo>
                      <a:pt x="4" y="212"/>
                      <a:pt x="3" y="211"/>
                      <a:pt x="4" y="210"/>
                    </a:cubicBezTo>
                    <a:cubicBezTo>
                      <a:pt x="5" y="209"/>
                      <a:pt x="7" y="208"/>
                      <a:pt x="8" y="206"/>
                    </a:cubicBezTo>
                    <a:cubicBezTo>
                      <a:pt x="8" y="205"/>
                      <a:pt x="8" y="204"/>
                      <a:pt x="8" y="202"/>
                    </a:cubicBezTo>
                    <a:cubicBezTo>
                      <a:pt x="8" y="203"/>
                      <a:pt x="7" y="203"/>
                      <a:pt x="7" y="203"/>
                    </a:cubicBezTo>
                    <a:cubicBezTo>
                      <a:pt x="7" y="204"/>
                      <a:pt x="6" y="203"/>
                      <a:pt x="6" y="202"/>
                    </a:cubicBezTo>
                    <a:cubicBezTo>
                      <a:pt x="7" y="202"/>
                      <a:pt x="7" y="201"/>
                      <a:pt x="8" y="200"/>
                    </a:cubicBezTo>
                    <a:cubicBezTo>
                      <a:pt x="8" y="200"/>
                      <a:pt x="8" y="199"/>
                      <a:pt x="8" y="199"/>
                    </a:cubicBezTo>
                    <a:cubicBezTo>
                      <a:pt x="6" y="201"/>
                      <a:pt x="3" y="197"/>
                      <a:pt x="5" y="195"/>
                    </a:cubicBezTo>
                    <a:cubicBezTo>
                      <a:pt x="6" y="194"/>
                      <a:pt x="7" y="193"/>
                      <a:pt x="9" y="191"/>
                    </a:cubicBezTo>
                    <a:cubicBezTo>
                      <a:pt x="9" y="191"/>
                      <a:pt x="9" y="191"/>
                      <a:pt x="9" y="191"/>
                    </a:cubicBezTo>
                    <a:cubicBezTo>
                      <a:pt x="8" y="191"/>
                      <a:pt x="8" y="191"/>
                      <a:pt x="8" y="191"/>
                    </a:cubicBezTo>
                    <a:cubicBezTo>
                      <a:pt x="8" y="191"/>
                      <a:pt x="7" y="191"/>
                      <a:pt x="7" y="191"/>
                    </a:cubicBezTo>
                    <a:cubicBezTo>
                      <a:pt x="6" y="192"/>
                      <a:pt x="4" y="191"/>
                      <a:pt x="4" y="190"/>
                    </a:cubicBezTo>
                    <a:cubicBezTo>
                      <a:pt x="4" y="189"/>
                      <a:pt x="4" y="188"/>
                      <a:pt x="4" y="188"/>
                    </a:cubicBezTo>
                    <a:cubicBezTo>
                      <a:pt x="5" y="169"/>
                      <a:pt x="10" y="151"/>
                      <a:pt x="16" y="133"/>
                    </a:cubicBezTo>
                    <a:cubicBezTo>
                      <a:pt x="16" y="132"/>
                      <a:pt x="17" y="131"/>
                      <a:pt x="17" y="131"/>
                    </a:cubicBezTo>
                    <a:cubicBezTo>
                      <a:pt x="21" y="115"/>
                      <a:pt x="26" y="100"/>
                      <a:pt x="33" y="86"/>
                    </a:cubicBezTo>
                    <a:cubicBezTo>
                      <a:pt x="34" y="86"/>
                      <a:pt x="34" y="85"/>
                      <a:pt x="34" y="85"/>
                    </a:cubicBezTo>
                    <a:cubicBezTo>
                      <a:pt x="49" y="53"/>
                      <a:pt x="74" y="33"/>
                      <a:pt x="106" y="20"/>
                    </a:cubicBezTo>
                    <a:cubicBezTo>
                      <a:pt x="113" y="16"/>
                      <a:pt x="120" y="14"/>
                      <a:pt x="128" y="11"/>
                    </a:cubicBezTo>
                    <a:cubicBezTo>
                      <a:pt x="129" y="11"/>
                      <a:pt x="130" y="11"/>
                      <a:pt x="131" y="10"/>
                    </a:cubicBezTo>
                    <a:cubicBezTo>
                      <a:pt x="131" y="10"/>
                      <a:pt x="131" y="10"/>
                      <a:pt x="132" y="10"/>
                    </a:cubicBezTo>
                    <a:cubicBezTo>
                      <a:pt x="134" y="10"/>
                      <a:pt x="136" y="9"/>
                      <a:pt x="138" y="9"/>
                    </a:cubicBezTo>
                    <a:cubicBezTo>
                      <a:pt x="138" y="8"/>
                      <a:pt x="138" y="8"/>
                      <a:pt x="138" y="7"/>
                    </a:cubicBezTo>
                    <a:cubicBezTo>
                      <a:pt x="138" y="4"/>
                      <a:pt x="142" y="4"/>
                      <a:pt x="143" y="6"/>
                    </a:cubicBezTo>
                    <a:cubicBezTo>
                      <a:pt x="143" y="6"/>
                      <a:pt x="144" y="6"/>
                      <a:pt x="144" y="6"/>
                    </a:cubicBezTo>
                    <a:cubicBezTo>
                      <a:pt x="144" y="6"/>
                      <a:pt x="144" y="6"/>
                      <a:pt x="144" y="5"/>
                    </a:cubicBezTo>
                    <a:cubicBezTo>
                      <a:pt x="143" y="4"/>
                      <a:pt x="144" y="3"/>
                      <a:pt x="145" y="2"/>
                    </a:cubicBezTo>
                    <a:cubicBezTo>
                      <a:pt x="146" y="1"/>
                      <a:pt x="148" y="1"/>
                      <a:pt x="148" y="3"/>
                    </a:cubicBezTo>
                    <a:cubicBezTo>
                      <a:pt x="149" y="4"/>
                      <a:pt x="149" y="5"/>
                      <a:pt x="149" y="6"/>
                    </a:cubicBezTo>
                    <a:cubicBezTo>
                      <a:pt x="150" y="6"/>
                      <a:pt x="150" y="6"/>
                      <a:pt x="151" y="6"/>
                    </a:cubicBezTo>
                    <a:cubicBezTo>
                      <a:pt x="151" y="5"/>
                      <a:pt x="151" y="5"/>
                      <a:pt x="150" y="4"/>
                    </a:cubicBezTo>
                    <a:cubicBezTo>
                      <a:pt x="150" y="4"/>
                      <a:pt x="150" y="3"/>
                      <a:pt x="150" y="3"/>
                    </a:cubicBezTo>
                    <a:cubicBezTo>
                      <a:pt x="150" y="3"/>
                      <a:pt x="150" y="2"/>
                      <a:pt x="150" y="2"/>
                    </a:cubicBezTo>
                    <a:cubicBezTo>
                      <a:pt x="150" y="1"/>
                      <a:pt x="150" y="0"/>
                      <a:pt x="150" y="0"/>
                    </a:cubicBezTo>
                    <a:cubicBezTo>
                      <a:pt x="148" y="0"/>
                      <a:pt x="146" y="1"/>
                      <a:pt x="143" y="1"/>
                    </a:cubicBezTo>
                    <a:cubicBezTo>
                      <a:pt x="143" y="2"/>
                      <a:pt x="143" y="2"/>
                      <a:pt x="142" y="2"/>
                    </a:cubicBezTo>
                    <a:cubicBezTo>
                      <a:pt x="141" y="5"/>
                      <a:pt x="138" y="5"/>
                      <a:pt x="137" y="3"/>
                    </a:cubicBezTo>
                    <a:cubicBezTo>
                      <a:pt x="106" y="10"/>
                      <a:pt x="75" y="29"/>
                      <a:pt x="53" y="51"/>
                    </a:cubicBezTo>
                    <a:cubicBezTo>
                      <a:pt x="20" y="83"/>
                      <a:pt x="9" y="129"/>
                      <a:pt x="5" y="173"/>
                    </a:cubicBezTo>
                    <a:cubicBezTo>
                      <a:pt x="0" y="230"/>
                      <a:pt x="1" y="286"/>
                      <a:pt x="5" y="342"/>
                    </a:cubicBezTo>
                    <a:cubicBezTo>
                      <a:pt x="6" y="357"/>
                      <a:pt x="8" y="372"/>
                      <a:pt x="9" y="387"/>
                    </a:cubicBezTo>
                    <a:cubicBezTo>
                      <a:pt x="9" y="389"/>
                      <a:pt x="10" y="391"/>
                      <a:pt x="10" y="392"/>
                    </a:cubicBezTo>
                    <a:cubicBezTo>
                      <a:pt x="10" y="396"/>
                      <a:pt x="15" y="396"/>
                      <a:pt x="15" y="392"/>
                    </a:cubicBezTo>
                    <a:cubicBezTo>
                      <a:pt x="15" y="392"/>
                      <a:pt x="15" y="391"/>
                      <a:pt x="15" y="391"/>
                    </a:cubicBezTo>
                    <a:cubicBezTo>
                      <a:pt x="14" y="391"/>
                      <a:pt x="14" y="391"/>
                      <a:pt x="13" y="391"/>
                    </a:cubicBezTo>
                    <a:cubicBezTo>
                      <a:pt x="13" y="391"/>
                      <a:pt x="12" y="391"/>
                      <a:pt x="13" y="3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2" name="Freeform 4813"/>
              <p:cNvSpPr/>
              <p:nvPr/>
            </p:nvSpPr>
            <p:spPr bwMode="auto">
              <a:xfrm>
                <a:off x="-2701132" y="2078037"/>
                <a:ext cx="209550" cy="130175"/>
              </a:xfrm>
              <a:custGeom>
                <a:avLst/>
                <a:gdLst>
                  <a:gd name="T0" fmla="*/ 75 w 76"/>
                  <a:gd name="T1" fmla="*/ 3 h 47"/>
                  <a:gd name="T2" fmla="*/ 76 w 76"/>
                  <a:gd name="T3" fmla="*/ 0 h 47"/>
                  <a:gd name="T4" fmla="*/ 74 w 76"/>
                  <a:gd name="T5" fmla="*/ 1 h 47"/>
                  <a:gd name="T6" fmla="*/ 74 w 76"/>
                  <a:gd name="T7" fmla="*/ 3 h 47"/>
                  <a:gd name="T8" fmla="*/ 68 w 76"/>
                  <a:gd name="T9" fmla="*/ 4 h 47"/>
                  <a:gd name="T10" fmla="*/ 68 w 76"/>
                  <a:gd name="T11" fmla="*/ 3 h 47"/>
                  <a:gd name="T12" fmla="*/ 3 w 76"/>
                  <a:gd name="T13" fmla="*/ 39 h 47"/>
                  <a:gd name="T14" fmla="*/ 2 w 76"/>
                  <a:gd name="T15" fmla="*/ 45 h 47"/>
                  <a:gd name="T16" fmla="*/ 0 w 76"/>
                  <a:gd name="T17" fmla="*/ 47 h 47"/>
                  <a:gd name="T18" fmla="*/ 1 w 76"/>
                  <a:gd name="T19" fmla="*/ 47 h 47"/>
                  <a:gd name="T20" fmla="*/ 2 w 76"/>
                  <a:gd name="T21" fmla="*/ 47 h 47"/>
                  <a:gd name="T22" fmla="*/ 5 w 76"/>
                  <a:gd name="T23" fmla="*/ 44 h 47"/>
                  <a:gd name="T24" fmla="*/ 50 w 76"/>
                  <a:gd name="T25" fmla="*/ 16 h 47"/>
                  <a:gd name="T26" fmla="*/ 54 w 76"/>
                  <a:gd name="T27" fmla="*/ 14 h 47"/>
                  <a:gd name="T28" fmla="*/ 54 w 76"/>
                  <a:gd name="T29" fmla="*/ 14 h 47"/>
                  <a:gd name="T30" fmla="*/ 63 w 76"/>
                  <a:gd name="T31" fmla="*/ 10 h 47"/>
                  <a:gd name="T32" fmla="*/ 71 w 76"/>
                  <a:gd name="T33" fmla="*/ 7 h 47"/>
                  <a:gd name="T34" fmla="*/ 72 w 76"/>
                  <a:gd name="T35" fmla="*/ 6 h 47"/>
                  <a:gd name="T36" fmla="*/ 75 w 76"/>
                  <a:gd name="T37" fmla="*/ 6 h 47"/>
                  <a:gd name="T38" fmla="*/ 75 w 76"/>
                  <a:gd name="T39" fmla="*/ 6 h 47"/>
                  <a:gd name="T40" fmla="*/ 75 w 76"/>
                  <a:gd name="T41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" h="47">
                    <a:moveTo>
                      <a:pt x="75" y="3"/>
                    </a:moveTo>
                    <a:cubicBezTo>
                      <a:pt x="75" y="2"/>
                      <a:pt x="76" y="1"/>
                      <a:pt x="76" y="0"/>
                    </a:cubicBezTo>
                    <a:cubicBezTo>
                      <a:pt x="75" y="0"/>
                      <a:pt x="74" y="0"/>
                      <a:pt x="74" y="1"/>
                    </a:cubicBezTo>
                    <a:cubicBezTo>
                      <a:pt x="73" y="1"/>
                      <a:pt x="73" y="2"/>
                      <a:pt x="74" y="3"/>
                    </a:cubicBezTo>
                    <a:cubicBezTo>
                      <a:pt x="74" y="6"/>
                      <a:pt x="69" y="7"/>
                      <a:pt x="68" y="4"/>
                    </a:cubicBezTo>
                    <a:cubicBezTo>
                      <a:pt x="68" y="4"/>
                      <a:pt x="68" y="3"/>
                      <a:pt x="68" y="3"/>
                    </a:cubicBezTo>
                    <a:cubicBezTo>
                      <a:pt x="45" y="12"/>
                      <a:pt x="22" y="24"/>
                      <a:pt x="3" y="39"/>
                    </a:cubicBezTo>
                    <a:cubicBezTo>
                      <a:pt x="2" y="41"/>
                      <a:pt x="2" y="43"/>
                      <a:pt x="2" y="45"/>
                    </a:cubicBezTo>
                    <a:cubicBezTo>
                      <a:pt x="2" y="46"/>
                      <a:pt x="1" y="47"/>
                      <a:pt x="0" y="47"/>
                    </a:cubicBezTo>
                    <a:cubicBezTo>
                      <a:pt x="0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2" y="47"/>
                    </a:cubicBezTo>
                    <a:cubicBezTo>
                      <a:pt x="3" y="46"/>
                      <a:pt x="4" y="45"/>
                      <a:pt x="5" y="44"/>
                    </a:cubicBezTo>
                    <a:cubicBezTo>
                      <a:pt x="18" y="32"/>
                      <a:pt x="34" y="23"/>
                      <a:pt x="50" y="16"/>
                    </a:cubicBezTo>
                    <a:cubicBezTo>
                      <a:pt x="52" y="15"/>
                      <a:pt x="53" y="15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7" y="13"/>
                      <a:pt x="60" y="11"/>
                      <a:pt x="63" y="10"/>
                    </a:cubicBezTo>
                    <a:cubicBezTo>
                      <a:pt x="66" y="9"/>
                      <a:pt x="68" y="8"/>
                      <a:pt x="71" y="7"/>
                    </a:cubicBezTo>
                    <a:cubicBezTo>
                      <a:pt x="71" y="7"/>
                      <a:pt x="71" y="6"/>
                      <a:pt x="72" y="6"/>
                    </a:cubicBezTo>
                    <a:cubicBezTo>
                      <a:pt x="73" y="5"/>
                      <a:pt x="74" y="5"/>
                      <a:pt x="75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75" y="5"/>
                      <a:pt x="75" y="4"/>
                      <a:pt x="7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3" name="Freeform 4814"/>
              <p:cNvSpPr/>
              <p:nvPr/>
            </p:nvSpPr>
            <p:spPr bwMode="auto">
              <a:xfrm>
                <a:off x="-2480469" y="2011362"/>
                <a:ext cx="619125" cy="93663"/>
              </a:xfrm>
              <a:custGeom>
                <a:avLst/>
                <a:gdLst>
                  <a:gd name="T0" fmla="*/ 223 w 224"/>
                  <a:gd name="T1" fmla="*/ 30 h 34"/>
                  <a:gd name="T2" fmla="*/ 217 w 224"/>
                  <a:gd name="T3" fmla="*/ 27 h 34"/>
                  <a:gd name="T4" fmla="*/ 149 w 224"/>
                  <a:gd name="T5" fmla="*/ 7 h 34"/>
                  <a:gd name="T6" fmla="*/ 67 w 224"/>
                  <a:gd name="T7" fmla="*/ 5 h 34"/>
                  <a:gd name="T8" fmla="*/ 2 w 224"/>
                  <a:gd name="T9" fmla="*/ 22 h 34"/>
                  <a:gd name="T10" fmla="*/ 0 w 224"/>
                  <a:gd name="T11" fmla="*/ 28 h 34"/>
                  <a:gd name="T12" fmla="*/ 5 w 224"/>
                  <a:gd name="T13" fmla="*/ 27 h 34"/>
                  <a:gd name="T14" fmla="*/ 23 w 224"/>
                  <a:gd name="T15" fmla="*/ 21 h 34"/>
                  <a:gd name="T16" fmla="*/ 23 w 224"/>
                  <a:gd name="T17" fmla="*/ 19 h 34"/>
                  <a:gd name="T18" fmla="*/ 28 w 224"/>
                  <a:gd name="T19" fmla="*/ 19 h 34"/>
                  <a:gd name="T20" fmla="*/ 28 w 224"/>
                  <a:gd name="T21" fmla="*/ 19 h 34"/>
                  <a:gd name="T22" fmla="*/ 36 w 224"/>
                  <a:gd name="T23" fmla="*/ 18 h 34"/>
                  <a:gd name="T24" fmla="*/ 36 w 224"/>
                  <a:gd name="T25" fmla="*/ 14 h 34"/>
                  <a:gd name="T26" fmla="*/ 41 w 224"/>
                  <a:gd name="T27" fmla="*/ 15 h 34"/>
                  <a:gd name="T28" fmla="*/ 41 w 224"/>
                  <a:gd name="T29" fmla="*/ 16 h 34"/>
                  <a:gd name="T30" fmla="*/ 47 w 224"/>
                  <a:gd name="T31" fmla="*/ 15 h 34"/>
                  <a:gd name="T32" fmla="*/ 47 w 224"/>
                  <a:gd name="T33" fmla="*/ 13 h 34"/>
                  <a:gd name="T34" fmla="*/ 52 w 224"/>
                  <a:gd name="T35" fmla="*/ 13 h 34"/>
                  <a:gd name="T36" fmla="*/ 52 w 224"/>
                  <a:gd name="T37" fmla="*/ 14 h 34"/>
                  <a:gd name="T38" fmla="*/ 56 w 224"/>
                  <a:gd name="T39" fmla="*/ 13 h 34"/>
                  <a:gd name="T40" fmla="*/ 56 w 224"/>
                  <a:gd name="T41" fmla="*/ 12 h 34"/>
                  <a:gd name="T42" fmla="*/ 61 w 224"/>
                  <a:gd name="T43" fmla="*/ 12 h 34"/>
                  <a:gd name="T44" fmla="*/ 61 w 224"/>
                  <a:gd name="T45" fmla="*/ 12 h 34"/>
                  <a:gd name="T46" fmla="*/ 62 w 224"/>
                  <a:gd name="T47" fmla="*/ 12 h 34"/>
                  <a:gd name="T48" fmla="*/ 67 w 224"/>
                  <a:gd name="T49" fmla="*/ 11 h 34"/>
                  <a:gd name="T50" fmla="*/ 67 w 224"/>
                  <a:gd name="T51" fmla="*/ 9 h 34"/>
                  <a:gd name="T52" fmla="*/ 72 w 224"/>
                  <a:gd name="T53" fmla="*/ 10 h 34"/>
                  <a:gd name="T54" fmla="*/ 77 w 224"/>
                  <a:gd name="T55" fmla="*/ 9 h 34"/>
                  <a:gd name="T56" fmla="*/ 77 w 224"/>
                  <a:gd name="T57" fmla="*/ 7 h 34"/>
                  <a:gd name="T58" fmla="*/ 83 w 224"/>
                  <a:gd name="T59" fmla="*/ 7 h 34"/>
                  <a:gd name="T60" fmla="*/ 83 w 224"/>
                  <a:gd name="T61" fmla="*/ 8 h 34"/>
                  <a:gd name="T62" fmla="*/ 89 w 224"/>
                  <a:gd name="T63" fmla="*/ 8 h 34"/>
                  <a:gd name="T64" fmla="*/ 89 w 224"/>
                  <a:gd name="T65" fmla="*/ 6 h 34"/>
                  <a:gd name="T66" fmla="*/ 94 w 224"/>
                  <a:gd name="T67" fmla="*/ 6 h 34"/>
                  <a:gd name="T68" fmla="*/ 94 w 224"/>
                  <a:gd name="T69" fmla="*/ 7 h 34"/>
                  <a:gd name="T70" fmla="*/ 96 w 224"/>
                  <a:gd name="T71" fmla="*/ 7 h 34"/>
                  <a:gd name="T72" fmla="*/ 96 w 224"/>
                  <a:gd name="T73" fmla="*/ 7 h 34"/>
                  <a:gd name="T74" fmla="*/ 101 w 224"/>
                  <a:gd name="T75" fmla="*/ 5 h 34"/>
                  <a:gd name="T76" fmla="*/ 101 w 224"/>
                  <a:gd name="T77" fmla="*/ 7 h 34"/>
                  <a:gd name="T78" fmla="*/ 106 w 224"/>
                  <a:gd name="T79" fmla="*/ 7 h 34"/>
                  <a:gd name="T80" fmla="*/ 106 w 224"/>
                  <a:gd name="T81" fmla="*/ 6 h 34"/>
                  <a:gd name="T82" fmla="*/ 112 w 224"/>
                  <a:gd name="T83" fmla="*/ 6 h 34"/>
                  <a:gd name="T84" fmla="*/ 112 w 224"/>
                  <a:gd name="T85" fmla="*/ 7 h 34"/>
                  <a:gd name="T86" fmla="*/ 117 w 224"/>
                  <a:gd name="T87" fmla="*/ 7 h 34"/>
                  <a:gd name="T88" fmla="*/ 117 w 224"/>
                  <a:gd name="T89" fmla="*/ 7 h 34"/>
                  <a:gd name="T90" fmla="*/ 122 w 224"/>
                  <a:gd name="T91" fmla="*/ 7 h 34"/>
                  <a:gd name="T92" fmla="*/ 122 w 224"/>
                  <a:gd name="T93" fmla="*/ 8 h 34"/>
                  <a:gd name="T94" fmla="*/ 126 w 224"/>
                  <a:gd name="T95" fmla="*/ 8 h 34"/>
                  <a:gd name="T96" fmla="*/ 127 w 224"/>
                  <a:gd name="T97" fmla="*/ 6 h 34"/>
                  <a:gd name="T98" fmla="*/ 131 w 224"/>
                  <a:gd name="T99" fmla="*/ 7 h 34"/>
                  <a:gd name="T100" fmla="*/ 131 w 224"/>
                  <a:gd name="T101" fmla="*/ 9 h 34"/>
                  <a:gd name="T102" fmla="*/ 140 w 224"/>
                  <a:gd name="T103" fmla="*/ 10 h 34"/>
                  <a:gd name="T104" fmla="*/ 140 w 224"/>
                  <a:gd name="T105" fmla="*/ 10 h 34"/>
                  <a:gd name="T106" fmla="*/ 145 w 224"/>
                  <a:gd name="T107" fmla="*/ 10 h 34"/>
                  <a:gd name="T108" fmla="*/ 145 w 224"/>
                  <a:gd name="T109" fmla="*/ 11 h 34"/>
                  <a:gd name="T110" fmla="*/ 147 w 224"/>
                  <a:gd name="T111" fmla="*/ 12 h 34"/>
                  <a:gd name="T112" fmla="*/ 163 w 224"/>
                  <a:gd name="T113" fmla="*/ 15 h 34"/>
                  <a:gd name="T114" fmla="*/ 222 w 224"/>
                  <a:gd name="T115" fmla="*/ 34 h 34"/>
                  <a:gd name="T116" fmla="*/ 224 w 224"/>
                  <a:gd name="T117" fmla="*/ 32 h 34"/>
                  <a:gd name="T118" fmla="*/ 224 w 224"/>
                  <a:gd name="T119" fmla="*/ 31 h 34"/>
                  <a:gd name="T120" fmla="*/ 223 w 224"/>
                  <a:gd name="T121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" h="34">
                    <a:moveTo>
                      <a:pt x="223" y="30"/>
                    </a:moveTo>
                    <a:cubicBezTo>
                      <a:pt x="221" y="29"/>
                      <a:pt x="219" y="28"/>
                      <a:pt x="217" y="27"/>
                    </a:cubicBezTo>
                    <a:cubicBezTo>
                      <a:pt x="196" y="17"/>
                      <a:pt x="172" y="13"/>
                      <a:pt x="149" y="7"/>
                    </a:cubicBezTo>
                    <a:cubicBezTo>
                      <a:pt x="122" y="0"/>
                      <a:pt x="94" y="1"/>
                      <a:pt x="67" y="5"/>
                    </a:cubicBezTo>
                    <a:cubicBezTo>
                      <a:pt x="45" y="9"/>
                      <a:pt x="23" y="15"/>
                      <a:pt x="2" y="22"/>
                    </a:cubicBezTo>
                    <a:cubicBezTo>
                      <a:pt x="2" y="24"/>
                      <a:pt x="1" y="26"/>
                      <a:pt x="0" y="28"/>
                    </a:cubicBezTo>
                    <a:cubicBezTo>
                      <a:pt x="2" y="28"/>
                      <a:pt x="3" y="27"/>
                      <a:pt x="5" y="27"/>
                    </a:cubicBezTo>
                    <a:cubicBezTo>
                      <a:pt x="11" y="25"/>
                      <a:pt x="17" y="23"/>
                      <a:pt x="23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6"/>
                      <a:pt x="28" y="16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9"/>
                      <a:pt x="33" y="18"/>
                      <a:pt x="36" y="18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1"/>
                      <a:pt x="42" y="12"/>
                      <a:pt x="41" y="15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3" y="16"/>
                      <a:pt x="45" y="15"/>
                      <a:pt x="47" y="15"/>
                    </a:cubicBezTo>
                    <a:cubicBezTo>
                      <a:pt x="47" y="14"/>
                      <a:pt x="47" y="14"/>
                      <a:pt x="47" y="13"/>
                    </a:cubicBezTo>
                    <a:cubicBezTo>
                      <a:pt x="47" y="10"/>
                      <a:pt x="52" y="10"/>
                      <a:pt x="52" y="13"/>
                    </a:cubicBezTo>
                    <a:cubicBezTo>
                      <a:pt x="52" y="13"/>
                      <a:pt x="52" y="14"/>
                      <a:pt x="52" y="14"/>
                    </a:cubicBezTo>
                    <a:cubicBezTo>
                      <a:pt x="53" y="13"/>
                      <a:pt x="55" y="13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8"/>
                      <a:pt x="61" y="8"/>
                      <a:pt x="61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4" y="11"/>
                      <a:pt x="65" y="11"/>
                      <a:pt x="67" y="11"/>
                    </a:cubicBezTo>
                    <a:cubicBezTo>
                      <a:pt x="67" y="10"/>
                      <a:pt x="67" y="9"/>
                      <a:pt x="67" y="9"/>
                    </a:cubicBezTo>
                    <a:cubicBezTo>
                      <a:pt x="68" y="6"/>
                      <a:pt x="73" y="7"/>
                      <a:pt x="72" y="10"/>
                    </a:cubicBezTo>
                    <a:cubicBezTo>
                      <a:pt x="74" y="10"/>
                      <a:pt x="76" y="9"/>
                      <a:pt x="77" y="9"/>
                    </a:cubicBezTo>
                    <a:cubicBezTo>
                      <a:pt x="77" y="8"/>
                      <a:pt x="77" y="8"/>
                      <a:pt x="77" y="7"/>
                    </a:cubicBezTo>
                    <a:cubicBezTo>
                      <a:pt x="77" y="4"/>
                      <a:pt x="83" y="4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5" y="8"/>
                      <a:pt x="87" y="8"/>
                      <a:pt x="89" y="8"/>
                    </a:cubicBezTo>
                    <a:cubicBezTo>
                      <a:pt x="89" y="7"/>
                      <a:pt x="89" y="7"/>
                      <a:pt x="89" y="6"/>
                    </a:cubicBezTo>
                    <a:cubicBezTo>
                      <a:pt x="89" y="3"/>
                      <a:pt x="94" y="3"/>
                      <a:pt x="94" y="6"/>
                    </a:cubicBezTo>
                    <a:cubicBezTo>
                      <a:pt x="94" y="6"/>
                      <a:pt x="94" y="7"/>
                      <a:pt x="94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5" y="4"/>
                      <a:pt x="100" y="2"/>
                      <a:pt x="101" y="5"/>
                    </a:cubicBezTo>
                    <a:cubicBezTo>
                      <a:pt x="101" y="6"/>
                      <a:pt x="101" y="7"/>
                      <a:pt x="101" y="7"/>
                    </a:cubicBezTo>
                    <a:cubicBezTo>
                      <a:pt x="103" y="7"/>
                      <a:pt x="105" y="7"/>
                      <a:pt x="106" y="7"/>
                    </a:cubicBezTo>
                    <a:cubicBezTo>
                      <a:pt x="106" y="7"/>
                      <a:pt x="106" y="6"/>
                      <a:pt x="106" y="6"/>
                    </a:cubicBezTo>
                    <a:cubicBezTo>
                      <a:pt x="106" y="3"/>
                      <a:pt x="112" y="3"/>
                      <a:pt x="112" y="6"/>
                    </a:cubicBezTo>
                    <a:cubicBezTo>
                      <a:pt x="112" y="6"/>
                      <a:pt x="112" y="7"/>
                      <a:pt x="112" y="7"/>
                    </a:cubicBezTo>
                    <a:cubicBezTo>
                      <a:pt x="113" y="7"/>
                      <a:pt x="115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3"/>
                      <a:pt x="122" y="3"/>
                      <a:pt x="122" y="7"/>
                    </a:cubicBezTo>
                    <a:cubicBezTo>
                      <a:pt x="122" y="7"/>
                      <a:pt x="122" y="7"/>
                      <a:pt x="122" y="8"/>
                    </a:cubicBezTo>
                    <a:cubicBezTo>
                      <a:pt x="123" y="8"/>
                      <a:pt x="125" y="8"/>
                      <a:pt x="126" y="8"/>
                    </a:cubicBezTo>
                    <a:cubicBezTo>
                      <a:pt x="126" y="7"/>
                      <a:pt x="126" y="7"/>
                      <a:pt x="127" y="6"/>
                    </a:cubicBezTo>
                    <a:cubicBezTo>
                      <a:pt x="128" y="5"/>
                      <a:pt x="130" y="6"/>
                      <a:pt x="131" y="7"/>
                    </a:cubicBezTo>
                    <a:cubicBezTo>
                      <a:pt x="131" y="8"/>
                      <a:pt x="131" y="8"/>
                      <a:pt x="131" y="9"/>
                    </a:cubicBezTo>
                    <a:cubicBezTo>
                      <a:pt x="134" y="9"/>
                      <a:pt x="137" y="10"/>
                      <a:pt x="140" y="10"/>
                    </a:cubicBezTo>
                    <a:cubicBezTo>
                      <a:pt x="140" y="10"/>
                      <a:pt x="140" y="10"/>
                      <a:pt x="140" y="10"/>
                    </a:cubicBezTo>
                    <a:cubicBezTo>
                      <a:pt x="140" y="6"/>
                      <a:pt x="145" y="6"/>
                      <a:pt x="145" y="10"/>
                    </a:cubicBezTo>
                    <a:cubicBezTo>
                      <a:pt x="145" y="10"/>
                      <a:pt x="145" y="11"/>
                      <a:pt x="145" y="11"/>
                    </a:cubicBezTo>
                    <a:cubicBezTo>
                      <a:pt x="146" y="11"/>
                      <a:pt x="146" y="12"/>
                      <a:pt x="147" y="12"/>
                    </a:cubicBezTo>
                    <a:cubicBezTo>
                      <a:pt x="152" y="13"/>
                      <a:pt x="158" y="14"/>
                      <a:pt x="163" y="15"/>
                    </a:cubicBezTo>
                    <a:cubicBezTo>
                      <a:pt x="184" y="18"/>
                      <a:pt x="206" y="18"/>
                      <a:pt x="222" y="34"/>
                    </a:cubicBezTo>
                    <a:cubicBezTo>
                      <a:pt x="223" y="34"/>
                      <a:pt x="224" y="33"/>
                      <a:pt x="224" y="32"/>
                    </a:cubicBezTo>
                    <a:cubicBezTo>
                      <a:pt x="224" y="32"/>
                      <a:pt x="224" y="31"/>
                      <a:pt x="224" y="31"/>
                    </a:cubicBezTo>
                    <a:cubicBezTo>
                      <a:pt x="224" y="30"/>
                      <a:pt x="223" y="30"/>
                      <a:pt x="223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4" name="Freeform 4815"/>
              <p:cNvSpPr/>
              <p:nvPr/>
            </p:nvSpPr>
            <p:spPr bwMode="auto">
              <a:xfrm>
                <a:off x="-2709069" y="2198687"/>
                <a:ext cx="0" cy="6350"/>
              </a:xfrm>
              <a:custGeom>
                <a:avLst/>
                <a:gdLst>
                  <a:gd name="T0" fmla="*/ 0 h 2"/>
                  <a:gd name="T1" fmla="*/ 2 h 2"/>
                  <a:gd name="T2" fmla="*/ 1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5" name="Freeform 4816"/>
              <p:cNvSpPr/>
              <p:nvPr/>
            </p:nvSpPr>
            <p:spPr bwMode="auto">
              <a:xfrm>
                <a:off x="-2618582" y="2122487"/>
                <a:ext cx="58738" cy="42863"/>
              </a:xfrm>
              <a:custGeom>
                <a:avLst/>
                <a:gdLst>
                  <a:gd name="T0" fmla="*/ 21 w 21"/>
                  <a:gd name="T1" fmla="*/ 0 h 16"/>
                  <a:gd name="T2" fmla="*/ 8 w 21"/>
                  <a:gd name="T3" fmla="*/ 10 h 16"/>
                  <a:gd name="T4" fmla="*/ 0 w 21"/>
                  <a:gd name="T5" fmla="*/ 16 h 16"/>
                  <a:gd name="T6" fmla="*/ 10 w 21"/>
                  <a:gd name="T7" fmla="*/ 11 h 16"/>
                  <a:gd name="T8" fmla="*/ 21 w 21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6">
                    <a:moveTo>
                      <a:pt x="21" y="0"/>
                    </a:moveTo>
                    <a:cubicBezTo>
                      <a:pt x="19" y="2"/>
                      <a:pt x="12" y="7"/>
                      <a:pt x="8" y="10"/>
                    </a:cubicBezTo>
                    <a:cubicBezTo>
                      <a:pt x="5" y="12"/>
                      <a:pt x="3" y="14"/>
                      <a:pt x="0" y="16"/>
                    </a:cubicBezTo>
                    <a:cubicBezTo>
                      <a:pt x="3" y="14"/>
                      <a:pt x="7" y="12"/>
                      <a:pt x="10" y="11"/>
                    </a:cubicBezTo>
                    <a:cubicBezTo>
                      <a:pt x="14" y="7"/>
                      <a:pt x="18" y="4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6" name="Freeform 4817"/>
              <p:cNvSpPr/>
              <p:nvPr/>
            </p:nvSpPr>
            <p:spPr bwMode="auto">
              <a:xfrm>
                <a:off x="-2477294" y="2090737"/>
                <a:ext cx="19050" cy="11113"/>
              </a:xfrm>
              <a:custGeom>
                <a:avLst/>
                <a:gdLst>
                  <a:gd name="T0" fmla="*/ 6 w 7"/>
                  <a:gd name="T1" fmla="*/ 1 h 4"/>
                  <a:gd name="T2" fmla="*/ 0 w 7"/>
                  <a:gd name="T3" fmla="*/ 4 h 4"/>
                  <a:gd name="T4" fmla="*/ 4 w 7"/>
                  <a:gd name="T5" fmla="*/ 3 h 4"/>
                  <a:gd name="T6" fmla="*/ 6 w 7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6" y="1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1" y="4"/>
                      <a:pt x="3" y="3"/>
                      <a:pt x="4" y="3"/>
                    </a:cubicBezTo>
                    <a:cubicBezTo>
                      <a:pt x="6" y="1"/>
                      <a:pt x="7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7" name="Freeform 4818"/>
              <p:cNvSpPr/>
              <p:nvPr/>
            </p:nvSpPr>
            <p:spPr bwMode="auto">
              <a:xfrm>
                <a:off x="-2518569" y="211931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8" name="Freeform 4819"/>
              <p:cNvSpPr/>
              <p:nvPr/>
            </p:nvSpPr>
            <p:spPr bwMode="auto">
              <a:xfrm>
                <a:off x="-2543969" y="2100262"/>
                <a:ext cx="38100" cy="30163"/>
              </a:xfrm>
              <a:custGeom>
                <a:avLst/>
                <a:gdLst>
                  <a:gd name="T0" fmla="*/ 6 w 14"/>
                  <a:gd name="T1" fmla="*/ 8 h 11"/>
                  <a:gd name="T2" fmla="*/ 8 w 14"/>
                  <a:gd name="T3" fmla="*/ 6 h 11"/>
                  <a:gd name="T4" fmla="*/ 4 w 14"/>
                  <a:gd name="T5" fmla="*/ 8 h 11"/>
                  <a:gd name="T6" fmla="*/ 0 w 14"/>
                  <a:gd name="T7" fmla="*/ 11 h 11"/>
                  <a:gd name="T8" fmla="*/ 4 w 14"/>
                  <a:gd name="T9" fmla="*/ 9 h 11"/>
                  <a:gd name="T10" fmla="*/ 6 w 14"/>
                  <a:gd name="T11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8"/>
                    </a:moveTo>
                    <a:cubicBezTo>
                      <a:pt x="6" y="7"/>
                      <a:pt x="7" y="6"/>
                      <a:pt x="8" y="6"/>
                    </a:cubicBezTo>
                    <a:cubicBezTo>
                      <a:pt x="14" y="0"/>
                      <a:pt x="6" y="6"/>
                      <a:pt x="4" y="8"/>
                    </a:cubicBezTo>
                    <a:cubicBezTo>
                      <a:pt x="3" y="9"/>
                      <a:pt x="1" y="10"/>
                      <a:pt x="0" y="11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5" y="9"/>
                      <a:pt x="5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59" name="Freeform 4820"/>
              <p:cNvSpPr/>
              <p:nvPr/>
            </p:nvSpPr>
            <p:spPr bwMode="auto">
              <a:xfrm>
                <a:off x="-2712244" y="2122487"/>
                <a:ext cx="149225" cy="112713"/>
              </a:xfrm>
              <a:custGeom>
                <a:avLst/>
                <a:gdLst>
                  <a:gd name="T0" fmla="*/ 6 w 54"/>
                  <a:gd name="T1" fmla="*/ 31 h 41"/>
                  <a:gd name="T2" fmla="*/ 2 w 54"/>
                  <a:gd name="T3" fmla="*/ 35 h 41"/>
                  <a:gd name="T4" fmla="*/ 5 w 54"/>
                  <a:gd name="T5" fmla="*/ 39 h 41"/>
                  <a:gd name="T6" fmla="*/ 5 w 54"/>
                  <a:gd name="T7" fmla="*/ 39 h 41"/>
                  <a:gd name="T8" fmla="*/ 22 w 54"/>
                  <a:gd name="T9" fmla="*/ 24 h 41"/>
                  <a:gd name="T10" fmla="*/ 31 w 54"/>
                  <a:gd name="T11" fmla="*/ 17 h 41"/>
                  <a:gd name="T12" fmla="*/ 54 w 54"/>
                  <a:gd name="T13" fmla="*/ 0 h 41"/>
                  <a:gd name="T14" fmla="*/ 9 w 54"/>
                  <a:gd name="T15" fmla="*/ 28 h 41"/>
                  <a:gd name="T16" fmla="*/ 6 w 54"/>
                  <a:gd name="T17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41">
                    <a:moveTo>
                      <a:pt x="6" y="31"/>
                    </a:moveTo>
                    <a:cubicBezTo>
                      <a:pt x="4" y="33"/>
                      <a:pt x="3" y="34"/>
                      <a:pt x="2" y="35"/>
                    </a:cubicBezTo>
                    <a:cubicBezTo>
                      <a:pt x="0" y="37"/>
                      <a:pt x="3" y="41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3"/>
                      <a:pt x="16" y="28"/>
                      <a:pt x="22" y="24"/>
                    </a:cubicBezTo>
                    <a:cubicBezTo>
                      <a:pt x="25" y="22"/>
                      <a:pt x="28" y="20"/>
                      <a:pt x="31" y="17"/>
                    </a:cubicBezTo>
                    <a:cubicBezTo>
                      <a:pt x="38" y="11"/>
                      <a:pt x="46" y="4"/>
                      <a:pt x="54" y="0"/>
                    </a:cubicBezTo>
                    <a:cubicBezTo>
                      <a:pt x="38" y="7"/>
                      <a:pt x="22" y="16"/>
                      <a:pt x="9" y="28"/>
                    </a:cubicBezTo>
                    <a:cubicBezTo>
                      <a:pt x="8" y="29"/>
                      <a:pt x="7" y="30"/>
                      <a:pt x="6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0" name="Freeform 4821"/>
              <p:cNvSpPr/>
              <p:nvPr/>
            </p:nvSpPr>
            <p:spPr bwMode="auto">
              <a:xfrm>
                <a:off x="-2494757" y="2041524"/>
                <a:ext cx="638175" cy="82550"/>
              </a:xfrm>
              <a:custGeom>
                <a:avLst/>
                <a:gdLst>
                  <a:gd name="T0" fmla="*/ 163 w 231"/>
                  <a:gd name="T1" fmla="*/ 4 h 30"/>
                  <a:gd name="T2" fmla="*/ 145 w 231"/>
                  <a:gd name="T3" fmla="*/ 1 h 30"/>
                  <a:gd name="T4" fmla="*/ 137 w 231"/>
                  <a:gd name="T5" fmla="*/ 1 h 30"/>
                  <a:gd name="T6" fmla="*/ 132 w 231"/>
                  <a:gd name="T7" fmla="*/ 0 h 30"/>
                  <a:gd name="T8" fmla="*/ 122 w 231"/>
                  <a:gd name="T9" fmla="*/ 0 h 30"/>
                  <a:gd name="T10" fmla="*/ 120 w 231"/>
                  <a:gd name="T11" fmla="*/ 0 h 30"/>
                  <a:gd name="T12" fmla="*/ 117 w 231"/>
                  <a:gd name="T13" fmla="*/ 0 h 30"/>
                  <a:gd name="T14" fmla="*/ 111 w 231"/>
                  <a:gd name="T15" fmla="*/ 0 h 30"/>
                  <a:gd name="T16" fmla="*/ 107 w 231"/>
                  <a:gd name="T17" fmla="*/ 0 h 30"/>
                  <a:gd name="T18" fmla="*/ 99 w 231"/>
                  <a:gd name="T19" fmla="*/ 0 h 30"/>
                  <a:gd name="T20" fmla="*/ 93 w 231"/>
                  <a:gd name="T21" fmla="*/ 1 h 30"/>
                  <a:gd name="T22" fmla="*/ 87 w 231"/>
                  <a:gd name="T23" fmla="*/ 2 h 30"/>
                  <a:gd name="T24" fmla="*/ 82 w 231"/>
                  <a:gd name="T25" fmla="*/ 2 h 30"/>
                  <a:gd name="T26" fmla="*/ 75 w 231"/>
                  <a:gd name="T27" fmla="*/ 5 h 30"/>
                  <a:gd name="T28" fmla="*/ 66 w 231"/>
                  <a:gd name="T29" fmla="*/ 4 h 30"/>
                  <a:gd name="T30" fmla="*/ 62 w 231"/>
                  <a:gd name="T31" fmla="*/ 7 h 30"/>
                  <a:gd name="T32" fmla="*/ 57 w 231"/>
                  <a:gd name="T33" fmla="*/ 6 h 30"/>
                  <a:gd name="T34" fmla="*/ 52 w 231"/>
                  <a:gd name="T35" fmla="*/ 7 h 30"/>
                  <a:gd name="T36" fmla="*/ 46 w 231"/>
                  <a:gd name="T37" fmla="*/ 7 h 30"/>
                  <a:gd name="T38" fmla="*/ 41 w 231"/>
                  <a:gd name="T39" fmla="*/ 9 h 30"/>
                  <a:gd name="T40" fmla="*/ 33 w 231"/>
                  <a:gd name="T41" fmla="*/ 10 h 30"/>
                  <a:gd name="T42" fmla="*/ 28 w 231"/>
                  <a:gd name="T43" fmla="*/ 11 h 30"/>
                  <a:gd name="T44" fmla="*/ 10 w 231"/>
                  <a:gd name="T45" fmla="*/ 16 h 30"/>
                  <a:gd name="T46" fmla="*/ 5 w 231"/>
                  <a:gd name="T47" fmla="*/ 18 h 30"/>
                  <a:gd name="T48" fmla="*/ 0 w 231"/>
                  <a:gd name="T49" fmla="*/ 19 h 30"/>
                  <a:gd name="T50" fmla="*/ 1 w 231"/>
                  <a:gd name="T51" fmla="*/ 21 h 30"/>
                  <a:gd name="T52" fmla="*/ 13 w 231"/>
                  <a:gd name="T53" fmla="*/ 16 h 30"/>
                  <a:gd name="T54" fmla="*/ 12 w 231"/>
                  <a:gd name="T55" fmla="*/ 20 h 30"/>
                  <a:gd name="T56" fmla="*/ 34 w 231"/>
                  <a:gd name="T57" fmla="*/ 15 h 30"/>
                  <a:gd name="T58" fmla="*/ 49 w 231"/>
                  <a:gd name="T59" fmla="*/ 12 h 30"/>
                  <a:gd name="T60" fmla="*/ 51 w 231"/>
                  <a:gd name="T61" fmla="*/ 12 h 30"/>
                  <a:gd name="T62" fmla="*/ 64 w 231"/>
                  <a:gd name="T63" fmla="*/ 8 h 30"/>
                  <a:gd name="T64" fmla="*/ 64 w 231"/>
                  <a:gd name="T65" fmla="*/ 10 h 30"/>
                  <a:gd name="T66" fmla="*/ 74 w 231"/>
                  <a:gd name="T67" fmla="*/ 8 h 30"/>
                  <a:gd name="T68" fmla="*/ 125 w 231"/>
                  <a:gd name="T69" fmla="*/ 5 h 30"/>
                  <a:gd name="T70" fmla="*/ 131 w 231"/>
                  <a:gd name="T71" fmla="*/ 5 h 30"/>
                  <a:gd name="T72" fmla="*/ 137 w 231"/>
                  <a:gd name="T73" fmla="*/ 6 h 30"/>
                  <a:gd name="T74" fmla="*/ 139 w 231"/>
                  <a:gd name="T75" fmla="*/ 6 h 30"/>
                  <a:gd name="T76" fmla="*/ 148 w 231"/>
                  <a:gd name="T77" fmla="*/ 6 h 30"/>
                  <a:gd name="T78" fmla="*/ 155 w 231"/>
                  <a:gd name="T79" fmla="*/ 8 h 30"/>
                  <a:gd name="T80" fmla="*/ 159 w 231"/>
                  <a:gd name="T81" fmla="*/ 6 h 30"/>
                  <a:gd name="T82" fmla="*/ 158 w 231"/>
                  <a:gd name="T83" fmla="*/ 8 h 30"/>
                  <a:gd name="T84" fmla="*/ 168 w 231"/>
                  <a:gd name="T85" fmla="*/ 9 h 30"/>
                  <a:gd name="T86" fmla="*/ 174 w 231"/>
                  <a:gd name="T87" fmla="*/ 10 h 30"/>
                  <a:gd name="T88" fmla="*/ 178 w 231"/>
                  <a:gd name="T89" fmla="*/ 10 h 30"/>
                  <a:gd name="T90" fmla="*/ 184 w 231"/>
                  <a:gd name="T91" fmla="*/ 11 h 30"/>
                  <a:gd name="T92" fmla="*/ 187 w 231"/>
                  <a:gd name="T93" fmla="*/ 11 h 30"/>
                  <a:gd name="T94" fmla="*/ 195 w 231"/>
                  <a:gd name="T95" fmla="*/ 13 h 30"/>
                  <a:gd name="T96" fmla="*/ 196 w 231"/>
                  <a:gd name="T97" fmla="*/ 13 h 30"/>
                  <a:gd name="T98" fmla="*/ 205 w 231"/>
                  <a:gd name="T99" fmla="*/ 15 h 30"/>
                  <a:gd name="T100" fmla="*/ 208 w 231"/>
                  <a:gd name="T101" fmla="*/ 17 h 30"/>
                  <a:gd name="T102" fmla="*/ 211 w 231"/>
                  <a:gd name="T103" fmla="*/ 17 h 30"/>
                  <a:gd name="T104" fmla="*/ 218 w 231"/>
                  <a:gd name="T105" fmla="*/ 22 h 30"/>
                  <a:gd name="T106" fmla="*/ 219 w 231"/>
                  <a:gd name="T107" fmla="*/ 23 h 30"/>
                  <a:gd name="T108" fmla="*/ 221 w 231"/>
                  <a:gd name="T109" fmla="*/ 24 h 30"/>
                  <a:gd name="T110" fmla="*/ 223 w 231"/>
                  <a:gd name="T111" fmla="*/ 25 h 30"/>
                  <a:gd name="T112" fmla="*/ 224 w 231"/>
                  <a:gd name="T113" fmla="*/ 27 h 30"/>
                  <a:gd name="T114" fmla="*/ 228 w 231"/>
                  <a:gd name="T115" fmla="*/ 24 h 30"/>
                  <a:gd name="T116" fmla="*/ 168 w 231"/>
                  <a:gd name="T1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1" h="30">
                    <a:moveTo>
                      <a:pt x="168" y="4"/>
                    </a:moveTo>
                    <a:cubicBezTo>
                      <a:pt x="166" y="4"/>
                      <a:pt x="164" y="4"/>
                      <a:pt x="163" y="4"/>
                    </a:cubicBezTo>
                    <a:cubicBezTo>
                      <a:pt x="158" y="3"/>
                      <a:pt x="154" y="3"/>
                      <a:pt x="150" y="2"/>
                    </a:cubicBezTo>
                    <a:cubicBezTo>
                      <a:pt x="149" y="4"/>
                      <a:pt x="145" y="4"/>
                      <a:pt x="145" y="1"/>
                    </a:cubicBezTo>
                    <a:cubicBezTo>
                      <a:pt x="142" y="1"/>
                      <a:pt x="139" y="1"/>
                      <a:pt x="137" y="0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7" y="4"/>
                      <a:pt x="132" y="4"/>
                      <a:pt x="132" y="1"/>
                    </a:cubicBezTo>
                    <a:cubicBezTo>
                      <a:pt x="132" y="1"/>
                      <a:pt x="132" y="0"/>
                      <a:pt x="132" y="0"/>
                    </a:cubicBezTo>
                    <a:cubicBezTo>
                      <a:pt x="130" y="0"/>
                      <a:pt x="128" y="0"/>
                      <a:pt x="127" y="0"/>
                    </a:cubicBezTo>
                    <a:cubicBezTo>
                      <a:pt x="127" y="3"/>
                      <a:pt x="122" y="3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1" y="0"/>
                      <a:pt x="121" y="0"/>
                      <a:pt x="120" y="0"/>
                    </a:cubicBezTo>
                    <a:cubicBezTo>
                      <a:pt x="119" y="0"/>
                      <a:pt x="118" y="0"/>
                      <a:pt x="117" y="0"/>
                    </a:cubicBezTo>
                    <a:cubicBezTo>
                      <a:pt x="117" y="0"/>
                      <a:pt x="117" y="0"/>
                      <a:pt x="117" y="0"/>
                    </a:cubicBezTo>
                    <a:cubicBezTo>
                      <a:pt x="117" y="4"/>
                      <a:pt x="111" y="4"/>
                      <a:pt x="111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0" y="0"/>
                      <a:pt x="108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4"/>
                      <a:pt x="102" y="4"/>
                      <a:pt x="101" y="0"/>
                    </a:cubicBezTo>
                    <a:cubicBezTo>
                      <a:pt x="101" y="0"/>
                      <a:pt x="100" y="0"/>
                      <a:pt x="99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5"/>
                      <a:pt x="93" y="5"/>
                      <a:pt x="93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1"/>
                      <a:pt x="89" y="1"/>
                      <a:pt x="87" y="2"/>
                    </a:cubicBezTo>
                    <a:cubicBezTo>
                      <a:pt x="87" y="2"/>
                      <a:pt x="87" y="3"/>
                      <a:pt x="87" y="3"/>
                    </a:cubicBezTo>
                    <a:cubicBezTo>
                      <a:pt x="86" y="6"/>
                      <a:pt x="82" y="5"/>
                      <a:pt x="82" y="2"/>
                    </a:cubicBezTo>
                    <a:cubicBezTo>
                      <a:pt x="80" y="3"/>
                      <a:pt x="78" y="3"/>
                      <a:pt x="76" y="3"/>
                    </a:cubicBezTo>
                    <a:cubicBezTo>
                      <a:pt x="76" y="4"/>
                      <a:pt x="76" y="4"/>
                      <a:pt x="75" y="5"/>
                    </a:cubicBezTo>
                    <a:cubicBezTo>
                      <a:pt x="74" y="7"/>
                      <a:pt x="70" y="6"/>
                      <a:pt x="70" y="4"/>
                    </a:cubicBezTo>
                    <a:cubicBezTo>
                      <a:pt x="69" y="4"/>
                      <a:pt x="67" y="4"/>
                      <a:pt x="66" y="4"/>
                    </a:cubicBezTo>
                    <a:cubicBezTo>
                      <a:pt x="66" y="5"/>
                      <a:pt x="65" y="5"/>
                      <a:pt x="65" y="6"/>
                    </a:cubicBezTo>
                    <a:cubicBezTo>
                      <a:pt x="65" y="7"/>
                      <a:pt x="63" y="7"/>
                      <a:pt x="62" y="7"/>
                    </a:cubicBezTo>
                    <a:cubicBezTo>
                      <a:pt x="61" y="6"/>
                      <a:pt x="61" y="6"/>
                      <a:pt x="61" y="5"/>
                    </a:cubicBezTo>
                    <a:cubicBezTo>
                      <a:pt x="59" y="5"/>
                      <a:pt x="58" y="6"/>
                      <a:pt x="57" y="6"/>
                    </a:cubicBezTo>
                    <a:cubicBezTo>
                      <a:pt x="57" y="6"/>
                      <a:pt x="57" y="7"/>
                      <a:pt x="57" y="7"/>
                    </a:cubicBezTo>
                    <a:cubicBezTo>
                      <a:pt x="57" y="11"/>
                      <a:pt x="52" y="11"/>
                      <a:pt x="52" y="7"/>
                    </a:cubicBezTo>
                    <a:cubicBezTo>
                      <a:pt x="52" y="7"/>
                      <a:pt x="52" y="7"/>
                      <a:pt x="52" y="6"/>
                    </a:cubicBezTo>
                    <a:cubicBezTo>
                      <a:pt x="50" y="7"/>
                      <a:pt x="48" y="7"/>
                      <a:pt x="46" y="7"/>
                    </a:cubicBezTo>
                    <a:cubicBezTo>
                      <a:pt x="46" y="8"/>
                      <a:pt x="46" y="8"/>
                      <a:pt x="46" y="9"/>
                    </a:cubicBezTo>
                    <a:cubicBezTo>
                      <a:pt x="46" y="12"/>
                      <a:pt x="41" y="12"/>
                      <a:pt x="41" y="9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38" y="9"/>
                      <a:pt x="36" y="9"/>
                      <a:pt x="33" y="10"/>
                    </a:cubicBezTo>
                    <a:cubicBezTo>
                      <a:pt x="33" y="10"/>
                      <a:pt x="33" y="11"/>
                      <a:pt x="33" y="11"/>
                    </a:cubicBezTo>
                    <a:cubicBezTo>
                      <a:pt x="33" y="15"/>
                      <a:pt x="28" y="15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2" y="12"/>
                      <a:pt x="16" y="14"/>
                      <a:pt x="10" y="16"/>
                    </a:cubicBezTo>
                    <a:cubicBezTo>
                      <a:pt x="8" y="16"/>
                      <a:pt x="7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9"/>
                      <a:pt x="3" y="20"/>
                      <a:pt x="2" y="20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2" y="21"/>
                      <a:pt x="3" y="21"/>
                      <a:pt x="3" y="22"/>
                    </a:cubicBezTo>
                    <a:cubicBezTo>
                      <a:pt x="7" y="20"/>
                      <a:pt x="10" y="18"/>
                      <a:pt x="13" y="16"/>
                    </a:cubicBezTo>
                    <a:cubicBezTo>
                      <a:pt x="14" y="16"/>
                      <a:pt x="15" y="17"/>
                      <a:pt x="14" y="17"/>
                    </a:cubicBezTo>
                    <a:cubicBezTo>
                      <a:pt x="14" y="18"/>
                      <a:pt x="13" y="19"/>
                      <a:pt x="12" y="20"/>
                    </a:cubicBezTo>
                    <a:cubicBezTo>
                      <a:pt x="19" y="18"/>
                      <a:pt x="26" y="17"/>
                      <a:pt x="33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5"/>
                    </a:cubicBezTo>
                    <a:cubicBezTo>
                      <a:pt x="40" y="14"/>
                      <a:pt x="44" y="13"/>
                      <a:pt x="49" y="12"/>
                    </a:cubicBezTo>
                    <a:cubicBezTo>
                      <a:pt x="49" y="12"/>
                      <a:pt x="50" y="12"/>
                      <a:pt x="50" y="11"/>
                    </a:cubicBezTo>
                    <a:cubicBezTo>
                      <a:pt x="51" y="11"/>
                      <a:pt x="52" y="11"/>
                      <a:pt x="51" y="12"/>
                    </a:cubicBezTo>
                    <a:cubicBezTo>
                      <a:pt x="54" y="11"/>
                      <a:pt x="58" y="11"/>
                      <a:pt x="61" y="10"/>
                    </a:cubicBezTo>
                    <a:cubicBezTo>
                      <a:pt x="62" y="10"/>
                      <a:pt x="63" y="9"/>
                      <a:pt x="64" y="8"/>
                    </a:cubicBezTo>
                    <a:cubicBezTo>
                      <a:pt x="64" y="8"/>
                      <a:pt x="65" y="9"/>
                      <a:pt x="64" y="9"/>
                    </a:cubicBezTo>
                    <a:cubicBezTo>
                      <a:pt x="64" y="9"/>
                      <a:pt x="64" y="10"/>
                      <a:pt x="64" y="10"/>
                    </a:cubicBezTo>
                    <a:cubicBezTo>
                      <a:pt x="64" y="10"/>
                      <a:pt x="65" y="10"/>
                      <a:pt x="66" y="10"/>
                    </a:cubicBezTo>
                    <a:cubicBezTo>
                      <a:pt x="69" y="9"/>
                      <a:pt x="72" y="9"/>
                      <a:pt x="74" y="8"/>
                    </a:cubicBezTo>
                    <a:cubicBezTo>
                      <a:pt x="75" y="6"/>
                      <a:pt x="78" y="6"/>
                      <a:pt x="79" y="8"/>
                    </a:cubicBezTo>
                    <a:cubicBezTo>
                      <a:pt x="95" y="6"/>
                      <a:pt x="110" y="5"/>
                      <a:pt x="125" y="5"/>
                    </a:cubicBezTo>
                    <a:cubicBezTo>
                      <a:pt x="125" y="5"/>
                      <a:pt x="125" y="5"/>
                      <a:pt x="125" y="5"/>
                    </a:cubicBezTo>
                    <a:cubicBezTo>
                      <a:pt x="125" y="1"/>
                      <a:pt x="131" y="1"/>
                      <a:pt x="131" y="5"/>
                    </a:cubicBezTo>
                    <a:cubicBezTo>
                      <a:pt x="131" y="5"/>
                      <a:pt x="131" y="5"/>
                      <a:pt x="131" y="5"/>
                    </a:cubicBezTo>
                    <a:cubicBezTo>
                      <a:pt x="133" y="5"/>
                      <a:pt x="135" y="5"/>
                      <a:pt x="137" y="6"/>
                    </a:cubicBezTo>
                    <a:cubicBezTo>
                      <a:pt x="137" y="5"/>
                      <a:pt x="138" y="5"/>
                      <a:pt x="138" y="5"/>
                    </a:cubicBezTo>
                    <a:cubicBezTo>
                      <a:pt x="138" y="5"/>
                      <a:pt x="139" y="5"/>
                      <a:pt x="139" y="6"/>
                    </a:cubicBezTo>
                    <a:cubicBezTo>
                      <a:pt x="141" y="6"/>
                      <a:pt x="144" y="6"/>
                      <a:pt x="146" y="6"/>
                    </a:cubicBezTo>
                    <a:cubicBezTo>
                      <a:pt x="147" y="6"/>
                      <a:pt x="147" y="6"/>
                      <a:pt x="148" y="6"/>
                    </a:cubicBezTo>
                    <a:cubicBezTo>
                      <a:pt x="148" y="6"/>
                      <a:pt x="149" y="6"/>
                      <a:pt x="148" y="7"/>
                    </a:cubicBezTo>
                    <a:cubicBezTo>
                      <a:pt x="151" y="7"/>
                      <a:pt x="153" y="7"/>
                      <a:pt x="155" y="8"/>
                    </a:cubicBezTo>
                    <a:cubicBezTo>
                      <a:pt x="155" y="8"/>
                      <a:pt x="155" y="8"/>
                      <a:pt x="155" y="8"/>
                    </a:cubicBezTo>
                    <a:cubicBezTo>
                      <a:pt x="157" y="7"/>
                      <a:pt x="158" y="7"/>
                      <a:pt x="159" y="6"/>
                    </a:cubicBezTo>
                    <a:cubicBezTo>
                      <a:pt x="159" y="6"/>
                      <a:pt x="160" y="7"/>
                      <a:pt x="159" y="7"/>
                    </a:cubicBezTo>
                    <a:cubicBezTo>
                      <a:pt x="159" y="8"/>
                      <a:pt x="159" y="8"/>
                      <a:pt x="158" y="8"/>
                    </a:cubicBezTo>
                    <a:cubicBezTo>
                      <a:pt x="161" y="9"/>
                      <a:pt x="164" y="9"/>
                      <a:pt x="167" y="9"/>
                    </a:cubicBezTo>
                    <a:cubicBezTo>
                      <a:pt x="167" y="9"/>
                      <a:pt x="167" y="9"/>
                      <a:pt x="168" y="9"/>
                    </a:cubicBezTo>
                    <a:cubicBezTo>
                      <a:pt x="168" y="9"/>
                      <a:pt x="169" y="9"/>
                      <a:pt x="169" y="9"/>
                    </a:cubicBezTo>
                    <a:cubicBezTo>
                      <a:pt x="170" y="10"/>
                      <a:pt x="172" y="10"/>
                      <a:pt x="174" y="10"/>
                    </a:cubicBezTo>
                    <a:cubicBezTo>
                      <a:pt x="175" y="10"/>
                      <a:pt x="176" y="9"/>
                      <a:pt x="177" y="9"/>
                    </a:cubicBezTo>
                    <a:cubicBezTo>
                      <a:pt x="178" y="8"/>
                      <a:pt x="178" y="9"/>
                      <a:pt x="178" y="10"/>
                    </a:cubicBezTo>
                    <a:cubicBezTo>
                      <a:pt x="178" y="10"/>
                      <a:pt x="177" y="10"/>
                      <a:pt x="177" y="10"/>
                    </a:cubicBezTo>
                    <a:cubicBezTo>
                      <a:pt x="180" y="10"/>
                      <a:pt x="182" y="11"/>
                      <a:pt x="184" y="11"/>
                    </a:cubicBezTo>
                    <a:cubicBezTo>
                      <a:pt x="185" y="11"/>
                      <a:pt x="186" y="10"/>
                      <a:pt x="186" y="10"/>
                    </a:cubicBezTo>
                    <a:cubicBezTo>
                      <a:pt x="187" y="9"/>
                      <a:pt x="188" y="10"/>
                      <a:pt x="187" y="11"/>
                    </a:cubicBezTo>
                    <a:cubicBezTo>
                      <a:pt x="187" y="11"/>
                      <a:pt x="187" y="11"/>
                      <a:pt x="187" y="11"/>
                    </a:cubicBezTo>
                    <a:cubicBezTo>
                      <a:pt x="189" y="12"/>
                      <a:pt x="192" y="12"/>
                      <a:pt x="195" y="13"/>
                    </a:cubicBezTo>
                    <a:cubicBezTo>
                      <a:pt x="195" y="13"/>
                      <a:pt x="195" y="12"/>
                      <a:pt x="195" y="12"/>
                    </a:cubicBezTo>
                    <a:cubicBezTo>
                      <a:pt x="196" y="12"/>
                      <a:pt x="197" y="12"/>
                      <a:pt x="196" y="13"/>
                    </a:cubicBezTo>
                    <a:cubicBezTo>
                      <a:pt x="199" y="14"/>
                      <a:pt x="202" y="14"/>
                      <a:pt x="205" y="15"/>
                    </a:cubicBezTo>
                    <a:cubicBezTo>
                      <a:pt x="205" y="15"/>
                      <a:pt x="205" y="15"/>
                      <a:pt x="205" y="15"/>
                    </a:cubicBezTo>
                    <a:cubicBezTo>
                      <a:pt x="206" y="15"/>
                      <a:pt x="206" y="15"/>
                      <a:pt x="206" y="16"/>
                    </a:cubicBezTo>
                    <a:cubicBezTo>
                      <a:pt x="207" y="16"/>
                      <a:pt x="208" y="16"/>
                      <a:pt x="208" y="17"/>
                    </a:cubicBezTo>
                    <a:cubicBezTo>
                      <a:pt x="209" y="16"/>
                      <a:pt x="209" y="16"/>
                      <a:pt x="210" y="16"/>
                    </a:cubicBezTo>
                    <a:cubicBezTo>
                      <a:pt x="211" y="15"/>
                      <a:pt x="211" y="16"/>
                      <a:pt x="211" y="17"/>
                    </a:cubicBezTo>
                    <a:cubicBezTo>
                      <a:pt x="210" y="17"/>
                      <a:pt x="210" y="17"/>
                      <a:pt x="210" y="17"/>
                    </a:cubicBezTo>
                    <a:cubicBezTo>
                      <a:pt x="213" y="19"/>
                      <a:pt x="215" y="20"/>
                      <a:pt x="218" y="22"/>
                    </a:cubicBezTo>
                    <a:cubicBezTo>
                      <a:pt x="218" y="22"/>
                      <a:pt x="218" y="22"/>
                      <a:pt x="219" y="21"/>
                    </a:cubicBezTo>
                    <a:cubicBezTo>
                      <a:pt x="219" y="21"/>
                      <a:pt x="220" y="22"/>
                      <a:pt x="219" y="23"/>
                    </a:cubicBezTo>
                    <a:cubicBezTo>
                      <a:pt x="219" y="23"/>
                      <a:pt x="219" y="23"/>
                      <a:pt x="219" y="23"/>
                    </a:cubicBezTo>
                    <a:cubicBezTo>
                      <a:pt x="220" y="23"/>
                      <a:pt x="220" y="24"/>
                      <a:pt x="221" y="24"/>
                    </a:cubicBezTo>
                    <a:cubicBezTo>
                      <a:pt x="221" y="24"/>
                      <a:pt x="222" y="24"/>
                      <a:pt x="222" y="24"/>
                    </a:cubicBezTo>
                    <a:cubicBezTo>
                      <a:pt x="223" y="23"/>
                      <a:pt x="223" y="25"/>
                      <a:pt x="223" y="25"/>
                    </a:cubicBezTo>
                    <a:cubicBezTo>
                      <a:pt x="223" y="25"/>
                      <a:pt x="222" y="25"/>
                      <a:pt x="222" y="25"/>
                    </a:cubicBezTo>
                    <a:cubicBezTo>
                      <a:pt x="223" y="26"/>
                      <a:pt x="223" y="26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7" y="30"/>
                      <a:pt x="231" y="26"/>
                      <a:pt x="228" y="24"/>
                    </a:cubicBezTo>
                    <a:cubicBezTo>
                      <a:pt x="228" y="23"/>
                      <a:pt x="228" y="23"/>
                      <a:pt x="227" y="23"/>
                    </a:cubicBezTo>
                    <a:cubicBezTo>
                      <a:pt x="211" y="7"/>
                      <a:pt x="189" y="7"/>
                      <a:pt x="16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1" name="Freeform 4822"/>
              <p:cNvSpPr/>
              <p:nvPr/>
            </p:nvSpPr>
            <p:spPr bwMode="auto">
              <a:xfrm>
                <a:off x="-2580482" y="2097087"/>
                <a:ext cx="74613" cy="49213"/>
              </a:xfrm>
              <a:custGeom>
                <a:avLst/>
                <a:gdLst>
                  <a:gd name="T0" fmla="*/ 11 w 27"/>
                  <a:gd name="T1" fmla="*/ 8 h 18"/>
                  <a:gd name="T2" fmla="*/ 0 w 27"/>
                  <a:gd name="T3" fmla="*/ 18 h 18"/>
                  <a:gd name="T4" fmla="*/ 6 w 27"/>
                  <a:gd name="T5" fmla="*/ 15 h 18"/>
                  <a:gd name="T6" fmla="*/ 25 w 27"/>
                  <a:gd name="T7" fmla="*/ 2 h 18"/>
                  <a:gd name="T8" fmla="*/ 25 w 27"/>
                  <a:gd name="T9" fmla="*/ 2 h 18"/>
                  <a:gd name="T10" fmla="*/ 27 w 27"/>
                  <a:gd name="T11" fmla="*/ 0 h 18"/>
                  <a:gd name="T12" fmla="*/ 19 w 27"/>
                  <a:gd name="T13" fmla="*/ 3 h 18"/>
                  <a:gd name="T14" fmla="*/ 10 w 27"/>
                  <a:gd name="T15" fmla="*/ 7 h 18"/>
                  <a:gd name="T16" fmla="*/ 11 w 27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8">
                    <a:moveTo>
                      <a:pt x="11" y="8"/>
                    </a:moveTo>
                    <a:cubicBezTo>
                      <a:pt x="7" y="11"/>
                      <a:pt x="4" y="15"/>
                      <a:pt x="0" y="18"/>
                    </a:cubicBezTo>
                    <a:cubicBezTo>
                      <a:pt x="2" y="17"/>
                      <a:pt x="4" y="16"/>
                      <a:pt x="6" y="15"/>
                    </a:cubicBezTo>
                    <a:cubicBezTo>
                      <a:pt x="12" y="10"/>
                      <a:pt x="19" y="5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6" y="1"/>
                      <a:pt x="27" y="0"/>
                    </a:cubicBezTo>
                    <a:cubicBezTo>
                      <a:pt x="24" y="1"/>
                      <a:pt x="22" y="2"/>
                      <a:pt x="19" y="3"/>
                    </a:cubicBezTo>
                    <a:cubicBezTo>
                      <a:pt x="16" y="4"/>
                      <a:pt x="13" y="6"/>
                      <a:pt x="10" y="7"/>
                    </a:cubicBezTo>
                    <a:cubicBezTo>
                      <a:pt x="11" y="7"/>
                      <a:pt x="11" y="8"/>
                      <a:pt x="1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2" name="Freeform 4823"/>
              <p:cNvSpPr/>
              <p:nvPr/>
            </p:nvSpPr>
            <p:spPr bwMode="auto">
              <a:xfrm>
                <a:off x="-2709069" y="1703387"/>
                <a:ext cx="369888" cy="506413"/>
              </a:xfrm>
              <a:custGeom>
                <a:avLst/>
                <a:gdLst>
                  <a:gd name="T0" fmla="*/ 128 w 134"/>
                  <a:gd name="T1" fmla="*/ 1 h 183"/>
                  <a:gd name="T2" fmla="*/ 127 w 134"/>
                  <a:gd name="T3" fmla="*/ 1 h 183"/>
                  <a:gd name="T4" fmla="*/ 124 w 134"/>
                  <a:gd name="T5" fmla="*/ 2 h 183"/>
                  <a:gd name="T6" fmla="*/ 102 w 134"/>
                  <a:gd name="T7" fmla="*/ 11 h 183"/>
                  <a:gd name="T8" fmla="*/ 30 w 134"/>
                  <a:gd name="T9" fmla="*/ 76 h 183"/>
                  <a:gd name="T10" fmla="*/ 29 w 134"/>
                  <a:gd name="T11" fmla="*/ 77 h 183"/>
                  <a:gd name="T12" fmla="*/ 13 w 134"/>
                  <a:gd name="T13" fmla="*/ 122 h 183"/>
                  <a:gd name="T14" fmla="*/ 12 w 134"/>
                  <a:gd name="T15" fmla="*/ 124 h 183"/>
                  <a:gd name="T16" fmla="*/ 0 w 134"/>
                  <a:gd name="T17" fmla="*/ 179 h 183"/>
                  <a:gd name="T18" fmla="*/ 0 w 134"/>
                  <a:gd name="T19" fmla="*/ 180 h 183"/>
                  <a:gd name="T20" fmla="*/ 0 w 134"/>
                  <a:gd name="T21" fmla="*/ 181 h 183"/>
                  <a:gd name="T22" fmla="*/ 3 w 134"/>
                  <a:gd name="T23" fmla="*/ 182 h 183"/>
                  <a:gd name="T24" fmla="*/ 5 w 134"/>
                  <a:gd name="T25" fmla="*/ 180 h 183"/>
                  <a:gd name="T26" fmla="*/ 6 w 134"/>
                  <a:gd name="T27" fmla="*/ 174 h 183"/>
                  <a:gd name="T28" fmla="*/ 34 w 134"/>
                  <a:gd name="T29" fmla="*/ 80 h 183"/>
                  <a:gd name="T30" fmla="*/ 58 w 134"/>
                  <a:gd name="T31" fmla="*/ 44 h 183"/>
                  <a:gd name="T32" fmla="*/ 99 w 134"/>
                  <a:gd name="T33" fmla="*/ 17 h 183"/>
                  <a:gd name="T34" fmla="*/ 133 w 134"/>
                  <a:gd name="T35" fmla="*/ 5 h 183"/>
                  <a:gd name="T36" fmla="*/ 134 w 134"/>
                  <a:gd name="T37" fmla="*/ 0 h 183"/>
                  <a:gd name="T38" fmla="*/ 128 w 134"/>
                  <a:gd name="T39" fmla="*/ 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4" h="183">
                    <a:moveTo>
                      <a:pt x="128" y="1"/>
                    </a:moveTo>
                    <a:cubicBezTo>
                      <a:pt x="127" y="1"/>
                      <a:pt x="127" y="1"/>
                      <a:pt x="127" y="1"/>
                    </a:cubicBezTo>
                    <a:cubicBezTo>
                      <a:pt x="126" y="2"/>
                      <a:pt x="125" y="2"/>
                      <a:pt x="124" y="2"/>
                    </a:cubicBezTo>
                    <a:cubicBezTo>
                      <a:pt x="116" y="5"/>
                      <a:pt x="109" y="7"/>
                      <a:pt x="102" y="11"/>
                    </a:cubicBezTo>
                    <a:cubicBezTo>
                      <a:pt x="70" y="24"/>
                      <a:pt x="45" y="44"/>
                      <a:pt x="30" y="76"/>
                    </a:cubicBezTo>
                    <a:cubicBezTo>
                      <a:pt x="30" y="76"/>
                      <a:pt x="30" y="77"/>
                      <a:pt x="29" y="77"/>
                    </a:cubicBezTo>
                    <a:cubicBezTo>
                      <a:pt x="23" y="92"/>
                      <a:pt x="18" y="107"/>
                      <a:pt x="13" y="122"/>
                    </a:cubicBezTo>
                    <a:cubicBezTo>
                      <a:pt x="13" y="122"/>
                      <a:pt x="12" y="123"/>
                      <a:pt x="12" y="124"/>
                    </a:cubicBezTo>
                    <a:cubicBezTo>
                      <a:pt x="6" y="142"/>
                      <a:pt x="1" y="160"/>
                      <a:pt x="0" y="179"/>
                    </a:cubicBezTo>
                    <a:cubicBezTo>
                      <a:pt x="0" y="179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1"/>
                    </a:cubicBezTo>
                    <a:cubicBezTo>
                      <a:pt x="0" y="182"/>
                      <a:pt x="2" y="183"/>
                      <a:pt x="3" y="182"/>
                    </a:cubicBezTo>
                    <a:cubicBezTo>
                      <a:pt x="4" y="182"/>
                      <a:pt x="5" y="181"/>
                      <a:pt x="5" y="180"/>
                    </a:cubicBezTo>
                    <a:cubicBezTo>
                      <a:pt x="5" y="178"/>
                      <a:pt x="5" y="176"/>
                      <a:pt x="6" y="174"/>
                    </a:cubicBezTo>
                    <a:cubicBezTo>
                      <a:pt x="8" y="142"/>
                      <a:pt x="21" y="109"/>
                      <a:pt x="34" y="80"/>
                    </a:cubicBezTo>
                    <a:cubicBezTo>
                      <a:pt x="39" y="67"/>
                      <a:pt x="47" y="54"/>
                      <a:pt x="58" y="44"/>
                    </a:cubicBezTo>
                    <a:cubicBezTo>
                      <a:pt x="69" y="33"/>
                      <a:pt x="85" y="24"/>
                      <a:pt x="99" y="17"/>
                    </a:cubicBezTo>
                    <a:cubicBezTo>
                      <a:pt x="110" y="12"/>
                      <a:pt x="122" y="8"/>
                      <a:pt x="133" y="5"/>
                    </a:cubicBezTo>
                    <a:cubicBezTo>
                      <a:pt x="134" y="3"/>
                      <a:pt x="134" y="1"/>
                      <a:pt x="134" y="0"/>
                    </a:cubicBezTo>
                    <a:cubicBezTo>
                      <a:pt x="132" y="0"/>
                      <a:pt x="130" y="1"/>
                      <a:pt x="12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3" name="Freeform 4824"/>
              <p:cNvSpPr/>
              <p:nvPr/>
            </p:nvSpPr>
            <p:spPr bwMode="auto">
              <a:xfrm>
                <a:off x="-2309019" y="1695449"/>
                <a:ext cx="385763" cy="171450"/>
              </a:xfrm>
              <a:custGeom>
                <a:avLst/>
                <a:gdLst>
                  <a:gd name="T0" fmla="*/ 72 w 140"/>
                  <a:gd name="T1" fmla="*/ 12 h 62"/>
                  <a:gd name="T2" fmla="*/ 60 w 140"/>
                  <a:gd name="T3" fmla="*/ 8 h 62"/>
                  <a:gd name="T4" fmla="*/ 58 w 140"/>
                  <a:gd name="T5" fmla="*/ 7 h 62"/>
                  <a:gd name="T6" fmla="*/ 57 w 140"/>
                  <a:gd name="T7" fmla="*/ 7 h 62"/>
                  <a:gd name="T8" fmla="*/ 55 w 140"/>
                  <a:gd name="T9" fmla="*/ 6 h 62"/>
                  <a:gd name="T10" fmla="*/ 52 w 140"/>
                  <a:gd name="T11" fmla="*/ 5 h 62"/>
                  <a:gd name="T12" fmla="*/ 52 w 140"/>
                  <a:gd name="T13" fmla="*/ 6 h 62"/>
                  <a:gd name="T14" fmla="*/ 50 w 140"/>
                  <a:gd name="T15" fmla="*/ 8 h 62"/>
                  <a:gd name="T16" fmla="*/ 47 w 140"/>
                  <a:gd name="T17" fmla="*/ 6 h 62"/>
                  <a:gd name="T18" fmla="*/ 47 w 140"/>
                  <a:gd name="T19" fmla="*/ 4 h 62"/>
                  <a:gd name="T20" fmla="*/ 47 w 140"/>
                  <a:gd name="T21" fmla="*/ 4 h 62"/>
                  <a:gd name="T22" fmla="*/ 46 w 140"/>
                  <a:gd name="T23" fmla="*/ 3 h 62"/>
                  <a:gd name="T24" fmla="*/ 41 w 140"/>
                  <a:gd name="T25" fmla="*/ 2 h 62"/>
                  <a:gd name="T26" fmla="*/ 38 w 140"/>
                  <a:gd name="T27" fmla="*/ 2 h 62"/>
                  <a:gd name="T28" fmla="*/ 38 w 140"/>
                  <a:gd name="T29" fmla="*/ 2 h 62"/>
                  <a:gd name="T30" fmla="*/ 33 w 140"/>
                  <a:gd name="T31" fmla="*/ 3 h 62"/>
                  <a:gd name="T32" fmla="*/ 32 w 140"/>
                  <a:gd name="T33" fmla="*/ 1 h 62"/>
                  <a:gd name="T34" fmla="*/ 29 w 140"/>
                  <a:gd name="T35" fmla="*/ 0 h 62"/>
                  <a:gd name="T36" fmla="*/ 29 w 140"/>
                  <a:gd name="T37" fmla="*/ 1 h 62"/>
                  <a:gd name="T38" fmla="*/ 24 w 140"/>
                  <a:gd name="T39" fmla="*/ 1 h 62"/>
                  <a:gd name="T40" fmla="*/ 24 w 140"/>
                  <a:gd name="T41" fmla="*/ 0 h 62"/>
                  <a:gd name="T42" fmla="*/ 22 w 140"/>
                  <a:gd name="T43" fmla="*/ 0 h 62"/>
                  <a:gd name="T44" fmla="*/ 21 w 140"/>
                  <a:gd name="T45" fmla="*/ 2 h 62"/>
                  <a:gd name="T46" fmla="*/ 18 w 140"/>
                  <a:gd name="T47" fmla="*/ 3 h 62"/>
                  <a:gd name="T48" fmla="*/ 17 w 140"/>
                  <a:gd name="T49" fmla="*/ 0 h 62"/>
                  <a:gd name="T50" fmla="*/ 15 w 140"/>
                  <a:gd name="T51" fmla="*/ 0 h 62"/>
                  <a:gd name="T52" fmla="*/ 14 w 140"/>
                  <a:gd name="T53" fmla="*/ 2 h 62"/>
                  <a:gd name="T54" fmla="*/ 11 w 140"/>
                  <a:gd name="T55" fmla="*/ 1 h 62"/>
                  <a:gd name="T56" fmla="*/ 10 w 140"/>
                  <a:gd name="T57" fmla="*/ 0 h 62"/>
                  <a:gd name="T58" fmla="*/ 10 w 140"/>
                  <a:gd name="T59" fmla="*/ 0 h 62"/>
                  <a:gd name="T60" fmla="*/ 7 w 140"/>
                  <a:gd name="T61" fmla="*/ 0 h 62"/>
                  <a:gd name="T62" fmla="*/ 7 w 140"/>
                  <a:gd name="T63" fmla="*/ 0 h 62"/>
                  <a:gd name="T64" fmla="*/ 5 w 140"/>
                  <a:gd name="T65" fmla="*/ 3 h 62"/>
                  <a:gd name="T66" fmla="*/ 2 w 140"/>
                  <a:gd name="T67" fmla="*/ 0 h 62"/>
                  <a:gd name="T68" fmla="*/ 0 w 140"/>
                  <a:gd name="T69" fmla="*/ 1 h 62"/>
                  <a:gd name="T70" fmla="*/ 0 w 140"/>
                  <a:gd name="T71" fmla="*/ 2 h 62"/>
                  <a:gd name="T72" fmla="*/ 0 w 140"/>
                  <a:gd name="T73" fmla="*/ 3 h 62"/>
                  <a:gd name="T74" fmla="*/ 5 w 140"/>
                  <a:gd name="T75" fmla="*/ 5 h 62"/>
                  <a:gd name="T76" fmla="*/ 7 w 140"/>
                  <a:gd name="T77" fmla="*/ 5 h 62"/>
                  <a:gd name="T78" fmla="*/ 57 w 140"/>
                  <a:gd name="T79" fmla="*/ 12 h 62"/>
                  <a:gd name="T80" fmla="*/ 101 w 140"/>
                  <a:gd name="T81" fmla="*/ 30 h 62"/>
                  <a:gd name="T82" fmla="*/ 127 w 140"/>
                  <a:gd name="T83" fmla="*/ 51 h 62"/>
                  <a:gd name="T84" fmla="*/ 134 w 140"/>
                  <a:gd name="T85" fmla="*/ 60 h 62"/>
                  <a:gd name="T86" fmla="*/ 135 w 140"/>
                  <a:gd name="T87" fmla="*/ 62 h 62"/>
                  <a:gd name="T88" fmla="*/ 138 w 140"/>
                  <a:gd name="T89" fmla="*/ 58 h 62"/>
                  <a:gd name="T90" fmla="*/ 137 w 140"/>
                  <a:gd name="T91" fmla="*/ 56 h 62"/>
                  <a:gd name="T92" fmla="*/ 131 w 140"/>
                  <a:gd name="T93" fmla="*/ 48 h 62"/>
                  <a:gd name="T94" fmla="*/ 125 w 140"/>
                  <a:gd name="T95" fmla="*/ 41 h 62"/>
                  <a:gd name="T96" fmla="*/ 104 w 140"/>
                  <a:gd name="T97" fmla="*/ 26 h 62"/>
                  <a:gd name="T98" fmla="*/ 72 w 140"/>
                  <a:gd name="T99" fmla="*/ 1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0" h="62">
                    <a:moveTo>
                      <a:pt x="72" y="12"/>
                    </a:moveTo>
                    <a:cubicBezTo>
                      <a:pt x="68" y="10"/>
                      <a:pt x="64" y="9"/>
                      <a:pt x="60" y="8"/>
                    </a:cubicBezTo>
                    <a:cubicBezTo>
                      <a:pt x="59" y="7"/>
                      <a:pt x="59" y="7"/>
                      <a:pt x="58" y="7"/>
                    </a:cubicBezTo>
                    <a:cubicBezTo>
                      <a:pt x="58" y="7"/>
                      <a:pt x="57" y="7"/>
                      <a:pt x="57" y="7"/>
                    </a:cubicBezTo>
                    <a:cubicBezTo>
                      <a:pt x="56" y="7"/>
                      <a:pt x="55" y="7"/>
                      <a:pt x="55" y="6"/>
                    </a:cubicBezTo>
                    <a:cubicBezTo>
                      <a:pt x="54" y="6"/>
                      <a:pt x="53" y="5"/>
                      <a:pt x="52" y="5"/>
                    </a:cubicBezTo>
                    <a:cubicBezTo>
                      <a:pt x="52" y="5"/>
                      <a:pt x="52" y="5"/>
                      <a:pt x="52" y="6"/>
                    </a:cubicBezTo>
                    <a:cubicBezTo>
                      <a:pt x="52" y="7"/>
                      <a:pt x="51" y="8"/>
                      <a:pt x="50" y="8"/>
                    </a:cubicBezTo>
                    <a:cubicBezTo>
                      <a:pt x="48" y="8"/>
                      <a:pt x="47" y="7"/>
                      <a:pt x="47" y="6"/>
                    </a:cubicBezTo>
                    <a:cubicBezTo>
                      <a:pt x="47" y="5"/>
                      <a:pt x="47" y="5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3"/>
                      <a:pt x="46" y="3"/>
                    </a:cubicBezTo>
                    <a:cubicBezTo>
                      <a:pt x="45" y="5"/>
                      <a:pt x="41" y="5"/>
                      <a:pt x="41" y="2"/>
                    </a:cubicBezTo>
                    <a:cubicBezTo>
                      <a:pt x="40" y="2"/>
                      <a:pt x="39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9" y="5"/>
                      <a:pt x="34" y="7"/>
                      <a:pt x="33" y="3"/>
                    </a:cubicBezTo>
                    <a:cubicBezTo>
                      <a:pt x="33" y="3"/>
                      <a:pt x="32" y="2"/>
                      <a:pt x="32" y="1"/>
                    </a:cubicBezTo>
                    <a:cubicBezTo>
                      <a:pt x="31" y="1"/>
                      <a:pt x="30" y="0"/>
                      <a:pt x="29" y="0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4"/>
                      <a:pt x="24" y="4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2" y="0"/>
                      <a:pt x="22" y="1"/>
                      <a:pt x="21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7" y="2"/>
                      <a:pt x="16" y="1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1"/>
                      <a:pt x="15" y="1"/>
                      <a:pt x="14" y="2"/>
                    </a:cubicBezTo>
                    <a:cubicBezTo>
                      <a:pt x="13" y="3"/>
                      <a:pt x="11" y="2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3"/>
                      <a:pt x="2" y="2"/>
                      <a:pt x="2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3" y="5"/>
                      <a:pt x="5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24" y="3"/>
                      <a:pt x="40" y="6"/>
                      <a:pt x="57" y="12"/>
                    </a:cubicBezTo>
                    <a:cubicBezTo>
                      <a:pt x="72" y="17"/>
                      <a:pt x="87" y="22"/>
                      <a:pt x="101" y="30"/>
                    </a:cubicBezTo>
                    <a:cubicBezTo>
                      <a:pt x="111" y="36"/>
                      <a:pt x="120" y="43"/>
                      <a:pt x="127" y="51"/>
                    </a:cubicBezTo>
                    <a:cubicBezTo>
                      <a:pt x="130" y="54"/>
                      <a:pt x="132" y="57"/>
                      <a:pt x="134" y="60"/>
                    </a:cubicBezTo>
                    <a:cubicBezTo>
                      <a:pt x="134" y="61"/>
                      <a:pt x="135" y="61"/>
                      <a:pt x="135" y="62"/>
                    </a:cubicBezTo>
                    <a:cubicBezTo>
                      <a:pt x="137" y="62"/>
                      <a:pt x="140" y="60"/>
                      <a:pt x="138" y="58"/>
                    </a:cubicBezTo>
                    <a:cubicBezTo>
                      <a:pt x="138" y="57"/>
                      <a:pt x="138" y="57"/>
                      <a:pt x="137" y="56"/>
                    </a:cubicBezTo>
                    <a:cubicBezTo>
                      <a:pt x="135" y="53"/>
                      <a:pt x="133" y="50"/>
                      <a:pt x="131" y="48"/>
                    </a:cubicBezTo>
                    <a:cubicBezTo>
                      <a:pt x="129" y="45"/>
                      <a:pt x="127" y="43"/>
                      <a:pt x="125" y="41"/>
                    </a:cubicBezTo>
                    <a:cubicBezTo>
                      <a:pt x="119" y="35"/>
                      <a:pt x="112" y="30"/>
                      <a:pt x="104" y="26"/>
                    </a:cubicBezTo>
                    <a:cubicBezTo>
                      <a:pt x="94" y="20"/>
                      <a:pt x="83" y="16"/>
                      <a:pt x="7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4" name="Freeform 4825"/>
              <p:cNvSpPr>
                <a:spLocks noEditPoints="1"/>
              </p:cNvSpPr>
              <p:nvPr/>
            </p:nvSpPr>
            <p:spPr bwMode="auto">
              <a:xfrm>
                <a:off x="-2367757" y="1690687"/>
                <a:ext cx="69850" cy="157163"/>
              </a:xfrm>
              <a:custGeom>
                <a:avLst/>
                <a:gdLst>
                  <a:gd name="T0" fmla="*/ 16 w 25"/>
                  <a:gd name="T1" fmla="*/ 8 h 57"/>
                  <a:gd name="T2" fmla="*/ 17 w 25"/>
                  <a:gd name="T3" fmla="*/ 5 h 57"/>
                  <a:gd name="T4" fmla="*/ 16 w 25"/>
                  <a:gd name="T5" fmla="*/ 4 h 57"/>
                  <a:gd name="T6" fmla="*/ 16 w 25"/>
                  <a:gd name="T7" fmla="*/ 2 h 57"/>
                  <a:gd name="T8" fmla="*/ 15 w 25"/>
                  <a:gd name="T9" fmla="*/ 2 h 57"/>
                  <a:gd name="T10" fmla="*/ 10 w 25"/>
                  <a:gd name="T11" fmla="*/ 3 h 57"/>
                  <a:gd name="T12" fmla="*/ 10 w 25"/>
                  <a:gd name="T13" fmla="*/ 5 h 57"/>
                  <a:gd name="T14" fmla="*/ 10 w 25"/>
                  <a:gd name="T15" fmla="*/ 5 h 57"/>
                  <a:gd name="T16" fmla="*/ 9 w 25"/>
                  <a:gd name="T17" fmla="*/ 10 h 57"/>
                  <a:gd name="T18" fmla="*/ 16 w 25"/>
                  <a:gd name="T19" fmla="*/ 53 h 57"/>
                  <a:gd name="T20" fmla="*/ 25 w 25"/>
                  <a:gd name="T21" fmla="*/ 37 h 57"/>
                  <a:gd name="T22" fmla="*/ 16 w 25"/>
                  <a:gd name="T23" fmla="*/ 10 h 57"/>
                  <a:gd name="T24" fmla="*/ 16 w 25"/>
                  <a:gd name="T25" fmla="*/ 8 h 57"/>
                  <a:gd name="T26" fmla="*/ 16 w 25"/>
                  <a:gd name="T27" fmla="*/ 47 h 57"/>
                  <a:gd name="T28" fmla="*/ 11 w 25"/>
                  <a:gd name="T29" fmla="*/ 39 h 57"/>
                  <a:gd name="T30" fmla="*/ 12 w 25"/>
                  <a:gd name="T31" fmla="*/ 25 h 57"/>
                  <a:gd name="T32" fmla="*/ 15 w 25"/>
                  <a:gd name="T33" fmla="*/ 12 h 57"/>
                  <a:gd name="T34" fmla="*/ 18 w 25"/>
                  <a:gd name="T35" fmla="*/ 25 h 57"/>
                  <a:gd name="T36" fmla="*/ 16 w 25"/>
                  <a:gd name="T37" fmla="*/ 4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57">
                    <a:moveTo>
                      <a:pt x="16" y="8"/>
                    </a:moveTo>
                    <a:cubicBezTo>
                      <a:pt x="16" y="7"/>
                      <a:pt x="16" y="6"/>
                      <a:pt x="17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0"/>
                      <a:pt x="10" y="0"/>
                      <a:pt x="10" y="3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8"/>
                      <a:pt x="9" y="10"/>
                    </a:cubicBezTo>
                    <a:cubicBezTo>
                      <a:pt x="7" y="25"/>
                      <a:pt x="0" y="57"/>
                      <a:pt x="16" y="53"/>
                    </a:cubicBezTo>
                    <a:cubicBezTo>
                      <a:pt x="23" y="51"/>
                      <a:pt x="25" y="45"/>
                      <a:pt x="25" y="37"/>
                    </a:cubicBezTo>
                    <a:cubicBezTo>
                      <a:pt x="20" y="27"/>
                      <a:pt x="17" y="15"/>
                      <a:pt x="16" y="10"/>
                    </a:cubicBezTo>
                    <a:cubicBezTo>
                      <a:pt x="16" y="9"/>
                      <a:pt x="16" y="8"/>
                      <a:pt x="16" y="8"/>
                    </a:cubicBezTo>
                    <a:close/>
                    <a:moveTo>
                      <a:pt x="16" y="47"/>
                    </a:moveTo>
                    <a:cubicBezTo>
                      <a:pt x="13" y="51"/>
                      <a:pt x="11" y="41"/>
                      <a:pt x="11" y="39"/>
                    </a:cubicBezTo>
                    <a:cubicBezTo>
                      <a:pt x="10" y="35"/>
                      <a:pt x="11" y="30"/>
                      <a:pt x="12" y="25"/>
                    </a:cubicBezTo>
                    <a:cubicBezTo>
                      <a:pt x="13" y="21"/>
                      <a:pt x="15" y="16"/>
                      <a:pt x="15" y="12"/>
                    </a:cubicBezTo>
                    <a:cubicBezTo>
                      <a:pt x="16" y="16"/>
                      <a:pt x="17" y="20"/>
                      <a:pt x="18" y="25"/>
                    </a:cubicBezTo>
                    <a:cubicBezTo>
                      <a:pt x="19" y="31"/>
                      <a:pt x="21" y="41"/>
                      <a:pt x="1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5" name="Freeform 4826"/>
              <p:cNvSpPr>
                <a:spLocks noEditPoints="1"/>
              </p:cNvSpPr>
              <p:nvPr/>
            </p:nvSpPr>
            <p:spPr bwMode="auto">
              <a:xfrm>
                <a:off x="-2323307" y="1703387"/>
                <a:ext cx="112713" cy="139700"/>
              </a:xfrm>
              <a:custGeom>
                <a:avLst/>
                <a:gdLst>
                  <a:gd name="T0" fmla="*/ 1 w 41"/>
                  <a:gd name="T1" fmla="*/ 0 h 50"/>
                  <a:gd name="T2" fmla="*/ 0 w 41"/>
                  <a:gd name="T3" fmla="*/ 3 h 50"/>
                  <a:gd name="T4" fmla="*/ 0 w 41"/>
                  <a:gd name="T5" fmla="*/ 5 h 50"/>
                  <a:gd name="T6" fmla="*/ 9 w 41"/>
                  <a:gd name="T7" fmla="*/ 32 h 50"/>
                  <a:gd name="T8" fmla="*/ 30 w 41"/>
                  <a:gd name="T9" fmla="*/ 45 h 50"/>
                  <a:gd name="T10" fmla="*/ 32 w 41"/>
                  <a:gd name="T11" fmla="*/ 21 h 50"/>
                  <a:gd name="T12" fmla="*/ 10 w 41"/>
                  <a:gd name="T13" fmla="*/ 2 h 50"/>
                  <a:gd name="T14" fmla="*/ 5 w 41"/>
                  <a:gd name="T15" fmla="*/ 0 h 50"/>
                  <a:gd name="T16" fmla="*/ 1 w 41"/>
                  <a:gd name="T17" fmla="*/ 0 h 50"/>
                  <a:gd name="T18" fmla="*/ 32 w 41"/>
                  <a:gd name="T19" fmla="*/ 32 h 50"/>
                  <a:gd name="T20" fmla="*/ 25 w 41"/>
                  <a:gd name="T21" fmla="*/ 42 h 50"/>
                  <a:gd name="T22" fmla="*/ 11 w 41"/>
                  <a:gd name="T23" fmla="*/ 23 h 50"/>
                  <a:gd name="T24" fmla="*/ 6 w 41"/>
                  <a:gd name="T25" fmla="*/ 6 h 50"/>
                  <a:gd name="T26" fmla="*/ 24 w 41"/>
                  <a:gd name="T27" fmla="*/ 20 h 50"/>
                  <a:gd name="T28" fmla="*/ 32 w 41"/>
                  <a:gd name="T29" fmla="*/ 3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" h="50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10"/>
                      <a:pt x="4" y="22"/>
                      <a:pt x="9" y="32"/>
                    </a:cubicBezTo>
                    <a:cubicBezTo>
                      <a:pt x="13" y="42"/>
                      <a:pt x="20" y="50"/>
                      <a:pt x="30" y="45"/>
                    </a:cubicBezTo>
                    <a:cubicBezTo>
                      <a:pt x="41" y="40"/>
                      <a:pt x="38" y="28"/>
                      <a:pt x="32" y="21"/>
                    </a:cubicBezTo>
                    <a:cubicBezTo>
                      <a:pt x="26" y="14"/>
                      <a:pt x="18" y="7"/>
                      <a:pt x="10" y="2"/>
                    </a:cubicBezTo>
                    <a:cubicBezTo>
                      <a:pt x="8" y="2"/>
                      <a:pt x="6" y="1"/>
                      <a:pt x="5" y="0"/>
                    </a:cubicBezTo>
                    <a:cubicBezTo>
                      <a:pt x="4" y="1"/>
                      <a:pt x="2" y="1"/>
                      <a:pt x="1" y="0"/>
                    </a:cubicBezTo>
                    <a:close/>
                    <a:moveTo>
                      <a:pt x="32" y="32"/>
                    </a:moveTo>
                    <a:cubicBezTo>
                      <a:pt x="33" y="36"/>
                      <a:pt x="29" y="41"/>
                      <a:pt x="25" y="42"/>
                    </a:cubicBezTo>
                    <a:cubicBezTo>
                      <a:pt x="18" y="42"/>
                      <a:pt x="13" y="28"/>
                      <a:pt x="11" y="23"/>
                    </a:cubicBezTo>
                    <a:cubicBezTo>
                      <a:pt x="9" y="17"/>
                      <a:pt x="7" y="12"/>
                      <a:pt x="6" y="6"/>
                    </a:cubicBezTo>
                    <a:cubicBezTo>
                      <a:pt x="12" y="10"/>
                      <a:pt x="19" y="15"/>
                      <a:pt x="24" y="20"/>
                    </a:cubicBezTo>
                    <a:cubicBezTo>
                      <a:pt x="28" y="23"/>
                      <a:pt x="31" y="27"/>
                      <a:pt x="3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6" name="Freeform 4827"/>
              <p:cNvSpPr/>
              <p:nvPr/>
            </p:nvSpPr>
            <p:spPr bwMode="auto">
              <a:xfrm>
                <a:off x="-2532857" y="2168524"/>
                <a:ext cx="44450" cy="36513"/>
              </a:xfrm>
              <a:custGeom>
                <a:avLst/>
                <a:gdLst>
                  <a:gd name="T0" fmla="*/ 9 w 16"/>
                  <a:gd name="T1" fmla="*/ 6 h 13"/>
                  <a:gd name="T2" fmla="*/ 6 w 16"/>
                  <a:gd name="T3" fmla="*/ 8 h 13"/>
                  <a:gd name="T4" fmla="*/ 5 w 16"/>
                  <a:gd name="T5" fmla="*/ 9 h 13"/>
                  <a:gd name="T6" fmla="*/ 0 w 16"/>
                  <a:gd name="T7" fmla="*/ 12 h 13"/>
                  <a:gd name="T8" fmla="*/ 1 w 16"/>
                  <a:gd name="T9" fmla="*/ 13 h 13"/>
                  <a:gd name="T10" fmla="*/ 16 w 16"/>
                  <a:gd name="T11" fmla="*/ 2 h 13"/>
                  <a:gd name="T12" fmla="*/ 16 w 16"/>
                  <a:gd name="T13" fmla="*/ 0 h 13"/>
                  <a:gd name="T14" fmla="*/ 9 w 16"/>
                  <a:gd name="T1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9" y="6"/>
                    </a:moveTo>
                    <a:cubicBezTo>
                      <a:pt x="8" y="7"/>
                      <a:pt x="7" y="7"/>
                      <a:pt x="6" y="8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10"/>
                      <a:pt x="2" y="11"/>
                      <a:pt x="0" y="12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6" y="9"/>
                      <a:pt x="11" y="5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4" y="2"/>
                      <a:pt x="11" y="4"/>
                      <a:pt x="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7" name="Freeform 4828"/>
              <p:cNvSpPr/>
              <p:nvPr/>
            </p:nvSpPr>
            <p:spPr bwMode="auto">
              <a:xfrm>
                <a:off x="-2540794" y="2149474"/>
                <a:ext cx="22225" cy="36513"/>
              </a:xfrm>
              <a:custGeom>
                <a:avLst/>
                <a:gdLst>
                  <a:gd name="T0" fmla="*/ 1 w 8"/>
                  <a:gd name="T1" fmla="*/ 6 h 13"/>
                  <a:gd name="T2" fmla="*/ 0 w 8"/>
                  <a:gd name="T3" fmla="*/ 13 h 13"/>
                  <a:gd name="T4" fmla="*/ 6 w 8"/>
                  <a:gd name="T5" fmla="*/ 8 h 13"/>
                  <a:gd name="T6" fmla="*/ 8 w 8"/>
                  <a:gd name="T7" fmla="*/ 0 h 13"/>
                  <a:gd name="T8" fmla="*/ 1 w 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1" y="6"/>
                    </a:moveTo>
                    <a:cubicBezTo>
                      <a:pt x="0" y="8"/>
                      <a:pt x="0" y="11"/>
                      <a:pt x="0" y="13"/>
                    </a:cubicBezTo>
                    <a:cubicBezTo>
                      <a:pt x="2" y="11"/>
                      <a:pt x="4" y="10"/>
                      <a:pt x="6" y="8"/>
                    </a:cubicBezTo>
                    <a:cubicBezTo>
                      <a:pt x="7" y="5"/>
                      <a:pt x="8" y="2"/>
                      <a:pt x="8" y="0"/>
                    </a:cubicBezTo>
                    <a:cubicBezTo>
                      <a:pt x="6" y="2"/>
                      <a:pt x="3" y="4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8" name="Freeform 4829"/>
              <p:cNvSpPr/>
              <p:nvPr/>
            </p:nvSpPr>
            <p:spPr bwMode="auto">
              <a:xfrm>
                <a:off x="-2528094" y="2179637"/>
                <a:ext cx="36513" cy="25400"/>
              </a:xfrm>
              <a:custGeom>
                <a:avLst/>
                <a:gdLst>
                  <a:gd name="T0" fmla="*/ 3 w 13"/>
                  <a:gd name="T1" fmla="*/ 9 h 9"/>
                  <a:gd name="T2" fmla="*/ 12 w 13"/>
                  <a:gd name="T3" fmla="*/ 3 h 9"/>
                  <a:gd name="T4" fmla="*/ 13 w 13"/>
                  <a:gd name="T5" fmla="*/ 0 h 9"/>
                  <a:gd name="T6" fmla="*/ 0 w 13"/>
                  <a:gd name="T7" fmla="*/ 9 h 9"/>
                  <a:gd name="T8" fmla="*/ 1 w 13"/>
                  <a:gd name="T9" fmla="*/ 9 h 9"/>
                  <a:gd name="T10" fmla="*/ 3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3" y="9"/>
                    </a:moveTo>
                    <a:cubicBezTo>
                      <a:pt x="6" y="7"/>
                      <a:pt x="9" y="5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  <a:cubicBezTo>
                      <a:pt x="9" y="3"/>
                      <a:pt x="5" y="6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69" name="Freeform 4830"/>
              <p:cNvSpPr/>
              <p:nvPr/>
            </p:nvSpPr>
            <p:spPr bwMode="auto">
              <a:xfrm>
                <a:off x="-2499519" y="2108199"/>
                <a:ext cx="12700" cy="25400"/>
              </a:xfrm>
              <a:custGeom>
                <a:avLst/>
                <a:gdLst>
                  <a:gd name="T0" fmla="*/ 5 w 5"/>
                  <a:gd name="T1" fmla="*/ 4 h 9"/>
                  <a:gd name="T2" fmla="*/ 5 w 5"/>
                  <a:gd name="T3" fmla="*/ 0 h 9"/>
                  <a:gd name="T4" fmla="*/ 0 w 5"/>
                  <a:gd name="T5" fmla="*/ 3 h 9"/>
                  <a:gd name="T6" fmla="*/ 0 w 5"/>
                  <a:gd name="T7" fmla="*/ 9 h 9"/>
                  <a:gd name="T8" fmla="*/ 5 w 5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5" y="4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2" y="7"/>
                      <a:pt x="4" y="6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0" name="Freeform 4831"/>
              <p:cNvSpPr/>
              <p:nvPr/>
            </p:nvSpPr>
            <p:spPr bwMode="auto">
              <a:xfrm>
                <a:off x="-2510632" y="2197099"/>
                <a:ext cx="11113" cy="7938"/>
              </a:xfrm>
              <a:custGeom>
                <a:avLst/>
                <a:gdLst>
                  <a:gd name="T0" fmla="*/ 4 w 4"/>
                  <a:gd name="T1" fmla="*/ 0 h 3"/>
                  <a:gd name="T2" fmla="*/ 0 w 4"/>
                  <a:gd name="T3" fmla="*/ 3 h 3"/>
                  <a:gd name="T4" fmla="*/ 4 w 4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1" y="2"/>
                      <a:pt x="0" y="3"/>
                    </a:cubicBezTo>
                    <a:cubicBezTo>
                      <a:pt x="2" y="2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1" name="Freeform 4832"/>
              <p:cNvSpPr/>
              <p:nvPr/>
            </p:nvSpPr>
            <p:spPr bwMode="auto">
              <a:xfrm>
                <a:off x="-2499519" y="2124074"/>
                <a:ext cx="15875" cy="30163"/>
              </a:xfrm>
              <a:custGeom>
                <a:avLst/>
                <a:gdLst>
                  <a:gd name="T0" fmla="*/ 5 w 6"/>
                  <a:gd name="T1" fmla="*/ 0 h 11"/>
                  <a:gd name="T2" fmla="*/ 0 w 6"/>
                  <a:gd name="T3" fmla="*/ 4 h 11"/>
                  <a:gd name="T4" fmla="*/ 0 w 6"/>
                  <a:gd name="T5" fmla="*/ 11 h 11"/>
                  <a:gd name="T6" fmla="*/ 5 w 6"/>
                  <a:gd name="T7" fmla="*/ 7 h 11"/>
                  <a:gd name="T8" fmla="*/ 5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4" y="1"/>
                      <a:pt x="2" y="2"/>
                      <a:pt x="0" y="4"/>
                    </a:cubicBezTo>
                    <a:cubicBezTo>
                      <a:pt x="0" y="6"/>
                      <a:pt x="0" y="8"/>
                      <a:pt x="0" y="11"/>
                    </a:cubicBezTo>
                    <a:cubicBezTo>
                      <a:pt x="2" y="9"/>
                      <a:pt x="4" y="8"/>
                      <a:pt x="5" y="7"/>
                    </a:cubicBezTo>
                    <a:cubicBezTo>
                      <a:pt x="5" y="4"/>
                      <a:pt x="6" y="2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2" name="Freeform 4833"/>
              <p:cNvSpPr/>
              <p:nvPr/>
            </p:nvSpPr>
            <p:spPr bwMode="auto">
              <a:xfrm>
                <a:off x="-2539207" y="2124074"/>
                <a:ext cx="31750" cy="39688"/>
              </a:xfrm>
              <a:custGeom>
                <a:avLst/>
                <a:gdLst>
                  <a:gd name="T0" fmla="*/ 7 w 11"/>
                  <a:gd name="T1" fmla="*/ 8 h 14"/>
                  <a:gd name="T2" fmla="*/ 11 w 11"/>
                  <a:gd name="T3" fmla="*/ 0 h 14"/>
                  <a:gd name="T4" fmla="*/ 6 w 11"/>
                  <a:gd name="T5" fmla="*/ 4 h 14"/>
                  <a:gd name="T6" fmla="*/ 2 w 11"/>
                  <a:gd name="T7" fmla="*/ 7 h 14"/>
                  <a:gd name="T8" fmla="*/ 0 w 11"/>
                  <a:gd name="T9" fmla="*/ 14 h 14"/>
                  <a:gd name="T10" fmla="*/ 7 w 11"/>
                  <a:gd name="T11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7" y="8"/>
                    </a:moveTo>
                    <a:cubicBezTo>
                      <a:pt x="9" y="6"/>
                      <a:pt x="10" y="2"/>
                      <a:pt x="11" y="0"/>
                    </a:cubicBezTo>
                    <a:cubicBezTo>
                      <a:pt x="10" y="1"/>
                      <a:pt x="8" y="3"/>
                      <a:pt x="6" y="4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2"/>
                      <a:pt x="0" y="14"/>
                    </a:cubicBezTo>
                    <a:cubicBezTo>
                      <a:pt x="2" y="12"/>
                      <a:pt x="5" y="10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3" name="Freeform 4834"/>
              <p:cNvSpPr/>
              <p:nvPr/>
            </p:nvSpPr>
            <p:spPr bwMode="auto">
              <a:xfrm>
                <a:off x="-2505869" y="2149474"/>
                <a:ext cx="19050" cy="26988"/>
              </a:xfrm>
              <a:custGeom>
                <a:avLst/>
                <a:gdLst>
                  <a:gd name="T0" fmla="*/ 7 w 7"/>
                  <a:gd name="T1" fmla="*/ 5 h 10"/>
                  <a:gd name="T2" fmla="*/ 7 w 7"/>
                  <a:gd name="T3" fmla="*/ 0 h 10"/>
                  <a:gd name="T4" fmla="*/ 2 w 7"/>
                  <a:gd name="T5" fmla="*/ 3 h 10"/>
                  <a:gd name="T6" fmla="*/ 0 w 7"/>
                  <a:gd name="T7" fmla="*/ 10 h 10"/>
                  <a:gd name="T8" fmla="*/ 7 w 7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7" y="5"/>
                    </a:moveTo>
                    <a:cubicBezTo>
                      <a:pt x="7" y="3"/>
                      <a:pt x="7" y="2"/>
                      <a:pt x="7" y="0"/>
                    </a:cubicBezTo>
                    <a:cubicBezTo>
                      <a:pt x="5" y="1"/>
                      <a:pt x="4" y="2"/>
                      <a:pt x="2" y="3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9"/>
                      <a:pt x="4" y="7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4" name="Freeform 4835"/>
              <p:cNvSpPr/>
              <p:nvPr/>
            </p:nvSpPr>
            <p:spPr bwMode="auto">
              <a:xfrm>
                <a:off x="-2540794" y="2176462"/>
                <a:ext cx="19050" cy="22225"/>
              </a:xfrm>
              <a:custGeom>
                <a:avLst/>
                <a:gdLst>
                  <a:gd name="T0" fmla="*/ 2 w 7"/>
                  <a:gd name="T1" fmla="*/ 8 h 8"/>
                  <a:gd name="T2" fmla="*/ 7 w 7"/>
                  <a:gd name="T3" fmla="*/ 5 h 8"/>
                  <a:gd name="T4" fmla="*/ 6 w 7"/>
                  <a:gd name="T5" fmla="*/ 0 h 8"/>
                  <a:gd name="T6" fmla="*/ 0 w 7"/>
                  <a:gd name="T7" fmla="*/ 4 h 8"/>
                  <a:gd name="T8" fmla="*/ 2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8"/>
                    </a:move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0" y="6"/>
                      <a:pt x="1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5" name="Freeform 4836"/>
              <p:cNvSpPr/>
              <p:nvPr/>
            </p:nvSpPr>
            <p:spPr bwMode="auto">
              <a:xfrm>
                <a:off x="-2529682" y="2090737"/>
                <a:ext cx="42863" cy="47625"/>
              </a:xfrm>
              <a:custGeom>
                <a:avLst/>
                <a:gdLst>
                  <a:gd name="T0" fmla="*/ 10 w 16"/>
                  <a:gd name="T1" fmla="*/ 1 h 17"/>
                  <a:gd name="T2" fmla="*/ 9 w 16"/>
                  <a:gd name="T3" fmla="*/ 2 h 17"/>
                  <a:gd name="T4" fmla="*/ 7 w 16"/>
                  <a:gd name="T5" fmla="*/ 4 h 17"/>
                  <a:gd name="T6" fmla="*/ 8 w 16"/>
                  <a:gd name="T7" fmla="*/ 5 h 17"/>
                  <a:gd name="T8" fmla="*/ 4 w 16"/>
                  <a:gd name="T9" fmla="*/ 10 h 17"/>
                  <a:gd name="T10" fmla="*/ 4 w 16"/>
                  <a:gd name="T11" fmla="*/ 10 h 17"/>
                  <a:gd name="T12" fmla="*/ 0 w 16"/>
                  <a:gd name="T13" fmla="*/ 17 h 17"/>
                  <a:gd name="T14" fmla="*/ 10 w 16"/>
                  <a:gd name="T15" fmla="*/ 9 h 17"/>
                  <a:gd name="T16" fmla="*/ 11 w 16"/>
                  <a:gd name="T17" fmla="*/ 7 h 17"/>
                  <a:gd name="T18" fmla="*/ 11 w 16"/>
                  <a:gd name="T19" fmla="*/ 8 h 17"/>
                  <a:gd name="T20" fmla="*/ 16 w 16"/>
                  <a:gd name="T21" fmla="*/ 4 h 17"/>
                  <a:gd name="T22" fmla="*/ 14 w 16"/>
                  <a:gd name="T23" fmla="*/ 3 h 17"/>
                  <a:gd name="T24" fmla="*/ 13 w 16"/>
                  <a:gd name="T25" fmla="*/ 1 h 17"/>
                  <a:gd name="T26" fmla="*/ 10 w 16"/>
                  <a:gd name="T2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10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ubicBezTo>
                      <a:pt x="8" y="4"/>
                      <a:pt x="9" y="4"/>
                      <a:pt x="8" y="5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4" y="14"/>
                      <a:pt x="7" y="11"/>
                      <a:pt x="10" y="9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5" y="6"/>
                      <a:pt x="16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2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6" name="Freeform 4837"/>
              <p:cNvSpPr/>
              <p:nvPr/>
            </p:nvSpPr>
            <p:spPr bwMode="auto">
              <a:xfrm>
                <a:off x="-2416969" y="2055812"/>
                <a:ext cx="14288" cy="26988"/>
              </a:xfrm>
              <a:custGeom>
                <a:avLst/>
                <a:gdLst>
                  <a:gd name="T0" fmla="*/ 0 w 5"/>
                  <a:gd name="T1" fmla="*/ 6 h 10"/>
                  <a:gd name="T2" fmla="*/ 5 w 5"/>
                  <a:gd name="T3" fmla="*/ 6 h 10"/>
                  <a:gd name="T4" fmla="*/ 5 w 5"/>
                  <a:gd name="T5" fmla="*/ 5 h 10"/>
                  <a:gd name="T6" fmla="*/ 5 w 5"/>
                  <a:gd name="T7" fmla="*/ 3 h 10"/>
                  <a:gd name="T8" fmla="*/ 5 w 5"/>
                  <a:gd name="T9" fmla="*/ 3 h 10"/>
                  <a:gd name="T10" fmla="*/ 0 w 5"/>
                  <a:gd name="T11" fmla="*/ 3 h 10"/>
                  <a:gd name="T12" fmla="*/ 0 w 5"/>
                  <a:gd name="T13" fmla="*/ 5 h 10"/>
                  <a:gd name="T14" fmla="*/ 0 w 5"/>
                  <a:gd name="T15" fmla="*/ 6 h 10"/>
                  <a:gd name="T16" fmla="*/ 0 w 5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0">
                    <a:moveTo>
                      <a:pt x="0" y="6"/>
                    </a:moveTo>
                    <a:cubicBezTo>
                      <a:pt x="0" y="10"/>
                      <a:pt x="5" y="10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7" name="Freeform 4838"/>
              <p:cNvSpPr/>
              <p:nvPr/>
            </p:nvSpPr>
            <p:spPr bwMode="auto">
              <a:xfrm>
                <a:off x="-2380457" y="2041524"/>
                <a:ext cx="15875" cy="33338"/>
              </a:xfrm>
              <a:custGeom>
                <a:avLst/>
                <a:gdLst>
                  <a:gd name="T0" fmla="*/ 0 w 6"/>
                  <a:gd name="T1" fmla="*/ 9 h 12"/>
                  <a:gd name="T2" fmla="*/ 5 w 6"/>
                  <a:gd name="T3" fmla="*/ 9 h 12"/>
                  <a:gd name="T4" fmla="*/ 5 w 6"/>
                  <a:gd name="T5" fmla="*/ 7 h 12"/>
                  <a:gd name="T6" fmla="*/ 5 w 6"/>
                  <a:gd name="T7" fmla="*/ 5 h 12"/>
                  <a:gd name="T8" fmla="*/ 5 w 6"/>
                  <a:gd name="T9" fmla="*/ 4 h 12"/>
                  <a:gd name="T10" fmla="*/ 0 w 6"/>
                  <a:gd name="T11" fmla="*/ 3 h 12"/>
                  <a:gd name="T12" fmla="*/ 0 w 6"/>
                  <a:gd name="T13" fmla="*/ 7 h 12"/>
                  <a:gd name="T14" fmla="*/ 0 w 6"/>
                  <a:gd name="T15" fmla="*/ 8 h 12"/>
                  <a:gd name="T16" fmla="*/ 0 w 6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9"/>
                    </a:moveTo>
                    <a:cubicBezTo>
                      <a:pt x="0" y="12"/>
                      <a:pt x="5" y="12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ubicBezTo>
                      <a:pt x="6" y="1"/>
                      <a:pt x="1" y="0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8" name="Freeform 4839"/>
              <p:cNvSpPr/>
              <p:nvPr/>
            </p:nvSpPr>
            <p:spPr bwMode="auto">
              <a:xfrm>
                <a:off x="-2350294" y="2038349"/>
                <a:ext cx="12700" cy="33338"/>
              </a:xfrm>
              <a:custGeom>
                <a:avLst/>
                <a:gdLst>
                  <a:gd name="T0" fmla="*/ 0 w 5"/>
                  <a:gd name="T1" fmla="*/ 8 h 12"/>
                  <a:gd name="T2" fmla="*/ 5 w 5"/>
                  <a:gd name="T3" fmla="*/ 8 h 12"/>
                  <a:gd name="T4" fmla="*/ 5 w 5"/>
                  <a:gd name="T5" fmla="*/ 7 h 12"/>
                  <a:gd name="T6" fmla="*/ 5 w 5"/>
                  <a:gd name="T7" fmla="*/ 4 h 12"/>
                  <a:gd name="T8" fmla="*/ 5 w 5"/>
                  <a:gd name="T9" fmla="*/ 3 h 12"/>
                  <a:gd name="T10" fmla="*/ 0 w 5"/>
                  <a:gd name="T11" fmla="*/ 3 h 12"/>
                  <a:gd name="T12" fmla="*/ 0 w 5"/>
                  <a:gd name="T13" fmla="*/ 5 h 12"/>
                  <a:gd name="T14" fmla="*/ 0 w 5"/>
                  <a:gd name="T15" fmla="*/ 7 h 12"/>
                  <a:gd name="T16" fmla="*/ 0 w 5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2">
                    <a:moveTo>
                      <a:pt x="0" y="8"/>
                    </a:moveTo>
                    <a:cubicBezTo>
                      <a:pt x="0" y="12"/>
                      <a:pt x="5" y="12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6"/>
                      <a:pt x="5" y="5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79" name="Freeform 4840"/>
              <p:cNvSpPr/>
              <p:nvPr/>
            </p:nvSpPr>
            <p:spPr bwMode="auto">
              <a:xfrm>
                <a:off x="-2328069" y="2033587"/>
                <a:ext cx="15875" cy="26988"/>
              </a:xfrm>
              <a:custGeom>
                <a:avLst/>
                <a:gdLst>
                  <a:gd name="T0" fmla="*/ 1 w 6"/>
                  <a:gd name="T1" fmla="*/ 8 h 10"/>
                  <a:gd name="T2" fmla="*/ 2 w 6"/>
                  <a:gd name="T3" fmla="*/ 10 h 10"/>
                  <a:gd name="T4" fmla="*/ 5 w 6"/>
                  <a:gd name="T5" fmla="*/ 9 h 10"/>
                  <a:gd name="T6" fmla="*/ 6 w 6"/>
                  <a:gd name="T7" fmla="*/ 7 h 10"/>
                  <a:gd name="T8" fmla="*/ 6 w 6"/>
                  <a:gd name="T9" fmla="*/ 4 h 10"/>
                  <a:gd name="T10" fmla="*/ 6 w 6"/>
                  <a:gd name="T11" fmla="*/ 4 h 10"/>
                  <a:gd name="T12" fmla="*/ 1 w 6"/>
                  <a:gd name="T13" fmla="*/ 4 h 10"/>
                  <a:gd name="T14" fmla="*/ 1 w 6"/>
                  <a:gd name="T15" fmla="*/ 5 h 10"/>
                  <a:gd name="T16" fmla="*/ 1 w 6"/>
                  <a:gd name="T17" fmla="*/ 6 h 10"/>
                  <a:gd name="T18" fmla="*/ 1 w 6"/>
                  <a:gd name="T1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1" y="8"/>
                    </a:moveTo>
                    <a:cubicBezTo>
                      <a:pt x="1" y="9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0"/>
                      <a:pt x="1" y="0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0" y="7"/>
                      <a:pt x="0" y="7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0" name="Freeform 4841"/>
              <p:cNvSpPr/>
              <p:nvPr/>
            </p:nvSpPr>
            <p:spPr bwMode="auto">
              <a:xfrm>
                <a:off x="-2301082" y="2027237"/>
                <a:ext cx="22225" cy="33338"/>
              </a:xfrm>
              <a:custGeom>
                <a:avLst/>
                <a:gdLst>
                  <a:gd name="T0" fmla="*/ 0 w 8"/>
                  <a:gd name="T1" fmla="*/ 9 h 12"/>
                  <a:gd name="T2" fmla="*/ 5 w 8"/>
                  <a:gd name="T3" fmla="*/ 10 h 12"/>
                  <a:gd name="T4" fmla="*/ 6 w 8"/>
                  <a:gd name="T5" fmla="*/ 8 h 12"/>
                  <a:gd name="T6" fmla="*/ 7 w 8"/>
                  <a:gd name="T7" fmla="*/ 4 h 12"/>
                  <a:gd name="T8" fmla="*/ 7 w 8"/>
                  <a:gd name="T9" fmla="*/ 4 h 12"/>
                  <a:gd name="T10" fmla="*/ 2 w 8"/>
                  <a:gd name="T11" fmla="*/ 3 h 12"/>
                  <a:gd name="T12" fmla="*/ 2 w 8"/>
                  <a:gd name="T13" fmla="*/ 5 h 12"/>
                  <a:gd name="T14" fmla="*/ 1 w 8"/>
                  <a:gd name="T15" fmla="*/ 7 h 12"/>
                  <a:gd name="T16" fmla="*/ 0 w 8"/>
                  <a:gd name="T17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2">
                    <a:moveTo>
                      <a:pt x="0" y="9"/>
                    </a:moveTo>
                    <a:cubicBezTo>
                      <a:pt x="0" y="11"/>
                      <a:pt x="4" y="12"/>
                      <a:pt x="5" y="10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1"/>
                      <a:pt x="3" y="0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1" name="Freeform 4842"/>
              <p:cNvSpPr/>
              <p:nvPr/>
            </p:nvSpPr>
            <p:spPr bwMode="auto">
              <a:xfrm>
                <a:off x="-2267744" y="2022474"/>
                <a:ext cx="15875" cy="34925"/>
              </a:xfrm>
              <a:custGeom>
                <a:avLst/>
                <a:gdLst>
                  <a:gd name="T0" fmla="*/ 0 w 6"/>
                  <a:gd name="T1" fmla="*/ 9 h 13"/>
                  <a:gd name="T2" fmla="*/ 5 w 6"/>
                  <a:gd name="T3" fmla="*/ 10 h 13"/>
                  <a:gd name="T4" fmla="*/ 5 w 6"/>
                  <a:gd name="T5" fmla="*/ 9 h 13"/>
                  <a:gd name="T6" fmla="*/ 6 w 6"/>
                  <a:gd name="T7" fmla="*/ 4 h 13"/>
                  <a:gd name="T8" fmla="*/ 6 w 6"/>
                  <a:gd name="T9" fmla="*/ 3 h 13"/>
                  <a:gd name="T10" fmla="*/ 0 w 6"/>
                  <a:gd name="T11" fmla="*/ 3 h 13"/>
                  <a:gd name="T12" fmla="*/ 0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2"/>
                      <a:pt x="4" y="13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2" name="Freeform 4843"/>
              <p:cNvSpPr/>
              <p:nvPr/>
            </p:nvSpPr>
            <p:spPr bwMode="auto">
              <a:xfrm>
                <a:off x="-2237582" y="2019299"/>
                <a:ext cx="15875" cy="36513"/>
              </a:xfrm>
              <a:custGeom>
                <a:avLst/>
                <a:gdLst>
                  <a:gd name="T0" fmla="*/ 0 w 6"/>
                  <a:gd name="T1" fmla="*/ 9 h 13"/>
                  <a:gd name="T2" fmla="*/ 6 w 6"/>
                  <a:gd name="T3" fmla="*/ 9 h 13"/>
                  <a:gd name="T4" fmla="*/ 6 w 6"/>
                  <a:gd name="T5" fmla="*/ 8 h 13"/>
                  <a:gd name="T6" fmla="*/ 6 w 6"/>
                  <a:gd name="T7" fmla="*/ 4 h 13"/>
                  <a:gd name="T8" fmla="*/ 6 w 6"/>
                  <a:gd name="T9" fmla="*/ 3 h 13"/>
                  <a:gd name="T10" fmla="*/ 1 w 6"/>
                  <a:gd name="T11" fmla="*/ 3 h 13"/>
                  <a:gd name="T12" fmla="*/ 1 w 6"/>
                  <a:gd name="T13" fmla="*/ 5 h 13"/>
                  <a:gd name="T14" fmla="*/ 0 w 6"/>
                  <a:gd name="T15" fmla="*/ 9 h 13"/>
                  <a:gd name="T16" fmla="*/ 0 w 6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0" y="9"/>
                    </a:moveTo>
                    <a:cubicBezTo>
                      <a:pt x="0" y="13"/>
                      <a:pt x="6" y="13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1" y="0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3" name="Freeform 4844"/>
              <p:cNvSpPr/>
              <p:nvPr/>
            </p:nvSpPr>
            <p:spPr bwMode="auto">
              <a:xfrm>
                <a:off x="-2218532" y="2016124"/>
                <a:ext cx="19050" cy="36513"/>
              </a:xfrm>
              <a:custGeom>
                <a:avLst/>
                <a:gdLst>
                  <a:gd name="T0" fmla="*/ 1 w 7"/>
                  <a:gd name="T1" fmla="*/ 9 h 13"/>
                  <a:gd name="T2" fmla="*/ 7 w 7"/>
                  <a:gd name="T3" fmla="*/ 9 h 13"/>
                  <a:gd name="T4" fmla="*/ 7 w 7"/>
                  <a:gd name="T5" fmla="*/ 9 h 13"/>
                  <a:gd name="T6" fmla="*/ 6 w 7"/>
                  <a:gd name="T7" fmla="*/ 5 h 13"/>
                  <a:gd name="T8" fmla="*/ 6 w 7"/>
                  <a:gd name="T9" fmla="*/ 3 h 13"/>
                  <a:gd name="T10" fmla="*/ 1 w 7"/>
                  <a:gd name="T11" fmla="*/ 5 h 13"/>
                  <a:gd name="T12" fmla="*/ 1 w 7"/>
                  <a:gd name="T13" fmla="*/ 5 h 13"/>
                  <a:gd name="T14" fmla="*/ 1 w 7"/>
                  <a:gd name="T15" fmla="*/ 9 h 13"/>
                  <a:gd name="T16" fmla="*/ 1 w 7"/>
                  <a:gd name="T17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1" y="9"/>
                    </a:moveTo>
                    <a:cubicBezTo>
                      <a:pt x="2" y="13"/>
                      <a:pt x="7" y="13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5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4" name="Freeform 4845"/>
              <p:cNvSpPr/>
              <p:nvPr/>
            </p:nvSpPr>
            <p:spPr bwMode="auto">
              <a:xfrm>
                <a:off x="-2188369" y="2019299"/>
                <a:ext cx="17463" cy="33338"/>
              </a:xfrm>
              <a:custGeom>
                <a:avLst/>
                <a:gdLst>
                  <a:gd name="T0" fmla="*/ 0 w 6"/>
                  <a:gd name="T1" fmla="*/ 8 h 12"/>
                  <a:gd name="T2" fmla="*/ 6 w 6"/>
                  <a:gd name="T3" fmla="*/ 8 h 12"/>
                  <a:gd name="T4" fmla="*/ 6 w 6"/>
                  <a:gd name="T5" fmla="*/ 8 h 12"/>
                  <a:gd name="T6" fmla="*/ 6 w 6"/>
                  <a:gd name="T7" fmla="*/ 4 h 12"/>
                  <a:gd name="T8" fmla="*/ 6 w 6"/>
                  <a:gd name="T9" fmla="*/ 3 h 12"/>
                  <a:gd name="T10" fmla="*/ 0 w 6"/>
                  <a:gd name="T11" fmla="*/ 3 h 12"/>
                  <a:gd name="T12" fmla="*/ 0 w 6"/>
                  <a:gd name="T13" fmla="*/ 4 h 12"/>
                  <a:gd name="T14" fmla="*/ 0 w 6"/>
                  <a:gd name="T15" fmla="*/ 8 h 12"/>
                  <a:gd name="T16" fmla="*/ 0 w 6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2">
                    <a:moveTo>
                      <a:pt x="0" y="8"/>
                    </a:moveTo>
                    <a:cubicBezTo>
                      <a:pt x="0" y="12"/>
                      <a:pt x="6" y="12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0"/>
                      <a:pt x="0" y="0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5" name="Freeform 4846"/>
              <p:cNvSpPr/>
              <p:nvPr/>
            </p:nvSpPr>
            <p:spPr bwMode="auto">
              <a:xfrm>
                <a:off x="-2158207" y="2019299"/>
                <a:ext cx="14288" cy="30163"/>
              </a:xfrm>
              <a:custGeom>
                <a:avLst/>
                <a:gdLst>
                  <a:gd name="T0" fmla="*/ 0 w 5"/>
                  <a:gd name="T1" fmla="*/ 8 h 11"/>
                  <a:gd name="T2" fmla="*/ 5 w 5"/>
                  <a:gd name="T3" fmla="*/ 8 h 11"/>
                  <a:gd name="T4" fmla="*/ 5 w 5"/>
                  <a:gd name="T5" fmla="*/ 8 h 11"/>
                  <a:gd name="T6" fmla="*/ 5 w 5"/>
                  <a:gd name="T7" fmla="*/ 5 h 11"/>
                  <a:gd name="T8" fmla="*/ 5 w 5"/>
                  <a:gd name="T9" fmla="*/ 4 h 11"/>
                  <a:gd name="T10" fmla="*/ 0 w 5"/>
                  <a:gd name="T11" fmla="*/ 4 h 11"/>
                  <a:gd name="T12" fmla="*/ 0 w 5"/>
                  <a:gd name="T13" fmla="*/ 4 h 11"/>
                  <a:gd name="T14" fmla="*/ 0 w 5"/>
                  <a:gd name="T15" fmla="*/ 8 h 11"/>
                  <a:gd name="T16" fmla="*/ 0 w 5"/>
                  <a:gd name="T1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11">
                    <a:moveTo>
                      <a:pt x="0" y="8"/>
                    </a:moveTo>
                    <a:cubicBezTo>
                      <a:pt x="0" y="11"/>
                      <a:pt x="5" y="11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6" name="Freeform 4847"/>
              <p:cNvSpPr/>
              <p:nvPr/>
            </p:nvSpPr>
            <p:spPr bwMode="auto">
              <a:xfrm>
                <a:off x="-2132807" y="2025649"/>
                <a:ext cx="17463" cy="26988"/>
              </a:xfrm>
              <a:custGeom>
                <a:avLst/>
                <a:gdLst>
                  <a:gd name="T0" fmla="*/ 0 w 6"/>
                  <a:gd name="T1" fmla="*/ 5 h 10"/>
                  <a:gd name="T2" fmla="*/ 1 w 6"/>
                  <a:gd name="T3" fmla="*/ 6 h 10"/>
                  <a:gd name="T4" fmla="*/ 1 w 6"/>
                  <a:gd name="T5" fmla="*/ 7 h 10"/>
                  <a:gd name="T6" fmla="*/ 6 w 6"/>
                  <a:gd name="T7" fmla="*/ 7 h 10"/>
                  <a:gd name="T8" fmla="*/ 6 w 6"/>
                  <a:gd name="T9" fmla="*/ 6 h 10"/>
                  <a:gd name="T10" fmla="*/ 5 w 6"/>
                  <a:gd name="T11" fmla="*/ 4 h 10"/>
                  <a:gd name="T12" fmla="*/ 5 w 6"/>
                  <a:gd name="T13" fmla="*/ 2 h 10"/>
                  <a:gd name="T14" fmla="*/ 1 w 6"/>
                  <a:gd name="T15" fmla="*/ 1 h 10"/>
                  <a:gd name="T16" fmla="*/ 0 w 6"/>
                  <a:gd name="T17" fmla="*/ 3 h 10"/>
                  <a:gd name="T18" fmla="*/ 0 w 6"/>
                  <a:gd name="T1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0" y="5"/>
                    </a:move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10"/>
                      <a:pt x="6" y="10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5" y="4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7" name="Freeform 4848"/>
              <p:cNvSpPr/>
              <p:nvPr/>
            </p:nvSpPr>
            <p:spPr bwMode="auto">
              <a:xfrm>
                <a:off x="-2094707" y="2027237"/>
                <a:ext cx="14288" cy="25400"/>
              </a:xfrm>
              <a:custGeom>
                <a:avLst/>
                <a:gdLst>
                  <a:gd name="T0" fmla="*/ 0 w 5"/>
                  <a:gd name="T1" fmla="*/ 6 h 9"/>
                  <a:gd name="T2" fmla="*/ 5 w 5"/>
                  <a:gd name="T3" fmla="*/ 7 h 9"/>
                  <a:gd name="T4" fmla="*/ 5 w 5"/>
                  <a:gd name="T5" fmla="*/ 6 h 9"/>
                  <a:gd name="T6" fmla="*/ 5 w 5"/>
                  <a:gd name="T7" fmla="*/ 5 h 9"/>
                  <a:gd name="T8" fmla="*/ 5 w 5"/>
                  <a:gd name="T9" fmla="*/ 4 h 9"/>
                  <a:gd name="T10" fmla="*/ 0 w 5"/>
                  <a:gd name="T11" fmla="*/ 4 h 9"/>
                  <a:gd name="T12" fmla="*/ 0 w 5"/>
                  <a:gd name="T13" fmla="*/ 4 h 9"/>
                  <a:gd name="T14" fmla="*/ 0 w 5"/>
                  <a:gd name="T15" fmla="*/ 6 h 9"/>
                  <a:gd name="T16" fmla="*/ 0 w 5"/>
                  <a:gd name="T1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0" y="6"/>
                    </a:moveTo>
                    <a:cubicBezTo>
                      <a:pt x="0" y="9"/>
                      <a:pt x="4" y="9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6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0"/>
                      <a:pt x="0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8" name="Freeform 4849"/>
              <p:cNvSpPr/>
              <p:nvPr/>
            </p:nvSpPr>
            <p:spPr bwMode="auto">
              <a:xfrm>
                <a:off x="-2513807" y="2055812"/>
                <a:ext cx="38100" cy="41275"/>
              </a:xfrm>
              <a:custGeom>
                <a:avLst/>
                <a:gdLst>
                  <a:gd name="T0" fmla="*/ 10 w 14"/>
                  <a:gd name="T1" fmla="*/ 1 h 15"/>
                  <a:gd name="T2" fmla="*/ 2 w 14"/>
                  <a:gd name="T3" fmla="*/ 4 h 15"/>
                  <a:gd name="T4" fmla="*/ 0 w 14"/>
                  <a:gd name="T5" fmla="*/ 11 h 15"/>
                  <a:gd name="T6" fmla="*/ 0 w 14"/>
                  <a:gd name="T7" fmla="*/ 12 h 15"/>
                  <a:gd name="T8" fmla="*/ 6 w 14"/>
                  <a:gd name="T9" fmla="*/ 11 h 15"/>
                  <a:gd name="T10" fmla="*/ 6 w 14"/>
                  <a:gd name="T11" fmla="*/ 9 h 15"/>
                  <a:gd name="T12" fmla="*/ 6 w 14"/>
                  <a:gd name="T13" fmla="*/ 7 h 15"/>
                  <a:gd name="T14" fmla="*/ 9 w 14"/>
                  <a:gd name="T15" fmla="*/ 6 h 15"/>
                  <a:gd name="T16" fmla="*/ 8 w 14"/>
                  <a:gd name="T17" fmla="*/ 7 h 15"/>
                  <a:gd name="T18" fmla="*/ 8 w 14"/>
                  <a:gd name="T19" fmla="*/ 8 h 15"/>
                  <a:gd name="T20" fmla="*/ 7 w 14"/>
                  <a:gd name="T21" fmla="*/ 11 h 15"/>
                  <a:gd name="T22" fmla="*/ 7 w 14"/>
                  <a:gd name="T23" fmla="*/ 14 h 15"/>
                  <a:gd name="T24" fmla="*/ 9 w 14"/>
                  <a:gd name="T25" fmla="*/ 15 h 15"/>
                  <a:gd name="T26" fmla="*/ 12 w 14"/>
                  <a:gd name="T27" fmla="*/ 13 h 15"/>
                  <a:gd name="T28" fmla="*/ 12 w 14"/>
                  <a:gd name="T29" fmla="*/ 12 h 15"/>
                  <a:gd name="T30" fmla="*/ 14 w 14"/>
                  <a:gd name="T31" fmla="*/ 6 h 15"/>
                  <a:gd name="T32" fmla="*/ 10 w 14"/>
                  <a:gd name="T3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5">
                    <a:moveTo>
                      <a:pt x="10" y="1"/>
                    </a:moveTo>
                    <a:cubicBezTo>
                      <a:pt x="7" y="0"/>
                      <a:pt x="4" y="1"/>
                      <a:pt x="2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5"/>
                      <a:pt x="6" y="14"/>
                      <a:pt x="6" y="11"/>
                    </a:cubicBezTo>
                    <a:cubicBezTo>
                      <a:pt x="5" y="10"/>
                      <a:pt x="5" y="9"/>
                      <a:pt x="6" y="9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10"/>
                      <a:pt x="7" y="11"/>
                    </a:cubicBezTo>
                    <a:cubicBezTo>
                      <a:pt x="7" y="12"/>
                      <a:pt x="7" y="13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10" y="15"/>
                      <a:pt x="11" y="14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0"/>
                      <a:pt x="14" y="8"/>
                      <a:pt x="14" y="6"/>
                    </a:cubicBezTo>
                    <a:cubicBezTo>
                      <a:pt x="14" y="3"/>
                      <a:pt x="13" y="1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89" name="Freeform 4850"/>
              <p:cNvSpPr/>
              <p:nvPr/>
            </p:nvSpPr>
            <p:spPr bwMode="auto">
              <a:xfrm>
                <a:off x="-2326482" y="1682749"/>
                <a:ext cx="17463" cy="23813"/>
              </a:xfrm>
              <a:custGeom>
                <a:avLst/>
                <a:gdLst>
                  <a:gd name="T0" fmla="*/ 5 w 6"/>
                  <a:gd name="T1" fmla="*/ 2 h 9"/>
                  <a:gd name="T2" fmla="*/ 2 w 6"/>
                  <a:gd name="T3" fmla="*/ 1 h 9"/>
                  <a:gd name="T4" fmla="*/ 1 w 6"/>
                  <a:gd name="T5" fmla="*/ 4 h 9"/>
                  <a:gd name="T6" fmla="*/ 1 w 6"/>
                  <a:gd name="T7" fmla="*/ 5 h 9"/>
                  <a:gd name="T8" fmla="*/ 1 w 6"/>
                  <a:gd name="T9" fmla="*/ 7 h 9"/>
                  <a:gd name="T10" fmla="*/ 2 w 6"/>
                  <a:gd name="T11" fmla="*/ 8 h 9"/>
                  <a:gd name="T12" fmla="*/ 6 w 6"/>
                  <a:gd name="T13" fmla="*/ 8 h 9"/>
                  <a:gd name="T14" fmla="*/ 6 w 6"/>
                  <a:gd name="T15" fmla="*/ 7 h 9"/>
                  <a:gd name="T16" fmla="*/ 6 w 6"/>
                  <a:gd name="T17" fmla="*/ 6 h 9"/>
                  <a:gd name="T18" fmla="*/ 6 w 6"/>
                  <a:gd name="T19" fmla="*/ 5 h 9"/>
                  <a:gd name="T20" fmla="*/ 5 w 6"/>
                  <a:gd name="T2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9">
                    <a:moveTo>
                      <a:pt x="5" y="2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9"/>
                      <a:pt x="5" y="9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0" name="Freeform 4851"/>
              <p:cNvSpPr/>
              <p:nvPr/>
            </p:nvSpPr>
            <p:spPr bwMode="auto">
              <a:xfrm>
                <a:off x="-2305844" y="1684337"/>
                <a:ext cx="15875" cy="19050"/>
              </a:xfrm>
              <a:custGeom>
                <a:avLst/>
                <a:gdLst>
                  <a:gd name="T0" fmla="*/ 5 w 6"/>
                  <a:gd name="T1" fmla="*/ 0 h 7"/>
                  <a:gd name="T2" fmla="*/ 5 w 6"/>
                  <a:gd name="T3" fmla="*/ 1 h 7"/>
                  <a:gd name="T4" fmla="*/ 0 w 6"/>
                  <a:gd name="T5" fmla="*/ 1 h 7"/>
                  <a:gd name="T6" fmla="*/ 0 w 6"/>
                  <a:gd name="T7" fmla="*/ 2 h 7"/>
                  <a:gd name="T8" fmla="*/ 1 w 6"/>
                  <a:gd name="T9" fmla="*/ 4 h 7"/>
                  <a:gd name="T10" fmla="*/ 1 w 6"/>
                  <a:gd name="T11" fmla="*/ 4 h 7"/>
                  <a:gd name="T12" fmla="*/ 1 w 6"/>
                  <a:gd name="T13" fmla="*/ 4 h 7"/>
                  <a:gd name="T14" fmla="*/ 4 w 6"/>
                  <a:gd name="T15" fmla="*/ 7 h 7"/>
                  <a:gd name="T16" fmla="*/ 6 w 6"/>
                  <a:gd name="T17" fmla="*/ 4 h 7"/>
                  <a:gd name="T18" fmla="*/ 6 w 6"/>
                  <a:gd name="T19" fmla="*/ 4 h 7"/>
                  <a:gd name="T20" fmla="*/ 6 w 6"/>
                  <a:gd name="T21" fmla="*/ 3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4"/>
                      <a:pt x="1" y="3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1" name="Freeform 4852"/>
              <p:cNvSpPr/>
              <p:nvPr/>
            </p:nvSpPr>
            <p:spPr bwMode="auto">
              <a:xfrm>
                <a:off x="-2285207" y="1679574"/>
                <a:ext cx="17463" cy="23813"/>
              </a:xfrm>
              <a:custGeom>
                <a:avLst/>
                <a:gdLst>
                  <a:gd name="T0" fmla="*/ 6 w 6"/>
                  <a:gd name="T1" fmla="*/ 5 h 9"/>
                  <a:gd name="T2" fmla="*/ 6 w 6"/>
                  <a:gd name="T3" fmla="*/ 4 h 9"/>
                  <a:gd name="T4" fmla="*/ 6 w 6"/>
                  <a:gd name="T5" fmla="*/ 4 h 9"/>
                  <a:gd name="T6" fmla="*/ 6 w 6"/>
                  <a:gd name="T7" fmla="*/ 4 h 9"/>
                  <a:gd name="T8" fmla="*/ 6 w 6"/>
                  <a:gd name="T9" fmla="*/ 3 h 9"/>
                  <a:gd name="T10" fmla="*/ 5 w 6"/>
                  <a:gd name="T11" fmla="*/ 2 h 9"/>
                  <a:gd name="T12" fmla="*/ 1 w 6"/>
                  <a:gd name="T13" fmla="*/ 1 h 9"/>
                  <a:gd name="T14" fmla="*/ 0 w 6"/>
                  <a:gd name="T15" fmla="*/ 4 h 9"/>
                  <a:gd name="T16" fmla="*/ 1 w 6"/>
                  <a:gd name="T17" fmla="*/ 4 h 9"/>
                  <a:gd name="T18" fmla="*/ 1 w 6"/>
                  <a:gd name="T19" fmla="*/ 5 h 9"/>
                  <a:gd name="T20" fmla="*/ 1 w 6"/>
                  <a:gd name="T21" fmla="*/ 5 h 9"/>
                  <a:gd name="T22" fmla="*/ 1 w 6"/>
                  <a:gd name="T23" fmla="*/ 5 h 9"/>
                  <a:gd name="T24" fmla="*/ 1 w 6"/>
                  <a:gd name="T25" fmla="*/ 6 h 9"/>
                  <a:gd name="T26" fmla="*/ 2 w 6"/>
                  <a:gd name="T27" fmla="*/ 7 h 9"/>
                  <a:gd name="T28" fmla="*/ 5 w 6"/>
                  <a:gd name="T29" fmla="*/ 8 h 9"/>
                  <a:gd name="T30" fmla="*/ 6 w 6"/>
                  <a:gd name="T31" fmla="*/ 6 h 9"/>
                  <a:gd name="T32" fmla="*/ 6 w 6"/>
                  <a:gd name="T33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9">
                    <a:moveTo>
                      <a:pt x="6" y="5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2" y="8"/>
                      <a:pt x="4" y="9"/>
                      <a:pt x="5" y="8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2" name="Freeform 4853"/>
              <p:cNvSpPr/>
              <p:nvPr/>
            </p:nvSpPr>
            <p:spPr bwMode="auto">
              <a:xfrm>
                <a:off x="-2264569" y="1676399"/>
                <a:ext cx="15875" cy="26988"/>
              </a:xfrm>
              <a:custGeom>
                <a:avLst/>
                <a:gdLst>
                  <a:gd name="T0" fmla="*/ 4 w 6"/>
                  <a:gd name="T1" fmla="*/ 2 h 10"/>
                  <a:gd name="T2" fmla="*/ 1 w 6"/>
                  <a:gd name="T3" fmla="*/ 2 h 10"/>
                  <a:gd name="T4" fmla="*/ 1 w 6"/>
                  <a:gd name="T5" fmla="*/ 5 h 10"/>
                  <a:gd name="T6" fmla="*/ 1 w 6"/>
                  <a:gd name="T7" fmla="*/ 5 h 10"/>
                  <a:gd name="T8" fmla="*/ 1 w 6"/>
                  <a:gd name="T9" fmla="*/ 5 h 10"/>
                  <a:gd name="T10" fmla="*/ 1 w 6"/>
                  <a:gd name="T11" fmla="*/ 5 h 10"/>
                  <a:gd name="T12" fmla="*/ 1 w 6"/>
                  <a:gd name="T13" fmla="*/ 5 h 10"/>
                  <a:gd name="T14" fmla="*/ 1 w 6"/>
                  <a:gd name="T15" fmla="*/ 6 h 10"/>
                  <a:gd name="T16" fmla="*/ 1 w 6"/>
                  <a:gd name="T17" fmla="*/ 6 h 10"/>
                  <a:gd name="T18" fmla="*/ 1 w 6"/>
                  <a:gd name="T19" fmla="*/ 7 h 10"/>
                  <a:gd name="T20" fmla="*/ 2 w 6"/>
                  <a:gd name="T21" fmla="*/ 10 h 10"/>
                  <a:gd name="T22" fmla="*/ 5 w 6"/>
                  <a:gd name="T23" fmla="*/ 9 h 10"/>
                  <a:gd name="T24" fmla="*/ 6 w 6"/>
                  <a:gd name="T25" fmla="*/ 7 h 10"/>
                  <a:gd name="T26" fmla="*/ 6 w 6"/>
                  <a:gd name="T27" fmla="*/ 5 h 10"/>
                  <a:gd name="T28" fmla="*/ 4 w 6"/>
                  <a:gd name="T2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0">
                    <a:moveTo>
                      <a:pt x="4" y="2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8"/>
                      <a:pt x="1" y="9"/>
                      <a:pt x="2" y="10"/>
                    </a:cubicBezTo>
                    <a:cubicBezTo>
                      <a:pt x="3" y="10"/>
                      <a:pt x="5" y="10"/>
                      <a:pt x="5" y="9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4"/>
                      <a:pt x="5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3" name="Freeform 4854"/>
              <p:cNvSpPr/>
              <p:nvPr/>
            </p:nvSpPr>
            <p:spPr bwMode="auto">
              <a:xfrm>
                <a:off x="-2245519" y="1682749"/>
                <a:ext cx="15875" cy="23813"/>
              </a:xfrm>
              <a:custGeom>
                <a:avLst/>
                <a:gdLst>
                  <a:gd name="T0" fmla="*/ 5 w 6"/>
                  <a:gd name="T1" fmla="*/ 1 h 9"/>
                  <a:gd name="T2" fmla="*/ 2 w 6"/>
                  <a:gd name="T3" fmla="*/ 0 h 9"/>
                  <a:gd name="T4" fmla="*/ 1 w 6"/>
                  <a:gd name="T5" fmla="*/ 3 h 9"/>
                  <a:gd name="T6" fmla="*/ 1 w 6"/>
                  <a:gd name="T7" fmla="*/ 4 h 9"/>
                  <a:gd name="T8" fmla="*/ 1 w 6"/>
                  <a:gd name="T9" fmla="*/ 5 h 9"/>
                  <a:gd name="T10" fmla="*/ 1 w 6"/>
                  <a:gd name="T11" fmla="*/ 6 h 9"/>
                  <a:gd name="T12" fmla="*/ 6 w 6"/>
                  <a:gd name="T13" fmla="*/ 6 h 9"/>
                  <a:gd name="T14" fmla="*/ 6 w 6"/>
                  <a:gd name="T15" fmla="*/ 5 h 9"/>
                  <a:gd name="T16" fmla="*/ 6 w 6"/>
                  <a:gd name="T17" fmla="*/ 3 h 9"/>
                  <a:gd name="T18" fmla="*/ 5 w 6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5" y="1"/>
                    </a:moveTo>
                    <a:cubicBezTo>
                      <a:pt x="5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9"/>
                      <a:pt x="6" y="9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4"/>
                      <a:pt x="6" y="3"/>
                    </a:cubicBezTo>
                    <a:cubicBezTo>
                      <a:pt x="6" y="3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4" name="Freeform 4855"/>
              <p:cNvSpPr/>
              <p:nvPr/>
            </p:nvSpPr>
            <p:spPr bwMode="auto">
              <a:xfrm>
                <a:off x="-2221707" y="1679574"/>
                <a:ext cx="20638" cy="34925"/>
              </a:xfrm>
              <a:custGeom>
                <a:avLst/>
                <a:gdLst>
                  <a:gd name="T0" fmla="*/ 6 w 7"/>
                  <a:gd name="T1" fmla="*/ 5 h 13"/>
                  <a:gd name="T2" fmla="*/ 6 w 7"/>
                  <a:gd name="T3" fmla="*/ 4 h 13"/>
                  <a:gd name="T4" fmla="*/ 1 w 7"/>
                  <a:gd name="T5" fmla="*/ 3 h 13"/>
                  <a:gd name="T6" fmla="*/ 0 w 7"/>
                  <a:gd name="T7" fmla="*/ 5 h 13"/>
                  <a:gd name="T8" fmla="*/ 0 w 7"/>
                  <a:gd name="T9" fmla="*/ 7 h 13"/>
                  <a:gd name="T10" fmla="*/ 1 w 7"/>
                  <a:gd name="T11" fmla="*/ 9 h 13"/>
                  <a:gd name="T12" fmla="*/ 6 w 7"/>
                  <a:gd name="T13" fmla="*/ 8 h 13"/>
                  <a:gd name="T14" fmla="*/ 6 w 7"/>
                  <a:gd name="T15" fmla="*/ 8 h 13"/>
                  <a:gd name="T16" fmla="*/ 6 w 7"/>
                  <a:gd name="T1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3">
                    <a:moveTo>
                      <a:pt x="6" y="5"/>
                    </a:moveTo>
                    <a:cubicBezTo>
                      <a:pt x="6" y="5"/>
                      <a:pt x="6" y="5"/>
                      <a:pt x="6" y="4"/>
                    </a:cubicBezTo>
                    <a:cubicBezTo>
                      <a:pt x="7" y="1"/>
                      <a:pt x="2" y="0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2" y="13"/>
                      <a:pt x="7" y="11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5" name="Freeform 4856"/>
              <p:cNvSpPr/>
              <p:nvPr/>
            </p:nvSpPr>
            <p:spPr bwMode="auto">
              <a:xfrm>
                <a:off x="-2196307" y="1687512"/>
                <a:ext cx="17463" cy="22225"/>
              </a:xfrm>
              <a:custGeom>
                <a:avLst/>
                <a:gdLst>
                  <a:gd name="T0" fmla="*/ 5 w 6"/>
                  <a:gd name="T1" fmla="*/ 4 h 8"/>
                  <a:gd name="T2" fmla="*/ 5 w 6"/>
                  <a:gd name="T3" fmla="*/ 4 h 8"/>
                  <a:gd name="T4" fmla="*/ 5 w 6"/>
                  <a:gd name="T5" fmla="*/ 4 h 8"/>
                  <a:gd name="T6" fmla="*/ 5 w 6"/>
                  <a:gd name="T7" fmla="*/ 4 h 8"/>
                  <a:gd name="T8" fmla="*/ 5 w 6"/>
                  <a:gd name="T9" fmla="*/ 1 h 8"/>
                  <a:gd name="T10" fmla="*/ 1 w 6"/>
                  <a:gd name="T11" fmla="*/ 1 h 8"/>
                  <a:gd name="T12" fmla="*/ 0 w 6"/>
                  <a:gd name="T13" fmla="*/ 3 h 8"/>
                  <a:gd name="T14" fmla="*/ 0 w 6"/>
                  <a:gd name="T15" fmla="*/ 5 h 8"/>
                  <a:gd name="T16" fmla="*/ 0 w 6"/>
                  <a:gd name="T17" fmla="*/ 5 h 8"/>
                  <a:gd name="T18" fmla="*/ 5 w 6"/>
                  <a:gd name="T19" fmla="*/ 6 h 8"/>
                  <a:gd name="T20" fmla="*/ 5 w 6"/>
                  <a:gd name="T21" fmla="*/ 5 h 8"/>
                  <a:gd name="T22" fmla="*/ 5 w 6"/>
                  <a:gd name="T2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8">
                    <a:moveTo>
                      <a:pt x="5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4" y="8"/>
                      <a:pt x="5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6" name="Freeform 4857"/>
              <p:cNvSpPr/>
              <p:nvPr/>
            </p:nvSpPr>
            <p:spPr bwMode="auto">
              <a:xfrm>
                <a:off x="-2178844" y="1695449"/>
                <a:ext cx="12700" cy="22225"/>
              </a:xfrm>
              <a:custGeom>
                <a:avLst/>
                <a:gdLst>
                  <a:gd name="T0" fmla="*/ 5 w 5"/>
                  <a:gd name="T1" fmla="*/ 3 h 8"/>
                  <a:gd name="T2" fmla="*/ 5 w 5"/>
                  <a:gd name="T3" fmla="*/ 3 h 8"/>
                  <a:gd name="T4" fmla="*/ 5 w 5"/>
                  <a:gd name="T5" fmla="*/ 3 h 8"/>
                  <a:gd name="T6" fmla="*/ 2 w 5"/>
                  <a:gd name="T7" fmla="*/ 0 h 8"/>
                  <a:gd name="T8" fmla="*/ 0 w 5"/>
                  <a:gd name="T9" fmla="*/ 2 h 8"/>
                  <a:gd name="T10" fmla="*/ 0 w 5"/>
                  <a:gd name="T11" fmla="*/ 3 h 8"/>
                  <a:gd name="T12" fmla="*/ 0 w 5"/>
                  <a:gd name="T13" fmla="*/ 4 h 8"/>
                  <a:gd name="T14" fmla="*/ 0 w 5"/>
                  <a:gd name="T15" fmla="*/ 4 h 8"/>
                  <a:gd name="T16" fmla="*/ 0 w 5"/>
                  <a:gd name="T17" fmla="*/ 6 h 8"/>
                  <a:gd name="T18" fmla="*/ 3 w 5"/>
                  <a:gd name="T19" fmla="*/ 8 h 8"/>
                  <a:gd name="T20" fmla="*/ 5 w 5"/>
                  <a:gd name="T21" fmla="*/ 6 h 8"/>
                  <a:gd name="T22" fmla="*/ 5 w 5"/>
                  <a:gd name="T23" fmla="*/ 5 h 8"/>
                  <a:gd name="T24" fmla="*/ 5 w 5"/>
                  <a:gd name="T25" fmla="*/ 4 h 8"/>
                  <a:gd name="T26" fmla="*/ 5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5" y="7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7" name="Freeform 4858"/>
              <p:cNvSpPr/>
              <p:nvPr/>
            </p:nvSpPr>
            <p:spPr bwMode="auto">
              <a:xfrm>
                <a:off x="-2159794" y="1701799"/>
                <a:ext cx="15875" cy="12700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0 w 6"/>
                  <a:gd name="T5" fmla="*/ 2 h 5"/>
                  <a:gd name="T6" fmla="*/ 1 w 6"/>
                  <a:gd name="T7" fmla="*/ 4 h 5"/>
                  <a:gd name="T8" fmla="*/ 3 w 6"/>
                  <a:gd name="T9" fmla="*/ 5 h 5"/>
                  <a:gd name="T10" fmla="*/ 4 w 6"/>
                  <a:gd name="T11" fmla="*/ 5 h 5"/>
                  <a:gd name="T12" fmla="*/ 5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0"/>
                      <a:pt x="3" y="0"/>
                    </a:cubicBezTo>
                    <a:cubicBezTo>
                      <a:pt x="1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8" name="Freeform 4859"/>
              <p:cNvSpPr/>
              <p:nvPr/>
            </p:nvSpPr>
            <p:spPr bwMode="auto">
              <a:xfrm>
                <a:off x="-2342357" y="1662112"/>
                <a:ext cx="52388" cy="33338"/>
              </a:xfrm>
              <a:custGeom>
                <a:avLst/>
                <a:gdLst>
                  <a:gd name="T0" fmla="*/ 5 w 19"/>
                  <a:gd name="T1" fmla="*/ 8 h 12"/>
                  <a:gd name="T2" fmla="*/ 6 w 19"/>
                  <a:gd name="T3" fmla="*/ 7 h 12"/>
                  <a:gd name="T4" fmla="*/ 11 w 19"/>
                  <a:gd name="T5" fmla="*/ 5 h 12"/>
                  <a:gd name="T6" fmla="*/ 13 w 19"/>
                  <a:gd name="T7" fmla="*/ 6 h 12"/>
                  <a:gd name="T8" fmla="*/ 13 w 19"/>
                  <a:gd name="T9" fmla="*/ 8 h 12"/>
                  <a:gd name="T10" fmla="*/ 13 w 19"/>
                  <a:gd name="T11" fmla="*/ 9 h 12"/>
                  <a:gd name="T12" fmla="*/ 18 w 19"/>
                  <a:gd name="T13" fmla="*/ 9 h 12"/>
                  <a:gd name="T14" fmla="*/ 18 w 19"/>
                  <a:gd name="T15" fmla="*/ 8 h 12"/>
                  <a:gd name="T16" fmla="*/ 18 w 19"/>
                  <a:gd name="T17" fmla="*/ 5 h 12"/>
                  <a:gd name="T18" fmla="*/ 12 w 19"/>
                  <a:gd name="T19" fmla="*/ 0 h 12"/>
                  <a:gd name="T20" fmla="*/ 0 w 19"/>
                  <a:gd name="T21" fmla="*/ 7 h 12"/>
                  <a:gd name="T22" fmla="*/ 0 w 19"/>
                  <a:gd name="T23" fmla="*/ 9 h 12"/>
                  <a:gd name="T24" fmla="*/ 5 w 19"/>
                  <a:gd name="T25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2">
                    <a:moveTo>
                      <a:pt x="5" y="8"/>
                    </a:moveTo>
                    <a:cubicBezTo>
                      <a:pt x="6" y="8"/>
                      <a:pt x="6" y="8"/>
                      <a:pt x="6" y="7"/>
                    </a:cubicBezTo>
                    <a:cubicBezTo>
                      <a:pt x="7" y="6"/>
                      <a:pt x="9" y="5"/>
                      <a:pt x="11" y="5"/>
                    </a:cubicBezTo>
                    <a:cubicBezTo>
                      <a:pt x="12" y="5"/>
                      <a:pt x="13" y="5"/>
                      <a:pt x="13" y="6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4" y="11"/>
                      <a:pt x="17" y="12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9" y="6"/>
                      <a:pt x="18" y="5"/>
                    </a:cubicBezTo>
                    <a:cubicBezTo>
                      <a:pt x="18" y="2"/>
                      <a:pt x="15" y="0"/>
                      <a:pt x="12" y="0"/>
                    </a:cubicBezTo>
                    <a:cubicBezTo>
                      <a:pt x="7" y="0"/>
                      <a:pt x="2" y="3"/>
                      <a:pt x="0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1" y="11"/>
                      <a:pt x="4" y="11"/>
                      <a:pt x="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199" name="Freeform 4860"/>
              <p:cNvSpPr/>
              <p:nvPr/>
            </p:nvSpPr>
            <p:spPr bwMode="auto">
              <a:xfrm>
                <a:off x="-2342357" y="2057399"/>
                <a:ext cx="79375" cy="766763"/>
              </a:xfrm>
              <a:custGeom>
                <a:avLst/>
                <a:gdLst>
                  <a:gd name="T0" fmla="*/ 20 w 29"/>
                  <a:gd name="T1" fmla="*/ 9 h 277"/>
                  <a:gd name="T2" fmla="*/ 22 w 29"/>
                  <a:gd name="T3" fmla="*/ 10 h 277"/>
                  <a:gd name="T4" fmla="*/ 22 w 29"/>
                  <a:gd name="T5" fmla="*/ 21 h 277"/>
                  <a:gd name="T6" fmla="*/ 24 w 29"/>
                  <a:gd name="T7" fmla="*/ 21 h 277"/>
                  <a:gd name="T8" fmla="*/ 22 w 29"/>
                  <a:gd name="T9" fmla="*/ 30 h 277"/>
                  <a:gd name="T10" fmla="*/ 23 w 29"/>
                  <a:gd name="T11" fmla="*/ 30 h 277"/>
                  <a:gd name="T12" fmla="*/ 21 w 29"/>
                  <a:gd name="T13" fmla="*/ 46 h 277"/>
                  <a:gd name="T14" fmla="*/ 23 w 29"/>
                  <a:gd name="T15" fmla="*/ 45 h 277"/>
                  <a:gd name="T16" fmla="*/ 20 w 29"/>
                  <a:gd name="T17" fmla="*/ 49 h 277"/>
                  <a:gd name="T18" fmla="*/ 21 w 29"/>
                  <a:gd name="T19" fmla="*/ 57 h 277"/>
                  <a:gd name="T20" fmla="*/ 19 w 29"/>
                  <a:gd name="T21" fmla="*/ 60 h 277"/>
                  <a:gd name="T22" fmla="*/ 18 w 29"/>
                  <a:gd name="T23" fmla="*/ 70 h 277"/>
                  <a:gd name="T24" fmla="*/ 20 w 29"/>
                  <a:gd name="T25" fmla="*/ 71 h 277"/>
                  <a:gd name="T26" fmla="*/ 17 w 29"/>
                  <a:gd name="T27" fmla="*/ 85 h 277"/>
                  <a:gd name="T28" fmla="*/ 18 w 29"/>
                  <a:gd name="T29" fmla="*/ 85 h 277"/>
                  <a:gd name="T30" fmla="*/ 16 w 29"/>
                  <a:gd name="T31" fmla="*/ 94 h 277"/>
                  <a:gd name="T32" fmla="*/ 19 w 29"/>
                  <a:gd name="T33" fmla="*/ 93 h 277"/>
                  <a:gd name="T34" fmla="*/ 15 w 29"/>
                  <a:gd name="T35" fmla="*/ 100 h 277"/>
                  <a:gd name="T36" fmla="*/ 19 w 29"/>
                  <a:gd name="T37" fmla="*/ 99 h 277"/>
                  <a:gd name="T38" fmla="*/ 15 w 29"/>
                  <a:gd name="T39" fmla="*/ 107 h 277"/>
                  <a:gd name="T40" fmla="*/ 16 w 29"/>
                  <a:gd name="T41" fmla="*/ 107 h 277"/>
                  <a:gd name="T42" fmla="*/ 14 w 29"/>
                  <a:gd name="T43" fmla="*/ 112 h 277"/>
                  <a:gd name="T44" fmla="*/ 17 w 29"/>
                  <a:gd name="T45" fmla="*/ 112 h 277"/>
                  <a:gd name="T46" fmla="*/ 13 w 29"/>
                  <a:gd name="T47" fmla="*/ 126 h 277"/>
                  <a:gd name="T48" fmla="*/ 17 w 29"/>
                  <a:gd name="T49" fmla="*/ 124 h 277"/>
                  <a:gd name="T50" fmla="*/ 13 w 29"/>
                  <a:gd name="T51" fmla="*/ 129 h 277"/>
                  <a:gd name="T52" fmla="*/ 13 w 29"/>
                  <a:gd name="T53" fmla="*/ 135 h 277"/>
                  <a:gd name="T54" fmla="*/ 12 w 29"/>
                  <a:gd name="T55" fmla="*/ 145 h 277"/>
                  <a:gd name="T56" fmla="*/ 13 w 29"/>
                  <a:gd name="T57" fmla="*/ 146 h 277"/>
                  <a:gd name="T58" fmla="*/ 11 w 29"/>
                  <a:gd name="T59" fmla="*/ 156 h 277"/>
                  <a:gd name="T60" fmla="*/ 14 w 29"/>
                  <a:gd name="T61" fmla="*/ 155 h 277"/>
                  <a:gd name="T62" fmla="*/ 10 w 29"/>
                  <a:gd name="T63" fmla="*/ 168 h 277"/>
                  <a:gd name="T64" fmla="*/ 11 w 29"/>
                  <a:gd name="T65" fmla="*/ 169 h 277"/>
                  <a:gd name="T66" fmla="*/ 10 w 29"/>
                  <a:gd name="T67" fmla="*/ 182 h 277"/>
                  <a:gd name="T68" fmla="*/ 11 w 29"/>
                  <a:gd name="T69" fmla="*/ 182 h 277"/>
                  <a:gd name="T70" fmla="*/ 9 w 29"/>
                  <a:gd name="T71" fmla="*/ 193 h 277"/>
                  <a:gd name="T72" fmla="*/ 11 w 29"/>
                  <a:gd name="T73" fmla="*/ 193 h 277"/>
                  <a:gd name="T74" fmla="*/ 8 w 29"/>
                  <a:gd name="T75" fmla="*/ 202 h 277"/>
                  <a:gd name="T76" fmla="*/ 10 w 29"/>
                  <a:gd name="T77" fmla="*/ 203 h 277"/>
                  <a:gd name="T78" fmla="*/ 8 w 29"/>
                  <a:gd name="T79" fmla="*/ 207 h 277"/>
                  <a:gd name="T80" fmla="*/ 9 w 29"/>
                  <a:gd name="T81" fmla="*/ 209 h 277"/>
                  <a:gd name="T82" fmla="*/ 8 w 29"/>
                  <a:gd name="T83" fmla="*/ 212 h 277"/>
                  <a:gd name="T84" fmla="*/ 8 w 29"/>
                  <a:gd name="T85" fmla="*/ 218 h 277"/>
                  <a:gd name="T86" fmla="*/ 7 w 29"/>
                  <a:gd name="T87" fmla="*/ 221 h 277"/>
                  <a:gd name="T88" fmla="*/ 6 w 29"/>
                  <a:gd name="T89" fmla="*/ 227 h 277"/>
                  <a:gd name="T90" fmla="*/ 6 w 29"/>
                  <a:gd name="T91" fmla="*/ 229 h 277"/>
                  <a:gd name="T92" fmla="*/ 5 w 29"/>
                  <a:gd name="T93" fmla="*/ 236 h 277"/>
                  <a:gd name="T94" fmla="*/ 5 w 29"/>
                  <a:gd name="T95" fmla="*/ 240 h 277"/>
                  <a:gd name="T96" fmla="*/ 4 w 29"/>
                  <a:gd name="T97" fmla="*/ 244 h 277"/>
                  <a:gd name="T98" fmla="*/ 4 w 29"/>
                  <a:gd name="T99" fmla="*/ 251 h 277"/>
                  <a:gd name="T100" fmla="*/ 2 w 29"/>
                  <a:gd name="T101" fmla="*/ 257 h 277"/>
                  <a:gd name="T102" fmla="*/ 3 w 29"/>
                  <a:gd name="T103" fmla="*/ 258 h 277"/>
                  <a:gd name="T104" fmla="*/ 1 w 29"/>
                  <a:gd name="T105" fmla="*/ 265 h 277"/>
                  <a:gd name="T106" fmla="*/ 4 w 29"/>
                  <a:gd name="T107" fmla="*/ 265 h 277"/>
                  <a:gd name="T108" fmla="*/ 0 w 29"/>
                  <a:gd name="T109" fmla="*/ 273 h 277"/>
                  <a:gd name="T110" fmla="*/ 2 w 29"/>
                  <a:gd name="T111" fmla="*/ 273 h 277"/>
                  <a:gd name="T112" fmla="*/ 1 w 29"/>
                  <a:gd name="T113" fmla="*/ 276 h 277"/>
                  <a:gd name="T114" fmla="*/ 5 w 29"/>
                  <a:gd name="T115" fmla="*/ 274 h 277"/>
                  <a:gd name="T116" fmla="*/ 17 w 29"/>
                  <a:gd name="T117" fmla="*/ 136 h 277"/>
                  <a:gd name="T118" fmla="*/ 24 w 29"/>
                  <a:gd name="T119" fmla="*/ 2 h 277"/>
                  <a:gd name="T120" fmla="*/ 19 w 29"/>
                  <a:gd name="T121" fmla="*/ 2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9" h="277">
                    <a:moveTo>
                      <a:pt x="19" y="4"/>
                    </a:moveTo>
                    <a:cubicBezTo>
                      <a:pt x="20" y="6"/>
                      <a:pt x="20" y="7"/>
                      <a:pt x="20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1" y="14"/>
                      <a:pt x="21" y="17"/>
                      <a:pt x="22" y="21"/>
                    </a:cubicBezTo>
                    <a:cubicBezTo>
                      <a:pt x="22" y="20"/>
                      <a:pt x="23" y="20"/>
                      <a:pt x="23" y="20"/>
                    </a:cubicBezTo>
                    <a:cubicBezTo>
                      <a:pt x="24" y="19"/>
                      <a:pt x="25" y="20"/>
                      <a:pt x="24" y="21"/>
                    </a:cubicBezTo>
                    <a:cubicBezTo>
                      <a:pt x="23" y="21"/>
                      <a:pt x="22" y="22"/>
                      <a:pt x="22" y="22"/>
                    </a:cubicBezTo>
                    <a:cubicBezTo>
                      <a:pt x="22" y="25"/>
                      <a:pt x="22" y="28"/>
                      <a:pt x="22" y="30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3" y="29"/>
                      <a:pt x="24" y="30"/>
                      <a:pt x="23" y="30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1" y="37"/>
                      <a:pt x="21" y="41"/>
                      <a:pt x="21" y="46"/>
                    </a:cubicBezTo>
                    <a:cubicBezTo>
                      <a:pt x="21" y="45"/>
                      <a:pt x="22" y="45"/>
                      <a:pt x="22" y="44"/>
                    </a:cubicBezTo>
                    <a:cubicBezTo>
                      <a:pt x="23" y="44"/>
                      <a:pt x="24" y="45"/>
                      <a:pt x="23" y="45"/>
                    </a:cubicBezTo>
                    <a:cubicBezTo>
                      <a:pt x="23" y="46"/>
                      <a:pt x="22" y="47"/>
                      <a:pt x="21" y="48"/>
                    </a:cubicBezTo>
                    <a:cubicBezTo>
                      <a:pt x="21" y="48"/>
                      <a:pt x="20" y="48"/>
                      <a:pt x="20" y="49"/>
                    </a:cubicBezTo>
                    <a:cubicBezTo>
                      <a:pt x="20" y="52"/>
                      <a:pt x="20" y="55"/>
                      <a:pt x="19" y="58"/>
                    </a:cubicBezTo>
                    <a:cubicBezTo>
                      <a:pt x="20" y="58"/>
                      <a:pt x="21" y="57"/>
                      <a:pt x="21" y="57"/>
                    </a:cubicBezTo>
                    <a:cubicBezTo>
                      <a:pt x="22" y="56"/>
                      <a:pt x="23" y="57"/>
                      <a:pt x="22" y="58"/>
                    </a:cubicBezTo>
                    <a:cubicBezTo>
                      <a:pt x="21" y="58"/>
                      <a:pt x="20" y="59"/>
                      <a:pt x="19" y="60"/>
                    </a:cubicBezTo>
                    <a:cubicBezTo>
                      <a:pt x="19" y="62"/>
                      <a:pt x="19" y="64"/>
                      <a:pt x="18" y="67"/>
                    </a:cubicBezTo>
                    <a:cubicBezTo>
                      <a:pt x="18" y="68"/>
                      <a:pt x="18" y="69"/>
                      <a:pt x="18" y="70"/>
                    </a:cubicBezTo>
                    <a:cubicBezTo>
                      <a:pt x="18" y="70"/>
                      <a:pt x="19" y="70"/>
                      <a:pt x="19" y="70"/>
                    </a:cubicBezTo>
                    <a:cubicBezTo>
                      <a:pt x="20" y="69"/>
                      <a:pt x="20" y="70"/>
                      <a:pt x="20" y="71"/>
                    </a:cubicBezTo>
                    <a:cubicBezTo>
                      <a:pt x="19" y="71"/>
                      <a:pt x="18" y="72"/>
                      <a:pt x="18" y="73"/>
                    </a:cubicBezTo>
                    <a:cubicBezTo>
                      <a:pt x="17" y="77"/>
                      <a:pt x="17" y="81"/>
                      <a:pt x="17" y="85"/>
                    </a:cubicBezTo>
                    <a:cubicBezTo>
                      <a:pt x="17" y="85"/>
                      <a:pt x="17" y="84"/>
                      <a:pt x="17" y="84"/>
                    </a:cubicBezTo>
                    <a:cubicBezTo>
                      <a:pt x="18" y="84"/>
                      <a:pt x="19" y="85"/>
                      <a:pt x="18" y="85"/>
                    </a:cubicBezTo>
                    <a:cubicBezTo>
                      <a:pt x="18" y="86"/>
                      <a:pt x="17" y="86"/>
                      <a:pt x="17" y="86"/>
                    </a:cubicBezTo>
                    <a:cubicBezTo>
                      <a:pt x="16" y="89"/>
                      <a:pt x="16" y="91"/>
                      <a:pt x="16" y="94"/>
                    </a:cubicBezTo>
                    <a:cubicBezTo>
                      <a:pt x="17" y="93"/>
                      <a:pt x="18" y="93"/>
                      <a:pt x="19" y="92"/>
                    </a:cubicBezTo>
                    <a:cubicBezTo>
                      <a:pt x="19" y="92"/>
                      <a:pt x="20" y="93"/>
                      <a:pt x="19" y="93"/>
                    </a:cubicBezTo>
                    <a:cubicBezTo>
                      <a:pt x="18" y="95"/>
                      <a:pt x="17" y="96"/>
                      <a:pt x="16" y="97"/>
                    </a:cubicBezTo>
                    <a:cubicBezTo>
                      <a:pt x="15" y="98"/>
                      <a:pt x="15" y="99"/>
                      <a:pt x="15" y="100"/>
                    </a:cubicBezTo>
                    <a:cubicBezTo>
                      <a:pt x="16" y="99"/>
                      <a:pt x="17" y="99"/>
                      <a:pt x="18" y="98"/>
                    </a:cubicBezTo>
                    <a:cubicBezTo>
                      <a:pt x="18" y="98"/>
                      <a:pt x="19" y="98"/>
                      <a:pt x="19" y="99"/>
                    </a:cubicBezTo>
                    <a:cubicBezTo>
                      <a:pt x="18" y="101"/>
                      <a:pt x="16" y="103"/>
                      <a:pt x="15" y="104"/>
                    </a:cubicBezTo>
                    <a:cubicBezTo>
                      <a:pt x="15" y="105"/>
                      <a:pt x="15" y="106"/>
                      <a:pt x="15" y="107"/>
                    </a:cubicBezTo>
                    <a:cubicBezTo>
                      <a:pt x="15" y="107"/>
                      <a:pt x="15" y="106"/>
                      <a:pt x="16" y="106"/>
                    </a:cubicBezTo>
                    <a:cubicBezTo>
                      <a:pt x="16" y="106"/>
                      <a:pt x="17" y="107"/>
                      <a:pt x="16" y="107"/>
                    </a:cubicBezTo>
                    <a:cubicBezTo>
                      <a:pt x="16" y="108"/>
                      <a:pt x="15" y="108"/>
                      <a:pt x="15" y="109"/>
                    </a:cubicBezTo>
                    <a:cubicBezTo>
                      <a:pt x="14" y="110"/>
                      <a:pt x="14" y="111"/>
                      <a:pt x="14" y="112"/>
                    </a:cubicBezTo>
                    <a:cubicBezTo>
                      <a:pt x="15" y="112"/>
                      <a:pt x="16" y="111"/>
                      <a:pt x="16" y="111"/>
                    </a:cubicBezTo>
                    <a:cubicBezTo>
                      <a:pt x="17" y="110"/>
                      <a:pt x="17" y="111"/>
                      <a:pt x="17" y="112"/>
                    </a:cubicBezTo>
                    <a:cubicBezTo>
                      <a:pt x="16" y="113"/>
                      <a:pt x="15" y="114"/>
                      <a:pt x="14" y="115"/>
                    </a:cubicBezTo>
                    <a:cubicBezTo>
                      <a:pt x="14" y="119"/>
                      <a:pt x="13" y="123"/>
                      <a:pt x="13" y="126"/>
                    </a:cubicBezTo>
                    <a:cubicBezTo>
                      <a:pt x="13" y="126"/>
                      <a:pt x="14" y="126"/>
                      <a:pt x="14" y="126"/>
                    </a:cubicBezTo>
                    <a:cubicBezTo>
                      <a:pt x="15" y="125"/>
                      <a:pt x="16" y="124"/>
                      <a:pt x="17" y="124"/>
                    </a:cubicBezTo>
                    <a:cubicBezTo>
                      <a:pt x="17" y="123"/>
                      <a:pt x="18" y="124"/>
                      <a:pt x="18" y="125"/>
                    </a:cubicBezTo>
                    <a:cubicBezTo>
                      <a:pt x="16" y="126"/>
                      <a:pt x="14" y="127"/>
                      <a:pt x="13" y="129"/>
                    </a:cubicBezTo>
                    <a:cubicBezTo>
                      <a:pt x="13" y="131"/>
                      <a:pt x="13" y="132"/>
                      <a:pt x="12" y="134"/>
                    </a:cubicBezTo>
                    <a:cubicBezTo>
                      <a:pt x="13" y="134"/>
                      <a:pt x="13" y="134"/>
                      <a:pt x="13" y="135"/>
                    </a:cubicBezTo>
                    <a:cubicBezTo>
                      <a:pt x="13" y="135"/>
                      <a:pt x="13" y="136"/>
                      <a:pt x="12" y="137"/>
                    </a:cubicBezTo>
                    <a:cubicBezTo>
                      <a:pt x="12" y="140"/>
                      <a:pt x="12" y="143"/>
                      <a:pt x="12" y="145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3" y="145"/>
                      <a:pt x="13" y="145"/>
                      <a:pt x="13" y="146"/>
                    </a:cubicBezTo>
                    <a:cubicBezTo>
                      <a:pt x="13" y="147"/>
                      <a:pt x="12" y="147"/>
                      <a:pt x="11" y="148"/>
                    </a:cubicBezTo>
                    <a:cubicBezTo>
                      <a:pt x="11" y="151"/>
                      <a:pt x="11" y="153"/>
                      <a:pt x="11" y="156"/>
                    </a:cubicBezTo>
                    <a:cubicBezTo>
                      <a:pt x="12" y="156"/>
                      <a:pt x="12" y="155"/>
                      <a:pt x="13" y="154"/>
                    </a:cubicBezTo>
                    <a:cubicBezTo>
                      <a:pt x="14" y="154"/>
                      <a:pt x="15" y="155"/>
                      <a:pt x="14" y="155"/>
                    </a:cubicBezTo>
                    <a:cubicBezTo>
                      <a:pt x="13" y="156"/>
                      <a:pt x="12" y="157"/>
                      <a:pt x="11" y="158"/>
                    </a:cubicBezTo>
                    <a:cubicBezTo>
                      <a:pt x="11" y="161"/>
                      <a:pt x="10" y="165"/>
                      <a:pt x="10" y="168"/>
                    </a:cubicBezTo>
                    <a:cubicBezTo>
                      <a:pt x="10" y="168"/>
                      <a:pt x="10" y="168"/>
                      <a:pt x="10" y="168"/>
                    </a:cubicBezTo>
                    <a:cubicBezTo>
                      <a:pt x="11" y="168"/>
                      <a:pt x="11" y="168"/>
                      <a:pt x="11" y="169"/>
                    </a:cubicBezTo>
                    <a:cubicBezTo>
                      <a:pt x="11" y="170"/>
                      <a:pt x="11" y="171"/>
                      <a:pt x="10" y="172"/>
                    </a:cubicBezTo>
                    <a:cubicBezTo>
                      <a:pt x="10" y="175"/>
                      <a:pt x="10" y="179"/>
                      <a:pt x="10" y="182"/>
                    </a:cubicBezTo>
                    <a:cubicBezTo>
                      <a:pt x="10" y="181"/>
                      <a:pt x="10" y="181"/>
                      <a:pt x="10" y="181"/>
                    </a:cubicBezTo>
                    <a:cubicBezTo>
                      <a:pt x="10" y="181"/>
                      <a:pt x="11" y="182"/>
                      <a:pt x="11" y="182"/>
                    </a:cubicBezTo>
                    <a:cubicBezTo>
                      <a:pt x="10" y="183"/>
                      <a:pt x="10" y="184"/>
                      <a:pt x="9" y="184"/>
                    </a:cubicBezTo>
                    <a:cubicBezTo>
                      <a:pt x="9" y="187"/>
                      <a:pt x="9" y="190"/>
                      <a:pt x="9" y="193"/>
                    </a:cubicBezTo>
                    <a:cubicBezTo>
                      <a:pt x="9" y="192"/>
                      <a:pt x="9" y="192"/>
                      <a:pt x="10" y="192"/>
                    </a:cubicBezTo>
                    <a:cubicBezTo>
                      <a:pt x="10" y="191"/>
                      <a:pt x="11" y="192"/>
                      <a:pt x="11" y="193"/>
                    </a:cubicBezTo>
                    <a:cubicBezTo>
                      <a:pt x="10" y="194"/>
                      <a:pt x="10" y="195"/>
                      <a:pt x="9" y="195"/>
                    </a:cubicBezTo>
                    <a:cubicBezTo>
                      <a:pt x="9" y="198"/>
                      <a:pt x="9" y="200"/>
                      <a:pt x="8" y="202"/>
                    </a:cubicBezTo>
                    <a:cubicBezTo>
                      <a:pt x="9" y="202"/>
                      <a:pt x="9" y="202"/>
                      <a:pt x="9" y="202"/>
                    </a:cubicBezTo>
                    <a:cubicBezTo>
                      <a:pt x="10" y="201"/>
                      <a:pt x="11" y="202"/>
                      <a:pt x="10" y="203"/>
                    </a:cubicBezTo>
                    <a:cubicBezTo>
                      <a:pt x="10" y="203"/>
                      <a:pt x="9" y="204"/>
                      <a:pt x="8" y="204"/>
                    </a:cubicBezTo>
                    <a:cubicBezTo>
                      <a:pt x="8" y="205"/>
                      <a:pt x="8" y="206"/>
                      <a:pt x="8" y="207"/>
                    </a:cubicBezTo>
                    <a:cubicBezTo>
                      <a:pt x="8" y="208"/>
                      <a:pt x="8" y="209"/>
                      <a:pt x="8" y="210"/>
                    </a:cubicBezTo>
                    <a:cubicBezTo>
                      <a:pt x="8" y="209"/>
                      <a:pt x="8" y="209"/>
                      <a:pt x="9" y="209"/>
                    </a:cubicBezTo>
                    <a:cubicBezTo>
                      <a:pt x="9" y="209"/>
                      <a:pt x="10" y="209"/>
                      <a:pt x="9" y="210"/>
                    </a:cubicBezTo>
                    <a:cubicBezTo>
                      <a:pt x="9" y="211"/>
                      <a:pt x="8" y="211"/>
                      <a:pt x="8" y="212"/>
                    </a:cubicBezTo>
                    <a:cubicBezTo>
                      <a:pt x="8" y="214"/>
                      <a:pt x="7" y="217"/>
                      <a:pt x="7" y="219"/>
                    </a:cubicBezTo>
                    <a:cubicBezTo>
                      <a:pt x="8" y="219"/>
                      <a:pt x="8" y="219"/>
                      <a:pt x="8" y="218"/>
                    </a:cubicBezTo>
                    <a:cubicBezTo>
                      <a:pt x="9" y="218"/>
                      <a:pt x="9" y="219"/>
                      <a:pt x="9" y="219"/>
                    </a:cubicBezTo>
                    <a:cubicBezTo>
                      <a:pt x="8" y="220"/>
                      <a:pt x="8" y="221"/>
                      <a:pt x="7" y="221"/>
                    </a:cubicBezTo>
                    <a:cubicBezTo>
                      <a:pt x="7" y="223"/>
                      <a:pt x="6" y="225"/>
                      <a:pt x="6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7" y="227"/>
                      <a:pt x="8" y="227"/>
                      <a:pt x="7" y="228"/>
                    </a:cubicBezTo>
                    <a:cubicBezTo>
                      <a:pt x="7" y="228"/>
                      <a:pt x="6" y="229"/>
                      <a:pt x="6" y="229"/>
                    </a:cubicBezTo>
                    <a:cubicBezTo>
                      <a:pt x="6" y="231"/>
                      <a:pt x="5" y="234"/>
                      <a:pt x="5" y="236"/>
                    </a:cubicBezTo>
                    <a:cubicBezTo>
                      <a:pt x="5" y="236"/>
                      <a:pt x="5" y="236"/>
                      <a:pt x="5" y="236"/>
                    </a:cubicBezTo>
                    <a:cubicBezTo>
                      <a:pt x="5" y="237"/>
                      <a:pt x="5" y="239"/>
                      <a:pt x="4" y="241"/>
                    </a:cubicBezTo>
                    <a:cubicBezTo>
                      <a:pt x="5" y="241"/>
                      <a:pt x="5" y="241"/>
                      <a:pt x="5" y="240"/>
                    </a:cubicBezTo>
                    <a:cubicBezTo>
                      <a:pt x="6" y="240"/>
                      <a:pt x="6" y="241"/>
                      <a:pt x="6" y="241"/>
                    </a:cubicBezTo>
                    <a:cubicBezTo>
                      <a:pt x="5" y="242"/>
                      <a:pt x="5" y="243"/>
                      <a:pt x="4" y="244"/>
                    </a:cubicBezTo>
                    <a:cubicBezTo>
                      <a:pt x="4" y="246"/>
                      <a:pt x="3" y="248"/>
                      <a:pt x="3" y="250"/>
                    </a:cubicBezTo>
                    <a:cubicBezTo>
                      <a:pt x="4" y="250"/>
                      <a:pt x="4" y="251"/>
                      <a:pt x="4" y="251"/>
                    </a:cubicBezTo>
                    <a:cubicBezTo>
                      <a:pt x="3" y="251"/>
                      <a:pt x="3" y="252"/>
                      <a:pt x="3" y="252"/>
                    </a:cubicBezTo>
                    <a:cubicBezTo>
                      <a:pt x="2" y="254"/>
                      <a:pt x="2" y="256"/>
                      <a:pt x="2" y="257"/>
                    </a:cubicBezTo>
                    <a:cubicBezTo>
                      <a:pt x="2" y="257"/>
                      <a:pt x="2" y="257"/>
                      <a:pt x="2" y="257"/>
                    </a:cubicBezTo>
                    <a:cubicBezTo>
                      <a:pt x="3" y="257"/>
                      <a:pt x="4" y="258"/>
                      <a:pt x="3" y="258"/>
                    </a:cubicBezTo>
                    <a:cubicBezTo>
                      <a:pt x="3" y="259"/>
                      <a:pt x="2" y="259"/>
                      <a:pt x="2" y="259"/>
                    </a:cubicBezTo>
                    <a:cubicBezTo>
                      <a:pt x="1" y="261"/>
                      <a:pt x="1" y="263"/>
                      <a:pt x="1" y="265"/>
                    </a:cubicBezTo>
                    <a:cubicBezTo>
                      <a:pt x="2" y="265"/>
                      <a:pt x="2" y="264"/>
                      <a:pt x="3" y="264"/>
                    </a:cubicBezTo>
                    <a:cubicBezTo>
                      <a:pt x="4" y="264"/>
                      <a:pt x="4" y="264"/>
                      <a:pt x="4" y="265"/>
                    </a:cubicBezTo>
                    <a:cubicBezTo>
                      <a:pt x="3" y="266"/>
                      <a:pt x="2" y="268"/>
                      <a:pt x="1" y="269"/>
                    </a:cubicBezTo>
                    <a:cubicBezTo>
                      <a:pt x="1" y="270"/>
                      <a:pt x="0" y="272"/>
                      <a:pt x="0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5"/>
                      <a:pt x="2" y="274"/>
                      <a:pt x="1" y="276"/>
                    </a:cubicBezTo>
                    <a:cubicBezTo>
                      <a:pt x="1" y="276"/>
                      <a:pt x="1" y="276"/>
                      <a:pt x="1" y="276"/>
                    </a:cubicBezTo>
                    <a:cubicBezTo>
                      <a:pt x="2" y="277"/>
                      <a:pt x="4" y="277"/>
                      <a:pt x="5" y="275"/>
                    </a:cubicBezTo>
                    <a:cubicBezTo>
                      <a:pt x="5" y="275"/>
                      <a:pt x="5" y="275"/>
                      <a:pt x="5" y="274"/>
                    </a:cubicBezTo>
                    <a:cubicBezTo>
                      <a:pt x="7" y="252"/>
                      <a:pt x="12" y="230"/>
                      <a:pt x="13" y="207"/>
                    </a:cubicBezTo>
                    <a:cubicBezTo>
                      <a:pt x="15" y="184"/>
                      <a:pt x="16" y="160"/>
                      <a:pt x="17" y="136"/>
                    </a:cubicBezTo>
                    <a:cubicBezTo>
                      <a:pt x="19" y="113"/>
                      <a:pt x="22" y="90"/>
                      <a:pt x="24" y="67"/>
                    </a:cubicBezTo>
                    <a:cubicBezTo>
                      <a:pt x="25" y="45"/>
                      <a:pt x="29" y="2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0"/>
                      <a:pt x="20" y="0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0" name="Freeform 4861"/>
              <p:cNvSpPr/>
              <p:nvPr/>
            </p:nvSpPr>
            <p:spPr bwMode="auto">
              <a:xfrm>
                <a:off x="-2301082" y="2335212"/>
                <a:ext cx="4763" cy="7938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2" y="1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1" name="Freeform 4862"/>
              <p:cNvSpPr/>
              <p:nvPr/>
            </p:nvSpPr>
            <p:spPr bwMode="auto">
              <a:xfrm>
                <a:off x="-2342357" y="2816224"/>
                <a:ext cx="3175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2" name="Freeform 4863"/>
              <p:cNvSpPr/>
              <p:nvPr/>
            </p:nvSpPr>
            <p:spPr bwMode="auto">
              <a:xfrm>
                <a:off x="-2304257" y="2370137"/>
                <a:ext cx="3175" cy="317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3" name="Freeform 4864"/>
              <p:cNvSpPr/>
              <p:nvPr/>
            </p:nvSpPr>
            <p:spPr bwMode="auto">
              <a:xfrm>
                <a:off x="-2137569" y="2119312"/>
                <a:ext cx="1588" cy="317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4" name="Freeform 4865"/>
              <p:cNvSpPr/>
              <p:nvPr/>
            </p:nvSpPr>
            <p:spPr bwMode="auto">
              <a:xfrm>
                <a:off x="-2143919" y="2179637"/>
                <a:ext cx="3175" cy="317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5" name="Freeform 4866"/>
              <p:cNvSpPr/>
              <p:nvPr/>
            </p:nvSpPr>
            <p:spPr bwMode="auto">
              <a:xfrm>
                <a:off x="-2162969" y="2381249"/>
                <a:ext cx="4763" cy="3175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6" name="Freeform 4867"/>
              <p:cNvSpPr/>
              <p:nvPr/>
            </p:nvSpPr>
            <p:spPr bwMode="auto">
              <a:xfrm>
                <a:off x="-2135982" y="2078037"/>
                <a:ext cx="3175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7" name="Freeform 4868"/>
              <p:cNvSpPr/>
              <p:nvPr/>
            </p:nvSpPr>
            <p:spPr bwMode="auto">
              <a:xfrm>
                <a:off x="-2215357" y="2044699"/>
                <a:ext cx="82550" cy="771525"/>
              </a:xfrm>
              <a:custGeom>
                <a:avLst/>
                <a:gdLst>
                  <a:gd name="T0" fmla="*/ 10 w 30"/>
                  <a:gd name="T1" fmla="*/ 205 h 279"/>
                  <a:gd name="T2" fmla="*/ 5 w 30"/>
                  <a:gd name="T3" fmla="*/ 276 h 279"/>
                  <a:gd name="T4" fmla="*/ 6 w 30"/>
                  <a:gd name="T5" fmla="*/ 273 h 279"/>
                  <a:gd name="T6" fmla="*/ 7 w 30"/>
                  <a:gd name="T7" fmla="*/ 267 h 279"/>
                  <a:gd name="T8" fmla="*/ 7 w 30"/>
                  <a:gd name="T9" fmla="*/ 262 h 279"/>
                  <a:gd name="T10" fmla="*/ 8 w 30"/>
                  <a:gd name="T11" fmla="*/ 260 h 279"/>
                  <a:gd name="T12" fmla="*/ 6 w 30"/>
                  <a:gd name="T13" fmla="*/ 255 h 279"/>
                  <a:gd name="T14" fmla="*/ 8 w 30"/>
                  <a:gd name="T15" fmla="*/ 248 h 279"/>
                  <a:gd name="T16" fmla="*/ 10 w 30"/>
                  <a:gd name="T17" fmla="*/ 240 h 279"/>
                  <a:gd name="T18" fmla="*/ 11 w 30"/>
                  <a:gd name="T19" fmla="*/ 237 h 279"/>
                  <a:gd name="T20" fmla="*/ 8 w 30"/>
                  <a:gd name="T21" fmla="*/ 233 h 279"/>
                  <a:gd name="T22" fmla="*/ 11 w 30"/>
                  <a:gd name="T23" fmla="*/ 226 h 279"/>
                  <a:gd name="T24" fmla="*/ 13 w 30"/>
                  <a:gd name="T25" fmla="*/ 222 h 279"/>
                  <a:gd name="T26" fmla="*/ 13 w 30"/>
                  <a:gd name="T27" fmla="*/ 221 h 279"/>
                  <a:gd name="T28" fmla="*/ 12 w 30"/>
                  <a:gd name="T29" fmla="*/ 214 h 279"/>
                  <a:gd name="T30" fmla="*/ 14 w 30"/>
                  <a:gd name="T31" fmla="*/ 209 h 279"/>
                  <a:gd name="T32" fmla="*/ 15 w 30"/>
                  <a:gd name="T33" fmla="*/ 204 h 279"/>
                  <a:gd name="T34" fmla="*/ 15 w 30"/>
                  <a:gd name="T35" fmla="*/ 203 h 279"/>
                  <a:gd name="T36" fmla="*/ 13 w 30"/>
                  <a:gd name="T37" fmla="*/ 196 h 279"/>
                  <a:gd name="T38" fmla="*/ 15 w 30"/>
                  <a:gd name="T39" fmla="*/ 188 h 279"/>
                  <a:gd name="T40" fmla="*/ 17 w 30"/>
                  <a:gd name="T41" fmla="*/ 180 h 279"/>
                  <a:gd name="T42" fmla="*/ 18 w 30"/>
                  <a:gd name="T43" fmla="*/ 178 h 279"/>
                  <a:gd name="T44" fmla="*/ 16 w 30"/>
                  <a:gd name="T45" fmla="*/ 172 h 279"/>
                  <a:gd name="T46" fmla="*/ 17 w 30"/>
                  <a:gd name="T47" fmla="*/ 165 h 279"/>
                  <a:gd name="T48" fmla="*/ 19 w 30"/>
                  <a:gd name="T49" fmla="*/ 156 h 279"/>
                  <a:gd name="T50" fmla="*/ 19 w 30"/>
                  <a:gd name="T51" fmla="*/ 155 h 279"/>
                  <a:gd name="T52" fmla="*/ 17 w 30"/>
                  <a:gd name="T53" fmla="*/ 152 h 279"/>
                  <a:gd name="T54" fmla="*/ 18 w 30"/>
                  <a:gd name="T55" fmla="*/ 147 h 279"/>
                  <a:gd name="T56" fmla="*/ 20 w 30"/>
                  <a:gd name="T57" fmla="*/ 141 h 279"/>
                  <a:gd name="T58" fmla="*/ 16 w 30"/>
                  <a:gd name="T59" fmla="*/ 138 h 279"/>
                  <a:gd name="T60" fmla="*/ 19 w 30"/>
                  <a:gd name="T61" fmla="*/ 132 h 279"/>
                  <a:gd name="T62" fmla="*/ 21 w 30"/>
                  <a:gd name="T63" fmla="*/ 124 h 279"/>
                  <a:gd name="T64" fmla="*/ 21 w 30"/>
                  <a:gd name="T65" fmla="*/ 120 h 279"/>
                  <a:gd name="T66" fmla="*/ 20 w 30"/>
                  <a:gd name="T67" fmla="*/ 115 h 279"/>
                  <a:gd name="T68" fmla="*/ 21 w 30"/>
                  <a:gd name="T69" fmla="*/ 109 h 279"/>
                  <a:gd name="T70" fmla="*/ 23 w 30"/>
                  <a:gd name="T71" fmla="*/ 98 h 279"/>
                  <a:gd name="T72" fmla="*/ 23 w 30"/>
                  <a:gd name="T73" fmla="*/ 96 h 279"/>
                  <a:gd name="T74" fmla="*/ 22 w 30"/>
                  <a:gd name="T75" fmla="*/ 92 h 279"/>
                  <a:gd name="T76" fmla="*/ 22 w 30"/>
                  <a:gd name="T77" fmla="*/ 85 h 279"/>
                  <a:gd name="T78" fmla="*/ 24 w 30"/>
                  <a:gd name="T79" fmla="*/ 77 h 279"/>
                  <a:gd name="T80" fmla="*/ 24 w 30"/>
                  <a:gd name="T81" fmla="*/ 75 h 279"/>
                  <a:gd name="T82" fmla="*/ 25 w 30"/>
                  <a:gd name="T83" fmla="*/ 71 h 279"/>
                  <a:gd name="T84" fmla="*/ 23 w 30"/>
                  <a:gd name="T85" fmla="*/ 66 h 279"/>
                  <a:gd name="T86" fmla="*/ 24 w 30"/>
                  <a:gd name="T87" fmla="*/ 59 h 279"/>
                  <a:gd name="T88" fmla="*/ 27 w 30"/>
                  <a:gd name="T89" fmla="*/ 51 h 279"/>
                  <a:gd name="T90" fmla="*/ 27 w 30"/>
                  <a:gd name="T91" fmla="*/ 48 h 279"/>
                  <a:gd name="T92" fmla="*/ 24 w 30"/>
                  <a:gd name="T93" fmla="*/ 44 h 279"/>
                  <a:gd name="T94" fmla="*/ 28 w 30"/>
                  <a:gd name="T95" fmla="*/ 42 h 279"/>
                  <a:gd name="T96" fmla="*/ 25 w 30"/>
                  <a:gd name="T97" fmla="*/ 37 h 279"/>
                  <a:gd name="T98" fmla="*/ 26 w 30"/>
                  <a:gd name="T99" fmla="*/ 30 h 279"/>
                  <a:gd name="T100" fmla="*/ 29 w 30"/>
                  <a:gd name="T101" fmla="*/ 21 h 279"/>
                  <a:gd name="T102" fmla="*/ 30 w 30"/>
                  <a:gd name="T103" fmla="*/ 18 h 279"/>
                  <a:gd name="T104" fmla="*/ 27 w 30"/>
                  <a:gd name="T105" fmla="*/ 14 h 279"/>
                  <a:gd name="T106" fmla="*/ 28 w 30"/>
                  <a:gd name="T107" fmla="*/ 8 h 279"/>
                  <a:gd name="T108" fmla="*/ 30 w 30"/>
                  <a:gd name="T109" fmla="*/ 4 h 279"/>
                  <a:gd name="T110" fmla="*/ 24 w 30"/>
                  <a:gd name="T111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" h="279">
                    <a:moveTo>
                      <a:pt x="20" y="66"/>
                    </a:moveTo>
                    <a:cubicBezTo>
                      <a:pt x="18" y="88"/>
                      <a:pt x="17" y="111"/>
                      <a:pt x="15" y="134"/>
                    </a:cubicBezTo>
                    <a:cubicBezTo>
                      <a:pt x="14" y="158"/>
                      <a:pt x="13" y="181"/>
                      <a:pt x="10" y="205"/>
                    </a:cubicBezTo>
                    <a:cubicBezTo>
                      <a:pt x="7" y="228"/>
                      <a:pt x="4" y="251"/>
                      <a:pt x="0" y="274"/>
                    </a:cubicBezTo>
                    <a:cubicBezTo>
                      <a:pt x="0" y="275"/>
                      <a:pt x="0" y="275"/>
                      <a:pt x="0" y="275"/>
                    </a:cubicBezTo>
                    <a:cubicBezTo>
                      <a:pt x="1" y="278"/>
                      <a:pt x="5" y="279"/>
                      <a:pt x="5" y="276"/>
                    </a:cubicBezTo>
                    <a:cubicBezTo>
                      <a:pt x="5" y="275"/>
                      <a:pt x="5" y="275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6" y="273"/>
                      <a:pt x="6" y="273"/>
                    </a:cubicBezTo>
                    <a:cubicBezTo>
                      <a:pt x="5" y="273"/>
                      <a:pt x="5" y="272"/>
                      <a:pt x="5" y="272"/>
                    </a:cubicBezTo>
                    <a:cubicBezTo>
                      <a:pt x="6" y="272"/>
                      <a:pt x="6" y="272"/>
                      <a:pt x="6" y="271"/>
                    </a:cubicBezTo>
                    <a:cubicBezTo>
                      <a:pt x="6" y="270"/>
                      <a:pt x="6" y="268"/>
                      <a:pt x="7" y="267"/>
                    </a:cubicBezTo>
                    <a:cubicBezTo>
                      <a:pt x="6" y="266"/>
                      <a:pt x="6" y="266"/>
                      <a:pt x="7" y="266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4"/>
                      <a:pt x="7" y="263"/>
                      <a:pt x="7" y="262"/>
                    </a:cubicBezTo>
                    <a:cubicBezTo>
                      <a:pt x="7" y="262"/>
                      <a:pt x="7" y="262"/>
                      <a:pt x="6" y="262"/>
                    </a:cubicBezTo>
                    <a:cubicBezTo>
                      <a:pt x="6" y="262"/>
                      <a:pt x="6" y="261"/>
                      <a:pt x="6" y="261"/>
                    </a:cubicBezTo>
                    <a:cubicBezTo>
                      <a:pt x="7" y="261"/>
                      <a:pt x="7" y="260"/>
                      <a:pt x="8" y="260"/>
                    </a:cubicBezTo>
                    <a:cubicBezTo>
                      <a:pt x="8" y="259"/>
                      <a:pt x="8" y="257"/>
                      <a:pt x="8" y="256"/>
                    </a:cubicBezTo>
                    <a:cubicBezTo>
                      <a:pt x="8" y="256"/>
                      <a:pt x="7" y="256"/>
                      <a:pt x="7" y="256"/>
                    </a:cubicBezTo>
                    <a:cubicBezTo>
                      <a:pt x="6" y="256"/>
                      <a:pt x="5" y="255"/>
                      <a:pt x="6" y="255"/>
                    </a:cubicBezTo>
                    <a:cubicBezTo>
                      <a:pt x="7" y="255"/>
                      <a:pt x="8" y="254"/>
                      <a:pt x="9" y="254"/>
                    </a:cubicBezTo>
                    <a:cubicBezTo>
                      <a:pt x="9" y="252"/>
                      <a:pt x="9" y="249"/>
                      <a:pt x="9" y="247"/>
                    </a:cubicBezTo>
                    <a:cubicBezTo>
                      <a:pt x="9" y="247"/>
                      <a:pt x="8" y="248"/>
                      <a:pt x="8" y="248"/>
                    </a:cubicBezTo>
                    <a:cubicBezTo>
                      <a:pt x="7" y="248"/>
                      <a:pt x="7" y="247"/>
                      <a:pt x="7" y="246"/>
                    </a:cubicBezTo>
                    <a:cubicBezTo>
                      <a:pt x="8" y="246"/>
                      <a:pt x="9" y="246"/>
                      <a:pt x="10" y="245"/>
                    </a:cubicBezTo>
                    <a:cubicBezTo>
                      <a:pt x="10" y="243"/>
                      <a:pt x="10" y="242"/>
                      <a:pt x="10" y="240"/>
                    </a:cubicBezTo>
                    <a:cubicBezTo>
                      <a:pt x="10" y="240"/>
                      <a:pt x="9" y="240"/>
                      <a:pt x="8" y="240"/>
                    </a:cubicBezTo>
                    <a:cubicBezTo>
                      <a:pt x="7" y="240"/>
                      <a:pt x="7" y="239"/>
                      <a:pt x="8" y="239"/>
                    </a:cubicBezTo>
                    <a:cubicBezTo>
                      <a:pt x="9" y="238"/>
                      <a:pt x="10" y="238"/>
                      <a:pt x="11" y="237"/>
                    </a:cubicBezTo>
                    <a:cubicBezTo>
                      <a:pt x="11" y="236"/>
                      <a:pt x="11" y="234"/>
                      <a:pt x="11" y="233"/>
                    </a:cubicBezTo>
                    <a:cubicBezTo>
                      <a:pt x="11" y="233"/>
                      <a:pt x="10" y="233"/>
                      <a:pt x="9" y="234"/>
                    </a:cubicBezTo>
                    <a:cubicBezTo>
                      <a:pt x="8" y="234"/>
                      <a:pt x="8" y="233"/>
                      <a:pt x="8" y="233"/>
                    </a:cubicBezTo>
                    <a:cubicBezTo>
                      <a:pt x="9" y="232"/>
                      <a:pt x="10" y="231"/>
                      <a:pt x="11" y="231"/>
                    </a:cubicBezTo>
                    <a:cubicBezTo>
                      <a:pt x="12" y="229"/>
                      <a:pt x="12" y="228"/>
                      <a:pt x="12" y="226"/>
                    </a:cubicBezTo>
                    <a:cubicBezTo>
                      <a:pt x="12" y="226"/>
                      <a:pt x="11" y="226"/>
                      <a:pt x="11" y="226"/>
                    </a:cubicBezTo>
                    <a:cubicBezTo>
                      <a:pt x="10" y="226"/>
                      <a:pt x="10" y="225"/>
                      <a:pt x="11" y="225"/>
                    </a:cubicBezTo>
                    <a:cubicBezTo>
                      <a:pt x="11" y="225"/>
                      <a:pt x="12" y="224"/>
                      <a:pt x="12" y="224"/>
                    </a:cubicBezTo>
                    <a:cubicBezTo>
                      <a:pt x="12" y="223"/>
                      <a:pt x="12" y="223"/>
                      <a:pt x="13" y="222"/>
                    </a:cubicBezTo>
                    <a:cubicBezTo>
                      <a:pt x="12" y="222"/>
                      <a:pt x="12" y="222"/>
                      <a:pt x="12" y="222"/>
                    </a:cubicBezTo>
                    <a:cubicBezTo>
                      <a:pt x="12" y="222"/>
                      <a:pt x="11" y="221"/>
                      <a:pt x="12" y="221"/>
                    </a:cubicBezTo>
                    <a:cubicBezTo>
                      <a:pt x="12" y="221"/>
                      <a:pt x="12" y="221"/>
                      <a:pt x="13" y="221"/>
                    </a:cubicBezTo>
                    <a:cubicBezTo>
                      <a:pt x="13" y="219"/>
                      <a:pt x="13" y="217"/>
                      <a:pt x="14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2" y="215"/>
                      <a:pt x="12" y="214"/>
                      <a:pt x="12" y="214"/>
                    </a:cubicBezTo>
                    <a:cubicBezTo>
                      <a:pt x="13" y="213"/>
                      <a:pt x="13" y="213"/>
                      <a:pt x="14" y="213"/>
                    </a:cubicBezTo>
                    <a:cubicBezTo>
                      <a:pt x="14" y="212"/>
                      <a:pt x="14" y="210"/>
                      <a:pt x="14" y="209"/>
                    </a:cubicBezTo>
                    <a:cubicBezTo>
                      <a:pt x="14" y="209"/>
                      <a:pt x="14" y="209"/>
                      <a:pt x="14" y="209"/>
                    </a:cubicBezTo>
                    <a:cubicBezTo>
                      <a:pt x="13" y="210"/>
                      <a:pt x="13" y="209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7"/>
                      <a:pt x="15" y="205"/>
                      <a:pt x="15" y="204"/>
                    </a:cubicBezTo>
                    <a:cubicBezTo>
                      <a:pt x="15" y="204"/>
                      <a:pt x="15" y="204"/>
                      <a:pt x="15" y="204"/>
                    </a:cubicBezTo>
                    <a:cubicBezTo>
                      <a:pt x="14" y="205"/>
                      <a:pt x="13" y="204"/>
                      <a:pt x="14" y="203"/>
                    </a:cubicBezTo>
                    <a:cubicBezTo>
                      <a:pt x="14" y="203"/>
                      <a:pt x="15" y="203"/>
                      <a:pt x="15" y="203"/>
                    </a:cubicBezTo>
                    <a:cubicBezTo>
                      <a:pt x="15" y="200"/>
                      <a:pt x="16" y="198"/>
                      <a:pt x="16" y="196"/>
                    </a:cubicBezTo>
                    <a:cubicBezTo>
                      <a:pt x="15" y="196"/>
                      <a:pt x="14" y="197"/>
                      <a:pt x="13" y="197"/>
                    </a:cubicBezTo>
                    <a:cubicBezTo>
                      <a:pt x="13" y="197"/>
                      <a:pt x="12" y="196"/>
                      <a:pt x="13" y="196"/>
                    </a:cubicBezTo>
                    <a:cubicBezTo>
                      <a:pt x="14" y="195"/>
                      <a:pt x="15" y="194"/>
                      <a:pt x="16" y="193"/>
                    </a:cubicBezTo>
                    <a:cubicBezTo>
                      <a:pt x="16" y="191"/>
                      <a:pt x="17" y="190"/>
                      <a:pt x="17" y="188"/>
                    </a:cubicBezTo>
                    <a:cubicBezTo>
                      <a:pt x="16" y="188"/>
                      <a:pt x="16" y="188"/>
                      <a:pt x="15" y="188"/>
                    </a:cubicBezTo>
                    <a:cubicBezTo>
                      <a:pt x="15" y="188"/>
                      <a:pt x="14" y="187"/>
                      <a:pt x="15" y="187"/>
                    </a:cubicBezTo>
                    <a:cubicBezTo>
                      <a:pt x="15" y="187"/>
                      <a:pt x="16" y="186"/>
                      <a:pt x="17" y="186"/>
                    </a:cubicBezTo>
                    <a:cubicBezTo>
                      <a:pt x="17" y="184"/>
                      <a:pt x="17" y="182"/>
                      <a:pt x="17" y="180"/>
                    </a:cubicBezTo>
                    <a:cubicBezTo>
                      <a:pt x="17" y="180"/>
                      <a:pt x="16" y="180"/>
                      <a:pt x="16" y="181"/>
                    </a:cubicBezTo>
                    <a:cubicBezTo>
                      <a:pt x="15" y="181"/>
                      <a:pt x="15" y="180"/>
                      <a:pt x="15" y="179"/>
                    </a:cubicBezTo>
                    <a:cubicBezTo>
                      <a:pt x="16" y="179"/>
                      <a:pt x="17" y="178"/>
                      <a:pt x="18" y="178"/>
                    </a:cubicBezTo>
                    <a:cubicBezTo>
                      <a:pt x="18" y="176"/>
                      <a:pt x="18" y="174"/>
                      <a:pt x="18" y="172"/>
                    </a:cubicBezTo>
                    <a:cubicBezTo>
                      <a:pt x="17" y="173"/>
                      <a:pt x="17" y="173"/>
                      <a:pt x="16" y="173"/>
                    </a:cubicBezTo>
                    <a:cubicBezTo>
                      <a:pt x="16" y="173"/>
                      <a:pt x="15" y="172"/>
                      <a:pt x="16" y="172"/>
                    </a:cubicBezTo>
                    <a:cubicBezTo>
                      <a:pt x="17" y="171"/>
                      <a:pt x="17" y="171"/>
                      <a:pt x="18" y="170"/>
                    </a:cubicBezTo>
                    <a:cubicBezTo>
                      <a:pt x="18" y="168"/>
                      <a:pt x="18" y="166"/>
                      <a:pt x="19" y="164"/>
                    </a:cubicBezTo>
                    <a:cubicBezTo>
                      <a:pt x="18" y="164"/>
                      <a:pt x="18" y="165"/>
                      <a:pt x="17" y="165"/>
                    </a:cubicBezTo>
                    <a:cubicBezTo>
                      <a:pt x="16" y="165"/>
                      <a:pt x="16" y="164"/>
                      <a:pt x="16" y="164"/>
                    </a:cubicBezTo>
                    <a:cubicBezTo>
                      <a:pt x="17" y="163"/>
                      <a:pt x="18" y="163"/>
                      <a:pt x="19" y="162"/>
                    </a:cubicBezTo>
                    <a:cubicBezTo>
                      <a:pt x="19" y="160"/>
                      <a:pt x="19" y="158"/>
                      <a:pt x="19" y="156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6" y="158"/>
                      <a:pt x="16" y="157"/>
                      <a:pt x="16" y="156"/>
                    </a:cubicBezTo>
                    <a:cubicBezTo>
                      <a:pt x="17" y="156"/>
                      <a:pt x="18" y="155"/>
                      <a:pt x="19" y="155"/>
                    </a:cubicBezTo>
                    <a:cubicBezTo>
                      <a:pt x="19" y="154"/>
                      <a:pt x="19" y="153"/>
                      <a:pt x="19" y="152"/>
                    </a:cubicBezTo>
                    <a:cubicBezTo>
                      <a:pt x="19" y="152"/>
                      <a:pt x="18" y="153"/>
                      <a:pt x="18" y="153"/>
                    </a:cubicBezTo>
                    <a:cubicBezTo>
                      <a:pt x="17" y="153"/>
                      <a:pt x="16" y="152"/>
                      <a:pt x="17" y="152"/>
                    </a:cubicBezTo>
                    <a:cubicBezTo>
                      <a:pt x="18" y="151"/>
                      <a:pt x="19" y="150"/>
                      <a:pt x="20" y="150"/>
                    </a:cubicBezTo>
                    <a:cubicBezTo>
                      <a:pt x="20" y="149"/>
                      <a:pt x="20" y="147"/>
                      <a:pt x="20" y="146"/>
                    </a:cubicBezTo>
                    <a:cubicBezTo>
                      <a:pt x="19" y="146"/>
                      <a:pt x="18" y="147"/>
                      <a:pt x="18" y="147"/>
                    </a:cubicBezTo>
                    <a:cubicBezTo>
                      <a:pt x="17" y="147"/>
                      <a:pt x="16" y="146"/>
                      <a:pt x="17" y="146"/>
                    </a:cubicBezTo>
                    <a:cubicBezTo>
                      <a:pt x="18" y="145"/>
                      <a:pt x="19" y="145"/>
                      <a:pt x="20" y="144"/>
                    </a:cubicBezTo>
                    <a:cubicBezTo>
                      <a:pt x="20" y="143"/>
                      <a:pt x="20" y="142"/>
                      <a:pt x="20" y="141"/>
                    </a:cubicBezTo>
                    <a:cubicBezTo>
                      <a:pt x="20" y="140"/>
                      <a:pt x="20" y="139"/>
                      <a:pt x="20" y="138"/>
                    </a:cubicBezTo>
                    <a:cubicBezTo>
                      <a:pt x="19" y="138"/>
                      <a:pt x="18" y="139"/>
                      <a:pt x="17" y="139"/>
                    </a:cubicBezTo>
                    <a:cubicBezTo>
                      <a:pt x="16" y="139"/>
                      <a:pt x="16" y="138"/>
                      <a:pt x="16" y="138"/>
                    </a:cubicBezTo>
                    <a:cubicBezTo>
                      <a:pt x="18" y="137"/>
                      <a:pt x="19" y="136"/>
                      <a:pt x="20" y="135"/>
                    </a:cubicBezTo>
                    <a:cubicBezTo>
                      <a:pt x="21" y="134"/>
                      <a:pt x="21" y="133"/>
                      <a:pt x="21" y="132"/>
                    </a:cubicBezTo>
                    <a:cubicBezTo>
                      <a:pt x="20" y="132"/>
                      <a:pt x="20" y="132"/>
                      <a:pt x="19" y="132"/>
                    </a:cubicBezTo>
                    <a:cubicBezTo>
                      <a:pt x="19" y="132"/>
                      <a:pt x="18" y="131"/>
                      <a:pt x="19" y="131"/>
                    </a:cubicBezTo>
                    <a:cubicBezTo>
                      <a:pt x="19" y="130"/>
                      <a:pt x="20" y="130"/>
                      <a:pt x="21" y="129"/>
                    </a:cubicBezTo>
                    <a:cubicBezTo>
                      <a:pt x="21" y="127"/>
                      <a:pt x="21" y="125"/>
                      <a:pt x="21" y="124"/>
                    </a:cubicBezTo>
                    <a:cubicBezTo>
                      <a:pt x="20" y="124"/>
                      <a:pt x="20" y="124"/>
                      <a:pt x="19" y="125"/>
                    </a:cubicBezTo>
                    <a:cubicBezTo>
                      <a:pt x="18" y="125"/>
                      <a:pt x="18" y="124"/>
                      <a:pt x="18" y="123"/>
                    </a:cubicBezTo>
                    <a:cubicBezTo>
                      <a:pt x="19" y="122"/>
                      <a:pt x="20" y="121"/>
                      <a:pt x="21" y="120"/>
                    </a:cubicBezTo>
                    <a:cubicBezTo>
                      <a:pt x="21" y="119"/>
                      <a:pt x="22" y="117"/>
                      <a:pt x="22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19" y="115"/>
                      <a:pt x="20" y="115"/>
                    </a:cubicBezTo>
                    <a:cubicBezTo>
                      <a:pt x="21" y="114"/>
                      <a:pt x="21" y="114"/>
                      <a:pt x="22" y="114"/>
                    </a:cubicBezTo>
                    <a:cubicBezTo>
                      <a:pt x="22" y="112"/>
                      <a:pt x="22" y="110"/>
                      <a:pt x="22" y="109"/>
                    </a:cubicBezTo>
                    <a:cubicBezTo>
                      <a:pt x="22" y="109"/>
                      <a:pt x="21" y="109"/>
                      <a:pt x="21" y="109"/>
                    </a:cubicBezTo>
                    <a:cubicBezTo>
                      <a:pt x="20" y="110"/>
                      <a:pt x="19" y="109"/>
                      <a:pt x="20" y="108"/>
                    </a:cubicBezTo>
                    <a:cubicBezTo>
                      <a:pt x="21" y="108"/>
                      <a:pt x="21" y="107"/>
                      <a:pt x="22" y="107"/>
                    </a:cubicBezTo>
                    <a:cubicBezTo>
                      <a:pt x="22" y="104"/>
                      <a:pt x="23" y="101"/>
                      <a:pt x="23" y="98"/>
                    </a:cubicBezTo>
                    <a:cubicBezTo>
                      <a:pt x="22" y="98"/>
                      <a:pt x="21" y="98"/>
                      <a:pt x="21" y="99"/>
                    </a:cubicBezTo>
                    <a:cubicBezTo>
                      <a:pt x="20" y="99"/>
                      <a:pt x="20" y="98"/>
                      <a:pt x="20" y="97"/>
                    </a:cubicBezTo>
                    <a:cubicBezTo>
                      <a:pt x="21" y="97"/>
                      <a:pt x="22" y="96"/>
                      <a:pt x="23" y="96"/>
                    </a:cubicBezTo>
                    <a:cubicBezTo>
                      <a:pt x="23" y="95"/>
                      <a:pt x="23" y="93"/>
                      <a:pt x="23" y="92"/>
                    </a:cubicBezTo>
                    <a:cubicBezTo>
                      <a:pt x="23" y="92"/>
                      <a:pt x="23" y="93"/>
                      <a:pt x="22" y="93"/>
                    </a:cubicBezTo>
                    <a:cubicBezTo>
                      <a:pt x="22" y="93"/>
                      <a:pt x="21" y="92"/>
                      <a:pt x="22" y="92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88"/>
                      <a:pt x="24" y="86"/>
                      <a:pt x="24" y="84"/>
                    </a:cubicBezTo>
                    <a:cubicBezTo>
                      <a:pt x="23" y="85"/>
                      <a:pt x="22" y="85"/>
                      <a:pt x="22" y="85"/>
                    </a:cubicBezTo>
                    <a:cubicBezTo>
                      <a:pt x="21" y="86"/>
                      <a:pt x="21" y="84"/>
                      <a:pt x="21" y="84"/>
                    </a:cubicBezTo>
                    <a:cubicBezTo>
                      <a:pt x="22" y="83"/>
                      <a:pt x="23" y="83"/>
                      <a:pt x="24" y="82"/>
                    </a:cubicBezTo>
                    <a:cubicBezTo>
                      <a:pt x="24" y="80"/>
                      <a:pt x="24" y="78"/>
                      <a:pt x="24" y="77"/>
                    </a:cubicBezTo>
                    <a:cubicBezTo>
                      <a:pt x="24" y="77"/>
                      <a:pt x="24" y="77"/>
                      <a:pt x="23" y="77"/>
                    </a:cubicBezTo>
                    <a:cubicBezTo>
                      <a:pt x="23" y="77"/>
                      <a:pt x="22" y="76"/>
                      <a:pt x="23" y="76"/>
                    </a:cubicBezTo>
                    <a:cubicBezTo>
                      <a:pt x="23" y="76"/>
                      <a:pt x="24" y="75"/>
                      <a:pt x="24" y="75"/>
                    </a:cubicBezTo>
                    <a:cubicBezTo>
                      <a:pt x="24" y="74"/>
                      <a:pt x="24" y="73"/>
                      <a:pt x="25" y="72"/>
                    </a:cubicBezTo>
                    <a:cubicBezTo>
                      <a:pt x="24" y="73"/>
                      <a:pt x="23" y="72"/>
                      <a:pt x="24" y="71"/>
                    </a:cubicBezTo>
                    <a:cubicBezTo>
                      <a:pt x="24" y="71"/>
                      <a:pt x="24" y="71"/>
                      <a:pt x="25" y="71"/>
                    </a:cubicBezTo>
                    <a:cubicBezTo>
                      <a:pt x="25" y="69"/>
                      <a:pt x="25" y="67"/>
                      <a:pt x="25" y="66"/>
                    </a:cubicBezTo>
                    <a:cubicBezTo>
                      <a:pt x="25" y="66"/>
                      <a:pt x="24" y="66"/>
                      <a:pt x="23" y="67"/>
                    </a:cubicBezTo>
                    <a:cubicBezTo>
                      <a:pt x="23" y="67"/>
                      <a:pt x="22" y="66"/>
                      <a:pt x="23" y="66"/>
                    </a:cubicBezTo>
                    <a:cubicBezTo>
                      <a:pt x="24" y="65"/>
                      <a:pt x="24" y="64"/>
                      <a:pt x="25" y="64"/>
                    </a:cubicBezTo>
                    <a:cubicBezTo>
                      <a:pt x="26" y="62"/>
                      <a:pt x="26" y="60"/>
                      <a:pt x="26" y="58"/>
                    </a:cubicBezTo>
                    <a:cubicBezTo>
                      <a:pt x="25" y="58"/>
                      <a:pt x="25" y="58"/>
                      <a:pt x="24" y="59"/>
                    </a:cubicBezTo>
                    <a:cubicBezTo>
                      <a:pt x="23" y="59"/>
                      <a:pt x="23" y="58"/>
                      <a:pt x="23" y="57"/>
                    </a:cubicBezTo>
                    <a:cubicBezTo>
                      <a:pt x="24" y="57"/>
                      <a:pt x="25" y="56"/>
                      <a:pt x="26" y="56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6" y="51"/>
                      <a:pt x="25" y="52"/>
                      <a:pt x="24" y="52"/>
                    </a:cubicBezTo>
                    <a:cubicBezTo>
                      <a:pt x="23" y="52"/>
                      <a:pt x="23" y="52"/>
                      <a:pt x="23" y="51"/>
                    </a:cubicBezTo>
                    <a:cubicBezTo>
                      <a:pt x="24" y="50"/>
                      <a:pt x="26" y="49"/>
                      <a:pt x="27" y="48"/>
                    </a:cubicBezTo>
                    <a:cubicBezTo>
                      <a:pt x="27" y="47"/>
                      <a:pt x="27" y="45"/>
                      <a:pt x="28" y="44"/>
                    </a:cubicBezTo>
                    <a:cubicBezTo>
                      <a:pt x="27" y="44"/>
                      <a:pt x="26" y="45"/>
                      <a:pt x="25" y="45"/>
                    </a:cubicBezTo>
                    <a:cubicBezTo>
                      <a:pt x="24" y="46"/>
                      <a:pt x="23" y="45"/>
                      <a:pt x="24" y="44"/>
                    </a:cubicBezTo>
                    <a:cubicBezTo>
                      <a:pt x="25" y="44"/>
                      <a:pt x="26" y="43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8" y="42"/>
                    </a:cubicBezTo>
                    <a:cubicBezTo>
                      <a:pt x="28" y="40"/>
                      <a:pt x="28" y="38"/>
                      <a:pt x="28" y="37"/>
                    </a:cubicBezTo>
                    <a:cubicBezTo>
                      <a:pt x="27" y="37"/>
                      <a:pt x="27" y="38"/>
                      <a:pt x="26" y="38"/>
                    </a:cubicBezTo>
                    <a:cubicBezTo>
                      <a:pt x="25" y="39"/>
                      <a:pt x="24" y="38"/>
                      <a:pt x="25" y="37"/>
                    </a:cubicBezTo>
                    <a:cubicBezTo>
                      <a:pt x="26" y="37"/>
                      <a:pt x="27" y="36"/>
                      <a:pt x="28" y="35"/>
                    </a:cubicBezTo>
                    <a:cubicBezTo>
                      <a:pt x="29" y="33"/>
                      <a:pt x="29" y="31"/>
                      <a:pt x="29" y="29"/>
                    </a:cubicBezTo>
                    <a:cubicBezTo>
                      <a:pt x="28" y="29"/>
                      <a:pt x="27" y="29"/>
                      <a:pt x="26" y="30"/>
                    </a:cubicBezTo>
                    <a:cubicBezTo>
                      <a:pt x="26" y="30"/>
                      <a:pt x="25" y="29"/>
                      <a:pt x="26" y="29"/>
                    </a:cubicBezTo>
                    <a:cubicBezTo>
                      <a:pt x="27" y="28"/>
                      <a:pt x="28" y="27"/>
                      <a:pt x="29" y="26"/>
                    </a:cubicBezTo>
                    <a:cubicBezTo>
                      <a:pt x="29" y="24"/>
                      <a:pt x="29" y="23"/>
                      <a:pt x="29" y="21"/>
                    </a:cubicBezTo>
                    <a:cubicBezTo>
                      <a:pt x="29" y="22"/>
                      <a:pt x="28" y="22"/>
                      <a:pt x="27" y="22"/>
                    </a:cubicBezTo>
                    <a:cubicBezTo>
                      <a:pt x="27" y="22"/>
                      <a:pt x="26" y="22"/>
                      <a:pt x="27" y="21"/>
                    </a:cubicBezTo>
                    <a:cubicBezTo>
                      <a:pt x="28" y="20"/>
                      <a:pt x="29" y="19"/>
                      <a:pt x="30" y="18"/>
                    </a:cubicBezTo>
                    <a:cubicBezTo>
                      <a:pt x="30" y="17"/>
                      <a:pt x="30" y="15"/>
                      <a:pt x="30" y="14"/>
                    </a:cubicBezTo>
                    <a:cubicBezTo>
                      <a:pt x="29" y="14"/>
                      <a:pt x="28" y="14"/>
                      <a:pt x="27" y="15"/>
                    </a:cubicBezTo>
                    <a:cubicBezTo>
                      <a:pt x="27" y="15"/>
                      <a:pt x="26" y="14"/>
                      <a:pt x="27" y="14"/>
                    </a:cubicBezTo>
                    <a:cubicBezTo>
                      <a:pt x="28" y="13"/>
                      <a:pt x="29" y="12"/>
                      <a:pt x="30" y="11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7" y="8"/>
                      <a:pt x="27" y="7"/>
                      <a:pt x="28" y="7"/>
                    </a:cubicBezTo>
                    <a:cubicBezTo>
                      <a:pt x="28" y="7"/>
                      <a:pt x="29" y="7"/>
                      <a:pt x="30" y="7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0"/>
                      <a:pt x="24" y="0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25"/>
                      <a:pt x="22" y="45"/>
                      <a:pt x="2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8" name="Freeform 4869"/>
              <p:cNvSpPr>
                <a:spLocks noEditPoints="1"/>
              </p:cNvSpPr>
              <p:nvPr/>
            </p:nvSpPr>
            <p:spPr bwMode="auto">
              <a:xfrm>
                <a:off x="-2715419" y="2063749"/>
                <a:ext cx="441325" cy="390525"/>
              </a:xfrm>
              <a:custGeom>
                <a:avLst/>
                <a:gdLst>
                  <a:gd name="T0" fmla="*/ 10 w 160"/>
                  <a:gd name="T1" fmla="*/ 76 h 141"/>
                  <a:gd name="T2" fmla="*/ 35 w 160"/>
                  <a:gd name="T3" fmla="*/ 51 h 141"/>
                  <a:gd name="T4" fmla="*/ 74 w 160"/>
                  <a:gd name="T5" fmla="*/ 14 h 141"/>
                  <a:gd name="T6" fmla="*/ 4 w 160"/>
                  <a:gd name="T7" fmla="*/ 70 h 141"/>
                  <a:gd name="T8" fmla="*/ 60 w 160"/>
                  <a:gd name="T9" fmla="*/ 20 h 141"/>
                  <a:gd name="T10" fmla="*/ 23 w 160"/>
                  <a:gd name="T11" fmla="*/ 45 h 141"/>
                  <a:gd name="T12" fmla="*/ 30 w 160"/>
                  <a:gd name="T13" fmla="*/ 41 h 141"/>
                  <a:gd name="T14" fmla="*/ 6 w 160"/>
                  <a:gd name="T15" fmla="*/ 67 h 141"/>
                  <a:gd name="T16" fmla="*/ 37 w 160"/>
                  <a:gd name="T17" fmla="*/ 43 h 141"/>
                  <a:gd name="T18" fmla="*/ 68 w 160"/>
                  <a:gd name="T19" fmla="*/ 21 h 141"/>
                  <a:gd name="T20" fmla="*/ 2 w 160"/>
                  <a:gd name="T21" fmla="*/ 85 h 141"/>
                  <a:gd name="T22" fmla="*/ 75 w 160"/>
                  <a:gd name="T23" fmla="*/ 22 h 141"/>
                  <a:gd name="T24" fmla="*/ 92 w 160"/>
                  <a:gd name="T25" fmla="*/ 11 h 141"/>
                  <a:gd name="T26" fmla="*/ 71 w 160"/>
                  <a:gd name="T27" fmla="*/ 30 h 141"/>
                  <a:gd name="T28" fmla="*/ 2 w 160"/>
                  <a:gd name="T29" fmla="*/ 91 h 141"/>
                  <a:gd name="T30" fmla="*/ 63 w 160"/>
                  <a:gd name="T31" fmla="*/ 45 h 141"/>
                  <a:gd name="T32" fmla="*/ 104 w 160"/>
                  <a:gd name="T33" fmla="*/ 15 h 141"/>
                  <a:gd name="T34" fmla="*/ 76 w 160"/>
                  <a:gd name="T35" fmla="*/ 41 h 141"/>
                  <a:gd name="T36" fmla="*/ 5 w 160"/>
                  <a:gd name="T37" fmla="*/ 100 h 141"/>
                  <a:gd name="T38" fmla="*/ 66 w 160"/>
                  <a:gd name="T39" fmla="*/ 53 h 141"/>
                  <a:gd name="T40" fmla="*/ 122 w 160"/>
                  <a:gd name="T41" fmla="*/ 11 h 141"/>
                  <a:gd name="T42" fmla="*/ 13 w 160"/>
                  <a:gd name="T43" fmla="*/ 101 h 141"/>
                  <a:gd name="T44" fmla="*/ 10 w 160"/>
                  <a:gd name="T45" fmla="*/ 110 h 141"/>
                  <a:gd name="T46" fmla="*/ 12 w 160"/>
                  <a:gd name="T47" fmla="*/ 115 h 141"/>
                  <a:gd name="T48" fmla="*/ 17 w 160"/>
                  <a:gd name="T49" fmla="*/ 116 h 141"/>
                  <a:gd name="T50" fmla="*/ 31 w 160"/>
                  <a:gd name="T51" fmla="*/ 109 h 141"/>
                  <a:gd name="T52" fmla="*/ 5 w 160"/>
                  <a:gd name="T53" fmla="*/ 139 h 141"/>
                  <a:gd name="T54" fmla="*/ 159 w 160"/>
                  <a:gd name="T55" fmla="*/ 19 h 141"/>
                  <a:gd name="T56" fmla="*/ 5 w 160"/>
                  <a:gd name="T57" fmla="*/ 138 h 141"/>
                  <a:gd name="T58" fmla="*/ 91 w 160"/>
                  <a:gd name="T59" fmla="*/ 62 h 141"/>
                  <a:gd name="T60" fmla="*/ 156 w 160"/>
                  <a:gd name="T61" fmla="*/ 9 h 141"/>
                  <a:gd name="T62" fmla="*/ 146 w 160"/>
                  <a:gd name="T63" fmla="*/ 15 h 141"/>
                  <a:gd name="T64" fmla="*/ 5 w 160"/>
                  <a:gd name="T65" fmla="*/ 125 h 141"/>
                  <a:gd name="T66" fmla="*/ 89 w 160"/>
                  <a:gd name="T67" fmla="*/ 51 h 141"/>
                  <a:gd name="T68" fmla="*/ 149 w 160"/>
                  <a:gd name="T69" fmla="*/ 5 h 141"/>
                  <a:gd name="T70" fmla="*/ 150 w 160"/>
                  <a:gd name="T71" fmla="*/ 2 h 141"/>
                  <a:gd name="T72" fmla="*/ 5 w 160"/>
                  <a:gd name="T73" fmla="*/ 119 h 141"/>
                  <a:gd name="T74" fmla="*/ 32 w 160"/>
                  <a:gd name="T75" fmla="*/ 89 h 141"/>
                  <a:gd name="T76" fmla="*/ 144 w 160"/>
                  <a:gd name="T77" fmla="*/ 0 h 141"/>
                  <a:gd name="T78" fmla="*/ 27 w 160"/>
                  <a:gd name="T79" fmla="*/ 92 h 141"/>
                  <a:gd name="T80" fmla="*/ 18 w 160"/>
                  <a:gd name="T81" fmla="*/ 98 h 141"/>
                  <a:gd name="T82" fmla="*/ 131 w 160"/>
                  <a:gd name="T83" fmla="*/ 4 h 141"/>
                  <a:gd name="T84" fmla="*/ 67 w 160"/>
                  <a:gd name="T85" fmla="*/ 51 h 141"/>
                  <a:gd name="T86" fmla="*/ 5 w 160"/>
                  <a:gd name="T87" fmla="*/ 102 h 141"/>
                  <a:gd name="T88" fmla="*/ 61 w 160"/>
                  <a:gd name="T89" fmla="*/ 54 h 141"/>
                  <a:gd name="T90" fmla="*/ 115 w 160"/>
                  <a:gd name="T91" fmla="*/ 8 h 141"/>
                  <a:gd name="T92" fmla="*/ 78 w 160"/>
                  <a:gd name="T93" fmla="*/ 33 h 141"/>
                  <a:gd name="T94" fmla="*/ 6 w 160"/>
                  <a:gd name="T95" fmla="*/ 89 h 141"/>
                  <a:gd name="T96" fmla="*/ 49 w 160"/>
                  <a:gd name="T97" fmla="*/ 48 h 141"/>
                  <a:gd name="T98" fmla="*/ 83 w 160"/>
                  <a:gd name="T99" fmla="*/ 22 h 141"/>
                  <a:gd name="T100" fmla="*/ 78 w 160"/>
                  <a:gd name="T101" fmla="*/ 18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0" h="141">
                    <a:moveTo>
                      <a:pt x="78" y="18"/>
                    </a:moveTo>
                    <a:cubicBezTo>
                      <a:pt x="78" y="18"/>
                      <a:pt x="78" y="19"/>
                      <a:pt x="77" y="19"/>
                    </a:cubicBezTo>
                    <a:cubicBezTo>
                      <a:pt x="74" y="21"/>
                      <a:pt x="71" y="24"/>
                      <a:pt x="67" y="27"/>
                    </a:cubicBezTo>
                    <a:cubicBezTo>
                      <a:pt x="62" y="31"/>
                      <a:pt x="58" y="35"/>
                      <a:pt x="53" y="39"/>
                    </a:cubicBezTo>
                    <a:cubicBezTo>
                      <a:pt x="38" y="51"/>
                      <a:pt x="24" y="63"/>
                      <a:pt x="10" y="76"/>
                    </a:cubicBezTo>
                    <a:cubicBezTo>
                      <a:pt x="9" y="76"/>
                      <a:pt x="7" y="78"/>
                      <a:pt x="5" y="80"/>
                    </a:cubicBezTo>
                    <a:cubicBezTo>
                      <a:pt x="3" y="82"/>
                      <a:pt x="2" y="83"/>
                      <a:pt x="5" y="79"/>
                    </a:cubicBezTo>
                    <a:cubicBezTo>
                      <a:pt x="6" y="79"/>
                      <a:pt x="6" y="79"/>
                      <a:pt x="6" y="78"/>
                    </a:cubicBezTo>
                    <a:cubicBezTo>
                      <a:pt x="9" y="75"/>
                      <a:pt x="13" y="72"/>
                      <a:pt x="16" y="69"/>
                    </a:cubicBezTo>
                    <a:cubicBezTo>
                      <a:pt x="22" y="63"/>
                      <a:pt x="28" y="57"/>
                      <a:pt x="35" y="51"/>
                    </a:cubicBezTo>
                    <a:cubicBezTo>
                      <a:pt x="47" y="41"/>
                      <a:pt x="60" y="31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2" y="18"/>
                      <a:pt x="74" y="17"/>
                      <a:pt x="75" y="15"/>
                    </a:cubicBezTo>
                    <a:cubicBezTo>
                      <a:pt x="76" y="14"/>
                      <a:pt x="75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8" y="17"/>
                      <a:pt x="61" y="22"/>
                      <a:pt x="55" y="27"/>
                    </a:cubicBezTo>
                    <a:cubicBezTo>
                      <a:pt x="51" y="30"/>
                      <a:pt x="48" y="33"/>
                      <a:pt x="44" y="36"/>
                    </a:cubicBezTo>
                    <a:cubicBezTo>
                      <a:pt x="33" y="45"/>
                      <a:pt x="22" y="53"/>
                      <a:pt x="12" y="63"/>
                    </a:cubicBezTo>
                    <a:cubicBezTo>
                      <a:pt x="10" y="65"/>
                      <a:pt x="8" y="67"/>
                      <a:pt x="6" y="69"/>
                    </a:cubicBezTo>
                    <a:cubicBezTo>
                      <a:pt x="5" y="69"/>
                      <a:pt x="5" y="70"/>
                      <a:pt x="4" y="70"/>
                    </a:cubicBezTo>
                    <a:cubicBezTo>
                      <a:pt x="5" y="70"/>
                      <a:pt x="5" y="69"/>
                      <a:pt x="6" y="69"/>
                    </a:cubicBezTo>
                    <a:cubicBezTo>
                      <a:pt x="8" y="67"/>
                      <a:pt x="10" y="65"/>
                      <a:pt x="11" y="63"/>
                    </a:cubicBezTo>
                    <a:cubicBezTo>
                      <a:pt x="16" y="58"/>
                      <a:pt x="22" y="53"/>
                      <a:pt x="27" y="48"/>
                    </a:cubicBezTo>
                    <a:cubicBezTo>
                      <a:pt x="35" y="42"/>
                      <a:pt x="42" y="36"/>
                      <a:pt x="49" y="30"/>
                    </a:cubicBezTo>
                    <a:cubicBezTo>
                      <a:pt x="53" y="27"/>
                      <a:pt x="56" y="23"/>
                      <a:pt x="60" y="20"/>
                    </a:cubicBezTo>
                    <a:cubicBezTo>
                      <a:pt x="60" y="20"/>
                      <a:pt x="60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20"/>
                      <a:pt x="57" y="20"/>
                      <a:pt x="55" y="21"/>
                    </a:cubicBezTo>
                    <a:cubicBezTo>
                      <a:pt x="47" y="25"/>
                      <a:pt x="39" y="32"/>
                      <a:pt x="32" y="38"/>
                    </a:cubicBezTo>
                    <a:cubicBezTo>
                      <a:pt x="29" y="41"/>
                      <a:pt x="26" y="43"/>
                      <a:pt x="23" y="45"/>
                    </a:cubicBezTo>
                    <a:cubicBezTo>
                      <a:pt x="17" y="50"/>
                      <a:pt x="11" y="55"/>
                      <a:pt x="6" y="61"/>
                    </a:cubicBezTo>
                    <a:cubicBezTo>
                      <a:pt x="5" y="62"/>
                      <a:pt x="5" y="63"/>
                      <a:pt x="4" y="63"/>
                    </a:cubicBezTo>
                    <a:cubicBezTo>
                      <a:pt x="4" y="64"/>
                      <a:pt x="5" y="65"/>
                      <a:pt x="5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13" y="55"/>
                      <a:pt x="21" y="48"/>
                      <a:pt x="30" y="41"/>
                    </a:cubicBezTo>
                    <a:cubicBezTo>
                      <a:pt x="32" y="40"/>
                      <a:pt x="33" y="39"/>
                      <a:pt x="35" y="37"/>
                    </a:cubicBezTo>
                    <a:cubicBezTo>
                      <a:pt x="38" y="35"/>
                      <a:pt x="40" y="33"/>
                      <a:pt x="43" y="31"/>
                    </a:cubicBezTo>
                    <a:cubicBezTo>
                      <a:pt x="47" y="28"/>
                      <a:pt x="54" y="23"/>
                      <a:pt x="56" y="21"/>
                    </a:cubicBezTo>
                    <a:cubicBezTo>
                      <a:pt x="53" y="25"/>
                      <a:pt x="49" y="28"/>
                      <a:pt x="45" y="32"/>
                    </a:cubicBezTo>
                    <a:cubicBezTo>
                      <a:pt x="32" y="43"/>
                      <a:pt x="18" y="54"/>
                      <a:pt x="6" y="67"/>
                    </a:cubicBezTo>
                    <a:cubicBezTo>
                      <a:pt x="5" y="69"/>
                      <a:pt x="3" y="70"/>
                      <a:pt x="2" y="71"/>
                    </a:cubicBezTo>
                    <a:cubicBezTo>
                      <a:pt x="1" y="72"/>
                      <a:pt x="2" y="73"/>
                      <a:pt x="3" y="72"/>
                    </a:cubicBezTo>
                    <a:cubicBezTo>
                      <a:pt x="4" y="72"/>
                      <a:pt x="5" y="71"/>
                      <a:pt x="6" y="70"/>
                    </a:cubicBezTo>
                    <a:cubicBezTo>
                      <a:pt x="9" y="67"/>
                      <a:pt x="13" y="64"/>
                      <a:pt x="16" y="61"/>
                    </a:cubicBezTo>
                    <a:cubicBezTo>
                      <a:pt x="23" y="54"/>
                      <a:pt x="30" y="49"/>
                      <a:pt x="37" y="43"/>
                    </a:cubicBezTo>
                    <a:cubicBezTo>
                      <a:pt x="43" y="39"/>
                      <a:pt x="49" y="34"/>
                      <a:pt x="55" y="30"/>
                    </a:cubicBezTo>
                    <a:cubicBezTo>
                      <a:pt x="57" y="28"/>
                      <a:pt x="60" y="26"/>
                      <a:pt x="62" y="24"/>
                    </a:cubicBezTo>
                    <a:cubicBezTo>
                      <a:pt x="63" y="23"/>
                      <a:pt x="65" y="22"/>
                      <a:pt x="66" y="21"/>
                    </a:cubicBezTo>
                    <a:cubicBezTo>
                      <a:pt x="68" y="19"/>
                      <a:pt x="76" y="13"/>
                      <a:pt x="70" y="19"/>
                    </a:cubicBezTo>
                    <a:cubicBezTo>
                      <a:pt x="69" y="19"/>
                      <a:pt x="68" y="20"/>
                      <a:pt x="68" y="21"/>
                    </a:cubicBezTo>
                    <a:cubicBezTo>
                      <a:pt x="57" y="33"/>
                      <a:pt x="44" y="42"/>
                      <a:pt x="32" y="52"/>
                    </a:cubicBezTo>
                    <a:cubicBezTo>
                      <a:pt x="26" y="57"/>
                      <a:pt x="20" y="63"/>
                      <a:pt x="15" y="68"/>
                    </a:cubicBezTo>
                    <a:cubicBezTo>
                      <a:pt x="12" y="71"/>
                      <a:pt x="8" y="74"/>
                      <a:pt x="5" y="77"/>
                    </a:cubicBezTo>
                    <a:cubicBezTo>
                      <a:pt x="4" y="79"/>
                      <a:pt x="2" y="81"/>
                      <a:pt x="1" y="84"/>
                    </a:cubicBezTo>
                    <a:cubicBezTo>
                      <a:pt x="0" y="84"/>
                      <a:pt x="1" y="85"/>
                      <a:pt x="2" y="85"/>
                    </a:cubicBezTo>
                    <a:cubicBezTo>
                      <a:pt x="3" y="84"/>
                      <a:pt x="4" y="83"/>
                      <a:pt x="5" y="82"/>
                    </a:cubicBezTo>
                    <a:cubicBezTo>
                      <a:pt x="19" y="70"/>
                      <a:pt x="32" y="57"/>
                      <a:pt x="46" y="45"/>
                    </a:cubicBezTo>
                    <a:cubicBezTo>
                      <a:pt x="53" y="40"/>
                      <a:pt x="60" y="35"/>
                      <a:pt x="66" y="29"/>
                    </a:cubicBezTo>
                    <a:cubicBezTo>
                      <a:pt x="67" y="28"/>
                      <a:pt x="69" y="27"/>
                      <a:pt x="70" y="26"/>
                    </a:cubicBezTo>
                    <a:cubicBezTo>
                      <a:pt x="72" y="25"/>
                      <a:pt x="74" y="23"/>
                      <a:pt x="75" y="22"/>
                    </a:cubicBezTo>
                    <a:cubicBezTo>
                      <a:pt x="76" y="21"/>
                      <a:pt x="77" y="20"/>
                      <a:pt x="78" y="19"/>
                    </a:cubicBezTo>
                    <a:cubicBezTo>
                      <a:pt x="80" y="18"/>
                      <a:pt x="82" y="17"/>
                      <a:pt x="83" y="16"/>
                    </a:cubicBezTo>
                    <a:cubicBezTo>
                      <a:pt x="84" y="16"/>
                      <a:pt x="84" y="16"/>
                      <a:pt x="84" y="15"/>
                    </a:cubicBezTo>
                    <a:cubicBezTo>
                      <a:pt x="85" y="15"/>
                      <a:pt x="85" y="15"/>
                      <a:pt x="86" y="14"/>
                    </a:cubicBezTo>
                    <a:cubicBezTo>
                      <a:pt x="88" y="13"/>
                      <a:pt x="90" y="12"/>
                      <a:pt x="92" y="11"/>
                    </a:cubicBezTo>
                    <a:cubicBezTo>
                      <a:pt x="93" y="10"/>
                      <a:pt x="92" y="11"/>
                      <a:pt x="90" y="13"/>
                    </a:cubicBezTo>
                    <a:cubicBezTo>
                      <a:pt x="89" y="14"/>
                      <a:pt x="87" y="16"/>
                      <a:pt x="87" y="16"/>
                    </a:cubicBezTo>
                    <a:cubicBezTo>
                      <a:pt x="86" y="18"/>
                      <a:pt x="85" y="19"/>
                      <a:pt x="83" y="20"/>
                    </a:cubicBezTo>
                    <a:cubicBezTo>
                      <a:pt x="82" y="22"/>
                      <a:pt x="80" y="23"/>
                      <a:pt x="78" y="25"/>
                    </a:cubicBezTo>
                    <a:cubicBezTo>
                      <a:pt x="76" y="27"/>
                      <a:pt x="74" y="28"/>
                      <a:pt x="71" y="30"/>
                    </a:cubicBezTo>
                    <a:cubicBezTo>
                      <a:pt x="69" y="32"/>
                      <a:pt x="66" y="34"/>
                      <a:pt x="64" y="36"/>
                    </a:cubicBezTo>
                    <a:cubicBezTo>
                      <a:pt x="57" y="41"/>
                      <a:pt x="49" y="46"/>
                      <a:pt x="43" y="51"/>
                    </a:cubicBezTo>
                    <a:cubicBezTo>
                      <a:pt x="35" y="58"/>
                      <a:pt x="27" y="65"/>
                      <a:pt x="20" y="72"/>
                    </a:cubicBezTo>
                    <a:cubicBezTo>
                      <a:pt x="15" y="76"/>
                      <a:pt x="10" y="81"/>
                      <a:pt x="5" y="87"/>
                    </a:cubicBezTo>
                    <a:cubicBezTo>
                      <a:pt x="4" y="88"/>
                      <a:pt x="3" y="90"/>
                      <a:pt x="2" y="91"/>
                    </a:cubicBezTo>
                    <a:cubicBezTo>
                      <a:pt x="1" y="92"/>
                      <a:pt x="2" y="92"/>
                      <a:pt x="3" y="92"/>
                    </a:cubicBezTo>
                    <a:cubicBezTo>
                      <a:pt x="4" y="92"/>
                      <a:pt x="4" y="91"/>
                      <a:pt x="5" y="91"/>
                    </a:cubicBezTo>
                    <a:cubicBezTo>
                      <a:pt x="13" y="87"/>
                      <a:pt x="18" y="80"/>
                      <a:pt x="24" y="75"/>
                    </a:cubicBezTo>
                    <a:cubicBezTo>
                      <a:pt x="35" y="66"/>
                      <a:pt x="46" y="58"/>
                      <a:pt x="57" y="50"/>
                    </a:cubicBezTo>
                    <a:cubicBezTo>
                      <a:pt x="59" y="48"/>
                      <a:pt x="61" y="47"/>
                      <a:pt x="63" y="45"/>
                    </a:cubicBezTo>
                    <a:cubicBezTo>
                      <a:pt x="65" y="44"/>
                      <a:pt x="67" y="42"/>
                      <a:pt x="69" y="41"/>
                    </a:cubicBezTo>
                    <a:cubicBezTo>
                      <a:pt x="72" y="39"/>
                      <a:pt x="75" y="37"/>
                      <a:pt x="78" y="34"/>
                    </a:cubicBezTo>
                    <a:cubicBezTo>
                      <a:pt x="80" y="33"/>
                      <a:pt x="81" y="32"/>
                      <a:pt x="83" y="31"/>
                    </a:cubicBezTo>
                    <a:cubicBezTo>
                      <a:pt x="85" y="29"/>
                      <a:pt x="87" y="28"/>
                      <a:pt x="88" y="27"/>
                    </a:cubicBezTo>
                    <a:cubicBezTo>
                      <a:pt x="94" y="23"/>
                      <a:pt x="99" y="19"/>
                      <a:pt x="104" y="15"/>
                    </a:cubicBezTo>
                    <a:cubicBezTo>
                      <a:pt x="106" y="14"/>
                      <a:pt x="108" y="12"/>
                      <a:pt x="111" y="11"/>
                    </a:cubicBezTo>
                    <a:cubicBezTo>
                      <a:pt x="110" y="11"/>
                      <a:pt x="110" y="11"/>
                      <a:pt x="110" y="11"/>
                    </a:cubicBezTo>
                    <a:cubicBezTo>
                      <a:pt x="109" y="12"/>
                      <a:pt x="108" y="14"/>
                      <a:pt x="107" y="15"/>
                    </a:cubicBezTo>
                    <a:cubicBezTo>
                      <a:pt x="99" y="23"/>
                      <a:pt x="91" y="30"/>
                      <a:pt x="83" y="36"/>
                    </a:cubicBezTo>
                    <a:cubicBezTo>
                      <a:pt x="80" y="38"/>
                      <a:pt x="78" y="40"/>
                      <a:pt x="76" y="41"/>
                    </a:cubicBezTo>
                    <a:cubicBezTo>
                      <a:pt x="74" y="43"/>
                      <a:pt x="72" y="45"/>
                      <a:pt x="70" y="46"/>
                    </a:cubicBezTo>
                    <a:cubicBezTo>
                      <a:pt x="68" y="47"/>
                      <a:pt x="67" y="48"/>
                      <a:pt x="65" y="49"/>
                    </a:cubicBezTo>
                    <a:cubicBezTo>
                      <a:pt x="60" y="53"/>
                      <a:pt x="54" y="57"/>
                      <a:pt x="49" y="61"/>
                    </a:cubicBezTo>
                    <a:cubicBezTo>
                      <a:pt x="40" y="68"/>
                      <a:pt x="32" y="74"/>
                      <a:pt x="24" y="81"/>
                    </a:cubicBezTo>
                    <a:cubicBezTo>
                      <a:pt x="18" y="87"/>
                      <a:pt x="10" y="93"/>
                      <a:pt x="5" y="100"/>
                    </a:cubicBezTo>
                    <a:cubicBezTo>
                      <a:pt x="4" y="102"/>
                      <a:pt x="3" y="103"/>
                      <a:pt x="2" y="105"/>
                    </a:cubicBezTo>
                    <a:cubicBezTo>
                      <a:pt x="2" y="106"/>
                      <a:pt x="2" y="106"/>
                      <a:pt x="3" y="106"/>
                    </a:cubicBezTo>
                    <a:cubicBezTo>
                      <a:pt x="3" y="105"/>
                      <a:pt x="4" y="105"/>
                      <a:pt x="5" y="104"/>
                    </a:cubicBezTo>
                    <a:cubicBezTo>
                      <a:pt x="14" y="98"/>
                      <a:pt x="21" y="89"/>
                      <a:pt x="29" y="82"/>
                    </a:cubicBezTo>
                    <a:cubicBezTo>
                      <a:pt x="41" y="72"/>
                      <a:pt x="53" y="62"/>
                      <a:pt x="66" y="53"/>
                    </a:cubicBezTo>
                    <a:cubicBezTo>
                      <a:pt x="67" y="52"/>
                      <a:pt x="68" y="52"/>
                      <a:pt x="68" y="51"/>
                    </a:cubicBezTo>
                    <a:cubicBezTo>
                      <a:pt x="73" y="48"/>
                      <a:pt x="77" y="45"/>
                      <a:pt x="81" y="42"/>
                    </a:cubicBezTo>
                    <a:cubicBezTo>
                      <a:pt x="88" y="36"/>
                      <a:pt x="95" y="31"/>
                      <a:pt x="103" y="26"/>
                    </a:cubicBezTo>
                    <a:cubicBezTo>
                      <a:pt x="108" y="22"/>
                      <a:pt x="113" y="18"/>
                      <a:pt x="118" y="14"/>
                    </a:cubicBezTo>
                    <a:cubicBezTo>
                      <a:pt x="120" y="13"/>
                      <a:pt x="121" y="12"/>
                      <a:pt x="122" y="11"/>
                    </a:cubicBezTo>
                    <a:cubicBezTo>
                      <a:pt x="109" y="24"/>
                      <a:pt x="95" y="35"/>
                      <a:pt x="80" y="45"/>
                    </a:cubicBezTo>
                    <a:cubicBezTo>
                      <a:pt x="77" y="47"/>
                      <a:pt x="74" y="49"/>
                      <a:pt x="71" y="51"/>
                    </a:cubicBezTo>
                    <a:cubicBezTo>
                      <a:pt x="66" y="55"/>
                      <a:pt x="62" y="58"/>
                      <a:pt x="57" y="62"/>
                    </a:cubicBezTo>
                    <a:cubicBezTo>
                      <a:pt x="47" y="70"/>
                      <a:pt x="37" y="78"/>
                      <a:pt x="27" y="86"/>
                    </a:cubicBezTo>
                    <a:cubicBezTo>
                      <a:pt x="22" y="91"/>
                      <a:pt x="18" y="96"/>
                      <a:pt x="13" y="101"/>
                    </a:cubicBezTo>
                    <a:cubicBezTo>
                      <a:pt x="10" y="104"/>
                      <a:pt x="8" y="107"/>
                      <a:pt x="5" y="109"/>
                    </a:cubicBezTo>
                    <a:cubicBezTo>
                      <a:pt x="4" y="111"/>
                      <a:pt x="3" y="112"/>
                      <a:pt x="2" y="113"/>
                    </a:cubicBezTo>
                    <a:cubicBezTo>
                      <a:pt x="1" y="114"/>
                      <a:pt x="2" y="114"/>
                      <a:pt x="3" y="114"/>
                    </a:cubicBezTo>
                    <a:cubicBezTo>
                      <a:pt x="3" y="114"/>
                      <a:pt x="4" y="113"/>
                      <a:pt x="5" y="113"/>
                    </a:cubicBezTo>
                    <a:cubicBezTo>
                      <a:pt x="7" y="112"/>
                      <a:pt x="8" y="111"/>
                      <a:pt x="10" y="110"/>
                    </a:cubicBezTo>
                    <a:cubicBezTo>
                      <a:pt x="8" y="112"/>
                      <a:pt x="7" y="114"/>
                      <a:pt x="5" y="116"/>
                    </a:cubicBezTo>
                    <a:cubicBezTo>
                      <a:pt x="4" y="118"/>
                      <a:pt x="3" y="119"/>
                      <a:pt x="2" y="121"/>
                    </a:cubicBezTo>
                    <a:cubicBezTo>
                      <a:pt x="1" y="121"/>
                      <a:pt x="2" y="122"/>
                      <a:pt x="3" y="122"/>
                    </a:cubicBezTo>
                    <a:cubicBezTo>
                      <a:pt x="4" y="121"/>
                      <a:pt x="4" y="121"/>
                      <a:pt x="5" y="120"/>
                    </a:cubicBezTo>
                    <a:cubicBezTo>
                      <a:pt x="7" y="119"/>
                      <a:pt x="10" y="117"/>
                      <a:pt x="12" y="115"/>
                    </a:cubicBezTo>
                    <a:cubicBezTo>
                      <a:pt x="10" y="118"/>
                      <a:pt x="7" y="120"/>
                      <a:pt x="5" y="123"/>
                    </a:cubicBezTo>
                    <a:cubicBezTo>
                      <a:pt x="4" y="124"/>
                      <a:pt x="3" y="125"/>
                      <a:pt x="2" y="126"/>
                    </a:cubicBezTo>
                    <a:cubicBezTo>
                      <a:pt x="1" y="127"/>
                      <a:pt x="2" y="128"/>
                      <a:pt x="3" y="127"/>
                    </a:cubicBezTo>
                    <a:cubicBezTo>
                      <a:pt x="4" y="127"/>
                      <a:pt x="4" y="126"/>
                      <a:pt x="5" y="126"/>
                    </a:cubicBezTo>
                    <a:cubicBezTo>
                      <a:pt x="10" y="124"/>
                      <a:pt x="13" y="120"/>
                      <a:pt x="17" y="116"/>
                    </a:cubicBezTo>
                    <a:cubicBezTo>
                      <a:pt x="23" y="110"/>
                      <a:pt x="30" y="105"/>
                      <a:pt x="37" y="99"/>
                    </a:cubicBezTo>
                    <a:cubicBezTo>
                      <a:pt x="51" y="87"/>
                      <a:pt x="66" y="76"/>
                      <a:pt x="82" y="66"/>
                    </a:cubicBezTo>
                    <a:cubicBezTo>
                      <a:pt x="89" y="61"/>
                      <a:pt x="96" y="56"/>
                      <a:pt x="102" y="51"/>
                    </a:cubicBezTo>
                    <a:cubicBezTo>
                      <a:pt x="92" y="60"/>
                      <a:pt x="81" y="68"/>
                      <a:pt x="70" y="77"/>
                    </a:cubicBezTo>
                    <a:cubicBezTo>
                      <a:pt x="56" y="87"/>
                      <a:pt x="43" y="97"/>
                      <a:pt x="31" y="109"/>
                    </a:cubicBezTo>
                    <a:cubicBezTo>
                      <a:pt x="25" y="115"/>
                      <a:pt x="20" y="120"/>
                      <a:pt x="14" y="125"/>
                    </a:cubicBezTo>
                    <a:cubicBezTo>
                      <a:pt x="11" y="128"/>
                      <a:pt x="8" y="131"/>
                      <a:pt x="5" y="134"/>
                    </a:cubicBezTo>
                    <a:cubicBezTo>
                      <a:pt x="3" y="135"/>
                      <a:pt x="2" y="137"/>
                      <a:pt x="1" y="140"/>
                    </a:cubicBezTo>
                    <a:cubicBezTo>
                      <a:pt x="0" y="140"/>
                      <a:pt x="1" y="141"/>
                      <a:pt x="1" y="141"/>
                    </a:cubicBezTo>
                    <a:cubicBezTo>
                      <a:pt x="3" y="140"/>
                      <a:pt x="4" y="139"/>
                      <a:pt x="5" y="139"/>
                    </a:cubicBezTo>
                    <a:cubicBezTo>
                      <a:pt x="8" y="137"/>
                      <a:pt x="10" y="135"/>
                      <a:pt x="12" y="132"/>
                    </a:cubicBezTo>
                    <a:cubicBezTo>
                      <a:pt x="17" y="127"/>
                      <a:pt x="22" y="122"/>
                      <a:pt x="28" y="118"/>
                    </a:cubicBezTo>
                    <a:cubicBezTo>
                      <a:pt x="42" y="105"/>
                      <a:pt x="57" y="93"/>
                      <a:pt x="73" y="82"/>
                    </a:cubicBezTo>
                    <a:cubicBezTo>
                      <a:pt x="101" y="62"/>
                      <a:pt x="130" y="43"/>
                      <a:pt x="157" y="20"/>
                    </a:cubicBezTo>
                    <a:cubicBezTo>
                      <a:pt x="157" y="20"/>
                      <a:pt x="158" y="19"/>
                      <a:pt x="159" y="19"/>
                    </a:cubicBezTo>
                    <a:cubicBezTo>
                      <a:pt x="160" y="18"/>
                      <a:pt x="159" y="17"/>
                      <a:pt x="158" y="18"/>
                    </a:cubicBezTo>
                    <a:cubicBezTo>
                      <a:pt x="158" y="18"/>
                      <a:pt x="157" y="18"/>
                      <a:pt x="157" y="19"/>
                    </a:cubicBezTo>
                    <a:cubicBezTo>
                      <a:pt x="116" y="53"/>
                      <a:pt x="69" y="80"/>
                      <a:pt x="29" y="115"/>
                    </a:cubicBezTo>
                    <a:cubicBezTo>
                      <a:pt x="21" y="122"/>
                      <a:pt x="14" y="131"/>
                      <a:pt x="5" y="137"/>
                    </a:cubicBezTo>
                    <a:cubicBezTo>
                      <a:pt x="5" y="137"/>
                      <a:pt x="5" y="138"/>
                      <a:pt x="5" y="138"/>
                    </a:cubicBezTo>
                    <a:cubicBezTo>
                      <a:pt x="2" y="140"/>
                      <a:pt x="3" y="138"/>
                      <a:pt x="5" y="135"/>
                    </a:cubicBezTo>
                    <a:cubicBezTo>
                      <a:pt x="6" y="134"/>
                      <a:pt x="7" y="133"/>
                      <a:pt x="7" y="133"/>
                    </a:cubicBezTo>
                    <a:cubicBezTo>
                      <a:pt x="9" y="131"/>
                      <a:pt x="11" y="129"/>
                      <a:pt x="13" y="128"/>
                    </a:cubicBezTo>
                    <a:cubicBezTo>
                      <a:pt x="18" y="124"/>
                      <a:pt x="23" y="119"/>
                      <a:pt x="27" y="114"/>
                    </a:cubicBezTo>
                    <a:cubicBezTo>
                      <a:pt x="47" y="95"/>
                      <a:pt x="69" y="79"/>
                      <a:pt x="91" y="62"/>
                    </a:cubicBezTo>
                    <a:cubicBezTo>
                      <a:pt x="111" y="47"/>
                      <a:pt x="131" y="31"/>
                      <a:pt x="150" y="14"/>
                    </a:cubicBezTo>
                    <a:cubicBezTo>
                      <a:pt x="150" y="14"/>
                      <a:pt x="151" y="13"/>
                      <a:pt x="152" y="12"/>
                    </a:cubicBezTo>
                    <a:cubicBezTo>
                      <a:pt x="152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9"/>
                      <a:pt x="156" y="9"/>
                    </a:cubicBezTo>
                    <a:cubicBezTo>
                      <a:pt x="156" y="9"/>
                      <a:pt x="156" y="8"/>
                      <a:pt x="157" y="8"/>
                    </a:cubicBezTo>
                    <a:cubicBezTo>
                      <a:pt x="157" y="7"/>
                      <a:pt x="156" y="7"/>
                      <a:pt x="156" y="7"/>
                    </a:cubicBezTo>
                    <a:cubicBezTo>
                      <a:pt x="156" y="7"/>
                      <a:pt x="156" y="7"/>
                      <a:pt x="155" y="7"/>
                    </a:cubicBezTo>
                    <a:cubicBezTo>
                      <a:pt x="153" y="10"/>
                      <a:pt x="151" y="12"/>
                      <a:pt x="148" y="14"/>
                    </a:cubicBezTo>
                    <a:cubicBezTo>
                      <a:pt x="148" y="14"/>
                      <a:pt x="147" y="15"/>
                      <a:pt x="146" y="15"/>
                    </a:cubicBezTo>
                    <a:cubicBezTo>
                      <a:pt x="143" y="18"/>
                      <a:pt x="139" y="20"/>
                      <a:pt x="136" y="23"/>
                    </a:cubicBezTo>
                    <a:cubicBezTo>
                      <a:pt x="124" y="33"/>
                      <a:pt x="112" y="42"/>
                      <a:pt x="100" y="51"/>
                    </a:cubicBezTo>
                    <a:cubicBezTo>
                      <a:pt x="79" y="67"/>
                      <a:pt x="56" y="81"/>
                      <a:pt x="36" y="98"/>
                    </a:cubicBezTo>
                    <a:cubicBezTo>
                      <a:pt x="26" y="107"/>
                      <a:pt x="17" y="116"/>
                      <a:pt x="6" y="124"/>
                    </a:cubicBezTo>
                    <a:cubicBezTo>
                      <a:pt x="6" y="124"/>
                      <a:pt x="5" y="125"/>
                      <a:pt x="5" y="125"/>
                    </a:cubicBezTo>
                    <a:cubicBezTo>
                      <a:pt x="4" y="126"/>
                      <a:pt x="4" y="125"/>
                      <a:pt x="5" y="124"/>
                    </a:cubicBezTo>
                    <a:cubicBezTo>
                      <a:pt x="6" y="124"/>
                      <a:pt x="7" y="123"/>
                      <a:pt x="7" y="123"/>
                    </a:cubicBezTo>
                    <a:cubicBezTo>
                      <a:pt x="9" y="120"/>
                      <a:pt x="11" y="118"/>
                      <a:pt x="13" y="116"/>
                    </a:cubicBezTo>
                    <a:cubicBezTo>
                      <a:pt x="18" y="111"/>
                      <a:pt x="23" y="106"/>
                      <a:pt x="28" y="101"/>
                    </a:cubicBezTo>
                    <a:cubicBezTo>
                      <a:pt x="47" y="83"/>
                      <a:pt x="68" y="67"/>
                      <a:pt x="89" y="51"/>
                    </a:cubicBezTo>
                    <a:cubicBezTo>
                      <a:pt x="98" y="45"/>
                      <a:pt x="106" y="38"/>
                      <a:pt x="115" y="32"/>
                    </a:cubicBezTo>
                    <a:cubicBezTo>
                      <a:pt x="121" y="28"/>
                      <a:pt x="127" y="23"/>
                      <a:pt x="133" y="18"/>
                    </a:cubicBezTo>
                    <a:cubicBezTo>
                      <a:pt x="136" y="16"/>
                      <a:pt x="139" y="13"/>
                      <a:pt x="142" y="10"/>
                    </a:cubicBezTo>
                    <a:cubicBezTo>
                      <a:pt x="144" y="8"/>
                      <a:pt x="146" y="7"/>
                      <a:pt x="149" y="5"/>
                    </a:cubicBezTo>
                    <a:cubicBezTo>
                      <a:pt x="149" y="5"/>
                      <a:pt x="149" y="5"/>
                      <a:pt x="149" y="5"/>
                    </a:cubicBezTo>
                    <a:cubicBezTo>
                      <a:pt x="150" y="5"/>
                      <a:pt x="151" y="4"/>
                      <a:pt x="151" y="4"/>
                    </a:cubicBezTo>
                    <a:cubicBezTo>
                      <a:pt x="152" y="3"/>
                      <a:pt x="153" y="2"/>
                      <a:pt x="154" y="2"/>
                    </a:cubicBezTo>
                    <a:cubicBezTo>
                      <a:pt x="154" y="1"/>
                      <a:pt x="154" y="0"/>
                      <a:pt x="153" y="1"/>
                    </a:cubicBezTo>
                    <a:cubicBezTo>
                      <a:pt x="152" y="1"/>
                      <a:pt x="151" y="2"/>
                      <a:pt x="151" y="2"/>
                    </a:cubicBezTo>
                    <a:cubicBezTo>
                      <a:pt x="150" y="2"/>
                      <a:pt x="150" y="2"/>
                      <a:pt x="150" y="2"/>
                    </a:cubicBezTo>
                    <a:cubicBezTo>
                      <a:pt x="138" y="10"/>
                      <a:pt x="127" y="20"/>
                      <a:pt x="115" y="29"/>
                    </a:cubicBezTo>
                    <a:cubicBezTo>
                      <a:pt x="105" y="37"/>
                      <a:pt x="95" y="45"/>
                      <a:pt x="84" y="53"/>
                    </a:cubicBezTo>
                    <a:cubicBezTo>
                      <a:pt x="82" y="54"/>
                      <a:pt x="80" y="56"/>
                      <a:pt x="78" y="57"/>
                    </a:cubicBezTo>
                    <a:cubicBezTo>
                      <a:pt x="53" y="75"/>
                      <a:pt x="31" y="96"/>
                      <a:pt x="8" y="117"/>
                    </a:cubicBezTo>
                    <a:cubicBezTo>
                      <a:pt x="6" y="118"/>
                      <a:pt x="6" y="119"/>
                      <a:pt x="5" y="119"/>
                    </a:cubicBezTo>
                    <a:cubicBezTo>
                      <a:pt x="3" y="120"/>
                      <a:pt x="4" y="120"/>
                      <a:pt x="5" y="118"/>
                    </a:cubicBezTo>
                    <a:cubicBezTo>
                      <a:pt x="6" y="117"/>
                      <a:pt x="7" y="116"/>
                      <a:pt x="8" y="115"/>
                    </a:cubicBezTo>
                    <a:cubicBezTo>
                      <a:pt x="10" y="113"/>
                      <a:pt x="12" y="110"/>
                      <a:pt x="15" y="108"/>
                    </a:cubicBezTo>
                    <a:cubicBezTo>
                      <a:pt x="17" y="105"/>
                      <a:pt x="20" y="101"/>
                      <a:pt x="23" y="98"/>
                    </a:cubicBezTo>
                    <a:cubicBezTo>
                      <a:pt x="26" y="95"/>
                      <a:pt x="29" y="92"/>
                      <a:pt x="32" y="89"/>
                    </a:cubicBezTo>
                    <a:cubicBezTo>
                      <a:pt x="45" y="78"/>
                      <a:pt x="58" y="68"/>
                      <a:pt x="71" y="58"/>
                    </a:cubicBezTo>
                    <a:cubicBezTo>
                      <a:pt x="84" y="49"/>
                      <a:pt x="96" y="40"/>
                      <a:pt x="108" y="30"/>
                    </a:cubicBezTo>
                    <a:cubicBezTo>
                      <a:pt x="120" y="21"/>
                      <a:pt x="133" y="12"/>
                      <a:pt x="144" y="2"/>
                    </a:cubicBezTo>
                    <a:cubicBezTo>
                      <a:pt x="144" y="2"/>
                      <a:pt x="144" y="1"/>
                      <a:pt x="144" y="1"/>
                    </a:cubicBezTo>
                    <a:cubicBezTo>
                      <a:pt x="145" y="1"/>
                      <a:pt x="144" y="0"/>
                      <a:pt x="144" y="0"/>
                    </a:cubicBezTo>
                    <a:cubicBezTo>
                      <a:pt x="143" y="1"/>
                      <a:pt x="142" y="2"/>
                      <a:pt x="141" y="2"/>
                    </a:cubicBezTo>
                    <a:cubicBezTo>
                      <a:pt x="118" y="20"/>
                      <a:pt x="96" y="39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68" y="59"/>
                      <a:pt x="64" y="62"/>
                      <a:pt x="61" y="64"/>
                    </a:cubicBezTo>
                    <a:cubicBezTo>
                      <a:pt x="49" y="73"/>
                      <a:pt x="38" y="82"/>
                      <a:pt x="27" y="92"/>
                    </a:cubicBezTo>
                    <a:cubicBezTo>
                      <a:pt x="24" y="95"/>
                      <a:pt x="21" y="98"/>
                      <a:pt x="18" y="101"/>
                    </a:cubicBezTo>
                    <a:cubicBezTo>
                      <a:pt x="14" y="105"/>
                      <a:pt x="9" y="109"/>
                      <a:pt x="5" y="112"/>
                    </a:cubicBezTo>
                    <a:cubicBezTo>
                      <a:pt x="5" y="112"/>
                      <a:pt x="5" y="112"/>
                      <a:pt x="4" y="112"/>
                    </a:cubicBezTo>
                    <a:cubicBezTo>
                      <a:pt x="5" y="112"/>
                      <a:pt x="5" y="112"/>
                      <a:pt x="5" y="112"/>
                    </a:cubicBezTo>
                    <a:cubicBezTo>
                      <a:pt x="9" y="108"/>
                      <a:pt x="14" y="102"/>
                      <a:pt x="18" y="98"/>
                    </a:cubicBezTo>
                    <a:cubicBezTo>
                      <a:pt x="23" y="93"/>
                      <a:pt x="27" y="88"/>
                      <a:pt x="33" y="83"/>
                    </a:cubicBezTo>
                    <a:cubicBezTo>
                      <a:pt x="43" y="73"/>
                      <a:pt x="55" y="65"/>
                      <a:pt x="67" y="56"/>
                    </a:cubicBezTo>
                    <a:cubicBezTo>
                      <a:pt x="69" y="54"/>
                      <a:pt x="72" y="53"/>
                      <a:pt x="74" y="51"/>
                    </a:cubicBezTo>
                    <a:cubicBezTo>
                      <a:pt x="75" y="50"/>
                      <a:pt x="77" y="49"/>
                      <a:pt x="78" y="48"/>
                    </a:cubicBezTo>
                    <a:cubicBezTo>
                      <a:pt x="97" y="34"/>
                      <a:pt x="115" y="21"/>
                      <a:pt x="131" y="4"/>
                    </a:cubicBezTo>
                    <a:cubicBezTo>
                      <a:pt x="131" y="4"/>
                      <a:pt x="131" y="4"/>
                      <a:pt x="131" y="4"/>
                    </a:cubicBezTo>
                    <a:cubicBezTo>
                      <a:pt x="132" y="3"/>
                      <a:pt x="131" y="3"/>
                      <a:pt x="130" y="3"/>
                    </a:cubicBezTo>
                    <a:cubicBezTo>
                      <a:pt x="130" y="4"/>
                      <a:pt x="129" y="4"/>
                      <a:pt x="129" y="4"/>
                    </a:cubicBezTo>
                    <a:cubicBezTo>
                      <a:pt x="114" y="17"/>
                      <a:pt x="98" y="28"/>
                      <a:pt x="82" y="40"/>
                    </a:cubicBezTo>
                    <a:cubicBezTo>
                      <a:pt x="77" y="43"/>
                      <a:pt x="72" y="47"/>
                      <a:pt x="67" y="51"/>
                    </a:cubicBezTo>
                    <a:cubicBezTo>
                      <a:pt x="66" y="52"/>
                      <a:pt x="64" y="53"/>
                      <a:pt x="63" y="54"/>
                    </a:cubicBezTo>
                    <a:cubicBezTo>
                      <a:pt x="53" y="61"/>
                      <a:pt x="42" y="69"/>
                      <a:pt x="33" y="77"/>
                    </a:cubicBezTo>
                    <a:cubicBezTo>
                      <a:pt x="28" y="81"/>
                      <a:pt x="23" y="85"/>
                      <a:pt x="19" y="89"/>
                    </a:cubicBezTo>
                    <a:cubicBezTo>
                      <a:pt x="17" y="91"/>
                      <a:pt x="15" y="94"/>
                      <a:pt x="12" y="96"/>
                    </a:cubicBezTo>
                    <a:cubicBezTo>
                      <a:pt x="11" y="97"/>
                      <a:pt x="7" y="100"/>
                      <a:pt x="5" y="102"/>
                    </a:cubicBezTo>
                    <a:cubicBezTo>
                      <a:pt x="5" y="103"/>
                      <a:pt x="4" y="103"/>
                      <a:pt x="4" y="104"/>
                    </a:cubicBezTo>
                    <a:cubicBezTo>
                      <a:pt x="4" y="103"/>
                      <a:pt x="5" y="102"/>
                      <a:pt x="5" y="102"/>
                    </a:cubicBezTo>
                    <a:cubicBezTo>
                      <a:pt x="8" y="98"/>
                      <a:pt x="13" y="94"/>
                      <a:pt x="16" y="91"/>
                    </a:cubicBezTo>
                    <a:cubicBezTo>
                      <a:pt x="21" y="87"/>
                      <a:pt x="25" y="82"/>
                      <a:pt x="29" y="78"/>
                    </a:cubicBezTo>
                    <a:cubicBezTo>
                      <a:pt x="39" y="70"/>
                      <a:pt x="50" y="62"/>
                      <a:pt x="61" y="54"/>
                    </a:cubicBezTo>
                    <a:cubicBezTo>
                      <a:pt x="63" y="53"/>
                      <a:pt x="64" y="52"/>
                      <a:pt x="66" y="50"/>
                    </a:cubicBezTo>
                    <a:cubicBezTo>
                      <a:pt x="68" y="49"/>
                      <a:pt x="69" y="48"/>
                      <a:pt x="71" y="47"/>
                    </a:cubicBezTo>
                    <a:cubicBezTo>
                      <a:pt x="72" y="46"/>
                      <a:pt x="74" y="45"/>
                      <a:pt x="75" y="44"/>
                    </a:cubicBezTo>
                    <a:cubicBezTo>
                      <a:pt x="77" y="42"/>
                      <a:pt x="80" y="40"/>
                      <a:pt x="82" y="38"/>
                    </a:cubicBezTo>
                    <a:cubicBezTo>
                      <a:pt x="94" y="29"/>
                      <a:pt x="105" y="19"/>
                      <a:pt x="115" y="8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6"/>
                      <a:pt x="115" y="6"/>
                      <a:pt x="114" y="7"/>
                    </a:cubicBezTo>
                    <a:cubicBezTo>
                      <a:pt x="114" y="7"/>
                      <a:pt x="114" y="7"/>
                      <a:pt x="113" y="7"/>
                    </a:cubicBezTo>
                    <a:cubicBezTo>
                      <a:pt x="103" y="14"/>
                      <a:pt x="93" y="22"/>
                      <a:pt x="83" y="29"/>
                    </a:cubicBezTo>
                    <a:cubicBezTo>
                      <a:pt x="82" y="30"/>
                      <a:pt x="80" y="31"/>
                      <a:pt x="78" y="33"/>
                    </a:cubicBezTo>
                    <a:cubicBezTo>
                      <a:pt x="75" y="35"/>
                      <a:pt x="72" y="37"/>
                      <a:pt x="69" y="39"/>
                    </a:cubicBezTo>
                    <a:cubicBezTo>
                      <a:pt x="67" y="41"/>
                      <a:pt x="65" y="42"/>
                      <a:pt x="63" y="44"/>
                    </a:cubicBezTo>
                    <a:cubicBezTo>
                      <a:pt x="61" y="45"/>
                      <a:pt x="58" y="47"/>
                      <a:pt x="56" y="49"/>
                    </a:cubicBezTo>
                    <a:cubicBezTo>
                      <a:pt x="48" y="55"/>
                      <a:pt x="39" y="61"/>
                      <a:pt x="31" y="68"/>
                    </a:cubicBezTo>
                    <a:cubicBezTo>
                      <a:pt x="22" y="74"/>
                      <a:pt x="15" y="83"/>
                      <a:pt x="6" y="89"/>
                    </a:cubicBezTo>
                    <a:cubicBezTo>
                      <a:pt x="6" y="89"/>
                      <a:pt x="5" y="89"/>
                      <a:pt x="5" y="90"/>
                    </a:cubicBezTo>
                    <a:cubicBezTo>
                      <a:pt x="5" y="90"/>
                      <a:pt x="5" y="89"/>
                      <a:pt x="5" y="89"/>
                    </a:cubicBezTo>
                    <a:cubicBezTo>
                      <a:pt x="6" y="87"/>
                      <a:pt x="10" y="83"/>
                      <a:pt x="11" y="83"/>
                    </a:cubicBezTo>
                    <a:cubicBezTo>
                      <a:pt x="15" y="79"/>
                      <a:pt x="19" y="74"/>
                      <a:pt x="23" y="70"/>
                    </a:cubicBezTo>
                    <a:cubicBezTo>
                      <a:pt x="31" y="63"/>
                      <a:pt x="40" y="55"/>
                      <a:pt x="49" y="48"/>
                    </a:cubicBezTo>
                    <a:cubicBezTo>
                      <a:pt x="53" y="44"/>
                      <a:pt x="58" y="41"/>
                      <a:pt x="64" y="37"/>
                    </a:cubicBezTo>
                    <a:cubicBezTo>
                      <a:pt x="66" y="35"/>
                      <a:pt x="69" y="33"/>
                      <a:pt x="71" y="31"/>
                    </a:cubicBezTo>
                    <a:cubicBezTo>
                      <a:pt x="73" y="30"/>
                      <a:pt x="74" y="29"/>
                      <a:pt x="76" y="27"/>
                    </a:cubicBezTo>
                    <a:cubicBezTo>
                      <a:pt x="77" y="27"/>
                      <a:pt x="78" y="26"/>
                      <a:pt x="78" y="26"/>
                    </a:cubicBezTo>
                    <a:cubicBezTo>
                      <a:pt x="80" y="24"/>
                      <a:pt x="82" y="23"/>
                      <a:pt x="83" y="22"/>
                    </a:cubicBezTo>
                    <a:cubicBezTo>
                      <a:pt x="87" y="19"/>
                      <a:pt x="90" y="16"/>
                      <a:pt x="92" y="12"/>
                    </a:cubicBezTo>
                    <a:cubicBezTo>
                      <a:pt x="93" y="11"/>
                      <a:pt x="94" y="10"/>
                      <a:pt x="94" y="9"/>
                    </a:cubicBezTo>
                    <a:cubicBezTo>
                      <a:pt x="95" y="9"/>
                      <a:pt x="94" y="8"/>
                      <a:pt x="93" y="8"/>
                    </a:cubicBezTo>
                    <a:cubicBezTo>
                      <a:pt x="90" y="10"/>
                      <a:pt x="87" y="12"/>
                      <a:pt x="83" y="14"/>
                    </a:cubicBezTo>
                    <a:cubicBezTo>
                      <a:pt x="82" y="16"/>
                      <a:pt x="80" y="17"/>
                      <a:pt x="78" y="18"/>
                    </a:cubicBezTo>
                    <a:close/>
                    <a:moveTo>
                      <a:pt x="127" y="20"/>
                    </a:moveTo>
                    <a:cubicBezTo>
                      <a:pt x="125" y="23"/>
                      <a:pt x="122" y="25"/>
                      <a:pt x="119" y="27"/>
                    </a:cubicBezTo>
                    <a:cubicBezTo>
                      <a:pt x="118" y="28"/>
                      <a:pt x="117" y="29"/>
                      <a:pt x="116" y="29"/>
                    </a:cubicBezTo>
                    <a:cubicBezTo>
                      <a:pt x="120" y="26"/>
                      <a:pt x="124" y="23"/>
                      <a:pt x="127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09" name="Freeform 4870"/>
              <p:cNvSpPr>
                <a:spLocks noEditPoints="1"/>
              </p:cNvSpPr>
              <p:nvPr/>
            </p:nvSpPr>
            <p:spPr bwMode="auto">
              <a:xfrm>
                <a:off x="-2712244" y="2138362"/>
                <a:ext cx="436563" cy="638175"/>
              </a:xfrm>
              <a:custGeom>
                <a:avLst/>
                <a:gdLst>
                  <a:gd name="T0" fmla="*/ 145 w 158"/>
                  <a:gd name="T1" fmla="*/ 127 h 231"/>
                  <a:gd name="T2" fmla="*/ 17 w 158"/>
                  <a:gd name="T3" fmla="*/ 228 h 231"/>
                  <a:gd name="T4" fmla="*/ 147 w 158"/>
                  <a:gd name="T5" fmla="*/ 117 h 231"/>
                  <a:gd name="T6" fmla="*/ 12 w 158"/>
                  <a:gd name="T7" fmla="*/ 224 h 231"/>
                  <a:gd name="T8" fmla="*/ 146 w 158"/>
                  <a:gd name="T9" fmla="*/ 108 h 231"/>
                  <a:gd name="T10" fmla="*/ 43 w 158"/>
                  <a:gd name="T11" fmla="*/ 193 h 231"/>
                  <a:gd name="T12" fmla="*/ 116 w 158"/>
                  <a:gd name="T13" fmla="*/ 128 h 231"/>
                  <a:gd name="T14" fmla="*/ 146 w 158"/>
                  <a:gd name="T15" fmla="*/ 98 h 231"/>
                  <a:gd name="T16" fmla="*/ 84 w 158"/>
                  <a:gd name="T17" fmla="*/ 141 h 231"/>
                  <a:gd name="T18" fmla="*/ 126 w 158"/>
                  <a:gd name="T19" fmla="*/ 104 h 231"/>
                  <a:gd name="T20" fmla="*/ 77 w 158"/>
                  <a:gd name="T21" fmla="*/ 137 h 231"/>
                  <a:gd name="T22" fmla="*/ 149 w 158"/>
                  <a:gd name="T23" fmla="*/ 75 h 231"/>
                  <a:gd name="T24" fmla="*/ 14 w 158"/>
                  <a:gd name="T25" fmla="*/ 173 h 231"/>
                  <a:gd name="T26" fmla="*/ 150 w 158"/>
                  <a:gd name="T27" fmla="*/ 68 h 231"/>
                  <a:gd name="T28" fmla="*/ 115 w 158"/>
                  <a:gd name="T29" fmla="*/ 92 h 231"/>
                  <a:gd name="T30" fmla="*/ 110 w 158"/>
                  <a:gd name="T31" fmla="*/ 91 h 231"/>
                  <a:gd name="T32" fmla="*/ 152 w 158"/>
                  <a:gd name="T33" fmla="*/ 56 h 231"/>
                  <a:gd name="T34" fmla="*/ 42 w 158"/>
                  <a:gd name="T35" fmla="*/ 133 h 231"/>
                  <a:gd name="T36" fmla="*/ 152 w 158"/>
                  <a:gd name="T37" fmla="*/ 44 h 231"/>
                  <a:gd name="T38" fmla="*/ 45 w 158"/>
                  <a:gd name="T39" fmla="*/ 120 h 231"/>
                  <a:gd name="T40" fmla="*/ 23 w 158"/>
                  <a:gd name="T41" fmla="*/ 123 h 231"/>
                  <a:gd name="T42" fmla="*/ 41 w 158"/>
                  <a:gd name="T43" fmla="*/ 106 h 231"/>
                  <a:gd name="T44" fmla="*/ 154 w 158"/>
                  <a:gd name="T45" fmla="*/ 20 h 231"/>
                  <a:gd name="T46" fmla="*/ 144 w 158"/>
                  <a:gd name="T47" fmla="*/ 25 h 231"/>
                  <a:gd name="T48" fmla="*/ 15 w 158"/>
                  <a:gd name="T49" fmla="*/ 119 h 231"/>
                  <a:gd name="T50" fmla="*/ 156 w 158"/>
                  <a:gd name="T51" fmla="*/ 1 h 231"/>
                  <a:gd name="T52" fmla="*/ 3 w 158"/>
                  <a:gd name="T53" fmla="*/ 118 h 231"/>
                  <a:gd name="T54" fmla="*/ 144 w 158"/>
                  <a:gd name="T55" fmla="*/ 11 h 231"/>
                  <a:gd name="T56" fmla="*/ 1 w 158"/>
                  <a:gd name="T57" fmla="*/ 129 h 231"/>
                  <a:gd name="T58" fmla="*/ 123 w 158"/>
                  <a:gd name="T59" fmla="*/ 41 h 231"/>
                  <a:gd name="T60" fmla="*/ 39 w 158"/>
                  <a:gd name="T61" fmla="*/ 114 h 231"/>
                  <a:gd name="T62" fmla="*/ 39 w 158"/>
                  <a:gd name="T63" fmla="*/ 123 h 231"/>
                  <a:gd name="T64" fmla="*/ 36 w 158"/>
                  <a:gd name="T65" fmla="*/ 127 h 231"/>
                  <a:gd name="T66" fmla="*/ 4 w 158"/>
                  <a:gd name="T67" fmla="*/ 160 h 231"/>
                  <a:gd name="T68" fmla="*/ 133 w 158"/>
                  <a:gd name="T69" fmla="*/ 70 h 231"/>
                  <a:gd name="T70" fmla="*/ 7 w 158"/>
                  <a:gd name="T71" fmla="*/ 171 h 231"/>
                  <a:gd name="T72" fmla="*/ 6 w 158"/>
                  <a:gd name="T73" fmla="*/ 178 h 231"/>
                  <a:gd name="T74" fmla="*/ 105 w 158"/>
                  <a:gd name="T75" fmla="*/ 106 h 231"/>
                  <a:gd name="T76" fmla="*/ 8 w 158"/>
                  <a:gd name="T77" fmla="*/ 188 h 231"/>
                  <a:gd name="T78" fmla="*/ 9 w 158"/>
                  <a:gd name="T79" fmla="*/ 194 h 231"/>
                  <a:gd name="T80" fmla="*/ 78 w 158"/>
                  <a:gd name="T81" fmla="*/ 140 h 231"/>
                  <a:gd name="T82" fmla="*/ 136 w 158"/>
                  <a:gd name="T83" fmla="*/ 97 h 231"/>
                  <a:gd name="T84" fmla="*/ 10 w 158"/>
                  <a:gd name="T85" fmla="*/ 210 h 231"/>
                  <a:gd name="T86" fmla="*/ 110 w 158"/>
                  <a:gd name="T87" fmla="*/ 131 h 231"/>
                  <a:gd name="T88" fmla="*/ 11 w 158"/>
                  <a:gd name="T89" fmla="*/ 221 h 231"/>
                  <a:gd name="T90" fmla="*/ 12 w 158"/>
                  <a:gd name="T91" fmla="*/ 225 h 231"/>
                  <a:gd name="T92" fmla="*/ 13 w 158"/>
                  <a:gd name="T93" fmla="*/ 230 h 231"/>
                  <a:gd name="T94" fmla="*/ 21 w 158"/>
                  <a:gd name="T95" fmla="*/ 138 h 231"/>
                  <a:gd name="T96" fmla="*/ 147 w 158"/>
                  <a:gd name="T97" fmla="*/ 79 h 231"/>
                  <a:gd name="T98" fmla="*/ 146 w 158"/>
                  <a:gd name="T99" fmla="*/ 76 h 231"/>
                  <a:gd name="T100" fmla="*/ 12 w 158"/>
                  <a:gd name="T101" fmla="*/ 185 h 231"/>
                  <a:gd name="T102" fmla="*/ 127 w 158"/>
                  <a:gd name="T103" fmla="*/ 93 h 231"/>
                  <a:gd name="T104" fmla="*/ 117 w 158"/>
                  <a:gd name="T105" fmla="*/ 129 h 231"/>
                  <a:gd name="T106" fmla="*/ 59 w 158"/>
                  <a:gd name="T107" fmla="*/ 180 h 231"/>
                  <a:gd name="T108" fmla="*/ 118 w 158"/>
                  <a:gd name="T109" fmla="*/ 14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" h="231">
                    <a:moveTo>
                      <a:pt x="82" y="180"/>
                    </a:moveTo>
                    <a:cubicBezTo>
                      <a:pt x="94" y="170"/>
                      <a:pt x="105" y="160"/>
                      <a:pt x="116" y="151"/>
                    </a:cubicBezTo>
                    <a:cubicBezTo>
                      <a:pt x="125" y="142"/>
                      <a:pt x="136" y="137"/>
                      <a:pt x="145" y="129"/>
                    </a:cubicBezTo>
                    <a:cubicBezTo>
                      <a:pt x="146" y="128"/>
                      <a:pt x="147" y="127"/>
                      <a:pt x="148" y="126"/>
                    </a:cubicBezTo>
                    <a:cubicBezTo>
                      <a:pt x="149" y="126"/>
                      <a:pt x="148" y="125"/>
                      <a:pt x="147" y="125"/>
                    </a:cubicBezTo>
                    <a:cubicBezTo>
                      <a:pt x="146" y="126"/>
                      <a:pt x="146" y="127"/>
                      <a:pt x="145" y="127"/>
                    </a:cubicBezTo>
                    <a:cubicBezTo>
                      <a:pt x="136" y="135"/>
                      <a:pt x="126" y="140"/>
                      <a:pt x="117" y="148"/>
                    </a:cubicBezTo>
                    <a:cubicBezTo>
                      <a:pt x="106" y="157"/>
                      <a:pt x="95" y="167"/>
                      <a:pt x="84" y="177"/>
                    </a:cubicBezTo>
                    <a:cubicBezTo>
                      <a:pt x="72" y="186"/>
                      <a:pt x="59" y="196"/>
                      <a:pt x="47" y="206"/>
                    </a:cubicBezTo>
                    <a:cubicBezTo>
                      <a:pt x="40" y="210"/>
                      <a:pt x="34" y="215"/>
                      <a:pt x="28" y="220"/>
                    </a:cubicBezTo>
                    <a:cubicBezTo>
                      <a:pt x="25" y="222"/>
                      <a:pt x="23" y="223"/>
                      <a:pt x="20" y="225"/>
                    </a:cubicBezTo>
                    <a:cubicBezTo>
                      <a:pt x="20" y="226"/>
                      <a:pt x="18" y="227"/>
                      <a:pt x="17" y="228"/>
                    </a:cubicBezTo>
                    <a:cubicBezTo>
                      <a:pt x="16" y="228"/>
                      <a:pt x="15" y="229"/>
                      <a:pt x="16" y="227"/>
                    </a:cubicBezTo>
                    <a:cubicBezTo>
                      <a:pt x="17" y="227"/>
                      <a:pt x="17" y="226"/>
                      <a:pt x="18" y="226"/>
                    </a:cubicBezTo>
                    <a:cubicBezTo>
                      <a:pt x="39" y="205"/>
                      <a:pt x="63" y="188"/>
                      <a:pt x="86" y="170"/>
                    </a:cubicBezTo>
                    <a:cubicBezTo>
                      <a:pt x="98" y="161"/>
                      <a:pt x="109" y="152"/>
                      <a:pt x="121" y="142"/>
                    </a:cubicBezTo>
                    <a:cubicBezTo>
                      <a:pt x="130" y="135"/>
                      <a:pt x="138" y="128"/>
                      <a:pt x="145" y="119"/>
                    </a:cubicBezTo>
                    <a:cubicBezTo>
                      <a:pt x="146" y="118"/>
                      <a:pt x="147" y="118"/>
                      <a:pt x="147" y="117"/>
                    </a:cubicBezTo>
                    <a:cubicBezTo>
                      <a:pt x="147" y="116"/>
                      <a:pt x="147" y="116"/>
                      <a:pt x="146" y="116"/>
                    </a:cubicBezTo>
                    <a:cubicBezTo>
                      <a:pt x="146" y="116"/>
                      <a:pt x="146" y="116"/>
                      <a:pt x="146" y="116"/>
                    </a:cubicBezTo>
                    <a:cubicBezTo>
                      <a:pt x="121" y="134"/>
                      <a:pt x="97" y="155"/>
                      <a:pt x="74" y="175"/>
                    </a:cubicBezTo>
                    <a:cubicBezTo>
                      <a:pt x="62" y="186"/>
                      <a:pt x="49" y="197"/>
                      <a:pt x="35" y="207"/>
                    </a:cubicBezTo>
                    <a:cubicBezTo>
                      <a:pt x="31" y="210"/>
                      <a:pt x="26" y="213"/>
                      <a:pt x="22" y="216"/>
                    </a:cubicBezTo>
                    <a:cubicBezTo>
                      <a:pt x="19" y="219"/>
                      <a:pt x="16" y="222"/>
                      <a:pt x="12" y="224"/>
                    </a:cubicBezTo>
                    <a:cubicBezTo>
                      <a:pt x="12" y="223"/>
                      <a:pt x="16" y="218"/>
                      <a:pt x="18" y="216"/>
                    </a:cubicBezTo>
                    <a:cubicBezTo>
                      <a:pt x="25" y="210"/>
                      <a:pt x="31" y="204"/>
                      <a:pt x="38" y="199"/>
                    </a:cubicBezTo>
                    <a:cubicBezTo>
                      <a:pt x="43" y="195"/>
                      <a:pt x="48" y="191"/>
                      <a:pt x="53" y="187"/>
                    </a:cubicBezTo>
                    <a:cubicBezTo>
                      <a:pt x="66" y="176"/>
                      <a:pt x="79" y="166"/>
                      <a:pt x="92" y="156"/>
                    </a:cubicBezTo>
                    <a:cubicBezTo>
                      <a:pt x="104" y="146"/>
                      <a:pt x="117" y="136"/>
                      <a:pt x="129" y="126"/>
                    </a:cubicBezTo>
                    <a:cubicBezTo>
                      <a:pt x="136" y="121"/>
                      <a:pt x="143" y="116"/>
                      <a:pt x="146" y="108"/>
                    </a:cubicBezTo>
                    <a:cubicBezTo>
                      <a:pt x="147" y="107"/>
                      <a:pt x="147" y="106"/>
                      <a:pt x="147" y="106"/>
                    </a:cubicBezTo>
                    <a:cubicBezTo>
                      <a:pt x="147" y="105"/>
                      <a:pt x="147" y="105"/>
                      <a:pt x="146" y="105"/>
                    </a:cubicBezTo>
                    <a:cubicBezTo>
                      <a:pt x="146" y="105"/>
                      <a:pt x="146" y="105"/>
                      <a:pt x="146" y="105"/>
                    </a:cubicBezTo>
                    <a:cubicBezTo>
                      <a:pt x="136" y="115"/>
                      <a:pt x="125" y="122"/>
                      <a:pt x="114" y="130"/>
                    </a:cubicBezTo>
                    <a:cubicBezTo>
                      <a:pt x="101" y="140"/>
                      <a:pt x="90" y="151"/>
                      <a:pt x="79" y="161"/>
                    </a:cubicBezTo>
                    <a:cubicBezTo>
                      <a:pt x="67" y="172"/>
                      <a:pt x="55" y="182"/>
                      <a:pt x="43" y="193"/>
                    </a:cubicBezTo>
                    <a:cubicBezTo>
                      <a:pt x="37" y="198"/>
                      <a:pt x="32" y="202"/>
                      <a:pt x="26" y="207"/>
                    </a:cubicBezTo>
                    <a:cubicBezTo>
                      <a:pt x="21" y="210"/>
                      <a:pt x="14" y="215"/>
                      <a:pt x="11" y="220"/>
                    </a:cubicBezTo>
                    <a:cubicBezTo>
                      <a:pt x="15" y="214"/>
                      <a:pt x="21" y="210"/>
                      <a:pt x="26" y="206"/>
                    </a:cubicBezTo>
                    <a:cubicBezTo>
                      <a:pt x="32" y="201"/>
                      <a:pt x="37" y="196"/>
                      <a:pt x="43" y="191"/>
                    </a:cubicBezTo>
                    <a:cubicBezTo>
                      <a:pt x="54" y="180"/>
                      <a:pt x="66" y="169"/>
                      <a:pt x="79" y="159"/>
                    </a:cubicBezTo>
                    <a:cubicBezTo>
                      <a:pt x="91" y="149"/>
                      <a:pt x="104" y="138"/>
                      <a:pt x="116" y="128"/>
                    </a:cubicBezTo>
                    <a:cubicBezTo>
                      <a:pt x="127" y="119"/>
                      <a:pt x="137" y="109"/>
                      <a:pt x="147" y="100"/>
                    </a:cubicBezTo>
                    <a:cubicBezTo>
                      <a:pt x="148" y="98"/>
                      <a:pt x="150" y="97"/>
                      <a:pt x="152" y="96"/>
                    </a:cubicBezTo>
                    <a:cubicBezTo>
                      <a:pt x="152" y="95"/>
                      <a:pt x="151" y="94"/>
                      <a:pt x="151" y="95"/>
                    </a:cubicBezTo>
                    <a:cubicBezTo>
                      <a:pt x="150" y="95"/>
                      <a:pt x="149" y="96"/>
                      <a:pt x="148" y="97"/>
                    </a:cubicBezTo>
                    <a:cubicBezTo>
                      <a:pt x="148" y="97"/>
                      <a:pt x="147" y="97"/>
                      <a:pt x="147" y="97"/>
                    </a:cubicBezTo>
                    <a:cubicBezTo>
                      <a:pt x="147" y="97"/>
                      <a:pt x="147" y="98"/>
                      <a:pt x="146" y="98"/>
                    </a:cubicBezTo>
                    <a:cubicBezTo>
                      <a:pt x="123" y="118"/>
                      <a:pt x="98" y="136"/>
                      <a:pt x="74" y="154"/>
                    </a:cubicBezTo>
                    <a:cubicBezTo>
                      <a:pt x="62" y="163"/>
                      <a:pt x="51" y="173"/>
                      <a:pt x="40" y="183"/>
                    </a:cubicBezTo>
                    <a:cubicBezTo>
                      <a:pt x="34" y="187"/>
                      <a:pt x="29" y="192"/>
                      <a:pt x="24" y="197"/>
                    </a:cubicBezTo>
                    <a:cubicBezTo>
                      <a:pt x="21" y="199"/>
                      <a:pt x="19" y="201"/>
                      <a:pt x="16" y="204"/>
                    </a:cubicBezTo>
                    <a:cubicBezTo>
                      <a:pt x="14" y="206"/>
                      <a:pt x="8" y="211"/>
                      <a:pt x="14" y="205"/>
                    </a:cubicBezTo>
                    <a:cubicBezTo>
                      <a:pt x="35" y="182"/>
                      <a:pt x="59" y="161"/>
                      <a:pt x="84" y="141"/>
                    </a:cubicBezTo>
                    <a:cubicBezTo>
                      <a:pt x="106" y="124"/>
                      <a:pt x="129" y="107"/>
                      <a:pt x="148" y="86"/>
                    </a:cubicBezTo>
                    <a:cubicBezTo>
                      <a:pt x="149" y="85"/>
                      <a:pt x="150" y="84"/>
                      <a:pt x="151" y="83"/>
                    </a:cubicBezTo>
                    <a:cubicBezTo>
                      <a:pt x="151" y="82"/>
                      <a:pt x="151" y="81"/>
                      <a:pt x="150" y="82"/>
                    </a:cubicBezTo>
                    <a:cubicBezTo>
                      <a:pt x="150" y="82"/>
                      <a:pt x="149" y="83"/>
                      <a:pt x="148" y="83"/>
                    </a:cubicBezTo>
                    <a:cubicBezTo>
                      <a:pt x="145" y="85"/>
                      <a:pt x="142" y="88"/>
                      <a:pt x="140" y="91"/>
                    </a:cubicBezTo>
                    <a:cubicBezTo>
                      <a:pt x="135" y="96"/>
                      <a:pt x="130" y="100"/>
                      <a:pt x="126" y="104"/>
                    </a:cubicBezTo>
                    <a:cubicBezTo>
                      <a:pt x="113" y="114"/>
                      <a:pt x="99" y="123"/>
                      <a:pt x="85" y="133"/>
                    </a:cubicBezTo>
                    <a:cubicBezTo>
                      <a:pt x="61" y="151"/>
                      <a:pt x="39" y="171"/>
                      <a:pt x="16" y="190"/>
                    </a:cubicBezTo>
                    <a:cubicBezTo>
                      <a:pt x="15" y="192"/>
                      <a:pt x="7" y="198"/>
                      <a:pt x="12" y="192"/>
                    </a:cubicBezTo>
                    <a:cubicBezTo>
                      <a:pt x="15" y="189"/>
                      <a:pt x="18" y="186"/>
                      <a:pt x="21" y="184"/>
                    </a:cubicBezTo>
                    <a:cubicBezTo>
                      <a:pt x="26" y="178"/>
                      <a:pt x="31" y="174"/>
                      <a:pt x="37" y="169"/>
                    </a:cubicBezTo>
                    <a:cubicBezTo>
                      <a:pt x="50" y="158"/>
                      <a:pt x="64" y="148"/>
                      <a:pt x="77" y="137"/>
                    </a:cubicBezTo>
                    <a:cubicBezTo>
                      <a:pt x="102" y="119"/>
                      <a:pt x="126" y="100"/>
                      <a:pt x="149" y="80"/>
                    </a:cubicBezTo>
                    <a:cubicBezTo>
                      <a:pt x="149" y="79"/>
                      <a:pt x="150" y="79"/>
                      <a:pt x="150" y="78"/>
                    </a:cubicBezTo>
                    <a:cubicBezTo>
                      <a:pt x="151" y="78"/>
                      <a:pt x="150" y="77"/>
                      <a:pt x="150" y="77"/>
                    </a:cubicBezTo>
                    <a:cubicBezTo>
                      <a:pt x="149" y="77"/>
                      <a:pt x="149" y="78"/>
                      <a:pt x="149" y="78"/>
                    </a:cubicBezTo>
                    <a:cubicBezTo>
                      <a:pt x="146" y="79"/>
                      <a:pt x="144" y="80"/>
                      <a:pt x="142" y="82"/>
                    </a:cubicBezTo>
                    <a:cubicBezTo>
                      <a:pt x="145" y="80"/>
                      <a:pt x="147" y="78"/>
                      <a:pt x="149" y="75"/>
                    </a:cubicBezTo>
                    <a:cubicBezTo>
                      <a:pt x="150" y="74"/>
                      <a:pt x="152" y="72"/>
                      <a:pt x="153" y="70"/>
                    </a:cubicBezTo>
                    <a:cubicBezTo>
                      <a:pt x="153" y="69"/>
                      <a:pt x="152" y="69"/>
                      <a:pt x="152" y="69"/>
                    </a:cubicBezTo>
                    <a:cubicBezTo>
                      <a:pt x="151" y="70"/>
                      <a:pt x="150" y="70"/>
                      <a:pt x="149" y="71"/>
                    </a:cubicBezTo>
                    <a:cubicBezTo>
                      <a:pt x="129" y="85"/>
                      <a:pt x="111" y="101"/>
                      <a:pt x="90" y="115"/>
                    </a:cubicBezTo>
                    <a:cubicBezTo>
                      <a:pt x="68" y="130"/>
                      <a:pt x="47" y="145"/>
                      <a:pt x="27" y="162"/>
                    </a:cubicBezTo>
                    <a:cubicBezTo>
                      <a:pt x="23" y="165"/>
                      <a:pt x="18" y="169"/>
                      <a:pt x="14" y="173"/>
                    </a:cubicBezTo>
                    <a:cubicBezTo>
                      <a:pt x="14" y="173"/>
                      <a:pt x="5" y="181"/>
                      <a:pt x="11" y="175"/>
                    </a:cubicBezTo>
                    <a:cubicBezTo>
                      <a:pt x="13" y="172"/>
                      <a:pt x="15" y="170"/>
                      <a:pt x="17" y="168"/>
                    </a:cubicBezTo>
                    <a:cubicBezTo>
                      <a:pt x="27" y="158"/>
                      <a:pt x="38" y="149"/>
                      <a:pt x="49" y="141"/>
                    </a:cubicBezTo>
                    <a:cubicBezTo>
                      <a:pt x="70" y="125"/>
                      <a:pt x="92" y="111"/>
                      <a:pt x="113" y="95"/>
                    </a:cubicBezTo>
                    <a:cubicBezTo>
                      <a:pt x="116" y="93"/>
                      <a:pt x="120" y="91"/>
                      <a:pt x="123" y="88"/>
                    </a:cubicBezTo>
                    <a:cubicBezTo>
                      <a:pt x="132" y="82"/>
                      <a:pt x="142" y="76"/>
                      <a:pt x="150" y="68"/>
                    </a:cubicBezTo>
                    <a:cubicBezTo>
                      <a:pt x="151" y="67"/>
                      <a:pt x="152" y="66"/>
                      <a:pt x="153" y="64"/>
                    </a:cubicBezTo>
                    <a:cubicBezTo>
                      <a:pt x="154" y="64"/>
                      <a:pt x="153" y="63"/>
                      <a:pt x="153" y="63"/>
                    </a:cubicBezTo>
                    <a:cubicBezTo>
                      <a:pt x="152" y="64"/>
                      <a:pt x="151" y="64"/>
                      <a:pt x="150" y="65"/>
                    </a:cubicBezTo>
                    <a:cubicBezTo>
                      <a:pt x="147" y="67"/>
                      <a:pt x="144" y="70"/>
                      <a:pt x="141" y="72"/>
                    </a:cubicBezTo>
                    <a:cubicBezTo>
                      <a:pt x="135" y="77"/>
                      <a:pt x="129" y="82"/>
                      <a:pt x="122" y="87"/>
                    </a:cubicBezTo>
                    <a:cubicBezTo>
                      <a:pt x="120" y="89"/>
                      <a:pt x="117" y="90"/>
                      <a:pt x="115" y="92"/>
                    </a:cubicBezTo>
                    <a:cubicBezTo>
                      <a:pt x="99" y="103"/>
                      <a:pt x="83" y="113"/>
                      <a:pt x="67" y="123"/>
                    </a:cubicBezTo>
                    <a:cubicBezTo>
                      <a:pt x="48" y="136"/>
                      <a:pt x="28" y="151"/>
                      <a:pt x="11" y="167"/>
                    </a:cubicBezTo>
                    <a:cubicBezTo>
                      <a:pt x="1" y="175"/>
                      <a:pt x="14" y="163"/>
                      <a:pt x="16" y="161"/>
                    </a:cubicBezTo>
                    <a:cubicBezTo>
                      <a:pt x="20" y="157"/>
                      <a:pt x="24" y="153"/>
                      <a:pt x="29" y="149"/>
                    </a:cubicBezTo>
                    <a:cubicBezTo>
                      <a:pt x="39" y="140"/>
                      <a:pt x="51" y="132"/>
                      <a:pt x="62" y="123"/>
                    </a:cubicBezTo>
                    <a:cubicBezTo>
                      <a:pt x="78" y="112"/>
                      <a:pt x="94" y="102"/>
                      <a:pt x="110" y="91"/>
                    </a:cubicBezTo>
                    <a:cubicBezTo>
                      <a:pt x="117" y="86"/>
                      <a:pt x="123" y="81"/>
                      <a:pt x="129" y="75"/>
                    </a:cubicBezTo>
                    <a:cubicBezTo>
                      <a:pt x="133" y="72"/>
                      <a:pt x="137" y="69"/>
                      <a:pt x="140" y="65"/>
                    </a:cubicBezTo>
                    <a:cubicBezTo>
                      <a:pt x="142" y="64"/>
                      <a:pt x="144" y="63"/>
                      <a:pt x="145" y="61"/>
                    </a:cubicBezTo>
                    <a:cubicBezTo>
                      <a:pt x="145" y="61"/>
                      <a:pt x="145" y="61"/>
                      <a:pt x="145" y="61"/>
                    </a:cubicBezTo>
                    <a:cubicBezTo>
                      <a:pt x="147" y="60"/>
                      <a:pt x="149" y="59"/>
                      <a:pt x="151" y="57"/>
                    </a:cubicBezTo>
                    <a:cubicBezTo>
                      <a:pt x="151" y="57"/>
                      <a:pt x="152" y="57"/>
                      <a:pt x="152" y="56"/>
                    </a:cubicBezTo>
                    <a:cubicBezTo>
                      <a:pt x="153" y="56"/>
                      <a:pt x="152" y="55"/>
                      <a:pt x="151" y="55"/>
                    </a:cubicBezTo>
                    <a:cubicBezTo>
                      <a:pt x="151" y="55"/>
                      <a:pt x="151" y="56"/>
                      <a:pt x="151" y="56"/>
                    </a:cubicBezTo>
                    <a:cubicBezTo>
                      <a:pt x="150" y="56"/>
                      <a:pt x="149" y="57"/>
                      <a:pt x="148" y="58"/>
                    </a:cubicBezTo>
                    <a:cubicBezTo>
                      <a:pt x="148" y="58"/>
                      <a:pt x="147" y="58"/>
                      <a:pt x="146" y="59"/>
                    </a:cubicBezTo>
                    <a:cubicBezTo>
                      <a:pt x="129" y="72"/>
                      <a:pt x="112" y="85"/>
                      <a:pt x="95" y="98"/>
                    </a:cubicBezTo>
                    <a:cubicBezTo>
                      <a:pt x="78" y="110"/>
                      <a:pt x="60" y="121"/>
                      <a:pt x="42" y="133"/>
                    </a:cubicBezTo>
                    <a:cubicBezTo>
                      <a:pt x="35" y="138"/>
                      <a:pt x="27" y="144"/>
                      <a:pt x="20" y="149"/>
                    </a:cubicBezTo>
                    <a:cubicBezTo>
                      <a:pt x="16" y="152"/>
                      <a:pt x="12" y="155"/>
                      <a:pt x="9" y="158"/>
                    </a:cubicBezTo>
                    <a:cubicBezTo>
                      <a:pt x="6" y="159"/>
                      <a:pt x="6" y="159"/>
                      <a:pt x="9" y="157"/>
                    </a:cubicBezTo>
                    <a:cubicBezTo>
                      <a:pt x="11" y="154"/>
                      <a:pt x="15" y="152"/>
                      <a:pt x="18" y="149"/>
                    </a:cubicBezTo>
                    <a:cubicBezTo>
                      <a:pt x="33" y="138"/>
                      <a:pt x="48" y="127"/>
                      <a:pt x="63" y="115"/>
                    </a:cubicBezTo>
                    <a:cubicBezTo>
                      <a:pt x="93" y="92"/>
                      <a:pt x="125" y="70"/>
                      <a:pt x="152" y="44"/>
                    </a:cubicBezTo>
                    <a:cubicBezTo>
                      <a:pt x="152" y="43"/>
                      <a:pt x="153" y="42"/>
                      <a:pt x="154" y="42"/>
                    </a:cubicBezTo>
                    <a:cubicBezTo>
                      <a:pt x="154" y="41"/>
                      <a:pt x="154" y="40"/>
                      <a:pt x="153" y="41"/>
                    </a:cubicBezTo>
                    <a:cubicBezTo>
                      <a:pt x="153" y="41"/>
                      <a:pt x="152" y="41"/>
                      <a:pt x="152" y="41"/>
                    </a:cubicBezTo>
                    <a:cubicBezTo>
                      <a:pt x="140" y="49"/>
                      <a:pt x="130" y="60"/>
                      <a:pt x="119" y="68"/>
                    </a:cubicBezTo>
                    <a:cubicBezTo>
                      <a:pt x="106" y="78"/>
                      <a:pt x="93" y="87"/>
                      <a:pt x="79" y="96"/>
                    </a:cubicBezTo>
                    <a:cubicBezTo>
                      <a:pt x="68" y="104"/>
                      <a:pt x="56" y="112"/>
                      <a:pt x="45" y="120"/>
                    </a:cubicBezTo>
                    <a:cubicBezTo>
                      <a:pt x="56" y="111"/>
                      <a:pt x="68" y="102"/>
                      <a:pt x="80" y="93"/>
                    </a:cubicBezTo>
                    <a:cubicBezTo>
                      <a:pt x="105" y="73"/>
                      <a:pt x="129" y="53"/>
                      <a:pt x="153" y="31"/>
                    </a:cubicBezTo>
                    <a:cubicBezTo>
                      <a:pt x="154" y="30"/>
                      <a:pt x="155" y="29"/>
                      <a:pt x="156" y="29"/>
                    </a:cubicBezTo>
                    <a:cubicBezTo>
                      <a:pt x="157" y="28"/>
                      <a:pt x="156" y="27"/>
                      <a:pt x="155" y="28"/>
                    </a:cubicBezTo>
                    <a:cubicBezTo>
                      <a:pt x="155" y="28"/>
                      <a:pt x="154" y="29"/>
                      <a:pt x="153" y="29"/>
                    </a:cubicBezTo>
                    <a:cubicBezTo>
                      <a:pt x="111" y="62"/>
                      <a:pt x="67" y="92"/>
                      <a:pt x="23" y="123"/>
                    </a:cubicBezTo>
                    <a:cubicBezTo>
                      <a:pt x="19" y="127"/>
                      <a:pt x="14" y="130"/>
                      <a:pt x="9" y="134"/>
                    </a:cubicBezTo>
                    <a:cubicBezTo>
                      <a:pt x="9" y="134"/>
                      <a:pt x="6" y="136"/>
                      <a:pt x="5" y="137"/>
                    </a:cubicBezTo>
                    <a:cubicBezTo>
                      <a:pt x="5" y="138"/>
                      <a:pt x="4" y="138"/>
                      <a:pt x="5" y="137"/>
                    </a:cubicBezTo>
                    <a:cubicBezTo>
                      <a:pt x="5" y="137"/>
                      <a:pt x="5" y="137"/>
                      <a:pt x="5" y="137"/>
                    </a:cubicBezTo>
                    <a:cubicBezTo>
                      <a:pt x="7" y="135"/>
                      <a:pt x="10" y="133"/>
                      <a:pt x="12" y="131"/>
                    </a:cubicBezTo>
                    <a:cubicBezTo>
                      <a:pt x="22" y="123"/>
                      <a:pt x="31" y="115"/>
                      <a:pt x="41" y="106"/>
                    </a:cubicBezTo>
                    <a:cubicBezTo>
                      <a:pt x="50" y="98"/>
                      <a:pt x="61" y="91"/>
                      <a:pt x="70" y="83"/>
                    </a:cubicBezTo>
                    <a:cubicBezTo>
                      <a:pt x="82" y="74"/>
                      <a:pt x="94" y="65"/>
                      <a:pt x="106" y="56"/>
                    </a:cubicBezTo>
                    <a:cubicBezTo>
                      <a:pt x="116" y="49"/>
                      <a:pt x="125" y="42"/>
                      <a:pt x="135" y="34"/>
                    </a:cubicBezTo>
                    <a:cubicBezTo>
                      <a:pt x="138" y="32"/>
                      <a:pt x="141" y="30"/>
                      <a:pt x="144" y="27"/>
                    </a:cubicBezTo>
                    <a:cubicBezTo>
                      <a:pt x="147" y="25"/>
                      <a:pt x="150" y="23"/>
                      <a:pt x="153" y="20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9"/>
                      <a:pt x="155" y="19"/>
                      <a:pt x="155" y="19"/>
                    </a:cubicBezTo>
                    <a:cubicBezTo>
                      <a:pt x="156" y="18"/>
                      <a:pt x="157" y="17"/>
                      <a:pt x="157" y="16"/>
                    </a:cubicBezTo>
                    <a:cubicBezTo>
                      <a:pt x="158" y="16"/>
                      <a:pt x="157" y="15"/>
                      <a:pt x="156" y="15"/>
                    </a:cubicBezTo>
                    <a:cubicBezTo>
                      <a:pt x="156" y="16"/>
                      <a:pt x="155" y="16"/>
                      <a:pt x="155" y="17"/>
                    </a:cubicBezTo>
                    <a:cubicBezTo>
                      <a:pt x="152" y="19"/>
                      <a:pt x="150" y="21"/>
                      <a:pt x="147" y="23"/>
                    </a:cubicBezTo>
                    <a:cubicBezTo>
                      <a:pt x="146" y="24"/>
                      <a:pt x="145" y="24"/>
                      <a:pt x="144" y="25"/>
                    </a:cubicBezTo>
                    <a:cubicBezTo>
                      <a:pt x="122" y="39"/>
                      <a:pt x="101" y="56"/>
                      <a:pt x="80" y="71"/>
                    </a:cubicBezTo>
                    <a:cubicBezTo>
                      <a:pt x="59" y="86"/>
                      <a:pt x="37" y="101"/>
                      <a:pt x="17" y="117"/>
                    </a:cubicBezTo>
                    <a:cubicBezTo>
                      <a:pt x="13" y="121"/>
                      <a:pt x="9" y="124"/>
                      <a:pt x="5" y="127"/>
                    </a:cubicBezTo>
                    <a:cubicBezTo>
                      <a:pt x="4" y="128"/>
                      <a:pt x="4" y="128"/>
                      <a:pt x="3" y="128"/>
                    </a:cubicBezTo>
                    <a:cubicBezTo>
                      <a:pt x="4" y="128"/>
                      <a:pt x="4" y="128"/>
                      <a:pt x="5" y="127"/>
                    </a:cubicBezTo>
                    <a:cubicBezTo>
                      <a:pt x="8" y="125"/>
                      <a:pt x="11" y="121"/>
                      <a:pt x="15" y="119"/>
                    </a:cubicBezTo>
                    <a:cubicBezTo>
                      <a:pt x="25" y="111"/>
                      <a:pt x="33" y="101"/>
                      <a:pt x="43" y="93"/>
                    </a:cubicBezTo>
                    <a:cubicBezTo>
                      <a:pt x="63" y="77"/>
                      <a:pt x="83" y="62"/>
                      <a:pt x="103" y="47"/>
                    </a:cubicBezTo>
                    <a:cubicBezTo>
                      <a:pt x="121" y="34"/>
                      <a:pt x="140" y="20"/>
                      <a:pt x="156" y="3"/>
                    </a:cubicBezTo>
                    <a:cubicBezTo>
                      <a:pt x="156" y="3"/>
                      <a:pt x="157" y="2"/>
                      <a:pt x="157" y="1"/>
                    </a:cubicBezTo>
                    <a:cubicBezTo>
                      <a:pt x="158" y="1"/>
                      <a:pt x="157" y="0"/>
                      <a:pt x="156" y="0"/>
                    </a:cubicBezTo>
                    <a:cubicBezTo>
                      <a:pt x="156" y="1"/>
                      <a:pt x="156" y="1"/>
                      <a:pt x="156" y="1"/>
                    </a:cubicBezTo>
                    <a:cubicBezTo>
                      <a:pt x="151" y="5"/>
                      <a:pt x="146" y="8"/>
                      <a:pt x="141" y="11"/>
                    </a:cubicBezTo>
                    <a:cubicBezTo>
                      <a:pt x="134" y="17"/>
                      <a:pt x="126" y="23"/>
                      <a:pt x="119" y="28"/>
                    </a:cubicBezTo>
                    <a:cubicBezTo>
                      <a:pt x="105" y="38"/>
                      <a:pt x="91" y="48"/>
                      <a:pt x="77" y="58"/>
                    </a:cubicBezTo>
                    <a:cubicBezTo>
                      <a:pt x="65" y="67"/>
                      <a:pt x="53" y="77"/>
                      <a:pt x="41" y="86"/>
                    </a:cubicBezTo>
                    <a:cubicBezTo>
                      <a:pt x="29" y="96"/>
                      <a:pt x="18" y="108"/>
                      <a:pt x="4" y="117"/>
                    </a:cubicBezTo>
                    <a:cubicBezTo>
                      <a:pt x="4" y="117"/>
                      <a:pt x="3" y="117"/>
                      <a:pt x="3" y="118"/>
                    </a:cubicBezTo>
                    <a:cubicBezTo>
                      <a:pt x="2" y="118"/>
                      <a:pt x="3" y="119"/>
                      <a:pt x="3" y="119"/>
                    </a:cubicBezTo>
                    <a:cubicBezTo>
                      <a:pt x="4" y="119"/>
                      <a:pt x="4" y="118"/>
                      <a:pt x="4" y="118"/>
                    </a:cubicBezTo>
                    <a:cubicBezTo>
                      <a:pt x="16" y="110"/>
                      <a:pt x="26" y="100"/>
                      <a:pt x="37" y="91"/>
                    </a:cubicBezTo>
                    <a:cubicBezTo>
                      <a:pt x="52" y="79"/>
                      <a:pt x="67" y="67"/>
                      <a:pt x="83" y="55"/>
                    </a:cubicBezTo>
                    <a:cubicBezTo>
                      <a:pt x="97" y="45"/>
                      <a:pt x="111" y="35"/>
                      <a:pt x="125" y="26"/>
                    </a:cubicBezTo>
                    <a:cubicBezTo>
                      <a:pt x="131" y="21"/>
                      <a:pt x="137" y="16"/>
                      <a:pt x="144" y="11"/>
                    </a:cubicBezTo>
                    <a:cubicBezTo>
                      <a:pt x="146" y="10"/>
                      <a:pt x="148" y="8"/>
                      <a:pt x="150" y="7"/>
                    </a:cubicBezTo>
                    <a:cubicBezTo>
                      <a:pt x="127" y="30"/>
                      <a:pt x="99" y="47"/>
                      <a:pt x="73" y="67"/>
                    </a:cubicBezTo>
                    <a:cubicBezTo>
                      <a:pt x="60" y="78"/>
                      <a:pt x="46" y="88"/>
                      <a:pt x="33" y="99"/>
                    </a:cubicBezTo>
                    <a:cubicBezTo>
                      <a:pt x="27" y="105"/>
                      <a:pt x="21" y="110"/>
                      <a:pt x="16" y="116"/>
                    </a:cubicBezTo>
                    <a:cubicBezTo>
                      <a:pt x="12" y="119"/>
                      <a:pt x="8" y="122"/>
                      <a:pt x="5" y="125"/>
                    </a:cubicBezTo>
                    <a:cubicBezTo>
                      <a:pt x="3" y="126"/>
                      <a:pt x="2" y="128"/>
                      <a:pt x="1" y="129"/>
                    </a:cubicBezTo>
                    <a:cubicBezTo>
                      <a:pt x="0" y="130"/>
                      <a:pt x="1" y="131"/>
                      <a:pt x="2" y="130"/>
                    </a:cubicBezTo>
                    <a:cubicBezTo>
                      <a:pt x="3" y="130"/>
                      <a:pt x="4" y="129"/>
                      <a:pt x="5" y="129"/>
                    </a:cubicBezTo>
                    <a:cubicBezTo>
                      <a:pt x="9" y="126"/>
                      <a:pt x="12" y="123"/>
                      <a:pt x="16" y="120"/>
                    </a:cubicBezTo>
                    <a:cubicBezTo>
                      <a:pt x="23" y="114"/>
                      <a:pt x="31" y="108"/>
                      <a:pt x="38" y="103"/>
                    </a:cubicBezTo>
                    <a:cubicBezTo>
                      <a:pt x="52" y="92"/>
                      <a:pt x="66" y="82"/>
                      <a:pt x="81" y="72"/>
                    </a:cubicBezTo>
                    <a:cubicBezTo>
                      <a:pt x="95" y="62"/>
                      <a:pt x="109" y="51"/>
                      <a:pt x="123" y="41"/>
                    </a:cubicBezTo>
                    <a:cubicBezTo>
                      <a:pt x="126" y="39"/>
                      <a:pt x="129" y="37"/>
                      <a:pt x="133" y="34"/>
                    </a:cubicBezTo>
                    <a:cubicBezTo>
                      <a:pt x="90" y="68"/>
                      <a:pt x="46" y="99"/>
                      <a:pt x="5" y="135"/>
                    </a:cubicBezTo>
                    <a:cubicBezTo>
                      <a:pt x="4" y="137"/>
                      <a:pt x="3" y="138"/>
                      <a:pt x="2" y="139"/>
                    </a:cubicBezTo>
                    <a:cubicBezTo>
                      <a:pt x="1" y="139"/>
                      <a:pt x="2" y="140"/>
                      <a:pt x="2" y="140"/>
                    </a:cubicBezTo>
                    <a:cubicBezTo>
                      <a:pt x="3" y="139"/>
                      <a:pt x="4" y="139"/>
                      <a:pt x="5" y="138"/>
                    </a:cubicBezTo>
                    <a:cubicBezTo>
                      <a:pt x="17" y="131"/>
                      <a:pt x="28" y="121"/>
                      <a:pt x="39" y="114"/>
                    </a:cubicBezTo>
                    <a:cubicBezTo>
                      <a:pt x="52" y="104"/>
                      <a:pt x="66" y="95"/>
                      <a:pt x="79" y="86"/>
                    </a:cubicBezTo>
                    <a:cubicBezTo>
                      <a:pt x="92" y="76"/>
                      <a:pt x="105" y="66"/>
                      <a:pt x="118" y="57"/>
                    </a:cubicBezTo>
                    <a:cubicBezTo>
                      <a:pt x="125" y="52"/>
                      <a:pt x="132" y="47"/>
                      <a:pt x="139" y="42"/>
                    </a:cubicBezTo>
                    <a:cubicBezTo>
                      <a:pt x="140" y="41"/>
                      <a:pt x="141" y="40"/>
                      <a:pt x="143" y="39"/>
                    </a:cubicBezTo>
                    <a:cubicBezTo>
                      <a:pt x="120" y="58"/>
                      <a:pt x="98" y="78"/>
                      <a:pt x="74" y="96"/>
                    </a:cubicBezTo>
                    <a:cubicBezTo>
                      <a:pt x="62" y="105"/>
                      <a:pt x="51" y="114"/>
                      <a:pt x="39" y="123"/>
                    </a:cubicBezTo>
                    <a:cubicBezTo>
                      <a:pt x="28" y="132"/>
                      <a:pt x="15" y="138"/>
                      <a:pt x="6" y="149"/>
                    </a:cubicBezTo>
                    <a:cubicBezTo>
                      <a:pt x="4" y="150"/>
                      <a:pt x="3" y="151"/>
                      <a:pt x="2" y="152"/>
                    </a:cubicBezTo>
                    <a:cubicBezTo>
                      <a:pt x="2" y="153"/>
                      <a:pt x="2" y="154"/>
                      <a:pt x="3" y="153"/>
                    </a:cubicBezTo>
                    <a:cubicBezTo>
                      <a:pt x="4" y="153"/>
                      <a:pt x="5" y="152"/>
                      <a:pt x="6" y="152"/>
                    </a:cubicBezTo>
                    <a:cubicBezTo>
                      <a:pt x="9" y="149"/>
                      <a:pt x="12" y="147"/>
                      <a:pt x="15" y="144"/>
                    </a:cubicBezTo>
                    <a:cubicBezTo>
                      <a:pt x="22" y="138"/>
                      <a:pt x="29" y="133"/>
                      <a:pt x="36" y="127"/>
                    </a:cubicBezTo>
                    <a:cubicBezTo>
                      <a:pt x="50" y="118"/>
                      <a:pt x="63" y="109"/>
                      <a:pt x="77" y="99"/>
                    </a:cubicBezTo>
                    <a:cubicBezTo>
                      <a:pt x="102" y="82"/>
                      <a:pt x="130" y="64"/>
                      <a:pt x="151" y="43"/>
                    </a:cubicBezTo>
                    <a:cubicBezTo>
                      <a:pt x="129" y="66"/>
                      <a:pt x="102" y="84"/>
                      <a:pt x="77" y="103"/>
                    </a:cubicBezTo>
                    <a:cubicBezTo>
                      <a:pt x="64" y="112"/>
                      <a:pt x="52" y="122"/>
                      <a:pt x="39" y="132"/>
                    </a:cubicBezTo>
                    <a:cubicBezTo>
                      <a:pt x="28" y="140"/>
                      <a:pt x="16" y="148"/>
                      <a:pt x="6" y="158"/>
                    </a:cubicBezTo>
                    <a:cubicBezTo>
                      <a:pt x="5" y="158"/>
                      <a:pt x="5" y="159"/>
                      <a:pt x="4" y="160"/>
                    </a:cubicBezTo>
                    <a:cubicBezTo>
                      <a:pt x="3" y="160"/>
                      <a:pt x="4" y="161"/>
                      <a:pt x="4" y="161"/>
                    </a:cubicBezTo>
                    <a:cubicBezTo>
                      <a:pt x="5" y="161"/>
                      <a:pt x="6" y="161"/>
                      <a:pt x="6" y="160"/>
                    </a:cubicBezTo>
                    <a:cubicBezTo>
                      <a:pt x="11" y="158"/>
                      <a:pt x="14" y="155"/>
                      <a:pt x="18" y="152"/>
                    </a:cubicBezTo>
                    <a:cubicBezTo>
                      <a:pt x="24" y="148"/>
                      <a:pt x="30" y="144"/>
                      <a:pt x="35" y="140"/>
                    </a:cubicBezTo>
                    <a:cubicBezTo>
                      <a:pt x="48" y="131"/>
                      <a:pt x="61" y="122"/>
                      <a:pt x="73" y="114"/>
                    </a:cubicBezTo>
                    <a:cubicBezTo>
                      <a:pt x="94" y="100"/>
                      <a:pt x="113" y="85"/>
                      <a:pt x="133" y="70"/>
                    </a:cubicBezTo>
                    <a:cubicBezTo>
                      <a:pt x="128" y="74"/>
                      <a:pt x="124" y="78"/>
                      <a:pt x="119" y="82"/>
                    </a:cubicBezTo>
                    <a:cubicBezTo>
                      <a:pt x="106" y="94"/>
                      <a:pt x="90" y="103"/>
                      <a:pt x="75" y="113"/>
                    </a:cubicBezTo>
                    <a:cubicBezTo>
                      <a:pt x="51" y="129"/>
                      <a:pt x="27" y="147"/>
                      <a:pt x="7" y="169"/>
                    </a:cubicBezTo>
                    <a:cubicBezTo>
                      <a:pt x="6" y="170"/>
                      <a:pt x="5" y="171"/>
                      <a:pt x="4" y="172"/>
                    </a:cubicBezTo>
                    <a:cubicBezTo>
                      <a:pt x="4" y="172"/>
                      <a:pt x="5" y="173"/>
                      <a:pt x="5" y="173"/>
                    </a:cubicBezTo>
                    <a:cubicBezTo>
                      <a:pt x="6" y="172"/>
                      <a:pt x="6" y="172"/>
                      <a:pt x="7" y="171"/>
                    </a:cubicBezTo>
                    <a:cubicBezTo>
                      <a:pt x="18" y="164"/>
                      <a:pt x="27" y="154"/>
                      <a:pt x="38" y="146"/>
                    </a:cubicBezTo>
                    <a:cubicBezTo>
                      <a:pt x="51" y="136"/>
                      <a:pt x="65" y="126"/>
                      <a:pt x="79" y="117"/>
                    </a:cubicBezTo>
                    <a:cubicBezTo>
                      <a:pt x="82" y="115"/>
                      <a:pt x="85" y="114"/>
                      <a:pt x="87" y="112"/>
                    </a:cubicBezTo>
                    <a:cubicBezTo>
                      <a:pt x="84" y="114"/>
                      <a:pt x="81" y="116"/>
                      <a:pt x="78" y="118"/>
                    </a:cubicBezTo>
                    <a:cubicBezTo>
                      <a:pt x="53" y="135"/>
                      <a:pt x="28" y="153"/>
                      <a:pt x="7" y="176"/>
                    </a:cubicBezTo>
                    <a:cubicBezTo>
                      <a:pt x="7" y="177"/>
                      <a:pt x="6" y="178"/>
                      <a:pt x="6" y="178"/>
                    </a:cubicBezTo>
                    <a:cubicBezTo>
                      <a:pt x="5" y="179"/>
                      <a:pt x="6" y="180"/>
                      <a:pt x="6" y="180"/>
                    </a:cubicBezTo>
                    <a:cubicBezTo>
                      <a:pt x="7" y="179"/>
                      <a:pt x="7" y="179"/>
                      <a:pt x="8" y="179"/>
                    </a:cubicBezTo>
                    <a:cubicBezTo>
                      <a:pt x="11" y="177"/>
                      <a:pt x="14" y="175"/>
                      <a:pt x="17" y="172"/>
                    </a:cubicBezTo>
                    <a:cubicBezTo>
                      <a:pt x="23" y="167"/>
                      <a:pt x="29" y="162"/>
                      <a:pt x="35" y="156"/>
                    </a:cubicBezTo>
                    <a:cubicBezTo>
                      <a:pt x="50" y="144"/>
                      <a:pt x="65" y="134"/>
                      <a:pt x="80" y="124"/>
                    </a:cubicBezTo>
                    <a:cubicBezTo>
                      <a:pt x="88" y="118"/>
                      <a:pt x="97" y="112"/>
                      <a:pt x="105" y="106"/>
                    </a:cubicBezTo>
                    <a:cubicBezTo>
                      <a:pt x="95" y="114"/>
                      <a:pt x="83" y="121"/>
                      <a:pt x="73" y="129"/>
                    </a:cubicBezTo>
                    <a:cubicBezTo>
                      <a:pt x="60" y="138"/>
                      <a:pt x="49" y="148"/>
                      <a:pt x="37" y="158"/>
                    </a:cubicBezTo>
                    <a:cubicBezTo>
                      <a:pt x="27" y="167"/>
                      <a:pt x="17" y="175"/>
                      <a:pt x="8" y="185"/>
                    </a:cubicBezTo>
                    <a:cubicBezTo>
                      <a:pt x="8" y="186"/>
                      <a:pt x="7" y="187"/>
                      <a:pt x="7" y="187"/>
                    </a:cubicBezTo>
                    <a:cubicBezTo>
                      <a:pt x="6" y="188"/>
                      <a:pt x="7" y="188"/>
                      <a:pt x="7" y="188"/>
                    </a:cubicBezTo>
                    <a:cubicBezTo>
                      <a:pt x="8" y="188"/>
                      <a:pt x="8" y="188"/>
                      <a:pt x="8" y="188"/>
                    </a:cubicBezTo>
                    <a:cubicBezTo>
                      <a:pt x="11" y="188"/>
                      <a:pt x="12" y="186"/>
                      <a:pt x="14" y="184"/>
                    </a:cubicBezTo>
                    <a:cubicBezTo>
                      <a:pt x="19" y="179"/>
                      <a:pt x="25" y="175"/>
                      <a:pt x="30" y="170"/>
                    </a:cubicBezTo>
                    <a:cubicBezTo>
                      <a:pt x="42" y="159"/>
                      <a:pt x="56" y="148"/>
                      <a:pt x="70" y="138"/>
                    </a:cubicBezTo>
                    <a:cubicBezTo>
                      <a:pt x="82" y="129"/>
                      <a:pt x="95" y="121"/>
                      <a:pt x="108" y="112"/>
                    </a:cubicBezTo>
                    <a:cubicBezTo>
                      <a:pt x="98" y="120"/>
                      <a:pt x="87" y="128"/>
                      <a:pt x="77" y="136"/>
                    </a:cubicBezTo>
                    <a:cubicBezTo>
                      <a:pt x="53" y="154"/>
                      <a:pt x="28" y="171"/>
                      <a:pt x="9" y="194"/>
                    </a:cubicBezTo>
                    <a:cubicBezTo>
                      <a:pt x="8" y="195"/>
                      <a:pt x="8" y="195"/>
                      <a:pt x="7" y="196"/>
                    </a:cubicBezTo>
                    <a:cubicBezTo>
                      <a:pt x="7" y="196"/>
                      <a:pt x="7" y="197"/>
                      <a:pt x="8" y="197"/>
                    </a:cubicBezTo>
                    <a:cubicBezTo>
                      <a:pt x="8" y="197"/>
                      <a:pt x="9" y="197"/>
                      <a:pt x="9" y="196"/>
                    </a:cubicBezTo>
                    <a:cubicBezTo>
                      <a:pt x="13" y="195"/>
                      <a:pt x="16" y="192"/>
                      <a:pt x="19" y="190"/>
                    </a:cubicBezTo>
                    <a:cubicBezTo>
                      <a:pt x="25" y="184"/>
                      <a:pt x="31" y="178"/>
                      <a:pt x="38" y="173"/>
                    </a:cubicBezTo>
                    <a:cubicBezTo>
                      <a:pt x="51" y="161"/>
                      <a:pt x="64" y="150"/>
                      <a:pt x="78" y="140"/>
                    </a:cubicBezTo>
                    <a:cubicBezTo>
                      <a:pt x="91" y="131"/>
                      <a:pt x="104" y="122"/>
                      <a:pt x="117" y="112"/>
                    </a:cubicBezTo>
                    <a:cubicBezTo>
                      <a:pt x="123" y="108"/>
                      <a:pt x="128" y="103"/>
                      <a:pt x="134" y="99"/>
                    </a:cubicBezTo>
                    <a:cubicBezTo>
                      <a:pt x="139" y="94"/>
                      <a:pt x="143" y="89"/>
                      <a:pt x="148" y="85"/>
                    </a:cubicBezTo>
                    <a:cubicBezTo>
                      <a:pt x="148" y="84"/>
                      <a:pt x="149" y="84"/>
                      <a:pt x="149" y="84"/>
                    </a:cubicBezTo>
                    <a:cubicBezTo>
                      <a:pt x="149" y="84"/>
                      <a:pt x="148" y="84"/>
                      <a:pt x="148" y="85"/>
                    </a:cubicBezTo>
                    <a:cubicBezTo>
                      <a:pt x="144" y="88"/>
                      <a:pt x="140" y="93"/>
                      <a:pt x="136" y="97"/>
                    </a:cubicBezTo>
                    <a:cubicBezTo>
                      <a:pt x="130" y="103"/>
                      <a:pt x="124" y="108"/>
                      <a:pt x="118" y="113"/>
                    </a:cubicBezTo>
                    <a:cubicBezTo>
                      <a:pt x="106" y="123"/>
                      <a:pt x="93" y="132"/>
                      <a:pt x="81" y="142"/>
                    </a:cubicBezTo>
                    <a:cubicBezTo>
                      <a:pt x="56" y="162"/>
                      <a:pt x="32" y="184"/>
                      <a:pt x="10" y="207"/>
                    </a:cubicBezTo>
                    <a:cubicBezTo>
                      <a:pt x="10" y="208"/>
                      <a:pt x="9" y="209"/>
                      <a:pt x="8" y="209"/>
                    </a:cubicBezTo>
                    <a:cubicBezTo>
                      <a:pt x="8" y="210"/>
                      <a:pt x="9" y="210"/>
                      <a:pt x="9" y="210"/>
                    </a:cubicBezTo>
                    <a:cubicBezTo>
                      <a:pt x="10" y="210"/>
                      <a:pt x="10" y="210"/>
                      <a:pt x="10" y="210"/>
                    </a:cubicBezTo>
                    <a:cubicBezTo>
                      <a:pt x="14" y="207"/>
                      <a:pt x="18" y="204"/>
                      <a:pt x="21" y="201"/>
                    </a:cubicBezTo>
                    <a:cubicBezTo>
                      <a:pt x="26" y="196"/>
                      <a:pt x="32" y="191"/>
                      <a:pt x="38" y="186"/>
                    </a:cubicBezTo>
                    <a:cubicBezTo>
                      <a:pt x="51" y="175"/>
                      <a:pt x="64" y="164"/>
                      <a:pt x="77" y="153"/>
                    </a:cubicBezTo>
                    <a:cubicBezTo>
                      <a:pt x="90" y="144"/>
                      <a:pt x="103" y="135"/>
                      <a:pt x="115" y="125"/>
                    </a:cubicBezTo>
                    <a:cubicBezTo>
                      <a:pt x="121" y="121"/>
                      <a:pt x="127" y="116"/>
                      <a:pt x="133" y="111"/>
                    </a:cubicBezTo>
                    <a:cubicBezTo>
                      <a:pt x="126" y="118"/>
                      <a:pt x="118" y="125"/>
                      <a:pt x="110" y="131"/>
                    </a:cubicBezTo>
                    <a:cubicBezTo>
                      <a:pt x="98" y="141"/>
                      <a:pt x="85" y="152"/>
                      <a:pt x="73" y="162"/>
                    </a:cubicBezTo>
                    <a:cubicBezTo>
                      <a:pt x="61" y="173"/>
                      <a:pt x="49" y="183"/>
                      <a:pt x="37" y="194"/>
                    </a:cubicBezTo>
                    <a:cubicBezTo>
                      <a:pt x="29" y="202"/>
                      <a:pt x="18" y="209"/>
                      <a:pt x="11" y="218"/>
                    </a:cubicBezTo>
                    <a:cubicBezTo>
                      <a:pt x="10" y="219"/>
                      <a:pt x="10" y="220"/>
                      <a:pt x="9" y="221"/>
                    </a:cubicBezTo>
                    <a:cubicBezTo>
                      <a:pt x="9" y="222"/>
                      <a:pt x="9" y="223"/>
                      <a:pt x="10" y="222"/>
                    </a:cubicBezTo>
                    <a:cubicBezTo>
                      <a:pt x="10" y="222"/>
                      <a:pt x="11" y="221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1"/>
                      <a:pt x="12" y="221"/>
                      <a:pt x="11" y="221"/>
                    </a:cubicBezTo>
                    <a:cubicBezTo>
                      <a:pt x="11" y="222"/>
                      <a:pt x="10" y="223"/>
                      <a:pt x="10" y="224"/>
                    </a:cubicBezTo>
                    <a:cubicBezTo>
                      <a:pt x="9" y="225"/>
                      <a:pt x="10" y="225"/>
                      <a:pt x="10" y="225"/>
                    </a:cubicBezTo>
                    <a:cubicBezTo>
                      <a:pt x="11" y="225"/>
                      <a:pt x="11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5" y="224"/>
                      <a:pt x="17" y="222"/>
                      <a:pt x="20" y="220"/>
                    </a:cubicBezTo>
                    <a:cubicBezTo>
                      <a:pt x="25" y="216"/>
                      <a:pt x="30" y="212"/>
                      <a:pt x="36" y="208"/>
                    </a:cubicBezTo>
                    <a:cubicBezTo>
                      <a:pt x="36" y="208"/>
                      <a:pt x="36" y="208"/>
                      <a:pt x="37" y="207"/>
                    </a:cubicBezTo>
                    <a:cubicBezTo>
                      <a:pt x="29" y="214"/>
                      <a:pt x="22" y="220"/>
                      <a:pt x="15" y="227"/>
                    </a:cubicBezTo>
                    <a:cubicBezTo>
                      <a:pt x="14" y="228"/>
                      <a:pt x="13" y="228"/>
                      <a:pt x="13" y="229"/>
                    </a:cubicBezTo>
                    <a:cubicBezTo>
                      <a:pt x="12" y="230"/>
                      <a:pt x="13" y="231"/>
                      <a:pt x="13" y="230"/>
                    </a:cubicBezTo>
                    <a:cubicBezTo>
                      <a:pt x="15" y="230"/>
                      <a:pt x="16" y="229"/>
                      <a:pt x="18" y="228"/>
                    </a:cubicBezTo>
                    <a:cubicBezTo>
                      <a:pt x="27" y="222"/>
                      <a:pt x="36" y="215"/>
                      <a:pt x="45" y="208"/>
                    </a:cubicBezTo>
                    <a:cubicBezTo>
                      <a:pt x="58" y="199"/>
                      <a:pt x="70" y="189"/>
                      <a:pt x="82" y="180"/>
                    </a:cubicBezTo>
                    <a:close/>
                    <a:moveTo>
                      <a:pt x="6" y="150"/>
                    </a:moveTo>
                    <a:cubicBezTo>
                      <a:pt x="13" y="143"/>
                      <a:pt x="21" y="137"/>
                      <a:pt x="29" y="132"/>
                    </a:cubicBezTo>
                    <a:cubicBezTo>
                      <a:pt x="26" y="134"/>
                      <a:pt x="23" y="136"/>
                      <a:pt x="21" y="138"/>
                    </a:cubicBezTo>
                    <a:cubicBezTo>
                      <a:pt x="17" y="141"/>
                      <a:pt x="10" y="146"/>
                      <a:pt x="6" y="150"/>
                    </a:cubicBezTo>
                    <a:close/>
                    <a:moveTo>
                      <a:pt x="147" y="79"/>
                    </a:moveTo>
                    <a:cubicBezTo>
                      <a:pt x="144" y="82"/>
                      <a:pt x="141" y="85"/>
                      <a:pt x="137" y="88"/>
                    </a:cubicBezTo>
                    <a:cubicBezTo>
                      <a:pt x="135" y="90"/>
                      <a:pt x="132" y="92"/>
                      <a:pt x="129" y="95"/>
                    </a:cubicBezTo>
                    <a:cubicBezTo>
                      <a:pt x="134" y="91"/>
                      <a:pt x="138" y="88"/>
                      <a:pt x="142" y="84"/>
                    </a:cubicBezTo>
                    <a:cubicBezTo>
                      <a:pt x="142" y="84"/>
                      <a:pt x="150" y="77"/>
                      <a:pt x="147" y="79"/>
                    </a:cubicBezTo>
                    <a:close/>
                    <a:moveTo>
                      <a:pt x="117" y="98"/>
                    </a:moveTo>
                    <a:cubicBezTo>
                      <a:pt x="123" y="93"/>
                      <a:pt x="130" y="88"/>
                      <a:pt x="136" y="83"/>
                    </a:cubicBezTo>
                    <a:cubicBezTo>
                      <a:pt x="140" y="79"/>
                      <a:pt x="144" y="77"/>
                      <a:pt x="148" y="74"/>
                    </a:cubicBezTo>
                    <a:cubicBezTo>
                      <a:pt x="148" y="73"/>
                      <a:pt x="149" y="73"/>
                      <a:pt x="149" y="73"/>
                    </a:cubicBezTo>
                    <a:cubicBezTo>
                      <a:pt x="151" y="71"/>
                      <a:pt x="151" y="72"/>
                      <a:pt x="149" y="74"/>
                    </a:cubicBezTo>
                    <a:cubicBezTo>
                      <a:pt x="148" y="74"/>
                      <a:pt x="147" y="76"/>
                      <a:pt x="146" y="76"/>
                    </a:cubicBezTo>
                    <a:cubicBezTo>
                      <a:pt x="137" y="86"/>
                      <a:pt x="125" y="92"/>
                      <a:pt x="114" y="100"/>
                    </a:cubicBezTo>
                    <a:cubicBezTo>
                      <a:pt x="114" y="100"/>
                      <a:pt x="114" y="100"/>
                      <a:pt x="114" y="100"/>
                    </a:cubicBezTo>
                    <a:cubicBezTo>
                      <a:pt x="115" y="99"/>
                      <a:pt x="116" y="99"/>
                      <a:pt x="117" y="98"/>
                    </a:cubicBezTo>
                    <a:close/>
                    <a:moveTo>
                      <a:pt x="38" y="161"/>
                    </a:moveTo>
                    <a:cubicBezTo>
                      <a:pt x="32" y="166"/>
                      <a:pt x="26" y="172"/>
                      <a:pt x="19" y="178"/>
                    </a:cubicBezTo>
                    <a:cubicBezTo>
                      <a:pt x="17" y="180"/>
                      <a:pt x="14" y="182"/>
                      <a:pt x="12" y="185"/>
                    </a:cubicBezTo>
                    <a:cubicBezTo>
                      <a:pt x="9" y="186"/>
                      <a:pt x="9" y="186"/>
                      <a:pt x="11" y="184"/>
                    </a:cubicBezTo>
                    <a:cubicBezTo>
                      <a:pt x="13" y="182"/>
                      <a:pt x="14" y="180"/>
                      <a:pt x="16" y="178"/>
                    </a:cubicBezTo>
                    <a:cubicBezTo>
                      <a:pt x="20" y="173"/>
                      <a:pt x="26" y="169"/>
                      <a:pt x="31" y="165"/>
                    </a:cubicBezTo>
                    <a:cubicBezTo>
                      <a:pt x="37" y="160"/>
                      <a:pt x="43" y="154"/>
                      <a:pt x="49" y="149"/>
                    </a:cubicBezTo>
                    <a:cubicBezTo>
                      <a:pt x="62" y="137"/>
                      <a:pt x="77" y="127"/>
                      <a:pt x="92" y="118"/>
                    </a:cubicBezTo>
                    <a:cubicBezTo>
                      <a:pt x="103" y="109"/>
                      <a:pt x="115" y="100"/>
                      <a:pt x="127" y="93"/>
                    </a:cubicBezTo>
                    <a:cubicBezTo>
                      <a:pt x="130" y="90"/>
                      <a:pt x="134" y="88"/>
                      <a:pt x="137" y="86"/>
                    </a:cubicBezTo>
                    <a:cubicBezTo>
                      <a:pt x="131" y="91"/>
                      <a:pt x="125" y="97"/>
                      <a:pt x="118" y="102"/>
                    </a:cubicBezTo>
                    <a:cubicBezTo>
                      <a:pt x="104" y="114"/>
                      <a:pt x="89" y="123"/>
                      <a:pt x="74" y="133"/>
                    </a:cubicBezTo>
                    <a:cubicBezTo>
                      <a:pt x="62" y="142"/>
                      <a:pt x="50" y="151"/>
                      <a:pt x="38" y="161"/>
                    </a:cubicBezTo>
                    <a:close/>
                    <a:moveTo>
                      <a:pt x="80" y="162"/>
                    </a:moveTo>
                    <a:cubicBezTo>
                      <a:pt x="92" y="151"/>
                      <a:pt x="104" y="139"/>
                      <a:pt x="117" y="129"/>
                    </a:cubicBezTo>
                    <a:cubicBezTo>
                      <a:pt x="123" y="125"/>
                      <a:pt x="129" y="122"/>
                      <a:pt x="134" y="118"/>
                    </a:cubicBezTo>
                    <a:cubicBezTo>
                      <a:pt x="137" y="116"/>
                      <a:pt x="139" y="114"/>
                      <a:pt x="141" y="112"/>
                    </a:cubicBezTo>
                    <a:cubicBezTo>
                      <a:pt x="142" y="111"/>
                      <a:pt x="147" y="105"/>
                      <a:pt x="143" y="111"/>
                    </a:cubicBezTo>
                    <a:cubicBezTo>
                      <a:pt x="137" y="121"/>
                      <a:pt x="124" y="129"/>
                      <a:pt x="115" y="136"/>
                    </a:cubicBezTo>
                    <a:cubicBezTo>
                      <a:pt x="101" y="147"/>
                      <a:pt x="88" y="157"/>
                      <a:pt x="75" y="167"/>
                    </a:cubicBezTo>
                    <a:cubicBezTo>
                      <a:pt x="70" y="171"/>
                      <a:pt x="65" y="176"/>
                      <a:pt x="59" y="180"/>
                    </a:cubicBezTo>
                    <a:cubicBezTo>
                      <a:pt x="66" y="174"/>
                      <a:pt x="73" y="168"/>
                      <a:pt x="80" y="162"/>
                    </a:cubicBezTo>
                    <a:close/>
                    <a:moveTo>
                      <a:pt x="68" y="182"/>
                    </a:moveTo>
                    <a:cubicBezTo>
                      <a:pt x="92" y="161"/>
                      <a:pt x="116" y="140"/>
                      <a:pt x="142" y="121"/>
                    </a:cubicBezTo>
                    <a:cubicBezTo>
                      <a:pt x="148" y="116"/>
                      <a:pt x="142" y="121"/>
                      <a:pt x="141" y="123"/>
                    </a:cubicBezTo>
                    <a:cubicBezTo>
                      <a:pt x="139" y="125"/>
                      <a:pt x="136" y="128"/>
                      <a:pt x="133" y="130"/>
                    </a:cubicBezTo>
                    <a:cubicBezTo>
                      <a:pt x="128" y="135"/>
                      <a:pt x="123" y="139"/>
                      <a:pt x="118" y="143"/>
                    </a:cubicBezTo>
                    <a:cubicBezTo>
                      <a:pt x="106" y="153"/>
                      <a:pt x="94" y="162"/>
                      <a:pt x="83" y="171"/>
                    </a:cubicBezTo>
                    <a:cubicBezTo>
                      <a:pt x="77" y="176"/>
                      <a:pt x="71" y="180"/>
                      <a:pt x="66" y="184"/>
                    </a:cubicBezTo>
                    <a:cubicBezTo>
                      <a:pt x="67" y="184"/>
                      <a:pt x="67" y="183"/>
                      <a:pt x="68" y="1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0" name="Freeform 4871"/>
              <p:cNvSpPr>
                <a:spLocks noEditPoints="1"/>
              </p:cNvSpPr>
              <p:nvPr/>
            </p:nvSpPr>
            <p:spPr bwMode="auto">
              <a:xfrm>
                <a:off x="-2659857" y="2522537"/>
                <a:ext cx="347663" cy="307975"/>
              </a:xfrm>
              <a:custGeom>
                <a:avLst/>
                <a:gdLst>
                  <a:gd name="T0" fmla="*/ 115 w 126"/>
                  <a:gd name="T1" fmla="*/ 105 h 111"/>
                  <a:gd name="T2" fmla="*/ 118 w 126"/>
                  <a:gd name="T3" fmla="*/ 96 h 111"/>
                  <a:gd name="T4" fmla="*/ 102 w 126"/>
                  <a:gd name="T5" fmla="*/ 104 h 111"/>
                  <a:gd name="T6" fmla="*/ 117 w 126"/>
                  <a:gd name="T7" fmla="*/ 89 h 111"/>
                  <a:gd name="T8" fmla="*/ 118 w 126"/>
                  <a:gd name="T9" fmla="*/ 84 h 111"/>
                  <a:gd name="T10" fmla="*/ 95 w 126"/>
                  <a:gd name="T11" fmla="*/ 96 h 111"/>
                  <a:gd name="T12" fmla="*/ 79 w 126"/>
                  <a:gd name="T13" fmla="*/ 107 h 111"/>
                  <a:gd name="T14" fmla="*/ 119 w 126"/>
                  <a:gd name="T15" fmla="*/ 73 h 111"/>
                  <a:gd name="T16" fmla="*/ 120 w 126"/>
                  <a:gd name="T17" fmla="*/ 68 h 111"/>
                  <a:gd name="T18" fmla="*/ 85 w 126"/>
                  <a:gd name="T19" fmla="*/ 88 h 111"/>
                  <a:gd name="T20" fmla="*/ 98 w 126"/>
                  <a:gd name="T21" fmla="*/ 77 h 111"/>
                  <a:gd name="T22" fmla="*/ 121 w 126"/>
                  <a:gd name="T23" fmla="*/ 59 h 111"/>
                  <a:gd name="T24" fmla="*/ 92 w 126"/>
                  <a:gd name="T25" fmla="*/ 74 h 111"/>
                  <a:gd name="T26" fmla="*/ 122 w 126"/>
                  <a:gd name="T27" fmla="*/ 51 h 111"/>
                  <a:gd name="T28" fmla="*/ 86 w 126"/>
                  <a:gd name="T29" fmla="*/ 71 h 111"/>
                  <a:gd name="T30" fmla="*/ 123 w 126"/>
                  <a:gd name="T31" fmla="*/ 42 h 111"/>
                  <a:gd name="T32" fmla="*/ 79 w 126"/>
                  <a:gd name="T33" fmla="*/ 68 h 111"/>
                  <a:gd name="T34" fmla="*/ 123 w 126"/>
                  <a:gd name="T35" fmla="*/ 34 h 111"/>
                  <a:gd name="T36" fmla="*/ 105 w 126"/>
                  <a:gd name="T37" fmla="*/ 43 h 111"/>
                  <a:gd name="T38" fmla="*/ 124 w 126"/>
                  <a:gd name="T39" fmla="*/ 25 h 111"/>
                  <a:gd name="T40" fmla="*/ 83 w 126"/>
                  <a:gd name="T41" fmla="*/ 49 h 111"/>
                  <a:gd name="T42" fmla="*/ 125 w 126"/>
                  <a:gd name="T43" fmla="*/ 14 h 111"/>
                  <a:gd name="T44" fmla="*/ 4 w 126"/>
                  <a:gd name="T45" fmla="*/ 91 h 111"/>
                  <a:gd name="T46" fmla="*/ 106 w 126"/>
                  <a:gd name="T47" fmla="*/ 20 h 111"/>
                  <a:gd name="T48" fmla="*/ 125 w 126"/>
                  <a:gd name="T49" fmla="*/ 0 h 111"/>
                  <a:gd name="T50" fmla="*/ 4 w 126"/>
                  <a:gd name="T51" fmla="*/ 89 h 111"/>
                  <a:gd name="T52" fmla="*/ 1 w 126"/>
                  <a:gd name="T53" fmla="*/ 92 h 111"/>
                  <a:gd name="T54" fmla="*/ 25 w 126"/>
                  <a:gd name="T55" fmla="*/ 81 h 111"/>
                  <a:gd name="T56" fmla="*/ 121 w 126"/>
                  <a:gd name="T57" fmla="*/ 19 h 111"/>
                  <a:gd name="T58" fmla="*/ 37 w 126"/>
                  <a:gd name="T59" fmla="*/ 78 h 111"/>
                  <a:gd name="T60" fmla="*/ 13 w 126"/>
                  <a:gd name="T61" fmla="*/ 96 h 111"/>
                  <a:gd name="T62" fmla="*/ 21 w 126"/>
                  <a:gd name="T63" fmla="*/ 99 h 111"/>
                  <a:gd name="T64" fmla="*/ 87 w 126"/>
                  <a:gd name="T65" fmla="*/ 60 h 111"/>
                  <a:gd name="T66" fmla="*/ 34 w 126"/>
                  <a:gd name="T67" fmla="*/ 100 h 111"/>
                  <a:gd name="T68" fmla="*/ 33 w 126"/>
                  <a:gd name="T69" fmla="*/ 102 h 111"/>
                  <a:gd name="T70" fmla="*/ 65 w 126"/>
                  <a:gd name="T71" fmla="*/ 81 h 111"/>
                  <a:gd name="T72" fmla="*/ 62 w 126"/>
                  <a:gd name="T73" fmla="*/ 87 h 111"/>
                  <a:gd name="T74" fmla="*/ 42 w 126"/>
                  <a:gd name="T75" fmla="*/ 104 h 111"/>
                  <a:gd name="T76" fmla="*/ 45 w 126"/>
                  <a:gd name="T77" fmla="*/ 103 h 111"/>
                  <a:gd name="T78" fmla="*/ 114 w 126"/>
                  <a:gd name="T79" fmla="*/ 58 h 111"/>
                  <a:gd name="T80" fmla="*/ 49 w 126"/>
                  <a:gd name="T81" fmla="*/ 105 h 111"/>
                  <a:gd name="T82" fmla="*/ 53 w 126"/>
                  <a:gd name="T83" fmla="*/ 104 h 111"/>
                  <a:gd name="T84" fmla="*/ 57 w 126"/>
                  <a:gd name="T85" fmla="*/ 106 h 111"/>
                  <a:gd name="T86" fmla="*/ 83 w 126"/>
                  <a:gd name="T87" fmla="*/ 90 h 111"/>
                  <a:gd name="T88" fmla="*/ 106 w 126"/>
                  <a:gd name="T89" fmla="*/ 78 h 111"/>
                  <a:gd name="T90" fmla="*/ 66 w 126"/>
                  <a:gd name="T91" fmla="*/ 109 h 111"/>
                  <a:gd name="T92" fmla="*/ 76 w 126"/>
                  <a:gd name="T93" fmla="*/ 108 h 111"/>
                  <a:gd name="T94" fmla="*/ 93 w 126"/>
                  <a:gd name="T95" fmla="*/ 98 h 111"/>
                  <a:gd name="T96" fmla="*/ 101 w 126"/>
                  <a:gd name="T97" fmla="*/ 96 h 111"/>
                  <a:gd name="T98" fmla="*/ 89 w 126"/>
                  <a:gd name="T99" fmla="*/ 108 h 111"/>
                  <a:gd name="T100" fmla="*/ 98 w 126"/>
                  <a:gd name="T101" fmla="*/ 107 h 111"/>
                  <a:gd name="T102" fmla="*/ 106 w 126"/>
                  <a:gd name="T103" fmla="*/ 107 h 111"/>
                  <a:gd name="T104" fmla="*/ 111 w 126"/>
                  <a:gd name="T105" fmla="*/ 108 h 111"/>
                  <a:gd name="T106" fmla="*/ 115 w 126"/>
                  <a:gd name="T107" fmla="*/ 108 h 111"/>
                  <a:gd name="T108" fmla="*/ 19 w 126"/>
                  <a:gd name="T109" fmla="*/ 79 h 111"/>
                  <a:gd name="T110" fmla="*/ 124 w 126"/>
                  <a:gd name="T111" fmla="*/ 2 h 111"/>
                  <a:gd name="T112" fmla="*/ 47 w 126"/>
                  <a:gd name="T113" fmla="*/ 60 h 111"/>
                  <a:gd name="T114" fmla="*/ 115 w 126"/>
                  <a:gd name="T115" fmla="*/ 6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6" h="111">
                    <a:moveTo>
                      <a:pt x="116" y="108"/>
                    </a:moveTo>
                    <a:cubicBezTo>
                      <a:pt x="117" y="106"/>
                      <a:pt x="117" y="107"/>
                      <a:pt x="117" y="105"/>
                    </a:cubicBezTo>
                    <a:cubicBezTo>
                      <a:pt x="117" y="105"/>
                      <a:pt x="117" y="105"/>
                      <a:pt x="116" y="105"/>
                    </a:cubicBezTo>
                    <a:cubicBezTo>
                      <a:pt x="116" y="105"/>
                      <a:pt x="116" y="105"/>
                      <a:pt x="115" y="105"/>
                    </a:cubicBezTo>
                    <a:cubicBezTo>
                      <a:pt x="112" y="106"/>
                      <a:pt x="105" y="109"/>
                      <a:pt x="112" y="104"/>
                    </a:cubicBezTo>
                    <a:cubicBezTo>
                      <a:pt x="114" y="103"/>
                      <a:pt x="115" y="102"/>
                      <a:pt x="116" y="101"/>
                    </a:cubicBezTo>
                    <a:cubicBezTo>
                      <a:pt x="117" y="100"/>
                      <a:pt x="118" y="98"/>
                      <a:pt x="119" y="97"/>
                    </a:cubicBezTo>
                    <a:cubicBezTo>
                      <a:pt x="119" y="96"/>
                      <a:pt x="119" y="96"/>
                      <a:pt x="118" y="96"/>
                    </a:cubicBezTo>
                    <a:cubicBezTo>
                      <a:pt x="117" y="96"/>
                      <a:pt x="117" y="97"/>
                      <a:pt x="116" y="97"/>
                    </a:cubicBezTo>
                    <a:cubicBezTo>
                      <a:pt x="114" y="98"/>
                      <a:pt x="112" y="99"/>
                      <a:pt x="110" y="100"/>
                    </a:cubicBezTo>
                    <a:cubicBezTo>
                      <a:pt x="109" y="101"/>
                      <a:pt x="107" y="102"/>
                      <a:pt x="106" y="103"/>
                    </a:cubicBezTo>
                    <a:cubicBezTo>
                      <a:pt x="106" y="103"/>
                      <a:pt x="99" y="108"/>
                      <a:pt x="102" y="104"/>
                    </a:cubicBezTo>
                    <a:cubicBezTo>
                      <a:pt x="106" y="99"/>
                      <a:pt x="112" y="96"/>
                      <a:pt x="117" y="91"/>
                    </a:cubicBezTo>
                    <a:cubicBezTo>
                      <a:pt x="117" y="91"/>
                      <a:pt x="118" y="91"/>
                      <a:pt x="118" y="90"/>
                    </a:cubicBezTo>
                    <a:cubicBezTo>
                      <a:pt x="119" y="90"/>
                      <a:pt x="118" y="89"/>
                      <a:pt x="117" y="89"/>
                    </a:cubicBezTo>
                    <a:cubicBezTo>
                      <a:pt x="117" y="89"/>
                      <a:pt x="117" y="89"/>
                      <a:pt x="117" y="89"/>
                    </a:cubicBezTo>
                    <a:cubicBezTo>
                      <a:pt x="112" y="92"/>
                      <a:pt x="108" y="95"/>
                      <a:pt x="103" y="98"/>
                    </a:cubicBezTo>
                    <a:cubicBezTo>
                      <a:pt x="103" y="98"/>
                      <a:pt x="98" y="102"/>
                      <a:pt x="97" y="102"/>
                    </a:cubicBezTo>
                    <a:cubicBezTo>
                      <a:pt x="95" y="104"/>
                      <a:pt x="91" y="105"/>
                      <a:pt x="89" y="107"/>
                    </a:cubicBezTo>
                    <a:cubicBezTo>
                      <a:pt x="98" y="98"/>
                      <a:pt x="109" y="93"/>
                      <a:pt x="118" y="84"/>
                    </a:cubicBezTo>
                    <a:cubicBezTo>
                      <a:pt x="118" y="84"/>
                      <a:pt x="118" y="83"/>
                      <a:pt x="119" y="83"/>
                    </a:cubicBezTo>
                    <a:cubicBezTo>
                      <a:pt x="119" y="83"/>
                      <a:pt x="119" y="82"/>
                      <a:pt x="118" y="82"/>
                    </a:cubicBezTo>
                    <a:cubicBezTo>
                      <a:pt x="118" y="82"/>
                      <a:pt x="118" y="82"/>
                      <a:pt x="118" y="82"/>
                    </a:cubicBezTo>
                    <a:cubicBezTo>
                      <a:pt x="110" y="87"/>
                      <a:pt x="102" y="90"/>
                      <a:pt x="95" y="96"/>
                    </a:cubicBezTo>
                    <a:cubicBezTo>
                      <a:pt x="91" y="98"/>
                      <a:pt x="87" y="101"/>
                      <a:pt x="84" y="104"/>
                    </a:cubicBezTo>
                    <a:cubicBezTo>
                      <a:pt x="83" y="105"/>
                      <a:pt x="80" y="107"/>
                      <a:pt x="78" y="108"/>
                    </a:cubicBezTo>
                    <a:cubicBezTo>
                      <a:pt x="77" y="109"/>
                      <a:pt x="77" y="109"/>
                      <a:pt x="78" y="108"/>
                    </a:cubicBezTo>
                    <a:cubicBezTo>
                      <a:pt x="78" y="108"/>
                      <a:pt x="79" y="107"/>
                      <a:pt x="79" y="107"/>
                    </a:cubicBezTo>
                    <a:cubicBezTo>
                      <a:pt x="92" y="96"/>
                      <a:pt x="107" y="88"/>
                      <a:pt x="119" y="76"/>
                    </a:cubicBezTo>
                    <a:cubicBezTo>
                      <a:pt x="120" y="75"/>
                      <a:pt x="120" y="74"/>
                      <a:pt x="121" y="73"/>
                    </a:cubicBezTo>
                    <a:cubicBezTo>
                      <a:pt x="121" y="73"/>
                      <a:pt x="121" y="72"/>
                      <a:pt x="120" y="72"/>
                    </a:cubicBezTo>
                    <a:cubicBezTo>
                      <a:pt x="120" y="73"/>
                      <a:pt x="120" y="73"/>
                      <a:pt x="119" y="73"/>
                    </a:cubicBezTo>
                    <a:cubicBezTo>
                      <a:pt x="111" y="79"/>
                      <a:pt x="102" y="84"/>
                      <a:pt x="93" y="90"/>
                    </a:cubicBezTo>
                    <a:cubicBezTo>
                      <a:pt x="88" y="93"/>
                      <a:pt x="84" y="95"/>
                      <a:pt x="79" y="98"/>
                    </a:cubicBezTo>
                    <a:cubicBezTo>
                      <a:pt x="77" y="100"/>
                      <a:pt x="75" y="101"/>
                      <a:pt x="74" y="102"/>
                    </a:cubicBezTo>
                    <a:cubicBezTo>
                      <a:pt x="88" y="90"/>
                      <a:pt x="106" y="82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7"/>
                      <a:pt x="120" y="67"/>
                      <a:pt x="119" y="67"/>
                    </a:cubicBezTo>
                    <a:cubicBezTo>
                      <a:pt x="107" y="73"/>
                      <a:pt x="96" y="81"/>
                      <a:pt x="85" y="88"/>
                    </a:cubicBezTo>
                    <a:cubicBezTo>
                      <a:pt x="80" y="91"/>
                      <a:pt x="74" y="94"/>
                      <a:pt x="70" y="98"/>
                    </a:cubicBezTo>
                    <a:cubicBezTo>
                      <a:pt x="68" y="99"/>
                      <a:pt x="66" y="101"/>
                      <a:pt x="64" y="102"/>
                    </a:cubicBezTo>
                    <a:cubicBezTo>
                      <a:pt x="62" y="104"/>
                      <a:pt x="57" y="108"/>
                      <a:pt x="62" y="103"/>
                    </a:cubicBezTo>
                    <a:cubicBezTo>
                      <a:pt x="73" y="93"/>
                      <a:pt x="86" y="85"/>
                      <a:pt x="98" y="77"/>
                    </a:cubicBezTo>
                    <a:cubicBezTo>
                      <a:pt x="105" y="71"/>
                      <a:pt x="115" y="68"/>
                      <a:pt x="121" y="61"/>
                    </a:cubicBezTo>
                    <a:cubicBezTo>
                      <a:pt x="121" y="61"/>
                      <a:pt x="122" y="60"/>
                      <a:pt x="122" y="60"/>
                    </a:cubicBezTo>
                    <a:cubicBezTo>
                      <a:pt x="123" y="59"/>
                      <a:pt x="122" y="59"/>
                      <a:pt x="121" y="59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10" y="67"/>
                      <a:pt x="97" y="74"/>
                      <a:pt x="85" y="81"/>
                    </a:cubicBezTo>
                    <a:cubicBezTo>
                      <a:pt x="79" y="85"/>
                      <a:pt x="73" y="89"/>
                      <a:pt x="67" y="92"/>
                    </a:cubicBezTo>
                    <a:cubicBezTo>
                      <a:pt x="66" y="93"/>
                      <a:pt x="65" y="94"/>
                      <a:pt x="64" y="94"/>
                    </a:cubicBezTo>
                    <a:cubicBezTo>
                      <a:pt x="73" y="87"/>
                      <a:pt x="82" y="80"/>
                      <a:pt x="92" y="74"/>
                    </a:cubicBezTo>
                    <a:cubicBezTo>
                      <a:pt x="103" y="67"/>
                      <a:pt x="113" y="61"/>
                      <a:pt x="122" y="53"/>
                    </a:cubicBezTo>
                    <a:cubicBezTo>
                      <a:pt x="123" y="53"/>
                      <a:pt x="123" y="52"/>
                      <a:pt x="124" y="51"/>
                    </a:cubicBezTo>
                    <a:cubicBezTo>
                      <a:pt x="124" y="51"/>
                      <a:pt x="124" y="50"/>
                      <a:pt x="123" y="50"/>
                    </a:cubicBezTo>
                    <a:cubicBezTo>
                      <a:pt x="123" y="51"/>
                      <a:pt x="123" y="51"/>
                      <a:pt x="122" y="51"/>
                    </a:cubicBezTo>
                    <a:cubicBezTo>
                      <a:pt x="110" y="60"/>
                      <a:pt x="96" y="67"/>
                      <a:pt x="83" y="74"/>
                    </a:cubicBezTo>
                    <a:cubicBezTo>
                      <a:pt x="74" y="80"/>
                      <a:pt x="65" y="87"/>
                      <a:pt x="56" y="93"/>
                    </a:cubicBezTo>
                    <a:cubicBezTo>
                      <a:pt x="57" y="92"/>
                      <a:pt x="59" y="91"/>
                      <a:pt x="60" y="90"/>
                    </a:cubicBezTo>
                    <a:cubicBezTo>
                      <a:pt x="68" y="83"/>
                      <a:pt x="77" y="76"/>
                      <a:pt x="86" y="71"/>
                    </a:cubicBezTo>
                    <a:cubicBezTo>
                      <a:pt x="98" y="62"/>
                      <a:pt x="113" y="55"/>
                      <a:pt x="123" y="44"/>
                    </a:cubicBezTo>
                    <a:cubicBezTo>
                      <a:pt x="123" y="43"/>
                      <a:pt x="124" y="43"/>
                      <a:pt x="124" y="42"/>
                    </a:cubicBezTo>
                    <a:cubicBezTo>
                      <a:pt x="125" y="41"/>
                      <a:pt x="124" y="41"/>
                      <a:pt x="124" y="41"/>
                    </a:cubicBezTo>
                    <a:cubicBezTo>
                      <a:pt x="123" y="41"/>
                      <a:pt x="123" y="41"/>
                      <a:pt x="123" y="42"/>
                    </a:cubicBezTo>
                    <a:cubicBezTo>
                      <a:pt x="110" y="54"/>
                      <a:pt x="93" y="62"/>
                      <a:pt x="78" y="71"/>
                    </a:cubicBezTo>
                    <a:cubicBezTo>
                      <a:pt x="68" y="77"/>
                      <a:pt x="58" y="84"/>
                      <a:pt x="48" y="90"/>
                    </a:cubicBezTo>
                    <a:cubicBezTo>
                      <a:pt x="50" y="89"/>
                      <a:pt x="51" y="88"/>
                      <a:pt x="53" y="87"/>
                    </a:cubicBezTo>
                    <a:cubicBezTo>
                      <a:pt x="62" y="81"/>
                      <a:pt x="70" y="74"/>
                      <a:pt x="79" y="68"/>
                    </a:cubicBezTo>
                    <a:cubicBezTo>
                      <a:pt x="94" y="58"/>
                      <a:pt x="110" y="49"/>
                      <a:pt x="123" y="36"/>
                    </a:cubicBezTo>
                    <a:cubicBezTo>
                      <a:pt x="124" y="36"/>
                      <a:pt x="125" y="35"/>
                      <a:pt x="125" y="35"/>
                    </a:cubicBezTo>
                    <a:cubicBezTo>
                      <a:pt x="126" y="34"/>
                      <a:pt x="125" y="33"/>
                      <a:pt x="124" y="34"/>
                    </a:cubicBezTo>
                    <a:cubicBezTo>
                      <a:pt x="124" y="34"/>
                      <a:pt x="124" y="34"/>
                      <a:pt x="123" y="34"/>
                    </a:cubicBezTo>
                    <a:cubicBezTo>
                      <a:pt x="106" y="48"/>
                      <a:pt x="87" y="59"/>
                      <a:pt x="67" y="70"/>
                    </a:cubicBezTo>
                    <a:cubicBezTo>
                      <a:pt x="61" y="74"/>
                      <a:pt x="56" y="77"/>
                      <a:pt x="50" y="81"/>
                    </a:cubicBezTo>
                    <a:cubicBezTo>
                      <a:pt x="60" y="74"/>
                      <a:pt x="70" y="67"/>
                      <a:pt x="80" y="60"/>
                    </a:cubicBezTo>
                    <a:cubicBezTo>
                      <a:pt x="89" y="55"/>
                      <a:pt x="97" y="49"/>
                      <a:pt x="105" y="43"/>
                    </a:cubicBezTo>
                    <a:cubicBezTo>
                      <a:pt x="111" y="38"/>
                      <a:pt x="119" y="34"/>
                      <a:pt x="124" y="27"/>
                    </a:cubicBezTo>
                    <a:cubicBezTo>
                      <a:pt x="125" y="27"/>
                      <a:pt x="125" y="26"/>
                      <a:pt x="126" y="25"/>
                    </a:cubicBezTo>
                    <a:cubicBezTo>
                      <a:pt x="126" y="24"/>
                      <a:pt x="125" y="23"/>
                      <a:pt x="125" y="24"/>
                    </a:cubicBezTo>
                    <a:cubicBezTo>
                      <a:pt x="124" y="24"/>
                      <a:pt x="124" y="24"/>
                      <a:pt x="124" y="25"/>
                    </a:cubicBezTo>
                    <a:cubicBezTo>
                      <a:pt x="108" y="42"/>
                      <a:pt x="85" y="52"/>
                      <a:pt x="65" y="64"/>
                    </a:cubicBezTo>
                    <a:cubicBezTo>
                      <a:pt x="55" y="70"/>
                      <a:pt x="45" y="75"/>
                      <a:pt x="35" y="81"/>
                    </a:cubicBezTo>
                    <a:cubicBezTo>
                      <a:pt x="41" y="77"/>
                      <a:pt x="48" y="72"/>
                      <a:pt x="54" y="68"/>
                    </a:cubicBezTo>
                    <a:cubicBezTo>
                      <a:pt x="63" y="62"/>
                      <a:pt x="73" y="56"/>
                      <a:pt x="83" y="49"/>
                    </a:cubicBezTo>
                    <a:cubicBezTo>
                      <a:pt x="96" y="40"/>
                      <a:pt x="115" y="30"/>
                      <a:pt x="124" y="16"/>
                    </a:cubicBezTo>
                    <a:cubicBezTo>
                      <a:pt x="125" y="16"/>
                      <a:pt x="125" y="15"/>
                      <a:pt x="126" y="14"/>
                    </a:cubicBezTo>
                    <a:cubicBezTo>
                      <a:pt x="126" y="14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4"/>
                    </a:cubicBezTo>
                    <a:cubicBezTo>
                      <a:pt x="110" y="23"/>
                      <a:pt x="97" y="35"/>
                      <a:pt x="82" y="45"/>
                    </a:cubicBezTo>
                    <a:cubicBezTo>
                      <a:pt x="66" y="56"/>
                      <a:pt x="49" y="65"/>
                      <a:pt x="32" y="75"/>
                    </a:cubicBezTo>
                    <a:cubicBezTo>
                      <a:pt x="24" y="79"/>
                      <a:pt x="17" y="85"/>
                      <a:pt x="9" y="89"/>
                    </a:cubicBezTo>
                    <a:cubicBezTo>
                      <a:pt x="7" y="90"/>
                      <a:pt x="6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14" y="86"/>
                      <a:pt x="23" y="79"/>
                      <a:pt x="31" y="73"/>
                    </a:cubicBezTo>
                    <a:cubicBezTo>
                      <a:pt x="44" y="64"/>
                      <a:pt x="57" y="55"/>
                      <a:pt x="70" y="46"/>
                    </a:cubicBezTo>
                    <a:cubicBezTo>
                      <a:pt x="83" y="38"/>
                      <a:pt x="94" y="29"/>
                      <a:pt x="106" y="20"/>
                    </a:cubicBezTo>
                    <a:cubicBezTo>
                      <a:pt x="111" y="16"/>
                      <a:pt x="121" y="11"/>
                      <a:pt x="125" y="4"/>
                    </a:cubicBezTo>
                    <a:cubicBezTo>
                      <a:pt x="126" y="3"/>
                      <a:pt x="126" y="2"/>
                      <a:pt x="126" y="1"/>
                    </a:cubicBezTo>
                    <a:cubicBezTo>
                      <a:pt x="126" y="0"/>
                      <a:pt x="126" y="0"/>
                      <a:pt x="125" y="0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1" y="2"/>
                      <a:pt x="118" y="6"/>
                      <a:pt x="114" y="9"/>
                    </a:cubicBezTo>
                    <a:cubicBezTo>
                      <a:pt x="108" y="13"/>
                      <a:pt x="102" y="17"/>
                      <a:pt x="96" y="21"/>
                    </a:cubicBezTo>
                    <a:cubicBezTo>
                      <a:pt x="85" y="29"/>
                      <a:pt x="74" y="38"/>
                      <a:pt x="62" y="46"/>
                    </a:cubicBezTo>
                    <a:cubicBezTo>
                      <a:pt x="43" y="59"/>
                      <a:pt x="21" y="72"/>
                      <a:pt x="4" y="89"/>
                    </a:cubicBezTo>
                    <a:cubicBezTo>
                      <a:pt x="3" y="90"/>
                      <a:pt x="2" y="90"/>
                      <a:pt x="1" y="90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0" y="91"/>
                      <a:pt x="0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1" y="92"/>
                      <a:pt x="1" y="93"/>
                      <a:pt x="1" y="93"/>
                    </a:cubicBezTo>
                    <a:cubicBezTo>
                      <a:pt x="3" y="93"/>
                      <a:pt x="4" y="93"/>
                      <a:pt x="5" y="92"/>
                    </a:cubicBezTo>
                    <a:cubicBezTo>
                      <a:pt x="12" y="90"/>
                      <a:pt x="19" y="84"/>
                      <a:pt x="25" y="81"/>
                    </a:cubicBezTo>
                    <a:cubicBezTo>
                      <a:pt x="36" y="74"/>
                      <a:pt x="47" y="68"/>
                      <a:pt x="58" y="61"/>
                    </a:cubicBezTo>
                    <a:cubicBezTo>
                      <a:pt x="69" y="55"/>
                      <a:pt x="80" y="48"/>
                      <a:pt x="91" y="41"/>
                    </a:cubicBezTo>
                    <a:cubicBezTo>
                      <a:pt x="101" y="34"/>
                      <a:pt x="110" y="25"/>
                      <a:pt x="120" y="18"/>
                    </a:cubicBezTo>
                    <a:cubicBezTo>
                      <a:pt x="123" y="16"/>
                      <a:pt x="126" y="13"/>
                      <a:pt x="121" y="19"/>
                    </a:cubicBezTo>
                    <a:cubicBezTo>
                      <a:pt x="119" y="21"/>
                      <a:pt x="117" y="23"/>
                      <a:pt x="115" y="25"/>
                    </a:cubicBezTo>
                    <a:cubicBezTo>
                      <a:pt x="110" y="29"/>
                      <a:pt x="105" y="32"/>
                      <a:pt x="100" y="35"/>
                    </a:cubicBezTo>
                    <a:cubicBezTo>
                      <a:pt x="90" y="42"/>
                      <a:pt x="80" y="50"/>
                      <a:pt x="69" y="57"/>
                    </a:cubicBezTo>
                    <a:cubicBezTo>
                      <a:pt x="59" y="64"/>
                      <a:pt x="48" y="71"/>
                      <a:pt x="37" y="78"/>
                    </a:cubicBezTo>
                    <a:cubicBezTo>
                      <a:pt x="29" y="84"/>
                      <a:pt x="19" y="88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6"/>
                      <a:pt x="12" y="96"/>
                      <a:pt x="13" y="96"/>
                    </a:cubicBezTo>
                    <a:cubicBezTo>
                      <a:pt x="13" y="96"/>
                      <a:pt x="13" y="96"/>
                      <a:pt x="13" y="96"/>
                    </a:cubicBezTo>
                    <a:cubicBezTo>
                      <a:pt x="33" y="84"/>
                      <a:pt x="52" y="73"/>
                      <a:pt x="72" y="61"/>
                    </a:cubicBezTo>
                    <a:cubicBezTo>
                      <a:pt x="82" y="56"/>
                      <a:pt x="92" y="50"/>
                      <a:pt x="102" y="44"/>
                    </a:cubicBezTo>
                    <a:cubicBezTo>
                      <a:pt x="93" y="51"/>
                      <a:pt x="84" y="57"/>
                      <a:pt x="74" y="62"/>
                    </a:cubicBezTo>
                    <a:cubicBezTo>
                      <a:pt x="56" y="74"/>
                      <a:pt x="39" y="87"/>
                      <a:pt x="21" y="99"/>
                    </a:cubicBezTo>
                    <a:cubicBezTo>
                      <a:pt x="21" y="99"/>
                      <a:pt x="20" y="99"/>
                      <a:pt x="20" y="99"/>
                    </a:cubicBezTo>
                    <a:cubicBezTo>
                      <a:pt x="19" y="100"/>
                      <a:pt x="20" y="101"/>
                      <a:pt x="20" y="101"/>
                    </a:cubicBezTo>
                    <a:cubicBezTo>
                      <a:pt x="21" y="100"/>
                      <a:pt x="22" y="100"/>
                      <a:pt x="23" y="99"/>
                    </a:cubicBezTo>
                    <a:cubicBezTo>
                      <a:pt x="44" y="86"/>
                      <a:pt x="66" y="73"/>
                      <a:pt x="87" y="60"/>
                    </a:cubicBezTo>
                    <a:cubicBezTo>
                      <a:pt x="95" y="55"/>
                      <a:pt x="103" y="51"/>
                      <a:pt x="110" y="46"/>
                    </a:cubicBezTo>
                    <a:cubicBezTo>
                      <a:pt x="105" y="49"/>
                      <a:pt x="101" y="52"/>
                      <a:pt x="96" y="55"/>
                    </a:cubicBezTo>
                    <a:cubicBezTo>
                      <a:pt x="75" y="68"/>
                      <a:pt x="54" y="83"/>
                      <a:pt x="35" y="99"/>
                    </a:cubicBezTo>
                    <a:cubicBezTo>
                      <a:pt x="35" y="99"/>
                      <a:pt x="35" y="99"/>
                      <a:pt x="34" y="100"/>
                    </a:cubicBezTo>
                    <a:cubicBezTo>
                      <a:pt x="33" y="100"/>
                      <a:pt x="32" y="101"/>
                      <a:pt x="31" y="102"/>
                    </a:cubicBezTo>
                    <a:cubicBezTo>
                      <a:pt x="31" y="102"/>
                      <a:pt x="31" y="102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2" y="103"/>
                      <a:pt x="33" y="102"/>
                      <a:pt x="33" y="102"/>
                    </a:cubicBezTo>
                    <a:cubicBezTo>
                      <a:pt x="35" y="101"/>
                      <a:pt x="36" y="100"/>
                      <a:pt x="37" y="99"/>
                    </a:cubicBezTo>
                    <a:cubicBezTo>
                      <a:pt x="39" y="98"/>
                      <a:pt x="40" y="97"/>
                      <a:pt x="40" y="97"/>
                    </a:cubicBezTo>
                    <a:cubicBezTo>
                      <a:pt x="43" y="95"/>
                      <a:pt x="46" y="94"/>
                      <a:pt x="48" y="92"/>
                    </a:cubicBezTo>
                    <a:cubicBezTo>
                      <a:pt x="54" y="88"/>
                      <a:pt x="59" y="85"/>
                      <a:pt x="65" y="81"/>
                    </a:cubicBezTo>
                    <a:cubicBezTo>
                      <a:pt x="77" y="74"/>
                      <a:pt x="88" y="66"/>
                      <a:pt x="100" y="59"/>
                    </a:cubicBezTo>
                    <a:cubicBezTo>
                      <a:pt x="104" y="57"/>
                      <a:pt x="108" y="54"/>
                      <a:pt x="112" y="52"/>
                    </a:cubicBezTo>
                    <a:cubicBezTo>
                      <a:pt x="105" y="57"/>
                      <a:pt x="97" y="62"/>
                      <a:pt x="90" y="66"/>
                    </a:cubicBezTo>
                    <a:cubicBezTo>
                      <a:pt x="80" y="73"/>
                      <a:pt x="71" y="80"/>
                      <a:pt x="62" y="87"/>
                    </a:cubicBezTo>
                    <a:cubicBezTo>
                      <a:pt x="58" y="90"/>
                      <a:pt x="54" y="93"/>
                      <a:pt x="50" y="96"/>
                    </a:cubicBezTo>
                    <a:cubicBezTo>
                      <a:pt x="49" y="97"/>
                      <a:pt x="49" y="98"/>
                      <a:pt x="48" y="98"/>
                    </a:cubicBezTo>
                    <a:cubicBezTo>
                      <a:pt x="47" y="99"/>
                      <a:pt x="46" y="100"/>
                      <a:pt x="46" y="101"/>
                    </a:cubicBezTo>
                    <a:cubicBezTo>
                      <a:pt x="44" y="102"/>
                      <a:pt x="43" y="103"/>
                      <a:pt x="42" y="104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5"/>
                      <a:pt x="42" y="105"/>
                    </a:cubicBezTo>
                    <a:cubicBezTo>
                      <a:pt x="42" y="104"/>
                      <a:pt x="43" y="104"/>
                      <a:pt x="43" y="104"/>
                    </a:cubicBezTo>
                    <a:cubicBezTo>
                      <a:pt x="44" y="104"/>
                      <a:pt x="44" y="103"/>
                      <a:pt x="45" y="103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48" y="100"/>
                      <a:pt x="52" y="98"/>
                      <a:pt x="55" y="95"/>
                    </a:cubicBezTo>
                    <a:cubicBezTo>
                      <a:pt x="66" y="88"/>
                      <a:pt x="76" y="81"/>
                      <a:pt x="87" y="74"/>
                    </a:cubicBezTo>
                    <a:cubicBezTo>
                      <a:pt x="96" y="68"/>
                      <a:pt x="105" y="64"/>
                      <a:pt x="114" y="58"/>
                    </a:cubicBezTo>
                    <a:cubicBezTo>
                      <a:pt x="113" y="59"/>
                      <a:pt x="112" y="60"/>
                      <a:pt x="111" y="61"/>
                    </a:cubicBezTo>
                    <a:cubicBezTo>
                      <a:pt x="106" y="64"/>
                      <a:pt x="101" y="67"/>
                      <a:pt x="96" y="70"/>
                    </a:cubicBezTo>
                    <a:cubicBezTo>
                      <a:pt x="87" y="76"/>
                      <a:pt x="77" y="81"/>
                      <a:pt x="68" y="89"/>
                    </a:cubicBezTo>
                    <a:cubicBezTo>
                      <a:pt x="62" y="94"/>
                      <a:pt x="56" y="100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50" y="106"/>
                    </a:cubicBezTo>
                    <a:cubicBezTo>
                      <a:pt x="50" y="106"/>
                      <a:pt x="50" y="106"/>
                      <a:pt x="50" y="106"/>
                    </a:cubicBezTo>
                    <a:cubicBezTo>
                      <a:pt x="51" y="105"/>
                      <a:pt x="52" y="104"/>
                      <a:pt x="53" y="104"/>
                    </a:cubicBezTo>
                    <a:cubicBezTo>
                      <a:pt x="53" y="104"/>
                      <a:pt x="54" y="103"/>
                      <a:pt x="54" y="103"/>
                    </a:cubicBezTo>
                    <a:cubicBezTo>
                      <a:pt x="68" y="93"/>
                      <a:pt x="82" y="85"/>
                      <a:pt x="96" y="76"/>
                    </a:cubicBezTo>
                    <a:cubicBezTo>
                      <a:pt x="94" y="78"/>
                      <a:pt x="92" y="80"/>
                      <a:pt x="89" y="81"/>
                    </a:cubicBezTo>
                    <a:cubicBezTo>
                      <a:pt x="78" y="89"/>
                      <a:pt x="67" y="9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7"/>
                      <a:pt x="57" y="108"/>
                      <a:pt x="57" y="108"/>
                    </a:cubicBezTo>
                    <a:cubicBezTo>
                      <a:pt x="58" y="107"/>
                      <a:pt x="58" y="107"/>
                      <a:pt x="59" y="107"/>
                    </a:cubicBezTo>
                    <a:cubicBezTo>
                      <a:pt x="67" y="102"/>
                      <a:pt x="74" y="96"/>
                      <a:pt x="83" y="90"/>
                    </a:cubicBezTo>
                    <a:cubicBezTo>
                      <a:pt x="93" y="84"/>
                      <a:pt x="104" y="77"/>
                      <a:pt x="114" y="71"/>
                    </a:cubicBezTo>
                    <a:cubicBezTo>
                      <a:pt x="115" y="71"/>
                      <a:pt x="116" y="70"/>
                      <a:pt x="116" y="70"/>
                    </a:cubicBezTo>
                    <a:cubicBezTo>
                      <a:pt x="116" y="70"/>
                      <a:pt x="116" y="70"/>
                      <a:pt x="115" y="71"/>
                    </a:cubicBezTo>
                    <a:cubicBezTo>
                      <a:pt x="112" y="74"/>
                      <a:pt x="109" y="76"/>
                      <a:pt x="106" y="78"/>
                    </a:cubicBezTo>
                    <a:cubicBezTo>
                      <a:pt x="102" y="81"/>
                      <a:pt x="97" y="84"/>
                      <a:pt x="92" y="87"/>
                    </a:cubicBezTo>
                    <a:cubicBezTo>
                      <a:pt x="83" y="93"/>
                      <a:pt x="74" y="100"/>
                      <a:pt x="66" y="107"/>
                    </a:cubicBezTo>
                    <a:cubicBezTo>
                      <a:pt x="65" y="107"/>
                      <a:pt x="65" y="108"/>
                      <a:pt x="65" y="108"/>
                    </a:cubicBezTo>
                    <a:cubicBezTo>
                      <a:pt x="65" y="108"/>
                      <a:pt x="65" y="109"/>
                      <a:pt x="66" y="109"/>
                    </a:cubicBezTo>
                    <a:cubicBezTo>
                      <a:pt x="67" y="108"/>
                      <a:pt x="67" y="108"/>
                      <a:pt x="68" y="108"/>
                    </a:cubicBezTo>
                    <a:cubicBezTo>
                      <a:pt x="76" y="102"/>
                      <a:pt x="85" y="96"/>
                      <a:pt x="93" y="91"/>
                    </a:cubicBezTo>
                    <a:cubicBezTo>
                      <a:pt x="101" y="86"/>
                      <a:pt x="112" y="81"/>
                      <a:pt x="118" y="74"/>
                    </a:cubicBezTo>
                    <a:cubicBezTo>
                      <a:pt x="106" y="88"/>
                      <a:pt x="89" y="96"/>
                      <a:pt x="76" y="108"/>
                    </a:cubicBezTo>
                    <a:cubicBezTo>
                      <a:pt x="75" y="109"/>
                      <a:pt x="75" y="109"/>
                      <a:pt x="74" y="109"/>
                    </a:cubicBezTo>
                    <a:cubicBezTo>
                      <a:pt x="74" y="110"/>
                      <a:pt x="75" y="111"/>
                      <a:pt x="75" y="110"/>
                    </a:cubicBezTo>
                    <a:cubicBezTo>
                      <a:pt x="77" y="110"/>
                      <a:pt x="78" y="109"/>
                      <a:pt x="79" y="108"/>
                    </a:cubicBezTo>
                    <a:cubicBezTo>
                      <a:pt x="84" y="105"/>
                      <a:pt x="89" y="102"/>
                      <a:pt x="93" y="98"/>
                    </a:cubicBezTo>
                    <a:cubicBezTo>
                      <a:pt x="99" y="94"/>
                      <a:pt x="106" y="90"/>
                      <a:pt x="113" y="86"/>
                    </a:cubicBezTo>
                    <a:cubicBezTo>
                      <a:pt x="114" y="86"/>
                      <a:pt x="114" y="86"/>
                      <a:pt x="115" y="86"/>
                    </a:cubicBezTo>
                    <a:cubicBezTo>
                      <a:pt x="114" y="86"/>
                      <a:pt x="113" y="87"/>
                      <a:pt x="112" y="88"/>
                    </a:cubicBezTo>
                    <a:cubicBezTo>
                      <a:pt x="108" y="91"/>
                      <a:pt x="105" y="93"/>
                      <a:pt x="101" y="96"/>
                    </a:cubicBezTo>
                    <a:cubicBezTo>
                      <a:pt x="96" y="100"/>
                      <a:pt x="91" y="104"/>
                      <a:pt x="86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6" y="109"/>
                      <a:pt x="86" y="109"/>
                      <a:pt x="87" y="109"/>
                    </a:cubicBezTo>
                    <a:cubicBezTo>
                      <a:pt x="87" y="109"/>
                      <a:pt x="88" y="109"/>
                      <a:pt x="89" y="108"/>
                    </a:cubicBezTo>
                    <a:cubicBezTo>
                      <a:pt x="92" y="107"/>
                      <a:pt x="95" y="105"/>
                      <a:pt x="98" y="103"/>
                    </a:cubicBezTo>
                    <a:cubicBezTo>
                      <a:pt x="102" y="100"/>
                      <a:pt x="107" y="97"/>
                      <a:pt x="111" y="94"/>
                    </a:cubicBezTo>
                    <a:cubicBezTo>
                      <a:pt x="110" y="95"/>
                      <a:pt x="109" y="96"/>
                      <a:pt x="108" y="97"/>
                    </a:cubicBezTo>
                    <a:cubicBezTo>
                      <a:pt x="104" y="100"/>
                      <a:pt x="101" y="103"/>
                      <a:pt x="98" y="107"/>
                    </a:cubicBezTo>
                    <a:cubicBezTo>
                      <a:pt x="98" y="108"/>
                      <a:pt x="98" y="108"/>
                      <a:pt x="99" y="108"/>
                    </a:cubicBezTo>
                    <a:cubicBezTo>
                      <a:pt x="104" y="106"/>
                      <a:pt x="109" y="102"/>
                      <a:pt x="114" y="99"/>
                    </a:cubicBezTo>
                    <a:cubicBezTo>
                      <a:pt x="118" y="97"/>
                      <a:pt x="111" y="103"/>
                      <a:pt x="110" y="104"/>
                    </a:cubicBezTo>
                    <a:cubicBezTo>
                      <a:pt x="108" y="105"/>
                      <a:pt x="108" y="106"/>
                      <a:pt x="106" y="107"/>
                    </a:cubicBezTo>
                    <a:cubicBezTo>
                      <a:pt x="106" y="107"/>
                      <a:pt x="106" y="108"/>
                      <a:pt x="107" y="108"/>
                    </a:cubicBezTo>
                    <a:cubicBezTo>
                      <a:pt x="107" y="108"/>
                      <a:pt x="107" y="108"/>
                      <a:pt x="107" y="108"/>
                    </a:cubicBezTo>
                    <a:cubicBezTo>
                      <a:pt x="109" y="108"/>
                      <a:pt x="108" y="108"/>
                      <a:pt x="110" y="108"/>
                    </a:cubicBezTo>
                    <a:cubicBezTo>
                      <a:pt x="110" y="108"/>
                      <a:pt x="110" y="108"/>
                      <a:pt x="111" y="108"/>
                    </a:cubicBezTo>
                    <a:cubicBezTo>
                      <a:pt x="111" y="108"/>
                      <a:pt x="114" y="106"/>
                      <a:pt x="115" y="106"/>
                    </a:cubicBezTo>
                    <a:cubicBezTo>
                      <a:pt x="116" y="107"/>
                      <a:pt x="116" y="107"/>
                      <a:pt x="115" y="107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5" y="107"/>
                      <a:pt x="115" y="108"/>
                      <a:pt x="115" y="108"/>
                    </a:cubicBezTo>
                    <a:cubicBezTo>
                      <a:pt x="115" y="108"/>
                      <a:pt x="116" y="108"/>
                      <a:pt x="116" y="108"/>
                    </a:cubicBezTo>
                    <a:cubicBezTo>
                      <a:pt x="116" y="108"/>
                      <a:pt x="116" y="108"/>
                      <a:pt x="116" y="108"/>
                    </a:cubicBezTo>
                    <a:close/>
                    <a:moveTo>
                      <a:pt x="8" y="87"/>
                    </a:moveTo>
                    <a:cubicBezTo>
                      <a:pt x="11" y="84"/>
                      <a:pt x="15" y="81"/>
                      <a:pt x="19" y="79"/>
                    </a:cubicBezTo>
                    <a:cubicBezTo>
                      <a:pt x="35" y="66"/>
                      <a:pt x="51" y="55"/>
                      <a:pt x="68" y="43"/>
                    </a:cubicBezTo>
                    <a:cubicBezTo>
                      <a:pt x="83" y="33"/>
                      <a:pt x="97" y="22"/>
                      <a:pt x="112" y="12"/>
                    </a:cubicBezTo>
                    <a:cubicBezTo>
                      <a:pt x="114" y="10"/>
                      <a:pt x="116" y="9"/>
                      <a:pt x="118" y="7"/>
                    </a:cubicBezTo>
                    <a:cubicBezTo>
                      <a:pt x="120" y="5"/>
                      <a:pt x="122" y="3"/>
                      <a:pt x="124" y="2"/>
                    </a:cubicBezTo>
                    <a:cubicBezTo>
                      <a:pt x="124" y="3"/>
                      <a:pt x="124" y="3"/>
                      <a:pt x="124" y="4"/>
                    </a:cubicBezTo>
                    <a:cubicBezTo>
                      <a:pt x="122" y="6"/>
                      <a:pt x="120" y="8"/>
                      <a:pt x="118" y="10"/>
                    </a:cubicBezTo>
                    <a:cubicBezTo>
                      <a:pt x="111" y="15"/>
                      <a:pt x="104" y="20"/>
                      <a:pt x="97" y="25"/>
                    </a:cubicBezTo>
                    <a:cubicBezTo>
                      <a:pt x="81" y="38"/>
                      <a:pt x="64" y="49"/>
                      <a:pt x="47" y="60"/>
                    </a:cubicBezTo>
                    <a:cubicBezTo>
                      <a:pt x="34" y="69"/>
                      <a:pt x="21" y="81"/>
                      <a:pt x="7" y="88"/>
                    </a:cubicBezTo>
                    <a:cubicBezTo>
                      <a:pt x="7" y="88"/>
                      <a:pt x="8" y="87"/>
                      <a:pt x="8" y="87"/>
                    </a:cubicBezTo>
                    <a:close/>
                    <a:moveTo>
                      <a:pt x="119" y="62"/>
                    </a:moveTo>
                    <a:cubicBezTo>
                      <a:pt x="117" y="63"/>
                      <a:pt x="113" y="66"/>
                      <a:pt x="115" y="65"/>
                    </a:cubicBezTo>
                    <a:cubicBezTo>
                      <a:pt x="114" y="65"/>
                      <a:pt x="114" y="65"/>
                      <a:pt x="114" y="66"/>
                    </a:cubicBezTo>
                    <a:cubicBezTo>
                      <a:pt x="116" y="64"/>
                      <a:pt x="117" y="63"/>
                      <a:pt x="119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1" name="Freeform 4872"/>
              <p:cNvSpPr/>
              <p:nvPr/>
            </p:nvSpPr>
            <p:spPr bwMode="auto">
              <a:xfrm>
                <a:off x="-2151857" y="2055812"/>
                <a:ext cx="227013" cy="152400"/>
              </a:xfrm>
              <a:custGeom>
                <a:avLst/>
                <a:gdLst>
                  <a:gd name="T0" fmla="*/ 5 w 82"/>
                  <a:gd name="T1" fmla="*/ 4 h 55"/>
                  <a:gd name="T2" fmla="*/ 12 w 82"/>
                  <a:gd name="T3" fmla="*/ 2 h 55"/>
                  <a:gd name="T4" fmla="*/ 4 w 82"/>
                  <a:gd name="T5" fmla="*/ 10 h 55"/>
                  <a:gd name="T6" fmla="*/ 7 w 82"/>
                  <a:gd name="T7" fmla="*/ 10 h 55"/>
                  <a:gd name="T8" fmla="*/ 7 w 82"/>
                  <a:gd name="T9" fmla="*/ 14 h 55"/>
                  <a:gd name="T10" fmla="*/ 4 w 82"/>
                  <a:gd name="T11" fmla="*/ 18 h 55"/>
                  <a:gd name="T12" fmla="*/ 30 w 82"/>
                  <a:gd name="T13" fmla="*/ 5 h 55"/>
                  <a:gd name="T14" fmla="*/ 3 w 82"/>
                  <a:gd name="T15" fmla="*/ 25 h 55"/>
                  <a:gd name="T16" fmla="*/ 6 w 82"/>
                  <a:gd name="T17" fmla="*/ 25 h 55"/>
                  <a:gd name="T18" fmla="*/ 5 w 82"/>
                  <a:gd name="T19" fmla="*/ 31 h 55"/>
                  <a:gd name="T20" fmla="*/ 3 w 82"/>
                  <a:gd name="T21" fmla="*/ 34 h 55"/>
                  <a:gd name="T22" fmla="*/ 5 w 82"/>
                  <a:gd name="T23" fmla="*/ 33 h 55"/>
                  <a:gd name="T24" fmla="*/ 25 w 82"/>
                  <a:gd name="T25" fmla="*/ 20 h 55"/>
                  <a:gd name="T26" fmla="*/ 51 w 82"/>
                  <a:gd name="T27" fmla="*/ 6 h 55"/>
                  <a:gd name="T28" fmla="*/ 5 w 82"/>
                  <a:gd name="T29" fmla="*/ 38 h 55"/>
                  <a:gd name="T30" fmla="*/ 4 w 82"/>
                  <a:gd name="T31" fmla="*/ 38 h 55"/>
                  <a:gd name="T32" fmla="*/ 2 w 82"/>
                  <a:gd name="T33" fmla="*/ 41 h 55"/>
                  <a:gd name="T34" fmla="*/ 32 w 82"/>
                  <a:gd name="T35" fmla="*/ 23 h 55"/>
                  <a:gd name="T36" fmla="*/ 53 w 82"/>
                  <a:gd name="T37" fmla="*/ 12 h 55"/>
                  <a:gd name="T38" fmla="*/ 29 w 82"/>
                  <a:gd name="T39" fmla="*/ 27 h 55"/>
                  <a:gd name="T40" fmla="*/ 0 w 82"/>
                  <a:gd name="T41" fmla="*/ 47 h 55"/>
                  <a:gd name="T42" fmla="*/ 4 w 82"/>
                  <a:gd name="T43" fmla="*/ 47 h 55"/>
                  <a:gd name="T44" fmla="*/ 70 w 82"/>
                  <a:gd name="T45" fmla="*/ 9 h 55"/>
                  <a:gd name="T46" fmla="*/ 0 w 82"/>
                  <a:gd name="T47" fmla="*/ 53 h 55"/>
                  <a:gd name="T48" fmla="*/ 3 w 82"/>
                  <a:gd name="T49" fmla="*/ 54 h 55"/>
                  <a:gd name="T50" fmla="*/ 82 w 82"/>
                  <a:gd name="T51" fmla="*/ 11 h 55"/>
                  <a:gd name="T52" fmla="*/ 81 w 82"/>
                  <a:gd name="T53" fmla="*/ 10 h 55"/>
                  <a:gd name="T54" fmla="*/ 46 w 82"/>
                  <a:gd name="T55" fmla="*/ 29 h 55"/>
                  <a:gd name="T56" fmla="*/ 4 w 82"/>
                  <a:gd name="T57" fmla="*/ 53 h 55"/>
                  <a:gd name="T58" fmla="*/ 33 w 82"/>
                  <a:gd name="T59" fmla="*/ 33 h 55"/>
                  <a:gd name="T60" fmla="*/ 72 w 82"/>
                  <a:gd name="T61" fmla="*/ 8 h 55"/>
                  <a:gd name="T62" fmla="*/ 71 w 82"/>
                  <a:gd name="T63" fmla="*/ 8 h 55"/>
                  <a:gd name="T64" fmla="*/ 40 w 82"/>
                  <a:gd name="T65" fmla="*/ 24 h 55"/>
                  <a:gd name="T66" fmla="*/ 4 w 82"/>
                  <a:gd name="T67" fmla="*/ 46 h 55"/>
                  <a:gd name="T68" fmla="*/ 15 w 82"/>
                  <a:gd name="T69" fmla="*/ 38 h 55"/>
                  <a:gd name="T70" fmla="*/ 63 w 82"/>
                  <a:gd name="T71" fmla="*/ 6 h 55"/>
                  <a:gd name="T72" fmla="*/ 62 w 82"/>
                  <a:gd name="T73" fmla="*/ 5 h 55"/>
                  <a:gd name="T74" fmla="*/ 36 w 82"/>
                  <a:gd name="T75" fmla="*/ 19 h 55"/>
                  <a:gd name="T76" fmla="*/ 12 w 82"/>
                  <a:gd name="T77" fmla="*/ 34 h 55"/>
                  <a:gd name="T78" fmla="*/ 53 w 82"/>
                  <a:gd name="T79" fmla="*/ 5 h 55"/>
                  <a:gd name="T80" fmla="*/ 53 w 82"/>
                  <a:gd name="T81" fmla="*/ 4 h 55"/>
                  <a:gd name="T82" fmla="*/ 23 w 82"/>
                  <a:gd name="T83" fmla="*/ 19 h 55"/>
                  <a:gd name="T84" fmla="*/ 45 w 82"/>
                  <a:gd name="T85" fmla="*/ 4 h 55"/>
                  <a:gd name="T86" fmla="*/ 43 w 82"/>
                  <a:gd name="T87" fmla="*/ 4 h 55"/>
                  <a:gd name="T88" fmla="*/ 5 w 82"/>
                  <a:gd name="T89" fmla="*/ 24 h 55"/>
                  <a:gd name="T90" fmla="*/ 21 w 82"/>
                  <a:gd name="T91" fmla="*/ 12 h 55"/>
                  <a:gd name="T92" fmla="*/ 35 w 82"/>
                  <a:gd name="T93" fmla="*/ 2 h 55"/>
                  <a:gd name="T94" fmla="*/ 31 w 82"/>
                  <a:gd name="T95" fmla="*/ 3 h 55"/>
                  <a:gd name="T96" fmla="*/ 9 w 82"/>
                  <a:gd name="T97" fmla="*/ 15 h 55"/>
                  <a:gd name="T98" fmla="*/ 24 w 82"/>
                  <a:gd name="T99" fmla="*/ 2 h 55"/>
                  <a:gd name="T100" fmla="*/ 24 w 82"/>
                  <a:gd name="T101" fmla="*/ 1 h 55"/>
                  <a:gd name="T102" fmla="*/ 9 w 82"/>
                  <a:gd name="T103" fmla="*/ 7 h 55"/>
                  <a:gd name="T104" fmla="*/ 7 w 82"/>
                  <a:gd name="T105" fmla="*/ 8 h 55"/>
                  <a:gd name="T106" fmla="*/ 14 w 82"/>
                  <a:gd name="T107" fmla="*/ 1 h 55"/>
                  <a:gd name="T108" fmla="*/ 14 w 82"/>
                  <a:gd name="T109" fmla="*/ 0 h 55"/>
                  <a:gd name="T110" fmla="*/ 7 w 82"/>
                  <a:gd name="T111" fmla="*/ 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2" h="55">
                    <a:moveTo>
                      <a:pt x="5" y="3"/>
                    </a:moveTo>
                    <a:cubicBezTo>
                      <a:pt x="4" y="3"/>
                      <a:pt x="4" y="4"/>
                      <a:pt x="5" y="4"/>
                    </a:cubicBezTo>
                    <a:cubicBezTo>
                      <a:pt x="5" y="4"/>
                      <a:pt x="6" y="4"/>
                      <a:pt x="7" y="4"/>
                    </a:cubicBezTo>
                    <a:cubicBezTo>
                      <a:pt x="9" y="4"/>
                      <a:pt x="11" y="3"/>
                      <a:pt x="12" y="2"/>
                    </a:cubicBezTo>
                    <a:cubicBezTo>
                      <a:pt x="11" y="4"/>
                      <a:pt x="9" y="6"/>
                      <a:pt x="7" y="7"/>
                    </a:cubicBezTo>
                    <a:cubicBezTo>
                      <a:pt x="6" y="8"/>
                      <a:pt x="5" y="9"/>
                      <a:pt x="4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12" y="8"/>
                      <a:pt x="18" y="6"/>
                      <a:pt x="21" y="3"/>
                    </a:cubicBezTo>
                    <a:cubicBezTo>
                      <a:pt x="16" y="7"/>
                      <a:pt x="11" y="10"/>
                      <a:pt x="7" y="14"/>
                    </a:cubicBezTo>
                    <a:cubicBezTo>
                      <a:pt x="6" y="15"/>
                      <a:pt x="5" y="16"/>
                      <a:pt x="4" y="17"/>
                    </a:cubicBezTo>
                    <a:cubicBezTo>
                      <a:pt x="3" y="18"/>
                      <a:pt x="4" y="18"/>
                      <a:pt x="4" y="18"/>
                    </a:cubicBezTo>
                    <a:cubicBezTo>
                      <a:pt x="5" y="18"/>
                      <a:pt x="6" y="18"/>
                      <a:pt x="6" y="17"/>
                    </a:cubicBezTo>
                    <a:cubicBezTo>
                      <a:pt x="15" y="14"/>
                      <a:pt x="25" y="9"/>
                      <a:pt x="30" y="5"/>
                    </a:cubicBezTo>
                    <a:cubicBezTo>
                      <a:pt x="22" y="11"/>
                      <a:pt x="14" y="16"/>
                      <a:pt x="6" y="22"/>
                    </a:cubicBezTo>
                    <a:cubicBezTo>
                      <a:pt x="5" y="23"/>
                      <a:pt x="4" y="24"/>
                      <a:pt x="3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4" y="25"/>
                      <a:pt x="5" y="25"/>
                      <a:pt x="6" y="25"/>
                    </a:cubicBezTo>
                    <a:cubicBezTo>
                      <a:pt x="19" y="21"/>
                      <a:pt x="30" y="12"/>
                      <a:pt x="42" y="6"/>
                    </a:cubicBezTo>
                    <a:cubicBezTo>
                      <a:pt x="29" y="12"/>
                      <a:pt x="17" y="23"/>
                      <a:pt x="5" y="31"/>
                    </a:cubicBezTo>
                    <a:cubicBezTo>
                      <a:pt x="4" y="32"/>
                      <a:pt x="3" y="33"/>
                      <a:pt x="2" y="33"/>
                    </a:cubicBezTo>
                    <a:cubicBezTo>
                      <a:pt x="1" y="34"/>
                      <a:pt x="2" y="35"/>
                      <a:pt x="3" y="34"/>
                    </a:cubicBezTo>
                    <a:cubicBezTo>
                      <a:pt x="4" y="34"/>
                      <a:pt x="4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3"/>
                      <a:pt x="7" y="33"/>
                      <a:pt x="8" y="31"/>
                    </a:cubicBezTo>
                    <a:cubicBezTo>
                      <a:pt x="13" y="27"/>
                      <a:pt x="19" y="24"/>
                      <a:pt x="25" y="20"/>
                    </a:cubicBezTo>
                    <a:cubicBezTo>
                      <a:pt x="29" y="17"/>
                      <a:pt x="33" y="14"/>
                      <a:pt x="38" y="12"/>
                    </a:cubicBezTo>
                    <a:cubicBezTo>
                      <a:pt x="41" y="10"/>
                      <a:pt x="48" y="8"/>
                      <a:pt x="51" y="6"/>
                    </a:cubicBezTo>
                    <a:cubicBezTo>
                      <a:pt x="44" y="12"/>
                      <a:pt x="35" y="17"/>
                      <a:pt x="27" y="22"/>
                    </a:cubicBezTo>
                    <a:cubicBezTo>
                      <a:pt x="19" y="27"/>
                      <a:pt x="12" y="32"/>
                      <a:pt x="5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3" y="39"/>
                      <a:pt x="2" y="40"/>
                      <a:pt x="1" y="40"/>
                    </a:cubicBezTo>
                    <a:cubicBezTo>
                      <a:pt x="0" y="41"/>
                      <a:pt x="1" y="42"/>
                      <a:pt x="2" y="41"/>
                    </a:cubicBezTo>
                    <a:cubicBezTo>
                      <a:pt x="3" y="41"/>
                      <a:pt x="4" y="40"/>
                      <a:pt x="5" y="40"/>
                    </a:cubicBezTo>
                    <a:cubicBezTo>
                      <a:pt x="14" y="35"/>
                      <a:pt x="23" y="29"/>
                      <a:pt x="32" y="23"/>
                    </a:cubicBezTo>
                    <a:cubicBezTo>
                      <a:pt x="39" y="19"/>
                      <a:pt x="46" y="16"/>
                      <a:pt x="53" y="1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0" y="14"/>
                      <a:pt x="47" y="16"/>
                      <a:pt x="45" y="17"/>
                    </a:cubicBezTo>
                    <a:cubicBezTo>
                      <a:pt x="40" y="21"/>
                      <a:pt x="34" y="24"/>
                      <a:pt x="29" y="27"/>
                    </a:cubicBezTo>
                    <a:cubicBezTo>
                      <a:pt x="21" y="33"/>
                      <a:pt x="12" y="38"/>
                      <a:pt x="4" y="44"/>
                    </a:cubicBezTo>
                    <a:cubicBezTo>
                      <a:pt x="3" y="45"/>
                      <a:pt x="1" y="46"/>
                      <a:pt x="0" y="47"/>
                    </a:cubicBezTo>
                    <a:cubicBezTo>
                      <a:pt x="0" y="48"/>
                      <a:pt x="0" y="48"/>
                      <a:pt x="1" y="48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15" y="42"/>
                      <a:pt x="25" y="35"/>
                      <a:pt x="35" y="28"/>
                    </a:cubicBezTo>
                    <a:cubicBezTo>
                      <a:pt x="47" y="21"/>
                      <a:pt x="59" y="16"/>
                      <a:pt x="70" y="9"/>
                    </a:cubicBezTo>
                    <a:cubicBezTo>
                      <a:pt x="48" y="23"/>
                      <a:pt x="25" y="37"/>
                      <a:pt x="3" y="52"/>
                    </a:cubicBezTo>
                    <a:cubicBezTo>
                      <a:pt x="2" y="52"/>
                      <a:pt x="1" y="53"/>
                      <a:pt x="0" y="53"/>
                    </a:cubicBezTo>
                    <a:cubicBezTo>
                      <a:pt x="0" y="54"/>
                      <a:pt x="0" y="55"/>
                      <a:pt x="1" y="55"/>
                    </a:cubicBezTo>
                    <a:cubicBezTo>
                      <a:pt x="2" y="54"/>
                      <a:pt x="2" y="54"/>
                      <a:pt x="3" y="54"/>
                    </a:cubicBezTo>
                    <a:cubicBezTo>
                      <a:pt x="16" y="47"/>
                      <a:pt x="29" y="40"/>
                      <a:pt x="41" y="33"/>
                    </a:cubicBezTo>
                    <a:cubicBezTo>
                      <a:pt x="55" y="25"/>
                      <a:pt x="70" y="20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0"/>
                      <a:pt x="82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70" y="18"/>
                      <a:pt x="58" y="23"/>
                      <a:pt x="46" y="29"/>
                    </a:cubicBezTo>
                    <a:cubicBezTo>
                      <a:pt x="33" y="35"/>
                      <a:pt x="21" y="43"/>
                      <a:pt x="9" y="50"/>
                    </a:cubicBezTo>
                    <a:cubicBezTo>
                      <a:pt x="8" y="50"/>
                      <a:pt x="3" y="53"/>
                      <a:pt x="4" y="53"/>
                    </a:cubicBezTo>
                    <a:cubicBezTo>
                      <a:pt x="7" y="50"/>
                      <a:pt x="11" y="48"/>
                      <a:pt x="14" y="45"/>
                    </a:cubicBezTo>
                    <a:cubicBezTo>
                      <a:pt x="21" y="41"/>
                      <a:pt x="27" y="37"/>
                      <a:pt x="33" y="33"/>
                    </a:cubicBezTo>
                    <a:cubicBezTo>
                      <a:pt x="46" y="25"/>
                      <a:pt x="60" y="1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3" y="7"/>
                      <a:pt x="72" y="7"/>
                      <a:pt x="71" y="7"/>
                    </a:cubicBezTo>
                    <a:cubicBezTo>
                      <a:pt x="71" y="7"/>
                      <a:pt x="71" y="8"/>
                      <a:pt x="71" y="8"/>
                    </a:cubicBezTo>
                    <a:cubicBezTo>
                      <a:pt x="66" y="10"/>
                      <a:pt x="62" y="13"/>
                      <a:pt x="59" y="15"/>
                    </a:cubicBezTo>
                    <a:cubicBezTo>
                      <a:pt x="53" y="19"/>
                      <a:pt x="46" y="21"/>
                      <a:pt x="40" y="24"/>
                    </a:cubicBezTo>
                    <a:cubicBezTo>
                      <a:pt x="28" y="31"/>
                      <a:pt x="18" y="39"/>
                      <a:pt x="6" y="45"/>
                    </a:cubicBezTo>
                    <a:cubicBezTo>
                      <a:pt x="5" y="45"/>
                      <a:pt x="4" y="45"/>
                      <a:pt x="4" y="46"/>
                    </a:cubicBezTo>
                    <a:cubicBezTo>
                      <a:pt x="3" y="46"/>
                      <a:pt x="3" y="46"/>
                      <a:pt x="4" y="45"/>
                    </a:cubicBezTo>
                    <a:cubicBezTo>
                      <a:pt x="6" y="44"/>
                      <a:pt x="14" y="39"/>
                      <a:pt x="15" y="38"/>
                    </a:cubicBezTo>
                    <a:cubicBezTo>
                      <a:pt x="21" y="34"/>
                      <a:pt x="27" y="31"/>
                      <a:pt x="32" y="27"/>
                    </a:cubicBezTo>
                    <a:cubicBezTo>
                      <a:pt x="42" y="20"/>
                      <a:pt x="53" y="14"/>
                      <a:pt x="63" y="6"/>
                    </a:cubicBezTo>
                    <a:cubicBezTo>
                      <a:pt x="63" y="6"/>
                      <a:pt x="63" y="6"/>
                      <a:pt x="63" y="6"/>
                    </a:cubicBezTo>
                    <a:cubicBezTo>
                      <a:pt x="64" y="5"/>
                      <a:pt x="63" y="4"/>
                      <a:pt x="62" y="5"/>
                    </a:cubicBezTo>
                    <a:cubicBezTo>
                      <a:pt x="62" y="5"/>
                      <a:pt x="61" y="6"/>
                      <a:pt x="60" y="6"/>
                    </a:cubicBezTo>
                    <a:cubicBezTo>
                      <a:pt x="53" y="11"/>
                      <a:pt x="44" y="15"/>
                      <a:pt x="36" y="19"/>
                    </a:cubicBezTo>
                    <a:cubicBezTo>
                      <a:pt x="28" y="24"/>
                      <a:pt x="20" y="29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7" y="30"/>
                      <a:pt x="22" y="26"/>
                      <a:pt x="28" y="23"/>
                    </a:cubicBezTo>
                    <a:cubicBezTo>
                      <a:pt x="36" y="17"/>
                      <a:pt x="45" y="12"/>
                      <a:pt x="53" y="5"/>
                    </a:cubicBezTo>
                    <a:cubicBezTo>
                      <a:pt x="53" y="5"/>
                      <a:pt x="54" y="5"/>
                      <a:pt x="54" y="5"/>
                    </a:cubicBezTo>
                    <a:cubicBezTo>
                      <a:pt x="54" y="4"/>
                      <a:pt x="54" y="3"/>
                      <a:pt x="53" y="4"/>
                    </a:cubicBezTo>
                    <a:cubicBezTo>
                      <a:pt x="52" y="4"/>
                      <a:pt x="51" y="5"/>
                      <a:pt x="50" y="5"/>
                    </a:cubicBezTo>
                    <a:cubicBezTo>
                      <a:pt x="40" y="9"/>
                      <a:pt x="32" y="14"/>
                      <a:pt x="23" y="19"/>
                    </a:cubicBezTo>
                    <a:cubicBezTo>
                      <a:pt x="30" y="15"/>
                      <a:pt x="37" y="10"/>
                      <a:pt x="44" y="5"/>
                    </a:cubicBezTo>
                    <a:cubicBezTo>
                      <a:pt x="45" y="5"/>
                      <a:pt x="45" y="5"/>
                      <a:pt x="45" y="4"/>
                    </a:cubicBezTo>
                    <a:cubicBezTo>
                      <a:pt x="45" y="4"/>
                      <a:pt x="44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0" y="10"/>
                      <a:pt x="19" y="19"/>
                      <a:pt x="6" y="24"/>
                    </a:cubicBezTo>
                    <a:cubicBezTo>
                      <a:pt x="6" y="24"/>
                      <a:pt x="6" y="24"/>
                      <a:pt x="5" y="24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11" y="21"/>
                      <a:pt x="17" y="15"/>
                      <a:pt x="21" y="12"/>
                    </a:cubicBezTo>
                    <a:cubicBezTo>
                      <a:pt x="26" y="9"/>
                      <a:pt x="30" y="6"/>
                      <a:pt x="34" y="3"/>
                    </a:cubicBezTo>
                    <a:cubicBezTo>
                      <a:pt x="35" y="3"/>
                      <a:pt x="35" y="3"/>
                      <a:pt x="35" y="2"/>
                    </a:cubicBezTo>
                    <a:cubicBezTo>
                      <a:pt x="36" y="2"/>
                      <a:pt x="35" y="1"/>
                      <a:pt x="35" y="1"/>
                    </a:cubicBezTo>
                    <a:cubicBezTo>
                      <a:pt x="34" y="2"/>
                      <a:pt x="33" y="2"/>
                      <a:pt x="31" y="3"/>
                    </a:cubicBezTo>
                    <a:cubicBezTo>
                      <a:pt x="25" y="6"/>
                      <a:pt x="20" y="9"/>
                      <a:pt x="14" y="13"/>
                    </a:cubicBezTo>
                    <a:cubicBezTo>
                      <a:pt x="12" y="14"/>
                      <a:pt x="10" y="14"/>
                      <a:pt x="9" y="15"/>
                    </a:cubicBezTo>
                    <a:cubicBezTo>
                      <a:pt x="2" y="19"/>
                      <a:pt x="14" y="9"/>
                      <a:pt x="13" y="10"/>
                    </a:cubicBezTo>
                    <a:cubicBezTo>
                      <a:pt x="17" y="8"/>
                      <a:pt x="21" y="5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18" y="3"/>
                      <a:pt x="14" y="5"/>
                      <a:pt x="9" y="7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2" y="5"/>
                      <a:pt x="13" y="3"/>
                      <a:pt x="14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1"/>
                    </a:cubicBezTo>
                    <a:cubicBezTo>
                      <a:pt x="11" y="1"/>
                      <a:pt x="9" y="2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2" name="Freeform 4873"/>
              <p:cNvSpPr/>
              <p:nvPr/>
            </p:nvSpPr>
            <p:spPr bwMode="auto">
              <a:xfrm>
                <a:off x="-2143919" y="2082799"/>
                <a:ext cx="231775" cy="133350"/>
              </a:xfrm>
              <a:custGeom>
                <a:avLst/>
                <a:gdLst>
                  <a:gd name="T0" fmla="*/ 44 w 84"/>
                  <a:gd name="T1" fmla="*/ 23 h 48"/>
                  <a:gd name="T2" fmla="*/ 0 w 84"/>
                  <a:gd name="T3" fmla="*/ 46 h 48"/>
                  <a:gd name="T4" fmla="*/ 1 w 84"/>
                  <a:gd name="T5" fmla="*/ 47 h 48"/>
                  <a:gd name="T6" fmla="*/ 44 w 84"/>
                  <a:gd name="T7" fmla="*/ 24 h 48"/>
                  <a:gd name="T8" fmla="*/ 64 w 84"/>
                  <a:gd name="T9" fmla="*/ 13 h 48"/>
                  <a:gd name="T10" fmla="*/ 75 w 84"/>
                  <a:gd name="T11" fmla="*/ 8 h 48"/>
                  <a:gd name="T12" fmla="*/ 83 w 84"/>
                  <a:gd name="T13" fmla="*/ 2 h 48"/>
                  <a:gd name="T14" fmla="*/ 84 w 84"/>
                  <a:gd name="T15" fmla="*/ 2 h 48"/>
                  <a:gd name="T16" fmla="*/ 83 w 84"/>
                  <a:gd name="T17" fmla="*/ 1 h 48"/>
                  <a:gd name="T18" fmla="*/ 81 w 84"/>
                  <a:gd name="T19" fmla="*/ 2 h 48"/>
                  <a:gd name="T20" fmla="*/ 66 w 84"/>
                  <a:gd name="T21" fmla="*/ 11 h 48"/>
                  <a:gd name="T22" fmla="*/ 44 w 84"/>
                  <a:gd name="T23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" h="48">
                    <a:moveTo>
                      <a:pt x="44" y="23"/>
                    </a:moveTo>
                    <a:cubicBezTo>
                      <a:pt x="29" y="31"/>
                      <a:pt x="15" y="39"/>
                      <a:pt x="0" y="46"/>
                    </a:cubicBezTo>
                    <a:cubicBezTo>
                      <a:pt x="0" y="47"/>
                      <a:pt x="0" y="48"/>
                      <a:pt x="1" y="47"/>
                    </a:cubicBezTo>
                    <a:cubicBezTo>
                      <a:pt x="16" y="40"/>
                      <a:pt x="30" y="32"/>
                      <a:pt x="44" y="24"/>
                    </a:cubicBezTo>
                    <a:cubicBezTo>
                      <a:pt x="51" y="20"/>
                      <a:pt x="57" y="17"/>
                      <a:pt x="64" y="13"/>
                    </a:cubicBezTo>
                    <a:cubicBezTo>
                      <a:pt x="68" y="11"/>
                      <a:pt x="71" y="10"/>
                      <a:pt x="75" y="8"/>
                    </a:cubicBezTo>
                    <a:cubicBezTo>
                      <a:pt x="78" y="6"/>
                      <a:pt x="80" y="4"/>
                      <a:pt x="83" y="2"/>
                    </a:cubicBezTo>
                    <a:cubicBezTo>
                      <a:pt x="83" y="2"/>
                      <a:pt x="83" y="2"/>
                      <a:pt x="84" y="2"/>
                    </a:cubicBezTo>
                    <a:cubicBezTo>
                      <a:pt x="84" y="1"/>
                      <a:pt x="84" y="0"/>
                      <a:pt x="83" y="1"/>
                    </a:cubicBezTo>
                    <a:cubicBezTo>
                      <a:pt x="82" y="1"/>
                      <a:pt x="82" y="1"/>
                      <a:pt x="81" y="2"/>
                    </a:cubicBezTo>
                    <a:cubicBezTo>
                      <a:pt x="76" y="5"/>
                      <a:pt x="72" y="8"/>
                      <a:pt x="66" y="11"/>
                    </a:cubicBezTo>
                    <a:cubicBezTo>
                      <a:pt x="58" y="14"/>
                      <a:pt x="51" y="19"/>
                      <a:pt x="4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3" name="Freeform 4874"/>
              <p:cNvSpPr/>
              <p:nvPr/>
            </p:nvSpPr>
            <p:spPr bwMode="auto">
              <a:xfrm>
                <a:off x="-2155032" y="2097087"/>
                <a:ext cx="254000" cy="131763"/>
              </a:xfrm>
              <a:custGeom>
                <a:avLst/>
                <a:gdLst>
                  <a:gd name="T0" fmla="*/ 92 w 92"/>
                  <a:gd name="T1" fmla="*/ 1 h 48"/>
                  <a:gd name="T2" fmla="*/ 91 w 92"/>
                  <a:gd name="T3" fmla="*/ 0 h 48"/>
                  <a:gd name="T4" fmla="*/ 44 w 92"/>
                  <a:gd name="T5" fmla="*/ 24 h 48"/>
                  <a:gd name="T6" fmla="*/ 3 w 92"/>
                  <a:gd name="T7" fmla="*/ 45 h 48"/>
                  <a:gd name="T8" fmla="*/ 1 w 92"/>
                  <a:gd name="T9" fmla="*/ 47 h 48"/>
                  <a:gd name="T10" fmla="*/ 1 w 92"/>
                  <a:gd name="T11" fmla="*/ 48 h 48"/>
                  <a:gd name="T12" fmla="*/ 3 w 92"/>
                  <a:gd name="T13" fmla="*/ 47 h 48"/>
                  <a:gd name="T14" fmla="*/ 44 w 92"/>
                  <a:gd name="T15" fmla="*/ 25 h 48"/>
                  <a:gd name="T16" fmla="*/ 92 w 92"/>
                  <a:gd name="T17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48">
                    <a:moveTo>
                      <a:pt x="92" y="1"/>
                    </a:moveTo>
                    <a:cubicBezTo>
                      <a:pt x="92" y="1"/>
                      <a:pt x="92" y="0"/>
                      <a:pt x="91" y="0"/>
                    </a:cubicBezTo>
                    <a:cubicBezTo>
                      <a:pt x="75" y="8"/>
                      <a:pt x="60" y="16"/>
                      <a:pt x="44" y="24"/>
                    </a:cubicBezTo>
                    <a:cubicBezTo>
                      <a:pt x="30" y="31"/>
                      <a:pt x="16" y="37"/>
                      <a:pt x="3" y="45"/>
                    </a:cubicBezTo>
                    <a:cubicBezTo>
                      <a:pt x="2" y="45"/>
                      <a:pt x="2" y="46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ubicBezTo>
                      <a:pt x="2" y="47"/>
                      <a:pt x="3" y="47"/>
                      <a:pt x="3" y="47"/>
                    </a:cubicBezTo>
                    <a:cubicBezTo>
                      <a:pt x="16" y="38"/>
                      <a:pt x="31" y="32"/>
                      <a:pt x="44" y="25"/>
                    </a:cubicBezTo>
                    <a:cubicBezTo>
                      <a:pt x="60" y="18"/>
                      <a:pt x="76" y="9"/>
                      <a:pt x="9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4" name="Freeform 4875"/>
              <p:cNvSpPr/>
              <p:nvPr/>
            </p:nvSpPr>
            <p:spPr bwMode="auto">
              <a:xfrm>
                <a:off x="-2147094" y="2100262"/>
                <a:ext cx="260350" cy="131763"/>
              </a:xfrm>
              <a:custGeom>
                <a:avLst/>
                <a:gdLst>
                  <a:gd name="T0" fmla="*/ 1 w 94"/>
                  <a:gd name="T1" fmla="*/ 48 h 48"/>
                  <a:gd name="T2" fmla="*/ 93 w 94"/>
                  <a:gd name="T3" fmla="*/ 2 h 48"/>
                  <a:gd name="T4" fmla="*/ 93 w 94"/>
                  <a:gd name="T5" fmla="*/ 2 h 48"/>
                  <a:gd name="T6" fmla="*/ 93 w 94"/>
                  <a:gd name="T7" fmla="*/ 0 h 48"/>
                  <a:gd name="T8" fmla="*/ 92 w 94"/>
                  <a:gd name="T9" fmla="*/ 1 h 48"/>
                  <a:gd name="T10" fmla="*/ 1 w 94"/>
                  <a:gd name="T11" fmla="*/ 47 h 48"/>
                  <a:gd name="T12" fmla="*/ 1 w 94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8">
                    <a:moveTo>
                      <a:pt x="1" y="48"/>
                    </a:moveTo>
                    <a:cubicBezTo>
                      <a:pt x="31" y="31"/>
                      <a:pt x="63" y="18"/>
                      <a:pt x="93" y="2"/>
                    </a:cubicBezTo>
                    <a:cubicBezTo>
                      <a:pt x="93" y="2"/>
                      <a:pt x="93" y="2"/>
                      <a:pt x="93" y="2"/>
                    </a:cubicBezTo>
                    <a:cubicBezTo>
                      <a:pt x="94" y="1"/>
                      <a:pt x="93" y="0"/>
                      <a:pt x="93" y="0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62" y="17"/>
                      <a:pt x="30" y="30"/>
                      <a:pt x="1" y="47"/>
                    </a:cubicBezTo>
                    <a:cubicBezTo>
                      <a:pt x="0" y="47"/>
                      <a:pt x="1" y="48"/>
                      <a:pt x="1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5" name="Freeform 4876"/>
              <p:cNvSpPr/>
              <p:nvPr/>
            </p:nvSpPr>
            <p:spPr bwMode="auto">
              <a:xfrm>
                <a:off x="-2151857" y="2105024"/>
                <a:ext cx="273050" cy="141288"/>
              </a:xfrm>
              <a:custGeom>
                <a:avLst/>
                <a:gdLst>
                  <a:gd name="T0" fmla="*/ 2 w 99"/>
                  <a:gd name="T1" fmla="*/ 49 h 51"/>
                  <a:gd name="T2" fmla="*/ 1 w 99"/>
                  <a:gd name="T3" fmla="*/ 49 h 51"/>
                  <a:gd name="T4" fmla="*/ 2 w 99"/>
                  <a:gd name="T5" fmla="*/ 50 h 51"/>
                  <a:gd name="T6" fmla="*/ 2 w 99"/>
                  <a:gd name="T7" fmla="*/ 50 h 51"/>
                  <a:gd name="T8" fmla="*/ 50 w 99"/>
                  <a:gd name="T9" fmla="*/ 26 h 51"/>
                  <a:gd name="T10" fmla="*/ 98 w 99"/>
                  <a:gd name="T11" fmla="*/ 2 h 51"/>
                  <a:gd name="T12" fmla="*/ 99 w 99"/>
                  <a:gd name="T13" fmla="*/ 2 h 51"/>
                  <a:gd name="T14" fmla="*/ 98 w 99"/>
                  <a:gd name="T15" fmla="*/ 1 h 51"/>
                  <a:gd name="T16" fmla="*/ 97 w 99"/>
                  <a:gd name="T17" fmla="*/ 1 h 51"/>
                  <a:gd name="T18" fmla="*/ 49 w 99"/>
                  <a:gd name="T19" fmla="*/ 25 h 51"/>
                  <a:gd name="T20" fmla="*/ 2 w 99"/>
                  <a:gd name="T21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51">
                    <a:moveTo>
                      <a:pt x="2" y="49"/>
                    </a:moveTo>
                    <a:cubicBezTo>
                      <a:pt x="1" y="49"/>
                      <a:pt x="1" y="49"/>
                      <a:pt x="1" y="49"/>
                    </a:cubicBezTo>
                    <a:cubicBezTo>
                      <a:pt x="0" y="50"/>
                      <a:pt x="1" y="51"/>
                      <a:pt x="2" y="50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17" y="41"/>
                      <a:pt x="33" y="33"/>
                      <a:pt x="50" y="26"/>
                    </a:cubicBezTo>
                    <a:cubicBezTo>
                      <a:pt x="66" y="19"/>
                      <a:pt x="82" y="10"/>
                      <a:pt x="98" y="2"/>
                    </a:cubicBezTo>
                    <a:cubicBezTo>
                      <a:pt x="98" y="2"/>
                      <a:pt x="99" y="2"/>
                      <a:pt x="99" y="2"/>
                    </a:cubicBezTo>
                    <a:cubicBezTo>
                      <a:pt x="99" y="2"/>
                      <a:pt x="99" y="0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81" y="9"/>
                      <a:pt x="66" y="18"/>
                      <a:pt x="49" y="25"/>
                    </a:cubicBezTo>
                    <a:cubicBezTo>
                      <a:pt x="33" y="32"/>
                      <a:pt x="17" y="39"/>
                      <a:pt x="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6" name="Freeform 4877"/>
              <p:cNvSpPr>
                <a:spLocks noEditPoints="1"/>
              </p:cNvSpPr>
              <p:nvPr/>
            </p:nvSpPr>
            <p:spPr bwMode="auto">
              <a:xfrm>
                <a:off x="-2170907" y="2112962"/>
                <a:ext cx="314325" cy="354013"/>
              </a:xfrm>
              <a:custGeom>
                <a:avLst/>
                <a:gdLst>
                  <a:gd name="T0" fmla="*/ 8 w 114"/>
                  <a:gd name="T1" fmla="*/ 50 h 128"/>
                  <a:gd name="T2" fmla="*/ 31 w 114"/>
                  <a:gd name="T3" fmla="*/ 40 h 128"/>
                  <a:gd name="T4" fmla="*/ 100 w 114"/>
                  <a:gd name="T5" fmla="*/ 7 h 128"/>
                  <a:gd name="T6" fmla="*/ 6 w 114"/>
                  <a:gd name="T7" fmla="*/ 60 h 128"/>
                  <a:gd name="T8" fmla="*/ 97 w 114"/>
                  <a:gd name="T9" fmla="*/ 17 h 128"/>
                  <a:gd name="T10" fmla="*/ 6 w 114"/>
                  <a:gd name="T11" fmla="*/ 67 h 128"/>
                  <a:gd name="T12" fmla="*/ 65 w 114"/>
                  <a:gd name="T13" fmla="*/ 39 h 128"/>
                  <a:gd name="T14" fmla="*/ 7 w 114"/>
                  <a:gd name="T15" fmla="*/ 73 h 128"/>
                  <a:gd name="T16" fmla="*/ 6 w 114"/>
                  <a:gd name="T17" fmla="*/ 82 h 128"/>
                  <a:gd name="T18" fmla="*/ 53 w 114"/>
                  <a:gd name="T19" fmla="*/ 59 h 128"/>
                  <a:gd name="T20" fmla="*/ 6 w 114"/>
                  <a:gd name="T21" fmla="*/ 89 h 128"/>
                  <a:gd name="T22" fmla="*/ 26 w 114"/>
                  <a:gd name="T23" fmla="*/ 80 h 128"/>
                  <a:gd name="T24" fmla="*/ 20 w 114"/>
                  <a:gd name="T25" fmla="*/ 86 h 128"/>
                  <a:gd name="T26" fmla="*/ 5 w 114"/>
                  <a:gd name="T27" fmla="*/ 99 h 128"/>
                  <a:gd name="T28" fmla="*/ 49 w 114"/>
                  <a:gd name="T29" fmla="*/ 78 h 128"/>
                  <a:gd name="T30" fmla="*/ 3 w 114"/>
                  <a:gd name="T31" fmla="*/ 107 h 128"/>
                  <a:gd name="T32" fmla="*/ 89 w 114"/>
                  <a:gd name="T33" fmla="*/ 64 h 128"/>
                  <a:gd name="T34" fmla="*/ 4 w 114"/>
                  <a:gd name="T35" fmla="*/ 110 h 128"/>
                  <a:gd name="T36" fmla="*/ 54 w 114"/>
                  <a:gd name="T37" fmla="*/ 87 h 128"/>
                  <a:gd name="T38" fmla="*/ 107 w 114"/>
                  <a:gd name="T39" fmla="*/ 61 h 128"/>
                  <a:gd name="T40" fmla="*/ 25 w 114"/>
                  <a:gd name="T41" fmla="*/ 107 h 128"/>
                  <a:gd name="T42" fmla="*/ 4 w 114"/>
                  <a:gd name="T43" fmla="*/ 121 h 128"/>
                  <a:gd name="T44" fmla="*/ 94 w 114"/>
                  <a:gd name="T45" fmla="*/ 78 h 128"/>
                  <a:gd name="T46" fmla="*/ 4 w 114"/>
                  <a:gd name="T47" fmla="*/ 125 h 128"/>
                  <a:gd name="T48" fmla="*/ 27 w 114"/>
                  <a:gd name="T49" fmla="*/ 116 h 128"/>
                  <a:gd name="T50" fmla="*/ 113 w 114"/>
                  <a:gd name="T51" fmla="*/ 76 h 128"/>
                  <a:gd name="T52" fmla="*/ 12 w 114"/>
                  <a:gd name="T53" fmla="*/ 122 h 128"/>
                  <a:gd name="T54" fmla="*/ 63 w 114"/>
                  <a:gd name="T55" fmla="*/ 96 h 128"/>
                  <a:gd name="T56" fmla="*/ 112 w 114"/>
                  <a:gd name="T57" fmla="*/ 68 h 128"/>
                  <a:gd name="T58" fmla="*/ 33 w 114"/>
                  <a:gd name="T59" fmla="*/ 105 h 128"/>
                  <a:gd name="T60" fmla="*/ 111 w 114"/>
                  <a:gd name="T61" fmla="*/ 58 h 128"/>
                  <a:gd name="T62" fmla="*/ 59 w 114"/>
                  <a:gd name="T63" fmla="*/ 83 h 128"/>
                  <a:gd name="T64" fmla="*/ 111 w 114"/>
                  <a:gd name="T65" fmla="*/ 53 h 128"/>
                  <a:gd name="T66" fmla="*/ 107 w 114"/>
                  <a:gd name="T67" fmla="*/ 54 h 128"/>
                  <a:gd name="T68" fmla="*/ 17 w 114"/>
                  <a:gd name="T69" fmla="*/ 100 h 128"/>
                  <a:gd name="T70" fmla="*/ 110 w 114"/>
                  <a:gd name="T71" fmla="*/ 49 h 128"/>
                  <a:gd name="T72" fmla="*/ 14 w 114"/>
                  <a:gd name="T73" fmla="*/ 93 h 128"/>
                  <a:gd name="T74" fmla="*/ 9 w 114"/>
                  <a:gd name="T75" fmla="*/ 94 h 128"/>
                  <a:gd name="T76" fmla="*/ 56 w 114"/>
                  <a:gd name="T77" fmla="*/ 64 h 128"/>
                  <a:gd name="T78" fmla="*/ 110 w 114"/>
                  <a:gd name="T79" fmla="*/ 34 h 128"/>
                  <a:gd name="T80" fmla="*/ 30 w 114"/>
                  <a:gd name="T81" fmla="*/ 69 h 128"/>
                  <a:gd name="T82" fmla="*/ 60 w 114"/>
                  <a:gd name="T83" fmla="*/ 51 h 128"/>
                  <a:gd name="T84" fmla="*/ 56 w 114"/>
                  <a:gd name="T85" fmla="*/ 47 h 128"/>
                  <a:gd name="T86" fmla="*/ 54 w 114"/>
                  <a:gd name="T87" fmla="*/ 45 h 128"/>
                  <a:gd name="T88" fmla="*/ 103 w 114"/>
                  <a:gd name="T89" fmla="*/ 22 h 128"/>
                  <a:gd name="T90" fmla="*/ 109 w 114"/>
                  <a:gd name="T91" fmla="*/ 17 h 128"/>
                  <a:gd name="T92" fmla="*/ 28 w 114"/>
                  <a:gd name="T93" fmla="*/ 55 h 128"/>
                  <a:gd name="T94" fmla="*/ 107 w 114"/>
                  <a:gd name="T95" fmla="*/ 12 h 128"/>
                  <a:gd name="T96" fmla="*/ 56 w 114"/>
                  <a:gd name="T97" fmla="*/ 35 h 128"/>
                  <a:gd name="T98" fmla="*/ 63 w 114"/>
                  <a:gd name="T99" fmla="*/ 28 h 128"/>
                  <a:gd name="T100" fmla="*/ 106 w 114"/>
                  <a:gd name="T101" fmla="*/ 2 h 128"/>
                  <a:gd name="T102" fmla="*/ 16 w 114"/>
                  <a:gd name="T103" fmla="*/ 11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4" h="128">
                    <a:moveTo>
                      <a:pt x="106" y="2"/>
                    </a:moveTo>
                    <a:cubicBezTo>
                      <a:pt x="90" y="11"/>
                      <a:pt x="74" y="19"/>
                      <a:pt x="57" y="27"/>
                    </a:cubicBezTo>
                    <a:cubicBezTo>
                      <a:pt x="48" y="31"/>
                      <a:pt x="39" y="35"/>
                      <a:pt x="30" y="39"/>
                    </a:cubicBezTo>
                    <a:cubicBezTo>
                      <a:pt x="22" y="42"/>
                      <a:pt x="16" y="47"/>
                      <a:pt x="8" y="50"/>
                    </a:cubicBezTo>
                    <a:cubicBezTo>
                      <a:pt x="8" y="50"/>
                      <a:pt x="7" y="51"/>
                      <a:pt x="7" y="51"/>
                    </a:cubicBezTo>
                    <a:cubicBezTo>
                      <a:pt x="6" y="51"/>
                      <a:pt x="7" y="52"/>
                      <a:pt x="7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6" y="48"/>
                      <a:pt x="23" y="43"/>
                      <a:pt x="31" y="40"/>
                    </a:cubicBezTo>
                    <a:cubicBezTo>
                      <a:pt x="40" y="36"/>
                      <a:pt x="49" y="32"/>
                      <a:pt x="58" y="28"/>
                    </a:cubicBezTo>
                    <a:cubicBezTo>
                      <a:pt x="67" y="24"/>
                      <a:pt x="76" y="19"/>
                      <a:pt x="84" y="15"/>
                    </a:cubicBezTo>
                    <a:cubicBezTo>
                      <a:pt x="88" y="13"/>
                      <a:pt x="92" y="11"/>
                      <a:pt x="96" y="9"/>
                    </a:cubicBezTo>
                    <a:cubicBezTo>
                      <a:pt x="98" y="8"/>
                      <a:pt x="110" y="0"/>
                      <a:pt x="100" y="7"/>
                    </a:cubicBezTo>
                    <a:cubicBezTo>
                      <a:pt x="86" y="17"/>
                      <a:pt x="69" y="24"/>
                      <a:pt x="54" y="32"/>
                    </a:cubicBezTo>
                    <a:cubicBezTo>
                      <a:pt x="38" y="39"/>
                      <a:pt x="22" y="47"/>
                      <a:pt x="8" y="57"/>
                    </a:cubicBezTo>
                    <a:cubicBezTo>
                      <a:pt x="7" y="58"/>
                      <a:pt x="6" y="58"/>
                      <a:pt x="5" y="59"/>
                    </a:cubicBezTo>
                    <a:cubicBezTo>
                      <a:pt x="5" y="59"/>
                      <a:pt x="5" y="61"/>
                      <a:pt x="6" y="60"/>
                    </a:cubicBezTo>
                    <a:cubicBezTo>
                      <a:pt x="6" y="60"/>
                      <a:pt x="7" y="60"/>
                      <a:pt x="8" y="59"/>
                    </a:cubicBezTo>
                    <a:cubicBezTo>
                      <a:pt x="24" y="52"/>
                      <a:pt x="41" y="44"/>
                      <a:pt x="57" y="36"/>
                    </a:cubicBezTo>
                    <a:cubicBezTo>
                      <a:pt x="65" y="32"/>
                      <a:pt x="74" y="27"/>
                      <a:pt x="83" y="23"/>
                    </a:cubicBezTo>
                    <a:cubicBezTo>
                      <a:pt x="88" y="21"/>
                      <a:pt x="92" y="19"/>
                      <a:pt x="97" y="17"/>
                    </a:cubicBezTo>
                    <a:cubicBezTo>
                      <a:pt x="97" y="17"/>
                      <a:pt x="98" y="17"/>
                      <a:pt x="98" y="17"/>
                    </a:cubicBezTo>
                    <a:cubicBezTo>
                      <a:pt x="85" y="25"/>
                      <a:pt x="70" y="31"/>
                      <a:pt x="56" y="37"/>
                    </a:cubicBezTo>
                    <a:cubicBezTo>
                      <a:pt x="38" y="45"/>
                      <a:pt x="23" y="55"/>
                      <a:pt x="7" y="66"/>
                    </a:cubicBezTo>
                    <a:cubicBezTo>
                      <a:pt x="7" y="66"/>
                      <a:pt x="6" y="66"/>
                      <a:pt x="6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7" y="68"/>
                      <a:pt x="7" y="67"/>
                      <a:pt x="7" y="67"/>
                    </a:cubicBezTo>
                    <a:cubicBezTo>
                      <a:pt x="24" y="60"/>
                      <a:pt x="41" y="50"/>
                      <a:pt x="58" y="42"/>
                    </a:cubicBezTo>
                    <a:cubicBezTo>
                      <a:pt x="60" y="41"/>
                      <a:pt x="63" y="40"/>
                      <a:pt x="65" y="39"/>
                    </a:cubicBezTo>
                    <a:cubicBezTo>
                      <a:pt x="45" y="48"/>
                      <a:pt x="25" y="58"/>
                      <a:pt x="7" y="71"/>
                    </a:cubicBezTo>
                    <a:cubicBezTo>
                      <a:pt x="6" y="71"/>
                      <a:pt x="5" y="72"/>
                      <a:pt x="4" y="72"/>
                    </a:cubicBezTo>
                    <a:cubicBezTo>
                      <a:pt x="4" y="73"/>
                      <a:pt x="4" y="74"/>
                      <a:pt x="5" y="74"/>
                    </a:cubicBezTo>
                    <a:cubicBezTo>
                      <a:pt x="5" y="73"/>
                      <a:pt x="6" y="73"/>
                      <a:pt x="7" y="73"/>
                    </a:cubicBezTo>
                    <a:cubicBezTo>
                      <a:pt x="12" y="72"/>
                      <a:pt x="17" y="70"/>
                      <a:pt x="22" y="67"/>
                    </a:cubicBezTo>
                    <a:cubicBezTo>
                      <a:pt x="30" y="62"/>
                      <a:pt x="39" y="57"/>
                      <a:pt x="47" y="53"/>
                    </a:cubicBezTo>
                    <a:cubicBezTo>
                      <a:pt x="67" y="44"/>
                      <a:pt x="86" y="37"/>
                      <a:pt x="105" y="27"/>
                    </a:cubicBezTo>
                    <a:cubicBezTo>
                      <a:pt x="71" y="44"/>
                      <a:pt x="36" y="59"/>
                      <a:pt x="6" y="82"/>
                    </a:cubicBezTo>
                    <a:cubicBezTo>
                      <a:pt x="5" y="82"/>
                      <a:pt x="5" y="83"/>
                      <a:pt x="4" y="83"/>
                    </a:cubicBezTo>
                    <a:cubicBezTo>
                      <a:pt x="3" y="84"/>
                      <a:pt x="4" y="85"/>
                      <a:pt x="5" y="84"/>
                    </a:cubicBezTo>
                    <a:cubicBezTo>
                      <a:pt x="5" y="84"/>
                      <a:pt x="6" y="84"/>
                      <a:pt x="6" y="84"/>
                    </a:cubicBezTo>
                    <a:cubicBezTo>
                      <a:pt x="22" y="77"/>
                      <a:pt x="36" y="66"/>
                      <a:pt x="53" y="59"/>
                    </a:cubicBezTo>
                    <a:cubicBezTo>
                      <a:pt x="61" y="55"/>
                      <a:pt x="70" y="52"/>
                      <a:pt x="78" y="48"/>
                    </a:cubicBezTo>
                    <a:cubicBezTo>
                      <a:pt x="87" y="43"/>
                      <a:pt x="99" y="39"/>
                      <a:pt x="107" y="34"/>
                    </a:cubicBezTo>
                    <a:cubicBezTo>
                      <a:pt x="90" y="45"/>
                      <a:pt x="72" y="52"/>
                      <a:pt x="54" y="61"/>
                    </a:cubicBezTo>
                    <a:cubicBezTo>
                      <a:pt x="37" y="69"/>
                      <a:pt x="22" y="79"/>
                      <a:pt x="6" y="89"/>
                    </a:cubicBezTo>
                    <a:cubicBezTo>
                      <a:pt x="5" y="89"/>
                      <a:pt x="5" y="89"/>
                      <a:pt x="4" y="90"/>
                    </a:cubicBezTo>
                    <a:cubicBezTo>
                      <a:pt x="3" y="90"/>
                      <a:pt x="4" y="91"/>
                      <a:pt x="4" y="91"/>
                    </a:cubicBezTo>
                    <a:cubicBezTo>
                      <a:pt x="5" y="91"/>
                      <a:pt x="5" y="91"/>
                      <a:pt x="6" y="91"/>
                    </a:cubicBezTo>
                    <a:cubicBezTo>
                      <a:pt x="13" y="89"/>
                      <a:pt x="19" y="84"/>
                      <a:pt x="26" y="80"/>
                    </a:cubicBezTo>
                    <a:cubicBezTo>
                      <a:pt x="35" y="75"/>
                      <a:pt x="44" y="71"/>
                      <a:pt x="54" y="66"/>
                    </a:cubicBezTo>
                    <a:cubicBezTo>
                      <a:pt x="60" y="63"/>
                      <a:pt x="67" y="60"/>
                      <a:pt x="74" y="57"/>
                    </a:cubicBezTo>
                    <a:cubicBezTo>
                      <a:pt x="64" y="61"/>
                      <a:pt x="55" y="65"/>
                      <a:pt x="46" y="70"/>
                    </a:cubicBezTo>
                    <a:cubicBezTo>
                      <a:pt x="37" y="75"/>
                      <a:pt x="28" y="80"/>
                      <a:pt x="20" y="86"/>
                    </a:cubicBezTo>
                    <a:cubicBezTo>
                      <a:pt x="16" y="90"/>
                      <a:pt x="10" y="92"/>
                      <a:pt x="5" y="95"/>
                    </a:cubicBezTo>
                    <a:cubicBezTo>
                      <a:pt x="4" y="96"/>
                      <a:pt x="3" y="97"/>
                      <a:pt x="2" y="98"/>
                    </a:cubicBezTo>
                    <a:cubicBezTo>
                      <a:pt x="2" y="99"/>
                      <a:pt x="2" y="100"/>
                      <a:pt x="3" y="100"/>
                    </a:cubicBezTo>
                    <a:cubicBezTo>
                      <a:pt x="4" y="99"/>
                      <a:pt x="4" y="99"/>
                      <a:pt x="5" y="99"/>
                    </a:cubicBezTo>
                    <a:cubicBezTo>
                      <a:pt x="22" y="92"/>
                      <a:pt x="37" y="82"/>
                      <a:pt x="53" y="75"/>
                    </a:cubicBezTo>
                    <a:cubicBezTo>
                      <a:pt x="63" y="70"/>
                      <a:pt x="73" y="66"/>
                      <a:pt x="83" y="61"/>
                    </a:cubicBezTo>
                    <a:cubicBezTo>
                      <a:pt x="87" y="60"/>
                      <a:pt x="90" y="58"/>
                      <a:pt x="94" y="56"/>
                    </a:cubicBezTo>
                    <a:cubicBezTo>
                      <a:pt x="79" y="64"/>
                      <a:pt x="64" y="71"/>
                      <a:pt x="49" y="78"/>
                    </a:cubicBezTo>
                    <a:cubicBezTo>
                      <a:pt x="39" y="83"/>
                      <a:pt x="30" y="88"/>
                      <a:pt x="21" y="94"/>
                    </a:cubicBezTo>
                    <a:cubicBezTo>
                      <a:pt x="16" y="97"/>
                      <a:pt x="10" y="100"/>
                      <a:pt x="5" y="104"/>
                    </a:cubicBezTo>
                    <a:cubicBezTo>
                      <a:pt x="4" y="105"/>
                      <a:pt x="3" y="105"/>
                      <a:pt x="3" y="106"/>
                    </a:cubicBezTo>
                    <a:cubicBezTo>
                      <a:pt x="2" y="106"/>
                      <a:pt x="3" y="107"/>
                      <a:pt x="3" y="107"/>
                    </a:cubicBezTo>
                    <a:cubicBezTo>
                      <a:pt x="4" y="107"/>
                      <a:pt x="4" y="107"/>
                      <a:pt x="5" y="107"/>
                    </a:cubicBezTo>
                    <a:cubicBezTo>
                      <a:pt x="11" y="105"/>
                      <a:pt x="17" y="102"/>
                      <a:pt x="23" y="98"/>
                    </a:cubicBezTo>
                    <a:cubicBezTo>
                      <a:pt x="31" y="93"/>
                      <a:pt x="40" y="88"/>
                      <a:pt x="49" y="84"/>
                    </a:cubicBezTo>
                    <a:cubicBezTo>
                      <a:pt x="62" y="77"/>
                      <a:pt x="76" y="71"/>
                      <a:pt x="89" y="64"/>
                    </a:cubicBezTo>
                    <a:cubicBezTo>
                      <a:pt x="87" y="66"/>
                      <a:pt x="84" y="67"/>
                      <a:pt x="82" y="69"/>
                    </a:cubicBezTo>
                    <a:cubicBezTo>
                      <a:pt x="72" y="74"/>
                      <a:pt x="62" y="79"/>
                      <a:pt x="53" y="83"/>
                    </a:cubicBezTo>
                    <a:cubicBezTo>
                      <a:pt x="43" y="88"/>
                      <a:pt x="34" y="93"/>
                      <a:pt x="25" y="99"/>
                    </a:cubicBezTo>
                    <a:cubicBezTo>
                      <a:pt x="19" y="103"/>
                      <a:pt x="11" y="106"/>
                      <a:pt x="4" y="110"/>
                    </a:cubicBezTo>
                    <a:cubicBezTo>
                      <a:pt x="3" y="111"/>
                      <a:pt x="2" y="112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2" y="114"/>
                      <a:pt x="3" y="113"/>
                      <a:pt x="4" y="113"/>
                    </a:cubicBezTo>
                    <a:cubicBezTo>
                      <a:pt x="21" y="105"/>
                      <a:pt x="37" y="95"/>
                      <a:pt x="54" y="87"/>
                    </a:cubicBezTo>
                    <a:cubicBezTo>
                      <a:pt x="64" y="82"/>
                      <a:pt x="75" y="78"/>
                      <a:pt x="86" y="73"/>
                    </a:cubicBezTo>
                    <a:cubicBezTo>
                      <a:pt x="90" y="71"/>
                      <a:pt x="95" y="69"/>
                      <a:pt x="99" y="66"/>
                    </a:cubicBezTo>
                    <a:cubicBezTo>
                      <a:pt x="101" y="65"/>
                      <a:pt x="104" y="63"/>
                      <a:pt x="106" y="61"/>
                    </a:cubicBezTo>
                    <a:cubicBezTo>
                      <a:pt x="106" y="61"/>
                      <a:pt x="107" y="61"/>
                      <a:pt x="107" y="61"/>
                    </a:cubicBezTo>
                    <a:cubicBezTo>
                      <a:pt x="107" y="61"/>
                      <a:pt x="107" y="61"/>
                      <a:pt x="107" y="61"/>
                    </a:cubicBezTo>
                    <a:cubicBezTo>
                      <a:pt x="100" y="68"/>
                      <a:pt x="91" y="71"/>
                      <a:pt x="83" y="76"/>
                    </a:cubicBezTo>
                    <a:cubicBezTo>
                      <a:pt x="73" y="82"/>
                      <a:pt x="63" y="86"/>
                      <a:pt x="53" y="92"/>
                    </a:cubicBezTo>
                    <a:cubicBezTo>
                      <a:pt x="44" y="97"/>
                      <a:pt x="35" y="103"/>
                      <a:pt x="25" y="107"/>
                    </a:cubicBezTo>
                    <a:cubicBezTo>
                      <a:pt x="18" y="111"/>
                      <a:pt x="11" y="114"/>
                      <a:pt x="4" y="119"/>
                    </a:cubicBezTo>
                    <a:cubicBezTo>
                      <a:pt x="3" y="120"/>
                      <a:pt x="2" y="120"/>
                      <a:pt x="1" y="121"/>
                    </a:cubicBezTo>
                    <a:cubicBezTo>
                      <a:pt x="0" y="121"/>
                      <a:pt x="1" y="122"/>
                      <a:pt x="2" y="122"/>
                    </a:cubicBezTo>
                    <a:cubicBezTo>
                      <a:pt x="2" y="122"/>
                      <a:pt x="3" y="121"/>
                      <a:pt x="4" y="121"/>
                    </a:cubicBezTo>
                    <a:cubicBezTo>
                      <a:pt x="11" y="118"/>
                      <a:pt x="17" y="113"/>
                      <a:pt x="24" y="110"/>
                    </a:cubicBezTo>
                    <a:cubicBezTo>
                      <a:pt x="33" y="106"/>
                      <a:pt x="43" y="102"/>
                      <a:pt x="52" y="98"/>
                    </a:cubicBezTo>
                    <a:cubicBezTo>
                      <a:pt x="61" y="94"/>
                      <a:pt x="71" y="90"/>
                      <a:pt x="80" y="85"/>
                    </a:cubicBezTo>
                    <a:cubicBezTo>
                      <a:pt x="85" y="83"/>
                      <a:pt x="89" y="80"/>
                      <a:pt x="94" y="78"/>
                    </a:cubicBezTo>
                    <a:cubicBezTo>
                      <a:pt x="96" y="77"/>
                      <a:pt x="99" y="75"/>
                      <a:pt x="102" y="74"/>
                    </a:cubicBezTo>
                    <a:cubicBezTo>
                      <a:pt x="103" y="73"/>
                      <a:pt x="113" y="67"/>
                      <a:pt x="108" y="72"/>
                    </a:cubicBezTo>
                    <a:cubicBezTo>
                      <a:pt x="91" y="84"/>
                      <a:pt x="70" y="91"/>
                      <a:pt x="51" y="101"/>
                    </a:cubicBezTo>
                    <a:cubicBezTo>
                      <a:pt x="35" y="108"/>
                      <a:pt x="18" y="115"/>
                      <a:pt x="4" y="125"/>
                    </a:cubicBezTo>
                    <a:cubicBezTo>
                      <a:pt x="3" y="125"/>
                      <a:pt x="2" y="126"/>
                      <a:pt x="1" y="127"/>
                    </a:cubicBezTo>
                    <a:cubicBezTo>
                      <a:pt x="0" y="127"/>
                      <a:pt x="1" y="128"/>
                      <a:pt x="2" y="128"/>
                    </a:cubicBezTo>
                    <a:cubicBezTo>
                      <a:pt x="2" y="128"/>
                      <a:pt x="3" y="127"/>
                      <a:pt x="3" y="127"/>
                    </a:cubicBezTo>
                    <a:cubicBezTo>
                      <a:pt x="11" y="124"/>
                      <a:pt x="19" y="120"/>
                      <a:pt x="27" y="116"/>
                    </a:cubicBezTo>
                    <a:cubicBezTo>
                      <a:pt x="36" y="112"/>
                      <a:pt x="46" y="108"/>
                      <a:pt x="55" y="104"/>
                    </a:cubicBezTo>
                    <a:cubicBezTo>
                      <a:pt x="75" y="95"/>
                      <a:pt x="95" y="88"/>
                      <a:pt x="113" y="7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4" y="77"/>
                      <a:pt x="114" y="77"/>
                      <a:pt x="113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94" y="86"/>
                      <a:pt x="74" y="94"/>
                      <a:pt x="55" y="102"/>
                    </a:cubicBezTo>
                    <a:cubicBezTo>
                      <a:pt x="45" y="107"/>
                      <a:pt x="35" y="110"/>
                      <a:pt x="26" y="115"/>
                    </a:cubicBezTo>
                    <a:cubicBezTo>
                      <a:pt x="21" y="118"/>
                      <a:pt x="17" y="120"/>
                      <a:pt x="12" y="122"/>
                    </a:cubicBezTo>
                    <a:cubicBezTo>
                      <a:pt x="10" y="124"/>
                      <a:pt x="7" y="125"/>
                      <a:pt x="4" y="126"/>
                    </a:cubicBezTo>
                    <a:cubicBezTo>
                      <a:pt x="6" y="125"/>
                      <a:pt x="8" y="124"/>
                      <a:pt x="10" y="123"/>
                    </a:cubicBezTo>
                    <a:cubicBezTo>
                      <a:pt x="19" y="118"/>
                      <a:pt x="26" y="113"/>
                      <a:pt x="35" y="109"/>
                    </a:cubicBezTo>
                    <a:cubicBezTo>
                      <a:pt x="44" y="105"/>
                      <a:pt x="54" y="100"/>
                      <a:pt x="63" y="96"/>
                    </a:cubicBezTo>
                    <a:cubicBezTo>
                      <a:pt x="80" y="89"/>
                      <a:pt x="98" y="81"/>
                      <a:pt x="112" y="70"/>
                    </a:cubicBezTo>
                    <a:cubicBezTo>
                      <a:pt x="113" y="70"/>
                      <a:pt x="113" y="69"/>
                      <a:pt x="113" y="69"/>
                    </a:cubicBezTo>
                    <a:cubicBezTo>
                      <a:pt x="113" y="69"/>
                      <a:pt x="113" y="68"/>
                      <a:pt x="112" y="68"/>
                    </a:cubicBezTo>
                    <a:cubicBezTo>
                      <a:pt x="112" y="68"/>
                      <a:pt x="112" y="68"/>
                      <a:pt x="112" y="68"/>
                    </a:cubicBezTo>
                    <a:cubicBezTo>
                      <a:pt x="104" y="71"/>
                      <a:pt x="96" y="76"/>
                      <a:pt x="88" y="80"/>
                    </a:cubicBezTo>
                    <a:cubicBezTo>
                      <a:pt x="78" y="85"/>
                      <a:pt x="67" y="90"/>
                      <a:pt x="57" y="94"/>
                    </a:cubicBezTo>
                    <a:cubicBezTo>
                      <a:pt x="47" y="99"/>
                      <a:pt x="37" y="103"/>
                      <a:pt x="27" y="108"/>
                    </a:cubicBezTo>
                    <a:cubicBezTo>
                      <a:pt x="29" y="107"/>
                      <a:pt x="31" y="106"/>
                      <a:pt x="33" y="105"/>
                    </a:cubicBezTo>
                    <a:cubicBezTo>
                      <a:pt x="43" y="100"/>
                      <a:pt x="52" y="94"/>
                      <a:pt x="62" y="89"/>
                    </a:cubicBezTo>
                    <a:cubicBezTo>
                      <a:pt x="72" y="84"/>
                      <a:pt x="81" y="78"/>
                      <a:pt x="90" y="73"/>
                    </a:cubicBezTo>
                    <a:cubicBezTo>
                      <a:pt x="98" y="69"/>
                      <a:pt x="105" y="65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7"/>
                    </a:cubicBezTo>
                    <a:cubicBezTo>
                      <a:pt x="111" y="57"/>
                      <a:pt x="111" y="57"/>
                      <a:pt x="110" y="57"/>
                    </a:cubicBezTo>
                    <a:cubicBezTo>
                      <a:pt x="103" y="62"/>
                      <a:pt x="96" y="67"/>
                      <a:pt x="88" y="71"/>
                    </a:cubicBezTo>
                    <a:cubicBezTo>
                      <a:pt x="78" y="75"/>
                      <a:pt x="68" y="79"/>
                      <a:pt x="59" y="83"/>
                    </a:cubicBezTo>
                    <a:cubicBezTo>
                      <a:pt x="46" y="90"/>
                      <a:pt x="33" y="97"/>
                      <a:pt x="20" y="104"/>
                    </a:cubicBezTo>
                    <a:cubicBezTo>
                      <a:pt x="22" y="103"/>
                      <a:pt x="24" y="101"/>
                      <a:pt x="26" y="100"/>
                    </a:cubicBezTo>
                    <a:cubicBezTo>
                      <a:pt x="35" y="94"/>
                      <a:pt x="44" y="89"/>
                      <a:pt x="53" y="84"/>
                    </a:cubicBezTo>
                    <a:cubicBezTo>
                      <a:pt x="73" y="75"/>
                      <a:pt x="92" y="65"/>
                      <a:pt x="111" y="53"/>
                    </a:cubicBezTo>
                    <a:cubicBezTo>
                      <a:pt x="111" y="53"/>
                      <a:pt x="111" y="53"/>
                      <a:pt x="111" y="53"/>
                    </a:cubicBezTo>
                    <a:cubicBezTo>
                      <a:pt x="112" y="53"/>
                      <a:pt x="111" y="52"/>
                      <a:pt x="111" y="52"/>
                    </a:cubicBezTo>
                    <a:cubicBezTo>
                      <a:pt x="110" y="52"/>
                      <a:pt x="110" y="52"/>
                      <a:pt x="110" y="52"/>
                    </a:cubicBezTo>
                    <a:cubicBezTo>
                      <a:pt x="109" y="53"/>
                      <a:pt x="108" y="53"/>
                      <a:pt x="107" y="54"/>
                    </a:cubicBezTo>
                    <a:cubicBezTo>
                      <a:pt x="107" y="54"/>
                      <a:pt x="106" y="54"/>
                      <a:pt x="105" y="55"/>
                    </a:cubicBezTo>
                    <a:cubicBezTo>
                      <a:pt x="89" y="64"/>
                      <a:pt x="71" y="71"/>
                      <a:pt x="54" y="80"/>
                    </a:cubicBezTo>
                    <a:cubicBezTo>
                      <a:pt x="45" y="84"/>
                      <a:pt x="37" y="89"/>
                      <a:pt x="28" y="93"/>
                    </a:cubicBezTo>
                    <a:cubicBezTo>
                      <a:pt x="25" y="95"/>
                      <a:pt x="21" y="98"/>
                      <a:pt x="17" y="100"/>
                    </a:cubicBezTo>
                    <a:cubicBezTo>
                      <a:pt x="14" y="102"/>
                      <a:pt x="8" y="103"/>
                      <a:pt x="5" y="105"/>
                    </a:cubicBezTo>
                    <a:cubicBezTo>
                      <a:pt x="11" y="100"/>
                      <a:pt x="20" y="96"/>
                      <a:pt x="27" y="92"/>
                    </a:cubicBezTo>
                    <a:cubicBezTo>
                      <a:pt x="37" y="86"/>
                      <a:pt x="46" y="81"/>
                      <a:pt x="55" y="77"/>
                    </a:cubicBezTo>
                    <a:cubicBezTo>
                      <a:pt x="74" y="68"/>
                      <a:pt x="92" y="59"/>
                      <a:pt x="110" y="49"/>
                    </a:cubicBezTo>
                    <a:cubicBezTo>
                      <a:pt x="111" y="48"/>
                      <a:pt x="110" y="47"/>
                      <a:pt x="109" y="47"/>
                    </a:cubicBezTo>
                    <a:cubicBezTo>
                      <a:pt x="90" y="56"/>
                      <a:pt x="72" y="65"/>
                      <a:pt x="53" y="74"/>
                    </a:cubicBezTo>
                    <a:cubicBezTo>
                      <a:pt x="44" y="78"/>
                      <a:pt x="36" y="82"/>
                      <a:pt x="27" y="86"/>
                    </a:cubicBezTo>
                    <a:cubicBezTo>
                      <a:pt x="23" y="89"/>
                      <a:pt x="18" y="91"/>
                      <a:pt x="14" y="93"/>
                    </a:cubicBezTo>
                    <a:cubicBezTo>
                      <a:pt x="11" y="95"/>
                      <a:pt x="8" y="96"/>
                      <a:pt x="5" y="9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3" y="98"/>
                      <a:pt x="4" y="98"/>
                      <a:pt x="5" y="97"/>
                    </a:cubicBezTo>
                    <a:cubicBezTo>
                      <a:pt x="7" y="96"/>
                      <a:pt x="9" y="95"/>
                      <a:pt x="9" y="94"/>
                    </a:cubicBezTo>
                    <a:cubicBezTo>
                      <a:pt x="24" y="85"/>
                      <a:pt x="39" y="75"/>
                      <a:pt x="55" y="67"/>
                    </a:cubicBezTo>
                    <a:cubicBezTo>
                      <a:pt x="73" y="58"/>
                      <a:pt x="91" y="50"/>
                      <a:pt x="109" y="40"/>
                    </a:cubicBezTo>
                    <a:cubicBezTo>
                      <a:pt x="109" y="40"/>
                      <a:pt x="109" y="38"/>
                      <a:pt x="108" y="39"/>
                    </a:cubicBezTo>
                    <a:cubicBezTo>
                      <a:pt x="90" y="47"/>
                      <a:pt x="73" y="55"/>
                      <a:pt x="56" y="64"/>
                    </a:cubicBezTo>
                    <a:cubicBezTo>
                      <a:pt x="40" y="71"/>
                      <a:pt x="21" y="81"/>
                      <a:pt x="7" y="89"/>
                    </a:cubicBezTo>
                    <a:cubicBezTo>
                      <a:pt x="24" y="79"/>
                      <a:pt x="40" y="69"/>
                      <a:pt x="57" y="60"/>
                    </a:cubicBezTo>
                    <a:cubicBezTo>
                      <a:pt x="75" y="52"/>
                      <a:pt x="93" y="44"/>
                      <a:pt x="109" y="34"/>
                    </a:cubicBezTo>
                    <a:cubicBezTo>
                      <a:pt x="109" y="34"/>
                      <a:pt x="110" y="34"/>
                      <a:pt x="110" y="34"/>
                    </a:cubicBezTo>
                    <a:cubicBezTo>
                      <a:pt x="110" y="33"/>
                      <a:pt x="110" y="32"/>
                      <a:pt x="109" y="32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91" y="39"/>
                      <a:pt x="75" y="48"/>
                      <a:pt x="57" y="55"/>
                    </a:cubicBezTo>
                    <a:cubicBezTo>
                      <a:pt x="48" y="60"/>
                      <a:pt x="39" y="64"/>
                      <a:pt x="30" y="69"/>
                    </a:cubicBezTo>
                    <a:cubicBezTo>
                      <a:pt x="25" y="71"/>
                      <a:pt x="21" y="74"/>
                      <a:pt x="17" y="76"/>
                    </a:cubicBezTo>
                    <a:cubicBezTo>
                      <a:pt x="15" y="78"/>
                      <a:pt x="14" y="79"/>
                      <a:pt x="12" y="79"/>
                    </a:cubicBezTo>
                    <a:cubicBezTo>
                      <a:pt x="11" y="80"/>
                      <a:pt x="3" y="85"/>
                      <a:pt x="9" y="81"/>
                    </a:cubicBezTo>
                    <a:cubicBezTo>
                      <a:pt x="25" y="69"/>
                      <a:pt x="42" y="59"/>
                      <a:pt x="60" y="51"/>
                    </a:cubicBezTo>
                    <a:cubicBezTo>
                      <a:pt x="69" y="46"/>
                      <a:pt x="77" y="42"/>
                      <a:pt x="86" y="38"/>
                    </a:cubicBezTo>
                    <a:cubicBezTo>
                      <a:pt x="94" y="34"/>
                      <a:pt x="102" y="31"/>
                      <a:pt x="108" y="26"/>
                    </a:cubicBezTo>
                    <a:cubicBezTo>
                      <a:pt x="109" y="25"/>
                      <a:pt x="108" y="25"/>
                      <a:pt x="107" y="25"/>
                    </a:cubicBezTo>
                    <a:cubicBezTo>
                      <a:pt x="91" y="34"/>
                      <a:pt x="73" y="40"/>
                      <a:pt x="56" y="47"/>
                    </a:cubicBezTo>
                    <a:cubicBezTo>
                      <a:pt x="47" y="51"/>
                      <a:pt x="38" y="55"/>
                      <a:pt x="30" y="60"/>
                    </a:cubicBezTo>
                    <a:cubicBezTo>
                      <a:pt x="27" y="62"/>
                      <a:pt x="24" y="64"/>
                      <a:pt x="21" y="66"/>
                    </a:cubicBezTo>
                    <a:cubicBezTo>
                      <a:pt x="17" y="68"/>
                      <a:pt x="11" y="69"/>
                      <a:pt x="7" y="72"/>
                    </a:cubicBezTo>
                    <a:cubicBezTo>
                      <a:pt x="22" y="62"/>
                      <a:pt x="38" y="54"/>
                      <a:pt x="54" y="45"/>
                    </a:cubicBezTo>
                    <a:cubicBezTo>
                      <a:pt x="62" y="41"/>
                      <a:pt x="71" y="37"/>
                      <a:pt x="80" y="33"/>
                    </a:cubicBezTo>
                    <a:cubicBezTo>
                      <a:pt x="85" y="30"/>
                      <a:pt x="90" y="28"/>
                      <a:pt x="95" y="26"/>
                    </a:cubicBezTo>
                    <a:cubicBezTo>
                      <a:pt x="97" y="25"/>
                      <a:pt x="99" y="24"/>
                      <a:pt x="101" y="23"/>
                    </a:cubicBezTo>
                    <a:cubicBezTo>
                      <a:pt x="102" y="23"/>
                      <a:pt x="102" y="22"/>
                      <a:pt x="103" y="22"/>
                    </a:cubicBezTo>
                    <a:cubicBezTo>
                      <a:pt x="105" y="21"/>
                      <a:pt x="106" y="21"/>
                      <a:pt x="106" y="20"/>
                    </a:cubicBezTo>
                    <a:cubicBezTo>
                      <a:pt x="107" y="20"/>
                      <a:pt x="108" y="19"/>
                      <a:pt x="108" y="19"/>
                    </a:cubicBezTo>
                    <a:cubicBezTo>
                      <a:pt x="108" y="19"/>
                      <a:pt x="109" y="19"/>
                      <a:pt x="109" y="19"/>
                    </a:cubicBezTo>
                    <a:cubicBezTo>
                      <a:pt x="110" y="18"/>
                      <a:pt x="109" y="17"/>
                      <a:pt x="109" y="17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5" y="19"/>
                      <a:pt x="103" y="20"/>
                      <a:pt x="100" y="22"/>
                    </a:cubicBezTo>
                    <a:cubicBezTo>
                      <a:pt x="85" y="29"/>
                      <a:pt x="69" y="35"/>
                      <a:pt x="54" y="42"/>
                    </a:cubicBezTo>
                    <a:cubicBezTo>
                      <a:pt x="45" y="46"/>
                      <a:pt x="36" y="50"/>
                      <a:pt x="28" y="55"/>
                    </a:cubicBezTo>
                    <a:cubicBezTo>
                      <a:pt x="24" y="57"/>
                      <a:pt x="21" y="59"/>
                      <a:pt x="17" y="61"/>
                    </a:cubicBezTo>
                    <a:cubicBezTo>
                      <a:pt x="16" y="61"/>
                      <a:pt x="16" y="62"/>
                      <a:pt x="15" y="62"/>
                    </a:cubicBezTo>
                    <a:cubicBezTo>
                      <a:pt x="29" y="53"/>
                      <a:pt x="43" y="44"/>
                      <a:pt x="59" y="37"/>
                    </a:cubicBezTo>
                    <a:cubicBezTo>
                      <a:pt x="76" y="30"/>
                      <a:pt x="93" y="23"/>
                      <a:pt x="107" y="12"/>
                    </a:cubicBezTo>
                    <a:cubicBezTo>
                      <a:pt x="108" y="12"/>
                      <a:pt x="108" y="12"/>
                      <a:pt x="108" y="11"/>
                    </a:cubicBezTo>
                    <a:cubicBezTo>
                      <a:pt x="108" y="11"/>
                      <a:pt x="108" y="11"/>
                      <a:pt x="107" y="11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91" y="20"/>
                      <a:pt x="73" y="27"/>
                      <a:pt x="56" y="35"/>
                    </a:cubicBezTo>
                    <a:cubicBezTo>
                      <a:pt x="47" y="39"/>
                      <a:pt x="38" y="44"/>
                      <a:pt x="29" y="48"/>
                    </a:cubicBezTo>
                    <a:cubicBezTo>
                      <a:pt x="24" y="51"/>
                      <a:pt x="19" y="53"/>
                      <a:pt x="14" y="55"/>
                    </a:cubicBezTo>
                    <a:cubicBezTo>
                      <a:pt x="2" y="61"/>
                      <a:pt x="11" y="56"/>
                      <a:pt x="15" y="54"/>
                    </a:cubicBezTo>
                    <a:cubicBezTo>
                      <a:pt x="30" y="44"/>
                      <a:pt x="47" y="36"/>
                      <a:pt x="63" y="28"/>
                    </a:cubicBezTo>
                    <a:cubicBezTo>
                      <a:pt x="77" y="21"/>
                      <a:pt x="95" y="15"/>
                      <a:pt x="107" y="4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07" y="3"/>
                      <a:pt x="107" y="3"/>
                      <a:pt x="107" y="2"/>
                    </a:cubicBezTo>
                    <a:cubicBezTo>
                      <a:pt x="107" y="2"/>
                      <a:pt x="106" y="2"/>
                      <a:pt x="106" y="2"/>
                    </a:cubicBezTo>
                    <a:close/>
                    <a:moveTo>
                      <a:pt x="16" y="113"/>
                    </a:moveTo>
                    <a:cubicBezTo>
                      <a:pt x="14" y="114"/>
                      <a:pt x="2" y="122"/>
                      <a:pt x="8" y="117"/>
                    </a:cubicBezTo>
                    <a:cubicBezTo>
                      <a:pt x="11" y="116"/>
                      <a:pt x="13" y="114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7" name="Freeform 4878"/>
              <p:cNvSpPr>
                <a:spLocks noEditPoints="1"/>
              </p:cNvSpPr>
              <p:nvPr/>
            </p:nvSpPr>
            <p:spPr bwMode="auto">
              <a:xfrm>
                <a:off x="-2188369" y="2351087"/>
                <a:ext cx="350838" cy="317500"/>
              </a:xfrm>
              <a:custGeom>
                <a:avLst/>
                <a:gdLst>
                  <a:gd name="T0" fmla="*/ 7 w 127"/>
                  <a:gd name="T1" fmla="*/ 46 h 115"/>
                  <a:gd name="T2" fmla="*/ 110 w 127"/>
                  <a:gd name="T3" fmla="*/ 5 h 115"/>
                  <a:gd name="T4" fmla="*/ 9 w 127"/>
                  <a:gd name="T5" fmla="*/ 51 h 115"/>
                  <a:gd name="T6" fmla="*/ 68 w 127"/>
                  <a:gd name="T7" fmla="*/ 28 h 115"/>
                  <a:gd name="T8" fmla="*/ 8 w 127"/>
                  <a:gd name="T9" fmla="*/ 59 h 115"/>
                  <a:gd name="T10" fmla="*/ 64 w 127"/>
                  <a:gd name="T11" fmla="*/ 40 h 115"/>
                  <a:gd name="T12" fmla="*/ 57 w 127"/>
                  <a:gd name="T13" fmla="*/ 46 h 115"/>
                  <a:gd name="T14" fmla="*/ 7 w 127"/>
                  <a:gd name="T15" fmla="*/ 69 h 115"/>
                  <a:gd name="T16" fmla="*/ 65 w 127"/>
                  <a:gd name="T17" fmla="*/ 48 h 115"/>
                  <a:gd name="T18" fmla="*/ 7 w 127"/>
                  <a:gd name="T19" fmla="*/ 77 h 115"/>
                  <a:gd name="T20" fmla="*/ 104 w 127"/>
                  <a:gd name="T21" fmla="*/ 42 h 115"/>
                  <a:gd name="T22" fmla="*/ 6 w 127"/>
                  <a:gd name="T23" fmla="*/ 82 h 115"/>
                  <a:gd name="T24" fmla="*/ 29 w 127"/>
                  <a:gd name="T25" fmla="*/ 75 h 115"/>
                  <a:gd name="T26" fmla="*/ 60 w 127"/>
                  <a:gd name="T27" fmla="*/ 66 h 115"/>
                  <a:gd name="T28" fmla="*/ 5 w 127"/>
                  <a:gd name="T29" fmla="*/ 93 h 115"/>
                  <a:gd name="T30" fmla="*/ 4 w 127"/>
                  <a:gd name="T31" fmla="*/ 97 h 115"/>
                  <a:gd name="T32" fmla="*/ 47 w 127"/>
                  <a:gd name="T33" fmla="*/ 83 h 115"/>
                  <a:gd name="T34" fmla="*/ 3 w 127"/>
                  <a:gd name="T35" fmla="*/ 104 h 115"/>
                  <a:gd name="T36" fmla="*/ 86 w 127"/>
                  <a:gd name="T37" fmla="*/ 77 h 115"/>
                  <a:gd name="T38" fmla="*/ 3 w 127"/>
                  <a:gd name="T39" fmla="*/ 111 h 115"/>
                  <a:gd name="T40" fmla="*/ 1 w 127"/>
                  <a:gd name="T41" fmla="*/ 115 h 115"/>
                  <a:gd name="T42" fmla="*/ 91 w 127"/>
                  <a:gd name="T43" fmla="*/ 87 h 115"/>
                  <a:gd name="T44" fmla="*/ 118 w 127"/>
                  <a:gd name="T45" fmla="*/ 73 h 115"/>
                  <a:gd name="T46" fmla="*/ 17 w 127"/>
                  <a:gd name="T47" fmla="*/ 110 h 115"/>
                  <a:gd name="T48" fmla="*/ 115 w 127"/>
                  <a:gd name="T49" fmla="*/ 69 h 115"/>
                  <a:gd name="T50" fmla="*/ 120 w 127"/>
                  <a:gd name="T51" fmla="*/ 65 h 115"/>
                  <a:gd name="T52" fmla="*/ 10 w 127"/>
                  <a:gd name="T53" fmla="*/ 107 h 115"/>
                  <a:gd name="T54" fmla="*/ 123 w 127"/>
                  <a:gd name="T55" fmla="*/ 59 h 115"/>
                  <a:gd name="T56" fmla="*/ 9 w 127"/>
                  <a:gd name="T57" fmla="*/ 100 h 115"/>
                  <a:gd name="T58" fmla="*/ 118 w 127"/>
                  <a:gd name="T59" fmla="*/ 58 h 115"/>
                  <a:gd name="T60" fmla="*/ 123 w 127"/>
                  <a:gd name="T61" fmla="*/ 54 h 115"/>
                  <a:gd name="T62" fmla="*/ 13 w 127"/>
                  <a:gd name="T63" fmla="*/ 95 h 115"/>
                  <a:gd name="T64" fmla="*/ 88 w 127"/>
                  <a:gd name="T65" fmla="*/ 63 h 115"/>
                  <a:gd name="T66" fmla="*/ 122 w 127"/>
                  <a:gd name="T67" fmla="*/ 48 h 115"/>
                  <a:gd name="T68" fmla="*/ 16 w 127"/>
                  <a:gd name="T69" fmla="*/ 87 h 115"/>
                  <a:gd name="T70" fmla="*/ 124 w 127"/>
                  <a:gd name="T71" fmla="*/ 41 h 115"/>
                  <a:gd name="T72" fmla="*/ 69 w 127"/>
                  <a:gd name="T73" fmla="*/ 59 h 115"/>
                  <a:gd name="T74" fmla="*/ 127 w 127"/>
                  <a:gd name="T75" fmla="*/ 34 h 115"/>
                  <a:gd name="T76" fmla="*/ 76 w 127"/>
                  <a:gd name="T77" fmla="*/ 49 h 115"/>
                  <a:gd name="T78" fmla="*/ 83 w 127"/>
                  <a:gd name="T79" fmla="*/ 43 h 115"/>
                  <a:gd name="T80" fmla="*/ 125 w 127"/>
                  <a:gd name="T81" fmla="*/ 23 h 115"/>
                  <a:gd name="T82" fmla="*/ 22 w 127"/>
                  <a:gd name="T83" fmla="*/ 62 h 115"/>
                  <a:gd name="T84" fmla="*/ 60 w 127"/>
                  <a:gd name="T85" fmla="*/ 46 h 115"/>
                  <a:gd name="T86" fmla="*/ 122 w 127"/>
                  <a:gd name="T87" fmla="*/ 18 h 115"/>
                  <a:gd name="T88" fmla="*/ 21 w 127"/>
                  <a:gd name="T89" fmla="*/ 55 h 115"/>
                  <a:gd name="T90" fmla="*/ 121 w 127"/>
                  <a:gd name="T91" fmla="*/ 10 h 115"/>
                  <a:gd name="T92" fmla="*/ 94 w 127"/>
                  <a:gd name="T93" fmla="*/ 18 h 115"/>
                  <a:gd name="T94" fmla="*/ 15 w 127"/>
                  <a:gd name="T95" fmla="*/ 49 h 115"/>
                  <a:gd name="T96" fmla="*/ 116 w 127"/>
                  <a:gd name="T97" fmla="*/ 3 h 115"/>
                  <a:gd name="T98" fmla="*/ 120 w 127"/>
                  <a:gd name="T99" fmla="*/ 0 h 115"/>
                  <a:gd name="T100" fmla="*/ 115 w 127"/>
                  <a:gd name="T101" fmla="*/ 52 h 115"/>
                  <a:gd name="T102" fmla="*/ 14 w 127"/>
                  <a:gd name="T103" fmla="*/ 80 h 115"/>
                  <a:gd name="T104" fmla="*/ 8 w 127"/>
                  <a:gd name="T105" fmla="*/ 76 h 115"/>
                  <a:gd name="T106" fmla="*/ 17 w 127"/>
                  <a:gd name="T107" fmla="*/ 5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7" h="115">
                    <a:moveTo>
                      <a:pt x="63" y="21"/>
                    </a:moveTo>
                    <a:cubicBezTo>
                      <a:pt x="44" y="27"/>
                      <a:pt x="27" y="36"/>
                      <a:pt x="9" y="44"/>
                    </a:cubicBezTo>
                    <a:cubicBezTo>
                      <a:pt x="8" y="44"/>
                      <a:pt x="7" y="45"/>
                      <a:pt x="6" y="45"/>
                    </a:cubicBezTo>
                    <a:cubicBezTo>
                      <a:pt x="6" y="46"/>
                      <a:pt x="6" y="47"/>
                      <a:pt x="7" y="46"/>
                    </a:cubicBezTo>
                    <a:cubicBezTo>
                      <a:pt x="8" y="46"/>
                      <a:pt x="8" y="46"/>
                      <a:pt x="9" y="45"/>
                    </a:cubicBezTo>
                    <a:cubicBezTo>
                      <a:pt x="29" y="37"/>
                      <a:pt x="49" y="28"/>
                      <a:pt x="69" y="20"/>
                    </a:cubicBezTo>
                    <a:cubicBezTo>
                      <a:pt x="79" y="16"/>
                      <a:pt x="89" y="12"/>
                      <a:pt x="99" y="9"/>
                    </a:cubicBezTo>
                    <a:cubicBezTo>
                      <a:pt x="103" y="8"/>
                      <a:pt x="106" y="6"/>
                      <a:pt x="110" y="5"/>
                    </a:cubicBezTo>
                    <a:cubicBezTo>
                      <a:pt x="109" y="5"/>
                      <a:pt x="109" y="6"/>
                      <a:pt x="108" y="6"/>
                    </a:cubicBezTo>
                    <a:cubicBezTo>
                      <a:pt x="89" y="15"/>
                      <a:pt x="69" y="21"/>
                      <a:pt x="50" y="30"/>
                    </a:cubicBezTo>
                    <a:cubicBezTo>
                      <a:pt x="41" y="35"/>
                      <a:pt x="33" y="39"/>
                      <a:pt x="24" y="43"/>
                    </a:cubicBezTo>
                    <a:cubicBezTo>
                      <a:pt x="18" y="45"/>
                      <a:pt x="13" y="48"/>
                      <a:pt x="9" y="51"/>
                    </a:cubicBezTo>
                    <a:cubicBezTo>
                      <a:pt x="8" y="52"/>
                      <a:pt x="7" y="52"/>
                      <a:pt x="6" y="53"/>
                    </a:cubicBezTo>
                    <a:cubicBezTo>
                      <a:pt x="6" y="53"/>
                      <a:pt x="6" y="54"/>
                      <a:pt x="7" y="54"/>
                    </a:cubicBezTo>
                    <a:cubicBezTo>
                      <a:pt x="8" y="54"/>
                      <a:pt x="8" y="53"/>
                      <a:pt x="9" y="53"/>
                    </a:cubicBezTo>
                    <a:cubicBezTo>
                      <a:pt x="28" y="44"/>
                      <a:pt x="48" y="35"/>
                      <a:pt x="68" y="28"/>
                    </a:cubicBezTo>
                    <a:cubicBezTo>
                      <a:pt x="77" y="25"/>
                      <a:pt x="87" y="22"/>
                      <a:pt x="97" y="19"/>
                    </a:cubicBezTo>
                    <a:cubicBezTo>
                      <a:pt x="85" y="24"/>
                      <a:pt x="72" y="29"/>
                      <a:pt x="60" y="34"/>
                    </a:cubicBezTo>
                    <a:cubicBezTo>
                      <a:pt x="50" y="39"/>
                      <a:pt x="40" y="43"/>
                      <a:pt x="31" y="48"/>
                    </a:cubicBezTo>
                    <a:cubicBezTo>
                      <a:pt x="24" y="52"/>
                      <a:pt x="15" y="55"/>
                      <a:pt x="8" y="59"/>
                    </a:cubicBezTo>
                    <a:cubicBezTo>
                      <a:pt x="7" y="60"/>
                      <a:pt x="7" y="60"/>
                      <a:pt x="6" y="61"/>
                    </a:cubicBezTo>
                    <a:cubicBezTo>
                      <a:pt x="5" y="61"/>
                      <a:pt x="6" y="62"/>
                      <a:pt x="6" y="62"/>
                    </a:cubicBezTo>
                    <a:cubicBezTo>
                      <a:pt x="7" y="62"/>
                      <a:pt x="7" y="62"/>
                      <a:pt x="8" y="61"/>
                    </a:cubicBezTo>
                    <a:cubicBezTo>
                      <a:pt x="27" y="54"/>
                      <a:pt x="45" y="46"/>
                      <a:pt x="64" y="40"/>
                    </a:cubicBezTo>
                    <a:cubicBezTo>
                      <a:pt x="74" y="37"/>
                      <a:pt x="84" y="34"/>
                      <a:pt x="94" y="30"/>
                    </a:cubicBezTo>
                    <a:cubicBezTo>
                      <a:pt x="99" y="28"/>
                      <a:pt x="104" y="26"/>
                      <a:pt x="109" y="24"/>
                    </a:cubicBezTo>
                    <a:cubicBezTo>
                      <a:pt x="110" y="24"/>
                      <a:pt x="110" y="24"/>
                      <a:pt x="110" y="23"/>
                    </a:cubicBezTo>
                    <a:cubicBezTo>
                      <a:pt x="93" y="32"/>
                      <a:pt x="75" y="39"/>
                      <a:pt x="57" y="46"/>
                    </a:cubicBezTo>
                    <a:cubicBezTo>
                      <a:pt x="41" y="52"/>
                      <a:pt x="22" y="57"/>
                      <a:pt x="8" y="67"/>
                    </a:cubicBezTo>
                    <a:cubicBezTo>
                      <a:pt x="7" y="67"/>
                      <a:pt x="6" y="68"/>
                      <a:pt x="5" y="68"/>
                    </a:cubicBezTo>
                    <a:cubicBezTo>
                      <a:pt x="5" y="69"/>
                      <a:pt x="5" y="70"/>
                      <a:pt x="6" y="70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17" y="66"/>
                      <a:pt x="25" y="62"/>
                      <a:pt x="34" y="58"/>
                    </a:cubicBezTo>
                    <a:cubicBezTo>
                      <a:pt x="44" y="54"/>
                      <a:pt x="55" y="51"/>
                      <a:pt x="66" y="47"/>
                    </a:cubicBezTo>
                    <a:cubicBezTo>
                      <a:pt x="75" y="44"/>
                      <a:pt x="85" y="41"/>
                      <a:pt x="94" y="37"/>
                    </a:cubicBezTo>
                    <a:cubicBezTo>
                      <a:pt x="85" y="42"/>
                      <a:pt x="75" y="45"/>
                      <a:pt x="65" y="48"/>
                    </a:cubicBezTo>
                    <a:cubicBezTo>
                      <a:pt x="45" y="56"/>
                      <a:pt x="26" y="66"/>
                      <a:pt x="7" y="75"/>
                    </a:cubicBezTo>
                    <a:cubicBezTo>
                      <a:pt x="6" y="75"/>
                      <a:pt x="5" y="76"/>
                      <a:pt x="5" y="76"/>
                    </a:cubicBezTo>
                    <a:cubicBezTo>
                      <a:pt x="4" y="76"/>
                      <a:pt x="5" y="77"/>
                      <a:pt x="5" y="77"/>
                    </a:cubicBezTo>
                    <a:cubicBezTo>
                      <a:pt x="6" y="77"/>
                      <a:pt x="6" y="77"/>
                      <a:pt x="7" y="77"/>
                    </a:cubicBezTo>
                    <a:cubicBezTo>
                      <a:pt x="17" y="74"/>
                      <a:pt x="26" y="68"/>
                      <a:pt x="35" y="64"/>
                    </a:cubicBezTo>
                    <a:cubicBezTo>
                      <a:pt x="46" y="60"/>
                      <a:pt x="56" y="57"/>
                      <a:pt x="67" y="53"/>
                    </a:cubicBezTo>
                    <a:cubicBezTo>
                      <a:pt x="78" y="49"/>
                      <a:pt x="89" y="46"/>
                      <a:pt x="100" y="43"/>
                    </a:cubicBezTo>
                    <a:cubicBezTo>
                      <a:pt x="101" y="43"/>
                      <a:pt x="102" y="42"/>
                      <a:pt x="104" y="42"/>
                    </a:cubicBezTo>
                    <a:cubicBezTo>
                      <a:pt x="102" y="43"/>
                      <a:pt x="100" y="44"/>
                      <a:pt x="98" y="45"/>
                    </a:cubicBezTo>
                    <a:cubicBezTo>
                      <a:pt x="86" y="51"/>
                      <a:pt x="73" y="55"/>
                      <a:pt x="60" y="60"/>
                    </a:cubicBezTo>
                    <a:cubicBezTo>
                      <a:pt x="49" y="64"/>
                      <a:pt x="37" y="69"/>
                      <a:pt x="26" y="74"/>
                    </a:cubicBezTo>
                    <a:cubicBezTo>
                      <a:pt x="19" y="77"/>
                      <a:pt x="12" y="78"/>
                      <a:pt x="6" y="82"/>
                    </a:cubicBezTo>
                    <a:cubicBezTo>
                      <a:pt x="5" y="83"/>
                      <a:pt x="4" y="84"/>
                      <a:pt x="3" y="85"/>
                    </a:cubicBezTo>
                    <a:cubicBezTo>
                      <a:pt x="2" y="85"/>
                      <a:pt x="3" y="86"/>
                      <a:pt x="3" y="86"/>
                    </a:cubicBezTo>
                    <a:cubicBezTo>
                      <a:pt x="4" y="86"/>
                      <a:pt x="5" y="85"/>
                      <a:pt x="6" y="85"/>
                    </a:cubicBezTo>
                    <a:cubicBezTo>
                      <a:pt x="14" y="83"/>
                      <a:pt x="22" y="79"/>
                      <a:pt x="29" y="75"/>
                    </a:cubicBezTo>
                    <a:cubicBezTo>
                      <a:pt x="40" y="70"/>
                      <a:pt x="51" y="66"/>
                      <a:pt x="63" y="62"/>
                    </a:cubicBezTo>
                    <a:cubicBezTo>
                      <a:pt x="82" y="55"/>
                      <a:pt x="103" y="47"/>
                      <a:pt x="120" y="40"/>
                    </a:cubicBezTo>
                    <a:cubicBezTo>
                      <a:pt x="112" y="44"/>
                      <a:pt x="103" y="48"/>
                      <a:pt x="95" y="52"/>
                    </a:cubicBezTo>
                    <a:cubicBezTo>
                      <a:pt x="83" y="57"/>
                      <a:pt x="72" y="61"/>
                      <a:pt x="60" y="66"/>
                    </a:cubicBezTo>
                    <a:cubicBezTo>
                      <a:pt x="41" y="73"/>
                      <a:pt x="23" y="82"/>
                      <a:pt x="5" y="92"/>
                    </a:cubicBezTo>
                    <a:cubicBezTo>
                      <a:pt x="5" y="92"/>
                      <a:pt x="4" y="92"/>
                      <a:pt x="4" y="92"/>
                    </a:cubicBezTo>
                    <a:cubicBezTo>
                      <a:pt x="3" y="93"/>
                      <a:pt x="4" y="94"/>
                      <a:pt x="5" y="93"/>
                    </a:cubicBezTo>
                    <a:cubicBezTo>
                      <a:pt x="5" y="93"/>
                      <a:pt x="5" y="93"/>
                      <a:pt x="5" y="93"/>
                    </a:cubicBezTo>
                    <a:cubicBezTo>
                      <a:pt x="16" y="89"/>
                      <a:pt x="27" y="84"/>
                      <a:pt x="38" y="80"/>
                    </a:cubicBezTo>
                    <a:cubicBezTo>
                      <a:pt x="35" y="81"/>
                      <a:pt x="32" y="83"/>
                      <a:pt x="30" y="84"/>
                    </a:cubicBezTo>
                    <a:cubicBezTo>
                      <a:pt x="21" y="89"/>
                      <a:pt x="12" y="92"/>
                      <a:pt x="4" y="97"/>
                    </a:cubicBezTo>
                    <a:cubicBezTo>
                      <a:pt x="4" y="97"/>
                      <a:pt x="4" y="97"/>
                      <a:pt x="4" y="97"/>
                    </a:cubicBezTo>
                    <a:cubicBezTo>
                      <a:pt x="3" y="98"/>
                      <a:pt x="3" y="99"/>
                      <a:pt x="4" y="98"/>
                    </a:cubicBezTo>
                    <a:cubicBezTo>
                      <a:pt x="4" y="98"/>
                      <a:pt x="4" y="98"/>
                      <a:pt x="4" y="98"/>
                    </a:cubicBezTo>
                    <a:cubicBezTo>
                      <a:pt x="14" y="96"/>
                      <a:pt x="24" y="92"/>
                      <a:pt x="34" y="88"/>
                    </a:cubicBezTo>
                    <a:cubicBezTo>
                      <a:pt x="38" y="86"/>
                      <a:pt x="42" y="85"/>
                      <a:pt x="47" y="83"/>
                    </a:cubicBezTo>
                    <a:cubicBezTo>
                      <a:pt x="39" y="87"/>
                      <a:pt x="31" y="90"/>
                      <a:pt x="22" y="93"/>
                    </a:cubicBezTo>
                    <a:cubicBezTo>
                      <a:pt x="16" y="96"/>
                      <a:pt x="9" y="98"/>
                      <a:pt x="4" y="102"/>
                    </a:cubicBezTo>
                    <a:cubicBezTo>
                      <a:pt x="3" y="102"/>
                      <a:pt x="3" y="102"/>
                      <a:pt x="2" y="103"/>
                    </a:cubicBezTo>
                    <a:cubicBezTo>
                      <a:pt x="2" y="103"/>
                      <a:pt x="2" y="104"/>
                      <a:pt x="3" y="104"/>
                    </a:cubicBezTo>
                    <a:cubicBezTo>
                      <a:pt x="3" y="104"/>
                      <a:pt x="3" y="104"/>
                      <a:pt x="4" y="104"/>
                    </a:cubicBezTo>
                    <a:cubicBezTo>
                      <a:pt x="14" y="101"/>
                      <a:pt x="23" y="97"/>
                      <a:pt x="33" y="94"/>
                    </a:cubicBezTo>
                    <a:cubicBezTo>
                      <a:pt x="45" y="91"/>
                      <a:pt x="56" y="87"/>
                      <a:pt x="68" y="83"/>
                    </a:cubicBezTo>
                    <a:cubicBezTo>
                      <a:pt x="74" y="81"/>
                      <a:pt x="80" y="79"/>
                      <a:pt x="86" y="77"/>
                    </a:cubicBezTo>
                    <a:cubicBezTo>
                      <a:pt x="58" y="88"/>
                      <a:pt x="29" y="95"/>
                      <a:pt x="3" y="110"/>
                    </a:cubicBezTo>
                    <a:cubicBezTo>
                      <a:pt x="2" y="110"/>
                      <a:pt x="2" y="110"/>
                      <a:pt x="2" y="110"/>
                    </a:cubicBezTo>
                    <a:cubicBezTo>
                      <a:pt x="1" y="110"/>
                      <a:pt x="2" y="111"/>
                      <a:pt x="2" y="111"/>
                    </a:cubicBezTo>
                    <a:cubicBezTo>
                      <a:pt x="2" y="111"/>
                      <a:pt x="2" y="111"/>
                      <a:pt x="3" y="111"/>
                    </a:cubicBezTo>
                    <a:cubicBezTo>
                      <a:pt x="5" y="110"/>
                      <a:pt x="8" y="109"/>
                      <a:pt x="10" y="108"/>
                    </a:cubicBezTo>
                    <a:cubicBezTo>
                      <a:pt x="8" y="110"/>
                      <a:pt x="5" y="111"/>
                      <a:pt x="2" y="113"/>
                    </a:cubicBezTo>
                    <a:cubicBezTo>
                      <a:pt x="2" y="113"/>
                      <a:pt x="1" y="114"/>
                      <a:pt x="1" y="114"/>
                    </a:cubicBezTo>
                    <a:cubicBezTo>
                      <a:pt x="0" y="114"/>
                      <a:pt x="0" y="115"/>
                      <a:pt x="1" y="115"/>
                    </a:cubicBezTo>
                    <a:cubicBezTo>
                      <a:pt x="1" y="115"/>
                      <a:pt x="2" y="115"/>
                      <a:pt x="2" y="115"/>
                    </a:cubicBezTo>
                    <a:cubicBezTo>
                      <a:pt x="11" y="114"/>
                      <a:pt x="20" y="110"/>
                      <a:pt x="28" y="107"/>
                    </a:cubicBezTo>
                    <a:cubicBezTo>
                      <a:pt x="39" y="102"/>
                      <a:pt x="50" y="100"/>
                      <a:pt x="62" y="97"/>
                    </a:cubicBezTo>
                    <a:cubicBezTo>
                      <a:pt x="72" y="94"/>
                      <a:pt x="82" y="91"/>
                      <a:pt x="91" y="87"/>
                    </a:cubicBezTo>
                    <a:cubicBezTo>
                      <a:pt x="100" y="82"/>
                      <a:pt x="109" y="79"/>
                      <a:pt x="118" y="75"/>
                    </a:cubicBezTo>
                    <a:cubicBezTo>
                      <a:pt x="119" y="74"/>
                      <a:pt x="120" y="74"/>
                      <a:pt x="120" y="74"/>
                    </a:cubicBezTo>
                    <a:cubicBezTo>
                      <a:pt x="121" y="73"/>
                      <a:pt x="120" y="72"/>
                      <a:pt x="120" y="72"/>
                    </a:cubicBezTo>
                    <a:cubicBezTo>
                      <a:pt x="119" y="73"/>
                      <a:pt x="119" y="73"/>
                      <a:pt x="118" y="73"/>
                    </a:cubicBezTo>
                    <a:cubicBezTo>
                      <a:pt x="110" y="77"/>
                      <a:pt x="102" y="80"/>
                      <a:pt x="93" y="84"/>
                    </a:cubicBezTo>
                    <a:cubicBezTo>
                      <a:pt x="83" y="89"/>
                      <a:pt x="73" y="93"/>
                      <a:pt x="61" y="96"/>
                    </a:cubicBezTo>
                    <a:cubicBezTo>
                      <a:pt x="51" y="98"/>
                      <a:pt x="41" y="101"/>
                      <a:pt x="31" y="105"/>
                    </a:cubicBezTo>
                    <a:cubicBezTo>
                      <a:pt x="26" y="106"/>
                      <a:pt x="22" y="108"/>
                      <a:pt x="17" y="110"/>
                    </a:cubicBezTo>
                    <a:cubicBezTo>
                      <a:pt x="13" y="111"/>
                      <a:pt x="7" y="112"/>
                      <a:pt x="3" y="114"/>
                    </a:cubicBezTo>
                    <a:cubicBezTo>
                      <a:pt x="9" y="111"/>
                      <a:pt x="14" y="108"/>
                      <a:pt x="19" y="105"/>
                    </a:cubicBezTo>
                    <a:cubicBezTo>
                      <a:pt x="34" y="99"/>
                      <a:pt x="48" y="94"/>
                      <a:pt x="63" y="89"/>
                    </a:cubicBezTo>
                    <a:cubicBezTo>
                      <a:pt x="81" y="83"/>
                      <a:pt x="98" y="77"/>
                      <a:pt x="115" y="69"/>
                    </a:cubicBezTo>
                    <a:cubicBezTo>
                      <a:pt x="117" y="69"/>
                      <a:pt x="118" y="68"/>
                      <a:pt x="117" y="67"/>
                    </a:cubicBezTo>
                    <a:cubicBezTo>
                      <a:pt x="118" y="67"/>
                      <a:pt x="119" y="67"/>
                      <a:pt x="120" y="66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6"/>
                      <a:pt x="121" y="65"/>
                      <a:pt x="120" y="65"/>
                    </a:cubicBezTo>
                    <a:cubicBezTo>
                      <a:pt x="120" y="65"/>
                      <a:pt x="120" y="65"/>
                      <a:pt x="120" y="65"/>
                    </a:cubicBezTo>
                    <a:cubicBezTo>
                      <a:pt x="91" y="79"/>
                      <a:pt x="60" y="86"/>
                      <a:pt x="30" y="99"/>
                    </a:cubicBezTo>
                    <a:cubicBezTo>
                      <a:pt x="28" y="100"/>
                      <a:pt x="25" y="101"/>
                      <a:pt x="23" y="102"/>
                    </a:cubicBezTo>
                    <a:cubicBezTo>
                      <a:pt x="18" y="104"/>
                      <a:pt x="14" y="105"/>
                      <a:pt x="10" y="107"/>
                    </a:cubicBezTo>
                    <a:cubicBezTo>
                      <a:pt x="12" y="106"/>
                      <a:pt x="13" y="105"/>
                      <a:pt x="15" y="104"/>
                    </a:cubicBezTo>
                    <a:cubicBezTo>
                      <a:pt x="49" y="87"/>
                      <a:pt x="88" y="82"/>
                      <a:pt x="121" y="61"/>
                    </a:cubicBezTo>
                    <a:cubicBezTo>
                      <a:pt x="122" y="61"/>
                      <a:pt x="122" y="60"/>
                      <a:pt x="123" y="60"/>
                    </a:cubicBezTo>
                    <a:cubicBezTo>
                      <a:pt x="124" y="59"/>
                      <a:pt x="123" y="58"/>
                      <a:pt x="123" y="59"/>
                    </a:cubicBezTo>
                    <a:cubicBezTo>
                      <a:pt x="122" y="59"/>
                      <a:pt x="121" y="59"/>
                      <a:pt x="121" y="59"/>
                    </a:cubicBezTo>
                    <a:cubicBezTo>
                      <a:pt x="97" y="72"/>
                      <a:pt x="71" y="81"/>
                      <a:pt x="45" y="89"/>
                    </a:cubicBezTo>
                    <a:cubicBezTo>
                      <a:pt x="33" y="93"/>
                      <a:pt x="21" y="98"/>
                      <a:pt x="9" y="101"/>
                    </a:cubicBezTo>
                    <a:cubicBezTo>
                      <a:pt x="2" y="103"/>
                      <a:pt x="7" y="101"/>
                      <a:pt x="9" y="100"/>
                    </a:cubicBezTo>
                    <a:cubicBezTo>
                      <a:pt x="12" y="99"/>
                      <a:pt x="15" y="97"/>
                      <a:pt x="18" y="96"/>
                    </a:cubicBezTo>
                    <a:cubicBezTo>
                      <a:pt x="23" y="95"/>
                      <a:pt x="29" y="92"/>
                      <a:pt x="34" y="90"/>
                    </a:cubicBezTo>
                    <a:cubicBezTo>
                      <a:pt x="45" y="85"/>
                      <a:pt x="57" y="81"/>
                      <a:pt x="69" y="76"/>
                    </a:cubicBezTo>
                    <a:cubicBezTo>
                      <a:pt x="86" y="71"/>
                      <a:pt x="102" y="65"/>
                      <a:pt x="118" y="58"/>
                    </a:cubicBezTo>
                    <a:cubicBezTo>
                      <a:pt x="119" y="58"/>
                      <a:pt x="120" y="57"/>
                      <a:pt x="120" y="57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2" y="56"/>
                      <a:pt x="123" y="55"/>
                      <a:pt x="123" y="55"/>
                    </a:cubicBezTo>
                    <a:cubicBezTo>
                      <a:pt x="124" y="55"/>
                      <a:pt x="123" y="54"/>
                      <a:pt x="123" y="54"/>
                    </a:cubicBezTo>
                    <a:cubicBezTo>
                      <a:pt x="122" y="54"/>
                      <a:pt x="122" y="54"/>
                      <a:pt x="121" y="54"/>
                    </a:cubicBezTo>
                    <a:cubicBezTo>
                      <a:pt x="103" y="62"/>
                      <a:pt x="85" y="69"/>
                      <a:pt x="66" y="76"/>
                    </a:cubicBezTo>
                    <a:cubicBezTo>
                      <a:pt x="60" y="78"/>
                      <a:pt x="54" y="80"/>
                      <a:pt x="48" y="81"/>
                    </a:cubicBezTo>
                    <a:cubicBezTo>
                      <a:pt x="36" y="85"/>
                      <a:pt x="25" y="91"/>
                      <a:pt x="13" y="95"/>
                    </a:cubicBezTo>
                    <a:cubicBezTo>
                      <a:pt x="11" y="96"/>
                      <a:pt x="8" y="96"/>
                      <a:pt x="6" y="97"/>
                    </a:cubicBezTo>
                    <a:cubicBezTo>
                      <a:pt x="9" y="95"/>
                      <a:pt x="12" y="94"/>
                      <a:pt x="16" y="93"/>
                    </a:cubicBezTo>
                    <a:cubicBezTo>
                      <a:pt x="21" y="91"/>
                      <a:pt x="25" y="88"/>
                      <a:pt x="30" y="85"/>
                    </a:cubicBezTo>
                    <a:cubicBezTo>
                      <a:pt x="48" y="75"/>
                      <a:pt x="68" y="70"/>
                      <a:pt x="88" y="63"/>
                    </a:cubicBezTo>
                    <a:cubicBezTo>
                      <a:pt x="99" y="59"/>
                      <a:pt x="111" y="56"/>
                      <a:pt x="122" y="50"/>
                    </a:cubicBezTo>
                    <a:cubicBezTo>
                      <a:pt x="122" y="50"/>
                      <a:pt x="122" y="49"/>
                      <a:pt x="123" y="49"/>
                    </a:cubicBezTo>
                    <a:cubicBezTo>
                      <a:pt x="123" y="49"/>
                      <a:pt x="123" y="48"/>
                      <a:pt x="122" y="48"/>
                    </a:cubicBezTo>
                    <a:cubicBezTo>
                      <a:pt x="122" y="48"/>
                      <a:pt x="122" y="48"/>
                      <a:pt x="122" y="48"/>
                    </a:cubicBezTo>
                    <a:cubicBezTo>
                      <a:pt x="112" y="51"/>
                      <a:pt x="103" y="56"/>
                      <a:pt x="93" y="60"/>
                    </a:cubicBezTo>
                    <a:cubicBezTo>
                      <a:pt x="83" y="63"/>
                      <a:pt x="72" y="66"/>
                      <a:pt x="62" y="70"/>
                    </a:cubicBezTo>
                    <a:cubicBezTo>
                      <a:pt x="49" y="74"/>
                      <a:pt x="37" y="79"/>
                      <a:pt x="25" y="83"/>
                    </a:cubicBezTo>
                    <a:cubicBezTo>
                      <a:pt x="22" y="85"/>
                      <a:pt x="19" y="86"/>
                      <a:pt x="16" y="87"/>
                    </a:cubicBezTo>
                    <a:cubicBezTo>
                      <a:pt x="18" y="86"/>
                      <a:pt x="19" y="85"/>
                      <a:pt x="21" y="85"/>
                    </a:cubicBezTo>
                    <a:cubicBezTo>
                      <a:pt x="37" y="76"/>
                      <a:pt x="55" y="69"/>
                      <a:pt x="72" y="63"/>
                    </a:cubicBezTo>
                    <a:cubicBezTo>
                      <a:pt x="89" y="56"/>
                      <a:pt x="105" y="48"/>
                      <a:pt x="122" y="41"/>
                    </a:cubicBezTo>
                    <a:cubicBezTo>
                      <a:pt x="123" y="41"/>
                      <a:pt x="123" y="41"/>
                      <a:pt x="124" y="41"/>
                    </a:cubicBezTo>
                    <a:cubicBezTo>
                      <a:pt x="124" y="40"/>
                      <a:pt x="124" y="39"/>
                      <a:pt x="123" y="39"/>
                    </a:cubicBezTo>
                    <a:cubicBezTo>
                      <a:pt x="123" y="40"/>
                      <a:pt x="123" y="40"/>
                      <a:pt x="122" y="40"/>
                    </a:cubicBezTo>
                    <a:cubicBezTo>
                      <a:pt x="111" y="42"/>
                      <a:pt x="100" y="47"/>
                      <a:pt x="90" y="51"/>
                    </a:cubicBezTo>
                    <a:cubicBezTo>
                      <a:pt x="83" y="54"/>
                      <a:pt x="76" y="56"/>
                      <a:pt x="69" y="59"/>
                    </a:cubicBezTo>
                    <a:cubicBezTo>
                      <a:pt x="80" y="55"/>
                      <a:pt x="91" y="50"/>
                      <a:pt x="101" y="45"/>
                    </a:cubicBezTo>
                    <a:cubicBezTo>
                      <a:pt x="104" y="43"/>
                      <a:pt x="107" y="42"/>
                      <a:pt x="110" y="40"/>
                    </a:cubicBezTo>
                    <a:cubicBezTo>
                      <a:pt x="114" y="39"/>
                      <a:pt x="119" y="38"/>
                      <a:pt x="122" y="36"/>
                    </a:cubicBezTo>
                    <a:cubicBezTo>
                      <a:pt x="124" y="35"/>
                      <a:pt x="125" y="35"/>
                      <a:pt x="127" y="34"/>
                    </a:cubicBezTo>
                    <a:cubicBezTo>
                      <a:pt x="127" y="33"/>
                      <a:pt x="127" y="32"/>
                      <a:pt x="126" y="33"/>
                    </a:cubicBezTo>
                    <a:cubicBezTo>
                      <a:pt x="125" y="33"/>
                      <a:pt x="124" y="33"/>
                      <a:pt x="122" y="34"/>
                    </a:cubicBezTo>
                    <a:cubicBezTo>
                      <a:pt x="120" y="35"/>
                      <a:pt x="117" y="36"/>
                      <a:pt x="114" y="37"/>
                    </a:cubicBezTo>
                    <a:cubicBezTo>
                      <a:pt x="101" y="41"/>
                      <a:pt x="88" y="45"/>
                      <a:pt x="76" y="49"/>
                    </a:cubicBezTo>
                    <a:cubicBezTo>
                      <a:pt x="64" y="52"/>
                      <a:pt x="52" y="57"/>
                      <a:pt x="41" y="61"/>
                    </a:cubicBezTo>
                    <a:cubicBezTo>
                      <a:pt x="33" y="63"/>
                      <a:pt x="26" y="67"/>
                      <a:pt x="19" y="71"/>
                    </a:cubicBezTo>
                    <a:cubicBezTo>
                      <a:pt x="26" y="67"/>
                      <a:pt x="34" y="63"/>
                      <a:pt x="41" y="59"/>
                    </a:cubicBezTo>
                    <a:cubicBezTo>
                      <a:pt x="55" y="53"/>
                      <a:pt x="69" y="48"/>
                      <a:pt x="83" y="43"/>
                    </a:cubicBezTo>
                    <a:cubicBezTo>
                      <a:pt x="93" y="39"/>
                      <a:pt x="102" y="35"/>
                      <a:pt x="111" y="30"/>
                    </a:cubicBezTo>
                    <a:cubicBezTo>
                      <a:pt x="115" y="28"/>
                      <a:pt x="118" y="27"/>
                      <a:pt x="122" y="26"/>
                    </a:cubicBezTo>
                    <a:cubicBezTo>
                      <a:pt x="123" y="25"/>
                      <a:pt x="124" y="25"/>
                      <a:pt x="125" y="25"/>
                    </a:cubicBezTo>
                    <a:cubicBezTo>
                      <a:pt x="126" y="24"/>
                      <a:pt x="126" y="23"/>
                      <a:pt x="125" y="23"/>
                    </a:cubicBezTo>
                    <a:cubicBezTo>
                      <a:pt x="124" y="23"/>
                      <a:pt x="123" y="24"/>
                      <a:pt x="122" y="24"/>
                    </a:cubicBezTo>
                    <a:cubicBezTo>
                      <a:pt x="118" y="25"/>
                      <a:pt x="115" y="27"/>
                      <a:pt x="112" y="28"/>
                    </a:cubicBezTo>
                    <a:cubicBezTo>
                      <a:pt x="107" y="30"/>
                      <a:pt x="103" y="32"/>
                      <a:pt x="99" y="34"/>
                    </a:cubicBezTo>
                    <a:cubicBezTo>
                      <a:pt x="74" y="45"/>
                      <a:pt x="47" y="51"/>
                      <a:pt x="22" y="62"/>
                    </a:cubicBezTo>
                    <a:cubicBezTo>
                      <a:pt x="19" y="64"/>
                      <a:pt x="15" y="65"/>
                      <a:pt x="11" y="67"/>
                    </a:cubicBezTo>
                    <a:cubicBezTo>
                      <a:pt x="7" y="68"/>
                      <a:pt x="7" y="68"/>
                      <a:pt x="11" y="67"/>
                    </a:cubicBezTo>
                    <a:cubicBezTo>
                      <a:pt x="16" y="63"/>
                      <a:pt x="22" y="61"/>
                      <a:pt x="28" y="59"/>
                    </a:cubicBezTo>
                    <a:cubicBezTo>
                      <a:pt x="39" y="55"/>
                      <a:pt x="49" y="50"/>
                      <a:pt x="60" y="46"/>
                    </a:cubicBezTo>
                    <a:cubicBezTo>
                      <a:pt x="70" y="42"/>
                      <a:pt x="81" y="39"/>
                      <a:pt x="91" y="34"/>
                    </a:cubicBezTo>
                    <a:cubicBezTo>
                      <a:pt x="101" y="29"/>
                      <a:pt x="112" y="25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3" y="19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01" y="25"/>
                      <a:pt x="81" y="34"/>
                      <a:pt x="60" y="40"/>
                    </a:cubicBezTo>
                    <a:cubicBezTo>
                      <a:pt x="52" y="43"/>
                      <a:pt x="43" y="46"/>
                      <a:pt x="34" y="49"/>
                    </a:cubicBezTo>
                    <a:cubicBezTo>
                      <a:pt x="30" y="51"/>
                      <a:pt x="25" y="53"/>
                      <a:pt x="21" y="55"/>
                    </a:cubicBezTo>
                    <a:cubicBezTo>
                      <a:pt x="22" y="55"/>
                      <a:pt x="23" y="54"/>
                      <a:pt x="24" y="54"/>
                    </a:cubicBezTo>
                    <a:cubicBezTo>
                      <a:pt x="28" y="51"/>
                      <a:pt x="32" y="49"/>
                      <a:pt x="37" y="46"/>
                    </a:cubicBezTo>
                    <a:cubicBezTo>
                      <a:pt x="46" y="41"/>
                      <a:pt x="56" y="37"/>
                      <a:pt x="66" y="33"/>
                    </a:cubicBezTo>
                    <a:cubicBezTo>
                      <a:pt x="85" y="25"/>
                      <a:pt x="103" y="18"/>
                      <a:pt x="121" y="10"/>
                    </a:cubicBezTo>
                    <a:cubicBezTo>
                      <a:pt x="121" y="10"/>
                      <a:pt x="122" y="10"/>
                      <a:pt x="122" y="9"/>
                    </a:cubicBezTo>
                    <a:cubicBezTo>
                      <a:pt x="123" y="9"/>
                      <a:pt x="122" y="8"/>
                      <a:pt x="122" y="8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12" y="11"/>
                      <a:pt x="103" y="15"/>
                      <a:pt x="94" y="18"/>
                    </a:cubicBezTo>
                    <a:cubicBezTo>
                      <a:pt x="84" y="22"/>
                      <a:pt x="74" y="25"/>
                      <a:pt x="64" y="28"/>
                    </a:cubicBezTo>
                    <a:cubicBezTo>
                      <a:pt x="55" y="31"/>
                      <a:pt x="46" y="35"/>
                      <a:pt x="37" y="39"/>
                    </a:cubicBezTo>
                    <a:cubicBezTo>
                      <a:pt x="31" y="41"/>
                      <a:pt x="26" y="44"/>
                      <a:pt x="21" y="46"/>
                    </a:cubicBezTo>
                    <a:cubicBezTo>
                      <a:pt x="19" y="47"/>
                      <a:pt x="17" y="48"/>
                      <a:pt x="15" y="49"/>
                    </a:cubicBezTo>
                    <a:cubicBezTo>
                      <a:pt x="15" y="49"/>
                      <a:pt x="7" y="54"/>
                      <a:pt x="11" y="51"/>
                    </a:cubicBezTo>
                    <a:cubicBezTo>
                      <a:pt x="18" y="45"/>
                      <a:pt x="27" y="43"/>
                      <a:pt x="36" y="39"/>
                    </a:cubicBezTo>
                    <a:cubicBezTo>
                      <a:pt x="44" y="36"/>
                      <a:pt x="51" y="31"/>
                      <a:pt x="60" y="28"/>
                    </a:cubicBezTo>
                    <a:cubicBezTo>
                      <a:pt x="78" y="19"/>
                      <a:pt x="98" y="12"/>
                      <a:pt x="116" y="3"/>
                    </a:cubicBezTo>
                    <a:cubicBezTo>
                      <a:pt x="117" y="3"/>
                      <a:pt x="117" y="3"/>
                      <a:pt x="117" y="3"/>
                    </a:cubicBezTo>
                    <a:cubicBezTo>
                      <a:pt x="118" y="2"/>
                      <a:pt x="119" y="2"/>
                      <a:pt x="120" y="1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21" y="1"/>
                      <a:pt x="121" y="0"/>
                      <a:pt x="120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1" y="7"/>
                      <a:pt x="82" y="14"/>
                      <a:pt x="63" y="21"/>
                    </a:cubicBezTo>
                    <a:close/>
                    <a:moveTo>
                      <a:pt x="115" y="52"/>
                    </a:moveTo>
                    <a:cubicBezTo>
                      <a:pt x="115" y="52"/>
                      <a:pt x="115" y="52"/>
                      <a:pt x="115" y="52"/>
                    </a:cubicBezTo>
                    <a:cubicBezTo>
                      <a:pt x="115" y="52"/>
                      <a:pt x="115" y="52"/>
                      <a:pt x="115" y="52"/>
                    </a:cubicBezTo>
                    <a:close/>
                    <a:moveTo>
                      <a:pt x="17" y="80"/>
                    </a:moveTo>
                    <a:cubicBezTo>
                      <a:pt x="14" y="81"/>
                      <a:pt x="10" y="83"/>
                      <a:pt x="6" y="84"/>
                    </a:cubicBezTo>
                    <a:cubicBezTo>
                      <a:pt x="8" y="83"/>
                      <a:pt x="12" y="81"/>
                      <a:pt x="14" y="80"/>
                    </a:cubicBezTo>
                    <a:cubicBezTo>
                      <a:pt x="19" y="78"/>
                      <a:pt x="24" y="76"/>
                      <a:pt x="29" y="74"/>
                    </a:cubicBezTo>
                    <a:cubicBezTo>
                      <a:pt x="30" y="74"/>
                      <a:pt x="31" y="73"/>
                      <a:pt x="32" y="73"/>
                    </a:cubicBezTo>
                    <a:cubicBezTo>
                      <a:pt x="27" y="75"/>
                      <a:pt x="22" y="77"/>
                      <a:pt x="17" y="80"/>
                    </a:cubicBezTo>
                    <a:close/>
                    <a:moveTo>
                      <a:pt x="8" y="76"/>
                    </a:moveTo>
                    <a:cubicBezTo>
                      <a:pt x="11" y="75"/>
                      <a:pt x="13" y="74"/>
                      <a:pt x="15" y="73"/>
                    </a:cubicBezTo>
                    <a:cubicBezTo>
                      <a:pt x="13" y="74"/>
                      <a:pt x="10" y="75"/>
                      <a:pt x="8" y="76"/>
                    </a:cubicBezTo>
                    <a:close/>
                    <a:moveTo>
                      <a:pt x="11" y="59"/>
                    </a:moveTo>
                    <a:cubicBezTo>
                      <a:pt x="13" y="58"/>
                      <a:pt x="15" y="57"/>
                      <a:pt x="17" y="57"/>
                    </a:cubicBezTo>
                    <a:cubicBezTo>
                      <a:pt x="14" y="58"/>
                      <a:pt x="5" y="62"/>
                      <a:pt x="1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8" name="Freeform 4879"/>
              <p:cNvSpPr>
                <a:spLocks noEditPoints="1"/>
              </p:cNvSpPr>
              <p:nvPr/>
            </p:nvSpPr>
            <p:spPr bwMode="auto">
              <a:xfrm>
                <a:off x="-2204244" y="2559049"/>
                <a:ext cx="347663" cy="239713"/>
              </a:xfrm>
              <a:custGeom>
                <a:avLst/>
                <a:gdLst>
                  <a:gd name="T0" fmla="*/ 31 w 126"/>
                  <a:gd name="T1" fmla="*/ 37 h 87"/>
                  <a:gd name="T2" fmla="*/ 5 w 126"/>
                  <a:gd name="T3" fmla="*/ 48 h 87"/>
                  <a:gd name="T4" fmla="*/ 69 w 126"/>
                  <a:gd name="T5" fmla="*/ 24 h 87"/>
                  <a:gd name="T6" fmla="*/ 118 w 126"/>
                  <a:gd name="T7" fmla="*/ 4 h 87"/>
                  <a:gd name="T8" fmla="*/ 62 w 126"/>
                  <a:gd name="T9" fmla="*/ 29 h 87"/>
                  <a:gd name="T10" fmla="*/ 4 w 126"/>
                  <a:gd name="T11" fmla="*/ 53 h 87"/>
                  <a:gd name="T12" fmla="*/ 29 w 126"/>
                  <a:gd name="T13" fmla="*/ 46 h 87"/>
                  <a:gd name="T14" fmla="*/ 115 w 126"/>
                  <a:gd name="T15" fmla="*/ 16 h 87"/>
                  <a:gd name="T16" fmla="*/ 6 w 126"/>
                  <a:gd name="T17" fmla="*/ 59 h 87"/>
                  <a:gd name="T18" fmla="*/ 5 w 126"/>
                  <a:gd name="T19" fmla="*/ 61 h 87"/>
                  <a:gd name="T20" fmla="*/ 92 w 126"/>
                  <a:gd name="T21" fmla="*/ 32 h 87"/>
                  <a:gd name="T22" fmla="*/ 116 w 126"/>
                  <a:gd name="T23" fmla="*/ 22 h 87"/>
                  <a:gd name="T24" fmla="*/ 58 w 126"/>
                  <a:gd name="T25" fmla="*/ 48 h 87"/>
                  <a:gd name="T26" fmla="*/ 3 w 126"/>
                  <a:gd name="T27" fmla="*/ 70 h 87"/>
                  <a:gd name="T28" fmla="*/ 63 w 126"/>
                  <a:gd name="T29" fmla="*/ 52 h 87"/>
                  <a:gd name="T30" fmla="*/ 2 w 126"/>
                  <a:gd name="T31" fmla="*/ 75 h 87"/>
                  <a:gd name="T32" fmla="*/ 16 w 126"/>
                  <a:gd name="T33" fmla="*/ 73 h 87"/>
                  <a:gd name="T34" fmla="*/ 3 w 126"/>
                  <a:gd name="T35" fmla="*/ 81 h 87"/>
                  <a:gd name="T36" fmla="*/ 53 w 126"/>
                  <a:gd name="T37" fmla="*/ 66 h 87"/>
                  <a:gd name="T38" fmla="*/ 105 w 126"/>
                  <a:gd name="T39" fmla="*/ 45 h 87"/>
                  <a:gd name="T40" fmla="*/ 85 w 126"/>
                  <a:gd name="T41" fmla="*/ 57 h 87"/>
                  <a:gd name="T42" fmla="*/ 2 w 126"/>
                  <a:gd name="T43" fmla="*/ 85 h 87"/>
                  <a:gd name="T44" fmla="*/ 2 w 126"/>
                  <a:gd name="T45" fmla="*/ 87 h 87"/>
                  <a:gd name="T46" fmla="*/ 17 w 126"/>
                  <a:gd name="T47" fmla="*/ 84 h 87"/>
                  <a:gd name="T48" fmla="*/ 103 w 126"/>
                  <a:gd name="T49" fmla="*/ 56 h 87"/>
                  <a:gd name="T50" fmla="*/ 103 w 126"/>
                  <a:gd name="T51" fmla="*/ 55 h 87"/>
                  <a:gd name="T52" fmla="*/ 46 w 126"/>
                  <a:gd name="T53" fmla="*/ 72 h 87"/>
                  <a:gd name="T54" fmla="*/ 10 w 126"/>
                  <a:gd name="T55" fmla="*/ 82 h 87"/>
                  <a:gd name="T56" fmla="*/ 97 w 126"/>
                  <a:gd name="T57" fmla="*/ 55 h 87"/>
                  <a:gd name="T58" fmla="*/ 111 w 126"/>
                  <a:gd name="T59" fmla="*/ 43 h 87"/>
                  <a:gd name="T60" fmla="*/ 110 w 126"/>
                  <a:gd name="T61" fmla="*/ 41 h 87"/>
                  <a:gd name="T62" fmla="*/ 52 w 126"/>
                  <a:gd name="T63" fmla="*/ 60 h 87"/>
                  <a:gd name="T64" fmla="*/ 7 w 126"/>
                  <a:gd name="T65" fmla="*/ 74 h 87"/>
                  <a:gd name="T66" fmla="*/ 81 w 126"/>
                  <a:gd name="T67" fmla="*/ 48 h 87"/>
                  <a:gd name="T68" fmla="*/ 115 w 126"/>
                  <a:gd name="T69" fmla="*/ 33 h 87"/>
                  <a:gd name="T70" fmla="*/ 50 w 126"/>
                  <a:gd name="T71" fmla="*/ 54 h 87"/>
                  <a:gd name="T72" fmla="*/ 14 w 126"/>
                  <a:gd name="T73" fmla="*/ 65 h 87"/>
                  <a:gd name="T74" fmla="*/ 117 w 126"/>
                  <a:gd name="T75" fmla="*/ 23 h 87"/>
                  <a:gd name="T76" fmla="*/ 118 w 126"/>
                  <a:gd name="T77" fmla="*/ 20 h 87"/>
                  <a:gd name="T78" fmla="*/ 10 w 126"/>
                  <a:gd name="T79" fmla="*/ 59 h 87"/>
                  <a:gd name="T80" fmla="*/ 104 w 126"/>
                  <a:gd name="T81" fmla="*/ 22 h 87"/>
                  <a:gd name="T82" fmla="*/ 121 w 126"/>
                  <a:gd name="T83" fmla="*/ 11 h 87"/>
                  <a:gd name="T84" fmla="*/ 60 w 126"/>
                  <a:gd name="T85" fmla="*/ 34 h 87"/>
                  <a:gd name="T86" fmla="*/ 7 w 126"/>
                  <a:gd name="T87" fmla="*/ 53 h 87"/>
                  <a:gd name="T88" fmla="*/ 80 w 126"/>
                  <a:gd name="T89" fmla="*/ 24 h 87"/>
                  <a:gd name="T90" fmla="*/ 124 w 126"/>
                  <a:gd name="T91" fmla="*/ 3 h 87"/>
                  <a:gd name="T92" fmla="*/ 96 w 126"/>
                  <a:gd name="T93" fmla="*/ 13 h 87"/>
                  <a:gd name="T94" fmla="*/ 9 w 126"/>
                  <a:gd name="T95" fmla="*/ 79 h 87"/>
                  <a:gd name="T96" fmla="*/ 57 w 126"/>
                  <a:gd name="T97" fmla="*/ 61 h 87"/>
                  <a:gd name="T98" fmla="*/ 59 w 126"/>
                  <a:gd name="T99" fmla="*/ 63 h 87"/>
                  <a:gd name="T100" fmla="*/ 54 w 126"/>
                  <a:gd name="T101" fmla="*/ 61 h 87"/>
                  <a:gd name="T102" fmla="*/ 98 w 126"/>
                  <a:gd name="T103" fmla="*/ 4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6" h="87">
                    <a:moveTo>
                      <a:pt x="96" y="13"/>
                    </a:moveTo>
                    <a:cubicBezTo>
                      <a:pt x="84" y="17"/>
                      <a:pt x="73" y="21"/>
                      <a:pt x="62" y="25"/>
                    </a:cubicBezTo>
                    <a:cubicBezTo>
                      <a:pt x="52" y="29"/>
                      <a:pt x="42" y="34"/>
                      <a:pt x="31" y="37"/>
                    </a:cubicBezTo>
                    <a:cubicBezTo>
                      <a:pt x="23" y="40"/>
                      <a:pt x="15" y="41"/>
                      <a:pt x="7" y="45"/>
                    </a:cubicBezTo>
                    <a:cubicBezTo>
                      <a:pt x="6" y="45"/>
                      <a:pt x="5" y="46"/>
                      <a:pt x="4" y="47"/>
                    </a:cubicBezTo>
                    <a:cubicBezTo>
                      <a:pt x="4" y="47"/>
                      <a:pt x="4" y="48"/>
                      <a:pt x="5" y="48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16" y="42"/>
                      <a:pt x="25" y="40"/>
                      <a:pt x="34" y="37"/>
                    </a:cubicBezTo>
                    <a:cubicBezTo>
                      <a:pt x="46" y="33"/>
                      <a:pt x="57" y="29"/>
                      <a:pt x="69" y="24"/>
                    </a:cubicBezTo>
                    <a:cubicBezTo>
                      <a:pt x="79" y="20"/>
                      <a:pt x="89" y="17"/>
                      <a:pt x="99" y="13"/>
                    </a:cubicBezTo>
                    <a:cubicBezTo>
                      <a:pt x="103" y="11"/>
                      <a:pt x="108" y="9"/>
                      <a:pt x="113" y="7"/>
                    </a:cubicBezTo>
                    <a:cubicBezTo>
                      <a:pt x="114" y="7"/>
                      <a:pt x="117" y="5"/>
                      <a:pt x="118" y="4"/>
                    </a:cubicBezTo>
                    <a:cubicBezTo>
                      <a:pt x="126" y="0"/>
                      <a:pt x="119" y="5"/>
                      <a:pt x="117" y="6"/>
                    </a:cubicBezTo>
                    <a:cubicBezTo>
                      <a:pt x="111" y="10"/>
                      <a:pt x="104" y="12"/>
                      <a:pt x="97" y="16"/>
                    </a:cubicBezTo>
                    <a:cubicBezTo>
                      <a:pt x="86" y="21"/>
                      <a:pt x="74" y="24"/>
                      <a:pt x="62" y="29"/>
                    </a:cubicBezTo>
                    <a:cubicBezTo>
                      <a:pt x="52" y="33"/>
                      <a:pt x="42" y="36"/>
                      <a:pt x="32" y="40"/>
                    </a:cubicBezTo>
                    <a:cubicBezTo>
                      <a:pt x="23" y="43"/>
                      <a:pt x="15" y="47"/>
                      <a:pt x="7" y="51"/>
                    </a:cubicBezTo>
                    <a:cubicBezTo>
                      <a:pt x="6" y="52"/>
                      <a:pt x="5" y="52"/>
                      <a:pt x="4" y="53"/>
                    </a:cubicBezTo>
                    <a:cubicBezTo>
                      <a:pt x="3" y="53"/>
                      <a:pt x="3" y="54"/>
                      <a:pt x="4" y="54"/>
                    </a:cubicBezTo>
                    <a:cubicBezTo>
                      <a:pt x="5" y="54"/>
                      <a:pt x="6" y="54"/>
                      <a:pt x="6" y="54"/>
                    </a:cubicBezTo>
                    <a:cubicBezTo>
                      <a:pt x="14" y="52"/>
                      <a:pt x="21" y="48"/>
                      <a:pt x="29" y="46"/>
                    </a:cubicBezTo>
                    <a:cubicBezTo>
                      <a:pt x="40" y="42"/>
                      <a:pt x="52" y="38"/>
                      <a:pt x="64" y="34"/>
                    </a:cubicBezTo>
                    <a:cubicBezTo>
                      <a:pt x="74" y="31"/>
                      <a:pt x="84" y="27"/>
                      <a:pt x="94" y="23"/>
                    </a:cubicBezTo>
                    <a:cubicBezTo>
                      <a:pt x="101" y="21"/>
                      <a:pt x="108" y="19"/>
                      <a:pt x="115" y="16"/>
                    </a:cubicBezTo>
                    <a:cubicBezTo>
                      <a:pt x="109" y="19"/>
                      <a:pt x="102" y="21"/>
                      <a:pt x="96" y="24"/>
                    </a:cubicBezTo>
                    <a:cubicBezTo>
                      <a:pt x="85" y="29"/>
                      <a:pt x="73" y="33"/>
                      <a:pt x="61" y="37"/>
                    </a:cubicBezTo>
                    <a:cubicBezTo>
                      <a:pt x="43" y="44"/>
                      <a:pt x="24" y="51"/>
                      <a:pt x="6" y="59"/>
                    </a:cubicBezTo>
                    <a:cubicBezTo>
                      <a:pt x="5" y="60"/>
                      <a:pt x="4" y="60"/>
                      <a:pt x="3" y="60"/>
                    </a:cubicBezTo>
                    <a:cubicBezTo>
                      <a:pt x="3" y="61"/>
                      <a:pt x="3" y="62"/>
                      <a:pt x="4" y="62"/>
                    </a:cubicBezTo>
                    <a:cubicBezTo>
                      <a:pt x="4" y="62"/>
                      <a:pt x="5" y="61"/>
                      <a:pt x="5" y="61"/>
                    </a:cubicBezTo>
                    <a:cubicBezTo>
                      <a:pt x="14" y="59"/>
                      <a:pt x="22" y="55"/>
                      <a:pt x="31" y="52"/>
                    </a:cubicBezTo>
                    <a:cubicBezTo>
                      <a:pt x="41" y="49"/>
                      <a:pt x="51" y="46"/>
                      <a:pt x="62" y="42"/>
                    </a:cubicBezTo>
                    <a:cubicBezTo>
                      <a:pt x="72" y="39"/>
                      <a:pt x="82" y="36"/>
                      <a:pt x="92" y="32"/>
                    </a:cubicBezTo>
                    <a:cubicBezTo>
                      <a:pt x="97" y="30"/>
                      <a:pt x="102" y="28"/>
                      <a:pt x="107" y="26"/>
                    </a:cubicBezTo>
                    <a:cubicBezTo>
                      <a:pt x="109" y="25"/>
                      <a:pt x="111" y="25"/>
                      <a:pt x="113" y="24"/>
                    </a:cubicBezTo>
                    <a:cubicBezTo>
                      <a:pt x="114" y="23"/>
                      <a:pt x="115" y="23"/>
                      <a:pt x="116" y="22"/>
                    </a:cubicBezTo>
                    <a:cubicBezTo>
                      <a:pt x="116" y="22"/>
                      <a:pt x="116" y="22"/>
                      <a:pt x="116" y="23"/>
                    </a:cubicBezTo>
                    <a:cubicBezTo>
                      <a:pt x="109" y="27"/>
                      <a:pt x="99" y="31"/>
                      <a:pt x="91" y="35"/>
                    </a:cubicBezTo>
                    <a:cubicBezTo>
                      <a:pt x="81" y="40"/>
                      <a:pt x="69" y="44"/>
                      <a:pt x="58" y="48"/>
                    </a:cubicBezTo>
                    <a:cubicBezTo>
                      <a:pt x="40" y="54"/>
                      <a:pt x="22" y="59"/>
                      <a:pt x="5" y="68"/>
                    </a:cubicBezTo>
                    <a:cubicBezTo>
                      <a:pt x="4" y="68"/>
                      <a:pt x="3" y="69"/>
                      <a:pt x="2" y="69"/>
                    </a:cubicBezTo>
                    <a:cubicBezTo>
                      <a:pt x="1" y="69"/>
                      <a:pt x="2" y="70"/>
                      <a:pt x="3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14" y="67"/>
                      <a:pt x="23" y="63"/>
                      <a:pt x="32" y="60"/>
                    </a:cubicBezTo>
                    <a:cubicBezTo>
                      <a:pt x="42" y="57"/>
                      <a:pt x="52" y="55"/>
                      <a:pt x="63" y="52"/>
                    </a:cubicBezTo>
                    <a:cubicBezTo>
                      <a:pt x="64" y="52"/>
                      <a:pt x="66" y="51"/>
                      <a:pt x="68" y="51"/>
                    </a:cubicBezTo>
                    <a:cubicBezTo>
                      <a:pt x="47" y="58"/>
                      <a:pt x="25" y="65"/>
                      <a:pt x="4" y="74"/>
                    </a:cubicBezTo>
                    <a:cubicBezTo>
                      <a:pt x="3" y="74"/>
                      <a:pt x="3" y="75"/>
                      <a:pt x="2" y="75"/>
                    </a:cubicBezTo>
                    <a:cubicBezTo>
                      <a:pt x="2" y="75"/>
                      <a:pt x="2" y="76"/>
                      <a:pt x="2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8" y="76"/>
                      <a:pt x="12" y="74"/>
                      <a:pt x="16" y="73"/>
                    </a:cubicBezTo>
                    <a:cubicBezTo>
                      <a:pt x="11" y="75"/>
                      <a:pt x="7" y="77"/>
                      <a:pt x="3" y="79"/>
                    </a:cubicBezTo>
                    <a:cubicBezTo>
                      <a:pt x="3" y="79"/>
                      <a:pt x="3" y="79"/>
                      <a:pt x="3" y="80"/>
                    </a:cubicBezTo>
                    <a:cubicBezTo>
                      <a:pt x="2" y="80"/>
                      <a:pt x="2" y="80"/>
                      <a:pt x="3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10" y="81"/>
                      <a:pt x="17" y="79"/>
                      <a:pt x="23" y="76"/>
                    </a:cubicBezTo>
                    <a:cubicBezTo>
                      <a:pt x="33" y="72"/>
                      <a:pt x="43" y="70"/>
                      <a:pt x="53" y="66"/>
                    </a:cubicBezTo>
                    <a:cubicBezTo>
                      <a:pt x="63" y="63"/>
                      <a:pt x="73" y="61"/>
                      <a:pt x="83" y="57"/>
                    </a:cubicBezTo>
                    <a:cubicBezTo>
                      <a:pt x="87" y="55"/>
                      <a:pt x="91" y="52"/>
                      <a:pt x="96" y="50"/>
                    </a:cubicBezTo>
                    <a:cubicBezTo>
                      <a:pt x="98" y="48"/>
                      <a:pt x="102" y="47"/>
                      <a:pt x="105" y="45"/>
                    </a:cubicBezTo>
                    <a:cubicBezTo>
                      <a:pt x="106" y="45"/>
                      <a:pt x="107" y="44"/>
                      <a:pt x="108" y="44"/>
                    </a:cubicBezTo>
                    <a:cubicBezTo>
                      <a:pt x="107" y="45"/>
                      <a:pt x="106" y="47"/>
                      <a:pt x="105" y="48"/>
                    </a:cubicBezTo>
                    <a:cubicBezTo>
                      <a:pt x="102" y="54"/>
                      <a:pt x="91" y="55"/>
                      <a:pt x="85" y="57"/>
                    </a:cubicBezTo>
                    <a:cubicBezTo>
                      <a:pt x="74" y="60"/>
                      <a:pt x="62" y="64"/>
                      <a:pt x="51" y="68"/>
                    </a:cubicBezTo>
                    <a:cubicBezTo>
                      <a:pt x="40" y="72"/>
                      <a:pt x="29" y="76"/>
                      <a:pt x="17" y="79"/>
                    </a:cubicBezTo>
                    <a:cubicBezTo>
                      <a:pt x="12" y="80"/>
                      <a:pt x="6" y="82"/>
                      <a:pt x="2" y="85"/>
                    </a:cubicBezTo>
                    <a:cubicBezTo>
                      <a:pt x="2" y="86"/>
                      <a:pt x="2" y="86"/>
                      <a:pt x="1" y="86"/>
                    </a:cubicBezTo>
                    <a:cubicBezTo>
                      <a:pt x="1" y="86"/>
                      <a:pt x="1" y="87"/>
                      <a:pt x="2" y="87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7"/>
                      <a:pt x="5" y="87"/>
                      <a:pt x="6" y="87"/>
                    </a:cubicBezTo>
                    <a:cubicBezTo>
                      <a:pt x="8" y="87"/>
                      <a:pt x="9" y="87"/>
                      <a:pt x="11" y="86"/>
                    </a:cubicBezTo>
                    <a:cubicBezTo>
                      <a:pt x="13" y="85"/>
                      <a:pt x="15" y="84"/>
                      <a:pt x="17" y="84"/>
                    </a:cubicBezTo>
                    <a:cubicBezTo>
                      <a:pt x="26" y="80"/>
                      <a:pt x="34" y="77"/>
                      <a:pt x="43" y="74"/>
                    </a:cubicBezTo>
                    <a:cubicBezTo>
                      <a:pt x="56" y="69"/>
                      <a:pt x="69" y="66"/>
                      <a:pt x="82" y="63"/>
                    </a:cubicBezTo>
                    <a:cubicBezTo>
                      <a:pt x="89" y="61"/>
                      <a:pt x="96" y="59"/>
                      <a:pt x="103" y="56"/>
                    </a:cubicBezTo>
                    <a:cubicBezTo>
                      <a:pt x="105" y="56"/>
                      <a:pt x="106" y="55"/>
                      <a:pt x="108" y="55"/>
                    </a:cubicBezTo>
                    <a:cubicBezTo>
                      <a:pt x="109" y="54"/>
                      <a:pt x="108" y="53"/>
                      <a:pt x="107" y="53"/>
                    </a:cubicBezTo>
                    <a:cubicBezTo>
                      <a:pt x="106" y="54"/>
                      <a:pt x="104" y="55"/>
                      <a:pt x="103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98" y="57"/>
                      <a:pt x="94" y="58"/>
                      <a:pt x="90" y="59"/>
                    </a:cubicBezTo>
                    <a:cubicBezTo>
                      <a:pt x="75" y="63"/>
                      <a:pt x="60" y="67"/>
                      <a:pt x="46" y="72"/>
                    </a:cubicBezTo>
                    <a:cubicBezTo>
                      <a:pt x="38" y="74"/>
                      <a:pt x="30" y="77"/>
                      <a:pt x="23" y="80"/>
                    </a:cubicBezTo>
                    <a:cubicBezTo>
                      <a:pt x="19" y="82"/>
                      <a:pt x="15" y="83"/>
                      <a:pt x="10" y="85"/>
                    </a:cubicBezTo>
                    <a:cubicBezTo>
                      <a:pt x="4" y="87"/>
                      <a:pt x="4" y="85"/>
                      <a:pt x="10" y="82"/>
                    </a:cubicBezTo>
                    <a:cubicBezTo>
                      <a:pt x="19" y="79"/>
                      <a:pt x="28" y="77"/>
                      <a:pt x="36" y="75"/>
                    </a:cubicBezTo>
                    <a:cubicBezTo>
                      <a:pt x="46" y="71"/>
                      <a:pt x="56" y="67"/>
                      <a:pt x="67" y="64"/>
                    </a:cubicBezTo>
                    <a:cubicBezTo>
                      <a:pt x="77" y="61"/>
                      <a:pt x="87" y="57"/>
                      <a:pt x="97" y="55"/>
                    </a:cubicBezTo>
                    <a:cubicBezTo>
                      <a:pt x="99" y="54"/>
                      <a:pt x="103" y="53"/>
                      <a:pt x="104" y="51"/>
                    </a:cubicBezTo>
                    <a:cubicBezTo>
                      <a:pt x="106" y="50"/>
                      <a:pt x="106" y="48"/>
                      <a:pt x="108" y="46"/>
                    </a:cubicBezTo>
                    <a:cubicBezTo>
                      <a:pt x="108" y="45"/>
                      <a:pt x="109" y="43"/>
                      <a:pt x="111" y="43"/>
                    </a:cubicBezTo>
                    <a:cubicBezTo>
                      <a:pt x="111" y="42"/>
                      <a:pt x="111" y="42"/>
                      <a:pt x="111" y="42"/>
                    </a:cubicBezTo>
                    <a:cubicBezTo>
                      <a:pt x="111" y="41"/>
                      <a:pt x="111" y="41"/>
                      <a:pt x="110" y="4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09" y="42"/>
                      <a:pt x="108" y="42"/>
                      <a:pt x="107" y="42"/>
                    </a:cubicBezTo>
                    <a:cubicBezTo>
                      <a:pt x="107" y="42"/>
                      <a:pt x="106" y="42"/>
                      <a:pt x="106" y="43"/>
                    </a:cubicBezTo>
                    <a:cubicBezTo>
                      <a:pt x="88" y="49"/>
                      <a:pt x="70" y="54"/>
                      <a:pt x="52" y="60"/>
                    </a:cubicBezTo>
                    <a:cubicBezTo>
                      <a:pt x="43" y="62"/>
                      <a:pt x="34" y="65"/>
                      <a:pt x="25" y="68"/>
                    </a:cubicBezTo>
                    <a:cubicBezTo>
                      <a:pt x="21" y="70"/>
                      <a:pt x="16" y="72"/>
                      <a:pt x="12" y="73"/>
                    </a:cubicBezTo>
                    <a:cubicBezTo>
                      <a:pt x="10" y="74"/>
                      <a:pt x="9" y="74"/>
                      <a:pt x="7" y="74"/>
                    </a:cubicBezTo>
                    <a:cubicBezTo>
                      <a:pt x="2" y="76"/>
                      <a:pt x="12" y="72"/>
                      <a:pt x="12" y="72"/>
                    </a:cubicBezTo>
                    <a:cubicBezTo>
                      <a:pt x="31" y="65"/>
                      <a:pt x="50" y="58"/>
                      <a:pt x="70" y="51"/>
                    </a:cubicBezTo>
                    <a:cubicBezTo>
                      <a:pt x="74" y="50"/>
                      <a:pt x="77" y="49"/>
                      <a:pt x="81" y="48"/>
                    </a:cubicBezTo>
                    <a:cubicBezTo>
                      <a:pt x="92" y="45"/>
                      <a:pt x="103" y="41"/>
                      <a:pt x="112" y="36"/>
                    </a:cubicBezTo>
                    <a:cubicBezTo>
                      <a:pt x="114" y="35"/>
                      <a:pt x="115" y="35"/>
                      <a:pt x="116" y="34"/>
                    </a:cubicBezTo>
                    <a:cubicBezTo>
                      <a:pt x="117" y="33"/>
                      <a:pt x="116" y="32"/>
                      <a:pt x="115" y="33"/>
                    </a:cubicBezTo>
                    <a:cubicBezTo>
                      <a:pt x="115" y="33"/>
                      <a:pt x="114" y="33"/>
                      <a:pt x="113" y="34"/>
                    </a:cubicBezTo>
                    <a:cubicBezTo>
                      <a:pt x="102" y="38"/>
                      <a:pt x="91" y="43"/>
                      <a:pt x="79" y="47"/>
                    </a:cubicBezTo>
                    <a:cubicBezTo>
                      <a:pt x="70" y="49"/>
                      <a:pt x="60" y="52"/>
                      <a:pt x="50" y="54"/>
                    </a:cubicBezTo>
                    <a:cubicBezTo>
                      <a:pt x="41" y="56"/>
                      <a:pt x="32" y="59"/>
                      <a:pt x="23" y="62"/>
                    </a:cubicBezTo>
                    <a:cubicBezTo>
                      <a:pt x="18" y="64"/>
                      <a:pt x="13" y="66"/>
                      <a:pt x="8" y="67"/>
                    </a:cubicBezTo>
                    <a:cubicBezTo>
                      <a:pt x="0" y="70"/>
                      <a:pt x="12" y="66"/>
                      <a:pt x="14" y="65"/>
                    </a:cubicBezTo>
                    <a:cubicBezTo>
                      <a:pt x="33" y="56"/>
                      <a:pt x="54" y="50"/>
                      <a:pt x="74" y="43"/>
                    </a:cubicBezTo>
                    <a:cubicBezTo>
                      <a:pt x="83" y="40"/>
                      <a:pt x="92" y="36"/>
                      <a:pt x="100" y="32"/>
                    </a:cubicBezTo>
                    <a:cubicBezTo>
                      <a:pt x="106" y="29"/>
                      <a:pt x="113" y="27"/>
                      <a:pt x="117" y="23"/>
                    </a:cubicBezTo>
                    <a:cubicBezTo>
                      <a:pt x="118" y="22"/>
                      <a:pt x="119" y="22"/>
                      <a:pt x="120" y="21"/>
                    </a:cubicBezTo>
                    <a:cubicBezTo>
                      <a:pt x="120" y="20"/>
                      <a:pt x="119" y="20"/>
                      <a:pt x="119" y="20"/>
                    </a:cubicBezTo>
                    <a:cubicBezTo>
                      <a:pt x="119" y="20"/>
                      <a:pt x="119" y="20"/>
                      <a:pt x="118" y="20"/>
                    </a:cubicBezTo>
                    <a:cubicBezTo>
                      <a:pt x="98" y="29"/>
                      <a:pt x="76" y="36"/>
                      <a:pt x="55" y="43"/>
                    </a:cubicBezTo>
                    <a:cubicBezTo>
                      <a:pt x="45" y="46"/>
                      <a:pt x="35" y="49"/>
                      <a:pt x="25" y="53"/>
                    </a:cubicBezTo>
                    <a:cubicBezTo>
                      <a:pt x="20" y="55"/>
                      <a:pt x="15" y="57"/>
                      <a:pt x="10" y="59"/>
                    </a:cubicBezTo>
                    <a:cubicBezTo>
                      <a:pt x="1" y="62"/>
                      <a:pt x="13" y="57"/>
                      <a:pt x="15" y="56"/>
                    </a:cubicBezTo>
                    <a:cubicBezTo>
                      <a:pt x="35" y="47"/>
                      <a:pt x="56" y="41"/>
                      <a:pt x="77" y="33"/>
                    </a:cubicBezTo>
                    <a:cubicBezTo>
                      <a:pt x="86" y="30"/>
                      <a:pt x="95" y="26"/>
                      <a:pt x="104" y="22"/>
                    </a:cubicBezTo>
                    <a:cubicBezTo>
                      <a:pt x="110" y="20"/>
                      <a:pt x="116" y="17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2" y="12"/>
                      <a:pt x="121" y="12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13" y="17"/>
                      <a:pt x="102" y="19"/>
                      <a:pt x="93" y="22"/>
                    </a:cubicBezTo>
                    <a:cubicBezTo>
                      <a:pt x="82" y="26"/>
                      <a:pt x="72" y="31"/>
                      <a:pt x="60" y="34"/>
                    </a:cubicBezTo>
                    <a:cubicBezTo>
                      <a:pt x="50" y="38"/>
                      <a:pt x="39" y="41"/>
                      <a:pt x="28" y="45"/>
                    </a:cubicBezTo>
                    <a:cubicBezTo>
                      <a:pt x="24" y="46"/>
                      <a:pt x="19" y="48"/>
                      <a:pt x="15" y="50"/>
                    </a:cubicBezTo>
                    <a:cubicBezTo>
                      <a:pt x="12" y="51"/>
                      <a:pt x="9" y="51"/>
                      <a:pt x="7" y="53"/>
                    </a:cubicBezTo>
                    <a:cubicBezTo>
                      <a:pt x="10" y="51"/>
                      <a:pt x="13" y="50"/>
                      <a:pt x="15" y="48"/>
                    </a:cubicBezTo>
                    <a:cubicBezTo>
                      <a:pt x="26" y="43"/>
                      <a:pt x="37" y="40"/>
                      <a:pt x="48" y="36"/>
                    </a:cubicBezTo>
                    <a:cubicBezTo>
                      <a:pt x="59" y="32"/>
                      <a:pt x="69" y="28"/>
                      <a:pt x="80" y="24"/>
                    </a:cubicBezTo>
                    <a:cubicBezTo>
                      <a:pt x="89" y="20"/>
                      <a:pt x="98" y="16"/>
                      <a:pt x="107" y="12"/>
                    </a:cubicBezTo>
                    <a:cubicBezTo>
                      <a:pt x="113" y="10"/>
                      <a:pt x="119" y="8"/>
                      <a:pt x="123" y="3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2"/>
                      <a:pt x="124" y="2"/>
                      <a:pt x="124" y="2"/>
                    </a:cubicBezTo>
                    <a:cubicBezTo>
                      <a:pt x="124" y="1"/>
                      <a:pt x="123" y="1"/>
                      <a:pt x="123" y="1"/>
                    </a:cubicBezTo>
                    <a:cubicBezTo>
                      <a:pt x="114" y="4"/>
                      <a:pt x="105" y="9"/>
                      <a:pt x="96" y="13"/>
                    </a:cubicBezTo>
                    <a:close/>
                    <a:moveTo>
                      <a:pt x="59" y="63"/>
                    </a:moveTo>
                    <a:cubicBezTo>
                      <a:pt x="50" y="66"/>
                      <a:pt x="41" y="69"/>
                      <a:pt x="31" y="72"/>
                    </a:cubicBezTo>
                    <a:cubicBezTo>
                      <a:pt x="24" y="74"/>
                      <a:pt x="17" y="78"/>
                      <a:pt x="9" y="79"/>
                    </a:cubicBezTo>
                    <a:cubicBezTo>
                      <a:pt x="0" y="81"/>
                      <a:pt x="9" y="78"/>
                      <a:pt x="11" y="77"/>
                    </a:cubicBezTo>
                    <a:cubicBezTo>
                      <a:pt x="16" y="74"/>
                      <a:pt x="22" y="72"/>
                      <a:pt x="28" y="71"/>
                    </a:cubicBezTo>
                    <a:cubicBezTo>
                      <a:pt x="37" y="67"/>
                      <a:pt x="47" y="64"/>
                      <a:pt x="57" y="61"/>
                    </a:cubicBezTo>
                    <a:cubicBezTo>
                      <a:pt x="67" y="58"/>
                      <a:pt x="76" y="56"/>
                      <a:pt x="85" y="53"/>
                    </a:cubicBezTo>
                    <a:cubicBezTo>
                      <a:pt x="87" y="53"/>
                      <a:pt x="88" y="52"/>
                      <a:pt x="89" y="52"/>
                    </a:cubicBezTo>
                    <a:cubicBezTo>
                      <a:pt x="80" y="57"/>
                      <a:pt x="70" y="60"/>
                      <a:pt x="59" y="63"/>
                    </a:cubicBezTo>
                    <a:close/>
                    <a:moveTo>
                      <a:pt x="98" y="47"/>
                    </a:moveTo>
                    <a:cubicBezTo>
                      <a:pt x="93" y="49"/>
                      <a:pt x="87" y="51"/>
                      <a:pt x="82" y="53"/>
                    </a:cubicBezTo>
                    <a:cubicBezTo>
                      <a:pt x="73" y="56"/>
                      <a:pt x="63" y="58"/>
                      <a:pt x="54" y="61"/>
                    </a:cubicBezTo>
                    <a:cubicBezTo>
                      <a:pt x="48" y="62"/>
                      <a:pt x="41" y="64"/>
                      <a:pt x="35" y="66"/>
                    </a:cubicBezTo>
                    <a:cubicBezTo>
                      <a:pt x="39" y="65"/>
                      <a:pt x="44" y="63"/>
                      <a:pt x="49" y="62"/>
                    </a:cubicBezTo>
                    <a:cubicBezTo>
                      <a:pt x="65" y="57"/>
                      <a:pt x="82" y="52"/>
                      <a:pt x="98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19" name="Freeform 4880"/>
              <p:cNvSpPr/>
              <p:nvPr/>
            </p:nvSpPr>
            <p:spPr bwMode="auto">
              <a:xfrm>
                <a:off x="-2983707" y="1500187"/>
                <a:ext cx="279400" cy="168275"/>
              </a:xfrm>
              <a:custGeom>
                <a:avLst/>
                <a:gdLst>
                  <a:gd name="T0" fmla="*/ 52 w 101"/>
                  <a:gd name="T1" fmla="*/ 34 h 61"/>
                  <a:gd name="T2" fmla="*/ 64 w 101"/>
                  <a:gd name="T3" fmla="*/ 27 h 61"/>
                  <a:gd name="T4" fmla="*/ 100 w 101"/>
                  <a:gd name="T5" fmla="*/ 5 h 61"/>
                  <a:gd name="T6" fmla="*/ 100 w 101"/>
                  <a:gd name="T7" fmla="*/ 4 h 61"/>
                  <a:gd name="T8" fmla="*/ 72 w 101"/>
                  <a:gd name="T9" fmla="*/ 20 h 61"/>
                  <a:gd name="T10" fmla="*/ 56 w 101"/>
                  <a:gd name="T11" fmla="*/ 30 h 61"/>
                  <a:gd name="T12" fmla="*/ 6 w 101"/>
                  <a:gd name="T13" fmla="*/ 57 h 61"/>
                  <a:gd name="T14" fmla="*/ 11 w 101"/>
                  <a:gd name="T15" fmla="*/ 54 h 61"/>
                  <a:gd name="T16" fmla="*/ 24 w 101"/>
                  <a:gd name="T17" fmla="*/ 45 h 61"/>
                  <a:gd name="T18" fmla="*/ 51 w 101"/>
                  <a:gd name="T19" fmla="*/ 28 h 61"/>
                  <a:gd name="T20" fmla="*/ 94 w 101"/>
                  <a:gd name="T21" fmla="*/ 3 h 61"/>
                  <a:gd name="T22" fmla="*/ 96 w 101"/>
                  <a:gd name="T23" fmla="*/ 1 h 61"/>
                  <a:gd name="T24" fmla="*/ 96 w 101"/>
                  <a:gd name="T25" fmla="*/ 0 h 61"/>
                  <a:gd name="T26" fmla="*/ 87 w 101"/>
                  <a:gd name="T27" fmla="*/ 4 h 61"/>
                  <a:gd name="T28" fmla="*/ 82 w 101"/>
                  <a:gd name="T29" fmla="*/ 7 h 61"/>
                  <a:gd name="T30" fmla="*/ 59 w 101"/>
                  <a:gd name="T31" fmla="*/ 19 h 61"/>
                  <a:gd name="T32" fmla="*/ 17 w 101"/>
                  <a:gd name="T33" fmla="*/ 43 h 61"/>
                  <a:gd name="T34" fmla="*/ 19 w 101"/>
                  <a:gd name="T35" fmla="*/ 42 h 61"/>
                  <a:gd name="T36" fmla="*/ 40 w 101"/>
                  <a:gd name="T37" fmla="*/ 28 h 61"/>
                  <a:gd name="T38" fmla="*/ 79 w 101"/>
                  <a:gd name="T39" fmla="*/ 6 h 61"/>
                  <a:gd name="T40" fmla="*/ 80 w 101"/>
                  <a:gd name="T41" fmla="*/ 5 h 61"/>
                  <a:gd name="T42" fmla="*/ 79 w 101"/>
                  <a:gd name="T43" fmla="*/ 4 h 61"/>
                  <a:gd name="T44" fmla="*/ 71 w 101"/>
                  <a:gd name="T45" fmla="*/ 7 h 61"/>
                  <a:gd name="T46" fmla="*/ 23 w 101"/>
                  <a:gd name="T47" fmla="*/ 33 h 61"/>
                  <a:gd name="T48" fmla="*/ 15 w 101"/>
                  <a:gd name="T49" fmla="*/ 38 h 61"/>
                  <a:gd name="T50" fmla="*/ 16 w 101"/>
                  <a:gd name="T51" fmla="*/ 39 h 61"/>
                  <a:gd name="T52" fmla="*/ 20 w 101"/>
                  <a:gd name="T53" fmla="*/ 37 h 61"/>
                  <a:gd name="T54" fmla="*/ 49 w 101"/>
                  <a:gd name="T55" fmla="*/ 20 h 61"/>
                  <a:gd name="T56" fmla="*/ 66 w 101"/>
                  <a:gd name="T57" fmla="*/ 12 h 61"/>
                  <a:gd name="T58" fmla="*/ 67 w 101"/>
                  <a:gd name="T59" fmla="*/ 11 h 61"/>
                  <a:gd name="T60" fmla="*/ 13 w 101"/>
                  <a:gd name="T61" fmla="*/ 45 h 61"/>
                  <a:gd name="T62" fmla="*/ 6 w 101"/>
                  <a:gd name="T63" fmla="*/ 51 h 61"/>
                  <a:gd name="T64" fmla="*/ 7 w 101"/>
                  <a:gd name="T65" fmla="*/ 52 h 61"/>
                  <a:gd name="T66" fmla="*/ 10 w 101"/>
                  <a:gd name="T67" fmla="*/ 50 h 61"/>
                  <a:gd name="T68" fmla="*/ 10 w 101"/>
                  <a:gd name="T69" fmla="*/ 50 h 61"/>
                  <a:gd name="T70" fmla="*/ 10 w 101"/>
                  <a:gd name="T71" fmla="*/ 49 h 61"/>
                  <a:gd name="T72" fmla="*/ 51 w 101"/>
                  <a:gd name="T73" fmla="*/ 25 h 61"/>
                  <a:gd name="T74" fmla="*/ 74 w 101"/>
                  <a:gd name="T75" fmla="*/ 13 h 61"/>
                  <a:gd name="T76" fmla="*/ 86 w 101"/>
                  <a:gd name="T77" fmla="*/ 6 h 61"/>
                  <a:gd name="T78" fmla="*/ 90 w 101"/>
                  <a:gd name="T79" fmla="*/ 4 h 61"/>
                  <a:gd name="T80" fmla="*/ 90 w 101"/>
                  <a:gd name="T81" fmla="*/ 3 h 61"/>
                  <a:gd name="T82" fmla="*/ 91 w 101"/>
                  <a:gd name="T83" fmla="*/ 3 h 61"/>
                  <a:gd name="T84" fmla="*/ 89 w 101"/>
                  <a:gd name="T85" fmla="*/ 5 h 61"/>
                  <a:gd name="T86" fmla="*/ 45 w 101"/>
                  <a:gd name="T87" fmla="*/ 30 h 61"/>
                  <a:gd name="T88" fmla="*/ 6 w 101"/>
                  <a:gd name="T89" fmla="*/ 56 h 61"/>
                  <a:gd name="T90" fmla="*/ 0 w 101"/>
                  <a:gd name="T91" fmla="*/ 60 h 61"/>
                  <a:gd name="T92" fmla="*/ 1 w 101"/>
                  <a:gd name="T93" fmla="*/ 61 h 61"/>
                  <a:gd name="T94" fmla="*/ 4 w 101"/>
                  <a:gd name="T95" fmla="*/ 60 h 61"/>
                  <a:gd name="T96" fmla="*/ 25 w 101"/>
                  <a:gd name="T97" fmla="*/ 49 h 61"/>
                  <a:gd name="T98" fmla="*/ 52 w 101"/>
                  <a:gd name="T99" fmla="*/ 3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" h="61">
                    <a:moveTo>
                      <a:pt x="52" y="34"/>
                    </a:moveTo>
                    <a:cubicBezTo>
                      <a:pt x="56" y="32"/>
                      <a:pt x="60" y="30"/>
                      <a:pt x="64" y="27"/>
                    </a:cubicBezTo>
                    <a:cubicBezTo>
                      <a:pt x="76" y="19"/>
                      <a:pt x="87" y="11"/>
                      <a:pt x="100" y="5"/>
                    </a:cubicBezTo>
                    <a:cubicBezTo>
                      <a:pt x="101" y="4"/>
                      <a:pt x="100" y="3"/>
                      <a:pt x="100" y="4"/>
                    </a:cubicBezTo>
                    <a:cubicBezTo>
                      <a:pt x="90" y="8"/>
                      <a:pt x="81" y="14"/>
                      <a:pt x="72" y="20"/>
                    </a:cubicBezTo>
                    <a:cubicBezTo>
                      <a:pt x="67" y="23"/>
                      <a:pt x="62" y="27"/>
                      <a:pt x="56" y="30"/>
                    </a:cubicBezTo>
                    <a:cubicBezTo>
                      <a:pt x="40" y="40"/>
                      <a:pt x="22" y="47"/>
                      <a:pt x="6" y="57"/>
                    </a:cubicBezTo>
                    <a:cubicBezTo>
                      <a:pt x="8" y="56"/>
                      <a:pt x="11" y="54"/>
                      <a:pt x="11" y="54"/>
                    </a:cubicBezTo>
                    <a:cubicBezTo>
                      <a:pt x="16" y="51"/>
                      <a:pt x="20" y="48"/>
                      <a:pt x="24" y="45"/>
                    </a:cubicBezTo>
                    <a:cubicBezTo>
                      <a:pt x="33" y="39"/>
                      <a:pt x="42" y="33"/>
                      <a:pt x="51" y="28"/>
                    </a:cubicBezTo>
                    <a:cubicBezTo>
                      <a:pt x="65" y="20"/>
                      <a:pt x="81" y="13"/>
                      <a:pt x="94" y="3"/>
                    </a:cubicBezTo>
                    <a:cubicBezTo>
                      <a:pt x="95" y="2"/>
                      <a:pt x="96" y="2"/>
                      <a:pt x="96" y="1"/>
                    </a:cubicBezTo>
                    <a:cubicBezTo>
                      <a:pt x="97" y="1"/>
                      <a:pt x="96" y="0"/>
                      <a:pt x="96" y="0"/>
                    </a:cubicBezTo>
                    <a:cubicBezTo>
                      <a:pt x="93" y="1"/>
                      <a:pt x="90" y="2"/>
                      <a:pt x="87" y="4"/>
                    </a:cubicBezTo>
                    <a:cubicBezTo>
                      <a:pt x="86" y="5"/>
                      <a:pt x="84" y="6"/>
                      <a:pt x="82" y="7"/>
                    </a:cubicBezTo>
                    <a:cubicBezTo>
                      <a:pt x="75" y="11"/>
                      <a:pt x="67" y="15"/>
                      <a:pt x="59" y="19"/>
                    </a:cubicBezTo>
                    <a:cubicBezTo>
                      <a:pt x="45" y="27"/>
                      <a:pt x="31" y="35"/>
                      <a:pt x="17" y="43"/>
                    </a:cubicBezTo>
                    <a:cubicBezTo>
                      <a:pt x="18" y="43"/>
                      <a:pt x="19" y="42"/>
                      <a:pt x="19" y="42"/>
                    </a:cubicBezTo>
                    <a:cubicBezTo>
                      <a:pt x="26" y="37"/>
                      <a:pt x="33" y="32"/>
                      <a:pt x="40" y="28"/>
                    </a:cubicBezTo>
                    <a:cubicBezTo>
                      <a:pt x="53" y="20"/>
                      <a:pt x="66" y="14"/>
                      <a:pt x="79" y="6"/>
                    </a:cubicBezTo>
                    <a:cubicBezTo>
                      <a:pt x="79" y="5"/>
                      <a:pt x="80" y="5"/>
                      <a:pt x="80" y="5"/>
                    </a:cubicBezTo>
                    <a:cubicBezTo>
                      <a:pt x="81" y="4"/>
                      <a:pt x="80" y="3"/>
                      <a:pt x="79" y="4"/>
                    </a:cubicBezTo>
                    <a:cubicBezTo>
                      <a:pt x="77" y="5"/>
                      <a:pt x="74" y="6"/>
                      <a:pt x="71" y="7"/>
                    </a:cubicBezTo>
                    <a:cubicBezTo>
                      <a:pt x="55" y="15"/>
                      <a:pt x="39" y="23"/>
                      <a:pt x="23" y="33"/>
                    </a:cubicBezTo>
                    <a:cubicBezTo>
                      <a:pt x="20" y="34"/>
                      <a:pt x="18" y="36"/>
                      <a:pt x="15" y="38"/>
                    </a:cubicBezTo>
                    <a:cubicBezTo>
                      <a:pt x="15" y="38"/>
                      <a:pt x="15" y="39"/>
                      <a:pt x="16" y="39"/>
                    </a:cubicBezTo>
                    <a:cubicBezTo>
                      <a:pt x="17" y="38"/>
                      <a:pt x="18" y="37"/>
                      <a:pt x="20" y="37"/>
                    </a:cubicBezTo>
                    <a:cubicBezTo>
                      <a:pt x="29" y="31"/>
                      <a:pt x="39" y="25"/>
                      <a:pt x="49" y="20"/>
                    </a:cubicBezTo>
                    <a:cubicBezTo>
                      <a:pt x="54" y="17"/>
                      <a:pt x="60" y="14"/>
                      <a:pt x="66" y="12"/>
                    </a:cubicBezTo>
                    <a:cubicBezTo>
                      <a:pt x="66" y="11"/>
                      <a:pt x="66" y="11"/>
                      <a:pt x="67" y="11"/>
                    </a:cubicBezTo>
                    <a:cubicBezTo>
                      <a:pt x="48" y="21"/>
                      <a:pt x="30" y="32"/>
                      <a:pt x="13" y="45"/>
                    </a:cubicBezTo>
                    <a:cubicBezTo>
                      <a:pt x="11" y="47"/>
                      <a:pt x="8" y="49"/>
                      <a:pt x="6" y="51"/>
                    </a:cubicBezTo>
                    <a:cubicBezTo>
                      <a:pt x="5" y="51"/>
                      <a:pt x="6" y="52"/>
                      <a:pt x="7" y="52"/>
                    </a:cubicBezTo>
                    <a:cubicBezTo>
                      <a:pt x="8" y="51"/>
                      <a:pt x="9" y="50"/>
                      <a:pt x="10" y="50"/>
                    </a:cubicBezTo>
                    <a:cubicBezTo>
                      <a:pt x="10" y="49"/>
                      <a:pt x="10" y="50"/>
                      <a:pt x="10" y="50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24" y="40"/>
                      <a:pt x="37" y="33"/>
                      <a:pt x="51" y="25"/>
                    </a:cubicBezTo>
                    <a:cubicBezTo>
                      <a:pt x="59" y="21"/>
                      <a:pt x="66" y="17"/>
                      <a:pt x="74" y="13"/>
                    </a:cubicBezTo>
                    <a:cubicBezTo>
                      <a:pt x="78" y="11"/>
                      <a:pt x="82" y="9"/>
                      <a:pt x="86" y="6"/>
                    </a:cubicBezTo>
                    <a:cubicBezTo>
                      <a:pt x="87" y="6"/>
                      <a:pt x="89" y="5"/>
                      <a:pt x="90" y="4"/>
                    </a:cubicBezTo>
                    <a:cubicBezTo>
                      <a:pt x="90" y="4"/>
                      <a:pt x="90" y="4"/>
                      <a:pt x="90" y="3"/>
                    </a:cubicBezTo>
                    <a:cubicBezTo>
                      <a:pt x="96" y="0"/>
                      <a:pt x="94" y="2"/>
                      <a:pt x="91" y="3"/>
                    </a:cubicBezTo>
                    <a:cubicBezTo>
                      <a:pt x="90" y="4"/>
                      <a:pt x="89" y="5"/>
                      <a:pt x="89" y="5"/>
                    </a:cubicBezTo>
                    <a:cubicBezTo>
                      <a:pt x="75" y="14"/>
                      <a:pt x="59" y="21"/>
                      <a:pt x="45" y="30"/>
                    </a:cubicBezTo>
                    <a:cubicBezTo>
                      <a:pt x="31" y="38"/>
                      <a:pt x="19" y="47"/>
                      <a:pt x="6" y="56"/>
                    </a:cubicBezTo>
                    <a:cubicBezTo>
                      <a:pt x="4" y="57"/>
                      <a:pt x="2" y="58"/>
                      <a:pt x="0" y="60"/>
                    </a:cubicBezTo>
                    <a:cubicBezTo>
                      <a:pt x="0" y="60"/>
                      <a:pt x="0" y="61"/>
                      <a:pt x="1" y="61"/>
                    </a:cubicBezTo>
                    <a:cubicBezTo>
                      <a:pt x="2" y="60"/>
                      <a:pt x="3" y="60"/>
                      <a:pt x="4" y="60"/>
                    </a:cubicBezTo>
                    <a:cubicBezTo>
                      <a:pt x="11" y="57"/>
                      <a:pt x="18" y="52"/>
                      <a:pt x="25" y="49"/>
                    </a:cubicBezTo>
                    <a:cubicBezTo>
                      <a:pt x="34" y="44"/>
                      <a:pt x="43" y="40"/>
                      <a:pt x="52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0" name="Freeform 4881"/>
              <p:cNvSpPr>
                <a:spLocks noEditPoints="1"/>
              </p:cNvSpPr>
              <p:nvPr/>
            </p:nvSpPr>
            <p:spPr bwMode="auto">
              <a:xfrm>
                <a:off x="-3074194" y="1597024"/>
                <a:ext cx="250825" cy="361950"/>
              </a:xfrm>
              <a:custGeom>
                <a:avLst/>
                <a:gdLst>
                  <a:gd name="T0" fmla="*/ 45 w 91"/>
                  <a:gd name="T1" fmla="*/ 105 h 131"/>
                  <a:gd name="T2" fmla="*/ 24 w 91"/>
                  <a:gd name="T3" fmla="*/ 117 h 131"/>
                  <a:gd name="T4" fmla="*/ 48 w 91"/>
                  <a:gd name="T5" fmla="*/ 96 h 131"/>
                  <a:gd name="T6" fmla="*/ 14 w 91"/>
                  <a:gd name="T7" fmla="*/ 113 h 131"/>
                  <a:gd name="T8" fmla="*/ 26 w 91"/>
                  <a:gd name="T9" fmla="*/ 104 h 131"/>
                  <a:gd name="T10" fmla="*/ 47 w 91"/>
                  <a:gd name="T11" fmla="*/ 88 h 131"/>
                  <a:gd name="T12" fmla="*/ 46 w 91"/>
                  <a:gd name="T13" fmla="*/ 85 h 131"/>
                  <a:gd name="T14" fmla="*/ 49 w 91"/>
                  <a:gd name="T15" fmla="*/ 81 h 131"/>
                  <a:gd name="T16" fmla="*/ 11 w 91"/>
                  <a:gd name="T17" fmla="*/ 101 h 131"/>
                  <a:gd name="T18" fmla="*/ 51 w 91"/>
                  <a:gd name="T19" fmla="*/ 72 h 131"/>
                  <a:gd name="T20" fmla="*/ 12 w 91"/>
                  <a:gd name="T21" fmla="*/ 92 h 131"/>
                  <a:gd name="T22" fmla="*/ 54 w 91"/>
                  <a:gd name="T23" fmla="*/ 67 h 131"/>
                  <a:gd name="T24" fmla="*/ 25 w 91"/>
                  <a:gd name="T25" fmla="*/ 79 h 131"/>
                  <a:gd name="T26" fmla="*/ 20 w 91"/>
                  <a:gd name="T27" fmla="*/ 80 h 131"/>
                  <a:gd name="T28" fmla="*/ 54 w 91"/>
                  <a:gd name="T29" fmla="*/ 58 h 131"/>
                  <a:gd name="T30" fmla="*/ 56 w 91"/>
                  <a:gd name="T31" fmla="*/ 52 h 131"/>
                  <a:gd name="T32" fmla="*/ 40 w 91"/>
                  <a:gd name="T33" fmla="*/ 57 h 131"/>
                  <a:gd name="T34" fmla="*/ 59 w 91"/>
                  <a:gd name="T35" fmla="*/ 45 h 131"/>
                  <a:gd name="T36" fmla="*/ 44 w 91"/>
                  <a:gd name="T37" fmla="*/ 49 h 131"/>
                  <a:gd name="T38" fmla="*/ 65 w 91"/>
                  <a:gd name="T39" fmla="*/ 34 h 131"/>
                  <a:gd name="T40" fmla="*/ 31 w 91"/>
                  <a:gd name="T41" fmla="*/ 50 h 131"/>
                  <a:gd name="T42" fmla="*/ 72 w 91"/>
                  <a:gd name="T43" fmla="*/ 24 h 131"/>
                  <a:gd name="T44" fmla="*/ 28 w 91"/>
                  <a:gd name="T45" fmla="*/ 45 h 131"/>
                  <a:gd name="T46" fmla="*/ 80 w 91"/>
                  <a:gd name="T47" fmla="*/ 13 h 131"/>
                  <a:gd name="T48" fmla="*/ 36 w 91"/>
                  <a:gd name="T49" fmla="*/ 31 h 131"/>
                  <a:gd name="T50" fmla="*/ 83 w 91"/>
                  <a:gd name="T51" fmla="*/ 6 h 131"/>
                  <a:gd name="T52" fmla="*/ 36 w 91"/>
                  <a:gd name="T53" fmla="*/ 28 h 131"/>
                  <a:gd name="T54" fmla="*/ 35 w 91"/>
                  <a:gd name="T55" fmla="*/ 30 h 131"/>
                  <a:gd name="T56" fmla="*/ 33 w 91"/>
                  <a:gd name="T57" fmla="*/ 33 h 131"/>
                  <a:gd name="T58" fmla="*/ 75 w 91"/>
                  <a:gd name="T59" fmla="*/ 16 h 131"/>
                  <a:gd name="T60" fmla="*/ 28 w 91"/>
                  <a:gd name="T61" fmla="*/ 45 h 131"/>
                  <a:gd name="T62" fmla="*/ 69 w 91"/>
                  <a:gd name="T63" fmla="*/ 26 h 131"/>
                  <a:gd name="T64" fmla="*/ 26 w 91"/>
                  <a:gd name="T65" fmla="*/ 53 h 131"/>
                  <a:gd name="T66" fmla="*/ 24 w 91"/>
                  <a:gd name="T67" fmla="*/ 57 h 131"/>
                  <a:gd name="T68" fmla="*/ 42 w 91"/>
                  <a:gd name="T69" fmla="*/ 51 h 131"/>
                  <a:gd name="T70" fmla="*/ 42 w 91"/>
                  <a:gd name="T71" fmla="*/ 53 h 131"/>
                  <a:gd name="T72" fmla="*/ 21 w 91"/>
                  <a:gd name="T73" fmla="*/ 67 h 131"/>
                  <a:gd name="T74" fmla="*/ 20 w 91"/>
                  <a:gd name="T75" fmla="*/ 70 h 131"/>
                  <a:gd name="T76" fmla="*/ 32 w 91"/>
                  <a:gd name="T77" fmla="*/ 69 h 131"/>
                  <a:gd name="T78" fmla="*/ 31 w 91"/>
                  <a:gd name="T79" fmla="*/ 71 h 131"/>
                  <a:gd name="T80" fmla="*/ 16 w 91"/>
                  <a:gd name="T81" fmla="*/ 84 h 131"/>
                  <a:gd name="T82" fmla="*/ 24 w 91"/>
                  <a:gd name="T83" fmla="*/ 83 h 131"/>
                  <a:gd name="T84" fmla="*/ 13 w 91"/>
                  <a:gd name="T85" fmla="*/ 93 h 131"/>
                  <a:gd name="T86" fmla="*/ 8 w 91"/>
                  <a:gd name="T87" fmla="*/ 102 h 131"/>
                  <a:gd name="T88" fmla="*/ 38 w 91"/>
                  <a:gd name="T89" fmla="*/ 88 h 131"/>
                  <a:gd name="T90" fmla="*/ 7 w 91"/>
                  <a:gd name="T91" fmla="*/ 110 h 131"/>
                  <a:gd name="T92" fmla="*/ 39 w 91"/>
                  <a:gd name="T93" fmla="*/ 93 h 131"/>
                  <a:gd name="T94" fmla="*/ 7 w 91"/>
                  <a:gd name="T95" fmla="*/ 116 h 131"/>
                  <a:gd name="T96" fmla="*/ 29 w 91"/>
                  <a:gd name="T97" fmla="*/ 107 h 131"/>
                  <a:gd name="T98" fmla="*/ 46 w 91"/>
                  <a:gd name="T99" fmla="*/ 97 h 131"/>
                  <a:gd name="T100" fmla="*/ 1 w 91"/>
                  <a:gd name="T101" fmla="*/ 130 h 131"/>
                  <a:gd name="T102" fmla="*/ 62 w 91"/>
                  <a:gd name="T103" fmla="*/ 17 h 131"/>
                  <a:gd name="T104" fmla="*/ 62 w 91"/>
                  <a:gd name="T105" fmla="*/ 17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1" h="131">
                    <a:moveTo>
                      <a:pt x="12" y="124"/>
                    </a:moveTo>
                    <a:cubicBezTo>
                      <a:pt x="17" y="121"/>
                      <a:pt x="23" y="119"/>
                      <a:pt x="27" y="116"/>
                    </a:cubicBezTo>
                    <a:cubicBezTo>
                      <a:pt x="32" y="113"/>
                      <a:pt x="36" y="109"/>
                      <a:pt x="42" y="107"/>
                    </a:cubicBezTo>
                    <a:cubicBezTo>
                      <a:pt x="43" y="106"/>
                      <a:pt x="44" y="106"/>
                      <a:pt x="45" y="105"/>
                    </a:cubicBezTo>
                    <a:cubicBezTo>
                      <a:pt x="46" y="104"/>
                      <a:pt x="47" y="104"/>
                      <a:pt x="48" y="103"/>
                    </a:cubicBezTo>
                    <a:cubicBezTo>
                      <a:pt x="49" y="103"/>
                      <a:pt x="48" y="102"/>
                      <a:pt x="47" y="102"/>
                    </a:cubicBezTo>
                    <a:cubicBezTo>
                      <a:pt x="46" y="103"/>
                      <a:pt x="46" y="103"/>
                      <a:pt x="45" y="103"/>
                    </a:cubicBezTo>
                    <a:cubicBezTo>
                      <a:pt x="38" y="108"/>
                      <a:pt x="31" y="113"/>
                      <a:pt x="24" y="117"/>
                    </a:cubicBezTo>
                    <a:cubicBezTo>
                      <a:pt x="20" y="119"/>
                      <a:pt x="15" y="121"/>
                      <a:pt x="11" y="123"/>
                    </a:cubicBezTo>
                    <a:cubicBezTo>
                      <a:pt x="10" y="124"/>
                      <a:pt x="0" y="131"/>
                      <a:pt x="6" y="126"/>
                    </a:cubicBezTo>
                    <a:cubicBezTo>
                      <a:pt x="18" y="115"/>
                      <a:pt x="34" y="109"/>
                      <a:pt x="45" y="98"/>
                    </a:cubicBezTo>
                    <a:cubicBezTo>
                      <a:pt x="47" y="98"/>
                      <a:pt x="48" y="97"/>
                      <a:pt x="48" y="96"/>
                    </a:cubicBezTo>
                    <a:cubicBezTo>
                      <a:pt x="49" y="95"/>
                      <a:pt x="48" y="94"/>
                      <a:pt x="48" y="95"/>
                    </a:cubicBezTo>
                    <a:cubicBezTo>
                      <a:pt x="47" y="95"/>
                      <a:pt x="46" y="95"/>
                      <a:pt x="46" y="96"/>
                    </a:cubicBezTo>
                    <a:cubicBezTo>
                      <a:pt x="39" y="99"/>
                      <a:pt x="32" y="103"/>
                      <a:pt x="25" y="107"/>
                    </a:cubicBezTo>
                    <a:cubicBezTo>
                      <a:pt x="22" y="109"/>
                      <a:pt x="18" y="111"/>
                      <a:pt x="14" y="113"/>
                    </a:cubicBezTo>
                    <a:cubicBezTo>
                      <a:pt x="13" y="114"/>
                      <a:pt x="11" y="115"/>
                      <a:pt x="9" y="116"/>
                    </a:cubicBezTo>
                    <a:cubicBezTo>
                      <a:pt x="7" y="117"/>
                      <a:pt x="6" y="118"/>
                      <a:pt x="6" y="118"/>
                    </a:cubicBezTo>
                    <a:cubicBezTo>
                      <a:pt x="6" y="118"/>
                      <a:pt x="7" y="117"/>
                      <a:pt x="8" y="117"/>
                    </a:cubicBezTo>
                    <a:cubicBezTo>
                      <a:pt x="13" y="111"/>
                      <a:pt x="19" y="108"/>
                      <a:pt x="26" y="104"/>
                    </a:cubicBezTo>
                    <a:cubicBezTo>
                      <a:pt x="33" y="100"/>
                      <a:pt x="40" y="95"/>
                      <a:pt x="46" y="90"/>
                    </a:cubicBezTo>
                    <a:cubicBezTo>
                      <a:pt x="47" y="89"/>
                      <a:pt x="47" y="89"/>
                      <a:pt x="48" y="89"/>
                    </a:cubicBezTo>
                    <a:cubicBezTo>
                      <a:pt x="48" y="88"/>
                      <a:pt x="48" y="87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1" y="90"/>
                      <a:pt x="37" y="93"/>
                      <a:pt x="32" y="96"/>
                    </a:cubicBezTo>
                    <a:cubicBezTo>
                      <a:pt x="28" y="99"/>
                      <a:pt x="23" y="102"/>
                      <a:pt x="18" y="104"/>
                    </a:cubicBezTo>
                    <a:cubicBezTo>
                      <a:pt x="21" y="102"/>
                      <a:pt x="24" y="101"/>
                      <a:pt x="26" y="99"/>
                    </a:cubicBezTo>
                    <a:cubicBezTo>
                      <a:pt x="33" y="94"/>
                      <a:pt x="39" y="89"/>
                      <a:pt x="46" y="85"/>
                    </a:cubicBezTo>
                    <a:cubicBezTo>
                      <a:pt x="46" y="85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8" y="83"/>
                      <a:pt x="49" y="82"/>
                      <a:pt x="50" y="82"/>
                    </a:cubicBezTo>
                    <a:cubicBezTo>
                      <a:pt x="51" y="81"/>
                      <a:pt x="50" y="80"/>
                      <a:pt x="49" y="81"/>
                    </a:cubicBezTo>
                    <a:cubicBezTo>
                      <a:pt x="49" y="81"/>
                      <a:pt x="48" y="81"/>
                      <a:pt x="48" y="82"/>
                    </a:cubicBezTo>
                    <a:cubicBezTo>
                      <a:pt x="41" y="85"/>
                      <a:pt x="34" y="88"/>
                      <a:pt x="27" y="92"/>
                    </a:cubicBezTo>
                    <a:cubicBezTo>
                      <a:pt x="23" y="94"/>
                      <a:pt x="20" y="96"/>
                      <a:pt x="16" y="98"/>
                    </a:cubicBezTo>
                    <a:cubicBezTo>
                      <a:pt x="15" y="99"/>
                      <a:pt x="13" y="100"/>
                      <a:pt x="11" y="101"/>
                    </a:cubicBezTo>
                    <a:cubicBezTo>
                      <a:pt x="12" y="99"/>
                      <a:pt x="14" y="98"/>
                      <a:pt x="15" y="97"/>
                    </a:cubicBezTo>
                    <a:cubicBezTo>
                      <a:pt x="26" y="88"/>
                      <a:pt x="38" y="83"/>
                      <a:pt x="49" y="75"/>
                    </a:cubicBezTo>
                    <a:cubicBezTo>
                      <a:pt x="50" y="74"/>
                      <a:pt x="51" y="74"/>
                      <a:pt x="51" y="73"/>
                    </a:cubicBezTo>
                    <a:cubicBezTo>
                      <a:pt x="52" y="73"/>
                      <a:pt x="51" y="72"/>
                      <a:pt x="51" y="72"/>
                    </a:cubicBezTo>
                    <a:cubicBezTo>
                      <a:pt x="50" y="72"/>
                      <a:pt x="50" y="72"/>
                      <a:pt x="50" y="73"/>
                    </a:cubicBezTo>
                    <a:cubicBezTo>
                      <a:pt x="43" y="77"/>
                      <a:pt x="36" y="81"/>
                      <a:pt x="29" y="84"/>
                    </a:cubicBezTo>
                    <a:cubicBezTo>
                      <a:pt x="24" y="86"/>
                      <a:pt x="18" y="88"/>
                      <a:pt x="14" y="91"/>
                    </a:cubicBezTo>
                    <a:cubicBezTo>
                      <a:pt x="13" y="92"/>
                      <a:pt x="13" y="92"/>
                      <a:pt x="12" y="92"/>
                    </a:cubicBezTo>
                    <a:cubicBezTo>
                      <a:pt x="13" y="92"/>
                      <a:pt x="13" y="92"/>
                      <a:pt x="14" y="91"/>
                    </a:cubicBezTo>
                    <a:cubicBezTo>
                      <a:pt x="19" y="87"/>
                      <a:pt x="24" y="84"/>
                      <a:pt x="30" y="81"/>
                    </a:cubicBezTo>
                    <a:cubicBezTo>
                      <a:pt x="37" y="77"/>
                      <a:pt x="44" y="72"/>
                      <a:pt x="51" y="68"/>
                    </a:cubicBezTo>
                    <a:cubicBezTo>
                      <a:pt x="52" y="68"/>
                      <a:pt x="53" y="67"/>
                      <a:pt x="54" y="67"/>
                    </a:cubicBezTo>
                    <a:cubicBezTo>
                      <a:pt x="54" y="66"/>
                      <a:pt x="54" y="65"/>
                      <a:pt x="53" y="66"/>
                    </a:cubicBezTo>
                    <a:cubicBezTo>
                      <a:pt x="52" y="66"/>
                      <a:pt x="52" y="66"/>
                      <a:pt x="51" y="66"/>
                    </a:cubicBezTo>
                    <a:cubicBezTo>
                      <a:pt x="46" y="69"/>
                      <a:pt x="40" y="71"/>
                      <a:pt x="34" y="74"/>
                    </a:cubicBezTo>
                    <a:cubicBezTo>
                      <a:pt x="31" y="75"/>
                      <a:pt x="28" y="77"/>
                      <a:pt x="25" y="79"/>
                    </a:cubicBezTo>
                    <a:cubicBezTo>
                      <a:pt x="23" y="80"/>
                      <a:pt x="20" y="81"/>
                      <a:pt x="18" y="82"/>
                    </a:cubicBezTo>
                    <a:cubicBezTo>
                      <a:pt x="17" y="83"/>
                      <a:pt x="17" y="83"/>
                      <a:pt x="16" y="83"/>
                    </a:cubicBezTo>
                    <a:cubicBezTo>
                      <a:pt x="15" y="83"/>
                      <a:pt x="15" y="83"/>
                      <a:pt x="17" y="82"/>
                    </a:cubicBezTo>
                    <a:cubicBezTo>
                      <a:pt x="18" y="81"/>
                      <a:pt x="20" y="80"/>
                      <a:pt x="20" y="80"/>
                    </a:cubicBezTo>
                    <a:cubicBezTo>
                      <a:pt x="30" y="72"/>
                      <a:pt x="43" y="69"/>
                      <a:pt x="53" y="61"/>
                    </a:cubicBezTo>
                    <a:cubicBezTo>
                      <a:pt x="54" y="60"/>
                      <a:pt x="55" y="60"/>
                      <a:pt x="56" y="59"/>
                    </a:cubicBezTo>
                    <a:cubicBezTo>
                      <a:pt x="57" y="58"/>
                      <a:pt x="56" y="57"/>
                      <a:pt x="55" y="58"/>
                    </a:cubicBezTo>
                    <a:cubicBezTo>
                      <a:pt x="55" y="58"/>
                      <a:pt x="54" y="58"/>
                      <a:pt x="54" y="58"/>
                    </a:cubicBezTo>
                    <a:cubicBezTo>
                      <a:pt x="48" y="61"/>
                      <a:pt x="42" y="63"/>
                      <a:pt x="37" y="66"/>
                    </a:cubicBezTo>
                    <a:cubicBezTo>
                      <a:pt x="32" y="68"/>
                      <a:pt x="28" y="70"/>
                      <a:pt x="24" y="71"/>
                    </a:cubicBezTo>
                    <a:cubicBezTo>
                      <a:pt x="16" y="74"/>
                      <a:pt x="29" y="67"/>
                      <a:pt x="29" y="67"/>
                    </a:cubicBezTo>
                    <a:cubicBezTo>
                      <a:pt x="38" y="63"/>
                      <a:pt x="48" y="59"/>
                      <a:pt x="56" y="52"/>
                    </a:cubicBezTo>
                    <a:cubicBezTo>
                      <a:pt x="57" y="51"/>
                      <a:pt x="58" y="50"/>
                      <a:pt x="59" y="49"/>
                    </a:cubicBezTo>
                    <a:cubicBezTo>
                      <a:pt x="59" y="49"/>
                      <a:pt x="59" y="48"/>
                      <a:pt x="58" y="48"/>
                    </a:cubicBezTo>
                    <a:cubicBezTo>
                      <a:pt x="58" y="48"/>
                      <a:pt x="58" y="49"/>
                      <a:pt x="57" y="49"/>
                    </a:cubicBezTo>
                    <a:cubicBezTo>
                      <a:pt x="51" y="51"/>
                      <a:pt x="45" y="54"/>
                      <a:pt x="40" y="57"/>
                    </a:cubicBezTo>
                    <a:cubicBezTo>
                      <a:pt x="36" y="59"/>
                      <a:pt x="32" y="60"/>
                      <a:pt x="29" y="62"/>
                    </a:cubicBezTo>
                    <a:cubicBezTo>
                      <a:pt x="28" y="63"/>
                      <a:pt x="27" y="63"/>
                      <a:pt x="26" y="64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37" y="57"/>
                      <a:pt x="50" y="52"/>
                      <a:pt x="59" y="45"/>
                    </a:cubicBezTo>
                    <a:cubicBezTo>
                      <a:pt x="61" y="44"/>
                      <a:pt x="63" y="42"/>
                      <a:pt x="64" y="40"/>
                    </a:cubicBezTo>
                    <a:cubicBezTo>
                      <a:pt x="65" y="40"/>
                      <a:pt x="64" y="39"/>
                      <a:pt x="63" y="39"/>
                    </a:cubicBezTo>
                    <a:cubicBezTo>
                      <a:pt x="63" y="40"/>
                      <a:pt x="62" y="40"/>
                      <a:pt x="61" y="41"/>
                    </a:cubicBezTo>
                    <a:cubicBezTo>
                      <a:pt x="56" y="44"/>
                      <a:pt x="50" y="46"/>
                      <a:pt x="44" y="49"/>
                    </a:cubicBezTo>
                    <a:cubicBezTo>
                      <a:pt x="40" y="50"/>
                      <a:pt x="37" y="52"/>
                      <a:pt x="34" y="54"/>
                    </a:cubicBezTo>
                    <a:cubicBezTo>
                      <a:pt x="32" y="55"/>
                      <a:pt x="18" y="63"/>
                      <a:pt x="27" y="56"/>
                    </a:cubicBezTo>
                    <a:cubicBezTo>
                      <a:pt x="39" y="48"/>
                      <a:pt x="53" y="45"/>
                      <a:pt x="63" y="36"/>
                    </a:cubicBezTo>
                    <a:cubicBezTo>
                      <a:pt x="64" y="36"/>
                      <a:pt x="65" y="35"/>
                      <a:pt x="65" y="34"/>
                    </a:cubicBezTo>
                    <a:cubicBezTo>
                      <a:pt x="66" y="34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57" y="36"/>
                      <a:pt x="51" y="40"/>
                      <a:pt x="44" y="44"/>
                    </a:cubicBezTo>
                    <a:cubicBezTo>
                      <a:pt x="40" y="46"/>
                      <a:pt x="36" y="48"/>
                      <a:pt x="31" y="50"/>
                    </a:cubicBezTo>
                    <a:cubicBezTo>
                      <a:pt x="30" y="50"/>
                      <a:pt x="22" y="54"/>
                      <a:pt x="28" y="50"/>
                    </a:cubicBezTo>
                    <a:cubicBezTo>
                      <a:pt x="41" y="42"/>
                      <a:pt x="55" y="36"/>
                      <a:pt x="68" y="28"/>
                    </a:cubicBezTo>
                    <a:cubicBezTo>
                      <a:pt x="69" y="27"/>
                      <a:pt x="71" y="26"/>
                      <a:pt x="72" y="25"/>
                    </a:cubicBezTo>
                    <a:cubicBezTo>
                      <a:pt x="73" y="25"/>
                      <a:pt x="72" y="24"/>
                      <a:pt x="72" y="24"/>
                    </a:cubicBezTo>
                    <a:cubicBezTo>
                      <a:pt x="71" y="24"/>
                      <a:pt x="70" y="24"/>
                      <a:pt x="70" y="24"/>
                    </a:cubicBezTo>
                    <a:cubicBezTo>
                      <a:pt x="64" y="26"/>
                      <a:pt x="58" y="30"/>
                      <a:pt x="52" y="32"/>
                    </a:cubicBezTo>
                    <a:cubicBezTo>
                      <a:pt x="45" y="36"/>
                      <a:pt x="35" y="40"/>
                      <a:pt x="29" y="44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43" y="35"/>
                      <a:pt x="59" y="27"/>
                      <a:pt x="74" y="19"/>
                    </a:cubicBezTo>
                    <a:cubicBezTo>
                      <a:pt x="76" y="17"/>
                      <a:pt x="78" y="16"/>
                      <a:pt x="81" y="14"/>
                    </a:cubicBezTo>
                    <a:cubicBezTo>
                      <a:pt x="81" y="14"/>
                      <a:pt x="81" y="13"/>
                      <a:pt x="80" y="13"/>
                    </a:cubicBezTo>
                    <a:cubicBezTo>
                      <a:pt x="79" y="13"/>
                      <a:pt x="78" y="14"/>
                      <a:pt x="77" y="14"/>
                    </a:cubicBezTo>
                    <a:cubicBezTo>
                      <a:pt x="70" y="16"/>
                      <a:pt x="63" y="19"/>
                      <a:pt x="56" y="22"/>
                    </a:cubicBezTo>
                    <a:cubicBezTo>
                      <a:pt x="51" y="25"/>
                      <a:pt x="46" y="27"/>
                      <a:pt x="41" y="29"/>
                    </a:cubicBezTo>
                    <a:cubicBezTo>
                      <a:pt x="39" y="30"/>
                      <a:pt x="38" y="30"/>
                      <a:pt x="36" y="31"/>
                    </a:cubicBezTo>
                    <a:cubicBezTo>
                      <a:pt x="35" y="31"/>
                      <a:pt x="34" y="31"/>
                      <a:pt x="34" y="32"/>
                    </a:cubicBezTo>
                    <a:cubicBezTo>
                      <a:pt x="32" y="32"/>
                      <a:pt x="33" y="32"/>
                      <a:pt x="34" y="31"/>
                    </a:cubicBezTo>
                    <a:cubicBezTo>
                      <a:pt x="36" y="30"/>
                      <a:pt x="39" y="29"/>
                      <a:pt x="39" y="29"/>
                    </a:cubicBezTo>
                    <a:cubicBezTo>
                      <a:pt x="54" y="23"/>
                      <a:pt x="69" y="15"/>
                      <a:pt x="83" y="6"/>
                    </a:cubicBezTo>
                    <a:cubicBezTo>
                      <a:pt x="86" y="5"/>
                      <a:pt x="88" y="3"/>
                      <a:pt x="91" y="2"/>
                    </a:cubicBezTo>
                    <a:cubicBezTo>
                      <a:pt x="91" y="1"/>
                      <a:pt x="91" y="0"/>
                      <a:pt x="90" y="0"/>
                    </a:cubicBezTo>
                    <a:cubicBezTo>
                      <a:pt x="89" y="1"/>
                      <a:pt x="88" y="2"/>
                      <a:pt x="87" y="2"/>
                    </a:cubicBezTo>
                    <a:cubicBezTo>
                      <a:pt x="70" y="11"/>
                      <a:pt x="53" y="20"/>
                      <a:pt x="36" y="28"/>
                    </a:cubicBezTo>
                    <a:cubicBezTo>
                      <a:pt x="34" y="29"/>
                      <a:pt x="33" y="29"/>
                      <a:pt x="31" y="30"/>
                    </a:cubicBezTo>
                    <a:cubicBezTo>
                      <a:pt x="30" y="30"/>
                      <a:pt x="31" y="31"/>
                      <a:pt x="31" y="31"/>
                    </a:cubicBezTo>
                    <a:cubicBezTo>
                      <a:pt x="33" y="31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3" y="31"/>
                      <a:pt x="31" y="32"/>
                      <a:pt x="30" y="33"/>
                    </a:cubicBezTo>
                    <a:cubicBezTo>
                      <a:pt x="29" y="33"/>
                      <a:pt x="30" y="34"/>
                      <a:pt x="30" y="34"/>
                    </a:cubicBezTo>
                    <a:cubicBezTo>
                      <a:pt x="31" y="34"/>
                      <a:pt x="32" y="33"/>
                      <a:pt x="33" y="33"/>
                    </a:cubicBezTo>
                    <a:cubicBezTo>
                      <a:pt x="39" y="31"/>
                      <a:pt x="46" y="28"/>
                      <a:pt x="52" y="26"/>
                    </a:cubicBezTo>
                    <a:cubicBezTo>
                      <a:pt x="59" y="22"/>
                      <a:pt x="69" y="20"/>
                      <a:pt x="76" y="16"/>
                    </a:cubicBezTo>
                    <a:cubicBezTo>
                      <a:pt x="76" y="16"/>
                      <a:pt x="77" y="15"/>
                      <a:pt x="77" y="15"/>
                    </a:cubicBezTo>
                    <a:cubicBezTo>
                      <a:pt x="77" y="15"/>
                      <a:pt x="76" y="16"/>
                      <a:pt x="75" y="16"/>
                    </a:cubicBezTo>
                    <a:cubicBezTo>
                      <a:pt x="60" y="25"/>
                      <a:pt x="44" y="33"/>
                      <a:pt x="29" y="42"/>
                    </a:cubicBezTo>
                    <a:cubicBezTo>
                      <a:pt x="28" y="43"/>
                      <a:pt x="26" y="44"/>
                      <a:pt x="25" y="45"/>
                    </a:cubicBezTo>
                    <a:cubicBezTo>
                      <a:pt x="24" y="46"/>
                      <a:pt x="24" y="47"/>
                      <a:pt x="25" y="47"/>
                    </a:cubicBezTo>
                    <a:cubicBezTo>
                      <a:pt x="26" y="46"/>
                      <a:pt x="27" y="46"/>
                      <a:pt x="28" y="45"/>
                    </a:cubicBezTo>
                    <a:cubicBezTo>
                      <a:pt x="35" y="42"/>
                      <a:pt x="41" y="39"/>
                      <a:pt x="47" y="36"/>
                    </a:cubicBezTo>
                    <a:cubicBezTo>
                      <a:pt x="54" y="33"/>
                      <a:pt x="64" y="29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56" y="35"/>
                      <a:pt x="40" y="41"/>
                      <a:pt x="27" y="50"/>
                    </a:cubicBezTo>
                    <a:cubicBezTo>
                      <a:pt x="25" y="51"/>
                      <a:pt x="24" y="51"/>
                      <a:pt x="23" y="52"/>
                    </a:cubicBezTo>
                    <a:cubicBezTo>
                      <a:pt x="22" y="53"/>
                      <a:pt x="23" y="54"/>
                      <a:pt x="23" y="54"/>
                    </a:cubicBezTo>
                    <a:cubicBezTo>
                      <a:pt x="24" y="53"/>
                      <a:pt x="25" y="53"/>
                      <a:pt x="26" y="53"/>
                    </a:cubicBezTo>
                    <a:cubicBezTo>
                      <a:pt x="32" y="51"/>
                      <a:pt x="39" y="48"/>
                      <a:pt x="45" y="45"/>
                    </a:cubicBezTo>
                    <a:cubicBezTo>
                      <a:pt x="48" y="43"/>
                      <a:pt x="52" y="41"/>
                      <a:pt x="55" y="39"/>
                    </a:cubicBezTo>
                    <a:cubicBezTo>
                      <a:pt x="57" y="38"/>
                      <a:pt x="68" y="31"/>
                      <a:pt x="59" y="38"/>
                    </a:cubicBezTo>
                    <a:cubicBezTo>
                      <a:pt x="48" y="46"/>
                      <a:pt x="34" y="49"/>
                      <a:pt x="24" y="57"/>
                    </a:cubicBezTo>
                    <a:cubicBezTo>
                      <a:pt x="23" y="58"/>
                      <a:pt x="22" y="59"/>
                      <a:pt x="21" y="60"/>
                    </a:cubicBezTo>
                    <a:cubicBezTo>
                      <a:pt x="21" y="60"/>
                      <a:pt x="21" y="61"/>
                      <a:pt x="22" y="61"/>
                    </a:cubicBezTo>
                    <a:cubicBezTo>
                      <a:pt x="22" y="61"/>
                      <a:pt x="23" y="61"/>
                      <a:pt x="23" y="60"/>
                    </a:cubicBezTo>
                    <a:cubicBezTo>
                      <a:pt x="30" y="58"/>
                      <a:pt x="36" y="54"/>
                      <a:pt x="42" y="51"/>
                    </a:cubicBezTo>
                    <a:cubicBezTo>
                      <a:pt x="48" y="48"/>
                      <a:pt x="55" y="47"/>
                      <a:pt x="60" y="43"/>
                    </a:cubicBezTo>
                    <a:cubicBezTo>
                      <a:pt x="61" y="42"/>
                      <a:pt x="61" y="41"/>
                      <a:pt x="62" y="41"/>
                    </a:cubicBezTo>
                    <a:cubicBezTo>
                      <a:pt x="61" y="41"/>
                      <a:pt x="61" y="42"/>
                      <a:pt x="60" y="43"/>
                    </a:cubicBezTo>
                    <a:cubicBezTo>
                      <a:pt x="55" y="47"/>
                      <a:pt x="48" y="50"/>
                      <a:pt x="42" y="53"/>
                    </a:cubicBezTo>
                    <a:cubicBezTo>
                      <a:pt x="35" y="56"/>
                      <a:pt x="29" y="60"/>
                      <a:pt x="22" y="64"/>
                    </a:cubicBezTo>
                    <a:cubicBezTo>
                      <a:pt x="21" y="65"/>
                      <a:pt x="19" y="66"/>
                      <a:pt x="18" y="67"/>
                    </a:cubicBezTo>
                    <a:cubicBezTo>
                      <a:pt x="17" y="67"/>
                      <a:pt x="17" y="68"/>
                      <a:pt x="18" y="68"/>
                    </a:cubicBezTo>
                    <a:cubicBezTo>
                      <a:pt x="19" y="68"/>
                      <a:pt x="20" y="67"/>
                      <a:pt x="21" y="67"/>
                    </a:cubicBezTo>
                    <a:cubicBezTo>
                      <a:pt x="27" y="65"/>
                      <a:pt x="32" y="62"/>
                      <a:pt x="38" y="59"/>
                    </a:cubicBezTo>
                    <a:cubicBezTo>
                      <a:pt x="41" y="58"/>
                      <a:pt x="45" y="56"/>
                      <a:pt x="48" y="54"/>
                    </a:cubicBezTo>
                    <a:cubicBezTo>
                      <a:pt x="50" y="54"/>
                      <a:pt x="59" y="48"/>
                      <a:pt x="55" y="52"/>
                    </a:cubicBezTo>
                    <a:cubicBezTo>
                      <a:pt x="45" y="61"/>
                      <a:pt x="31" y="63"/>
                      <a:pt x="20" y="70"/>
                    </a:cubicBezTo>
                    <a:cubicBezTo>
                      <a:pt x="19" y="71"/>
                      <a:pt x="18" y="72"/>
                      <a:pt x="16" y="73"/>
                    </a:cubicBezTo>
                    <a:cubicBezTo>
                      <a:pt x="16" y="73"/>
                      <a:pt x="16" y="74"/>
                      <a:pt x="17" y="74"/>
                    </a:cubicBezTo>
                    <a:cubicBezTo>
                      <a:pt x="18" y="74"/>
                      <a:pt x="18" y="74"/>
                      <a:pt x="19" y="74"/>
                    </a:cubicBezTo>
                    <a:cubicBezTo>
                      <a:pt x="24" y="73"/>
                      <a:pt x="28" y="71"/>
                      <a:pt x="32" y="69"/>
                    </a:cubicBezTo>
                    <a:cubicBezTo>
                      <a:pt x="36" y="68"/>
                      <a:pt x="40" y="66"/>
                      <a:pt x="45" y="64"/>
                    </a:cubicBezTo>
                    <a:cubicBezTo>
                      <a:pt x="46" y="64"/>
                      <a:pt x="47" y="63"/>
                      <a:pt x="48" y="63"/>
                    </a:cubicBezTo>
                    <a:cubicBezTo>
                      <a:pt x="48" y="62"/>
                      <a:pt x="56" y="58"/>
                      <a:pt x="51" y="61"/>
                    </a:cubicBezTo>
                    <a:cubicBezTo>
                      <a:pt x="46" y="65"/>
                      <a:pt x="38" y="68"/>
                      <a:pt x="31" y="71"/>
                    </a:cubicBezTo>
                    <a:cubicBezTo>
                      <a:pt x="26" y="73"/>
                      <a:pt x="22" y="77"/>
                      <a:pt x="17" y="80"/>
                    </a:cubicBezTo>
                    <a:cubicBezTo>
                      <a:pt x="16" y="81"/>
                      <a:pt x="14" y="83"/>
                      <a:pt x="13" y="84"/>
                    </a:cubicBezTo>
                    <a:cubicBezTo>
                      <a:pt x="12" y="84"/>
                      <a:pt x="13" y="85"/>
                      <a:pt x="14" y="85"/>
                    </a:cubicBezTo>
                    <a:cubicBezTo>
                      <a:pt x="14" y="85"/>
                      <a:pt x="15" y="84"/>
                      <a:pt x="16" y="84"/>
                    </a:cubicBezTo>
                    <a:cubicBezTo>
                      <a:pt x="22" y="82"/>
                      <a:pt x="27" y="79"/>
                      <a:pt x="33" y="76"/>
                    </a:cubicBezTo>
                    <a:cubicBezTo>
                      <a:pt x="36" y="74"/>
                      <a:pt x="39" y="73"/>
                      <a:pt x="42" y="72"/>
                    </a:cubicBezTo>
                    <a:cubicBezTo>
                      <a:pt x="43" y="71"/>
                      <a:pt x="43" y="71"/>
                      <a:pt x="44" y="71"/>
                    </a:cubicBezTo>
                    <a:cubicBezTo>
                      <a:pt x="37" y="75"/>
                      <a:pt x="31" y="79"/>
                      <a:pt x="24" y="83"/>
                    </a:cubicBezTo>
                    <a:cubicBezTo>
                      <a:pt x="20" y="85"/>
                      <a:pt x="17" y="87"/>
                      <a:pt x="14" y="89"/>
                    </a:cubicBezTo>
                    <a:cubicBezTo>
                      <a:pt x="13" y="91"/>
                      <a:pt x="11" y="92"/>
                      <a:pt x="10" y="94"/>
                    </a:cubicBezTo>
                    <a:cubicBezTo>
                      <a:pt x="9" y="95"/>
                      <a:pt x="10" y="95"/>
                      <a:pt x="11" y="95"/>
                    </a:cubicBezTo>
                    <a:cubicBezTo>
                      <a:pt x="12" y="94"/>
                      <a:pt x="12" y="94"/>
                      <a:pt x="13" y="93"/>
                    </a:cubicBezTo>
                    <a:cubicBezTo>
                      <a:pt x="19" y="89"/>
                      <a:pt x="27" y="86"/>
                      <a:pt x="34" y="83"/>
                    </a:cubicBezTo>
                    <a:cubicBezTo>
                      <a:pt x="35" y="83"/>
                      <a:pt x="36" y="82"/>
                      <a:pt x="36" y="82"/>
                    </a:cubicBezTo>
                    <a:cubicBezTo>
                      <a:pt x="28" y="87"/>
                      <a:pt x="19" y="92"/>
                      <a:pt x="12" y="99"/>
                    </a:cubicBezTo>
                    <a:cubicBezTo>
                      <a:pt x="10" y="100"/>
                      <a:pt x="9" y="101"/>
                      <a:pt x="8" y="102"/>
                    </a:cubicBezTo>
                    <a:cubicBezTo>
                      <a:pt x="8" y="102"/>
                      <a:pt x="8" y="103"/>
                      <a:pt x="9" y="103"/>
                    </a:cubicBezTo>
                    <a:cubicBezTo>
                      <a:pt x="10" y="102"/>
                      <a:pt x="10" y="102"/>
                      <a:pt x="11" y="102"/>
                    </a:cubicBezTo>
                    <a:cubicBezTo>
                      <a:pt x="16" y="99"/>
                      <a:pt x="22" y="96"/>
                      <a:pt x="27" y="93"/>
                    </a:cubicBezTo>
                    <a:cubicBezTo>
                      <a:pt x="31" y="91"/>
                      <a:pt x="35" y="89"/>
                      <a:pt x="38" y="88"/>
                    </a:cubicBezTo>
                    <a:cubicBezTo>
                      <a:pt x="39" y="87"/>
                      <a:pt x="40" y="87"/>
                      <a:pt x="41" y="86"/>
                    </a:cubicBezTo>
                    <a:cubicBezTo>
                      <a:pt x="36" y="90"/>
                      <a:pt x="31" y="94"/>
                      <a:pt x="26" y="97"/>
                    </a:cubicBezTo>
                    <a:cubicBezTo>
                      <a:pt x="20" y="102"/>
                      <a:pt x="14" y="105"/>
                      <a:pt x="9" y="109"/>
                    </a:cubicBezTo>
                    <a:cubicBezTo>
                      <a:pt x="8" y="109"/>
                      <a:pt x="8" y="109"/>
                      <a:pt x="7" y="110"/>
                    </a:cubicBezTo>
                    <a:cubicBezTo>
                      <a:pt x="7" y="110"/>
                      <a:pt x="7" y="111"/>
                      <a:pt x="8" y="111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16" y="107"/>
                      <a:pt x="23" y="103"/>
                      <a:pt x="31" y="99"/>
                    </a:cubicBezTo>
                    <a:cubicBezTo>
                      <a:pt x="34" y="97"/>
                      <a:pt x="37" y="95"/>
                      <a:pt x="39" y="93"/>
                    </a:cubicBezTo>
                    <a:cubicBezTo>
                      <a:pt x="41" y="92"/>
                      <a:pt x="42" y="91"/>
                      <a:pt x="43" y="91"/>
                    </a:cubicBezTo>
                    <a:cubicBezTo>
                      <a:pt x="48" y="88"/>
                      <a:pt x="40" y="93"/>
                      <a:pt x="40" y="93"/>
                    </a:cubicBezTo>
                    <a:cubicBezTo>
                      <a:pt x="33" y="98"/>
                      <a:pt x="26" y="103"/>
                      <a:pt x="18" y="106"/>
                    </a:cubicBezTo>
                    <a:cubicBezTo>
                      <a:pt x="13" y="108"/>
                      <a:pt x="10" y="112"/>
                      <a:pt x="7" y="116"/>
                    </a:cubicBezTo>
                    <a:cubicBezTo>
                      <a:pt x="6" y="117"/>
                      <a:pt x="4" y="118"/>
                      <a:pt x="3" y="119"/>
                    </a:cubicBezTo>
                    <a:cubicBezTo>
                      <a:pt x="2" y="119"/>
                      <a:pt x="3" y="120"/>
                      <a:pt x="4" y="120"/>
                    </a:cubicBezTo>
                    <a:cubicBezTo>
                      <a:pt x="4" y="120"/>
                      <a:pt x="5" y="119"/>
                      <a:pt x="6" y="119"/>
                    </a:cubicBezTo>
                    <a:cubicBezTo>
                      <a:pt x="14" y="115"/>
                      <a:pt x="21" y="111"/>
                      <a:pt x="29" y="107"/>
                    </a:cubicBezTo>
                    <a:cubicBezTo>
                      <a:pt x="33" y="104"/>
                      <a:pt x="36" y="102"/>
                      <a:pt x="40" y="100"/>
                    </a:cubicBezTo>
                    <a:cubicBezTo>
                      <a:pt x="42" y="99"/>
                      <a:pt x="44" y="98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4" y="99"/>
                      <a:pt x="39" y="102"/>
                      <a:pt x="41" y="101"/>
                    </a:cubicBezTo>
                    <a:cubicBezTo>
                      <a:pt x="29" y="110"/>
                      <a:pt x="15" y="116"/>
                      <a:pt x="4" y="126"/>
                    </a:cubicBezTo>
                    <a:cubicBezTo>
                      <a:pt x="3" y="127"/>
                      <a:pt x="2" y="128"/>
                      <a:pt x="1" y="129"/>
                    </a:cubicBezTo>
                    <a:cubicBezTo>
                      <a:pt x="0" y="129"/>
                      <a:pt x="1" y="130"/>
                      <a:pt x="1" y="130"/>
                    </a:cubicBezTo>
                    <a:cubicBezTo>
                      <a:pt x="2" y="130"/>
                      <a:pt x="2" y="130"/>
                      <a:pt x="3" y="129"/>
                    </a:cubicBezTo>
                    <a:cubicBezTo>
                      <a:pt x="3" y="129"/>
                      <a:pt x="4" y="129"/>
                      <a:pt x="4" y="129"/>
                    </a:cubicBezTo>
                    <a:cubicBezTo>
                      <a:pt x="7" y="127"/>
                      <a:pt x="9" y="125"/>
                      <a:pt x="12" y="124"/>
                    </a:cubicBezTo>
                    <a:close/>
                    <a:moveTo>
                      <a:pt x="62" y="17"/>
                    </a:moveTo>
                    <a:cubicBezTo>
                      <a:pt x="63" y="16"/>
                      <a:pt x="64" y="16"/>
                      <a:pt x="66" y="15"/>
                    </a:cubicBezTo>
                    <a:cubicBezTo>
                      <a:pt x="62" y="17"/>
                      <a:pt x="58" y="19"/>
                      <a:pt x="55" y="21"/>
                    </a:cubicBezTo>
                    <a:cubicBezTo>
                      <a:pt x="52" y="22"/>
                      <a:pt x="49" y="23"/>
                      <a:pt x="47" y="24"/>
                    </a:cubicBezTo>
                    <a:cubicBezTo>
                      <a:pt x="52" y="22"/>
                      <a:pt x="57" y="20"/>
                      <a:pt x="6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1" name="Freeform 4882"/>
              <p:cNvSpPr/>
              <p:nvPr/>
            </p:nvSpPr>
            <p:spPr bwMode="auto">
              <a:xfrm>
                <a:off x="-3118644" y="1889124"/>
                <a:ext cx="177800" cy="285750"/>
              </a:xfrm>
              <a:custGeom>
                <a:avLst/>
                <a:gdLst>
                  <a:gd name="T0" fmla="*/ 19 w 64"/>
                  <a:gd name="T1" fmla="*/ 71 h 103"/>
                  <a:gd name="T2" fmla="*/ 48 w 64"/>
                  <a:gd name="T3" fmla="*/ 48 h 103"/>
                  <a:gd name="T4" fmla="*/ 63 w 64"/>
                  <a:gd name="T5" fmla="*/ 38 h 103"/>
                  <a:gd name="T6" fmla="*/ 50 w 64"/>
                  <a:gd name="T7" fmla="*/ 45 h 103"/>
                  <a:gd name="T8" fmla="*/ 14 w 64"/>
                  <a:gd name="T9" fmla="*/ 66 h 103"/>
                  <a:gd name="T10" fmla="*/ 63 w 64"/>
                  <a:gd name="T11" fmla="*/ 34 h 103"/>
                  <a:gd name="T12" fmla="*/ 32 w 64"/>
                  <a:gd name="T13" fmla="*/ 49 h 103"/>
                  <a:gd name="T14" fmla="*/ 17 w 64"/>
                  <a:gd name="T15" fmla="*/ 57 h 103"/>
                  <a:gd name="T16" fmla="*/ 60 w 64"/>
                  <a:gd name="T17" fmla="*/ 31 h 103"/>
                  <a:gd name="T18" fmla="*/ 63 w 64"/>
                  <a:gd name="T19" fmla="*/ 29 h 103"/>
                  <a:gd name="T20" fmla="*/ 59 w 64"/>
                  <a:gd name="T21" fmla="*/ 30 h 103"/>
                  <a:gd name="T22" fmla="*/ 25 w 64"/>
                  <a:gd name="T23" fmla="*/ 46 h 103"/>
                  <a:gd name="T24" fmla="*/ 61 w 64"/>
                  <a:gd name="T25" fmla="*/ 22 h 103"/>
                  <a:gd name="T26" fmla="*/ 61 w 64"/>
                  <a:gd name="T27" fmla="*/ 20 h 103"/>
                  <a:gd name="T28" fmla="*/ 13 w 64"/>
                  <a:gd name="T29" fmla="*/ 47 h 103"/>
                  <a:gd name="T30" fmla="*/ 23 w 64"/>
                  <a:gd name="T31" fmla="*/ 39 h 103"/>
                  <a:gd name="T32" fmla="*/ 62 w 64"/>
                  <a:gd name="T33" fmla="*/ 15 h 103"/>
                  <a:gd name="T34" fmla="*/ 38 w 64"/>
                  <a:gd name="T35" fmla="*/ 25 h 103"/>
                  <a:gd name="T36" fmla="*/ 18 w 64"/>
                  <a:gd name="T37" fmla="*/ 37 h 103"/>
                  <a:gd name="T38" fmla="*/ 63 w 64"/>
                  <a:gd name="T39" fmla="*/ 9 h 103"/>
                  <a:gd name="T40" fmla="*/ 38 w 64"/>
                  <a:gd name="T41" fmla="*/ 20 h 103"/>
                  <a:gd name="T42" fmla="*/ 17 w 64"/>
                  <a:gd name="T43" fmla="*/ 32 h 103"/>
                  <a:gd name="T44" fmla="*/ 44 w 64"/>
                  <a:gd name="T45" fmla="*/ 15 h 103"/>
                  <a:gd name="T46" fmla="*/ 62 w 64"/>
                  <a:gd name="T47" fmla="*/ 0 h 103"/>
                  <a:gd name="T48" fmla="*/ 43 w 64"/>
                  <a:gd name="T49" fmla="*/ 10 h 103"/>
                  <a:gd name="T50" fmla="*/ 19 w 64"/>
                  <a:gd name="T51" fmla="*/ 24 h 103"/>
                  <a:gd name="T52" fmla="*/ 18 w 64"/>
                  <a:gd name="T53" fmla="*/ 26 h 103"/>
                  <a:gd name="T54" fmla="*/ 52 w 64"/>
                  <a:gd name="T55" fmla="*/ 5 h 103"/>
                  <a:gd name="T56" fmla="*/ 17 w 64"/>
                  <a:gd name="T57" fmla="*/ 30 h 103"/>
                  <a:gd name="T58" fmla="*/ 16 w 64"/>
                  <a:gd name="T59" fmla="*/ 34 h 103"/>
                  <a:gd name="T60" fmla="*/ 54 w 64"/>
                  <a:gd name="T61" fmla="*/ 13 h 103"/>
                  <a:gd name="T62" fmla="*/ 34 w 64"/>
                  <a:gd name="T63" fmla="*/ 25 h 103"/>
                  <a:gd name="T64" fmla="*/ 13 w 64"/>
                  <a:gd name="T65" fmla="*/ 40 h 103"/>
                  <a:gd name="T66" fmla="*/ 51 w 64"/>
                  <a:gd name="T67" fmla="*/ 19 h 103"/>
                  <a:gd name="T68" fmla="*/ 14 w 64"/>
                  <a:gd name="T69" fmla="*/ 44 h 103"/>
                  <a:gd name="T70" fmla="*/ 13 w 64"/>
                  <a:gd name="T71" fmla="*/ 48 h 103"/>
                  <a:gd name="T72" fmla="*/ 55 w 64"/>
                  <a:gd name="T73" fmla="*/ 24 h 103"/>
                  <a:gd name="T74" fmla="*/ 11 w 64"/>
                  <a:gd name="T75" fmla="*/ 53 h 103"/>
                  <a:gd name="T76" fmla="*/ 11 w 64"/>
                  <a:gd name="T77" fmla="*/ 55 h 103"/>
                  <a:gd name="T78" fmla="*/ 34 w 64"/>
                  <a:gd name="T79" fmla="*/ 43 h 103"/>
                  <a:gd name="T80" fmla="*/ 9 w 64"/>
                  <a:gd name="T81" fmla="*/ 62 h 103"/>
                  <a:gd name="T82" fmla="*/ 9 w 64"/>
                  <a:gd name="T83" fmla="*/ 64 h 103"/>
                  <a:gd name="T84" fmla="*/ 60 w 64"/>
                  <a:gd name="T85" fmla="*/ 35 h 103"/>
                  <a:gd name="T86" fmla="*/ 5 w 64"/>
                  <a:gd name="T87" fmla="*/ 71 h 103"/>
                  <a:gd name="T88" fmla="*/ 22 w 64"/>
                  <a:gd name="T89" fmla="*/ 64 h 103"/>
                  <a:gd name="T90" fmla="*/ 4 w 64"/>
                  <a:gd name="T91" fmla="*/ 79 h 103"/>
                  <a:gd name="T92" fmla="*/ 31 w 64"/>
                  <a:gd name="T93" fmla="*/ 64 h 103"/>
                  <a:gd name="T94" fmla="*/ 5 w 64"/>
                  <a:gd name="T95" fmla="*/ 85 h 103"/>
                  <a:gd name="T96" fmla="*/ 46 w 64"/>
                  <a:gd name="T97" fmla="*/ 62 h 103"/>
                  <a:gd name="T98" fmla="*/ 3 w 64"/>
                  <a:gd name="T99" fmla="*/ 93 h 103"/>
                  <a:gd name="T100" fmla="*/ 45 w 64"/>
                  <a:gd name="T101" fmla="*/ 71 h 103"/>
                  <a:gd name="T102" fmla="*/ 2 w 64"/>
                  <a:gd name="T103" fmla="*/ 100 h 103"/>
                  <a:gd name="T104" fmla="*/ 25 w 64"/>
                  <a:gd name="T105" fmla="*/ 90 h 103"/>
                  <a:gd name="T106" fmla="*/ 57 w 64"/>
                  <a:gd name="T107" fmla="*/ 72 h 103"/>
                  <a:gd name="T108" fmla="*/ 17 w 64"/>
                  <a:gd name="T109" fmla="*/ 93 h 103"/>
                  <a:gd name="T110" fmla="*/ 37 w 64"/>
                  <a:gd name="T111" fmla="*/ 78 h 103"/>
                  <a:gd name="T112" fmla="*/ 58 w 64"/>
                  <a:gd name="T113" fmla="*/ 62 h 103"/>
                  <a:gd name="T114" fmla="*/ 17 w 64"/>
                  <a:gd name="T115" fmla="*/ 85 h 103"/>
                  <a:gd name="T116" fmla="*/ 58 w 64"/>
                  <a:gd name="T117" fmla="*/ 56 h 103"/>
                  <a:gd name="T118" fmla="*/ 59 w 64"/>
                  <a:gd name="T119" fmla="*/ 54 h 103"/>
                  <a:gd name="T120" fmla="*/ 10 w 64"/>
                  <a:gd name="T121" fmla="*/ 79 h 103"/>
                  <a:gd name="T122" fmla="*/ 61 w 64"/>
                  <a:gd name="T123" fmla="*/ 46 h 103"/>
                  <a:gd name="T124" fmla="*/ 62 w 64"/>
                  <a:gd name="T125" fmla="*/ 4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4" h="103">
                    <a:moveTo>
                      <a:pt x="46" y="53"/>
                    </a:moveTo>
                    <a:cubicBezTo>
                      <a:pt x="40" y="57"/>
                      <a:pt x="35" y="60"/>
                      <a:pt x="29" y="64"/>
                    </a:cubicBezTo>
                    <a:cubicBezTo>
                      <a:pt x="26" y="66"/>
                      <a:pt x="23" y="68"/>
                      <a:pt x="19" y="71"/>
                    </a:cubicBezTo>
                    <a:cubicBezTo>
                      <a:pt x="16" y="73"/>
                      <a:pt x="9" y="74"/>
                      <a:pt x="7" y="77"/>
                    </a:cubicBezTo>
                    <a:cubicBezTo>
                      <a:pt x="12" y="71"/>
                      <a:pt x="20" y="68"/>
                      <a:pt x="26" y="63"/>
                    </a:cubicBezTo>
                    <a:cubicBezTo>
                      <a:pt x="33" y="58"/>
                      <a:pt x="41" y="53"/>
                      <a:pt x="48" y="48"/>
                    </a:cubicBezTo>
                    <a:cubicBezTo>
                      <a:pt x="49" y="47"/>
                      <a:pt x="51" y="47"/>
                      <a:pt x="52" y="46"/>
                    </a:cubicBezTo>
                    <a:cubicBezTo>
                      <a:pt x="55" y="44"/>
                      <a:pt x="58" y="42"/>
                      <a:pt x="62" y="40"/>
                    </a:cubicBezTo>
                    <a:cubicBezTo>
                      <a:pt x="62" y="39"/>
                      <a:pt x="63" y="39"/>
                      <a:pt x="63" y="38"/>
                    </a:cubicBezTo>
                    <a:cubicBezTo>
                      <a:pt x="64" y="38"/>
                      <a:pt x="63" y="37"/>
                      <a:pt x="63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58" y="40"/>
                      <a:pt x="54" y="43"/>
                      <a:pt x="50" y="45"/>
                    </a:cubicBezTo>
                    <a:cubicBezTo>
                      <a:pt x="44" y="49"/>
                      <a:pt x="37" y="52"/>
                      <a:pt x="31" y="56"/>
                    </a:cubicBezTo>
                    <a:cubicBezTo>
                      <a:pt x="25" y="61"/>
                      <a:pt x="18" y="65"/>
                      <a:pt x="11" y="69"/>
                    </a:cubicBezTo>
                    <a:cubicBezTo>
                      <a:pt x="3" y="73"/>
                      <a:pt x="12" y="67"/>
                      <a:pt x="14" y="66"/>
                    </a:cubicBezTo>
                    <a:cubicBezTo>
                      <a:pt x="18" y="63"/>
                      <a:pt x="22" y="60"/>
                      <a:pt x="26" y="58"/>
                    </a:cubicBezTo>
                    <a:cubicBezTo>
                      <a:pt x="38" y="50"/>
                      <a:pt x="51" y="45"/>
                      <a:pt x="61" y="35"/>
                    </a:cubicBezTo>
                    <a:cubicBezTo>
                      <a:pt x="62" y="35"/>
                      <a:pt x="62" y="35"/>
                      <a:pt x="63" y="34"/>
                    </a:cubicBezTo>
                    <a:cubicBezTo>
                      <a:pt x="63" y="34"/>
                      <a:pt x="63" y="33"/>
                      <a:pt x="62" y="33"/>
                    </a:cubicBezTo>
                    <a:cubicBezTo>
                      <a:pt x="62" y="33"/>
                      <a:pt x="61" y="33"/>
                      <a:pt x="61" y="34"/>
                    </a:cubicBezTo>
                    <a:cubicBezTo>
                      <a:pt x="52" y="39"/>
                      <a:pt x="42" y="44"/>
                      <a:pt x="32" y="49"/>
                    </a:cubicBezTo>
                    <a:cubicBezTo>
                      <a:pt x="27" y="52"/>
                      <a:pt x="22" y="55"/>
                      <a:pt x="18" y="58"/>
                    </a:cubicBezTo>
                    <a:cubicBezTo>
                      <a:pt x="16" y="59"/>
                      <a:pt x="14" y="60"/>
                      <a:pt x="12" y="61"/>
                    </a:cubicBezTo>
                    <a:cubicBezTo>
                      <a:pt x="8" y="63"/>
                      <a:pt x="19" y="56"/>
                      <a:pt x="17" y="57"/>
                    </a:cubicBezTo>
                    <a:cubicBezTo>
                      <a:pt x="24" y="52"/>
                      <a:pt x="32" y="49"/>
                      <a:pt x="39" y="44"/>
                    </a:cubicBezTo>
                    <a:cubicBezTo>
                      <a:pt x="43" y="41"/>
                      <a:pt x="47" y="39"/>
                      <a:pt x="52" y="36"/>
                    </a:cubicBezTo>
                    <a:cubicBezTo>
                      <a:pt x="54" y="34"/>
                      <a:pt x="57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1" y="30"/>
                      <a:pt x="61" y="30"/>
                    </a:cubicBezTo>
                    <a:cubicBezTo>
                      <a:pt x="62" y="30"/>
                      <a:pt x="62" y="29"/>
                      <a:pt x="63" y="29"/>
                    </a:cubicBezTo>
                    <a:cubicBezTo>
                      <a:pt x="63" y="29"/>
                      <a:pt x="63" y="27"/>
                      <a:pt x="62" y="28"/>
                    </a:cubicBezTo>
                    <a:cubicBezTo>
                      <a:pt x="62" y="28"/>
                      <a:pt x="61" y="28"/>
                      <a:pt x="61" y="29"/>
                    </a:cubicBezTo>
                    <a:cubicBezTo>
                      <a:pt x="60" y="29"/>
                      <a:pt x="60" y="29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7" y="31"/>
                      <a:pt x="54" y="32"/>
                      <a:pt x="51" y="33"/>
                    </a:cubicBezTo>
                    <a:cubicBezTo>
                      <a:pt x="42" y="37"/>
                      <a:pt x="34" y="42"/>
                      <a:pt x="25" y="46"/>
                    </a:cubicBezTo>
                    <a:cubicBezTo>
                      <a:pt x="24" y="47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34" y="40"/>
                      <a:pt x="50" y="34"/>
                      <a:pt x="61" y="22"/>
                    </a:cubicBezTo>
                    <a:cubicBezTo>
                      <a:pt x="61" y="22"/>
                      <a:pt x="62" y="21"/>
                      <a:pt x="63" y="20"/>
                    </a:cubicBezTo>
                    <a:cubicBezTo>
                      <a:pt x="63" y="20"/>
                      <a:pt x="63" y="19"/>
                      <a:pt x="62" y="19"/>
                    </a:cubicBezTo>
                    <a:cubicBezTo>
                      <a:pt x="62" y="19"/>
                      <a:pt x="61" y="20"/>
                      <a:pt x="61" y="20"/>
                    </a:cubicBezTo>
                    <a:cubicBezTo>
                      <a:pt x="53" y="23"/>
                      <a:pt x="47" y="28"/>
                      <a:pt x="39" y="32"/>
                    </a:cubicBezTo>
                    <a:cubicBezTo>
                      <a:pt x="31" y="36"/>
                      <a:pt x="23" y="41"/>
                      <a:pt x="15" y="45"/>
                    </a:cubicBezTo>
                    <a:cubicBezTo>
                      <a:pt x="14" y="46"/>
                      <a:pt x="13" y="46"/>
                      <a:pt x="13" y="47"/>
                    </a:cubicBezTo>
                    <a:cubicBezTo>
                      <a:pt x="12" y="47"/>
                      <a:pt x="12" y="47"/>
                      <a:pt x="13" y="46"/>
                    </a:cubicBezTo>
                    <a:cubicBezTo>
                      <a:pt x="13" y="46"/>
                      <a:pt x="14" y="45"/>
                      <a:pt x="15" y="45"/>
                    </a:cubicBezTo>
                    <a:cubicBezTo>
                      <a:pt x="17" y="43"/>
                      <a:pt x="20" y="41"/>
                      <a:pt x="23" y="39"/>
                    </a:cubicBezTo>
                    <a:cubicBezTo>
                      <a:pt x="27" y="36"/>
                      <a:pt x="31" y="34"/>
                      <a:pt x="35" y="32"/>
                    </a:cubicBezTo>
                    <a:cubicBezTo>
                      <a:pt x="44" y="27"/>
                      <a:pt x="52" y="21"/>
                      <a:pt x="61" y="15"/>
                    </a:cubicBezTo>
                    <a:cubicBezTo>
                      <a:pt x="61" y="15"/>
                      <a:pt x="62" y="15"/>
                      <a:pt x="62" y="15"/>
                    </a:cubicBezTo>
                    <a:cubicBezTo>
                      <a:pt x="63" y="14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3" y="17"/>
                      <a:pt x="45" y="21"/>
                      <a:pt x="38" y="25"/>
                    </a:cubicBezTo>
                    <a:cubicBezTo>
                      <a:pt x="34" y="28"/>
                      <a:pt x="30" y="30"/>
                      <a:pt x="26" y="33"/>
                    </a:cubicBezTo>
                    <a:cubicBezTo>
                      <a:pt x="24" y="33"/>
                      <a:pt x="22" y="34"/>
                      <a:pt x="21" y="35"/>
                    </a:cubicBezTo>
                    <a:cubicBezTo>
                      <a:pt x="20" y="36"/>
                      <a:pt x="12" y="41"/>
                      <a:pt x="18" y="37"/>
                    </a:cubicBezTo>
                    <a:cubicBezTo>
                      <a:pt x="26" y="31"/>
                      <a:pt x="34" y="26"/>
                      <a:pt x="42" y="21"/>
                    </a:cubicBezTo>
                    <a:cubicBezTo>
                      <a:pt x="48" y="17"/>
                      <a:pt x="55" y="14"/>
                      <a:pt x="61" y="10"/>
                    </a:cubicBezTo>
                    <a:cubicBezTo>
                      <a:pt x="61" y="10"/>
                      <a:pt x="62" y="9"/>
                      <a:pt x="63" y="9"/>
                    </a:cubicBezTo>
                    <a:cubicBezTo>
                      <a:pt x="63" y="8"/>
                      <a:pt x="63" y="7"/>
                      <a:pt x="62" y="8"/>
                    </a:cubicBezTo>
                    <a:cubicBezTo>
                      <a:pt x="62" y="8"/>
                      <a:pt x="61" y="8"/>
                      <a:pt x="61" y="8"/>
                    </a:cubicBezTo>
                    <a:cubicBezTo>
                      <a:pt x="53" y="12"/>
                      <a:pt x="45" y="15"/>
                      <a:pt x="38" y="20"/>
                    </a:cubicBezTo>
                    <a:cubicBezTo>
                      <a:pt x="34" y="22"/>
                      <a:pt x="30" y="25"/>
                      <a:pt x="26" y="27"/>
                    </a:cubicBezTo>
                    <a:cubicBezTo>
                      <a:pt x="24" y="28"/>
                      <a:pt x="22" y="29"/>
                      <a:pt x="21" y="30"/>
                    </a:cubicBezTo>
                    <a:cubicBezTo>
                      <a:pt x="19" y="31"/>
                      <a:pt x="17" y="32"/>
                      <a:pt x="17" y="32"/>
                    </a:cubicBezTo>
                    <a:cubicBezTo>
                      <a:pt x="16" y="33"/>
                      <a:pt x="16" y="33"/>
                      <a:pt x="17" y="32"/>
                    </a:cubicBezTo>
                    <a:cubicBezTo>
                      <a:pt x="18" y="31"/>
                      <a:pt x="21" y="29"/>
                      <a:pt x="22" y="28"/>
                    </a:cubicBezTo>
                    <a:cubicBezTo>
                      <a:pt x="29" y="23"/>
                      <a:pt x="36" y="19"/>
                      <a:pt x="44" y="15"/>
                    </a:cubicBezTo>
                    <a:cubicBezTo>
                      <a:pt x="50" y="12"/>
                      <a:pt x="56" y="8"/>
                      <a:pt x="61" y="3"/>
                    </a:cubicBezTo>
                    <a:cubicBezTo>
                      <a:pt x="61" y="2"/>
                      <a:pt x="62" y="2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0"/>
                      <a:pt x="61" y="0"/>
                      <a:pt x="61" y="0"/>
                    </a:cubicBezTo>
                    <a:cubicBezTo>
                      <a:pt x="60" y="1"/>
                      <a:pt x="59" y="1"/>
                      <a:pt x="58" y="1"/>
                    </a:cubicBezTo>
                    <a:cubicBezTo>
                      <a:pt x="52" y="3"/>
                      <a:pt x="48" y="7"/>
                      <a:pt x="43" y="10"/>
                    </a:cubicBezTo>
                    <a:cubicBezTo>
                      <a:pt x="39" y="13"/>
                      <a:pt x="33" y="15"/>
                      <a:pt x="28" y="18"/>
                    </a:cubicBezTo>
                    <a:cubicBezTo>
                      <a:pt x="25" y="19"/>
                      <a:pt x="23" y="21"/>
                      <a:pt x="20" y="23"/>
                    </a:cubicBezTo>
                    <a:cubicBezTo>
                      <a:pt x="20" y="23"/>
                      <a:pt x="19" y="24"/>
                      <a:pt x="19" y="24"/>
                    </a:cubicBezTo>
                    <a:cubicBezTo>
                      <a:pt x="17" y="25"/>
                      <a:pt x="16" y="26"/>
                      <a:pt x="15" y="27"/>
                    </a:cubicBezTo>
                    <a:cubicBezTo>
                      <a:pt x="14" y="28"/>
                      <a:pt x="15" y="29"/>
                      <a:pt x="15" y="28"/>
                    </a:cubicBezTo>
                    <a:cubicBezTo>
                      <a:pt x="16" y="28"/>
                      <a:pt x="17" y="27"/>
                      <a:pt x="18" y="26"/>
                    </a:cubicBezTo>
                    <a:cubicBezTo>
                      <a:pt x="24" y="22"/>
                      <a:pt x="30" y="18"/>
                      <a:pt x="37" y="15"/>
                    </a:cubicBezTo>
                    <a:cubicBezTo>
                      <a:pt x="41" y="13"/>
                      <a:pt x="44" y="11"/>
                      <a:pt x="48" y="8"/>
                    </a:cubicBezTo>
                    <a:cubicBezTo>
                      <a:pt x="49" y="7"/>
                      <a:pt x="51" y="6"/>
                      <a:pt x="52" y="5"/>
                    </a:cubicBezTo>
                    <a:cubicBezTo>
                      <a:pt x="53" y="5"/>
                      <a:pt x="60" y="3"/>
                      <a:pt x="60" y="2"/>
                    </a:cubicBezTo>
                    <a:cubicBezTo>
                      <a:pt x="54" y="9"/>
                      <a:pt x="45" y="13"/>
                      <a:pt x="36" y="17"/>
                    </a:cubicBezTo>
                    <a:cubicBezTo>
                      <a:pt x="30" y="20"/>
                      <a:pt x="23" y="25"/>
                      <a:pt x="17" y="30"/>
                    </a:cubicBezTo>
                    <a:cubicBezTo>
                      <a:pt x="16" y="31"/>
                      <a:pt x="15" y="32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23" y="31"/>
                      <a:pt x="30" y="26"/>
                      <a:pt x="36" y="22"/>
                    </a:cubicBezTo>
                    <a:cubicBezTo>
                      <a:pt x="40" y="20"/>
                      <a:pt x="44" y="17"/>
                      <a:pt x="48" y="15"/>
                    </a:cubicBezTo>
                    <a:cubicBezTo>
                      <a:pt x="50" y="14"/>
                      <a:pt x="52" y="13"/>
                      <a:pt x="54" y="13"/>
                    </a:cubicBezTo>
                    <a:cubicBezTo>
                      <a:pt x="54" y="12"/>
                      <a:pt x="62" y="8"/>
                      <a:pt x="58" y="11"/>
                    </a:cubicBezTo>
                    <a:cubicBezTo>
                      <a:pt x="55" y="13"/>
                      <a:pt x="51" y="14"/>
                      <a:pt x="47" y="16"/>
                    </a:cubicBezTo>
                    <a:cubicBezTo>
                      <a:pt x="42" y="19"/>
                      <a:pt x="38" y="22"/>
                      <a:pt x="34" y="25"/>
                    </a:cubicBezTo>
                    <a:cubicBezTo>
                      <a:pt x="28" y="29"/>
                      <a:pt x="21" y="33"/>
                      <a:pt x="15" y="37"/>
                    </a:cubicBezTo>
                    <a:cubicBezTo>
                      <a:pt x="14" y="38"/>
                      <a:pt x="14" y="38"/>
                      <a:pt x="13" y="39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4" y="40"/>
                      <a:pt x="14" y="40"/>
                      <a:pt x="15" y="39"/>
                    </a:cubicBezTo>
                    <a:cubicBezTo>
                      <a:pt x="23" y="36"/>
                      <a:pt x="31" y="31"/>
                      <a:pt x="39" y="26"/>
                    </a:cubicBezTo>
                    <a:cubicBezTo>
                      <a:pt x="43" y="24"/>
                      <a:pt x="47" y="21"/>
                      <a:pt x="51" y="19"/>
                    </a:cubicBezTo>
                    <a:cubicBezTo>
                      <a:pt x="52" y="19"/>
                      <a:pt x="53" y="19"/>
                      <a:pt x="53" y="18"/>
                    </a:cubicBezTo>
                    <a:cubicBezTo>
                      <a:pt x="45" y="23"/>
                      <a:pt x="37" y="29"/>
                      <a:pt x="29" y="34"/>
                    </a:cubicBezTo>
                    <a:cubicBezTo>
                      <a:pt x="24" y="37"/>
                      <a:pt x="18" y="40"/>
                      <a:pt x="14" y="44"/>
                    </a:cubicBezTo>
                    <a:cubicBezTo>
                      <a:pt x="12" y="45"/>
                      <a:pt x="11" y="46"/>
                      <a:pt x="10" y="48"/>
                    </a:cubicBezTo>
                    <a:cubicBezTo>
                      <a:pt x="9" y="48"/>
                      <a:pt x="10" y="49"/>
                      <a:pt x="10" y="49"/>
                    </a:cubicBezTo>
                    <a:cubicBezTo>
                      <a:pt x="11" y="48"/>
                      <a:pt x="12" y="48"/>
                      <a:pt x="13" y="48"/>
                    </a:cubicBezTo>
                    <a:cubicBezTo>
                      <a:pt x="21" y="44"/>
                      <a:pt x="28" y="39"/>
                      <a:pt x="35" y="35"/>
                    </a:cubicBezTo>
                    <a:cubicBezTo>
                      <a:pt x="39" y="33"/>
                      <a:pt x="44" y="31"/>
                      <a:pt x="48" y="29"/>
                    </a:cubicBezTo>
                    <a:cubicBezTo>
                      <a:pt x="50" y="27"/>
                      <a:pt x="52" y="26"/>
                      <a:pt x="55" y="24"/>
                    </a:cubicBezTo>
                    <a:cubicBezTo>
                      <a:pt x="56" y="24"/>
                      <a:pt x="63" y="18"/>
                      <a:pt x="59" y="23"/>
                    </a:cubicBezTo>
                    <a:cubicBezTo>
                      <a:pt x="52" y="30"/>
                      <a:pt x="43" y="34"/>
                      <a:pt x="34" y="39"/>
                    </a:cubicBezTo>
                    <a:cubicBezTo>
                      <a:pt x="26" y="43"/>
                      <a:pt x="19" y="48"/>
                      <a:pt x="11" y="53"/>
                    </a:cubicBezTo>
                    <a:cubicBezTo>
                      <a:pt x="10" y="54"/>
                      <a:pt x="9" y="54"/>
                      <a:pt x="8" y="55"/>
                    </a:cubicBezTo>
                    <a:cubicBezTo>
                      <a:pt x="7" y="55"/>
                      <a:pt x="8" y="57"/>
                      <a:pt x="9" y="56"/>
                    </a:cubicBezTo>
                    <a:cubicBezTo>
                      <a:pt x="10" y="56"/>
                      <a:pt x="10" y="56"/>
                      <a:pt x="11" y="55"/>
                    </a:cubicBezTo>
                    <a:cubicBezTo>
                      <a:pt x="11" y="55"/>
                      <a:pt x="12" y="55"/>
                      <a:pt x="12" y="55"/>
                    </a:cubicBezTo>
                    <a:cubicBezTo>
                      <a:pt x="12" y="55"/>
                      <a:pt x="13" y="55"/>
                      <a:pt x="13" y="54"/>
                    </a:cubicBezTo>
                    <a:cubicBezTo>
                      <a:pt x="21" y="50"/>
                      <a:pt x="27" y="47"/>
                      <a:pt x="34" y="43"/>
                    </a:cubicBezTo>
                    <a:cubicBezTo>
                      <a:pt x="40" y="40"/>
                      <a:pt x="45" y="38"/>
                      <a:pt x="51" y="35"/>
                    </a:cubicBezTo>
                    <a:cubicBezTo>
                      <a:pt x="44" y="39"/>
                      <a:pt x="38" y="44"/>
                      <a:pt x="31" y="48"/>
                    </a:cubicBezTo>
                    <a:cubicBezTo>
                      <a:pt x="24" y="52"/>
                      <a:pt x="16" y="55"/>
                      <a:pt x="9" y="62"/>
                    </a:cubicBezTo>
                    <a:cubicBezTo>
                      <a:pt x="9" y="62"/>
                      <a:pt x="9" y="62"/>
                      <a:pt x="9" y="63"/>
                    </a:cubicBezTo>
                    <a:cubicBezTo>
                      <a:pt x="8" y="63"/>
                      <a:pt x="9" y="64"/>
                      <a:pt x="9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19" y="58"/>
                      <a:pt x="29" y="53"/>
                      <a:pt x="39" y="47"/>
                    </a:cubicBezTo>
                    <a:cubicBezTo>
                      <a:pt x="44" y="45"/>
                      <a:pt x="49" y="42"/>
                      <a:pt x="54" y="39"/>
                    </a:cubicBezTo>
                    <a:cubicBezTo>
                      <a:pt x="56" y="38"/>
                      <a:pt x="58" y="37"/>
                      <a:pt x="60" y="35"/>
                    </a:cubicBezTo>
                    <a:cubicBezTo>
                      <a:pt x="57" y="37"/>
                      <a:pt x="54" y="39"/>
                      <a:pt x="51" y="41"/>
                    </a:cubicBezTo>
                    <a:cubicBezTo>
                      <a:pt x="37" y="51"/>
                      <a:pt x="21" y="58"/>
                      <a:pt x="8" y="69"/>
                    </a:cubicBezTo>
                    <a:cubicBezTo>
                      <a:pt x="7" y="70"/>
                      <a:pt x="6" y="71"/>
                      <a:pt x="5" y="71"/>
                    </a:cubicBezTo>
                    <a:cubicBezTo>
                      <a:pt x="5" y="72"/>
                      <a:pt x="5" y="73"/>
                      <a:pt x="6" y="72"/>
                    </a:cubicBezTo>
                    <a:cubicBezTo>
                      <a:pt x="6" y="72"/>
                      <a:pt x="7" y="72"/>
                      <a:pt x="7" y="72"/>
                    </a:cubicBezTo>
                    <a:cubicBezTo>
                      <a:pt x="12" y="69"/>
                      <a:pt x="17" y="67"/>
                      <a:pt x="22" y="64"/>
                    </a:cubicBezTo>
                    <a:cubicBezTo>
                      <a:pt x="17" y="67"/>
                      <a:pt x="11" y="71"/>
                      <a:pt x="7" y="75"/>
                    </a:cubicBezTo>
                    <a:cubicBezTo>
                      <a:pt x="6" y="76"/>
                      <a:pt x="4" y="77"/>
                      <a:pt x="3" y="78"/>
                    </a:cubicBezTo>
                    <a:cubicBezTo>
                      <a:pt x="3" y="78"/>
                      <a:pt x="3" y="79"/>
                      <a:pt x="4" y="79"/>
                    </a:cubicBezTo>
                    <a:cubicBezTo>
                      <a:pt x="5" y="79"/>
                      <a:pt x="5" y="78"/>
                      <a:pt x="6" y="78"/>
                    </a:cubicBezTo>
                    <a:cubicBezTo>
                      <a:pt x="16" y="75"/>
                      <a:pt x="24" y="69"/>
                      <a:pt x="33" y="63"/>
                    </a:cubicBezTo>
                    <a:cubicBezTo>
                      <a:pt x="32" y="64"/>
                      <a:pt x="32" y="64"/>
                      <a:pt x="31" y="64"/>
                    </a:cubicBezTo>
                    <a:cubicBezTo>
                      <a:pt x="23" y="71"/>
                      <a:pt x="13" y="74"/>
                      <a:pt x="5" y="82"/>
                    </a:cubicBezTo>
                    <a:cubicBezTo>
                      <a:pt x="5" y="83"/>
                      <a:pt x="4" y="83"/>
                      <a:pt x="4" y="83"/>
                    </a:cubicBezTo>
                    <a:cubicBezTo>
                      <a:pt x="4" y="84"/>
                      <a:pt x="4" y="85"/>
                      <a:pt x="5" y="85"/>
                    </a:cubicBezTo>
                    <a:cubicBezTo>
                      <a:pt x="5" y="85"/>
                      <a:pt x="5" y="84"/>
                      <a:pt x="5" y="84"/>
                    </a:cubicBezTo>
                    <a:cubicBezTo>
                      <a:pt x="14" y="78"/>
                      <a:pt x="23" y="73"/>
                      <a:pt x="33" y="69"/>
                    </a:cubicBezTo>
                    <a:cubicBezTo>
                      <a:pt x="37" y="67"/>
                      <a:pt x="42" y="65"/>
                      <a:pt x="46" y="62"/>
                    </a:cubicBezTo>
                    <a:cubicBezTo>
                      <a:pt x="32" y="71"/>
                      <a:pt x="17" y="80"/>
                      <a:pt x="4" y="90"/>
                    </a:cubicBezTo>
                    <a:cubicBezTo>
                      <a:pt x="3" y="91"/>
                      <a:pt x="3" y="91"/>
                      <a:pt x="2" y="92"/>
                    </a:cubicBezTo>
                    <a:cubicBezTo>
                      <a:pt x="2" y="92"/>
                      <a:pt x="2" y="93"/>
                      <a:pt x="3" y="93"/>
                    </a:cubicBezTo>
                    <a:cubicBezTo>
                      <a:pt x="3" y="93"/>
                      <a:pt x="3" y="92"/>
                      <a:pt x="4" y="92"/>
                    </a:cubicBezTo>
                    <a:cubicBezTo>
                      <a:pt x="13" y="88"/>
                      <a:pt x="22" y="83"/>
                      <a:pt x="32" y="78"/>
                    </a:cubicBezTo>
                    <a:cubicBezTo>
                      <a:pt x="36" y="76"/>
                      <a:pt x="41" y="73"/>
                      <a:pt x="45" y="71"/>
                    </a:cubicBezTo>
                    <a:cubicBezTo>
                      <a:pt x="46" y="70"/>
                      <a:pt x="47" y="70"/>
                      <a:pt x="48" y="69"/>
                    </a:cubicBezTo>
                    <a:cubicBezTo>
                      <a:pt x="32" y="79"/>
                      <a:pt x="17" y="89"/>
                      <a:pt x="3" y="100"/>
                    </a:cubicBezTo>
                    <a:cubicBezTo>
                      <a:pt x="3" y="100"/>
                      <a:pt x="2" y="100"/>
                      <a:pt x="2" y="100"/>
                    </a:cubicBezTo>
                    <a:cubicBezTo>
                      <a:pt x="2" y="101"/>
                      <a:pt x="2" y="101"/>
                      <a:pt x="3" y="101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11" y="100"/>
                      <a:pt x="18" y="93"/>
                      <a:pt x="25" y="90"/>
                    </a:cubicBezTo>
                    <a:cubicBezTo>
                      <a:pt x="35" y="85"/>
                      <a:pt x="45" y="79"/>
                      <a:pt x="54" y="74"/>
                    </a:cubicBezTo>
                    <a:cubicBezTo>
                      <a:pt x="55" y="74"/>
                      <a:pt x="56" y="73"/>
                      <a:pt x="57" y="73"/>
                    </a:cubicBezTo>
                    <a:cubicBezTo>
                      <a:pt x="58" y="73"/>
                      <a:pt x="58" y="71"/>
                      <a:pt x="57" y="72"/>
                    </a:cubicBezTo>
                    <a:cubicBezTo>
                      <a:pt x="56" y="72"/>
                      <a:pt x="55" y="73"/>
                      <a:pt x="55" y="73"/>
                    </a:cubicBezTo>
                    <a:cubicBezTo>
                      <a:pt x="46" y="77"/>
                      <a:pt x="38" y="81"/>
                      <a:pt x="30" y="85"/>
                    </a:cubicBezTo>
                    <a:cubicBezTo>
                      <a:pt x="26" y="88"/>
                      <a:pt x="21" y="90"/>
                      <a:pt x="17" y="93"/>
                    </a:cubicBezTo>
                    <a:cubicBezTo>
                      <a:pt x="15" y="94"/>
                      <a:pt x="13" y="95"/>
                      <a:pt x="11" y="96"/>
                    </a:cubicBezTo>
                    <a:cubicBezTo>
                      <a:pt x="9" y="98"/>
                      <a:pt x="0" y="103"/>
                      <a:pt x="8" y="98"/>
                    </a:cubicBezTo>
                    <a:cubicBezTo>
                      <a:pt x="17" y="91"/>
                      <a:pt x="27" y="85"/>
                      <a:pt x="37" y="78"/>
                    </a:cubicBezTo>
                    <a:cubicBezTo>
                      <a:pt x="43" y="74"/>
                      <a:pt x="50" y="70"/>
                      <a:pt x="56" y="65"/>
                    </a:cubicBezTo>
                    <a:cubicBezTo>
                      <a:pt x="57" y="65"/>
                      <a:pt x="58" y="64"/>
                      <a:pt x="59" y="63"/>
                    </a:cubicBezTo>
                    <a:cubicBezTo>
                      <a:pt x="59" y="63"/>
                      <a:pt x="59" y="62"/>
                      <a:pt x="58" y="62"/>
                    </a:cubicBezTo>
                    <a:cubicBezTo>
                      <a:pt x="57" y="62"/>
                      <a:pt x="57" y="63"/>
                      <a:pt x="56" y="63"/>
                    </a:cubicBezTo>
                    <a:cubicBezTo>
                      <a:pt x="48" y="68"/>
                      <a:pt x="39" y="72"/>
                      <a:pt x="31" y="77"/>
                    </a:cubicBezTo>
                    <a:cubicBezTo>
                      <a:pt x="26" y="80"/>
                      <a:pt x="22" y="82"/>
                      <a:pt x="17" y="85"/>
                    </a:cubicBezTo>
                    <a:cubicBezTo>
                      <a:pt x="14" y="86"/>
                      <a:pt x="11" y="88"/>
                      <a:pt x="8" y="89"/>
                    </a:cubicBezTo>
                    <a:cubicBezTo>
                      <a:pt x="1" y="92"/>
                      <a:pt x="9" y="88"/>
                      <a:pt x="10" y="88"/>
                    </a:cubicBezTo>
                    <a:cubicBezTo>
                      <a:pt x="26" y="77"/>
                      <a:pt x="42" y="67"/>
                      <a:pt x="58" y="56"/>
                    </a:cubicBezTo>
                    <a:cubicBezTo>
                      <a:pt x="59" y="55"/>
                      <a:pt x="60" y="55"/>
                      <a:pt x="61" y="54"/>
                    </a:cubicBezTo>
                    <a:cubicBezTo>
                      <a:pt x="62" y="53"/>
                      <a:pt x="61" y="52"/>
                      <a:pt x="60" y="53"/>
                    </a:cubicBezTo>
                    <a:cubicBezTo>
                      <a:pt x="60" y="53"/>
                      <a:pt x="59" y="53"/>
                      <a:pt x="59" y="54"/>
                    </a:cubicBezTo>
                    <a:cubicBezTo>
                      <a:pt x="46" y="62"/>
                      <a:pt x="32" y="67"/>
                      <a:pt x="19" y="74"/>
                    </a:cubicBezTo>
                    <a:cubicBezTo>
                      <a:pt x="16" y="76"/>
                      <a:pt x="12" y="78"/>
                      <a:pt x="9" y="80"/>
                    </a:cubicBezTo>
                    <a:cubicBezTo>
                      <a:pt x="10" y="80"/>
                      <a:pt x="10" y="79"/>
                      <a:pt x="10" y="79"/>
                    </a:cubicBezTo>
                    <a:cubicBezTo>
                      <a:pt x="17" y="73"/>
                      <a:pt x="25" y="70"/>
                      <a:pt x="32" y="65"/>
                    </a:cubicBezTo>
                    <a:cubicBezTo>
                      <a:pt x="37" y="62"/>
                      <a:pt x="41" y="59"/>
                      <a:pt x="46" y="55"/>
                    </a:cubicBezTo>
                    <a:cubicBezTo>
                      <a:pt x="51" y="52"/>
                      <a:pt x="56" y="49"/>
                      <a:pt x="61" y="46"/>
                    </a:cubicBezTo>
                    <a:cubicBezTo>
                      <a:pt x="62" y="45"/>
                      <a:pt x="62" y="45"/>
                      <a:pt x="63" y="44"/>
                    </a:cubicBezTo>
                    <a:cubicBezTo>
                      <a:pt x="63" y="43"/>
                      <a:pt x="63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62" y="43"/>
                      <a:pt x="62" y="43"/>
                      <a:pt x="62" y="43"/>
                    </a:cubicBezTo>
                    <a:cubicBezTo>
                      <a:pt x="56" y="46"/>
                      <a:pt x="51" y="50"/>
                      <a:pt x="46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2" name="Freeform 4883"/>
              <p:cNvSpPr>
                <a:spLocks noEditPoints="1"/>
              </p:cNvSpPr>
              <p:nvPr/>
            </p:nvSpPr>
            <p:spPr bwMode="auto">
              <a:xfrm>
                <a:off x="-3148807" y="2116137"/>
                <a:ext cx="182563" cy="465138"/>
              </a:xfrm>
              <a:custGeom>
                <a:avLst/>
                <a:gdLst>
                  <a:gd name="T0" fmla="*/ 53 w 66"/>
                  <a:gd name="T1" fmla="*/ 6 h 168"/>
                  <a:gd name="T2" fmla="*/ 12 w 66"/>
                  <a:gd name="T3" fmla="*/ 31 h 168"/>
                  <a:gd name="T4" fmla="*/ 12 w 66"/>
                  <a:gd name="T5" fmla="*/ 35 h 168"/>
                  <a:gd name="T6" fmla="*/ 57 w 66"/>
                  <a:gd name="T7" fmla="*/ 18 h 168"/>
                  <a:gd name="T8" fmla="*/ 12 w 66"/>
                  <a:gd name="T9" fmla="*/ 45 h 168"/>
                  <a:gd name="T10" fmla="*/ 12 w 66"/>
                  <a:gd name="T11" fmla="*/ 52 h 168"/>
                  <a:gd name="T12" fmla="*/ 12 w 66"/>
                  <a:gd name="T13" fmla="*/ 59 h 168"/>
                  <a:gd name="T14" fmla="*/ 12 w 66"/>
                  <a:gd name="T15" fmla="*/ 65 h 168"/>
                  <a:gd name="T16" fmla="*/ 14 w 66"/>
                  <a:gd name="T17" fmla="*/ 68 h 168"/>
                  <a:gd name="T18" fmla="*/ 51 w 66"/>
                  <a:gd name="T19" fmla="*/ 53 h 168"/>
                  <a:gd name="T20" fmla="*/ 12 w 66"/>
                  <a:gd name="T21" fmla="*/ 76 h 168"/>
                  <a:gd name="T22" fmla="*/ 33 w 66"/>
                  <a:gd name="T23" fmla="*/ 73 h 168"/>
                  <a:gd name="T24" fmla="*/ 11 w 66"/>
                  <a:gd name="T25" fmla="*/ 90 h 168"/>
                  <a:gd name="T26" fmla="*/ 9 w 66"/>
                  <a:gd name="T27" fmla="*/ 97 h 168"/>
                  <a:gd name="T28" fmla="*/ 7 w 66"/>
                  <a:gd name="T29" fmla="*/ 105 h 168"/>
                  <a:gd name="T30" fmla="*/ 47 w 66"/>
                  <a:gd name="T31" fmla="*/ 90 h 168"/>
                  <a:gd name="T32" fmla="*/ 41 w 66"/>
                  <a:gd name="T33" fmla="*/ 99 h 168"/>
                  <a:gd name="T34" fmla="*/ 28 w 66"/>
                  <a:gd name="T35" fmla="*/ 116 h 168"/>
                  <a:gd name="T36" fmla="*/ 4 w 66"/>
                  <a:gd name="T37" fmla="*/ 135 h 168"/>
                  <a:gd name="T38" fmla="*/ 5 w 66"/>
                  <a:gd name="T39" fmla="*/ 144 h 168"/>
                  <a:gd name="T40" fmla="*/ 40 w 66"/>
                  <a:gd name="T41" fmla="*/ 132 h 168"/>
                  <a:gd name="T42" fmla="*/ 17 w 66"/>
                  <a:gd name="T43" fmla="*/ 161 h 168"/>
                  <a:gd name="T44" fmla="*/ 24 w 66"/>
                  <a:gd name="T45" fmla="*/ 165 h 168"/>
                  <a:gd name="T46" fmla="*/ 38 w 66"/>
                  <a:gd name="T47" fmla="*/ 163 h 168"/>
                  <a:gd name="T48" fmla="*/ 45 w 66"/>
                  <a:gd name="T49" fmla="*/ 160 h 168"/>
                  <a:gd name="T50" fmla="*/ 26 w 66"/>
                  <a:gd name="T51" fmla="*/ 164 h 168"/>
                  <a:gd name="T52" fmla="*/ 57 w 66"/>
                  <a:gd name="T53" fmla="*/ 135 h 168"/>
                  <a:gd name="T54" fmla="*/ 56 w 66"/>
                  <a:gd name="T55" fmla="*/ 126 h 168"/>
                  <a:gd name="T56" fmla="*/ 57 w 66"/>
                  <a:gd name="T57" fmla="*/ 119 h 168"/>
                  <a:gd name="T58" fmla="*/ 11 w 66"/>
                  <a:gd name="T59" fmla="*/ 148 h 168"/>
                  <a:gd name="T60" fmla="*/ 21 w 66"/>
                  <a:gd name="T61" fmla="*/ 135 h 168"/>
                  <a:gd name="T62" fmla="*/ 11 w 66"/>
                  <a:gd name="T63" fmla="*/ 132 h 168"/>
                  <a:gd name="T64" fmla="*/ 53 w 66"/>
                  <a:gd name="T65" fmla="*/ 99 h 168"/>
                  <a:gd name="T66" fmla="*/ 53 w 66"/>
                  <a:gd name="T67" fmla="*/ 94 h 168"/>
                  <a:gd name="T68" fmla="*/ 7 w 66"/>
                  <a:gd name="T69" fmla="*/ 116 h 168"/>
                  <a:gd name="T70" fmla="*/ 54 w 66"/>
                  <a:gd name="T71" fmla="*/ 84 h 168"/>
                  <a:gd name="T72" fmla="*/ 56 w 66"/>
                  <a:gd name="T73" fmla="*/ 75 h 168"/>
                  <a:gd name="T74" fmla="*/ 59 w 66"/>
                  <a:gd name="T75" fmla="*/ 70 h 168"/>
                  <a:gd name="T76" fmla="*/ 58 w 66"/>
                  <a:gd name="T77" fmla="*/ 64 h 168"/>
                  <a:gd name="T78" fmla="*/ 32 w 66"/>
                  <a:gd name="T79" fmla="*/ 71 h 168"/>
                  <a:gd name="T80" fmla="*/ 53 w 66"/>
                  <a:gd name="T81" fmla="*/ 59 h 168"/>
                  <a:gd name="T82" fmla="*/ 60 w 66"/>
                  <a:gd name="T83" fmla="*/ 51 h 168"/>
                  <a:gd name="T84" fmla="*/ 62 w 66"/>
                  <a:gd name="T85" fmla="*/ 45 h 168"/>
                  <a:gd name="T86" fmla="*/ 47 w 66"/>
                  <a:gd name="T87" fmla="*/ 46 h 168"/>
                  <a:gd name="T88" fmla="*/ 62 w 66"/>
                  <a:gd name="T89" fmla="*/ 38 h 168"/>
                  <a:gd name="T90" fmla="*/ 56 w 66"/>
                  <a:gd name="T91" fmla="*/ 36 h 168"/>
                  <a:gd name="T92" fmla="*/ 54 w 66"/>
                  <a:gd name="T93" fmla="*/ 35 h 168"/>
                  <a:gd name="T94" fmla="*/ 58 w 66"/>
                  <a:gd name="T95" fmla="*/ 27 h 168"/>
                  <a:gd name="T96" fmla="*/ 57 w 66"/>
                  <a:gd name="T97" fmla="*/ 26 h 168"/>
                  <a:gd name="T98" fmla="*/ 63 w 66"/>
                  <a:gd name="T99" fmla="*/ 15 h 168"/>
                  <a:gd name="T100" fmla="*/ 64 w 66"/>
                  <a:gd name="T101" fmla="*/ 11 h 168"/>
                  <a:gd name="T102" fmla="*/ 18 w 66"/>
                  <a:gd name="T103" fmla="*/ 26 h 168"/>
                  <a:gd name="T104" fmla="*/ 13 w 66"/>
                  <a:gd name="T105" fmla="*/ 22 h 168"/>
                  <a:gd name="T106" fmla="*/ 52 w 66"/>
                  <a:gd name="T107" fmla="*/ 115 h 168"/>
                  <a:gd name="T108" fmla="*/ 8 w 66"/>
                  <a:gd name="T109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6" h="168">
                    <a:moveTo>
                      <a:pt x="13" y="22"/>
                    </a:moveTo>
                    <a:cubicBezTo>
                      <a:pt x="13" y="22"/>
                      <a:pt x="13" y="22"/>
                      <a:pt x="13" y="22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22" y="18"/>
                      <a:pt x="32" y="15"/>
                      <a:pt x="42" y="12"/>
                    </a:cubicBezTo>
                    <a:cubicBezTo>
                      <a:pt x="46" y="10"/>
                      <a:pt x="49" y="8"/>
                      <a:pt x="53" y="6"/>
                    </a:cubicBezTo>
                    <a:cubicBezTo>
                      <a:pt x="56" y="5"/>
                      <a:pt x="59" y="4"/>
                      <a:pt x="62" y="2"/>
                    </a:cubicBezTo>
                    <a:cubicBezTo>
                      <a:pt x="60" y="3"/>
                      <a:pt x="58" y="5"/>
                      <a:pt x="56" y="6"/>
                    </a:cubicBezTo>
                    <a:cubicBezTo>
                      <a:pt x="42" y="15"/>
                      <a:pt x="26" y="19"/>
                      <a:pt x="13" y="29"/>
                    </a:cubicBezTo>
                    <a:cubicBezTo>
                      <a:pt x="12" y="30"/>
                      <a:pt x="11" y="30"/>
                      <a:pt x="10" y="31"/>
                    </a:cubicBezTo>
                    <a:cubicBezTo>
                      <a:pt x="10" y="31"/>
                      <a:pt x="11" y="32"/>
                      <a:pt x="11" y="32"/>
                    </a:cubicBezTo>
                    <a:cubicBezTo>
                      <a:pt x="12" y="32"/>
                      <a:pt x="12" y="32"/>
                      <a:pt x="12" y="31"/>
                    </a:cubicBezTo>
                    <a:cubicBezTo>
                      <a:pt x="21" y="27"/>
                      <a:pt x="30" y="22"/>
                      <a:pt x="40" y="19"/>
                    </a:cubicBezTo>
                    <a:cubicBezTo>
                      <a:pt x="47" y="16"/>
                      <a:pt x="56" y="15"/>
                      <a:pt x="61" y="11"/>
                    </a:cubicBezTo>
                    <a:cubicBezTo>
                      <a:pt x="54" y="16"/>
                      <a:pt x="45" y="19"/>
                      <a:pt x="37" y="22"/>
                    </a:cubicBezTo>
                    <a:cubicBezTo>
                      <a:pt x="29" y="25"/>
                      <a:pt x="22" y="29"/>
                      <a:pt x="15" y="33"/>
                    </a:cubicBezTo>
                    <a:cubicBezTo>
                      <a:pt x="15" y="33"/>
                      <a:pt x="14" y="33"/>
                      <a:pt x="14" y="34"/>
                    </a:cubicBezTo>
                    <a:cubicBezTo>
                      <a:pt x="13" y="34"/>
                      <a:pt x="13" y="34"/>
                      <a:pt x="12" y="35"/>
                    </a:cubicBezTo>
                    <a:cubicBezTo>
                      <a:pt x="12" y="35"/>
                      <a:pt x="11" y="35"/>
                      <a:pt x="11" y="35"/>
                    </a:cubicBezTo>
                    <a:cubicBezTo>
                      <a:pt x="10" y="36"/>
                      <a:pt x="11" y="37"/>
                      <a:pt x="12" y="37"/>
                    </a:cubicBezTo>
                    <a:cubicBezTo>
                      <a:pt x="12" y="37"/>
                      <a:pt x="12" y="36"/>
                      <a:pt x="12" y="36"/>
                    </a:cubicBezTo>
                    <a:cubicBezTo>
                      <a:pt x="21" y="32"/>
                      <a:pt x="30" y="28"/>
                      <a:pt x="40" y="24"/>
                    </a:cubicBezTo>
                    <a:cubicBezTo>
                      <a:pt x="43" y="23"/>
                      <a:pt x="47" y="21"/>
                      <a:pt x="51" y="20"/>
                    </a:cubicBezTo>
                    <a:cubicBezTo>
                      <a:pt x="53" y="19"/>
                      <a:pt x="55" y="19"/>
                      <a:pt x="57" y="18"/>
                    </a:cubicBezTo>
                    <a:cubicBezTo>
                      <a:pt x="58" y="18"/>
                      <a:pt x="59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43" y="27"/>
                      <a:pt x="25" y="33"/>
                      <a:pt x="12" y="43"/>
                    </a:cubicBezTo>
                    <a:cubicBezTo>
                      <a:pt x="11" y="44"/>
                      <a:pt x="11" y="44"/>
                      <a:pt x="10" y="44"/>
                    </a:cubicBezTo>
                    <a:cubicBezTo>
                      <a:pt x="10" y="45"/>
                      <a:pt x="11" y="46"/>
                      <a:pt x="11" y="45"/>
                    </a:cubicBezTo>
                    <a:cubicBezTo>
                      <a:pt x="11" y="45"/>
                      <a:pt x="12" y="45"/>
                      <a:pt x="12" y="45"/>
                    </a:cubicBezTo>
                    <a:cubicBezTo>
                      <a:pt x="23" y="39"/>
                      <a:pt x="35" y="35"/>
                      <a:pt x="46" y="31"/>
                    </a:cubicBezTo>
                    <a:cubicBezTo>
                      <a:pt x="43" y="33"/>
                      <a:pt x="40" y="34"/>
                      <a:pt x="37" y="36"/>
                    </a:cubicBezTo>
                    <a:cubicBezTo>
                      <a:pt x="29" y="41"/>
                      <a:pt x="20" y="45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21" y="50"/>
                      <a:pt x="29" y="46"/>
                      <a:pt x="37" y="43"/>
                    </a:cubicBezTo>
                    <a:cubicBezTo>
                      <a:pt x="40" y="41"/>
                      <a:pt x="44" y="40"/>
                      <a:pt x="47" y="39"/>
                    </a:cubicBezTo>
                    <a:cubicBezTo>
                      <a:pt x="45" y="40"/>
                      <a:pt x="42" y="42"/>
                      <a:pt x="39" y="44"/>
                    </a:cubicBezTo>
                    <a:cubicBezTo>
                      <a:pt x="31" y="49"/>
                      <a:pt x="23" y="53"/>
                      <a:pt x="15" y="57"/>
                    </a:cubicBezTo>
                    <a:cubicBezTo>
                      <a:pt x="14" y="57"/>
                      <a:pt x="13" y="58"/>
                      <a:pt x="13" y="58"/>
                    </a:cubicBezTo>
                    <a:cubicBezTo>
                      <a:pt x="13" y="58"/>
                      <a:pt x="12" y="59"/>
                      <a:pt x="12" y="59"/>
                    </a:cubicBezTo>
                    <a:cubicBezTo>
                      <a:pt x="11" y="59"/>
                      <a:pt x="11" y="59"/>
                      <a:pt x="10" y="60"/>
                    </a:cubicBezTo>
                    <a:cubicBezTo>
                      <a:pt x="9" y="60"/>
                      <a:pt x="10" y="61"/>
                      <a:pt x="11" y="61"/>
                    </a:cubicBezTo>
                    <a:cubicBezTo>
                      <a:pt x="11" y="61"/>
                      <a:pt x="11" y="61"/>
                      <a:pt x="12" y="60"/>
                    </a:cubicBezTo>
                    <a:cubicBezTo>
                      <a:pt x="21" y="56"/>
                      <a:pt x="31" y="52"/>
                      <a:pt x="41" y="48"/>
                    </a:cubicBezTo>
                    <a:cubicBezTo>
                      <a:pt x="40" y="49"/>
                      <a:pt x="39" y="49"/>
                      <a:pt x="39" y="50"/>
                    </a:cubicBezTo>
                    <a:cubicBezTo>
                      <a:pt x="30" y="55"/>
                      <a:pt x="20" y="59"/>
                      <a:pt x="12" y="65"/>
                    </a:cubicBezTo>
                    <a:cubicBezTo>
                      <a:pt x="11" y="65"/>
                      <a:pt x="11" y="65"/>
                      <a:pt x="11" y="66"/>
                    </a:cubicBezTo>
                    <a:cubicBezTo>
                      <a:pt x="10" y="66"/>
                      <a:pt x="10" y="67"/>
                      <a:pt x="11" y="67"/>
                    </a:cubicBezTo>
                    <a:cubicBezTo>
                      <a:pt x="11" y="67"/>
                      <a:pt x="12" y="67"/>
                      <a:pt x="12" y="66"/>
                    </a:cubicBezTo>
                    <a:cubicBezTo>
                      <a:pt x="28" y="60"/>
                      <a:pt x="44" y="53"/>
                      <a:pt x="60" y="46"/>
                    </a:cubicBezTo>
                    <a:cubicBezTo>
                      <a:pt x="45" y="53"/>
                      <a:pt x="31" y="60"/>
                      <a:pt x="16" y="67"/>
                    </a:cubicBezTo>
                    <a:cubicBezTo>
                      <a:pt x="14" y="67"/>
                      <a:pt x="14" y="68"/>
                      <a:pt x="14" y="68"/>
                    </a:cubicBezTo>
                    <a:cubicBezTo>
                      <a:pt x="13" y="69"/>
                      <a:pt x="12" y="69"/>
                      <a:pt x="12" y="69"/>
                    </a:cubicBezTo>
                    <a:cubicBezTo>
                      <a:pt x="12" y="69"/>
                      <a:pt x="11" y="69"/>
                      <a:pt x="11" y="70"/>
                    </a:cubicBezTo>
                    <a:cubicBezTo>
                      <a:pt x="10" y="70"/>
                      <a:pt x="11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20" y="67"/>
                      <a:pt x="28" y="63"/>
                      <a:pt x="37" y="59"/>
                    </a:cubicBezTo>
                    <a:cubicBezTo>
                      <a:pt x="41" y="57"/>
                      <a:pt x="46" y="55"/>
                      <a:pt x="51" y="53"/>
                    </a:cubicBezTo>
                    <a:cubicBezTo>
                      <a:pt x="52" y="53"/>
                      <a:pt x="53" y="52"/>
                      <a:pt x="54" y="52"/>
                    </a:cubicBezTo>
                    <a:cubicBezTo>
                      <a:pt x="47" y="55"/>
                      <a:pt x="40" y="59"/>
                      <a:pt x="33" y="63"/>
                    </a:cubicBezTo>
                    <a:cubicBezTo>
                      <a:pt x="26" y="67"/>
                      <a:pt x="18" y="70"/>
                      <a:pt x="12" y="74"/>
                    </a:cubicBezTo>
                    <a:cubicBezTo>
                      <a:pt x="12" y="75"/>
                      <a:pt x="11" y="75"/>
                      <a:pt x="11" y="75"/>
                    </a:cubicBezTo>
                    <a:cubicBezTo>
                      <a:pt x="11" y="75"/>
                      <a:pt x="11" y="76"/>
                      <a:pt x="12" y="76"/>
                    </a:cubicBezTo>
                    <a:cubicBezTo>
                      <a:pt x="12" y="76"/>
                      <a:pt x="12" y="76"/>
                      <a:pt x="12" y="76"/>
                    </a:cubicBezTo>
                    <a:cubicBezTo>
                      <a:pt x="19" y="75"/>
                      <a:pt x="26" y="72"/>
                      <a:pt x="33" y="69"/>
                    </a:cubicBezTo>
                    <a:cubicBezTo>
                      <a:pt x="26" y="73"/>
                      <a:pt x="18" y="76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9" y="83"/>
                      <a:pt x="10" y="84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9" y="80"/>
                      <a:pt x="25" y="76"/>
                      <a:pt x="33" y="73"/>
                    </a:cubicBezTo>
                    <a:cubicBezTo>
                      <a:pt x="37" y="72"/>
                      <a:pt x="42" y="70"/>
                      <a:pt x="47" y="68"/>
                    </a:cubicBezTo>
                    <a:cubicBezTo>
                      <a:pt x="43" y="70"/>
                      <a:pt x="39" y="72"/>
                      <a:pt x="35" y="74"/>
                    </a:cubicBezTo>
                    <a:cubicBezTo>
                      <a:pt x="27" y="79"/>
                      <a:pt x="19" y="83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0" y="89"/>
                      <a:pt x="10" y="90"/>
                      <a:pt x="11" y="90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8" y="89"/>
                      <a:pt x="25" y="85"/>
                      <a:pt x="31" y="81"/>
                    </a:cubicBezTo>
                    <a:cubicBezTo>
                      <a:pt x="35" y="78"/>
                      <a:pt x="39" y="77"/>
                      <a:pt x="44" y="75"/>
                    </a:cubicBezTo>
                    <a:cubicBezTo>
                      <a:pt x="38" y="78"/>
                      <a:pt x="33" y="81"/>
                      <a:pt x="28" y="84"/>
                    </a:cubicBezTo>
                    <a:cubicBezTo>
                      <a:pt x="22" y="88"/>
                      <a:pt x="16" y="90"/>
                      <a:pt x="11" y="94"/>
                    </a:cubicBezTo>
                    <a:cubicBezTo>
                      <a:pt x="10" y="95"/>
                      <a:pt x="9" y="95"/>
                      <a:pt x="9" y="96"/>
                    </a:cubicBezTo>
                    <a:cubicBezTo>
                      <a:pt x="8" y="96"/>
                      <a:pt x="9" y="97"/>
                      <a:pt x="9" y="97"/>
                    </a:cubicBezTo>
                    <a:cubicBezTo>
                      <a:pt x="10" y="97"/>
                      <a:pt x="10" y="97"/>
                      <a:pt x="10" y="96"/>
                    </a:cubicBezTo>
                    <a:cubicBezTo>
                      <a:pt x="26" y="92"/>
                      <a:pt x="39" y="81"/>
                      <a:pt x="54" y="77"/>
                    </a:cubicBezTo>
                    <a:cubicBezTo>
                      <a:pt x="51" y="78"/>
                      <a:pt x="48" y="81"/>
                      <a:pt x="45" y="83"/>
                    </a:cubicBezTo>
                    <a:cubicBezTo>
                      <a:pt x="41" y="85"/>
                      <a:pt x="37" y="88"/>
                      <a:pt x="32" y="90"/>
                    </a:cubicBezTo>
                    <a:cubicBezTo>
                      <a:pt x="24" y="94"/>
                      <a:pt x="17" y="99"/>
                      <a:pt x="9" y="104"/>
                    </a:cubicBezTo>
                    <a:cubicBezTo>
                      <a:pt x="9" y="104"/>
                      <a:pt x="8" y="105"/>
                      <a:pt x="7" y="105"/>
                    </a:cubicBezTo>
                    <a:cubicBezTo>
                      <a:pt x="6" y="106"/>
                      <a:pt x="7" y="107"/>
                      <a:pt x="8" y="107"/>
                    </a:cubicBezTo>
                    <a:cubicBezTo>
                      <a:pt x="8" y="107"/>
                      <a:pt x="8" y="106"/>
                      <a:pt x="9" y="106"/>
                    </a:cubicBezTo>
                    <a:cubicBezTo>
                      <a:pt x="16" y="104"/>
                      <a:pt x="23" y="99"/>
                      <a:pt x="30" y="96"/>
                    </a:cubicBezTo>
                    <a:cubicBezTo>
                      <a:pt x="35" y="93"/>
                      <a:pt x="39" y="92"/>
                      <a:pt x="44" y="89"/>
                    </a:cubicBezTo>
                    <a:cubicBezTo>
                      <a:pt x="47" y="88"/>
                      <a:pt x="50" y="87"/>
                      <a:pt x="53" y="86"/>
                    </a:cubicBezTo>
                    <a:cubicBezTo>
                      <a:pt x="55" y="85"/>
                      <a:pt x="45" y="92"/>
                      <a:pt x="47" y="90"/>
                    </a:cubicBezTo>
                    <a:cubicBezTo>
                      <a:pt x="35" y="99"/>
                      <a:pt x="19" y="104"/>
                      <a:pt x="7" y="114"/>
                    </a:cubicBezTo>
                    <a:cubicBezTo>
                      <a:pt x="6" y="115"/>
                      <a:pt x="5" y="116"/>
                      <a:pt x="3" y="117"/>
                    </a:cubicBezTo>
                    <a:cubicBezTo>
                      <a:pt x="3" y="118"/>
                      <a:pt x="4" y="118"/>
                      <a:pt x="4" y="118"/>
                    </a:cubicBezTo>
                    <a:cubicBezTo>
                      <a:pt x="5" y="118"/>
                      <a:pt x="6" y="117"/>
                      <a:pt x="6" y="117"/>
                    </a:cubicBezTo>
                    <a:cubicBezTo>
                      <a:pt x="14" y="114"/>
                      <a:pt x="21" y="110"/>
                      <a:pt x="29" y="107"/>
                    </a:cubicBezTo>
                    <a:cubicBezTo>
                      <a:pt x="33" y="104"/>
                      <a:pt x="37" y="102"/>
                      <a:pt x="41" y="99"/>
                    </a:cubicBezTo>
                    <a:cubicBezTo>
                      <a:pt x="44" y="98"/>
                      <a:pt x="58" y="90"/>
                      <a:pt x="47" y="98"/>
                    </a:cubicBezTo>
                    <a:cubicBezTo>
                      <a:pt x="33" y="108"/>
                      <a:pt x="18" y="115"/>
                      <a:pt x="5" y="125"/>
                    </a:cubicBezTo>
                    <a:cubicBezTo>
                      <a:pt x="4" y="126"/>
                      <a:pt x="3" y="127"/>
                      <a:pt x="2" y="127"/>
                    </a:cubicBezTo>
                    <a:cubicBezTo>
                      <a:pt x="1" y="128"/>
                      <a:pt x="2" y="129"/>
                      <a:pt x="2" y="129"/>
                    </a:cubicBezTo>
                    <a:cubicBezTo>
                      <a:pt x="3" y="128"/>
                      <a:pt x="4" y="128"/>
                      <a:pt x="4" y="128"/>
                    </a:cubicBezTo>
                    <a:cubicBezTo>
                      <a:pt x="13" y="126"/>
                      <a:pt x="21" y="121"/>
                      <a:pt x="28" y="116"/>
                    </a:cubicBezTo>
                    <a:cubicBezTo>
                      <a:pt x="33" y="113"/>
                      <a:pt x="37" y="111"/>
                      <a:pt x="42" y="108"/>
                    </a:cubicBezTo>
                    <a:cubicBezTo>
                      <a:pt x="44" y="107"/>
                      <a:pt x="46" y="105"/>
                      <a:pt x="48" y="104"/>
                    </a:cubicBezTo>
                    <a:cubicBezTo>
                      <a:pt x="49" y="103"/>
                      <a:pt x="55" y="98"/>
                      <a:pt x="52" y="102"/>
                    </a:cubicBezTo>
                    <a:cubicBezTo>
                      <a:pt x="48" y="106"/>
                      <a:pt x="42" y="109"/>
                      <a:pt x="37" y="111"/>
                    </a:cubicBezTo>
                    <a:cubicBezTo>
                      <a:pt x="32" y="114"/>
                      <a:pt x="28" y="118"/>
                      <a:pt x="23" y="121"/>
                    </a:cubicBezTo>
                    <a:cubicBezTo>
                      <a:pt x="17" y="126"/>
                      <a:pt x="10" y="130"/>
                      <a:pt x="4" y="135"/>
                    </a:cubicBezTo>
                    <a:cubicBezTo>
                      <a:pt x="3" y="136"/>
                      <a:pt x="2" y="137"/>
                      <a:pt x="1" y="138"/>
                    </a:cubicBezTo>
                    <a:cubicBezTo>
                      <a:pt x="1" y="138"/>
                      <a:pt x="1" y="139"/>
                      <a:pt x="2" y="139"/>
                    </a:cubicBezTo>
                    <a:cubicBezTo>
                      <a:pt x="3" y="139"/>
                      <a:pt x="3" y="138"/>
                      <a:pt x="4" y="138"/>
                    </a:cubicBezTo>
                    <a:cubicBezTo>
                      <a:pt x="21" y="129"/>
                      <a:pt x="36" y="116"/>
                      <a:pt x="53" y="106"/>
                    </a:cubicBezTo>
                    <a:cubicBezTo>
                      <a:pt x="46" y="110"/>
                      <a:pt x="39" y="118"/>
                      <a:pt x="33" y="124"/>
                    </a:cubicBezTo>
                    <a:cubicBezTo>
                      <a:pt x="25" y="131"/>
                      <a:pt x="15" y="139"/>
                      <a:pt x="5" y="144"/>
                    </a:cubicBezTo>
                    <a:cubicBezTo>
                      <a:pt x="5" y="145"/>
                      <a:pt x="5" y="146"/>
                      <a:pt x="6" y="145"/>
                    </a:cubicBezTo>
                    <a:cubicBezTo>
                      <a:pt x="13" y="143"/>
                      <a:pt x="20" y="139"/>
                      <a:pt x="27" y="134"/>
                    </a:cubicBezTo>
                    <a:cubicBezTo>
                      <a:pt x="20" y="139"/>
                      <a:pt x="14" y="144"/>
                      <a:pt x="8" y="149"/>
                    </a:cubicBezTo>
                    <a:cubicBezTo>
                      <a:pt x="7" y="150"/>
                      <a:pt x="7" y="151"/>
                      <a:pt x="8" y="151"/>
                    </a:cubicBezTo>
                    <a:cubicBezTo>
                      <a:pt x="15" y="149"/>
                      <a:pt x="23" y="143"/>
                      <a:pt x="29" y="139"/>
                    </a:cubicBezTo>
                    <a:cubicBezTo>
                      <a:pt x="33" y="136"/>
                      <a:pt x="36" y="134"/>
                      <a:pt x="40" y="132"/>
                    </a:cubicBezTo>
                    <a:cubicBezTo>
                      <a:pt x="37" y="134"/>
                      <a:pt x="34" y="136"/>
                      <a:pt x="31" y="138"/>
                    </a:cubicBezTo>
                    <a:cubicBezTo>
                      <a:pt x="25" y="144"/>
                      <a:pt x="16" y="148"/>
                      <a:pt x="11" y="155"/>
                    </a:cubicBezTo>
                    <a:cubicBezTo>
                      <a:pt x="10" y="156"/>
                      <a:pt x="11" y="157"/>
                      <a:pt x="12" y="156"/>
                    </a:cubicBezTo>
                    <a:cubicBezTo>
                      <a:pt x="27" y="149"/>
                      <a:pt x="40" y="138"/>
                      <a:pt x="54" y="129"/>
                    </a:cubicBezTo>
                    <a:cubicBezTo>
                      <a:pt x="49" y="132"/>
                      <a:pt x="42" y="139"/>
                      <a:pt x="36" y="143"/>
                    </a:cubicBezTo>
                    <a:cubicBezTo>
                      <a:pt x="29" y="148"/>
                      <a:pt x="25" y="156"/>
                      <a:pt x="17" y="161"/>
                    </a:cubicBezTo>
                    <a:cubicBezTo>
                      <a:pt x="17" y="161"/>
                      <a:pt x="17" y="162"/>
                      <a:pt x="18" y="162"/>
                    </a:cubicBezTo>
                    <a:cubicBezTo>
                      <a:pt x="23" y="160"/>
                      <a:pt x="28" y="157"/>
                      <a:pt x="32" y="154"/>
                    </a:cubicBezTo>
                    <a:cubicBezTo>
                      <a:pt x="38" y="149"/>
                      <a:pt x="45" y="144"/>
                      <a:pt x="52" y="139"/>
                    </a:cubicBezTo>
                    <a:cubicBezTo>
                      <a:pt x="54" y="138"/>
                      <a:pt x="59" y="133"/>
                      <a:pt x="54" y="138"/>
                    </a:cubicBezTo>
                    <a:cubicBezTo>
                      <a:pt x="51" y="141"/>
                      <a:pt x="48" y="144"/>
                      <a:pt x="44" y="147"/>
                    </a:cubicBezTo>
                    <a:cubicBezTo>
                      <a:pt x="38" y="153"/>
                      <a:pt x="30" y="159"/>
                      <a:pt x="24" y="165"/>
                    </a:cubicBezTo>
                    <a:cubicBezTo>
                      <a:pt x="24" y="165"/>
                      <a:pt x="24" y="165"/>
                      <a:pt x="24" y="166"/>
                    </a:cubicBezTo>
                    <a:cubicBezTo>
                      <a:pt x="24" y="166"/>
                      <a:pt x="24" y="166"/>
                      <a:pt x="24" y="166"/>
                    </a:cubicBezTo>
                    <a:cubicBezTo>
                      <a:pt x="25" y="166"/>
                      <a:pt x="25" y="166"/>
                      <a:pt x="25" y="166"/>
                    </a:cubicBezTo>
                    <a:cubicBezTo>
                      <a:pt x="33" y="164"/>
                      <a:pt x="39" y="159"/>
                      <a:pt x="45" y="153"/>
                    </a:cubicBezTo>
                    <a:cubicBezTo>
                      <a:pt x="46" y="152"/>
                      <a:pt x="57" y="141"/>
                      <a:pt x="52" y="148"/>
                    </a:cubicBezTo>
                    <a:cubicBezTo>
                      <a:pt x="49" y="154"/>
                      <a:pt x="42" y="159"/>
                      <a:pt x="38" y="163"/>
                    </a:cubicBezTo>
                    <a:cubicBezTo>
                      <a:pt x="37" y="164"/>
                      <a:pt x="38" y="165"/>
                      <a:pt x="38" y="164"/>
                    </a:cubicBezTo>
                    <a:cubicBezTo>
                      <a:pt x="44" y="164"/>
                      <a:pt x="48" y="159"/>
                      <a:pt x="52" y="155"/>
                    </a:cubicBezTo>
                    <a:cubicBezTo>
                      <a:pt x="52" y="155"/>
                      <a:pt x="52" y="155"/>
                      <a:pt x="52" y="155"/>
                    </a:cubicBezTo>
                    <a:cubicBezTo>
                      <a:pt x="53" y="155"/>
                      <a:pt x="53" y="155"/>
                      <a:pt x="53" y="155"/>
                    </a:cubicBezTo>
                    <a:cubicBezTo>
                      <a:pt x="53" y="154"/>
                      <a:pt x="52" y="154"/>
                      <a:pt x="51" y="154"/>
                    </a:cubicBezTo>
                    <a:cubicBezTo>
                      <a:pt x="49" y="156"/>
                      <a:pt x="47" y="158"/>
                      <a:pt x="45" y="160"/>
                    </a:cubicBezTo>
                    <a:cubicBezTo>
                      <a:pt x="35" y="168"/>
                      <a:pt x="42" y="161"/>
                      <a:pt x="44" y="159"/>
                    </a:cubicBezTo>
                    <a:cubicBezTo>
                      <a:pt x="49" y="155"/>
                      <a:pt x="53" y="150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4"/>
                      <a:pt x="56" y="144"/>
                    </a:cubicBezTo>
                    <a:cubicBezTo>
                      <a:pt x="56" y="144"/>
                      <a:pt x="56" y="143"/>
                      <a:pt x="55" y="144"/>
                    </a:cubicBezTo>
                    <a:cubicBezTo>
                      <a:pt x="45" y="150"/>
                      <a:pt x="38" y="161"/>
                      <a:pt x="26" y="164"/>
                    </a:cubicBezTo>
                    <a:cubicBezTo>
                      <a:pt x="28" y="164"/>
                      <a:pt x="30" y="161"/>
                      <a:pt x="31" y="160"/>
                    </a:cubicBezTo>
                    <a:cubicBezTo>
                      <a:pt x="34" y="157"/>
                      <a:pt x="38" y="154"/>
                      <a:pt x="41" y="152"/>
                    </a:cubicBezTo>
                    <a:cubicBezTo>
                      <a:pt x="46" y="147"/>
                      <a:pt x="52" y="142"/>
                      <a:pt x="57" y="137"/>
                    </a:cubicBezTo>
                    <a:cubicBezTo>
                      <a:pt x="57" y="136"/>
                      <a:pt x="58" y="136"/>
                      <a:pt x="59" y="135"/>
                    </a:cubicBezTo>
                    <a:cubicBezTo>
                      <a:pt x="59" y="134"/>
                      <a:pt x="59" y="133"/>
                      <a:pt x="58" y="134"/>
                    </a:cubicBezTo>
                    <a:cubicBezTo>
                      <a:pt x="58" y="134"/>
                      <a:pt x="57" y="134"/>
                      <a:pt x="57" y="135"/>
                    </a:cubicBezTo>
                    <a:cubicBezTo>
                      <a:pt x="50" y="139"/>
                      <a:pt x="44" y="144"/>
                      <a:pt x="38" y="148"/>
                    </a:cubicBezTo>
                    <a:cubicBezTo>
                      <a:pt x="32" y="151"/>
                      <a:pt x="25" y="156"/>
                      <a:pt x="20" y="160"/>
                    </a:cubicBezTo>
                    <a:cubicBezTo>
                      <a:pt x="26" y="155"/>
                      <a:pt x="31" y="149"/>
                      <a:pt x="37" y="144"/>
                    </a:cubicBezTo>
                    <a:cubicBezTo>
                      <a:pt x="44" y="139"/>
                      <a:pt x="50" y="134"/>
                      <a:pt x="56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6" y="126"/>
                    </a:cubicBezTo>
                    <a:cubicBezTo>
                      <a:pt x="56" y="126"/>
                      <a:pt x="56" y="126"/>
                      <a:pt x="56" y="126"/>
                    </a:cubicBezTo>
                    <a:cubicBezTo>
                      <a:pt x="49" y="131"/>
                      <a:pt x="41" y="136"/>
                      <a:pt x="34" y="141"/>
                    </a:cubicBezTo>
                    <a:cubicBezTo>
                      <a:pt x="30" y="144"/>
                      <a:pt x="26" y="147"/>
                      <a:pt x="21" y="150"/>
                    </a:cubicBezTo>
                    <a:cubicBezTo>
                      <a:pt x="19" y="151"/>
                      <a:pt x="10" y="157"/>
                      <a:pt x="17" y="151"/>
                    </a:cubicBezTo>
                    <a:cubicBezTo>
                      <a:pt x="29" y="140"/>
                      <a:pt x="44" y="132"/>
                      <a:pt x="56" y="120"/>
                    </a:cubicBezTo>
                    <a:cubicBezTo>
                      <a:pt x="56" y="119"/>
                      <a:pt x="57" y="119"/>
                      <a:pt x="57" y="119"/>
                    </a:cubicBezTo>
                    <a:cubicBezTo>
                      <a:pt x="58" y="118"/>
                      <a:pt x="57" y="117"/>
                      <a:pt x="56" y="118"/>
                    </a:cubicBezTo>
                    <a:cubicBezTo>
                      <a:pt x="56" y="118"/>
                      <a:pt x="56" y="118"/>
                      <a:pt x="55" y="118"/>
                    </a:cubicBezTo>
                    <a:cubicBezTo>
                      <a:pt x="48" y="125"/>
                      <a:pt x="39" y="130"/>
                      <a:pt x="31" y="136"/>
                    </a:cubicBezTo>
                    <a:cubicBezTo>
                      <a:pt x="27" y="139"/>
                      <a:pt x="23" y="141"/>
                      <a:pt x="19" y="143"/>
                    </a:cubicBezTo>
                    <a:cubicBezTo>
                      <a:pt x="17" y="145"/>
                      <a:pt x="15" y="146"/>
                      <a:pt x="13" y="147"/>
                    </a:cubicBezTo>
                    <a:cubicBezTo>
                      <a:pt x="13" y="147"/>
                      <a:pt x="12" y="148"/>
                      <a:pt x="11" y="148"/>
                    </a:cubicBezTo>
                    <a:cubicBezTo>
                      <a:pt x="20" y="141"/>
                      <a:pt x="29" y="133"/>
                      <a:pt x="39" y="127"/>
                    </a:cubicBezTo>
                    <a:cubicBezTo>
                      <a:pt x="45" y="123"/>
                      <a:pt x="51" y="119"/>
                      <a:pt x="55" y="114"/>
                    </a:cubicBezTo>
                    <a:cubicBezTo>
                      <a:pt x="55" y="113"/>
                      <a:pt x="56" y="113"/>
                      <a:pt x="56" y="112"/>
                    </a:cubicBezTo>
                    <a:cubicBezTo>
                      <a:pt x="56" y="112"/>
                      <a:pt x="56" y="111"/>
                      <a:pt x="55" y="111"/>
                    </a:cubicBezTo>
                    <a:cubicBezTo>
                      <a:pt x="55" y="111"/>
                      <a:pt x="55" y="111"/>
                      <a:pt x="55" y="112"/>
                    </a:cubicBezTo>
                    <a:cubicBezTo>
                      <a:pt x="43" y="118"/>
                      <a:pt x="32" y="127"/>
                      <a:pt x="21" y="135"/>
                    </a:cubicBezTo>
                    <a:cubicBezTo>
                      <a:pt x="33" y="126"/>
                      <a:pt x="44" y="116"/>
                      <a:pt x="54" y="107"/>
                    </a:cubicBezTo>
                    <a:cubicBezTo>
                      <a:pt x="55" y="106"/>
                      <a:pt x="55" y="105"/>
                      <a:pt x="56" y="105"/>
                    </a:cubicBezTo>
                    <a:cubicBezTo>
                      <a:pt x="56" y="104"/>
                      <a:pt x="56" y="103"/>
                      <a:pt x="55" y="104"/>
                    </a:cubicBezTo>
                    <a:cubicBezTo>
                      <a:pt x="55" y="104"/>
                      <a:pt x="54" y="104"/>
                      <a:pt x="54" y="105"/>
                    </a:cubicBezTo>
                    <a:cubicBezTo>
                      <a:pt x="44" y="110"/>
                      <a:pt x="35" y="116"/>
                      <a:pt x="26" y="123"/>
                    </a:cubicBezTo>
                    <a:cubicBezTo>
                      <a:pt x="21" y="126"/>
                      <a:pt x="16" y="129"/>
                      <a:pt x="11" y="132"/>
                    </a:cubicBezTo>
                    <a:cubicBezTo>
                      <a:pt x="8" y="134"/>
                      <a:pt x="0" y="140"/>
                      <a:pt x="7" y="134"/>
                    </a:cubicBezTo>
                    <a:cubicBezTo>
                      <a:pt x="15" y="126"/>
                      <a:pt x="26" y="120"/>
                      <a:pt x="35" y="114"/>
                    </a:cubicBezTo>
                    <a:cubicBezTo>
                      <a:pt x="41" y="110"/>
                      <a:pt x="49" y="107"/>
                      <a:pt x="54" y="102"/>
                    </a:cubicBezTo>
                    <a:cubicBezTo>
                      <a:pt x="54" y="101"/>
                      <a:pt x="55" y="100"/>
                      <a:pt x="55" y="99"/>
                    </a:cubicBezTo>
                    <a:cubicBezTo>
                      <a:pt x="56" y="99"/>
                      <a:pt x="55" y="98"/>
                      <a:pt x="54" y="98"/>
                    </a:cubicBezTo>
                    <a:cubicBezTo>
                      <a:pt x="54" y="99"/>
                      <a:pt x="54" y="99"/>
                      <a:pt x="53" y="99"/>
                    </a:cubicBezTo>
                    <a:cubicBezTo>
                      <a:pt x="37" y="108"/>
                      <a:pt x="23" y="122"/>
                      <a:pt x="5" y="127"/>
                    </a:cubicBezTo>
                    <a:cubicBezTo>
                      <a:pt x="4" y="127"/>
                      <a:pt x="4" y="127"/>
                      <a:pt x="4" y="127"/>
                    </a:cubicBezTo>
                    <a:cubicBezTo>
                      <a:pt x="4" y="127"/>
                      <a:pt x="4" y="127"/>
                      <a:pt x="5" y="127"/>
                    </a:cubicBezTo>
                    <a:cubicBezTo>
                      <a:pt x="8" y="126"/>
                      <a:pt x="13" y="121"/>
                      <a:pt x="16" y="119"/>
                    </a:cubicBezTo>
                    <a:cubicBezTo>
                      <a:pt x="21" y="116"/>
                      <a:pt x="26" y="113"/>
                      <a:pt x="31" y="110"/>
                    </a:cubicBezTo>
                    <a:cubicBezTo>
                      <a:pt x="39" y="105"/>
                      <a:pt x="46" y="100"/>
                      <a:pt x="53" y="94"/>
                    </a:cubicBezTo>
                    <a:cubicBezTo>
                      <a:pt x="54" y="94"/>
                      <a:pt x="54" y="94"/>
                      <a:pt x="54" y="94"/>
                    </a:cubicBezTo>
                    <a:cubicBezTo>
                      <a:pt x="55" y="93"/>
                      <a:pt x="54" y="93"/>
                      <a:pt x="54" y="93"/>
                    </a:cubicBezTo>
                    <a:cubicBezTo>
                      <a:pt x="54" y="93"/>
                      <a:pt x="54" y="93"/>
                      <a:pt x="53" y="93"/>
                    </a:cubicBezTo>
                    <a:cubicBezTo>
                      <a:pt x="45" y="95"/>
                      <a:pt x="38" y="100"/>
                      <a:pt x="31" y="104"/>
                    </a:cubicBezTo>
                    <a:cubicBezTo>
                      <a:pt x="26" y="107"/>
                      <a:pt x="22" y="109"/>
                      <a:pt x="17" y="111"/>
                    </a:cubicBezTo>
                    <a:cubicBezTo>
                      <a:pt x="15" y="112"/>
                      <a:pt x="8" y="116"/>
                      <a:pt x="7" y="116"/>
                    </a:cubicBezTo>
                    <a:cubicBezTo>
                      <a:pt x="7" y="116"/>
                      <a:pt x="7" y="116"/>
                      <a:pt x="7" y="116"/>
                    </a:cubicBezTo>
                    <a:cubicBezTo>
                      <a:pt x="7" y="115"/>
                      <a:pt x="8" y="115"/>
                      <a:pt x="9" y="114"/>
                    </a:cubicBezTo>
                    <a:cubicBezTo>
                      <a:pt x="23" y="103"/>
                      <a:pt x="41" y="98"/>
                      <a:pt x="54" y="86"/>
                    </a:cubicBezTo>
                    <a:cubicBezTo>
                      <a:pt x="55" y="85"/>
                      <a:pt x="55" y="85"/>
                      <a:pt x="56" y="84"/>
                    </a:cubicBezTo>
                    <a:cubicBezTo>
                      <a:pt x="56" y="84"/>
                      <a:pt x="56" y="83"/>
                      <a:pt x="55" y="83"/>
                    </a:cubicBezTo>
                    <a:cubicBezTo>
                      <a:pt x="55" y="84"/>
                      <a:pt x="55" y="84"/>
                      <a:pt x="54" y="84"/>
                    </a:cubicBezTo>
                    <a:cubicBezTo>
                      <a:pt x="47" y="87"/>
                      <a:pt x="39" y="90"/>
                      <a:pt x="32" y="93"/>
                    </a:cubicBezTo>
                    <a:cubicBezTo>
                      <a:pt x="27" y="96"/>
                      <a:pt x="22" y="98"/>
                      <a:pt x="17" y="100"/>
                    </a:cubicBezTo>
                    <a:cubicBezTo>
                      <a:pt x="16" y="101"/>
                      <a:pt x="7" y="107"/>
                      <a:pt x="13" y="103"/>
                    </a:cubicBezTo>
                    <a:cubicBezTo>
                      <a:pt x="26" y="93"/>
                      <a:pt x="42" y="87"/>
                      <a:pt x="55" y="77"/>
                    </a:cubicBezTo>
                    <a:cubicBezTo>
                      <a:pt x="56" y="77"/>
                      <a:pt x="56" y="76"/>
                      <a:pt x="57" y="76"/>
                    </a:cubicBezTo>
                    <a:cubicBezTo>
                      <a:pt x="58" y="75"/>
                      <a:pt x="57" y="75"/>
                      <a:pt x="56" y="75"/>
                    </a:cubicBezTo>
                    <a:cubicBezTo>
                      <a:pt x="56" y="75"/>
                      <a:pt x="56" y="75"/>
                      <a:pt x="56" y="75"/>
                    </a:cubicBezTo>
                    <a:cubicBezTo>
                      <a:pt x="40" y="79"/>
                      <a:pt x="27" y="90"/>
                      <a:pt x="12" y="95"/>
                    </a:cubicBezTo>
                    <a:cubicBezTo>
                      <a:pt x="14" y="94"/>
                      <a:pt x="17" y="91"/>
                      <a:pt x="20" y="90"/>
                    </a:cubicBezTo>
                    <a:cubicBezTo>
                      <a:pt x="24" y="88"/>
                      <a:pt x="28" y="86"/>
                      <a:pt x="32" y="84"/>
                    </a:cubicBezTo>
                    <a:cubicBezTo>
                      <a:pt x="40" y="79"/>
                      <a:pt x="48" y="74"/>
                      <a:pt x="57" y="70"/>
                    </a:cubicBezTo>
                    <a:cubicBezTo>
                      <a:pt x="57" y="70"/>
                      <a:pt x="58" y="70"/>
                      <a:pt x="59" y="70"/>
                    </a:cubicBezTo>
                    <a:cubicBezTo>
                      <a:pt x="60" y="69"/>
                      <a:pt x="59" y="68"/>
                      <a:pt x="59" y="68"/>
                    </a:cubicBezTo>
                    <a:cubicBezTo>
                      <a:pt x="58" y="69"/>
                      <a:pt x="57" y="69"/>
                      <a:pt x="57" y="69"/>
                    </a:cubicBezTo>
                    <a:cubicBezTo>
                      <a:pt x="50" y="71"/>
                      <a:pt x="44" y="73"/>
                      <a:pt x="38" y="76"/>
                    </a:cubicBezTo>
                    <a:cubicBezTo>
                      <a:pt x="29" y="80"/>
                      <a:pt x="22" y="85"/>
                      <a:pt x="13" y="88"/>
                    </a:cubicBezTo>
                    <a:cubicBezTo>
                      <a:pt x="21" y="86"/>
                      <a:pt x="28" y="79"/>
                      <a:pt x="35" y="76"/>
                    </a:cubicBezTo>
                    <a:cubicBezTo>
                      <a:pt x="43" y="71"/>
                      <a:pt x="50" y="68"/>
                      <a:pt x="58" y="64"/>
                    </a:cubicBezTo>
                    <a:cubicBezTo>
                      <a:pt x="58" y="63"/>
                      <a:pt x="59" y="63"/>
                      <a:pt x="60" y="63"/>
                    </a:cubicBezTo>
                    <a:cubicBezTo>
                      <a:pt x="60" y="62"/>
                      <a:pt x="60" y="61"/>
                      <a:pt x="59" y="61"/>
                    </a:cubicBezTo>
                    <a:cubicBezTo>
                      <a:pt x="59" y="62"/>
                      <a:pt x="59" y="62"/>
                      <a:pt x="58" y="62"/>
                    </a:cubicBezTo>
                    <a:cubicBezTo>
                      <a:pt x="44" y="67"/>
                      <a:pt x="30" y="72"/>
                      <a:pt x="17" y="79"/>
                    </a:cubicBezTo>
                    <a:cubicBezTo>
                      <a:pt x="11" y="82"/>
                      <a:pt x="19" y="78"/>
                      <a:pt x="20" y="77"/>
                    </a:cubicBezTo>
                    <a:cubicBezTo>
                      <a:pt x="24" y="75"/>
                      <a:pt x="28" y="73"/>
                      <a:pt x="32" y="71"/>
                    </a:cubicBezTo>
                    <a:cubicBezTo>
                      <a:pt x="40" y="68"/>
                      <a:pt x="46" y="64"/>
                      <a:pt x="53" y="60"/>
                    </a:cubicBezTo>
                    <a:cubicBezTo>
                      <a:pt x="55" y="59"/>
                      <a:pt x="57" y="59"/>
                      <a:pt x="59" y="58"/>
                    </a:cubicBezTo>
                    <a:cubicBezTo>
                      <a:pt x="59" y="58"/>
                      <a:pt x="59" y="58"/>
                      <a:pt x="60" y="57"/>
                    </a:cubicBezTo>
                    <a:cubicBezTo>
                      <a:pt x="60" y="57"/>
                      <a:pt x="60" y="56"/>
                      <a:pt x="59" y="56"/>
                    </a:cubicBezTo>
                    <a:cubicBezTo>
                      <a:pt x="59" y="56"/>
                      <a:pt x="59" y="56"/>
                      <a:pt x="59" y="56"/>
                    </a:cubicBezTo>
                    <a:cubicBezTo>
                      <a:pt x="57" y="57"/>
                      <a:pt x="55" y="58"/>
                      <a:pt x="53" y="59"/>
                    </a:cubicBezTo>
                    <a:cubicBezTo>
                      <a:pt x="52" y="60"/>
                      <a:pt x="51" y="60"/>
                      <a:pt x="50" y="60"/>
                    </a:cubicBezTo>
                    <a:cubicBezTo>
                      <a:pt x="46" y="62"/>
                      <a:pt x="42" y="64"/>
                      <a:pt x="37" y="66"/>
                    </a:cubicBezTo>
                    <a:cubicBezTo>
                      <a:pt x="29" y="69"/>
                      <a:pt x="22" y="73"/>
                      <a:pt x="14" y="74"/>
                    </a:cubicBezTo>
                    <a:cubicBezTo>
                      <a:pt x="16" y="74"/>
                      <a:pt x="19" y="72"/>
                      <a:pt x="21" y="71"/>
                    </a:cubicBezTo>
                    <a:cubicBezTo>
                      <a:pt x="25" y="69"/>
                      <a:pt x="30" y="67"/>
                      <a:pt x="34" y="65"/>
                    </a:cubicBezTo>
                    <a:cubicBezTo>
                      <a:pt x="42" y="60"/>
                      <a:pt x="51" y="55"/>
                      <a:pt x="60" y="51"/>
                    </a:cubicBezTo>
                    <a:cubicBezTo>
                      <a:pt x="61" y="51"/>
                      <a:pt x="62" y="50"/>
                      <a:pt x="62" y="50"/>
                    </a:cubicBezTo>
                    <a:cubicBezTo>
                      <a:pt x="63" y="50"/>
                      <a:pt x="63" y="49"/>
                      <a:pt x="62" y="49"/>
                    </a:cubicBezTo>
                    <a:cubicBezTo>
                      <a:pt x="62" y="49"/>
                      <a:pt x="61" y="49"/>
                      <a:pt x="60" y="49"/>
                    </a:cubicBezTo>
                    <a:cubicBezTo>
                      <a:pt x="57" y="50"/>
                      <a:pt x="54" y="51"/>
                      <a:pt x="51" y="52"/>
                    </a:cubicBezTo>
                    <a:cubicBezTo>
                      <a:pt x="54" y="50"/>
                      <a:pt x="58" y="48"/>
                      <a:pt x="61" y="46"/>
                    </a:cubicBezTo>
                    <a:cubicBezTo>
                      <a:pt x="61" y="45"/>
                      <a:pt x="62" y="45"/>
                      <a:pt x="62" y="45"/>
                    </a:cubicBezTo>
                    <a:cubicBezTo>
                      <a:pt x="63" y="44"/>
                      <a:pt x="62" y="43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53" y="47"/>
                      <a:pt x="46" y="51"/>
                      <a:pt x="38" y="54"/>
                    </a:cubicBezTo>
                    <a:cubicBezTo>
                      <a:pt x="31" y="57"/>
                      <a:pt x="23" y="59"/>
                      <a:pt x="17" y="63"/>
                    </a:cubicBezTo>
                    <a:cubicBezTo>
                      <a:pt x="23" y="59"/>
                      <a:pt x="30" y="56"/>
                      <a:pt x="37" y="52"/>
                    </a:cubicBezTo>
                    <a:cubicBezTo>
                      <a:pt x="40" y="50"/>
                      <a:pt x="44" y="48"/>
                      <a:pt x="47" y="46"/>
                    </a:cubicBezTo>
                    <a:cubicBezTo>
                      <a:pt x="48" y="46"/>
                      <a:pt x="48" y="45"/>
                      <a:pt x="49" y="45"/>
                    </a:cubicBezTo>
                    <a:cubicBezTo>
                      <a:pt x="52" y="44"/>
                      <a:pt x="54" y="43"/>
                      <a:pt x="56" y="42"/>
                    </a:cubicBezTo>
                    <a:cubicBezTo>
                      <a:pt x="59" y="42"/>
                      <a:pt x="60" y="41"/>
                      <a:pt x="60" y="40"/>
                    </a:cubicBezTo>
                    <a:cubicBezTo>
                      <a:pt x="61" y="40"/>
                      <a:pt x="61" y="40"/>
                      <a:pt x="62" y="39"/>
                    </a:cubicBezTo>
                    <a:cubicBezTo>
                      <a:pt x="62" y="39"/>
                      <a:pt x="62" y="39"/>
                      <a:pt x="63" y="39"/>
                    </a:cubicBezTo>
                    <a:cubicBezTo>
                      <a:pt x="63" y="39"/>
                      <a:pt x="63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7" y="40"/>
                      <a:pt x="53" y="42"/>
                      <a:pt x="48" y="44"/>
                    </a:cubicBezTo>
                    <a:cubicBezTo>
                      <a:pt x="43" y="46"/>
                      <a:pt x="38" y="48"/>
                      <a:pt x="33" y="50"/>
                    </a:cubicBezTo>
                    <a:cubicBezTo>
                      <a:pt x="31" y="51"/>
                      <a:pt x="29" y="51"/>
                      <a:pt x="28" y="52"/>
                    </a:cubicBezTo>
                    <a:cubicBezTo>
                      <a:pt x="30" y="51"/>
                      <a:pt x="33" y="49"/>
                      <a:pt x="35" y="48"/>
                    </a:cubicBezTo>
                    <a:cubicBezTo>
                      <a:pt x="42" y="44"/>
                      <a:pt x="49" y="39"/>
                      <a:pt x="56" y="36"/>
                    </a:cubicBezTo>
                    <a:cubicBezTo>
                      <a:pt x="58" y="35"/>
                      <a:pt x="60" y="35"/>
                      <a:pt x="62" y="34"/>
                    </a:cubicBezTo>
                    <a:cubicBezTo>
                      <a:pt x="62" y="34"/>
                      <a:pt x="63" y="34"/>
                      <a:pt x="63" y="34"/>
                    </a:cubicBezTo>
                    <a:cubicBezTo>
                      <a:pt x="64" y="34"/>
                      <a:pt x="64" y="32"/>
                      <a:pt x="63" y="33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0" y="33"/>
                      <a:pt x="58" y="34"/>
                      <a:pt x="56" y="35"/>
                    </a:cubicBezTo>
                    <a:cubicBezTo>
                      <a:pt x="55" y="35"/>
                      <a:pt x="54" y="35"/>
                      <a:pt x="54" y="35"/>
                    </a:cubicBezTo>
                    <a:cubicBezTo>
                      <a:pt x="50" y="36"/>
                      <a:pt x="46" y="38"/>
                      <a:pt x="42" y="39"/>
                    </a:cubicBezTo>
                    <a:cubicBezTo>
                      <a:pt x="35" y="42"/>
                      <a:pt x="27" y="45"/>
                      <a:pt x="20" y="48"/>
                    </a:cubicBezTo>
                    <a:cubicBezTo>
                      <a:pt x="9" y="54"/>
                      <a:pt x="18" y="49"/>
                      <a:pt x="20" y="47"/>
                    </a:cubicBezTo>
                    <a:cubicBezTo>
                      <a:pt x="24" y="45"/>
                      <a:pt x="28" y="43"/>
                      <a:pt x="33" y="40"/>
                    </a:cubicBezTo>
                    <a:cubicBezTo>
                      <a:pt x="41" y="35"/>
                      <a:pt x="49" y="31"/>
                      <a:pt x="58" y="27"/>
                    </a:cubicBezTo>
                    <a:cubicBezTo>
                      <a:pt x="58" y="27"/>
                      <a:pt x="58" y="27"/>
                      <a:pt x="58" y="27"/>
                    </a:cubicBezTo>
                    <a:cubicBezTo>
                      <a:pt x="60" y="26"/>
                      <a:pt x="61" y="26"/>
                      <a:pt x="62" y="25"/>
                    </a:cubicBezTo>
                    <a:cubicBezTo>
                      <a:pt x="63" y="25"/>
                      <a:pt x="63" y="25"/>
                      <a:pt x="64" y="25"/>
                    </a:cubicBezTo>
                    <a:cubicBezTo>
                      <a:pt x="64" y="24"/>
                      <a:pt x="64" y="23"/>
                      <a:pt x="63" y="23"/>
                    </a:cubicBezTo>
                    <a:cubicBezTo>
                      <a:pt x="63" y="23"/>
                      <a:pt x="63" y="24"/>
                      <a:pt x="62" y="24"/>
                    </a:cubicBezTo>
                    <a:cubicBezTo>
                      <a:pt x="62" y="24"/>
                      <a:pt x="61" y="24"/>
                      <a:pt x="60" y="25"/>
                    </a:cubicBezTo>
                    <a:cubicBezTo>
                      <a:pt x="60" y="24"/>
                      <a:pt x="59" y="25"/>
                      <a:pt x="57" y="26"/>
                    </a:cubicBezTo>
                    <a:cubicBezTo>
                      <a:pt x="56" y="26"/>
                      <a:pt x="54" y="27"/>
                      <a:pt x="52" y="28"/>
                    </a:cubicBezTo>
                    <a:cubicBezTo>
                      <a:pt x="47" y="30"/>
                      <a:pt x="42" y="31"/>
                      <a:pt x="37" y="33"/>
                    </a:cubicBezTo>
                    <a:cubicBezTo>
                      <a:pt x="29" y="36"/>
                      <a:pt x="21" y="39"/>
                      <a:pt x="13" y="43"/>
                    </a:cubicBezTo>
                    <a:cubicBezTo>
                      <a:pt x="30" y="34"/>
                      <a:pt x="47" y="26"/>
                      <a:pt x="63" y="17"/>
                    </a:cubicBezTo>
                    <a:cubicBezTo>
                      <a:pt x="63" y="17"/>
                      <a:pt x="63" y="16"/>
                      <a:pt x="63" y="16"/>
                    </a:cubicBezTo>
                    <a:cubicBezTo>
                      <a:pt x="64" y="16"/>
                      <a:pt x="64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4" y="17"/>
                      <a:pt x="45" y="20"/>
                      <a:pt x="36" y="24"/>
                    </a:cubicBezTo>
                    <a:cubicBezTo>
                      <a:pt x="33" y="25"/>
                      <a:pt x="31" y="27"/>
                      <a:pt x="28" y="28"/>
                    </a:cubicBezTo>
                    <a:cubicBezTo>
                      <a:pt x="32" y="26"/>
                      <a:pt x="37" y="23"/>
                      <a:pt x="42" y="21"/>
                    </a:cubicBezTo>
                    <a:cubicBezTo>
                      <a:pt x="50" y="18"/>
                      <a:pt x="57" y="16"/>
                      <a:pt x="63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54" y="14"/>
                      <a:pt x="43" y="16"/>
                      <a:pt x="34" y="20"/>
                    </a:cubicBezTo>
                    <a:cubicBezTo>
                      <a:pt x="30" y="21"/>
                      <a:pt x="26" y="23"/>
                      <a:pt x="22" y="25"/>
                    </a:cubicBezTo>
                    <a:cubicBezTo>
                      <a:pt x="20" y="26"/>
                      <a:pt x="18" y="27"/>
                      <a:pt x="16" y="28"/>
                    </a:cubicBezTo>
                    <a:cubicBezTo>
                      <a:pt x="9" y="32"/>
                      <a:pt x="17" y="27"/>
                      <a:pt x="18" y="26"/>
                    </a:cubicBezTo>
                    <a:cubicBezTo>
                      <a:pt x="33" y="17"/>
                      <a:pt x="51" y="13"/>
                      <a:pt x="64" y="2"/>
                    </a:cubicBezTo>
                    <a:cubicBezTo>
                      <a:pt x="65" y="2"/>
                      <a:pt x="65" y="1"/>
                      <a:pt x="65" y="1"/>
                    </a:cubicBezTo>
                    <a:cubicBezTo>
                      <a:pt x="66" y="1"/>
                      <a:pt x="65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5" y="4"/>
                      <a:pt x="46" y="9"/>
                      <a:pt x="36" y="12"/>
                    </a:cubicBezTo>
                    <a:cubicBezTo>
                      <a:pt x="28" y="15"/>
                      <a:pt x="20" y="18"/>
                      <a:pt x="13" y="22"/>
                    </a:cubicBezTo>
                    <a:close/>
                    <a:moveTo>
                      <a:pt x="52" y="115"/>
                    </a:moveTo>
                    <a:cubicBezTo>
                      <a:pt x="50" y="118"/>
                      <a:pt x="47" y="120"/>
                      <a:pt x="45" y="122"/>
                    </a:cubicBezTo>
                    <a:cubicBezTo>
                      <a:pt x="41" y="124"/>
                      <a:pt x="38" y="127"/>
                      <a:pt x="34" y="129"/>
                    </a:cubicBezTo>
                    <a:cubicBezTo>
                      <a:pt x="32" y="130"/>
                      <a:pt x="30" y="132"/>
                      <a:pt x="28" y="133"/>
                    </a:cubicBezTo>
                    <a:cubicBezTo>
                      <a:pt x="36" y="127"/>
                      <a:pt x="43" y="121"/>
                      <a:pt x="51" y="115"/>
                    </a:cubicBezTo>
                    <a:cubicBezTo>
                      <a:pt x="54" y="113"/>
                      <a:pt x="54" y="113"/>
                      <a:pt x="52" y="115"/>
                    </a:cubicBezTo>
                    <a:close/>
                    <a:moveTo>
                      <a:pt x="18" y="137"/>
                    </a:moveTo>
                    <a:cubicBezTo>
                      <a:pt x="19" y="137"/>
                      <a:pt x="20" y="136"/>
                      <a:pt x="20" y="136"/>
                    </a:cubicBezTo>
                    <a:cubicBezTo>
                      <a:pt x="20" y="136"/>
                      <a:pt x="19" y="137"/>
                      <a:pt x="18" y="137"/>
                    </a:cubicBezTo>
                    <a:close/>
                    <a:moveTo>
                      <a:pt x="8" y="144"/>
                    </a:moveTo>
                    <a:cubicBezTo>
                      <a:pt x="10" y="143"/>
                      <a:pt x="12" y="141"/>
                      <a:pt x="14" y="140"/>
                    </a:cubicBezTo>
                    <a:cubicBezTo>
                      <a:pt x="12" y="141"/>
                      <a:pt x="10" y="143"/>
                      <a:pt x="8" y="1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3" name="Freeform 4884"/>
              <p:cNvSpPr/>
              <p:nvPr/>
            </p:nvSpPr>
            <p:spPr bwMode="auto">
              <a:xfrm>
                <a:off x="-2667794" y="1289049"/>
                <a:ext cx="117475" cy="63500"/>
              </a:xfrm>
              <a:custGeom>
                <a:avLst/>
                <a:gdLst>
                  <a:gd name="T0" fmla="*/ 27 w 43"/>
                  <a:gd name="T1" fmla="*/ 13 h 23"/>
                  <a:gd name="T2" fmla="*/ 34 w 43"/>
                  <a:gd name="T3" fmla="*/ 11 h 23"/>
                  <a:gd name="T4" fmla="*/ 26 w 43"/>
                  <a:gd name="T5" fmla="*/ 15 h 23"/>
                  <a:gd name="T6" fmla="*/ 24 w 43"/>
                  <a:gd name="T7" fmla="*/ 18 h 23"/>
                  <a:gd name="T8" fmla="*/ 33 w 43"/>
                  <a:gd name="T9" fmla="*/ 16 h 23"/>
                  <a:gd name="T10" fmla="*/ 35 w 43"/>
                  <a:gd name="T11" fmla="*/ 17 h 23"/>
                  <a:gd name="T12" fmla="*/ 35 w 43"/>
                  <a:gd name="T13" fmla="*/ 19 h 23"/>
                  <a:gd name="T14" fmla="*/ 42 w 43"/>
                  <a:gd name="T15" fmla="*/ 21 h 23"/>
                  <a:gd name="T16" fmla="*/ 40 w 43"/>
                  <a:gd name="T17" fmla="*/ 15 h 23"/>
                  <a:gd name="T18" fmla="*/ 41 w 43"/>
                  <a:gd name="T19" fmla="*/ 13 h 23"/>
                  <a:gd name="T20" fmla="*/ 30 w 43"/>
                  <a:gd name="T21" fmla="*/ 15 h 23"/>
                  <a:gd name="T22" fmla="*/ 28 w 43"/>
                  <a:gd name="T23" fmla="*/ 15 h 23"/>
                  <a:gd name="T24" fmla="*/ 37 w 43"/>
                  <a:gd name="T25" fmla="*/ 10 h 23"/>
                  <a:gd name="T26" fmla="*/ 37 w 43"/>
                  <a:gd name="T27" fmla="*/ 9 h 23"/>
                  <a:gd name="T28" fmla="*/ 22 w 43"/>
                  <a:gd name="T29" fmla="*/ 14 h 23"/>
                  <a:gd name="T30" fmla="*/ 5 w 43"/>
                  <a:gd name="T31" fmla="*/ 21 h 23"/>
                  <a:gd name="T32" fmla="*/ 6 w 43"/>
                  <a:gd name="T33" fmla="*/ 19 h 23"/>
                  <a:gd name="T34" fmla="*/ 34 w 43"/>
                  <a:gd name="T35" fmla="*/ 5 h 23"/>
                  <a:gd name="T36" fmla="*/ 33 w 43"/>
                  <a:gd name="T37" fmla="*/ 5 h 23"/>
                  <a:gd name="T38" fmla="*/ 12 w 43"/>
                  <a:gd name="T39" fmla="*/ 12 h 23"/>
                  <a:gd name="T40" fmla="*/ 9 w 43"/>
                  <a:gd name="T41" fmla="*/ 13 h 23"/>
                  <a:gd name="T42" fmla="*/ 30 w 43"/>
                  <a:gd name="T43" fmla="*/ 2 h 23"/>
                  <a:gd name="T44" fmla="*/ 29 w 43"/>
                  <a:gd name="T45" fmla="*/ 1 h 23"/>
                  <a:gd name="T46" fmla="*/ 14 w 43"/>
                  <a:gd name="T47" fmla="*/ 7 h 23"/>
                  <a:gd name="T48" fmla="*/ 11 w 43"/>
                  <a:gd name="T49" fmla="*/ 8 h 23"/>
                  <a:gd name="T50" fmla="*/ 18 w 43"/>
                  <a:gd name="T51" fmla="*/ 7 h 23"/>
                  <a:gd name="T52" fmla="*/ 26 w 43"/>
                  <a:gd name="T53" fmla="*/ 3 h 23"/>
                  <a:gd name="T54" fmla="*/ 4 w 43"/>
                  <a:gd name="T55" fmla="*/ 14 h 23"/>
                  <a:gd name="T56" fmla="*/ 8 w 43"/>
                  <a:gd name="T57" fmla="*/ 14 h 23"/>
                  <a:gd name="T58" fmla="*/ 26 w 43"/>
                  <a:gd name="T59" fmla="*/ 8 h 23"/>
                  <a:gd name="T60" fmla="*/ 7 w 43"/>
                  <a:gd name="T61" fmla="*/ 17 h 23"/>
                  <a:gd name="T62" fmla="*/ 1 w 43"/>
                  <a:gd name="T63" fmla="*/ 23 h 23"/>
                  <a:gd name="T64" fmla="*/ 16 w 43"/>
                  <a:gd name="T6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23">
                    <a:moveTo>
                      <a:pt x="21" y="16"/>
                    </a:moveTo>
                    <a:cubicBezTo>
                      <a:pt x="23" y="15"/>
                      <a:pt x="25" y="14"/>
                      <a:pt x="27" y="13"/>
                    </a:cubicBezTo>
                    <a:cubicBezTo>
                      <a:pt x="29" y="12"/>
                      <a:pt x="31" y="12"/>
                      <a:pt x="32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1" y="12"/>
                      <a:pt x="28" y="14"/>
                      <a:pt x="26" y="15"/>
                    </a:cubicBezTo>
                    <a:cubicBezTo>
                      <a:pt x="25" y="16"/>
                      <a:pt x="25" y="16"/>
                      <a:pt x="24" y="17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7" y="18"/>
                      <a:pt x="29" y="17"/>
                      <a:pt x="31" y="16"/>
                    </a:cubicBezTo>
                    <a:cubicBezTo>
                      <a:pt x="32" y="16"/>
                      <a:pt x="32" y="16"/>
                      <a:pt x="33" y="16"/>
                    </a:cubicBezTo>
                    <a:cubicBezTo>
                      <a:pt x="34" y="15"/>
                      <a:pt x="36" y="15"/>
                      <a:pt x="37" y="16"/>
                    </a:cubicBezTo>
                    <a:cubicBezTo>
                      <a:pt x="36" y="16"/>
                      <a:pt x="36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9"/>
                      <a:pt x="34" y="19"/>
                      <a:pt x="35" y="19"/>
                    </a:cubicBezTo>
                    <a:cubicBezTo>
                      <a:pt x="36" y="20"/>
                      <a:pt x="41" y="21"/>
                      <a:pt x="41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1"/>
                      <a:pt x="43" y="20"/>
                      <a:pt x="42" y="20"/>
                    </a:cubicBezTo>
                    <a:cubicBezTo>
                      <a:pt x="38" y="18"/>
                      <a:pt x="37" y="18"/>
                      <a:pt x="40" y="15"/>
                    </a:cubicBezTo>
                    <a:cubicBezTo>
                      <a:pt x="40" y="15"/>
                      <a:pt x="41" y="15"/>
                      <a:pt x="41" y="14"/>
                    </a:cubicBezTo>
                    <a:cubicBezTo>
                      <a:pt x="41" y="14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39" y="13"/>
                    </a:cubicBezTo>
                    <a:cubicBezTo>
                      <a:pt x="36" y="13"/>
                      <a:pt x="33" y="14"/>
                      <a:pt x="30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6"/>
                      <a:pt x="27" y="16"/>
                      <a:pt x="28" y="15"/>
                    </a:cubicBezTo>
                    <a:cubicBezTo>
                      <a:pt x="28" y="15"/>
                      <a:pt x="29" y="15"/>
                      <a:pt x="30" y="14"/>
                    </a:cubicBezTo>
                    <a:cubicBezTo>
                      <a:pt x="32" y="13"/>
                      <a:pt x="35" y="12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8" y="9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1" y="10"/>
                      <a:pt x="27" y="12"/>
                      <a:pt x="22" y="14"/>
                    </a:cubicBezTo>
                    <a:cubicBezTo>
                      <a:pt x="18" y="15"/>
                      <a:pt x="14" y="17"/>
                      <a:pt x="10" y="19"/>
                    </a:cubicBezTo>
                    <a:cubicBezTo>
                      <a:pt x="10" y="19"/>
                      <a:pt x="7" y="20"/>
                      <a:pt x="5" y="21"/>
                    </a:cubicBezTo>
                    <a:cubicBezTo>
                      <a:pt x="3" y="21"/>
                      <a:pt x="2" y="22"/>
                      <a:pt x="5" y="20"/>
                    </a:cubicBezTo>
                    <a:cubicBezTo>
                      <a:pt x="5" y="20"/>
                      <a:pt x="5" y="20"/>
                      <a:pt x="6" y="19"/>
                    </a:cubicBezTo>
                    <a:cubicBezTo>
                      <a:pt x="15" y="14"/>
                      <a:pt x="26" y="13"/>
                      <a:pt x="34" y="6"/>
                    </a:cubicBezTo>
                    <a:cubicBezTo>
                      <a:pt x="34" y="6"/>
                      <a:pt x="34" y="6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29" y="6"/>
                      <a:pt x="24" y="7"/>
                      <a:pt x="20" y="9"/>
                    </a:cubicBezTo>
                    <a:cubicBezTo>
                      <a:pt x="18" y="10"/>
                      <a:pt x="15" y="11"/>
                      <a:pt x="12" y="12"/>
                    </a:cubicBezTo>
                    <a:cubicBezTo>
                      <a:pt x="12" y="12"/>
                      <a:pt x="10" y="13"/>
                      <a:pt x="9" y="13"/>
                    </a:cubicBezTo>
                    <a:cubicBezTo>
                      <a:pt x="7" y="14"/>
                      <a:pt x="6" y="14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6" y="9"/>
                      <a:pt x="24" y="7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9" y="1"/>
                      <a:pt x="28" y="1"/>
                      <a:pt x="27" y="2"/>
                    </a:cubicBezTo>
                    <a:cubicBezTo>
                      <a:pt x="23" y="3"/>
                      <a:pt x="19" y="6"/>
                      <a:pt x="14" y="7"/>
                    </a:cubicBezTo>
                    <a:cubicBezTo>
                      <a:pt x="13" y="7"/>
                      <a:pt x="12" y="7"/>
                      <a:pt x="11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2" y="8"/>
                      <a:pt x="13" y="8"/>
                    </a:cubicBezTo>
                    <a:cubicBezTo>
                      <a:pt x="15" y="8"/>
                      <a:pt x="16" y="8"/>
                      <a:pt x="18" y="7"/>
                    </a:cubicBezTo>
                    <a:cubicBezTo>
                      <a:pt x="19" y="6"/>
                      <a:pt x="21" y="6"/>
                      <a:pt x="22" y="5"/>
                    </a:cubicBezTo>
                    <a:cubicBezTo>
                      <a:pt x="24" y="4"/>
                      <a:pt x="31" y="0"/>
                      <a:pt x="26" y="3"/>
                    </a:cubicBezTo>
                    <a:cubicBezTo>
                      <a:pt x="22" y="7"/>
                      <a:pt x="16" y="8"/>
                      <a:pt x="11" y="11"/>
                    </a:cubicBezTo>
                    <a:cubicBezTo>
                      <a:pt x="8" y="12"/>
                      <a:pt x="6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12" y="14"/>
                      <a:pt x="15" y="13"/>
                      <a:pt x="18" y="11"/>
                    </a:cubicBezTo>
                    <a:cubicBezTo>
                      <a:pt x="20" y="11"/>
                      <a:pt x="23" y="9"/>
                      <a:pt x="26" y="8"/>
                    </a:cubicBezTo>
                    <a:cubicBezTo>
                      <a:pt x="29" y="7"/>
                      <a:pt x="33" y="5"/>
                      <a:pt x="27" y="8"/>
                    </a:cubicBezTo>
                    <a:cubicBezTo>
                      <a:pt x="21" y="12"/>
                      <a:pt x="13" y="14"/>
                      <a:pt x="7" y="17"/>
                    </a:cubicBezTo>
                    <a:cubicBezTo>
                      <a:pt x="4" y="19"/>
                      <a:pt x="2" y="20"/>
                      <a:pt x="0" y="22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2" y="23"/>
                      <a:pt x="3" y="22"/>
                      <a:pt x="4" y="22"/>
                    </a:cubicBezTo>
                    <a:cubicBezTo>
                      <a:pt x="9" y="21"/>
                      <a:pt x="12" y="20"/>
                      <a:pt x="16" y="18"/>
                    </a:cubicBezTo>
                    <a:cubicBezTo>
                      <a:pt x="18" y="17"/>
                      <a:pt x="20" y="16"/>
                      <a:pt x="2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4" name="Freeform 4885"/>
              <p:cNvSpPr/>
              <p:nvPr/>
            </p:nvSpPr>
            <p:spPr bwMode="auto">
              <a:xfrm>
                <a:off x="-2491582" y="1393824"/>
                <a:ext cx="77788" cy="69850"/>
              </a:xfrm>
              <a:custGeom>
                <a:avLst/>
                <a:gdLst>
                  <a:gd name="T0" fmla="*/ 2 w 28"/>
                  <a:gd name="T1" fmla="*/ 2 h 25"/>
                  <a:gd name="T2" fmla="*/ 1 w 28"/>
                  <a:gd name="T3" fmla="*/ 1 h 25"/>
                  <a:gd name="T4" fmla="*/ 1 w 28"/>
                  <a:gd name="T5" fmla="*/ 3 h 25"/>
                  <a:gd name="T6" fmla="*/ 3 w 28"/>
                  <a:gd name="T7" fmla="*/ 3 h 25"/>
                  <a:gd name="T8" fmla="*/ 10 w 28"/>
                  <a:gd name="T9" fmla="*/ 1 h 25"/>
                  <a:gd name="T10" fmla="*/ 11 w 28"/>
                  <a:gd name="T11" fmla="*/ 1 h 25"/>
                  <a:gd name="T12" fmla="*/ 11 w 28"/>
                  <a:gd name="T13" fmla="*/ 1 h 25"/>
                  <a:gd name="T14" fmla="*/ 6 w 28"/>
                  <a:gd name="T15" fmla="*/ 5 h 25"/>
                  <a:gd name="T16" fmla="*/ 5 w 28"/>
                  <a:gd name="T17" fmla="*/ 6 h 25"/>
                  <a:gd name="T18" fmla="*/ 3 w 28"/>
                  <a:gd name="T19" fmla="*/ 8 h 25"/>
                  <a:gd name="T20" fmla="*/ 3 w 28"/>
                  <a:gd name="T21" fmla="*/ 9 h 25"/>
                  <a:gd name="T22" fmla="*/ 7 w 28"/>
                  <a:gd name="T23" fmla="*/ 9 h 25"/>
                  <a:gd name="T24" fmla="*/ 10 w 28"/>
                  <a:gd name="T25" fmla="*/ 8 h 25"/>
                  <a:gd name="T26" fmla="*/ 19 w 28"/>
                  <a:gd name="T27" fmla="*/ 5 h 25"/>
                  <a:gd name="T28" fmla="*/ 8 w 28"/>
                  <a:gd name="T29" fmla="*/ 12 h 25"/>
                  <a:gd name="T30" fmla="*/ 6 w 28"/>
                  <a:gd name="T31" fmla="*/ 13 h 25"/>
                  <a:gd name="T32" fmla="*/ 6 w 28"/>
                  <a:gd name="T33" fmla="*/ 14 h 25"/>
                  <a:gd name="T34" fmla="*/ 9 w 28"/>
                  <a:gd name="T35" fmla="*/ 14 h 25"/>
                  <a:gd name="T36" fmla="*/ 22 w 28"/>
                  <a:gd name="T37" fmla="*/ 12 h 25"/>
                  <a:gd name="T38" fmla="*/ 18 w 28"/>
                  <a:gd name="T39" fmla="*/ 14 h 25"/>
                  <a:gd name="T40" fmla="*/ 13 w 28"/>
                  <a:gd name="T41" fmla="*/ 16 h 25"/>
                  <a:gd name="T42" fmla="*/ 9 w 28"/>
                  <a:gd name="T43" fmla="*/ 18 h 25"/>
                  <a:gd name="T44" fmla="*/ 6 w 28"/>
                  <a:gd name="T45" fmla="*/ 20 h 25"/>
                  <a:gd name="T46" fmla="*/ 6 w 28"/>
                  <a:gd name="T47" fmla="*/ 21 h 25"/>
                  <a:gd name="T48" fmla="*/ 10 w 28"/>
                  <a:gd name="T49" fmla="*/ 21 h 25"/>
                  <a:gd name="T50" fmla="*/ 25 w 28"/>
                  <a:gd name="T51" fmla="*/ 17 h 25"/>
                  <a:gd name="T52" fmla="*/ 19 w 28"/>
                  <a:gd name="T53" fmla="*/ 20 h 25"/>
                  <a:gd name="T54" fmla="*/ 15 w 28"/>
                  <a:gd name="T55" fmla="*/ 23 h 25"/>
                  <a:gd name="T56" fmla="*/ 14 w 28"/>
                  <a:gd name="T57" fmla="*/ 24 h 25"/>
                  <a:gd name="T58" fmla="*/ 15 w 28"/>
                  <a:gd name="T59" fmla="*/ 25 h 25"/>
                  <a:gd name="T60" fmla="*/ 22 w 28"/>
                  <a:gd name="T61" fmla="*/ 24 h 25"/>
                  <a:gd name="T62" fmla="*/ 26 w 28"/>
                  <a:gd name="T63" fmla="*/ 25 h 25"/>
                  <a:gd name="T64" fmla="*/ 26 w 28"/>
                  <a:gd name="T65" fmla="*/ 25 h 25"/>
                  <a:gd name="T66" fmla="*/ 27 w 28"/>
                  <a:gd name="T67" fmla="*/ 25 h 25"/>
                  <a:gd name="T68" fmla="*/ 27 w 28"/>
                  <a:gd name="T69" fmla="*/ 25 h 25"/>
                  <a:gd name="T70" fmla="*/ 21 w 28"/>
                  <a:gd name="T71" fmla="*/ 22 h 25"/>
                  <a:gd name="T72" fmla="*/ 18 w 28"/>
                  <a:gd name="T73" fmla="*/ 23 h 25"/>
                  <a:gd name="T74" fmla="*/ 18 w 28"/>
                  <a:gd name="T75" fmla="*/ 23 h 25"/>
                  <a:gd name="T76" fmla="*/ 17 w 28"/>
                  <a:gd name="T77" fmla="*/ 23 h 25"/>
                  <a:gd name="T78" fmla="*/ 18 w 28"/>
                  <a:gd name="T79" fmla="*/ 22 h 25"/>
                  <a:gd name="T80" fmla="*/ 26 w 28"/>
                  <a:gd name="T81" fmla="*/ 17 h 25"/>
                  <a:gd name="T82" fmla="*/ 26 w 28"/>
                  <a:gd name="T83" fmla="*/ 16 h 25"/>
                  <a:gd name="T84" fmla="*/ 10 w 28"/>
                  <a:gd name="T85" fmla="*/ 19 h 25"/>
                  <a:gd name="T86" fmla="*/ 24 w 28"/>
                  <a:gd name="T87" fmla="*/ 12 h 25"/>
                  <a:gd name="T88" fmla="*/ 23 w 28"/>
                  <a:gd name="T89" fmla="*/ 11 h 25"/>
                  <a:gd name="T90" fmla="*/ 9 w 28"/>
                  <a:gd name="T91" fmla="*/ 13 h 25"/>
                  <a:gd name="T92" fmla="*/ 20 w 28"/>
                  <a:gd name="T93" fmla="*/ 5 h 25"/>
                  <a:gd name="T94" fmla="*/ 20 w 28"/>
                  <a:gd name="T95" fmla="*/ 4 h 25"/>
                  <a:gd name="T96" fmla="*/ 20 w 28"/>
                  <a:gd name="T97" fmla="*/ 4 h 25"/>
                  <a:gd name="T98" fmla="*/ 18 w 28"/>
                  <a:gd name="T99" fmla="*/ 4 h 25"/>
                  <a:gd name="T100" fmla="*/ 6 w 28"/>
                  <a:gd name="T101" fmla="*/ 8 h 25"/>
                  <a:gd name="T102" fmla="*/ 6 w 28"/>
                  <a:gd name="T103" fmla="*/ 8 h 25"/>
                  <a:gd name="T104" fmla="*/ 6 w 28"/>
                  <a:gd name="T105" fmla="*/ 7 h 25"/>
                  <a:gd name="T106" fmla="*/ 10 w 28"/>
                  <a:gd name="T107" fmla="*/ 4 h 25"/>
                  <a:gd name="T108" fmla="*/ 12 w 28"/>
                  <a:gd name="T109" fmla="*/ 2 h 25"/>
                  <a:gd name="T110" fmla="*/ 13 w 28"/>
                  <a:gd name="T111" fmla="*/ 1 h 25"/>
                  <a:gd name="T112" fmla="*/ 13 w 28"/>
                  <a:gd name="T113" fmla="*/ 0 h 25"/>
                  <a:gd name="T114" fmla="*/ 8 w 28"/>
                  <a:gd name="T115" fmla="*/ 1 h 25"/>
                  <a:gd name="T116" fmla="*/ 2 w 28"/>
                  <a:gd name="T11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8" h="25">
                    <a:moveTo>
                      <a:pt x="2" y="2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6" y="3"/>
                      <a:pt x="8" y="2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4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4" y="6"/>
                      <a:pt x="3" y="7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1" y="8"/>
                      <a:pt x="19" y="5"/>
                      <a:pt x="19" y="5"/>
                    </a:cubicBezTo>
                    <a:cubicBezTo>
                      <a:pt x="17" y="9"/>
                      <a:pt x="12" y="10"/>
                      <a:pt x="8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3" y="13"/>
                      <a:pt x="18" y="11"/>
                      <a:pt x="22" y="12"/>
                    </a:cubicBezTo>
                    <a:cubicBezTo>
                      <a:pt x="22" y="12"/>
                      <a:pt x="19" y="14"/>
                      <a:pt x="18" y="14"/>
                    </a:cubicBezTo>
                    <a:cubicBezTo>
                      <a:pt x="16" y="15"/>
                      <a:pt x="14" y="16"/>
                      <a:pt x="13" y="16"/>
                    </a:cubicBezTo>
                    <a:cubicBezTo>
                      <a:pt x="11" y="17"/>
                      <a:pt x="10" y="17"/>
                      <a:pt x="9" y="18"/>
                    </a:cubicBezTo>
                    <a:cubicBezTo>
                      <a:pt x="8" y="19"/>
                      <a:pt x="7" y="19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7" y="21"/>
                      <a:pt x="9" y="21"/>
                      <a:pt x="10" y="21"/>
                    </a:cubicBezTo>
                    <a:cubicBezTo>
                      <a:pt x="15" y="19"/>
                      <a:pt x="19" y="16"/>
                      <a:pt x="25" y="17"/>
                    </a:cubicBezTo>
                    <a:cubicBezTo>
                      <a:pt x="25" y="17"/>
                      <a:pt x="20" y="20"/>
                      <a:pt x="19" y="20"/>
                    </a:cubicBezTo>
                    <a:cubicBezTo>
                      <a:pt x="17" y="21"/>
                      <a:pt x="16" y="22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4" y="24"/>
                      <a:pt x="15" y="25"/>
                      <a:pt x="15" y="25"/>
                    </a:cubicBezTo>
                    <a:cubicBezTo>
                      <a:pt x="16" y="25"/>
                      <a:pt x="19" y="24"/>
                      <a:pt x="22" y="24"/>
                    </a:cubicBezTo>
                    <a:cubicBezTo>
                      <a:pt x="24" y="23"/>
                      <a:pt x="26" y="23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1"/>
                      <a:pt x="23" y="22"/>
                      <a:pt x="21" y="22"/>
                    </a:cubicBezTo>
                    <a:cubicBezTo>
                      <a:pt x="20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5" y="24"/>
                      <a:pt x="16" y="23"/>
                      <a:pt x="17" y="23"/>
                    </a:cubicBezTo>
                    <a:cubicBezTo>
                      <a:pt x="17" y="23"/>
                      <a:pt x="18" y="22"/>
                      <a:pt x="18" y="22"/>
                    </a:cubicBezTo>
                    <a:cubicBezTo>
                      <a:pt x="21" y="20"/>
                      <a:pt x="24" y="20"/>
                      <a:pt x="26" y="17"/>
                    </a:cubicBezTo>
                    <a:cubicBezTo>
                      <a:pt x="27" y="17"/>
                      <a:pt x="27" y="16"/>
                      <a:pt x="26" y="16"/>
                    </a:cubicBezTo>
                    <a:cubicBezTo>
                      <a:pt x="20" y="14"/>
                      <a:pt x="15" y="18"/>
                      <a:pt x="10" y="19"/>
                    </a:cubicBezTo>
                    <a:cubicBezTo>
                      <a:pt x="14" y="17"/>
                      <a:pt x="20" y="15"/>
                      <a:pt x="24" y="12"/>
                    </a:cubicBezTo>
                    <a:cubicBezTo>
                      <a:pt x="24" y="12"/>
                      <a:pt x="24" y="11"/>
                      <a:pt x="23" y="11"/>
                    </a:cubicBezTo>
                    <a:cubicBezTo>
                      <a:pt x="19" y="9"/>
                      <a:pt x="14" y="12"/>
                      <a:pt x="9" y="13"/>
                    </a:cubicBezTo>
                    <a:cubicBezTo>
                      <a:pt x="13" y="11"/>
                      <a:pt x="18" y="9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1" y="4"/>
                      <a:pt x="20" y="3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4" y="5"/>
                      <a:pt x="10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7" y="6"/>
                      <a:pt x="9" y="4"/>
                      <a:pt x="10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6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5225" name="Freeform 4886"/>
              <p:cNvSpPr>
                <a:spLocks noEditPoints="1"/>
              </p:cNvSpPr>
              <p:nvPr/>
            </p:nvSpPr>
            <p:spPr bwMode="auto">
              <a:xfrm>
                <a:off x="-2709069" y="1349374"/>
                <a:ext cx="79375" cy="147638"/>
              </a:xfrm>
              <a:custGeom>
                <a:avLst/>
                <a:gdLst>
                  <a:gd name="T0" fmla="*/ 13 w 29"/>
                  <a:gd name="T1" fmla="*/ 49 h 53"/>
                  <a:gd name="T2" fmla="*/ 8 w 29"/>
                  <a:gd name="T3" fmla="*/ 53 h 53"/>
                  <a:gd name="T4" fmla="*/ 17 w 29"/>
                  <a:gd name="T5" fmla="*/ 50 h 53"/>
                  <a:gd name="T6" fmla="*/ 16 w 29"/>
                  <a:gd name="T7" fmla="*/ 49 h 53"/>
                  <a:gd name="T8" fmla="*/ 21 w 29"/>
                  <a:gd name="T9" fmla="*/ 43 h 53"/>
                  <a:gd name="T10" fmla="*/ 14 w 29"/>
                  <a:gd name="T11" fmla="*/ 43 h 53"/>
                  <a:gd name="T12" fmla="*/ 19 w 29"/>
                  <a:gd name="T13" fmla="*/ 36 h 53"/>
                  <a:gd name="T14" fmla="*/ 8 w 29"/>
                  <a:gd name="T15" fmla="*/ 38 h 53"/>
                  <a:gd name="T16" fmla="*/ 20 w 29"/>
                  <a:gd name="T17" fmla="*/ 28 h 53"/>
                  <a:gd name="T18" fmla="*/ 15 w 29"/>
                  <a:gd name="T19" fmla="*/ 29 h 53"/>
                  <a:gd name="T20" fmla="*/ 20 w 29"/>
                  <a:gd name="T21" fmla="*/ 23 h 53"/>
                  <a:gd name="T22" fmla="*/ 9 w 29"/>
                  <a:gd name="T23" fmla="*/ 26 h 53"/>
                  <a:gd name="T24" fmla="*/ 21 w 29"/>
                  <a:gd name="T25" fmla="*/ 15 h 53"/>
                  <a:gd name="T26" fmla="*/ 7 w 29"/>
                  <a:gd name="T27" fmla="*/ 20 h 53"/>
                  <a:gd name="T28" fmla="*/ 9 w 29"/>
                  <a:gd name="T29" fmla="*/ 17 h 53"/>
                  <a:gd name="T30" fmla="*/ 23 w 29"/>
                  <a:gd name="T31" fmla="*/ 8 h 53"/>
                  <a:gd name="T32" fmla="*/ 12 w 29"/>
                  <a:gd name="T33" fmla="*/ 12 h 53"/>
                  <a:gd name="T34" fmla="*/ 13 w 29"/>
                  <a:gd name="T35" fmla="*/ 11 h 53"/>
                  <a:gd name="T36" fmla="*/ 29 w 29"/>
                  <a:gd name="T37" fmla="*/ 2 h 53"/>
                  <a:gd name="T38" fmla="*/ 27 w 29"/>
                  <a:gd name="T39" fmla="*/ 1 h 53"/>
                  <a:gd name="T40" fmla="*/ 13 w 29"/>
                  <a:gd name="T41" fmla="*/ 5 h 53"/>
                  <a:gd name="T42" fmla="*/ 16 w 29"/>
                  <a:gd name="T43" fmla="*/ 5 h 53"/>
                  <a:gd name="T44" fmla="*/ 22 w 29"/>
                  <a:gd name="T45" fmla="*/ 4 h 53"/>
                  <a:gd name="T46" fmla="*/ 8 w 29"/>
                  <a:gd name="T47" fmla="*/ 13 h 53"/>
                  <a:gd name="T48" fmla="*/ 11 w 29"/>
                  <a:gd name="T49" fmla="*/ 13 h 53"/>
                  <a:gd name="T50" fmla="*/ 17 w 29"/>
                  <a:gd name="T51" fmla="*/ 12 h 53"/>
                  <a:gd name="T52" fmla="*/ 2 w 29"/>
                  <a:gd name="T53" fmla="*/ 22 h 53"/>
                  <a:gd name="T54" fmla="*/ 6 w 29"/>
                  <a:gd name="T55" fmla="*/ 23 h 53"/>
                  <a:gd name="T56" fmla="*/ 12 w 29"/>
                  <a:gd name="T57" fmla="*/ 20 h 53"/>
                  <a:gd name="T58" fmla="*/ 4 w 29"/>
                  <a:gd name="T59" fmla="*/ 28 h 53"/>
                  <a:gd name="T60" fmla="*/ 3 w 29"/>
                  <a:gd name="T61" fmla="*/ 30 h 53"/>
                  <a:gd name="T62" fmla="*/ 8 w 29"/>
                  <a:gd name="T63" fmla="*/ 29 h 53"/>
                  <a:gd name="T64" fmla="*/ 4 w 29"/>
                  <a:gd name="T65" fmla="*/ 34 h 53"/>
                  <a:gd name="T66" fmla="*/ 4 w 29"/>
                  <a:gd name="T67" fmla="*/ 36 h 53"/>
                  <a:gd name="T68" fmla="*/ 9 w 29"/>
                  <a:gd name="T69" fmla="*/ 34 h 53"/>
                  <a:gd name="T70" fmla="*/ 4 w 29"/>
                  <a:gd name="T71" fmla="*/ 40 h 53"/>
                  <a:gd name="T72" fmla="*/ 4 w 29"/>
                  <a:gd name="T73" fmla="*/ 42 h 53"/>
                  <a:gd name="T74" fmla="*/ 15 w 29"/>
                  <a:gd name="T75" fmla="*/ 37 h 53"/>
                  <a:gd name="T76" fmla="*/ 10 w 29"/>
                  <a:gd name="T77" fmla="*/ 43 h 53"/>
                  <a:gd name="T78" fmla="*/ 4 w 29"/>
                  <a:gd name="T79" fmla="*/ 46 h 53"/>
                  <a:gd name="T80" fmla="*/ 5 w 29"/>
                  <a:gd name="T81" fmla="*/ 48 h 53"/>
                  <a:gd name="T82" fmla="*/ 18 w 29"/>
                  <a:gd name="T83" fmla="*/ 46 h 53"/>
                  <a:gd name="T84" fmla="*/ 12 w 29"/>
                  <a:gd name="T85" fmla="*/ 3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53">
                    <a:moveTo>
                      <a:pt x="18" y="46"/>
                    </a:moveTo>
                    <a:cubicBezTo>
                      <a:pt x="16" y="47"/>
                      <a:pt x="15" y="48"/>
                      <a:pt x="13" y="49"/>
                    </a:cubicBezTo>
                    <a:cubicBezTo>
                      <a:pt x="11" y="50"/>
                      <a:pt x="10" y="51"/>
                      <a:pt x="8" y="52"/>
                    </a:cubicBezTo>
                    <a:cubicBezTo>
                      <a:pt x="8" y="52"/>
                      <a:pt x="8" y="52"/>
                      <a:pt x="8" y="53"/>
                    </a:cubicBezTo>
                    <a:cubicBezTo>
                      <a:pt x="8" y="53"/>
                      <a:pt x="9" y="53"/>
                      <a:pt x="9" y="53"/>
                    </a:cubicBezTo>
                    <a:cubicBezTo>
                      <a:pt x="11" y="52"/>
                      <a:pt x="14" y="50"/>
                      <a:pt x="17" y="50"/>
                    </a:cubicBezTo>
                    <a:cubicBezTo>
                      <a:pt x="17" y="50"/>
                      <a:pt x="17" y="49"/>
                      <a:pt x="17" y="49"/>
                    </a:cubicBezTo>
                    <a:cubicBezTo>
                      <a:pt x="17" y="49"/>
                      <a:pt x="17" y="48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8" y="47"/>
                      <a:pt x="20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18" y="42"/>
                      <a:pt x="17" y="42"/>
                      <a:pt x="14" y="43"/>
                    </a:cubicBezTo>
                    <a:cubicBezTo>
                      <a:pt x="13" y="43"/>
                      <a:pt x="3" y="49"/>
                      <a:pt x="8" y="46"/>
                    </a:cubicBezTo>
                    <a:cubicBezTo>
                      <a:pt x="12" y="43"/>
                      <a:pt x="17" y="41"/>
                      <a:pt x="19" y="36"/>
                    </a:cubicBezTo>
                    <a:cubicBezTo>
                      <a:pt x="19" y="36"/>
                      <a:pt x="19" y="35"/>
                      <a:pt x="19" y="35"/>
                    </a:cubicBezTo>
                    <a:cubicBezTo>
                      <a:pt x="15" y="35"/>
                      <a:pt x="11" y="37"/>
                      <a:pt x="8" y="38"/>
                    </a:cubicBezTo>
                    <a:cubicBezTo>
                      <a:pt x="13" y="35"/>
                      <a:pt x="18" y="34"/>
                      <a:pt x="21" y="29"/>
                    </a:cubicBezTo>
                    <a:cubicBezTo>
                      <a:pt x="21" y="29"/>
                      <a:pt x="21" y="28"/>
                      <a:pt x="20" y="28"/>
                    </a:cubicBezTo>
                    <a:cubicBezTo>
                      <a:pt x="18" y="28"/>
                      <a:pt x="17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8"/>
                      <a:pt x="19" y="26"/>
                      <a:pt x="21" y="24"/>
                    </a:cubicBezTo>
                    <a:cubicBezTo>
                      <a:pt x="21" y="23"/>
                      <a:pt x="21" y="23"/>
                      <a:pt x="20" y="23"/>
                    </a:cubicBezTo>
                    <a:cubicBezTo>
                      <a:pt x="17" y="24"/>
                      <a:pt x="15" y="24"/>
                      <a:pt x="13" y="26"/>
                    </a:cubicBezTo>
                    <a:cubicBezTo>
                      <a:pt x="10" y="27"/>
                      <a:pt x="0" y="32"/>
                      <a:pt x="9" y="26"/>
                    </a:cubicBezTo>
                    <a:cubicBezTo>
                      <a:pt x="13" y="23"/>
                      <a:pt x="18" y="21"/>
                      <a:pt x="21" y="16"/>
                    </a:cubicBezTo>
                    <a:cubicBezTo>
                      <a:pt x="22" y="16"/>
                      <a:pt x="21" y="15"/>
                      <a:pt x="21" y="15"/>
                    </a:cubicBezTo>
                    <a:cubicBezTo>
                      <a:pt x="19" y="15"/>
                      <a:pt x="18" y="15"/>
                      <a:pt x="16" y="16"/>
                    </a:cubicBezTo>
                    <a:cubicBezTo>
                      <a:pt x="14" y="17"/>
                      <a:pt x="10" y="18"/>
                      <a:pt x="7" y="20"/>
                    </a:cubicBezTo>
                    <a:cubicBezTo>
                      <a:pt x="6" y="20"/>
                      <a:pt x="4" y="21"/>
                      <a:pt x="4" y="22"/>
                    </a:cubicBezTo>
                    <a:cubicBezTo>
                      <a:pt x="5" y="20"/>
                      <a:pt x="7" y="19"/>
                      <a:pt x="9" y="17"/>
                    </a:cubicBezTo>
                    <a:cubicBezTo>
                      <a:pt x="13" y="14"/>
                      <a:pt x="19" y="13"/>
                      <a:pt x="23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1" y="8"/>
                      <a:pt x="18" y="9"/>
                      <a:pt x="16" y="10"/>
                    </a:cubicBezTo>
                    <a:cubicBezTo>
                      <a:pt x="15" y="10"/>
                      <a:pt x="13" y="11"/>
                      <a:pt x="12" y="12"/>
                    </a:cubicBezTo>
                    <a:cubicBezTo>
                      <a:pt x="11" y="13"/>
                      <a:pt x="10" y="13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7" y="8"/>
                      <a:pt x="21" y="6"/>
                      <a:pt x="26" y="4"/>
                    </a:cubicBezTo>
                    <a:cubicBezTo>
                      <a:pt x="27" y="3"/>
                      <a:pt x="28" y="2"/>
                      <a:pt x="29" y="2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1"/>
                      <a:pt x="27" y="1"/>
                      <a:pt x="27" y="1"/>
                    </a:cubicBezTo>
                    <a:cubicBezTo>
                      <a:pt x="24" y="2"/>
                      <a:pt x="21" y="3"/>
                      <a:pt x="17" y="4"/>
                    </a:cubicBezTo>
                    <a:cubicBezTo>
                      <a:pt x="16" y="4"/>
                      <a:pt x="15" y="5"/>
                      <a:pt x="13" y="5"/>
                    </a:cubicBezTo>
                    <a:cubicBezTo>
                      <a:pt x="12" y="6"/>
                      <a:pt x="13" y="7"/>
                      <a:pt x="14" y="6"/>
                    </a:cubicBezTo>
                    <a:cubicBezTo>
                      <a:pt x="15" y="6"/>
                      <a:pt x="15" y="6"/>
                      <a:pt x="16" y="5"/>
                    </a:cubicBezTo>
                    <a:cubicBezTo>
                      <a:pt x="18" y="5"/>
                      <a:pt x="20" y="4"/>
                      <a:pt x="22" y="3"/>
                    </a:cubicBezTo>
                    <a:cubicBezTo>
                      <a:pt x="29" y="1"/>
                      <a:pt x="23" y="4"/>
                      <a:pt x="22" y="4"/>
                    </a:cubicBezTo>
                    <a:cubicBezTo>
                      <a:pt x="19" y="6"/>
                      <a:pt x="17" y="7"/>
                      <a:pt x="14" y="9"/>
                    </a:cubicBezTo>
                    <a:cubicBezTo>
                      <a:pt x="12" y="10"/>
                      <a:pt x="10" y="12"/>
                      <a:pt x="8" y="13"/>
                    </a:cubicBezTo>
                    <a:cubicBezTo>
                      <a:pt x="7" y="13"/>
                      <a:pt x="8" y="14"/>
                      <a:pt x="8" y="14"/>
                    </a:cubicBezTo>
                    <a:cubicBezTo>
                      <a:pt x="9" y="14"/>
                      <a:pt x="10" y="14"/>
                      <a:pt x="11" y="13"/>
                    </a:cubicBezTo>
                    <a:cubicBezTo>
                      <a:pt x="13" y="13"/>
                      <a:pt x="14" y="12"/>
                      <a:pt x="15" y="12"/>
                    </a:cubicBezTo>
                    <a:cubicBezTo>
                      <a:pt x="20" y="10"/>
                      <a:pt x="23" y="9"/>
                      <a:pt x="17" y="12"/>
                    </a:cubicBezTo>
                    <a:cubicBezTo>
                      <a:pt x="15" y="13"/>
                      <a:pt x="12" y="15"/>
                      <a:pt x="10" y="16"/>
                    </a:cubicBezTo>
                    <a:cubicBezTo>
                      <a:pt x="7" y="18"/>
                      <a:pt x="4" y="20"/>
                      <a:pt x="2" y="22"/>
                    </a:cubicBezTo>
                    <a:cubicBezTo>
                      <a:pt x="1" y="23"/>
                      <a:pt x="2" y="24"/>
                      <a:pt x="2" y="23"/>
                    </a:cubicBezTo>
                    <a:cubicBezTo>
                      <a:pt x="4" y="23"/>
                      <a:pt x="5" y="23"/>
                      <a:pt x="6" y="23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1"/>
                      <a:pt x="10" y="21"/>
                      <a:pt x="12" y="20"/>
                    </a:cubicBezTo>
                    <a:cubicBezTo>
                      <a:pt x="13" y="18"/>
                      <a:pt x="15" y="18"/>
                      <a:pt x="17" y="19"/>
                    </a:cubicBezTo>
                    <a:cubicBezTo>
                      <a:pt x="14" y="22"/>
                      <a:pt x="8" y="24"/>
                      <a:pt x="4" y="28"/>
                    </a:cubicBezTo>
                    <a:cubicBezTo>
                      <a:pt x="4" y="28"/>
                      <a:pt x="3" y="29"/>
                      <a:pt x="3" y="29"/>
                    </a:cubicBezTo>
                    <a:cubicBezTo>
                      <a:pt x="2" y="30"/>
                      <a:pt x="3" y="30"/>
                      <a:pt x="3" y="30"/>
                    </a:cubicBezTo>
                    <a:cubicBezTo>
                      <a:pt x="3" y="30"/>
                      <a:pt x="4" y="30"/>
                      <a:pt x="4" y="30"/>
                    </a:cubicBezTo>
                    <a:cubicBezTo>
                      <a:pt x="5" y="30"/>
                      <a:pt x="7" y="30"/>
                      <a:pt x="8" y="29"/>
                    </a:cubicBezTo>
                    <a:cubicBezTo>
                      <a:pt x="10" y="28"/>
                      <a:pt x="23" y="22"/>
                      <a:pt x="16" y="27"/>
                    </a:cubicBezTo>
                    <a:cubicBezTo>
                      <a:pt x="12" y="30"/>
                      <a:pt x="8" y="31"/>
                      <a:pt x="4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5"/>
                      <a:pt x="3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6" y="35"/>
                      <a:pt x="7" y="35"/>
                      <a:pt x="9" y="34"/>
                    </a:cubicBezTo>
                    <a:cubicBezTo>
                      <a:pt x="10" y="33"/>
                      <a:pt x="19" y="30"/>
                      <a:pt x="14" y="34"/>
                    </a:cubicBezTo>
                    <a:cubicBezTo>
                      <a:pt x="11" y="36"/>
                      <a:pt x="7" y="37"/>
                      <a:pt x="4" y="40"/>
                    </a:cubicBezTo>
                    <a:cubicBezTo>
                      <a:pt x="4" y="40"/>
                      <a:pt x="4" y="40"/>
                      <a:pt x="3" y="41"/>
                    </a:cubicBezTo>
                    <a:cubicBezTo>
                      <a:pt x="3" y="41"/>
                      <a:pt x="3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8" y="40"/>
                      <a:pt x="12" y="38"/>
                      <a:pt x="15" y="37"/>
                    </a:cubicBezTo>
                    <a:cubicBezTo>
                      <a:pt x="15" y="38"/>
                      <a:pt x="14" y="39"/>
                      <a:pt x="14" y="41"/>
                    </a:cubicBezTo>
                    <a:cubicBezTo>
                      <a:pt x="13" y="41"/>
                      <a:pt x="12" y="42"/>
                      <a:pt x="10" y="43"/>
                    </a:cubicBezTo>
                    <a:cubicBezTo>
                      <a:pt x="9" y="44"/>
                      <a:pt x="7" y="45"/>
                      <a:pt x="5" y="46"/>
                    </a:cubicBezTo>
                    <a:cubicBezTo>
                      <a:pt x="5" y="46"/>
                      <a:pt x="4" y="46"/>
                      <a:pt x="4" y="46"/>
                    </a:cubicBezTo>
                    <a:cubicBezTo>
                      <a:pt x="4" y="47"/>
                      <a:pt x="4" y="48"/>
                      <a:pt x="4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8" y="47"/>
                      <a:pt x="10" y="46"/>
                      <a:pt x="13" y="45"/>
                    </a:cubicBezTo>
                    <a:cubicBezTo>
                      <a:pt x="14" y="45"/>
                      <a:pt x="16" y="45"/>
                      <a:pt x="18" y="46"/>
                    </a:cubicBezTo>
                    <a:close/>
                    <a:moveTo>
                      <a:pt x="7" y="33"/>
                    </a:moveTo>
                    <a:cubicBezTo>
                      <a:pt x="9" y="32"/>
                      <a:pt x="10" y="32"/>
                      <a:pt x="12" y="31"/>
                    </a:cubicBezTo>
                    <a:cubicBezTo>
                      <a:pt x="8" y="33"/>
                      <a:pt x="3" y="36"/>
                      <a:pt x="7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192" name="Freeform 2199"/>
            <p:cNvSpPr/>
            <p:nvPr/>
          </p:nvSpPr>
          <p:spPr bwMode="auto">
            <a:xfrm>
              <a:off x="6125848" y="1829335"/>
              <a:ext cx="8982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3" name="Freeform 2200"/>
            <p:cNvSpPr/>
            <p:nvPr/>
          </p:nvSpPr>
          <p:spPr bwMode="auto">
            <a:xfrm>
              <a:off x="6125848" y="1904180"/>
              <a:ext cx="10977" cy="34928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4" name="Freeform 2201"/>
            <p:cNvSpPr/>
            <p:nvPr/>
          </p:nvSpPr>
          <p:spPr bwMode="auto">
            <a:xfrm>
              <a:off x="6125848" y="1865260"/>
              <a:ext cx="8982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5" name="Freeform 2202"/>
            <p:cNvSpPr/>
            <p:nvPr/>
          </p:nvSpPr>
          <p:spPr bwMode="auto">
            <a:xfrm>
              <a:off x="6125848" y="2288380"/>
              <a:ext cx="12973" cy="32932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6" name="Freeform 2203"/>
            <p:cNvSpPr/>
            <p:nvPr/>
          </p:nvSpPr>
          <p:spPr bwMode="auto">
            <a:xfrm>
              <a:off x="6125848" y="1785427"/>
              <a:ext cx="499960" cy="667611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7" name="Freeform 2204"/>
            <p:cNvSpPr/>
            <p:nvPr/>
          </p:nvSpPr>
          <p:spPr bwMode="auto">
            <a:xfrm>
              <a:off x="6125848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8" name="Freeform 2205"/>
            <p:cNvSpPr/>
            <p:nvPr/>
          </p:nvSpPr>
          <p:spPr bwMode="auto">
            <a:xfrm>
              <a:off x="6125848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199" name="Freeform 2206"/>
            <p:cNvSpPr/>
            <p:nvPr/>
          </p:nvSpPr>
          <p:spPr bwMode="auto">
            <a:xfrm>
              <a:off x="6125848" y="2363224"/>
              <a:ext cx="8982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0" name="Freeform 2207"/>
            <p:cNvSpPr/>
            <p:nvPr/>
          </p:nvSpPr>
          <p:spPr bwMode="auto">
            <a:xfrm>
              <a:off x="6125848" y="2134700"/>
              <a:ext cx="8982" cy="20957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1" name="Freeform 2208"/>
            <p:cNvSpPr/>
            <p:nvPr/>
          </p:nvSpPr>
          <p:spPr bwMode="auto">
            <a:xfrm>
              <a:off x="6125848" y="2192579"/>
              <a:ext cx="8982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2" name="Freeform 2209"/>
            <p:cNvSpPr/>
            <p:nvPr/>
          </p:nvSpPr>
          <p:spPr bwMode="auto">
            <a:xfrm>
              <a:off x="6125848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3" name="Freeform 2210"/>
            <p:cNvSpPr/>
            <p:nvPr/>
          </p:nvSpPr>
          <p:spPr bwMode="auto">
            <a:xfrm>
              <a:off x="6125848" y="2162641"/>
              <a:ext cx="8982" cy="22953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4" name="Freeform 2211"/>
            <p:cNvSpPr/>
            <p:nvPr/>
          </p:nvSpPr>
          <p:spPr bwMode="auto">
            <a:xfrm>
              <a:off x="6125848" y="2039897"/>
              <a:ext cx="8982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5" name="Freeform 2212"/>
            <p:cNvSpPr/>
            <p:nvPr/>
          </p:nvSpPr>
          <p:spPr bwMode="auto">
            <a:xfrm>
              <a:off x="6125848" y="2007964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6" name="Freeform 2213"/>
            <p:cNvSpPr/>
            <p:nvPr/>
          </p:nvSpPr>
          <p:spPr bwMode="auto">
            <a:xfrm>
              <a:off x="6125848" y="2223515"/>
              <a:ext cx="8982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7" name="Freeform 2214"/>
            <p:cNvSpPr/>
            <p:nvPr/>
          </p:nvSpPr>
          <p:spPr bwMode="auto">
            <a:xfrm>
              <a:off x="6125848" y="1979024"/>
              <a:ext cx="8982" cy="20957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8" name="Freeform 2215"/>
            <p:cNvSpPr/>
            <p:nvPr/>
          </p:nvSpPr>
          <p:spPr bwMode="auto">
            <a:xfrm>
              <a:off x="6125848" y="2255448"/>
              <a:ext cx="8982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09" name="Freeform 2216"/>
            <p:cNvSpPr/>
            <p:nvPr/>
          </p:nvSpPr>
          <p:spPr bwMode="auto">
            <a:xfrm>
              <a:off x="6125848" y="2072828"/>
              <a:ext cx="8982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0" name="Freeform 2217"/>
            <p:cNvSpPr/>
            <p:nvPr/>
          </p:nvSpPr>
          <p:spPr bwMode="auto">
            <a:xfrm>
              <a:off x="6110880" y="1820354"/>
              <a:ext cx="42911" cy="32932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1" name="Freeform 2218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2" name="Freeform 2219"/>
            <p:cNvSpPr/>
            <p:nvPr/>
          </p:nvSpPr>
          <p:spPr bwMode="auto">
            <a:xfrm>
              <a:off x="6103894" y="1895198"/>
              <a:ext cx="48899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3" name="Freeform 2220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4" name="Freeform 2221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5" name="Freeform 2222"/>
            <p:cNvSpPr/>
            <p:nvPr/>
          </p:nvSpPr>
          <p:spPr bwMode="auto">
            <a:xfrm>
              <a:off x="6108884" y="1970043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6" name="Freeform 2223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7" name="Freeform 2224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8" name="Freeform 2225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19" name="Freeform 2226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0" name="Freeform 2227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1" name="Freeform 2228"/>
            <p:cNvSpPr/>
            <p:nvPr/>
          </p:nvSpPr>
          <p:spPr bwMode="auto">
            <a:xfrm>
              <a:off x="6101898" y="2183598"/>
              <a:ext cx="48899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2" name="Freeform 2229"/>
            <p:cNvSpPr/>
            <p:nvPr/>
          </p:nvSpPr>
          <p:spPr bwMode="auto">
            <a:xfrm>
              <a:off x="6103894" y="2215532"/>
              <a:ext cx="46903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3" name="Freeform 2230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4" name="Freeform 2231"/>
            <p:cNvSpPr/>
            <p:nvPr/>
          </p:nvSpPr>
          <p:spPr bwMode="auto">
            <a:xfrm>
              <a:off x="6103894" y="2279399"/>
              <a:ext cx="46903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5" name="Freeform 2232"/>
            <p:cNvSpPr/>
            <p:nvPr/>
          </p:nvSpPr>
          <p:spPr bwMode="auto">
            <a:xfrm>
              <a:off x="6106888" y="2319316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6" name="Freeform 2233"/>
            <p:cNvSpPr/>
            <p:nvPr/>
          </p:nvSpPr>
          <p:spPr bwMode="auto">
            <a:xfrm>
              <a:off x="6110880" y="2354242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7" name="Freeform 2234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8" name="Freeform 2238"/>
            <p:cNvSpPr/>
            <p:nvPr/>
          </p:nvSpPr>
          <p:spPr bwMode="auto">
            <a:xfrm>
              <a:off x="8273378" y="435237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29" name="Freeform 2241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0" name="Freeform 2244"/>
            <p:cNvSpPr/>
            <p:nvPr/>
          </p:nvSpPr>
          <p:spPr bwMode="auto">
            <a:xfrm>
              <a:off x="8219490" y="46617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1" name="Freeform 2247"/>
            <p:cNvSpPr/>
            <p:nvPr/>
          </p:nvSpPr>
          <p:spPr bwMode="auto">
            <a:xfrm>
              <a:off x="8168596" y="496110"/>
              <a:ext cx="20957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2" name="Freeform 2248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3" name="Freeform 2249"/>
            <p:cNvSpPr/>
            <p:nvPr/>
          </p:nvSpPr>
          <p:spPr bwMode="auto">
            <a:xfrm>
              <a:off x="8087764" y="543013"/>
              <a:ext cx="21954" cy="20957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4" name="Freeform 2250"/>
            <p:cNvSpPr/>
            <p:nvPr/>
          </p:nvSpPr>
          <p:spPr bwMode="auto">
            <a:xfrm>
              <a:off x="8194542" y="482139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5" name="Freeform 2251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6" name="Freeform 2252"/>
            <p:cNvSpPr/>
            <p:nvPr/>
          </p:nvSpPr>
          <p:spPr bwMode="auto">
            <a:xfrm>
              <a:off x="7994958" y="596901"/>
              <a:ext cx="22953" cy="20957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7" name="Freeform 2253"/>
            <p:cNvSpPr/>
            <p:nvPr/>
          </p:nvSpPr>
          <p:spPr bwMode="auto">
            <a:xfrm>
              <a:off x="8022900" y="578938"/>
              <a:ext cx="24948" cy="20957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8" name="Freeform 2254"/>
            <p:cNvSpPr/>
            <p:nvPr/>
          </p:nvSpPr>
          <p:spPr bwMode="auto">
            <a:xfrm>
              <a:off x="8113710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39" name="Freeform 2255"/>
            <p:cNvSpPr/>
            <p:nvPr/>
          </p:nvSpPr>
          <p:spPr bwMode="auto">
            <a:xfrm>
              <a:off x="8142650" y="511079"/>
              <a:ext cx="20957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0" name="Freeform 2262"/>
            <p:cNvSpPr/>
            <p:nvPr/>
          </p:nvSpPr>
          <p:spPr bwMode="auto">
            <a:xfrm>
              <a:off x="8276372" y="417274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1" name="Freeform 2263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2" name="Freeform 2264"/>
            <p:cNvSpPr/>
            <p:nvPr/>
          </p:nvSpPr>
          <p:spPr bwMode="auto">
            <a:xfrm>
              <a:off x="8222484" y="452202"/>
              <a:ext cx="31934" cy="34928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3" name="Freeform 2265"/>
            <p:cNvSpPr/>
            <p:nvPr/>
          </p:nvSpPr>
          <p:spPr bwMode="auto">
            <a:xfrm>
              <a:off x="8194542" y="468169"/>
              <a:ext cx="29938" cy="34928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4" name="Freeform 2266"/>
            <p:cNvSpPr/>
            <p:nvPr/>
          </p:nvSpPr>
          <p:spPr bwMode="auto">
            <a:xfrm>
              <a:off x="8170592" y="482139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5" name="Freeform 2267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6" name="Freeform 2268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7" name="Freeform 2269"/>
            <p:cNvSpPr/>
            <p:nvPr/>
          </p:nvSpPr>
          <p:spPr bwMode="auto">
            <a:xfrm>
              <a:off x="8088763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8" name="Freeform 2270"/>
            <p:cNvSpPr/>
            <p:nvPr/>
          </p:nvSpPr>
          <p:spPr bwMode="auto">
            <a:xfrm>
              <a:off x="8057827" y="546007"/>
              <a:ext cx="34928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49" name="Freeform 2271"/>
            <p:cNvSpPr/>
            <p:nvPr/>
          </p:nvSpPr>
          <p:spPr bwMode="auto">
            <a:xfrm>
              <a:off x="8027889" y="564967"/>
              <a:ext cx="29938" cy="34928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0" name="Freeform 2272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1" name="Freeform 2273"/>
            <p:cNvSpPr/>
            <p:nvPr/>
          </p:nvSpPr>
          <p:spPr bwMode="auto">
            <a:xfrm>
              <a:off x="7971008" y="597899"/>
              <a:ext cx="29938" cy="34928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2" name="Freeform 2277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3" name="Freeform 2278"/>
            <p:cNvSpPr>
              <a:spLocks noEditPoints="1"/>
            </p:cNvSpPr>
            <p:nvPr/>
          </p:nvSpPr>
          <p:spPr bwMode="auto">
            <a:xfrm>
              <a:off x="5880359" y="1799397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4" name="Freeform 2279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5" name="Freeform 2281"/>
            <p:cNvSpPr>
              <a:spLocks noEditPoints="1"/>
            </p:cNvSpPr>
            <p:nvPr/>
          </p:nvSpPr>
          <p:spPr bwMode="auto">
            <a:xfrm>
              <a:off x="6437200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6" name="Freeform 2284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7" name="Freeform 2285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8" name="Freeform 2289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59" name="Freeform 2291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7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0" name="Freeform 2296"/>
            <p:cNvSpPr>
              <a:spLocks noEditPoints="1"/>
            </p:cNvSpPr>
            <p:nvPr/>
          </p:nvSpPr>
          <p:spPr bwMode="auto">
            <a:xfrm>
              <a:off x="6924186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1" name="Freeform 2297"/>
            <p:cNvSpPr>
              <a:spLocks noEditPoints="1"/>
            </p:cNvSpPr>
            <p:nvPr/>
          </p:nvSpPr>
          <p:spPr bwMode="auto">
            <a:xfrm>
              <a:off x="6862315" y="334447"/>
              <a:ext cx="214554" cy="60874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2" name="Freeform 2298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3" name="Freeform 2299"/>
            <p:cNvSpPr>
              <a:spLocks noEditPoints="1"/>
            </p:cNvSpPr>
            <p:nvPr/>
          </p:nvSpPr>
          <p:spPr bwMode="auto">
            <a:xfrm>
              <a:off x="7689593" y="704677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4" name="Freeform 2301"/>
            <p:cNvSpPr>
              <a:spLocks noEditPoints="1"/>
            </p:cNvSpPr>
            <p:nvPr/>
          </p:nvSpPr>
          <p:spPr bwMode="auto">
            <a:xfrm>
              <a:off x="7370258" y="285548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5" name="Freeform 2308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8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6" name="Freeform 2309"/>
            <p:cNvSpPr>
              <a:spLocks noEditPoints="1"/>
            </p:cNvSpPr>
            <p:nvPr/>
          </p:nvSpPr>
          <p:spPr bwMode="auto">
            <a:xfrm>
              <a:off x="5669798" y="838398"/>
              <a:ext cx="603744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7" name="Freeform 2310"/>
            <p:cNvSpPr/>
            <p:nvPr/>
          </p:nvSpPr>
          <p:spPr bwMode="auto">
            <a:xfrm>
              <a:off x="7663648" y="1533950"/>
              <a:ext cx="3992" cy="6986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8" name="Freeform 2311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69" name="Freeform 2312"/>
            <p:cNvSpPr/>
            <p:nvPr/>
          </p:nvSpPr>
          <p:spPr bwMode="auto">
            <a:xfrm>
              <a:off x="7780404" y="1916155"/>
              <a:ext cx="20957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0" name="Freeform 2313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1" name="Freeform 2314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2" name="Freeform 2315"/>
            <p:cNvSpPr/>
            <p:nvPr/>
          </p:nvSpPr>
          <p:spPr bwMode="auto">
            <a:xfrm>
              <a:off x="7868221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3" name="Freeform 2316"/>
            <p:cNvSpPr/>
            <p:nvPr/>
          </p:nvSpPr>
          <p:spPr bwMode="auto">
            <a:xfrm>
              <a:off x="7768429" y="1930126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4" name="Freeform 2317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5" name="Freeform 2318"/>
            <p:cNvSpPr/>
            <p:nvPr/>
          </p:nvSpPr>
          <p:spPr bwMode="auto">
            <a:xfrm>
              <a:off x="7790383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6" name="Freeform 2319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7" name="Freeform 2320"/>
            <p:cNvSpPr/>
            <p:nvPr/>
          </p:nvSpPr>
          <p:spPr bwMode="auto">
            <a:xfrm>
              <a:off x="7856246" y="2044886"/>
              <a:ext cx="11975" cy="6986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8" name="Freeform 2321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79" name="Freeform 2322"/>
            <p:cNvSpPr/>
            <p:nvPr/>
          </p:nvSpPr>
          <p:spPr bwMode="auto">
            <a:xfrm>
              <a:off x="7862234" y="2042891"/>
              <a:ext cx="7983" cy="6986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0" name="Freeform 2323"/>
            <p:cNvSpPr/>
            <p:nvPr/>
          </p:nvSpPr>
          <p:spPr bwMode="auto">
            <a:xfrm>
              <a:off x="7797369" y="1918151"/>
              <a:ext cx="74845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1" name="Freeform 2324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2" name="Freeform 2325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3" name="Freeform 2326"/>
            <p:cNvSpPr/>
            <p:nvPr/>
          </p:nvSpPr>
          <p:spPr bwMode="auto">
            <a:xfrm>
              <a:off x="7660653" y="1510998"/>
              <a:ext cx="25946" cy="32932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4" name="Freeform 2327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5" name="Freeform 2360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6" name="Freeform 2361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7" name="Freeform 2362"/>
            <p:cNvSpPr/>
            <p:nvPr/>
          </p:nvSpPr>
          <p:spPr bwMode="auto">
            <a:xfrm>
              <a:off x="7500986" y="690706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8" name="Freeform 2363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89" name="Freeform 2364"/>
            <p:cNvSpPr/>
            <p:nvPr/>
          </p:nvSpPr>
          <p:spPr bwMode="auto">
            <a:xfrm>
              <a:off x="7587805" y="913242"/>
              <a:ext cx="6986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0" name="Freeform 2365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1" name="Freeform 2366"/>
            <p:cNvSpPr/>
            <p:nvPr/>
          </p:nvSpPr>
          <p:spPr bwMode="auto">
            <a:xfrm>
              <a:off x="7564853" y="873325"/>
              <a:ext cx="8982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2" name="Freeform 2367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3" name="Freeform 2368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4" name="Freeform 2369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5" name="Freeform 2370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6" name="Freeform 2371"/>
            <p:cNvSpPr/>
            <p:nvPr/>
          </p:nvSpPr>
          <p:spPr bwMode="auto">
            <a:xfrm>
              <a:off x="7492005" y="13233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7" name="Freeform 2372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8" name="Freeform 2373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299" name="Freeform 2374"/>
            <p:cNvSpPr/>
            <p:nvPr/>
          </p:nvSpPr>
          <p:spPr bwMode="auto">
            <a:xfrm>
              <a:off x="7554874" y="1084885"/>
              <a:ext cx="9979" cy="48899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0" name="Freeform 2375"/>
            <p:cNvSpPr/>
            <p:nvPr/>
          </p:nvSpPr>
          <p:spPr bwMode="auto">
            <a:xfrm>
              <a:off x="7559864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1" name="Freeform 2376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2" name="Freeform 2377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3" name="Freeform 2378"/>
            <p:cNvSpPr/>
            <p:nvPr/>
          </p:nvSpPr>
          <p:spPr bwMode="auto">
            <a:xfrm>
              <a:off x="7554874" y="1072910"/>
              <a:ext cx="98795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4" name="Freeform 2379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5" name="Freeform 2380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6" name="Freeform 2381"/>
            <p:cNvSpPr/>
            <p:nvPr/>
          </p:nvSpPr>
          <p:spPr bwMode="auto">
            <a:xfrm>
              <a:off x="7639697" y="1077900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7" name="Freeform 2382"/>
            <p:cNvSpPr/>
            <p:nvPr/>
          </p:nvSpPr>
          <p:spPr bwMode="auto">
            <a:xfrm>
              <a:off x="7449094" y="1318399"/>
              <a:ext cx="110770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8" name="Freeform 2383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09" name="Freeform 2384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0" name="Freeform 2385"/>
            <p:cNvSpPr/>
            <p:nvPr/>
          </p:nvSpPr>
          <p:spPr bwMode="auto">
            <a:xfrm>
              <a:off x="5669798" y="1712579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1" name="Freeform 2386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2" name="Freeform 2387"/>
            <p:cNvSpPr/>
            <p:nvPr/>
          </p:nvSpPr>
          <p:spPr bwMode="auto">
            <a:xfrm>
              <a:off x="5688758" y="2227507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3" name="Freeform 2388"/>
            <p:cNvSpPr/>
            <p:nvPr/>
          </p:nvSpPr>
          <p:spPr bwMode="auto">
            <a:xfrm>
              <a:off x="5686762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4" name="Freeform 2737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5" name="Freeform 2738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6" name="Freeform 2739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7" name="Freeform 2740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8" name="Freeform 2741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19" name="Freeform 2742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0" name="Freeform 2743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1" name="Freeform 2744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2" name="Freeform 2745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3" name="Freeform 2746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4" name="Freeform 2747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5" name="Freeform 2748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6" name="Freeform 2749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7" name="Freeform 2750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8" name="Freeform 2751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29" name="Freeform 2752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0" name="Freeform 2753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1" name="Freeform 2754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2" name="Oval 2755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3" name="Freeform 2756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4" name="Freeform 2757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5" name="Freeform 2758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6" name="Freeform 2759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7" name="Freeform 276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8" name="Freeform 2761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39" name="Freeform 2762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0" name="Freeform 2763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1" name="Freeform 2764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2" name="Freeform 2765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3" name="Freeform 2766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4" name="Freeform 2767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5" name="Freeform 2768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6" name="Freeform 2769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7" name="Freeform 2770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8" name="Freeform 2771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49" name="Freeform 2772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0" name="Freeform 2773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1" name="Freeform 2774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2" name="Freeform 2775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3" name="Freeform 2776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4" name="Freeform 2777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5" name="Freeform 2778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6" name="Freeform 2779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7" name="Freeform 2780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8" name="Freeform 2826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59" name="Freeform 2827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0" name="Freeform 2828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1" name="Freeform 2829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2" name="Freeform 2830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3" name="Freeform 2831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4" name="Freeform 2832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5" name="Freeform 2833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6" name="Freeform 2834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7" name="Freeform 2835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8" name="Freeform 2836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69" name="Freeform 2837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0" name="Freeform 2838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1" name="Freeform 2839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2" name="Freeform 2840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3" name="Freeform 2841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4" name="Freeform 2842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5" name="Freeform 2843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6" name="Freeform 2844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7" name="Freeform 2845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8" name="Freeform 2846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79" name="Freeform 2847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0" name="Freeform 2848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1" name="Freeform 2849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2" name="Freeform 2850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3" name="Freeform 2851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4" name="Freeform 2852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5" name="Freeform 2853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6" name="Freeform 2854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7" name="Freeform 2855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8" name="Freeform 2856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89" name="Freeform 2857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0" name="Freeform 2858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1" name="Freeform 2859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2" name="Freeform 2860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3" name="Freeform 2861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4" name="Freeform 2862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5" name="Freeform 2863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6" name="Freeform 2864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7" name="Freeform 2865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8" name="Freeform 2866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99" name="Freeform 2867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0" name="Freeform 2868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1" name="Freeform 2961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2" name="Freeform 2962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3" name="Freeform 2963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4" name="Freeform 2964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5" name="Freeform 2965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6" name="Freeform 2966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7" name="Freeform 2967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8" name="Freeform 2968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09" name="Freeform 2969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0" name="Freeform 2970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1" name="Freeform 2971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2" name="Freeform 2972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3" name="Freeform 2973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4" name="Freeform 2974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5" name="Freeform 2975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6" name="Freeform 2976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7" name="Freeform 2977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8" name="Freeform 2978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19" name="Freeform 2979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0" name="Freeform 2980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1" name="Freeform 2981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2" name="Freeform 2982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3" name="Freeform 2983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4" name="Freeform 2984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5" name="Freeform 2985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6" name="Freeform 2986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7" name="Freeform 2987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8" name="Freeform 2988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29" name="Freeform 2989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0" name="Freeform 2990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1" name="Freeform 2991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2" name="Freeform 3998"/>
            <p:cNvSpPr/>
            <p:nvPr/>
          </p:nvSpPr>
          <p:spPr bwMode="auto">
            <a:xfrm>
              <a:off x="6125849" y="1829335"/>
              <a:ext cx="8981" cy="27942"/>
            </a:xfrm>
            <a:custGeom>
              <a:avLst/>
              <a:gdLst>
                <a:gd name="T0" fmla="*/ 5 w 5"/>
                <a:gd name="T1" fmla="*/ 16 h 16"/>
                <a:gd name="T2" fmla="*/ 5 w 5"/>
                <a:gd name="T3" fmla="*/ 3 h 16"/>
                <a:gd name="T4" fmla="*/ 5 w 5"/>
                <a:gd name="T5" fmla="*/ 1 h 16"/>
                <a:gd name="T6" fmla="*/ 0 w 5"/>
                <a:gd name="T7" fmla="*/ 2 h 16"/>
                <a:gd name="T8" fmla="*/ 0 w 5"/>
                <a:gd name="T9" fmla="*/ 8 h 16"/>
                <a:gd name="T10" fmla="*/ 2 w 5"/>
                <a:gd name="T11" fmla="*/ 8 h 16"/>
                <a:gd name="T12" fmla="*/ 0 w 5"/>
                <a:gd name="T13" fmla="*/ 13 h 16"/>
                <a:gd name="T14" fmla="*/ 0 w 5"/>
                <a:gd name="T15" fmla="*/ 13 h 16"/>
                <a:gd name="T16" fmla="*/ 0 w 5"/>
                <a:gd name="T17" fmla="*/ 16 h 16"/>
                <a:gd name="T18" fmla="*/ 5 w 5"/>
                <a:gd name="T1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6">
                  <a:moveTo>
                    <a:pt x="5" y="16"/>
                  </a:moveTo>
                  <a:cubicBezTo>
                    <a:pt x="5" y="12"/>
                    <a:pt x="5" y="7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3" y="0"/>
                    <a:pt x="2" y="1"/>
                    <a:pt x="0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5" y="9"/>
                    <a:pt x="3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3" name="Freeform 3999"/>
            <p:cNvSpPr/>
            <p:nvPr/>
          </p:nvSpPr>
          <p:spPr bwMode="auto">
            <a:xfrm>
              <a:off x="6125849" y="1904179"/>
              <a:ext cx="10977" cy="34927"/>
            </a:xfrm>
            <a:custGeom>
              <a:avLst/>
              <a:gdLst>
                <a:gd name="T0" fmla="*/ 5 w 6"/>
                <a:gd name="T1" fmla="*/ 20 h 20"/>
                <a:gd name="T2" fmla="*/ 5 w 6"/>
                <a:gd name="T3" fmla="*/ 1 h 20"/>
                <a:gd name="T4" fmla="*/ 0 w 6"/>
                <a:gd name="T5" fmla="*/ 1 h 20"/>
                <a:gd name="T6" fmla="*/ 0 w 6"/>
                <a:gd name="T7" fmla="*/ 7 h 20"/>
                <a:gd name="T8" fmla="*/ 2 w 6"/>
                <a:gd name="T9" fmla="*/ 8 h 20"/>
                <a:gd name="T10" fmla="*/ 1 w 6"/>
                <a:gd name="T11" fmla="*/ 13 h 20"/>
                <a:gd name="T12" fmla="*/ 0 w 6"/>
                <a:gd name="T13" fmla="*/ 13 h 20"/>
                <a:gd name="T14" fmla="*/ 0 w 6"/>
                <a:gd name="T15" fmla="*/ 20 h 20"/>
                <a:gd name="T16" fmla="*/ 5 w 6"/>
                <a:gd name="T1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20">
                  <a:moveTo>
                    <a:pt x="5" y="20"/>
                  </a:moveTo>
                  <a:cubicBezTo>
                    <a:pt x="5" y="14"/>
                    <a:pt x="5" y="8"/>
                    <a:pt x="5" y="1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5"/>
                    <a:pt x="0" y="18"/>
                    <a:pt x="0" y="20"/>
                  </a:cubicBezTo>
                  <a:cubicBezTo>
                    <a:pt x="2" y="20"/>
                    <a:pt x="4" y="20"/>
                    <a:pt x="5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4" name="Freeform 4000"/>
            <p:cNvSpPr/>
            <p:nvPr/>
          </p:nvSpPr>
          <p:spPr bwMode="auto">
            <a:xfrm>
              <a:off x="6125849" y="1865260"/>
              <a:ext cx="8981" cy="31934"/>
            </a:xfrm>
            <a:custGeom>
              <a:avLst/>
              <a:gdLst>
                <a:gd name="T0" fmla="*/ 5 w 5"/>
                <a:gd name="T1" fmla="*/ 18 h 18"/>
                <a:gd name="T2" fmla="*/ 5 w 5"/>
                <a:gd name="T3" fmla="*/ 0 h 18"/>
                <a:gd name="T4" fmla="*/ 0 w 5"/>
                <a:gd name="T5" fmla="*/ 1 h 18"/>
                <a:gd name="T6" fmla="*/ 0 w 5"/>
                <a:gd name="T7" fmla="*/ 10 h 18"/>
                <a:gd name="T8" fmla="*/ 2 w 5"/>
                <a:gd name="T9" fmla="*/ 11 h 18"/>
                <a:gd name="T10" fmla="*/ 0 w 5"/>
                <a:gd name="T11" fmla="*/ 16 h 18"/>
                <a:gd name="T12" fmla="*/ 0 w 5"/>
                <a:gd name="T13" fmla="*/ 16 h 18"/>
                <a:gd name="T14" fmla="*/ 0 w 5"/>
                <a:gd name="T15" fmla="*/ 18 h 18"/>
                <a:gd name="T16" fmla="*/ 5 w 5"/>
                <a:gd name="T1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8">
                  <a:moveTo>
                    <a:pt x="5" y="18"/>
                  </a:moveTo>
                  <a:cubicBezTo>
                    <a:pt x="5" y="12"/>
                    <a:pt x="5" y="6"/>
                    <a:pt x="5" y="0"/>
                  </a:cubicBezTo>
                  <a:cubicBezTo>
                    <a:pt x="3" y="0"/>
                    <a:pt x="2" y="0"/>
                    <a:pt x="0" y="1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1"/>
                  </a:cubicBezTo>
                  <a:cubicBezTo>
                    <a:pt x="5" y="12"/>
                    <a:pt x="3" y="17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2" y="17"/>
                    <a:pt x="3" y="18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5" name="Freeform 4001"/>
            <p:cNvSpPr/>
            <p:nvPr/>
          </p:nvSpPr>
          <p:spPr bwMode="auto">
            <a:xfrm>
              <a:off x="6125849" y="2288380"/>
              <a:ext cx="12973" cy="32931"/>
            </a:xfrm>
            <a:custGeom>
              <a:avLst/>
              <a:gdLst>
                <a:gd name="T0" fmla="*/ 5 w 7"/>
                <a:gd name="T1" fmla="*/ 19 h 19"/>
                <a:gd name="T2" fmla="*/ 5 w 7"/>
                <a:gd name="T3" fmla="*/ 1 h 19"/>
                <a:gd name="T4" fmla="*/ 0 w 7"/>
                <a:gd name="T5" fmla="*/ 0 h 19"/>
                <a:gd name="T6" fmla="*/ 0 w 7"/>
                <a:gd name="T7" fmla="*/ 6 h 19"/>
                <a:gd name="T8" fmla="*/ 3 w 7"/>
                <a:gd name="T9" fmla="*/ 7 h 19"/>
                <a:gd name="T10" fmla="*/ 2 w 7"/>
                <a:gd name="T11" fmla="*/ 12 h 19"/>
                <a:gd name="T12" fmla="*/ 0 w 7"/>
                <a:gd name="T13" fmla="*/ 12 h 19"/>
                <a:gd name="T14" fmla="*/ 0 w 7"/>
                <a:gd name="T15" fmla="*/ 18 h 19"/>
                <a:gd name="T16" fmla="*/ 1 w 7"/>
                <a:gd name="T17" fmla="*/ 18 h 19"/>
                <a:gd name="T18" fmla="*/ 5 w 7"/>
                <a:gd name="T1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9">
                  <a:moveTo>
                    <a:pt x="5" y="19"/>
                  </a:moveTo>
                  <a:cubicBezTo>
                    <a:pt x="5" y="13"/>
                    <a:pt x="5" y="7"/>
                    <a:pt x="5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7"/>
                    <a:pt x="3" y="7"/>
                  </a:cubicBezTo>
                  <a:cubicBezTo>
                    <a:pt x="7" y="8"/>
                    <a:pt x="5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4"/>
                    <a:pt x="0" y="16"/>
                    <a:pt x="0" y="18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4" y="18"/>
                    <a:pt x="5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6" name="Freeform 4002"/>
            <p:cNvSpPr/>
            <p:nvPr/>
          </p:nvSpPr>
          <p:spPr bwMode="auto">
            <a:xfrm>
              <a:off x="6125849" y="1785427"/>
              <a:ext cx="499959" cy="667610"/>
            </a:xfrm>
            <a:custGeom>
              <a:avLst/>
              <a:gdLst>
                <a:gd name="T0" fmla="*/ 245 w 288"/>
                <a:gd name="T1" fmla="*/ 4 h 384"/>
                <a:gd name="T2" fmla="*/ 175 w 288"/>
                <a:gd name="T3" fmla="*/ 4 h 384"/>
                <a:gd name="T4" fmla="*/ 29 w 288"/>
                <a:gd name="T5" fmla="*/ 4 h 384"/>
                <a:gd name="T6" fmla="*/ 20 w 288"/>
                <a:gd name="T7" fmla="*/ 4 h 384"/>
                <a:gd name="T8" fmla="*/ 0 w 288"/>
                <a:gd name="T9" fmla="*/ 21 h 384"/>
                <a:gd name="T10" fmla="*/ 6 w 288"/>
                <a:gd name="T11" fmla="*/ 20 h 384"/>
                <a:gd name="T12" fmla="*/ 20 w 288"/>
                <a:gd name="T13" fmla="*/ 9 h 384"/>
                <a:gd name="T14" fmla="*/ 29 w 288"/>
                <a:gd name="T15" fmla="*/ 9 h 384"/>
                <a:gd name="T16" fmla="*/ 90 w 288"/>
                <a:gd name="T17" fmla="*/ 9 h 384"/>
                <a:gd name="T18" fmla="*/ 245 w 288"/>
                <a:gd name="T19" fmla="*/ 9 h 384"/>
                <a:gd name="T20" fmla="*/ 281 w 288"/>
                <a:gd name="T21" fmla="*/ 24 h 384"/>
                <a:gd name="T22" fmla="*/ 281 w 288"/>
                <a:gd name="T23" fmla="*/ 56 h 384"/>
                <a:gd name="T24" fmla="*/ 281 w 288"/>
                <a:gd name="T25" fmla="*/ 348 h 384"/>
                <a:gd name="T26" fmla="*/ 281 w 288"/>
                <a:gd name="T27" fmla="*/ 363 h 384"/>
                <a:gd name="T28" fmla="*/ 239 w 288"/>
                <a:gd name="T29" fmla="*/ 378 h 384"/>
                <a:gd name="T30" fmla="*/ 165 w 288"/>
                <a:gd name="T31" fmla="*/ 378 h 384"/>
                <a:gd name="T32" fmla="*/ 25 w 288"/>
                <a:gd name="T33" fmla="*/ 378 h 384"/>
                <a:gd name="T34" fmla="*/ 5 w 288"/>
                <a:gd name="T35" fmla="*/ 363 h 384"/>
                <a:gd name="T36" fmla="*/ 5 w 288"/>
                <a:gd name="T37" fmla="*/ 357 h 384"/>
                <a:gd name="T38" fmla="*/ 5 w 288"/>
                <a:gd name="T39" fmla="*/ 351 h 384"/>
                <a:gd name="T40" fmla="*/ 0 w 288"/>
                <a:gd name="T41" fmla="*/ 351 h 384"/>
                <a:gd name="T42" fmla="*/ 0 w 288"/>
                <a:gd name="T43" fmla="*/ 355 h 384"/>
                <a:gd name="T44" fmla="*/ 3 w 288"/>
                <a:gd name="T45" fmla="*/ 356 h 384"/>
                <a:gd name="T46" fmla="*/ 1 w 288"/>
                <a:gd name="T47" fmla="*/ 361 h 384"/>
                <a:gd name="T48" fmla="*/ 0 w 288"/>
                <a:gd name="T49" fmla="*/ 360 h 384"/>
                <a:gd name="T50" fmla="*/ 12 w 288"/>
                <a:gd name="T51" fmla="*/ 382 h 384"/>
                <a:gd name="T52" fmla="*/ 26 w 288"/>
                <a:gd name="T53" fmla="*/ 383 h 384"/>
                <a:gd name="T54" fmla="*/ 48 w 288"/>
                <a:gd name="T55" fmla="*/ 383 h 384"/>
                <a:gd name="T56" fmla="*/ 207 w 288"/>
                <a:gd name="T57" fmla="*/ 383 h 384"/>
                <a:gd name="T58" fmla="*/ 257 w 288"/>
                <a:gd name="T59" fmla="*/ 383 h 384"/>
                <a:gd name="T60" fmla="*/ 286 w 288"/>
                <a:gd name="T61" fmla="*/ 363 h 384"/>
                <a:gd name="T62" fmla="*/ 286 w 288"/>
                <a:gd name="T63" fmla="*/ 106 h 384"/>
                <a:gd name="T64" fmla="*/ 286 w 288"/>
                <a:gd name="T65" fmla="*/ 44 h 384"/>
                <a:gd name="T66" fmla="*/ 283 w 288"/>
                <a:gd name="T67" fmla="*/ 14 h 384"/>
                <a:gd name="T68" fmla="*/ 245 w 288"/>
                <a:gd name="T69" fmla="*/ 4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88" h="384">
                  <a:moveTo>
                    <a:pt x="245" y="4"/>
                  </a:moveTo>
                  <a:cubicBezTo>
                    <a:pt x="222" y="4"/>
                    <a:pt x="198" y="4"/>
                    <a:pt x="175" y="4"/>
                  </a:cubicBezTo>
                  <a:cubicBezTo>
                    <a:pt x="126" y="4"/>
                    <a:pt x="78" y="4"/>
                    <a:pt x="29" y="4"/>
                  </a:cubicBezTo>
                  <a:cubicBezTo>
                    <a:pt x="26" y="4"/>
                    <a:pt x="23" y="4"/>
                    <a:pt x="20" y="4"/>
                  </a:cubicBezTo>
                  <a:cubicBezTo>
                    <a:pt x="10" y="4"/>
                    <a:pt x="2" y="11"/>
                    <a:pt x="0" y="21"/>
                  </a:cubicBezTo>
                  <a:cubicBezTo>
                    <a:pt x="2" y="20"/>
                    <a:pt x="4" y="20"/>
                    <a:pt x="6" y="20"/>
                  </a:cubicBezTo>
                  <a:cubicBezTo>
                    <a:pt x="8" y="14"/>
                    <a:pt x="12" y="9"/>
                    <a:pt x="20" y="9"/>
                  </a:cubicBezTo>
                  <a:cubicBezTo>
                    <a:pt x="23" y="9"/>
                    <a:pt x="26" y="9"/>
                    <a:pt x="29" y="9"/>
                  </a:cubicBezTo>
                  <a:cubicBezTo>
                    <a:pt x="50" y="9"/>
                    <a:pt x="70" y="9"/>
                    <a:pt x="90" y="9"/>
                  </a:cubicBezTo>
                  <a:cubicBezTo>
                    <a:pt x="142" y="9"/>
                    <a:pt x="194" y="9"/>
                    <a:pt x="245" y="9"/>
                  </a:cubicBezTo>
                  <a:cubicBezTo>
                    <a:pt x="258" y="9"/>
                    <a:pt x="281" y="5"/>
                    <a:pt x="281" y="24"/>
                  </a:cubicBezTo>
                  <a:cubicBezTo>
                    <a:pt x="281" y="35"/>
                    <a:pt x="281" y="45"/>
                    <a:pt x="281" y="56"/>
                  </a:cubicBezTo>
                  <a:cubicBezTo>
                    <a:pt x="281" y="153"/>
                    <a:pt x="281" y="251"/>
                    <a:pt x="281" y="348"/>
                  </a:cubicBezTo>
                  <a:cubicBezTo>
                    <a:pt x="281" y="353"/>
                    <a:pt x="281" y="358"/>
                    <a:pt x="281" y="363"/>
                  </a:cubicBezTo>
                  <a:cubicBezTo>
                    <a:pt x="279" y="383"/>
                    <a:pt x="252" y="378"/>
                    <a:pt x="239" y="378"/>
                  </a:cubicBezTo>
                  <a:cubicBezTo>
                    <a:pt x="214" y="378"/>
                    <a:pt x="189" y="378"/>
                    <a:pt x="165" y="378"/>
                  </a:cubicBezTo>
                  <a:cubicBezTo>
                    <a:pt x="118" y="378"/>
                    <a:pt x="72" y="378"/>
                    <a:pt x="25" y="378"/>
                  </a:cubicBezTo>
                  <a:cubicBezTo>
                    <a:pt x="16" y="378"/>
                    <a:pt x="6" y="376"/>
                    <a:pt x="5" y="363"/>
                  </a:cubicBezTo>
                  <a:cubicBezTo>
                    <a:pt x="5" y="361"/>
                    <a:pt x="5" y="359"/>
                    <a:pt x="5" y="357"/>
                  </a:cubicBezTo>
                  <a:cubicBezTo>
                    <a:pt x="5" y="355"/>
                    <a:pt x="5" y="353"/>
                    <a:pt x="5" y="351"/>
                  </a:cubicBezTo>
                  <a:cubicBezTo>
                    <a:pt x="4" y="351"/>
                    <a:pt x="2" y="350"/>
                    <a:pt x="0" y="351"/>
                  </a:cubicBezTo>
                  <a:cubicBezTo>
                    <a:pt x="0" y="352"/>
                    <a:pt x="0" y="353"/>
                    <a:pt x="0" y="355"/>
                  </a:cubicBezTo>
                  <a:cubicBezTo>
                    <a:pt x="1" y="355"/>
                    <a:pt x="2" y="355"/>
                    <a:pt x="3" y="356"/>
                  </a:cubicBezTo>
                  <a:cubicBezTo>
                    <a:pt x="6" y="357"/>
                    <a:pt x="5" y="362"/>
                    <a:pt x="1" y="361"/>
                  </a:cubicBezTo>
                  <a:cubicBezTo>
                    <a:pt x="1" y="361"/>
                    <a:pt x="0" y="361"/>
                    <a:pt x="0" y="360"/>
                  </a:cubicBezTo>
                  <a:cubicBezTo>
                    <a:pt x="0" y="369"/>
                    <a:pt x="2" y="377"/>
                    <a:pt x="12" y="382"/>
                  </a:cubicBezTo>
                  <a:cubicBezTo>
                    <a:pt x="16" y="384"/>
                    <a:pt x="21" y="383"/>
                    <a:pt x="26" y="383"/>
                  </a:cubicBezTo>
                  <a:cubicBezTo>
                    <a:pt x="33" y="383"/>
                    <a:pt x="41" y="383"/>
                    <a:pt x="48" y="383"/>
                  </a:cubicBezTo>
                  <a:cubicBezTo>
                    <a:pt x="101" y="383"/>
                    <a:pt x="154" y="383"/>
                    <a:pt x="207" y="383"/>
                  </a:cubicBezTo>
                  <a:cubicBezTo>
                    <a:pt x="223" y="383"/>
                    <a:pt x="240" y="383"/>
                    <a:pt x="257" y="383"/>
                  </a:cubicBezTo>
                  <a:cubicBezTo>
                    <a:pt x="271" y="383"/>
                    <a:pt x="285" y="381"/>
                    <a:pt x="286" y="363"/>
                  </a:cubicBezTo>
                  <a:cubicBezTo>
                    <a:pt x="286" y="278"/>
                    <a:pt x="286" y="192"/>
                    <a:pt x="286" y="106"/>
                  </a:cubicBezTo>
                  <a:cubicBezTo>
                    <a:pt x="286" y="85"/>
                    <a:pt x="286" y="65"/>
                    <a:pt x="286" y="44"/>
                  </a:cubicBezTo>
                  <a:cubicBezTo>
                    <a:pt x="286" y="35"/>
                    <a:pt x="288" y="22"/>
                    <a:pt x="283" y="14"/>
                  </a:cubicBezTo>
                  <a:cubicBezTo>
                    <a:pt x="277" y="0"/>
                    <a:pt x="257" y="4"/>
                    <a:pt x="24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7" name="Freeform 4003"/>
            <p:cNvSpPr/>
            <p:nvPr/>
          </p:nvSpPr>
          <p:spPr bwMode="auto">
            <a:xfrm>
              <a:off x="6125849" y="1947090"/>
              <a:ext cx="10977" cy="24948"/>
            </a:xfrm>
            <a:custGeom>
              <a:avLst/>
              <a:gdLst>
                <a:gd name="T0" fmla="*/ 5 w 6"/>
                <a:gd name="T1" fmla="*/ 14 h 14"/>
                <a:gd name="T2" fmla="*/ 5 w 6"/>
                <a:gd name="T3" fmla="*/ 1 h 14"/>
                <a:gd name="T4" fmla="*/ 0 w 6"/>
                <a:gd name="T5" fmla="*/ 0 h 14"/>
                <a:gd name="T6" fmla="*/ 0 w 6"/>
                <a:gd name="T7" fmla="*/ 7 h 14"/>
                <a:gd name="T8" fmla="*/ 2 w 6"/>
                <a:gd name="T9" fmla="*/ 8 h 14"/>
                <a:gd name="T10" fmla="*/ 1 w 6"/>
                <a:gd name="T11" fmla="*/ 13 h 14"/>
                <a:gd name="T12" fmla="*/ 0 w 6"/>
                <a:gd name="T13" fmla="*/ 13 h 14"/>
                <a:gd name="T14" fmla="*/ 0 w 6"/>
                <a:gd name="T15" fmla="*/ 14 h 14"/>
                <a:gd name="T16" fmla="*/ 5 w 6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1" y="8"/>
                    <a:pt x="2" y="8"/>
                    <a:pt x="2" y="8"/>
                  </a:cubicBezTo>
                  <a:cubicBezTo>
                    <a:pt x="6" y="8"/>
                    <a:pt x="4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2" y="13"/>
                    <a:pt x="4" y="14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8" name="Freeform 4004"/>
            <p:cNvSpPr/>
            <p:nvPr/>
          </p:nvSpPr>
          <p:spPr bwMode="auto">
            <a:xfrm>
              <a:off x="6125849" y="2101768"/>
              <a:ext cx="10977" cy="26944"/>
            </a:xfrm>
            <a:custGeom>
              <a:avLst/>
              <a:gdLst>
                <a:gd name="T0" fmla="*/ 5 w 6"/>
                <a:gd name="T1" fmla="*/ 1 h 15"/>
                <a:gd name="T2" fmla="*/ 0 w 6"/>
                <a:gd name="T3" fmla="*/ 1 h 15"/>
                <a:gd name="T4" fmla="*/ 0 w 6"/>
                <a:gd name="T5" fmla="*/ 4 h 15"/>
                <a:gd name="T6" fmla="*/ 3 w 6"/>
                <a:gd name="T7" fmla="*/ 5 h 15"/>
                <a:gd name="T8" fmla="*/ 1 w 6"/>
                <a:gd name="T9" fmla="*/ 10 h 15"/>
                <a:gd name="T10" fmla="*/ 0 w 6"/>
                <a:gd name="T11" fmla="*/ 10 h 15"/>
                <a:gd name="T12" fmla="*/ 0 w 6"/>
                <a:gd name="T13" fmla="*/ 14 h 15"/>
                <a:gd name="T14" fmla="*/ 5 w 6"/>
                <a:gd name="T15" fmla="*/ 15 h 15"/>
                <a:gd name="T16" fmla="*/ 5 w 6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5">
                  <a:moveTo>
                    <a:pt x="5" y="1"/>
                  </a:moveTo>
                  <a:cubicBezTo>
                    <a:pt x="3" y="1"/>
                    <a:pt x="2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6" y="6"/>
                    <a:pt x="5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0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39" name="Freeform 4005"/>
            <p:cNvSpPr/>
            <p:nvPr/>
          </p:nvSpPr>
          <p:spPr bwMode="auto">
            <a:xfrm>
              <a:off x="6125849" y="2363224"/>
              <a:ext cx="8981" cy="23950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3 w 5"/>
                <a:gd name="T5" fmla="*/ 0 h 14"/>
                <a:gd name="T6" fmla="*/ 0 w 5"/>
                <a:gd name="T7" fmla="*/ 0 h 14"/>
                <a:gd name="T8" fmla="*/ 0 w 5"/>
                <a:gd name="T9" fmla="*/ 3 h 14"/>
                <a:gd name="T10" fmla="*/ 2 w 5"/>
                <a:gd name="T11" fmla="*/ 4 h 14"/>
                <a:gd name="T12" fmla="*/ 1 w 5"/>
                <a:gd name="T13" fmla="*/ 9 h 14"/>
                <a:gd name="T14" fmla="*/ 0 w 5"/>
                <a:gd name="T15" fmla="*/ 9 h 14"/>
                <a:gd name="T16" fmla="*/ 0 w 5"/>
                <a:gd name="T17" fmla="*/ 14 h 14"/>
                <a:gd name="T18" fmla="*/ 5 w 5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5"/>
                    <a:pt x="4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0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0" name="Freeform 4006"/>
            <p:cNvSpPr/>
            <p:nvPr/>
          </p:nvSpPr>
          <p:spPr bwMode="auto">
            <a:xfrm>
              <a:off x="6125849" y="2134700"/>
              <a:ext cx="8981" cy="20956"/>
            </a:xfrm>
            <a:custGeom>
              <a:avLst/>
              <a:gdLst>
                <a:gd name="T0" fmla="*/ 5 w 5"/>
                <a:gd name="T1" fmla="*/ 1 h 12"/>
                <a:gd name="T2" fmla="*/ 1 w 5"/>
                <a:gd name="T3" fmla="*/ 0 h 12"/>
                <a:gd name="T4" fmla="*/ 0 w 5"/>
                <a:gd name="T5" fmla="*/ 0 h 12"/>
                <a:gd name="T6" fmla="*/ 0 w 5"/>
                <a:gd name="T7" fmla="*/ 4 h 12"/>
                <a:gd name="T8" fmla="*/ 2 w 5"/>
                <a:gd name="T9" fmla="*/ 4 h 12"/>
                <a:gd name="T10" fmla="*/ 2 w 5"/>
                <a:gd name="T11" fmla="*/ 10 h 12"/>
                <a:gd name="T12" fmla="*/ 0 w 5"/>
                <a:gd name="T13" fmla="*/ 9 h 12"/>
                <a:gd name="T14" fmla="*/ 0 w 5"/>
                <a:gd name="T15" fmla="*/ 11 h 12"/>
                <a:gd name="T16" fmla="*/ 5 w 5"/>
                <a:gd name="T17" fmla="*/ 12 h 12"/>
                <a:gd name="T18" fmla="*/ 5 w 5"/>
                <a:gd name="T1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"/>
                  </a:moveTo>
                  <a:cubicBezTo>
                    <a:pt x="4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5"/>
                    <a:pt x="5" y="10"/>
                    <a:pt x="2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2" y="11"/>
                    <a:pt x="4" y="11"/>
                    <a:pt x="5" y="12"/>
                  </a:cubicBezTo>
                  <a:cubicBezTo>
                    <a:pt x="5" y="8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1" name="Freeform 4007"/>
            <p:cNvSpPr/>
            <p:nvPr/>
          </p:nvSpPr>
          <p:spPr bwMode="auto">
            <a:xfrm>
              <a:off x="6125849" y="2192579"/>
              <a:ext cx="8981" cy="23950"/>
            </a:xfrm>
            <a:custGeom>
              <a:avLst/>
              <a:gdLst>
                <a:gd name="T0" fmla="*/ 5 w 5"/>
                <a:gd name="T1" fmla="*/ 2 h 14"/>
                <a:gd name="T2" fmla="*/ 0 w 5"/>
                <a:gd name="T3" fmla="*/ 0 h 14"/>
                <a:gd name="T4" fmla="*/ 0 w 5"/>
                <a:gd name="T5" fmla="*/ 4 h 14"/>
                <a:gd name="T6" fmla="*/ 2 w 5"/>
                <a:gd name="T7" fmla="*/ 5 h 14"/>
                <a:gd name="T8" fmla="*/ 1 w 5"/>
                <a:gd name="T9" fmla="*/ 10 h 14"/>
                <a:gd name="T10" fmla="*/ 0 w 5"/>
                <a:gd name="T11" fmla="*/ 10 h 14"/>
                <a:gd name="T12" fmla="*/ 0 w 5"/>
                <a:gd name="T13" fmla="*/ 13 h 14"/>
                <a:gd name="T14" fmla="*/ 5 w 5"/>
                <a:gd name="T15" fmla="*/ 14 h 14"/>
                <a:gd name="T16" fmla="*/ 5 w 5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2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3"/>
                    <a:pt x="4" y="13"/>
                    <a:pt x="5" y="14"/>
                  </a:cubicBezTo>
                  <a:cubicBezTo>
                    <a:pt x="5" y="10"/>
                    <a:pt x="5" y="6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2" name="Freeform 4008"/>
            <p:cNvSpPr/>
            <p:nvPr/>
          </p:nvSpPr>
          <p:spPr bwMode="auto">
            <a:xfrm>
              <a:off x="6125849" y="2328297"/>
              <a:ext cx="10977" cy="27942"/>
            </a:xfrm>
            <a:custGeom>
              <a:avLst/>
              <a:gdLst>
                <a:gd name="T0" fmla="*/ 5 w 6"/>
                <a:gd name="T1" fmla="*/ 16 h 16"/>
                <a:gd name="T2" fmla="*/ 5 w 6"/>
                <a:gd name="T3" fmla="*/ 1 h 16"/>
                <a:gd name="T4" fmla="*/ 0 w 6"/>
                <a:gd name="T5" fmla="*/ 0 h 16"/>
                <a:gd name="T6" fmla="*/ 0 w 6"/>
                <a:gd name="T7" fmla="*/ 4 h 16"/>
                <a:gd name="T8" fmla="*/ 3 w 6"/>
                <a:gd name="T9" fmla="*/ 4 h 16"/>
                <a:gd name="T10" fmla="*/ 1 w 6"/>
                <a:gd name="T11" fmla="*/ 9 h 16"/>
                <a:gd name="T12" fmla="*/ 0 w 6"/>
                <a:gd name="T13" fmla="*/ 9 h 16"/>
                <a:gd name="T14" fmla="*/ 0 w 6"/>
                <a:gd name="T15" fmla="*/ 15 h 16"/>
                <a:gd name="T16" fmla="*/ 5 w 6"/>
                <a:gd name="T1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6">
                  <a:moveTo>
                    <a:pt x="5" y="16"/>
                  </a:moveTo>
                  <a:cubicBezTo>
                    <a:pt x="5" y="11"/>
                    <a:pt x="5" y="6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6" y="5"/>
                    <a:pt x="5" y="10"/>
                    <a:pt x="1" y="9"/>
                  </a:cubicBezTo>
                  <a:cubicBezTo>
                    <a:pt x="1" y="9"/>
                    <a:pt x="0" y="9"/>
                    <a:pt x="0" y="9"/>
                  </a:cubicBezTo>
                  <a:cubicBezTo>
                    <a:pt x="0" y="11"/>
                    <a:pt x="0" y="13"/>
                    <a:pt x="0" y="15"/>
                  </a:cubicBezTo>
                  <a:cubicBezTo>
                    <a:pt x="2" y="15"/>
                    <a:pt x="3" y="15"/>
                    <a:pt x="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3" name="Freeform 4009"/>
            <p:cNvSpPr/>
            <p:nvPr/>
          </p:nvSpPr>
          <p:spPr bwMode="auto">
            <a:xfrm>
              <a:off x="6125849" y="2162641"/>
              <a:ext cx="8981" cy="22952"/>
            </a:xfrm>
            <a:custGeom>
              <a:avLst/>
              <a:gdLst>
                <a:gd name="T0" fmla="*/ 5 w 5"/>
                <a:gd name="T1" fmla="*/ 2 h 13"/>
                <a:gd name="T2" fmla="*/ 4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5 h 13"/>
                <a:gd name="T10" fmla="*/ 1 w 5"/>
                <a:gd name="T11" fmla="*/ 10 h 13"/>
                <a:gd name="T12" fmla="*/ 0 w 5"/>
                <a:gd name="T13" fmla="*/ 9 h 13"/>
                <a:gd name="T14" fmla="*/ 0 w 5"/>
                <a:gd name="T15" fmla="*/ 12 h 13"/>
                <a:gd name="T16" fmla="*/ 5 w 5"/>
                <a:gd name="T17" fmla="*/ 13 h 13"/>
                <a:gd name="T18" fmla="*/ 5 w 5"/>
                <a:gd name="T1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3">
                  <a:moveTo>
                    <a:pt x="5" y="2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5" y="6"/>
                    <a:pt x="4" y="11"/>
                    <a:pt x="1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2" y="12"/>
                    <a:pt x="4" y="13"/>
                    <a:pt x="5" y="13"/>
                  </a:cubicBezTo>
                  <a:cubicBezTo>
                    <a:pt x="5" y="9"/>
                    <a:pt x="5" y="5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4" name="Freeform 4010"/>
            <p:cNvSpPr/>
            <p:nvPr/>
          </p:nvSpPr>
          <p:spPr bwMode="auto">
            <a:xfrm>
              <a:off x="6125849" y="2039897"/>
              <a:ext cx="8981" cy="25946"/>
            </a:xfrm>
            <a:custGeom>
              <a:avLst/>
              <a:gdLst>
                <a:gd name="T0" fmla="*/ 5 w 5"/>
                <a:gd name="T1" fmla="*/ 3 h 15"/>
                <a:gd name="T2" fmla="*/ 0 w 5"/>
                <a:gd name="T3" fmla="*/ 0 h 15"/>
                <a:gd name="T4" fmla="*/ 0 w 5"/>
                <a:gd name="T5" fmla="*/ 4 h 15"/>
                <a:gd name="T6" fmla="*/ 1 w 5"/>
                <a:gd name="T7" fmla="*/ 4 h 15"/>
                <a:gd name="T8" fmla="*/ 1 w 5"/>
                <a:gd name="T9" fmla="*/ 10 h 15"/>
                <a:gd name="T10" fmla="*/ 0 w 5"/>
                <a:gd name="T11" fmla="*/ 10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3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5" y="5"/>
                    <a:pt x="5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2" y="14"/>
                    <a:pt x="4" y="14"/>
                    <a:pt x="5" y="15"/>
                  </a:cubicBezTo>
                  <a:cubicBezTo>
                    <a:pt x="5" y="11"/>
                    <a:pt x="5" y="7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5" name="Freeform 4011"/>
            <p:cNvSpPr/>
            <p:nvPr/>
          </p:nvSpPr>
          <p:spPr bwMode="auto">
            <a:xfrm>
              <a:off x="6125849" y="2007963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0 h 15"/>
                <a:gd name="T4" fmla="*/ 0 w 5"/>
                <a:gd name="T5" fmla="*/ 6 h 15"/>
                <a:gd name="T6" fmla="*/ 2 w 5"/>
                <a:gd name="T7" fmla="*/ 6 h 15"/>
                <a:gd name="T8" fmla="*/ 2 w 5"/>
                <a:gd name="T9" fmla="*/ 12 h 15"/>
                <a:gd name="T10" fmla="*/ 0 w 5"/>
                <a:gd name="T11" fmla="*/ 11 h 15"/>
                <a:gd name="T12" fmla="*/ 0 w 5"/>
                <a:gd name="T13" fmla="*/ 13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6"/>
                    <a:pt x="5" y="11"/>
                    <a:pt x="2" y="12"/>
                  </a:cubicBezTo>
                  <a:cubicBezTo>
                    <a:pt x="1" y="12"/>
                    <a:pt x="1" y="12"/>
                    <a:pt x="0" y="11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2" y="13"/>
                    <a:pt x="4" y="14"/>
                    <a:pt x="5" y="15"/>
                  </a:cubicBezTo>
                  <a:cubicBezTo>
                    <a:pt x="5" y="10"/>
                    <a:pt x="5" y="5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6" name="Freeform 4012"/>
            <p:cNvSpPr/>
            <p:nvPr/>
          </p:nvSpPr>
          <p:spPr bwMode="auto">
            <a:xfrm>
              <a:off x="6125849" y="2223515"/>
              <a:ext cx="8981" cy="24948"/>
            </a:xfrm>
            <a:custGeom>
              <a:avLst/>
              <a:gdLst>
                <a:gd name="T0" fmla="*/ 5 w 5"/>
                <a:gd name="T1" fmla="*/ 14 h 14"/>
                <a:gd name="T2" fmla="*/ 5 w 5"/>
                <a:gd name="T3" fmla="*/ 1 h 14"/>
                <a:gd name="T4" fmla="*/ 0 w 5"/>
                <a:gd name="T5" fmla="*/ 0 h 14"/>
                <a:gd name="T6" fmla="*/ 0 w 5"/>
                <a:gd name="T7" fmla="*/ 4 h 14"/>
                <a:gd name="T8" fmla="*/ 2 w 5"/>
                <a:gd name="T9" fmla="*/ 4 h 14"/>
                <a:gd name="T10" fmla="*/ 2 w 5"/>
                <a:gd name="T11" fmla="*/ 9 h 14"/>
                <a:gd name="T12" fmla="*/ 0 w 5"/>
                <a:gd name="T13" fmla="*/ 9 h 14"/>
                <a:gd name="T14" fmla="*/ 0 w 5"/>
                <a:gd name="T15" fmla="*/ 14 h 14"/>
                <a:gd name="T16" fmla="*/ 5 w 5"/>
                <a:gd name="T1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4">
                  <a:moveTo>
                    <a:pt x="5" y="14"/>
                  </a:moveTo>
                  <a:cubicBezTo>
                    <a:pt x="5" y="10"/>
                    <a:pt x="5" y="5"/>
                    <a:pt x="5" y="1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5" y="4"/>
                    <a:pt x="5" y="10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1"/>
                    <a:pt x="0" y="12"/>
                    <a:pt x="0" y="14"/>
                  </a:cubicBezTo>
                  <a:cubicBezTo>
                    <a:pt x="2" y="13"/>
                    <a:pt x="4" y="13"/>
                    <a:pt x="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7" name="Freeform 4013"/>
            <p:cNvSpPr/>
            <p:nvPr/>
          </p:nvSpPr>
          <p:spPr bwMode="auto">
            <a:xfrm>
              <a:off x="6125849" y="1979024"/>
              <a:ext cx="8981" cy="20956"/>
            </a:xfrm>
            <a:custGeom>
              <a:avLst/>
              <a:gdLst>
                <a:gd name="T0" fmla="*/ 5 w 5"/>
                <a:gd name="T1" fmla="*/ 12 h 12"/>
                <a:gd name="T2" fmla="*/ 5 w 5"/>
                <a:gd name="T3" fmla="*/ 2 h 12"/>
                <a:gd name="T4" fmla="*/ 0 w 5"/>
                <a:gd name="T5" fmla="*/ 1 h 12"/>
                <a:gd name="T6" fmla="*/ 0 w 5"/>
                <a:gd name="T7" fmla="*/ 1 h 12"/>
                <a:gd name="T8" fmla="*/ 0 w 5"/>
                <a:gd name="T9" fmla="*/ 5 h 12"/>
                <a:gd name="T10" fmla="*/ 2 w 5"/>
                <a:gd name="T11" fmla="*/ 5 h 12"/>
                <a:gd name="T12" fmla="*/ 0 w 5"/>
                <a:gd name="T13" fmla="*/ 11 h 12"/>
                <a:gd name="T14" fmla="*/ 0 w 5"/>
                <a:gd name="T15" fmla="*/ 10 h 12"/>
                <a:gd name="T16" fmla="*/ 0 w 5"/>
                <a:gd name="T17" fmla="*/ 12 h 12"/>
                <a:gd name="T18" fmla="*/ 5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5" y="12"/>
                  </a:moveTo>
                  <a:cubicBezTo>
                    <a:pt x="5" y="9"/>
                    <a:pt x="5" y="5"/>
                    <a:pt x="5" y="2"/>
                  </a:cubicBezTo>
                  <a:cubicBezTo>
                    <a:pt x="4" y="1"/>
                    <a:pt x="2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5" y="7"/>
                    <a:pt x="3" y="12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2" y="12"/>
                    <a:pt x="4" y="12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8" name="Freeform 4014"/>
            <p:cNvSpPr/>
            <p:nvPr/>
          </p:nvSpPr>
          <p:spPr bwMode="auto">
            <a:xfrm>
              <a:off x="6125849" y="2255448"/>
              <a:ext cx="8981" cy="25946"/>
            </a:xfrm>
            <a:custGeom>
              <a:avLst/>
              <a:gdLst>
                <a:gd name="T0" fmla="*/ 5 w 5"/>
                <a:gd name="T1" fmla="*/ 1 h 15"/>
                <a:gd name="T2" fmla="*/ 0 w 5"/>
                <a:gd name="T3" fmla="*/ 1 h 15"/>
                <a:gd name="T4" fmla="*/ 0 w 5"/>
                <a:gd name="T5" fmla="*/ 5 h 15"/>
                <a:gd name="T6" fmla="*/ 2 w 5"/>
                <a:gd name="T7" fmla="*/ 6 h 15"/>
                <a:gd name="T8" fmla="*/ 1 w 5"/>
                <a:gd name="T9" fmla="*/ 11 h 15"/>
                <a:gd name="T10" fmla="*/ 0 w 5"/>
                <a:gd name="T11" fmla="*/ 11 h 15"/>
                <a:gd name="T12" fmla="*/ 0 w 5"/>
                <a:gd name="T13" fmla="*/ 14 h 15"/>
                <a:gd name="T14" fmla="*/ 5 w 5"/>
                <a:gd name="T15" fmla="*/ 15 h 15"/>
                <a:gd name="T16" fmla="*/ 5 w 5"/>
                <a:gd name="T1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5">
                  <a:moveTo>
                    <a:pt x="5" y="1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5" y="7"/>
                    <a:pt x="4" y="12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2" y="14"/>
                    <a:pt x="3" y="15"/>
                    <a:pt x="5" y="15"/>
                  </a:cubicBezTo>
                  <a:cubicBezTo>
                    <a:pt x="5" y="11"/>
                    <a:pt x="5" y="6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49" name="Freeform 4015"/>
            <p:cNvSpPr/>
            <p:nvPr/>
          </p:nvSpPr>
          <p:spPr bwMode="auto">
            <a:xfrm>
              <a:off x="6125849" y="2072828"/>
              <a:ext cx="8981" cy="21954"/>
            </a:xfrm>
            <a:custGeom>
              <a:avLst/>
              <a:gdLst>
                <a:gd name="T0" fmla="*/ 5 w 5"/>
                <a:gd name="T1" fmla="*/ 13 h 13"/>
                <a:gd name="T2" fmla="*/ 5 w 5"/>
                <a:gd name="T3" fmla="*/ 1 h 13"/>
                <a:gd name="T4" fmla="*/ 0 w 5"/>
                <a:gd name="T5" fmla="*/ 0 h 13"/>
                <a:gd name="T6" fmla="*/ 0 w 5"/>
                <a:gd name="T7" fmla="*/ 4 h 13"/>
                <a:gd name="T8" fmla="*/ 2 w 5"/>
                <a:gd name="T9" fmla="*/ 4 h 13"/>
                <a:gd name="T10" fmla="*/ 2 w 5"/>
                <a:gd name="T11" fmla="*/ 9 h 13"/>
                <a:gd name="T12" fmla="*/ 0 w 5"/>
                <a:gd name="T13" fmla="*/ 9 h 13"/>
                <a:gd name="T14" fmla="*/ 0 w 5"/>
                <a:gd name="T15" fmla="*/ 13 h 13"/>
                <a:gd name="T16" fmla="*/ 5 w 5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3">
                  <a:moveTo>
                    <a:pt x="5" y="13"/>
                  </a:moveTo>
                  <a:cubicBezTo>
                    <a:pt x="5" y="9"/>
                    <a:pt x="5" y="5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5" y="4"/>
                    <a:pt x="5" y="9"/>
                    <a:pt x="2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10"/>
                    <a:pt x="0" y="11"/>
                    <a:pt x="0" y="13"/>
                  </a:cubicBezTo>
                  <a:cubicBezTo>
                    <a:pt x="2" y="12"/>
                    <a:pt x="4" y="13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0" name="Freeform 4016"/>
            <p:cNvSpPr/>
            <p:nvPr/>
          </p:nvSpPr>
          <p:spPr bwMode="auto">
            <a:xfrm>
              <a:off x="6110880" y="1820354"/>
              <a:ext cx="42911" cy="32931"/>
            </a:xfrm>
            <a:custGeom>
              <a:avLst/>
              <a:gdLst>
                <a:gd name="T0" fmla="*/ 11 w 25"/>
                <a:gd name="T1" fmla="*/ 13 h 19"/>
                <a:gd name="T2" fmla="*/ 9 w 25"/>
                <a:gd name="T3" fmla="*/ 13 h 19"/>
                <a:gd name="T4" fmla="*/ 6 w 25"/>
                <a:gd name="T5" fmla="*/ 10 h 19"/>
                <a:gd name="T6" fmla="*/ 7 w 25"/>
                <a:gd name="T7" fmla="*/ 8 h 19"/>
                <a:gd name="T8" fmla="*/ 9 w 25"/>
                <a:gd name="T9" fmla="*/ 7 h 19"/>
                <a:gd name="T10" fmla="*/ 14 w 25"/>
                <a:gd name="T11" fmla="*/ 6 h 19"/>
                <a:gd name="T12" fmla="*/ 19 w 25"/>
                <a:gd name="T13" fmla="*/ 7 h 19"/>
                <a:gd name="T14" fmla="*/ 22 w 25"/>
                <a:gd name="T15" fmla="*/ 2 h 19"/>
                <a:gd name="T16" fmla="*/ 15 w 25"/>
                <a:gd name="T17" fmla="*/ 0 h 19"/>
                <a:gd name="T18" fmla="*/ 9 w 25"/>
                <a:gd name="T19" fmla="*/ 1 h 19"/>
                <a:gd name="T20" fmla="*/ 3 w 25"/>
                <a:gd name="T21" fmla="*/ 5 h 19"/>
                <a:gd name="T22" fmla="*/ 1 w 25"/>
                <a:gd name="T23" fmla="*/ 12 h 19"/>
                <a:gd name="T24" fmla="*/ 9 w 25"/>
                <a:gd name="T25" fmla="*/ 18 h 19"/>
                <a:gd name="T26" fmla="*/ 9 w 25"/>
                <a:gd name="T27" fmla="*/ 18 h 19"/>
                <a:gd name="T28" fmla="*/ 11 w 25"/>
                <a:gd name="T2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9">
                  <a:moveTo>
                    <a:pt x="11" y="13"/>
                  </a:moveTo>
                  <a:cubicBezTo>
                    <a:pt x="10" y="13"/>
                    <a:pt x="10" y="13"/>
                    <a:pt x="9" y="13"/>
                  </a:cubicBezTo>
                  <a:cubicBezTo>
                    <a:pt x="8" y="12"/>
                    <a:pt x="7" y="12"/>
                    <a:pt x="6" y="10"/>
                  </a:cubicBezTo>
                  <a:cubicBezTo>
                    <a:pt x="6" y="10"/>
                    <a:pt x="7" y="9"/>
                    <a:pt x="7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1" y="6"/>
                    <a:pt x="12" y="5"/>
                    <a:pt x="14" y="6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2" y="8"/>
                    <a:pt x="25" y="4"/>
                    <a:pt x="22" y="2"/>
                  </a:cubicBezTo>
                  <a:cubicBezTo>
                    <a:pt x="20" y="1"/>
                    <a:pt x="17" y="1"/>
                    <a:pt x="15" y="0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2"/>
                    <a:pt x="5" y="3"/>
                    <a:pt x="3" y="5"/>
                  </a:cubicBezTo>
                  <a:cubicBezTo>
                    <a:pt x="1" y="7"/>
                    <a:pt x="0" y="10"/>
                    <a:pt x="1" y="12"/>
                  </a:cubicBezTo>
                  <a:cubicBezTo>
                    <a:pt x="2" y="16"/>
                    <a:pt x="6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2" y="19"/>
                    <a:pt x="14" y="14"/>
                    <a:pt x="1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1" name="Freeform 4017"/>
            <p:cNvSpPr/>
            <p:nvPr/>
          </p:nvSpPr>
          <p:spPr bwMode="auto">
            <a:xfrm>
              <a:off x="6108884" y="1857277"/>
              <a:ext cx="41913" cy="37921"/>
            </a:xfrm>
            <a:custGeom>
              <a:avLst/>
              <a:gdLst>
                <a:gd name="T0" fmla="*/ 12 w 24"/>
                <a:gd name="T1" fmla="*/ 16 h 22"/>
                <a:gd name="T2" fmla="*/ 10 w 24"/>
                <a:gd name="T3" fmla="*/ 15 h 22"/>
                <a:gd name="T4" fmla="*/ 8 w 24"/>
                <a:gd name="T5" fmla="*/ 6 h 22"/>
                <a:gd name="T6" fmla="*/ 10 w 24"/>
                <a:gd name="T7" fmla="*/ 6 h 22"/>
                <a:gd name="T8" fmla="*/ 15 w 24"/>
                <a:gd name="T9" fmla="*/ 5 h 22"/>
                <a:gd name="T10" fmla="*/ 20 w 24"/>
                <a:gd name="T11" fmla="*/ 6 h 22"/>
                <a:gd name="T12" fmla="*/ 21 w 24"/>
                <a:gd name="T13" fmla="*/ 1 h 22"/>
                <a:gd name="T14" fmla="*/ 15 w 24"/>
                <a:gd name="T15" fmla="*/ 0 h 22"/>
                <a:gd name="T16" fmla="*/ 10 w 24"/>
                <a:gd name="T17" fmla="*/ 0 h 22"/>
                <a:gd name="T18" fmla="*/ 3 w 24"/>
                <a:gd name="T19" fmla="*/ 3 h 22"/>
                <a:gd name="T20" fmla="*/ 2 w 24"/>
                <a:gd name="T21" fmla="*/ 14 h 22"/>
                <a:gd name="T22" fmla="*/ 10 w 24"/>
                <a:gd name="T23" fmla="*/ 21 h 22"/>
                <a:gd name="T24" fmla="*/ 10 w 24"/>
                <a:gd name="T25" fmla="*/ 21 h 22"/>
                <a:gd name="T26" fmla="*/ 12 w 24"/>
                <a:gd name="T27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22">
                  <a:moveTo>
                    <a:pt x="12" y="16"/>
                  </a:moveTo>
                  <a:cubicBezTo>
                    <a:pt x="11" y="15"/>
                    <a:pt x="11" y="15"/>
                    <a:pt x="10" y="15"/>
                  </a:cubicBezTo>
                  <a:cubicBezTo>
                    <a:pt x="7" y="13"/>
                    <a:pt x="3" y="8"/>
                    <a:pt x="8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2" y="5"/>
                    <a:pt x="13" y="5"/>
                    <a:pt x="15" y="5"/>
                  </a:cubicBezTo>
                  <a:cubicBezTo>
                    <a:pt x="17" y="5"/>
                    <a:pt x="18" y="6"/>
                    <a:pt x="20" y="6"/>
                  </a:cubicBezTo>
                  <a:cubicBezTo>
                    <a:pt x="23" y="7"/>
                    <a:pt x="24" y="2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12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3" y="17"/>
                    <a:pt x="6" y="19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3" y="22"/>
                    <a:pt x="15" y="17"/>
                    <a:pt x="12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2" name="Freeform 4018"/>
            <p:cNvSpPr/>
            <p:nvPr/>
          </p:nvSpPr>
          <p:spPr bwMode="auto">
            <a:xfrm>
              <a:off x="6103894" y="1895198"/>
              <a:ext cx="48898" cy="30936"/>
            </a:xfrm>
            <a:custGeom>
              <a:avLst/>
              <a:gdLst>
                <a:gd name="T0" fmla="*/ 15 w 28"/>
                <a:gd name="T1" fmla="*/ 13 h 18"/>
                <a:gd name="T2" fmla="*/ 13 w 28"/>
                <a:gd name="T3" fmla="*/ 12 h 18"/>
                <a:gd name="T4" fmla="*/ 10 w 28"/>
                <a:gd name="T5" fmla="*/ 11 h 18"/>
                <a:gd name="T6" fmla="*/ 10 w 28"/>
                <a:gd name="T7" fmla="*/ 7 h 18"/>
                <a:gd name="T8" fmla="*/ 13 w 28"/>
                <a:gd name="T9" fmla="*/ 6 h 18"/>
                <a:gd name="T10" fmla="*/ 18 w 28"/>
                <a:gd name="T11" fmla="*/ 6 h 18"/>
                <a:gd name="T12" fmla="*/ 22 w 28"/>
                <a:gd name="T13" fmla="*/ 8 h 18"/>
                <a:gd name="T14" fmla="*/ 25 w 28"/>
                <a:gd name="T15" fmla="*/ 3 h 18"/>
                <a:gd name="T16" fmla="*/ 18 w 28"/>
                <a:gd name="T17" fmla="*/ 1 h 18"/>
                <a:gd name="T18" fmla="*/ 13 w 28"/>
                <a:gd name="T19" fmla="*/ 1 h 18"/>
                <a:gd name="T20" fmla="*/ 4 w 28"/>
                <a:gd name="T21" fmla="*/ 6 h 18"/>
                <a:gd name="T22" fmla="*/ 13 w 28"/>
                <a:gd name="T23" fmla="*/ 18 h 18"/>
                <a:gd name="T24" fmla="*/ 14 w 28"/>
                <a:gd name="T25" fmla="*/ 18 h 18"/>
                <a:gd name="T26" fmla="*/ 15 w 28"/>
                <a:gd name="T27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18">
                  <a:moveTo>
                    <a:pt x="15" y="13"/>
                  </a:moveTo>
                  <a:cubicBezTo>
                    <a:pt x="15" y="13"/>
                    <a:pt x="14" y="12"/>
                    <a:pt x="13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8" y="10"/>
                    <a:pt x="8" y="9"/>
                    <a:pt x="10" y="7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5" y="5"/>
                    <a:pt x="17" y="6"/>
                    <a:pt x="18" y="6"/>
                  </a:cubicBezTo>
                  <a:cubicBezTo>
                    <a:pt x="20" y="7"/>
                    <a:pt x="21" y="7"/>
                    <a:pt x="22" y="8"/>
                  </a:cubicBezTo>
                  <a:cubicBezTo>
                    <a:pt x="25" y="10"/>
                    <a:pt x="28" y="5"/>
                    <a:pt x="25" y="3"/>
                  </a:cubicBezTo>
                  <a:cubicBezTo>
                    <a:pt x="23" y="2"/>
                    <a:pt x="21" y="1"/>
                    <a:pt x="18" y="1"/>
                  </a:cubicBezTo>
                  <a:cubicBezTo>
                    <a:pt x="16" y="1"/>
                    <a:pt x="15" y="0"/>
                    <a:pt x="13" y="1"/>
                  </a:cubicBezTo>
                  <a:cubicBezTo>
                    <a:pt x="10" y="1"/>
                    <a:pt x="6" y="2"/>
                    <a:pt x="4" y="6"/>
                  </a:cubicBezTo>
                  <a:cubicBezTo>
                    <a:pt x="0" y="12"/>
                    <a:pt x="7" y="16"/>
                    <a:pt x="13" y="18"/>
                  </a:cubicBezTo>
                  <a:cubicBezTo>
                    <a:pt x="13" y="18"/>
                    <a:pt x="14" y="18"/>
                    <a:pt x="14" y="18"/>
                  </a:cubicBezTo>
                  <a:cubicBezTo>
                    <a:pt x="17" y="18"/>
                    <a:pt x="19" y="13"/>
                    <a:pt x="1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3" name="Freeform 4019"/>
            <p:cNvSpPr/>
            <p:nvPr/>
          </p:nvSpPr>
          <p:spPr bwMode="auto">
            <a:xfrm>
              <a:off x="6108884" y="1939107"/>
              <a:ext cx="41913" cy="30936"/>
            </a:xfrm>
            <a:custGeom>
              <a:avLst/>
              <a:gdLst>
                <a:gd name="T0" fmla="*/ 12 w 24"/>
                <a:gd name="T1" fmla="*/ 13 h 18"/>
                <a:gd name="T2" fmla="*/ 10 w 24"/>
                <a:gd name="T3" fmla="*/ 12 h 18"/>
                <a:gd name="T4" fmla="*/ 6 w 24"/>
                <a:gd name="T5" fmla="*/ 10 h 18"/>
                <a:gd name="T6" fmla="*/ 6 w 24"/>
                <a:gd name="T7" fmla="*/ 9 h 18"/>
                <a:gd name="T8" fmla="*/ 7 w 24"/>
                <a:gd name="T9" fmla="*/ 7 h 18"/>
                <a:gd name="T10" fmla="*/ 10 w 24"/>
                <a:gd name="T11" fmla="*/ 5 h 18"/>
                <a:gd name="T12" fmla="*/ 15 w 24"/>
                <a:gd name="T13" fmla="*/ 6 h 18"/>
                <a:gd name="T14" fmla="*/ 18 w 24"/>
                <a:gd name="T15" fmla="*/ 7 h 18"/>
                <a:gd name="T16" fmla="*/ 21 w 24"/>
                <a:gd name="T17" fmla="*/ 3 h 18"/>
                <a:gd name="T18" fmla="*/ 15 w 24"/>
                <a:gd name="T19" fmla="*/ 0 h 18"/>
                <a:gd name="T20" fmla="*/ 10 w 24"/>
                <a:gd name="T21" fmla="*/ 0 h 18"/>
                <a:gd name="T22" fmla="*/ 2 w 24"/>
                <a:gd name="T23" fmla="*/ 4 h 18"/>
                <a:gd name="T24" fmla="*/ 1 w 24"/>
                <a:gd name="T25" fmla="*/ 13 h 18"/>
                <a:gd name="T26" fmla="*/ 10 w 24"/>
                <a:gd name="T27" fmla="*/ 18 h 18"/>
                <a:gd name="T28" fmla="*/ 11 w 24"/>
                <a:gd name="T29" fmla="*/ 18 h 18"/>
                <a:gd name="T30" fmla="*/ 12 w 24"/>
                <a:gd name="T31" fmla="*/ 1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8">
                  <a:moveTo>
                    <a:pt x="12" y="13"/>
                  </a:moveTo>
                  <a:cubicBezTo>
                    <a:pt x="12" y="13"/>
                    <a:pt x="11" y="13"/>
                    <a:pt x="10" y="12"/>
                  </a:cubicBezTo>
                  <a:cubicBezTo>
                    <a:pt x="8" y="12"/>
                    <a:pt x="7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8" y="6"/>
                    <a:pt x="9" y="6"/>
                    <a:pt x="10" y="5"/>
                  </a:cubicBezTo>
                  <a:cubicBezTo>
                    <a:pt x="12" y="5"/>
                    <a:pt x="14" y="5"/>
                    <a:pt x="15" y="6"/>
                  </a:cubicBezTo>
                  <a:cubicBezTo>
                    <a:pt x="16" y="6"/>
                    <a:pt x="17" y="7"/>
                    <a:pt x="18" y="7"/>
                  </a:cubicBezTo>
                  <a:cubicBezTo>
                    <a:pt x="21" y="9"/>
                    <a:pt x="24" y="5"/>
                    <a:pt x="21" y="3"/>
                  </a:cubicBezTo>
                  <a:cubicBezTo>
                    <a:pt x="19" y="2"/>
                    <a:pt x="17" y="1"/>
                    <a:pt x="15" y="0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7" y="1"/>
                    <a:pt x="4" y="2"/>
                    <a:pt x="2" y="4"/>
                  </a:cubicBezTo>
                  <a:cubicBezTo>
                    <a:pt x="1" y="7"/>
                    <a:pt x="0" y="10"/>
                    <a:pt x="1" y="13"/>
                  </a:cubicBezTo>
                  <a:cubicBezTo>
                    <a:pt x="3" y="16"/>
                    <a:pt x="7" y="17"/>
                    <a:pt x="10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4" y="18"/>
                    <a:pt x="16" y="13"/>
                    <a:pt x="12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4" name="Freeform 4020"/>
            <p:cNvSpPr/>
            <p:nvPr/>
          </p:nvSpPr>
          <p:spPr bwMode="auto">
            <a:xfrm>
              <a:off x="6105890" y="1999980"/>
              <a:ext cx="44907" cy="28940"/>
            </a:xfrm>
            <a:custGeom>
              <a:avLst/>
              <a:gdLst>
                <a:gd name="T0" fmla="*/ 14 w 26"/>
                <a:gd name="T1" fmla="*/ 11 h 17"/>
                <a:gd name="T2" fmla="*/ 12 w 26"/>
                <a:gd name="T3" fmla="*/ 11 h 17"/>
                <a:gd name="T4" fmla="*/ 9 w 26"/>
                <a:gd name="T5" fmla="*/ 6 h 17"/>
                <a:gd name="T6" fmla="*/ 12 w 26"/>
                <a:gd name="T7" fmla="*/ 5 h 17"/>
                <a:gd name="T8" fmla="*/ 17 w 26"/>
                <a:gd name="T9" fmla="*/ 6 h 17"/>
                <a:gd name="T10" fmla="*/ 20 w 26"/>
                <a:gd name="T11" fmla="*/ 7 h 17"/>
                <a:gd name="T12" fmla="*/ 23 w 26"/>
                <a:gd name="T13" fmla="*/ 2 h 17"/>
                <a:gd name="T14" fmla="*/ 17 w 26"/>
                <a:gd name="T15" fmla="*/ 0 h 17"/>
                <a:gd name="T16" fmla="*/ 12 w 26"/>
                <a:gd name="T17" fmla="*/ 0 h 17"/>
                <a:gd name="T18" fmla="*/ 4 w 26"/>
                <a:gd name="T19" fmla="*/ 3 h 17"/>
                <a:gd name="T20" fmla="*/ 12 w 26"/>
                <a:gd name="T21" fmla="*/ 16 h 17"/>
                <a:gd name="T22" fmla="*/ 14 w 26"/>
                <a:gd name="T23" fmla="*/ 17 h 17"/>
                <a:gd name="T24" fmla="*/ 14 w 26"/>
                <a:gd name="T2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17">
                  <a:moveTo>
                    <a:pt x="14" y="11"/>
                  </a:moveTo>
                  <a:cubicBezTo>
                    <a:pt x="13" y="11"/>
                    <a:pt x="13" y="11"/>
                    <a:pt x="12" y="11"/>
                  </a:cubicBezTo>
                  <a:cubicBezTo>
                    <a:pt x="9" y="10"/>
                    <a:pt x="6" y="8"/>
                    <a:pt x="9" y="6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4" y="5"/>
                    <a:pt x="16" y="5"/>
                    <a:pt x="17" y="6"/>
                  </a:cubicBezTo>
                  <a:cubicBezTo>
                    <a:pt x="18" y="6"/>
                    <a:pt x="19" y="7"/>
                    <a:pt x="20" y="7"/>
                  </a:cubicBezTo>
                  <a:cubicBezTo>
                    <a:pt x="23" y="8"/>
                    <a:pt x="26" y="4"/>
                    <a:pt x="23" y="2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6" y="0"/>
                    <a:pt x="14" y="0"/>
                    <a:pt x="12" y="0"/>
                  </a:cubicBezTo>
                  <a:cubicBezTo>
                    <a:pt x="9" y="0"/>
                    <a:pt x="6" y="1"/>
                    <a:pt x="4" y="3"/>
                  </a:cubicBezTo>
                  <a:cubicBezTo>
                    <a:pt x="0" y="9"/>
                    <a:pt x="6" y="16"/>
                    <a:pt x="12" y="16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7" y="16"/>
                    <a:pt x="17" y="11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5" name="Freeform 4021"/>
            <p:cNvSpPr/>
            <p:nvPr/>
          </p:nvSpPr>
          <p:spPr bwMode="auto">
            <a:xfrm>
              <a:off x="6108884" y="1970042"/>
              <a:ext cx="39917" cy="29938"/>
            </a:xfrm>
            <a:custGeom>
              <a:avLst/>
              <a:gdLst>
                <a:gd name="T0" fmla="*/ 12 w 23"/>
                <a:gd name="T1" fmla="*/ 10 h 17"/>
                <a:gd name="T2" fmla="*/ 10 w 23"/>
                <a:gd name="T3" fmla="*/ 10 h 17"/>
                <a:gd name="T4" fmla="*/ 10 w 23"/>
                <a:gd name="T5" fmla="*/ 6 h 17"/>
                <a:gd name="T6" fmla="*/ 10 w 23"/>
                <a:gd name="T7" fmla="*/ 6 h 17"/>
                <a:gd name="T8" fmla="*/ 15 w 23"/>
                <a:gd name="T9" fmla="*/ 7 h 17"/>
                <a:gd name="T10" fmla="*/ 18 w 23"/>
                <a:gd name="T11" fmla="*/ 8 h 17"/>
                <a:gd name="T12" fmla="*/ 20 w 23"/>
                <a:gd name="T13" fmla="*/ 3 h 17"/>
                <a:gd name="T14" fmla="*/ 15 w 23"/>
                <a:gd name="T15" fmla="*/ 1 h 17"/>
                <a:gd name="T16" fmla="*/ 10 w 23"/>
                <a:gd name="T17" fmla="*/ 1 h 17"/>
                <a:gd name="T18" fmla="*/ 6 w 23"/>
                <a:gd name="T19" fmla="*/ 2 h 17"/>
                <a:gd name="T20" fmla="*/ 10 w 23"/>
                <a:gd name="T21" fmla="*/ 15 h 17"/>
                <a:gd name="T22" fmla="*/ 10 w 23"/>
                <a:gd name="T23" fmla="*/ 16 h 17"/>
                <a:gd name="T24" fmla="*/ 12 w 23"/>
                <a:gd name="T25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17">
                  <a:moveTo>
                    <a:pt x="12" y="10"/>
                  </a:moveTo>
                  <a:cubicBezTo>
                    <a:pt x="11" y="10"/>
                    <a:pt x="11" y="10"/>
                    <a:pt x="10" y="10"/>
                  </a:cubicBezTo>
                  <a:cubicBezTo>
                    <a:pt x="8" y="8"/>
                    <a:pt x="7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5"/>
                    <a:pt x="14" y="6"/>
                    <a:pt x="15" y="7"/>
                  </a:cubicBezTo>
                  <a:cubicBezTo>
                    <a:pt x="16" y="7"/>
                    <a:pt x="17" y="7"/>
                    <a:pt x="18" y="8"/>
                  </a:cubicBezTo>
                  <a:cubicBezTo>
                    <a:pt x="20" y="10"/>
                    <a:pt x="23" y="5"/>
                    <a:pt x="20" y="3"/>
                  </a:cubicBezTo>
                  <a:cubicBezTo>
                    <a:pt x="19" y="2"/>
                    <a:pt x="17" y="2"/>
                    <a:pt x="15" y="1"/>
                  </a:cubicBezTo>
                  <a:cubicBezTo>
                    <a:pt x="14" y="1"/>
                    <a:pt x="12" y="0"/>
                    <a:pt x="10" y="1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0" y="7"/>
                    <a:pt x="4" y="13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3" y="17"/>
                    <a:pt x="15" y="12"/>
                    <a:pt x="1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6" name="Freeform 4022"/>
            <p:cNvSpPr/>
            <p:nvPr/>
          </p:nvSpPr>
          <p:spPr bwMode="auto">
            <a:xfrm>
              <a:off x="6103894" y="2030916"/>
              <a:ext cx="44907" cy="25946"/>
            </a:xfrm>
            <a:custGeom>
              <a:avLst/>
              <a:gdLst>
                <a:gd name="T0" fmla="*/ 14 w 26"/>
                <a:gd name="T1" fmla="*/ 9 h 15"/>
                <a:gd name="T2" fmla="*/ 13 w 26"/>
                <a:gd name="T3" fmla="*/ 9 h 15"/>
                <a:gd name="T4" fmla="*/ 10 w 26"/>
                <a:gd name="T5" fmla="*/ 8 h 15"/>
                <a:gd name="T6" fmla="*/ 8 w 26"/>
                <a:gd name="T7" fmla="*/ 7 h 15"/>
                <a:gd name="T8" fmla="*/ 8 w 26"/>
                <a:gd name="T9" fmla="*/ 6 h 15"/>
                <a:gd name="T10" fmla="*/ 13 w 26"/>
                <a:gd name="T11" fmla="*/ 5 h 15"/>
                <a:gd name="T12" fmla="*/ 18 w 26"/>
                <a:gd name="T13" fmla="*/ 8 h 15"/>
                <a:gd name="T14" fmla="*/ 20 w 26"/>
                <a:gd name="T15" fmla="*/ 9 h 15"/>
                <a:gd name="T16" fmla="*/ 23 w 26"/>
                <a:gd name="T17" fmla="*/ 5 h 15"/>
                <a:gd name="T18" fmla="*/ 18 w 26"/>
                <a:gd name="T19" fmla="*/ 2 h 15"/>
                <a:gd name="T20" fmla="*/ 13 w 26"/>
                <a:gd name="T21" fmla="*/ 0 h 15"/>
                <a:gd name="T22" fmla="*/ 4 w 26"/>
                <a:gd name="T23" fmla="*/ 3 h 15"/>
                <a:gd name="T24" fmla="*/ 13 w 26"/>
                <a:gd name="T25" fmla="*/ 15 h 15"/>
                <a:gd name="T26" fmla="*/ 14 w 26"/>
                <a:gd name="T27" fmla="*/ 15 h 15"/>
                <a:gd name="T28" fmla="*/ 14 w 26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5">
                  <a:moveTo>
                    <a:pt x="14" y="9"/>
                  </a:move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1" y="9"/>
                    <a:pt x="10" y="8"/>
                  </a:cubicBezTo>
                  <a:cubicBezTo>
                    <a:pt x="9" y="8"/>
                    <a:pt x="9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5"/>
                    <a:pt x="11" y="5"/>
                    <a:pt x="13" y="5"/>
                  </a:cubicBezTo>
                  <a:cubicBezTo>
                    <a:pt x="15" y="6"/>
                    <a:pt x="17" y="7"/>
                    <a:pt x="18" y="8"/>
                  </a:cubicBezTo>
                  <a:cubicBezTo>
                    <a:pt x="19" y="8"/>
                    <a:pt x="19" y="8"/>
                    <a:pt x="20" y="9"/>
                  </a:cubicBezTo>
                  <a:cubicBezTo>
                    <a:pt x="22" y="11"/>
                    <a:pt x="26" y="7"/>
                    <a:pt x="23" y="5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7" y="1"/>
                    <a:pt x="15" y="0"/>
                    <a:pt x="13" y="0"/>
                  </a:cubicBezTo>
                  <a:cubicBezTo>
                    <a:pt x="10" y="0"/>
                    <a:pt x="6" y="0"/>
                    <a:pt x="4" y="3"/>
                  </a:cubicBezTo>
                  <a:cubicBezTo>
                    <a:pt x="0" y="9"/>
                    <a:pt x="8" y="14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8" y="15"/>
                    <a:pt x="18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7" name="Freeform 4023"/>
            <p:cNvSpPr/>
            <p:nvPr/>
          </p:nvSpPr>
          <p:spPr bwMode="auto">
            <a:xfrm>
              <a:off x="6108884" y="2063847"/>
              <a:ext cx="37921" cy="23950"/>
            </a:xfrm>
            <a:custGeom>
              <a:avLst/>
              <a:gdLst>
                <a:gd name="T0" fmla="*/ 12 w 22"/>
                <a:gd name="T1" fmla="*/ 9 h 14"/>
                <a:gd name="T2" fmla="*/ 10 w 22"/>
                <a:gd name="T3" fmla="*/ 9 h 14"/>
                <a:gd name="T4" fmla="*/ 8 w 22"/>
                <a:gd name="T5" fmla="*/ 8 h 14"/>
                <a:gd name="T6" fmla="*/ 7 w 22"/>
                <a:gd name="T7" fmla="*/ 7 h 14"/>
                <a:gd name="T8" fmla="*/ 6 w 22"/>
                <a:gd name="T9" fmla="*/ 7 h 14"/>
                <a:gd name="T10" fmla="*/ 9 w 22"/>
                <a:gd name="T11" fmla="*/ 5 h 14"/>
                <a:gd name="T12" fmla="*/ 10 w 22"/>
                <a:gd name="T13" fmla="*/ 5 h 14"/>
                <a:gd name="T14" fmla="*/ 15 w 22"/>
                <a:gd name="T15" fmla="*/ 6 h 14"/>
                <a:gd name="T16" fmla="*/ 18 w 22"/>
                <a:gd name="T17" fmla="*/ 7 h 14"/>
                <a:gd name="T18" fmla="*/ 19 w 22"/>
                <a:gd name="T19" fmla="*/ 2 h 14"/>
                <a:gd name="T20" fmla="*/ 15 w 22"/>
                <a:gd name="T21" fmla="*/ 1 h 14"/>
                <a:gd name="T22" fmla="*/ 10 w 22"/>
                <a:gd name="T23" fmla="*/ 0 h 14"/>
                <a:gd name="T24" fmla="*/ 7 w 22"/>
                <a:gd name="T25" fmla="*/ 1 h 14"/>
                <a:gd name="T26" fmla="*/ 1 w 22"/>
                <a:gd name="T27" fmla="*/ 6 h 14"/>
                <a:gd name="T28" fmla="*/ 10 w 22"/>
                <a:gd name="T29" fmla="*/ 14 h 14"/>
                <a:gd name="T30" fmla="*/ 12 w 22"/>
                <a:gd name="T31" fmla="*/ 14 h 14"/>
                <a:gd name="T32" fmla="*/ 12 w 22"/>
                <a:gd name="T33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4">
                  <a:moveTo>
                    <a:pt x="12" y="9"/>
                  </a:moveTo>
                  <a:cubicBezTo>
                    <a:pt x="11" y="9"/>
                    <a:pt x="11" y="9"/>
                    <a:pt x="10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2" y="5"/>
                    <a:pt x="14" y="6"/>
                    <a:pt x="15" y="6"/>
                  </a:cubicBezTo>
                  <a:cubicBezTo>
                    <a:pt x="16" y="7"/>
                    <a:pt x="17" y="7"/>
                    <a:pt x="18" y="7"/>
                  </a:cubicBezTo>
                  <a:cubicBezTo>
                    <a:pt x="21" y="8"/>
                    <a:pt x="22" y="3"/>
                    <a:pt x="19" y="2"/>
                  </a:cubicBezTo>
                  <a:cubicBezTo>
                    <a:pt x="18" y="2"/>
                    <a:pt x="17" y="1"/>
                    <a:pt x="15" y="1"/>
                  </a:cubicBezTo>
                  <a:cubicBezTo>
                    <a:pt x="14" y="0"/>
                    <a:pt x="12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4" y="1"/>
                    <a:pt x="2" y="3"/>
                    <a:pt x="1" y="6"/>
                  </a:cubicBezTo>
                  <a:cubicBezTo>
                    <a:pt x="0" y="11"/>
                    <a:pt x="6" y="14"/>
                    <a:pt x="10" y="14"/>
                  </a:cubicBezTo>
                  <a:cubicBezTo>
                    <a:pt x="11" y="14"/>
                    <a:pt x="11" y="14"/>
                    <a:pt x="12" y="14"/>
                  </a:cubicBezTo>
                  <a:cubicBezTo>
                    <a:pt x="15" y="14"/>
                    <a:pt x="15" y="9"/>
                    <a:pt x="1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8" name="Freeform 4024"/>
            <p:cNvSpPr/>
            <p:nvPr/>
          </p:nvSpPr>
          <p:spPr bwMode="auto">
            <a:xfrm>
              <a:off x="6105890" y="2093785"/>
              <a:ext cx="42911" cy="27942"/>
            </a:xfrm>
            <a:custGeom>
              <a:avLst/>
              <a:gdLst>
                <a:gd name="T0" fmla="*/ 15 w 25"/>
                <a:gd name="T1" fmla="*/ 10 h 16"/>
                <a:gd name="T2" fmla="*/ 12 w 25"/>
                <a:gd name="T3" fmla="*/ 9 h 16"/>
                <a:gd name="T4" fmla="*/ 10 w 25"/>
                <a:gd name="T5" fmla="*/ 8 h 16"/>
                <a:gd name="T6" fmla="*/ 10 w 25"/>
                <a:gd name="T7" fmla="*/ 6 h 16"/>
                <a:gd name="T8" fmla="*/ 12 w 25"/>
                <a:gd name="T9" fmla="*/ 6 h 16"/>
                <a:gd name="T10" fmla="*/ 17 w 25"/>
                <a:gd name="T11" fmla="*/ 6 h 16"/>
                <a:gd name="T12" fmla="*/ 21 w 25"/>
                <a:gd name="T13" fmla="*/ 8 h 16"/>
                <a:gd name="T14" fmla="*/ 22 w 25"/>
                <a:gd name="T15" fmla="*/ 2 h 16"/>
                <a:gd name="T16" fmla="*/ 17 w 25"/>
                <a:gd name="T17" fmla="*/ 1 h 16"/>
                <a:gd name="T18" fmla="*/ 12 w 25"/>
                <a:gd name="T19" fmla="*/ 1 h 16"/>
                <a:gd name="T20" fmla="*/ 4 w 25"/>
                <a:gd name="T21" fmla="*/ 4 h 16"/>
                <a:gd name="T22" fmla="*/ 12 w 25"/>
                <a:gd name="T23" fmla="*/ 15 h 16"/>
                <a:gd name="T24" fmla="*/ 13 w 25"/>
                <a:gd name="T25" fmla="*/ 15 h 16"/>
                <a:gd name="T26" fmla="*/ 15 w 25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6">
                  <a:moveTo>
                    <a:pt x="15" y="10"/>
                  </a:moveTo>
                  <a:cubicBezTo>
                    <a:pt x="14" y="10"/>
                    <a:pt x="13" y="10"/>
                    <a:pt x="12" y="9"/>
                  </a:cubicBezTo>
                  <a:cubicBezTo>
                    <a:pt x="11" y="9"/>
                    <a:pt x="11" y="9"/>
                    <a:pt x="10" y="8"/>
                  </a:cubicBezTo>
                  <a:cubicBezTo>
                    <a:pt x="8" y="7"/>
                    <a:pt x="8" y="7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4" y="5"/>
                    <a:pt x="15" y="6"/>
                    <a:pt x="17" y="6"/>
                  </a:cubicBezTo>
                  <a:cubicBezTo>
                    <a:pt x="19" y="7"/>
                    <a:pt x="20" y="7"/>
                    <a:pt x="21" y="8"/>
                  </a:cubicBezTo>
                  <a:cubicBezTo>
                    <a:pt x="24" y="9"/>
                    <a:pt x="25" y="4"/>
                    <a:pt x="22" y="2"/>
                  </a:cubicBezTo>
                  <a:cubicBezTo>
                    <a:pt x="21" y="2"/>
                    <a:pt x="19" y="1"/>
                    <a:pt x="17" y="1"/>
                  </a:cubicBezTo>
                  <a:cubicBezTo>
                    <a:pt x="16" y="1"/>
                    <a:pt x="14" y="0"/>
                    <a:pt x="12" y="1"/>
                  </a:cubicBezTo>
                  <a:cubicBezTo>
                    <a:pt x="9" y="1"/>
                    <a:pt x="6" y="2"/>
                    <a:pt x="4" y="4"/>
                  </a:cubicBezTo>
                  <a:cubicBezTo>
                    <a:pt x="0" y="10"/>
                    <a:pt x="7" y="13"/>
                    <a:pt x="12" y="15"/>
                  </a:cubicBezTo>
                  <a:cubicBezTo>
                    <a:pt x="12" y="15"/>
                    <a:pt x="13" y="15"/>
                    <a:pt x="13" y="15"/>
                  </a:cubicBezTo>
                  <a:cubicBezTo>
                    <a:pt x="17" y="16"/>
                    <a:pt x="18" y="11"/>
                    <a:pt x="15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59" name="Freeform 4025"/>
            <p:cNvSpPr/>
            <p:nvPr/>
          </p:nvSpPr>
          <p:spPr bwMode="auto">
            <a:xfrm>
              <a:off x="6110880" y="2126716"/>
              <a:ext cx="37921" cy="25946"/>
            </a:xfrm>
            <a:custGeom>
              <a:avLst/>
              <a:gdLst>
                <a:gd name="T0" fmla="*/ 11 w 22"/>
                <a:gd name="T1" fmla="*/ 9 h 15"/>
                <a:gd name="T2" fmla="*/ 9 w 22"/>
                <a:gd name="T3" fmla="*/ 9 h 15"/>
                <a:gd name="T4" fmla="*/ 6 w 22"/>
                <a:gd name="T5" fmla="*/ 6 h 15"/>
                <a:gd name="T6" fmla="*/ 9 w 22"/>
                <a:gd name="T7" fmla="*/ 5 h 15"/>
                <a:gd name="T8" fmla="*/ 10 w 22"/>
                <a:gd name="T9" fmla="*/ 5 h 15"/>
                <a:gd name="T10" fmla="*/ 14 w 22"/>
                <a:gd name="T11" fmla="*/ 6 h 15"/>
                <a:gd name="T12" fmla="*/ 17 w 22"/>
                <a:gd name="T13" fmla="*/ 8 h 15"/>
                <a:gd name="T14" fmla="*/ 19 w 22"/>
                <a:gd name="T15" fmla="*/ 3 h 15"/>
                <a:gd name="T16" fmla="*/ 14 w 22"/>
                <a:gd name="T17" fmla="*/ 1 h 15"/>
                <a:gd name="T18" fmla="*/ 9 w 22"/>
                <a:gd name="T19" fmla="*/ 0 h 15"/>
                <a:gd name="T20" fmla="*/ 7 w 22"/>
                <a:gd name="T21" fmla="*/ 0 h 15"/>
                <a:gd name="T22" fmla="*/ 1 w 22"/>
                <a:gd name="T23" fmla="*/ 5 h 15"/>
                <a:gd name="T24" fmla="*/ 9 w 22"/>
                <a:gd name="T25" fmla="*/ 14 h 15"/>
                <a:gd name="T26" fmla="*/ 11 w 22"/>
                <a:gd name="T27" fmla="*/ 15 h 15"/>
                <a:gd name="T28" fmla="*/ 11 w 22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15">
                  <a:moveTo>
                    <a:pt x="11" y="9"/>
                  </a:moveTo>
                  <a:cubicBezTo>
                    <a:pt x="11" y="9"/>
                    <a:pt x="10" y="9"/>
                    <a:pt x="9" y="9"/>
                  </a:cubicBezTo>
                  <a:cubicBezTo>
                    <a:pt x="7" y="8"/>
                    <a:pt x="6" y="7"/>
                    <a:pt x="6" y="6"/>
                  </a:cubicBezTo>
                  <a:cubicBezTo>
                    <a:pt x="6" y="5"/>
                    <a:pt x="8" y="5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1" y="5"/>
                    <a:pt x="13" y="6"/>
                    <a:pt x="14" y="6"/>
                  </a:cubicBezTo>
                  <a:cubicBezTo>
                    <a:pt x="15" y="7"/>
                    <a:pt x="16" y="7"/>
                    <a:pt x="17" y="8"/>
                  </a:cubicBezTo>
                  <a:cubicBezTo>
                    <a:pt x="20" y="9"/>
                    <a:pt x="22" y="4"/>
                    <a:pt x="19" y="3"/>
                  </a:cubicBezTo>
                  <a:cubicBezTo>
                    <a:pt x="17" y="2"/>
                    <a:pt x="16" y="1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1"/>
                    <a:pt x="2" y="2"/>
                    <a:pt x="1" y="5"/>
                  </a:cubicBezTo>
                  <a:cubicBezTo>
                    <a:pt x="0" y="10"/>
                    <a:pt x="5" y="13"/>
                    <a:pt x="9" y="14"/>
                  </a:cubicBezTo>
                  <a:cubicBezTo>
                    <a:pt x="10" y="14"/>
                    <a:pt x="10" y="15"/>
                    <a:pt x="11" y="15"/>
                  </a:cubicBezTo>
                  <a:cubicBezTo>
                    <a:pt x="14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0" name="Freeform 4026"/>
            <p:cNvSpPr/>
            <p:nvPr/>
          </p:nvSpPr>
          <p:spPr bwMode="auto">
            <a:xfrm>
              <a:off x="6106888" y="2152662"/>
              <a:ext cx="43909" cy="29938"/>
            </a:xfrm>
            <a:custGeom>
              <a:avLst/>
              <a:gdLst>
                <a:gd name="T0" fmla="*/ 13 w 25"/>
                <a:gd name="T1" fmla="*/ 11 h 17"/>
                <a:gd name="T2" fmla="*/ 11 w 25"/>
                <a:gd name="T3" fmla="*/ 10 h 17"/>
                <a:gd name="T4" fmla="*/ 9 w 25"/>
                <a:gd name="T5" fmla="*/ 6 h 17"/>
                <a:gd name="T6" fmla="*/ 11 w 25"/>
                <a:gd name="T7" fmla="*/ 6 h 17"/>
                <a:gd name="T8" fmla="*/ 15 w 25"/>
                <a:gd name="T9" fmla="*/ 7 h 17"/>
                <a:gd name="T10" fmla="*/ 16 w 25"/>
                <a:gd name="T11" fmla="*/ 8 h 17"/>
                <a:gd name="T12" fmla="*/ 20 w 25"/>
                <a:gd name="T13" fmla="*/ 9 h 17"/>
                <a:gd name="T14" fmla="*/ 22 w 25"/>
                <a:gd name="T15" fmla="*/ 4 h 17"/>
                <a:gd name="T16" fmla="*/ 16 w 25"/>
                <a:gd name="T17" fmla="*/ 2 h 17"/>
                <a:gd name="T18" fmla="*/ 11 w 25"/>
                <a:gd name="T19" fmla="*/ 1 h 17"/>
                <a:gd name="T20" fmla="*/ 4 w 25"/>
                <a:gd name="T21" fmla="*/ 4 h 17"/>
                <a:gd name="T22" fmla="*/ 11 w 25"/>
                <a:gd name="T23" fmla="*/ 15 h 17"/>
                <a:gd name="T24" fmla="*/ 12 w 25"/>
                <a:gd name="T25" fmla="*/ 16 h 17"/>
                <a:gd name="T26" fmla="*/ 13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3" y="11"/>
                  </a:moveTo>
                  <a:cubicBezTo>
                    <a:pt x="13" y="11"/>
                    <a:pt x="12" y="10"/>
                    <a:pt x="11" y="10"/>
                  </a:cubicBezTo>
                  <a:cubicBezTo>
                    <a:pt x="9" y="9"/>
                    <a:pt x="7" y="7"/>
                    <a:pt x="9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2" y="6"/>
                    <a:pt x="14" y="7"/>
                    <a:pt x="15" y="7"/>
                  </a:cubicBezTo>
                  <a:cubicBezTo>
                    <a:pt x="15" y="7"/>
                    <a:pt x="16" y="7"/>
                    <a:pt x="16" y="8"/>
                  </a:cubicBezTo>
                  <a:cubicBezTo>
                    <a:pt x="18" y="8"/>
                    <a:pt x="19" y="9"/>
                    <a:pt x="20" y="9"/>
                  </a:cubicBezTo>
                  <a:cubicBezTo>
                    <a:pt x="24" y="10"/>
                    <a:pt x="25" y="5"/>
                    <a:pt x="22" y="4"/>
                  </a:cubicBezTo>
                  <a:cubicBezTo>
                    <a:pt x="20" y="4"/>
                    <a:pt x="18" y="3"/>
                    <a:pt x="16" y="2"/>
                  </a:cubicBezTo>
                  <a:cubicBezTo>
                    <a:pt x="15" y="1"/>
                    <a:pt x="13" y="1"/>
                    <a:pt x="11" y="1"/>
                  </a:cubicBezTo>
                  <a:cubicBezTo>
                    <a:pt x="8" y="0"/>
                    <a:pt x="6" y="1"/>
                    <a:pt x="4" y="4"/>
                  </a:cubicBezTo>
                  <a:cubicBezTo>
                    <a:pt x="0" y="9"/>
                    <a:pt x="6" y="14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5" y="17"/>
                    <a:pt x="16" y="12"/>
                    <a:pt x="1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1" name="Freeform 4027"/>
            <p:cNvSpPr/>
            <p:nvPr/>
          </p:nvSpPr>
          <p:spPr bwMode="auto">
            <a:xfrm>
              <a:off x="6101899" y="2183598"/>
              <a:ext cx="48898" cy="27942"/>
            </a:xfrm>
            <a:custGeom>
              <a:avLst/>
              <a:gdLst>
                <a:gd name="T0" fmla="*/ 16 w 28"/>
                <a:gd name="T1" fmla="*/ 10 h 16"/>
                <a:gd name="T2" fmla="*/ 14 w 28"/>
                <a:gd name="T3" fmla="*/ 9 h 16"/>
                <a:gd name="T4" fmla="*/ 11 w 28"/>
                <a:gd name="T5" fmla="*/ 5 h 16"/>
                <a:gd name="T6" fmla="*/ 14 w 28"/>
                <a:gd name="T7" fmla="*/ 5 h 16"/>
                <a:gd name="T8" fmla="*/ 19 w 28"/>
                <a:gd name="T9" fmla="*/ 7 h 16"/>
                <a:gd name="T10" fmla="*/ 22 w 28"/>
                <a:gd name="T11" fmla="*/ 8 h 16"/>
                <a:gd name="T12" fmla="*/ 25 w 28"/>
                <a:gd name="T13" fmla="*/ 4 h 16"/>
                <a:gd name="T14" fmla="*/ 19 w 28"/>
                <a:gd name="T15" fmla="*/ 1 h 16"/>
                <a:gd name="T16" fmla="*/ 14 w 28"/>
                <a:gd name="T17" fmla="*/ 0 h 16"/>
                <a:gd name="T18" fmla="*/ 7 w 28"/>
                <a:gd name="T19" fmla="*/ 2 h 16"/>
                <a:gd name="T20" fmla="*/ 14 w 28"/>
                <a:gd name="T21" fmla="*/ 15 h 16"/>
                <a:gd name="T22" fmla="*/ 15 w 28"/>
                <a:gd name="T23" fmla="*/ 15 h 16"/>
                <a:gd name="T24" fmla="*/ 16 w 28"/>
                <a:gd name="T25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" h="16">
                  <a:moveTo>
                    <a:pt x="16" y="10"/>
                  </a:moveTo>
                  <a:cubicBezTo>
                    <a:pt x="16" y="10"/>
                    <a:pt x="15" y="10"/>
                    <a:pt x="14" y="9"/>
                  </a:cubicBezTo>
                  <a:cubicBezTo>
                    <a:pt x="12" y="8"/>
                    <a:pt x="8" y="6"/>
                    <a:pt x="11" y="5"/>
                  </a:cubicBezTo>
                  <a:cubicBezTo>
                    <a:pt x="12" y="5"/>
                    <a:pt x="13" y="5"/>
                    <a:pt x="14" y="5"/>
                  </a:cubicBezTo>
                  <a:cubicBezTo>
                    <a:pt x="16" y="6"/>
                    <a:pt x="18" y="6"/>
                    <a:pt x="19" y="7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8" y="6"/>
                    <a:pt x="25" y="4"/>
                  </a:cubicBezTo>
                  <a:cubicBezTo>
                    <a:pt x="23" y="3"/>
                    <a:pt x="21" y="2"/>
                    <a:pt x="19" y="1"/>
                  </a:cubicBezTo>
                  <a:cubicBezTo>
                    <a:pt x="18" y="1"/>
                    <a:pt x="16" y="0"/>
                    <a:pt x="14" y="0"/>
                  </a:cubicBezTo>
                  <a:cubicBezTo>
                    <a:pt x="11" y="0"/>
                    <a:pt x="9" y="0"/>
                    <a:pt x="7" y="2"/>
                  </a:cubicBezTo>
                  <a:cubicBezTo>
                    <a:pt x="0" y="7"/>
                    <a:pt x="9" y="13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8" y="16"/>
                    <a:pt x="19" y="11"/>
                    <a:pt x="1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2" name="Freeform 4028"/>
            <p:cNvSpPr/>
            <p:nvPr/>
          </p:nvSpPr>
          <p:spPr bwMode="auto">
            <a:xfrm>
              <a:off x="6103894" y="2215531"/>
              <a:ext cx="46902" cy="25946"/>
            </a:xfrm>
            <a:custGeom>
              <a:avLst/>
              <a:gdLst>
                <a:gd name="T0" fmla="*/ 15 w 27"/>
                <a:gd name="T1" fmla="*/ 9 h 15"/>
                <a:gd name="T2" fmla="*/ 13 w 27"/>
                <a:gd name="T3" fmla="*/ 9 h 15"/>
                <a:gd name="T4" fmla="*/ 11 w 27"/>
                <a:gd name="T5" fmla="*/ 5 h 15"/>
                <a:gd name="T6" fmla="*/ 13 w 27"/>
                <a:gd name="T7" fmla="*/ 5 h 15"/>
                <a:gd name="T8" fmla="*/ 18 w 27"/>
                <a:gd name="T9" fmla="*/ 6 h 15"/>
                <a:gd name="T10" fmla="*/ 22 w 27"/>
                <a:gd name="T11" fmla="*/ 8 h 15"/>
                <a:gd name="T12" fmla="*/ 24 w 27"/>
                <a:gd name="T13" fmla="*/ 4 h 15"/>
                <a:gd name="T14" fmla="*/ 18 w 27"/>
                <a:gd name="T15" fmla="*/ 1 h 15"/>
                <a:gd name="T16" fmla="*/ 13 w 27"/>
                <a:gd name="T17" fmla="*/ 0 h 15"/>
                <a:gd name="T18" fmla="*/ 5 w 27"/>
                <a:gd name="T19" fmla="*/ 3 h 15"/>
                <a:gd name="T20" fmla="*/ 13 w 27"/>
                <a:gd name="T21" fmla="*/ 14 h 15"/>
                <a:gd name="T22" fmla="*/ 15 w 27"/>
                <a:gd name="T23" fmla="*/ 14 h 15"/>
                <a:gd name="T24" fmla="*/ 15 w 27"/>
                <a:gd name="T2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5">
                  <a:moveTo>
                    <a:pt x="15" y="9"/>
                  </a:moveTo>
                  <a:cubicBezTo>
                    <a:pt x="15" y="9"/>
                    <a:pt x="14" y="9"/>
                    <a:pt x="13" y="9"/>
                  </a:cubicBezTo>
                  <a:cubicBezTo>
                    <a:pt x="10" y="8"/>
                    <a:pt x="7" y="6"/>
                    <a:pt x="11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5" y="5"/>
                    <a:pt x="17" y="5"/>
                    <a:pt x="18" y="6"/>
                  </a:cubicBezTo>
                  <a:cubicBezTo>
                    <a:pt x="20" y="7"/>
                    <a:pt x="21" y="8"/>
                    <a:pt x="22" y="8"/>
                  </a:cubicBezTo>
                  <a:cubicBezTo>
                    <a:pt x="25" y="10"/>
                    <a:pt x="27" y="6"/>
                    <a:pt x="24" y="4"/>
                  </a:cubicBezTo>
                  <a:cubicBezTo>
                    <a:pt x="23" y="3"/>
                    <a:pt x="21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5" y="3"/>
                  </a:cubicBezTo>
                  <a:cubicBezTo>
                    <a:pt x="0" y="8"/>
                    <a:pt x="8" y="13"/>
                    <a:pt x="13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8" y="15"/>
                    <a:pt x="18" y="9"/>
                    <a:pt x="1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3" name="Freeform 4029"/>
            <p:cNvSpPr/>
            <p:nvPr/>
          </p:nvSpPr>
          <p:spPr bwMode="auto">
            <a:xfrm>
              <a:off x="6110880" y="2246467"/>
              <a:ext cx="41913" cy="29938"/>
            </a:xfrm>
            <a:custGeom>
              <a:avLst/>
              <a:gdLst>
                <a:gd name="T0" fmla="*/ 11 w 24"/>
                <a:gd name="T1" fmla="*/ 11 h 17"/>
                <a:gd name="T2" fmla="*/ 9 w 24"/>
                <a:gd name="T3" fmla="*/ 10 h 17"/>
                <a:gd name="T4" fmla="*/ 7 w 24"/>
                <a:gd name="T5" fmla="*/ 10 h 17"/>
                <a:gd name="T6" fmla="*/ 6 w 24"/>
                <a:gd name="T7" fmla="*/ 9 h 17"/>
                <a:gd name="T8" fmla="*/ 6 w 24"/>
                <a:gd name="T9" fmla="*/ 9 h 17"/>
                <a:gd name="T10" fmla="*/ 6 w 24"/>
                <a:gd name="T11" fmla="*/ 8 h 17"/>
                <a:gd name="T12" fmla="*/ 6 w 24"/>
                <a:gd name="T13" fmla="*/ 8 h 17"/>
                <a:gd name="T14" fmla="*/ 8 w 24"/>
                <a:gd name="T15" fmla="*/ 7 h 17"/>
                <a:gd name="T16" fmla="*/ 9 w 24"/>
                <a:gd name="T17" fmla="*/ 6 h 17"/>
                <a:gd name="T18" fmla="*/ 14 w 24"/>
                <a:gd name="T19" fmla="*/ 6 h 17"/>
                <a:gd name="T20" fmla="*/ 17 w 24"/>
                <a:gd name="T21" fmla="*/ 8 h 17"/>
                <a:gd name="T22" fmla="*/ 22 w 24"/>
                <a:gd name="T23" fmla="*/ 6 h 17"/>
                <a:gd name="T24" fmla="*/ 14 w 24"/>
                <a:gd name="T25" fmla="*/ 1 h 17"/>
                <a:gd name="T26" fmla="*/ 9 w 24"/>
                <a:gd name="T27" fmla="*/ 1 h 17"/>
                <a:gd name="T28" fmla="*/ 4 w 24"/>
                <a:gd name="T29" fmla="*/ 3 h 17"/>
                <a:gd name="T30" fmla="*/ 1 w 24"/>
                <a:gd name="T31" fmla="*/ 10 h 17"/>
                <a:gd name="T32" fmla="*/ 9 w 24"/>
                <a:gd name="T33" fmla="*/ 16 h 17"/>
                <a:gd name="T34" fmla="*/ 10 w 24"/>
                <a:gd name="T35" fmla="*/ 16 h 17"/>
                <a:gd name="T36" fmla="*/ 11 w 24"/>
                <a:gd name="T3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17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9"/>
                    <a:pt x="6" y="8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1" y="6"/>
                    <a:pt x="13" y="5"/>
                    <a:pt x="14" y="6"/>
                  </a:cubicBezTo>
                  <a:cubicBezTo>
                    <a:pt x="15" y="6"/>
                    <a:pt x="17" y="7"/>
                    <a:pt x="17" y="8"/>
                  </a:cubicBezTo>
                  <a:cubicBezTo>
                    <a:pt x="19" y="11"/>
                    <a:pt x="24" y="9"/>
                    <a:pt x="22" y="6"/>
                  </a:cubicBezTo>
                  <a:cubicBezTo>
                    <a:pt x="20" y="3"/>
                    <a:pt x="17" y="1"/>
                    <a:pt x="14" y="1"/>
                  </a:cubicBezTo>
                  <a:cubicBezTo>
                    <a:pt x="13" y="0"/>
                    <a:pt x="11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2" y="4"/>
                    <a:pt x="0" y="7"/>
                    <a:pt x="1" y="10"/>
                  </a:cubicBezTo>
                  <a:cubicBezTo>
                    <a:pt x="2" y="13"/>
                    <a:pt x="6" y="15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3" y="17"/>
                    <a:pt x="14" y="12"/>
                    <a:pt x="11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4" name="Freeform 4030"/>
            <p:cNvSpPr/>
            <p:nvPr/>
          </p:nvSpPr>
          <p:spPr bwMode="auto">
            <a:xfrm>
              <a:off x="6103894" y="2279398"/>
              <a:ext cx="46902" cy="30936"/>
            </a:xfrm>
            <a:custGeom>
              <a:avLst/>
              <a:gdLst>
                <a:gd name="T0" fmla="*/ 16 w 27"/>
                <a:gd name="T1" fmla="*/ 12 h 18"/>
                <a:gd name="T2" fmla="*/ 13 w 27"/>
                <a:gd name="T3" fmla="*/ 11 h 18"/>
                <a:gd name="T4" fmla="*/ 9 w 27"/>
                <a:gd name="T5" fmla="*/ 7 h 18"/>
                <a:gd name="T6" fmla="*/ 13 w 27"/>
                <a:gd name="T7" fmla="*/ 5 h 18"/>
                <a:gd name="T8" fmla="*/ 18 w 27"/>
                <a:gd name="T9" fmla="*/ 6 h 18"/>
                <a:gd name="T10" fmla="*/ 23 w 27"/>
                <a:gd name="T11" fmla="*/ 9 h 18"/>
                <a:gd name="T12" fmla="*/ 24 w 27"/>
                <a:gd name="T13" fmla="*/ 4 h 18"/>
                <a:gd name="T14" fmla="*/ 18 w 27"/>
                <a:gd name="T15" fmla="*/ 1 h 18"/>
                <a:gd name="T16" fmla="*/ 13 w 27"/>
                <a:gd name="T17" fmla="*/ 0 h 18"/>
                <a:gd name="T18" fmla="*/ 4 w 27"/>
                <a:gd name="T19" fmla="*/ 5 h 18"/>
                <a:gd name="T20" fmla="*/ 13 w 27"/>
                <a:gd name="T21" fmla="*/ 17 h 18"/>
                <a:gd name="T22" fmla="*/ 15 w 27"/>
                <a:gd name="T23" fmla="*/ 17 h 18"/>
                <a:gd name="T24" fmla="*/ 16 w 27"/>
                <a:gd name="T2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18">
                  <a:moveTo>
                    <a:pt x="16" y="12"/>
                  </a:moveTo>
                  <a:cubicBezTo>
                    <a:pt x="16" y="12"/>
                    <a:pt x="14" y="12"/>
                    <a:pt x="13" y="11"/>
                  </a:cubicBezTo>
                  <a:cubicBezTo>
                    <a:pt x="10" y="11"/>
                    <a:pt x="8" y="9"/>
                    <a:pt x="9" y="7"/>
                  </a:cubicBezTo>
                  <a:cubicBezTo>
                    <a:pt x="10" y="6"/>
                    <a:pt x="11" y="5"/>
                    <a:pt x="13" y="5"/>
                  </a:cubicBezTo>
                  <a:cubicBezTo>
                    <a:pt x="15" y="5"/>
                    <a:pt x="16" y="6"/>
                    <a:pt x="18" y="6"/>
                  </a:cubicBezTo>
                  <a:cubicBezTo>
                    <a:pt x="20" y="7"/>
                    <a:pt x="22" y="8"/>
                    <a:pt x="23" y="9"/>
                  </a:cubicBezTo>
                  <a:cubicBezTo>
                    <a:pt x="26" y="10"/>
                    <a:pt x="27" y="5"/>
                    <a:pt x="24" y="4"/>
                  </a:cubicBezTo>
                  <a:cubicBezTo>
                    <a:pt x="22" y="3"/>
                    <a:pt x="20" y="2"/>
                    <a:pt x="18" y="1"/>
                  </a:cubicBezTo>
                  <a:cubicBezTo>
                    <a:pt x="16" y="1"/>
                    <a:pt x="15" y="0"/>
                    <a:pt x="13" y="0"/>
                  </a:cubicBezTo>
                  <a:cubicBezTo>
                    <a:pt x="10" y="0"/>
                    <a:pt x="7" y="1"/>
                    <a:pt x="4" y="5"/>
                  </a:cubicBezTo>
                  <a:cubicBezTo>
                    <a:pt x="0" y="12"/>
                    <a:pt x="8" y="15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8" y="18"/>
                    <a:pt x="20" y="13"/>
                    <a:pt x="16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5" name="Freeform 4031"/>
            <p:cNvSpPr/>
            <p:nvPr/>
          </p:nvSpPr>
          <p:spPr bwMode="auto">
            <a:xfrm>
              <a:off x="6106888" y="2319315"/>
              <a:ext cx="41913" cy="25946"/>
            </a:xfrm>
            <a:custGeom>
              <a:avLst/>
              <a:gdLst>
                <a:gd name="T0" fmla="*/ 14 w 24"/>
                <a:gd name="T1" fmla="*/ 9 h 15"/>
                <a:gd name="T2" fmla="*/ 11 w 24"/>
                <a:gd name="T3" fmla="*/ 9 h 15"/>
                <a:gd name="T4" fmla="*/ 9 w 24"/>
                <a:gd name="T5" fmla="*/ 8 h 15"/>
                <a:gd name="T6" fmla="*/ 7 w 24"/>
                <a:gd name="T7" fmla="*/ 7 h 15"/>
                <a:gd name="T8" fmla="*/ 7 w 24"/>
                <a:gd name="T9" fmla="*/ 7 h 15"/>
                <a:gd name="T10" fmla="*/ 9 w 24"/>
                <a:gd name="T11" fmla="*/ 6 h 15"/>
                <a:gd name="T12" fmla="*/ 11 w 24"/>
                <a:gd name="T13" fmla="*/ 5 h 15"/>
                <a:gd name="T14" fmla="*/ 16 w 24"/>
                <a:gd name="T15" fmla="*/ 6 h 15"/>
                <a:gd name="T16" fmla="*/ 20 w 24"/>
                <a:gd name="T17" fmla="*/ 8 h 15"/>
                <a:gd name="T18" fmla="*/ 21 w 24"/>
                <a:gd name="T19" fmla="*/ 3 h 15"/>
                <a:gd name="T20" fmla="*/ 16 w 24"/>
                <a:gd name="T21" fmla="*/ 1 h 15"/>
                <a:gd name="T22" fmla="*/ 12 w 24"/>
                <a:gd name="T23" fmla="*/ 0 h 15"/>
                <a:gd name="T24" fmla="*/ 11 w 24"/>
                <a:gd name="T25" fmla="*/ 0 h 15"/>
                <a:gd name="T26" fmla="*/ 3 w 24"/>
                <a:gd name="T27" fmla="*/ 4 h 15"/>
                <a:gd name="T28" fmla="*/ 11 w 24"/>
                <a:gd name="T29" fmla="*/ 14 h 15"/>
                <a:gd name="T30" fmla="*/ 12 w 24"/>
                <a:gd name="T31" fmla="*/ 14 h 15"/>
                <a:gd name="T32" fmla="*/ 14 w 24"/>
                <a:gd name="T33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5">
                  <a:moveTo>
                    <a:pt x="14" y="9"/>
                  </a:moveTo>
                  <a:cubicBezTo>
                    <a:pt x="13" y="9"/>
                    <a:pt x="12" y="9"/>
                    <a:pt x="11" y="9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5"/>
                    <a:pt x="10" y="5"/>
                    <a:pt x="11" y="5"/>
                  </a:cubicBezTo>
                  <a:cubicBezTo>
                    <a:pt x="13" y="5"/>
                    <a:pt x="15" y="5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3" y="9"/>
                    <a:pt x="24" y="4"/>
                    <a:pt x="21" y="3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8" y="0"/>
                    <a:pt x="4" y="1"/>
                    <a:pt x="3" y="4"/>
                  </a:cubicBezTo>
                  <a:cubicBezTo>
                    <a:pt x="0" y="9"/>
                    <a:pt x="6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6" y="15"/>
                    <a:pt x="17" y="10"/>
                    <a:pt x="1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6" name="Freeform 4032"/>
            <p:cNvSpPr/>
            <p:nvPr/>
          </p:nvSpPr>
          <p:spPr bwMode="auto">
            <a:xfrm>
              <a:off x="6110880" y="2354243"/>
              <a:ext cx="41913" cy="25946"/>
            </a:xfrm>
            <a:custGeom>
              <a:avLst/>
              <a:gdLst>
                <a:gd name="T0" fmla="*/ 11 w 24"/>
                <a:gd name="T1" fmla="*/ 9 h 15"/>
                <a:gd name="T2" fmla="*/ 9 w 24"/>
                <a:gd name="T3" fmla="*/ 8 h 15"/>
                <a:gd name="T4" fmla="*/ 8 w 24"/>
                <a:gd name="T5" fmla="*/ 7 h 15"/>
                <a:gd name="T6" fmla="*/ 7 w 24"/>
                <a:gd name="T7" fmla="*/ 6 h 15"/>
                <a:gd name="T8" fmla="*/ 8 w 24"/>
                <a:gd name="T9" fmla="*/ 6 h 15"/>
                <a:gd name="T10" fmla="*/ 9 w 24"/>
                <a:gd name="T11" fmla="*/ 5 h 15"/>
                <a:gd name="T12" fmla="*/ 12 w 24"/>
                <a:gd name="T13" fmla="*/ 5 h 15"/>
                <a:gd name="T14" fmla="*/ 14 w 24"/>
                <a:gd name="T15" fmla="*/ 6 h 15"/>
                <a:gd name="T16" fmla="*/ 19 w 24"/>
                <a:gd name="T17" fmla="*/ 7 h 15"/>
                <a:gd name="T18" fmla="*/ 20 w 24"/>
                <a:gd name="T19" fmla="*/ 2 h 15"/>
                <a:gd name="T20" fmla="*/ 14 w 24"/>
                <a:gd name="T21" fmla="*/ 1 h 15"/>
                <a:gd name="T22" fmla="*/ 9 w 24"/>
                <a:gd name="T23" fmla="*/ 0 h 15"/>
                <a:gd name="T24" fmla="*/ 3 w 24"/>
                <a:gd name="T25" fmla="*/ 3 h 15"/>
                <a:gd name="T26" fmla="*/ 9 w 24"/>
                <a:gd name="T27" fmla="*/ 14 h 15"/>
                <a:gd name="T28" fmla="*/ 10 w 24"/>
                <a:gd name="T29" fmla="*/ 14 h 15"/>
                <a:gd name="T30" fmla="*/ 11 w 24"/>
                <a:gd name="T31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" h="15">
                  <a:moveTo>
                    <a:pt x="11" y="9"/>
                  </a:moveTo>
                  <a:cubicBezTo>
                    <a:pt x="10" y="9"/>
                    <a:pt x="10" y="9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8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10" y="5"/>
                    <a:pt x="11" y="5"/>
                    <a:pt x="12" y="5"/>
                  </a:cubicBezTo>
                  <a:cubicBezTo>
                    <a:pt x="13" y="5"/>
                    <a:pt x="13" y="6"/>
                    <a:pt x="14" y="6"/>
                  </a:cubicBezTo>
                  <a:cubicBezTo>
                    <a:pt x="16" y="6"/>
                    <a:pt x="17" y="7"/>
                    <a:pt x="19" y="7"/>
                  </a:cubicBezTo>
                  <a:cubicBezTo>
                    <a:pt x="22" y="8"/>
                    <a:pt x="24" y="3"/>
                    <a:pt x="20" y="2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7" y="0"/>
                    <a:pt x="4" y="1"/>
                    <a:pt x="3" y="3"/>
                  </a:cubicBezTo>
                  <a:cubicBezTo>
                    <a:pt x="0" y="8"/>
                    <a:pt x="5" y="12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3" y="15"/>
                    <a:pt x="14" y="10"/>
                    <a:pt x="1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67" name="Freeform 4033"/>
            <p:cNvSpPr/>
            <p:nvPr/>
          </p:nvSpPr>
          <p:spPr bwMode="auto">
            <a:xfrm>
              <a:off x="6106888" y="2385178"/>
              <a:ext cx="43909" cy="29938"/>
            </a:xfrm>
            <a:custGeom>
              <a:avLst/>
              <a:gdLst>
                <a:gd name="T0" fmla="*/ 14 w 25"/>
                <a:gd name="T1" fmla="*/ 11 h 17"/>
                <a:gd name="T2" fmla="*/ 11 w 25"/>
                <a:gd name="T3" fmla="*/ 10 h 17"/>
                <a:gd name="T4" fmla="*/ 10 w 25"/>
                <a:gd name="T5" fmla="*/ 9 h 17"/>
                <a:gd name="T6" fmla="*/ 10 w 25"/>
                <a:gd name="T7" fmla="*/ 6 h 17"/>
                <a:gd name="T8" fmla="*/ 11 w 25"/>
                <a:gd name="T9" fmla="*/ 6 h 17"/>
                <a:gd name="T10" fmla="*/ 16 w 25"/>
                <a:gd name="T11" fmla="*/ 6 h 17"/>
                <a:gd name="T12" fmla="*/ 19 w 25"/>
                <a:gd name="T13" fmla="*/ 8 h 17"/>
                <a:gd name="T14" fmla="*/ 22 w 25"/>
                <a:gd name="T15" fmla="*/ 4 h 17"/>
                <a:gd name="T16" fmla="*/ 16 w 25"/>
                <a:gd name="T17" fmla="*/ 1 h 17"/>
                <a:gd name="T18" fmla="*/ 11 w 25"/>
                <a:gd name="T19" fmla="*/ 1 h 17"/>
                <a:gd name="T20" fmla="*/ 5 w 25"/>
                <a:gd name="T21" fmla="*/ 3 h 17"/>
                <a:gd name="T22" fmla="*/ 11 w 25"/>
                <a:gd name="T23" fmla="*/ 15 h 17"/>
                <a:gd name="T24" fmla="*/ 12 w 25"/>
                <a:gd name="T25" fmla="*/ 16 h 17"/>
                <a:gd name="T26" fmla="*/ 14 w 25"/>
                <a:gd name="T27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17">
                  <a:moveTo>
                    <a:pt x="14" y="11"/>
                  </a:moveTo>
                  <a:cubicBezTo>
                    <a:pt x="13" y="10"/>
                    <a:pt x="12" y="10"/>
                    <a:pt x="11" y="10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8" y="7"/>
                    <a:pt x="9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3" y="5"/>
                    <a:pt x="15" y="6"/>
                    <a:pt x="16" y="6"/>
                  </a:cubicBezTo>
                  <a:cubicBezTo>
                    <a:pt x="17" y="7"/>
                    <a:pt x="18" y="7"/>
                    <a:pt x="19" y="8"/>
                  </a:cubicBezTo>
                  <a:cubicBezTo>
                    <a:pt x="22" y="10"/>
                    <a:pt x="25" y="6"/>
                    <a:pt x="22" y="4"/>
                  </a:cubicBezTo>
                  <a:cubicBezTo>
                    <a:pt x="20" y="2"/>
                    <a:pt x="18" y="1"/>
                    <a:pt x="16" y="1"/>
                  </a:cubicBezTo>
                  <a:cubicBezTo>
                    <a:pt x="15" y="0"/>
                    <a:pt x="13" y="0"/>
                    <a:pt x="11" y="1"/>
                  </a:cubicBezTo>
                  <a:cubicBezTo>
                    <a:pt x="9" y="1"/>
                    <a:pt x="7" y="2"/>
                    <a:pt x="5" y="3"/>
                  </a:cubicBezTo>
                  <a:cubicBezTo>
                    <a:pt x="0" y="8"/>
                    <a:pt x="6" y="13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6" y="17"/>
                    <a:pt x="17" y="12"/>
                    <a:pt x="14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468" name="组合 3467"/>
            <p:cNvGrpSpPr/>
            <p:nvPr/>
          </p:nvGrpSpPr>
          <p:grpSpPr>
            <a:xfrm>
              <a:off x="6240610" y="1906175"/>
              <a:ext cx="265447" cy="93806"/>
              <a:chOff x="6240610" y="1906175"/>
              <a:chExt cx="265447" cy="93806"/>
            </a:xfrm>
          </p:grpSpPr>
          <p:sp>
            <p:nvSpPr>
              <p:cNvPr id="414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1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2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53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469" name="Freeform 4037"/>
            <p:cNvSpPr/>
            <p:nvPr/>
          </p:nvSpPr>
          <p:spPr bwMode="auto">
            <a:xfrm>
              <a:off x="8273378" y="435237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0 h 11"/>
                <a:gd name="T4" fmla="*/ 8 w 12"/>
                <a:gd name="T5" fmla="*/ 2 h 11"/>
                <a:gd name="T6" fmla="*/ 9 w 12"/>
                <a:gd name="T7" fmla="*/ 3 h 11"/>
                <a:gd name="T8" fmla="*/ 4 w 12"/>
                <a:gd name="T9" fmla="*/ 6 h 11"/>
                <a:gd name="T10" fmla="*/ 4 w 12"/>
                <a:gd name="T11" fmla="*/ 4 h 11"/>
                <a:gd name="T12" fmla="*/ 0 w 12"/>
                <a:gd name="T13" fmla="*/ 7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2" y="1"/>
                    <a:pt x="12" y="0"/>
                  </a:cubicBezTo>
                  <a:cubicBezTo>
                    <a:pt x="11" y="0"/>
                    <a:pt x="9" y="1"/>
                    <a:pt x="8" y="2"/>
                  </a:cubicBezTo>
                  <a:cubicBezTo>
                    <a:pt x="8" y="2"/>
                    <a:pt x="9" y="3"/>
                    <a:pt x="9" y="3"/>
                  </a:cubicBezTo>
                  <a:cubicBezTo>
                    <a:pt x="10" y="6"/>
                    <a:pt x="6" y="9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0" name="Freeform 4040"/>
            <p:cNvSpPr/>
            <p:nvPr/>
          </p:nvSpPr>
          <p:spPr bwMode="auto">
            <a:xfrm>
              <a:off x="8247432" y="450206"/>
              <a:ext cx="19958" cy="19958"/>
            </a:xfrm>
            <a:custGeom>
              <a:avLst/>
              <a:gdLst>
                <a:gd name="T0" fmla="*/ 12 w 12"/>
                <a:gd name="T1" fmla="*/ 5 h 11"/>
                <a:gd name="T2" fmla="*/ 10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4 w 12"/>
                <a:gd name="T9" fmla="*/ 6 h 11"/>
                <a:gd name="T10" fmla="*/ 3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2"/>
                    <a:pt x="10" y="0"/>
                  </a:cubicBezTo>
                  <a:cubicBezTo>
                    <a:pt x="9" y="1"/>
                    <a:pt x="8" y="1"/>
                    <a:pt x="7" y="2"/>
                  </a:cubicBezTo>
                  <a:cubicBezTo>
                    <a:pt x="7" y="3"/>
                    <a:pt x="8" y="3"/>
                    <a:pt x="8" y="4"/>
                  </a:cubicBezTo>
                  <a:cubicBezTo>
                    <a:pt x="10" y="7"/>
                    <a:pt x="5" y="9"/>
                    <a:pt x="4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1" name="Freeform 4043"/>
            <p:cNvSpPr/>
            <p:nvPr/>
          </p:nvSpPr>
          <p:spPr bwMode="auto">
            <a:xfrm>
              <a:off x="8219490" y="46617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8 w 13"/>
                <a:gd name="T5" fmla="*/ 2 h 12"/>
                <a:gd name="T6" fmla="*/ 9 w 13"/>
                <a:gd name="T7" fmla="*/ 4 h 12"/>
                <a:gd name="T8" fmla="*/ 4 w 13"/>
                <a:gd name="T9" fmla="*/ 6 h 12"/>
                <a:gd name="T10" fmla="*/ 3 w 13"/>
                <a:gd name="T11" fmla="*/ 4 h 12"/>
                <a:gd name="T12" fmla="*/ 0 w 13"/>
                <a:gd name="T13" fmla="*/ 7 h 12"/>
                <a:gd name="T14" fmla="*/ 2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1"/>
                    <a:pt x="11" y="0"/>
                  </a:cubicBezTo>
                  <a:cubicBezTo>
                    <a:pt x="10" y="0"/>
                    <a:pt x="9" y="1"/>
                    <a:pt x="8" y="2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10" y="8"/>
                    <a:pt x="5" y="9"/>
                    <a:pt x="4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5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2" name="Freeform 4046"/>
            <p:cNvSpPr/>
            <p:nvPr/>
          </p:nvSpPr>
          <p:spPr bwMode="auto">
            <a:xfrm>
              <a:off x="8168596" y="496110"/>
              <a:ext cx="20956" cy="18961"/>
            </a:xfrm>
            <a:custGeom>
              <a:avLst/>
              <a:gdLst>
                <a:gd name="T0" fmla="*/ 12 w 12"/>
                <a:gd name="T1" fmla="*/ 5 h 11"/>
                <a:gd name="T2" fmla="*/ 12 w 12"/>
                <a:gd name="T3" fmla="*/ 4 h 11"/>
                <a:gd name="T4" fmla="*/ 11 w 12"/>
                <a:gd name="T5" fmla="*/ 0 h 11"/>
                <a:gd name="T6" fmla="*/ 7 w 12"/>
                <a:gd name="T7" fmla="*/ 2 h 11"/>
                <a:gd name="T8" fmla="*/ 8 w 12"/>
                <a:gd name="T9" fmla="*/ 4 h 11"/>
                <a:gd name="T10" fmla="*/ 3 w 12"/>
                <a:gd name="T11" fmla="*/ 6 h 11"/>
                <a:gd name="T12" fmla="*/ 2 w 12"/>
                <a:gd name="T13" fmla="*/ 5 h 11"/>
                <a:gd name="T14" fmla="*/ 0 w 12"/>
                <a:gd name="T15" fmla="*/ 6 h 11"/>
                <a:gd name="T16" fmla="*/ 2 w 12"/>
                <a:gd name="T17" fmla="*/ 11 h 11"/>
                <a:gd name="T18" fmla="*/ 12 w 12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5"/>
                    <a:pt x="12" y="4"/>
                    <a:pt x="12" y="4"/>
                  </a:cubicBez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7" y="4"/>
                    <a:pt x="8" y="4"/>
                  </a:cubicBezTo>
                  <a:cubicBezTo>
                    <a:pt x="9" y="8"/>
                    <a:pt x="4" y="9"/>
                    <a:pt x="3" y="6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10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3" name="Freeform 4047"/>
            <p:cNvSpPr/>
            <p:nvPr/>
          </p:nvSpPr>
          <p:spPr bwMode="auto">
            <a:xfrm>
              <a:off x="7950051" y="318480"/>
              <a:ext cx="803328" cy="749440"/>
            </a:xfrm>
            <a:custGeom>
              <a:avLst/>
              <a:gdLst>
                <a:gd name="T0" fmla="*/ 0 w 463"/>
                <a:gd name="T1" fmla="*/ 195 h 431"/>
                <a:gd name="T2" fmla="*/ 6 w 463"/>
                <a:gd name="T3" fmla="*/ 208 h 431"/>
                <a:gd name="T4" fmla="*/ 17 w 463"/>
                <a:gd name="T5" fmla="*/ 228 h 431"/>
                <a:gd name="T6" fmla="*/ 97 w 463"/>
                <a:gd name="T7" fmla="*/ 365 h 431"/>
                <a:gd name="T8" fmla="*/ 122 w 463"/>
                <a:gd name="T9" fmla="*/ 408 h 431"/>
                <a:gd name="T10" fmla="*/ 154 w 463"/>
                <a:gd name="T11" fmla="*/ 423 h 431"/>
                <a:gd name="T12" fmla="*/ 377 w 463"/>
                <a:gd name="T13" fmla="*/ 293 h 431"/>
                <a:gd name="T14" fmla="*/ 430 w 463"/>
                <a:gd name="T15" fmla="*/ 262 h 431"/>
                <a:gd name="T16" fmla="*/ 455 w 463"/>
                <a:gd name="T17" fmla="*/ 245 h 431"/>
                <a:gd name="T18" fmla="*/ 444 w 463"/>
                <a:gd name="T19" fmla="*/ 207 h 431"/>
                <a:gd name="T20" fmla="*/ 409 w 463"/>
                <a:gd name="T21" fmla="*/ 146 h 431"/>
                <a:gd name="T22" fmla="*/ 336 w 463"/>
                <a:gd name="T23" fmla="*/ 20 h 431"/>
                <a:gd name="T24" fmla="*/ 331 w 463"/>
                <a:gd name="T25" fmla="*/ 12 h 431"/>
                <a:gd name="T26" fmla="*/ 306 w 463"/>
                <a:gd name="T27" fmla="*/ 4 h 431"/>
                <a:gd name="T28" fmla="*/ 309 w 463"/>
                <a:gd name="T29" fmla="*/ 9 h 431"/>
                <a:gd name="T30" fmla="*/ 326 w 463"/>
                <a:gd name="T31" fmla="*/ 15 h 431"/>
                <a:gd name="T32" fmla="*/ 331 w 463"/>
                <a:gd name="T33" fmla="*/ 23 h 431"/>
                <a:gd name="T34" fmla="*/ 362 w 463"/>
                <a:gd name="T35" fmla="*/ 75 h 431"/>
                <a:gd name="T36" fmla="*/ 440 w 463"/>
                <a:gd name="T37" fmla="*/ 209 h 431"/>
                <a:gd name="T38" fmla="*/ 445 w 463"/>
                <a:gd name="T39" fmla="*/ 248 h 431"/>
                <a:gd name="T40" fmla="*/ 417 w 463"/>
                <a:gd name="T41" fmla="*/ 264 h 431"/>
                <a:gd name="T42" fmla="*/ 165 w 463"/>
                <a:gd name="T43" fmla="*/ 411 h 431"/>
                <a:gd name="T44" fmla="*/ 151 w 463"/>
                <a:gd name="T45" fmla="*/ 419 h 431"/>
                <a:gd name="T46" fmla="*/ 117 w 463"/>
                <a:gd name="T47" fmla="*/ 390 h 431"/>
                <a:gd name="T48" fmla="*/ 80 w 463"/>
                <a:gd name="T49" fmla="*/ 326 h 431"/>
                <a:gd name="T50" fmla="*/ 10 w 463"/>
                <a:gd name="T51" fmla="*/ 205 h 431"/>
                <a:gd name="T52" fmla="*/ 13 w 463"/>
                <a:gd name="T53" fmla="*/ 180 h 431"/>
                <a:gd name="T54" fmla="*/ 19 w 463"/>
                <a:gd name="T55" fmla="*/ 177 h 431"/>
                <a:gd name="T56" fmla="*/ 23 w 463"/>
                <a:gd name="T57" fmla="*/ 174 h 431"/>
                <a:gd name="T58" fmla="*/ 21 w 463"/>
                <a:gd name="T59" fmla="*/ 169 h 431"/>
                <a:gd name="T60" fmla="*/ 18 w 463"/>
                <a:gd name="T61" fmla="*/ 171 h 431"/>
                <a:gd name="T62" fmla="*/ 18 w 463"/>
                <a:gd name="T63" fmla="*/ 174 h 431"/>
                <a:gd name="T64" fmla="*/ 13 w 463"/>
                <a:gd name="T65" fmla="*/ 176 h 431"/>
                <a:gd name="T66" fmla="*/ 13 w 463"/>
                <a:gd name="T67" fmla="*/ 174 h 431"/>
                <a:gd name="T68" fmla="*/ 0 w 463"/>
                <a:gd name="T69" fmla="*/ 195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63" h="431">
                  <a:moveTo>
                    <a:pt x="0" y="195"/>
                  </a:moveTo>
                  <a:cubicBezTo>
                    <a:pt x="1" y="200"/>
                    <a:pt x="4" y="204"/>
                    <a:pt x="6" y="208"/>
                  </a:cubicBezTo>
                  <a:cubicBezTo>
                    <a:pt x="10" y="215"/>
                    <a:pt x="13" y="221"/>
                    <a:pt x="17" y="228"/>
                  </a:cubicBezTo>
                  <a:cubicBezTo>
                    <a:pt x="44" y="273"/>
                    <a:pt x="70" y="319"/>
                    <a:pt x="97" y="365"/>
                  </a:cubicBezTo>
                  <a:cubicBezTo>
                    <a:pt x="105" y="379"/>
                    <a:pt x="114" y="393"/>
                    <a:pt x="122" y="408"/>
                  </a:cubicBezTo>
                  <a:cubicBezTo>
                    <a:pt x="129" y="420"/>
                    <a:pt x="138" y="431"/>
                    <a:pt x="154" y="423"/>
                  </a:cubicBezTo>
                  <a:cubicBezTo>
                    <a:pt x="228" y="380"/>
                    <a:pt x="302" y="337"/>
                    <a:pt x="377" y="293"/>
                  </a:cubicBezTo>
                  <a:cubicBezTo>
                    <a:pt x="394" y="283"/>
                    <a:pt x="412" y="273"/>
                    <a:pt x="430" y="262"/>
                  </a:cubicBezTo>
                  <a:cubicBezTo>
                    <a:pt x="438" y="257"/>
                    <a:pt x="449" y="253"/>
                    <a:pt x="455" y="245"/>
                  </a:cubicBezTo>
                  <a:cubicBezTo>
                    <a:pt x="463" y="232"/>
                    <a:pt x="450" y="217"/>
                    <a:pt x="444" y="207"/>
                  </a:cubicBezTo>
                  <a:cubicBezTo>
                    <a:pt x="433" y="186"/>
                    <a:pt x="421" y="166"/>
                    <a:pt x="409" y="146"/>
                  </a:cubicBezTo>
                  <a:cubicBezTo>
                    <a:pt x="384" y="104"/>
                    <a:pt x="360" y="62"/>
                    <a:pt x="336" y="20"/>
                  </a:cubicBezTo>
                  <a:cubicBezTo>
                    <a:pt x="334" y="17"/>
                    <a:pt x="333" y="15"/>
                    <a:pt x="331" y="12"/>
                  </a:cubicBezTo>
                  <a:cubicBezTo>
                    <a:pt x="326" y="3"/>
                    <a:pt x="315" y="0"/>
                    <a:pt x="306" y="4"/>
                  </a:cubicBezTo>
                  <a:cubicBezTo>
                    <a:pt x="308" y="5"/>
                    <a:pt x="309" y="7"/>
                    <a:pt x="309" y="9"/>
                  </a:cubicBezTo>
                  <a:cubicBezTo>
                    <a:pt x="316" y="7"/>
                    <a:pt x="322" y="8"/>
                    <a:pt x="326" y="15"/>
                  </a:cubicBezTo>
                  <a:cubicBezTo>
                    <a:pt x="328" y="17"/>
                    <a:pt x="330" y="20"/>
                    <a:pt x="331" y="23"/>
                  </a:cubicBezTo>
                  <a:cubicBezTo>
                    <a:pt x="341" y="40"/>
                    <a:pt x="352" y="58"/>
                    <a:pt x="362" y="75"/>
                  </a:cubicBezTo>
                  <a:cubicBezTo>
                    <a:pt x="388" y="120"/>
                    <a:pt x="414" y="165"/>
                    <a:pt x="440" y="209"/>
                  </a:cubicBezTo>
                  <a:cubicBezTo>
                    <a:pt x="446" y="220"/>
                    <a:pt x="461" y="238"/>
                    <a:pt x="445" y="248"/>
                  </a:cubicBezTo>
                  <a:cubicBezTo>
                    <a:pt x="435" y="253"/>
                    <a:pt x="426" y="258"/>
                    <a:pt x="417" y="264"/>
                  </a:cubicBezTo>
                  <a:cubicBezTo>
                    <a:pt x="333" y="313"/>
                    <a:pt x="249" y="362"/>
                    <a:pt x="165" y="411"/>
                  </a:cubicBezTo>
                  <a:cubicBezTo>
                    <a:pt x="160" y="413"/>
                    <a:pt x="156" y="416"/>
                    <a:pt x="151" y="419"/>
                  </a:cubicBezTo>
                  <a:cubicBezTo>
                    <a:pt x="134" y="427"/>
                    <a:pt x="124" y="401"/>
                    <a:pt x="117" y="390"/>
                  </a:cubicBezTo>
                  <a:cubicBezTo>
                    <a:pt x="105" y="368"/>
                    <a:pt x="93" y="347"/>
                    <a:pt x="80" y="326"/>
                  </a:cubicBezTo>
                  <a:cubicBezTo>
                    <a:pt x="57" y="285"/>
                    <a:pt x="33" y="245"/>
                    <a:pt x="10" y="205"/>
                  </a:cubicBezTo>
                  <a:cubicBezTo>
                    <a:pt x="5" y="197"/>
                    <a:pt x="2" y="187"/>
                    <a:pt x="13" y="180"/>
                  </a:cubicBezTo>
                  <a:cubicBezTo>
                    <a:pt x="15" y="179"/>
                    <a:pt x="17" y="178"/>
                    <a:pt x="19" y="177"/>
                  </a:cubicBezTo>
                  <a:cubicBezTo>
                    <a:pt x="20" y="176"/>
                    <a:pt x="22" y="175"/>
                    <a:pt x="23" y="174"/>
                  </a:cubicBezTo>
                  <a:cubicBezTo>
                    <a:pt x="23" y="172"/>
                    <a:pt x="22" y="171"/>
                    <a:pt x="21" y="169"/>
                  </a:cubicBezTo>
                  <a:cubicBezTo>
                    <a:pt x="20" y="170"/>
                    <a:pt x="19" y="171"/>
                    <a:pt x="18" y="171"/>
                  </a:cubicBezTo>
                  <a:cubicBezTo>
                    <a:pt x="18" y="172"/>
                    <a:pt x="18" y="173"/>
                    <a:pt x="18" y="174"/>
                  </a:cubicBezTo>
                  <a:cubicBezTo>
                    <a:pt x="19" y="178"/>
                    <a:pt x="14" y="179"/>
                    <a:pt x="13" y="176"/>
                  </a:cubicBezTo>
                  <a:cubicBezTo>
                    <a:pt x="13" y="175"/>
                    <a:pt x="13" y="175"/>
                    <a:pt x="13" y="174"/>
                  </a:cubicBezTo>
                  <a:cubicBezTo>
                    <a:pt x="5" y="179"/>
                    <a:pt x="0" y="185"/>
                    <a:pt x="0" y="1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4" name="Freeform 4048"/>
            <p:cNvSpPr/>
            <p:nvPr/>
          </p:nvSpPr>
          <p:spPr bwMode="auto">
            <a:xfrm>
              <a:off x="8087765" y="543013"/>
              <a:ext cx="21954" cy="20956"/>
            </a:xfrm>
            <a:custGeom>
              <a:avLst/>
              <a:gdLst>
                <a:gd name="T0" fmla="*/ 13 w 13"/>
                <a:gd name="T1" fmla="*/ 5 h 12"/>
                <a:gd name="T2" fmla="*/ 11 w 13"/>
                <a:gd name="T3" fmla="*/ 0 h 12"/>
                <a:gd name="T4" fmla="*/ 7 w 13"/>
                <a:gd name="T5" fmla="*/ 3 h 12"/>
                <a:gd name="T6" fmla="*/ 8 w 13"/>
                <a:gd name="T7" fmla="*/ 5 h 12"/>
                <a:gd name="T8" fmla="*/ 3 w 13"/>
                <a:gd name="T9" fmla="*/ 6 h 12"/>
                <a:gd name="T10" fmla="*/ 2 w 13"/>
                <a:gd name="T11" fmla="*/ 5 h 12"/>
                <a:gd name="T12" fmla="*/ 0 w 13"/>
                <a:gd name="T13" fmla="*/ 7 h 12"/>
                <a:gd name="T14" fmla="*/ 1 w 13"/>
                <a:gd name="T15" fmla="*/ 12 h 12"/>
                <a:gd name="T16" fmla="*/ 13 w 13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3"/>
                    <a:pt x="12" y="2"/>
                    <a:pt x="11" y="0"/>
                  </a:cubicBezTo>
                  <a:cubicBezTo>
                    <a:pt x="10" y="1"/>
                    <a:pt x="8" y="2"/>
                    <a:pt x="7" y="3"/>
                  </a:cubicBezTo>
                  <a:cubicBezTo>
                    <a:pt x="7" y="3"/>
                    <a:pt x="7" y="4"/>
                    <a:pt x="8" y="5"/>
                  </a:cubicBezTo>
                  <a:cubicBezTo>
                    <a:pt x="9" y="8"/>
                    <a:pt x="3" y="9"/>
                    <a:pt x="3" y="6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9"/>
                    <a:pt x="1" y="10"/>
                    <a:pt x="1" y="12"/>
                  </a:cubicBezTo>
                  <a:cubicBezTo>
                    <a:pt x="5" y="10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5" name="Freeform 4049"/>
            <p:cNvSpPr/>
            <p:nvPr/>
          </p:nvSpPr>
          <p:spPr bwMode="auto">
            <a:xfrm>
              <a:off x="8194542" y="482140"/>
              <a:ext cx="19958" cy="18961"/>
            </a:xfrm>
            <a:custGeom>
              <a:avLst/>
              <a:gdLst>
                <a:gd name="T0" fmla="*/ 11 w 11"/>
                <a:gd name="T1" fmla="*/ 5 h 11"/>
                <a:gd name="T2" fmla="*/ 10 w 11"/>
                <a:gd name="T3" fmla="*/ 1 h 11"/>
                <a:gd name="T4" fmla="*/ 9 w 11"/>
                <a:gd name="T5" fmla="*/ 0 h 11"/>
                <a:gd name="T6" fmla="*/ 6 w 11"/>
                <a:gd name="T7" fmla="*/ 2 h 11"/>
                <a:gd name="T8" fmla="*/ 7 w 11"/>
                <a:gd name="T9" fmla="*/ 4 h 11"/>
                <a:gd name="T10" fmla="*/ 2 w 11"/>
                <a:gd name="T11" fmla="*/ 7 h 11"/>
                <a:gd name="T12" fmla="*/ 1 w 11"/>
                <a:gd name="T13" fmla="*/ 5 h 11"/>
                <a:gd name="T14" fmla="*/ 0 w 11"/>
                <a:gd name="T15" fmla="*/ 5 h 11"/>
                <a:gd name="T16" fmla="*/ 2 w 11"/>
                <a:gd name="T17" fmla="*/ 11 h 11"/>
                <a:gd name="T18" fmla="*/ 11 w 11"/>
                <a:gd name="T1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4"/>
                    <a:pt x="10" y="2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6" y="3"/>
                    <a:pt x="6" y="4"/>
                    <a:pt x="7" y="4"/>
                  </a:cubicBezTo>
                  <a:cubicBezTo>
                    <a:pt x="8" y="7"/>
                    <a:pt x="3" y="10"/>
                    <a:pt x="2" y="7"/>
                  </a:cubicBezTo>
                  <a:cubicBezTo>
                    <a:pt x="2" y="6"/>
                    <a:pt x="2" y="5"/>
                    <a:pt x="1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7"/>
                    <a:pt x="1" y="9"/>
                    <a:pt x="2" y="11"/>
                  </a:cubicBezTo>
                  <a:cubicBezTo>
                    <a:pt x="5" y="9"/>
                    <a:pt x="8" y="7"/>
                    <a:pt x="1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6" name="Freeform 4050"/>
            <p:cNvSpPr/>
            <p:nvPr/>
          </p:nvSpPr>
          <p:spPr bwMode="auto">
            <a:xfrm>
              <a:off x="8052837" y="557982"/>
              <a:ext cx="28940" cy="24948"/>
            </a:xfrm>
            <a:custGeom>
              <a:avLst/>
              <a:gdLst>
                <a:gd name="T0" fmla="*/ 2 w 17"/>
                <a:gd name="T1" fmla="*/ 14 h 14"/>
                <a:gd name="T2" fmla="*/ 17 w 17"/>
                <a:gd name="T3" fmla="*/ 6 h 14"/>
                <a:gd name="T4" fmla="*/ 15 w 17"/>
                <a:gd name="T5" fmla="*/ 0 h 14"/>
                <a:gd name="T6" fmla="*/ 10 w 17"/>
                <a:gd name="T7" fmla="*/ 4 h 14"/>
                <a:gd name="T8" fmla="*/ 11 w 17"/>
                <a:gd name="T9" fmla="*/ 7 h 14"/>
                <a:gd name="T10" fmla="*/ 6 w 17"/>
                <a:gd name="T11" fmla="*/ 8 h 14"/>
                <a:gd name="T12" fmla="*/ 5 w 17"/>
                <a:gd name="T13" fmla="*/ 6 h 14"/>
                <a:gd name="T14" fmla="*/ 0 w 17"/>
                <a:gd name="T15" fmla="*/ 9 h 14"/>
                <a:gd name="T16" fmla="*/ 1 w 17"/>
                <a:gd name="T17" fmla="*/ 10 h 14"/>
                <a:gd name="T18" fmla="*/ 2 w 17"/>
                <a:gd name="T1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7" y="11"/>
                    <a:pt x="12" y="9"/>
                    <a:pt x="17" y="6"/>
                  </a:cubicBezTo>
                  <a:cubicBezTo>
                    <a:pt x="17" y="4"/>
                    <a:pt x="16" y="2"/>
                    <a:pt x="15" y="0"/>
                  </a:cubicBezTo>
                  <a:cubicBezTo>
                    <a:pt x="13" y="2"/>
                    <a:pt x="12" y="3"/>
                    <a:pt x="10" y="4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2" y="10"/>
                    <a:pt x="7" y="11"/>
                    <a:pt x="6" y="8"/>
                  </a:cubicBezTo>
                  <a:cubicBezTo>
                    <a:pt x="6" y="8"/>
                    <a:pt x="5" y="7"/>
                    <a:pt x="5" y="6"/>
                  </a:cubicBezTo>
                  <a:cubicBezTo>
                    <a:pt x="4" y="7"/>
                    <a:pt x="2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1"/>
                    <a:pt x="2" y="13"/>
                    <a:pt x="2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7" name="Freeform 4051"/>
            <p:cNvSpPr/>
            <p:nvPr/>
          </p:nvSpPr>
          <p:spPr bwMode="auto">
            <a:xfrm>
              <a:off x="7994958" y="596901"/>
              <a:ext cx="22952" cy="20956"/>
            </a:xfrm>
            <a:custGeom>
              <a:avLst/>
              <a:gdLst>
                <a:gd name="T0" fmla="*/ 13 w 13"/>
                <a:gd name="T1" fmla="*/ 5 h 12"/>
                <a:gd name="T2" fmla="*/ 12 w 13"/>
                <a:gd name="T3" fmla="*/ 3 h 12"/>
                <a:gd name="T4" fmla="*/ 11 w 13"/>
                <a:gd name="T5" fmla="*/ 0 h 12"/>
                <a:gd name="T6" fmla="*/ 8 w 13"/>
                <a:gd name="T7" fmla="*/ 2 h 12"/>
                <a:gd name="T8" fmla="*/ 9 w 13"/>
                <a:gd name="T9" fmla="*/ 4 h 12"/>
                <a:gd name="T10" fmla="*/ 4 w 13"/>
                <a:gd name="T11" fmla="*/ 5 h 12"/>
                <a:gd name="T12" fmla="*/ 4 w 13"/>
                <a:gd name="T13" fmla="*/ 5 h 12"/>
                <a:gd name="T14" fmla="*/ 0 w 13"/>
                <a:gd name="T15" fmla="*/ 7 h 12"/>
                <a:gd name="T16" fmla="*/ 2 w 13"/>
                <a:gd name="T17" fmla="*/ 12 h 12"/>
                <a:gd name="T18" fmla="*/ 13 w 13"/>
                <a:gd name="T1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2">
                  <a:moveTo>
                    <a:pt x="13" y="5"/>
                  </a:moveTo>
                  <a:cubicBezTo>
                    <a:pt x="13" y="4"/>
                    <a:pt x="13" y="3"/>
                    <a:pt x="12" y="3"/>
                  </a:cubicBezTo>
                  <a:cubicBezTo>
                    <a:pt x="12" y="2"/>
                    <a:pt x="12" y="1"/>
                    <a:pt x="11" y="0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8" y="2"/>
                    <a:pt x="9" y="3"/>
                    <a:pt x="9" y="4"/>
                  </a:cubicBezTo>
                  <a:cubicBezTo>
                    <a:pt x="10" y="7"/>
                    <a:pt x="4" y="9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5"/>
                    <a:pt x="1" y="6"/>
                    <a:pt x="0" y="7"/>
                  </a:cubicBezTo>
                  <a:cubicBezTo>
                    <a:pt x="1" y="8"/>
                    <a:pt x="1" y="10"/>
                    <a:pt x="2" y="12"/>
                  </a:cubicBezTo>
                  <a:cubicBezTo>
                    <a:pt x="6" y="9"/>
                    <a:pt x="9" y="7"/>
                    <a:pt x="1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8" name="Freeform 4052"/>
            <p:cNvSpPr/>
            <p:nvPr/>
          </p:nvSpPr>
          <p:spPr bwMode="auto">
            <a:xfrm>
              <a:off x="8022900" y="578938"/>
              <a:ext cx="24948" cy="20956"/>
            </a:xfrm>
            <a:custGeom>
              <a:avLst/>
              <a:gdLst>
                <a:gd name="T0" fmla="*/ 14 w 14"/>
                <a:gd name="T1" fmla="*/ 5 h 12"/>
                <a:gd name="T2" fmla="*/ 13 w 14"/>
                <a:gd name="T3" fmla="*/ 0 h 12"/>
                <a:gd name="T4" fmla="*/ 9 w 14"/>
                <a:gd name="T5" fmla="*/ 2 h 12"/>
                <a:gd name="T6" fmla="*/ 10 w 14"/>
                <a:gd name="T7" fmla="*/ 5 h 12"/>
                <a:gd name="T8" fmla="*/ 5 w 14"/>
                <a:gd name="T9" fmla="*/ 6 h 12"/>
                <a:gd name="T10" fmla="*/ 5 w 14"/>
                <a:gd name="T11" fmla="*/ 5 h 12"/>
                <a:gd name="T12" fmla="*/ 0 w 14"/>
                <a:gd name="T13" fmla="*/ 7 h 12"/>
                <a:gd name="T14" fmla="*/ 2 w 14"/>
                <a:gd name="T15" fmla="*/ 12 h 12"/>
                <a:gd name="T16" fmla="*/ 14 w 14"/>
                <a:gd name="T17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4" y="5"/>
                  </a:moveTo>
                  <a:cubicBezTo>
                    <a:pt x="14" y="3"/>
                    <a:pt x="14" y="1"/>
                    <a:pt x="13" y="0"/>
                  </a:cubicBezTo>
                  <a:cubicBezTo>
                    <a:pt x="12" y="1"/>
                    <a:pt x="10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1" y="8"/>
                    <a:pt x="6" y="9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9"/>
                    <a:pt x="1" y="11"/>
                    <a:pt x="2" y="12"/>
                  </a:cubicBezTo>
                  <a:cubicBezTo>
                    <a:pt x="6" y="10"/>
                    <a:pt x="10" y="7"/>
                    <a:pt x="1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79" name="Freeform 4053"/>
            <p:cNvSpPr/>
            <p:nvPr/>
          </p:nvSpPr>
          <p:spPr bwMode="auto">
            <a:xfrm>
              <a:off x="8113711" y="527046"/>
              <a:ext cx="23950" cy="18961"/>
            </a:xfrm>
            <a:custGeom>
              <a:avLst/>
              <a:gdLst>
                <a:gd name="T0" fmla="*/ 3 w 14"/>
                <a:gd name="T1" fmla="*/ 11 h 11"/>
                <a:gd name="T2" fmla="*/ 14 w 14"/>
                <a:gd name="T3" fmla="*/ 5 h 11"/>
                <a:gd name="T4" fmla="*/ 12 w 14"/>
                <a:gd name="T5" fmla="*/ 0 h 11"/>
                <a:gd name="T6" fmla="*/ 9 w 14"/>
                <a:gd name="T7" fmla="*/ 2 h 11"/>
                <a:gd name="T8" fmla="*/ 10 w 14"/>
                <a:gd name="T9" fmla="*/ 4 h 11"/>
                <a:gd name="T10" fmla="*/ 5 w 14"/>
                <a:gd name="T11" fmla="*/ 6 h 11"/>
                <a:gd name="T12" fmla="*/ 4 w 14"/>
                <a:gd name="T13" fmla="*/ 4 h 11"/>
                <a:gd name="T14" fmla="*/ 0 w 14"/>
                <a:gd name="T15" fmla="*/ 7 h 11"/>
                <a:gd name="T16" fmla="*/ 3 w 14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1">
                  <a:moveTo>
                    <a:pt x="3" y="11"/>
                  </a:moveTo>
                  <a:cubicBezTo>
                    <a:pt x="7" y="9"/>
                    <a:pt x="10" y="7"/>
                    <a:pt x="14" y="5"/>
                  </a:cubicBezTo>
                  <a:cubicBezTo>
                    <a:pt x="14" y="3"/>
                    <a:pt x="13" y="1"/>
                    <a:pt x="12" y="0"/>
                  </a:cubicBezTo>
                  <a:cubicBezTo>
                    <a:pt x="11" y="0"/>
                    <a:pt x="10" y="1"/>
                    <a:pt x="9" y="2"/>
                  </a:cubicBezTo>
                  <a:cubicBezTo>
                    <a:pt x="9" y="3"/>
                    <a:pt x="9" y="3"/>
                    <a:pt x="10" y="4"/>
                  </a:cubicBezTo>
                  <a:cubicBezTo>
                    <a:pt x="11" y="7"/>
                    <a:pt x="7" y="9"/>
                    <a:pt x="5" y="6"/>
                  </a:cubicBezTo>
                  <a:cubicBezTo>
                    <a:pt x="5" y="6"/>
                    <a:pt x="5" y="5"/>
                    <a:pt x="4" y="4"/>
                  </a:cubicBezTo>
                  <a:cubicBezTo>
                    <a:pt x="3" y="5"/>
                    <a:pt x="2" y="6"/>
                    <a:pt x="0" y="7"/>
                  </a:cubicBezTo>
                  <a:cubicBezTo>
                    <a:pt x="2" y="8"/>
                    <a:pt x="3" y="10"/>
                    <a:pt x="3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0" name="Freeform 4054"/>
            <p:cNvSpPr/>
            <p:nvPr/>
          </p:nvSpPr>
          <p:spPr bwMode="auto">
            <a:xfrm>
              <a:off x="8142650" y="511079"/>
              <a:ext cx="20956" cy="19958"/>
            </a:xfrm>
            <a:custGeom>
              <a:avLst/>
              <a:gdLst>
                <a:gd name="T0" fmla="*/ 12 w 12"/>
                <a:gd name="T1" fmla="*/ 5 h 11"/>
                <a:gd name="T2" fmla="*/ 11 w 12"/>
                <a:gd name="T3" fmla="*/ 0 h 11"/>
                <a:gd name="T4" fmla="*/ 7 w 12"/>
                <a:gd name="T5" fmla="*/ 2 h 11"/>
                <a:gd name="T6" fmla="*/ 8 w 12"/>
                <a:gd name="T7" fmla="*/ 4 h 11"/>
                <a:gd name="T8" fmla="*/ 3 w 12"/>
                <a:gd name="T9" fmla="*/ 5 h 11"/>
                <a:gd name="T10" fmla="*/ 2 w 12"/>
                <a:gd name="T11" fmla="*/ 5 h 11"/>
                <a:gd name="T12" fmla="*/ 0 w 12"/>
                <a:gd name="T13" fmla="*/ 6 h 11"/>
                <a:gd name="T14" fmla="*/ 2 w 12"/>
                <a:gd name="T15" fmla="*/ 11 h 11"/>
                <a:gd name="T16" fmla="*/ 12 w 12"/>
                <a:gd name="T17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2" y="3"/>
                    <a:pt x="11" y="1"/>
                    <a:pt x="11" y="0"/>
                  </a:cubicBezTo>
                  <a:cubicBezTo>
                    <a:pt x="10" y="1"/>
                    <a:pt x="8" y="1"/>
                    <a:pt x="7" y="2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9" y="7"/>
                    <a:pt x="4" y="9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8"/>
                    <a:pt x="1" y="9"/>
                    <a:pt x="2" y="11"/>
                  </a:cubicBezTo>
                  <a:cubicBezTo>
                    <a:pt x="5" y="9"/>
                    <a:pt x="9" y="7"/>
                    <a:pt x="1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1" name="Freeform 4061"/>
            <p:cNvSpPr/>
            <p:nvPr/>
          </p:nvSpPr>
          <p:spPr bwMode="auto">
            <a:xfrm>
              <a:off x="8276372" y="417275"/>
              <a:ext cx="27942" cy="38919"/>
            </a:xfrm>
            <a:custGeom>
              <a:avLst/>
              <a:gdLst>
                <a:gd name="T0" fmla="*/ 7 w 16"/>
                <a:gd name="T1" fmla="*/ 13 h 22"/>
                <a:gd name="T2" fmla="*/ 6 w 16"/>
                <a:gd name="T3" fmla="*/ 12 h 22"/>
                <a:gd name="T4" fmla="*/ 6 w 16"/>
                <a:gd name="T5" fmla="*/ 8 h 22"/>
                <a:gd name="T6" fmla="*/ 6 w 16"/>
                <a:gd name="T7" fmla="*/ 6 h 22"/>
                <a:gd name="T8" fmla="*/ 6 w 16"/>
                <a:gd name="T9" fmla="*/ 6 h 22"/>
                <a:gd name="T10" fmla="*/ 10 w 16"/>
                <a:gd name="T11" fmla="*/ 10 h 22"/>
                <a:gd name="T12" fmla="*/ 10 w 16"/>
                <a:gd name="T13" fmla="*/ 15 h 22"/>
                <a:gd name="T14" fmla="*/ 10 w 16"/>
                <a:gd name="T15" fmla="*/ 17 h 22"/>
                <a:gd name="T16" fmla="*/ 15 w 16"/>
                <a:gd name="T17" fmla="*/ 18 h 22"/>
                <a:gd name="T18" fmla="*/ 15 w 16"/>
                <a:gd name="T19" fmla="*/ 12 h 22"/>
                <a:gd name="T20" fmla="*/ 14 w 16"/>
                <a:gd name="T21" fmla="*/ 7 h 22"/>
                <a:gd name="T22" fmla="*/ 7 w 16"/>
                <a:gd name="T23" fmla="*/ 1 h 22"/>
                <a:gd name="T24" fmla="*/ 2 w 16"/>
                <a:gd name="T25" fmla="*/ 14 h 22"/>
                <a:gd name="T26" fmla="*/ 2 w 16"/>
                <a:gd name="T27" fmla="*/ 16 h 22"/>
                <a:gd name="T28" fmla="*/ 7 w 16"/>
                <a:gd name="T2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22">
                  <a:moveTo>
                    <a:pt x="7" y="13"/>
                  </a:moveTo>
                  <a:cubicBezTo>
                    <a:pt x="7" y="13"/>
                    <a:pt x="6" y="12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6" y="8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10" y="10"/>
                  </a:cubicBezTo>
                  <a:cubicBezTo>
                    <a:pt x="10" y="11"/>
                    <a:pt x="10" y="13"/>
                    <a:pt x="10" y="15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9" y="20"/>
                    <a:pt x="14" y="22"/>
                    <a:pt x="15" y="18"/>
                  </a:cubicBezTo>
                  <a:cubicBezTo>
                    <a:pt x="15" y="17"/>
                    <a:pt x="16" y="14"/>
                    <a:pt x="15" y="12"/>
                  </a:cubicBezTo>
                  <a:cubicBezTo>
                    <a:pt x="15" y="11"/>
                    <a:pt x="15" y="9"/>
                    <a:pt x="14" y="7"/>
                  </a:cubicBezTo>
                  <a:cubicBezTo>
                    <a:pt x="13" y="4"/>
                    <a:pt x="10" y="1"/>
                    <a:pt x="7" y="1"/>
                  </a:cubicBezTo>
                  <a:cubicBezTo>
                    <a:pt x="0" y="0"/>
                    <a:pt x="0" y="9"/>
                    <a:pt x="2" y="14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4" y="19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2" name="Freeform 4062"/>
            <p:cNvSpPr/>
            <p:nvPr/>
          </p:nvSpPr>
          <p:spPr bwMode="auto">
            <a:xfrm>
              <a:off x="8248430" y="436235"/>
              <a:ext cx="29938" cy="33929"/>
            </a:xfrm>
            <a:custGeom>
              <a:avLst/>
              <a:gdLst>
                <a:gd name="T0" fmla="*/ 7 w 17"/>
                <a:gd name="T1" fmla="*/ 12 h 19"/>
                <a:gd name="T2" fmla="*/ 6 w 17"/>
                <a:gd name="T3" fmla="*/ 10 h 19"/>
                <a:gd name="T4" fmla="*/ 6 w 17"/>
                <a:gd name="T5" fmla="*/ 8 h 19"/>
                <a:gd name="T6" fmla="*/ 6 w 17"/>
                <a:gd name="T7" fmla="*/ 6 h 19"/>
                <a:gd name="T8" fmla="*/ 6 w 17"/>
                <a:gd name="T9" fmla="*/ 6 h 19"/>
                <a:gd name="T10" fmla="*/ 9 w 17"/>
                <a:gd name="T11" fmla="*/ 8 h 19"/>
                <a:gd name="T12" fmla="*/ 9 w 17"/>
                <a:gd name="T13" fmla="*/ 8 h 19"/>
                <a:gd name="T14" fmla="*/ 11 w 17"/>
                <a:gd name="T15" fmla="*/ 13 h 19"/>
                <a:gd name="T16" fmla="*/ 12 w 17"/>
                <a:gd name="T17" fmla="*/ 16 h 19"/>
                <a:gd name="T18" fmla="*/ 17 w 17"/>
                <a:gd name="T19" fmla="*/ 14 h 19"/>
                <a:gd name="T20" fmla="*/ 16 w 17"/>
                <a:gd name="T21" fmla="*/ 10 h 19"/>
                <a:gd name="T22" fmla="*/ 14 w 17"/>
                <a:gd name="T23" fmla="*/ 6 h 19"/>
                <a:gd name="T24" fmla="*/ 12 w 17"/>
                <a:gd name="T25" fmla="*/ 3 h 19"/>
                <a:gd name="T26" fmla="*/ 4 w 17"/>
                <a:gd name="T27" fmla="*/ 1 h 19"/>
                <a:gd name="T28" fmla="*/ 2 w 17"/>
                <a:gd name="T29" fmla="*/ 13 h 19"/>
                <a:gd name="T30" fmla="*/ 3 w 17"/>
                <a:gd name="T31" fmla="*/ 14 h 19"/>
                <a:gd name="T32" fmla="*/ 7 w 17"/>
                <a:gd name="T33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9">
                  <a:moveTo>
                    <a:pt x="7" y="12"/>
                  </a:moveTo>
                  <a:cubicBezTo>
                    <a:pt x="7" y="11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8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4"/>
                    <a:pt x="11" y="15"/>
                    <a:pt x="12" y="16"/>
                  </a:cubicBezTo>
                  <a:cubicBezTo>
                    <a:pt x="12" y="19"/>
                    <a:pt x="17" y="18"/>
                    <a:pt x="17" y="14"/>
                  </a:cubicBezTo>
                  <a:cubicBezTo>
                    <a:pt x="16" y="13"/>
                    <a:pt x="16" y="12"/>
                    <a:pt x="16" y="10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0" y="1"/>
                    <a:pt x="7" y="0"/>
                    <a:pt x="4" y="1"/>
                  </a:cubicBezTo>
                  <a:cubicBezTo>
                    <a:pt x="0" y="3"/>
                    <a:pt x="0" y="8"/>
                    <a:pt x="2" y="13"/>
                  </a:cubicBezTo>
                  <a:cubicBezTo>
                    <a:pt x="2" y="13"/>
                    <a:pt x="2" y="14"/>
                    <a:pt x="3" y="14"/>
                  </a:cubicBezTo>
                  <a:cubicBezTo>
                    <a:pt x="4" y="17"/>
                    <a:pt x="9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3" name="Freeform 4063"/>
            <p:cNvSpPr/>
            <p:nvPr/>
          </p:nvSpPr>
          <p:spPr bwMode="auto">
            <a:xfrm>
              <a:off x="8222484" y="452202"/>
              <a:ext cx="31934" cy="34927"/>
            </a:xfrm>
            <a:custGeom>
              <a:avLst/>
              <a:gdLst>
                <a:gd name="T0" fmla="*/ 7 w 18"/>
                <a:gd name="T1" fmla="*/ 12 h 20"/>
                <a:gd name="T2" fmla="*/ 6 w 18"/>
                <a:gd name="T3" fmla="*/ 10 h 20"/>
                <a:gd name="T4" fmla="*/ 6 w 18"/>
                <a:gd name="T5" fmla="*/ 7 h 20"/>
                <a:gd name="T6" fmla="*/ 8 w 18"/>
                <a:gd name="T7" fmla="*/ 6 h 20"/>
                <a:gd name="T8" fmla="*/ 9 w 18"/>
                <a:gd name="T9" fmla="*/ 8 h 20"/>
                <a:gd name="T10" fmla="*/ 11 w 18"/>
                <a:gd name="T11" fmla="*/ 13 h 20"/>
                <a:gd name="T12" fmla="*/ 12 w 18"/>
                <a:gd name="T13" fmla="*/ 16 h 20"/>
                <a:gd name="T14" fmla="*/ 17 w 18"/>
                <a:gd name="T15" fmla="*/ 15 h 20"/>
                <a:gd name="T16" fmla="*/ 16 w 18"/>
                <a:gd name="T17" fmla="*/ 10 h 20"/>
                <a:gd name="T18" fmla="*/ 14 w 18"/>
                <a:gd name="T19" fmla="*/ 5 h 20"/>
                <a:gd name="T20" fmla="*/ 6 w 18"/>
                <a:gd name="T21" fmla="*/ 0 h 20"/>
                <a:gd name="T22" fmla="*/ 1 w 18"/>
                <a:gd name="T23" fmla="*/ 12 h 20"/>
                <a:gd name="T24" fmla="*/ 2 w 18"/>
                <a:gd name="T25" fmla="*/ 14 h 20"/>
                <a:gd name="T26" fmla="*/ 7 w 18"/>
                <a:gd name="T27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20">
                  <a:moveTo>
                    <a:pt x="7" y="12"/>
                  </a:move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6" y="5"/>
                    <a:pt x="6" y="5"/>
                    <a:pt x="8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0" y="9"/>
                    <a:pt x="11" y="11"/>
                    <a:pt x="11" y="13"/>
                  </a:cubicBezTo>
                  <a:cubicBezTo>
                    <a:pt x="12" y="14"/>
                    <a:pt x="12" y="15"/>
                    <a:pt x="12" y="16"/>
                  </a:cubicBezTo>
                  <a:cubicBezTo>
                    <a:pt x="13" y="20"/>
                    <a:pt x="18" y="18"/>
                    <a:pt x="17" y="15"/>
                  </a:cubicBezTo>
                  <a:cubicBezTo>
                    <a:pt x="17" y="14"/>
                    <a:pt x="16" y="12"/>
                    <a:pt x="16" y="10"/>
                  </a:cubicBezTo>
                  <a:cubicBezTo>
                    <a:pt x="15" y="8"/>
                    <a:pt x="15" y="7"/>
                    <a:pt x="14" y="5"/>
                  </a:cubicBezTo>
                  <a:cubicBezTo>
                    <a:pt x="12" y="3"/>
                    <a:pt x="10" y="1"/>
                    <a:pt x="6" y="0"/>
                  </a:cubicBezTo>
                  <a:cubicBezTo>
                    <a:pt x="0" y="0"/>
                    <a:pt x="0" y="8"/>
                    <a:pt x="1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4" name="Freeform 4064"/>
            <p:cNvSpPr/>
            <p:nvPr/>
          </p:nvSpPr>
          <p:spPr bwMode="auto">
            <a:xfrm>
              <a:off x="8194542" y="468169"/>
              <a:ext cx="29938" cy="34927"/>
            </a:xfrm>
            <a:custGeom>
              <a:avLst/>
              <a:gdLst>
                <a:gd name="T0" fmla="*/ 7 w 17"/>
                <a:gd name="T1" fmla="*/ 12 h 20"/>
                <a:gd name="T2" fmla="*/ 6 w 17"/>
                <a:gd name="T3" fmla="*/ 10 h 20"/>
                <a:gd name="T4" fmla="*/ 7 w 17"/>
                <a:gd name="T5" fmla="*/ 6 h 20"/>
                <a:gd name="T6" fmla="*/ 9 w 17"/>
                <a:gd name="T7" fmla="*/ 8 h 20"/>
                <a:gd name="T8" fmla="*/ 10 w 17"/>
                <a:gd name="T9" fmla="*/ 9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5 h 20"/>
                <a:gd name="T16" fmla="*/ 16 w 17"/>
                <a:gd name="T17" fmla="*/ 11 h 20"/>
                <a:gd name="T18" fmla="*/ 14 w 17"/>
                <a:gd name="T19" fmla="*/ 6 h 20"/>
                <a:gd name="T20" fmla="*/ 12 w 17"/>
                <a:gd name="T21" fmla="*/ 4 h 20"/>
                <a:gd name="T22" fmla="*/ 5 w 17"/>
                <a:gd name="T23" fmla="*/ 1 h 20"/>
                <a:gd name="T24" fmla="*/ 1 w 17"/>
                <a:gd name="T25" fmla="*/ 13 h 20"/>
                <a:gd name="T26" fmla="*/ 2 w 17"/>
                <a:gd name="T27" fmla="*/ 15 h 20"/>
                <a:gd name="T28" fmla="*/ 7 w 17"/>
                <a:gd name="T2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20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6" y="6"/>
                    <a:pt x="7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10"/>
                    <a:pt x="11" y="12"/>
                    <a:pt x="11" y="13"/>
                  </a:cubicBezTo>
                  <a:cubicBezTo>
                    <a:pt x="11" y="14"/>
                    <a:pt x="11" y="16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6" y="12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3" y="5"/>
                    <a:pt x="13" y="4"/>
                    <a:pt x="12" y="4"/>
                  </a:cubicBezTo>
                  <a:cubicBezTo>
                    <a:pt x="11" y="2"/>
                    <a:pt x="8" y="0"/>
                    <a:pt x="5" y="1"/>
                  </a:cubicBezTo>
                  <a:cubicBezTo>
                    <a:pt x="1" y="3"/>
                    <a:pt x="0" y="9"/>
                    <a:pt x="1" y="13"/>
                  </a:cubicBezTo>
                  <a:cubicBezTo>
                    <a:pt x="2" y="13"/>
                    <a:pt x="2" y="14"/>
                    <a:pt x="2" y="15"/>
                  </a:cubicBezTo>
                  <a:cubicBezTo>
                    <a:pt x="3" y="18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5" name="Freeform 4065"/>
            <p:cNvSpPr/>
            <p:nvPr/>
          </p:nvSpPr>
          <p:spPr bwMode="auto">
            <a:xfrm>
              <a:off x="8170592" y="482140"/>
              <a:ext cx="29938" cy="35925"/>
            </a:xfrm>
            <a:custGeom>
              <a:avLst/>
              <a:gdLst>
                <a:gd name="T0" fmla="*/ 7 w 17"/>
                <a:gd name="T1" fmla="*/ 12 h 21"/>
                <a:gd name="T2" fmla="*/ 6 w 17"/>
                <a:gd name="T3" fmla="*/ 10 h 21"/>
                <a:gd name="T4" fmla="*/ 9 w 17"/>
                <a:gd name="T5" fmla="*/ 6 h 21"/>
                <a:gd name="T6" fmla="*/ 10 w 17"/>
                <a:gd name="T7" fmla="*/ 8 h 21"/>
                <a:gd name="T8" fmla="*/ 11 w 17"/>
                <a:gd name="T9" fmla="*/ 12 h 21"/>
                <a:gd name="T10" fmla="*/ 11 w 17"/>
                <a:gd name="T11" fmla="*/ 13 h 21"/>
                <a:gd name="T12" fmla="*/ 11 w 17"/>
                <a:gd name="T13" fmla="*/ 18 h 21"/>
                <a:gd name="T14" fmla="*/ 16 w 17"/>
                <a:gd name="T15" fmla="*/ 17 h 21"/>
                <a:gd name="T16" fmla="*/ 16 w 17"/>
                <a:gd name="T17" fmla="*/ 11 h 21"/>
                <a:gd name="T18" fmla="*/ 14 w 17"/>
                <a:gd name="T19" fmla="*/ 5 h 21"/>
                <a:gd name="T20" fmla="*/ 8 w 17"/>
                <a:gd name="T21" fmla="*/ 1 h 21"/>
                <a:gd name="T22" fmla="*/ 1 w 17"/>
                <a:gd name="T23" fmla="*/ 13 h 21"/>
                <a:gd name="T24" fmla="*/ 2 w 17"/>
                <a:gd name="T25" fmla="*/ 14 h 21"/>
                <a:gd name="T26" fmla="*/ 7 w 17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1">
                  <a:moveTo>
                    <a:pt x="7" y="12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7" y="5"/>
                    <a:pt x="9" y="6"/>
                  </a:cubicBezTo>
                  <a:cubicBezTo>
                    <a:pt x="9" y="7"/>
                    <a:pt x="10" y="7"/>
                    <a:pt x="10" y="8"/>
                  </a:cubicBezTo>
                  <a:cubicBezTo>
                    <a:pt x="10" y="9"/>
                    <a:pt x="11" y="11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5"/>
                    <a:pt x="11" y="16"/>
                    <a:pt x="11" y="18"/>
                  </a:cubicBezTo>
                  <a:cubicBezTo>
                    <a:pt x="12" y="21"/>
                    <a:pt x="17" y="20"/>
                    <a:pt x="16" y="17"/>
                  </a:cubicBezTo>
                  <a:cubicBezTo>
                    <a:pt x="16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5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7"/>
                    <a:pt x="8" y="16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6" name="Freeform 4066"/>
            <p:cNvSpPr/>
            <p:nvPr/>
          </p:nvSpPr>
          <p:spPr bwMode="auto">
            <a:xfrm>
              <a:off x="8144646" y="492119"/>
              <a:ext cx="27942" cy="39917"/>
            </a:xfrm>
            <a:custGeom>
              <a:avLst/>
              <a:gdLst>
                <a:gd name="T0" fmla="*/ 7 w 16"/>
                <a:gd name="T1" fmla="*/ 15 h 23"/>
                <a:gd name="T2" fmla="*/ 6 w 16"/>
                <a:gd name="T3" fmla="*/ 13 h 23"/>
                <a:gd name="T4" fmla="*/ 8 w 16"/>
                <a:gd name="T5" fmla="*/ 8 h 23"/>
                <a:gd name="T6" fmla="*/ 10 w 16"/>
                <a:gd name="T7" fmla="*/ 11 h 23"/>
                <a:gd name="T8" fmla="*/ 11 w 16"/>
                <a:gd name="T9" fmla="*/ 16 h 23"/>
                <a:gd name="T10" fmla="*/ 11 w 16"/>
                <a:gd name="T11" fmla="*/ 20 h 23"/>
                <a:gd name="T12" fmla="*/ 16 w 16"/>
                <a:gd name="T13" fmla="*/ 20 h 23"/>
                <a:gd name="T14" fmla="*/ 16 w 16"/>
                <a:gd name="T15" fmla="*/ 13 h 23"/>
                <a:gd name="T16" fmla="*/ 14 w 16"/>
                <a:gd name="T17" fmla="*/ 8 h 23"/>
                <a:gd name="T18" fmla="*/ 9 w 16"/>
                <a:gd name="T19" fmla="*/ 3 h 23"/>
                <a:gd name="T20" fmla="*/ 1 w 16"/>
                <a:gd name="T21" fmla="*/ 16 h 23"/>
                <a:gd name="T22" fmla="*/ 2 w 16"/>
                <a:gd name="T23" fmla="*/ 16 h 23"/>
                <a:gd name="T24" fmla="*/ 7 w 16"/>
                <a:gd name="T25" fmla="*/ 1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3">
                  <a:moveTo>
                    <a:pt x="7" y="15"/>
                  </a:moveTo>
                  <a:cubicBezTo>
                    <a:pt x="7" y="15"/>
                    <a:pt x="6" y="14"/>
                    <a:pt x="6" y="13"/>
                  </a:cubicBezTo>
                  <a:cubicBezTo>
                    <a:pt x="6" y="10"/>
                    <a:pt x="6" y="6"/>
                    <a:pt x="8" y="8"/>
                  </a:cubicBezTo>
                  <a:cubicBezTo>
                    <a:pt x="9" y="9"/>
                    <a:pt x="9" y="10"/>
                    <a:pt x="10" y="11"/>
                  </a:cubicBezTo>
                  <a:cubicBezTo>
                    <a:pt x="10" y="12"/>
                    <a:pt x="11" y="14"/>
                    <a:pt x="11" y="16"/>
                  </a:cubicBezTo>
                  <a:cubicBezTo>
                    <a:pt x="11" y="17"/>
                    <a:pt x="11" y="19"/>
                    <a:pt x="11" y="20"/>
                  </a:cubicBezTo>
                  <a:cubicBezTo>
                    <a:pt x="11" y="23"/>
                    <a:pt x="16" y="23"/>
                    <a:pt x="16" y="20"/>
                  </a:cubicBezTo>
                  <a:cubicBezTo>
                    <a:pt x="16" y="18"/>
                    <a:pt x="16" y="16"/>
                    <a:pt x="16" y="13"/>
                  </a:cubicBezTo>
                  <a:cubicBezTo>
                    <a:pt x="15" y="12"/>
                    <a:pt x="15" y="10"/>
                    <a:pt x="14" y="8"/>
                  </a:cubicBezTo>
                  <a:cubicBezTo>
                    <a:pt x="13" y="6"/>
                    <a:pt x="11" y="4"/>
                    <a:pt x="9" y="3"/>
                  </a:cubicBezTo>
                  <a:cubicBezTo>
                    <a:pt x="1" y="0"/>
                    <a:pt x="0" y="11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3" y="20"/>
                    <a:pt x="8" y="18"/>
                    <a:pt x="7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7" name="Freeform 4067"/>
            <p:cNvSpPr/>
            <p:nvPr/>
          </p:nvSpPr>
          <p:spPr bwMode="auto">
            <a:xfrm>
              <a:off x="8118700" y="510081"/>
              <a:ext cx="27942" cy="37921"/>
            </a:xfrm>
            <a:custGeom>
              <a:avLst/>
              <a:gdLst>
                <a:gd name="T0" fmla="*/ 7 w 16"/>
                <a:gd name="T1" fmla="*/ 14 h 22"/>
                <a:gd name="T2" fmla="*/ 6 w 16"/>
                <a:gd name="T3" fmla="*/ 12 h 22"/>
                <a:gd name="T4" fmla="*/ 8 w 16"/>
                <a:gd name="T5" fmla="*/ 8 h 22"/>
                <a:gd name="T6" fmla="*/ 9 w 16"/>
                <a:gd name="T7" fmla="*/ 10 h 22"/>
                <a:gd name="T8" fmla="*/ 11 w 16"/>
                <a:gd name="T9" fmla="*/ 15 h 22"/>
                <a:gd name="T10" fmla="*/ 11 w 16"/>
                <a:gd name="T11" fmla="*/ 19 h 22"/>
                <a:gd name="T12" fmla="*/ 16 w 16"/>
                <a:gd name="T13" fmla="*/ 19 h 22"/>
                <a:gd name="T14" fmla="*/ 16 w 16"/>
                <a:gd name="T15" fmla="*/ 12 h 22"/>
                <a:gd name="T16" fmla="*/ 14 w 16"/>
                <a:gd name="T17" fmla="*/ 7 h 22"/>
                <a:gd name="T18" fmla="*/ 7 w 16"/>
                <a:gd name="T19" fmla="*/ 2 h 22"/>
                <a:gd name="T20" fmla="*/ 1 w 16"/>
                <a:gd name="T21" fmla="*/ 14 h 22"/>
                <a:gd name="T22" fmla="*/ 2 w 16"/>
                <a:gd name="T23" fmla="*/ 16 h 22"/>
                <a:gd name="T24" fmla="*/ 7 w 16"/>
                <a:gd name="T25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22">
                  <a:moveTo>
                    <a:pt x="7" y="14"/>
                  </a:moveTo>
                  <a:cubicBezTo>
                    <a:pt x="6" y="13"/>
                    <a:pt x="6" y="13"/>
                    <a:pt x="6" y="12"/>
                  </a:cubicBezTo>
                  <a:cubicBezTo>
                    <a:pt x="5" y="9"/>
                    <a:pt x="5" y="5"/>
                    <a:pt x="8" y="8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1"/>
                    <a:pt x="11" y="13"/>
                    <a:pt x="11" y="15"/>
                  </a:cubicBezTo>
                  <a:cubicBezTo>
                    <a:pt x="11" y="16"/>
                    <a:pt x="11" y="18"/>
                    <a:pt x="11" y="19"/>
                  </a:cubicBezTo>
                  <a:cubicBezTo>
                    <a:pt x="11" y="22"/>
                    <a:pt x="16" y="22"/>
                    <a:pt x="16" y="19"/>
                  </a:cubicBezTo>
                  <a:cubicBezTo>
                    <a:pt x="16" y="17"/>
                    <a:pt x="16" y="15"/>
                    <a:pt x="16" y="12"/>
                  </a:cubicBezTo>
                  <a:cubicBezTo>
                    <a:pt x="15" y="10"/>
                    <a:pt x="15" y="9"/>
                    <a:pt x="14" y="7"/>
                  </a:cubicBezTo>
                  <a:cubicBezTo>
                    <a:pt x="12" y="5"/>
                    <a:pt x="10" y="3"/>
                    <a:pt x="7" y="2"/>
                  </a:cubicBezTo>
                  <a:cubicBezTo>
                    <a:pt x="0" y="0"/>
                    <a:pt x="0" y="9"/>
                    <a:pt x="1" y="14"/>
                  </a:cubicBezTo>
                  <a:cubicBezTo>
                    <a:pt x="2" y="15"/>
                    <a:pt x="2" y="16"/>
                    <a:pt x="2" y="16"/>
                  </a:cubicBezTo>
                  <a:cubicBezTo>
                    <a:pt x="4" y="19"/>
                    <a:pt x="8" y="17"/>
                    <a:pt x="7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8" name="Freeform 4068"/>
            <p:cNvSpPr/>
            <p:nvPr/>
          </p:nvSpPr>
          <p:spPr bwMode="auto">
            <a:xfrm>
              <a:off x="8088762" y="531038"/>
              <a:ext cx="31934" cy="37921"/>
            </a:xfrm>
            <a:custGeom>
              <a:avLst/>
              <a:gdLst>
                <a:gd name="T0" fmla="*/ 7 w 18"/>
                <a:gd name="T1" fmla="*/ 12 h 22"/>
                <a:gd name="T2" fmla="*/ 6 w 18"/>
                <a:gd name="T3" fmla="*/ 10 h 22"/>
                <a:gd name="T4" fmla="*/ 6 w 18"/>
                <a:gd name="T5" fmla="*/ 8 h 22"/>
                <a:gd name="T6" fmla="*/ 6 w 18"/>
                <a:gd name="T7" fmla="*/ 7 h 22"/>
                <a:gd name="T8" fmla="*/ 6 w 18"/>
                <a:gd name="T9" fmla="*/ 6 h 22"/>
                <a:gd name="T10" fmla="*/ 6 w 18"/>
                <a:gd name="T11" fmla="*/ 6 h 22"/>
                <a:gd name="T12" fmla="*/ 7 w 18"/>
                <a:gd name="T13" fmla="*/ 6 h 22"/>
                <a:gd name="T14" fmla="*/ 8 w 18"/>
                <a:gd name="T15" fmla="*/ 6 h 22"/>
                <a:gd name="T16" fmla="*/ 10 w 18"/>
                <a:gd name="T17" fmla="*/ 7 h 22"/>
                <a:gd name="T18" fmla="*/ 12 w 18"/>
                <a:gd name="T19" fmla="*/ 12 h 22"/>
                <a:gd name="T20" fmla="*/ 12 w 18"/>
                <a:gd name="T21" fmla="*/ 16 h 22"/>
                <a:gd name="T22" fmla="*/ 17 w 18"/>
                <a:gd name="T23" fmla="*/ 18 h 22"/>
                <a:gd name="T24" fmla="*/ 17 w 18"/>
                <a:gd name="T25" fmla="*/ 9 h 22"/>
                <a:gd name="T26" fmla="*/ 14 w 18"/>
                <a:gd name="T27" fmla="*/ 5 h 22"/>
                <a:gd name="T28" fmla="*/ 11 w 18"/>
                <a:gd name="T29" fmla="*/ 2 h 22"/>
                <a:gd name="T30" fmla="*/ 3 w 18"/>
                <a:gd name="T31" fmla="*/ 2 h 22"/>
                <a:gd name="T32" fmla="*/ 1 w 18"/>
                <a:gd name="T33" fmla="*/ 12 h 22"/>
                <a:gd name="T34" fmla="*/ 2 w 18"/>
                <a:gd name="T35" fmla="*/ 13 h 22"/>
                <a:gd name="T36" fmla="*/ 7 w 18"/>
                <a:gd name="T37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22">
                  <a:moveTo>
                    <a:pt x="7" y="12"/>
                  </a:moveTo>
                  <a:cubicBezTo>
                    <a:pt x="6" y="11"/>
                    <a:pt x="6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1" y="9"/>
                    <a:pt x="12" y="10"/>
                    <a:pt x="12" y="12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9"/>
                    <a:pt x="15" y="22"/>
                    <a:pt x="17" y="18"/>
                  </a:cubicBezTo>
                  <a:cubicBezTo>
                    <a:pt x="18" y="15"/>
                    <a:pt x="18" y="12"/>
                    <a:pt x="17" y="9"/>
                  </a:cubicBezTo>
                  <a:cubicBezTo>
                    <a:pt x="17" y="8"/>
                    <a:pt x="16" y="6"/>
                    <a:pt x="14" y="5"/>
                  </a:cubicBezTo>
                  <a:cubicBezTo>
                    <a:pt x="13" y="3"/>
                    <a:pt x="12" y="2"/>
                    <a:pt x="11" y="2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1" y="9"/>
                    <a:pt x="1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6"/>
                    <a:pt x="8" y="15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89" name="Freeform 4069"/>
            <p:cNvSpPr/>
            <p:nvPr/>
          </p:nvSpPr>
          <p:spPr bwMode="auto">
            <a:xfrm>
              <a:off x="8057827" y="546007"/>
              <a:ext cx="34927" cy="36923"/>
            </a:xfrm>
            <a:custGeom>
              <a:avLst/>
              <a:gdLst>
                <a:gd name="T0" fmla="*/ 8 w 20"/>
                <a:gd name="T1" fmla="*/ 14 h 21"/>
                <a:gd name="T2" fmla="*/ 7 w 20"/>
                <a:gd name="T3" fmla="*/ 11 h 21"/>
                <a:gd name="T4" fmla="*/ 9 w 20"/>
                <a:gd name="T5" fmla="*/ 5 h 21"/>
                <a:gd name="T6" fmla="*/ 12 w 20"/>
                <a:gd name="T7" fmla="*/ 7 h 21"/>
                <a:gd name="T8" fmla="*/ 14 w 20"/>
                <a:gd name="T9" fmla="*/ 13 h 21"/>
                <a:gd name="T10" fmla="*/ 14 w 20"/>
                <a:gd name="T11" fmla="*/ 18 h 21"/>
                <a:gd name="T12" fmla="*/ 19 w 20"/>
                <a:gd name="T13" fmla="*/ 17 h 21"/>
                <a:gd name="T14" fmla="*/ 18 w 20"/>
                <a:gd name="T15" fmla="*/ 10 h 21"/>
                <a:gd name="T16" fmla="*/ 17 w 20"/>
                <a:gd name="T17" fmla="*/ 5 h 21"/>
                <a:gd name="T18" fmla="*/ 8 w 20"/>
                <a:gd name="T19" fmla="*/ 0 h 21"/>
                <a:gd name="T20" fmla="*/ 2 w 20"/>
                <a:gd name="T21" fmla="*/ 13 h 21"/>
                <a:gd name="T22" fmla="*/ 3 w 20"/>
                <a:gd name="T23" fmla="*/ 15 h 21"/>
                <a:gd name="T24" fmla="*/ 8 w 20"/>
                <a:gd name="T2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1">
                  <a:moveTo>
                    <a:pt x="8" y="14"/>
                  </a:moveTo>
                  <a:cubicBezTo>
                    <a:pt x="8" y="13"/>
                    <a:pt x="7" y="12"/>
                    <a:pt x="7" y="11"/>
                  </a:cubicBezTo>
                  <a:cubicBezTo>
                    <a:pt x="6" y="8"/>
                    <a:pt x="6" y="5"/>
                    <a:pt x="9" y="5"/>
                  </a:cubicBezTo>
                  <a:cubicBezTo>
                    <a:pt x="10" y="5"/>
                    <a:pt x="12" y="6"/>
                    <a:pt x="12" y="7"/>
                  </a:cubicBezTo>
                  <a:cubicBezTo>
                    <a:pt x="13" y="9"/>
                    <a:pt x="14" y="11"/>
                    <a:pt x="14" y="13"/>
                  </a:cubicBezTo>
                  <a:cubicBezTo>
                    <a:pt x="14" y="15"/>
                    <a:pt x="14" y="17"/>
                    <a:pt x="14" y="18"/>
                  </a:cubicBezTo>
                  <a:cubicBezTo>
                    <a:pt x="15" y="21"/>
                    <a:pt x="20" y="20"/>
                    <a:pt x="19" y="17"/>
                  </a:cubicBezTo>
                  <a:cubicBezTo>
                    <a:pt x="19" y="14"/>
                    <a:pt x="19" y="12"/>
                    <a:pt x="18" y="10"/>
                  </a:cubicBezTo>
                  <a:cubicBezTo>
                    <a:pt x="18" y="8"/>
                    <a:pt x="17" y="7"/>
                    <a:pt x="17" y="5"/>
                  </a:cubicBezTo>
                  <a:cubicBezTo>
                    <a:pt x="15" y="2"/>
                    <a:pt x="12" y="0"/>
                    <a:pt x="8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4"/>
                    <a:pt x="3" y="15"/>
                    <a:pt x="3" y="15"/>
                  </a:cubicBezTo>
                  <a:cubicBezTo>
                    <a:pt x="4" y="18"/>
                    <a:pt x="9" y="17"/>
                    <a:pt x="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0" name="Freeform 4070"/>
            <p:cNvSpPr/>
            <p:nvPr/>
          </p:nvSpPr>
          <p:spPr bwMode="auto">
            <a:xfrm>
              <a:off x="8027889" y="564967"/>
              <a:ext cx="29938" cy="34927"/>
            </a:xfrm>
            <a:custGeom>
              <a:avLst/>
              <a:gdLst>
                <a:gd name="T0" fmla="*/ 7 w 17"/>
                <a:gd name="T1" fmla="*/ 13 h 20"/>
                <a:gd name="T2" fmla="*/ 6 w 17"/>
                <a:gd name="T3" fmla="*/ 10 h 20"/>
                <a:gd name="T4" fmla="*/ 6 w 17"/>
                <a:gd name="T5" fmla="*/ 8 h 20"/>
                <a:gd name="T6" fmla="*/ 6 w 17"/>
                <a:gd name="T7" fmla="*/ 6 h 20"/>
                <a:gd name="T8" fmla="*/ 6 w 17"/>
                <a:gd name="T9" fmla="*/ 5 h 20"/>
                <a:gd name="T10" fmla="*/ 8 w 17"/>
                <a:gd name="T11" fmla="*/ 6 h 20"/>
                <a:gd name="T12" fmla="*/ 10 w 17"/>
                <a:gd name="T13" fmla="*/ 8 h 20"/>
                <a:gd name="T14" fmla="*/ 11 w 17"/>
                <a:gd name="T15" fmla="*/ 13 h 20"/>
                <a:gd name="T16" fmla="*/ 12 w 17"/>
                <a:gd name="T17" fmla="*/ 17 h 20"/>
                <a:gd name="T18" fmla="*/ 17 w 17"/>
                <a:gd name="T19" fmla="*/ 16 h 20"/>
                <a:gd name="T20" fmla="*/ 16 w 17"/>
                <a:gd name="T21" fmla="*/ 10 h 20"/>
                <a:gd name="T22" fmla="*/ 15 w 17"/>
                <a:gd name="T23" fmla="*/ 6 h 20"/>
                <a:gd name="T24" fmla="*/ 14 w 17"/>
                <a:gd name="T25" fmla="*/ 5 h 20"/>
                <a:gd name="T26" fmla="*/ 6 w 17"/>
                <a:gd name="T27" fmla="*/ 0 h 20"/>
                <a:gd name="T28" fmla="*/ 2 w 17"/>
                <a:gd name="T29" fmla="*/ 13 h 20"/>
                <a:gd name="T30" fmla="*/ 2 w 17"/>
                <a:gd name="T31" fmla="*/ 14 h 20"/>
                <a:gd name="T32" fmla="*/ 7 w 17"/>
                <a:gd name="T33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20">
                  <a:moveTo>
                    <a:pt x="7" y="13"/>
                  </a:moveTo>
                  <a:cubicBezTo>
                    <a:pt x="7" y="12"/>
                    <a:pt x="7" y="11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11" y="9"/>
                    <a:pt x="11" y="11"/>
                    <a:pt x="11" y="13"/>
                  </a:cubicBezTo>
                  <a:cubicBezTo>
                    <a:pt x="11" y="14"/>
                    <a:pt x="12" y="16"/>
                    <a:pt x="12" y="17"/>
                  </a:cubicBezTo>
                  <a:cubicBezTo>
                    <a:pt x="12" y="20"/>
                    <a:pt x="17" y="19"/>
                    <a:pt x="17" y="16"/>
                  </a:cubicBezTo>
                  <a:cubicBezTo>
                    <a:pt x="16" y="14"/>
                    <a:pt x="16" y="12"/>
                    <a:pt x="16" y="10"/>
                  </a:cubicBezTo>
                  <a:cubicBezTo>
                    <a:pt x="16" y="9"/>
                    <a:pt x="15" y="7"/>
                    <a:pt x="15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3" y="3"/>
                    <a:pt x="10" y="0"/>
                    <a:pt x="6" y="0"/>
                  </a:cubicBezTo>
                  <a:cubicBezTo>
                    <a:pt x="0" y="0"/>
                    <a:pt x="1" y="8"/>
                    <a:pt x="2" y="13"/>
                  </a:cubicBezTo>
                  <a:cubicBezTo>
                    <a:pt x="2" y="13"/>
                    <a:pt x="2" y="14"/>
                    <a:pt x="2" y="14"/>
                  </a:cubicBezTo>
                  <a:cubicBezTo>
                    <a:pt x="3" y="17"/>
                    <a:pt x="8" y="16"/>
                    <a:pt x="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1" name="Freeform 4071"/>
            <p:cNvSpPr/>
            <p:nvPr/>
          </p:nvSpPr>
          <p:spPr bwMode="auto">
            <a:xfrm>
              <a:off x="8000945" y="584926"/>
              <a:ext cx="28940" cy="33929"/>
            </a:xfrm>
            <a:custGeom>
              <a:avLst/>
              <a:gdLst>
                <a:gd name="T0" fmla="*/ 6 w 17"/>
                <a:gd name="T1" fmla="*/ 11 h 20"/>
                <a:gd name="T2" fmla="*/ 5 w 17"/>
                <a:gd name="T3" fmla="*/ 9 h 20"/>
                <a:gd name="T4" fmla="*/ 6 w 17"/>
                <a:gd name="T5" fmla="*/ 7 h 20"/>
                <a:gd name="T6" fmla="*/ 6 w 17"/>
                <a:gd name="T7" fmla="*/ 6 h 20"/>
                <a:gd name="T8" fmla="*/ 7 w 17"/>
                <a:gd name="T9" fmla="*/ 6 h 20"/>
                <a:gd name="T10" fmla="*/ 8 w 17"/>
                <a:gd name="T11" fmla="*/ 7 h 20"/>
                <a:gd name="T12" fmla="*/ 9 w 17"/>
                <a:gd name="T13" fmla="*/ 10 h 20"/>
                <a:gd name="T14" fmla="*/ 10 w 17"/>
                <a:gd name="T15" fmla="*/ 12 h 20"/>
                <a:gd name="T16" fmla="*/ 11 w 17"/>
                <a:gd name="T17" fmla="*/ 17 h 20"/>
                <a:gd name="T18" fmla="*/ 16 w 17"/>
                <a:gd name="T19" fmla="*/ 15 h 20"/>
                <a:gd name="T20" fmla="*/ 15 w 17"/>
                <a:gd name="T21" fmla="*/ 9 h 20"/>
                <a:gd name="T22" fmla="*/ 13 w 17"/>
                <a:gd name="T23" fmla="*/ 4 h 20"/>
                <a:gd name="T24" fmla="*/ 7 w 17"/>
                <a:gd name="T25" fmla="*/ 1 h 20"/>
                <a:gd name="T26" fmla="*/ 1 w 17"/>
                <a:gd name="T27" fmla="*/ 12 h 20"/>
                <a:gd name="T28" fmla="*/ 1 w 17"/>
                <a:gd name="T29" fmla="*/ 12 h 20"/>
                <a:gd name="T30" fmla="*/ 6 w 17"/>
                <a:gd name="T31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20">
                  <a:moveTo>
                    <a:pt x="6" y="11"/>
                  </a:moveTo>
                  <a:cubicBezTo>
                    <a:pt x="6" y="10"/>
                    <a:pt x="5" y="9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9"/>
                    <a:pt x="9" y="10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4"/>
                    <a:pt x="11" y="15"/>
                    <a:pt x="11" y="17"/>
                  </a:cubicBezTo>
                  <a:cubicBezTo>
                    <a:pt x="12" y="20"/>
                    <a:pt x="17" y="19"/>
                    <a:pt x="16" y="15"/>
                  </a:cubicBezTo>
                  <a:cubicBezTo>
                    <a:pt x="16" y="14"/>
                    <a:pt x="15" y="11"/>
                    <a:pt x="15" y="9"/>
                  </a:cubicBezTo>
                  <a:cubicBezTo>
                    <a:pt x="14" y="8"/>
                    <a:pt x="14" y="6"/>
                    <a:pt x="13" y="4"/>
                  </a:cubicBezTo>
                  <a:cubicBezTo>
                    <a:pt x="11" y="2"/>
                    <a:pt x="10" y="1"/>
                    <a:pt x="7" y="1"/>
                  </a:cubicBezTo>
                  <a:cubicBezTo>
                    <a:pt x="1" y="0"/>
                    <a:pt x="0" y="7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6"/>
                    <a:pt x="7" y="14"/>
                    <a:pt x="6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2" name="Freeform 4072"/>
            <p:cNvSpPr/>
            <p:nvPr/>
          </p:nvSpPr>
          <p:spPr bwMode="auto">
            <a:xfrm>
              <a:off x="7971008" y="597899"/>
              <a:ext cx="29938" cy="34927"/>
            </a:xfrm>
            <a:custGeom>
              <a:avLst/>
              <a:gdLst>
                <a:gd name="T0" fmla="*/ 6 w 17"/>
                <a:gd name="T1" fmla="*/ 13 h 20"/>
                <a:gd name="T2" fmla="*/ 6 w 17"/>
                <a:gd name="T3" fmla="*/ 10 h 20"/>
                <a:gd name="T4" fmla="*/ 6 w 17"/>
                <a:gd name="T5" fmla="*/ 9 h 20"/>
                <a:gd name="T6" fmla="*/ 8 w 17"/>
                <a:gd name="T7" fmla="*/ 8 h 20"/>
                <a:gd name="T8" fmla="*/ 9 w 17"/>
                <a:gd name="T9" fmla="*/ 8 h 20"/>
                <a:gd name="T10" fmla="*/ 11 w 17"/>
                <a:gd name="T11" fmla="*/ 13 h 20"/>
                <a:gd name="T12" fmla="*/ 11 w 17"/>
                <a:gd name="T13" fmla="*/ 17 h 20"/>
                <a:gd name="T14" fmla="*/ 16 w 17"/>
                <a:gd name="T15" fmla="*/ 17 h 20"/>
                <a:gd name="T16" fmla="*/ 16 w 17"/>
                <a:gd name="T17" fmla="*/ 11 h 20"/>
                <a:gd name="T18" fmla="*/ 14 w 17"/>
                <a:gd name="T19" fmla="*/ 6 h 20"/>
                <a:gd name="T20" fmla="*/ 8 w 17"/>
                <a:gd name="T21" fmla="*/ 2 h 20"/>
                <a:gd name="T22" fmla="*/ 1 w 17"/>
                <a:gd name="T23" fmla="*/ 13 h 20"/>
                <a:gd name="T24" fmla="*/ 1 w 17"/>
                <a:gd name="T25" fmla="*/ 15 h 20"/>
                <a:gd name="T26" fmla="*/ 6 w 17"/>
                <a:gd name="T27" fmla="*/ 1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20">
                  <a:moveTo>
                    <a:pt x="6" y="13"/>
                  </a:moveTo>
                  <a:cubicBezTo>
                    <a:pt x="6" y="12"/>
                    <a:pt x="6" y="11"/>
                    <a:pt x="6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7"/>
                    <a:pt x="7" y="7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10"/>
                    <a:pt x="11" y="11"/>
                    <a:pt x="11" y="13"/>
                  </a:cubicBezTo>
                  <a:cubicBezTo>
                    <a:pt x="11" y="15"/>
                    <a:pt x="11" y="16"/>
                    <a:pt x="11" y="17"/>
                  </a:cubicBezTo>
                  <a:cubicBezTo>
                    <a:pt x="11" y="20"/>
                    <a:pt x="16" y="20"/>
                    <a:pt x="16" y="17"/>
                  </a:cubicBezTo>
                  <a:cubicBezTo>
                    <a:pt x="17" y="15"/>
                    <a:pt x="16" y="13"/>
                    <a:pt x="16" y="11"/>
                  </a:cubicBezTo>
                  <a:cubicBezTo>
                    <a:pt x="15" y="9"/>
                    <a:pt x="15" y="7"/>
                    <a:pt x="14" y="6"/>
                  </a:cubicBezTo>
                  <a:cubicBezTo>
                    <a:pt x="12" y="4"/>
                    <a:pt x="11" y="3"/>
                    <a:pt x="8" y="2"/>
                  </a:cubicBezTo>
                  <a:cubicBezTo>
                    <a:pt x="2" y="0"/>
                    <a:pt x="0" y="8"/>
                    <a:pt x="1" y="13"/>
                  </a:cubicBezTo>
                  <a:cubicBezTo>
                    <a:pt x="1" y="14"/>
                    <a:pt x="1" y="14"/>
                    <a:pt x="1" y="15"/>
                  </a:cubicBezTo>
                  <a:cubicBezTo>
                    <a:pt x="2" y="18"/>
                    <a:pt x="7" y="17"/>
                    <a:pt x="6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3" name="Freeform 4076"/>
            <p:cNvSpPr>
              <a:spLocks noEditPoints="1"/>
            </p:cNvSpPr>
            <p:nvPr/>
          </p:nvSpPr>
          <p:spPr bwMode="auto">
            <a:xfrm>
              <a:off x="6917201" y="492119"/>
              <a:ext cx="564824" cy="196591"/>
            </a:xfrm>
            <a:custGeom>
              <a:avLst/>
              <a:gdLst>
                <a:gd name="T0" fmla="*/ 24 w 325"/>
                <a:gd name="T1" fmla="*/ 56 h 113"/>
                <a:gd name="T2" fmla="*/ 4 w 325"/>
                <a:gd name="T3" fmla="*/ 95 h 113"/>
                <a:gd name="T4" fmla="*/ 1 w 325"/>
                <a:gd name="T5" fmla="*/ 98 h 113"/>
                <a:gd name="T6" fmla="*/ 0 w 325"/>
                <a:gd name="T7" fmla="*/ 102 h 113"/>
                <a:gd name="T8" fmla="*/ 61 w 325"/>
                <a:gd name="T9" fmla="*/ 106 h 113"/>
                <a:gd name="T10" fmla="*/ 85 w 325"/>
                <a:gd name="T11" fmla="*/ 71 h 113"/>
                <a:gd name="T12" fmla="*/ 299 w 325"/>
                <a:gd name="T13" fmla="*/ 52 h 113"/>
                <a:gd name="T14" fmla="*/ 294 w 325"/>
                <a:gd name="T15" fmla="*/ 7 h 113"/>
                <a:gd name="T16" fmla="*/ 89 w 325"/>
                <a:gd name="T17" fmla="*/ 47 h 113"/>
                <a:gd name="T18" fmla="*/ 20 w 325"/>
                <a:gd name="T19" fmla="*/ 70 h 113"/>
                <a:gd name="T20" fmla="*/ 33 w 325"/>
                <a:gd name="T21" fmla="*/ 61 h 113"/>
                <a:gd name="T22" fmla="*/ 16 w 325"/>
                <a:gd name="T23" fmla="*/ 85 h 113"/>
                <a:gd name="T24" fmla="*/ 57 w 325"/>
                <a:gd name="T25" fmla="*/ 62 h 113"/>
                <a:gd name="T26" fmla="*/ 37 w 325"/>
                <a:gd name="T27" fmla="*/ 69 h 113"/>
                <a:gd name="T28" fmla="*/ 27 w 325"/>
                <a:gd name="T29" fmla="*/ 72 h 113"/>
                <a:gd name="T30" fmla="*/ 50 w 325"/>
                <a:gd name="T31" fmla="*/ 103 h 113"/>
                <a:gd name="T32" fmla="*/ 57 w 325"/>
                <a:gd name="T33" fmla="*/ 102 h 113"/>
                <a:gd name="T34" fmla="*/ 52 w 325"/>
                <a:gd name="T35" fmla="*/ 98 h 113"/>
                <a:gd name="T36" fmla="*/ 57 w 325"/>
                <a:gd name="T37" fmla="*/ 86 h 113"/>
                <a:gd name="T38" fmla="*/ 52 w 325"/>
                <a:gd name="T39" fmla="*/ 98 h 113"/>
                <a:gd name="T40" fmla="*/ 48 w 325"/>
                <a:gd name="T41" fmla="*/ 82 h 113"/>
                <a:gd name="T42" fmla="*/ 16 w 325"/>
                <a:gd name="T43" fmla="*/ 93 h 113"/>
                <a:gd name="T44" fmla="*/ 60 w 325"/>
                <a:gd name="T45" fmla="*/ 67 h 113"/>
                <a:gd name="T46" fmla="*/ 78 w 325"/>
                <a:gd name="T47" fmla="*/ 67 h 113"/>
                <a:gd name="T48" fmla="*/ 84 w 325"/>
                <a:gd name="T49" fmla="*/ 66 h 113"/>
                <a:gd name="T50" fmla="*/ 80 w 325"/>
                <a:gd name="T51" fmla="*/ 60 h 113"/>
                <a:gd name="T52" fmla="*/ 85 w 325"/>
                <a:gd name="T53" fmla="*/ 57 h 113"/>
                <a:gd name="T54" fmla="*/ 84 w 325"/>
                <a:gd name="T55" fmla="*/ 66 h 113"/>
                <a:gd name="T56" fmla="*/ 267 w 325"/>
                <a:gd name="T57" fmla="*/ 9 h 113"/>
                <a:gd name="T58" fmla="*/ 319 w 325"/>
                <a:gd name="T59" fmla="*/ 28 h 113"/>
                <a:gd name="T60" fmla="*/ 233 w 325"/>
                <a:gd name="T61" fmla="*/ 57 h 113"/>
                <a:gd name="T62" fmla="*/ 89 w 325"/>
                <a:gd name="T63" fmla="*/ 5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25" h="113">
                  <a:moveTo>
                    <a:pt x="76" y="56"/>
                  </a:moveTo>
                  <a:cubicBezTo>
                    <a:pt x="58" y="50"/>
                    <a:pt x="41" y="45"/>
                    <a:pt x="24" y="56"/>
                  </a:cubicBezTo>
                  <a:cubicBezTo>
                    <a:pt x="11" y="64"/>
                    <a:pt x="14" y="84"/>
                    <a:pt x="5" y="95"/>
                  </a:cubicBezTo>
                  <a:cubicBezTo>
                    <a:pt x="5" y="95"/>
                    <a:pt x="4" y="95"/>
                    <a:pt x="4" y="95"/>
                  </a:cubicBezTo>
                  <a:cubicBezTo>
                    <a:pt x="3" y="95"/>
                    <a:pt x="3" y="96"/>
                    <a:pt x="3" y="97"/>
                  </a:cubicBezTo>
                  <a:cubicBezTo>
                    <a:pt x="2" y="97"/>
                    <a:pt x="2" y="98"/>
                    <a:pt x="1" y="98"/>
                  </a:cubicBezTo>
                  <a:cubicBezTo>
                    <a:pt x="1" y="98"/>
                    <a:pt x="1" y="98"/>
                    <a:pt x="1" y="99"/>
                  </a:cubicBezTo>
                  <a:cubicBezTo>
                    <a:pt x="0" y="99"/>
                    <a:pt x="0" y="101"/>
                    <a:pt x="0" y="102"/>
                  </a:cubicBezTo>
                  <a:cubicBezTo>
                    <a:pt x="1" y="102"/>
                    <a:pt x="2" y="103"/>
                    <a:pt x="3" y="103"/>
                  </a:cubicBezTo>
                  <a:cubicBezTo>
                    <a:pt x="23" y="100"/>
                    <a:pt x="41" y="113"/>
                    <a:pt x="61" y="106"/>
                  </a:cubicBezTo>
                  <a:cubicBezTo>
                    <a:pt x="73" y="102"/>
                    <a:pt x="87" y="85"/>
                    <a:pt x="85" y="71"/>
                  </a:cubicBezTo>
                  <a:cubicBezTo>
                    <a:pt x="85" y="71"/>
                    <a:pt x="85" y="71"/>
                    <a:pt x="85" y="71"/>
                  </a:cubicBezTo>
                  <a:cubicBezTo>
                    <a:pt x="140" y="67"/>
                    <a:pt x="195" y="67"/>
                    <a:pt x="250" y="60"/>
                  </a:cubicBezTo>
                  <a:cubicBezTo>
                    <a:pt x="266" y="58"/>
                    <a:pt x="283" y="57"/>
                    <a:pt x="299" y="52"/>
                  </a:cubicBezTo>
                  <a:cubicBezTo>
                    <a:pt x="309" y="49"/>
                    <a:pt x="325" y="42"/>
                    <a:pt x="324" y="29"/>
                  </a:cubicBezTo>
                  <a:cubicBezTo>
                    <a:pt x="323" y="14"/>
                    <a:pt x="305" y="10"/>
                    <a:pt x="294" y="7"/>
                  </a:cubicBezTo>
                  <a:cubicBezTo>
                    <a:pt x="270" y="0"/>
                    <a:pt x="242" y="3"/>
                    <a:pt x="218" y="5"/>
                  </a:cubicBezTo>
                  <a:cubicBezTo>
                    <a:pt x="173" y="10"/>
                    <a:pt x="127" y="22"/>
                    <a:pt x="89" y="47"/>
                  </a:cubicBezTo>
                  <a:cubicBezTo>
                    <a:pt x="84" y="50"/>
                    <a:pt x="80" y="53"/>
                    <a:pt x="76" y="56"/>
                  </a:cubicBezTo>
                  <a:close/>
                  <a:moveTo>
                    <a:pt x="20" y="70"/>
                  </a:moveTo>
                  <a:cubicBezTo>
                    <a:pt x="26" y="53"/>
                    <a:pt x="44" y="53"/>
                    <a:pt x="60" y="57"/>
                  </a:cubicBezTo>
                  <a:cubicBezTo>
                    <a:pt x="51" y="56"/>
                    <a:pt x="42" y="57"/>
                    <a:pt x="33" y="61"/>
                  </a:cubicBezTo>
                  <a:cubicBezTo>
                    <a:pt x="28" y="64"/>
                    <a:pt x="24" y="68"/>
                    <a:pt x="20" y="73"/>
                  </a:cubicBezTo>
                  <a:cubicBezTo>
                    <a:pt x="18" y="76"/>
                    <a:pt x="17" y="81"/>
                    <a:pt x="16" y="85"/>
                  </a:cubicBezTo>
                  <a:cubicBezTo>
                    <a:pt x="17" y="80"/>
                    <a:pt x="18" y="75"/>
                    <a:pt x="20" y="70"/>
                  </a:cubicBezTo>
                  <a:close/>
                  <a:moveTo>
                    <a:pt x="57" y="62"/>
                  </a:moveTo>
                  <a:cubicBezTo>
                    <a:pt x="56" y="62"/>
                    <a:pt x="55" y="62"/>
                    <a:pt x="55" y="62"/>
                  </a:cubicBezTo>
                  <a:cubicBezTo>
                    <a:pt x="48" y="62"/>
                    <a:pt x="42" y="66"/>
                    <a:pt x="37" y="69"/>
                  </a:cubicBezTo>
                  <a:cubicBezTo>
                    <a:pt x="31" y="72"/>
                    <a:pt x="27" y="76"/>
                    <a:pt x="23" y="80"/>
                  </a:cubicBezTo>
                  <a:cubicBezTo>
                    <a:pt x="24" y="77"/>
                    <a:pt x="26" y="75"/>
                    <a:pt x="27" y="72"/>
                  </a:cubicBezTo>
                  <a:cubicBezTo>
                    <a:pt x="34" y="63"/>
                    <a:pt x="46" y="61"/>
                    <a:pt x="57" y="62"/>
                  </a:cubicBezTo>
                  <a:close/>
                  <a:moveTo>
                    <a:pt x="50" y="103"/>
                  </a:moveTo>
                  <a:cubicBezTo>
                    <a:pt x="46" y="104"/>
                    <a:pt x="41" y="104"/>
                    <a:pt x="37" y="103"/>
                  </a:cubicBezTo>
                  <a:cubicBezTo>
                    <a:pt x="43" y="103"/>
                    <a:pt x="50" y="104"/>
                    <a:pt x="57" y="102"/>
                  </a:cubicBezTo>
                  <a:cubicBezTo>
                    <a:pt x="55" y="103"/>
                    <a:pt x="52" y="103"/>
                    <a:pt x="50" y="103"/>
                  </a:cubicBezTo>
                  <a:close/>
                  <a:moveTo>
                    <a:pt x="52" y="98"/>
                  </a:moveTo>
                  <a:cubicBezTo>
                    <a:pt x="43" y="100"/>
                    <a:pt x="34" y="98"/>
                    <a:pt x="24" y="97"/>
                  </a:cubicBezTo>
                  <a:cubicBezTo>
                    <a:pt x="35" y="93"/>
                    <a:pt x="46" y="87"/>
                    <a:pt x="57" y="86"/>
                  </a:cubicBezTo>
                  <a:cubicBezTo>
                    <a:pt x="63" y="85"/>
                    <a:pt x="70" y="84"/>
                    <a:pt x="75" y="81"/>
                  </a:cubicBezTo>
                  <a:cubicBezTo>
                    <a:pt x="70" y="89"/>
                    <a:pt x="62" y="95"/>
                    <a:pt x="52" y="98"/>
                  </a:cubicBezTo>
                  <a:close/>
                  <a:moveTo>
                    <a:pt x="77" y="69"/>
                  </a:moveTo>
                  <a:cubicBezTo>
                    <a:pt x="75" y="81"/>
                    <a:pt x="58" y="80"/>
                    <a:pt x="48" y="82"/>
                  </a:cubicBezTo>
                  <a:cubicBezTo>
                    <a:pt x="37" y="85"/>
                    <a:pt x="27" y="91"/>
                    <a:pt x="16" y="94"/>
                  </a:cubicBezTo>
                  <a:cubicBezTo>
                    <a:pt x="16" y="94"/>
                    <a:pt x="16" y="94"/>
                    <a:pt x="16" y="93"/>
                  </a:cubicBezTo>
                  <a:cubicBezTo>
                    <a:pt x="24" y="87"/>
                    <a:pt x="30" y="79"/>
                    <a:pt x="39" y="74"/>
                  </a:cubicBezTo>
                  <a:cubicBezTo>
                    <a:pt x="45" y="70"/>
                    <a:pt x="52" y="66"/>
                    <a:pt x="60" y="67"/>
                  </a:cubicBezTo>
                  <a:cubicBezTo>
                    <a:pt x="66" y="67"/>
                    <a:pt x="72" y="69"/>
                    <a:pt x="78" y="67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8" y="67"/>
                    <a:pt x="77" y="68"/>
                    <a:pt x="77" y="69"/>
                  </a:cubicBezTo>
                  <a:close/>
                  <a:moveTo>
                    <a:pt x="84" y="66"/>
                  </a:moveTo>
                  <a:cubicBezTo>
                    <a:pt x="84" y="66"/>
                    <a:pt x="84" y="66"/>
                    <a:pt x="84" y="66"/>
                  </a:cubicBezTo>
                  <a:cubicBezTo>
                    <a:pt x="83" y="64"/>
                    <a:pt x="81" y="62"/>
                    <a:pt x="80" y="60"/>
                  </a:cubicBezTo>
                  <a:cubicBezTo>
                    <a:pt x="82" y="59"/>
                    <a:pt x="83" y="57"/>
                    <a:pt x="85" y="56"/>
                  </a:cubicBezTo>
                  <a:cubicBezTo>
                    <a:pt x="85" y="56"/>
                    <a:pt x="85" y="57"/>
                    <a:pt x="85" y="57"/>
                  </a:cubicBezTo>
                  <a:cubicBezTo>
                    <a:pt x="88" y="59"/>
                    <a:pt x="89" y="63"/>
                    <a:pt x="89" y="66"/>
                  </a:cubicBezTo>
                  <a:cubicBezTo>
                    <a:pt x="87" y="66"/>
                    <a:pt x="86" y="66"/>
                    <a:pt x="84" y="66"/>
                  </a:cubicBezTo>
                  <a:close/>
                  <a:moveTo>
                    <a:pt x="196" y="14"/>
                  </a:moveTo>
                  <a:cubicBezTo>
                    <a:pt x="219" y="10"/>
                    <a:pt x="243" y="7"/>
                    <a:pt x="267" y="9"/>
                  </a:cubicBezTo>
                  <a:cubicBezTo>
                    <a:pt x="277" y="9"/>
                    <a:pt x="288" y="10"/>
                    <a:pt x="298" y="13"/>
                  </a:cubicBezTo>
                  <a:cubicBezTo>
                    <a:pt x="306" y="16"/>
                    <a:pt x="317" y="19"/>
                    <a:pt x="319" y="28"/>
                  </a:cubicBezTo>
                  <a:cubicBezTo>
                    <a:pt x="323" y="43"/>
                    <a:pt x="294" y="49"/>
                    <a:pt x="284" y="50"/>
                  </a:cubicBezTo>
                  <a:cubicBezTo>
                    <a:pt x="267" y="53"/>
                    <a:pt x="250" y="55"/>
                    <a:pt x="233" y="57"/>
                  </a:cubicBezTo>
                  <a:cubicBezTo>
                    <a:pt x="187" y="62"/>
                    <a:pt x="140" y="62"/>
                    <a:pt x="94" y="66"/>
                  </a:cubicBezTo>
                  <a:cubicBezTo>
                    <a:pt x="94" y="61"/>
                    <a:pt x="93" y="57"/>
                    <a:pt x="89" y="53"/>
                  </a:cubicBezTo>
                  <a:cubicBezTo>
                    <a:pt x="121" y="32"/>
                    <a:pt x="158" y="20"/>
                    <a:pt x="196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4" name="Freeform 4077"/>
            <p:cNvSpPr>
              <a:spLocks noEditPoints="1"/>
            </p:cNvSpPr>
            <p:nvPr/>
          </p:nvSpPr>
          <p:spPr bwMode="auto">
            <a:xfrm>
              <a:off x="5880360" y="1799398"/>
              <a:ext cx="105780" cy="606737"/>
            </a:xfrm>
            <a:custGeom>
              <a:avLst/>
              <a:gdLst>
                <a:gd name="T0" fmla="*/ 56 w 61"/>
                <a:gd name="T1" fmla="*/ 60 h 349"/>
                <a:gd name="T2" fmla="*/ 51 w 61"/>
                <a:gd name="T3" fmla="*/ 4 h 349"/>
                <a:gd name="T4" fmla="*/ 50 w 61"/>
                <a:gd name="T5" fmla="*/ 4 h 349"/>
                <a:gd name="T6" fmla="*/ 1 w 61"/>
                <a:gd name="T7" fmla="*/ 8 h 349"/>
                <a:gd name="T8" fmla="*/ 0 w 61"/>
                <a:gd name="T9" fmla="*/ 143 h 349"/>
                <a:gd name="T10" fmla="*/ 2 w 61"/>
                <a:gd name="T11" fmla="*/ 275 h 349"/>
                <a:gd name="T12" fmla="*/ 2 w 61"/>
                <a:gd name="T13" fmla="*/ 277 h 349"/>
                <a:gd name="T14" fmla="*/ 29 w 61"/>
                <a:gd name="T15" fmla="*/ 347 h 349"/>
                <a:gd name="T16" fmla="*/ 35 w 61"/>
                <a:gd name="T17" fmla="*/ 346 h 349"/>
                <a:gd name="T18" fmla="*/ 59 w 61"/>
                <a:gd name="T19" fmla="*/ 274 h 349"/>
                <a:gd name="T20" fmla="*/ 60 w 61"/>
                <a:gd name="T21" fmla="*/ 272 h 349"/>
                <a:gd name="T22" fmla="*/ 58 w 61"/>
                <a:gd name="T23" fmla="*/ 130 h 349"/>
                <a:gd name="T24" fmla="*/ 37 w 61"/>
                <a:gd name="T25" fmla="*/ 9 h 349"/>
                <a:gd name="T26" fmla="*/ 38 w 61"/>
                <a:gd name="T27" fmla="*/ 212 h 349"/>
                <a:gd name="T28" fmla="*/ 32 w 61"/>
                <a:gd name="T29" fmla="*/ 262 h 349"/>
                <a:gd name="T30" fmla="*/ 27 w 61"/>
                <a:gd name="T31" fmla="*/ 211 h 349"/>
                <a:gd name="T32" fmla="*/ 23 w 61"/>
                <a:gd name="T33" fmla="*/ 75 h 349"/>
                <a:gd name="T34" fmla="*/ 5 w 61"/>
                <a:gd name="T35" fmla="*/ 215 h 349"/>
                <a:gd name="T36" fmla="*/ 5 w 61"/>
                <a:gd name="T37" fmla="*/ 11 h 349"/>
                <a:gd name="T38" fmla="*/ 17 w 61"/>
                <a:gd name="T39" fmla="*/ 8 h 349"/>
                <a:gd name="T40" fmla="*/ 20 w 61"/>
                <a:gd name="T41" fmla="*/ 135 h 349"/>
                <a:gd name="T42" fmla="*/ 20 w 61"/>
                <a:gd name="T43" fmla="*/ 265 h 349"/>
                <a:gd name="T44" fmla="*/ 7 w 61"/>
                <a:gd name="T45" fmla="*/ 265 h 349"/>
                <a:gd name="T46" fmla="*/ 32 w 61"/>
                <a:gd name="T47" fmla="*/ 340 h 349"/>
                <a:gd name="T48" fmla="*/ 39 w 61"/>
                <a:gd name="T49" fmla="*/ 324 h 349"/>
                <a:gd name="T50" fmla="*/ 41 w 61"/>
                <a:gd name="T51" fmla="*/ 319 h 349"/>
                <a:gd name="T52" fmla="*/ 25 w 61"/>
                <a:gd name="T53" fmla="*/ 320 h 349"/>
                <a:gd name="T54" fmla="*/ 8 w 61"/>
                <a:gd name="T55" fmla="*/ 276 h 349"/>
                <a:gd name="T56" fmla="*/ 10 w 61"/>
                <a:gd name="T57" fmla="*/ 269 h 349"/>
                <a:gd name="T58" fmla="*/ 20 w 61"/>
                <a:gd name="T59" fmla="*/ 275 h 349"/>
                <a:gd name="T60" fmla="*/ 20 w 61"/>
                <a:gd name="T61" fmla="*/ 278 h 349"/>
                <a:gd name="T62" fmla="*/ 21 w 61"/>
                <a:gd name="T63" fmla="*/ 286 h 349"/>
                <a:gd name="T64" fmla="*/ 21 w 61"/>
                <a:gd name="T65" fmla="*/ 286 h 349"/>
                <a:gd name="T66" fmla="*/ 30 w 61"/>
                <a:gd name="T67" fmla="*/ 268 h 349"/>
                <a:gd name="T68" fmla="*/ 41 w 61"/>
                <a:gd name="T69" fmla="*/ 288 h 349"/>
                <a:gd name="T70" fmla="*/ 46 w 61"/>
                <a:gd name="T71" fmla="*/ 278 h 349"/>
                <a:gd name="T72" fmla="*/ 41 w 61"/>
                <a:gd name="T73" fmla="*/ 319 h 349"/>
                <a:gd name="T74" fmla="*/ 49 w 61"/>
                <a:gd name="T75" fmla="*/ 267 h 349"/>
                <a:gd name="T76" fmla="*/ 43 w 61"/>
                <a:gd name="T77" fmla="*/ 212 h 349"/>
                <a:gd name="T78" fmla="*/ 42 w 61"/>
                <a:gd name="T79" fmla="*/ 9 h 349"/>
                <a:gd name="T80" fmla="*/ 51 w 61"/>
                <a:gd name="T81" fmla="*/ 69 h 349"/>
                <a:gd name="T82" fmla="*/ 55 w 61"/>
                <a:gd name="T83" fmla="*/ 20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" h="349">
                  <a:moveTo>
                    <a:pt x="58" y="130"/>
                  </a:moveTo>
                  <a:cubicBezTo>
                    <a:pt x="57" y="107"/>
                    <a:pt x="56" y="83"/>
                    <a:pt x="56" y="60"/>
                  </a:cubicBezTo>
                  <a:cubicBezTo>
                    <a:pt x="56" y="43"/>
                    <a:pt x="60" y="25"/>
                    <a:pt x="53" y="8"/>
                  </a:cubicBezTo>
                  <a:cubicBezTo>
                    <a:pt x="54" y="7"/>
                    <a:pt x="53" y="5"/>
                    <a:pt x="51" y="4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1" y="4"/>
                    <a:pt x="50" y="4"/>
                    <a:pt x="50" y="4"/>
                  </a:cubicBezTo>
                  <a:cubicBezTo>
                    <a:pt x="35" y="4"/>
                    <a:pt x="18" y="0"/>
                    <a:pt x="3" y="6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1" y="9"/>
                    <a:pt x="0" y="9"/>
                    <a:pt x="0" y="11"/>
                  </a:cubicBezTo>
                  <a:cubicBezTo>
                    <a:pt x="0" y="55"/>
                    <a:pt x="0" y="99"/>
                    <a:pt x="0" y="143"/>
                  </a:cubicBezTo>
                  <a:cubicBezTo>
                    <a:pt x="0" y="166"/>
                    <a:pt x="0" y="189"/>
                    <a:pt x="0" y="211"/>
                  </a:cubicBezTo>
                  <a:cubicBezTo>
                    <a:pt x="0" y="233"/>
                    <a:pt x="2" y="254"/>
                    <a:pt x="2" y="27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2" y="276"/>
                    <a:pt x="2" y="277"/>
                    <a:pt x="2" y="277"/>
                  </a:cubicBezTo>
                  <a:cubicBezTo>
                    <a:pt x="5" y="289"/>
                    <a:pt x="12" y="298"/>
                    <a:pt x="16" y="309"/>
                  </a:cubicBezTo>
                  <a:cubicBezTo>
                    <a:pt x="21" y="322"/>
                    <a:pt x="24" y="335"/>
                    <a:pt x="29" y="347"/>
                  </a:cubicBezTo>
                  <a:cubicBezTo>
                    <a:pt x="30" y="349"/>
                    <a:pt x="33" y="349"/>
                    <a:pt x="34" y="347"/>
                  </a:cubicBezTo>
                  <a:cubicBezTo>
                    <a:pt x="34" y="347"/>
                    <a:pt x="35" y="347"/>
                    <a:pt x="35" y="346"/>
                  </a:cubicBezTo>
                  <a:cubicBezTo>
                    <a:pt x="48" y="324"/>
                    <a:pt x="49" y="298"/>
                    <a:pt x="59" y="275"/>
                  </a:cubicBezTo>
                  <a:cubicBezTo>
                    <a:pt x="60" y="275"/>
                    <a:pt x="60" y="274"/>
                    <a:pt x="59" y="274"/>
                  </a:cubicBezTo>
                  <a:cubicBezTo>
                    <a:pt x="60" y="273"/>
                    <a:pt x="60" y="273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49"/>
                    <a:pt x="61" y="226"/>
                    <a:pt x="61" y="202"/>
                  </a:cubicBezTo>
                  <a:cubicBezTo>
                    <a:pt x="60" y="178"/>
                    <a:pt x="58" y="154"/>
                    <a:pt x="58" y="130"/>
                  </a:cubicBezTo>
                  <a:close/>
                  <a:moveTo>
                    <a:pt x="23" y="8"/>
                  </a:moveTo>
                  <a:cubicBezTo>
                    <a:pt x="27" y="8"/>
                    <a:pt x="32" y="8"/>
                    <a:pt x="37" y="9"/>
                  </a:cubicBezTo>
                  <a:cubicBezTo>
                    <a:pt x="37" y="54"/>
                    <a:pt x="38" y="99"/>
                    <a:pt x="39" y="144"/>
                  </a:cubicBezTo>
                  <a:cubicBezTo>
                    <a:pt x="39" y="166"/>
                    <a:pt x="38" y="189"/>
                    <a:pt x="38" y="212"/>
                  </a:cubicBezTo>
                  <a:cubicBezTo>
                    <a:pt x="37" y="230"/>
                    <a:pt x="40" y="248"/>
                    <a:pt x="41" y="266"/>
                  </a:cubicBezTo>
                  <a:cubicBezTo>
                    <a:pt x="39" y="264"/>
                    <a:pt x="36" y="262"/>
                    <a:pt x="32" y="262"/>
                  </a:cubicBezTo>
                  <a:cubicBezTo>
                    <a:pt x="29" y="262"/>
                    <a:pt x="27" y="264"/>
                    <a:pt x="25" y="266"/>
                  </a:cubicBezTo>
                  <a:cubicBezTo>
                    <a:pt x="26" y="248"/>
                    <a:pt x="27" y="229"/>
                    <a:pt x="27" y="211"/>
                  </a:cubicBezTo>
                  <a:cubicBezTo>
                    <a:pt x="27" y="188"/>
                    <a:pt x="26" y="165"/>
                    <a:pt x="25" y="142"/>
                  </a:cubicBezTo>
                  <a:cubicBezTo>
                    <a:pt x="25" y="120"/>
                    <a:pt x="25" y="98"/>
                    <a:pt x="23" y="75"/>
                  </a:cubicBezTo>
                  <a:cubicBezTo>
                    <a:pt x="20" y="53"/>
                    <a:pt x="18" y="30"/>
                    <a:pt x="23" y="8"/>
                  </a:cubicBezTo>
                  <a:close/>
                  <a:moveTo>
                    <a:pt x="5" y="215"/>
                  </a:moveTo>
                  <a:cubicBezTo>
                    <a:pt x="5" y="192"/>
                    <a:pt x="5" y="169"/>
                    <a:pt x="5" y="147"/>
                  </a:cubicBezTo>
                  <a:cubicBezTo>
                    <a:pt x="5" y="101"/>
                    <a:pt x="5" y="56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9" y="9"/>
                    <a:pt x="13" y="8"/>
                    <a:pt x="17" y="8"/>
                  </a:cubicBezTo>
                  <a:cubicBezTo>
                    <a:pt x="14" y="28"/>
                    <a:pt x="15" y="49"/>
                    <a:pt x="17" y="69"/>
                  </a:cubicBezTo>
                  <a:cubicBezTo>
                    <a:pt x="19" y="91"/>
                    <a:pt x="20" y="113"/>
                    <a:pt x="20" y="135"/>
                  </a:cubicBezTo>
                  <a:cubicBezTo>
                    <a:pt x="21" y="158"/>
                    <a:pt x="22" y="181"/>
                    <a:pt x="22" y="204"/>
                  </a:cubicBezTo>
                  <a:cubicBezTo>
                    <a:pt x="22" y="224"/>
                    <a:pt x="21" y="245"/>
                    <a:pt x="20" y="265"/>
                  </a:cubicBezTo>
                  <a:cubicBezTo>
                    <a:pt x="19" y="264"/>
                    <a:pt x="18" y="263"/>
                    <a:pt x="17" y="263"/>
                  </a:cubicBezTo>
                  <a:cubicBezTo>
                    <a:pt x="13" y="260"/>
                    <a:pt x="10" y="262"/>
                    <a:pt x="7" y="265"/>
                  </a:cubicBezTo>
                  <a:cubicBezTo>
                    <a:pt x="7" y="248"/>
                    <a:pt x="5" y="231"/>
                    <a:pt x="5" y="215"/>
                  </a:cubicBezTo>
                  <a:close/>
                  <a:moveTo>
                    <a:pt x="32" y="340"/>
                  </a:moveTo>
                  <a:cubicBezTo>
                    <a:pt x="30" y="335"/>
                    <a:pt x="28" y="330"/>
                    <a:pt x="27" y="325"/>
                  </a:cubicBezTo>
                  <a:cubicBezTo>
                    <a:pt x="31" y="324"/>
                    <a:pt x="35" y="324"/>
                    <a:pt x="39" y="324"/>
                  </a:cubicBezTo>
                  <a:cubicBezTo>
                    <a:pt x="37" y="330"/>
                    <a:pt x="35" y="335"/>
                    <a:pt x="32" y="340"/>
                  </a:cubicBezTo>
                  <a:close/>
                  <a:moveTo>
                    <a:pt x="41" y="319"/>
                  </a:moveTo>
                  <a:cubicBezTo>
                    <a:pt x="40" y="319"/>
                    <a:pt x="40" y="319"/>
                    <a:pt x="40" y="319"/>
                  </a:cubicBezTo>
                  <a:cubicBezTo>
                    <a:pt x="35" y="319"/>
                    <a:pt x="30" y="319"/>
                    <a:pt x="25" y="320"/>
                  </a:cubicBezTo>
                  <a:cubicBezTo>
                    <a:pt x="24" y="316"/>
                    <a:pt x="23" y="312"/>
                    <a:pt x="21" y="308"/>
                  </a:cubicBezTo>
                  <a:cubicBezTo>
                    <a:pt x="18" y="297"/>
                    <a:pt x="11" y="288"/>
                    <a:pt x="8" y="276"/>
                  </a:cubicBezTo>
                  <a:cubicBezTo>
                    <a:pt x="8" y="276"/>
                    <a:pt x="8" y="276"/>
                    <a:pt x="9" y="275"/>
                  </a:cubicBezTo>
                  <a:cubicBezTo>
                    <a:pt x="9" y="273"/>
                    <a:pt x="9" y="271"/>
                    <a:pt x="10" y="269"/>
                  </a:cubicBezTo>
                  <a:cubicBezTo>
                    <a:pt x="14" y="261"/>
                    <a:pt x="19" y="273"/>
                    <a:pt x="20" y="275"/>
                  </a:cubicBezTo>
                  <a:cubicBezTo>
                    <a:pt x="20" y="275"/>
                    <a:pt x="20" y="275"/>
                    <a:pt x="20" y="275"/>
                  </a:cubicBezTo>
                  <a:cubicBezTo>
                    <a:pt x="20" y="276"/>
                    <a:pt x="20" y="276"/>
                    <a:pt x="20" y="276"/>
                  </a:cubicBezTo>
                  <a:cubicBezTo>
                    <a:pt x="20" y="277"/>
                    <a:pt x="20" y="278"/>
                    <a:pt x="20" y="278"/>
                  </a:cubicBezTo>
                  <a:cubicBezTo>
                    <a:pt x="20" y="280"/>
                    <a:pt x="21" y="283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6"/>
                    <a:pt x="21" y="286"/>
                    <a:pt x="21" y="286"/>
                  </a:cubicBezTo>
                  <a:cubicBezTo>
                    <a:pt x="21" y="289"/>
                    <a:pt x="26" y="289"/>
                    <a:pt x="26" y="286"/>
                  </a:cubicBezTo>
                  <a:cubicBezTo>
                    <a:pt x="26" y="280"/>
                    <a:pt x="26" y="273"/>
                    <a:pt x="30" y="268"/>
                  </a:cubicBezTo>
                  <a:cubicBezTo>
                    <a:pt x="36" y="262"/>
                    <a:pt x="39" y="276"/>
                    <a:pt x="39" y="278"/>
                  </a:cubicBezTo>
                  <a:cubicBezTo>
                    <a:pt x="40" y="281"/>
                    <a:pt x="40" y="284"/>
                    <a:pt x="41" y="288"/>
                  </a:cubicBezTo>
                  <a:cubicBezTo>
                    <a:pt x="41" y="290"/>
                    <a:pt x="46" y="290"/>
                    <a:pt x="46" y="287"/>
                  </a:cubicBezTo>
                  <a:cubicBezTo>
                    <a:pt x="46" y="284"/>
                    <a:pt x="46" y="281"/>
                    <a:pt x="46" y="278"/>
                  </a:cubicBezTo>
                  <a:cubicBezTo>
                    <a:pt x="47" y="276"/>
                    <a:pt x="53" y="266"/>
                    <a:pt x="54" y="274"/>
                  </a:cubicBezTo>
                  <a:cubicBezTo>
                    <a:pt x="48" y="288"/>
                    <a:pt x="45" y="304"/>
                    <a:pt x="41" y="319"/>
                  </a:cubicBezTo>
                  <a:close/>
                  <a:moveTo>
                    <a:pt x="54" y="266"/>
                  </a:moveTo>
                  <a:cubicBezTo>
                    <a:pt x="53" y="265"/>
                    <a:pt x="51" y="265"/>
                    <a:pt x="49" y="267"/>
                  </a:cubicBezTo>
                  <a:cubicBezTo>
                    <a:pt x="48" y="267"/>
                    <a:pt x="47" y="268"/>
                    <a:pt x="46" y="269"/>
                  </a:cubicBezTo>
                  <a:cubicBezTo>
                    <a:pt x="46" y="250"/>
                    <a:pt x="42" y="231"/>
                    <a:pt x="43" y="212"/>
                  </a:cubicBezTo>
                  <a:cubicBezTo>
                    <a:pt x="44" y="189"/>
                    <a:pt x="44" y="166"/>
                    <a:pt x="44" y="144"/>
                  </a:cubicBezTo>
                  <a:cubicBezTo>
                    <a:pt x="44" y="99"/>
                    <a:pt x="42" y="54"/>
                    <a:pt x="42" y="9"/>
                  </a:cubicBezTo>
                  <a:cubicBezTo>
                    <a:pt x="44" y="9"/>
                    <a:pt x="46" y="10"/>
                    <a:pt x="48" y="10"/>
                  </a:cubicBezTo>
                  <a:cubicBezTo>
                    <a:pt x="56" y="27"/>
                    <a:pt x="51" y="50"/>
                    <a:pt x="51" y="69"/>
                  </a:cubicBezTo>
                  <a:cubicBezTo>
                    <a:pt x="52" y="92"/>
                    <a:pt x="52" y="114"/>
                    <a:pt x="53" y="136"/>
                  </a:cubicBezTo>
                  <a:cubicBezTo>
                    <a:pt x="53" y="159"/>
                    <a:pt x="55" y="182"/>
                    <a:pt x="55" y="206"/>
                  </a:cubicBezTo>
                  <a:cubicBezTo>
                    <a:pt x="56" y="226"/>
                    <a:pt x="55" y="246"/>
                    <a:pt x="54" y="2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5" name="Freeform 4078"/>
            <p:cNvSpPr>
              <a:spLocks noEditPoints="1"/>
            </p:cNvSpPr>
            <p:nvPr/>
          </p:nvSpPr>
          <p:spPr bwMode="auto">
            <a:xfrm>
              <a:off x="6956120" y="859354"/>
              <a:ext cx="383202" cy="352267"/>
            </a:xfrm>
            <a:custGeom>
              <a:avLst/>
              <a:gdLst>
                <a:gd name="T0" fmla="*/ 20 w 221"/>
                <a:gd name="T1" fmla="*/ 139 h 203"/>
                <a:gd name="T2" fmla="*/ 11 w 221"/>
                <a:gd name="T3" fmla="*/ 184 h 203"/>
                <a:gd name="T4" fmla="*/ 50 w 221"/>
                <a:gd name="T5" fmla="*/ 197 h 203"/>
                <a:gd name="T6" fmla="*/ 76 w 221"/>
                <a:gd name="T7" fmla="*/ 196 h 203"/>
                <a:gd name="T8" fmla="*/ 118 w 221"/>
                <a:gd name="T9" fmla="*/ 198 h 203"/>
                <a:gd name="T10" fmla="*/ 188 w 221"/>
                <a:gd name="T11" fmla="*/ 198 h 203"/>
                <a:gd name="T12" fmla="*/ 218 w 221"/>
                <a:gd name="T13" fmla="*/ 163 h 203"/>
                <a:gd name="T14" fmla="*/ 185 w 221"/>
                <a:gd name="T15" fmla="*/ 114 h 203"/>
                <a:gd name="T16" fmla="*/ 137 w 221"/>
                <a:gd name="T17" fmla="*/ 71 h 203"/>
                <a:gd name="T18" fmla="*/ 121 w 221"/>
                <a:gd name="T19" fmla="*/ 38 h 203"/>
                <a:gd name="T20" fmla="*/ 132 w 221"/>
                <a:gd name="T21" fmla="*/ 7 h 203"/>
                <a:gd name="T22" fmla="*/ 131 w 221"/>
                <a:gd name="T23" fmla="*/ 3 h 203"/>
                <a:gd name="T24" fmla="*/ 129 w 221"/>
                <a:gd name="T25" fmla="*/ 2 h 203"/>
                <a:gd name="T26" fmla="*/ 64 w 221"/>
                <a:gd name="T27" fmla="*/ 4 h 203"/>
                <a:gd name="T28" fmla="*/ 63 w 221"/>
                <a:gd name="T29" fmla="*/ 8 h 203"/>
                <a:gd name="T30" fmla="*/ 63 w 221"/>
                <a:gd name="T31" fmla="*/ 10 h 203"/>
                <a:gd name="T32" fmla="*/ 76 w 221"/>
                <a:gd name="T33" fmla="*/ 45 h 203"/>
                <a:gd name="T34" fmla="*/ 59 w 221"/>
                <a:gd name="T35" fmla="*/ 84 h 203"/>
                <a:gd name="T36" fmla="*/ 20 w 221"/>
                <a:gd name="T37" fmla="*/ 139 h 203"/>
                <a:gd name="T38" fmla="*/ 177 w 221"/>
                <a:gd name="T39" fmla="*/ 117 h 203"/>
                <a:gd name="T40" fmla="*/ 180 w 221"/>
                <a:gd name="T41" fmla="*/ 116 h 203"/>
                <a:gd name="T42" fmla="*/ 213 w 221"/>
                <a:gd name="T43" fmla="*/ 167 h 203"/>
                <a:gd name="T44" fmla="*/ 154 w 221"/>
                <a:gd name="T45" fmla="*/ 195 h 203"/>
                <a:gd name="T46" fmla="*/ 73 w 221"/>
                <a:gd name="T47" fmla="*/ 191 h 203"/>
                <a:gd name="T48" fmla="*/ 21 w 221"/>
                <a:gd name="T49" fmla="*/ 186 h 203"/>
                <a:gd name="T50" fmla="*/ 31 w 221"/>
                <a:gd name="T51" fmla="*/ 132 h 203"/>
                <a:gd name="T52" fmla="*/ 43 w 221"/>
                <a:gd name="T53" fmla="*/ 116 h 203"/>
                <a:gd name="T54" fmla="*/ 69 w 221"/>
                <a:gd name="T55" fmla="*/ 109 h 203"/>
                <a:gd name="T56" fmla="*/ 85 w 221"/>
                <a:gd name="T57" fmla="*/ 120 h 203"/>
                <a:gd name="T58" fmla="*/ 111 w 221"/>
                <a:gd name="T59" fmla="*/ 134 h 203"/>
                <a:gd name="T60" fmla="*/ 145 w 221"/>
                <a:gd name="T61" fmla="*/ 116 h 203"/>
                <a:gd name="T62" fmla="*/ 162 w 221"/>
                <a:gd name="T63" fmla="*/ 122 h 203"/>
                <a:gd name="T64" fmla="*/ 168 w 221"/>
                <a:gd name="T65" fmla="*/ 121 h 203"/>
                <a:gd name="T66" fmla="*/ 177 w 221"/>
                <a:gd name="T67" fmla="*/ 117 h 203"/>
                <a:gd name="T68" fmla="*/ 68 w 221"/>
                <a:gd name="T69" fmla="*/ 9 h 203"/>
                <a:gd name="T70" fmla="*/ 126 w 221"/>
                <a:gd name="T71" fmla="*/ 7 h 203"/>
                <a:gd name="T72" fmla="*/ 121 w 221"/>
                <a:gd name="T73" fmla="*/ 59 h 203"/>
                <a:gd name="T74" fmla="*/ 173 w 221"/>
                <a:gd name="T75" fmla="*/ 110 h 203"/>
                <a:gd name="T76" fmla="*/ 174 w 221"/>
                <a:gd name="T77" fmla="*/ 111 h 203"/>
                <a:gd name="T78" fmla="*/ 169 w 221"/>
                <a:gd name="T79" fmla="*/ 114 h 203"/>
                <a:gd name="T80" fmla="*/ 147 w 221"/>
                <a:gd name="T81" fmla="*/ 111 h 203"/>
                <a:gd name="T82" fmla="*/ 115 w 221"/>
                <a:gd name="T83" fmla="*/ 127 h 203"/>
                <a:gd name="T84" fmla="*/ 80 w 221"/>
                <a:gd name="T85" fmla="*/ 108 h 203"/>
                <a:gd name="T86" fmla="*/ 49 w 221"/>
                <a:gd name="T87" fmla="*/ 108 h 203"/>
                <a:gd name="T88" fmla="*/ 73 w 221"/>
                <a:gd name="T89" fmla="*/ 74 h 203"/>
                <a:gd name="T90" fmla="*/ 68 w 221"/>
                <a:gd name="T91" fmla="*/ 9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1" h="203">
                  <a:moveTo>
                    <a:pt x="20" y="139"/>
                  </a:moveTo>
                  <a:cubicBezTo>
                    <a:pt x="12" y="151"/>
                    <a:pt x="2" y="169"/>
                    <a:pt x="11" y="184"/>
                  </a:cubicBezTo>
                  <a:cubicBezTo>
                    <a:pt x="19" y="196"/>
                    <a:pt x="37" y="197"/>
                    <a:pt x="50" y="197"/>
                  </a:cubicBezTo>
                  <a:cubicBezTo>
                    <a:pt x="59" y="197"/>
                    <a:pt x="67" y="196"/>
                    <a:pt x="76" y="196"/>
                  </a:cubicBezTo>
                  <a:cubicBezTo>
                    <a:pt x="90" y="196"/>
                    <a:pt x="104" y="197"/>
                    <a:pt x="118" y="198"/>
                  </a:cubicBezTo>
                  <a:cubicBezTo>
                    <a:pt x="141" y="199"/>
                    <a:pt x="166" y="203"/>
                    <a:pt x="188" y="198"/>
                  </a:cubicBezTo>
                  <a:cubicBezTo>
                    <a:pt x="205" y="195"/>
                    <a:pt x="221" y="182"/>
                    <a:pt x="218" y="163"/>
                  </a:cubicBezTo>
                  <a:cubicBezTo>
                    <a:pt x="215" y="143"/>
                    <a:pt x="199" y="127"/>
                    <a:pt x="185" y="114"/>
                  </a:cubicBezTo>
                  <a:cubicBezTo>
                    <a:pt x="169" y="99"/>
                    <a:pt x="152" y="86"/>
                    <a:pt x="137" y="71"/>
                  </a:cubicBezTo>
                  <a:cubicBezTo>
                    <a:pt x="128" y="61"/>
                    <a:pt x="121" y="51"/>
                    <a:pt x="121" y="38"/>
                  </a:cubicBezTo>
                  <a:cubicBezTo>
                    <a:pt x="120" y="27"/>
                    <a:pt x="126" y="16"/>
                    <a:pt x="132" y="7"/>
                  </a:cubicBezTo>
                  <a:cubicBezTo>
                    <a:pt x="133" y="5"/>
                    <a:pt x="132" y="4"/>
                    <a:pt x="131" y="3"/>
                  </a:cubicBezTo>
                  <a:cubicBezTo>
                    <a:pt x="131" y="2"/>
                    <a:pt x="130" y="2"/>
                    <a:pt x="129" y="2"/>
                  </a:cubicBezTo>
                  <a:cubicBezTo>
                    <a:pt x="107" y="3"/>
                    <a:pt x="86" y="0"/>
                    <a:pt x="64" y="4"/>
                  </a:cubicBezTo>
                  <a:cubicBezTo>
                    <a:pt x="62" y="5"/>
                    <a:pt x="62" y="6"/>
                    <a:pt x="63" y="8"/>
                  </a:cubicBezTo>
                  <a:cubicBezTo>
                    <a:pt x="62" y="9"/>
                    <a:pt x="62" y="9"/>
                    <a:pt x="63" y="10"/>
                  </a:cubicBezTo>
                  <a:cubicBezTo>
                    <a:pt x="69" y="21"/>
                    <a:pt x="75" y="32"/>
                    <a:pt x="76" y="45"/>
                  </a:cubicBezTo>
                  <a:cubicBezTo>
                    <a:pt x="77" y="60"/>
                    <a:pt x="68" y="73"/>
                    <a:pt x="59" y="84"/>
                  </a:cubicBezTo>
                  <a:cubicBezTo>
                    <a:pt x="46" y="102"/>
                    <a:pt x="32" y="120"/>
                    <a:pt x="20" y="139"/>
                  </a:cubicBezTo>
                  <a:close/>
                  <a:moveTo>
                    <a:pt x="177" y="117"/>
                  </a:moveTo>
                  <a:cubicBezTo>
                    <a:pt x="178" y="117"/>
                    <a:pt x="179" y="117"/>
                    <a:pt x="180" y="116"/>
                  </a:cubicBezTo>
                  <a:cubicBezTo>
                    <a:pt x="195" y="129"/>
                    <a:pt x="212" y="147"/>
                    <a:pt x="213" y="167"/>
                  </a:cubicBezTo>
                  <a:cubicBezTo>
                    <a:pt x="216" y="196"/>
                    <a:pt x="173" y="196"/>
                    <a:pt x="154" y="195"/>
                  </a:cubicBezTo>
                  <a:cubicBezTo>
                    <a:pt x="127" y="194"/>
                    <a:pt x="100" y="190"/>
                    <a:pt x="73" y="191"/>
                  </a:cubicBezTo>
                  <a:cubicBezTo>
                    <a:pt x="56" y="192"/>
                    <a:pt x="36" y="195"/>
                    <a:pt x="21" y="186"/>
                  </a:cubicBezTo>
                  <a:cubicBezTo>
                    <a:pt x="0" y="174"/>
                    <a:pt x="22" y="144"/>
                    <a:pt x="31" y="132"/>
                  </a:cubicBezTo>
                  <a:cubicBezTo>
                    <a:pt x="35" y="126"/>
                    <a:pt x="39" y="121"/>
                    <a:pt x="43" y="116"/>
                  </a:cubicBezTo>
                  <a:cubicBezTo>
                    <a:pt x="51" y="112"/>
                    <a:pt x="59" y="107"/>
                    <a:pt x="69" y="109"/>
                  </a:cubicBezTo>
                  <a:cubicBezTo>
                    <a:pt x="76" y="110"/>
                    <a:pt x="81" y="116"/>
                    <a:pt x="85" y="120"/>
                  </a:cubicBezTo>
                  <a:cubicBezTo>
                    <a:pt x="92" y="129"/>
                    <a:pt x="99" y="136"/>
                    <a:pt x="111" y="134"/>
                  </a:cubicBezTo>
                  <a:cubicBezTo>
                    <a:pt x="125" y="131"/>
                    <a:pt x="130" y="114"/>
                    <a:pt x="145" y="116"/>
                  </a:cubicBezTo>
                  <a:cubicBezTo>
                    <a:pt x="151" y="117"/>
                    <a:pt x="156" y="121"/>
                    <a:pt x="162" y="122"/>
                  </a:cubicBezTo>
                  <a:cubicBezTo>
                    <a:pt x="164" y="122"/>
                    <a:pt x="166" y="122"/>
                    <a:pt x="168" y="121"/>
                  </a:cubicBezTo>
                  <a:cubicBezTo>
                    <a:pt x="170" y="120"/>
                    <a:pt x="175" y="116"/>
                    <a:pt x="177" y="117"/>
                  </a:cubicBezTo>
                  <a:close/>
                  <a:moveTo>
                    <a:pt x="68" y="9"/>
                  </a:moveTo>
                  <a:cubicBezTo>
                    <a:pt x="87" y="6"/>
                    <a:pt x="106" y="8"/>
                    <a:pt x="126" y="7"/>
                  </a:cubicBezTo>
                  <a:cubicBezTo>
                    <a:pt x="116" y="24"/>
                    <a:pt x="112" y="41"/>
                    <a:pt x="121" y="59"/>
                  </a:cubicBezTo>
                  <a:cubicBezTo>
                    <a:pt x="132" y="80"/>
                    <a:pt x="155" y="95"/>
                    <a:pt x="173" y="110"/>
                  </a:cubicBezTo>
                  <a:cubicBezTo>
                    <a:pt x="173" y="110"/>
                    <a:pt x="174" y="111"/>
                    <a:pt x="174" y="111"/>
                  </a:cubicBezTo>
                  <a:cubicBezTo>
                    <a:pt x="173" y="111"/>
                    <a:pt x="171" y="112"/>
                    <a:pt x="169" y="114"/>
                  </a:cubicBezTo>
                  <a:cubicBezTo>
                    <a:pt x="163" y="120"/>
                    <a:pt x="153" y="112"/>
                    <a:pt x="147" y="111"/>
                  </a:cubicBezTo>
                  <a:cubicBezTo>
                    <a:pt x="133" y="107"/>
                    <a:pt x="125" y="120"/>
                    <a:pt x="115" y="127"/>
                  </a:cubicBezTo>
                  <a:cubicBezTo>
                    <a:pt x="99" y="136"/>
                    <a:pt x="90" y="116"/>
                    <a:pt x="80" y="108"/>
                  </a:cubicBezTo>
                  <a:cubicBezTo>
                    <a:pt x="69" y="101"/>
                    <a:pt x="59" y="103"/>
                    <a:pt x="49" y="108"/>
                  </a:cubicBezTo>
                  <a:cubicBezTo>
                    <a:pt x="57" y="96"/>
                    <a:pt x="65" y="85"/>
                    <a:pt x="73" y="74"/>
                  </a:cubicBezTo>
                  <a:cubicBezTo>
                    <a:pt x="87" y="53"/>
                    <a:pt x="80" y="29"/>
                    <a:pt x="68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6" name="Freeform 4080"/>
            <p:cNvSpPr>
              <a:spLocks noEditPoints="1"/>
            </p:cNvSpPr>
            <p:nvPr/>
          </p:nvSpPr>
          <p:spPr bwMode="auto">
            <a:xfrm>
              <a:off x="6437201" y="674739"/>
              <a:ext cx="447069" cy="500957"/>
            </a:xfrm>
            <a:custGeom>
              <a:avLst/>
              <a:gdLst>
                <a:gd name="T0" fmla="*/ 235 w 258"/>
                <a:gd name="T1" fmla="*/ 227 h 288"/>
                <a:gd name="T2" fmla="*/ 245 w 258"/>
                <a:gd name="T3" fmla="*/ 182 h 288"/>
                <a:gd name="T4" fmla="*/ 250 w 258"/>
                <a:gd name="T5" fmla="*/ 114 h 288"/>
                <a:gd name="T6" fmla="*/ 225 w 258"/>
                <a:gd name="T7" fmla="*/ 77 h 288"/>
                <a:gd name="T8" fmla="*/ 171 w 258"/>
                <a:gd name="T9" fmla="*/ 71 h 288"/>
                <a:gd name="T10" fmla="*/ 132 w 258"/>
                <a:gd name="T11" fmla="*/ 18 h 288"/>
                <a:gd name="T12" fmla="*/ 96 w 258"/>
                <a:gd name="T13" fmla="*/ 87 h 288"/>
                <a:gd name="T14" fmla="*/ 28 w 258"/>
                <a:gd name="T15" fmla="*/ 79 h 288"/>
                <a:gd name="T16" fmla="*/ 55 w 258"/>
                <a:gd name="T17" fmla="*/ 153 h 288"/>
                <a:gd name="T18" fmla="*/ 17 w 258"/>
                <a:gd name="T19" fmla="*/ 198 h 288"/>
                <a:gd name="T20" fmla="*/ 46 w 258"/>
                <a:gd name="T21" fmla="*/ 227 h 288"/>
                <a:gd name="T22" fmla="*/ 98 w 258"/>
                <a:gd name="T23" fmla="*/ 224 h 288"/>
                <a:gd name="T24" fmla="*/ 137 w 258"/>
                <a:gd name="T25" fmla="*/ 287 h 288"/>
                <a:gd name="T26" fmla="*/ 174 w 258"/>
                <a:gd name="T27" fmla="*/ 217 h 288"/>
                <a:gd name="T28" fmla="*/ 55 w 258"/>
                <a:gd name="T29" fmla="*/ 145 h 288"/>
                <a:gd name="T30" fmla="*/ 94 w 258"/>
                <a:gd name="T31" fmla="*/ 92 h 288"/>
                <a:gd name="T32" fmla="*/ 92 w 258"/>
                <a:gd name="T33" fmla="*/ 126 h 288"/>
                <a:gd name="T34" fmla="*/ 55 w 258"/>
                <a:gd name="T35" fmla="*/ 145 h 288"/>
                <a:gd name="T36" fmla="*/ 64 w 258"/>
                <a:gd name="T37" fmla="*/ 152 h 288"/>
                <a:gd name="T38" fmla="*/ 91 w 258"/>
                <a:gd name="T39" fmla="*/ 132 h 288"/>
                <a:gd name="T40" fmla="*/ 92 w 258"/>
                <a:gd name="T41" fmla="*/ 172 h 288"/>
                <a:gd name="T42" fmla="*/ 29 w 258"/>
                <a:gd name="T43" fmla="*/ 220 h 288"/>
                <a:gd name="T44" fmla="*/ 92 w 258"/>
                <a:gd name="T45" fmla="*/ 178 h 288"/>
                <a:gd name="T46" fmla="*/ 81 w 258"/>
                <a:gd name="T47" fmla="*/ 217 h 288"/>
                <a:gd name="T48" fmla="*/ 251 w 258"/>
                <a:gd name="T49" fmla="*/ 205 h 288"/>
                <a:gd name="T50" fmla="*/ 177 w 258"/>
                <a:gd name="T51" fmla="*/ 213 h 288"/>
                <a:gd name="T52" fmla="*/ 179 w 258"/>
                <a:gd name="T53" fmla="*/ 178 h 288"/>
                <a:gd name="T54" fmla="*/ 225 w 258"/>
                <a:gd name="T55" fmla="*/ 168 h 288"/>
                <a:gd name="T56" fmla="*/ 179 w 258"/>
                <a:gd name="T57" fmla="*/ 132 h 288"/>
                <a:gd name="T58" fmla="*/ 179 w 258"/>
                <a:gd name="T59" fmla="*/ 172 h 288"/>
                <a:gd name="T60" fmla="*/ 202 w 258"/>
                <a:gd name="T61" fmla="*/ 85 h 288"/>
                <a:gd name="T62" fmla="*/ 239 w 258"/>
                <a:gd name="T63" fmla="*/ 121 h 288"/>
                <a:gd name="T64" fmla="*/ 179 w 258"/>
                <a:gd name="T65" fmla="*/ 126 h 288"/>
                <a:gd name="T66" fmla="*/ 202 w 258"/>
                <a:gd name="T67" fmla="*/ 85 h 288"/>
                <a:gd name="T68" fmla="*/ 141 w 258"/>
                <a:gd name="T69" fmla="*/ 105 h 288"/>
                <a:gd name="T70" fmla="*/ 174 w 258"/>
                <a:gd name="T71" fmla="*/ 123 h 288"/>
                <a:gd name="T72" fmla="*/ 123 w 258"/>
                <a:gd name="T73" fmla="*/ 29 h 288"/>
                <a:gd name="T74" fmla="*/ 169 w 258"/>
                <a:gd name="T75" fmla="*/ 89 h 288"/>
                <a:gd name="T76" fmla="*/ 135 w 258"/>
                <a:gd name="T77" fmla="*/ 103 h 288"/>
                <a:gd name="T78" fmla="*/ 104 w 258"/>
                <a:gd name="T79" fmla="*/ 77 h 288"/>
                <a:gd name="T80" fmla="*/ 130 w 258"/>
                <a:gd name="T81" fmla="*/ 105 h 288"/>
                <a:gd name="T82" fmla="*/ 97 w 258"/>
                <a:gd name="T83" fmla="*/ 123 h 288"/>
                <a:gd name="T84" fmla="*/ 96 w 258"/>
                <a:gd name="T85" fmla="*/ 152 h 288"/>
                <a:gd name="T86" fmla="*/ 135 w 258"/>
                <a:gd name="T87" fmla="*/ 108 h 288"/>
                <a:gd name="T88" fmla="*/ 174 w 258"/>
                <a:gd name="T89" fmla="*/ 175 h 288"/>
                <a:gd name="T90" fmla="*/ 135 w 258"/>
                <a:gd name="T91" fmla="*/ 196 h 288"/>
                <a:gd name="T92" fmla="*/ 97 w 258"/>
                <a:gd name="T93" fmla="*/ 175 h 288"/>
                <a:gd name="T94" fmla="*/ 97 w 258"/>
                <a:gd name="T95" fmla="*/ 182 h 288"/>
                <a:gd name="T96" fmla="*/ 129 w 258"/>
                <a:gd name="T97" fmla="*/ 199 h 288"/>
                <a:gd name="T98" fmla="*/ 97 w 258"/>
                <a:gd name="T99" fmla="*/ 182 h 288"/>
                <a:gd name="T100" fmla="*/ 144 w 258"/>
                <a:gd name="T101" fmla="*/ 278 h 288"/>
                <a:gd name="T102" fmla="*/ 102 w 258"/>
                <a:gd name="T103" fmla="*/ 220 h 288"/>
                <a:gd name="T104" fmla="*/ 136 w 258"/>
                <a:gd name="T105" fmla="*/ 202 h 288"/>
                <a:gd name="T106" fmla="*/ 165 w 258"/>
                <a:gd name="T107" fmla="*/ 235 h 288"/>
                <a:gd name="T108" fmla="*/ 141 w 258"/>
                <a:gd name="T109" fmla="*/ 199 h 288"/>
                <a:gd name="T110" fmla="*/ 174 w 258"/>
                <a:gd name="T111" fmla="*/ 18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8" h="288">
                  <a:moveTo>
                    <a:pt x="183" y="220"/>
                  </a:moveTo>
                  <a:cubicBezTo>
                    <a:pt x="200" y="225"/>
                    <a:pt x="218" y="229"/>
                    <a:pt x="235" y="227"/>
                  </a:cubicBezTo>
                  <a:cubicBezTo>
                    <a:pt x="244" y="226"/>
                    <a:pt x="253" y="221"/>
                    <a:pt x="256" y="212"/>
                  </a:cubicBezTo>
                  <a:cubicBezTo>
                    <a:pt x="258" y="201"/>
                    <a:pt x="251" y="190"/>
                    <a:pt x="245" y="182"/>
                  </a:cubicBezTo>
                  <a:cubicBezTo>
                    <a:pt x="236" y="171"/>
                    <a:pt x="227" y="161"/>
                    <a:pt x="216" y="152"/>
                  </a:cubicBezTo>
                  <a:cubicBezTo>
                    <a:pt x="229" y="141"/>
                    <a:pt x="242" y="129"/>
                    <a:pt x="250" y="114"/>
                  </a:cubicBezTo>
                  <a:cubicBezTo>
                    <a:pt x="255" y="106"/>
                    <a:pt x="258" y="96"/>
                    <a:pt x="253" y="87"/>
                  </a:cubicBezTo>
                  <a:cubicBezTo>
                    <a:pt x="248" y="78"/>
                    <a:pt x="234" y="77"/>
                    <a:pt x="225" y="77"/>
                  </a:cubicBezTo>
                  <a:cubicBezTo>
                    <a:pt x="208" y="77"/>
                    <a:pt x="190" y="82"/>
                    <a:pt x="174" y="87"/>
                  </a:cubicBezTo>
                  <a:cubicBezTo>
                    <a:pt x="173" y="82"/>
                    <a:pt x="172" y="76"/>
                    <a:pt x="171" y="71"/>
                  </a:cubicBezTo>
                  <a:cubicBezTo>
                    <a:pt x="167" y="56"/>
                    <a:pt x="162" y="40"/>
                    <a:pt x="153" y="28"/>
                  </a:cubicBezTo>
                  <a:cubicBezTo>
                    <a:pt x="147" y="21"/>
                    <a:pt x="140" y="16"/>
                    <a:pt x="132" y="18"/>
                  </a:cubicBezTo>
                  <a:cubicBezTo>
                    <a:pt x="122" y="20"/>
                    <a:pt x="116" y="30"/>
                    <a:pt x="111" y="38"/>
                  </a:cubicBezTo>
                  <a:cubicBezTo>
                    <a:pt x="104" y="53"/>
                    <a:pt x="99" y="70"/>
                    <a:pt x="96" y="87"/>
                  </a:cubicBezTo>
                  <a:cubicBezTo>
                    <a:pt x="88" y="84"/>
                    <a:pt x="80" y="82"/>
                    <a:pt x="72" y="81"/>
                  </a:cubicBezTo>
                  <a:cubicBezTo>
                    <a:pt x="58" y="77"/>
                    <a:pt x="42" y="75"/>
                    <a:pt x="28" y="79"/>
                  </a:cubicBezTo>
                  <a:cubicBezTo>
                    <a:pt x="6" y="87"/>
                    <a:pt x="16" y="110"/>
                    <a:pt x="26" y="123"/>
                  </a:cubicBezTo>
                  <a:cubicBezTo>
                    <a:pt x="34" y="134"/>
                    <a:pt x="44" y="144"/>
                    <a:pt x="55" y="153"/>
                  </a:cubicBezTo>
                  <a:cubicBezTo>
                    <a:pt x="51" y="156"/>
                    <a:pt x="47" y="159"/>
                    <a:pt x="44" y="162"/>
                  </a:cubicBezTo>
                  <a:cubicBezTo>
                    <a:pt x="33" y="172"/>
                    <a:pt x="22" y="184"/>
                    <a:pt x="17" y="198"/>
                  </a:cubicBezTo>
                  <a:cubicBezTo>
                    <a:pt x="14" y="205"/>
                    <a:pt x="14" y="213"/>
                    <a:pt x="19" y="219"/>
                  </a:cubicBezTo>
                  <a:cubicBezTo>
                    <a:pt x="25" y="227"/>
                    <a:pt x="37" y="228"/>
                    <a:pt x="46" y="227"/>
                  </a:cubicBezTo>
                  <a:cubicBezTo>
                    <a:pt x="63" y="227"/>
                    <a:pt x="80" y="224"/>
                    <a:pt x="97" y="218"/>
                  </a:cubicBezTo>
                  <a:cubicBezTo>
                    <a:pt x="97" y="220"/>
                    <a:pt x="97" y="222"/>
                    <a:pt x="98" y="224"/>
                  </a:cubicBezTo>
                  <a:cubicBezTo>
                    <a:pt x="101" y="241"/>
                    <a:pt x="106" y="258"/>
                    <a:pt x="115" y="273"/>
                  </a:cubicBezTo>
                  <a:cubicBezTo>
                    <a:pt x="120" y="280"/>
                    <a:pt x="127" y="288"/>
                    <a:pt x="137" y="287"/>
                  </a:cubicBezTo>
                  <a:cubicBezTo>
                    <a:pt x="148" y="286"/>
                    <a:pt x="155" y="275"/>
                    <a:pt x="159" y="267"/>
                  </a:cubicBezTo>
                  <a:cubicBezTo>
                    <a:pt x="167" y="252"/>
                    <a:pt x="171" y="234"/>
                    <a:pt x="174" y="217"/>
                  </a:cubicBezTo>
                  <a:cubicBezTo>
                    <a:pt x="177" y="218"/>
                    <a:pt x="180" y="219"/>
                    <a:pt x="183" y="220"/>
                  </a:cubicBezTo>
                  <a:close/>
                  <a:moveTo>
                    <a:pt x="55" y="145"/>
                  </a:moveTo>
                  <a:cubicBezTo>
                    <a:pt x="42" y="134"/>
                    <a:pt x="28" y="121"/>
                    <a:pt x="22" y="106"/>
                  </a:cubicBezTo>
                  <a:cubicBezTo>
                    <a:pt x="6" y="68"/>
                    <a:pt x="80" y="87"/>
                    <a:pt x="94" y="92"/>
                  </a:cubicBezTo>
                  <a:cubicBezTo>
                    <a:pt x="94" y="92"/>
                    <a:pt x="94" y="92"/>
                    <a:pt x="95" y="92"/>
                  </a:cubicBezTo>
                  <a:cubicBezTo>
                    <a:pt x="93" y="104"/>
                    <a:pt x="92" y="115"/>
                    <a:pt x="92" y="126"/>
                  </a:cubicBezTo>
                  <a:cubicBezTo>
                    <a:pt x="80" y="133"/>
                    <a:pt x="70" y="141"/>
                    <a:pt x="59" y="149"/>
                  </a:cubicBezTo>
                  <a:cubicBezTo>
                    <a:pt x="58" y="148"/>
                    <a:pt x="56" y="146"/>
                    <a:pt x="55" y="145"/>
                  </a:cubicBezTo>
                  <a:close/>
                  <a:moveTo>
                    <a:pt x="92" y="172"/>
                  </a:moveTo>
                  <a:cubicBezTo>
                    <a:pt x="82" y="166"/>
                    <a:pt x="73" y="159"/>
                    <a:pt x="64" y="152"/>
                  </a:cubicBezTo>
                  <a:cubicBezTo>
                    <a:pt x="65" y="151"/>
                    <a:pt x="66" y="151"/>
                    <a:pt x="66" y="150"/>
                  </a:cubicBezTo>
                  <a:cubicBezTo>
                    <a:pt x="74" y="144"/>
                    <a:pt x="83" y="138"/>
                    <a:pt x="91" y="132"/>
                  </a:cubicBezTo>
                  <a:cubicBezTo>
                    <a:pt x="91" y="139"/>
                    <a:pt x="91" y="146"/>
                    <a:pt x="91" y="152"/>
                  </a:cubicBezTo>
                  <a:cubicBezTo>
                    <a:pt x="91" y="159"/>
                    <a:pt x="91" y="165"/>
                    <a:pt x="92" y="172"/>
                  </a:cubicBezTo>
                  <a:close/>
                  <a:moveTo>
                    <a:pt x="81" y="217"/>
                  </a:moveTo>
                  <a:cubicBezTo>
                    <a:pt x="65" y="221"/>
                    <a:pt x="46" y="225"/>
                    <a:pt x="29" y="220"/>
                  </a:cubicBezTo>
                  <a:cubicBezTo>
                    <a:pt x="0" y="210"/>
                    <a:pt x="40" y="172"/>
                    <a:pt x="59" y="156"/>
                  </a:cubicBezTo>
                  <a:cubicBezTo>
                    <a:pt x="69" y="164"/>
                    <a:pt x="81" y="172"/>
                    <a:pt x="92" y="178"/>
                  </a:cubicBezTo>
                  <a:cubicBezTo>
                    <a:pt x="93" y="190"/>
                    <a:pt x="94" y="201"/>
                    <a:pt x="96" y="212"/>
                  </a:cubicBezTo>
                  <a:cubicBezTo>
                    <a:pt x="91" y="214"/>
                    <a:pt x="86" y="215"/>
                    <a:pt x="81" y="217"/>
                  </a:cubicBezTo>
                  <a:close/>
                  <a:moveTo>
                    <a:pt x="225" y="168"/>
                  </a:moveTo>
                  <a:cubicBezTo>
                    <a:pt x="235" y="178"/>
                    <a:pt x="248" y="190"/>
                    <a:pt x="251" y="205"/>
                  </a:cubicBezTo>
                  <a:cubicBezTo>
                    <a:pt x="253" y="220"/>
                    <a:pt x="235" y="222"/>
                    <a:pt x="225" y="222"/>
                  </a:cubicBezTo>
                  <a:cubicBezTo>
                    <a:pt x="208" y="222"/>
                    <a:pt x="192" y="218"/>
                    <a:pt x="177" y="213"/>
                  </a:cubicBezTo>
                  <a:cubicBezTo>
                    <a:pt x="176" y="213"/>
                    <a:pt x="176" y="212"/>
                    <a:pt x="175" y="212"/>
                  </a:cubicBezTo>
                  <a:cubicBezTo>
                    <a:pt x="177" y="201"/>
                    <a:pt x="178" y="190"/>
                    <a:pt x="179" y="178"/>
                  </a:cubicBezTo>
                  <a:cubicBezTo>
                    <a:pt x="190" y="171"/>
                    <a:pt x="201" y="164"/>
                    <a:pt x="211" y="156"/>
                  </a:cubicBezTo>
                  <a:cubicBezTo>
                    <a:pt x="216" y="159"/>
                    <a:pt x="220" y="164"/>
                    <a:pt x="225" y="168"/>
                  </a:cubicBezTo>
                  <a:close/>
                  <a:moveTo>
                    <a:pt x="179" y="139"/>
                  </a:moveTo>
                  <a:cubicBezTo>
                    <a:pt x="179" y="137"/>
                    <a:pt x="179" y="135"/>
                    <a:pt x="179" y="132"/>
                  </a:cubicBezTo>
                  <a:cubicBezTo>
                    <a:pt x="189" y="138"/>
                    <a:pt x="198" y="145"/>
                    <a:pt x="207" y="153"/>
                  </a:cubicBezTo>
                  <a:cubicBezTo>
                    <a:pt x="198" y="160"/>
                    <a:pt x="189" y="166"/>
                    <a:pt x="179" y="172"/>
                  </a:cubicBezTo>
                  <a:cubicBezTo>
                    <a:pt x="180" y="161"/>
                    <a:pt x="180" y="150"/>
                    <a:pt x="179" y="139"/>
                  </a:cubicBezTo>
                  <a:close/>
                  <a:moveTo>
                    <a:pt x="202" y="85"/>
                  </a:moveTo>
                  <a:cubicBezTo>
                    <a:pt x="215" y="82"/>
                    <a:pt x="236" y="78"/>
                    <a:pt x="247" y="88"/>
                  </a:cubicBezTo>
                  <a:cubicBezTo>
                    <a:pt x="257" y="97"/>
                    <a:pt x="245" y="114"/>
                    <a:pt x="239" y="121"/>
                  </a:cubicBezTo>
                  <a:cubicBezTo>
                    <a:pt x="231" y="131"/>
                    <a:pt x="222" y="141"/>
                    <a:pt x="212" y="149"/>
                  </a:cubicBezTo>
                  <a:cubicBezTo>
                    <a:pt x="202" y="140"/>
                    <a:pt x="190" y="133"/>
                    <a:pt x="179" y="126"/>
                  </a:cubicBezTo>
                  <a:cubicBezTo>
                    <a:pt x="178" y="115"/>
                    <a:pt x="177" y="103"/>
                    <a:pt x="175" y="92"/>
                  </a:cubicBezTo>
                  <a:cubicBezTo>
                    <a:pt x="184" y="89"/>
                    <a:pt x="193" y="87"/>
                    <a:pt x="202" y="85"/>
                  </a:cubicBezTo>
                  <a:close/>
                  <a:moveTo>
                    <a:pt x="174" y="123"/>
                  </a:moveTo>
                  <a:cubicBezTo>
                    <a:pt x="163" y="116"/>
                    <a:pt x="152" y="111"/>
                    <a:pt x="141" y="105"/>
                  </a:cubicBezTo>
                  <a:cubicBezTo>
                    <a:pt x="150" y="101"/>
                    <a:pt x="160" y="97"/>
                    <a:pt x="170" y="94"/>
                  </a:cubicBezTo>
                  <a:cubicBezTo>
                    <a:pt x="172" y="103"/>
                    <a:pt x="173" y="113"/>
                    <a:pt x="174" y="123"/>
                  </a:cubicBezTo>
                  <a:close/>
                  <a:moveTo>
                    <a:pt x="104" y="77"/>
                  </a:moveTo>
                  <a:cubicBezTo>
                    <a:pt x="107" y="61"/>
                    <a:pt x="112" y="42"/>
                    <a:pt x="123" y="29"/>
                  </a:cubicBezTo>
                  <a:cubicBezTo>
                    <a:pt x="149" y="0"/>
                    <a:pt x="166" y="71"/>
                    <a:pt x="168" y="85"/>
                  </a:cubicBezTo>
                  <a:cubicBezTo>
                    <a:pt x="169" y="86"/>
                    <a:pt x="169" y="87"/>
                    <a:pt x="169" y="89"/>
                  </a:cubicBezTo>
                  <a:cubicBezTo>
                    <a:pt x="169" y="89"/>
                    <a:pt x="168" y="89"/>
                    <a:pt x="167" y="90"/>
                  </a:cubicBezTo>
                  <a:cubicBezTo>
                    <a:pt x="156" y="93"/>
                    <a:pt x="146" y="98"/>
                    <a:pt x="135" y="103"/>
                  </a:cubicBezTo>
                  <a:cubicBezTo>
                    <a:pt x="124" y="98"/>
                    <a:pt x="113" y="93"/>
                    <a:pt x="101" y="89"/>
                  </a:cubicBezTo>
                  <a:cubicBezTo>
                    <a:pt x="102" y="85"/>
                    <a:pt x="103" y="81"/>
                    <a:pt x="104" y="77"/>
                  </a:cubicBezTo>
                  <a:close/>
                  <a:moveTo>
                    <a:pt x="101" y="94"/>
                  </a:moveTo>
                  <a:cubicBezTo>
                    <a:pt x="110" y="97"/>
                    <a:pt x="120" y="101"/>
                    <a:pt x="130" y="105"/>
                  </a:cubicBezTo>
                  <a:cubicBezTo>
                    <a:pt x="119" y="111"/>
                    <a:pt x="108" y="117"/>
                    <a:pt x="98" y="123"/>
                  </a:cubicBezTo>
                  <a:cubicBezTo>
                    <a:pt x="98" y="123"/>
                    <a:pt x="97" y="123"/>
                    <a:pt x="97" y="123"/>
                  </a:cubicBezTo>
                  <a:cubicBezTo>
                    <a:pt x="98" y="113"/>
                    <a:pt x="99" y="104"/>
                    <a:pt x="101" y="94"/>
                  </a:cubicBezTo>
                  <a:close/>
                  <a:moveTo>
                    <a:pt x="96" y="152"/>
                  </a:moveTo>
                  <a:cubicBezTo>
                    <a:pt x="96" y="144"/>
                    <a:pt x="96" y="137"/>
                    <a:pt x="97" y="129"/>
                  </a:cubicBezTo>
                  <a:cubicBezTo>
                    <a:pt x="109" y="121"/>
                    <a:pt x="122" y="114"/>
                    <a:pt x="135" y="108"/>
                  </a:cubicBezTo>
                  <a:cubicBezTo>
                    <a:pt x="149" y="114"/>
                    <a:pt x="162" y="121"/>
                    <a:pt x="174" y="129"/>
                  </a:cubicBezTo>
                  <a:cubicBezTo>
                    <a:pt x="175" y="144"/>
                    <a:pt x="175" y="160"/>
                    <a:pt x="174" y="175"/>
                  </a:cubicBezTo>
                  <a:cubicBezTo>
                    <a:pt x="167" y="179"/>
                    <a:pt x="160" y="183"/>
                    <a:pt x="154" y="187"/>
                  </a:cubicBezTo>
                  <a:cubicBezTo>
                    <a:pt x="148" y="190"/>
                    <a:pt x="141" y="193"/>
                    <a:pt x="135" y="196"/>
                  </a:cubicBezTo>
                  <a:cubicBezTo>
                    <a:pt x="129" y="193"/>
                    <a:pt x="123" y="190"/>
                    <a:pt x="117" y="187"/>
                  </a:cubicBezTo>
                  <a:cubicBezTo>
                    <a:pt x="110" y="183"/>
                    <a:pt x="103" y="179"/>
                    <a:pt x="97" y="175"/>
                  </a:cubicBezTo>
                  <a:cubicBezTo>
                    <a:pt x="96" y="168"/>
                    <a:pt x="96" y="160"/>
                    <a:pt x="96" y="152"/>
                  </a:cubicBezTo>
                  <a:close/>
                  <a:moveTo>
                    <a:pt x="97" y="182"/>
                  </a:moveTo>
                  <a:cubicBezTo>
                    <a:pt x="103" y="185"/>
                    <a:pt x="109" y="188"/>
                    <a:pt x="114" y="191"/>
                  </a:cubicBezTo>
                  <a:cubicBezTo>
                    <a:pt x="119" y="194"/>
                    <a:pt x="124" y="196"/>
                    <a:pt x="129" y="199"/>
                  </a:cubicBezTo>
                  <a:cubicBezTo>
                    <a:pt x="120" y="203"/>
                    <a:pt x="110" y="207"/>
                    <a:pt x="100" y="210"/>
                  </a:cubicBezTo>
                  <a:cubicBezTo>
                    <a:pt x="99" y="201"/>
                    <a:pt x="98" y="191"/>
                    <a:pt x="97" y="182"/>
                  </a:cubicBezTo>
                  <a:close/>
                  <a:moveTo>
                    <a:pt x="165" y="235"/>
                  </a:moveTo>
                  <a:cubicBezTo>
                    <a:pt x="161" y="250"/>
                    <a:pt x="156" y="267"/>
                    <a:pt x="144" y="278"/>
                  </a:cubicBezTo>
                  <a:cubicBezTo>
                    <a:pt x="134" y="288"/>
                    <a:pt x="123" y="276"/>
                    <a:pt x="118" y="267"/>
                  </a:cubicBezTo>
                  <a:cubicBezTo>
                    <a:pt x="109" y="253"/>
                    <a:pt x="105" y="236"/>
                    <a:pt x="102" y="220"/>
                  </a:cubicBezTo>
                  <a:cubicBezTo>
                    <a:pt x="102" y="219"/>
                    <a:pt x="102" y="218"/>
                    <a:pt x="101" y="216"/>
                  </a:cubicBezTo>
                  <a:cubicBezTo>
                    <a:pt x="113" y="212"/>
                    <a:pt x="125" y="207"/>
                    <a:pt x="136" y="202"/>
                  </a:cubicBezTo>
                  <a:cubicBezTo>
                    <a:pt x="147" y="207"/>
                    <a:pt x="158" y="212"/>
                    <a:pt x="169" y="216"/>
                  </a:cubicBezTo>
                  <a:cubicBezTo>
                    <a:pt x="168" y="222"/>
                    <a:pt x="167" y="229"/>
                    <a:pt x="165" y="235"/>
                  </a:cubicBezTo>
                  <a:close/>
                  <a:moveTo>
                    <a:pt x="170" y="211"/>
                  </a:moveTo>
                  <a:cubicBezTo>
                    <a:pt x="160" y="207"/>
                    <a:pt x="151" y="203"/>
                    <a:pt x="141" y="199"/>
                  </a:cubicBezTo>
                  <a:cubicBezTo>
                    <a:pt x="147" y="196"/>
                    <a:pt x="151" y="194"/>
                    <a:pt x="156" y="191"/>
                  </a:cubicBezTo>
                  <a:cubicBezTo>
                    <a:pt x="162" y="188"/>
                    <a:pt x="168" y="185"/>
                    <a:pt x="174" y="181"/>
                  </a:cubicBezTo>
                  <a:cubicBezTo>
                    <a:pt x="173" y="191"/>
                    <a:pt x="172" y="201"/>
                    <a:pt x="170" y="2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7" name="Freeform 4083"/>
            <p:cNvSpPr>
              <a:spLocks noEditPoints="1"/>
            </p:cNvSpPr>
            <p:nvPr/>
          </p:nvSpPr>
          <p:spPr bwMode="auto">
            <a:xfrm>
              <a:off x="6026056" y="215694"/>
              <a:ext cx="690562" cy="144699"/>
            </a:xfrm>
            <a:custGeom>
              <a:avLst/>
              <a:gdLst>
                <a:gd name="T0" fmla="*/ 89 w 398"/>
                <a:gd name="T1" fmla="*/ 82 h 83"/>
                <a:gd name="T2" fmla="*/ 371 w 398"/>
                <a:gd name="T3" fmla="*/ 80 h 83"/>
                <a:gd name="T4" fmla="*/ 398 w 398"/>
                <a:gd name="T5" fmla="*/ 6 h 83"/>
                <a:gd name="T6" fmla="*/ 298 w 398"/>
                <a:gd name="T7" fmla="*/ 1 h 83"/>
                <a:gd name="T8" fmla="*/ 3 w 398"/>
                <a:gd name="T9" fmla="*/ 3 h 83"/>
                <a:gd name="T10" fmla="*/ 3 w 398"/>
                <a:gd name="T11" fmla="*/ 79 h 83"/>
                <a:gd name="T12" fmla="*/ 198 w 398"/>
                <a:gd name="T13" fmla="*/ 9 h 83"/>
                <a:gd name="T14" fmla="*/ 393 w 398"/>
                <a:gd name="T15" fmla="*/ 6 h 83"/>
                <a:gd name="T16" fmla="*/ 384 w 398"/>
                <a:gd name="T17" fmla="*/ 74 h 83"/>
                <a:gd name="T18" fmla="*/ 378 w 398"/>
                <a:gd name="T19" fmla="*/ 74 h 83"/>
                <a:gd name="T20" fmla="*/ 369 w 398"/>
                <a:gd name="T21" fmla="*/ 75 h 83"/>
                <a:gd name="T22" fmla="*/ 363 w 398"/>
                <a:gd name="T23" fmla="*/ 42 h 83"/>
                <a:gd name="T24" fmla="*/ 353 w 398"/>
                <a:gd name="T25" fmla="*/ 76 h 83"/>
                <a:gd name="T26" fmla="*/ 348 w 398"/>
                <a:gd name="T27" fmla="*/ 76 h 83"/>
                <a:gd name="T28" fmla="*/ 337 w 398"/>
                <a:gd name="T29" fmla="*/ 41 h 83"/>
                <a:gd name="T30" fmla="*/ 311 w 398"/>
                <a:gd name="T31" fmla="*/ 77 h 83"/>
                <a:gd name="T32" fmla="*/ 306 w 398"/>
                <a:gd name="T33" fmla="*/ 41 h 83"/>
                <a:gd name="T34" fmla="*/ 294 w 398"/>
                <a:gd name="T35" fmla="*/ 77 h 83"/>
                <a:gd name="T36" fmla="*/ 289 w 398"/>
                <a:gd name="T37" fmla="*/ 50 h 83"/>
                <a:gd name="T38" fmla="*/ 282 w 398"/>
                <a:gd name="T39" fmla="*/ 77 h 83"/>
                <a:gd name="T40" fmla="*/ 275 w 398"/>
                <a:gd name="T41" fmla="*/ 40 h 83"/>
                <a:gd name="T42" fmla="*/ 262 w 398"/>
                <a:gd name="T43" fmla="*/ 77 h 83"/>
                <a:gd name="T44" fmla="*/ 257 w 398"/>
                <a:gd name="T45" fmla="*/ 77 h 83"/>
                <a:gd name="T46" fmla="*/ 251 w 398"/>
                <a:gd name="T47" fmla="*/ 58 h 83"/>
                <a:gd name="T48" fmla="*/ 246 w 398"/>
                <a:gd name="T49" fmla="*/ 58 h 83"/>
                <a:gd name="T50" fmla="*/ 235 w 398"/>
                <a:gd name="T51" fmla="*/ 77 h 83"/>
                <a:gd name="T52" fmla="*/ 230 w 398"/>
                <a:gd name="T53" fmla="*/ 77 h 83"/>
                <a:gd name="T54" fmla="*/ 221 w 398"/>
                <a:gd name="T55" fmla="*/ 42 h 83"/>
                <a:gd name="T56" fmla="*/ 215 w 398"/>
                <a:gd name="T57" fmla="*/ 77 h 83"/>
                <a:gd name="T58" fmla="*/ 201 w 398"/>
                <a:gd name="T59" fmla="*/ 46 h 83"/>
                <a:gd name="T60" fmla="*/ 194 w 398"/>
                <a:gd name="T61" fmla="*/ 77 h 83"/>
                <a:gd name="T62" fmla="*/ 185 w 398"/>
                <a:gd name="T63" fmla="*/ 38 h 83"/>
                <a:gd name="T64" fmla="*/ 178 w 398"/>
                <a:gd name="T65" fmla="*/ 77 h 83"/>
                <a:gd name="T66" fmla="*/ 168 w 398"/>
                <a:gd name="T67" fmla="*/ 46 h 83"/>
                <a:gd name="T68" fmla="*/ 164 w 398"/>
                <a:gd name="T69" fmla="*/ 77 h 83"/>
                <a:gd name="T70" fmla="*/ 153 w 398"/>
                <a:gd name="T71" fmla="*/ 43 h 83"/>
                <a:gd name="T72" fmla="*/ 145 w 398"/>
                <a:gd name="T73" fmla="*/ 77 h 83"/>
                <a:gd name="T74" fmla="*/ 138 w 398"/>
                <a:gd name="T75" fmla="*/ 45 h 83"/>
                <a:gd name="T76" fmla="*/ 132 w 398"/>
                <a:gd name="T77" fmla="*/ 77 h 83"/>
                <a:gd name="T78" fmla="*/ 120 w 398"/>
                <a:gd name="T79" fmla="*/ 45 h 83"/>
                <a:gd name="T80" fmla="*/ 115 w 398"/>
                <a:gd name="T81" fmla="*/ 77 h 83"/>
                <a:gd name="T82" fmla="*/ 104 w 398"/>
                <a:gd name="T83" fmla="*/ 38 h 83"/>
                <a:gd name="T84" fmla="*/ 84 w 398"/>
                <a:gd name="T85" fmla="*/ 76 h 83"/>
                <a:gd name="T86" fmla="*/ 78 w 398"/>
                <a:gd name="T87" fmla="*/ 76 h 83"/>
                <a:gd name="T88" fmla="*/ 64 w 398"/>
                <a:gd name="T89" fmla="*/ 45 h 83"/>
                <a:gd name="T90" fmla="*/ 46 w 398"/>
                <a:gd name="T91" fmla="*/ 76 h 83"/>
                <a:gd name="T92" fmla="*/ 41 w 398"/>
                <a:gd name="T93" fmla="*/ 76 h 83"/>
                <a:gd name="T94" fmla="*/ 20 w 398"/>
                <a:gd name="T95" fmla="*/ 45 h 83"/>
                <a:gd name="T96" fmla="*/ 6 w 398"/>
                <a:gd name="T97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8" h="83">
                  <a:moveTo>
                    <a:pt x="5" y="82"/>
                  </a:moveTo>
                  <a:cubicBezTo>
                    <a:pt x="6" y="82"/>
                    <a:pt x="6" y="83"/>
                    <a:pt x="7" y="83"/>
                  </a:cubicBezTo>
                  <a:cubicBezTo>
                    <a:pt x="34" y="79"/>
                    <a:pt x="62" y="81"/>
                    <a:pt x="89" y="82"/>
                  </a:cubicBezTo>
                  <a:cubicBezTo>
                    <a:pt x="118" y="82"/>
                    <a:pt x="146" y="82"/>
                    <a:pt x="175" y="82"/>
                  </a:cubicBezTo>
                  <a:cubicBezTo>
                    <a:pt x="226" y="82"/>
                    <a:pt x="276" y="82"/>
                    <a:pt x="326" y="82"/>
                  </a:cubicBezTo>
                  <a:cubicBezTo>
                    <a:pt x="341" y="81"/>
                    <a:pt x="356" y="81"/>
                    <a:pt x="371" y="80"/>
                  </a:cubicBezTo>
                  <a:cubicBezTo>
                    <a:pt x="378" y="80"/>
                    <a:pt x="385" y="80"/>
                    <a:pt x="392" y="79"/>
                  </a:cubicBezTo>
                  <a:cubicBezTo>
                    <a:pt x="393" y="80"/>
                    <a:pt x="396" y="79"/>
                    <a:pt x="396" y="77"/>
                  </a:cubicBezTo>
                  <a:cubicBezTo>
                    <a:pt x="396" y="53"/>
                    <a:pt x="398" y="30"/>
                    <a:pt x="398" y="6"/>
                  </a:cubicBezTo>
                  <a:cubicBezTo>
                    <a:pt x="398" y="5"/>
                    <a:pt x="398" y="5"/>
                    <a:pt x="397" y="4"/>
                  </a:cubicBezTo>
                  <a:cubicBezTo>
                    <a:pt x="398" y="3"/>
                    <a:pt x="397" y="1"/>
                    <a:pt x="395" y="1"/>
                  </a:cubicBezTo>
                  <a:cubicBezTo>
                    <a:pt x="363" y="1"/>
                    <a:pt x="330" y="0"/>
                    <a:pt x="298" y="1"/>
                  </a:cubicBezTo>
                  <a:cubicBezTo>
                    <a:pt x="266" y="2"/>
                    <a:pt x="234" y="5"/>
                    <a:pt x="202" y="4"/>
                  </a:cubicBezTo>
                  <a:cubicBezTo>
                    <a:pt x="169" y="3"/>
                    <a:pt x="137" y="1"/>
                    <a:pt x="104" y="1"/>
                  </a:cubicBezTo>
                  <a:cubicBezTo>
                    <a:pt x="70" y="2"/>
                    <a:pt x="37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4"/>
                    <a:pt x="0" y="5"/>
                  </a:cubicBezTo>
                  <a:cubicBezTo>
                    <a:pt x="1" y="30"/>
                    <a:pt x="3" y="55"/>
                    <a:pt x="3" y="79"/>
                  </a:cubicBezTo>
                  <a:cubicBezTo>
                    <a:pt x="3" y="81"/>
                    <a:pt x="4" y="81"/>
                    <a:pt x="5" y="82"/>
                  </a:cubicBezTo>
                  <a:close/>
                  <a:moveTo>
                    <a:pt x="101" y="6"/>
                  </a:moveTo>
                  <a:cubicBezTo>
                    <a:pt x="133" y="6"/>
                    <a:pt x="166" y="8"/>
                    <a:pt x="198" y="9"/>
                  </a:cubicBezTo>
                  <a:cubicBezTo>
                    <a:pt x="231" y="10"/>
                    <a:pt x="263" y="7"/>
                    <a:pt x="295" y="6"/>
                  </a:cubicBezTo>
                  <a:cubicBezTo>
                    <a:pt x="328" y="6"/>
                    <a:pt x="360" y="6"/>
                    <a:pt x="393" y="6"/>
                  </a:cubicBezTo>
                  <a:cubicBezTo>
                    <a:pt x="393" y="6"/>
                    <a:pt x="393" y="6"/>
                    <a:pt x="393" y="6"/>
                  </a:cubicBezTo>
                  <a:cubicBezTo>
                    <a:pt x="393" y="29"/>
                    <a:pt x="391" y="51"/>
                    <a:pt x="391" y="74"/>
                  </a:cubicBezTo>
                  <a:cubicBezTo>
                    <a:pt x="388" y="74"/>
                    <a:pt x="386" y="75"/>
                    <a:pt x="384" y="75"/>
                  </a:cubicBezTo>
                  <a:cubicBezTo>
                    <a:pt x="384" y="74"/>
                    <a:pt x="384" y="74"/>
                    <a:pt x="384" y="74"/>
                  </a:cubicBezTo>
                  <a:cubicBezTo>
                    <a:pt x="383" y="65"/>
                    <a:pt x="385" y="57"/>
                    <a:pt x="383" y="48"/>
                  </a:cubicBezTo>
                  <a:cubicBezTo>
                    <a:pt x="383" y="45"/>
                    <a:pt x="378" y="46"/>
                    <a:pt x="378" y="50"/>
                  </a:cubicBezTo>
                  <a:cubicBezTo>
                    <a:pt x="380" y="58"/>
                    <a:pt x="378" y="66"/>
                    <a:pt x="378" y="74"/>
                  </a:cubicBezTo>
                  <a:cubicBezTo>
                    <a:pt x="378" y="74"/>
                    <a:pt x="378" y="75"/>
                    <a:pt x="379" y="75"/>
                  </a:cubicBezTo>
                  <a:cubicBezTo>
                    <a:pt x="377" y="75"/>
                    <a:pt x="376" y="75"/>
                    <a:pt x="375" y="75"/>
                  </a:cubicBezTo>
                  <a:cubicBezTo>
                    <a:pt x="373" y="75"/>
                    <a:pt x="371" y="75"/>
                    <a:pt x="369" y="75"/>
                  </a:cubicBezTo>
                  <a:cubicBezTo>
                    <a:pt x="370" y="75"/>
                    <a:pt x="370" y="75"/>
                    <a:pt x="370" y="74"/>
                  </a:cubicBezTo>
                  <a:cubicBezTo>
                    <a:pt x="370" y="63"/>
                    <a:pt x="370" y="51"/>
                    <a:pt x="368" y="40"/>
                  </a:cubicBezTo>
                  <a:cubicBezTo>
                    <a:pt x="367" y="37"/>
                    <a:pt x="362" y="38"/>
                    <a:pt x="363" y="42"/>
                  </a:cubicBezTo>
                  <a:cubicBezTo>
                    <a:pt x="365" y="52"/>
                    <a:pt x="365" y="63"/>
                    <a:pt x="364" y="74"/>
                  </a:cubicBezTo>
                  <a:cubicBezTo>
                    <a:pt x="364" y="75"/>
                    <a:pt x="365" y="75"/>
                    <a:pt x="365" y="76"/>
                  </a:cubicBezTo>
                  <a:cubicBezTo>
                    <a:pt x="361" y="76"/>
                    <a:pt x="357" y="76"/>
                    <a:pt x="353" y="76"/>
                  </a:cubicBezTo>
                  <a:cubicBezTo>
                    <a:pt x="354" y="66"/>
                    <a:pt x="357" y="57"/>
                    <a:pt x="355" y="47"/>
                  </a:cubicBezTo>
                  <a:cubicBezTo>
                    <a:pt x="354" y="44"/>
                    <a:pt x="349" y="45"/>
                    <a:pt x="350" y="49"/>
                  </a:cubicBezTo>
                  <a:cubicBezTo>
                    <a:pt x="352" y="58"/>
                    <a:pt x="349" y="67"/>
                    <a:pt x="348" y="76"/>
                  </a:cubicBezTo>
                  <a:cubicBezTo>
                    <a:pt x="345" y="76"/>
                    <a:pt x="342" y="76"/>
                    <a:pt x="340" y="76"/>
                  </a:cubicBezTo>
                  <a:cubicBezTo>
                    <a:pt x="339" y="76"/>
                    <a:pt x="337" y="76"/>
                    <a:pt x="336" y="76"/>
                  </a:cubicBezTo>
                  <a:cubicBezTo>
                    <a:pt x="339" y="65"/>
                    <a:pt x="337" y="53"/>
                    <a:pt x="337" y="41"/>
                  </a:cubicBezTo>
                  <a:cubicBezTo>
                    <a:pt x="337" y="38"/>
                    <a:pt x="332" y="38"/>
                    <a:pt x="332" y="41"/>
                  </a:cubicBezTo>
                  <a:cubicBezTo>
                    <a:pt x="332" y="53"/>
                    <a:pt x="334" y="65"/>
                    <a:pt x="331" y="76"/>
                  </a:cubicBezTo>
                  <a:cubicBezTo>
                    <a:pt x="324" y="76"/>
                    <a:pt x="318" y="77"/>
                    <a:pt x="311" y="77"/>
                  </a:cubicBezTo>
                  <a:cubicBezTo>
                    <a:pt x="311" y="76"/>
                    <a:pt x="312" y="76"/>
                    <a:pt x="312" y="75"/>
                  </a:cubicBezTo>
                  <a:cubicBezTo>
                    <a:pt x="312" y="64"/>
                    <a:pt x="311" y="52"/>
                    <a:pt x="312" y="41"/>
                  </a:cubicBezTo>
                  <a:cubicBezTo>
                    <a:pt x="312" y="38"/>
                    <a:pt x="307" y="38"/>
                    <a:pt x="306" y="41"/>
                  </a:cubicBezTo>
                  <a:cubicBezTo>
                    <a:pt x="306" y="52"/>
                    <a:pt x="306" y="64"/>
                    <a:pt x="306" y="75"/>
                  </a:cubicBezTo>
                  <a:cubicBezTo>
                    <a:pt x="306" y="76"/>
                    <a:pt x="307" y="76"/>
                    <a:pt x="307" y="77"/>
                  </a:cubicBezTo>
                  <a:cubicBezTo>
                    <a:pt x="303" y="77"/>
                    <a:pt x="299" y="77"/>
                    <a:pt x="294" y="77"/>
                  </a:cubicBezTo>
                  <a:cubicBezTo>
                    <a:pt x="294" y="77"/>
                    <a:pt x="294" y="77"/>
                    <a:pt x="294" y="77"/>
                  </a:cubicBezTo>
                  <a:cubicBezTo>
                    <a:pt x="294" y="67"/>
                    <a:pt x="296" y="58"/>
                    <a:pt x="294" y="49"/>
                  </a:cubicBezTo>
                  <a:cubicBezTo>
                    <a:pt x="294" y="46"/>
                    <a:pt x="289" y="47"/>
                    <a:pt x="289" y="50"/>
                  </a:cubicBezTo>
                  <a:cubicBezTo>
                    <a:pt x="291" y="59"/>
                    <a:pt x="288" y="68"/>
                    <a:pt x="289" y="77"/>
                  </a:cubicBezTo>
                  <a:cubicBezTo>
                    <a:pt x="289" y="77"/>
                    <a:pt x="289" y="77"/>
                    <a:pt x="289" y="77"/>
                  </a:cubicBezTo>
                  <a:cubicBezTo>
                    <a:pt x="287" y="77"/>
                    <a:pt x="284" y="77"/>
                    <a:pt x="282" y="77"/>
                  </a:cubicBezTo>
                  <a:cubicBezTo>
                    <a:pt x="282" y="76"/>
                    <a:pt x="282" y="76"/>
                    <a:pt x="282" y="76"/>
                  </a:cubicBezTo>
                  <a:cubicBezTo>
                    <a:pt x="282" y="63"/>
                    <a:pt x="283" y="51"/>
                    <a:pt x="280" y="39"/>
                  </a:cubicBezTo>
                  <a:cubicBezTo>
                    <a:pt x="280" y="35"/>
                    <a:pt x="275" y="37"/>
                    <a:pt x="275" y="40"/>
                  </a:cubicBezTo>
                  <a:cubicBezTo>
                    <a:pt x="278" y="52"/>
                    <a:pt x="277" y="64"/>
                    <a:pt x="277" y="76"/>
                  </a:cubicBezTo>
                  <a:cubicBezTo>
                    <a:pt x="277" y="76"/>
                    <a:pt x="277" y="76"/>
                    <a:pt x="277" y="77"/>
                  </a:cubicBezTo>
                  <a:cubicBezTo>
                    <a:pt x="272" y="77"/>
                    <a:pt x="267" y="77"/>
                    <a:pt x="262" y="77"/>
                  </a:cubicBezTo>
                  <a:cubicBezTo>
                    <a:pt x="263" y="66"/>
                    <a:pt x="265" y="55"/>
                    <a:pt x="263" y="45"/>
                  </a:cubicBezTo>
                  <a:cubicBezTo>
                    <a:pt x="262" y="41"/>
                    <a:pt x="257" y="43"/>
                    <a:pt x="258" y="46"/>
                  </a:cubicBezTo>
                  <a:cubicBezTo>
                    <a:pt x="260" y="56"/>
                    <a:pt x="257" y="67"/>
                    <a:pt x="257" y="77"/>
                  </a:cubicBezTo>
                  <a:cubicBezTo>
                    <a:pt x="255" y="77"/>
                    <a:pt x="253" y="77"/>
                    <a:pt x="252" y="77"/>
                  </a:cubicBezTo>
                  <a:cubicBezTo>
                    <a:pt x="252" y="76"/>
                    <a:pt x="252" y="76"/>
                    <a:pt x="252" y="75"/>
                  </a:cubicBezTo>
                  <a:cubicBezTo>
                    <a:pt x="250" y="69"/>
                    <a:pt x="251" y="64"/>
                    <a:pt x="251" y="58"/>
                  </a:cubicBezTo>
                  <a:cubicBezTo>
                    <a:pt x="251" y="52"/>
                    <a:pt x="250" y="45"/>
                    <a:pt x="250" y="38"/>
                  </a:cubicBezTo>
                  <a:cubicBezTo>
                    <a:pt x="250" y="35"/>
                    <a:pt x="245" y="35"/>
                    <a:pt x="245" y="38"/>
                  </a:cubicBezTo>
                  <a:cubicBezTo>
                    <a:pt x="245" y="45"/>
                    <a:pt x="245" y="52"/>
                    <a:pt x="246" y="58"/>
                  </a:cubicBezTo>
                  <a:cubicBezTo>
                    <a:pt x="246" y="65"/>
                    <a:pt x="245" y="70"/>
                    <a:pt x="247" y="76"/>
                  </a:cubicBezTo>
                  <a:cubicBezTo>
                    <a:pt x="247" y="77"/>
                    <a:pt x="247" y="77"/>
                    <a:pt x="247" y="77"/>
                  </a:cubicBezTo>
                  <a:cubicBezTo>
                    <a:pt x="243" y="77"/>
                    <a:pt x="239" y="77"/>
                    <a:pt x="235" y="77"/>
                  </a:cubicBezTo>
                  <a:cubicBezTo>
                    <a:pt x="235" y="67"/>
                    <a:pt x="236" y="58"/>
                    <a:pt x="236" y="48"/>
                  </a:cubicBezTo>
                  <a:cubicBezTo>
                    <a:pt x="236" y="45"/>
                    <a:pt x="231" y="45"/>
                    <a:pt x="231" y="48"/>
                  </a:cubicBezTo>
                  <a:cubicBezTo>
                    <a:pt x="231" y="58"/>
                    <a:pt x="230" y="67"/>
                    <a:pt x="230" y="77"/>
                  </a:cubicBezTo>
                  <a:cubicBezTo>
                    <a:pt x="227" y="77"/>
                    <a:pt x="224" y="77"/>
                    <a:pt x="221" y="77"/>
                  </a:cubicBezTo>
                  <a:cubicBezTo>
                    <a:pt x="220" y="71"/>
                    <a:pt x="222" y="66"/>
                    <a:pt x="222" y="61"/>
                  </a:cubicBezTo>
                  <a:cubicBezTo>
                    <a:pt x="223" y="55"/>
                    <a:pt x="222" y="48"/>
                    <a:pt x="221" y="42"/>
                  </a:cubicBezTo>
                  <a:cubicBezTo>
                    <a:pt x="221" y="39"/>
                    <a:pt x="216" y="39"/>
                    <a:pt x="216" y="42"/>
                  </a:cubicBezTo>
                  <a:cubicBezTo>
                    <a:pt x="216" y="47"/>
                    <a:pt x="217" y="53"/>
                    <a:pt x="217" y="58"/>
                  </a:cubicBezTo>
                  <a:cubicBezTo>
                    <a:pt x="217" y="65"/>
                    <a:pt x="215" y="71"/>
                    <a:pt x="215" y="77"/>
                  </a:cubicBezTo>
                  <a:cubicBezTo>
                    <a:pt x="209" y="77"/>
                    <a:pt x="203" y="77"/>
                    <a:pt x="197" y="77"/>
                  </a:cubicBezTo>
                  <a:cubicBezTo>
                    <a:pt x="198" y="76"/>
                    <a:pt x="198" y="76"/>
                    <a:pt x="198" y="75"/>
                  </a:cubicBezTo>
                  <a:cubicBezTo>
                    <a:pt x="198" y="65"/>
                    <a:pt x="200" y="56"/>
                    <a:pt x="201" y="46"/>
                  </a:cubicBezTo>
                  <a:cubicBezTo>
                    <a:pt x="202" y="43"/>
                    <a:pt x="197" y="41"/>
                    <a:pt x="196" y="45"/>
                  </a:cubicBezTo>
                  <a:cubicBezTo>
                    <a:pt x="195" y="55"/>
                    <a:pt x="193" y="65"/>
                    <a:pt x="193" y="75"/>
                  </a:cubicBezTo>
                  <a:cubicBezTo>
                    <a:pt x="193" y="76"/>
                    <a:pt x="193" y="76"/>
                    <a:pt x="194" y="77"/>
                  </a:cubicBezTo>
                  <a:cubicBezTo>
                    <a:pt x="190" y="77"/>
                    <a:pt x="187" y="77"/>
                    <a:pt x="183" y="77"/>
                  </a:cubicBezTo>
                  <a:cubicBezTo>
                    <a:pt x="183" y="76"/>
                    <a:pt x="183" y="76"/>
                    <a:pt x="183" y="76"/>
                  </a:cubicBezTo>
                  <a:cubicBezTo>
                    <a:pt x="183" y="63"/>
                    <a:pt x="183" y="51"/>
                    <a:pt x="185" y="38"/>
                  </a:cubicBezTo>
                  <a:cubicBezTo>
                    <a:pt x="185" y="35"/>
                    <a:pt x="180" y="35"/>
                    <a:pt x="180" y="38"/>
                  </a:cubicBezTo>
                  <a:cubicBezTo>
                    <a:pt x="178" y="51"/>
                    <a:pt x="178" y="63"/>
                    <a:pt x="178" y="76"/>
                  </a:cubicBezTo>
                  <a:cubicBezTo>
                    <a:pt x="178" y="76"/>
                    <a:pt x="178" y="76"/>
                    <a:pt x="178" y="77"/>
                  </a:cubicBezTo>
                  <a:cubicBezTo>
                    <a:pt x="175" y="77"/>
                    <a:pt x="172" y="77"/>
                    <a:pt x="169" y="77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70" y="66"/>
                    <a:pt x="171" y="56"/>
                    <a:pt x="168" y="46"/>
                  </a:cubicBezTo>
                  <a:cubicBezTo>
                    <a:pt x="168" y="42"/>
                    <a:pt x="163" y="44"/>
                    <a:pt x="163" y="47"/>
                  </a:cubicBezTo>
                  <a:cubicBezTo>
                    <a:pt x="166" y="57"/>
                    <a:pt x="164" y="67"/>
                    <a:pt x="164" y="77"/>
                  </a:cubicBezTo>
                  <a:cubicBezTo>
                    <a:pt x="164" y="77"/>
                    <a:pt x="164" y="77"/>
                    <a:pt x="164" y="77"/>
                  </a:cubicBezTo>
                  <a:cubicBezTo>
                    <a:pt x="160" y="77"/>
                    <a:pt x="155" y="77"/>
                    <a:pt x="150" y="77"/>
                  </a:cubicBezTo>
                  <a:cubicBezTo>
                    <a:pt x="150" y="76"/>
                    <a:pt x="150" y="76"/>
                    <a:pt x="150" y="76"/>
                  </a:cubicBezTo>
                  <a:cubicBezTo>
                    <a:pt x="150" y="65"/>
                    <a:pt x="151" y="54"/>
                    <a:pt x="153" y="43"/>
                  </a:cubicBezTo>
                  <a:cubicBezTo>
                    <a:pt x="153" y="39"/>
                    <a:pt x="148" y="38"/>
                    <a:pt x="148" y="41"/>
                  </a:cubicBezTo>
                  <a:cubicBezTo>
                    <a:pt x="146" y="53"/>
                    <a:pt x="145" y="64"/>
                    <a:pt x="145" y="76"/>
                  </a:cubicBezTo>
                  <a:cubicBezTo>
                    <a:pt x="145" y="76"/>
                    <a:pt x="145" y="76"/>
                    <a:pt x="145" y="77"/>
                  </a:cubicBezTo>
                  <a:cubicBezTo>
                    <a:pt x="143" y="77"/>
                    <a:pt x="140" y="77"/>
                    <a:pt x="137" y="77"/>
                  </a:cubicBezTo>
                  <a:cubicBezTo>
                    <a:pt x="137" y="76"/>
                    <a:pt x="137" y="76"/>
                    <a:pt x="137" y="76"/>
                  </a:cubicBezTo>
                  <a:cubicBezTo>
                    <a:pt x="137" y="66"/>
                    <a:pt x="138" y="55"/>
                    <a:pt x="138" y="45"/>
                  </a:cubicBezTo>
                  <a:cubicBezTo>
                    <a:pt x="138" y="42"/>
                    <a:pt x="133" y="42"/>
                    <a:pt x="133" y="45"/>
                  </a:cubicBezTo>
                  <a:cubicBezTo>
                    <a:pt x="133" y="55"/>
                    <a:pt x="132" y="66"/>
                    <a:pt x="132" y="76"/>
                  </a:cubicBezTo>
                  <a:cubicBezTo>
                    <a:pt x="132" y="76"/>
                    <a:pt x="132" y="76"/>
                    <a:pt x="132" y="77"/>
                  </a:cubicBezTo>
                  <a:cubicBezTo>
                    <a:pt x="128" y="77"/>
                    <a:pt x="123" y="77"/>
                    <a:pt x="119" y="77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1" y="65"/>
                    <a:pt x="120" y="55"/>
                    <a:pt x="120" y="45"/>
                  </a:cubicBezTo>
                  <a:cubicBezTo>
                    <a:pt x="120" y="42"/>
                    <a:pt x="115" y="42"/>
                    <a:pt x="115" y="45"/>
                  </a:cubicBezTo>
                  <a:cubicBezTo>
                    <a:pt x="115" y="55"/>
                    <a:pt x="115" y="65"/>
                    <a:pt x="114" y="74"/>
                  </a:cubicBezTo>
                  <a:cubicBezTo>
                    <a:pt x="114" y="75"/>
                    <a:pt x="114" y="76"/>
                    <a:pt x="115" y="77"/>
                  </a:cubicBezTo>
                  <a:cubicBezTo>
                    <a:pt x="112" y="77"/>
                    <a:pt x="109" y="77"/>
                    <a:pt x="106" y="76"/>
                  </a:cubicBezTo>
                  <a:cubicBezTo>
                    <a:pt x="105" y="76"/>
                    <a:pt x="103" y="76"/>
                    <a:pt x="102" y="76"/>
                  </a:cubicBezTo>
                  <a:cubicBezTo>
                    <a:pt x="102" y="64"/>
                    <a:pt x="104" y="51"/>
                    <a:pt x="104" y="38"/>
                  </a:cubicBezTo>
                  <a:cubicBezTo>
                    <a:pt x="103" y="35"/>
                    <a:pt x="98" y="35"/>
                    <a:pt x="98" y="38"/>
                  </a:cubicBezTo>
                  <a:cubicBezTo>
                    <a:pt x="99" y="51"/>
                    <a:pt x="97" y="64"/>
                    <a:pt x="97" y="76"/>
                  </a:cubicBezTo>
                  <a:cubicBezTo>
                    <a:pt x="92" y="76"/>
                    <a:pt x="88" y="76"/>
                    <a:pt x="84" y="76"/>
                  </a:cubicBezTo>
                  <a:cubicBezTo>
                    <a:pt x="84" y="66"/>
                    <a:pt x="87" y="55"/>
                    <a:pt x="84" y="45"/>
                  </a:cubicBezTo>
                  <a:cubicBezTo>
                    <a:pt x="82" y="42"/>
                    <a:pt x="77" y="43"/>
                    <a:pt x="78" y="46"/>
                  </a:cubicBezTo>
                  <a:cubicBezTo>
                    <a:pt x="82" y="56"/>
                    <a:pt x="79" y="66"/>
                    <a:pt x="78" y="76"/>
                  </a:cubicBezTo>
                  <a:cubicBezTo>
                    <a:pt x="73" y="76"/>
                    <a:pt x="69" y="76"/>
                    <a:pt x="64" y="76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62" y="66"/>
                    <a:pt x="63" y="55"/>
                    <a:pt x="64" y="45"/>
                  </a:cubicBezTo>
                  <a:cubicBezTo>
                    <a:pt x="65" y="42"/>
                    <a:pt x="60" y="40"/>
                    <a:pt x="59" y="44"/>
                  </a:cubicBezTo>
                  <a:cubicBezTo>
                    <a:pt x="58" y="55"/>
                    <a:pt x="57" y="65"/>
                    <a:pt x="58" y="76"/>
                  </a:cubicBezTo>
                  <a:cubicBezTo>
                    <a:pt x="54" y="76"/>
                    <a:pt x="50" y="76"/>
                    <a:pt x="46" y="76"/>
                  </a:cubicBezTo>
                  <a:cubicBezTo>
                    <a:pt x="46" y="67"/>
                    <a:pt x="46" y="57"/>
                    <a:pt x="45" y="47"/>
                  </a:cubicBezTo>
                  <a:cubicBezTo>
                    <a:pt x="45" y="44"/>
                    <a:pt x="40" y="44"/>
                    <a:pt x="40" y="47"/>
                  </a:cubicBezTo>
                  <a:cubicBezTo>
                    <a:pt x="40" y="57"/>
                    <a:pt x="41" y="67"/>
                    <a:pt x="41" y="76"/>
                  </a:cubicBezTo>
                  <a:cubicBezTo>
                    <a:pt x="37" y="76"/>
                    <a:pt x="32" y="76"/>
                    <a:pt x="28" y="76"/>
                  </a:cubicBezTo>
                  <a:cubicBezTo>
                    <a:pt x="27" y="65"/>
                    <a:pt x="29" y="54"/>
                    <a:pt x="25" y="44"/>
                  </a:cubicBezTo>
                  <a:cubicBezTo>
                    <a:pt x="24" y="41"/>
                    <a:pt x="19" y="42"/>
                    <a:pt x="20" y="45"/>
                  </a:cubicBezTo>
                  <a:cubicBezTo>
                    <a:pt x="23" y="55"/>
                    <a:pt x="22" y="66"/>
                    <a:pt x="23" y="76"/>
                  </a:cubicBezTo>
                  <a:cubicBezTo>
                    <a:pt x="18" y="76"/>
                    <a:pt x="13" y="77"/>
                    <a:pt x="8" y="77"/>
                  </a:cubicBezTo>
                  <a:cubicBezTo>
                    <a:pt x="8" y="54"/>
                    <a:pt x="7" y="31"/>
                    <a:pt x="6" y="8"/>
                  </a:cubicBezTo>
                  <a:cubicBezTo>
                    <a:pt x="37" y="8"/>
                    <a:pt x="69" y="7"/>
                    <a:pt x="10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8" name="Freeform 4084"/>
            <p:cNvSpPr/>
            <p:nvPr/>
          </p:nvSpPr>
          <p:spPr bwMode="auto">
            <a:xfrm>
              <a:off x="6577908" y="292534"/>
              <a:ext cx="9979" cy="56882"/>
            </a:xfrm>
            <a:custGeom>
              <a:avLst/>
              <a:gdLst>
                <a:gd name="T0" fmla="*/ 5 w 6"/>
                <a:gd name="T1" fmla="*/ 30 h 33"/>
                <a:gd name="T2" fmla="*/ 6 w 6"/>
                <a:gd name="T3" fmla="*/ 3 h 33"/>
                <a:gd name="T4" fmla="*/ 1 w 6"/>
                <a:gd name="T5" fmla="*/ 3 h 33"/>
                <a:gd name="T6" fmla="*/ 0 w 6"/>
                <a:gd name="T7" fmla="*/ 30 h 33"/>
                <a:gd name="T8" fmla="*/ 5 w 6"/>
                <a:gd name="T9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3">
                  <a:moveTo>
                    <a:pt x="5" y="30"/>
                  </a:moveTo>
                  <a:cubicBezTo>
                    <a:pt x="5" y="21"/>
                    <a:pt x="6" y="12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0" y="12"/>
                    <a:pt x="0" y="21"/>
                    <a:pt x="0" y="30"/>
                  </a:cubicBezTo>
                  <a:cubicBezTo>
                    <a:pt x="0" y="33"/>
                    <a:pt x="5" y="33"/>
                    <a:pt x="5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99" name="Freeform 4088"/>
            <p:cNvSpPr>
              <a:spLocks noEditPoints="1"/>
            </p:cNvSpPr>
            <p:nvPr/>
          </p:nvSpPr>
          <p:spPr bwMode="auto">
            <a:xfrm>
              <a:off x="7681610" y="2171623"/>
              <a:ext cx="414138" cy="283410"/>
            </a:xfrm>
            <a:custGeom>
              <a:avLst/>
              <a:gdLst>
                <a:gd name="T0" fmla="*/ 177 w 239"/>
                <a:gd name="T1" fmla="*/ 3 h 163"/>
                <a:gd name="T2" fmla="*/ 59 w 239"/>
                <a:gd name="T3" fmla="*/ 0 h 163"/>
                <a:gd name="T4" fmla="*/ 2 w 239"/>
                <a:gd name="T5" fmla="*/ 2 h 163"/>
                <a:gd name="T6" fmla="*/ 1 w 239"/>
                <a:gd name="T7" fmla="*/ 25 h 163"/>
                <a:gd name="T8" fmla="*/ 8 w 239"/>
                <a:gd name="T9" fmla="*/ 153 h 163"/>
                <a:gd name="T10" fmla="*/ 13 w 239"/>
                <a:gd name="T11" fmla="*/ 156 h 163"/>
                <a:gd name="T12" fmla="*/ 120 w 239"/>
                <a:gd name="T13" fmla="*/ 161 h 163"/>
                <a:gd name="T14" fmla="*/ 236 w 239"/>
                <a:gd name="T15" fmla="*/ 162 h 163"/>
                <a:gd name="T16" fmla="*/ 236 w 239"/>
                <a:gd name="T17" fmla="*/ 162 h 163"/>
                <a:gd name="T18" fmla="*/ 236 w 239"/>
                <a:gd name="T19" fmla="*/ 89 h 163"/>
                <a:gd name="T20" fmla="*/ 236 w 239"/>
                <a:gd name="T21" fmla="*/ 5 h 163"/>
                <a:gd name="T22" fmla="*/ 56 w 239"/>
                <a:gd name="T23" fmla="*/ 5 h 163"/>
                <a:gd name="T24" fmla="*/ 181 w 239"/>
                <a:gd name="T25" fmla="*/ 9 h 163"/>
                <a:gd name="T26" fmla="*/ 173 w 239"/>
                <a:gd name="T27" fmla="*/ 54 h 163"/>
                <a:gd name="T28" fmla="*/ 123 w 239"/>
                <a:gd name="T29" fmla="*/ 98 h 163"/>
                <a:gd name="T30" fmla="*/ 58 w 239"/>
                <a:gd name="T31" fmla="*/ 42 h 163"/>
                <a:gd name="T32" fmla="*/ 56 w 239"/>
                <a:gd name="T33" fmla="*/ 5 h 163"/>
                <a:gd name="T34" fmla="*/ 13 w 239"/>
                <a:gd name="T35" fmla="*/ 151 h 163"/>
                <a:gd name="T36" fmla="*/ 6 w 239"/>
                <a:gd name="T37" fmla="*/ 28 h 163"/>
                <a:gd name="T38" fmla="*/ 54 w 239"/>
                <a:gd name="T39" fmla="*/ 46 h 163"/>
                <a:gd name="T40" fmla="*/ 93 w 239"/>
                <a:gd name="T41" fmla="*/ 80 h 163"/>
                <a:gd name="T42" fmla="*/ 15 w 239"/>
                <a:gd name="T43" fmla="*/ 151 h 163"/>
                <a:gd name="T44" fmla="*/ 67 w 239"/>
                <a:gd name="T45" fmla="*/ 154 h 163"/>
                <a:gd name="T46" fmla="*/ 51 w 239"/>
                <a:gd name="T47" fmla="*/ 127 h 163"/>
                <a:gd name="T48" fmla="*/ 97 w 239"/>
                <a:gd name="T49" fmla="*/ 83 h 163"/>
                <a:gd name="T50" fmla="*/ 124 w 239"/>
                <a:gd name="T51" fmla="*/ 102 h 163"/>
                <a:gd name="T52" fmla="*/ 143 w 239"/>
                <a:gd name="T53" fmla="*/ 86 h 163"/>
                <a:gd name="T54" fmla="*/ 229 w 239"/>
                <a:gd name="T55" fmla="*/ 158 h 163"/>
                <a:gd name="T56" fmla="*/ 232 w 239"/>
                <a:gd name="T57" fmla="*/ 48 h 163"/>
                <a:gd name="T58" fmla="*/ 231 w 239"/>
                <a:gd name="T59" fmla="*/ 152 h 163"/>
                <a:gd name="T60" fmla="*/ 176 w 239"/>
                <a:gd name="T61" fmla="*/ 59 h 163"/>
                <a:gd name="T62" fmla="*/ 232 w 239"/>
                <a:gd name="T63" fmla="*/ 4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9" h="163">
                  <a:moveTo>
                    <a:pt x="233" y="2"/>
                  </a:moveTo>
                  <a:cubicBezTo>
                    <a:pt x="214" y="4"/>
                    <a:pt x="196" y="4"/>
                    <a:pt x="177" y="3"/>
                  </a:cubicBezTo>
                  <a:cubicBezTo>
                    <a:pt x="157" y="3"/>
                    <a:pt x="138" y="3"/>
                    <a:pt x="118" y="2"/>
                  </a:cubicBezTo>
                  <a:cubicBezTo>
                    <a:pt x="98" y="2"/>
                    <a:pt x="78" y="1"/>
                    <a:pt x="59" y="0"/>
                  </a:cubicBezTo>
                  <a:cubicBezTo>
                    <a:pt x="41" y="0"/>
                    <a:pt x="22" y="2"/>
                    <a:pt x="4" y="1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0" y="9"/>
                    <a:pt x="1" y="18"/>
                    <a:pt x="1" y="25"/>
                  </a:cubicBezTo>
                  <a:cubicBezTo>
                    <a:pt x="1" y="37"/>
                    <a:pt x="2" y="49"/>
                    <a:pt x="2" y="61"/>
                  </a:cubicBezTo>
                  <a:cubicBezTo>
                    <a:pt x="4" y="92"/>
                    <a:pt x="5" y="123"/>
                    <a:pt x="8" y="153"/>
                  </a:cubicBezTo>
                  <a:cubicBezTo>
                    <a:pt x="9" y="155"/>
                    <a:pt x="10" y="156"/>
                    <a:pt x="12" y="156"/>
                  </a:cubicBezTo>
                  <a:cubicBezTo>
                    <a:pt x="12" y="156"/>
                    <a:pt x="12" y="156"/>
                    <a:pt x="13" y="156"/>
                  </a:cubicBezTo>
                  <a:cubicBezTo>
                    <a:pt x="29" y="158"/>
                    <a:pt x="47" y="159"/>
                    <a:pt x="64" y="159"/>
                  </a:cubicBezTo>
                  <a:cubicBezTo>
                    <a:pt x="82" y="160"/>
                    <a:pt x="101" y="161"/>
                    <a:pt x="120" y="161"/>
                  </a:cubicBezTo>
                  <a:cubicBezTo>
                    <a:pt x="158" y="162"/>
                    <a:pt x="196" y="163"/>
                    <a:pt x="234" y="163"/>
                  </a:cubicBezTo>
                  <a:cubicBezTo>
                    <a:pt x="235" y="163"/>
                    <a:pt x="235" y="163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2"/>
                    <a:pt x="236" y="162"/>
                  </a:cubicBezTo>
                  <a:cubicBezTo>
                    <a:pt x="236" y="162"/>
                    <a:pt x="236" y="161"/>
                    <a:pt x="236" y="160"/>
                  </a:cubicBezTo>
                  <a:cubicBezTo>
                    <a:pt x="236" y="137"/>
                    <a:pt x="235" y="113"/>
                    <a:pt x="236" y="89"/>
                  </a:cubicBezTo>
                  <a:cubicBezTo>
                    <a:pt x="236" y="74"/>
                    <a:pt x="236" y="60"/>
                    <a:pt x="237" y="45"/>
                  </a:cubicBezTo>
                  <a:cubicBezTo>
                    <a:pt x="238" y="31"/>
                    <a:pt x="239" y="18"/>
                    <a:pt x="236" y="5"/>
                  </a:cubicBezTo>
                  <a:cubicBezTo>
                    <a:pt x="236" y="3"/>
                    <a:pt x="235" y="1"/>
                    <a:pt x="233" y="2"/>
                  </a:cubicBezTo>
                  <a:close/>
                  <a:moveTo>
                    <a:pt x="56" y="5"/>
                  </a:moveTo>
                  <a:cubicBezTo>
                    <a:pt x="76" y="6"/>
                    <a:pt x="97" y="7"/>
                    <a:pt x="118" y="7"/>
                  </a:cubicBezTo>
                  <a:cubicBezTo>
                    <a:pt x="139" y="8"/>
                    <a:pt x="160" y="8"/>
                    <a:pt x="181" y="9"/>
                  </a:cubicBezTo>
                  <a:cubicBezTo>
                    <a:pt x="198" y="9"/>
                    <a:pt x="214" y="9"/>
                    <a:pt x="230" y="7"/>
                  </a:cubicBezTo>
                  <a:cubicBezTo>
                    <a:pt x="211" y="23"/>
                    <a:pt x="192" y="38"/>
                    <a:pt x="173" y="54"/>
                  </a:cubicBezTo>
                  <a:cubicBezTo>
                    <a:pt x="163" y="63"/>
                    <a:pt x="152" y="72"/>
                    <a:pt x="141" y="81"/>
                  </a:cubicBezTo>
                  <a:cubicBezTo>
                    <a:pt x="135" y="86"/>
                    <a:pt x="128" y="91"/>
                    <a:pt x="123" y="98"/>
                  </a:cubicBezTo>
                  <a:cubicBezTo>
                    <a:pt x="123" y="98"/>
                    <a:pt x="122" y="98"/>
                    <a:pt x="122" y="98"/>
                  </a:cubicBezTo>
                  <a:cubicBezTo>
                    <a:pt x="100" y="80"/>
                    <a:pt x="80" y="60"/>
                    <a:pt x="58" y="42"/>
                  </a:cubicBezTo>
                  <a:cubicBezTo>
                    <a:pt x="43" y="30"/>
                    <a:pt x="28" y="18"/>
                    <a:pt x="13" y="6"/>
                  </a:cubicBezTo>
                  <a:cubicBezTo>
                    <a:pt x="27" y="7"/>
                    <a:pt x="42" y="5"/>
                    <a:pt x="56" y="5"/>
                  </a:cubicBezTo>
                  <a:close/>
                  <a:moveTo>
                    <a:pt x="15" y="151"/>
                  </a:moveTo>
                  <a:cubicBezTo>
                    <a:pt x="14" y="151"/>
                    <a:pt x="14" y="151"/>
                    <a:pt x="13" y="151"/>
                  </a:cubicBezTo>
                  <a:cubicBezTo>
                    <a:pt x="10" y="121"/>
                    <a:pt x="9" y="92"/>
                    <a:pt x="7" y="63"/>
                  </a:cubicBezTo>
                  <a:cubicBezTo>
                    <a:pt x="7" y="52"/>
                    <a:pt x="6" y="40"/>
                    <a:pt x="6" y="28"/>
                  </a:cubicBezTo>
                  <a:cubicBezTo>
                    <a:pt x="6" y="22"/>
                    <a:pt x="5" y="14"/>
                    <a:pt x="6" y="7"/>
                  </a:cubicBezTo>
                  <a:cubicBezTo>
                    <a:pt x="22" y="20"/>
                    <a:pt x="38" y="33"/>
                    <a:pt x="54" y="46"/>
                  </a:cubicBezTo>
                  <a:cubicBezTo>
                    <a:pt x="68" y="57"/>
                    <a:pt x="81" y="68"/>
                    <a:pt x="94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81" y="96"/>
                    <a:pt x="64" y="109"/>
                    <a:pt x="49" y="122"/>
                  </a:cubicBezTo>
                  <a:cubicBezTo>
                    <a:pt x="38" y="131"/>
                    <a:pt x="25" y="140"/>
                    <a:pt x="15" y="151"/>
                  </a:cubicBezTo>
                  <a:close/>
                  <a:moveTo>
                    <a:pt x="124" y="156"/>
                  </a:moveTo>
                  <a:cubicBezTo>
                    <a:pt x="105" y="155"/>
                    <a:pt x="86" y="155"/>
                    <a:pt x="67" y="154"/>
                  </a:cubicBezTo>
                  <a:cubicBezTo>
                    <a:pt x="52" y="154"/>
                    <a:pt x="36" y="153"/>
                    <a:pt x="21" y="152"/>
                  </a:cubicBezTo>
                  <a:cubicBezTo>
                    <a:pt x="30" y="143"/>
                    <a:pt x="41" y="135"/>
                    <a:pt x="51" y="127"/>
                  </a:cubicBezTo>
                  <a:cubicBezTo>
                    <a:pt x="67" y="114"/>
                    <a:pt x="84" y="100"/>
                    <a:pt x="97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105" y="90"/>
                    <a:pt x="112" y="97"/>
                    <a:pt x="120" y="103"/>
                  </a:cubicBezTo>
                  <a:cubicBezTo>
                    <a:pt x="122" y="104"/>
                    <a:pt x="124" y="104"/>
                    <a:pt x="124" y="102"/>
                  </a:cubicBezTo>
                  <a:cubicBezTo>
                    <a:pt x="125" y="102"/>
                    <a:pt x="126" y="102"/>
                    <a:pt x="126" y="101"/>
                  </a:cubicBezTo>
                  <a:cubicBezTo>
                    <a:pt x="131" y="96"/>
                    <a:pt x="138" y="91"/>
                    <a:pt x="143" y="86"/>
                  </a:cubicBezTo>
                  <a:cubicBezTo>
                    <a:pt x="146" y="83"/>
                    <a:pt x="149" y="81"/>
                    <a:pt x="152" y="78"/>
                  </a:cubicBezTo>
                  <a:cubicBezTo>
                    <a:pt x="180" y="101"/>
                    <a:pt x="205" y="130"/>
                    <a:pt x="229" y="158"/>
                  </a:cubicBezTo>
                  <a:cubicBezTo>
                    <a:pt x="194" y="158"/>
                    <a:pt x="159" y="157"/>
                    <a:pt x="124" y="156"/>
                  </a:cubicBezTo>
                  <a:close/>
                  <a:moveTo>
                    <a:pt x="232" y="48"/>
                  </a:moveTo>
                  <a:cubicBezTo>
                    <a:pt x="231" y="62"/>
                    <a:pt x="231" y="76"/>
                    <a:pt x="231" y="89"/>
                  </a:cubicBezTo>
                  <a:cubicBezTo>
                    <a:pt x="230" y="110"/>
                    <a:pt x="231" y="131"/>
                    <a:pt x="231" y="152"/>
                  </a:cubicBezTo>
                  <a:cubicBezTo>
                    <a:pt x="208" y="125"/>
                    <a:pt x="184" y="97"/>
                    <a:pt x="156" y="75"/>
                  </a:cubicBezTo>
                  <a:cubicBezTo>
                    <a:pt x="162" y="70"/>
                    <a:pt x="169" y="64"/>
                    <a:pt x="176" y="59"/>
                  </a:cubicBezTo>
                  <a:cubicBezTo>
                    <a:pt x="194" y="43"/>
                    <a:pt x="213" y="28"/>
                    <a:pt x="232" y="12"/>
                  </a:cubicBezTo>
                  <a:cubicBezTo>
                    <a:pt x="233" y="24"/>
                    <a:pt x="232" y="36"/>
                    <a:pt x="232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0" name="Freeform 4090"/>
            <p:cNvSpPr>
              <a:spLocks noEditPoints="1"/>
            </p:cNvSpPr>
            <p:nvPr/>
          </p:nvSpPr>
          <p:spPr bwMode="auto">
            <a:xfrm>
              <a:off x="7587805" y="304509"/>
              <a:ext cx="364242" cy="304366"/>
            </a:xfrm>
            <a:custGeom>
              <a:avLst/>
              <a:gdLst>
                <a:gd name="T0" fmla="*/ 4 w 210"/>
                <a:gd name="T1" fmla="*/ 175 h 175"/>
                <a:gd name="T2" fmla="*/ 70 w 210"/>
                <a:gd name="T3" fmla="*/ 135 h 175"/>
                <a:gd name="T4" fmla="*/ 184 w 210"/>
                <a:gd name="T5" fmla="*/ 114 h 175"/>
                <a:gd name="T6" fmla="*/ 209 w 210"/>
                <a:gd name="T7" fmla="*/ 66 h 175"/>
                <a:gd name="T8" fmla="*/ 184 w 210"/>
                <a:gd name="T9" fmla="*/ 26 h 175"/>
                <a:gd name="T10" fmla="*/ 76 w 210"/>
                <a:gd name="T11" fmla="*/ 8 h 175"/>
                <a:gd name="T12" fmla="*/ 25 w 210"/>
                <a:gd name="T13" fmla="*/ 36 h 175"/>
                <a:gd name="T14" fmla="*/ 12 w 210"/>
                <a:gd name="T15" fmla="*/ 90 h 175"/>
                <a:gd name="T16" fmla="*/ 34 w 210"/>
                <a:gd name="T17" fmla="*/ 129 h 175"/>
                <a:gd name="T18" fmla="*/ 5 w 210"/>
                <a:gd name="T19" fmla="*/ 169 h 175"/>
                <a:gd name="T20" fmla="*/ 5 w 210"/>
                <a:gd name="T21" fmla="*/ 169 h 175"/>
                <a:gd name="T22" fmla="*/ 3 w 210"/>
                <a:gd name="T23" fmla="*/ 170 h 175"/>
                <a:gd name="T24" fmla="*/ 4 w 210"/>
                <a:gd name="T25" fmla="*/ 175 h 175"/>
                <a:gd name="T26" fmla="*/ 39 w 210"/>
                <a:gd name="T27" fmla="*/ 129 h 175"/>
                <a:gd name="T28" fmla="*/ 39 w 210"/>
                <a:gd name="T29" fmla="*/ 129 h 175"/>
                <a:gd name="T30" fmla="*/ 38 w 210"/>
                <a:gd name="T31" fmla="*/ 126 h 175"/>
                <a:gd name="T32" fmla="*/ 17 w 210"/>
                <a:gd name="T33" fmla="*/ 76 h 175"/>
                <a:gd name="T34" fmla="*/ 47 w 210"/>
                <a:gd name="T35" fmla="*/ 24 h 175"/>
                <a:gd name="T36" fmla="*/ 110 w 210"/>
                <a:gd name="T37" fmla="*/ 9 h 175"/>
                <a:gd name="T38" fmla="*/ 164 w 210"/>
                <a:gd name="T39" fmla="*/ 20 h 175"/>
                <a:gd name="T40" fmla="*/ 201 w 210"/>
                <a:gd name="T41" fmla="*/ 55 h 175"/>
                <a:gd name="T42" fmla="*/ 183 w 210"/>
                <a:gd name="T43" fmla="*/ 109 h 175"/>
                <a:gd name="T44" fmla="*/ 69 w 210"/>
                <a:gd name="T45" fmla="*/ 130 h 175"/>
                <a:gd name="T46" fmla="*/ 68 w 210"/>
                <a:gd name="T47" fmla="*/ 130 h 175"/>
                <a:gd name="T48" fmla="*/ 66 w 210"/>
                <a:gd name="T49" fmla="*/ 131 h 175"/>
                <a:gd name="T50" fmla="*/ 16 w 210"/>
                <a:gd name="T51" fmla="*/ 167 h 175"/>
                <a:gd name="T52" fmla="*/ 39 w 210"/>
                <a:gd name="T53" fmla="*/ 12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0" h="175">
                  <a:moveTo>
                    <a:pt x="4" y="175"/>
                  </a:moveTo>
                  <a:cubicBezTo>
                    <a:pt x="29" y="171"/>
                    <a:pt x="57" y="157"/>
                    <a:pt x="70" y="135"/>
                  </a:cubicBezTo>
                  <a:cubicBezTo>
                    <a:pt x="109" y="135"/>
                    <a:pt x="152" y="139"/>
                    <a:pt x="184" y="114"/>
                  </a:cubicBezTo>
                  <a:cubicBezTo>
                    <a:pt x="199" y="103"/>
                    <a:pt x="210" y="85"/>
                    <a:pt x="209" y="66"/>
                  </a:cubicBezTo>
                  <a:cubicBezTo>
                    <a:pt x="208" y="50"/>
                    <a:pt x="197" y="36"/>
                    <a:pt x="184" y="26"/>
                  </a:cubicBezTo>
                  <a:cubicBezTo>
                    <a:pt x="154" y="3"/>
                    <a:pt x="113" y="0"/>
                    <a:pt x="76" y="8"/>
                  </a:cubicBezTo>
                  <a:cubicBezTo>
                    <a:pt x="57" y="12"/>
                    <a:pt x="37" y="20"/>
                    <a:pt x="25" y="36"/>
                  </a:cubicBezTo>
                  <a:cubicBezTo>
                    <a:pt x="15" y="50"/>
                    <a:pt x="10" y="72"/>
                    <a:pt x="12" y="90"/>
                  </a:cubicBezTo>
                  <a:cubicBezTo>
                    <a:pt x="13" y="106"/>
                    <a:pt x="23" y="119"/>
                    <a:pt x="34" y="129"/>
                  </a:cubicBezTo>
                  <a:cubicBezTo>
                    <a:pt x="33" y="145"/>
                    <a:pt x="17" y="160"/>
                    <a:pt x="5" y="169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4" y="170"/>
                    <a:pt x="4" y="170"/>
                    <a:pt x="3" y="170"/>
                  </a:cubicBezTo>
                  <a:cubicBezTo>
                    <a:pt x="0" y="170"/>
                    <a:pt x="1" y="175"/>
                    <a:pt x="4" y="175"/>
                  </a:cubicBezTo>
                  <a:close/>
                  <a:moveTo>
                    <a:pt x="39" y="129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39" y="128"/>
                    <a:pt x="39" y="127"/>
                    <a:pt x="38" y="126"/>
                  </a:cubicBezTo>
                  <a:cubicBezTo>
                    <a:pt x="23" y="112"/>
                    <a:pt x="15" y="96"/>
                    <a:pt x="17" y="76"/>
                  </a:cubicBezTo>
                  <a:cubicBezTo>
                    <a:pt x="19" y="54"/>
                    <a:pt x="28" y="35"/>
                    <a:pt x="47" y="24"/>
                  </a:cubicBezTo>
                  <a:cubicBezTo>
                    <a:pt x="66" y="13"/>
                    <a:pt x="89" y="10"/>
                    <a:pt x="110" y="9"/>
                  </a:cubicBezTo>
                  <a:cubicBezTo>
                    <a:pt x="129" y="9"/>
                    <a:pt x="147" y="12"/>
                    <a:pt x="164" y="20"/>
                  </a:cubicBezTo>
                  <a:cubicBezTo>
                    <a:pt x="180" y="27"/>
                    <a:pt x="194" y="39"/>
                    <a:pt x="201" y="55"/>
                  </a:cubicBezTo>
                  <a:cubicBezTo>
                    <a:pt x="210" y="76"/>
                    <a:pt x="198" y="96"/>
                    <a:pt x="183" y="109"/>
                  </a:cubicBezTo>
                  <a:cubicBezTo>
                    <a:pt x="153" y="136"/>
                    <a:pt x="106" y="130"/>
                    <a:pt x="69" y="130"/>
                  </a:cubicBezTo>
                  <a:cubicBezTo>
                    <a:pt x="69" y="130"/>
                    <a:pt x="68" y="130"/>
                    <a:pt x="68" y="130"/>
                  </a:cubicBezTo>
                  <a:cubicBezTo>
                    <a:pt x="68" y="130"/>
                    <a:pt x="67" y="130"/>
                    <a:pt x="66" y="131"/>
                  </a:cubicBezTo>
                  <a:cubicBezTo>
                    <a:pt x="57" y="148"/>
                    <a:pt x="36" y="161"/>
                    <a:pt x="16" y="167"/>
                  </a:cubicBezTo>
                  <a:cubicBezTo>
                    <a:pt x="28" y="157"/>
                    <a:pt x="38" y="143"/>
                    <a:pt x="39" y="1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1" name="Freeform 4092"/>
            <p:cNvSpPr>
              <a:spLocks noEditPoints="1"/>
            </p:cNvSpPr>
            <p:nvPr/>
          </p:nvSpPr>
          <p:spPr bwMode="auto">
            <a:xfrm>
              <a:off x="7860238" y="1238565"/>
              <a:ext cx="317339" cy="555843"/>
            </a:xfrm>
            <a:custGeom>
              <a:avLst/>
              <a:gdLst>
                <a:gd name="T0" fmla="*/ 171 w 183"/>
                <a:gd name="T1" fmla="*/ 137 h 320"/>
                <a:gd name="T2" fmla="*/ 56 w 183"/>
                <a:gd name="T3" fmla="*/ 13 h 320"/>
                <a:gd name="T4" fmla="*/ 25 w 183"/>
                <a:gd name="T5" fmla="*/ 173 h 320"/>
                <a:gd name="T6" fmla="*/ 70 w 183"/>
                <a:gd name="T7" fmla="*/ 269 h 320"/>
                <a:gd name="T8" fmla="*/ 93 w 183"/>
                <a:gd name="T9" fmla="*/ 319 h 320"/>
                <a:gd name="T10" fmla="*/ 116 w 183"/>
                <a:gd name="T11" fmla="*/ 270 h 320"/>
                <a:gd name="T12" fmla="*/ 95 w 183"/>
                <a:gd name="T13" fmla="*/ 314 h 320"/>
                <a:gd name="T14" fmla="*/ 106 w 183"/>
                <a:gd name="T15" fmla="*/ 303 h 320"/>
                <a:gd name="T16" fmla="*/ 95 w 183"/>
                <a:gd name="T17" fmla="*/ 314 h 320"/>
                <a:gd name="T18" fmla="*/ 108 w 183"/>
                <a:gd name="T19" fmla="*/ 298 h 320"/>
                <a:gd name="T20" fmla="*/ 76 w 183"/>
                <a:gd name="T21" fmla="*/ 298 h 320"/>
                <a:gd name="T22" fmla="*/ 109 w 183"/>
                <a:gd name="T23" fmla="*/ 290 h 320"/>
                <a:gd name="T24" fmla="*/ 108 w 183"/>
                <a:gd name="T25" fmla="*/ 299 h 320"/>
                <a:gd name="T26" fmla="*/ 109 w 183"/>
                <a:gd name="T27" fmla="*/ 285 h 320"/>
                <a:gd name="T28" fmla="*/ 74 w 183"/>
                <a:gd name="T29" fmla="*/ 274 h 320"/>
                <a:gd name="T30" fmla="*/ 110 w 183"/>
                <a:gd name="T31" fmla="*/ 285 h 320"/>
                <a:gd name="T32" fmla="*/ 68 w 183"/>
                <a:gd name="T33" fmla="*/ 130 h 320"/>
                <a:gd name="T34" fmla="*/ 76 w 183"/>
                <a:gd name="T35" fmla="*/ 116 h 320"/>
                <a:gd name="T36" fmla="*/ 99 w 183"/>
                <a:gd name="T37" fmla="*/ 117 h 320"/>
                <a:gd name="T38" fmla="*/ 112 w 183"/>
                <a:gd name="T39" fmla="*/ 127 h 320"/>
                <a:gd name="T40" fmla="*/ 110 w 183"/>
                <a:gd name="T41" fmla="*/ 148 h 320"/>
                <a:gd name="T42" fmla="*/ 101 w 183"/>
                <a:gd name="T43" fmla="*/ 268 h 320"/>
                <a:gd name="T44" fmla="*/ 88 w 183"/>
                <a:gd name="T45" fmla="*/ 198 h 320"/>
                <a:gd name="T46" fmla="*/ 104 w 183"/>
                <a:gd name="T47" fmla="*/ 99 h 320"/>
                <a:gd name="T48" fmla="*/ 100 w 183"/>
                <a:gd name="T49" fmla="*/ 108 h 320"/>
                <a:gd name="T50" fmla="*/ 101 w 183"/>
                <a:gd name="T51" fmla="*/ 96 h 320"/>
                <a:gd name="T52" fmla="*/ 110 w 183"/>
                <a:gd name="T53" fmla="*/ 267 h 320"/>
                <a:gd name="T54" fmla="*/ 106 w 183"/>
                <a:gd name="T55" fmla="*/ 268 h 320"/>
                <a:gd name="T56" fmla="*/ 114 w 183"/>
                <a:gd name="T57" fmla="*/ 155 h 320"/>
                <a:gd name="T58" fmla="*/ 135 w 183"/>
                <a:gd name="T59" fmla="*/ 130 h 320"/>
                <a:gd name="T60" fmla="*/ 120 w 183"/>
                <a:gd name="T61" fmla="*/ 129 h 320"/>
                <a:gd name="T62" fmla="*/ 132 w 183"/>
                <a:gd name="T63" fmla="*/ 112 h 320"/>
                <a:gd name="T64" fmla="*/ 113 w 183"/>
                <a:gd name="T65" fmla="*/ 118 h 320"/>
                <a:gd name="T66" fmla="*/ 109 w 183"/>
                <a:gd name="T67" fmla="*/ 97 h 320"/>
                <a:gd name="T68" fmla="*/ 96 w 183"/>
                <a:gd name="T69" fmla="*/ 97 h 320"/>
                <a:gd name="T70" fmla="*/ 95 w 183"/>
                <a:gd name="T71" fmla="*/ 114 h 320"/>
                <a:gd name="T72" fmla="*/ 78 w 183"/>
                <a:gd name="T73" fmla="*/ 103 h 320"/>
                <a:gd name="T74" fmla="*/ 63 w 183"/>
                <a:gd name="T75" fmla="*/ 95 h 320"/>
                <a:gd name="T76" fmla="*/ 72 w 183"/>
                <a:gd name="T77" fmla="*/ 112 h 320"/>
                <a:gd name="T78" fmla="*/ 63 w 183"/>
                <a:gd name="T79" fmla="*/ 120 h 320"/>
                <a:gd name="T80" fmla="*/ 38 w 183"/>
                <a:gd name="T81" fmla="*/ 114 h 320"/>
                <a:gd name="T82" fmla="*/ 60 w 183"/>
                <a:gd name="T83" fmla="*/ 125 h 320"/>
                <a:gd name="T84" fmla="*/ 82 w 183"/>
                <a:gd name="T85" fmla="*/ 190 h 320"/>
                <a:gd name="T86" fmla="*/ 81 w 183"/>
                <a:gd name="T87" fmla="*/ 269 h 320"/>
                <a:gd name="T88" fmla="*/ 59 w 183"/>
                <a:gd name="T89" fmla="*/ 208 h 320"/>
                <a:gd name="T90" fmla="*/ 30 w 183"/>
                <a:gd name="T91" fmla="*/ 40 h 320"/>
                <a:gd name="T92" fmla="*/ 164 w 183"/>
                <a:gd name="T93" fmla="*/ 141 h 320"/>
                <a:gd name="T94" fmla="*/ 111 w 183"/>
                <a:gd name="T95" fmla="*/ 265 h 320"/>
                <a:gd name="T96" fmla="*/ 127 w 183"/>
                <a:gd name="T97" fmla="*/ 129 h 320"/>
                <a:gd name="T98" fmla="*/ 118 w 183"/>
                <a:gd name="T99" fmla="*/ 117 h 320"/>
                <a:gd name="T100" fmla="*/ 127 w 183"/>
                <a:gd name="T101" fmla="*/ 111 h 320"/>
                <a:gd name="T102" fmla="*/ 74 w 183"/>
                <a:gd name="T103" fmla="*/ 106 h 320"/>
                <a:gd name="T104" fmla="*/ 69 w 183"/>
                <a:gd name="T105" fmla="*/ 101 h 320"/>
                <a:gd name="T106" fmla="*/ 73 w 183"/>
                <a:gd name="T107" fmla="*/ 102 h 320"/>
                <a:gd name="T108" fmla="*/ 56 w 183"/>
                <a:gd name="T109" fmla="*/ 119 h 320"/>
                <a:gd name="T110" fmla="*/ 48 w 183"/>
                <a:gd name="T111" fmla="*/ 116 h 320"/>
                <a:gd name="T112" fmla="*/ 45 w 183"/>
                <a:gd name="T113" fmla="*/ 10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3" h="320">
                  <a:moveTo>
                    <a:pt x="137" y="194"/>
                  </a:moveTo>
                  <a:cubicBezTo>
                    <a:pt x="150" y="175"/>
                    <a:pt x="164" y="159"/>
                    <a:pt x="171" y="137"/>
                  </a:cubicBezTo>
                  <a:cubicBezTo>
                    <a:pt x="183" y="101"/>
                    <a:pt x="181" y="53"/>
                    <a:pt x="152" y="25"/>
                  </a:cubicBezTo>
                  <a:cubicBezTo>
                    <a:pt x="127" y="1"/>
                    <a:pt x="86" y="0"/>
                    <a:pt x="56" y="13"/>
                  </a:cubicBezTo>
                  <a:cubicBezTo>
                    <a:pt x="24" y="28"/>
                    <a:pt x="6" y="62"/>
                    <a:pt x="3" y="96"/>
                  </a:cubicBezTo>
                  <a:cubicBezTo>
                    <a:pt x="0" y="124"/>
                    <a:pt x="8" y="151"/>
                    <a:pt x="25" y="173"/>
                  </a:cubicBezTo>
                  <a:cubicBezTo>
                    <a:pt x="35" y="188"/>
                    <a:pt x="48" y="201"/>
                    <a:pt x="58" y="215"/>
                  </a:cubicBezTo>
                  <a:cubicBezTo>
                    <a:pt x="68" y="231"/>
                    <a:pt x="70" y="250"/>
                    <a:pt x="70" y="269"/>
                  </a:cubicBezTo>
                  <a:cubicBezTo>
                    <a:pt x="69" y="269"/>
                    <a:pt x="69" y="270"/>
                    <a:pt x="69" y="271"/>
                  </a:cubicBezTo>
                  <a:cubicBezTo>
                    <a:pt x="69" y="288"/>
                    <a:pt x="70" y="318"/>
                    <a:pt x="93" y="319"/>
                  </a:cubicBezTo>
                  <a:cubicBezTo>
                    <a:pt x="116" y="320"/>
                    <a:pt x="115" y="289"/>
                    <a:pt x="115" y="271"/>
                  </a:cubicBezTo>
                  <a:cubicBezTo>
                    <a:pt x="115" y="271"/>
                    <a:pt x="116" y="270"/>
                    <a:pt x="116" y="270"/>
                  </a:cubicBezTo>
                  <a:cubicBezTo>
                    <a:pt x="119" y="243"/>
                    <a:pt x="122" y="217"/>
                    <a:pt x="137" y="194"/>
                  </a:cubicBezTo>
                  <a:close/>
                  <a:moveTo>
                    <a:pt x="95" y="314"/>
                  </a:moveTo>
                  <a:cubicBezTo>
                    <a:pt x="86" y="315"/>
                    <a:pt x="81" y="310"/>
                    <a:pt x="78" y="303"/>
                  </a:cubicBezTo>
                  <a:cubicBezTo>
                    <a:pt x="87" y="304"/>
                    <a:pt x="97" y="300"/>
                    <a:pt x="106" y="303"/>
                  </a:cubicBezTo>
                  <a:cubicBezTo>
                    <a:pt x="106" y="303"/>
                    <a:pt x="107" y="303"/>
                    <a:pt x="107" y="303"/>
                  </a:cubicBezTo>
                  <a:cubicBezTo>
                    <a:pt x="105" y="309"/>
                    <a:pt x="101" y="313"/>
                    <a:pt x="95" y="314"/>
                  </a:cubicBezTo>
                  <a:close/>
                  <a:moveTo>
                    <a:pt x="108" y="299"/>
                  </a:moveTo>
                  <a:cubicBezTo>
                    <a:pt x="108" y="298"/>
                    <a:pt x="108" y="298"/>
                    <a:pt x="108" y="298"/>
                  </a:cubicBezTo>
                  <a:cubicBezTo>
                    <a:pt x="98" y="295"/>
                    <a:pt x="88" y="299"/>
                    <a:pt x="78" y="297"/>
                  </a:cubicBezTo>
                  <a:cubicBezTo>
                    <a:pt x="78" y="297"/>
                    <a:pt x="77" y="297"/>
                    <a:pt x="76" y="298"/>
                  </a:cubicBezTo>
                  <a:cubicBezTo>
                    <a:pt x="76" y="295"/>
                    <a:pt x="75" y="292"/>
                    <a:pt x="75" y="289"/>
                  </a:cubicBezTo>
                  <a:cubicBezTo>
                    <a:pt x="86" y="289"/>
                    <a:pt x="97" y="290"/>
                    <a:pt x="109" y="290"/>
                  </a:cubicBezTo>
                  <a:cubicBezTo>
                    <a:pt x="109" y="290"/>
                    <a:pt x="109" y="290"/>
                    <a:pt x="110" y="290"/>
                  </a:cubicBezTo>
                  <a:cubicBezTo>
                    <a:pt x="109" y="293"/>
                    <a:pt x="109" y="296"/>
                    <a:pt x="108" y="299"/>
                  </a:cubicBezTo>
                  <a:close/>
                  <a:moveTo>
                    <a:pt x="110" y="285"/>
                  </a:moveTo>
                  <a:cubicBezTo>
                    <a:pt x="110" y="285"/>
                    <a:pt x="109" y="285"/>
                    <a:pt x="109" y="285"/>
                  </a:cubicBezTo>
                  <a:cubicBezTo>
                    <a:pt x="97" y="285"/>
                    <a:pt x="86" y="284"/>
                    <a:pt x="74" y="283"/>
                  </a:cubicBezTo>
                  <a:cubicBezTo>
                    <a:pt x="74" y="280"/>
                    <a:pt x="74" y="277"/>
                    <a:pt x="74" y="274"/>
                  </a:cubicBezTo>
                  <a:cubicBezTo>
                    <a:pt x="86" y="274"/>
                    <a:pt x="98" y="273"/>
                    <a:pt x="110" y="273"/>
                  </a:cubicBezTo>
                  <a:cubicBezTo>
                    <a:pt x="110" y="277"/>
                    <a:pt x="110" y="281"/>
                    <a:pt x="110" y="285"/>
                  </a:cubicBezTo>
                  <a:close/>
                  <a:moveTo>
                    <a:pt x="88" y="198"/>
                  </a:moveTo>
                  <a:cubicBezTo>
                    <a:pt x="85" y="175"/>
                    <a:pt x="79" y="150"/>
                    <a:pt x="68" y="130"/>
                  </a:cubicBezTo>
                  <a:cubicBezTo>
                    <a:pt x="67" y="128"/>
                    <a:pt x="66" y="127"/>
                    <a:pt x="65" y="125"/>
                  </a:cubicBezTo>
                  <a:cubicBezTo>
                    <a:pt x="70" y="123"/>
                    <a:pt x="74" y="120"/>
                    <a:pt x="76" y="116"/>
                  </a:cubicBezTo>
                  <a:cubicBezTo>
                    <a:pt x="79" y="118"/>
                    <a:pt x="83" y="121"/>
                    <a:pt x="85" y="121"/>
                  </a:cubicBezTo>
                  <a:cubicBezTo>
                    <a:pt x="90" y="122"/>
                    <a:pt x="95" y="120"/>
                    <a:pt x="99" y="117"/>
                  </a:cubicBezTo>
                  <a:cubicBezTo>
                    <a:pt x="102" y="121"/>
                    <a:pt x="107" y="123"/>
                    <a:pt x="112" y="123"/>
                  </a:cubicBezTo>
                  <a:cubicBezTo>
                    <a:pt x="112" y="125"/>
                    <a:pt x="112" y="126"/>
                    <a:pt x="112" y="127"/>
                  </a:cubicBezTo>
                  <a:cubicBezTo>
                    <a:pt x="112" y="129"/>
                    <a:pt x="114" y="131"/>
                    <a:pt x="116" y="132"/>
                  </a:cubicBezTo>
                  <a:cubicBezTo>
                    <a:pt x="113" y="137"/>
                    <a:pt x="111" y="142"/>
                    <a:pt x="110" y="148"/>
                  </a:cubicBezTo>
                  <a:cubicBezTo>
                    <a:pt x="108" y="160"/>
                    <a:pt x="106" y="173"/>
                    <a:pt x="106" y="186"/>
                  </a:cubicBezTo>
                  <a:cubicBezTo>
                    <a:pt x="105" y="214"/>
                    <a:pt x="101" y="241"/>
                    <a:pt x="101" y="268"/>
                  </a:cubicBezTo>
                  <a:cubicBezTo>
                    <a:pt x="96" y="268"/>
                    <a:pt x="91" y="269"/>
                    <a:pt x="86" y="269"/>
                  </a:cubicBezTo>
                  <a:cubicBezTo>
                    <a:pt x="91" y="246"/>
                    <a:pt x="92" y="221"/>
                    <a:pt x="88" y="198"/>
                  </a:cubicBezTo>
                  <a:close/>
                  <a:moveTo>
                    <a:pt x="101" y="96"/>
                  </a:moveTo>
                  <a:cubicBezTo>
                    <a:pt x="103" y="92"/>
                    <a:pt x="104" y="97"/>
                    <a:pt x="104" y="99"/>
                  </a:cubicBezTo>
                  <a:cubicBezTo>
                    <a:pt x="103" y="101"/>
                    <a:pt x="102" y="103"/>
                    <a:pt x="101" y="105"/>
                  </a:cubicBezTo>
                  <a:cubicBezTo>
                    <a:pt x="101" y="106"/>
                    <a:pt x="100" y="107"/>
                    <a:pt x="100" y="108"/>
                  </a:cubicBezTo>
                  <a:cubicBezTo>
                    <a:pt x="100" y="107"/>
                    <a:pt x="100" y="106"/>
                    <a:pt x="99" y="106"/>
                  </a:cubicBezTo>
                  <a:cubicBezTo>
                    <a:pt x="99" y="103"/>
                    <a:pt x="100" y="99"/>
                    <a:pt x="101" y="96"/>
                  </a:cubicBezTo>
                  <a:close/>
                  <a:moveTo>
                    <a:pt x="111" y="265"/>
                  </a:moveTo>
                  <a:cubicBezTo>
                    <a:pt x="110" y="266"/>
                    <a:pt x="110" y="266"/>
                    <a:pt x="110" y="267"/>
                  </a:cubicBezTo>
                  <a:cubicBezTo>
                    <a:pt x="110" y="268"/>
                    <a:pt x="110" y="268"/>
                    <a:pt x="110" y="268"/>
                  </a:cubicBezTo>
                  <a:cubicBezTo>
                    <a:pt x="109" y="268"/>
                    <a:pt x="108" y="268"/>
                    <a:pt x="106" y="268"/>
                  </a:cubicBezTo>
                  <a:cubicBezTo>
                    <a:pt x="107" y="243"/>
                    <a:pt x="109" y="218"/>
                    <a:pt x="111" y="193"/>
                  </a:cubicBezTo>
                  <a:cubicBezTo>
                    <a:pt x="112" y="180"/>
                    <a:pt x="112" y="168"/>
                    <a:pt x="114" y="155"/>
                  </a:cubicBezTo>
                  <a:cubicBezTo>
                    <a:pt x="116" y="147"/>
                    <a:pt x="117" y="140"/>
                    <a:pt x="121" y="135"/>
                  </a:cubicBezTo>
                  <a:cubicBezTo>
                    <a:pt x="127" y="136"/>
                    <a:pt x="133" y="135"/>
                    <a:pt x="135" y="130"/>
                  </a:cubicBezTo>
                  <a:cubicBezTo>
                    <a:pt x="135" y="127"/>
                    <a:pt x="135" y="122"/>
                    <a:pt x="131" y="122"/>
                  </a:cubicBezTo>
                  <a:cubicBezTo>
                    <a:pt x="127" y="122"/>
                    <a:pt x="123" y="125"/>
                    <a:pt x="120" y="129"/>
                  </a:cubicBezTo>
                  <a:cubicBezTo>
                    <a:pt x="118" y="127"/>
                    <a:pt x="117" y="126"/>
                    <a:pt x="117" y="123"/>
                  </a:cubicBezTo>
                  <a:cubicBezTo>
                    <a:pt x="124" y="122"/>
                    <a:pt x="129" y="117"/>
                    <a:pt x="132" y="112"/>
                  </a:cubicBezTo>
                  <a:cubicBezTo>
                    <a:pt x="134" y="109"/>
                    <a:pt x="136" y="101"/>
                    <a:pt x="131" y="100"/>
                  </a:cubicBezTo>
                  <a:cubicBezTo>
                    <a:pt x="123" y="97"/>
                    <a:pt x="116" y="109"/>
                    <a:pt x="113" y="118"/>
                  </a:cubicBezTo>
                  <a:cubicBezTo>
                    <a:pt x="109" y="118"/>
                    <a:pt x="105" y="116"/>
                    <a:pt x="103" y="113"/>
                  </a:cubicBezTo>
                  <a:cubicBezTo>
                    <a:pt x="107" y="108"/>
                    <a:pt x="109" y="102"/>
                    <a:pt x="109" y="97"/>
                  </a:cubicBezTo>
                  <a:cubicBezTo>
                    <a:pt x="109" y="93"/>
                    <a:pt x="108" y="88"/>
                    <a:pt x="103" y="88"/>
                  </a:cubicBezTo>
                  <a:cubicBezTo>
                    <a:pt x="99" y="89"/>
                    <a:pt x="97" y="93"/>
                    <a:pt x="96" y="97"/>
                  </a:cubicBezTo>
                  <a:cubicBezTo>
                    <a:pt x="94" y="102"/>
                    <a:pt x="94" y="108"/>
                    <a:pt x="96" y="113"/>
                  </a:cubicBezTo>
                  <a:cubicBezTo>
                    <a:pt x="96" y="113"/>
                    <a:pt x="96" y="114"/>
                    <a:pt x="95" y="114"/>
                  </a:cubicBezTo>
                  <a:cubicBezTo>
                    <a:pt x="91" y="119"/>
                    <a:pt x="84" y="115"/>
                    <a:pt x="78" y="111"/>
                  </a:cubicBezTo>
                  <a:cubicBezTo>
                    <a:pt x="79" y="108"/>
                    <a:pt x="79" y="106"/>
                    <a:pt x="78" y="103"/>
                  </a:cubicBezTo>
                  <a:cubicBezTo>
                    <a:pt x="78" y="98"/>
                    <a:pt x="77" y="93"/>
                    <a:pt x="72" y="90"/>
                  </a:cubicBezTo>
                  <a:cubicBezTo>
                    <a:pt x="69" y="88"/>
                    <a:pt x="63" y="91"/>
                    <a:pt x="63" y="95"/>
                  </a:cubicBezTo>
                  <a:cubicBezTo>
                    <a:pt x="62" y="100"/>
                    <a:pt x="65" y="104"/>
                    <a:pt x="68" y="108"/>
                  </a:cubicBezTo>
                  <a:cubicBezTo>
                    <a:pt x="69" y="110"/>
                    <a:pt x="71" y="111"/>
                    <a:pt x="72" y="112"/>
                  </a:cubicBezTo>
                  <a:cubicBezTo>
                    <a:pt x="72" y="113"/>
                    <a:pt x="72" y="113"/>
                    <a:pt x="72" y="113"/>
                  </a:cubicBezTo>
                  <a:cubicBezTo>
                    <a:pt x="70" y="117"/>
                    <a:pt x="67" y="119"/>
                    <a:pt x="63" y="120"/>
                  </a:cubicBezTo>
                  <a:cubicBezTo>
                    <a:pt x="58" y="111"/>
                    <a:pt x="51" y="102"/>
                    <a:pt x="43" y="104"/>
                  </a:cubicBezTo>
                  <a:cubicBezTo>
                    <a:pt x="39" y="105"/>
                    <a:pt x="36" y="110"/>
                    <a:pt x="38" y="114"/>
                  </a:cubicBezTo>
                  <a:cubicBezTo>
                    <a:pt x="41" y="120"/>
                    <a:pt x="49" y="123"/>
                    <a:pt x="55" y="125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6"/>
                    <a:pt x="61" y="127"/>
                    <a:pt x="61" y="128"/>
                  </a:cubicBezTo>
                  <a:cubicBezTo>
                    <a:pt x="72" y="147"/>
                    <a:pt x="77" y="169"/>
                    <a:pt x="82" y="190"/>
                  </a:cubicBezTo>
                  <a:cubicBezTo>
                    <a:pt x="87" y="216"/>
                    <a:pt x="86" y="243"/>
                    <a:pt x="80" y="268"/>
                  </a:cubicBezTo>
                  <a:cubicBezTo>
                    <a:pt x="80" y="268"/>
                    <a:pt x="80" y="268"/>
                    <a:pt x="81" y="269"/>
                  </a:cubicBezTo>
                  <a:cubicBezTo>
                    <a:pt x="79" y="269"/>
                    <a:pt x="77" y="269"/>
                    <a:pt x="76" y="269"/>
                  </a:cubicBezTo>
                  <a:cubicBezTo>
                    <a:pt x="75" y="246"/>
                    <a:pt x="72" y="227"/>
                    <a:pt x="59" y="208"/>
                  </a:cubicBezTo>
                  <a:cubicBezTo>
                    <a:pt x="45" y="188"/>
                    <a:pt x="27" y="172"/>
                    <a:pt x="17" y="150"/>
                  </a:cubicBezTo>
                  <a:cubicBezTo>
                    <a:pt x="0" y="115"/>
                    <a:pt x="6" y="70"/>
                    <a:pt x="30" y="40"/>
                  </a:cubicBezTo>
                  <a:cubicBezTo>
                    <a:pt x="55" y="9"/>
                    <a:pt x="102" y="1"/>
                    <a:pt x="137" y="20"/>
                  </a:cubicBezTo>
                  <a:cubicBezTo>
                    <a:pt x="178" y="43"/>
                    <a:pt x="178" y="102"/>
                    <a:pt x="164" y="141"/>
                  </a:cubicBezTo>
                  <a:cubicBezTo>
                    <a:pt x="156" y="164"/>
                    <a:pt x="139" y="180"/>
                    <a:pt x="127" y="201"/>
                  </a:cubicBezTo>
                  <a:cubicBezTo>
                    <a:pt x="116" y="220"/>
                    <a:pt x="113" y="243"/>
                    <a:pt x="111" y="265"/>
                  </a:cubicBezTo>
                  <a:close/>
                  <a:moveTo>
                    <a:pt x="127" y="130"/>
                  </a:moveTo>
                  <a:cubicBezTo>
                    <a:pt x="127" y="129"/>
                    <a:pt x="127" y="129"/>
                    <a:pt x="127" y="129"/>
                  </a:cubicBezTo>
                  <a:cubicBezTo>
                    <a:pt x="130" y="127"/>
                    <a:pt x="130" y="129"/>
                    <a:pt x="127" y="130"/>
                  </a:cubicBezTo>
                  <a:close/>
                  <a:moveTo>
                    <a:pt x="118" y="117"/>
                  </a:moveTo>
                  <a:cubicBezTo>
                    <a:pt x="120" y="114"/>
                    <a:pt x="123" y="110"/>
                    <a:pt x="126" y="107"/>
                  </a:cubicBezTo>
                  <a:cubicBezTo>
                    <a:pt x="130" y="103"/>
                    <a:pt x="128" y="110"/>
                    <a:pt x="127" y="111"/>
                  </a:cubicBezTo>
                  <a:cubicBezTo>
                    <a:pt x="125" y="114"/>
                    <a:pt x="122" y="116"/>
                    <a:pt x="118" y="117"/>
                  </a:cubicBezTo>
                  <a:close/>
                  <a:moveTo>
                    <a:pt x="74" y="106"/>
                  </a:moveTo>
                  <a:cubicBezTo>
                    <a:pt x="72" y="105"/>
                    <a:pt x="71" y="104"/>
                    <a:pt x="71" y="103"/>
                  </a:cubicBezTo>
                  <a:cubicBezTo>
                    <a:pt x="70" y="102"/>
                    <a:pt x="70" y="102"/>
                    <a:pt x="69" y="101"/>
                  </a:cubicBezTo>
                  <a:cubicBezTo>
                    <a:pt x="67" y="99"/>
                    <a:pt x="68" y="98"/>
                    <a:pt x="71" y="96"/>
                  </a:cubicBezTo>
                  <a:cubicBezTo>
                    <a:pt x="72" y="98"/>
                    <a:pt x="73" y="100"/>
                    <a:pt x="73" y="102"/>
                  </a:cubicBezTo>
                  <a:cubicBezTo>
                    <a:pt x="73" y="103"/>
                    <a:pt x="74" y="105"/>
                    <a:pt x="74" y="106"/>
                  </a:cubicBezTo>
                  <a:close/>
                  <a:moveTo>
                    <a:pt x="56" y="119"/>
                  </a:moveTo>
                  <a:cubicBezTo>
                    <a:pt x="56" y="119"/>
                    <a:pt x="55" y="119"/>
                    <a:pt x="55" y="119"/>
                  </a:cubicBezTo>
                  <a:cubicBezTo>
                    <a:pt x="52" y="118"/>
                    <a:pt x="50" y="117"/>
                    <a:pt x="48" y="116"/>
                  </a:cubicBezTo>
                  <a:cubicBezTo>
                    <a:pt x="47" y="116"/>
                    <a:pt x="47" y="115"/>
                    <a:pt x="46" y="115"/>
                  </a:cubicBezTo>
                  <a:cubicBezTo>
                    <a:pt x="43" y="114"/>
                    <a:pt x="43" y="112"/>
                    <a:pt x="45" y="109"/>
                  </a:cubicBezTo>
                  <a:cubicBezTo>
                    <a:pt x="50" y="110"/>
                    <a:pt x="53" y="114"/>
                    <a:pt x="56" y="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2" name="Freeform 4095"/>
            <p:cNvSpPr>
              <a:spLocks noEditPoints="1"/>
            </p:cNvSpPr>
            <p:nvPr/>
          </p:nvSpPr>
          <p:spPr bwMode="auto">
            <a:xfrm>
              <a:off x="6924187" y="255611"/>
              <a:ext cx="78836" cy="65863"/>
            </a:xfrm>
            <a:custGeom>
              <a:avLst/>
              <a:gdLst>
                <a:gd name="T0" fmla="*/ 22 w 45"/>
                <a:gd name="T1" fmla="*/ 38 h 38"/>
                <a:gd name="T2" fmla="*/ 23 w 45"/>
                <a:gd name="T3" fmla="*/ 38 h 38"/>
                <a:gd name="T4" fmla="*/ 44 w 45"/>
                <a:gd name="T5" fmla="*/ 21 h 38"/>
                <a:gd name="T6" fmla="*/ 28 w 45"/>
                <a:gd name="T7" fmla="*/ 3 h 38"/>
                <a:gd name="T8" fmla="*/ 22 w 45"/>
                <a:gd name="T9" fmla="*/ 38 h 38"/>
                <a:gd name="T10" fmla="*/ 25 w 45"/>
                <a:gd name="T11" fmla="*/ 7 h 38"/>
                <a:gd name="T12" fmla="*/ 38 w 45"/>
                <a:gd name="T13" fmla="*/ 21 h 38"/>
                <a:gd name="T14" fmla="*/ 23 w 45"/>
                <a:gd name="T15" fmla="*/ 32 h 38"/>
                <a:gd name="T16" fmla="*/ 25 w 45"/>
                <a:gd name="T17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33" y="37"/>
                    <a:pt x="42" y="31"/>
                    <a:pt x="44" y="21"/>
                  </a:cubicBezTo>
                  <a:cubicBezTo>
                    <a:pt x="45" y="11"/>
                    <a:pt x="37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25" y="7"/>
                  </a:moveTo>
                  <a:cubicBezTo>
                    <a:pt x="33" y="8"/>
                    <a:pt x="39" y="13"/>
                    <a:pt x="38" y="21"/>
                  </a:cubicBezTo>
                  <a:cubicBezTo>
                    <a:pt x="37" y="28"/>
                    <a:pt x="30" y="32"/>
                    <a:pt x="23" y="32"/>
                  </a:cubicBezTo>
                  <a:cubicBezTo>
                    <a:pt x="9" y="29"/>
                    <a:pt x="10" y="7"/>
                    <a:pt x="25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3" name="Freeform 4096"/>
            <p:cNvSpPr>
              <a:spLocks noEditPoints="1"/>
            </p:cNvSpPr>
            <p:nvPr/>
          </p:nvSpPr>
          <p:spPr bwMode="auto">
            <a:xfrm>
              <a:off x="6862316" y="334447"/>
              <a:ext cx="214553" cy="60873"/>
            </a:xfrm>
            <a:custGeom>
              <a:avLst/>
              <a:gdLst>
                <a:gd name="T0" fmla="*/ 2 w 124"/>
                <a:gd name="T1" fmla="*/ 30 h 35"/>
                <a:gd name="T2" fmla="*/ 4 w 124"/>
                <a:gd name="T3" fmla="*/ 31 h 35"/>
                <a:gd name="T4" fmla="*/ 119 w 124"/>
                <a:gd name="T5" fmla="*/ 34 h 35"/>
                <a:gd name="T6" fmla="*/ 121 w 124"/>
                <a:gd name="T7" fmla="*/ 34 h 35"/>
                <a:gd name="T8" fmla="*/ 124 w 124"/>
                <a:gd name="T9" fmla="*/ 32 h 35"/>
                <a:gd name="T10" fmla="*/ 124 w 124"/>
                <a:gd name="T11" fmla="*/ 7 h 35"/>
                <a:gd name="T12" fmla="*/ 124 w 124"/>
                <a:gd name="T13" fmla="*/ 7 h 35"/>
                <a:gd name="T14" fmla="*/ 122 w 124"/>
                <a:gd name="T15" fmla="*/ 5 h 35"/>
                <a:gd name="T16" fmla="*/ 72 w 124"/>
                <a:gd name="T17" fmla="*/ 1 h 35"/>
                <a:gd name="T18" fmla="*/ 3 w 124"/>
                <a:gd name="T19" fmla="*/ 1 h 35"/>
                <a:gd name="T20" fmla="*/ 1 w 124"/>
                <a:gd name="T21" fmla="*/ 2 h 35"/>
                <a:gd name="T22" fmla="*/ 0 w 124"/>
                <a:gd name="T23" fmla="*/ 4 h 35"/>
                <a:gd name="T24" fmla="*/ 1 w 124"/>
                <a:gd name="T25" fmla="*/ 28 h 35"/>
                <a:gd name="T26" fmla="*/ 2 w 124"/>
                <a:gd name="T27" fmla="*/ 30 h 35"/>
                <a:gd name="T28" fmla="*/ 65 w 124"/>
                <a:gd name="T29" fmla="*/ 6 h 35"/>
                <a:gd name="T30" fmla="*/ 119 w 124"/>
                <a:gd name="T31" fmla="*/ 10 h 35"/>
                <a:gd name="T32" fmla="*/ 119 w 124"/>
                <a:gd name="T33" fmla="*/ 29 h 35"/>
                <a:gd name="T34" fmla="*/ 6 w 124"/>
                <a:gd name="T35" fmla="*/ 26 h 35"/>
                <a:gd name="T36" fmla="*/ 5 w 124"/>
                <a:gd name="T37" fmla="*/ 7 h 35"/>
                <a:gd name="T38" fmla="*/ 65 w 124"/>
                <a:gd name="T39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4" h="35">
                  <a:moveTo>
                    <a:pt x="2" y="30"/>
                  </a:moveTo>
                  <a:cubicBezTo>
                    <a:pt x="2" y="30"/>
                    <a:pt x="3" y="31"/>
                    <a:pt x="4" y="31"/>
                  </a:cubicBezTo>
                  <a:cubicBezTo>
                    <a:pt x="42" y="31"/>
                    <a:pt x="81" y="34"/>
                    <a:pt x="119" y="34"/>
                  </a:cubicBezTo>
                  <a:cubicBezTo>
                    <a:pt x="120" y="34"/>
                    <a:pt x="120" y="34"/>
                    <a:pt x="121" y="34"/>
                  </a:cubicBezTo>
                  <a:cubicBezTo>
                    <a:pt x="122" y="35"/>
                    <a:pt x="124" y="34"/>
                    <a:pt x="124" y="32"/>
                  </a:cubicBezTo>
                  <a:cubicBezTo>
                    <a:pt x="124" y="24"/>
                    <a:pt x="124" y="15"/>
                    <a:pt x="124" y="7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24" y="6"/>
                    <a:pt x="124" y="5"/>
                    <a:pt x="122" y="5"/>
                  </a:cubicBezTo>
                  <a:cubicBezTo>
                    <a:pt x="106" y="2"/>
                    <a:pt x="89" y="2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1" y="20"/>
                    <a:pt x="1" y="28"/>
                  </a:cubicBezTo>
                  <a:cubicBezTo>
                    <a:pt x="1" y="29"/>
                    <a:pt x="1" y="30"/>
                    <a:pt x="2" y="30"/>
                  </a:cubicBezTo>
                  <a:close/>
                  <a:moveTo>
                    <a:pt x="65" y="6"/>
                  </a:moveTo>
                  <a:cubicBezTo>
                    <a:pt x="83" y="7"/>
                    <a:pt x="101" y="7"/>
                    <a:pt x="119" y="10"/>
                  </a:cubicBezTo>
                  <a:cubicBezTo>
                    <a:pt x="119" y="16"/>
                    <a:pt x="119" y="23"/>
                    <a:pt x="119" y="29"/>
                  </a:cubicBezTo>
                  <a:cubicBezTo>
                    <a:pt x="81" y="29"/>
                    <a:pt x="44" y="26"/>
                    <a:pt x="6" y="26"/>
                  </a:cubicBezTo>
                  <a:cubicBezTo>
                    <a:pt x="6" y="19"/>
                    <a:pt x="5" y="13"/>
                    <a:pt x="5" y="7"/>
                  </a:cubicBezTo>
                  <a:cubicBezTo>
                    <a:pt x="25" y="6"/>
                    <a:pt x="45" y="6"/>
                    <a:pt x="6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4" name="Freeform 4097"/>
            <p:cNvSpPr>
              <a:spLocks noEditPoints="1"/>
            </p:cNvSpPr>
            <p:nvPr/>
          </p:nvSpPr>
          <p:spPr bwMode="auto">
            <a:xfrm>
              <a:off x="6935164" y="409291"/>
              <a:ext cx="55884" cy="51892"/>
            </a:xfrm>
            <a:custGeom>
              <a:avLst/>
              <a:gdLst>
                <a:gd name="T0" fmla="*/ 19 w 32"/>
                <a:gd name="T1" fmla="*/ 29 h 30"/>
                <a:gd name="T2" fmla="*/ 31 w 32"/>
                <a:gd name="T3" fmla="*/ 13 h 30"/>
                <a:gd name="T4" fmla="*/ 14 w 32"/>
                <a:gd name="T5" fmla="*/ 1 h 30"/>
                <a:gd name="T6" fmla="*/ 14 w 32"/>
                <a:gd name="T7" fmla="*/ 1 h 30"/>
                <a:gd name="T8" fmla="*/ 1 w 32"/>
                <a:gd name="T9" fmla="*/ 16 h 30"/>
                <a:gd name="T10" fmla="*/ 19 w 32"/>
                <a:gd name="T11" fmla="*/ 29 h 30"/>
                <a:gd name="T12" fmla="*/ 6 w 32"/>
                <a:gd name="T13" fmla="*/ 16 h 30"/>
                <a:gd name="T14" fmla="*/ 14 w 32"/>
                <a:gd name="T15" fmla="*/ 6 h 30"/>
                <a:gd name="T16" fmla="*/ 15 w 32"/>
                <a:gd name="T17" fmla="*/ 6 h 30"/>
                <a:gd name="T18" fmla="*/ 18 w 32"/>
                <a:gd name="T19" fmla="*/ 24 h 30"/>
                <a:gd name="T20" fmla="*/ 6 w 32"/>
                <a:gd name="T21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0">
                  <a:moveTo>
                    <a:pt x="19" y="29"/>
                  </a:moveTo>
                  <a:cubicBezTo>
                    <a:pt x="27" y="28"/>
                    <a:pt x="32" y="21"/>
                    <a:pt x="31" y="13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0"/>
                    <a:pt x="19" y="29"/>
                  </a:cubicBezTo>
                  <a:close/>
                  <a:moveTo>
                    <a:pt x="6" y="16"/>
                  </a:moveTo>
                  <a:cubicBezTo>
                    <a:pt x="5" y="11"/>
                    <a:pt x="8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27" y="4"/>
                    <a:pt x="30" y="22"/>
                    <a:pt x="18" y="24"/>
                  </a:cubicBezTo>
                  <a:cubicBezTo>
                    <a:pt x="12" y="25"/>
                    <a:pt x="6" y="22"/>
                    <a:pt x="6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5" name="Freeform 4098"/>
            <p:cNvSpPr>
              <a:spLocks noEditPoints="1"/>
            </p:cNvSpPr>
            <p:nvPr/>
          </p:nvSpPr>
          <p:spPr bwMode="auto">
            <a:xfrm>
              <a:off x="7689593" y="704676"/>
              <a:ext cx="166653" cy="156674"/>
            </a:xfrm>
            <a:custGeom>
              <a:avLst/>
              <a:gdLst>
                <a:gd name="T0" fmla="*/ 4 w 96"/>
                <a:gd name="T1" fmla="*/ 72 h 90"/>
                <a:gd name="T2" fmla="*/ 4 w 96"/>
                <a:gd name="T3" fmla="*/ 73 h 90"/>
                <a:gd name="T4" fmla="*/ 4 w 96"/>
                <a:gd name="T5" fmla="*/ 76 h 90"/>
                <a:gd name="T6" fmla="*/ 20 w 96"/>
                <a:gd name="T7" fmla="*/ 89 h 90"/>
                <a:gd name="T8" fmla="*/ 21 w 96"/>
                <a:gd name="T9" fmla="*/ 90 h 90"/>
                <a:gd name="T10" fmla="*/ 23 w 96"/>
                <a:gd name="T11" fmla="*/ 89 h 90"/>
                <a:gd name="T12" fmla="*/ 49 w 96"/>
                <a:gd name="T13" fmla="*/ 64 h 90"/>
                <a:gd name="T14" fmla="*/ 72 w 96"/>
                <a:gd name="T15" fmla="*/ 89 h 90"/>
                <a:gd name="T16" fmla="*/ 73 w 96"/>
                <a:gd name="T17" fmla="*/ 89 h 90"/>
                <a:gd name="T18" fmla="*/ 76 w 96"/>
                <a:gd name="T19" fmla="*/ 89 h 90"/>
                <a:gd name="T20" fmla="*/ 94 w 96"/>
                <a:gd name="T21" fmla="*/ 72 h 90"/>
                <a:gd name="T22" fmla="*/ 94 w 96"/>
                <a:gd name="T23" fmla="*/ 69 h 90"/>
                <a:gd name="T24" fmla="*/ 93 w 96"/>
                <a:gd name="T25" fmla="*/ 68 h 90"/>
                <a:gd name="T26" fmla="*/ 70 w 96"/>
                <a:gd name="T27" fmla="*/ 43 h 90"/>
                <a:gd name="T28" fmla="*/ 95 w 96"/>
                <a:gd name="T29" fmla="*/ 22 h 90"/>
                <a:gd name="T30" fmla="*/ 95 w 96"/>
                <a:gd name="T31" fmla="*/ 21 h 90"/>
                <a:gd name="T32" fmla="*/ 95 w 96"/>
                <a:gd name="T33" fmla="*/ 17 h 90"/>
                <a:gd name="T34" fmla="*/ 78 w 96"/>
                <a:gd name="T35" fmla="*/ 1 h 90"/>
                <a:gd name="T36" fmla="*/ 77 w 96"/>
                <a:gd name="T37" fmla="*/ 1 h 90"/>
                <a:gd name="T38" fmla="*/ 77 w 96"/>
                <a:gd name="T39" fmla="*/ 0 h 90"/>
                <a:gd name="T40" fmla="*/ 77 w 96"/>
                <a:gd name="T41" fmla="*/ 0 h 90"/>
                <a:gd name="T42" fmla="*/ 75 w 96"/>
                <a:gd name="T43" fmla="*/ 1 h 90"/>
                <a:gd name="T44" fmla="*/ 46 w 96"/>
                <a:gd name="T45" fmla="*/ 28 h 90"/>
                <a:gd name="T46" fmla="*/ 24 w 96"/>
                <a:gd name="T47" fmla="*/ 2 h 90"/>
                <a:gd name="T48" fmla="*/ 22 w 96"/>
                <a:gd name="T49" fmla="*/ 1 h 90"/>
                <a:gd name="T50" fmla="*/ 22 w 96"/>
                <a:gd name="T51" fmla="*/ 1 h 90"/>
                <a:gd name="T52" fmla="*/ 22 w 96"/>
                <a:gd name="T53" fmla="*/ 1 h 90"/>
                <a:gd name="T54" fmla="*/ 21 w 96"/>
                <a:gd name="T55" fmla="*/ 1 h 90"/>
                <a:gd name="T56" fmla="*/ 2 w 96"/>
                <a:gd name="T57" fmla="*/ 15 h 90"/>
                <a:gd name="T58" fmla="*/ 1 w 96"/>
                <a:gd name="T59" fmla="*/ 17 h 90"/>
                <a:gd name="T60" fmla="*/ 1 w 96"/>
                <a:gd name="T61" fmla="*/ 19 h 90"/>
                <a:gd name="T62" fmla="*/ 28 w 96"/>
                <a:gd name="T63" fmla="*/ 48 h 90"/>
                <a:gd name="T64" fmla="*/ 4 w 96"/>
                <a:gd name="T65" fmla="*/ 72 h 90"/>
                <a:gd name="T66" fmla="*/ 34 w 96"/>
                <a:gd name="T67" fmla="*/ 50 h 90"/>
                <a:gd name="T68" fmla="*/ 34 w 96"/>
                <a:gd name="T69" fmla="*/ 49 h 90"/>
                <a:gd name="T70" fmla="*/ 34 w 96"/>
                <a:gd name="T71" fmla="*/ 46 h 90"/>
                <a:gd name="T72" fmla="*/ 7 w 96"/>
                <a:gd name="T73" fmla="*/ 18 h 90"/>
                <a:gd name="T74" fmla="*/ 22 w 96"/>
                <a:gd name="T75" fmla="*/ 7 h 90"/>
                <a:gd name="T76" fmla="*/ 44 w 96"/>
                <a:gd name="T77" fmla="*/ 33 h 90"/>
                <a:gd name="T78" fmla="*/ 47 w 96"/>
                <a:gd name="T79" fmla="*/ 34 h 90"/>
                <a:gd name="T80" fmla="*/ 48 w 96"/>
                <a:gd name="T81" fmla="*/ 33 h 90"/>
                <a:gd name="T82" fmla="*/ 76 w 96"/>
                <a:gd name="T83" fmla="*/ 7 h 90"/>
                <a:gd name="T84" fmla="*/ 90 w 96"/>
                <a:gd name="T85" fmla="*/ 20 h 90"/>
                <a:gd name="T86" fmla="*/ 65 w 96"/>
                <a:gd name="T87" fmla="*/ 40 h 90"/>
                <a:gd name="T88" fmla="*/ 65 w 96"/>
                <a:gd name="T89" fmla="*/ 45 h 90"/>
                <a:gd name="T90" fmla="*/ 65 w 96"/>
                <a:gd name="T91" fmla="*/ 45 h 90"/>
                <a:gd name="T92" fmla="*/ 88 w 96"/>
                <a:gd name="T93" fmla="*/ 70 h 90"/>
                <a:gd name="T94" fmla="*/ 74 w 96"/>
                <a:gd name="T95" fmla="*/ 83 h 90"/>
                <a:gd name="T96" fmla="*/ 51 w 96"/>
                <a:gd name="T97" fmla="*/ 59 h 90"/>
                <a:gd name="T98" fmla="*/ 50 w 96"/>
                <a:gd name="T99" fmla="*/ 58 h 90"/>
                <a:gd name="T100" fmla="*/ 47 w 96"/>
                <a:gd name="T101" fmla="*/ 59 h 90"/>
                <a:gd name="T102" fmla="*/ 21 w 96"/>
                <a:gd name="T103" fmla="*/ 84 h 90"/>
                <a:gd name="T104" fmla="*/ 9 w 96"/>
                <a:gd name="T105" fmla="*/ 74 h 90"/>
                <a:gd name="T106" fmla="*/ 34 w 96"/>
                <a:gd name="T107" fmla="*/ 5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6" h="90">
                  <a:moveTo>
                    <a:pt x="4" y="72"/>
                  </a:moveTo>
                  <a:cubicBezTo>
                    <a:pt x="4" y="72"/>
                    <a:pt x="4" y="73"/>
                    <a:pt x="4" y="73"/>
                  </a:cubicBezTo>
                  <a:cubicBezTo>
                    <a:pt x="3" y="74"/>
                    <a:pt x="3" y="75"/>
                    <a:pt x="4" y="76"/>
                  </a:cubicBezTo>
                  <a:cubicBezTo>
                    <a:pt x="9" y="81"/>
                    <a:pt x="14" y="85"/>
                    <a:pt x="20" y="89"/>
                  </a:cubicBezTo>
                  <a:cubicBezTo>
                    <a:pt x="21" y="89"/>
                    <a:pt x="21" y="89"/>
                    <a:pt x="21" y="90"/>
                  </a:cubicBezTo>
                  <a:cubicBezTo>
                    <a:pt x="22" y="90"/>
                    <a:pt x="23" y="90"/>
                    <a:pt x="23" y="89"/>
                  </a:cubicBezTo>
                  <a:cubicBezTo>
                    <a:pt x="31" y="80"/>
                    <a:pt x="41" y="72"/>
                    <a:pt x="49" y="64"/>
                  </a:cubicBezTo>
                  <a:cubicBezTo>
                    <a:pt x="57" y="72"/>
                    <a:pt x="63" y="82"/>
                    <a:pt x="72" y="89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4" y="90"/>
                    <a:pt x="75" y="90"/>
                    <a:pt x="76" y="89"/>
                  </a:cubicBezTo>
                  <a:cubicBezTo>
                    <a:pt x="82" y="83"/>
                    <a:pt x="89" y="78"/>
                    <a:pt x="94" y="72"/>
                  </a:cubicBezTo>
                  <a:cubicBezTo>
                    <a:pt x="94" y="71"/>
                    <a:pt x="94" y="70"/>
                    <a:pt x="94" y="69"/>
                  </a:cubicBezTo>
                  <a:cubicBezTo>
                    <a:pt x="94" y="69"/>
                    <a:pt x="94" y="69"/>
                    <a:pt x="93" y="68"/>
                  </a:cubicBezTo>
                  <a:cubicBezTo>
                    <a:pt x="85" y="60"/>
                    <a:pt x="78" y="51"/>
                    <a:pt x="70" y="43"/>
                  </a:cubicBezTo>
                  <a:cubicBezTo>
                    <a:pt x="78" y="36"/>
                    <a:pt x="86" y="29"/>
                    <a:pt x="95" y="22"/>
                  </a:cubicBezTo>
                  <a:cubicBezTo>
                    <a:pt x="95" y="22"/>
                    <a:pt x="95" y="21"/>
                    <a:pt x="95" y="21"/>
                  </a:cubicBezTo>
                  <a:cubicBezTo>
                    <a:pt x="96" y="20"/>
                    <a:pt x="96" y="18"/>
                    <a:pt x="95" y="17"/>
                  </a:cubicBezTo>
                  <a:cubicBezTo>
                    <a:pt x="90" y="12"/>
                    <a:pt x="83" y="7"/>
                    <a:pt x="78" y="1"/>
                  </a:cubicBezTo>
                  <a:cubicBezTo>
                    <a:pt x="78" y="1"/>
                    <a:pt x="78" y="1"/>
                    <a:pt x="77" y="1"/>
                  </a:cubicBezTo>
                  <a:cubicBezTo>
                    <a:pt x="77" y="1"/>
                    <a:pt x="77" y="0"/>
                    <a:pt x="77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6" y="0"/>
                    <a:pt x="75" y="1"/>
                  </a:cubicBezTo>
                  <a:cubicBezTo>
                    <a:pt x="65" y="9"/>
                    <a:pt x="56" y="19"/>
                    <a:pt x="46" y="28"/>
                  </a:cubicBezTo>
                  <a:cubicBezTo>
                    <a:pt x="39" y="19"/>
                    <a:pt x="32" y="10"/>
                    <a:pt x="24" y="2"/>
                  </a:cubicBezTo>
                  <a:cubicBezTo>
                    <a:pt x="24" y="1"/>
                    <a:pt x="23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4" y="6"/>
                    <a:pt x="9" y="11"/>
                    <a:pt x="2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0" y="18"/>
                    <a:pt x="0" y="19"/>
                    <a:pt x="1" y="19"/>
                  </a:cubicBezTo>
                  <a:cubicBezTo>
                    <a:pt x="11" y="28"/>
                    <a:pt x="19" y="39"/>
                    <a:pt x="28" y="48"/>
                  </a:cubicBezTo>
                  <a:cubicBezTo>
                    <a:pt x="21" y="57"/>
                    <a:pt x="11" y="63"/>
                    <a:pt x="4" y="72"/>
                  </a:cubicBezTo>
                  <a:close/>
                  <a:moveTo>
                    <a:pt x="34" y="50"/>
                  </a:moveTo>
                  <a:cubicBezTo>
                    <a:pt x="34" y="50"/>
                    <a:pt x="34" y="49"/>
                    <a:pt x="34" y="49"/>
                  </a:cubicBezTo>
                  <a:cubicBezTo>
                    <a:pt x="35" y="48"/>
                    <a:pt x="35" y="47"/>
                    <a:pt x="34" y="46"/>
                  </a:cubicBezTo>
                  <a:cubicBezTo>
                    <a:pt x="25" y="37"/>
                    <a:pt x="17" y="27"/>
                    <a:pt x="7" y="18"/>
                  </a:cubicBezTo>
                  <a:cubicBezTo>
                    <a:pt x="12" y="15"/>
                    <a:pt x="17" y="11"/>
                    <a:pt x="22" y="7"/>
                  </a:cubicBezTo>
                  <a:cubicBezTo>
                    <a:pt x="29" y="16"/>
                    <a:pt x="36" y="25"/>
                    <a:pt x="44" y="33"/>
                  </a:cubicBezTo>
                  <a:cubicBezTo>
                    <a:pt x="45" y="34"/>
                    <a:pt x="46" y="34"/>
                    <a:pt x="47" y="34"/>
                  </a:cubicBezTo>
                  <a:cubicBezTo>
                    <a:pt x="47" y="34"/>
                    <a:pt x="48" y="34"/>
                    <a:pt x="48" y="33"/>
                  </a:cubicBezTo>
                  <a:cubicBezTo>
                    <a:pt x="57" y="25"/>
                    <a:pt x="66" y="15"/>
                    <a:pt x="76" y="7"/>
                  </a:cubicBezTo>
                  <a:cubicBezTo>
                    <a:pt x="80" y="11"/>
                    <a:pt x="85" y="15"/>
                    <a:pt x="90" y="20"/>
                  </a:cubicBezTo>
                  <a:cubicBezTo>
                    <a:pt x="81" y="26"/>
                    <a:pt x="73" y="34"/>
                    <a:pt x="65" y="40"/>
                  </a:cubicBezTo>
                  <a:cubicBezTo>
                    <a:pt x="63" y="42"/>
                    <a:pt x="64" y="44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73" y="53"/>
                    <a:pt x="80" y="62"/>
                    <a:pt x="88" y="70"/>
                  </a:cubicBezTo>
                  <a:cubicBezTo>
                    <a:pt x="84" y="75"/>
                    <a:pt x="79" y="79"/>
                    <a:pt x="74" y="83"/>
                  </a:cubicBezTo>
                  <a:cubicBezTo>
                    <a:pt x="66" y="76"/>
                    <a:pt x="59" y="66"/>
                    <a:pt x="51" y="59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49" y="58"/>
                    <a:pt x="48" y="58"/>
                    <a:pt x="47" y="59"/>
                  </a:cubicBezTo>
                  <a:cubicBezTo>
                    <a:pt x="39" y="67"/>
                    <a:pt x="29" y="75"/>
                    <a:pt x="21" y="84"/>
                  </a:cubicBezTo>
                  <a:cubicBezTo>
                    <a:pt x="17" y="81"/>
                    <a:pt x="13" y="77"/>
                    <a:pt x="9" y="74"/>
                  </a:cubicBezTo>
                  <a:cubicBezTo>
                    <a:pt x="17" y="65"/>
                    <a:pt x="27" y="59"/>
                    <a:pt x="34" y="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6" name="Freeform 4100"/>
            <p:cNvSpPr>
              <a:spLocks noEditPoints="1"/>
            </p:cNvSpPr>
            <p:nvPr/>
          </p:nvSpPr>
          <p:spPr bwMode="auto">
            <a:xfrm>
              <a:off x="7370258" y="285549"/>
              <a:ext cx="135717" cy="147693"/>
            </a:xfrm>
            <a:custGeom>
              <a:avLst/>
              <a:gdLst>
                <a:gd name="T0" fmla="*/ 1 w 78"/>
                <a:gd name="T1" fmla="*/ 53 h 85"/>
                <a:gd name="T2" fmla="*/ 3 w 78"/>
                <a:gd name="T3" fmla="*/ 55 h 85"/>
                <a:gd name="T4" fmla="*/ 3 w 78"/>
                <a:gd name="T5" fmla="*/ 55 h 85"/>
                <a:gd name="T6" fmla="*/ 27 w 78"/>
                <a:gd name="T7" fmla="*/ 55 h 85"/>
                <a:gd name="T8" fmla="*/ 27 w 78"/>
                <a:gd name="T9" fmla="*/ 81 h 85"/>
                <a:gd name="T10" fmla="*/ 28 w 78"/>
                <a:gd name="T11" fmla="*/ 83 h 85"/>
                <a:gd name="T12" fmla="*/ 30 w 78"/>
                <a:gd name="T13" fmla="*/ 84 h 85"/>
                <a:gd name="T14" fmla="*/ 49 w 78"/>
                <a:gd name="T15" fmla="*/ 85 h 85"/>
                <a:gd name="T16" fmla="*/ 52 w 78"/>
                <a:gd name="T17" fmla="*/ 82 h 85"/>
                <a:gd name="T18" fmla="*/ 52 w 78"/>
                <a:gd name="T19" fmla="*/ 81 h 85"/>
                <a:gd name="T20" fmla="*/ 52 w 78"/>
                <a:gd name="T21" fmla="*/ 58 h 85"/>
                <a:gd name="T22" fmla="*/ 74 w 78"/>
                <a:gd name="T23" fmla="*/ 58 h 85"/>
                <a:gd name="T24" fmla="*/ 75 w 78"/>
                <a:gd name="T25" fmla="*/ 58 h 85"/>
                <a:gd name="T26" fmla="*/ 77 w 78"/>
                <a:gd name="T27" fmla="*/ 56 h 85"/>
                <a:gd name="T28" fmla="*/ 78 w 78"/>
                <a:gd name="T29" fmla="*/ 36 h 85"/>
                <a:gd name="T30" fmla="*/ 78 w 78"/>
                <a:gd name="T31" fmla="*/ 36 h 85"/>
                <a:gd name="T32" fmla="*/ 78 w 78"/>
                <a:gd name="T33" fmla="*/ 35 h 85"/>
                <a:gd name="T34" fmla="*/ 78 w 78"/>
                <a:gd name="T35" fmla="*/ 35 h 85"/>
                <a:gd name="T36" fmla="*/ 76 w 78"/>
                <a:gd name="T37" fmla="*/ 34 h 85"/>
                <a:gd name="T38" fmla="*/ 54 w 78"/>
                <a:gd name="T39" fmla="*/ 32 h 85"/>
                <a:gd name="T40" fmla="*/ 54 w 78"/>
                <a:gd name="T41" fmla="*/ 4 h 85"/>
                <a:gd name="T42" fmla="*/ 54 w 78"/>
                <a:gd name="T43" fmla="*/ 2 h 85"/>
                <a:gd name="T44" fmla="*/ 51 w 78"/>
                <a:gd name="T45" fmla="*/ 1 h 85"/>
                <a:gd name="T46" fmla="*/ 31 w 78"/>
                <a:gd name="T47" fmla="*/ 1 h 85"/>
                <a:gd name="T48" fmla="*/ 30 w 78"/>
                <a:gd name="T49" fmla="*/ 1 h 85"/>
                <a:gd name="T50" fmla="*/ 29 w 78"/>
                <a:gd name="T51" fmla="*/ 3 h 85"/>
                <a:gd name="T52" fmla="*/ 28 w 78"/>
                <a:gd name="T53" fmla="*/ 31 h 85"/>
                <a:gd name="T54" fmla="*/ 4 w 78"/>
                <a:gd name="T55" fmla="*/ 30 h 85"/>
                <a:gd name="T56" fmla="*/ 2 w 78"/>
                <a:gd name="T57" fmla="*/ 31 h 85"/>
                <a:gd name="T58" fmla="*/ 0 w 78"/>
                <a:gd name="T59" fmla="*/ 33 h 85"/>
                <a:gd name="T60" fmla="*/ 1 w 78"/>
                <a:gd name="T61" fmla="*/ 53 h 85"/>
                <a:gd name="T62" fmla="*/ 6 w 78"/>
                <a:gd name="T63" fmla="*/ 35 h 85"/>
                <a:gd name="T64" fmla="*/ 31 w 78"/>
                <a:gd name="T65" fmla="*/ 36 h 85"/>
                <a:gd name="T66" fmla="*/ 33 w 78"/>
                <a:gd name="T67" fmla="*/ 36 h 85"/>
                <a:gd name="T68" fmla="*/ 34 w 78"/>
                <a:gd name="T69" fmla="*/ 33 h 85"/>
                <a:gd name="T70" fmla="*/ 34 w 78"/>
                <a:gd name="T71" fmla="*/ 6 h 85"/>
                <a:gd name="T72" fmla="*/ 49 w 78"/>
                <a:gd name="T73" fmla="*/ 6 h 85"/>
                <a:gd name="T74" fmla="*/ 49 w 78"/>
                <a:gd name="T75" fmla="*/ 35 h 85"/>
                <a:gd name="T76" fmla="*/ 49 w 78"/>
                <a:gd name="T77" fmla="*/ 35 h 85"/>
                <a:gd name="T78" fmla="*/ 51 w 78"/>
                <a:gd name="T79" fmla="*/ 37 h 85"/>
                <a:gd name="T80" fmla="*/ 73 w 78"/>
                <a:gd name="T81" fmla="*/ 38 h 85"/>
                <a:gd name="T82" fmla="*/ 72 w 78"/>
                <a:gd name="T83" fmla="*/ 53 h 85"/>
                <a:gd name="T84" fmla="*/ 50 w 78"/>
                <a:gd name="T85" fmla="*/ 53 h 85"/>
                <a:gd name="T86" fmla="*/ 48 w 78"/>
                <a:gd name="T87" fmla="*/ 54 h 85"/>
                <a:gd name="T88" fmla="*/ 47 w 78"/>
                <a:gd name="T89" fmla="*/ 56 h 85"/>
                <a:gd name="T90" fmla="*/ 47 w 78"/>
                <a:gd name="T91" fmla="*/ 80 h 85"/>
                <a:gd name="T92" fmla="*/ 32 w 78"/>
                <a:gd name="T93" fmla="*/ 79 h 85"/>
                <a:gd name="T94" fmla="*/ 32 w 78"/>
                <a:gd name="T95" fmla="*/ 52 h 85"/>
                <a:gd name="T96" fmla="*/ 31 w 78"/>
                <a:gd name="T97" fmla="*/ 50 h 85"/>
                <a:gd name="T98" fmla="*/ 30 w 78"/>
                <a:gd name="T99" fmla="*/ 50 h 85"/>
                <a:gd name="T100" fmla="*/ 6 w 78"/>
                <a:gd name="T101" fmla="*/ 50 h 85"/>
                <a:gd name="T102" fmla="*/ 6 w 78"/>
                <a:gd name="T103" fmla="*/ 3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8" h="85">
                  <a:moveTo>
                    <a:pt x="1" y="53"/>
                  </a:moveTo>
                  <a:cubicBezTo>
                    <a:pt x="1" y="55"/>
                    <a:pt x="2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1" y="56"/>
                    <a:pt x="19" y="55"/>
                    <a:pt x="27" y="55"/>
                  </a:cubicBezTo>
                  <a:cubicBezTo>
                    <a:pt x="27" y="64"/>
                    <a:pt x="28" y="72"/>
                    <a:pt x="27" y="81"/>
                  </a:cubicBezTo>
                  <a:cubicBezTo>
                    <a:pt x="27" y="82"/>
                    <a:pt x="27" y="83"/>
                    <a:pt x="28" y="83"/>
                  </a:cubicBezTo>
                  <a:cubicBezTo>
                    <a:pt x="28" y="84"/>
                    <a:pt x="29" y="84"/>
                    <a:pt x="30" y="84"/>
                  </a:cubicBezTo>
                  <a:cubicBezTo>
                    <a:pt x="37" y="84"/>
                    <a:pt x="43" y="85"/>
                    <a:pt x="49" y="85"/>
                  </a:cubicBezTo>
                  <a:cubicBezTo>
                    <a:pt x="51" y="85"/>
                    <a:pt x="52" y="83"/>
                    <a:pt x="52" y="82"/>
                  </a:cubicBezTo>
                  <a:cubicBezTo>
                    <a:pt x="52" y="82"/>
                    <a:pt x="52" y="81"/>
                    <a:pt x="52" y="81"/>
                  </a:cubicBezTo>
                  <a:cubicBezTo>
                    <a:pt x="51" y="74"/>
                    <a:pt x="52" y="66"/>
                    <a:pt x="52" y="58"/>
                  </a:cubicBezTo>
                  <a:cubicBezTo>
                    <a:pt x="60" y="58"/>
                    <a:pt x="67" y="59"/>
                    <a:pt x="74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49"/>
                    <a:pt x="78" y="43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5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78" y="35"/>
                    <a:pt x="77" y="34"/>
                    <a:pt x="76" y="34"/>
                  </a:cubicBezTo>
                  <a:cubicBezTo>
                    <a:pt x="69" y="32"/>
                    <a:pt x="61" y="33"/>
                    <a:pt x="54" y="32"/>
                  </a:cubicBezTo>
                  <a:cubicBezTo>
                    <a:pt x="54" y="23"/>
                    <a:pt x="55" y="13"/>
                    <a:pt x="54" y="4"/>
                  </a:cubicBezTo>
                  <a:cubicBezTo>
                    <a:pt x="54" y="3"/>
                    <a:pt x="54" y="3"/>
                    <a:pt x="54" y="2"/>
                  </a:cubicBezTo>
                  <a:cubicBezTo>
                    <a:pt x="53" y="2"/>
                    <a:pt x="53" y="1"/>
                    <a:pt x="51" y="1"/>
                  </a:cubicBezTo>
                  <a:cubicBezTo>
                    <a:pt x="45" y="1"/>
                    <a:pt x="38" y="0"/>
                    <a:pt x="31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9" y="2"/>
                    <a:pt x="29" y="2"/>
                    <a:pt x="29" y="3"/>
                  </a:cubicBezTo>
                  <a:cubicBezTo>
                    <a:pt x="28" y="12"/>
                    <a:pt x="28" y="22"/>
                    <a:pt x="28" y="31"/>
                  </a:cubicBezTo>
                  <a:cubicBezTo>
                    <a:pt x="20" y="31"/>
                    <a:pt x="12" y="30"/>
                    <a:pt x="4" y="30"/>
                  </a:cubicBezTo>
                  <a:cubicBezTo>
                    <a:pt x="3" y="30"/>
                    <a:pt x="3" y="30"/>
                    <a:pt x="2" y="31"/>
                  </a:cubicBezTo>
                  <a:cubicBezTo>
                    <a:pt x="1" y="31"/>
                    <a:pt x="0" y="32"/>
                    <a:pt x="0" y="33"/>
                  </a:cubicBezTo>
                  <a:cubicBezTo>
                    <a:pt x="1" y="40"/>
                    <a:pt x="0" y="47"/>
                    <a:pt x="1" y="53"/>
                  </a:cubicBezTo>
                  <a:close/>
                  <a:moveTo>
                    <a:pt x="6" y="35"/>
                  </a:moveTo>
                  <a:cubicBezTo>
                    <a:pt x="14" y="35"/>
                    <a:pt x="23" y="36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4" y="35"/>
                    <a:pt x="34" y="33"/>
                  </a:cubicBezTo>
                  <a:cubicBezTo>
                    <a:pt x="33" y="24"/>
                    <a:pt x="33" y="15"/>
                    <a:pt x="34" y="6"/>
                  </a:cubicBezTo>
                  <a:cubicBezTo>
                    <a:pt x="39" y="5"/>
                    <a:pt x="44" y="6"/>
                    <a:pt x="49" y="6"/>
                  </a:cubicBezTo>
                  <a:cubicBezTo>
                    <a:pt x="49" y="16"/>
                    <a:pt x="49" y="25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6"/>
                    <a:pt x="50" y="37"/>
                    <a:pt x="51" y="37"/>
                  </a:cubicBezTo>
                  <a:cubicBezTo>
                    <a:pt x="58" y="38"/>
                    <a:pt x="65" y="37"/>
                    <a:pt x="73" y="38"/>
                  </a:cubicBezTo>
                  <a:cubicBezTo>
                    <a:pt x="72" y="43"/>
                    <a:pt x="72" y="48"/>
                    <a:pt x="72" y="53"/>
                  </a:cubicBezTo>
                  <a:cubicBezTo>
                    <a:pt x="64" y="54"/>
                    <a:pt x="57" y="53"/>
                    <a:pt x="50" y="53"/>
                  </a:cubicBezTo>
                  <a:cubicBezTo>
                    <a:pt x="49" y="53"/>
                    <a:pt x="48" y="53"/>
                    <a:pt x="48" y="54"/>
                  </a:cubicBezTo>
                  <a:cubicBezTo>
                    <a:pt x="48" y="54"/>
                    <a:pt x="47" y="55"/>
                    <a:pt x="47" y="56"/>
                  </a:cubicBezTo>
                  <a:cubicBezTo>
                    <a:pt x="47" y="64"/>
                    <a:pt x="46" y="72"/>
                    <a:pt x="47" y="80"/>
                  </a:cubicBezTo>
                  <a:cubicBezTo>
                    <a:pt x="42" y="79"/>
                    <a:pt x="37" y="79"/>
                    <a:pt x="32" y="79"/>
                  </a:cubicBezTo>
                  <a:cubicBezTo>
                    <a:pt x="33" y="70"/>
                    <a:pt x="32" y="61"/>
                    <a:pt x="32" y="52"/>
                  </a:cubicBezTo>
                  <a:cubicBezTo>
                    <a:pt x="32" y="51"/>
                    <a:pt x="32" y="51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2" y="50"/>
                    <a:pt x="14" y="51"/>
                    <a:pt x="6" y="50"/>
                  </a:cubicBezTo>
                  <a:cubicBezTo>
                    <a:pt x="5" y="45"/>
                    <a:pt x="6" y="40"/>
                    <a:pt x="6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7" name="Freeform 4107"/>
            <p:cNvSpPr>
              <a:spLocks noEditPoints="1"/>
            </p:cNvSpPr>
            <p:nvPr/>
          </p:nvSpPr>
          <p:spPr bwMode="auto">
            <a:xfrm>
              <a:off x="5973166" y="1351330"/>
              <a:ext cx="67859" cy="58877"/>
            </a:xfrm>
            <a:custGeom>
              <a:avLst/>
              <a:gdLst>
                <a:gd name="T0" fmla="*/ 9 w 39"/>
                <a:gd name="T1" fmla="*/ 32 h 34"/>
                <a:gd name="T2" fmla="*/ 28 w 39"/>
                <a:gd name="T3" fmla="*/ 22 h 34"/>
                <a:gd name="T4" fmla="*/ 39 w 39"/>
                <a:gd name="T5" fmla="*/ 3 h 34"/>
                <a:gd name="T6" fmla="*/ 37 w 39"/>
                <a:gd name="T7" fmla="*/ 1 h 34"/>
                <a:gd name="T8" fmla="*/ 33 w 39"/>
                <a:gd name="T9" fmla="*/ 1 h 34"/>
                <a:gd name="T10" fmla="*/ 19 w 39"/>
                <a:gd name="T11" fmla="*/ 5 h 34"/>
                <a:gd name="T12" fmla="*/ 10 w 39"/>
                <a:gd name="T13" fmla="*/ 15 h 34"/>
                <a:gd name="T14" fmla="*/ 9 w 39"/>
                <a:gd name="T15" fmla="*/ 32 h 34"/>
                <a:gd name="T16" fmla="*/ 18 w 39"/>
                <a:gd name="T17" fmla="*/ 13 h 34"/>
                <a:gd name="T18" fmla="*/ 28 w 39"/>
                <a:gd name="T19" fmla="*/ 8 h 34"/>
                <a:gd name="T20" fmla="*/ 33 w 39"/>
                <a:gd name="T21" fmla="*/ 7 h 34"/>
                <a:gd name="T22" fmla="*/ 26 w 39"/>
                <a:gd name="T23" fmla="*/ 16 h 34"/>
                <a:gd name="T24" fmla="*/ 11 w 39"/>
                <a:gd name="T25" fmla="*/ 27 h 34"/>
                <a:gd name="T26" fmla="*/ 18 w 39"/>
                <a:gd name="T2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4">
                  <a:moveTo>
                    <a:pt x="9" y="32"/>
                  </a:moveTo>
                  <a:cubicBezTo>
                    <a:pt x="16" y="34"/>
                    <a:pt x="24" y="26"/>
                    <a:pt x="28" y="22"/>
                  </a:cubicBezTo>
                  <a:cubicBezTo>
                    <a:pt x="32" y="17"/>
                    <a:pt x="39" y="10"/>
                    <a:pt x="39" y="3"/>
                  </a:cubicBezTo>
                  <a:cubicBezTo>
                    <a:pt x="39" y="1"/>
                    <a:pt x="38" y="1"/>
                    <a:pt x="37" y="1"/>
                  </a:cubicBezTo>
                  <a:cubicBezTo>
                    <a:pt x="36" y="0"/>
                    <a:pt x="34" y="0"/>
                    <a:pt x="33" y="1"/>
                  </a:cubicBezTo>
                  <a:cubicBezTo>
                    <a:pt x="29" y="4"/>
                    <a:pt x="24" y="2"/>
                    <a:pt x="19" y="5"/>
                  </a:cubicBezTo>
                  <a:cubicBezTo>
                    <a:pt x="15" y="6"/>
                    <a:pt x="13" y="11"/>
                    <a:pt x="10" y="15"/>
                  </a:cubicBezTo>
                  <a:cubicBezTo>
                    <a:pt x="6" y="19"/>
                    <a:pt x="0" y="30"/>
                    <a:pt x="9" y="32"/>
                  </a:cubicBezTo>
                  <a:close/>
                  <a:moveTo>
                    <a:pt x="18" y="13"/>
                  </a:moveTo>
                  <a:cubicBezTo>
                    <a:pt x="21" y="9"/>
                    <a:pt x="23" y="8"/>
                    <a:pt x="28" y="8"/>
                  </a:cubicBezTo>
                  <a:cubicBezTo>
                    <a:pt x="30" y="8"/>
                    <a:pt x="31" y="8"/>
                    <a:pt x="33" y="7"/>
                  </a:cubicBezTo>
                  <a:cubicBezTo>
                    <a:pt x="31" y="10"/>
                    <a:pt x="28" y="14"/>
                    <a:pt x="26" y="16"/>
                  </a:cubicBezTo>
                  <a:cubicBezTo>
                    <a:pt x="23" y="20"/>
                    <a:pt x="17" y="27"/>
                    <a:pt x="11" y="27"/>
                  </a:cubicBezTo>
                  <a:cubicBezTo>
                    <a:pt x="6" y="28"/>
                    <a:pt x="17" y="15"/>
                    <a:pt x="18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8" name="Freeform 4108"/>
            <p:cNvSpPr>
              <a:spLocks noEditPoints="1"/>
            </p:cNvSpPr>
            <p:nvPr/>
          </p:nvSpPr>
          <p:spPr bwMode="auto">
            <a:xfrm>
              <a:off x="5669798" y="838398"/>
              <a:ext cx="603743" cy="871187"/>
            </a:xfrm>
            <a:custGeom>
              <a:avLst/>
              <a:gdLst>
                <a:gd name="T0" fmla="*/ 107 w 348"/>
                <a:gd name="T1" fmla="*/ 436 h 501"/>
                <a:gd name="T2" fmla="*/ 9 w 348"/>
                <a:gd name="T3" fmla="*/ 485 h 501"/>
                <a:gd name="T4" fmla="*/ 253 w 348"/>
                <a:gd name="T5" fmla="*/ 486 h 501"/>
                <a:gd name="T6" fmla="*/ 181 w 348"/>
                <a:gd name="T7" fmla="*/ 392 h 501"/>
                <a:gd name="T8" fmla="*/ 220 w 348"/>
                <a:gd name="T9" fmla="*/ 19 h 501"/>
                <a:gd name="T10" fmla="*/ 191 w 348"/>
                <a:gd name="T11" fmla="*/ 31 h 501"/>
                <a:gd name="T12" fmla="*/ 201 w 348"/>
                <a:gd name="T13" fmla="*/ 41 h 501"/>
                <a:gd name="T14" fmla="*/ 203 w 348"/>
                <a:gd name="T15" fmla="*/ 53 h 501"/>
                <a:gd name="T16" fmla="*/ 169 w 348"/>
                <a:gd name="T17" fmla="*/ 51 h 501"/>
                <a:gd name="T18" fmla="*/ 167 w 348"/>
                <a:gd name="T19" fmla="*/ 77 h 501"/>
                <a:gd name="T20" fmla="*/ 227 w 348"/>
                <a:gd name="T21" fmla="*/ 92 h 501"/>
                <a:gd name="T22" fmla="*/ 226 w 348"/>
                <a:gd name="T23" fmla="*/ 98 h 501"/>
                <a:gd name="T24" fmla="*/ 232 w 348"/>
                <a:gd name="T25" fmla="*/ 126 h 501"/>
                <a:gd name="T26" fmla="*/ 160 w 348"/>
                <a:gd name="T27" fmla="*/ 77 h 501"/>
                <a:gd name="T28" fmla="*/ 125 w 348"/>
                <a:gd name="T29" fmla="*/ 204 h 501"/>
                <a:gd name="T30" fmla="*/ 108 w 348"/>
                <a:gd name="T31" fmla="*/ 276 h 501"/>
                <a:gd name="T32" fmla="*/ 190 w 348"/>
                <a:gd name="T33" fmla="*/ 290 h 501"/>
                <a:gd name="T34" fmla="*/ 251 w 348"/>
                <a:gd name="T35" fmla="*/ 210 h 501"/>
                <a:gd name="T36" fmla="*/ 232 w 348"/>
                <a:gd name="T37" fmla="*/ 158 h 501"/>
                <a:gd name="T38" fmla="*/ 246 w 348"/>
                <a:gd name="T39" fmla="*/ 197 h 501"/>
                <a:gd name="T40" fmla="*/ 268 w 348"/>
                <a:gd name="T41" fmla="*/ 162 h 501"/>
                <a:gd name="T42" fmla="*/ 296 w 348"/>
                <a:gd name="T43" fmla="*/ 190 h 501"/>
                <a:gd name="T44" fmla="*/ 0 w 348"/>
                <a:gd name="T45" fmla="*/ 322 h 501"/>
                <a:gd name="T46" fmla="*/ 149 w 348"/>
                <a:gd name="T47" fmla="*/ 441 h 501"/>
                <a:gd name="T48" fmla="*/ 173 w 348"/>
                <a:gd name="T49" fmla="*/ 494 h 501"/>
                <a:gd name="T50" fmla="*/ 26 w 348"/>
                <a:gd name="T51" fmla="*/ 468 h 501"/>
                <a:gd name="T52" fmla="*/ 149 w 348"/>
                <a:gd name="T53" fmla="*/ 441 h 501"/>
                <a:gd name="T54" fmla="*/ 120 w 348"/>
                <a:gd name="T55" fmla="*/ 397 h 501"/>
                <a:gd name="T56" fmla="*/ 196 w 348"/>
                <a:gd name="T57" fmla="*/ 33 h 501"/>
                <a:gd name="T58" fmla="*/ 304 w 348"/>
                <a:gd name="T59" fmla="*/ 190 h 501"/>
                <a:gd name="T60" fmla="*/ 259 w 348"/>
                <a:gd name="T61" fmla="*/ 153 h 501"/>
                <a:gd name="T62" fmla="*/ 247 w 348"/>
                <a:gd name="T63" fmla="*/ 175 h 501"/>
                <a:gd name="T64" fmla="*/ 234 w 348"/>
                <a:gd name="T65" fmla="*/ 175 h 501"/>
                <a:gd name="T66" fmla="*/ 207 w 348"/>
                <a:gd name="T67" fmla="*/ 262 h 501"/>
                <a:gd name="T68" fmla="*/ 111 w 348"/>
                <a:gd name="T69" fmla="*/ 286 h 501"/>
                <a:gd name="T70" fmla="*/ 134 w 348"/>
                <a:gd name="T71" fmla="*/ 190 h 501"/>
                <a:gd name="T72" fmla="*/ 144 w 348"/>
                <a:gd name="T73" fmla="*/ 81 h 501"/>
                <a:gd name="T74" fmla="*/ 243 w 348"/>
                <a:gd name="T75" fmla="*/ 124 h 501"/>
                <a:gd name="T76" fmla="*/ 230 w 348"/>
                <a:gd name="T77" fmla="*/ 105 h 501"/>
                <a:gd name="T78" fmla="*/ 221 w 348"/>
                <a:gd name="T79" fmla="*/ 87 h 501"/>
                <a:gd name="T80" fmla="*/ 160 w 348"/>
                <a:gd name="T81" fmla="*/ 70 h 501"/>
                <a:gd name="T82" fmla="*/ 175 w 348"/>
                <a:gd name="T83" fmla="*/ 55 h 501"/>
                <a:gd name="T84" fmla="*/ 213 w 348"/>
                <a:gd name="T85" fmla="*/ 54 h 501"/>
                <a:gd name="T86" fmla="*/ 209 w 348"/>
                <a:gd name="T87" fmla="*/ 45 h 501"/>
                <a:gd name="T88" fmla="*/ 311 w 348"/>
                <a:gd name="T89" fmla="*/ 202 h 501"/>
                <a:gd name="T90" fmla="*/ 209 w 348"/>
                <a:gd name="T91" fmla="*/ 38 h 501"/>
                <a:gd name="T92" fmla="*/ 315 w 348"/>
                <a:gd name="T93" fmla="*/ 284 h 501"/>
                <a:gd name="T94" fmla="*/ 65 w 348"/>
                <a:gd name="T95" fmla="*/ 368 h 501"/>
                <a:gd name="T96" fmla="*/ 47 w 348"/>
                <a:gd name="T97" fmla="*/ 375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8" h="501">
                  <a:moveTo>
                    <a:pt x="37" y="396"/>
                  </a:moveTo>
                  <a:cubicBezTo>
                    <a:pt x="46" y="403"/>
                    <a:pt x="53" y="395"/>
                    <a:pt x="58" y="385"/>
                  </a:cubicBezTo>
                  <a:cubicBezTo>
                    <a:pt x="75" y="393"/>
                    <a:pt x="95" y="395"/>
                    <a:pt x="115" y="396"/>
                  </a:cubicBezTo>
                  <a:cubicBezTo>
                    <a:pt x="112" y="409"/>
                    <a:pt x="103" y="423"/>
                    <a:pt x="107" y="436"/>
                  </a:cubicBezTo>
                  <a:cubicBezTo>
                    <a:pt x="107" y="436"/>
                    <a:pt x="107" y="436"/>
                    <a:pt x="107" y="436"/>
                  </a:cubicBezTo>
                  <a:cubicBezTo>
                    <a:pt x="96" y="439"/>
                    <a:pt x="84" y="440"/>
                    <a:pt x="73" y="443"/>
                  </a:cubicBezTo>
                  <a:cubicBezTo>
                    <a:pt x="56" y="447"/>
                    <a:pt x="39" y="453"/>
                    <a:pt x="25" y="462"/>
                  </a:cubicBezTo>
                  <a:cubicBezTo>
                    <a:pt x="20" y="466"/>
                    <a:pt x="4" y="477"/>
                    <a:pt x="9" y="485"/>
                  </a:cubicBezTo>
                  <a:cubicBezTo>
                    <a:pt x="14" y="492"/>
                    <a:pt x="29" y="493"/>
                    <a:pt x="37" y="494"/>
                  </a:cubicBezTo>
                  <a:cubicBezTo>
                    <a:pt x="68" y="498"/>
                    <a:pt x="100" y="500"/>
                    <a:pt x="132" y="500"/>
                  </a:cubicBezTo>
                  <a:cubicBezTo>
                    <a:pt x="164" y="501"/>
                    <a:pt x="197" y="500"/>
                    <a:pt x="229" y="495"/>
                  </a:cubicBezTo>
                  <a:cubicBezTo>
                    <a:pt x="237" y="493"/>
                    <a:pt x="247" y="492"/>
                    <a:pt x="253" y="486"/>
                  </a:cubicBezTo>
                  <a:cubicBezTo>
                    <a:pt x="260" y="480"/>
                    <a:pt x="254" y="472"/>
                    <a:pt x="248" y="468"/>
                  </a:cubicBezTo>
                  <a:cubicBezTo>
                    <a:pt x="221" y="448"/>
                    <a:pt x="183" y="441"/>
                    <a:pt x="150" y="436"/>
                  </a:cubicBezTo>
                  <a:cubicBezTo>
                    <a:pt x="152" y="422"/>
                    <a:pt x="149" y="409"/>
                    <a:pt x="144" y="397"/>
                  </a:cubicBezTo>
                  <a:cubicBezTo>
                    <a:pt x="156" y="396"/>
                    <a:pt x="169" y="395"/>
                    <a:pt x="181" y="392"/>
                  </a:cubicBezTo>
                  <a:cubicBezTo>
                    <a:pt x="210" y="386"/>
                    <a:pt x="238" y="374"/>
                    <a:pt x="262" y="356"/>
                  </a:cubicBezTo>
                  <a:cubicBezTo>
                    <a:pt x="320" y="315"/>
                    <a:pt x="348" y="238"/>
                    <a:pt x="335" y="169"/>
                  </a:cubicBezTo>
                  <a:cubicBezTo>
                    <a:pt x="329" y="137"/>
                    <a:pt x="315" y="105"/>
                    <a:pt x="296" y="78"/>
                  </a:cubicBezTo>
                  <a:cubicBezTo>
                    <a:pt x="276" y="51"/>
                    <a:pt x="250" y="33"/>
                    <a:pt x="220" y="19"/>
                  </a:cubicBezTo>
                  <a:cubicBezTo>
                    <a:pt x="220" y="19"/>
                    <a:pt x="220" y="18"/>
                    <a:pt x="219" y="18"/>
                  </a:cubicBezTo>
                  <a:cubicBezTo>
                    <a:pt x="220" y="14"/>
                    <a:pt x="219" y="11"/>
                    <a:pt x="214" y="8"/>
                  </a:cubicBezTo>
                  <a:cubicBezTo>
                    <a:pt x="198" y="0"/>
                    <a:pt x="196" y="22"/>
                    <a:pt x="192" y="31"/>
                  </a:cubicBezTo>
                  <a:cubicBezTo>
                    <a:pt x="191" y="31"/>
                    <a:pt x="191" y="31"/>
                    <a:pt x="191" y="31"/>
                  </a:cubicBezTo>
                  <a:cubicBezTo>
                    <a:pt x="126" y="9"/>
                    <a:pt x="51" y="25"/>
                    <a:pt x="0" y="71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6" y="72"/>
                    <a:pt x="12" y="67"/>
                    <a:pt x="19" y="62"/>
                  </a:cubicBezTo>
                  <a:cubicBezTo>
                    <a:pt x="72" y="23"/>
                    <a:pt x="142" y="17"/>
                    <a:pt x="201" y="41"/>
                  </a:cubicBezTo>
                  <a:cubicBezTo>
                    <a:pt x="198" y="42"/>
                    <a:pt x="196" y="43"/>
                    <a:pt x="193" y="45"/>
                  </a:cubicBezTo>
                  <a:cubicBezTo>
                    <a:pt x="190" y="48"/>
                    <a:pt x="194" y="53"/>
                    <a:pt x="197" y="54"/>
                  </a:cubicBezTo>
                  <a:cubicBezTo>
                    <a:pt x="199" y="54"/>
                    <a:pt x="200" y="54"/>
                    <a:pt x="201" y="54"/>
                  </a:cubicBezTo>
                  <a:cubicBezTo>
                    <a:pt x="202" y="54"/>
                    <a:pt x="203" y="54"/>
                    <a:pt x="203" y="53"/>
                  </a:cubicBezTo>
                  <a:cubicBezTo>
                    <a:pt x="205" y="53"/>
                    <a:pt x="206" y="54"/>
                    <a:pt x="206" y="56"/>
                  </a:cubicBezTo>
                  <a:cubicBezTo>
                    <a:pt x="200" y="57"/>
                    <a:pt x="193" y="53"/>
                    <a:pt x="188" y="51"/>
                  </a:cubicBezTo>
                  <a:cubicBezTo>
                    <a:pt x="184" y="49"/>
                    <a:pt x="177" y="40"/>
                    <a:pt x="172" y="44"/>
                  </a:cubicBezTo>
                  <a:cubicBezTo>
                    <a:pt x="170" y="46"/>
                    <a:pt x="169" y="48"/>
                    <a:pt x="169" y="51"/>
                  </a:cubicBezTo>
                  <a:cubicBezTo>
                    <a:pt x="168" y="54"/>
                    <a:pt x="172" y="59"/>
                    <a:pt x="167" y="60"/>
                  </a:cubicBezTo>
                  <a:cubicBezTo>
                    <a:pt x="161" y="60"/>
                    <a:pt x="155" y="57"/>
                    <a:pt x="150" y="57"/>
                  </a:cubicBezTo>
                  <a:cubicBezTo>
                    <a:pt x="139" y="56"/>
                    <a:pt x="139" y="68"/>
                    <a:pt x="147" y="72"/>
                  </a:cubicBezTo>
                  <a:cubicBezTo>
                    <a:pt x="153" y="74"/>
                    <a:pt x="161" y="76"/>
                    <a:pt x="167" y="77"/>
                  </a:cubicBezTo>
                  <a:cubicBezTo>
                    <a:pt x="170" y="77"/>
                    <a:pt x="172" y="75"/>
                    <a:pt x="175" y="74"/>
                  </a:cubicBezTo>
                  <a:cubicBezTo>
                    <a:pt x="182" y="69"/>
                    <a:pt x="189" y="67"/>
                    <a:pt x="196" y="74"/>
                  </a:cubicBezTo>
                  <a:cubicBezTo>
                    <a:pt x="203" y="80"/>
                    <a:pt x="202" y="91"/>
                    <a:pt x="210" y="96"/>
                  </a:cubicBezTo>
                  <a:cubicBezTo>
                    <a:pt x="216" y="101"/>
                    <a:pt x="221" y="91"/>
                    <a:pt x="227" y="92"/>
                  </a:cubicBezTo>
                  <a:cubicBezTo>
                    <a:pt x="231" y="93"/>
                    <a:pt x="235" y="95"/>
                    <a:pt x="238" y="97"/>
                  </a:cubicBezTo>
                  <a:cubicBezTo>
                    <a:pt x="240" y="98"/>
                    <a:pt x="242" y="99"/>
                    <a:pt x="243" y="101"/>
                  </a:cubicBezTo>
                  <a:cubicBezTo>
                    <a:pt x="244" y="102"/>
                    <a:pt x="248" y="111"/>
                    <a:pt x="241" y="108"/>
                  </a:cubicBezTo>
                  <a:cubicBezTo>
                    <a:pt x="236" y="105"/>
                    <a:pt x="233" y="99"/>
                    <a:pt x="226" y="98"/>
                  </a:cubicBezTo>
                  <a:cubicBezTo>
                    <a:pt x="221" y="98"/>
                    <a:pt x="219" y="101"/>
                    <a:pt x="219" y="106"/>
                  </a:cubicBezTo>
                  <a:cubicBezTo>
                    <a:pt x="219" y="112"/>
                    <a:pt x="227" y="115"/>
                    <a:pt x="232" y="117"/>
                  </a:cubicBezTo>
                  <a:cubicBezTo>
                    <a:pt x="232" y="117"/>
                    <a:pt x="233" y="118"/>
                    <a:pt x="233" y="118"/>
                  </a:cubicBezTo>
                  <a:cubicBezTo>
                    <a:pt x="237" y="120"/>
                    <a:pt x="237" y="122"/>
                    <a:pt x="232" y="126"/>
                  </a:cubicBezTo>
                  <a:cubicBezTo>
                    <a:pt x="232" y="126"/>
                    <a:pt x="231" y="126"/>
                    <a:pt x="231" y="126"/>
                  </a:cubicBezTo>
                  <a:cubicBezTo>
                    <a:pt x="222" y="122"/>
                    <a:pt x="213" y="118"/>
                    <a:pt x="204" y="113"/>
                  </a:cubicBezTo>
                  <a:cubicBezTo>
                    <a:pt x="193" y="108"/>
                    <a:pt x="185" y="101"/>
                    <a:pt x="178" y="92"/>
                  </a:cubicBezTo>
                  <a:cubicBezTo>
                    <a:pt x="173" y="86"/>
                    <a:pt x="167" y="80"/>
                    <a:pt x="160" y="77"/>
                  </a:cubicBezTo>
                  <a:cubicBezTo>
                    <a:pt x="151" y="74"/>
                    <a:pt x="142" y="75"/>
                    <a:pt x="134" y="77"/>
                  </a:cubicBezTo>
                  <a:cubicBezTo>
                    <a:pt x="105" y="84"/>
                    <a:pt x="57" y="118"/>
                    <a:pt x="73" y="153"/>
                  </a:cubicBezTo>
                  <a:cubicBezTo>
                    <a:pt x="82" y="170"/>
                    <a:pt x="108" y="166"/>
                    <a:pt x="122" y="174"/>
                  </a:cubicBezTo>
                  <a:cubicBezTo>
                    <a:pt x="134" y="181"/>
                    <a:pt x="129" y="194"/>
                    <a:pt x="125" y="204"/>
                  </a:cubicBezTo>
                  <a:cubicBezTo>
                    <a:pt x="123" y="208"/>
                    <a:pt x="122" y="212"/>
                    <a:pt x="121" y="216"/>
                  </a:cubicBezTo>
                  <a:cubicBezTo>
                    <a:pt x="120" y="222"/>
                    <a:pt x="122" y="227"/>
                    <a:pt x="123" y="233"/>
                  </a:cubicBezTo>
                  <a:cubicBezTo>
                    <a:pt x="123" y="241"/>
                    <a:pt x="116" y="250"/>
                    <a:pt x="113" y="257"/>
                  </a:cubicBezTo>
                  <a:cubicBezTo>
                    <a:pt x="111" y="263"/>
                    <a:pt x="109" y="269"/>
                    <a:pt x="108" y="276"/>
                  </a:cubicBezTo>
                  <a:cubicBezTo>
                    <a:pt x="106" y="286"/>
                    <a:pt x="104" y="299"/>
                    <a:pt x="108" y="310"/>
                  </a:cubicBezTo>
                  <a:cubicBezTo>
                    <a:pt x="112" y="320"/>
                    <a:pt x="122" y="322"/>
                    <a:pt x="132" y="321"/>
                  </a:cubicBezTo>
                  <a:cubicBezTo>
                    <a:pt x="141" y="319"/>
                    <a:pt x="149" y="314"/>
                    <a:pt x="157" y="308"/>
                  </a:cubicBezTo>
                  <a:cubicBezTo>
                    <a:pt x="167" y="300"/>
                    <a:pt x="178" y="295"/>
                    <a:pt x="190" y="290"/>
                  </a:cubicBezTo>
                  <a:cubicBezTo>
                    <a:pt x="198" y="286"/>
                    <a:pt x="205" y="282"/>
                    <a:pt x="210" y="275"/>
                  </a:cubicBezTo>
                  <a:cubicBezTo>
                    <a:pt x="216" y="266"/>
                    <a:pt x="209" y="255"/>
                    <a:pt x="219" y="248"/>
                  </a:cubicBezTo>
                  <a:cubicBezTo>
                    <a:pt x="230" y="241"/>
                    <a:pt x="245" y="240"/>
                    <a:pt x="252" y="227"/>
                  </a:cubicBezTo>
                  <a:cubicBezTo>
                    <a:pt x="255" y="222"/>
                    <a:pt x="254" y="215"/>
                    <a:pt x="251" y="210"/>
                  </a:cubicBezTo>
                  <a:cubicBezTo>
                    <a:pt x="248" y="205"/>
                    <a:pt x="244" y="202"/>
                    <a:pt x="242" y="197"/>
                  </a:cubicBezTo>
                  <a:cubicBezTo>
                    <a:pt x="239" y="191"/>
                    <a:pt x="241" y="184"/>
                    <a:pt x="240" y="178"/>
                  </a:cubicBezTo>
                  <a:cubicBezTo>
                    <a:pt x="239" y="174"/>
                    <a:pt x="237" y="170"/>
                    <a:pt x="236" y="167"/>
                  </a:cubicBezTo>
                  <a:cubicBezTo>
                    <a:pt x="234" y="164"/>
                    <a:pt x="233" y="161"/>
                    <a:pt x="232" y="158"/>
                  </a:cubicBezTo>
                  <a:cubicBezTo>
                    <a:pt x="232" y="158"/>
                    <a:pt x="232" y="157"/>
                    <a:pt x="232" y="156"/>
                  </a:cubicBezTo>
                  <a:cubicBezTo>
                    <a:pt x="230" y="152"/>
                    <a:pt x="232" y="150"/>
                    <a:pt x="237" y="150"/>
                  </a:cubicBezTo>
                  <a:cubicBezTo>
                    <a:pt x="242" y="159"/>
                    <a:pt x="242" y="172"/>
                    <a:pt x="241" y="181"/>
                  </a:cubicBezTo>
                  <a:cubicBezTo>
                    <a:pt x="241" y="187"/>
                    <a:pt x="242" y="193"/>
                    <a:pt x="246" y="197"/>
                  </a:cubicBezTo>
                  <a:cubicBezTo>
                    <a:pt x="250" y="202"/>
                    <a:pt x="259" y="201"/>
                    <a:pt x="264" y="200"/>
                  </a:cubicBezTo>
                  <a:cubicBezTo>
                    <a:pt x="270" y="199"/>
                    <a:pt x="279" y="196"/>
                    <a:pt x="280" y="190"/>
                  </a:cubicBezTo>
                  <a:cubicBezTo>
                    <a:pt x="283" y="182"/>
                    <a:pt x="277" y="175"/>
                    <a:pt x="273" y="169"/>
                  </a:cubicBezTo>
                  <a:cubicBezTo>
                    <a:pt x="271" y="167"/>
                    <a:pt x="270" y="165"/>
                    <a:pt x="268" y="162"/>
                  </a:cubicBezTo>
                  <a:cubicBezTo>
                    <a:pt x="267" y="161"/>
                    <a:pt x="267" y="160"/>
                    <a:pt x="266" y="159"/>
                  </a:cubicBezTo>
                  <a:cubicBezTo>
                    <a:pt x="266" y="159"/>
                    <a:pt x="261" y="147"/>
                    <a:pt x="267" y="150"/>
                  </a:cubicBezTo>
                  <a:cubicBezTo>
                    <a:pt x="275" y="154"/>
                    <a:pt x="278" y="166"/>
                    <a:pt x="282" y="173"/>
                  </a:cubicBezTo>
                  <a:cubicBezTo>
                    <a:pt x="286" y="179"/>
                    <a:pt x="291" y="185"/>
                    <a:pt x="296" y="190"/>
                  </a:cubicBezTo>
                  <a:cubicBezTo>
                    <a:pt x="305" y="197"/>
                    <a:pt x="307" y="206"/>
                    <a:pt x="310" y="217"/>
                  </a:cubicBezTo>
                  <a:cubicBezTo>
                    <a:pt x="310" y="217"/>
                    <a:pt x="310" y="218"/>
                    <a:pt x="310" y="218"/>
                  </a:cubicBezTo>
                  <a:cubicBezTo>
                    <a:pt x="302" y="293"/>
                    <a:pt x="243" y="353"/>
                    <a:pt x="170" y="369"/>
                  </a:cubicBezTo>
                  <a:cubicBezTo>
                    <a:pt x="108" y="383"/>
                    <a:pt x="44" y="364"/>
                    <a:pt x="0" y="32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4" y="343"/>
                    <a:pt x="31" y="354"/>
                    <a:pt x="49" y="362"/>
                  </a:cubicBezTo>
                  <a:cubicBezTo>
                    <a:pt x="46" y="370"/>
                    <a:pt x="26" y="388"/>
                    <a:pt x="37" y="396"/>
                  </a:cubicBezTo>
                  <a:close/>
                  <a:moveTo>
                    <a:pt x="149" y="441"/>
                  </a:moveTo>
                  <a:cubicBezTo>
                    <a:pt x="170" y="444"/>
                    <a:pt x="191" y="448"/>
                    <a:pt x="212" y="456"/>
                  </a:cubicBezTo>
                  <a:cubicBezTo>
                    <a:pt x="224" y="460"/>
                    <a:pt x="244" y="466"/>
                    <a:pt x="251" y="478"/>
                  </a:cubicBezTo>
                  <a:cubicBezTo>
                    <a:pt x="255" y="486"/>
                    <a:pt x="228" y="490"/>
                    <a:pt x="224" y="490"/>
                  </a:cubicBezTo>
                  <a:cubicBezTo>
                    <a:pt x="207" y="493"/>
                    <a:pt x="190" y="494"/>
                    <a:pt x="173" y="494"/>
                  </a:cubicBezTo>
                  <a:cubicBezTo>
                    <a:pt x="136" y="496"/>
                    <a:pt x="99" y="495"/>
                    <a:pt x="63" y="491"/>
                  </a:cubicBezTo>
                  <a:cubicBezTo>
                    <a:pt x="51" y="490"/>
                    <a:pt x="40" y="490"/>
                    <a:pt x="29" y="488"/>
                  </a:cubicBezTo>
                  <a:cubicBezTo>
                    <a:pt x="24" y="487"/>
                    <a:pt x="18" y="486"/>
                    <a:pt x="14" y="483"/>
                  </a:cubicBezTo>
                  <a:cubicBezTo>
                    <a:pt x="10" y="480"/>
                    <a:pt x="24" y="470"/>
                    <a:pt x="26" y="468"/>
                  </a:cubicBezTo>
                  <a:cubicBezTo>
                    <a:pt x="40" y="458"/>
                    <a:pt x="57" y="452"/>
                    <a:pt x="74" y="448"/>
                  </a:cubicBezTo>
                  <a:cubicBezTo>
                    <a:pt x="86" y="445"/>
                    <a:pt x="98" y="444"/>
                    <a:pt x="110" y="440"/>
                  </a:cubicBezTo>
                  <a:cubicBezTo>
                    <a:pt x="123" y="441"/>
                    <a:pt x="135" y="443"/>
                    <a:pt x="148" y="441"/>
                  </a:cubicBezTo>
                  <a:cubicBezTo>
                    <a:pt x="148" y="441"/>
                    <a:pt x="149" y="441"/>
                    <a:pt x="149" y="441"/>
                  </a:cubicBezTo>
                  <a:close/>
                  <a:moveTo>
                    <a:pt x="145" y="436"/>
                  </a:moveTo>
                  <a:cubicBezTo>
                    <a:pt x="134" y="438"/>
                    <a:pt x="123" y="436"/>
                    <a:pt x="112" y="435"/>
                  </a:cubicBezTo>
                  <a:cubicBezTo>
                    <a:pt x="112" y="435"/>
                    <a:pt x="112" y="435"/>
                    <a:pt x="112" y="434"/>
                  </a:cubicBezTo>
                  <a:cubicBezTo>
                    <a:pt x="108" y="422"/>
                    <a:pt x="117" y="409"/>
                    <a:pt x="120" y="397"/>
                  </a:cubicBezTo>
                  <a:cubicBezTo>
                    <a:pt x="121" y="397"/>
                    <a:pt x="121" y="397"/>
                    <a:pt x="122" y="397"/>
                  </a:cubicBezTo>
                  <a:cubicBezTo>
                    <a:pt x="128" y="397"/>
                    <a:pt x="133" y="397"/>
                    <a:pt x="139" y="397"/>
                  </a:cubicBezTo>
                  <a:cubicBezTo>
                    <a:pt x="143" y="409"/>
                    <a:pt x="148" y="423"/>
                    <a:pt x="145" y="436"/>
                  </a:cubicBezTo>
                  <a:close/>
                  <a:moveTo>
                    <a:pt x="196" y="33"/>
                  </a:moveTo>
                  <a:cubicBezTo>
                    <a:pt x="199" y="27"/>
                    <a:pt x="200" y="11"/>
                    <a:pt x="209" y="12"/>
                  </a:cubicBezTo>
                  <a:cubicBezTo>
                    <a:pt x="221" y="15"/>
                    <a:pt x="208" y="31"/>
                    <a:pt x="204" y="36"/>
                  </a:cubicBezTo>
                  <a:cubicBezTo>
                    <a:pt x="201" y="35"/>
                    <a:pt x="199" y="34"/>
                    <a:pt x="196" y="33"/>
                  </a:cubicBezTo>
                  <a:close/>
                  <a:moveTo>
                    <a:pt x="304" y="190"/>
                  </a:moveTo>
                  <a:cubicBezTo>
                    <a:pt x="300" y="185"/>
                    <a:pt x="295" y="182"/>
                    <a:pt x="291" y="177"/>
                  </a:cubicBezTo>
                  <a:cubicBezTo>
                    <a:pt x="288" y="172"/>
                    <a:pt x="285" y="166"/>
                    <a:pt x="281" y="160"/>
                  </a:cubicBezTo>
                  <a:cubicBezTo>
                    <a:pt x="279" y="155"/>
                    <a:pt x="274" y="146"/>
                    <a:pt x="268" y="145"/>
                  </a:cubicBezTo>
                  <a:cubicBezTo>
                    <a:pt x="262" y="143"/>
                    <a:pt x="259" y="147"/>
                    <a:pt x="259" y="153"/>
                  </a:cubicBezTo>
                  <a:cubicBezTo>
                    <a:pt x="258" y="159"/>
                    <a:pt x="265" y="166"/>
                    <a:pt x="268" y="171"/>
                  </a:cubicBezTo>
                  <a:cubicBezTo>
                    <a:pt x="271" y="175"/>
                    <a:pt x="274" y="179"/>
                    <a:pt x="276" y="184"/>
                  </a:cubicBezTo>
                  <a:cubicBezTo>
                    <a:pt x="279" y="194"/>
                    <a:pt x="263" y="195"/>
                    <a:pt x="258" y="196"/>
                  </a:cubicBezTo>
                  <a:cubicBezTo>
                    <a:pt x="245" y="197"/>
                    <a:pt x="247" y="184"/>
                    <a:pt x="247" y="175"/>
                  </a:cubicBezTo>
                  <a:cubicBezTo>
                    <a:pt x="247" y="167"/>
                    <a:pt x="246" y="157"/>
                    <a:pt x="243" y="150"/>
                  </a:cubicBezTo>
                  <a:cubicBezTo>
                    <a:pt x="240" y="145"/>
                    <a:pt x="236" y="140"/>
                    <a:pt x="230" y="143"/>
                  </a:cubicBezTo>
                  <a:cubicBezTo>
                    <a:pt x="224" y="147"/>
                    <a:pt x="226" y="157"/>
                    <a:pt x="228" y="162"/>
                  </a:cubicBezTo>
                  <a:cubicBezTo>
                    <a:pt x="230" y="166"/>
                    <a:pt x="232" y="171"/>
                    <a:pt x="234" y="175"/>
                  </a:cubicBezTo>
                  <a:cubicBezTo>
                    <a:pt x="236" y="181"/>
                    <a:pt x="235" y="186"/>
                    <a:pt x="236" y="192"/>
                  </a:cubicBezTo>
                  <a:cubicBezTo>
                    <a:pt x="236" y="203"/>
                    <a:pt x="248" y="209"/>
                    <a:pt x="248" y="220"/>
                  </a:cubicBezTo>
                  <a:cubicBezTo>
                    <a:pt x="248" y="235"/>
                    <a:pt x="224" y="238"/>
                    <a:pt x="215" y="245"/>
                  </a:cubicBezTo>
                  <a:cubicBezTo>
                    <a:pt x="209" y="250"/>
                    <a:pt x="207" y="254"/>
                    <a:pt x="207" y="262"/>
                  </a:cubicBezTo>
                  <a:cubicBezTo>
                    <a:pt x="207" y="277"/>
                    <a:pt x="195" y="282"/>
                    <a:pt x="182" y="287"/>
                  </a:cubicBezTo>
                  <a:cubicBezTo>
                    <a:pt x="171" y="292"/>
                    <a:pt x="162" y="298"/>
                    <a:pt x="152" y="305"/>
                  </a:cubicBezTo>
                  <a:cubicBezTo>
                    <a:pt x="144" y="311"/>
                    <a:pt x="133" y="317"/>
                    <a:pt x="123" y="316"/>
                  </a:cubicBezTo>
                  <a:cubicBezTo>
                    <a:pt x="109" y="314"/>
                    <a:pt x="110" y="296"/>
                    <a:pt x="111" y="286"/>
                  </a:cubicBezTo>
                  <a:cubicBezTo>
                    <a:pt x="113" y="273"/>
                    <a:pt x="117" y="259"/>
                    <a:pt x="123" y="248"/>
                  </a:cubicBezTo>
                  <a:cubicBezTo>
                    <a:pt x="125" y="244"/>
                    <a:pt x="127" y="240"/>
                    <a:pt x="127" y="236"/>
                  </a:cubicBezTo>
                  <a:cubicBezTo>
                    <a:pt x="128" y="230"/>
                    <a:pt x="126" y="224"/>
                    <a:pt x="126" y="218"/>
                  </a:cubicBezTo>
                  <a:cubicBezTo>
                    <a:pt x="127" y="209"/>
                    <a:pt x="133" y="200"/>
                    <a:pt x="134" y="190"/>
                  </a:cubicBezTo>
                  <a:cubicBezTo>
                    <a:pt x="138" y="172"/>
                    <a:pt x="119" y="166"/>
                    <a:pt x="104" y="163"/>
                  </a:cubicBezTo>
                  <a:cubicBezTo>
                    <a:pt x="93" y="161"/>
                    <a:pt x="81" y="159"/>
                    <a:pt x="76" y="146"/>
                  </a:cubicBezTo>
                  <a:cubicBezTo>
                    <a:pt x="72" y="135"/>
                    <a:pt x="79" y="122"/>
                    <a:pt x="86" y="113"/>
                  </a:cubicBezTo>
                  <a:cubicBezTo>
                    <a:pt x="100" y="96"/>
                    <a:pt x="122" y="83"/>
                    <a:pt x="144" y="81"/>
                  </a:cubicBezTo>
                  <a:cubicBezTo>
                    <a:pt x="166" y="78"/>
                    <a:pt x="175" y="101"/>
                    <a:pt x="191" y="112"/>
                  </a:cubicBezTo>
                  <a:cubicBezTo>
                    <a:pt x="204" y="121"/>
                    <a:pt x="218" y="125"/>
                    <a:pt x="231" y="132"/>
                  </a:cubicBezTo>
                  <a:cubicBezTo>
                    <a:pt x="232" y="132"/>
                    <a:pt x="233" y="132"/>
                    <a:pt x="234" y="131"/>
                  </a:cubicBezTo>
                  <a:cubicBezTo>
                    <a:pt x="238" y="131"/>
                    <a:pt x="243" y="129"/>
                    <a:pt x="243" y="124"/>
                  </a:cubicBezTo>
                  <a:cubicBezTo>
                    <a:pt x="242" y="117"/>
                    <a:pt x="237" y="114"/>
                    <a:pt x="231" y="111"/>
                  </a:cubicBezTo>
                  <a:cubicBezTo>
                    <a:pt x="229" y="110"/>
                    <a:pt x="227" y="110"/>
                    <a:pt x="226" y="108"/>
                  </a:cubicBezTo>
                  <a:cubicBezTo>
                    <a:pt x="226" y="107"/>
                    <a:pt x="226" y="105"/>
                    <a:pt x="227" y="104"/>
                  </a:cubicBezTo>
                  <a:cubicBezTo>
                    <a:pt x="228" y="104"/>
                    <a:pt x="229" y="105"/>
                    <a:pt x="230" y="105"/>
                  </a:cubicBezTo>
                  <a:cubicBezTo>
                    <a:pt x="233" y="107"/>
                    <a:pt x="235" y="110"/>
                    <a:pt x="237" y="111"/>
                  </a:cubicBezTo>
                  <a:cubicBezTo>
                    <a:pt x="242" y="115"/>
                    <a:pt x="247" y="114"/>
                    <a:pt x="250" y="108"/>
                  </a:cubicBezTo>
                  <a:cubicBezTo>
                    <a:pt x="255" y="97"/>
                    <a:pt x="235" y="88"/>
                    <a:pt x="227" y="87"/>
                  </a:cubicBezTo>
                  <a:cubicBezTo>
                    <a:pt x="225" y="87"/>
                    <a:pt x="223" y="87"/>
                    <a:pt x="221" y="87"/>
                  </a:cubicBezTo>
                  <a:cubicBezTo>
                    <a:pt x="216" y="90"/>
                    <a:pt x="214" y="95"/>
                    <a:pt x="209" y="88"/>
                  </a:cubicBezTo>
                  <a:cubicBezTo>
                    <a:pt x="204" y="79"/>
                    <a:pt x="203" y="71"/>
                    <a:pt x="194" y="66"/>
                  </a:cubicBezTo>
                  <a:cubicBezTo>
                    <a:pt x="187" y="62"/>
                    <a:pt x="180" y="65"/>
                    <a:pt x="174" y="68"/>
                  </a:cubicBezTo>
                  <a:cubicBezTo>
                    <a:pt x="169" y="71"/>
                    <a:pt x="166" y="72"/>
                    <a:pt x="160" y="70"/>
                  </a:cubicBezTo>
                  <a:cubicBezTo>
                    <a:pt x="156" y="69"/>
                    <a:pt x="148" y="69"/>
                    <a:pt x="146" y="64"/>
                  </a:cubicBezTo>
                  <a:cubicBezTo>
                    <a:pt x="145" y="60"/>
                    <a:pt x="161" y="64"/>
                    <a:pt x="163" y="64"/>
                  </a:cubicBezTo>
                  <a:cubicBezTo>
                    <a:pt x="167" y="65"/>
                    <a:pt x="173" y="65"/>
                    <a:pt x="175" y="60"/>
                  </a:cubicBezTo>
                  <a:cubicBezTo>
                    <a:pt x="176" y="59"/>
                    <a:pt x="175" y="57"/>
                    <a:pt x="175" y="55"/>
                  </a:cubicBezTo>
                  <a:cubicBezTo>
                    <a:pt x="174" y="54"/>
                    <a:pt x="173" y="47"/>
                    <a:pt x="177" y="49"/>
                  </a:cubicBezTo>
                  <a:cubicBezTo>
                    <a:pt x="179" y="50"/>
                    <a:pt x="181" y="52"/>
                    <a:pt x="182" y="53"/>
                  </a:cubicBezTo>
                  <a:cubicBezTo>
                    <a:pt x="189" y="58"/>
                    <a:pt x="199" y="62"/>
                    <a:pt x="208" y="62"/>
                  </a:cubicBezTo>
                  <a:cubicBezTo>
                    <a:pt x="212" y="61"/>
                    <a:pt x="214" y="58"/>
                    <a:pt x="213" y="54"/>
                  </a:cubicBezTo>
                  <a:cubicBezTo>
                    <a:pt x="213" y="52"/>
                    <a:pt x="211" y="50"/>
                    <a:pt x="209" y="49"/>
                  </a:cubicBezTo>
                  <a:cubicBezTo>
                    <a:pt x="207" y="48"/>
                    <a:pt x="207" y="48"/>
                    <a:pt x="205" y="48"/>
                  </a:cubicBezTo>
                  <a:cubicBezTo>
                    <a:pt x="205" y="48"/>
                    <a:pt x="198" y="48"/>
                    <a:pt x="198" y="48"/>
                  </a:cubicBezTo>
                  <a:cubicBezTo>
                    <a:pt x="201" y="46"/>
                    <a:pt x="205" y="46"/>
                    <a:pt x="209" y="45"/>
                  </a:cubicBezTo>
                  <a:cubicBezTo>
                    <a:pt x="209" y="45"/>
                    <a:pt x="209" y="45"/>
                    <a:pt x="209" y="45"/>
                  </a:cubicBezTo>
                  <a:cubicBezTo>
                    <a:pt x="223" y="51"/>
                    <a:pt x="236" y="59"/>
                    <a:pt x="248" y="68"/>
                  </a:cubicBezTo>
                  <a:cubicBezTo>
                    <a:pt x="287" y="100"/>
                    <a:pt x="311" y="149"/>
                    <a:pt x="311" y="200"/>
                  </a:cubicBezTo>
                  <a:cubicBezTo>
                    <a:pt x="311" y="201"/>
                    <a:pt x="311" y="201"/>
                    <a:pt x="311" y="202"/>
                  </a:cubicBezTo>
                  <a:cubicBezTo>
                    <a:pt x="309" y="198"/>
                    <a:pt x="307" y="194"/>
                    <a:pt x="304" y="190"/>
                  </a:cubicBezTo>
                  <a:close/>
                  <a:moveTo>
                    <a:pt x="166" y="375"/>
                  </a:moveTo>
                  <a:cubicBezTo>
                    <a:pt x="250" y="360"/>
                    <a:pt x="316" y="286"/>
                    <a:pt x="316" y="200"/>
                  </a:cubicBezTo>
                  <a:cubicBezTo>
                    <a:pt x="316" y="129"/>
                    <a:pt x="272" y="67"/>
                    <a:pt x="209" y="38"/>
                  </a:cubicBezTo>
                  <a:cubicBezTo>
                    <a:pt x="211" y="35"/>
                    <a:pt x="216" y="29"/>
                    <a:pt x="218" y="23"/>
                  </a:cubicBezTo>
                  <a:cubicBezTo>
                    <a:pt x="240" y="35"/>
                    <a:pt x="262" y="47"/>
                    <a:pt x="279" y="65"/>
                  </a:cubicBezTo>
                  <a:cubicBezTo>
                    <a:pt x="297" y="84"/>
                    <a:pt x="309" y="108"/>
                    <a:pt x="319" y="132"/>
                  </a:cubicBezTo>
                  <a:cubicBezTo>
                    <a:pt x="339" y="182"/>
                    <a:pt x="337" y="235"/>
                    <a:pt x="315" y="284"/>
                  </a:cubicBezTo>
                  <a:cubicBezTo>
                    <a:pt x="290" y="339"/>
                    <a:pt x="239" y="374"/>
                    <a:pt x="182" y="387"/>
                  </a:cubicBezTo>
                  <a:cubicBezTo>
                    <a:pt x="164" y="391"/>
                    <a:pt x="146" y="392"/>
                    <a:pt x="127" y="392"/>
                  </a:cubicBezTo>
                  <a:cubicBezTo>
                    <a:pt x="105" y="391"/>
                    <a:pt x="81" y="390"/>
                    <a:pt x="60" y="381"/>
                  </a:cubicBezTo>
                  <a:cubicBezTo>
                    <a:pt x="62" y="376"/>
                    <a:pt x="64" y="371"/>
                    <a:pt x="65" y="368"/>
                  </a:cubicBezTo>
                  <a:cubicBezTo>
                    <a:pt x="98" y="379"/>
                    <a:pt x="132" y="382"/>
                    <a:pt x="166" y="375"/>
                  </a:cubicBezTo>
                  <a:close/>
                  <a:moveTo>
                    <a:pt x="61" y="366"/>
                  </a:moveTo>
                  <a:cubicBezTo>
                    <a:pt x="57" y="375"/>
                    <a:pt x="46" y="400"/>
                    <a:pt x="40" y="392"/>
                  </a:cubicBezTo>
                  <a:cubicBezTo>
                    <a:pt x="37" y="388"/>
                    <a:pt x="45" y="378"/>
                    <a:pt x="47" y="375"/>
                  </a:cubicBezTo>
                  <a:cubicBezTo>
                    <a:pt x="49" y="371"/>
                    <a:pt x="52" y="368"/>
                    <a:pt x="54" y="364"/>
                  </a:cubicBezTo>
                  <a:cubicBezTo>
                    <a:pt x="56" y="364"/>
                    <a:pt x="58" y="365"/>
                    <a:pt x="61" y="3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09" name="Freeform 4109"/>
            <p:cNvSpPr/>
            <p:nvPr/>
          </p:nvSpPr>
          <p:spPr bwMode="auto">
            <a:xfrm>
              <a:off x="7663647" y="1533950"/>
              <a:ext cx="3992" cy="6985"/>
            </a:xfrm>
            <a:custGeom>
              <a:avLst/>
              <a:gdLst>
                <a:gd name="T0" fmla="*/ 0 w 2"/>
                <a:gd name="T1" fmla="*/ 4 h 4"/>
                <a:gd name="T2" fmla="*/ 1 w 2"/>
                <a:gd name="T3" fmla="*/ 3 h 4"/>
                <a:gd name="T4" fmla="*/ 2 w 2"/>
                <a:gd name="T5" fmla="*/ 0 h 4"/>
                <a:gd name="T6" fmla="*/ 0 w 2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  <a:cubicBezTo>
                    <a:pt x="1" y="1"/>
                    <a:pt x="1" y="2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0" name="Freeform 4110"/>
            <p:cNvSpPr/>
            <p:nvPr/>
          </p:nvSpPr>
          <p:spPr bwMode="auto">
            <a:xfrm>
              <a:off x="7642691" y="1506008"/>
              <a:ext cx="161663" cy="427111"/>
            </a:xfrm>
            <a:custGeom>
              <a:avLst/>
              <a:gdLst>
                <a:gd name="T0" fmla="*/ 79 w 93"/>
                <a:gd name="T1" fmla="*/ 246 h 246"/>
                <a:gd name="T2" fmla="*/ 79 w 93"/>
                <a:gd name="T3" fmla="*/ 246 h 246"/>
                <a:gd name="T4" fmla="*/ 79 w 93"/>
                <a:gd name="T5" fmla="*/ 246 h 246"/>
                <a:gd name="T6" fmla="*/ 80 w 93"/>
                <a:gd name="T7" fmla="*/ 243 h 246"/>
                <a:gd name="T8" fmla="*/ 82 w 93"/>
                <a:gd name="T9" fmla="*/ 242 h 246"/>
                <a:gd name="T10" fmla="*/ 78 w 93"/>
                <a:gd name="T11" fmla="*/ 238 h 246"/>
                <a:gd name="T12" fmla="*/ 74 w 93"/>
                <a:gd name="T13" fmla="*/ 234 h 246"/>
                <a:gd name="T14" fmla="*/ 74 w 93"/>
                <a:gd name="T15" fmla="*/ 234 h 246"/>
                <a:gd name="T16" fmla="*/ 22 w 93"/>
                <a:gd name="T17" fmla="*/ 133 h 246"/>
                <a:gd name="T18" fmla="*/ 9 w 93"/>
                <a:gd name="T19" fmla="*/ 69 h 246"/>
                <a:gd name="T20" fmla="*/ 9 w 93"/>
                <a:gd name="T21" fmla="*/ 70 h 246"/>
                <a:gd name="T22" fmla="*/ 8 w 93"/>
                <a:gd name="T23" fmla="*/ 69 h 246"/>
                <a:gd name="T24" fmla="*/ 9 w 93"/>
                <a:gd name="T25" fmla="*/ 68 h 246"/>
                <a:gd name="T26" fmla="*/ 9 w 93"/>
                <a:gd name="T27" fmla="*/ 63 h 246"/>
                <a:gd name="T28" fmla="*/ 10 w 93"/>
                <a:gd name="T29" fmla="*/ 31 h 246"/>
                <a:gd name="T30" fmla="*/ 11 w 93"/>
                <a:gd name="T31" fmla="*/ 27 h 246"/>
                <a:gd name="T32" fmla="*/ 9 w 93"/>
                <a:gd name="T33" fmla="*/ 30 h 246"/>
                <a:gd name="T34" fmla="*/ 7 w 93"/>
                <a:gd name="T35" fmla="*/ 29 h 246"/>
                <a:gd name="T36" fmla="*/ 12 w 93"/>
                <a:gd name="T37" fmla="*/ 22 h 246"/>
                <a:gd name="T38" fmla="*/ 12 w 93"/>
                <a:gd name="T39" fmla="*/ 21 h 246"/>
                <a:gd name="T40" fmla="*/ 12 w 93"/>
                <a:gd name="T41" fmla="*/ 21 h 246"/>
                <a:gd name="T42" fmla="*/ 11 w 93"/>
                <a:gd name="T43" fmla="*/ 22 h 246"/>
                <a:gd name="T44" fmla="*/ 10 w 93"/>
                <a:gd name="T45" fmla="*/ 21 h 246"/>
                <a:gd name="T46" fmla="*/ 23 w 93"/>
                <a:gd name="T47" fmla="*/ 4 h 246"/>
                <a:gd name="T48" fmla="*/ 24 w 93"/>
                <a:gd name="T49" fmla="*/ 5 h 246"/>
                <a:gd name="T50" fmla="*/ 17 w 93"/>
                <a:gd name="T51" fmla="*/ 11 h 246"/>
                <a:gd name="T52" fmla="*/ 22 w 93"/>
                <a:gd name="T53" fmla="*/ 8 h 246"/>
                <a:gd name="T54" fmla="*/ 22 w 93"/>
                <a:gd name="T55" fmla="*/ 8 h 246"/>
                <a:gd name="T56" fmla="*/ 23 w 93"/>
                <a:gd name="T57" fmla="*/ 8 h 246"/>
                <a:gd name="T58" fmla="*/ 48 w 93"/>
                <a:gd name="T59" fmla="*/ 40 h 246"/>
                <a:gd name="T60" fmla="*/ 61 w 93"/>
                <a:gd name="T61" fmla="*/ 90 h 246"/>
                <a:gd name="T62" fmla="*/ 80 w 93"/>
                <a:gd name="T63" fmla="*/ 193 h 246"/>
                <a:gd name="T64" fmla="*/ 80 w 93"/>
                <a:gd name="T65" fmla="*/ 194 h 246"/>
                <a:gd name="T66" fmla="*/ 80 w 93"/>
                <a:gd name="T67" fmla="*/ 195 h 246"/>
                <a:gd name="T68" fmla="*/ 81 w 93"/>
                <a:gd name="T69" fmla="*/ 201 h 246"/>
                <a:gd name="T70" fmla="*/ 81 w 93"/>
                <a:gd name="T71" fmla="*/ 200 h 246"/>
                <a:gd name="T72" fmla="*/ 82 w 93"/>
                <a:gd name="T73" fmla="*/ 201 h 246"/>
                <a:gd name="T74" fmla="*/ 81 w 93"/>
                <a:gd name="T75" fmla="*/ 203 h 246"/>
                <a:gd name="T76" fmla="*/ 86 w 93"/>
                <a:gd name="T77" fmla="*/ 227 h 246"/>
                <a:gd name="T78" fmla="*/ 87 w 93"/>
                <a:gd name="T79" fmla="*/ 227 h 246"/>
                <a:gd name="T80" fmla="*/ 89 w 93"/>
                <a:gd name="T81" fmla="*/ 232 h 246"/>
                <a:gd name="T82" fmla="*/ 87 w 93"/>
                <a:gd name="T83" fmla="*/ 232 h 246"/>
                <a:gd name="T84" fmla="*/ 88 w 93"/>
                <a:gd name="T85" fmla="*/ 237 h 246"/>
                <a:gd name="T86" fmla="*/ 88 w 93"/>
                <a:gd name="T87" fmla="*/ 237 h 246"/>
                <a:gd name="T88" fmla="*/ 89 w 93"/>
                <a:gd name="T89" fmla="*/ 237 h 246"/>
                <a:gd name="T90" fmla="*/ 91 w 93"/>
                <a:gd name="T91" fmla="*/ 236 h 246"/>
                <a:gd name="T92" fmla="*/ 91 w 93"/>
                <a:gd name="T93" fmla="*/ 236 h 246"/>
                <a:gd name="T94" fmla="*/ 93 w 93"/>
                <a:gd name="T95" fmla="*/ 236 h 246"/>
                <a:gd name="T96" fmla="*/ 93 w 93"/>
                <a:gd name="T97" fmla="*/ 236 h 246"/>
                <a:gd name="T98" fmla="*/ 62 w 93"/>
                <a:gd name="T99" fmla="*/ 73 h 246"/>
                <a:gd name="T100" fmla="*/ 48 w 93"/>
                <a:gd name="T101" fmla="*/ 25 h 246"/>
                <a:gd name="T102" fmla="*/ 22 w 93"/>
                <a:gd name="T103" fmla="*/ 3 h 246"/>
                <a:gd name="T104" fmla="*/ 4 w 93"/>
                <a:gd name="T105" fmla="*/ 36 h 246"/>
                <a:gd name="T106" fmla="*/ 11 w 93"/>
                <a:gd name="T107" fmla="*/ 111 h 246"/>
                <a:gd name="T108" fmla="*/ 68 w 93"/>
                <a:gd name="T109" fmla="*/ 235 h 246"/>
                <a:gd name="T110" fmla="*/ 79 w 93"/>
                <a:gd name="T111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3" h="246">
                  <a:moveTo>
                    <a:pt x="79" y="246"/>
                  </a:moveTo>
                  <a:cubicBezTo>
                    <a:pt x="79" y="246"/>
                    <a:pt x="79" y="246"/>
                    <a:pt x="79" y="246"/>
                  </a:cubicBezTo>
                  <a:cubicBezTo>
                    <a:pt x="79" y="246"/>
                    <a:pt x="79" y="246"/>
                    <a:pt x="79" y="246"/>
                  </a:cubicBezTo>
                  <a:cubicBezTo>
                    <a:pt x="79" y="245"/>
                    <a:pt x="79" y="244"/>
                    <a:pt x="80" y="243"/>
                  </a:cubicBezTo>
                  <a:cubicBezTo>
                    <a:pt x="81" y="243"/>
                    <a:pt x="81" y="242"/>
                    <a:pt x="82" y="242"/>
                  </a:cubicBezTo>
                  <a:cubicBezTo>
                    <a:pt x="80" y="240"/>
                    <a:pt x="79" y="239"/>
                    <a:pt x="78" y="238"/>
                  </a:cubicBezTo>
                  <a:cubicBezTo>
                    <a:pt x="76" y="239"/>
                    <a:pt x="72" y="237"/>
                    <a:pt x="74" y="234"/>
                  </a:cubicBezTo>
                  <a:cubicBezTo>
                    <a:pt x="74" y="234"/>
                    <a:pt x="74" y="234"/>
                    <a:pt x="74" y="234"/>
                  </a:cubicBezTo>
                  <a:cubicBezTo>
                    <a:pt x="49" y="205"/>
                    <a:pt x="33" y="170"/>
                    <a:pt x="22" y="133"/>
                  </a:cubicBezTo>
                  <a:cubicBezTo>
                    <a:pt x="16" y="112"/>
                    <a:pt x="11" y="91"/>
                    <a:pt x="9" y="69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8" y="69"/>
                    <a:pt x="8" y="69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9" y="66"/>
                    <a:pt x="9" y="64"/>
                    <a:pt x="9" y="63"/>
                  </a:cubicBezTo>
                  <a:cubicBezTo>
                    <a:pt x="8" y="52"/>
                    <a:pt x="8" y="41"/>
                    <a:pt x="10" y="31"/>
                  </a:cubicBezTo>
                  <a:cubicBezTo>
                    <a:pt x="10" y="30"/>
                    <a:pt x="10" y="28"/>
                    <a:pt x="11" y="27"/>
                  </a:cubicBezTo>
                  <a:cubicBezTo>
                    <a:pt x="10" y="28"/>
                    <a:pt x="9" y="29"/>
                    <a:pt x="9" y="30"/>
                  </a:cubicBezTo>
                  <a:cubicBezTo>
                    <a:pt x="8" y="30"/>
                    <a:pt x="7" y="30"/>
                    <a:pt x="7" y="29"/>
                  </a:cubicBezTo>
                  <a:cubicBezTo>
                    <a:pt x="9" y="27"/>
                    <a:pt x="10" y="24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0" y="22"/>
                    <a:pt x="10" y="21"/>
                  </a:cubicBezTo>
                  <a:cubicBezTo>
                    <a:pt x="13" y="14"/>
                    <a:pt x="17" y="8"/>
                    <a:pt x="23" y="4"/>
                  </a:cubicBezTo>
                  <a:cubicBezTo>
                    <a:pt x="24" y="3"/>
                    <a:pt x="25" y="4"/>
                    <a:pt x="24" y="5"/>
                  </a:cubicBezTo>
                  <a:cubicBezTo>
                    <a:pt x="22" y="7"/>
                    <a:pt x="19" y="9"/>
                    <a:pt x="17" y="11"/>
                  </a:cubicBezTo>
                  <a:cubicBezTo>
                    <a:pt x="19" y="10"/>
                    <a:pt x="20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37" y="5"/>
                    <a:pt x="45" y="31"/>
                    <a:pt x="48" y="40"/>
                  </a:cubicBezTo>
                  <a:cubicBezTo>
                    <a:pt x="53" y="57"/>
                    <a:pt x="57" y="74"/>
                    <a:pt x="61" y="90"/>
                  </a:cubicBezTo>
                  <a:cubicBezTo>
                    <a:pt x="69" y="124"/>
                    <a:pt x="74" y="159"/>
                    <a:pt x="80" y="193"/>
                  </a:cubicBezTo>
                  <a:cubicBezTo>
                    <a:pt x="80" y="193"/>
                    <a:pt x="81" y="194"/>
                    <a:pt x="80" y="194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7"/>
                    <a:pt x="81" y="199"/>
                    <a:pt x="81" y="201"/>
                  </a:cubicBezTo>
                  <a:cubicBezTo>
                    <a:pt x="81" y="201"/>
                    <a:pt x="81" y="200"/>
                    <a:pt x="81" y="200"/>
                  </a:cubicBezTo>
                  <a:cubicBezTo>
                    <a:pt x="82" y="200"/>
                    <a:pt x="83" y="201"/>
                    <a:pt x="82" y="201"/>
                  </a:cubicBezTo>
                  <a:cubicBezTo>
                    <a:pt x="82" y="202"/>
                    <a:pt x="82" y="202"/>
                    <a:pt x="81" y="203"/>
                  </a:cubicBezTo>
                  <a:cubicBezTo>
                    <a:pt x="83" y="211"/>
                    <a:pt x="84" y="219"/>
                    <a:pt x="86" y="227"/>
                  </a:cubicBezTo>
                  <a:cubicBezTo>
                    <a:pt x="86" y="227"/>
                    <a:pt x="87" y="227"/>
                    <a:pt x="87" y="227"/>
                  </a:cubicBezTo>
                  <a:cubicBezTo>
                    <a:pt x="90" y="226"/>
                    <a:pt x="92" y="231"/>
                    <a:pt x="89" y="232"/>
                  </a:cubicBezTo>
                  <a:cubicBezTo>
                    <a:pt x="88" y="232"/>
                    <a:pt x="87" y="232"/>
                    <a:pt x="87" y="232"/>
                  </a:cubicBezTo>
                  <a:cubicBezTo>
                    <a:pt x="87" y="234"/>
                    <a:pt x="87" y="236"/>
                    <a:pt x="88" y="237"/>
                  </a:cubicBezTo>
                  <a:cubicBezTo>
                    <a:pt x="88" y="237"/>
                    <a:pt x="88" y="237"/>
                    <a:pt x="88" y="237"/>
                  </a:cubicBezTo>
                  <a:cubicBezTo>
                    <a:pt x="88" y="237"/>
                    <a:pt x="89" y="237"/>
                    <a:pt x="89" y="237"/>
                  </a:cubicBezTo>
                  <a:cubicBezTo>
                    <a:pt x="90" y="236"/>
                    <a:pt x="90" y="236"/>
                    <a:pt x="91" y="236"/>
                  </a:cubicBezTo>
                  <a:cubicBezTo>
                    <a:pt x="91" y="236"/>
                    <a:pt x="91" y="236"/>
                    <a:pt x="91" y="236"/>
                  </a:cubicBezTo>
                  <a:cubicBezTo>
                    <a:pt x="92" y="236"/>
                    <a:pt x="92" y="236"/>
                    <a:pt x="93" y="236"/>
                  </a:cubicBezTo>
                  <a:cubicBezTo>
                    <a:pt x="93" y="236"/>
                    <a:pt x="93" y="236"/>
                    <a:pt x="93" y="236"/>
                  </a:cubicBezTo>
                  <a:cubicBezTo>
                    <a:pt x="82" y="181"/>
                    <a:pt x="75" y="127"/>
                    <a:pt x="62" y="73"/>
                  </a:cubicBezTo>
                  <a:cubicBezTo>
                    <a:pt x="58" y="57"/>
                    <a:pt x="55" y="40"/>
                    <a:pt x="48" y="25"/>
                  </a:cubicBezTo>
                  <a:cubicBezTo>
                    <a:pt x="44" y="16"/>
                    <a:pt x="35" y="0"/>
                    <a:pt x="22" y="3"/>
                  </a:cubicBezTo>
                  <a:cubicBezTo>
                    <a:pt x="8" y="6"/>
                    <a:pt x="6" y="24"/>
                    <a:pt x="4" y="36"/>
                  </a:cubicBezTo>
                  <a:cubicBezTo>
                    <a:pt x="0" y="60"/>
                    <a:pt x="6" y="88"/>
                    <a:pt x="11" y="111"/>
                  </a:cubicBezTo>
                  <a:cubicBezTo>
                    <a:pt x="21" y="156"/>
                    <a:pt x="38" y="199"/>
                    <a:pt x="68" y="235"/>
                  </a:cubicBezTo>
                  <a:cubicBezTo>
                    <a:pt x="71" y="239"/>
                    <a:pt x="75" y="243"/>
                    <a:pt x="79" y="2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1" name="Freeform 4111"/>
            <p:cNvSpPr/>
            <p:nvPr/>
          </p:nvSpPr>
          <p:spPr bwMode="auto">
            <a:xfrm>
              <a:off x="7780404" y="1916154"/>
              <a:ext cx="20956" cy="16965"/>
            </a:xfrm>
            <a:custGeom>
              <a:avLst/>
              <a:gdLst>
                <a:gd name="T0" fmla="*/ 3 w 12"/>
                <a:gd name="T1" fmla="*/ 8 h 10"/>
                <a:gd name="T2" fmla="*/ 3 w 12"/>
                <a:gd name="T3" fmla="*/ 8 h 10"/>
                <a:gd name="T4" fmla="*/ 6 w 12"/>
                <a:gd name="T5" fmla="*/ 5 h 10"/>
                <a:gd name="T6" fmla="*/ 9 w 12"/>
                <a:gd name="T7" fmla="*/ 6 h 10"/>
                <a:gd name="T8" fmla="*/ 10 w 12"/>
                <a:gd name="T9" fmla="*/ 7 h 10"/>
                <a:gd name="T10" fmla="*/ 10 w 12"/>
                <a:gd name="T11" fmla="*/ 7 h 10"/>
                <a:gd name="T12" fmla="*/ 10 w 12"/>
                <a:gd name="T13" fmla="*/ 3 h 10"/>
                <a:gd name="T14" fmla="*/ 10 w 12"/>
                <a:gd name="T15" fmla="*/ 3 h 10"/>
                <a:gd name="T16" fmla="*/ 12 w 12"/>
                <a:gd name="T17" fmla="*/ 0 h 10"/>
                <a:gd name="T18" fmla="*/ 10 w 12"/>
                <a:gd name="T19" fmla="*/ 1 h 10"/>
                <a:gd name="T20" fmla="*/ 9 w 12"/>
                <a:gd name="T21" fmla="*/ 1 h 10"/>
                <a:gd name="T22" fmla="*/ 3 w 12"/>
                <a:gd name="T23" fmla="*/ 6 h 10"/>
                <a:gd name="T24" fmla="*/ 1 w 12"/>
                <a:gd name="T25" fmla="*/ 7 h 10"/>
                <a:gd name="T26" fmla="*/ 0 w 12"/>
                <a:gd name="T27" fmla="*/ 10 h 10"/>
                <a:gd name="T28" fmla="*/ 3 w 12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5" y="5"/>
                    <a:pt x="6" y="5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2"/>
                    <a:pt x="11" y="1"/>
                    <a:pt x="12" y="0"/>
                  </a:cubicBezTo>
                  <a:cubicBezTo>
                    <a:pt x="11" y="0"/>
                    <a:pt x="11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7" y="3"/>
                    <a:pt x="5" y="4"/>
                    <a:pt x="3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0" y="9"/>
                    <a:pt x="2" y="8"/>
                    <a:pt x="3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2" name="Freeform 4112"/>
            <p:cNvSpPr/>
            <p:nvPr/>
          </p:nvSpPr>
          <p:spPr bwMode="auto">
            <a:xfrm>
              <a:off x="7874209" y="20548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3" name="Freeform 4113"/>
            <p:cNvSpPr/>
            <p:nvPr/>
          </p:nvSpPr>
          <p:spPr bwMode="auto">
            <a:xfrm>
              <a:off x="7863232" y="2051872"/>
              <a:ext cx="3992" cy="2994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4" name="Freeform 4114"/>
            <p:cNvSpPr/>
            <p:nvPr/>
          </p:nvSpPr>
          <p:spPr bwMode="auto">
            <a:xfrm>
              <a:off x="7868222" y="2054866"/>
              <a:ext cx="3992" cy="1996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2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5" name="Freeform 4115"/>
            <p:cNvSpPr/>
            <p:nvPr/>
          </p:nvSpPr>
          <p:spPr bwMode="auto">
            <a:xfrm>
              <a:off x="7768429" y="1930125"/>
              <a:ext cx="91809" cy="117755"/>
            </a:xfrm>
            <a:custGeom>
              <a:avLst/>
              <a:gdLst>
                <a:gd name="T0" fmla="*/ 50 w 53"/>
                <a:gd name="T1" fmla="*/ 65 h 68"/>
                <a:gd name="T2" fmla="*/ 49 w 53"/>
                <a:gd name="T3" fmla="*/ 63 h 68"/>
                <a:gd name="T4" fmla="*/ 48 w 53"/>
                <a:gd name="T5" fmla="*/ 62 h 68"/>
                <a:gd name="T6" fmla="*/ 42 w 53"/>
                <a:gd name="T7" fmla="*/ 59 h 68"/>
                <a:gd name="T8" fmla="*/ 27 w 53"/>
                <a:gd name="T9" fmla="*/ 56 h 68"/>
                <a:gd name="T10" fmla="*/ 9 w 53"/>
                <a:gd name="T11" fmla="*/ 18 h 68"/>
                <a:gd name="T12" fmla="*/ 10 w 53"/>
                <a:gd name="T13" fmla="*/ 0 h 68"/>
                <a:gd name="T14" fmla="*/ 7 w 53"/>
                <a:gd name="T15" fmla="*/ 2 h 68"/>
                <a:gd name="T16" fmla="*/ 7 w 53"/>
                <a:gd name="T17" fmla="*/ 2 h 68"/>
                <a:gd name="T18" fmla="*/ 7 w 53"/>
                <a:gd name="T19" fmla="*/ 2 h 68"/>
                <a:gd name="T20" fmla="*/ 12 w 53"/>
                <a:gd name="T21" fmla="*/ 54 h 68"/>
                <a:gd name="T22" fmla="*/ 53 w 53"/>
                <a:gd name="T23" fmla="*/ 68 h 68"/>
                <a:gd name="T24" fmla="*/ 51 w 53"/>
                <a:gd name="T25" fmla="*/ 66 h 68"/>
                <a:gd name="T26" fmla="*/ 50 w 53"/>
                <a:gd name="T27" fmla="*/ 65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68">
                  <a:moveTo>
                    <a:pt x="50" y="65"/>
                  </a:moveTo>
                  <a:cubicBezTo>
                    <a:pt x="50" y="64"/>
                    <a:pt x="49" y="64"/>
                    <a:pt x="49" y="63"/>
                  </a:cubicBezTo>
                  <a:cubicBezTo>
                    <a:pt x="49" y="63"/>
                    <a:pt x="48" y="62"/>
                    <a:pt x="48" y="62"/>
                  </a:cubicBezTo>
                  <a:cubicBezTo>
                    <a:pt x="46" y="60"/>
                    <a:pt x="44" y="59"/>
                    <a:pt x="42" y="59"/>
                  </a:cubicBezTo>
                  <a:cubicBezTo>
                    <a:pt x="37" y="58"/>
                    <a:pt x="32" y="57"/>
                    <a:pt x="27" y="56"/>
                  </a:cubicBezTo>
                  <a:cubicBezTo>
                    <a:pt x="9" y="52"/>
                    <a:pt x="7" y="34"/>
                    <a:pt x="9" y="18"/>
                  </a:cubicBezTo>
                  <a:cubicBezTo>
                    <a:pt x="9" y="13"/>
                    <a:pt x="9" y="7"/>
                    <a:pt x="10" y="0"/>
                  </a:cubicBezTo>
                  <a:cubicBezTo>
                    <a:pt x="9" y="0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1"/>
                    <a:pt x="0" y="38"/>
                    <a:pt x="12" y="54"/>
                  </a:cubicBezTo>
                  <a:cubicBezTo>
                    <a:pt x="22" y="66"/>
                    <a:pt x="41" y="60"/>
                    <a:pt x="53" y="68"/>
                  </a:cubicBezTo>
                  <a:cubicBezTo>
                    <a:pt x="53" y="68"/>
                    <a:pt x="52" y="67"/>
                    <a:pt x="51" y="66"/>
                  </a:cubicBezTo>
                  <a:cubicBezTo>
                    <a:pt x="51" y="66"/>
                    <a:pt x="51" y="66"/>
                    <a:pt x="50" y="6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6" name="Freeform 4116"/>
            <p:cNvSpPr/>
            <p:nvPr/>
          </p:nvSpPr>
          <p:spPr bwMode="auto">
            <a:xfrm>
              <a:off x="7797369" y="1909169"/>
              <a:ext cx="88815" cy="147693"/>
            </a:xfrm>
            <a:custGeom>
              <a:avLst/>
              <a:gdLst>
                <a:gd name="T0" fmla="*/ 2 w 51"/>
                <a:gd name="T1" fmla="*/ 4 h 85"/>
                <a:gd name="T2" fmla="*/ 0 w 51"/>
                <a:gd name="T3" fmla="*/ 7 h 85"/>
                <a:gd name="T4" fmla="*/ 3 w 51"/>
                <a:gd name="T5" fmla="*/ 5 h 85"/>
                <a:gd name="T6" fmla="*/ 35 w 51"/>
                <a:gd name="T7" fmla="*/ 25 h 85"/>
                <a:gd name="T8" fmla="*/ 37 w 51"/>
                <a:gd name="T9" fmla="*/ 28 h 85"/>
                <a:gd name="T10" fmla="*/ 40 w 51"/>
                <a:gd name="T11" fmla="*/ 34 h 85"/>
                <a:gd name="T12" fmla="*/ 41 w 51"/>
                <a:gd name="T13" fmla="*/ 48 h 85"/>
                <a:gd name="T14" fmla="*/ 43 w 51"/>
                <a:gd name="T15" fmla="*/ 76 h 85"/>
                <a:gd name="T16" fmla="*/ 42 w 51"/>
                <a:gd name="T17" fmla="*/ 78 h 85"/>
                <a:gd name="T18" fmla="*/ 41 w 51"/>
                <a:gd name="T19" fmla="*/ 80 h 85"/>
                <a:gd name="T20" fmla="*/ 39 w 51"/>
                <a:gd name="T21" fmla="*/ 82 h 85"/>
                <a:gd name="T22" fmla="*/ 40 w 51"/>
                <a:gd name="T23" fmla="*/ 83 h 85"/>
                <a:gd name="T24" fmla="*/ 40 w 51"/>
                <a:gd name="T25" fmla="*/ 84 h 85"/>
                <a:gd name="T26" fmla="*/ 41 w 51"/>
                <a:gd name="T27" fmla="*/ 84 h 85"/>
                <a:gd name="T28" fmla="*/ 43 w 51"/>
                <a:gd name="T29" fmla="*/ 84 h 85"/>
                <a:gd name="T30" fmla="*/ 44 w 51"/>
                <a:gd name="T31" fmla="*/ 84 h 85"/>
                <a:gd name="T32" fmla="*/ 44 w 51"/>
                <a:gd name="T33" fmla="*/ 84 h 85"/>
                <a:gd name="T34" fmla="*/ 45 w 51"/>
                <a:gd name="T35" fmla="*/ 81 h 85"/>
                <a:gd name="T36" fmla="*/ 41 w 51"/>
                <a:gd name="T37" fmla="*/ 23 h 85"/>
                <a:gd name="T38" fmla="*/ 4 w 51"/>
                <a:gd name="T39" fmla="*/ 4 h 85"/>
                <a:gd name="T40" fmla="*/ 2 w 51"/>
                <a:gd name="T41" fmla="*/ 4 h 85"/>
                <a:gd name="T42" fmla="*/ 2 w 51"/>
                <a:gd name="T4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1" h="85">
                  <a:moveTo>
                    <a:pt x="2" y="4"/>
                  </a:moveTo>
                  <a:cubicBezTo>
                    <a:pt x="1" y="5"/>
                    <a:pt x="0" y="6"/>
                    <a:pt x="0" y="7"/>
                  </a:cubicBezTo>
                  <a:cubicBezTo>
                    <a:pt x="1" y="6"/>
                    <a:pt x="1" y="5"/>
                    <a:pt x="3" y="5"/>
                  </a:cubicBezTo>
                  <a:cubicBezTo>
                    <a:pt x="16" y="6"/>
                    <a:pt x="29" y="13"/>
                    <a:pt x="35" y="25"/>
                  </a:cubicBezTo>
                  <a:cubicBezTo>
                    <a:pt x="36" y="26"/>
                    <a:pt x="37" y="27"/>
                    <a:pt x="37" y="28"/>
                  </a:cubicBezTo>
                  <a:cubicBezTo>
                    <a:pt x="38" y="30"/>
                    <a:pt x="39" y="32"/>
                    <a:pt x="40" y="34"/>
                  </a:cubicBezTo>
                  <a:cubicBezTo>
                    <a:pt x="41" y="39"/>
                    <a:pt x="41" y="43"/>
                    <a:pt x="41" y="48"/>
                  </a:cubicBezTo>
                  <a:cubicBezTo>
                    <a:pt x="41" y="57"/>
                    <a:pt x="40" y="67"/>
                    <a:pt x="43" y="76"/>
                  </a:cubicBezTo>
                  <a:cubicBezTo>
                    <a:pt x="43" y="77"/>
                    <a:pt x="43" y="78"/>
                    <a:pt x="42" y="78"/>
                  </a:cubicBezTo>
                  <a:cubicBezTo>
                    <a:pt x="42" y="79"/>
                    <a:pt x="42" y="79"/>
                    <a:pt x="41" y="80"/>
                  </a:cubicBezTo>
                  <a:cubicBezTo>
                    <a:pt x="41" y="81"/>
                    <a:pt x="40" y="82"/>
                    <a:pt x="39" y="82"/>
                  </a:cubicBezTo>
                  <a:cubicBezTo>
                    <a:pt x="39" y="82"/>
                    <a:pt x="39" y="83"/>
                    <a:pt x="40" y="83"/>
                  </a:cubicBezTo>
                  <a:cubicBezTo>
                    <a:pt x="40" y="83"/>
                    <a:pt x="40" y="83"/>
                    <a:pt x="40" y="84"/>
                  </a:cubicBezTo>
                  <a:cubicBezTo>
                    <a:pt x="40" y="84"/>
                    <a:pt x="40" y="84"/>
                    <a:pt x="41" y="84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3" y="84"/>
                    <a:pt x="44" y="84"/>
                    <a:pt x="44" y="84"/>
                  </a:cubicBezTo>
                  <a:cubicBezTo>
                    <a:pt x="44" y="84"/>
                    <a:pt x="44" y="84"/>
                    <a:pt x="44" y="84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0" y="62"/>
                    <a:pt x="51" y="42"/>
                    <a:pt x="41" y="23"/>
                  </a:cubicBezTo>
                  <a:cubicBezTo>
                    <a:pt x="35" y="11"/>
                    <a:pt x="17" y="0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7" name="Freeform 4117"/>
            <p:cNvSpPr/>
            <p:nvPr/>
          </p:nvSpPr>
          <p:spPr bwMode="auto">
            <a:xfrm>
              <a:off x="7790384" y="1925136"/>
              <a:ext cx="65863" cy="103784"/>
            </a:xfrm>
            <a:custGeom>
              <a:avLst/>
              <a:gdLst>
                <a:gd name="T0" fmla="*/ 2 w 38"/>
                <a:gd name="T1" fmla="*/ 3 h 60"/>
                <a:gd name="T2" fmla="*/ 1 w 38"/>
                <a:gd name="T3" fmla="*/ 23 h 60"/>
                <a:gd name="T4" fmla="*/ 1 w 38"/>
                <a:gd name="T5" fmla="*/ 23 h 60"/>
                <a:gd name="T6" fmla="*/ 1 w 38"/>
                <a:gd name="T7" fmla="*/ 23 h 60"/>
                <a:gd name="T8" fmla="*/ 2 w 38"/>
                <a:gd name="T9" fmla="*/ 26 h 60"/>
                <a:gd name="T10" fmla="*/ 11 w 38"/>
                <a:gd name="T11" fmla="*/ 43 h 60"/>
                <a:gd name="T12" fmla="*/ 23 w 38"/>
                <a:gd name="T13" fmla="*/ 55 h 60"/>
                <a:gd name="T14" fmla="*/ 38 w 38"/>
                <a:gd name="T15" fmla="*/ 60 h 60"/>
                <a:gd name="T16" fmla="*/ 15 w 38"/>
                <a:gd name="T17" fmla="*/ 40 h 60"/>
                <a:gd name="T18" fmla="*/ 6 w 38"/>
                <a:gd name="T19" fmla="*/ 20 h 60"/>
                <a:gd name="T20" fmla="*/ 4 w 38"/>
                <a:gd name="T21" fmla="*/ 2 h 60"/>
                <a:gd name="T22" fmla="*/ 3 w 38"/>
                <a:gd name="T23" fmla="*/ 1 h 60"/>
                <a:gd name="T24" fmla="*/ 0 w 38"/>
                <a:gd name="T25" fmla="*/ 0 h 60"/>
                <a:gd name="T26" fmla="*/ 2 w 38"/>
                <a:gd name="T2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" h="60">
                  <a:moveTo>
                    <a:pt x="2" y="3"/>
                  </a:moveTo>
                  <a:cubicBezTo>
                    <a:pt x="2" y="9"/>
                    <a:pt x="1" y="16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5"/>
                    <a:pt x="2" y="26"/>
                  </a:cubicBezTo>
                  <a:cubicBezTo>
                    <a:pt x="3" y="32"/>
                    <a:pt x="7" y="38"/>
                    <a:pt x="11" y="43"/>
                  </a:cubicBezTo>
                  <a:cubicBezTo>
                    <a:pt x="14" y="48"/>
                    <a:pt x="19" y="51"/>
                    <a:pt x="23" y="55"/>
                  </a:cubicBezTo>
                  <a:cubicBezTo>
                    <a:pt x="28" y="56"/>
                    <a:pt x="34" y="57"/>
                    <a:pt x="38" y="60"/>
                  </a:cubicBezTo>
                  <a:cubicBezTo>
                    <a:pt x="30" y="54"/>
                    <a:pt x="22" y="49"/>
                    <a:pt x="15" y="40"/>
                  </a:cubicBezTo>
                  <a:cubicBezTo>
                    <a:pt x="11" y="34"/>
                    <a:pt x="7" y="28"/>
                    <a:pt x="6" y="20"/>
                  </a:cubicBezTo>
                  <a:cubicBezTo>
                    <a:pt x="6" y="14"/>
                    <a:pt x="7" y="8"/>
                    <a:pt x="4" y="2"/>
                  </a:cubicBezTo>
                  <a:cubicBezTo>
                    <a:pt x="4" y="2"/>
                    <a:pt x="4" y="2"/>
                    <a:pt x="3" y="1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2" y="1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8" name="Freeform 4118"/>
            <p:cNvSpPr/>
            <p:nvPr/>
          </p:nvSpPr>
          <p:spPr bwMode="auto">
            <a:xfrm>
              <a:off x="7851257" y="2037901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19" name="Freeform 4119"/>
            <p:cNvSpPr/>
            <p:nvPr/>
          </p:nvSpPr>
          <p:spPr bwMode="auto">
            <a:xfrm>
              <a:off x="7856247" y="2044887"/>
              <a:ext cx="11975" cy="6985"/>
            </a:xfrm>
            <a:custGeom>
              <a:avLst/>
              <a:gdLst>
                <a:gd name="T0" fmla="*/ 7 w 7"/>
                <a:gd name="T1" fmla="*/ 2 h 4"/>
                <a:gd name="T2" fmla="*/ 3 w 7"/>
                <a:gd name="T3" fmla="*/ 1 h 4"/>
                <a:gd name="T4" fmla="*/ 3 w 7"/>
                <a:gd name="T5" fmla="*/ 0 h 4"/>
                <a:gd name="T6" fmla="*/ 0 w 7"/>
                <a:gd name="T7" fmla="*/ 0 h 4"/>
                <a:gd name="T8" fmla="*/ 2 w 7"/>
                <a:gd name="T9" fmla="*/ 2 h 4"/>
                <a:gd name="T10" fmla="*/ 3 w 7"/>
                <a:gd name="T11" fmla="*/ 3 h 4"/>
                <a:gd name="T12" fmla="*/ 4 w 7"/>
                <a:gd name="T13" fmla="*/ 4 h 4"/>
                <a:gd name="T14" fmla="*/ 5 w 7"/>
                <a:gd name="T15" fmla="*/ 4 h 4"/>
                <a:gd name="T16" fmla="*/ 7 w 7"/>
                <a:gd name="T1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4">
                  <a:moveTo>
                    <a:pt x="7" y="2"/>
                  </a:moveTo>
                  <a:cubicBezTo>
                    <a:pt x="6" y="3"/>
                    <a:pt x="4" y="3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7" y="3"/>
                    <a:pt x="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0" name="Freeform 4120"/>
            <p:cNvSpPr/>
            <p:nvPr/>
          </p:nvSpPr>
          <p:spPr bwMode="auto">
            <a:xfrm>
              <a:off x="7795373" y="1921144"/>
              <a:ext cx="66861" cy="114761"/>
            </a:xfrm>
            <a:custGeom>
              <a:avLst/>
              <a:gdLst>
                <a:gd name="T0" fmla="*/ 3 w 38"/>
                <a:gd name="T1" fmla="*/ 5 h 66"/>
                <a:gd name="T2" fmla="*/ 19 w 38"/>
                <a:gd name="T3" fmla="*/ 32 h 66"/>
                <a:gd name="T4" fmla="*/ 35 w 38"/>
                <a:gd name="T5" fmla="*/ 63 h 66"/>
                <a:gd name="T6" fmla="*/ 38 w 38"/>
                <a:gd name="T7" fmla="*/ 66 h 66"/>
                <a:gd name="T8" fmla="*/ 37 w 38"/>
                <a:gd name="T9" fmla="*/ 54 h 66"/>
                <a:gd name="T10" fmla="*/ 22 w 38"/>
                <a:gd name="T11" fmla="*/ 22 h 66"/>
                <a:gd name="T12" fmla="*/ 15 w 38"/>
                <a:gd name="T13" fmla="*/ 6 h 66"/>
                <a:gd name="T14" fmla="*/ 4 w 38"/>
                <a:gd name="T15" fmla="*/ 3 h 66"/>
                <a:gd name="T16" fmla="*/ 1 w 38"/>
                <a:gd name="T17" fmla="*/ 0 h 66"/>
                <a:gd name="T18" fmla="*/ 1 w 38"/>
                <a:gd name="T19" fmla="*/ 4 h 66"/>
                <a:gd name="T20" fmla="*/ 3 w 38"/>
                <a:gd name="T21" fmla="*/ 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66">
                  <a:moveTo>
                    <a:pt x="3" y="5"/>
                  </a:moveTo>
                  <a:cubicBezTo>
                    <a:pt x="15" y="5"/>
                    <a:pt x="16" y="23"/>
                    <a:pt x="19" y="32"/>
                  </a:cubicBezTo>
                  <a:cubicBezTo>
                    <a:pt x="23" y="43"/>
                    <a:pt x="31" y="52"/>
                    <a:pt x="35" y="63"/>
                  </a:cubicBezTo>
                  <a:cubicBezTo>
                    <a:pt x="36" y="64"/>
                    <a:pt x="37" y="65"/>
                    <a:pt x="38" y="66"/>
                  </a:cubicBezTo>
                  <a:cubicBezTo>
                    <a:pt x="37" y="62"/>
                    <a:pt x="37" y="58"/>
                    <a:pt x="37" y="54"/>
                  </a:cubicBezTo>
                  <a:cubicBezTo>
                    <a:pt x="32" y="44"/>
                    <a:pt x="25" y="34"/>
                    <a:pt x="22" y="22"/>
                  </a:cubicBezTo>
                  <a:cubicBezTo>
                    <a:pt x="21" y="17"/>
                    <a:pt x="19" y="10"/>
                    <a:pt x="15" y="6"/>
                  </a:cubicBezTo>
                  <a:cubicBezTo>
                    <a:pt x="12" y="4"/>
                    <a:pt x="8" y="3"/>
                    <a:pt x="4" y="3"/>
                  </a:cubicBezTo>
                  <a:cubicBezTo>
                    <a:pt x="2" y="3"/>
                    <a:pt x="1" y="2"/>
                    <a:pt x="1" y="0"/>
                  </a:cubicBezTo>
                  <a:cubicBezTo>
                    <a:pt x="0" y="1"/>
                    <a:pt x="0" y="3"/>
                    <a:pt x="1" y="4"/>
                  </a:cubicBezTo>
                  <a:cubicBezTo>
                    <a:pt x="1" y="4"/>
                    <a:pt x="2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1" name="Freeform 4121"/>
            <p:cNvSpPr/>
            <p:nvPr/>
          </p:nvSpPr>
          <p:spPr bwMode="auto">
            <a:xfrm>
              <a:off x="7862234" y="2042891"/>
              <a:ext cx="7983" cy="6985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0 w 5"/>
                <a:gd name="T5" fmla="*/ 1 h 4"/>
                <a:gd name="T6" fmla="*/ 0 w 5"/>
                <a:gd name="T7" fmla="*/ 2 h 4"/>
                <a:gd name="T8" fmla="*/ 4 w 5"/>
                <a:gd name="T9" fmla="*/ 3 h 4"/>
                <a:gd name="T10" fmla="*/ 5 w 5"/>
                <a:gd name="T11" fmla="*/ 1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4"/>
                    <a:pt x="4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2"/>
                    <a:pt x="1" y="2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2" name="Freeform 4122"/>
            <p:cNvSpPr/>
            <p:nvPr/>
          </p:nvSpPr>
          <p:spPr bwMode="auto">
            <a:xfrm>
              <a:off x="7797369" y="1918150"/>
              <a:ext cx="74844" cy="128732"/>
            </a:xfrm>
            <a:custGeom>
              <a:avLst/>
              <a:gdLst>
                <a:gd name="T0" fmla="*/ 3 w 43"/>
                <a:gd name="T1" fmla="*/ 5 h 74"/>
                <a:gd name="T2" fmla="*/ 14 w 43"/>
                <a:gd name="T3" fmla="*/ 8 h 74"/>
                <a:gd name="T4" fmla="*/ 34 w 43"/>
                <a:gd name="T5" fmla="*/ 28 h 74"/>
                <a:gd name="T6" fmla="*/ 36 w 43"/>
                <a:gd name="T7" fmla="*/ 56 h 74"/>
                <a:gd name="T8" fmla="*/ 37 w 43"/>
                <a:gd name="T9" fmla="*/ 68 h 74"/>
                <a:gd name="T10" fmla="*/ 38 w 43"/>
                <a:gd name="T11" fmla="*/ 69 h 74"/>
                <a:gd name="T12" fmla="*/ 38 w 43"/>
                <a:gd name="T13" fmla="*/ 72 h 74"/>
                <a:gd name="T14" fmla="*/ 38 w 43"/>
                <a:gd name="T15" fmla="*/ 72 h 74"/>
                <a:gd name="T16" fmla="*/ 42 w 43"/>
                <a:gd name="T17" fmla="*/ 73 h 74"/>
                <a:gd name="T18" fmla="*/ 43 w 43"/>
                <a:gd name="T19" fmla="*/ 71 h 74"/>
                <a:gd name="T20" fmla="*/ 41 w 43"/>
                <a:gd name="T21" fmla="*/ 43 h 74"/>
                <a:gd name="T22" fmla="*/ 37 w 43"/>
                <a:gd name="T23" fmla="*/ 23 h 74"/>
                <a:gd name="T24" fmla="*/ 35 w 43"/>
                <a:gd name="T25" fmla="*/ 20 h 74"/>
                <a:gd name="T26" fmla="*/ 3 w 43"/>
                <a:gd name="T27" fmla="*/ 0 h 74"/>
                <a:gd name="T28" fmla="*/ 0 w 43"/>
                <a:gd name="T29" fmla="*/ 2 h 74"/>
                <a:gd name="T30" fmla="*/ 0 w 43"/>
                <a:gd name="T31" fmla="*/ 2 h 74"/>
                <a:gd name="T32" fmla="*/ 3 w 43"/>
                <a:gd name="T33" fmla="*/ 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4">
                  <a:moveTo>
                    <a:pt x="3" y="5"/>
                  </a:moveTo>
                  <a:cubicBezTo>
                    <a:pt x="7" y="5"/>
                    <a:pt x="11" y="6"/>
                    <a:pt x="14" y="8"/>
                  </a:cubicBezTo>
                  <a:cubicBezTo>
                    <a:pt x="23" y="11"/>
                    <a:pt x="30" y="18"/>
                    <a:pt x="34" y="28"/>
                  </a:cubicBezTo>
                  <a:cubicBezTo>
                    <a:pt x="37" y="37"/>
                    <a:pt x="36" y="47"/>
                    <a:pt x="36" y="56"/>
                  </a:cubicBezTo>
                  <a:cubicBezTo>
                    <a:pt x="36" y="60"/>
                    <a:pt x="36" y="64"/>
                    <a:pt x="37" y="68"/>
                  </a:cubicBezTo>
                  <a:cubicBezTo>
                    <a:pt x="37" y="68"/>
                    <a:pt x="38" y="69"/>
                    <a:pt x="38" y="69"/>
                  </a:cubicBezTo>
                  <a:cubicBezTo>
                    <a:pt x="38" y="70"/>
                    <a:pt x="38" y="71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4"/>
                    <a:pt x="41" y="74"/>
                    <a:pt x="42" y="73"/>
                  </a:cubicBezTo>
                  <a:cubicBezTo>
                    <a:pt x="43" y="73"/>
                    <a:pt x="43" y="72"/>
                    <a:pt x="43" y="71"/>
                  </a:cubicBezTo>
                  <a:cubicBezTo>
                    <a:pt x="40" y="62"/>
                    <a:pt x="41" y="52"/>
                    <a:pt x="41" y="43"/>
                  </a:cubicBezTo>
                  <a:cubicBezTo>
                    <a:pt x="40" y="36"/>
                    <a:pt x="40" y="30"/>
                    <a:pt x="37" y="23"/>
                  </a:cubicBezTo>
                  <a:cubicBezTo>
                    <a:pt x="37" y="22"/>
                    <a:pt x="36" y="21"/>
                    <a:pt x="35" y="20"/>
                  </a:cubicBezTo>
                  <a:cubicBezTo>
                    <a:pt x="29" y="8"/>
                    <a:pt x="16" y="1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3" name="Freeform 4123"/>
            <p:cNvSpPr/>
            <p:nvPr/>
          </p:nvSpPr>
          <p:spPr bwMode="auto">
            <a:xfrm>
              <a:off x="7783398" y="1925136"/>
              <a:ext cx="79834" cy="119751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5 h 69"/>
                <a:gd name="T4" fmla="*/ 45 w 46"/>
                <a:gd name="T5" fmla="*/ 64 h 69"/>
                <a:gd name="T6" fmla="*/ 42 w 46"/>
                <a:gd name="T7" fmla="*/ 61 h 69"/>
                <a:gd name="T8" fmla="*/ 42 w 46"/>
                <a:gd name="T9" fmla="*/ 60 h 69"/>
                <a:gd name="T10" fmla="*/ 27 w 46"/>
                <a:gd name="T11" fmla="*/ 55 h 69"/>
                <a:gd name="T12" fmla="*/ 19 w 46"/>
                <a:gd name="T13" fmla="*/ 52 h 69"/>
                <a:gd name="T14" fmla="*/ 5 w 46"/>
                <a:gd name="T15" fmla="*/ 23 h 69"/>
                <a:gd name="T16" fmla="*/ 5 w 46"/>
                <a:gd name="T17" fmla="*/ 23 h 69"/>
                <a:gd name="T18" fmla="*/ 5 w 46"/>
                <a:gd name="T19" fmla="*/ 23 h 69"/>
                <a:gd name="T20" fmla="*/ 6 w 46"/>
                <a:gd name="T21" fmla="*/ 3 h 69"/>
                <a:gd name="T22" fmla="*/ 4 w 46"/>
                <a:gd name="T23" fmla="*/ 0 h 69"/>
                <a:gd name="T24" fmla="*/ 1 w 46"/>
                <a:gd name="T25" fmla="*/ 3 h 69"/>
                <a:gd name="T26" fmla="*/ 1 w 46"/>
                <a:gd name="T27" fmla="*/ 3 h 69"/>
                <a:gd name="T28" fmla="*/ 0 w 46"/>
                <a:gd name="T29" fmla="*/ 21 h 69"/>
                <a:gd name="T30" fmla="*/ 8 w 46"/>
                <a:gd name="T31" fmla="*/ 47 h 69"/>
                <a:gd name="T32" fmla="*/ 21 w 46"/>
                <a:gd name="T33" fmla="*/ 58 h 69"/>
                <a:gd name="T34" fmla="*/ 33 w 46"/>
                <a:gd name="T35" fmla="*/ 62 h 69"/>
                <a:gd name="T36" fmla="*/ 39 w 46"/>
                <a:gd name="T37" fmla="*/ 65 h 69"/>
                <a:gd name="T38" fmla="*/ 40 w 46"/>
                <a:gd name="T39" fmla="*/ 66 h 69"/>
                <a:gd name="T40" fmla="*/ 41 w 46"/>
                <a:gd name="T41" fmla="*/ 68 h 69"/>
                <a:gd name="T42" fmla="*/ 42 w 46"/>
                <a:gd name="T43" fmla="*/ 69 h 69"/>
                <a:gd name="T44" fmla="*/ 45 w 46"/>
                <a:gd name="T45" fmla="*/ 69 h 69"/>
                <a:gd name="T46" fmla="*/ 46 w 46"/>
                <a:gd name="T47" fmla="*/ 6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7"/>
                    <a:pt x="46" y="66"/>
                    <a:pt x="46" y="65"/>
                  </a:cubicBezTo>
                  <a:cubicBezTo>
                    <a:pt x="46" y="65"/>
                    <a:pt x="45" y="64"/>
                    <a:pt x="45" y="64"/>
                  </a:cubicBezTo>
                  <a:cubicBezTo>
                    <a:pt x="44" y="63"/>
                    <a:pt x="43" y="62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38" y="57"/>
                    <a:pt x="32" y="56"/>
                    <a:pt x="27" y="55"/>
                  </a:cubicBezTo>
                  <a:cubicBezTo>
                    <a:pt x="25" y="54"/>
                    <a:pt x="22" y="53"/>
                    <a:pt x="19" y="52"/>
                  </a:cubicBezTo>
                  <a:cubicBezTo>
                    <a:pt x="9" y="46"/>
                    <a:pt x="6" y="35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16"/>
                    <a:pt x="6" y="9"/>
                    <a:pt x="6" y="3"/>
                  </a:cubicBezTo>
                  <a:cubicBezTo>
                    <a:pt x="6" y="1"/>
                    <a:pt x="6" y="1"/>
                    <a:pt x="4" y="0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10"/>
                    <a:pt x="0" y="16"/>
                    <a:pt x="0" y="21"/>
                  </a:cubicBezTo>
                  <a:cubicBezTo>
                    <a:pt x="0" y="30"/>
                    <a:pt x="2" y="39"/>
                    <a:pt x="8" y="47"/>
                  </a:cubicBezTo>
                  <a:cubicBezTo>
                    <a:pt x="11" y="52"/>
                    <a:pt x="15" y="56"/>
                    <a:pt x="21" y="58"/>
                  </a:cubicBezTo>
                  <a:cubicBezTo>
                    <a:pt x="24" y="60"/>
                    <a:pt x="29" y="61"/>
                    <a:pt x="33" y="62"/>
                  </a:cubicBezTo>
                  <a:cubicBezTo>
                    <a:pt x="35" y="62"/>
                    <a:pt x="37" y="63"/>
                    <a:pt x="39" y="65"/>
                  </a:cubicBezTo>
                  <a:cubicBezTo>
                    <a:pt x="39" y="65"/>
                    <a:pt x="40" y="66"/>
                    <a:pt x="40" y="66"/>
                  </a:cubicBezTo>
                  <a:cubicBezTo>
                    <a:pt x="40" y="67"/>
                    <a:pt x="41" y="67"/>
                    <a:pt x="41" y="68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3" y="69"/>
                    <a:pt x="44" y="69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4" name="Freeform 4124"/>
            <p:cNvSpPr/>
            <p:nvPr/>
          </p:nvSpPr>
          <p:spPr bwMode="auto">
            <a:xfrm>
              <a:off x="7768429" y="1899190"/>
              <a:ext cx="33929" cy="21954"/>
            </a:xfrm>
            <a:custGeom>
              <a:avLst/>
              <a:gdLst>
                <a:gd name="T0" fmla="*/ 15 w 20"/>
                <a:gd name="T1" fmla="*/ 6 h 13"/>
                <a:gd name="T2" fmla="*/ 17 w 20"/>
                <a:gd name="T3" fmla="*/ 6 h 13"/>
                <a:gd name="T4" fmla="*/ 15 w 20"/>
                <a:gd name="T5" fmla="*/ 1 h 13"/>
                <a:gd name="T6" fmla="*/ 14 w 20"/>
                <a:gd name="T7" fmla="*/ 1 h 13"/>
                <a:gd name="T8" fmla="*/ 10 w 20"/>
                <a:gd name="T9" fmla="*/ 2 h 13"/>
                <a:gd name="T10" fmla="*/ 8 w 20"/>
                <a:gd name="T11" fmla="*/ 4 h 13"/>
                <a:gd name="T12" fmla="*/ 7 w 20"/>
                <a:gd name="T13" fmla="*/ 3 h 13"/>
                <a:gd name="T14" fmla="*/ 2 w 20"/>
                <a:gd name="T15" fmla="*/ 8 h 13"/>
                <a:gd name="T16" fmla="*/ 2 w 20"/>
                <a:gd name="T17" fmla="*/ 8 h 13"/>
                <a:gd name="T18" fmla="*/ 6 w 20"/>
                <a:gd name="T19" fmla="*/ 12 h 13"/>
                <a:gd name="T20" fmla="*/ 6 w 20"/>
                <a:gd name="T21" fmla="*/ 11 h 13"/>
                <a:gd name="T22" fmla="*/ 15 w 20"/>
                <a:gd name="T2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13">
                  <a:moveTo>
                    <a:pt x="15" y="6"/>
                  </a:moveTo>
                  <a:cubicBezTo>
                    <a:pt x="15" y="6"/>
                    <a:pt x="16" y="6"/>
                    <a:pt x="17" y="6"/>
                  </a:cubicBezTo>
                  <a:cubicBezTo>
                    <a:pt x="20" y="5"/>
                    <a:pt x="18" y="0"/>
                    <a:pt x="15" y="1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2" y="1"/>
                    <a:pt x="11" y="2"/>
                    <a:pt x="10" y="2"/>
                  </a:cubicBezTo>
                  <a:cubicBezTo>
                    <a:pt x="10" y="3"/>
                    <a:pt x="9" y="3"/>
                    <a:pt x="8" y="4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5" y="4"/>
                    <a:pt x="4" y="6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1"/>
                    <a:pt x="4" y="13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8" y="8"/>
                    <a:pt x="11" y="7"/>
                    <a:pt x="15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5" name="Freeform 4125"/>
            <p:cNvSpPr/>
            <p:nvPr/>
          </p:nvSpPr>
          <p:spPr bwMode="auto">
            <a:xfrm>
              <a:off x="7660654" y="1510998"/>
              <a:ext cx="25946" cy="32931"/>
            </a:xfrm>
            <a:custGeom>
              <a:avLst/>
              <a:gdLst>
                <a:gd name="T0" fmla="*/ 2 w 15"/>
                <a:gd name="T1" fmla="*/ 17 h 19"/>
                <a:gd name="T2" fmla="*/ 4 w 15"/>
                <a:gd name="T3" fmla="*/ 13 h 19"/>
                <a:gd name="T4" fmla="*/ 7 w 15"/>
                <a:gd name="T5" fmla="*/ 8 h 19"/>
                <a:gd name="T6" fmla="*/ 14 w 15"/>
                <a:gd name="T7" fmla="*/ 2 h 19"/>
                <a:gd name="T8" fmla="*/ 13 w 15"/>
                <a:gd name="T9" fmla="*/ 1 h 19"/>
                <a:gd name="T10" fmla="*/ 0 w 15"/>
                <a:gd name="T11" fmla="*/ 18 h 19"/>
                <a:gd name="T12" fmla="*/ 1 w 15"/>
                <a:gd name="T13" fmla="*/ 19 h 19"/>
                <a:gd name="T14" fmla="*/ 2 w 15"/>
                <a:gd name="T15" fmla="*/ 18 h 19"/>
                <a:gd name="T16" fmla="*/ 2 w 15"/>
                <a:gd name="T17" fmla="*/ 17 h 19"/>
                <a:gd name="T18" fmla="*/ 2 w 15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" h="19">
                  <a:moveTo>
                    <a:pt x="2" y="17"/>
                  </a:moveTo>
                  <a:cubicBezTo>
                    <a:pt x="3" y="15"/>
                    <a:pt x="3" y="14"/>
                    <a:pt x="4" y="13"/>
                  </a:cubicBezTo>
                  <a:cubicBezTo>
                    <a:pt x="5" y="11"/>
                    <a:pt x="6" y="10"/>
                    <a:pt x="7" y="8"/>
                  </a:cubicBezTo>
                  <a:cubicBezTo>
                    <a:pt x="9" y="6"/>
                    <a:pt x="12" y="4"/>
                    <a:pt x="14" y="2"/>
                  </a:cubicBezTo>
                  <a:cubicBezTo>
                    <a:pt x="15" y="1"/>
                    <a:pt x="14" y="0"/>
                    <a:pt x="13" y="1"/>
                  </a:cubicBezTo>
                  <a:cubicBezTo>
                    <a:pt x="7" y="5"/>
                    <a:pt x="3" y="11"/>
                    <a:pt x="0" y="18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6" name="Freeform 4126"/>
            <p:cNvSpPr>
              <a:spLocks noEditPoints="1"/>
            </p:cNvSpPr>
            <p:nvPr/>
          </p:nvSpPr>
          <p:spPr bwMode="auto">
            <a:xfrm>
              <a:off x="7655664" y="1519979"/>
              <a:ext cx="133722" cy="387194"/>
            </a:xfrm>
            <a:custGeom>
              <a:avLst/>
              <a:gdLst>
                <a:gd name="T0" fmla="*/ 9 w 77"/>
                <a:gd name="T1" fmla="*/ 64 h 223"/>
                <a:gd name="T2" fmla="*/ 12 w 77"/>
                <a:gd name="T3" fmla="*/ 70 h 223"/>
                <a:gd name="T4" fmla="*/ 24 w 77"/>
                <a:gd name="T5" fmla="*/ 63 h 223"/>
                <a:gd name="T6" fmla="*/ 15 w 77"/>
                <a:gd name="T7" fmla="*/ 78 h 223"/>
                <a:gd name="T8" fmla="*/ 14 w 77"/>
                <a:gd name="T9" fmla="*/ 91 h 223"/>
                <a:gd name="T10" fmla="*/ 28 w 77"/>
                <a:gd name="T11" fmla="*/ 79 h 223"/>
                <a:gd name="T12" fmla="*/ 38 w 77"/>
                <a:gd name="T13" fmla="*/ 70 h 223"/>
                <a:gd name="T14" fmla="*/ 19 w 77"/>
                <a:gd name="T15" fmla="*/ 107 h 223"/>
                <a:gd name="T16" fmla="*/ 42 w 77"/>
                <a:gd name="T17" fmla="*/ 82 h 223"/>
                <a:gd name="T18" fmla="*/ 36 w 77"/>
                <a:gd name="T19" fmla="*/ 106 h 223"/>
                <a:gd name="T20" fmla="*/ 44 w 77"/>
                <a:gd name="T21" fmla="*/ 105 h 223"/>
                <a:gd name="T22" fmla="*/ 36 w 77"/>
                <a:gd name="T23" fmla="*/ 123 h 223"/>
                <a:gd name="T24" fmla="*/ 40 w 77"/>
                <a:gd name="T25" fmla="*/ 129 h 223"/>
                <a:gd name="T26" fmla="*/ 45 w 77"/>
                <a:gd name="T27" fmla="*/ 138 h 223"/>
                <a:gd name="T28" fmla="*/ 58 w 77"/>
                <a:gd name="T29" fmla="*/ 132 h 223"/>
                <a:gd name="T30" fmla="*/ 60 w 77"/>
                <a:gd name="T31" fmla="*/ 139 h 223"/>
                <a:gd name="T32" fmla="*/ 52 w 77"/>
                <a:gd name="T33" fmla="*/ 164 h 223"/>
                <a:gd name="T34" fmla="*/ 61 w 77"/>
                <a:gd name="T35" fmla="*/ 163 h 223"/>
                <a:gd name="T36" fmla="*/ 52 w 77"/>
                <a:gd name="T37" fmla="*/ 196 h 223"/>
                <a:gd name="T38" fmla="*/ 69 w 77"/>
                <a:gd name="T39" fmla="*/ 181 h 223"/>
                <a:gd name="T40" fmla="*/ 60 w 77"/>
                <a:gd name="T41" fmla="*/ 211 h 223"/>
                <a:gd name="T42" fmla="*/ 72 w 77"/>
                <a:gd name="T43" fmla="*/ 205 h 223"/>
                <a:gd name="T44" fmla="*/ 68 w 77"/>
                <a:gd name="T45" fmla="*/ 219 h 223"/>
                <a:gd name="T46" fmla="*/ 73 w 77"/>
                <a:gd name="T47" fmla="*/ 222 h 223"/>
                <a:gd name="T48" fmla="*/ 76 w 77"/>
                <a:gd name="T49" fmla="*/ 212 h 223"/>
                <a:gd name="T50" fmla="*/ 74 w 77"/>
                <a:gd name="T51" fmla="*/ 207 h 223"/>
                <a:gd name="T52" fmla="*/ 66 w 77"/>
                <a:gd name="T53" fmla="*/ 209 h 223"/>
                <a:gd name="T54" fmla="*/ 63 w 77"/>
                <a:gd name="T55" fmla="*/ 207 h 223"/>
                <a:gd name="T56" fmla="*/ 72 w 77"/>
                <a:gd name="T57" fmla="*/ 185 h 223"/>
                <a:gd name="T58" fmla="*/ 60 w 77"/>
                <a:gd name="T59" fmla="*/ 190 h 223"/>
                <a:gd name="T60" fmla="*/ 67 w 77"/>
                <a:gd name="T61" fmla="*/ 163 h 223"/>
                <a:gd name="T62" fmla="*/ 53 w 77"/>
                <a:gd name="T63" fmla="*/ 174 h 223"/>
                <a:gd name="T64" fmla="*/ 46 w 77"/>
                <a:gd name="T65" fmla="*/ 168 h 223"/>
                <a:gd name="T66" fmla="*/ 51 w 77"/>
                <a:gd name="T67" fmla="*/ 149 h 223"/>
                <a:gd name="T68" fmla="*/ 53 w 77"/>
                <a:gd name="T69" fmla="*/ 124 h 223"/>
                <a:gd name="T70" fmla="*/ 54 w 77"/>
                <a:gd name="T71" fmla="*/ 111 h 223"/>
                <a:gd name="T72" fmla="*/ 40 w 77"/>
                <a:gd name="T73" fmla="*/ 114 h 223"/>
                <a:gd name="T74" fmla="*/ 52 w 77"/>
                <a:gd name="T75" fmla="*/ 82 h 223"/>
                <a:gd name="T76" fmla="*/ 48 w 77"/>
                <a:gd name="T77" fmla="*/ 73 h 223"/>
                <a:gd name="T78" fmla="*/ 34 w 77"/>
                <a:gd name="T79" fmla="*/ 72 h 223"/>
                <a:gd name="T80" fmla="*/ 37 w 77"/>
                <a:gd name="T81" fmla="*/ 50 h 223"/>
                <a:gd name="T82" fmla="*/ 38 w 77"/>
                <a:gd name="T83" fmla="*/ 33 h 223"/>
                <a:gd name="T84" fmla="*/ 21 w 77"/>
                <a:gd name="T85" fmla="*/ 38 h 223"/>
                <a:gd name="T86" fmla="*/ 23 w 77"/>
                <a:gd name="T87" fmla="*/ 20 h 223"/>
                <a:gd name="T88" fmla="*/ 24 w 77"/>
                <a:gd name="T89" fmla="*/ 5 h 223"/>
                <a:gd name="T90" fmla="*/ 9 w 77"/>
                <a:gd name="T91" fmla="*/ 11 h 223"/>
                <a:gd name="T92" fmla="*/ 6 w 77"/>
                <a:gd name="T93" fmla="*/ 11 h 223"/>
                <a:gd name="T94" fmla="*/ 5 w 77"/>
                <a:gd name="T95" fmla="*/ 13 h 223"/>
                <a:gd name="T96" fmla="*/ 10 w 77"/>
                <a:gd name="T97" fmla="*/ 11 h 223"/>
                <a:gd name="T98" fmla="*/ 7 w 77"/>
                <a:gd name="T99" fmla="*/ 22 h 223"/>
                <a:gd name="T100" fmla="*/ 4 w 77"/>
                <a:gd name="T101" fmla="*/ 34 h 223"/>
                <a:gd name="T102" fmla="*/ 4 w 77"/>
                <a:gd name="T103" fmla="*/ 40 h 223"/>
                <a:gd name="T104" fmla="*/ 14 w 77"/>
                <a:gd name="T105" fmla="*/ 36 h 223"/>
                <a:gd name="T106" fmla="*/ 24 w 77"/>
                <a:gd name="T107" fmla="*/ 29 h 223"/>
                <a:gd name="T108" fmla="*/ 2 w 77"/>
                <a:gd name="T109" fmla="*/ 61 h 223"/>
                <a:gd name="T110" fmla="*/ 24 w 77"/>
                <a:gd name="T111" fmla="*/ 55 h 223"/>
                <a:gd name="T112" fmla="*/ 24 w 77"/>
                <a:gd name="T113" fmla="*/ 55 h 223"/>
                <a:gd name="T114" fmla="*/ 9 w 77"/>
                <a:gd name="T115" fmla="*/ 25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" h="223">
                  <a:moveTo>
                    <a:pt x="26" y="36"/>
                  </a:moveTo>
                  <a:cubicBezTo>
                    <a:pt x="29" y="33"/>
                    <a:pt x="25" y="41"/>
                    <a:pt x="25" y="41"/>
                  </a:cubicBezTo>
                  <a:cubicBezTo>
                    <a:pt x="23" y="44"/>
                    <a:pt x="21" y="47"/>
                    <a:pt x="19" y="50"/>
                  </a:cubicBezTo>
                  <a:cubicBezTo>
                    <a:pt x="15" y="55"/>
                    <a:pt x="12" y="59"/>
                    <a:pt x="8" y="63"/>
                  </a:cubicBezTo>
                  <a:cubicBezTo>
                    <a:pt x="8" y="64"/>
                    <a:pt x="9" y="65"/>
                    <a:pt x="9" y="64"/>
                  </a:cubicBezTo>
                  <a:cubicBezTo>
                    <a:pt x="13" y="59"/>
                    <a:pt x="18" y="54"/>
                    <a:pt x="22" y="49"/>
                  </a:cubicBezTo>
                  <a:cubicBezTo>
                    <a:pt x="24" y="46"/>
                    <a:pt x="27" y="43"/>
                    <a:pt x="30" y="40"/>
                  </a:cubicBezTo>
                  <a:cubicBezTo>
                    <a:pt x="31" y="39"/>
                    <a:pt x="37" y="31"/>
                    <a:pt x="35" y="37"/>
                  </a:cubicBezTo>
                  <a:cubicBezTo>
                    <a:pt x="33" y="40"/>
                    <a:pt x="32" y="42"/>
                    <a:pt x="31" y="45"/>
                  </a:cubicBezTo>
                  <a:cubicBezTo>
                    <a:pt x="22" y="52"/>
                    <a:pt x="15" y="61"/>
                    <a:pt x="12" y="70"/>
                  </a:cubicBezTo>
                  <a:cubicBezTo>
                    <a:pt x="11" y="71"/>
                    <a:pt x="12" y="72"/>
                    <a:pt x="13" y="71"/>
                  </a:cubicBezTo>
                  <a:cubicBezTo>
                    <a:pt x="20" y="63"/>
                    <a:pt x="26" y="55"/>
                    <a:pt x="31" y="46"/>
                  </a:cubicBezTo>
                  <a:cubicBezTo>
                    <a:pt x="32" y="46"/>
                    <a:pt x="32" y="45"/>
                    <a:pt x="33" y="44"/>
                  </a:cubicBezTo>
                  <a:cubicBezTo>
                    <a:pt x="36" y="41"/>
                    <a:pt x="38" y="39"/>
                    <a:pt x="35" y="44"/>
                  </a:cubicBezTo>
                  <a:cubicBezTo>
                    <a:pt x="32" y="51"/>
                    <a:pt x="28" y="57"/>
                    <a:pt x="24" y="63"/>
                  </a:cubicBezTo>
                  <a:cubicBezTo>
                    <a:pt x="23" y="65"/>
                    <a:pt x="22" y="66"/>
                    <a:pt x="20" y="68"/>
                  </a:cubicBezTo>
                  <a:cubicBezTo>
                    <a:pt x="17" y="72"/>
                    <a:pt x="14" y="77"/>
                    <a:pt x="12" y="81"/>
                  </a:cubicBezTo>
                  <a:cubicBezTo>
                    <a:pt x="11" y="81"/>
                    <a:pt x="12" y="82"/>
                    <a:pt x="13" y="82"/>
                  </a:cubicBezTo>
                  <a:cubicBezTo>
                    <a:pt x="13" y="81"/>
                    <a:pt x="14" y="80"/>
                    <a:pt x="15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21" y="70"/>
                    <a:pt x="26" y="61"/>
                    <a:pt x="34" y="54"/>
                  </a:cubicBezTo>
                  <a:cubicBezTo>
                    <a:pt x="38" y="51"/>
                    <a:pt x="34" y="60"/>
                    <a:pt x="34" y="61"/>
                  </a:cubicBezTo>
                  <a:cubicBezTo>
                    <a:pt x="33" y="62"/>
                    <a:pt x="33" y="63"/>
                    <a:pt x="32" y="64"/>
                  </a:cubicBezTo>
                  <a:cubicBezTo>
                    <a:pt x="25" y="72"/>
                    <a:pt x="19" y="82"/>
                    <a:pt x="13" y="90"/>
                  </a:cubicBezTo>
                  <a:cubicBezTo>
                    <a:pt x="12" y="91"/>
                    <a:pt x="13" y="92"/>
                    <a:pt x="14" y="91"/>
                  </a:cubicBezTo>
                  <a:cubicBezTo>
                    <a:pt x="20" y="83"/>
                    <a:pt x="28" y="74"/>
                    <a:pt x="33" y="65"/>
                  </a:cubicBezTo>
                  <a:cubicBezTo>
                    <a:pt x="35" y="63"/>
                    <a:pt x="36" y="62"/>
                    <a:pt x="38" y="61"/>
                  </a:cubicBezTo>
                  <a:cubicBezTo>
                    <a:pt x="39" y="59"/>
                    <a:pt x="36" y="66"/>
                    <a:pt x="35" y="68"/>
                  </a:cubicBezTo>
                  <a:cubicBezTo>
                    <a:pt x="33" y="71"/>
                    <a:pt x="31" y="74"/>
                    <a:pt x="29" y="78"/>
                  </a:cubicBezTo>
                  <a:cubicBezTo>
                    <a:pt x="29" y="78"/>
                    <a:pt x="29" y="79"/>
                    <a:pt x="28" y="79"/>
                  </a:cubicBezTo>
                  <a:cubicBezTo>
                    <a:pt x="26" y="82"/>
                    <a:pt x="24" y="85"/>
                    <a:pt x="23" y="88"/>
                  </a:cubicBezTo>
                  <a:cubicBezTo>
                    <a:pt x="21" y="91"/>
                    <a:pt x="19" y="94"/>
                    <a:pt x="18" y="96"/>
                  </a:cubicBezTo>
                  <a:cubicBezTo>
                    <a:pt x="17" y="97"/>
                    <a:pt x="18" y="98"/>
                    <a:pt x="19" y="97"/>
                  </a:cubicBezTo>
                  <a:cubicBezTo>
                    <a:pt x="22" y="91"/>
                    <a:pt x="26" y="86"/>
                    <a:pt x="29" y="80"/>
                  </a:cubicBezTo>
                  <a:cubicBezTo>
                    <a:pt x="32" y="77"/>
                    <a:pt x="35" y="73"/>
                    <a:pt x="38" y="70"/>
                  </a:cubicBezTo>
                  <a:cubicBezTo>
                    <a:pt x="41" y="66"/>
                    <a:pt x="45" y="63"/>
                    <a:pt x="41" y="72"/>
                  </a:cubicBezTo>
                  <a:cubicBezTo>
                    <a:pt x="39" y="76"/>
                    <a:pt x="37" y="80"/>
                    <a:pt x="35" y="84"/>
                  </a:cubicBezTo>
                  <a:cubicBezTo>
                    <a:pt x="30" y="90"/>
                    <a:pt x="26" y="96"/>
                    <a:pt x="22" y="102"/>
                  </a:cubicBezTo>
                  <a:cubicBezTo>
                    <a:pt x="21" y="103"/>
                    <a:pt x="21" y="104"/>
                    <a:pt x="21" y="104"/>
                  </a:cubicBezTo>
                  <a:cubicBezTo>
                    <a:pt x="21" y="105"/>
                    <a:pt x="20" y="106"/>
                    <a:pt x="19" y="107"/>
                  </a:cubicBezTo>
                  <a:cubicBezTo>
                    <a:pt x="19" y="107"/>
                    <a:pt x="20" y="108"/>
                    <a:pt x="21" y="107"/>
                  </a:cubicBezTo>
                  <a:cubicBezTo>
                    <a:pt x="25" y="100"/>
                    <a:pt x="30" y="93"/>
                    <a:pt x="35" y="86"/>
                  </a:cubicBezTo>
                  <a:cubicBezTo>
                    <a:pt x="36" y="84"/>
                    <a:pt x="37" y="83"/>
                    <a:pt x="38" y="82"/>
                  </a:cubicBezTo>
                  <a:cubicBezTo>
                    <a:pt x="40" y="79"/>
                    <a:pt x="43" y="76"/>
                    <a:pt x="46" y="74"/>
                  </a:cubicBezTo>
                  <a:cubicBezTo>
                    <a:pt x="45" y="75"/>
                    <a:pt x="43" y="80"/>
                    <a:pt x="42" y="82"/>
                  </a:cubicBezTo>
                  <a:cubicBezTo>
                    <a:pt x="34" y="96"/>
                    <a:pt x="25" y="108"/>
                    <a:pt x="19" y="123"/>
                  </a:cubicBezTo>
                  <a:cubicBezTo>
                    <a:pt x="19" y="124"/>
                    <a:pt x="20" y="124"/>
                    <a:pt x="20" y="124"/>
                  </a:cubicBezTo>
                  <a:cubicBezTo>
                    <a:pt x="31" y="111"/>
                    <a:pt x="38" y="95"/>
                    <a:pt x="50" y="84"/>
                  </a:cubicBezTo>
                  <a:cubicBezTo>
                    <a:pt x="47" y="86"/>
                    <a:pt x="45" y="92"/>
                    <a:pt x="43" y="95"/>
                  </a:cubicBezTo>
                  <a:cubicBezTo>
                    <a:pt x="41" y="99"/>
                    <a:pt x="38" y="102"/>
                    <a:pt x="36" y="106"/>
                  </a:cubicBezTo>
                  <a:cubicBezTo>
                    <a:pt x="31" y="113"/>
                    <a:pt x="27" y="119"/>
                    <a:pt x="25" y="127"/>
                  </a:cubicBezTo>
                  <a:cubicBezTo>
                    <a:pt x="24" y="128"/>
                    <a:pt x="25" y="128"/>
                    <a:pt x="26" y="127"/>
                  </a:cubicBezTo>
                  <a:cubicBezTo>
                    <a:pt x="33" y="115"/>
                    <a:pt x="39" y="102"/>
                    <a:pt x="49" y="92"/>
                  </a:cubicBezTo>
                  <a:cubicBezTo>
                    <a:pt x="54" y="87"/>
                    <a:pt x="49" y="96"/>
                    <a:pt x="49" y="96"/>
                  </a:cubicBezTo>
                  <a:cubicBezTo>
                    <a:pt x="48" y="100"/>
                    <a:pt x="46" y="102"/>
                    <a:pt x="44" y="105"/>
                  </a:cubicBezTo>
                  <a:cubicBezTo>
                    <a:pt x="40" y="111"/>
                    <a:pt x="37" y="117"/>
                    <a:pt x="34" y="124"/>
                  </a:cubicBezTo>
                  <a:cubicBezTo>
                    <a:pt x="32" y="127"/>
                    <a:pt x="30" y="131"/>
                    <a:pt x="28" y="135"/>
                  </a:cubicBezTo>
                  <a:cubicBezTo>
                    <a:pt x="28" y="135"/>
                    <a:pt x="29" y="136"/>
                    <a:pt x="29" y="135"/>
                  </a:cubicBezTo>
                  <a:cubicBezTo>
                    <a:pt x="31" y="132"/>
                    <a:pt x="33" y="128"/>
                    <a:pt x="35" y="124"/>
                  </a:cubicBezTo>
                  <a:cubicBezTo>
                    <a:pt x="35" y="124"/>
                    <a:pt x="35" y="123"/>
                    <a:pt x="36" y="123"/>
                  </a:cubicBezTo>
                  <a:cubicBezTo>
                    <a:pt x="38" y="118"/>
                    <a:pt x="41" y="114"/>
                    <a:pt x="45" y="111"/>
                  </a:cubicBezTo>
                  <a:cubicBezTo>
                    <a:pt x="46" y="109"/>
                    <a:pt x="50" y="106"/>
                    <a:pt x="51" y="104"/>
                  </a:cubicBezTo>
                  <a:cubicBezTo>
                    <a:pt x="47" y="119"/>
                    <a:pt x="35" y="131"/>
                    <a:pt x="28" y="144"/>
                  </a:cubicBezTo>
                  <a:cubicBezTo>
                    <a:pt x="28" y="145"/>
                    <a:pt x="29" y="145"/>
                    <a:pt x="29" y="145"/>
                  </a:cubicBezTo>
                  <a:cubicBezTo>
                    <a:pt x="33" y="140"/>
                    <a:pt x="37" y="134"/>
                    <a:pt x="40" y="129"/>
                  </a:cubicBezTo>
                  <a:cubicBezTo>
                    <a:pt x="43" y="125"/>
                    <a:pt x="46" y="121"/>
                    <a:pt x="49" y="117"/>
                  </a:cubicBezTo>
                  <a:cubicBezTo>
                    <a:pt x="51" y="114"/>
                    <a:pt x="54" y="111"/>
                    <a:pt x="52" y="117"/>
                  </a:cubicBezTo>
                  <a:cubicBezTo>
                    <a:pt x="49" y="130"/>
                    <a:pt x="37" y="140"/>
                    <a:pt x="32" y="153"/>
                  </a:cubicBezTo>
                  <a:cubicBezTo>
                    <a:pt x="32" y="154"/>
                    <a:pt x="33" y="154"/>
                    <a:pt x="34" y="153"/>
                  </a:cubicBezTo>
                  <a:cubicBezTo>
                    <a:pt x="37" y="148"/>
                    <a:pt x="41" y="143"/>
                    <a:pt x="45" y="138"/>
                  </a:cubicBezTo>
                  <a:cubicBezTo>
                    <a:pt x="47" y="135"/>
                    <a:pt x="49" y="133"/>
                    <a:pt x="51" y="130"/>
                  </a:cubicBezTo>
                  <a:cubicBezTo>
                    <a:pt x="53" y="127"/>
                    <a:pt x="53" y="125"/>
                    <a:pt x="52" y="129"/>
                  </a:cubicBezTo>
                  <a:cubicBezTo>
                    <a:pt x="48" y="141"/>
                    <a:pt x="40" y="150"/>
                    <a:pt x="34" y="160"/>
                  </a:cubicBezTo>
                  <a:cubicBezTo>
                    <a:pt x="34" y="161"/>
                    <a:pt x="35" y="162"/>
                    <a:pt x="35" y="161"/>
                  </a:cubicBezTo>
                  <a:cubicBezTo>
                    <a:pt x="43" y="152"/>
                    <a:pt x="49" y="141"/>
                    <a:pt x="58" y="132"/>
                  </a:cubicBezTo>
                  <a:cubicBezTo>
                    <a:pt x="57" y="133"/>
                    <a:pt x="55" y="139"/>
                    <a:pt x="54" y="140"/>
                  </a:cubicBezTo>
                  <a:cubicBezTo>
                    <a:pt x="52" y="144"/>
                    <a:pt x="50" y="147"/>
                    <a:pt x="48" y="150"/>
                  </a:cubicBezTo>
                  <a:cubicBezTo>
                    <a:pt x="45" y="155"/>
                    <a:pt x="42" y="160"/>
                    <a:pt x="40" y="166"/>
                  </a:cubicBezTo>
                  <a:cubicBezTo>
                    <a:pt x="40" y="166"/>
                    <a:pt x="41" y="167"/>
                    <a:pt x="41" y="166"/>
                  </a:cubicBezTo>
                  <a:cubicBezTo>
                    <a:pt x="49" y="159"/>
                    <a:pt x="53" y="148"/>
                    <a:pt x="60" y="139"/>
                  </a:cubicBezTo>
                  <a:cubicBezTo>
                    <a:pt x="63" y="136"/>
                    <a:pt x="61" y="139"/>
                    <a:pt x="60" y="141"/>
                  </a:cubicBezTo>
                  <a:cubicBezTo>
                    <a:pt x="59" y="145"/>
                    <a:pt x="56" y="149"/>
                    <a:pt x="54" y="153"/>
                  </a:cubicBezTo>
                  <a:cubicBezTo>
                    <a:pt x="50" y="160"/>
                    <a:pt x="46" y="166"/>
                    <a:pt x="43" y="173"/>
                  </a:cubicBezTo>
                  <a:cubicBezTo>
                    <a:pt x="43" y="173"/>
                    <a:pt x="43" y="174"/>
                    <a:pt x="44" y="173"/>
                  </a:cubicBezTo>
                  <a:cubicBezTo>
                    <a:pt x="47" y="171"/>
                    <a:pt x="50" y="167"/>
                    <a:pt x="52" y="164"/>
                  </a:cubicBezTo>
                  <a:cubicBezTo>
                    <a:pt x="54" y="161"/>
                    <a:pt x="61" y="154"/>
                    <a:pt x="61" y="151"/>
                  </a:cubicBezTo>
                  <a:cubicBezTo>
                    <a:pt x="59" y="163"/>
                    <a:pt x="51" y="173"/>
                    <a:pt x="46" y="184"/>
                  </a:cubicBezTo>
                  <a:cubicBezTo>
                    <a:pt x="46" y="185"/>
                    <a:pt x="47" y="185"/>
                    <a:pt x="47" y="185"/>
                  </a:cubicBezTo>
                  <a:cubicBezTo>
                    <a:pt x="50" y="181"/>
                    <a:pt x="52" y="176"/>
                    <a:pt x="55" y="172"/>
                  </a:cubicBezTo>
                  <a:cubicBezTo>
                    <a:pt x="57" y="170"/>
                    <a:pt x="60" y="165"/>
                    <a:pt x="61" y="163"/>
                  </a:cubicBezTo>
                  <a:cubicBezTo>
                    <a:pt x="58" y="173"/>
                    <a:pt x="52" y="183"/>
                    <a:pt x="47" y="193"/>
                  </a:cubicBezTo>
                  <a:cubicBezTo>
                    <a:pt x="47" y="193"/>
                    <a:pt x="48" y="194"/>
                    <a:pt x="48" y="193"/>
                  </a:cubicBezTo>
                  <a:cubicBezTo>
                    <a:pt x="55" y="184"/>
                    <a:pt x="60" y="175"/>
                    <a:pt x="66" y="166"/>
                  </a:cubicBezTo>
                  <a:cubicBezTo>
                    <a:pt x="64" y="170"/>
                    <a:pt x="62" y="176"/>
                    <a:pt x="60" y="180"/>
                  </a:cubicBezTo>
                  <a:cubicBezTo>
                    <a:pt x="57" y="185"/>
                    <a:pt x="54" y="191"/>
                    <a:pt x="52" y="196"/>
                  </a:cubicBezTo>
                  <a:cubicBezTo>
                    <a:pt x="51" y="197"/>
                    <a:pt x="52" y="197"/>
                    <a:pt x="53" y="197"/>
                  </a:cubicBezTo>
                  <a:cubicBezTo>
                    <a:pt x="57" y="189"/>
                    <a:pt x="62" y="182"/>
                    <a:pt x="66" y="175"/>
                  </a:cubicBezTo>
                  <a:cubicBezTo>
                    <a:pt x="62" y="181"/>
                    <a:pt x="58" y="190"/>
                    <a:pt x="56" y="198"/>
                  </a:cubicBezTo>
                  <a:cubicBezTo>
                    <a:pt x="56" y="199"/>
                    <a:pt x="56" y="199"/>
                    <a:pt x="57" y="199"/>
                  </a:cubicBezTo>
                  <a:cubicBezTo>
                    <a:pt x="60" y="194"/>
                    <a:pt x="68" y="187"/>
                    <a:pt x="69" y="181"/>
                  </a:cubicBezTo>
                  <a:cubicBezTo>
                    <a:pt x="68" y="190"/>
                    <a:pt x="61" y="197"/>
                    <a:pt x="59" y="205"/>
                  </a:cubicBezTo>
                  <a:cubicBezTo>
                    <a:pt x="59" y="206"/>
                    <a:pt x="60" y="206"/>
                    <a:pt x="60" y="205"/>
                  </a:cubicBezTo>
                  <a:cubicBezTo>
                    <a:pt x="63" y="202"/>
                    <a:pt x="65" y="199"/>
                    <a:pt x="67" y="196"/>
                  </a:cubicBezTo>
                  <a:cubicBezTo>
                    <a:pt x="67" y="195"/>
                    <a:pt x="73" y="184"/>
                    <a:pt x="70" y="191"/>
                  </a:cubicBezTo>
                  <a:cubicBezTo>
                    <a:pt x="66" y="198"/>
                    <a:pt x="62" y="203"/>
                    <a:pt x="60" y="211"/>
                  </a:cubicBezTo>
                  <a:cubicBezTo>
                    <a:pt x="60" y="212"/>
                    <a:pt x="61" y="212"/>
                    <a:pt x="61" y="212"/>
                  </a:cubicBezTo>
                  <a:cubicBezTo>
                    <a:pt x="64" y="209"/>
                    <a:pt x="66" y="205"/>
                    <a:pt x="68" y="202"/>
                  </a:cubicBezTo>
                  <a:cubicBezTo>
                    <a:pt x="66" y="205"/>
                    <a:pt x="64" y="210"/>
                    <a:pt x="63" y="214"/>
                  </a:cubicBezTo>
                  <a:cubicBezTo>
                    <a:pt x="63" y="214"/>
                    <a:pt x="63" y="215"/>
                    <a:pt x="64" y="214"/>
                  </a:cubicBezTo>
                  <a:cubicBezTo>
                    <a:pt x="67" y="211"/>
                    <a:pt x="69" y="208"/>
                    <a:pt x="72" y="205"/>
                  </a:cubicBezTo>
                  <a:cubicBezTo>
                    <a:pt x="69" y="208"/>
                    <a:pt x="67" y="214"/>
                    <a:pt x="65" y="217"/>
                  </a:cubicBezTo>
                  <a:cubicBezTo>
                    <a:pt x="65" y="217"/>
                    <a:pt x="66" y="218"/>
                    <a:pt x="66" y="218"/>
                  </a:cubicBezTo>
                  <a:cubicBezTo>
                    <a:pt x="67" y="217"/>
                    <a:pt x="68" y="217"/>
                    <a:pt x="68" y="216"/>
                  </a:cubicBezTo>
                  <a:cubicBezTo>
                    <a:pt x="68" y="217"/>
                    <a:pt x="68" y="217"/>
                    <a:pt x="67" y="218"/>
                  </a:cubicBezTo>
                  <a:cubicBezTo>
                    <a:pt x="67" y="218"/>
                    <a:pt x="67" y="219"/>
                    <a:pt x="68" y="219"/>
                  </a:cubicBezTo>
                  <a:cubicBezTo>
                    <a:pt x="69" y="218"/>
                    <a:pt x="70" y="218"/>
                    <a:pt x="71" y="218"/>
                  </a:cubicBezTo>
                  <a:cubicBezTo>
                    <a:pt x="70" y="218"/>
                    <a:pt x="71" y="219"/>
                    <a:pt x="71" y="219"/>
                  </a:cubicBezTo>
                  <a:cubicBezTo>
                    <a:pt x="74" y="217"/>
                    <a:pt x="75" y="218"/>
                    <a:pt x="72" y="221"/>
                  </a:cubicBezTo>
                  <a:cubicBezTo>
                    <a:pt x="72" y="221"/>
                    <a:pt x="72" y="221"/>
                    <a:pt x="72" y="221"/>
                  </a:cubicBezTo>
                  <a:cubicBezTo>
                    <a:pt x="72" y="222"/>
                    <a:pt x="73" y="223"/>
                    <a:pt x="73" y="222"/>
                  </a:cubicBezTo>
                  <a:cubicBezTo>
                    <a:pt x="74" y="221"/>
                    <a:pt x="75" y="221"/>
                    <a:pt x="75" y="220"/>
                  </a:cubicBezTo>
                  <a:cubicBezTo>
                    <a:pt x="75" y="219"/>
                    <a:pt x="76" y="219"/>
                    <a:pt x="76" y="217"/>
                  </a:cubicBezTo>
                  <a:cubicBezTo>
                    <a:pt x="76" y="217"/>
                    <a:pt x="76" y="216"/>
                    <a:pt x="75" y="217"/>
                  </a:cubicBezTo>
                  <a:cubicBezTo>
                    <a:pt x="71" y="218"/>
                    <a:pt x="76" y="215"/>
                    <a:pt x="77" y="213"/>
                  </a:cubicBezTo>
                  <a:cubicBezTo>
                    <a:pt x="77" y="213"/>
                    <a:pt x="77" y="212"/>
                    <a:pt x="76" y="212"/>
                  </a:cubicBezTo>
                  <a:cubicBezTo>
                    <a:pt x="74" y="214"/>
                    <a:pt x="71" y="215"/>
                    <a:pt x="70" y="216"/>
                  </a:cubicBezTo>
                  <a:cubicBezTo>
                    <a:pt x="71" y="215"/>
                    <a:pt x="72" y="213"/>
                    <a:pt x="73" y="211"/>
                  </a:cubicBezTo>
                  <a:cubicBezTo>
                    <a:pt x="74" y="211"/>
                    <a:pt x="74" y="211"/>
                    <a:pt x="74" y="211"/>
                  </a:cubicBezTo>
                  <a:cubicBezTo>
                    <a:pt x="74" y="210"/>
                    <a:pt x="75" y="209"/>
                    <a:pt x="75" y="208"/>
                  </a:cubicBezTo>
                  <a:cubicBezTo>
                    <a:pt x="76" y="207"/>
                    <a:pt x="75" y="207"/>
                    <a:pt x="74" y="207"/>
                  </a:cubicBezTo>
                  <a:cubicBezTo>
                    <a:pt x="73" y="209"/>
                    <a:pt x="66" y="219"/>
                    <a:pt x="69" y="213"/>
                  </a:cubicBezTo>
                  <a:cubicBezTo>
                    <a:pt x="71" y="210"/>
                    <a:pt x="73" y="207"/>
                    <a:pt x="74" y="203"/>
                  </a:cubicBezTo>
                  <a:cubicBezTo>
                    <a:pt x="74" y="203"/>
                    <a:pt x="73" y="202"/>
                    <a:pt x="72" y="203"/>
                  </a:cubicBezTo>
                  <a:cubicBezTo>
                    <a:pt x="71" y="204"/>
                    <a:pt x="69" y="206"/>
                    <a:pt x="68" y="208"/>
                  </a:cubicBezTo>
                  <a:cubicBezTo>
                    <a:pt x="67" y="209"/>
                    <a:pt x="63" y="216"/>
                    <a:pt x="66" y="209"/>
                  </a:cubicBezTo>
                  <a:cubicBezTo>
                    <a:pt x="68" y="204"/>
                    <a:pt x="72" y="199"/>
                    <a:pt x="74" y="195"/>
                  </a:cubicBezTo>
                  <a:cubicBezTo>
                    <a:pt x="75" y="194"/>
                    <a:pt x="75" y="194"/>
                    <a:pt x="75" y="193"/>
                  </a:cubicBezTo>
                  <a:cubicBezTo>
                    <a:pt x="76" y="193"/>
                    <a:pt x="75" y="192"/>
                    <a:pt x="74" y="192"/>
                  </a:cubicBezTo>
                  <a:cubicBezTo>
                    <a:pt x="74" y="192"/>
                    <a:pt x="74" y="193"/>
                    <a:pt x="74" y="193"/>
                  </a:cubicBezTo>
                  <a:cubicBezTo>
                    <a:pt x="69" y="197"/>
                    <a:pt x="67" y="202"/>
                    <a:pt x="63" y="207"/>
                  </a:cubicBezTo>
                  <a:cubicBezTo>
                    <a:pt x="60" y="212"/>
                    <a:pt x="66" y="200"/>
                    <a:pt x="67" y="199"/>
                  </a:cubicBezTo>
                  <a:cubicBezTo>
                    <a:pt x="69" y="195"/>
                    <a:pt x="71" y="191"/>
                    <a:pt x="73" y="187"/>
                  </a:cubicBezTo>
                  <a:cubicBezTo>
                    <a:pt x="73" y="187"/>
                    <a:pt x="73" y="187"/>
                    <a:pt x="73" y="186"/>
                  </a:cubicBezTo>
                  <a:cubicBezTo>
                    <a:pt x="74" y="186"/>
                    <a:pt x="73" y="185"/>
                    <a:pt x="73" y="185"/>
                  </a:cubicBezTo>
                  <a:cubicBezTo>
                    <a:pt x="73" y="185"/>
                    <a:pt x="73" y="185"/>
                    <a:pt x="72" y="185"/>
                  </a:cubicBezTo>
                  <a:cubicBezTo>
                    <a:pt x="69" y="190"/>
                    <a:pt x="62" y="197"/>
                    <a:pt x="61" y="203"/>
                  </a:cubicBezTo>
                  <a:cubicBezTo>
                    <a:pt x="63" y="194"/>
                    <a:pt x="69" y="188"/>
                    <a:pt x="71" y="179"/>
                  </a:cubicBezTo>
                  <a:cubicBezTo>
                    <a:pt x="71" y="178"/>
                    <a:pt x="70" y="178"/>
                    <a:pt x="70" y="179"/>
                  </a:cubicBezTo>
                  <a:cubicBezTo>
                    <a:pt x="68" y="182"/>
                    <a:pt x="65" y="185"/>
                    <a:pt x="63" y="188"/>
                  </a:cubicBezTo>
                  <a:cubicBezTo>
                    <a:pt x="61" y="191"/>
                    <a:pt x="55" y="202"/>
                    <a:pt x="60" y="190"/>
                  </a:cubicBezTo>
                  <a:cubicBezTo>
                    <a:pt x="63" y="184"/>
                    <a:pt x="66" y="179"/>
                    <a:pt x="68" y="172"/>
                  </a:cubicBezTo>
                  <a:cubicBezTo>
                    <a:pt x="69" y="172"/>
                    <a:pt x="68" y="171"/>
                    <a:pt x="67" y="172"/>
                  </a:cubicBezTo>
                  <a:cubicBezTo>
                    <a:pt x="65" y="175"/>
                    <a:pt x="63" y="178"/>
                    <a:pt x="60" y="182"/>
                  </a:cubicBezTo>
                  <a:cubicBezTo>
                    <a:pt x="63" y="176"/>
                    <a:pt x="66" y="170"/>
                    <a:pt x="68" y="164"/>
                  </a:cubicBezTo>
                  <a:cubicBezTo>
                    <a:pt x="69" y="163"/>
                    <a:pt x="68" y="162"/>
                    <a:pt x="67" y="163"/>
                  </a:cubicBezTo>
                  <a:cubicBezTo>
                    <a:pt x="61" y="170"/>
                    <a:pt x="56" y="179"/>
                    <a:pt x="51" y="187"/>
                  </a:cubicBezTo>
                  <a:cubicBezTo>
                    <a:pt x="56" y="179"/>
                    <a:pt x="61" y="169"/>
                    <a:pt x="63" y="160"/>
                  </a:cubicBezTo>
                  <a:cubicBezTo>
                    <a:pt x="63" y="159"/>
                    <a:pt x="62" y="159"/>
                    <a:pt x="62" y="160"/>
                  </a:cubicBezTo>
                  <a:cubicBezTo>
                    <a:pt x="59" y="164"/>
                    <a:pt x="56" y="168"/>
                    <a:pt x="54" y="172"/>
                  </a:cubicBezTo>
                  <a:cubicBezTo>
                    <a:pt x="53" y="172"/>
                    <a:pt x="53" y="173"/>
                    <a:pt x="53" y="174"/>
                  </a:cubicBezTo>
                  <a:cubicBezTo>
                    <a:pt x="57" y="166"/>
                    <a:pt x="61" y="158"/>
                    <a:pt x="63" y="149"/>
                  </a:cubicBezTo>
                  <a:cubicBezTo>
                    <a:pt x="63" y="148"/>
                    <a:pt x="63" y="148"/>
                    <a:pt x="62" y="148"/>
                  </a:cubicBezTo>
                  <a:cubicBezTo>
                    <a:pt x="59" y="151"/>
                    <a:pt x="57" y="155"/>
                    <a:pt x="54" y="159"/>
                  </a:cubicBezTo>
                  <a:cubicBezTo>
                    <a:pt x="53" y="161"/>
                    <a:pt x="51" y="163"/>
                    <a:pt x="50" y="165"/>
                  </a:cubicBezTo>
                  <a:cubicBezTo>
                    <a:pt x="50" y="165"/>
                    <a:pt x="43" y="176"/>
                    <a:pt x="46" y="168"/>
                  </a:cubicBezTo>
                  <a:cubicBezTo>
                    <a:pt x="52" y="157"/>
                    <a:pt x="60" y="148"/>
                    <a:pt x="63" y="136"/>
                  </a:cubicBezTo>
                  <a:cubicBezTo>
                    <a:pt x="63" y="135"/>
                    <a:pt x="63" y="135"/>
                    <a:pt x="62" y="135"/>
                  </a:cubicBezTo>
                  <a:cubicBezTo>
                    <a:pt x="54" y="142"/>
                    <a:pt x="50" y="152"/>
                    <a:pt x="45" y="161"/>
                  </a:cubicBezTo>
                  <a:cubicBezTo>
                    <a:pt x="39" y="169"/>
                    <a:pt x="44" y="160"/>
                    <a:pt x="45" y="159"/>
                  </a:cubicBezTo>
                  <a:cubicBezTo>
                    <a:pt x="47" y="155"/>
                    <a:pt x="49" y="152"/>
                    <a:pt x="51" y="149"/>
                  </a:cubicBezTo>
                  <a:cubicBezTo>
                    <a:pt x="54" y="143"/>
                    <a:pt x="58" y="137"/>
                    <a:pt x="60" y="131"/>
                  </a:cubicBezTo>
                  <a:cubicBezTo>
                    <a:pt x="60" y="130"/>
                    <a:pt x="59" y="130"/>
                    <a:pt x="59" y="130"/>
                  </a:cubicBezTo>
                  <a:cubicBezTo>
                    <a:pt x="53" y="134"/>
                    <a:pt x="49" y="139"/>
                    <a:pt x="45" y="145"/>
                  </a:cubicBezTo>
                  <a:cubicBezTo>
                    <a:pt x="49" y="138"/>
                    <a:pt x="53" y="132"/>
                    <a:pt x="54" y="125"/>
                  </a:cubicBezTo>
                  <a:cubicBezTo>
                    <a:pt x="55" y="124"/>
                    <a:pt x="54" y="123"/>
                    <a:pt x="53" y="124"/>
                  </a:cubicBezTo>
                  <a:cubicBezTo>
                    <a:pt x="49" y="130"/>
                    <a:pt x="44" y="136"/>
                    <a:pt x="40" y="142"/>
                  </a:cubicBezTo>
                  <a:cubicBezTo>
                    <a:pt x="39" y="144"/>
                    <a:pt x="38" y="146"/>
                    <a:pt x="36" y="147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6"/>
                    <a:pt x="39" y="143"/>
                    <a:pt x="40" y="141"/>
                  </a:cubicBezTo>
                  <a:cubicBezTo>
                    <a:pt x="46" y="131"/>
                    <a:pt x="54" y="122"/>
                    <a:pt x="54" y="111"/>
                  </a:cubicBezTo>
                  <a:cubicBezTo>
                    <a:pt x="55" y="110"/>
                    <a:pt x="54" y="110"/>
                    <a:pt x="53" y="110"/>
                  </a:cubicBezTo>
                  <a:cubicBezTo>
                    <a:pt x="50" y="114"/>
                    <a:pt x="46" y="118"/>
                    <a:pt x="43" y="122"/>
                  </a:cubicBezTo>
                  <a:cubicBezTo>
                    <a:pt x="47" y="116"/>
                    <a:pt x="51" y="109"/>
                    <a:pt x="53" y="102"/>
                  </a:cubicBezTo>
                  <a:cubicBezTo>
                    <a:pt x="53" y="101"/>
                    <a:pt x="52" y="101"/>
                    <a:pt x="52" y="101"/>
                  </a:cubicBezTo>
                  <a:cubicBezTo>
                    <a:pt x="47" y="105"/>
                    <a:pt x="44" y="110"/>
                    <a:pt x="40" y="114"/>
                  </a:cubicBezTo>
                  <a:cubicBezTo>
                    <a:pt x="41" y="112"/>
                    <a:pt x="43" y="110"/>
                    <a:pt x="44" y="108"/>
                  </a:cubicBezTo>
                  <a:cubicBezTo>
                    <a:pt x="48" y="102"/>
                    <a:pt x="52" y="96"/>
                    <a:pt x="53" y="88"/>
                  </a:cubicBezTo>
                  <a:cubicBezTo>
                    <a:pt x="53" y="87"/>
                    <a:pt x="52" y="87"/>
                    <a:pt x="52" y="88"/>
                  </a:cubicBezTo>
                  <a:cubicBezTo>
                    <a:pt x="49" y="90"/>
                    <a:pt x="47" y="92"/>
                    <a:pt x="45" y="95"/>
                  </a:cubicBezTo>
                  <a:cubicBezTo>
                    <a:pt x="47" y="91"/>
                    <a:pt x="50" y="87"/>
                    <a:pt x="52" y="82"/>
                  </a:cubicBezTo>
                  <a:cubicBezTo>
                    <a:pt x="52" y="81"/>
                    <a:pt x="51" y="81"/>
                    <a:pt x="51" y="81"/>
                  </a:cubicBezTo>
                  <a:cubicBezTo>
                    <a:pt x="38" y="92"/>
                    <a:pt x="31" y="108"/>
                    <a:pt x="21" y="121"/>
                  </a:cubicBezTo>
                  <a:cubicBezTo>
                    <a:pt x="23" y="119"/>
                    <a:pt x="25" y="114"/>
                    <a:pt x="26" y="111"/>
                  </a:cubicBezTo>
                  <a:cubicBezTo>
                    <a:pt x="29" y="106"/>
                    <a:pt x="31" y="102"/>
                    <a:pt x="34" y="98"/>
                  </a:cubicBezTo>
                  <a:cubicBezTo>
                    <a:pt x="39" y="90"/>
                    <a:pt x="44" y="82"/>
                    <a:pt x="48" y="73"/>
                  </a:cubicBezTo>
                  <a:cubicBezTo>
                    <a:pt x="49" y="72"/>
                    <a:pt x="48" y="71"/>
                    <a:pt x="47" y="72"/>
                  </a:cubicBezTo>
                  <a:cubicBezTo>
                    <a:pt x="44" y="74"/>
                    <a:pt x="41" y="76"/>
                    <a:pt x="39" y="79"/>
                  </a:cubicBezTo>
                  <a:cubicBezTo>
                    <a:pt x="41" y="74"/>
                    <a:pt x="43" y="70"/>
                    <a:pt x="45" y="65"/>
                  </a:cubicBezTo>
                  <a:cubicBezTo>
                    <a:pt x="45" y="64"/>
                    <a:pt x="44" y="64"/>
                    <a:pt x="44" y="64"/>
                  </a:cubicBezTo>
                  <a:cubicBezTo>
                    <a:pt x="40" y="66"/>
                    <a:pt x="37" y="69"/>
                    <a:pt x="34" y="72"/>
                  </a:cubicBezTo>
                  <a:cubicBezTo>
                    <a:pt x="37" y="68"/>
                    <a:pt x="39" y="63"/>
                    <a:pt x="40" y="59"/>
                  </a:cubicBezTo>
                  <a:cubicBezTo>
                    <a:pt x="40" y="58"/>
                    <a:pt x="39" y="58"/>
                    <a:pt x="39" y="58"/>
                  </a:cubicBezTo>
                  <a:cubicBezTo>
                    <a:pt x="37" y="59"/>
                    <a:pt x="36" y="60"/>
                    <a:pt x="35" y="61"/>
                  </a:cubicBezTo>
                  <a:cubicBezTo>
                    <a:pt x="37" y="58"/>
                    <a:pt x="38" y="54"/>
                    <a:pt x="38" y="51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5" y="52"/>
                    <a:pt x="32" y="54"/>
                    <a:pt x="30" y="56"/>
                  </a:cubicBezTo>
                  <a:cubicBezTo>
                    <a:pt x="34" y="51"/>
                    <a:pt x="36" y="45"/>
                    <a:pt x="39" y="40"/>
                  </a:cubicBezTo>
                  <a:cubicBezTo>
                    <a:pt x="39" y="39"/>
                    <a:pt x="38" y="38"/>
                    <a:pt x="38" y="39"/>
                  </a:cubicBezTo>
                  <a:cubicBezTo>
                    <a:pt x="36" y="40"/>
                    <a:pt x="35" y="41"/>
                    <a:pt x="33" y="42"/>
                  </a:cubicBezTo>
                  <a:cubicBezTo>
                    <a:pt x="35" y="39"/>
                    <a:pt x="37" y="36"/>
                    <a:pt x="38" y="33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3" y="35"/>
                    <a:pt x="29" y="39"/>
                    <a:pt x="25" y="43"/>
                  </a:cubicBezTo>
                  <a:cubicBezTo>
                    <a:pt x="28" y="39"/>
                    <a:pt x="30" y="36"/>
                    <a:pt x="31" y="32"/>
                  </a:cubicBezTo>
                  <a:cubicBezTo>
                    <a:pt x="31" y="31"/>
                    <a:pt x="31" y="31"/>
                    <a:pt x="30" y="31"/>
                  </a:cubicBezTo>
                  <a:cubicBezTo>
                    <a:pt x="27" y="33"/>
                    <a:pt x="24" y="36"/>
                    <a:pt x="21" y="38"/>
                  </a:cubicBezTo>
                  <a:cubicBezTo>
                    <a:pt x="24" y="35"/>
                    <a:pt x="26" y="31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2" y="28"/>
                    <a:pt x="20" y="30"/>
                    <a:pt x="18" y="32"/>
                  </a:cubicBezTo>
                  <a:cubicBezTo>
                    <a:pt x="20" y="28"/>
                    <a:pt x="22" y="25"/>
                    <a:pt x="24" y="21"/>
                  </a:cubicBezTo>
                  <a:cubicBezTo>
                    <a:pt x="24" y="20"/>
                    <a:pt x="24" y="19"/>
                    <a:pt x="23" y="20"/>
                  </a:cubicBezTo>
                  <a:cubicBezTo>
                    <a:pt x="22" y="21"/>
                    <a:pt x="20" y="22"/>
                    <a:pt x="19" y="23"/>
                  </a:cubicBezTo>
                  <a:cubicBezTo>
                    <a:pt x="22" y="19"/>
                    <a:pt x="24" y="15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10"/>
                    <a:pt x="23" y="11"/>
                    <a:pt x="22" y="12"/>
                  </a:cubicBezTo>
                  <a:cubicBezTo>
                    <a:pt x="23" y="9"/>
                    <a:pt x="24" y="7"/>
                    <a:pt x="24" y="5"/>
                  </a:cubicBezTo>
                  <a:cubicBezTo>
                    <a:pt x="24" y="4"/>
                    <a:pt x="24" y="4"/>
                    <a:pt x="23" y="4"/>
                  </a:cubicBezTo>
                  <a:cubicBezTo>
                    <a:pt x="20" y="6"/>
                    <a:pt x="18" y="8"/>
                    <a:pt x="16" y="10"/>
                  </a:cubicBezTo>
                  <a:cubicBezTo>
                    <a:pt x="17" y="8"/>
                    <a:pt x="19" y="6"/>
                    <a:pt x="20" y="3"/>
                  </a:cubicBezTo>
                  <a:cubicBezTo>
                    <a:pt x="20" y="3"/>
                    <a:pt x="19" y="2"/>
                    <a:pt x="19" y="2"/>
                  </a:cubicBezTo>
                  <a:cubicBezTo>
                    <a:pt x="15" y="5"/>
                    <a:pt x="12" y="8"/>
                    <a:pt x="9" y="11"/>
                  </a:cubicBezTo>
                  <a:cubicBezTo>
                    <a:pt x="11" y="8"/>
                    <a:pt x="13" y="4"/>
                    <a:pt x="16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1" y="4"/>
                    <a:pt x="9" y="7"/>
                    <a:pt x="6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3" y="16"/>
                    <a:pt x="2" y="19"/>
                    <a:pt x="0" y="21"/>
                  </a:cubicBezTo>
                  <a:cubicBezTo>
                    <a:pt x="0" y="22"/>
                    <a:pt x="1" y="22"/>
                    <a:pt x="2" y="22"/>
                  </a:cubicBezTo>
                  <a:cubicBezTo>
                    <a:pt x="2" y="21"/>
                    <a:pt x="3" y="20"/>
                    <a:pt x="4" y="19"/>
                  </a:cubicBezTo>
                  <a:cubicBezTo>
                    <a:pt x="6" y="16"/>
                    <a:pt x="8" y="14"/>
                    <a:pt x="10" y="11"/>
                  </a:cubicBezTo>
                  <a:cubicBezTo>
                    <a:pt x="11" y="10"/>
                    <a:pt x="17" y="6"/>
                    <a:pt x="18" y="5"/>
                  </a:cubicBezTo>
                  <a:cubicBezTo>
                    <a:pt x="15" y="12"/>
                    <a:pt x="8" y="18"/>
                    <a:pt x="3" y="23"/>
                  </a:cubicBezTo>
                  <a:cubicBezTo>
                    <a:pt x="3" y="24"/>
                    <a:pt x="3" y="25"/>
                    <a:pt x="4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0"/>
                    <a:pt x="11" y="18"/>
                    <a:pt x="13" y="15"/>
                  </a:cubicBezTo>
                  <a:cubicBezTo>
                    <a:pt x="15" y="13"/>
                    <a:pt x="25" y="1"/>
                    <a:pt x="21" y="11"/>
                  </a:cubicBezTo>
                  <a:cubicBezTo>
                    <a:pt x="20" y="12"/>
                    <a:pt x="20" y="13"/>
                    <a:pt x="19" y="13"/>
                  </a:cubicBezTo>
                  <a:cubicBezTo>
                    <a:pt x="12" y="19"/>
                    <a:pt x="6" y="25"/>
                    <a:pt x="3" y="33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9" y="27"/>
                    <a:pt x="16" y="21"/>
                    <a:pt x="20" y="14"/>
                  </a:cubicBezTo>
                  <a:cubicBezTo>
                    <a:pt x="21" y="13"/>
                    <a:pt x="22" y="12"/>
                    <a:pt x="24" y="12"/>
                  </a:cubicBezTo>
                  <a:cubicBezTo>
                    <a:pt x="25" y="11"/>
                    <a:pt x="21" y="17"/>
                    <a:pt x="21" y="18"/>
                  </a:cubicBezTo>
                  <a:cubicBezTo>
                    <a:pt x="18" y="23"/>
                    <a:pt x="15" y="27"/>
                    <a:pt x="11" y="31"/>
                  </a:cubicBezTo>
                  <a:cubicBezTo>
                    <a:pt x="9" y="33"/>
                    <a:pt x="6" y="37"/>
                    <a:pt x="4" y="40"/>
                  </a:cubicBezTo>
                  <a:cubicBezTo>
                    <a:pt x="3" y="41"/>
                    <a:pt x="4" y="41"/>
                    <a:pt x="5" y="41"/>
                  </a:cubicBezTo>
                  <a:cubicBezTo>
                    <a:pt x="8" y="37"/>
                    <a:pt x="11" y="34"/>
                    <a:pt x="14" y="30"/>
                  </a:cubicBezTo>
                  <a:cubicBezTo>
                    <a:pt x="16" y="28"/>
                    <a:pt x="18" y="26"/>
                    <a:pt x="20" y="24"/>
                  </a:cubicBezTo>
                  <a:cubicBezTo>
                    <a:pt x="25" y="19"/>
                    <a:pt x="17" y="31"/>
                    <a:pt x="16" y="32"/>
                  </a:cubicBezTo>
                  <a:cubicBezTo>
                    <a:pt x="15" y="34"/>
                    <a:pt x="15" y="35"/>
                    <a:pt x="14" y="36"/>
                  </a:cubicBezTo>
                  <a:cubicBezTo>
                    <a:pt x="9" y="41"/>
                    <a:pt x="6" y="45"/>
                    <a:pt x="2" y="50"/>
                  </a:cubicBezTo>
                  <a:cubicBezTo>
                    <a:pt x="2" y="51"/>
                    <a:pt x="3" y="52"/>
                    <a:pt x="3" y="51"/>
                  </a:cubicBezTo>
                  <a:cubicBezTo>
                    <a:pt x="7" y="47"/>
                    <a:pt x="11" y="42"/>
                    <a:pt x="15" y="37"/>
                  </a:cubicBezTo>
                  <a:cubicBezTo>
                    <a:pt x="15" y="36"/>
                    <a:pt x="15" y="36"/>
                    <a:pt x="16" y="36"/>
                  </a:cubicBezTo>
                  <a:cubicBezTo>
                    <a:pt x="17" y="35"/>
                    <a:pt x="24" y="28"/>
                    <a:pt x="24" y="29"/>
                  </a:cubicBezTo>
                  <a:cubicBezTo>
                    <a:pt x="23" y="33"/>
                    <a:pt x="20" y="38"/>
                    <a:pt x="17" y="41"/>
                  </a:cubicBezTo>
                  <a:cubicBezTo>
                    <a:pt x="13" y="47"/>
                    <a:pt x="7" y="53"/>
                    <a:pt x="2" y="60"/>
                  </a:cubicBezTo>
                  <a:cubicBezTo>
                    <a:pt x="2" y="60"/>
                    <a:pt x="2" y="60"/>
                    <a:pt x="1" y="61"/>
                  </a:cubicBezTo>
                  <a:cubicBezTo>
                    <a:pt x="1" y="61"/>
                    <a:pt x="2" y="62"/>
                    <a:pt x="2" y="62"/>
                  </a:cubicBezTo>
                  <a:cubicBezTo>
                    <a:pt x="2" y="62"/>
                    <a:pt x="2" y="62"/>
                    <a:pt x="2" y="61"/>
                  </a:cubicBezTo>
                  <a:cubicBezTo>
                    <a:pt x="10" y="52"/>
                    <a:pt x="17" y="43"/>
                    <a:pt x="26" y="36"/>
                  </a:cubicBezTo>
                  <a:close/>
                  <a:moveTo>
                    <a:pt x="28" y="121"/>
                  </a:moveTo>
                  <a:cubicBezTo>
                    <a:pt x="30" y="117"/>
                    <a:pt x="33" y="112"/>
                    <a:pt x="36" y="108"/>
                  </a:cubicBezTo>
                  <a:cubicBezTo>
                    <a:pt x="33" y="113"/>
                    <a:pt x="30" y="117"/>
                    <a:pt x="28" y="121"/>
                  </a:cubicBezTo>
                  <a:close/>
                  <a:moveTo>
                    <a:pt x="24" y="55"/>
                  </a:moveTo>
                  <a:cubicBezTo>
                    <a:pt x="21" y="59"/>
                    <a:pt x="18" y="62"/>
                    <a:pt x="15" y="66"/>
                  </a:cubicBezTo>
                  <a:cubicBezTo>
                    <a:pt x="11" y="71"/>
                    <a:pt x="15" y="66"/>
                    <a:pt x="16" y="65"/>
                  </a:cubicBezTo>
                  <a:cubicBezTo>
                    <a:pt x="19" y="59"/>
                    <a:pt x="23" y="55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2"/>
                    <a:pt x="25" y="53"/>
                    <a:pt x="24" y="55"/>
                  </a:cubicBezTo>
                  <a:close/>
                  <a:moveTo>
                    <a:pt x="9" y="25"/>
                  </a:moveTo>
                  <a:cubicBezTo>
                    <a:pt x="9" y="26"/>
                    <a:pt x="8" y="27"/>
                    <a:pt x="8" y="27"/>
                  </a:cubicBezTo>
                  <a:cubicBezTo>
                    <a:pt x="10" y="24"/>
                    <a:pt x="13" y="21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20"/>
                    <a:pt x="12" y="23"/>
                    <a:pt x="9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7" name="Freeform 4159"/>
            <p:cNvSpPr/>
            <p:nvPr/>
          </p:nvSpPr>
          <p:spPr bwMode="auto">
            <a:xfrm>
              <a:off x="7454084" y="692701"/>
              <a:ext cx="15967" cy="80832"/>
            </a:xfrm>
            <a:custGeom>
              <a:avLst/>
              <a:gdLst>
                <a:gd name="T0" fmla="*/ 4 w 9"/>
                <a:gd name="T1" fmla="*/ 46 h 47"/>
                <a:gd name="T2" fmla="*/ 6 w 9"/>
                <a:gd name="T3" fmla="*/ 45 h 47"/>
                <a:gd name="T4" fmla="*/ 6 w 9"/>
                <a:gd name="T5" fmla="*/ 4 h 47"/>
                <a:gd name="T6" fmla="*/ 4 w 9"/>
                <a:gd name="T7" fmla="*/ 4 h 47"/>
                <a:gd name="T8" fmla="*/ 3 w 9"/>
                <a:gd name="T9" fmla="*/ 0 h 47"/>
                <a:gd name="T10" fmla="*/ 1 w 9"/>
                <a:gd name="T11" fmla="*/ 2 h 47"/>
                <a:gd name="T12" fmla="*/ 2 w 9"/>
                <a:gd name="T13" fmla="*/ 41 h 47"/>
                <a:gd name="T14" fmla="*/ 3 w 9"/>
                <a:gd name="T15" fmla="*/ 41 h 47"/>
                <a:gd name="T16" fmla="*/ 4 w 9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7">
                  <a:moveTo>
                    <a:pt x="4" y="46"/>
                  </a:moveTo>
                  <a:cubicBezTo>
                    <a:pt x="5" y="47"/>
                    <a:pt x="6" y="46"/>
                    <a:pt x="6" y="45"/>
                  </a:cubicBezTo>
                  <a:cubicBezTo>
                    <a:pt x="9" y="31"/>
                    <a:pt x="6" y="18"/>
                    <a:pt x="6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2" y="3"/>
                    <a:pt x="2" y="2"/>
                    <a:pt x="3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15"/>
                    <a:pt x="4" y="28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6" y="42"/>
                    <a:pt x="6" y="46"/>
                    <a:pt x="4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8" name="Freeform 4160"/>
            <p:cNvSpPr/>
            <p:nvPr/>
          </p:nvSpPr>
          <p:spPr bwMode="auto">
            <a:xfrm>
              <a:off x="7457077" y="688710"/>
              <a:ext cx="52890" cy="11975"/>
            </a:xfrm>
            <a:custGeom>
              <a:avLst/>
              <a:gdLst>
                <a:gd name="T0" fmla="*/ 27 w 30"/>
                <a:gd name="T1" fmla="*/ 1 h 7"/>
                <a:gd name="T2" fmla="*/ 4 w 30"/>
                <a:gd name="T3" fmla="*/ 1 h 7"/>
                <a:gd name="T4" fmla="*/ 1 w 30"/>
                <a:gd name="T5" fmla="*/ 2 h 7"/>
                <a:gd name="T6" fmla="*/ 2 w 30"/>
                <a:gd name="T7" fmla="*/ 6 h 7"/>
                <a:gd name="T8" fmla="*/ 4 w 30"/>
                <a:gd name="T9" fmla="*/ 6 h 7"/>
                <a:gd name="T10" fmla="*/ 26 w 30"/>
                <a:gd name="T11" fmla="*/ 6 h 7"/>
                <a:gd name="T12" fmla="*/ 26 w 30"/>
                <a:gd name="T13" fmla="*/ 5 h 7"/>
                <a:gd name="T14" fmla="*/ 30 w 30"/>
                <a:gd name="T15" fmla="*/ 2 h 7"/>
                <a:gd name="T16" fmla="*/ 27 w 30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">
                  <a:moveTo>
                    <a:pt x="27" y="1"/>
                  </a:moveTo>
                  <a:cubicBezTo>
                    <a:pt x="19" y="1"/>
                    <a:pt x="11" y="3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12" y="7"/>
                    <a:pt x="19" y="6"/>
                    <a:pt x="26" y="6"/>
                  </a:cubicBezTo>
                  <a:cubicBezTo>
                    <a:pt x="26" y="6"/>
                    <a:pt x="26" y="5"/>
                    <a:pt x="26" y="5"/>
                  </a:cubicBezTo>
                  <a:cubicBezTo>
                    <a:pt x="25" y="3"/>
                    <a:pt x="28" y="1"/>
                    <a:pt x="30" y="2"/>
                  </a:cubicBezTo>
                  <a:cubicBezTo>
                    <a:pt x="29" y="1"/>
                    <a:pt x="28" y="1"/>
                    <a:pt x="2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29" name="Freeform 4161"/>
            <p:cNvSpPr/>
            <p:nvPr/>
          </p:nvSpPr>
          <p:spPr bwMode="auto">
            <a:xfrm>
              <a:off x="7500986" y="690705"/>
              <a:ext cx="14969" cy="79834"/>
            </a:xfrm>
            <a:custGeom>
              <a:avLst/>
              <a:gdLst>
                <a:gd name="T0" fmla="*/ 1 w 9"/>
                <a:gd name="T1" fmla="*/ 4 h 46"/>
                <a:gd name="T2" fmla="*/ 1 w 9"/>
                <a:gd name="T3" fmla="*/ 5 h 46"/>
                <a:gd name="T4" fmla="*/ 2 w 9"/>
                <a:gd name="T5" fmla="*/ 45 h 46"/>
                <a:gd name="T6" fmla="*/ 2 w 9"/>
                <a:gd name="T7" fmla="*/ 46 h 46"/>
                <a:gd name="T8" fmla="*/ 5 w 9"/>
                <a:gd name="T9" fmla="*/ 42 h 46"/>
                <a:gd name="T10" fmla="*/ 7 w 9"/>
                <a:gd name="T11" fmla="*/ 42 h 46"/>
                <a:gd name="T12" fmla="*/ 6 w 9"/>
                <a:gd name="T13" fmla="*/ 3 h 46"/>
                <a:gd name="T14" fmla="*/ 5 w 9"/>
                <a:gd name="T15" fmla="*/ 1 h 46"/>
                <a:gd name="T16" fmla="*/ 1 w 9"/>
                <a:gd name="T17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46">
                  <a:moveTo>
                    <a:pt x="1" y="4"/>
                  </a:moveTo>
                  <a:cubicBezTo>
                    <a:pt x="1" y="4"/>
                    <a:pt x="1" y="5"/>
                    <a:pt x="1" y="5"/>
                  </a:cubicBezTo>
                  <a:cubicBezTo>
                    <a:pt x="4" y="18"/>
                    <a:pt x="2" y="32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5"/>
                    <a:pt x="2" y="43"/>
                    <a:pt x="5" y="42"/>
                  </a:cubicBezTo>
                  <a:cubicBezTo>
                    <a:pt x="5" y="42"/>
                    <a:pt x="6" y="42"/>
                    <a:pt x="7" y="42"/>
                  </a:cubicBezTo>
                  <a:cubicBezTo>
                    <a:pt x="8" y="29"/>
                    <a:pt x="9" y="16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3" y="0"/>
                    <a:pt x="0" y="2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0" name="Freeform 4162"/>
            <p:cNvSpPr/>
            <p:nvPr/>
          </p:nvSpPr>
          <p:spPr bwMode="auto">
            <a:xfrm>
              <a:off x="7355289" y="761558"/>
              <a:ext cx="108774" cy="104782"/>
            </a:xfrm>
            <a:custGeom>
              <a:avLst/>
              <a:gdLst>
                <a:gd name="T0" fmla="*/ 6 w 63"/>
                <a:gd name="T1" fmla="*/ 55 h 60"/>
                <a:gd name="T2" fmla="*/ 60 w 63"/>
                <a:gd name="T3" fmla="*/ 7 h 60"/>
                <a:gd name="T4" fmla="*/ 61 w 63"/>
                <a:gd name="T5" fmla="*/ 6 h 60"/>
                <a:gd name="T6" fmla="*/ 60 w 63"/>
                <a:gd name="T7" fmla="*/ 1 h 60"/>
                <a:gd name="T8" fmla="*/ 59 w 63"/>
                <a:gd name="T9" fmla="*/ 1 h 60"/>
                <a:gd name="T10" fmla="*/ 0 w 63"/>
                <a:gd name="T11" fmla="*/ 60 h 60"/>
                <a:gd name="T12" fmla="*/ 0 w 63"/>
                <a:gd name="T13" fmla="*/ 59 h 60"/>
                <a:gd name="T14" fmla="*/ 6 w 63"/>
                <a:gd name="T15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3" h="60">
                  <a:moveTo>
                    <a:pt x="6" y="55"/>
                  </a:moveTo>
                  <a:cubicBezTo>
                    <a:pt x="10" y="29"/>
                    <a:pt x="33" y="4"/>
                    <a:pt x="60" y="7"/>
                  </a:cubicBezTo>
                  <a:cubicBezTo>
                    <a:pt x="60" y="7"/>
                    <a:pt x="60" y="7"/>
                    <a:pt x="61" y="6"/>
                  </a:cubicBezTo>
                  <a:cubicBezTo>
                    <a:pt x="63" y="6"/>
                    <a:pt x="63" y="2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28" y="0"/>
                    <a:pt x="2" y="30"/>
                    <a:pt x="0" y="60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2" y="57"/>
                    <a:pt x="4" y="56"/>
                    <a:pt x="6" y="5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1" name="Freeform 4163"/>
            <p:cNvSpPr/>
            <p:nvPr/>
          </p:nvSpPr>
          <p:spPr bwMode="auto">
            <a:xfrm>
              <a:off x="7587805" y="913242"/>
              <a:ext cx="6985" cy="7983"/>
            </a:xfrm>
            <a:custGeom>
              <a:avLst/>
              <a:gdLst>
                <a:gd name="T0" fmla="*/ 1 w 4"/>
                <a:gd name="T1" fmla="*/ 3 h 5"/>
                <a:gd name="T2" fmla="*/ 1 w 4"/>
                <a:gd name="T3" fmla="*/ 3 h 5"/>
                <a:gd name="T4" fmla="*/ 0 w 4"/>
                <a:gd name="T5" fmla="*/ 5 h 5"/>
                <a:gd name="T6" fmla="*/ 1 w 4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3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4"/>
                    <a:pt x="1" y="4"/>
                    <a:pt x="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2" name="Freeform 4164"/>
            <p:cNvSpPr/>
            <p:nvPr/>
          </p:nvSpPr>
          <p:spPr bwMode="auto">
            <a:xfrm>
              <a:off x="7353293" y="763554"/>
              <a:ext cx="260458" cy="227526"/>
            </a:xfrm>
            <a:custGeom>
              <a:avLst/>
              <a:gdLst>
                <a:gd name="T0" fmla="*/ 87 w 150"/>
                <a:gd name="T1" fmla="*/ 4 h 131"/>
                <a:gd name="T2" fmla="*/ 90 w 150"/>
                <a:gd name="T3" fmla="*/ 6 h 131"/>
                <a:gd name="T4" fmla="*/ 141 w 150"/>
                <a:gd name="T5" fmla="*/ 57 h 131"/>
                <a:gd name="T6" fmla="*/ 142 w 150"/>
                <a:gd name="T7" fmla="*/ 57 h 131"/>
                <a:gd name="T8" fmla="*/ 141 w 150"/>
                <a:gd name="T9" fmla="*/ 62 h 131"/>
                <a:gd name="T10" fmla="*/ 141 w 150"/>
                <a:gd name="T11" fmla="*/ 68 h 131"/>
                <a:gd name="T12" fmla="*/ 136 w 150"/>
                <a:gd name="T13" fmla="*/ 87 h 131"/>
                <a:gd name="T14" fmla="*/ 140 w 150"/>
                <a:gd name="T15" fmla="*/ 85 h 131"/>
                <a:gd name="T16" fmla="*/ 140 w 150"/>
                <a:gd name="T17" fmla="*/ 86 h 131"/>
                <a:gd name="T18" fmla="*/ 133 w 150"/>
                <a:gd name="T19" fmla="*/ 94 h 131"/>
                <a:gd name="T20" fmla="*/ 114 w 150"/>
                <a:gd name="T21" fmla="*/ 114 h 131"/>
                <a:gd name="T22" fmla="*/ 110 w 150"/>
                <a:gd name="T23" fmla="*/ 117 h 131"/>
                <a:gd name="T24" fmla="*/ 109 w 150"/>
                <a:gd name="T25" fmla="*/ 117 h 131"/>
                <a:gd name="T26" fmla="*/ 76 w 150"/>
                <a:gd name="T27" fmla="*/ 125 h 131"/>
                <a:gd name="T28" fmla="*/ 52 w 150"/>
                <a:gd name="T29" fmla="*/ 123 h 131"/>
                <a:gd name="T30" fmla="*/ 52 w 150"/>
                <a:gd name="T31" fmla="*/ 123 h 131"/>
                <a:gd name="T32" fmla="*/ 51 w 150"/>
                <a:gd name="T33" fmla="*/ 123 h 131"/>
                <a:gd name="T34" fmla="*/ 41 w 150"/>
                <a:gd name="T35" fmla="*/ 120 h 131"/>
                <a:gd name="T36" fmla="*/ 41 w 150"/>
                <a:gd name="T37" fmla="*/ 121 h 131"/>
                <a:gd name="T38" fmla="*/ 40 w 150"/>
                <a:gd name="T39" fmla="*/ 120 h 131"/>
                <a:gd name="T40" fmla="*/ 40 w 150"/>
                <a:gd name="T41" fmla="*/ 119 h 131"/>
                <a:gd name="T42" fmla="*/ 30 w 150"/>
                <a:gd name="T43" fmla="*/ 115 h 131"/>
                <a:gd name="T44" fmla="*/ 30 w 150"/>
                <a:gd name="T45" fmla="*/ 115 h 131"/>
                <a:gd name="T46" fmla="*/ 29 w 150"/>
                <a:gd name="T47" fmla="*/ 114 h 131"/>
                <a:gd name="T48" fmla="*/ 26 w 150"/>
                <a:gd name="T49" fmla="*/ 111 h 131"/>
                <a:gd name="T50" fmla="*/ 25 w 150"/>
                <a:gd name="T51" fmla="*/ 112 h 131"/>
                <a:gd name="T52" fmla="*/ 24 w 150"/>
                <a:gd name="T53" fmla="*/ 111 h 131"/>
                <a:gd name="T54" fmla="*/ 25 w 150"/>
                <a:gd name="T55" fmla="*/ 111 h 131"/>
                <a:gd name="T56" fmla="*/ 24 w 150"/>
                <a:gd name="T57" fmla="*/ 110 h 131"/>
                <a:gd name="T58" fmla="*/ 19 w 150"/>
                <a:gd name="T59" fmla="*/ 105 h 131"/>
                <a:gd name="T60" fmla="*/ 18 w 150"/>
                <a:gd name="T61" fmla="*/ 106 h 131"/>
                <a:gd name="T62" fmla="*/ 17 w 150"/>
                <a:gd name="T63" fmla="*/ 105 h 131"/>
                <a:gd name="T64" fmla="*/ 18 w 150"/>
                <a:gd name="T65" fmla="*/ 104 h 131"/>
                <a:gd name="T66" fmla="*/ 14 w 150"/>
                <a:gd name="T67" fmla="*/ 98 h 131"/>
                <a:gd name="T68" fmla="*/ 14 w 150"/>
                <a:gd name="T69" fmla="*/ 98 h 131"/>
                <a:gd name="T70" fmla="*/ 13 w 150"/>
                <a:gd name="T71" fmla="*/ 97 h 131"/>
                <a:gd name="T72" fmla="*/ 13 w 150"/>
                <a:gd name="T73" fmla="*/ 96 h 131"/>
                <a:gd name="T74" fmla="*/ 12 w 150"/>
                <a:gd name="T75" fmla="*/ 93 h 131"/>
                <a:gd name="T76" fmla="*/ 10 w 150"/>
                <a:gd name="T77" fmla="*/ 95 h 131"/>
                <a:gd name="T78" fmla="*/ 9 w 150"/>
                <a:gd name="T79" fmla="*/ 94 h 131"/>
                <a:gd name="T80" fmla="*/ 11 w 150"/>
                <a:gd name="T81" fmla="*/ 91 h 131"/>
                <a:gd name="T82" fmla="*/ 7 w 150"/>
                <a:gd name="T83" fmla="*/ 79 h 131"/>
                <a:gd name="T84" fmla="*/ 6 w 150"/>
                <a:gd name="T85" fmla="*/ 80 h 131"/>
                <a:gd name="T86" fmla="*/ 5 w 150"/>
                <a:gd name="T87" fmla="*/ 79 h 131"/>
                <a:gd name="T88" fmla="*/ 7 w 150"/>
                <a:gd name="T89" fmla="*/ 75 h 131"/>
                <a:gd name="T90" fmla="*/ 6 w 150"/>
                <a:gd name="T91" fmla="*/ 72 h 131"/>
                <a:gd name="T92" fmla="*/ 4 w 150"/>
                <a:gd name="T93" fmla="*/ 74 h 131"/>
                <a:gd name="T94" fmla="*/ 3 w 150"/>
                <a:gd name="T95" fmla="*/ 73 h 131"/>
                <a:gd name="T96" fmla="*/ 6 w 150"/>
                <a:gd name="T97" fmla="*/ 70 h 131"/>
                <a:gd name="T98" fmla="*/ 6 w 150"/>
                <a:gd name="T99" fmla="*/ 67 h 131"/>
                <a:gd name="T100" fmla="*/ 6 w 150"/>
                <a:gd name="T101" fmla="*/ 61 h 131"/>
                <a:gd name="T102" fmla="*/ 5 w 150"/>
                <a:gd name="T103" fmla="*/ 61 h 131"/>
                <a:gd name="T104" fmla="*/ 0 w 150"/>
                <a:gd name="T105" fmla="*/ 60 h 131"/>
                <a:gd name="T106" fmla="*/ 0 w 150"/>
                <a:gd name="T107" fmla="*/ 64 h 131"/>
                <a:gd name="T108" fmla="*/ 19 w 150"/>
                <a:gd name="T109" fmla="*/ 112 h 131"/>
                <a:gd name="T110" fmla="*/ 76 w 150"/>
                <a:gd name="T111" fmla="*/ 130 h 131"/>
                <a:gd name="T112" fmla="*/ 127 w 150"/>
                <a:gd name="T113" fmla="*/ 111 h 131"/>
                <a:gd name="T114" fmla="*/ 146 w 150"/>
                <a:gd name="T115" fmla="*/ 70 h 131"/>
                <a:gd name="T116" fmla="*/ 92 w 150"/>
                <a:gd name="T117" fmla="*/ 0 h 131"/>
                <a:gd name="T118" fmla="*/ 90 w 150"/>
                <a:gd name="T119" fmla="*/ 0 h 131"/>
                <a:gd name="T120" fmla="*/ 87 w 150"/>
                <a:gd name="T121" fmla="*/ 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0" h="131">
                  <a:moveTo>
                    <a:pt x="87" y="4"/>
                  </a:moveTo>
                  <a:cubicBezTo>
                    <a:pt x="88" y="5"/>
                    <a:pt x="89" y="6"/>
                    <a:pt x="90" y="6"/>
                  </a:cubicBezTo>
                  <a:cubicBezTo>
                    <a:pt x="120" y="4"/>
                    <a:pt x="139" y="29"/>
                    <a:pt x="141" y="57"/>
                  </a:cubicBezTo>
                  <a:cubicBezTo>
                    <a:pt x="141" y="57"/>
                    <a:pt x="142" y="57"/>
                    <a:pt x="142" y="57"/>
                  </a:cubicBezTo>
                  <a:cubicBezTo>
                    <a:pt x="145" y="58"/>
                    <a:pt x="144" y="63"/>
                    <a:pt x="141" y="62"/>
                  </a:cubicBezTo>
                  <a:cubicBezTo>
                    <a:pt x="141" y="64"/>
                    <a:pt x="141" y="66"/>
                    <a:pt x="141" y="68"/>
                  </a:cubicBezTo>
                  <a:cubicBezTo>
                    <a:pt x="140" y="75"/>
                    <a:pt x="139" y="81"/>
                    <a:pt x="136" y="87"/>
                  </a:cubicBezTo>
                  <a:cubicBezTo>
                    <a:pt x="137" y="87"/>
                    <a:pt x="138" y="86"/>
                    <a:pt x="140" y="85"/>
                  </a:cubicBezTo>
                  <a:cubicBezTo>
                    <a:pt x="140" y="85"/>
                    <a:pt x="141" y="85"/>
                    <a:pt x="140" y="86"/>
                  </a:cubicBezTo>
                  <a:cubicBezTo>
                    <a:pt x="138" y="89"/>
                    <a:pt x="136" y="91"/>
                    <a:pt x="133" y="94"/>
                  </a:cubicBezTo>
                  <a:cubicBezTo>
                    <a:pt x="128" y="102"/>
                    <a:pt x="122" y="109"/>
                    <a:pt x="114" y="114"/>
                  </a:cubicBezTo>
                  <a:cubicBezTo>
                    <a:pt x="113" y="115"/>
                    <a:pt x="111" y="116"/>
                    <a:pt x="110" y="117"/>
                  </a:cubicBezTo>
                  <a:cubicBezTo>
                    <a:pt x="109" y="118"/>
                    <a:pt x="109" y="117"/>
                    <a:pt x="109" y="117"/>
                  </a:cubicBezTo>
                  <a:cubicBezTo>
                    <a:pt x="99" y="122"/>
                    <a:pt x="88" y="125"/>
                    <a:pt x="76" y="125"/>
                  </a:cubicBezTo>
                  <a:cubicBezTo>
                    <a:pt x="68" y="126"/>
                    <a:pt x="60" y="125"/>
                    <a:pt x="52" y="123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1" y="124"/>
                    <a:pt x="51" y="123"/>
                    <a:pt x="51" y="123"/>
                  </a:cubicBezTo>
                  <a:cubicBezTo>
                    <a:pt x="48" y="122"/>
                    <a:pt x="44" y="121"/>
                    <a:pt x="41" y="120"/>
                  </a:cubicBezTo>
                  <a:cubicBezTo>
                    <a:pt x="41" y="120"/>
                    <a:pt x="41" y="120"/>
                    <a:pt x="41" y="121"/>
                  </a:cubicBezTo>
                  <a:cubicBezTo>
                    <a:pt x="40" y="121"/>
                    <a:pt x="39" y="121"/>
                    <a:pt x="40" y="120"/>
                  </a:cubicBezTo>
                  <a:cubicBezTo>
                    <a:pt x="40" y="120"/>
                    <a:pt x="40" y="120"/>
                    <a:pt x="40" y="119"/>
                  </a:cubicBezTo>
                  <a:cubicBezTo>
                    <a:pt x="37" y="118"/>
                    <a:pt x="33" y="117"/>
                    <a:pt x="30" y="115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30" y="115"/>
                    <a:pt x="29" y="115"/>
                    <a:pt x="29" y="114"/>
                  </a:cubicBezTo>
                  <a:cubicBezTo>
                    <a:pt x="28" y="113"/>
                    <a:pt x="27" y="112"/>
                    <a:pt x="26" y="111"/>
                  </a:cubicBezTo>
                  <a:cubicBezTo>
                    <a:pt x="26" y="112"/>
                    <a:pt x="25" y="112"/>
                    <a:pt x="25" y="112"/>
                  </a:cubicBezTo>
                  <a:cubicBezTo>
                    <a:pt x="24" y="113"/>
                    <a:pt x="24" y="112"/>
                    <a:pt x="24" y="111"/>
                  </a:cubicBezTo>
                  <a:cubicBezTo>
                    <a:pt x="24" y="111"/>
                    <a:pt x="24" y="111"/>
                    <a:pt x="25" y="111"/>
                  </a:cubicBezTo>
                  <a:cubicBezTo>
                    <a:pt x="24" y="110"/>
                    <a:pt x="24" y="110"/>
                    <a:pt x="24" y="110"/>
                  </a:cubicBezTo>
                  <a:cubicBezTo>
                    <a:pt x="22" y="109"/>
                    <a:pt x="21" y="107"/>
                    <a:pt x="19" y="105"/>
                  </a:cubicBezTo>
                  <a:cubicBezTo>
                    <a:pt x="19" y="105"/>
                    <a:pt x="18" y="106"/>
                    <a:pt x="18" y="106"/>
                  </a:cubicBezTo>
                  <a:cubicBezTo>
                    <a:pt x="17" y="106"/>
                    <a:pt x="17" y="106"/>
                    <a:pt x="17" y="105"/>
                  </a:cubicBezTo>
                  <a:cubicBezTo>
                    <a:pt x="17" y="105"/>
                    <a:pt x="18" y="104"/>
                    <a:pt x="18" y="104"/>
                  </a:cubicBezTo>
                  <a:cubicBezTo>
                    <a:pt x="17" y="102"/>
                    <a:pt x="15" y="100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3" y="99"/>
                    <a:pt x="12" y="98"/>
                    <a:pt x="13" y="97"/>
                  </a:cubicBezTo>
                  <a:cubicBezTo>
                    <a:pt x="13" y="97"/>
                    <a:pt x="13" y="97"/>
                    <a:pt x="13" y="96"/>
                  </a:cubicBezTo>
                  <a:cubicBezTo>
                    <a:pt x="13" y="95"/>
                    <a:pt x="12" y="94"/>
                    <a:pt x="12" y="93"/>
                  </a:cubicBezTo>
                  <a:cubicBezTo>
                    <a:pt x="11" y="94"/>
                    <a:pt x="11" y="94"/>
                    <a:pt x="10" y="95"/>
                  </a:cubicBezTo>
                  <a:cubicBezTo>
                    <a:pt x="10" y="95"/>
                    <a:pt x="9" y="95"/>
                    <a:pt x="9" y="94"/>
                  </a:cubicBezTo>
                  <a:cubicBezTo>
                    <a:pt x="10" y="93"/>
                    <a:pt x="10" y="92"/>
                    <a:pt x="11" y="91"/>
                  </a:cubicBezTo>
                  <a:cubicBezTo>
                    <a:pt x="9" y="87"/>
                    <a:pt x="8" y="83"/>
                    <a:pt x="7" y="79"/>
                  </a:cubicBezTo>
                  <a:cubicBezTo>
                    <a:pt x="7" y="79"/>
                    <a:pt x="6" y="80"/>
                    <a:pt x="6" y="80"/>
                  </a:cubicBezTo>
                  <a:cubicBezTo>
                    <a:pt x="5" y="80"/>
                    <a:pt x="5" y="80"/>
                    <a:pt x="5" y="79"/>
                  </a:cubicBezTo>
                  <a:cubicBezTo>
                    <a:pt x="5" y="78"/>
                    <a:pt x="6" y="77"/>
                    <a:pt x="7" y="75"/>
                  </a:cubicBezTo>
                  <a:cubicBezTo>
                    <a:pt x="7" y="74"/>
                    <a:pt x="6" y="73"/>
                    <a:pt x="6" y="72"/>
                  </a:cubicBezTo>
                  <a:cubicBezTo>
                    <a:pt x="6" y="73"/>
                    <a:pt x="5" y="73"/>
                    <a:pt x="4" y="74"/>
                  </a:cubicBezTo>
                  <a:cubicBezTo>
                    <a:pt x="4" y="74"/>
                    <a:pt x="3" y="74"/>
                    <a:pt x="3" y="73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5" y="65"/>
                    <a:pt x="6" y="63"/>
                    <a:pt x="6" y="61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3" y="63"/>
                    <a:pt x="1" y="62"/>
                    <a:pt x="0" y="60"/>
                  </a:cubicBezTo>
                  <a:cubicBezTo>
                    <a:pt x="0" y="62"/>
                    <a:pt x="0" y="63"/>
                    <a:pt x="0" y="64"/>
                  </a:cubicBezTo>
                  <a:cubicBezTo>
                    <a:pt x="1" y="82"/>
                    <a:pt x="7" y="99"/>
                    <a:pt x="19" y="112"/>
                  </a:cubicBezTo>
                  <a:cubicBezTo>
                    <a:pt x="33" y="127"/>
                    <a:pt x="57" y="131"/>
                    <a:pt x="76" y="130"/>
                  </a:cubicBezTo>
                  <a:cubicBezTo>
                    <a:pt x="94" y="130"/>
                    <a:pt x="113" y="123"/>
                    <a:pt x="127" y="111"/>
                  </a:cubicBezTo>
                  <a:cubicBezTo>
                    <a:pt x="139" y="100"/>
                    <a:pt x="144" y="85"/>
                    <a:pt x="146" y="70"/>
                  </a:cubicBezTo>
                  <a:cubicBezTo>
                    <a:pt x="150" y="36"/>
                    <a:pt x="128" y="1"/>
                    <a:pt x="92" y="0"/>
                  </a:cubicBezTo>
                  <a:cubicBezTo>
                    <a:pt x="91" y="0"/>
                    <a:pt x="90" y="0"/>
                    <a:pt x="90" y="0"/>
                  </a:cubicBezTo>
                  <a:cubicBezTo>
                    <a:pt x="87" y="1"/>
                    <a:pt x="87" y="3"/>
                    <a:pt x="87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3" name="Freeform 4165"/>
            <p:cNvSpPr/>
            <p:nvPr/>
          </p:nvSpPr>
          <p:spPr bwMode="auto">
            <a:xfrm>
              <a:off x="7564853" y="873325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3 w 5"/>
                <a:gd name="T5" fmla="*/ 2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1"/>
                    <a:pt x="3" y="2"/>
                    <a:pt x="0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4" y="2"/>
                    <a:pt x="5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4" name="Freeform 4166"/>
            <p:cNvSpPr/>
            <p:nvPr/>
          </p:nvSpPr>
          <p:spPr bwMode="auto">
            <a:xfrm>
              <a:off x="7379239" y="857358"/>
              <a:ext cx="4990" cy="3992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1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5" name="Freeform 4167"/>
            <p:cNvSpPr/>
            <p:nvPr/>
          </p:nvSpPr>
          <p:spPr bwMode="auto">
            <a:xfrm>
              <a:off x="7454084" y="862348"/>
              <a:ext cx="11975" cy="10977"/>
            </a:xfrm>
            <a:custGeom>
              <a:avLst/>
              <a:gdLst>
                <a:gd name="T0" fmla="*/ 0 w 7"/>
                <a:gd name="T1" fmla="*/ 6 h 6"/>
                <a:gd name="T2" fmla="*/ 2 w 7"/>
                <a:gd name="T3" fmla="*/ 6 h 6"/>
                <a:gd name="T4" fmla="*/ 0 w 7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6"/>
                    <a:pt x="1" y="6"/>
                    <a:pt x="2" y="6"/>
                  </a:cubicBezTo>
                  <a:cubicBezTo>
                    <a:pt x="7" y="0"/>
                    <a:pt x="3" y="5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6" name="Freeform 4168"/>
            <p:cNvSpPr/>
            <p:nvPr/>
          </p:nvSpPr>
          <p:spPr bwMode="auto">
            <a:xfrm>
              <a:off x="7353293" y="848377"/>
              <a:ext cx="251477" cy="31934"/>
            </a:xfrm>
            <a:custGeom>
              <a:avLst/>
              <a:gdLst>
                <a:gd name="T0" fmla="*/ 5 w 145"/>
                <a:gd name="T1" fmla="*/ 12 h 18"/>
                <a:gd name="T2" fmla="*/ 6 w 145"/>
                <a:gd name="T3" fmla="*/ 12 h 18"/>
                <a:gd name="T4" fmla="*/ 13 w 145"/>
                <a:gd name="T5" fmla="*/ 8 h 18"/>
                <a:gd name="T6" fmla="*/ 19 w 145"/>
                <a:gd name="T7" fmla="*/ 3 h 18"/>
                <a:gd name="T8" fmla="*/ 20 w 145"/>
                <a:gd name="T9" fmla="*/ 4 h 18"/>
                <a:gd name="T10" fmla="*/ 18 w 145"/>
                <a:gd name="T11" fmla="*/ 7 h 18"/>
                <a:gd name="T12" fmla="*/ 24 w 145"/>
                <a:gd name="T13" fmla="*/ 7 h 18"/>
                <a:gd name="T14" fmla="*/ 24 w 145"/>
                <a:gd name="T15" fmla="*/ 7 h 18"/>
                <a:gd name="T16" fmla="*/ 25 w 145"/>
                <a:gd name="T17" fmla="*/ 7 h 18"/>
                <a:gd name="T18" fmla="*/ 39 w 145"/>
                <a:gd name="T19" fmla="*/ 9 h 18"/>
                <a:gd name="T20" fmla="*/ 40 w 145"/>
                <a:gd name="T21" fmla="*/ 9 h 18"/>
                <a:gd name="T22" fmla="*/ 40 w 145"/>
                <a:gd name="T23" fmla="*/ 9 h 18"/>
                <a:gd name="T24" fmla="*/ 41 w 145"/>
                <a:gd name="T25" fmla="*/ 9 h 18"/>
                <a:gd name="T26" fmla="*/ 47 w 145"/>
                <a:gd name="T27" fmla="*/ 12 h 18"/>
                <a:gd name="T28" fmla="*/ 48 w 145"/>
                <a:gd name="T29" fmla="*/ 12 h 18"/>
                <a:gd name="T30" fmla="*/ 55 w 145"/>
                <a:gd name="T31" fmla="*/ 14 h 18"/>
                <a:gd name="T32" fmla="*/ 56 w 145"/>
                <a:gd name="T33" fmla="*/ 14 h 18"/>
                <a:gd name="T34" fmla="*/ 64 w 145"/>
                <a:gd name="T35" fmla="*/ 9 h 18"/>
                <a:gd name="T36" fmla="*/ 65 w 145"/>
                <a:gd name="T37" fmla="*/ 10 h 18"/>
                <a:gd name="T38" fmla="*/ 62 w 145"/>
                <a:gd name="T39" fmla="*/ 14 h 18"/>
                <a:gd name="T40" fmla="*/ 71 w 145"/>
                <a:gd name="T41" fmla="*/ 11 h 18"/>
                <a:gd name="T42" fmla="*/ 91 w 145"/>
                <a:gd name="T43" fmla="*/ 8 h 18"/>
                <a:gd name="T44" fmla="*/ 92 w 145"/>
                <a:gd name="T45" fmla="*/ 7 h 18"/>
                <a:gd name="T46" fmla="*/ 93 w 145"/>
                <a:gd name="T47" fmla="*/ 8 h 18"/>
                <a:gd name="T48" fmla="*/ 95 w 145"/>
                <a:gd name="T49" fmla="*/ 8 h 18"/>
                <a:gd name="T50" fmla="*/ 97 w 145"/>
                <a:gd name="T51" fmla="*/ 9 h 18"/>
                <a:gd name="T52" fmla="*/ 98 w 145"/>
                <a:gd name="T53" fmla="*/ 8 h 18"/>
                <a:gd name="T54" fmla="*/ 99 w 145"/>
                <a:gd name="T55" fmla="*/ 9 h 18"/>
                <a:gd name="T56" fmla="*/ 113 w 145"/>
                <a:gd name="T57" fmla="*/ 17 h 18"/>
                <a:gd name="T58" fmla="*/ 116 w 145"/>
                <a:gd name="T59" fmla="*/ 14 h 18"/>
                <a:gd name="T60" fmla="*/ 117 w 145"/>
                <a:gd name="T61" fmla="*/ 15 h 18"/>
                <a:gd name="T62" fmla="*/ 115 w 145"/>
                <a:gd name="T63" fmla="*/ 18 h 18"/>
                <a:gd name="T64" fmla="*/ 118 w 145"/>
                <a:gd name="T65" fmla="*/ 18 h 18"/>
                <a:gd name="T66" fmla="*/ 129 w 145"/>
                <a:gd name="T67" fmla="*/ 12 h 18"/>
                <a:gd name="T68" fmla="*/ 130 w 145"/>
                <a:gd name="T69" fmla="*/ 13 h 18"/>
                <a:gd name="T70" fmla="*/ 128 w 145"/>
                <a:gd name="T71" fmla="*/ 15 h 18"/>
                <a:gd name="T72" fmla="*/ 141 w 145"/>
                <a:gd name="T73" fmla="*/ 13 h 18"/>
                <a:gd name="T74" fmla="*/ 141 w 145"/>
                <a:gd name="T75" fmla="*/ 13 h 18"/>
                <a:gd name="T76" fmla="*/ 142 w 145"/>
                <a:gd name="T77" fmla="*/ 8 h 18"/>
                <a:gd name="T78" fmla="*/ 141 w 145"/>
                <a:gd name="T79" fmla="*/ 8 h 18"/>
                <a:gd name="T80" fmla="*/ 130 w 145"/>
                <a:gd name="T81" fmla="*/ 9 h 18"/>
                <a:gd name="T82" fmla="*/ 107 w 145"/>
                <a:gd name="T83" fmla="*/ 7 h 18"/>
                <a:gd name="T84" fmla="*/ 69 w 145"/>
                <a:gd name="T85" fmla="*/ 6 h 18"/>
                <a:gd name="T86" fmla="*/ 45 w 145"/>
                <a:gd name="T87" fmla="*/ 6 h 18"/>
                <a:gd name="T88" fmla="*/ 29 w 145"/>
                <a:gd name="T89" fmla="*/ 2 h 18"/>
                <a:gd name="T90" fmla="*/ 7 w 145"/>
                <a:gd name="T91" fmla="*/ 5 h 18"/>
                <a:gd name="T92" fmla="*/ 1 w 145"/>
                <a:gd name="T93" fmla="*/ 9 h 18"/>
                <a:gd name="T94" fmla="*/ 1 w 145"/>
                <a:gd name="T95" fmla="*/ 10 h 18"/>
                <a:gd name="T96" fmla="*/ 0 w 145"/>
                <a:gd name="T97" fmla="*/ 11 h 18"/>
                <a:gd name="T98" fmla="*/ 5 w 145"/>
                <a:gd name="T9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" h="18">
                  <a:moveTo>
                    <a:pt x="5" y="12"/>
                  </a:moveTo>
                  <a:cubicBezTo>
                    <a:pt x="5" y="12"/>
                    <a:pt x="5" y="12"/>
                    <a:pt x="6" y="12"/>
                  </a:cubicBezTo>
                  <a:cubicBezTo>
                    <a:pt x="8" y="10"/>
                    <a:pt x="10" y="9"/>
                    <a:pt x="13" y="8"/>
                  </a:cubicBezTo>
                  <a:cubicBezTo>
                    <a:pt x="15" y="6"/>
                    <a:pt x="17" y="5"/>
                    <a:pt x="19" y="3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5"/>
                    <a:pt x="19" y="6"/>
                    <a:pt x="18" y="7"/>
                  </a:cubicBezTo>
                  <a:cubicBezTo>
                    <a:pt x="20" y="7"/>
                    <a:pt x="22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30" y="7"/>
                    <a:pt x="35" y="8"/>
                    <a:pt x="39" y="9"/>
                  </a:cubicBezTo>
                  <a:cubicBezTo>
                    <a:pt x="39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9"/>
                    <a:pt x="41" y="9"/>
                  </a:cubicBezTo>
                  <a:cubicBezTo>
                    <a:pt x="43" y="10"/>
                    <a:pt x="45" y="11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50" y="13"/>
                    <a:pt x="52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9" y="12"/>
                    <a:pt x="61" y="11"/>
                    <a:pt x="64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4" y="11"/>
                    <a:pt x="63" y="13"/>
                    <a:pt x="62" y="14"/>
                  </a:cubicBezTo>
                  <a:cubicBezTo>
                    <a:pt x="65" y="13"/>
                    <a:pt x="68" y="12"/>
                    <a:pt x="71" y="11"/>
                  </a:cubicBezTo>
                  <a:cubicBezTo>
                    <a:pt x="77" y="9"/>
                    <a:pt x="84" y="7"/>
                    <a:pt x="91" y="8"/>
                  </a:cubicBezTo>
                  <a:cubicBezTo>
                    <a:pt x="92" y="8"/>
                    <a:pt x="92" y="8"/>
                    <a:pt x="92" y="7"/>
                  </a:cubicBezTo>
                  <a:cubicBezTo>
                    <a:pt x="92" y="7"/>
                    <a:pt x="93" y="7"/>
                    <a:pt x="93" y="8"/>
                  </a:cubicBezTo>
                  <a:cubicBezTo>
                    <a:pt x="93" y="8"/>
                    <a:pt x="94" y="8"/>
                    <a:pt x="95" y="8"/>
                  </a:cubicBezTo>
                  <a:cubicBezTo>
                    <a:pt x="96" y="8"/>
                    <a:pt x="97" y="8"/>
                    <a:pt x="97" y="9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8" y="8"/>
                    <a:pt x="99" y="9"/>
                    <a:pt x="99" y="9"/>
                  </a:cubicBezTo>
                  <a:cubicBezTo>
                    <a:pt x="104" y="11"/>
                    <a:pt x="108" y="14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5"/>
                    <a:pt x="117" y="15"/>
                  </a:cubicBezTo>
                  <a:cubicBezTo>
                    <a:pt x="116" y="16"/>
                    <a:pt x="116" y="17"/>
                    <a:pt x="115" y="18"/>
                  </a:cubicBezTo>
                  <a:cubicBezTo>
                    <a:pt x="116" y="18"/>
                    <a:pt x="117" y="18"/>
                    <a:pt x="118" y="18"/>
                  </a:cubicBezTo>
                  <a:cubicBezTo>
                    <a:pt x="122" y="15"/>
                    <a:pt x="125" y="13"/>
                    <a:pt x="129" y="12"/>
                  </a:cubicBezTo>
                  <a:cubicBezTo>
                    <a:pt x="130" y="11"/>
                    <a:pt x="130" y="12"/>
                    <a:pt x="130" y="13"/>
                  </a:cubicBezTo>
                  <a:cubicBezTo>
                    <a:pt x="129" y="14"/>
                    <a:pt x="128" y="15"/>
                    <a:pt x="128" y="15"/>
                  </a:cubicBezTo>
                  <a:cubicBezTo>
                    <a:pt x="132" y="14"/>
                    <a:pt x="136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44" y="14"/>
                    <a:pt x="145" y="9"/>
                    <a:pt x="142" y="8"/>
                  </a:cubicBezTo>
                  <a:cubicBezTo>
                    <a:pt x="142" y="8"/>
                    <a:pt x="141" y="8"/>
                    <a:pt x="141" y="8"/>
                  </a:cubicBezTo>
                  <a:cubicBezTo>
                    <a:pt x="137" y="7"/>
                    <a:pt x="134" y="8"/>
                    <a:pt x="130" y="9"/>
                  </a:cubicBezTo>
                  <a:cubicBezTo>
                    <a:pt x="121" y="14"/>
                    <a:pt x="116" y="13"/>
                    <a:pt x="107" y="7"/>
                  </a:cubicBezTo>
                  <a:cubicBezTo>
                    <a:pt x="96" y="0"/>
                    <a:pt x="82" y="2"/>
                    <a:pt x="69" y="6"/>
                  </a:cubicBezTo>
                  <a:cubicBezTo>
                    <a:pt x="60" y="9"/>
                    <a:pt x="54" y="9"/>
                    <a:pt x="45" y="6"/>
                  </a:cubicBezTo>
                  <a:cubicBezTo>
                    <a:pt x="40" y="4"/>
                    <a:pt x="35" y="3"/>
                    <a:pt x="29" y="2"/>
                  </a:cubicBezTo>
                  <a:cubicBezTo>
                    <a:pt x="22" y="1"/>
                    <a:pt x="13" y="1"/>
                    <a:pt x="7" y="5"/>
                  </a:cubicBezTo>
                  <a:cubicBezTo>
                    <a:pt x="5" y="6"/>
                    <a:pt x="3" y="7"/>
                    <a:pt x="1" y="9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1" y="13"/>
                    <a:pt x="3" y="14"/>
                    <a:pt x="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7" name="Freeform 4169"/>
            <p:cNvSpPr/>
            <p:nvPr/>
          </p:nvSpPr>
          <p:spPr bwMode="auto">
            <a:xfrm>
              <a:off x="7358283" y="854365"/>
              <a:ext cx="239501" cy="127734"/>
            </a:xfrm>
            <a:custGeom>
              <a:avLst/>
              <a:gdLst>
                <a:gd name="T0" fmla="*/ 137 w 138"/>
                <a:gd name="T1" fmla="*/ 24 h 74"/>
                <a:gd name="T2" fmla="*/ 84 w 138"/>
                <a:gd name="T3" fmla="*/ 69 h 74"/>
                <a:gd name="T4" fmla="*/ 136 w 138"/>
                <a:gd name="T5" fmla="*/ 16 h 74"/>
                <a:gd name="T6" fmla="*/ 103 w 138"/>
                <a:gd name="T7" fmla="*/ 41 h 74"/>
                <a:gd name="T8" fmla="*/ 77 w 138"/>
                <a:gd name="T9" fmla="*/ 58 h 74"/>
                <a:gd name="T10" fmla="*/ 97 w 138"/>
                <a:gd name="T11" fmla="*/ 39 h 74"/>
                <a:gd name="T12" fmla="*/ 115 w 138"/>
                <a:gd name="T13" fmla="*/ 15 h 74"/>
                <a:gd name="T14" fmla="*/ 112 w 138"/>
                <a:gd name="T15" fmla="*/ 15 h 74"/>
                <a:gd name="T16" fmla="*/ 79 w 138"/>
                <a:gd name="T17" fmla="*/ 37 h 74"/>
                <a:gd name="T18" fmla="*/ 103 w 138"/>
                <a:gd name="T19" fmla="*/ 10 h 74"/>
                <a:gd name="T20" fmla="*/ 45 w 138"/>
                <a:gd name="T21" fmla="*/ 50 h 74"/>
                <a:gd name="T22" fmla="*/ 95 w 138"/>
                <a:gd name="T23" fmla="*/ 5 h 74"/>
                <a:gd name="T24" fmla="*/ 90 w 138"/>
                <a:gd name="T25" fmla="*/ 5 h 74"/>
                <a:gd name="T26" fmla="*/ 28 w 138"/>
                <a:gd name="T27" fmla="*/ 53 h 74"/>
                <a:gd name="T28" fmla="*/ 78 w 138"/>
                <a:gd name="T29" fmla="*/ 7 h 74"/>
                <a:gd name="T30" fmla="*/ 23 w 138"/>
                <a:gd name="T31" fmla="*/ 43 h 74"/>
                <a:gd name="T32" fmla="*/ 61 w 138"/>
                <a:gd name="T33" fmla="*/ 6 h 74"/>
                <a:gd name="T34" fmla="*/ 17 w 138"/>
                <a:gd name="T35" fmla="*/ 40 h 74"/>
                <a:gd name="T36" fmla="*/ 44 w 138"/>
                <a:gd name="T37" fmla="*/ 9 h 74"/>
                <a:gd name="T38" fmla="*/ 38 w 138"/>
                <a:gd name="T39" fmla="*/ 7 h 74"/>
                <a:gd name="T40" fmla="*/ 24 w 138"/>
                <a:gd name="T41" fmla="*/ 17 h 74"/>
                <a:gd name="T42" fmla="*/ 30 w 138"/>
                <a:gd name="T43" fmla="*/ 6 h 74"/>
                <a:gd name="T44" fmla="*/ 12 w 138"/>
                <a:gd name="T45" fmla="*/ 15 h 74"/>
                <a:gd name="T46" fmla="*/ 21 w 138"/>
                <a:gd name="T47" fmla="*/ 4 h 74"/>
                <a:gd name="T48" fmla="*/ 17 w 138"/>
                <a:gd name="T49" fmla="*/ 1 h 74"/>
                <a:gd name="T50" fmla="*/ 4 w 138"/>
                <a:gd name="T51" fmla="*/ 12 h 74"/>
                <a:gd name="T52" fmla="*/ 13 w 138"/>
                <a:gd name="T53" fmla="*/ 4 h 74"/>
                <a:gd name="T54" fmla="*/ 1 w 138"/>
                <a:gd name="T55" fmla="*/ 22 h 74"/>
                <a:gd name="T56" fmla="*/ 17 w 138"/>
                <a:gd name="T57" fmla="*/ 9 h 74"/>
                <a:gd name="T58" fmla="*/ 4 w 138"/>
                <a:gd name="T59" fmla="*/ 27 h 74"/>
                <a:gd name="T60" fmla="*/ 6 w 138"/>
                <a:gd name="T61" fmla="*/ 33 h 74"/>
                <a:gd name="T62" fmla="*/ 34 w 138"/>
                <a:gd name="T63" fmla="*/ 11 h 74"/>
                <a:gd name="T64" fmla="*/ 9 w 138"/>
                <a:gd name="T65" fmla="*/ 41 h 74"/>
                <a:gd name="T66" fmla="*/ 23 w 138"/>
                <a:gd name="T67" fmla="*/ 33 h 74"/>
                <a:gd name="T68" fmla="*/ 11 w 138"/>
                <a:gd name="T69" fmla="*/ 46 h 74"/>
                <a:gd name="T70" fmla="*/ 55 w 138"/>
                <a:gd name="T71" fmla="*/ 11 h 74"/>
                <a:gd name="T72" fmla="*/ 14 w 138"/>
                <a:gd name="T73" fmla="*/ 53 h 74"/>
                <a:gd name="T74" fmla="*/ 74 w 138"/>
                <a:gd name="T75" fmla="*/ 8 h 74"/>
                <a:gd name="T76" fmla="*/ 21 w 138"/>
                <a:gd name="T77" fmla="*/ 59 h 74"/>
                <a:gd name="T78" fmla="*/ 74 w 138"/>
                <a:gd name="T79" fmla="*/ 16 h 74"/>
                <a:gd name="T80" fmla="*/ 26 w 138"/>
                <a:gd name="T81" fmla="*/ 62 h 74"/>
                <a:gd name="T82" fmla="*/ 59 w 138"/>
                <a:gd name="T83" fmla="*/ 33 h 74"/>
                <a:gd name="T84" fmla="*/ 31 w 138"/>
                <a:gd name="T85" fmla="*/ 64 h 74"/>
                <a:gd name="T86" fmla="*/ 85 w 138"/>
                <a:gd name="T87" fmla="*/ 25 h 74"/>
                <a:gd name="T88" fmla="*/ 37 w 138"/>
                <a:gd name="T89" fmla="*/ 68 h 74"/>
                <a:gd name="T90" fmla="*/ 95 w 138"/>
                <a:gd name="T91" fmla="*/ 27 h 74"/>
                <a:gd name="T92" fmla="*/ 61 w 138"/>
                <a:gd name="T93" fmla="*/ 60 h 74"/>
                <a:gd name="T94" fmla="*/ 49 w 138"/>
                <a:gd name="T95" fmla="*/ 71 h 74"/>
                <a:gd name="T96" fmla="*/ 58 w 138"/>
                <a:gd name="T97" fmla="*/ 65 h 74"/>
                <a:gd name="T98" fmla="*/ 119 w 138"/>
                <a:gd name="T99" fmla="*/ 14 h 74"/>
                <a:gd name="T100" fmla="*/ 59 w 138"/>
                <a:gd name="T101" fmla="*/ 72 h 74"/>
                <a:gd name="T102" fmla="*/ 68 w 138"/>
                <a:gd name="T103" fmla="*/ 72 h 74"/>
                <a:gd name="T104" fmla="*/ 111 w 138"/>
                <a:gd name="T105" fmla="*/ 41 h 74"/>
                <a:gd name="T106" fmla="*/ 134 w 138"/>
                <a:gd name="T107" fmla="*/ 27 h 74"/>
                <a:gd name="T108" fmla="*/ 95 w 138"/>
                <a:gd name="T109" fmla="*/ 67 h 74"/>
                <a:gd name="T110" fmla="*/ 132 w 138"/>
                <a:gd name="T111" fmla="*/ 39 h 74"/>
                <a:gd name="T112" fmla="*/ 107 w 138"/>
                <a:gd name="T113" fmla="*/ 65 h 74"/>
                <a:gd name="T114" fmla="*/ 137 w 138"/>
                <a:gd name="T115" fmla="*/ 34 h 74"/>
                <a:gd name="T116" fmla="*/ 105 w 138"/>
                <a:gd name="T117" fmla="*/ 6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8" h="74">
                  <a:moveTo>
                    <a:pt x="105" y="60"/>
                  </a:moveTo>
                  <a:cubicBezTo>
                    <a:pt x="103" y="61"/>
                    <a:pt x="93" y="69"/>
                    <a:pt x="99" y="62"/>
                  </a:cubicBezTo>
                  <a:cubicBezTo>
                    <a:pt x="106" y="55"/>
                    <a:pt x="114" y="47"/>
                    <a:pt x="121" y="41"/>
                  </a:cubicBezTo>
                  <a:cubicBezTo>
                    <a:pt x="127" y="36"/>
                    <a:pt x="134" y="32"/>
                    <a:pt x="137" y="24"/>
                  </a:cubicBezTo>
                  <a:cubicBezTo>
                    <a:pt x="137" y="24"/>
                    <a:pt x="136" y="23"/>
                    <a:pt x="136" y="24"/>
                  </a:cubicBezTo>
                  <a:cubicBezTo>
                    <a:pt x="128" y="31"/>
                    <a:pt x="119" y="37"/>
                    <a:pt x="111" y="45"/>
                  </a:cubicBezTo>
                  <a:cubicBezTo>
                    <a:pt x="106" y="49"/>
                    <a:pt x="102" y="53"/>
                    <a:pt x="97" y="57"/>
                  </a:cubicBezTo>
                  <a:cubicBezTo>
                    <a:pt x="93" y="61"/>
                    <a:pt x="86" y="67"/>
                    <a:pt x="84" y="69"/>
                  </a:cubicBezTo>
                  <a:cubicBezTo>
                    <a:pt x="101" y="53"/>
                    <a:pt x="118" y="37"/>
                    <a:pt x="134" y="20"/>
                  </a:cubicBezTo>
                  <a:cubicBezTo>
                    <a:pt x="135" y="20"/>
                    <a:pt x="135" y="20"/>
                    <a:pt x="135" y="19"/>
                  </a:cubicBezTo>
                  <a:cubicBezTo>
                    <a:pt x="136" y="18"/>
                    <a:pt x="137" y="18"/>
                    <a:pt x="137" y="17"/>
                  </a:cubicBezTo>
                  <a:cubicBezTo>
                    <a:pt x="138" y="16"/>
                    <a:pt x="137" y="15"/>
                    <a:pt x="136" y="16"/>
                  </a:cubicBezTo>
                  <a:cubicBezTo>
                    <a:pt x="125" y="25"/>
                    <a:pt x="114" y="35"/>
                    <a:pt x="102" y="45"/>
                  </a:cubicBezTo>
                  <a:cubicBezTo>
                    <a:pt x="97" y="50"/>
                    <a:pt x="91" y="54"/>
                    <a:pt x="86" y="59"/>
                  </a:cubicBezTo>
                  <a:cubicBezTo>
                    <a:pt x="82" y="62"/>
                    <a:pt x="79" y="64"/>
                    <a:pt x="76" y="66"/>
                  </a:cubicBezTo>
                  <a:cubicBezTo>
                    <a:pt x="85" y="58"/>
                    <a:pt x="94" y="50"/>
                    <a:pt x="103" y="41"/>
                  </a:cubicBezTo>
                  <a:cubicBezTo>
                    <a:pt x="113" y="32"/>
                    <a:pt x="124" y="23"/>
                    <a:pt x="133" y="12"/>
                  </a:cubicBezTo>
                  <a:cubicBezTo>
                    <a:pt x="134" y="12"/>
                    <a:pt x="133" y="11"/>
                    <a:pt x="132" y="11"/>
                  </a:cubicBezTo>
                  <a:cubicBezTo>
                    <a:pt x="121" y="22"/>
                    <a:pt x="109" y="32"/>
                    <a:pt x="97" y="41"/>
                  </a:cubicBezTo>
                  <a:cubicBezTo>
                    <a:pt x="91" y="47"/>
                    <a:pt x="84" y="52"/>
                    <a:pt x="77" y="58"/>
                  </a:cubicBezTo>
                  <a:cubicBezTo>
                    <a:pt x="73" y="60"/>
                    <a:pt x="70" y="63"/>
                    <a:pt x="66" y="65"/>
                  </a:cubicBezTo>
                  <a:cubicBezTo>
                    <a:pt x="65" y="66"/>
                    <a:pt x="63" y="68"/>
                    <a:pt x="62" y="69"/>
                  </a:cubicBezTo>
                  <a:cubicBezTo>
                    <a:pt x="62" y="69"/>
                    <a:pt x="63" y="69"/>
                    <a:pt x="63" y="68"/>
                  </a:cubicBezTo>
                  <a:cubicBezTo>
                    <a:pt x="74" y="58"/>
                    <a:pt x="86" y="49"/>
                    <a:pt x="97" y="39"/>
                  </a:cubicBezTo>
                  <a:cubicBezTo>
                    <a:pt x="106" y="30"/>
                    <a:pt x="116" y="22"/>
                    <a:pt x="125" y="12"/>
                  </a:cubicBezTo>
                  <a:cubicBezTo>
                    <a:pt x="125" y="12"/>
                    <a:pt x="126" y="11"/>
                    <a:pt x="127" y="10"/>
                  </a:cubicBezTo>
                  <a:cubicBezTo>
                    <a:pt x="127" y="9"/>
                    <a:pt x="127" y="8"/>
                    <a:pt x="126" y="9"/>
                  </a:cubicBezTo>
                  <a:cubicBezTo>
                    <a:pt x="122" y="10"/>
                    <a:pt x="119" y="12"/>
                    <a:pt x="115" y="15"/>
                  </a:cubicBezTo>
                  <a:cubicBezTo>
                    <a:pt x="108" y="21"/>
                    <a:pt x="102" y="28"/>
                    <a:pt x="95" y="33"/>
                  </a:cubicBezTo>
                  <a:cubicBezTo>
                    <a:pt x="85" y="41"/>
                    <a:pt x="75" y="50"/>
                    <a:pt x="65" y="58"/>
                  </a:cubicBezTo>
                  <a:cubicBezTo>
                    <a:pt x="71" y="52"/>
                    <a:pt x="76" y="46"/>
                    <a:pt x="83" y="41"/>
                  </a:cubicBezTo>
                  <a:cubicBezTo>
                    <a:pt x="93" y="33"/>
                    <a:pt x="104" y="25"/>
                    <a:pt x="112" y="15"/>
                  </a:cubicBezTo>
                  <a:cubicBezTo>
                    <a:pt x="113" y="14"/>
                    <a:pt x="113" y="13"/>
                    <a:pt x="114" y="12"/>
                  </a:cubicBezTo>
                  <a:cubicBezTo>
                    <a:pt x="114" y="12"/>
                    <a:pt x="114" y="11"/>
                    <a:pt x="113" y="11"/>
                  </a:cubicBezTo>
                  <a:cubicBezTo>
                    <a:pt x="112" y="12"/>
                    <a:pt x="111" y="13"/>
                    <a:pt x="110" y="14"/>
                  </a:cubicBezTo>
                  <a:cubicBezTo>
                    <a:pt x="99" y="21"/>
                    <a:pt x="90" y="30"/>
                    <a:pt x="79" y="37"/>
                  </a:cubicBezTo>
                  <a:cubicBezTo>
                    <a:pt x="71" y="42"/>
                    <a:pt x="63" y="48"/>
                    <a:pt x="56" y="53"/>
                  </a:cubicBezTo>
                  <a:cubicBezTo>
                    <a:pt x="59" y="50"/>
                    <a:pt x="63" y="46"/>
                    <a:pt x="66" y="43"/>
                  </a:cubicBezTo>
                  <a:cubicBezTo>
                    <a:pt x="78" y="31"/>
                    <a:pt x="91" y="2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92" y="15"/>
                    <a:pt x="83" y="24"/>
                    <a:pt x="73" y="32"/>
                  </a:cubicBezTo>
                  <a:cubicBezTo>
                    <a:pt x="61" y="41"/>
                    <a:pt x="49" y="51"/>
                    <a:pt x="36" y="60"/>
                  </a:cubicBezTo>
                  <a:cubicBezTo>
                    <a:pt x="30" y="64"/>
                    <a:pt x="36" y="59"/>
                    <a:pt x="37" y="58"/>
                  </a:cubicBezTo>
                  <a:cubicBezTo>
                    <a:pt x="39" y="55"/>
                    <a:pt x="42" y="53"/>
                    <a:pt x="45" y="50"/>
                  </a:cubicBezTo>
                  <a:cubicBezTo>
                    <a:pt x="50" y="46"/>
                    <a:pt x="55" y="42"/>
                    <a:pt x="60" y="37"/>
                  </a:cubicBezTo>
                  <a:cubicBezTo>
                    <a:pt x="72" y="27"/>
                    <a:pt x="84" y="17"/>
                    <a:pt x="96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6"/>
                    <a:pt x="95" y="5"/>
                    <a:pt x="95" y="5"/>
                  </a:cubicBezTo>
                  <a:cubicBezTo>
                    <a:pt x="95" y="5"/>
                    <a:pt x="95" y="5"/>
                    <a:pt x="94" y="6"/>
                  </a:cubicBezTo>
                  <a:cubicBezTo>
                    <a:pt x="85" y="11"/>
                    <a:pt x="77" y="17"/>
                    <a:pt x="68" y="23"/>
                  </a:cubicBezTo>
                  <a:cubicBezTo>
                    <a:pt x="71" y="21"/>
                    <a:pt x="73" y="19"/>
                    <a:pt x="76" y="17"/>
                  </a:cubicBezTo>
                  <a:cubicBezTo>
                    <a:pt x="81" y="13"/>
                    <a:pt x="86" y="10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4"/>
                    <a:pt x="89" y="4"/>
                    <a:pt x="89" y="4"/>
                  </a:cubicBezTo>
                  <a:cubicBezTo>
                    <a:pt x="89" y="5"/>
                    <a:pt x="89" y="5"/>
                    <a:pt x="88" y="5"/>
                  </a:cubicBezTo>
                  <a:cubicBezTo>
                    <a:pt x="67" y="19"/>
                    <a:pt x="48" y="36"/>
                    <a:pt x="28" y="53"/>
                  </a:cubicBezTo>
                  <a:cubicBezTo>
                    <a:pt x="28" y="53"/>
                    <a:pt x="28" y="54"/>
                    <a:pt x="27" y="54"/>
                  </a:cubicBezTo>
                  <a:cubicBezTo>
                    <a:pt x="28" y="53"/>
                    <a:pt x="29" y="52"/>
                    <a:pt x="30" y="51"/>
                  </a:cubicBezTo>
                  <a:cubicBezTo>
                    <a:pt x="35" y="45"/>
                    <a:pt x="40" y="40"/>
                    <a:pt x="45" y="35"/>
                  </a:cubicBezTo>
                  <a:cubicBezTo>
                    <a:pt x="55" y="26"/>
                    <a:pt x="66" y="16"/>
                    <a:pt x="78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54" y="14"/>
                    <a:pt x="39" y="35"/>
                    <a:pt x="20" y="49"/>
                  </a:cubicBezTo>
                  <a:cubicBezTo>
                    <a:pt x="20" y="49"/>
                    <a:pt x="17" y="51"/>
                    <a:pt x="16" y="52"/>
                  </a:cubicBezTo>
                  <a:cubicBezTo>
                    <a:pt x="18" y="48"/>
                    <a:pt x="21" y="46"/>
                    <a:pt x="23" y="43"/>
                  </a:cubicBezTo>
                  <a:cubicBezTo>
                    <a:pt x="28" y="38"/>
                    <a:pt x="33" y="34"/>
                    <a:pt x="38" y="30"/>
                  </a:cubicBezTo>
                  <a:cubicBezTo>
                    <a:pt x="45" y="24"/>
                    <a:pt x="53" y="18"/>
                    <a:pt x="59" y="11"/>
                  </a:cubicBezTo>
                  <a:cubicBezTo>
                    <a:pt x="60" y="10"/>
                    <a:pt x="61" y="8"/>
                    <a:pt x="62" y="7"/>
                  </a:cubicBezTo>
                  <a:cubicBezTo>
                    <a:pt x="62" y="6"/>
                    <a:pt x="62" y="6"/>
                    <a:pt x="61" y="6"/>
                  </a:cubicBezTo>
                  <a:cubicBezTo>
                    <a:pt x="58" y="8"/>
                    <a:pt x="56" y="9"/>
                    <a:pt x="53" y="11"/>
                  </a:cubicBezTo>
                  <a:cubicBezTo>
                    <a:pt x="41" y="20"/>
                    <a:pt x="30" y="32"/>
                    <a:pt x="17" y="41"/>
                  </a:cubicBezTo>
                  <a:cubicBezTo>
                    <a:pt x="15" y="42"/>
                    <a:pt x="14" y="43"/>
                    <a:pt x="12" y="44"/>
                  </a:cubicBezTo>
                  <a:cubicBezTo>
                    <a:pt x="14" y="43"/>
                    <a:pt x="15" y="41"/>
                    <a:pt x="17" y="40"/>
                  </a:cubicBezTo>
                  <a:cubicBezTo>
                    <a:pt x="20" y="37"/>
                    <a:pt x="23" y="35"/>
                    <a:pt x="26" y="32"/>
                  </a:cubicBezTo>
                  <a:cubicBezTo>
                    <a:pt x="33" y="25"/>
                    <a:pt x="39" y="17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31" y="17"/>
                    <a:pt x="20" y="30"/>
                    <a:pt x="9" y="40"/>
                  </a:cubicBezTo>
                  <a:cubicBezTo>
                    <a:pt x="13" y="36"/>
                    <a:pt x="19" y="29"/>
                    <a:pt x="24" y="23"/>
                  </a:cubicBezTo>
                  <a:cubicBezTo>
                    <a:pt x="29" y="18"/>
                    <a:pt x="34" y="13"/>
                    <a:pt x="38" y="7"/>
                  </a:cubicBezTo>
                  <a:cubicBezTo>
                    <a:pt x="38" y="7"/>
                    <a:pt x="38" y="7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9"/>
                    <a:pt x="28" y="13"/>
                    <a:pt x="24" y="17"/>
                  </a:cubicBezTo>
                  <a:cubicBezTo>
                    <a:pt x="22" y="20"/>
                    <a:pt x="19" y="22"/>
                    <a:pt x="17" y="25"/>
                  </a:cubicBezTo>
                  <a:cubicBezTo>
                    <a:pt x="14" y="27"/>
                    <a:pt x="10" y="30"/>
                    <a:pt x="9" y="32"/>
                  </a:cubicBezTo>
                  <a:cubicBezTo>
                    <a:pt x="12" y="26"/>
                    <a:pt x="16" y="21"/>
                    <a:pt x="21" y="17"/>
                  </a:cubicBezTo>
                  <a:cubicBezTo>
                    <a:pt x="25" y="14"/>
                    <a:pt x="28" y="11"/>
                    <a:pt x="30" y="6"/>
                  </a:cubicBezTo>
                  <a:cubicBezTo>
                    <a:pt x="30" y="5"/>
                    <a:pt x="29" y="5"/>
                    <a:pt x="29" y="5"/>
                  </a:cubicBezTo>
                  <a:cubicBezTo>
                    <a:pt x="21" y="9"/>
                    <a:pt x="14" y="16"/>
                    <a:pt x="8" y="23"/>
                  </a:cubicBezTo>
                  <a:cubicBezTo>
                    <a:pt x="4" y="26"/>
                    <a:pt x="5" y="24"/>
                    <a:pt x="7" y="20"/>
                  </a:cubicBezTo>
                  <a:cubicBezTo>
                    <a:pt x="9" y="18"/>
                    <a:pt x="11" y="17"/>
                    <a:pt x="12" y="15"/>
                  </a:cubicBezTo>
                  <a:cubicBezTo>
                    <a:pt x="16" y="12"/>
                    <a:pt x="19" y="9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3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5" y="7"/>
                    <a:pt x="10" y="11"/>
                    <a:pt x="6" y="16"/>
                  </a:cubicBezTo>
                  <a:cubicBezTo>
                    <a:pt x="7" y="14"/>
                    <a:pt x="8" y="13"/>
                    <a:pt x="9" y="11"/>
                  </a:cubicBezTo>
                  <a:cubicBezTo>
                    <a:pt x="11" y="9"/>
                    <a:pt x="13" y="7"/>
                    <a:pt x="15" y="4"/>
                  </a:cubicBezTo>
                  <a:cubicBezTo>
                    <a:pt x="16" y="3"/>
                    <a:pt x="16" y="2"/>
                    <a:pt x="17" y="1"/>
                  </a:cubicBezTo>
                  <a:cubicBezTo>
                    <a:pt x="17" y="0"/>
                    <a:pt x="17" y="0"/>
                    <a:pt x="16" y="0"/>
                  </a:cubicBezTo>
                  <a:cubicBezTo>
                    <a:pt x="14" y="2"/>
                    <a:pt x="12" y="3"/>
                    <a:pt x="10" y="5"/>
                  </a:cubicBezTo>
                  <a:cubicBezTo>
                    <a:pt x="8" y="7"/>
                    <a:pt x="5" y="9"/>
                    <a:pt x="3" y="11"/>
                  </a:cubicBezTo>
                  <a:cubicBezTo>
                    <a:pt x="2" y="12"/>
                    <a:pt x="3" y="13"/>
                    <a:pt x="4" y="12"/>
                  </a:cubicBezTo>
                  <a:cubicBezTo>
                    <a:pt x="6" y="10"/>
                    <a:pt x="8" y="8"/>
                    <a:pt x="10" y="6"/>
                  </a:cubicBezTo>
                  <a:cubicBezTo>
                    <a:pt x="11" y="6"/>
                    <a:pt x="12" y="5"/>
                    <a:pt x="12" y="4"/>
                  </a:cubicBezTo>
                  <a:cubicBezTo>
                    <a:pt x="13" y="4"/>
                    <a:pt x="14" y="3"/>
                    <a:pt x="15" y="2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2" y="6"/>
                    <a:pt x="11" y="7"/>
                    <a:pt x="10" y="8"/>
                  </a:cubicBezTo>
                  <a:cubicBezTo>
                    <a:pt x="8" y="12"/>
                    <a:pt x="5" y="14"/>
                    <a:pt x="3" y="18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2" y="21"/>
                    <a:pt x="3" y="21"/>
                    <a:pt x="3" y="20"/>
                  </a:cubicBezTo>
                  <a:cubicBezTo>
                    <a:pt x="6" y="18"/>
                    <a:pt x="8" y="15"/>
                    <a:pt x="10" y="13"/>
                  </a:cubicBezTo>
                  <a:cubicBezTo>
                    <a:pt x="12" y="11"/>
                    <a:pt x="15" y="9"/>
                    <a:pt x="17" y="7"/>
                  </a:cubicBezTo>
                  <a:cubicBezTo>
                    <a:pt x="23" y="3"/>
                    <a:pt x="17" y="8"/>
                    <a:pt x="17" y="9"/>
                  </a:cubicBezTo>
                  <a:cubicBezTo>
                    <a:pt x="12" y="14"/>
                    <a:pt x="7" y="18"/>
                    <a:pt x="4" y="23"/>
                  </a:cubicBezTo>
                  <a:cubicBezTo>
                    <a:pt x="3" y="25"/>
                    <a:pt x="2" y="26"/>
                    <a:pt x="2" y="27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8"/>
                    <a:pt x="4" y="27"/>
                    <a:pt x="4" y="27"/>
                  </a:cubicBezTo>
                  <a:cubicBezTo>
                    <a:pt x="12" y="21"/>
                    <a:pt x="19" y="13"/>
                    <a:pt x="28" y="7"/>
                  </a:cubicBezTo>
                  <a:cubicBezTo>
                    <a:pt x="27" y="8"/>
                    <a:pt x="23" y="13"/>
                    <a:pt x="22" y="15"/>
                  </a:cubicBezTo>
                  <a:cubicBezTo>
                    <a:pt x="19" y="17"/>
                    <a:pt x="17" y="19"/>
                    <a:pt x="15" y="21"/>
                  </a:cubicBezTo>
                  <a:cubicBezTo>
                    <a:pt x="12" y="25"/>
                    <a:pt x="9" y="29"/>
                    <a:pt x="6" y="33"/>
                  </a:cubicBezTo>
                  <a:cubicBezTo>
                    <a:pt x="6" y="34"/>
                    <a:pt x="7" y="34"/>
                    <a:pt x="7" y="34"/>
                  </a:cubicBezTo>
                  <a:cubicBezTo>
                    <a:pt x="12" y="31"/>
                    <a:pt x="17" y="26"/>
                    <a:pt x="21" y="22"/>
                  </a:cubicBezTo>
                  <a:cubicBezTo>
                    <a:pt x="24" y="19"/>
                    <a:pt x="27" y="17"/>
                    <a:pt x="29" y="14"/>
                  </a:cubicBezTo>
                  <a:cubicBezTo>
                    <a:pt x="30" y="13"/>
                    <a:pt x="38" y="5"/>
                    <a:pt x="34" y="11"/>
                  </a:cubicBezTo>
                  <a:cubicBezTo>
                    <a:pt x="27" y="21"/>
                    <a:pt x="16" y="29"/>
                    <a:pt x="8" y="39"/>
                  </a:cubicBezTo>
                  <a:cubicBezTo>
                    <a:pt x="7" y="40"/>
                    <a:pt x="7" y="41"/>
                    <a:pt x="6" y="42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8" y="42"/>
                    <a:pt x="8" y="42"/>
                    <a:pt x="9" y="41"/>
                  </a:cubicBezTo>
                  <a:cubicBezTo>
                    <a:pt x="14" y="37"/>
                    <a:pt x="19" y="32"/>
                    <a:pt x="25" y="27"/>
                  </a:cubicBezTo>
                  <a:cubicBezTo>
                    <a:pt x="27" y="24"/>
                    <a:pt x="30" y="21"/>
                    <a:pt x="33" y="19"/>
                  </a:cubicBezTo>
                  <a:cubicBezTo>
                    <a:pt x="36" y="16"/>
                    <a:pt x="47" y="5"/>
                    <a:pt x="38" y="16"/>
                  </a:cubicBezTo>
                  <a:cubicBezTo>
                    <a:pt x="34" y="22"/>
                    <a:pt x="29" y="28"/>
                    <a:pt x="23" y="33"/>
                  </a:cubicBezTo>
                  <a:cubicBezTo>
                    <a:pt x="19" y="37"/>
                    <a:pt x="14" y="40"/>
                    <a:pt x="10" y="44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6"/>
                    <a:pt x="10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20" y="41"/>
                    <a:pt x="27" y="35"/>
                    <a:pt x="34" y="29"/>
                  </a:cubicBezTo>
                  <a:cubicBezTo>
                    <a:pt x="38" y="25"/>
                    <a:pt x="42" y="22"/>
                    <a:pt x="46" y="18"/>
                  </a:cubicBezTo>
                  <a:cubicBezTo>
                    <a:pt x="49" y="16"/>
                    <a:pt x="52" y="14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8" y="10"/>
                    <a:pt x="62" y="5"/>
                    <a:pt x="57" y="11"/>
                  </a:cubicBezTo>
                  <a:cubicBezTo>
                    <a:pt x="57" y="11"/>
                    <a:pt x="57" y="11"/>
                    <a:pt x="57" y="12"/>
                  </a:cubicBezTo>
                  <a:cubicBezTo>
                    <a:pt x="44" y="26"/>
                    <a:pt x="25" y="34"/>
                    <a:pt x="15" y="52"/>
                  </a:cubicBezTo>
                  <a:cubicBezTo>
                    <a:pt x="15" y="52"/>
                    <a:pt x="14" y="53"/>
                    <a:pt x="14" y="53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6" y="53"/>
                    <a:pt x="16" y="53"/>
                  </a:cubicBezTo>
                  <a:cubicBezTo>
                    <a:pt x="35" y="41"/>
                    <a:pt x="49" y="22"/>
                    <a:pt x="68" y="11"/>
                  </a:cubicBezTo>
                  <a:cubicBezTo>
                    <a:pt x="69" y="11"/>
                    <a:pt x="77" y="6"/>
                    <a:pt x="74" y="8"/>
                  </a:cubicBezTo>
                  <a:cubicBezTo>
                    <a:pt x="72" y="10"/>
                    <a:pt x="69" y="12"/>
                    <a:pt x="67" y="14"/>
                  </a:cubicBezTo>
                  <a:cubicBezTo>
                    <a:pt x="62" y="19"/>
                    <a:pt x="56" y="23"/>
                    <a:pt x="51" y="28"/>
                  </a:cubicBezTo>
                  <a:cubicBezTo>
                    <a:pt x="40" y="38"/>
                    <a:pt x="31" y="48"/>
                    <a:pt x="22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60"/>
                    <a:pt x="21" y="61"/>
                    <a:pt x="22" y="60"/>
                  </a:cubicBezTo>
                  <a:cubicBezTo>
                    <a:pt x="22" y="60"/>
                    <a:pt x="23" y="60"/>
                    <a:pt x="23" y="59"/>
                  </a:cubicBezTo>
                  <a:cubicBezTo>
                    <a:pt x="34" y="50"/>
                    <a:pt x="44" y="41"/>
                    <a:pt x="55" y="31"/>
                  </a:cubicBezTo>
                  <a:cubicBezTo>
                    <a:pt x="61" y="26"/>
                    <a:pt x="67" y="21"/>
                    <a:pt x="74" y="16"/>
                  </a:cubicBezTo>
                  <a:cubicBezTo>
                    <a:pt x="77" y="14"/>
                    <a:pt x="81" y="11"/>
                    <a:pt x="84" y="9"/>
                  </a:cubicBezTo>
                  <a:cubicBezTo>
                    <a:pt x="92" y="4"/>
                    <a:pt x="83" y="10"/>
                    <a:pt x="81" y="11"/>
                  </a:cubicBezTo>
                  <a:cubicBezTo>
                    <a:pt x="72" y="19"/>
                    <a:pt x="63" y="26"/>
                    <a:pt x="55" y="34"/>
                  </a:cubicBezTo>
                  <a:cubicBezTo>
                    <a:pt x="45" y="44"/>
                    <a:pt x="34" y="51"/>
                    <a:pt x="26" y="62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7" y="52"/>
                    <a:pt x="48" y="42"/>
                    <a:pt x="59" y="33"/>
                  </a:cubicBezTo>
                  <a:cubicBezTo>
                    <a:pt x="65" y="28"/>
                    <a:pt x="71" y="22"/>
                    <a:pt x="78" y="18"/>
                  </a:cubicBezTo>
                  <a:cubicBezTo>
                    <a:pt x="82" y="14"/>
                    <a:pt x="90" y="10"/>
                    <a:pt x="92" y="8"/>
                  </a:cubicBezTo>
                  <a:cubicBezTo>
                    <a:pt x="81" y="18"/>
                    <a:pt x="69" y="28"/>
                    <a:pt x="57" y="38"/>
                  </a:cubicBezTo>
                  <a:cubicBezTo>
                    <a:pt x="48" y="47"/>
                    <a:pt x="38" y="53"/>
                    <a:pt x="31" y="64"/>
                  </a:cubicBezTo>
                  <a:cubicBezTo>
                    <a:pt x="30" y="64"/>
                    <a:pt x="31" y="65"/>
                    <a:pt x="31" y="64"/>
                  </a:cubicBezTo>
                  <a:cubicBezTo>
                    <a:pt x="43" y="57"/>
                    <a:pt x="54" y="48"/>
                    <a:pt x="64" y="40"/>
                  </a:cubicBezTo>
                  <a:cubicBezTo>
                    <a:pt x="76" y="31"/>
                    <a:pt x="88" y="20"/>
                    <a:pt x="101" y="13"/>
                  </a:cubicBezTo>
                  <a:cubicBezTo>
                    <a:pt x="95" y="16"/>
                    <a:pt x="90" y="21"/>
                    <a:pt x="85" y="25"/>
                  </a:cubicBezTo>
                  <a:cubicBezTo>
                    <a:pt x="79" y="31"/>
                    <a:pt x="72" y="36"/>
                    <a:pt x="65" y="42"/>
                  </a:cubicBezTo>
                  <a:cubicBezTo>
                    <a:pt x="59" y="47"/>
                    <a:pt x="54" y="54"/>
                    <a:pt x="48" y="59"/>
                  </a:cubicBezTo>
                  <a:cubicBezTo>
                    <a:pt x="44" y="62"/>
                    <a:pt x="40" y="64"/>
                    <a:pt x="37" y="67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6" y="69"/>
                    <a:pt x="37" y="69"/>
                    <a:pt x="38" y="69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52" y="57"/>
                    <a:pt x="66" y="48"/>
                    <a:pt x="80" y="38"/>
                  </a:cubicBezTo>
                  <a:cubicBezTo>
                    <a:pt x="85" y="34"/>
                    <a:pt x="90" y="31"/>
                    <a:pt x="95" y="27"/>
                  </a:cubicBezTo>
                  <a:cubicBezTo>
                    <a:pt x="98" y="24"/>
                    <a:pt x="102" y="20"/>
                    <a:pt x="106" y="17"/>
                  </a:cubicBezTo>
                  <a:cubicBezTo>
                    <a:pt x="110" y="15"/>
                    <a:pt x="113" y="12"/>
                    <a:pt x="108" y="17"/>
                  </a:cubicBezTo>
                  <a:cubicBezTo>
                    <a:pt x="100" y="28"/>
                    <a:pt x="88" y="35"/>
                    <a:pt x="78" y="44"/>
                  </a:cubicBezTo>
                  <a:cubicBezTo>
                    <a:pt x="72" y="48"/>
                    <a:pt x="67" y="54"/>
                    <a:pt x="61" y="60"/>
                  </a:cubicBezTo>
                  <a:cubicBezTo>
                    <a:pt x="58" y="63"/>
                    <a:pt x="55" y="65"/>
                    <a:pt x="52" y="68"/>
                  </a:cubicBezTo>
                  <a:cubicBezTo>
                    <a:pt x="51" y="69"/>
                    <a:pt x="49" y="69"/>
                    <a:pt x="48" y="70"/>
                  </a:cubicBezTo>
                  <a:cubicBezTo>
                    <a:pt x="48" y="70"/>
                    <a:pt x="48" y="71"/>
                    <a:pt x="48" y="71"/>
                  </a:cubicBezTo>
                  <a:cubicBezTo>
                    <a:pt x="48" y="71"/>
                    <a:pt x="48" y="72"/>
                    <a:pt x="49" y="71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50" y="71"/>
                    <a:pt x="51" y="70"/>
                    <a:pt x="51" y="70"/>
                  </a:cubicBezTo>
                  <a:cubicBezTo>
                    <a:pt x="52" y="70"/>
                    <a:pt x="53" y="70"/>
                    <a:pt x="54" y="68"/>
                  </a:cubicBezTo>
                  <a:cubicBezTo>
                    <a:pt x="55" y="67"/>
                    <a:pt x="57" y="66"/>
                    <a:pt x="58" y="65"/>
                  </a:cubicBezTo>
                  <a:cubicBezTo>
                    <a:pt x="70" y="56"/>
                    <a:pt x="80" y="47"/>
                    <a:pt x="91" y="38"/>
                  </a:cubicBezTo>
                  <a:cubicBezTo>
                    <a:pt x="96" y="33"/>
                    <a:pt x="102" y="29"/>
                    <a:pt x="107" y="24"/>
                  </a:cubicBezTo>
                  <a:cubicBezTo>
                    <a:pt x="110" y="22"/>
                    <a:pt x="112" y="19"/>
                    <a:pt x="115" y="17"/>
                  </a:cubicBezTo>
                  <a:cubicBezTo>
                    <a:pt x="116" y="16"/>
                    <a:pt x="118" y="15"/>
                    <a:pt x="119" y="14"/>
                  </a:cubicBezTo>
                  <a:cubicBezTo>
                    <a:pt x="122" y="13"/>
                    <a:pt x="124" y="12"/>
                    <a:pt x="124" y="11"/>
                  </a:cubicBezTo>
                  <a:cubicBezTo>
                    <a:pt x="124" y="12"/>
                    <a:pt x="123" y="13"/>
                    <a:pt x="122" y="13"/>
                  </a:cubicBezTo>
                  <a:cubicBezTo>
                    <a:pt x="104" y="36"/>
                    <a:pt x="78" y="51"/>
                    <a:pt x="58" y="71"/>
                  </a:cubicBezTo>
                  <a:cubicBezTo>
                    <a:pt x="58" y="72"/>
                    <a:pt x="59" y="73"/>
                    <a:pt x="59" y="72"/>
                  </a:cubicBezTo>
                  <a:cubicBezTo>
                    <a:pt x="81" y="56"/>
                    <a:pt x="103" y="39"/>
                    <a:pt x="124" y="21"/>
                  </a:cubicBezTo>
                  <a:cubicBezTo>
                    <a:pt x="122" y="23"/>
                    <a:pt x="120" y="25"/>
                    <a:pt x="118" y="26"/>
                  </a:cubicBezTo>
                  <a:cubicBezTo>
                    <a:pt x="112" y="32"/>
                    <a:pt x="106" y="37"/>
                    <a:pt x="100" y="42"/>
                  </a:cubicBezTo>
                  <a:cubicBezTo>
                    <a:pt x="90" y="52"/>
                    <a:pt x="78" y="62"/>
                    <a:pt x="68" y="72"/>
                  </a:cubicBezTo>
                  <a:cubicBezTo>
                    <a:pt x="67" y="73"/>
                    <a:pt x="68" y="74"/>
                    <a:pt x="69" y="73"/>
                  </a:cubicBezTo>
                  <a:cubicBezTo>
                    <a:pt x="90" y="59"/>
                    <a:pt x="108" y="41"/>
                    <a:pt x="128" y="25"/>
                  </a:cubicBezTo>
                  <a:cubicBezTo>
                    <a:pt x="128" y="25"/>
                    <a:pt x="127" y="25"/>
                    <a:pt x="127" y="25"/>
                  </a:cubicBezTo>
                  <a:cubicBezTo>
                    <a:pt x="122" y="31"/>
                    <a:pt x="117" y="36"/>
                    <a:pt x="111" y="41"/>
                  </a:cubicBezTo>
                  <a:cubicBezTo>
                    <a:pt x="101" y="51"/>
                    <a:pt x="91" y="61"/>
                    <a:pt x="81" y="70"/>
                  </a:cubicBezTo>
                  <a:cubicBezTo>
                    <a:pt x="80" y="71"/>
                    <a:pt x="81" y="72"/>
                    <a:pt x="82" y="71"/>
                  </a:cubicBezTo>
                  <a:cubicBezTo>
                    <a:pt x="99" y="60"/>
                    <a:pt x="113" y="43"/>
                    <a:pt x="130" y="30"/>
                  </a:cubicBezTo>
                  <a:cubicBezTo>
                    <a:pt x="131" y="29"/>
                    <a:pt x="133" y="28"/>
                    <a:pt x="134" y="27"/>
                  </a:cubicBezTo>
                  <a:cubicBezTo>
                    <a:pt x="133" y="28"/>
                    <a:pt x="131" y="31"/>
                    <a:pt x="129" y="33"/>
                  </a:cubicBezTo>
                  <a:cubicBezTo>
                    <a:pt x="126" y="36"/>
                    <a:pt x="122" y="39"/>
                    <a:pt x="119" y="42"/>
                  </a:cubicBezTo>
                  <a:cubicBezTo>
                    <a:pt x="110" y="49"/>
                    <a:pt x="102" y="58"/>
                    <a:pt x="94" y="66"/>
                  </a:cubicBezTo>
                  <a:cubicBezTo>
                    <a:pt x="93" y="67"/>
                    <a:pt x="94" y="67"/>
                    <a:pt x="95" y="67"/>
                  </a:cubicBezTo>
                  <a:cubicBezTo>
                    <a:pt x="107" y="61"/>
                    <a:pt x="117" y="51"/>
                    <a:pt x="127" y="42"/>
                  </a:cubicBezTo>
                  <a:cubicBezTo>
                    <a:pt x="128" y="41"/>
                    <a:pt x="131" y="39"/>
                    <a:pt x="133" y="37"/>
                  </a:cubicBezTo>
                  <a:cubicBezTo>
                    <a:pt x="135" y="35"/>
                    <a:pt x="136" y="34"/>
                    <a:pt x="133" y="37"/>
                  </a:cubicBezTo>
                  <a:cubicBezTo>
                    <a:pt x="133" y="38"/>
                    <a:pt x="132" y="38"/>
                    <a:pt x="132" y="39"/>
                  </a:cubicBezTo>
                  <a:cubicBezTo>
                    <a:pt x="129" y="41"/>
                    <a:pt x="126" y="44"/>
                    <a:pt x="123" y="46"/>
                  </a:cubicBezTo>
                  <a:cubicBezTo>
                    <a:pt x="117" y="52"/>
                    <a:pt x="112" y="59"/>
                    <a:pt x="106" y="64"/>
                  </a:cubicBezTo>
                  <a:cubicBezTo>
                    <a:pt x="106" y="64"/>
                    <a:pt x="106" y="64"/>
                    <a:pt x="106" y="65"/>
                  </a:cubicBezTo>
                  <a:cubicBezTo>
                    <a:pt x="106" y="65"/>
                    <a:pt x="106" y="66"/>
                    <a:pt x="107" y="65"/>
                  </a:cubicBezTo>
                  <a:cubicBezTo>
                    <a:pt x="108" y="64"/>
                    <a:pt x="110" y="63"/>
                    <a:pt x="111" y="62"/>
                  </a:cubicBezTo>
                  <a:cubicBezTo>
                    <a:pt x="115" y="58"/>
                    <a:pt x="119" y="53"/>
                    <a:pt x="123" y="49"/>
                  </a:cubicBezTo>
                  <a:cubicBezTo>
                    <a:pt x="125" y="46"/>
                    <a:pt x="128" y="44"/>
                    <a:pt x="130" y="42"/>
                  </a:cubicBezTo>
                  <a:cubicBezTo>
                    <a:pt x="133" y="39"/>
                    <a:pt x="135" y="37"/>
                    <a:pt x="137" y="34"/>
                  </a:cubicBezTo>
                  <a:cubicBezTo>
                    <a:pt x="138" y="33"/>
                    <a:pt x="137" y="33"/>
                    <a:pt x="137" y="33"/>
                  </a:cubicBezTo>
                  <a:cubicBezTo>
                    <a:pt x="135" y="34"/>
                    <a:pt x="134" y="35"/>
                    <a:pt x="133" y="35"/>
                  </a:cubicBezTo>
                  <a:cubicBezTo>
                    <a:pt x="127" y="40"/>
                    <a:pt x="122" y="45"/>
                    <a:pt x="117" y="50"/>
                  </a:cubicBezTo>
                  <a:cubicBezTo>
                    <a:pt x="113" y="53"/>
                    <a:pt x="109" y="57"/>
                    <a:pt x="105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8" name="Freeform 4170"/>
            <p:cNvSpPr/>
            <p:nvPr/>
          </p:nvSpPr>
          <p:spPr bwMode="auto">
            <a:xfrm>
              <a:off x="7492005" y="13233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39" name="Freeform 4171"/>
            <p:cNvSpPr/>
            <p:nvPr/>
          </p:nvSpPr>
          <p:spPr bwMode="auto">
            <a:xfrm>
              <a:off x="7512961" y="139424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0" name="Freeform 4172"/>
            <p:cNvSpPr/>
            <p:nvPr/>
          </p:nvSpPr>
          <p:spPr bwMode="auto">
            <a:xfrm>
              <a:off x="7438117" y="1307422"/>
              <a:ext cx="135717" cy="99792"/>
            </a:xfrm>
            <a:custGeom>
              <a:avLst/>
              <a:gdLst>
                <a:gd name="T0" fmla="*/ 68 w 78"/>
                <a:gd name="T1" fmla="*/ 20 h 57"/>
                <a:gd name="T2" fmla="*/ 68 w 78"/>
                <a:gd name="T3" fmla="*/ 20 h 57"/>
                <a:gd name="T4" fmla="*/ 70 w 78"/>
                <a:gd name="T5" fmla="*/ 34 h 57"/>
                <a:gd name="T6" fmla="*/ 68 w 78"/>
                <a:gd name="T7" fmla="*/ 38 h 57"/>
                <a:gd name="T8" fmla="*/ 67 w 78"/>
                <a:gd name="T9" fmla="*/ 39 h 57"/>
                <a:gd name="T10" fmla="*/ 67 w 78"/>
                <a:gd name="T11" fmla="*/ 39 h 57"/>
                <a:gd name="T12" fmla="*/ 52 w 78"/>
                <a:gd name="T13" fmla="*/ 49 h 57"/>
                <a:gd name="T14" fmla="*/ 49 w 78"/>
                <a:gd name="T15" fmla="*/ 49 h 57"/>
                <a:gd name="T16" fmla="*/ 49 w 78"/>
                <a:gd name="T17" fmla="*/ 49 h 57"/>
                <a:gd name="T18" fmla="*/ 48 w 78"/>
                <a:gd name="T19" fmla="*/ 49 h 57"/>
                <a:gd name="T20" fmla="*/ 45 w 78"/>
                <a:gd name="T21" fmla="*/ 50 h 57"/>
                <a:gd name="T22" fmla="*/ 42 w 78"/>
                <a:gd name="T23" fmla="*/ 53 h 57"/>
                <a:gd name="T24" fmla="*/ 41 w 78"/>
                <a:gd name="T25" fmla="*/ 52 h 57"/>
                <a:gd name="T26" fmla="*/ 42 w 78"/>
                <a:gd name="T27" fmla="*/ 50 h 57"/>
                <a:gd name="T28" fmla="*/ 35 w 78"/>
                <a:gd name="T29" fmla="*/ 49 h 57"/>
                <a:gd name="T30" fmla="*/ 35 w 78"/>
                <a:gd name="T31" fmla="*/ 49 h 57"/>
                <a:gd name="T32" fmla="*/ 35 w 78"/>
                <a:gd name="T33" fmla="*/ 49 h 57"/>
                <a:gd name="T34" fmla="*/ 17 w 78"/>
                <a:gd name="T35" fmla="*/ 44 h 57"/>
                <a:gd name="T36" fmla="*/ 10 w 78"/>
                <a:gd name="T37" fmla="*/ 35 h 57"/>
                <a:gd name="T38" fmla="*/ 8 w 78"/>
                <a:gd name="T39" fmla="*/ 36 h 57"/>
                <a:gd name="T40" fmla="*/ 7 w 78"/>
                <a:gd name="T41" fmla="*/ 35 h 57"/>
                <a:gd name="T42" fmla="*/ 9 w 78"/>
                <a:gd name="T43" fmla="*/ 33 h 57"/>
                <a:gd name="T44" fmla="*/ 10 w 78"/>
                <a:gd name="T45" fmla="*/ 27 h 57"/>
                <a:gd name="T46" fmla="*/ 8 w 78"/>
                <a:gd name="T47" fmla="*/ 29 h 57"/>
                <a:gd name="T48" fmla="*/ 7 w 78"/>
                <a:gd name="T49" fmla="*/ 29 h 57"/>
                <a:gd name="T50" fmla="*/ 11 w 78"/>
                <a:gd name="T51" fmla="*/ 24 h 57"/>
                <a:gd name="T52" fmla="*/ 20 w 78"/>
                <a:gd name="T53" fmla="*/ 14 h 57"/>
                <a:gd name="T54" fmla="*/ 26 w 78"/>
                <a:gd name="T55" fmla="*/ 11 h 57"/>
                <a:gd name="T56" fmla="*/ 33 w 78"/>
                <a:gd name="T57" fmla="*/ 7 h 57"/>
                <a:gd name="T58" fmla="*/ 34 w 78"/>
                <a:gd name="T59" fmla="*/ 8 h 57"/>
                <a:gd name="T60" fmla="*/ 33 w 78"/>
                <a:gd name="T61" fmla="*/ 9 h 57"/>
                <a:gd name="T62" fmla="*/ 36 w 78"/>
                <a:gd name="T63" fmla="*/ 9 h 57"/>
                <a:gd name="T64" fmla="*/ 39 w 78"/>
                <a:gd name="T65" fmla="*/ 7 h 57"/>
                <a:gd name="T66" fmla="*/ 40 w 78"/>
                <a:gd name="T67" fmla="*/ 8 h 57"/>
                <a:gd name="T68" fmla="*/ 39 w 78"/>
                <a:gd name="T69" fmla="*/ 8 h 57"/>
                <a:gd name="T70" fmla="*/ 44 w 78"/>
                <a:gd name="T71" fmla="*/ 8 h 57"/>
                <a:gd name="T72" fmla="*/ 44 w 78"/>
                <a:gd name="T73" fmla="*/ 8 h 57"/>
                <a:gd name="T74" fmla="*/ 50 w 78"/>
                <a:gd name="T75" fmla="*/ 9 h 57"/>
                <a:gd name="T76" fmla="*/ 52 w 78"/>
                <a:gd name="T77" fmla="*/ 8 h 57"/>
                <a:gd name="T78" fmla="*/ 53 w 78"/>
                <a:gd name="T79" fmla="*/ 9 h 57"/>
                <a:gd name="T80" fmla="*/ 52 w 78"/>
                <a:gd name="T81" fmla="*/ 9 h 57"/>
                <a:gd name="T82" fmla="*/ 58 w 78"/>
                <a:gd name="T83" fmla="*/ 11 h 57"/>
                <a:gd name="T84" fmla="*/ 59 w 78"/>
                <a:gd name="T85" fmla="*/ 10 h 57"/>
                <a:gd name="T86" fmla="*/ 60 w 78"/>
                <a:gd name="T87" fmla="*/ 11 h 57"/>
                <a:gd name="T88" fmla="*/ 60 w 78"/>
                <a:gd name="T89" fmla="*/ 11 h 57"/>
                <a:gd name="T90" fmla="*/ 61 w 78"/>
                <a:gd name="T91" fmla="*/ 12 h 57"/>
                <a:gd name="T92" fmla="*/ 63 w 78"/>
                <a:gd name="T93" fmla="*/ 13 h 57"/>
                <a:gd name="T94" fmla="*/ 63 w 78"/>
                <a:gd name="T95" fmla="*/ 14 h 57"/>
                <a:gd name="T96" fmla="*/ 67 w 78"/>
                <a:gd name="T97" fmla="*/ 19 h 57"/>
                <a:gd name="T98" fmla="*/ 67 w 78"/>
                <a:gd name="T99" fmla="*/ 18 h 57"/>
                <a:gd name="T100" fmla="*/ 67 w 78"/>
                <a:gd name="T101" fmla="*/ 18 h 57"/>
                <a:gd name="T102" fmla="*/ 68 w 78"/>
                <a:gd name="T103" fmla="*/ 10 h 57"/>
                <a:gd name="T104" fmla="*/ 66 w 78"/>
                <a:gd name="T105" fmla="*/ 8 h 57"/>
                <a:gd name="T106" fmla="*/ 12 w 78"/>
                <a:gd name="T107" fmla="*/ 14 h 57"/>
                <a:gd name="T108" fmla="*/ 15 w 78"/>
                <a:gd name="T109" fmla="*/ 48 h 57"/>
                <a:gd name="T110" fmla="*/ 59 w 78"/>
                <a:gd name="T111" fmla="*/ 52 h 57"/>
                <a:gd name="T112" fmla="*/ 72 w 78"/>
                <a:gd name="T113" fmla="*/ 19 h 57"/>
                <a:gd name="T114" fmla="*/ 68 w 78"/>
                <a:gd name="T11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57">
                  <a:moveTo>
                    <a:pt x="68" y="20"/>
                  </a:moveTo>
                  <a:cubicBezTo>
                    <a:pt x="68" y="20"/>
                    <a:pt x="68" y="20"/>
                    <a:pt x="68" y="20"/>
                  </a:cubicBezTo>
                  <a:cubicBezTo>
                    <a:pt x="70" y="24"/>
                    <a:pt x="71" y="29"/>
                    <a:pt x="70" y="34"/>
                  </a:cubicBezTo>
                  <a:cubicBezTo>
                    <a:pt x="69" y="36"/>
                    <a:pt x="69" y="37"/>
                    <a:pt x="68" y="38"/>
                  </a:cubicBezTo>
                  <a:cubicBezTo>
                    <a:pt x="68" y="39"/>
                    <a:pt x="68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4" y="44"/>
                    <a:pt x="57" y="47"/>
                    <a:pt x="52" y="49"/>
                  </a:cubicBezTo>
                  <a:cubicBezTo>
                    <a:pt x="51" y="49"/>
                    <a:pt x="50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7" y="50"/>
                    <a:pt x="46" y="50"/>
                    <a:pt x="45" y="50"/>
                  </a:cubicBezTo>
                  <a:cubicBezTo>
                    <a:pt x="44" y="51"/>
                    <a:pt x="43" y="52"/>
                    <a:pt x="42" y="53"/>
                  </a:cubicBezTo>
                  <a:cubicBezTo>
                    <a:pt x="41" y="53"/>
                    <a:pt x="40" y="53"/>
                    <a:pt x="41" y="52"/>
                  </a:cubicBezTo>
                  <a:cubicBezTo>
                    <a:pt x="41" y="51"/>
                    <a:pt x="42" y="51"/>
                    <a:pt x="42" y="50"/>
                  </a:cubicBezTo>
                  <a:cubicBezTo>
                    <a:pt x="40" y="50"/>
                    <a:pt x="38" y="50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50"/>
                    <a:pt x="35" y="50"/>
                    <a:pt x="35" y="49"/>
                  </a:cubicBezTo>
                  <a:cubicBezTo>
                    <a:pt x="28" y="48"/>
                    <a:pt x="23" y="47"/>
                    <a:pt x="17" y="44"/>
                  </a:cubicBezTo>
                  <a:cubicBezTo>
                    <a:pt x="13" y="41"/>
                    <a:pt x="11" y="38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7"/>
                    <a:pt x="6" y="36"/>
                    <a:pt x="7" y="35"/>
                  </a:cubicBezTo>
                  <a:cubicBezTo>
                    <a:pt x="8" y="35"/>
                    <a:pt x="9" y="34"/>
                    <a:pt x="9" y="33"/>
                  </a:cubicBezTo>
                  <a:cubicBezTo>
                    <a:pt x="9" y="31"/>
                    <a:pt x="9" y="29"/>
                    <a:pt x="10" y="27"/>
                  </a:cubicBezTo>
                  <a:cubicBezTo>
                    <a:pt x="9" y="28"/>
                    <a:pt x="8" y="29"/>
                    <a:pt x="8" y="29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8" y="27"/>
                    <a:pt x="10" y="25"/>
                    <a:pt x="11" y="24"/>
                  </a:cubicBezTo>
                  <a:cubicBezTo>
                    <a:pt x="13" y="20"/>
                    <a:pt x="16" y="17"/>
                    <a:pt x="20" y="14"/>
                  </a:cubicBezTo>
                  <a:cubicBezTo>
                    <a:pt x="22" y="13"/>
                    <a:pt x="24" y="12"/>
                    <a:pt x="26" y="11"/>
                  </a:cubicBezTo>
                  <a:cubicBezTo>
                    <a:pt x="28" y="9"/>
                    <a:pt x="31" y="8"/>
                    <a:pt x="33" y="7"/>
                  </a:cubicBezTo>
                  <a:cubicBezTo>
                    <a:pt x="34" y="6"/>
                    <a:pt x="34" y="7"/>
                    <a:pt x="34" y="8"/>
                  </a:cubicBezTo>
                  <a:cubicBezTo>
                    <a:pt x="34" y="8"/>
                    <a:pt x="33" y="8"/>
                    <a:pt x="33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37" y="8"/>
                    <a:pt x="38" y="7"/>
                    <a:pt x="39" y="7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41" y="8"/>
                    <a:pt x="42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9"/>
                    <a:pt x="48" y="9"/>
                    <a:pt x="50" y="9"/>
                  </a:cubicBezTo>
                  <a:cubicBezTo>
                    <a:pt x="51" y="9"/>
                    <a:pt x="51" y="8"/>
                    <a:pt x="52" y="8"/>
                  </a:cubicBezTo>
                  <a:cubicBezTo>
                    <a:pt x="53" y="7"/>
                    <a:pt x="53" y="8"/>
                    <a:pt x="53" y="9"/>
                  </a:cubicBezTo>
                  <a:cubicBezTo>
                    <a:pt x="53" y="9"/>
                    <a:pt x="52" y="9"/>
                    <a:pt x="52" y="9"/>
                  </a:cubicBezTo>
                  <a:cubicBezTo>
                    <a:pt x="54" y="10"/>
                    <a:pt x="56" y="10"/>
                    <a:pt x="58" y="11"/>
                  </a:cubicBezTo>
                  <a:cubicBezTo>
                    <a:pt x="59" y="11"/>
                    <a:pt x="59" y="10"/>
                    <a:pt x="59" y="10"/>
                  </a:cubicBezTo>
                  <a:cubicBezTo>
                    <a:pt x="59" y="10"/>
                    <a:pt x="60" y="10"/>
                    <a:pt x="60" y="11"/>
                  </a:cubicBez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1" y="12"/>
                    <a:pt x="61" y="12"/>
                  </a:cubicBezTo>
                  <a:cubicBezTo>
                    <a:pt x="62" y="12"/>
                    <a:pt x="62" y="12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5" y="15"/>
                    <a:pt x="66" y="17"/>
                    <a:pt x="67" y="19"/>
                  </a:cubicBezTo>
                  <a:cubicBezTo>
                    <a:pt x="67" y="19"/>
                    <a:pt x="67" y="18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8" y="15"/>
                    <a:pt x="68" y="13"/>
                    <a:pt x="68" y="10"/>
                  </a:cubicBezTo>
                  <a:cubicBezTo>
                    <a:pt x="68" y="9"/>
                    <a:pt x="67" y="8"/>
                    <a:pt x="66" y="8"/>
                  </a:cubicBezTo>
                  <a:cubicBezTo>
                    <a:pt x="49" y="1"/>
                    <a:pt x="26" y="0"/>
                    <a:pt x="12" y="14"/>
                  </a:cubicBezTo>
                  <a:cubicBezTo>
                    <a:pt x="0" y="25"/>
                    <a:pt x="2" y="40"/>
                    <a:pt x="15" y="48"/>
                  </a:cubicBezTo>
                  <a:cubicBezTo>
                    <a:pt x="27" y="56"/>
                    <a:pt x="45" y="57"/>
                    <a:pt x="59" y="52"/>
                  </a:cubicBezTo>
                  <a:cubicBezTo>
                    <a:pt x="75" y="46"/>
                    <a:pt x="78" y="31"/>
                    <a:pt x="72" y="19"/>
                  </a:cubicBezTo>
                  <a:cubicBezTo>
                    <a:pt x="72" y="21"/>
                    <a:pt x="69" y="21"/>
                    <a:pt x="68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1" name="Freeform 4173"/>
            <p:cNvSpPr/>
            <p:nvPr/>
          </p:nvSpPr>
          <p:spPr bwMode="auto">
            <a:xfrm>
              <a:off x="7554874" y="1084885"/>
              <a:ext cx="9979" cy="48898"/>
            </a:xfrm>
            <a:custGeom>
              <a:avLst/>
              <a:gdLst>
                <a:gd name="T0" fmla="*/ 4 w 6"/>
                <a:gd name="T1" fmla="*/ 27 h 28"/>
                <a:gd name="T2" fmla="*/ 6 w 6"/>
                <a:gd name="T3" fmla="*/ 27 h 28"/>
                <a:gd name="T4" fmla="*/ 6 w 6"/>
                <a:gd name="T5" fmla="*/ 26 h 28"/>
                <a:gd name="T6" fmla="*/ 6 w 6"/>
                <a:gd name="T7" fmla="*/ 26 h 28"/>
                <a:gd name="T8" fmla="*/ 5 w 6"/>
                <a:gd name="T9" fmla="*/ 25 h 28"/>
                <a:gd name="T10" fmla="*/ 6 w 6"/>
                <a:gd name="T11" fmla="*/ 23 h 28"/>
                <a:gd name="T12" fmla="*/ 6 w 6"/>
                <a:gd name="T13" fmla="*/ 19 h 28"/>
                <a:gd name="T14" fmla="*/ 3 w 6"/>
                <a:gd name="T15" fmla="*/ 21 h 28"/>
                <a:gd name="T16" fmla="*/ 2 w 6"/>
                <a:gd name="T17" fmla="*/ 21 h 28"/>
                <a:gd name="T18" fmla="*/ 6 w 6"/>
                <a:gd name="T19" fmla="*/ 14 h 28"/>
                <a:gd name="T20" fmla="*/ 6 w 6"/>
                <a:gd name="T21" fmla="*/ 11 h 28"/>
                <a:gd name="T22" fmla="*/ 2 w 6"/>
                <a:gd name="T23" fmla="*/ 14 h 28"/>
                <a:gd name="T24" fmla="*/ 1 w 6"/>
                <a:gd name="T25" fmla="*/ 13 h 28"/>
                <a:gd name="T26" fmla="*/ 6 w 6"/>
                <a:gd name="T27" fmla="*/ 6 h 28"/>
                <a:gd name="T28" fmla="*/ 5 w 6"/>
                <a:gd name="T29" fmla="*/ 4 h 28"/>
                <a:gd name="T30" fmla="*/ 4 w 6"/>
                <a:gd name="T31" fmla="*/ 4 h 28"/>
                <a:gd name="T32" fmla="*/ 3 w 6"/>
                <a:gd name="T33" fmla="*/ 3 h 28"/>
                <a:gd name="T34" fmla="*/ 5 w 6"/>
                <a:gd name="T35" fmla="*/ 2 h 28"/>
                <a:gd name="T36" fmla="*/ 5 w 6"/>
                <a:gd name="T37" fmla="*/ 1 h 28"/>
                <a:gd name="T38" fmla="*/ 4 w 6"/>
                <a:gd name="T39" fmla="*/ 2 h 28"/>
                <a:gd name="T40" fmla="*/ 0 w 6"/>
                <a:gd name="T41" fmla="*/ 0 h 28"/>
                <a:gd name="T42" fmla="*/ 0 w 6"/>
                <a:gd name="T43" fmla="*/ 0 h 28"/>
                <a:gd name="T44" fmla="*/ 1 w 6"/>
                <a:gd name="T45" fmla="*/ 28 h 28"/>
                <a:gd name="T46" fmla="*/ 4 w 6"/>
                <a:gd name="T4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" h="28">
                  <a:moveTo>
                    <a:pt x="4" y="27"/>
                  </a:moveTo>
                  <a:cubicBezTo>
                    <a:pt x="4" y="27"/>
                    <a:pt x="5" y="27"/>
                    <a:pt x="6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4" y="25"/>
                    <a:pt x="5" y="25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6" y="22"/>
                    <a:pt x="6" y="20"/>
                    <a:pt x="6" y="19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2"/>
                    <a:pt x="2" y="21"/>
                    <a:pt x="2" y="21"/>
                  </a:cubicBezTo>
                  <a:cubicBezTo>
                    <a:pt x="3" y="18"/>
                    <a:pt x="4" y="16"/>
                    <a:pt x="6" y="14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2"/>
                    <a:pt x="3" y="13"/>
                    <a:pt x="2" y="14"/>
                  </a:cubicBezTo>
                  <a:cubicBezTo>
                    <a:pt x="2" y="14"/>
                    <a:pt x="1" y="13"/>
                    <a:pt x="1" y="13"/>
                  </a:cubicBezTo>
                  <a:cubicBezTo>
                    <a:pt x="3" y="11"/>
                    <a:pt x="4" y="8"/>
                    <a:pt x="6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9"/>
                    <a:pt x="1" y="28"/>
                  </a:cubicBezTo>
                  <a:cubicBezTo>
                    <a:pt x="1" y="27"/>
                    <a:pt x="2" y="26"/>
                    <a:pt x="4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2" name="Freeform 4174"/>
            <p:cNvSpPr/>
            <p:nvPr/>
          </p:nvSpPr>
          <p:spPr bwMode="auto">
            <a:xfrm>
              <a:off x="7559863" y="1100852"/>
              <a:ext cx="4990" cy="4990"/>
            </a:xfrm>
            <a:custGeom>
              <a:avLst/>
              <a:gdLst>
                <a:gd name="T0" fmla="*/ 2 w 3"/>
                <a:gd name="T1" fmla="*/ 0 h 3"/>
                <a:gd name="T2" fmla="*/ 3 w 3"/>
                <a:gd name="T3" fmla="*/ 1 h 3"/>
                <a:gd name="T4" fmla="*/ 3 w 3"/>
                <a:gd name="T5" fmla="*/ 0 h 3"/>
                <a:gd name="T6" fmla="*/ 2 w 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0" y="3"/>
                    <a:pt x="1" y="3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3" name="Freeform 4175"/>
            <p:cNvSpPr/>
            <p:nvPr/>
          </p:nvSpPr>
          <p:spPr bwMode="auto">
            <a:xfrm>
              <a:off x="7561859" y="1112827"/>
              <a:ext cx="2994" cy="4990"/>
            </a:xfrm>
            <a:custGeom>
              <a:avLst/>
              <a:gdLst>
                <a:gd name="T0" fmla="*/ 2 w 2"/>
                <a:gd name="T1" fmla="*/ 1 h 3"/>
                <a:gd name="T2" fmla="*/ 2 w 2"/>
                <a:gd name="T3" fmla="*/ 0 h 3"/>
                <a:gd name="T4" fmla="*/ 2 w 2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0" y="2"/>
                    <a:pt x="0" y="3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4" name="Freeform 4176"/>
            <p:cNvSpPr/>
            <p:nvPr/>
          </p:nvSpPr>
          <p:spPr bwMode="auto">
            <a:xfrm>
              <a:off x="7554874" y="1138773"/>
              <a:ext cx="14969" cy="205572"/>
            </a:xfrm>
            <a:custGeom>
              <a:avLst/>
              <a:gdLst>
                <a:gd name="T0" fmla="*/ 1 w 9"/>
                <a:gd name="T1" fmla="*/ 0 h 118"/>
                <a:gd name="T2" fmla="*/ 1 w 9"/>
                <a:gd name="T3" fmla="*/ 107 h 118"/>
                <a:gd name="T4" fmla="*/ 0 w 9"/>
                <a:gd name="T5" fmla="*/ 115 h 118"/>
                <a:gd name="T6" fmla="*/ 0 w 9"/>
                <a:gd name="T7" fmla="*/ 115 h 118"/>
                <a:gd name="T8" fmla="*/ 1 w 9"/>
                <a:gd name="T9" fmla="*/ 115 h 118"/>
                <a:gd name="T10" fmla="*/ 1 w 9"/>
                <a:gd name="T11" fmla="*/ 116 h 118"/>
                <a:gd name="T12" fmla="*/ 1 w 9"/>
                <a:gd name="T13" fmla="*/ 117 h 118"/>
                <a:gd name="T14" fmla="*/ 5 w 9"/>
                <a:gd name="T15" fmla="*/ 116 h 118"/>
                <a:gd name="T16" fmla="*/ 5 w 9"/>
                <a:gd name="T17" fmla="*/ 115 h 118"/>
                <a:gd name="T18" fmla="*/ 6 w 9"/>
                <a:gd name="T19" fmla="*/ 1 h 118"/>
                <a:gd name="T20" fmla="*/ 2 w 9"/>
                <a:gd name="T21" fmla="*/ 1 h 118"/>
                <a:gd name="T22" fmla="*/ 1 w 9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18">
                  <a:moveTo>
                    <a:pt x="1" y="0"/>
                  </a:moveTo>
                  <a:cubicBezTo>
                    <a:pt x="2" y="35"/>
                    <a:pt x="4" y="71"/>
                    <a:pt x="1" y="107"/>
                  </a:cubicBezTo>
                  <a:cubicBezTo>
                    <a:pt x="1" y="110"/>
                    <a:pt x="1" y="112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15"/>
                    <a:pt x="0" y="115"/>
                    <a:pt x="1" y="115"/>
                  </a:cubicBezTo>
                  <a:cubicBezTo>
                    <a:pt x="1" y="115"/>
                    <a:pt x="2" y="115"/>
                    <a:pt x="1" y="116"/>
                  </a:cubicBezTo>
                  <a:cubicBezTo>
                    <a:pt x="1" y="116"/>
                    <a:pt x="1" y="117"/>
                    <a:pt x="1" y="117"/>
                  </a:cubicBezTo>
                  <a:cubicBezTo>
                    <a:pt x="2" y="118"/>
                    <a:pt x="5" y="118"/>
                    <a:pt x="5" y="116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9" y="77"/>
                    <a:pt x="7" y="39"/>
                    <a:pt x="6" y="1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5" name="Freeform 4177"/>
            <p:cNvSpPr/>
            <p:nvPr/>
          </p:nvSpPr>
          <p:spPr bwMode="auto">
            <a:xfrm>
              <a:off x="7554874" y="1072910"/>
              <a:ext cx="98794" cy="16965"/>
            </a:xfrm>
            <a:custGeom>
              <a:avLst/>
              <a:gdLst>
                <a:gd name="T0" fmla="*/ 4 w 57"/>
                <a:gd name="T1" fmla="*/ 9 h 10"/>
                <a:gd name="T2" fmla="*/ 5 w 57"/>
                <a:gd name="T3" fmla="*/ 8 h 10"/>
                <a:gd name="T4" fmla="*/ 12 w 57"/>
                <a:gd name="T5" fmla="*/ 7 h 10"/>
                <a:gd name="T6" fmla="*/ 12 w 57"/>
                <a:gd name="T7" fmla="*/ 7 h 10"/>
                <a:gd name="T8" fmla="*/ 13 w 57"/>
                <a:gd name="T9" fmla="*/ 7 h 10"/>
                <a:gd name="T10" fmla="*/ 26 w 57"/>
                <a:gd name="T11" fmla="*/ 7 h 10"/>
                <a:gd name="T12" fmla="*/ 54 w 57"/>
                <a:gd name="T13" fmla="*/ 8 h 10"/>
                <a:gd name="T14" fmla="*/ 54 w 57"/>
                <a:gd name="T15" fmla="*/ 8 h 10"/>
                <a:gd name="T16" fmla="*/ 55 w 57"/>
                <a:gd name="T17" fmla="*/ 8 h 10"/>
                <a:gd name="T18" fmla="*/ 55 w 57"/>
                <a:gd name="T19" fmla="*/ 6 h 10"/>
                <a:gd name="T20" fmla="*/ 57 w 57"/>
                <a:gd name="T21" fmla="*/ 3 h 10"/>
                <a:gd name="T22" fmla="*/ 56 w 57"/>
                <a:gd name="T23" fmla="*/ 3 h 10"/>
                <a:gd name="T24" fmla="*/ 24 w 57"/>
                <a:gd name="T25" fmla="*/ 2 h 10"/>
                <a:gd name="T26" fmla="*/ 2 w 57"/>
                <a:gd name="T27" fmla="*/ 4 h 10"/>
                <a:gd name="T28" fmla="*/ 0 w 57"/>
                <a:gd name="T29" fmla="*/ 7 h 10"/>
                <a:gd name="T30" fmla="*/ 4 w 57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10">
                  <a:moveTo>
                    <a:pt x="4" y="9"/>
                  </a:moveTo>
                  <a:cubicBezTo>
                    <a:pt x="5" y="9"/>
                    <a:pt x="5" y="8"/>
                    <a:pt x="5" y="8"/>
                  </a:cubicBezTo>
                  <a:cubicBezTo>
                    <a:pt x="7" y="7"/>
                    <a:pt x="10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3" y="7"/>
                  </a:cubicBezTo>
                  <a:cubicBezTo>
                    <a:pt x="17" y="6"/>
                    <a:pt x="22" y="7"/>
                    <a:pt x="26" y="7"/>
                  </a:cubicBezTo>
                  <a:cubicBezTo>
                    <a:pt x="35" y="8"/>
                    <a:pt x="45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7"/>
                    <a:pt x="55" y="7"/>
                    <a:pt x="55" y="6"/>
                  </a:cubicBezTo>
                  <a:cubicBezTo>
                    <a:pt x="55" y="4"/>
                    <a:pt x="56" y="4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45" y="3"/>
                    <a:pt x="35" y="3"/>
                    <a:pt x="24" y="2"/>
                  </a:cubicBezTo>
                  <a:cubicBezTo>
                    <a:pt x="17" y="2"/>
                    <a:pt x="8" y="0"/>
                    <a:pt x="2" y="4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1" y="9"/>
                    <a:pt x="2" y="10"/>
                    <a:pt x="4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6" name="Freeform 4178"/>
            <p:cNvSpPr/>
            <p:nvPr/>
          </p:nvSpPr>
          <p:spPr bwMode="auto">
            <a:xfrm>
              <a:off x="7554874" y="1130789"/>
              <a:ext cx="94803" cy="14969"/>
            </a:xfrm>
            <a:custGeom>
              <a:avLst/>
              <a:gdLst>
                <a:gd name="T0" fmla="*/ 55 w 55"/>
                <a:gd name="T1" fmla="*/ 5 h 9"/>
                <a:gd name="T2" fmla="*/ 50 w 55"/>
                <a:gd name="T3" fmla="*/ 5 h 9"/>
                <a:gd name="T4" fmla="*/ 50 w 55"/>
                <a:gd name="T5" fmla="*/ 3 h 9"/>
                <a:gd name="T6" fmla="*/ 49 w 55"/>
                <a:gd name="T7" fmla="*/ 3 h 9"/>
                <a:gd name="T8" fmla="*/ 48 w 55"/>
                <a:gd name="T9" fmla="*/ 3 h 9"/>
                <a:gd name="T10" fmla="*/ 47 w 55"/>
                <a:gd name="T11" fmla="*/ 3 h 9"/>
                <a:gd name="T12" fmla="*/ 47 w 55"/>
                <a:gd name="T13" fmla="*/ 2 h 9"/>
                <a:gd name="T14" fmla="*/ 44 w 55"/>
                <a:gd name="T15" fmla="*/ 2 h 9"/>
                <a:gd name="T16" fmla="*/ 40 w 55"/>
                <a:gd name="T17" fmla="*/ 5 h 9"/>
                <a:gd name="T18" fmla="*/ 39 w 55"/>
                <a:gd name="T19" fmla="*/ 4 h 9"/>
                <a:gd name="T20" fmla="*/ 41 w 55"/>
                <a:gd name="T21" fmla="*/ 2 h 9"/>
                <a:gd name="T22" fmla="*/ 36 w 55"/>
                <a:gd name="T23" fmla="*/ 2 h 9"/>
                <a:gd name="T24" fmla="*/ 35 w 55"/>
                <a:gd name="T25" fmla="*/ 2 h 9"/>
                <a:gd name="T26" fmla="*/ 34 w 55"/>
                <a:gd name="T27" fmla="*/ 2 h 9"/>
                <a:gd name="T28" fmla="*/ 28 w 55"/>
                <a:gd name="T29" fmla="*/ 2 h 9"/>
                <a:gd name="T30" fmla="*/ 26 w 55"/>
                <a:gd name="T31" fmla="*/ 4 h 9"/>
                <a:gd name="T32" fmla="*/ 25 w 55"/>
                <a:gd name="T33" fmla="*/ 3 h 9"/>
                <a:gd name="T34" fmla="*/ 26 w 55"/>
                <a:gd name="T35" fmla="*/ 2 h 9"/>
                <a:gd name="T36" fmla="*/ 19 w 55"/>
                <a:gd name="T37" fmla="*/ 2 h 9"/>
                <a:gd name="T38" fmla="*/ 17 w 55"/>
                <a:gd name="T39" fmla="*/ 3 h 9"/>
                <a:gd name="T40" fmla="*/ 16 w 55"/>
                <a:gd name="T41" fmla="*/ 2 h 9"/>
                <a:gd name="T42" fmla="*/ 17 w 55"/>
                <a:gd name="T43" fmla="*/ 2 h 9"/>
                <a:gd name="T44" fmla="*/ 13 w 55"/>
                <a:gd name="T45" fmla="*/ 1 h 9"/>
                <a:gd name="T46" fmla="*/ 10 w 55"/>
                <a:gd name="T47" fmla="*/ 4 h 9"/>
                <a:gd name="T48" fmla="*/ 9 w 55"/>
                <a:gd name="T49" fmla="*/ 3 h 9"/>
                <a:gd name="T50" fmla="*/ 11 w 55"/>
                <a:gd name="T51" fmla="*/ 1 h 9"/>
                <a:gd name="T52" fmla="*/ 6 w 55"/>
                <a:gd name="T53" fmla="*/ 1 h 9"/>
                <a:gd name="T54" fmla="*/ 4 w 55"/>
                <a:gd name="T55" fmla="*/ 1 h 9"/>
                <a:gd name="T56" fmla="*/ 1 w 55"/>
                <a:gd name="T57" fmla="*/ 2 h 9"/>
                <a:gd name="T58" fmla="*/ 1 w 55"/>
                <a:gd name="T59" fmla="*/ 5 h 9"/>
                <a:gd name="T60" fmla="*/ 2 w 55"/>
                <a:gd name="T61" fmla="*/ 6 h 9"/>
                <a:gd name="T62" fmla="*/ 6 w 55"/>
                <a:gd name="T63" fmla="*/ 6 h 9"/>
                <a:gd name="T64" fmla="*/ 52 w 55"/>
                <a:gd name="T65" fmla="*/ 8 h 9"/>
                <a:gd name="T66" fmla="*/ 55 w 55"/>
                <a:gd name="T6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5" h="9">
                  <a:moveTo>
                    <a:pt x="55" y="5"/>
                  </a:moveTo>
                  <a:cubicBezTo>
                    <a:pt x="54" y="8"/>
                    <a:pt x="49" y="8"/>
                    <a:pt x="50" y="5"/>
                  </a:cubicBezTo>
                  <a:cubicBezTo>
                    <a:pt x="50" y="4"/>
                    <a:pt x="50" y="3"/>
                    <a:pt x="50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2"/>
                    <a:pt x="45" y="2"/>
                    <a:pt x="44" y="2"/>
                  </a:cubicBezTo>
                  <a:cubicBezTo>
                    <a:pt x="43" y="3"/>
                    <a:pt x="41" y="5"/>
                    <a:pt x="40" y="5"/>
                  </a:cubicBezTo>
                  <a:cubicBezTo>
                    <a:pt x="40" y="5"/>
                    <a:pt x="39" y="5"/>
                    <a:pt x="39" y="4"/>
                  </a:cubicBezTo>
                  <a:cubicBezTo>
                    <a:pt x="40" y="3"/>
                    <a:pt x="40" y="3"/>
                    <a:pt x="41" y="2"/>
                  </a:cubicBezTo>
                  <a:cubicBezTo>
                    <a:pt x="39" y="2"/>
                    <a:pt x="38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3"/>
                    <a:pt x="34" y="2"/>
                    <a:pt x="34" y="2"/>
                  </a:cubicBezTo>
                  <a:cubicBezTo>
                    <a:pt x="32" y="2"/>
                    <a:pt x="30" y="2"/>
                    <a:pt x="28" y="2"/>
                  </a:cubicBezTo>
                  <a:cubicBezTo>
                    <a:pt x="28" y="2"/>
                    <a:pt x="27" y="3"/>
                    <a:pt x="26" y="4"/>
                  </a:cubicBezTo>
                  <a:cubicBezTo>
                    <a:pt x="25" y="5"/>
                    <a:pt x="24" y="4"/>
                    <a:pt x="25" y="3"/>
                  </a:cubicBezTo>
                  <a:cubicBezTo>
                    <a:pt x="25" y="3"/>
                    <a:pt x="26" y="2"/>
                    <a:pt x="26" y="2"/>
                  </a:cubicBezTo>
                  <a:cubicBezTo>
                    <a:pt x="24" y="2"/>
                    <a:pt x="21" y="2"/>
                    <a:pt x="19" y="2"/>
                  </a:cubicBezTo>
                  <a:cubicBezTo>
                    <a:pt x="18" y="2"/>
                    <a:pt x="18" y="3"/>
                    <a:pt x="17" y="3"/>
                  </a:cubicBezTo>
                  <a:cubicBezTo>
                    <a:pt x="16" y="4"/>
                    <a:pt x="16" y="3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2" y="2"/>
                    <a:pt x="11" y="3"/>
                    <a:pt x="10" y="4"/>
                  </a:cubicBezTo>
                  <a:cubicBezTo>
                    <a:pt x="10" y="5"/>
                    <a:pt x="9" y="4"/>
                    <a:pt x="9" y="3"/>
                  </a:cubicBezTo>
                  <a:cubicBezTo>
                    <a:pt x="10" y="2"/>
                    <a:pt x="10" y="2"/>
                    <a:pt x="11" y="1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5" y="6"/>
                    <a:pt x="6" y="6"/>
                  </a:cubicBezTo>
                  <a:cubicBezTo>
                    <a:pt x="21" y="7"/>
                    <a:pt x="36" y="5"/>
                    <a:pt x="52" y="8"/>
                  </a:cubicBezTo>
                  <a:cubicBezTo>
                    <a:pt x="54" y="9"/>
                    <a:pt x="55" y="7"/>
                    <a:pt x="55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7" name="Freeform 4179"/>
            <p:cNvSpPr/>
            <p:nvPr/>
          </p:nvSpPr>
          <p:spPr bwMode="auto">
            <a:xfrm>
              <a:off x="7627722" y="1133783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8" name="Freeform 4180"/>
            <p:cNvSpPr/>
            <p:nvPr/>
          </p:nvSpPr>
          <p:spPr bwMode="auto">
            <a:xfrm>
              <a:off x="7639697" y="1077899"/>
              <a:ext cx="18961" cy="65863"/>
            </a:xfrm>
            <a:custGeom>
              <a:avLst/>
              <a:gdLst>
                <a:gd name="T0" fmla="*/ 6 w 11"/>
                <a:gd name="T1" fmla="*/ 3 h 38"/>
                <a:gd name="T2" fmla="*/ 6 w 11"/>
                <a:gd name="T3" fmla="*/ 5 h 38"/>
                <a:gd name="T4" fmla="*/ 6 w 11"/>
                <a:gd name="T5" fmla="*/ 6 h 38"/>
                <a:gd name="T6" fmla="*/ 6 w 11"/>
                <a:gd name="T7" fmla="*/ 7 h 38"/>
                <a:gd name="T8" fmla="*/ 1 w 11"/>
                <a:gd name="T9" fmla="*/ 33 h 38"/>
                <a:gd name="T10" fmla="*/ 1 w 11"/>
                <a:gd name="T11" fmla="*/ 35 h 38"/>
                <a:gd name="T12" fmla="*/ 6 w 11"/>
                <a:gd name="T13" fmla="*/ 35 h 38"/>
                <a:gd name="T14" fmla="*/ 6 w 11"/>
                <a:gd name="T15" fmla="*/ 35 h 38"/>
                <a:gd name="T16" fmla="*/ 11 w 11"/>
                <a:gd name="T17" fmla="*/ 3 h 38"/>
                <a:gd name="T18" fmla="*/ 8 w 11"/>
                <a:gd name="T19" fmla="*/ 0 h 38"/>
                <a:gd name="T20" fmla="*/ 6 w 11"/>
                <a:gd name="T21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38">
                  <a:moveTo>
                    <a:pt x="6" y="3"/>
                  </a:move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7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16"/>
                    <a:pt x="2" y="24"/>
                    <a:pt x="1" y="33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8"/>
                    <a:pt x="5" y="38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7" y="24"/>
                    <a:pt x="11" y="14"/>
                    <a:pt x="11" y="3"/>
                  </a:cubicBezTo>
                  <a:cubicBezTo>
                    <a:pt x="11" y="1"/>
                    <a:pt x="9" y="0"/>
                    <a:pt x="8" y="0"/>
                  </a:cubicBezTo>
                  <a:cubicBezTo>
                    <a:pt x="7" y="1"/>
                    <a:pt x="6" y="1"/>
                    <a:pt x="6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49" name="Freeform 4181"/>
            <p:cNvSpPr/>
            <p:nvPr/>
          </p:nvSpPr>
          <p:spPr bwMode="auto">
            <a:xfrm>
              <a:off x="7449094" y="1318399"/>
              <a:ext cx="110769" cy="81830"/>
            </a:xfrm>
            <a:custGeom>
              <a:avLst/>
              <a:gdLst>
                <a:gd name="T0" fmla="*/ 40 w 64"/>
                <a:gd name="T1" fmla="*/ 34 h 47"/>
                <a:gd name="T2" fmla="*/ 57 w 64"/>
                <a:gd name="T3" fmla="*/ 8 h 47"/>
                <a:gd name="T4" fmla="*/ 57 w 64"/>
                <a:gd name="T5" fmla="*/ 7 h 47"/>
                <a:gd name="T6" fmla="*/ 43 w 64"/>
                <a:gd name="T7" fmla="*/ 23 h 47"/>
                <a:gd name="T8" fmla="*/ 25 w 64"/>
                <a:gd name="T9" fmla="*/ 40 h 47"/>
                <a:gd name="T10" fmla="*/ 54 w 64"/>
                <a:gd name="T11" fmla="*/ 5 h 47"/>
                <a:gd name="T12" fmla="*/ 53 w 64"/>
                <a:gd name="T13" fmla="*/ 4 h 47"/>
                <a:gd name="T14" fmla="*/ 27 w 64"/>
                <a:gd name="T15" fmla="*/ 31 h 47"/>
                <a:gd name="T16" fmla="*/ 20 w 64"/>
                <a:gd name="T17" fmla="*/ 36 h 47"/>
                <a:gd name="T18" fmla="*/ 46 w 64"/>
                <a:gd name="T19" fmla="*/ 3 h 47"/>
                <a:gd name="T20" fmla="*/ 46 w 64"/>
                <a:gd name="T21" fmla="*/ 2 h 47"/>
                <a:gd name="T22" fmla="*/ 19 w 64"/>
                <a:gd name="T23" fmla="*/ 29 h 47"/>
                <a:gd name="T24" fmla="*/ 23 w 64"/>
                <a:gd name="T25" fmla="*/ 21 h 47"/>
                <a:gd name="T26" fmla="*/ 38 w 64"/>
                <a:gd name="T27" fmla="*/ 2 h 47"/>
                <a:gd name="T28" fmla="*/ 37 w 64"/>
                <a:gd name="T29" fmla="*/ 2 h 47"/>
                <a:gd name="T30" fmla="*/ 33 w 64"/>
                <a:gd name="T31" fmla="*/ 2 h 47"/>
                <a:gd name="T32" fmla="*/ 33 w 64"/>
                <a:gd name="T33" fmla="*/ 1 h 47"/>
                <a:gd name="T34" fmla="*/ 23 w 64"/>
                <a:gd name="T35" fmla="*/ 9 h 47"/>
                <a:gd name="T36" fmla="*/ 28 w 64"/>
                <a:gd name="T37" fmla="*/ 2 h 47"/>
                <a:gd name="T38" fmla="*/ 20 w 64"/>
                <a:gd name="T39" fmla="*/ 5 h 47"/>
                <a:gd name="T40" fmla="*/ 1 w 64"/>
                <a:gd name="T41" fmla="*/ 23 h 47"/>
                <a:gd name="T42" fmla="*/ 4 w 64"/>
                <a:gd name="T43" fmla="*/ 21 h 47"/>
                <a:gd name="T44" fmla="*/ 21 w 64"/>
                <a:gd name="T45" fmla="*/ 6 h 47"/>
                <a:gd name="T46" fmla="*/ 25 w 64"/>
                <a:gd name="T47" fmla="*/ 3 h 47"/>
                <a:gd name="T48" fmla="*/ 3 w 64"/>
                <a:gd name="T49" fmla="*/ 27 h 47"/>
                <a:gd name="T50" fmla="*/ 2 w 64"/>
                <a:gd name="T51" fmla="*/ 30 h 47"/>
                <a:gd name="T52" fmla="*/ 29 w 64"/>
                <a:gd name="T53" fmla="*/ 5 h 47"/>
                <a:gd name="T54" fmla="*/ 30 w 64"/>
                <a:gd name="T55" fmla="*/ 5 h 47"/>
                <a:gd name="T56" fmla="*/ 14 w 64"/>
                <a:gd name="T57" fmla="*/ 26 h 47"/>
                <a:gd name="T58" fmla="*/ 9 w 64"/>
                <a:gd name="T59" fmla="*/ 34 h 47"/>
                <a:gd name="T60" fmla="*/ 10 w 64"/>
                <a:gd name="T61" fmla="*/ 32 h 47"/>
                <a:gd name="T62" fmla="*/ 16 w 64"/>
                <a:gd name="T63" fmla="*/ 26 h 47"/>
                <a:gd name="T64" fmla="*/ 35 w 64"/>
                <a:gd name="T65" fmla="*/ 5 h 47"/>
                <a:gd name="T66" fmla="*/ 12 w 64"/>
                <a:gd name="T67" fmla="*/ 37 h 47"/>
                <a:gd name="T68" fmla="*/ 42 w 64"/>
                <a:gd name="T69" fmla="*/ 7 h 47"/>
                <a:gd name="T70" fmla="*/ 31 w 64"/>
                <a:gd name="T71" fmla="*/ 20 h 47"/>
                <a:gd name="T72" fmla="*/ 18 w 64"/>
                <a:gd name="T73" fmla="*/ 39 h 47"/>
                <a:gd name="T74" fmla="*/ 50 w 64"/>
                <a:gd name="T75" fmla="*/ 10 h 47"/>
                <a:gd name="T76" fmla="*/ 23 w 64"/>
                <a:gd name="T77" fmla="*/ 41 h 47"/>
                <a:gd name="T78" fmla="*/ 54 w 64"/>
                <a:gd name="T79" fmla="*/ 12 h 47"/>
                <a:gd name="T80" fmla="*/ 43 w 64"/>
                <a:gd name="T81" fmla="*/ 26 h 47"/>
                <a:gd name="T82" fmla="*/ 29 w 64"/>
                <a:gd name="T83" fmla="*/ 43 h 47"/>
                <a:gd name="T84" fmla="*/ 29 w 64"/>
                <a:gd name="T85" fmla="*/ 43 h 47"/>
                <a:gd name="T86" fmla="*/ 47 w 64"/>
                <a:gd name="T87" fmla="*/ 28 h 47"/>
                <a:gd name="T88" fmla="*/ 35 w 64"/>
                <a:gd name="T89" fmla="*/ 46 h 47"/>
                <a:gd name="T90" fmla="*/ 39 w 64"/>
                <a:gd name="T91" fmla="*/ 44 h 47"/>
                <a:gd name="T92" fmla="*/ 41 w 64"/>
                <a:gd name="T93" fmla="*/ 43 h 47"/>
                <a:gd name="T94" fmla="*/ 43 w 64"/>
                <a:gd name="T95" fmla="*/ 43 h 47"/>
                <a:gd name="T96" fmla="*/ 55 w 64"/>
                <a:gd name="T97" fmla="*/ 32 h 47"/>
                <a:gd name="T98" fmla="*/ 49 w 64"/>
                <a:gd name="T99" fmla="*/ 40 h 47"/>
                <a:gd name="T100" fmla="*/ 61 w 64"/>
                <a:gd name="T101" fmla="*/ 33 h 47"/>
                <a:gd name="T102" fmla="*/ 62 w 64"/>
                <a:gd name="T103" fmla="*/ 32 h 47"/>
                <a:gd name="T104" fmla="*/ 54 w 64"/>
                <a:gd name="T105" fmla="*/ 36 h 47"/>
                <a:gd name="T106" fmla="*/ 61 w 64"/>
                <a:gd name="T107" fmla="*/ 26 h 47"/>
                <a:gd name="T108" fmla="*/ 60 w 64"/>
                <a:gd name="T109" fmla="*/ 23 h 47"/>
                <a:gd name="T110" fmla="*/ 57 w 64"/>
                <a:gd name="T111" fmla="*/ 24 h 47"/>
                <a:gd name="T112" fmla="*/ 38 w 64"/>
                <a:gd name="T113" fmla="*/ 44 h 47"/>
                <a:gd name="T114" fmla="*/ 38 w 64"/>
                <a:gd name="T115" fmla="*/ 44 h 47"/>
                <a:gd name="T116" fmla="*/ 62 w 64"/>
                <a:gd name="T117" fmla="*/ 14 h 47"/>
                <a:gd name="T118" fmla="*/ 62 w 64"/>
                <a:gd name="T119" fmla="*/ 12 h 47"/>
                <a:gd name="T120" fmla="*/ 61 w 64"/>
                <a:gd name="T121" fmla="*/ 1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4" h="47">
                  <a:moveTo>
                    <a:pt x="48" y="26"/>
                  </a:moveTo>
                  <a:cubicBezTo>
                    <a:pt x="45" y="29"/>
                    <a:pt x="42" y="31"/>
                    <a:pt x="40" y="34"/>
                  </a:cubicBezTo>
                  <a:cubicBezTo>
                    <a:pt x="38" y="35"/>
                    <a:pt x="28" y="45"/>
                    <a:pt x="33" y="39"/>
                  </a:cubicBezTo>
                  <a:cubicBezTo>
                    <a:pt x="41" y="29"/>
                    <a:pt x="51" y="20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2" y="12"/>
                    <a:pt x="47" y="18"/>
                    <a:pt x="43" y="23"/>
                  </a:cubicBezTo>
                  <a:cubicBezTo>
                    <a:pt x="40" y="26"/>
                    <a:pt x="38" y="28"/>
                    <a:pt x="35" y="31"/>
                  </a:cubicBezTo>
                  <a:cubicBezTo>
                    <a:pt x="32" y="34"/>
                    <a:pt x="27" y="37"/>
                    <a:pt x="25" y="40"/>
                  </a:cubicBezTo>
                  <a:cubicBezTo>
                    <a:pt x="29" y="34"/>
                    <a:pt x="36" y="31"/>
                    <a:pt x="40" y="25"/>
                  </a:cubicBezTo>
                  <a:cubicBezTo>
                    <a:pt x="45" y="19"/>
                    <a:pt x="50" y="12"/>
                    <a:pt x="54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3" y="4"/>
                    <a:pt x="53" y="5"/>
                    <a:pt x="52" y="5"/>
                  </a:cubicBezTo>
                  <a:cubicBezTo>
                    <a:pt x="43" y="12"/>
                    <a:pt x="36" y="23"/>
                    <a:pt x="27" y="31"/>
                  </a:cubicBezTo>
                  <a:cubicBezTo>
                    <a:pt x="25" y="33"/>
                    <a:pt x="23" y="34"/>
                    <a:pt x="21" y="36"/>
                  </a:cubicBezTo>
                  <a:cubicBezTo>
                    <a:pt x="19" y="37"/>
                    <a:pt x="19" y="37"/>
                    <a:pt x="20" y="36"/>
                  </a:cubicBezTo>
                  <a:cubicBezTo>
                    <a:pt x="23" y="32"/>
                    <a:pt x="27" y="28"/>
                    <a:pt x="30" y="23"/>
                  </a:cubicBezTo>
                  <a:cubicBezTo>
                    <a:pt x="35" y="17"/>
                    <a:pt x="41" y="10"/>
                    <a:pt x="46" y="3"/>
                  </a:cubicBezTo>
                  <a:cubicBezTo>
                    <a:pt x="46" y="3"/>
                    <a:pt x="47" y="3"/>
                    <a:pt x="47" y="3"/>
                  </a:cubicBezTo>
                  <a:cubicBezTo>
                    <a:pt x="47" y="2"/>
                    <a:pt x="47" y="1"/>
                    <a:pt x="46" y="2"/>
                  </a:cubicBezTo>
                  <a:cubicBezTo>
                    <a:pt x="45" y="2"/>
                    <a:pt x="45" y="3"/>
                    <a:pt x="44" y="3"/>
                  </a:cubicBezTo>
                  <a:cubicBezTo>
                    <a:pt x="35" y="11"/>
                    <a:pt x="28" y="20"/>
                    <a:pt x="19" y="29"/>
                  </a:cubicBezTo>
                  <a:cubicBezTo>
                    <a:pt x="18" y="30"/>
                    <a:pt x="11" y="37"/>
                    <a:pt x="15" y="32"/>
                  </a:cubicBezTo>
                  <a:cubicBezTo>
                    <a:pt x="17" y="28"/>
                    <a:pt x="20" y="24"/>
                    <a:pt x="23" y="21"/>
                  </a:cubicBezTo>
                  <a:cubicBezTo>
                    <a:pt x="28" y="15"/>
                    <a:pt x="33" y="9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3" y="6"/>
                    <a:pt x="28" y="10"/>
                    <a:pt x="25" y="14"/>
                  </a:cubicBezTo>
                  <a:cubicBezTo>
                    <a:pt x="27" y="10"/>
                    <a:pt x="30" y="6"/>
                    <a:pt x="33" y="2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4" y="1"/>
                    <a:pt x="34" y="0"/>
                    <a:pt x="33" y="1"/>
                  </a:cubicBezTo>
                  <a:cubicBezTo>
                    <a:pt x="32" y="1"/>
                    <a:pt x="31" y="2"/>
                    <a:pt x="30" y="3"/>
                  </a:cubicBezTo>
                  <a:cubicBezTo>
                    <a:pt x="28" y="4"/>
                    <a:pt x="25" y="6"/>
                    <a:pt x="23" y="9"/>
                  </a:cubicBezTo>
                  <a:cubicBezTo>
                    <a:pt x="24" y="7"/>
                    <a:pt x="26" y="5"/>
                    <a:pt x="27" y="3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1"/>
                    <a:pt x="28" y="0"/>
                    <a:pt x="27" y="1"/>
                  </a:cubicBezTo>
                  <a:cubicBezTo>
                    <a:pt x="25" y="2"/>
                    <a:pt x="22" y="3"/>
                    <a:pt x="20" y="5"/>
                  </a:cubicBezTo>
                  <a:cubicBezTo>
                    <a:pt x="15" y="8"/>
                    <a:pt x="10" y="13"/>
                    <a:pt x="5" y="18"/>
                  </a:cubicBezTo>
                  <a:cubicBezTo>
                    <a:pt x="4" y="19"/>
                    <a:pt x="2" y="21"/>
                    <a:pt x="1" y="23"/>
                  </a:cubicBezTo>
                  <a:cubicBezTo>
                    <a:pt x="0" y="23"/>
                    <a:pt x="1" y="24"/>
                    <a:pt x="2" y="23"/>
                  </a:cubicBezTo>
                  <a:cubicBezTo>
                    <a:pt x="2" y="23"/>
                    <a:pt x="3" y="22"/>
                    <a:pt x="4" y="21"/>
                  </a:cubicBezTo>
                  <a:cubicBezTo>
                    <a:pt x="6" y="18"/>
                    <a:pt x="9" y="16"/>
                    <a:pt x="12" y="13"/>
                  </a:cubicBezTo>
                  <a:cubicBezTo>
                    <a:pt x="14" y="11"/>
                    <a:pt x="17" y="8"/>
                    <a:pt x="21" y="6"/>
                  </a:cubicBezTo>
                  <a:cubicBezTo>
                    <a:pt x="20" y="6"/>
                    <a:pt x="23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19" y="12"/>
                    <a:pt x="11" y="20"/>
                    <a:pt x="3" y="27"/>
                  </a:cubicBezTo>
                  <a:cubicBezTo>
                    <a:pt x="3" y="28"/>
                    <a:pt x="2" y="29"/>
                    <a:pt x="1" y="29"/>
                  </a:cubicBezTo>
                  <a:cubicBezTo>
                    <a:pt x="0" y="30"/>
                    <a:pt x="1" y="31"/>
                    <a:pt x="2" y="30"/>
                  </a:cubicBezTo>
                  <a:cubicBezTo>
                    <a:pt x="2" y="30"/>
                    <a:pt x="3" y="29"/>
                    <a:pt x="4" y="29"/>
                  </a:cubicBezTo>
                  <a:cubicBezTo>
                    <a:pt x="13" y="22"/>
                    <a:pt x="20" y="12"/>
                    <a:pt x="29" y="5"/>
                  </a:cubicBezTo>
                  <a:cubicBezTo>
                    <a:pt x="30" y="4"/>
                    <a:pt x="31" y="4"/>
                    <a:pt x="31" y="3"/>
                  </a:cubicBezTo>
                  <a:cubicBezTo>
                    <a:pt x="31" y="4"/>
                    <a:pt x="30" y="4"/>
                    <a:pt x="30" y="5"/>
                  </a:cubicBezTo>
                  <a:cubicBezTo>
                    <a:pt x="28" y="7"/>
                    <a:pt x="26" y="9"/>
                    <a:pt x="25" y="12"/>
                  </a:cubicBezTo>
                  <a:cubicBezTo>
                    <a:pt x="21" y="16"/>
                    <a:pt x="18" y="21"/>
                    <a:pt x="14" y="26"/>
                  </a:cubicBezTo>
                  <a:cubicBezTo>
                    <a:pt x="12" y="28"/>
                    <a:pt x="10" y="31"/>
                    <a:pt x="8" y="33"/>
                  </a:cubicBezTo>
                  <a:cubicBezTo>
                    <a:pt x="7" y="34"/>
                    <a:pt x="8" y="34"/>
                    <a:pt x="9" y="34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1" y="32"/>
                    <a:pt x="11" y="32"/>
                  </a:cubicBezTo>
                  <a:cubicBezTo>
                    <a:pt x="12" y="30"/>
                    <a:pt x="14" y="28"/>
                    <a:pt x="16" y="26"/>
                  </a:cubicBezTo>
                  <a:cubicBezTo>
                    <a:pt x="17" y="24"/>
                    <a:pt x="19" y="22"/>
                    <a:pt x="21" y="20"/>
                  </a:cubicBezTo>
                  <a:cubicBezTo>
                    <a:pt x="25" y="15"/>
                    <a:pt x="32" y="10"/>
                    <a:pt x="35" y="5"/>
                  </a:cubicBezTo>
                  <a:cubicBezTo>
                    <a:pt x="27" y="15"/>
                    <a:pt x="17" y="24"/>
                    <a:pt x="11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23" y="28"/>
                    <a:pt x="31" y="17"/>
                    <a:pt x="41" y="8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1" y="8"/>
                    <a:pt x="40" y="9"/>
                    <a:pt x="40" y="10"/>
                  </a:cubicBezTo>
                  <a:cubicBezTo>
                    <a:pt x="37" y="13"/>
                    <a:pt x="34" y="16"/>
                    <a:pt x="31" y="20"/>
                  </a:cubicBezTo>
                  <a:cubicBezTo>
                    <a:pt x="26" y="26"/>
                    <a:pt x="22" y="32"/>
                    <a:pt x="17" y="38"/>
                  </a:cubicBezTo>
                  <a:cubicBezTo>
                    <a:pt x="17" y="39"/>
                    <a:pt x="18" y="39"/>
                    <a:pt x="18" y="39"/>
                  </a:cubicBezTo>
                  <a:cubicBezTo>
                    <a:pt x="31" y="32"/>
                    <a:pt x="38" y="20"/>
                    <a:pt x="48" y="10"/>
                  </a:cubicBezTo>
                  <a:cubicBezTo>
                    <a:pt x="50" y="8"/>
                    <a:pt x="53" y="4"/>
                    <a:pt x="50" y="10"/>
                  </a:cubicBezTo>
                  <a:cubicBezTo>
                    <a:pt x="47" y="14"/>
                    <a:pt x="44" y="18"/>
                    <a:pt x="41" y="22"/>
                  </a:cubicBezTo>
                  <a:cubicBezTo>
                    <a:pt x="35" y="29"/>
                    <a:pt x="28" y="34"/>
                    <a:pt x="23" y="41"/>
                  </a:cubicBezTo>
                  <a:cubicBezTo>
                    <a:pt x="22" y="41"/>
                    <a:pt x="23" y="42"/>
                    <a:pt x="23" y="42"/>
                  </a:cubicBezTo>
                  <a:cubicBezTo>
                    <a:pt x="36" y="34"/>
                    <a:pt x="44" y="23"/>
                    <a:pt x="54" y="12"/>
                  </a:cubicBezTo>
                  <a:cubicBezTo>
                    <a:pt x="58" y="7"/>
                    <a:pt x="53" y="13"/>
                    <a:pt x="52" y="14"/>
                  </a:cubicBezTo>
                  <a:cubicBezTo>
                    <a:pt x="50" y="19"/>
                    <a:pt x="46" y="22"/>
                    <a:pt x="43" y="26"/>
                  </a:cubicBezTo>
                  <a:cubicBezTo>
                    <a:pt x="38" y="32"/>
                    <a:pt x="33" y="37"/>
                    <a:pt x="28" y="43"/>
                  </a:cubicBezTo>
                  <a:cubicBezTo>
                    <a:pt x="28" y="43"/>
                    <a:pt x="28" y="43"/>
                    <a:pt x="29" y="43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37" y="38"/>
                    <a:pt x="43" y="32"/>
                    <a:pt x="49" y="26"/>
                  </a:cubicBezTo>
                  <a:cubicBezTo>
                    <a:pt x="49" y="27"/>
                    <a:pt x="48" y="28"/>
                    <a:pt x="47" y="28"/>
                  </a:cubicBezTo>
                  <a:cubicBezTo>
                    <a:pt x="43" y="33"/>
                    <a:pt x="40" y="39"/>
                    <a:pt x="36" y="44"/>
                  </a:cubicBezTo>
                  <a:cubicBezTo>
                    <a:pt x="36" y="45"/>
                    <a:pt x="35" y="45"/>
                    <a:pt x="35" y="46"/>
                  </a:cubicBezTo>
                  <a:cubicBezTo>
                    <a:pt x="34" y="47"/>
                    <a:pt x="35" y="47"/>
                    <a:pt x="36" y="47"/>
                  </a:cubicBezTo>
                  <a:cubicBezTo>
                    <a:pt x="37" y="46"/>
                    <a:pt x="38" y="45"/>
                    <a:pt x="39" y="44"/>
                  </a:cubicBezTo>
                  <a:cubicBezTo>
                    <a:pt x="41" y="42"/>
                    <a:pt x="42" y="41"/>
                    <a:pt x="44" y="39"/>
                  </a:cubicBezTo>
                  <a:cubicBezTo>
                    <a:pt x="43" y="41"/>
                    <a:pt x="42" y="42"/>
                    <a:pt x="41" y="43"/>
                  </a:cubicBezTo>
                  <a:cubicBezTo>
                    <a:pt x="41" y="43"/>
                    <a:pt x="41" y="43"/>
                    <a:pt x="42" y="43"/>
                  </a:cubicBezTo>
                  <a:cubicBezTo>
                    <a:pt x="42" y="44"/>
                    <a:pt x="42" y="44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7" y="40"/>
                    <a:pt x="51" y="36"/>
                    <a:pt x="55" y="32"/>
                  </a:cubicBezTo>
                  <a:cubicBezTo>
                    <a:pt x="57" y="30"/>
                    <a:pt x="64" y="24"/>
                    <a:pt x="57" y="32"/>
                  </a:cubicBezTo>
                  <a:cubicBezTo>
                    <a:pt x="54" y="35"/>
                    <a:pt x="52" y="37"/>
                    <a:pt x="49" y="40"/>
                  </a:cubicBezTo>
                  <a:cubicBezTo>
                    <a:pt x="49" y="40"/>
                    <a:pt x="50" y="41"/>
                    <a:pt x="50" y="41"/>
                  </a:cubicBezTo>
                  <a:cubicBezTo>
                    <a:pt x="54" y="38"/>
                    <a:pt x="58" y="36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59" y="33"/>
                    <a:pt x="57" y="35"/>
                    <a:pt x="54" y="36"/>
                  </a:cubicBezTo>
                  <a:cubicBezTo>
                    <a:pt x="57" y="33"/>
                    <a:pt x="60" y="31"/>
                    <a:pt x="62" y="27"/>
                  </a:cubicBezTo>
                  <a:cubicBezTo>
                    <a:pt x="62" y="26"/>
                    <a:pt x="61" y="25"/>
                    <a:pt x="61" y="26"/>
                  </a:cubicBezTo>
                  <a:cubicBezTo>
                    <a:pt x="55" y="30"/>
                    <a:pt x="49" y="36"/>
                    <a:pt x="44" y="41"/>
                  </a:cubicBezTo>
                  <a:cubicBezTo>
                    <a:pt x="49" y="36"/>
                    <a:pt x="55" y="29"/>
                    <a:pt x="60" y="23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58" y="23"/>
                    <a:pt x="58" y="24"/>
                    <a:pt x="57" y="24"/>
                  </a:cubicBezTo>
                  <a:cubicBezTo>
                    <a:pt x="57" y="24"/>
                    <a:pt x="56" y="25"/>
                    <a:pt x="56" y="26"/>
                  </a:cubicBezTo>
                  <a:cubicBezTo>
                    <a:pt x="50" y="32"/>
                    <a:pt x="41" y="39"/>
                    <a:pt x="38" y="44"/>
                  </a:cubicBezTo>
                  <a:cubicBezTo>
                    <a:pt x="38" y="44"/>
                    <a:pt x="37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45" y="33"/>
                    <a:pt x="53" y="23"/>
                    <a:pt x="62" y="1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4"/>
                    <a:pt x="62" y="13"/>
                    <a:pt x="62" y="13"/>
                  </a:cubicBezTo>
                  <a:cubicBezTo>
                    <a:pt x="63" y="12"/>
                    <a:pt x="62" y="12"/>
                    <a:pt x="62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56" y="17"/>
                    <a:pt x="52" y="21"/>
                    <a:pt x="48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0" name="Freeform 4182"/>
            <p:cNvSpPr/>
            <p:nvPr/>
          </p:nvSpPr>
          <p:spPr bwMode="auto">
            <a:xfrm>
              <a:off x="7555872" y="1083887"/>
              <a:ext cx="95801" cy="54886"/>
            </a:xfrm>
            <a:custGeom>
              <a:avLst/>
              <a:gdLst>
                <a:gd name="T0" fmla="*/ 42 w 55"/>
                <a:gd name="T1" fmla="*/ 29 h 32"/>
                <a:gd name="T2" fmla="*/ 42 w 55"/>
                <a:gd name="T3" fmla="*/ 27 h 32"/>
                <a:gd name="T4" fmla="*/ 51 w 55"/>
                <a:gd name="T5" fmla="*/ 14 h 32"/>
                <a:gd name="T6" fmla="*/ 54 w 55"/>
                <a:gd name="T7" fmla="*/ 4 h 32"/>
                <a:gd name="T8" fmla="*/ 54 w 55"/>
                <a:gd name="T9" fmla="*/ 2 h 32"/>
                <a:gd name="T10" fmla="*/ 53 w 55"/>
                <a:gd name="T11" fmla="*/ 2 h 32"/>
                <a:gd name="T12" fmla="*/ 45 w 55"/>
                <a:gd name="T13" fmla="*/ 4 h 32"/>
                <a:gd name="T14" fmla="*/ 23 w 55"/>
                <a:gd name="T15" fmla="*/ 22 h 32"/>
                <a:gd name="T16" fmla="*/ 39 w 55"/>
                <a:gd name="T17" fmla="*/ 4 h 32"/>
                <a:gd name="T18" fmla="*/ 19 w 55"/>
                <a:gd name="T19" fmla="*/ 19 h 32"/>
                <a:gd name="T20" fmla="*/ 32 w 55"/>
                <a:gd name="T21" fmla="*/ 3 h 32"/>
                <a:gd name="T22" fmla="*/ 10 w 55"/>
                <a:gd name="T23" fmla="*/ 21 h 32"/>
                <a:gd name="T24" fmla="*/ 24 w 55"/>
                <a:gd name="T25" fmla="*/ 2 h 32"/>
                <a:gd name="T26" fmla="*/ 7 w 55"/>
                <a:gd name="T27" fmla="*/ 16 h 32"/>
                <a:gd name="T28" fmla="*/ 5 w 55"/>
                <a:gd name="T29" fmla="*/ 17 h 32"/>
                <a:gd name="T30" fmla="*/ 16 w 55"/>
                <a:gd name="T31" fmla="*/ 2 h 32"/>
                <a:gd name="T32" fmla="*/ 7 w 55"/>
                <a:gd name="T33" fmla="*/ 8 h 32"/>
                <a:gd name="T34" fmla="*/ 4 w 55"/>
                <a:gd name="T35" fmla="*/ 10 h 32"/>
                <a:gd name="T36" fmla="*/ 12 w 55"/>
                <a:gd name="T37" fmla="*/ 2 h 32"/>
                <a:gd name="T38" fmla="*/ 11 w 55"/>
                <a:gd name="T39" fmla="*/ 1 h 32"/>
                <a:gd name="T40" fmla="*/ 4 w 55"/>
                <a:gd name="T41" fmla="*/ 3 h 32"/>
                <a:gd name="T42" fmla="*/ 3 w 55"/>
                <a:gd name="T43" fmla="*/ 5 h 32"/>
                <a:gd name="T44" fmla="*/ 7 w 55"/>
                <a:gd name="T45" fmla="*/ 4 h 32"/>
                <a:gd name="T46" fmla="*/ 5 w 55"/>
                <a:gd name="T47" fmla="*/ 7 h 32"/>
                <a:gd name="T48" fmla="*/ 1 w 55"/>
                <a:gd name="T49" fmla="*/ 15 h 32"/>
                <a:gd name="T50" fmla="*/ 8 w 55"/>
                <a:gd name="T51" fmla="*/ 9 h 32"/>
                <a:gd name="T52" fmla="*/ 5 w 55"/>
                <a:gd name="T53" fmla="*/ 15 h 32"/>
                <a:gd name="T54" fmla="*/ 2 w 55"/>
                <a:gd name="T55" fmla="*/ 22 h 32"/>
                <a:gd name="T56" fmla="*/ 11 w 55"/>
                <a:gd name="T57" fmla="*/ 13 h 32"/>
                <a:gd name="T58" fmla="*/ 19 w 55"/>
                <a:gd name="T59" fmla="*/ 6 h 32"/>
                <a:gd name="T60" fmla="*/ 4 w 55"/>
                <a:gd name="T61" fmla="*/ 26 h 32"/>
                <a:gd name="T62" fmla="*/ 5 w 55"/>
                <a:gd name="T63" fmla="*/ 27 h 32"/>
                <a:gd name="T64" fmla="*/ 29 w 55"/>
                <a:gd name="T65" fmla="*/ 5 h 32"/>
                <a:gd name="T66" fmla="*/ 10 w 55"/>
                <a:gd name="T67" fmla="*/ 28 h 32"/>
                <a:gd name="T68" fmla="*/ 9 w 55"/>
                <a:gd name="T69" fmla="*/ 31 h 32"/>
                <a:gd name="T70" fmla="*/ 32 w 55"/>
                <a:gd name="T71" fmla="*/ 10 h 32"/>
                <a:gd name="T72" fmla="*/ 16 w 55"/>
                <a:gd name="T73" fmla="*/ 29 h 32"/>
                <a:gd name="T74" fmla="*/ 16 w 55"/>
                <a:gd name="T75" fmla="*/ 30 h 32"/>
                <a:gd name="T76" fmla="*/ 42 w 55"/>
                <a:gd name="T77" fmla="*/ 6 h 32"/>
                <a:gd name="T78" fmla="*/ 24 w 55"/>
                <a:gd name="T79" fmla="*/ 30 h 32"/>
                <a:gd name="T80" fmla="*/ 27 w 55"/>
                <a:gd name="T81" fmla="*/ 29 h 32"/>
                <a:gd name="T82" fmla="*/ 43 w 55"/>
                <a:gd name="T83" fmla="*/ 14 h 32"/>
                <a:gd name="T84" fmla="*/ 33 w 55"/>
                <a:gd name="T85" fmla="*/ 29 h 32"/>
                <a:gd name="T86" fmla="*/ 35 w 55"/>
                <a:gd name="T87" fmla="*/ 29 h 32"/>
                <a:gd name="T88" fmla="*/ 43 w 55"/>
                <a:gd name="T89" fmla="*/ 24 h 32"/>
                <a:gd name="T90" fmla="*/ 38 w 55"/>
                <a:gd name="T91" fmla="*/ 31 h 32"/>
                <a:gd name="T92" fmla="*/ 43 w 55"/>
                <a:gd name="T93" fmla="*/ 29 h 32"/>
                <a:gd name="T94" fmla="*/ 46 w 55"/>
                <a:gd name="T95" fmla="*/ 30 h 32"/>
                <a:gd name="T96" fmla="*/ 48 w 55"/>
                <a:gd name="T97" fmla="*/ 30 h 32"/>
                <a:gd name="T98" fmla="*/ 47 w 55"/>
                <a:gd name="T99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" h="32">
                  <a:moveTo>
                    <a:pt x="47" y="26"/>
                  </a:moveTo>
                  <a:cubicBezTo>
                    <a:pt x="46" y="27"/>
                    <a:pt x="43" y="28"/>
                    <a:pt x="42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29"/>
                    <a:pt x="42" y="28"/>
                    <a:pt x="42" y="27"/>
                  </a:cubicBezTo>
                  <a:cubicBezTo>
                    <a:pt x="45" y="23"/>
                    <a:pt x="49" y="19"/>
                    <a:pt x="52" y="14"/>
                  </a:cubicBezTo>
                  <a:cubicBezTo>
                    <a:pt x="52" y="14"/>
                    <a:pt x="51" y="13"/>
                    <a:pt x="51" y="14"/>
                  </a:cubicBezTo>
                  <a:cubicBezTo>
                    <a:pt x="46" y="17"/>
                    <a:pt x="39" y="22"/>
                    <a:pt x="36" y="27"/>
                  </a:cubicBezTo>
                  <a:cubicBezTo>
                    <a:pt x="41" y="18"/>
                    <a:pt x="47" y="11"/>
                    <a:pt x="54" y="4"/>
                  </a:cubicBezTo>
                  <a:cubicBezTo>
                    <a:pt x="54" y="4"/>
                    <a:pt x="54" y="3"/>
                    <a:pt x="54" y="3"/>
                  </a:cubicBezTo>
                  <a:cubicBezTo>
                    <a:pt x="55" y="3"/>
                    <a:pt x="54" y="2"/>
                    <a:pt x="54" y="2"/>
                  </a:cubicBezTo>
                  <a:cubicBezTo>
                    <a:pt x="54" y="2"/>
                    <a:pt x="54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6" y="8"/>
                    <a:pt x="40" y="14"/>
                    <a:pt x="34" y="21"/>
                  </a:cubicBezTo>
                  <a:cubicBezTo>
                    <a:pt x="38" y="16"/>
                    <a:pt x="41" y="10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36" y="9"/>
                    <a:pt x="30" y="16"/>
                    <a:pt x="23" y="22"/>
                  </a:cubicBezTo>
                  <a:cubicBezTo>
                    <a:pt x="24" y="21"/>
                    <a:pt x="26" y="19"/>
                    <a:pt x="27" y="17"/>
                  </a:cubicBezTo>
                  <a:cubicBezTo>
                    <a:pt x="31" y="13"/>
                    <a:pt x="35" y="8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1" y="8"/>
                    <a:pt x="25" y="14"/>
                    <a:pt x="19" y="19"/>
                  </a:cubicBezTo>
                  <a:cubicBezTo>
                    <a:pt x="19" y="19"/>
                    <a:pt x="20" y="19"/>
                    <a:pt x="20" y="19"/>
                  </a:cubicBezTo>
                  <a:cubicBezTo>
                    <a:pt x="24" y="14"/>
                    <a:pt x="28" y="8"/>
                    <a:pt x="32" y="3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23" y="7"/>
                    <a:pt x="17" y="15"/>
                    <a:pt x="10" y="21"/>
                  </a:cubicBezTo>
                  <a:cubicBezTo>
                    <a:pt x="1" y="30"/>
                    <a:pt x="13" y="16"/>
                    <a:pt x="15" y="13"/>
                  </a:cubicBezTo>
                  <a:cubicBezTo>
                    <a:pt x="18" y="10"/>
                    <a:pt x="21" y="6"/>
                    <a:pt x="24" y="2"/>
                  </a:cubicBezTo>
                  <a:cubicBezTo>
                    <a:pt x="24" y="2"/>
                    <a:pt x="24" y="1"/>
                    <a:pt x="23" y="1"/>
                  </a:cubicBezTo>
                  <a:cubicBezTo>
                    <a:pt x="17" y="5"/>
                    <a:pt x="12" y="10"/>
                    <a:pt x="7" y="16"/>
                  </a:cubicBezTo>
                  <a:cubicBezTo>
                    <a:pt x="6" y="17"/>
                    <a:pt x="5" y="17"/>
                    <a:pt x="5" y="18"/>
                  </a:cubicBezTo>
                  <a:cubicBezTo>
                    <a:pt x="3" y="20"/>
                    <a:pt x="3" y="19"/>
                    <a:pt x="5" y="17"/>
                  </a:cubicBezTo>
                  <a:cubicBezTo>
                    <a:pt x="5" y="17"/>
                    <a:pt x="6" y="16"/>
                    <a:pt x="6" y="15"/>
                  </a:cubicBezTo>
                  <a:cubicBezTo>
                    <a:pt x="9" y="10"/>
                    <a:pt x="12" y="6"/>
                    <a:pt x="16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7" y="9"/>
                    <a:pt x="6" y="10"/>
                    <a:pt x="5" y="11"/>
                  </a:cubicBezTo>
                  <a:cubicBezTo>
                    <a:pt x="3" y="13"/>
                    <a:pt x="2" y="13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7" y="6"/>
                    <a:pt x="9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3"/>
                    <a:pt x="4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6"/>
                    <a:pt x="5" y="7"/>
                  </a:cubicBezTo>
                  <a:cubicBezTo>
                    <a:pt x="3" y="9"/>
                    <a:pt x="2" y="12"/>
                    <a:pt x="0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4"/>
                    <a:pt x="3" y="13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8" y="10"/>
                    <a:pt x="6" y="12"/>
                    <a:pt x="5" y="15"/>
                  </a:cubicBezTo>
                  <a:cubicBezTo>
                    <a:pt x="3" y="17"/>
                    <a:pt x="2" y="19"/>
                    <a:pt x="1" y="22"/>
                  </a:cubicBezTo>
                  <a:cubicBezTo>
                    <a:pt x="1" y="22"/>
                    <a:pt x="2" y="23"/>
                    <a:pt x="2" y="22"/>
                  </a:cubicBezTo>
                  <a:cubicBezTo>
                    <a:pt x="3" y="21"/>
                    <a:pt x="4" y="21"/>
                    <a:pt x="5" y="20"/>
                  </a:cubicBezTo>
                  <a:cubicBezTo>
                    <a:pt x="7" y="17"/>
                    <a:pt x="9" y="15"/>
                    <a:pt x="11" y="13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7" y="8"/>
                    <a:pt x="24" y="0"/>
                    <a:pt x="19" y="6"/>
                  </a:cubicBezTo>
                  <a:cubicBezTo>
                    <a:pt x="15" y="12"/>
                    <a:pt x="9" y="18"/>
                    <a:pt x="5" y="24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3" y="26"/>
                    <a:pt x="4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12" y="22"/>
                    <a:pt x="17" y="15"/>
                    <a:pt x="24" y="9"/>
                  </a:cubicBezTo>
                  <a:cubicBezTo>
                    <a:pt x="24" y="9"/>
                    <a:pt x="31" y="2"/>
                    <a:pt x="29" y="5"/>
                  </a:cubicBezTo>
                  <a:cubicBezTo>
                    <a:pt x="26" y="9"/>
                    <a:pt x="24" y="12"/>
                    <a:pt x="21" y="15"/>
                  </a:cubicBezTo>
                  <a:cubicBezTo>
                    <a:pt x="17" y="20"/>
                    <a:pt x="14" y="24"/>
                    <a:pt x="10" y="28"/>
                  </a:cubicBezTo>
                  <a:cubicBezTo>
                    <a:pt x="9" y="29"/>
                    <a:pt x="9" y="29"/>
                    <a:pt x="8" y="30"/>
                  </a:cubicBezTo>
                  <a:cubicBezTo>
                    <a:pt x="8" y="31"/>
                    <a:pt x="9" y="32"/>
                    <a:pt x="9" y="31"/>
                  </a:cubicBezTo>
                  <a:cubicBezTo>
                    <a:pt x="10" y="30"/>
                    <a:pt x="11" y="29"/>
                    <a:pt x="12" y="28"/>
                  </a:cubicBezTo>
                  <a:cubicBezTo>
                    <a:pt x="18" y="22"/>
                    <a:pt x="25" y="16"/>
                    <a:pt x="32" y="10"/>
                  </a:cubicBezTo>
                  <a:cubicBezTo>
                    <a:pt x="30" y="12"/>
                    <a:pt x="28" y="14"/>
                    <a:pt x="26" y="16"/>
                  </a:cubicBezTo>
                  <a:cubicBezTo>
                    <a:pt x="23" y="20"/>
                    <a:pt x="19" y="25"/>
                    <a:pt x="16" y="29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30"/>
                    <a:pt x="15" y="31"/>
                    <a:pt x="16" y="30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26" y="22"/>
                    <a:pt x="34" y="13"/>
                    <a:pt x="42" y="6"/>
                  </a:cubicBezTo>
                  <a:cubicBezTo>
                    <a:pt x="37" y="11"/>
                    <a:pt x="32" y="22"/>
                    <a:pt x="25" y="29"/>
                  </a:cubicBezTo>
                  <a:cubicBezTo>
                    <a:pt x="25" y="29"/>
                    <a:pt x="24" y="30"/>
                    <a:pt x="24" y="30"/>
                  </a:cubicBezTo>
                  <a:cubicBezTo>
                    <a:pt x="23" y="31"/>
                    <a:pt x="24" y="32"/>
                    <a:pt x="25" y="31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34" y="23"/>
                    <a:pt x="40" y="16"/>
                    <a:pt x="46" y="10"/>
                  </a:cubicBezTo>
                  <a:cubicBezTo>
                    <a:pt x="45" y="11"/>
                    <a:pt x="44" y="12"/>
                    <a:pt x="43" y="14"/>
                  </a:cubicBezTo>
                  <a:cubicBezTo>
                    <a:pt x="39" y="18"/>
                    <a:pt x="36" y="23"/>
                    <a:pt x="33" y="28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4" y="30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9" y="25"/>
                    <a:pt x="43" y="22"/>
                    <a:pt x="47" y="18"/>
                  </a:cubicBezTo>
                  <a:cubicBezTo>
                    <a:pt x="53" y="13"/>
                    <a:pt x="44" y="23"/>
                    <a:pt x="43" y="24"/>
                  </a:cubicBezTo>
                  <a:cubicBezTo>
                    <a:pt x="42" y="26"/>
                    <a:pt x="41" y="27"/>
                    <a:pt x="40" y="29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40" y="32"/>
                    <a:pt x="42" y="30"/>
                    <a:pt x="43" y="29"/>
                  </a:cubicBezTo>
                  <a:cubicBezTo>
                    <a:pt x="45" y="28"/>
                    <a:pt x="47" y="28"/>
                    <a:pt x="46" y="29"/>
                  </a:cubicBezTo>
                  <a:cubicBezTo>
                    <a:pt x="46" y="29"/>
                    <a:pt x="46" y="29"/>
                    <a:pt x="46" y="30"/>
                  </a:cubicBezTo>
                  <a:cubicBezTo>
                    <a:pt x="46" y="30"/>
                    <a:pt x="47" y="31"/>
                    <a:pt x="47" y="30"/>
                  </a:cubicBezTo>
                  <a:cubicBezTo>
                    <a:pt x="47" y="30"/>
                    <a:pt x="48" y="30"/>
                    <a:pt x="48" y="30"/>
                  </a:cubicBezTo>
                  <a:cubicBezTo>
                    <a:pt x="48" y="29"/>
                    <a:pt x="48" y="28"/>
                    <a:pt x="48" y="27"/>
                  </a:cubicBezTo>
                  <a:cubicBezTo>
                    <a:pt x="48" y="27"/>
                    <a:pt x="48" y="26"/>
                    <a:pt x="47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1" name="Freeform 4183"/>
            <p:cNvSpPr/>
            <p:nvPr/>
          </p:nvSpPr>
          <p:spPr bwMode="auto">
            <a:xfrm>
              <a:off x="5669798" y="2166633"/>
              <a:ext cx="23950" cy="77838"/>
            </a:xfrm>
            <a:custGeom>
              <a:avLst/>
              <a:gdLst>
                <a:gd name="T0" fmla="*/ 11 w 14"/>
                <a:gd name="T1" fmla="*/ 45 h 45"/>
                <a:gd name="T2" fmla="*/ 11 w 14"/>
                <a:gd name="T3" fmla="*/ 44 h 45"/>
                <a:gd name="T4" fmla="*/ 11 w 14"/>
                <a:gd name="T5" fmla="*/ 44 h 45"/>
                <a:gd name="T6" fmla="*/ 13 w 14"/>
                <a:gd name="T7" fmla="*/ 41 h 45"/>
                <a:gd name="T8" fmla="*/ 14 w 14"/>
                <a:gd name="T9" fmla="*/ 41 h 45"/>
                <a:gd name="T10" fmla="*/ 14 w 14"/>
                <a:gd name="T11" fmla="*/ 39 h 45"/>
                <a:gd name="T12" fmla="*/ 12 w 14"/>
                <a:gd name="T13" fmla="*/ 39 h 45"/>
                <a:gd name="T14" fmla="*/ 12 w 14"/>
                <a:gd name="T15" fmla="*/ 38 h 45"/>
                <a:gd name="T16" fmla="*/ 13 w 14"/>
                <a:gd name="T17" fmla="*/ 37 h 45"/>
                <a:gd name="T18" fmla="*/ 12 w 14"/>
                <a:gd name="T19" fmla="*/ 34 h 45"/>
                <a:gd name="T20" fmla="*/ 11 w 14"/>
                <a:gd name="T21" fmla="*/ 34 h 45"/>
                <a:gd name="T22" fmla="*/ 10 w 14"/>
                <a:gd name="T23" fmla="*/ 33 h 45"/>
                <a:gd name="T24" fmla="*/ 11 w 14"/>
                <a:gd name="T25" fmla="*/ 32 h 45"/>
                <a:gd name="T26" fmla="*/ 8 w 14"/>
                <a:gd name="T27" fmla="*/ 24 h 45"/>
                <a:gd name="T28" fmla="*/ 7 w 14"/>
                <a:gd name="T29" fmla="*/ 22 h 45"/>
                <a:gd name="T30" fmla="*/ 6 w 14"/>
                <a:gd name="T31" fmla="*/ 18 h 45"/>
                <a:gd name="T32" fmla="*/ 5 w 14"/>
                <a:gd name="T33" fmla="*/ 18 h 45"/>
                <a:gd name="T34" fmla="*/ 4 w 14"/>
                <a:gd name="T35" fmla="*/ 17 h 45"/>
                <a:gd name="T36" fmla="*/ 5 w 14"/>
                <a:gd name="T37" fmla="*/ 16 h 45"/>
                <a:gd name="T38" fmla="*/ 4 w 14"/>
                <a:gd name="T39" fmla="*/ 12 h 45"/>
                <a:gd name="T40" fmla="*/ 4 w 14"/>
                <a:gd name="T41" fmla="*/ 12 h 45"/>
                <a:gd name="T42" fmla="*/ 3 w 14"/>
                <a:gd name="T43" fmla="*/ 11 h 45"/>
                <a:gd name="T44" fmla="*/ 3 w 14"/>
                <a:gd name="T45" fmla="*/ 11 h 45"/>
                <a:gd name="T46" fmla="*/ 2 w 14"/>
                <a:gd name="T47" fmla="*/ 7 h 45"/>
                <a:gd name="T48" fmla="*/ 1 w 14"/>
                <a:gd name="T49" fmla="*/ 7 h 45"/>
                <a:gd name="T50" fmla="*/ 0 w 14"/>
                <a:gd name="T51" fmla="*/ 6 h 45"/>
                <a:gd name="T52" fmla="*/ 1 w 14"/>
                <a:gd name="T53" fmla="*/ 5 h 45"/>
                <a:gd name="T54" fmla="*/ 0 w 14"/>
                <a:gd name="T55" fmla="*/ 0 h 45"/>
                <a:gd name="T56" fmla="*/ 0 w 14"/>
                <a:gd name="T57" fmla="*/ 16 h 45"/>
                <a:gd name="T58" fmla="*/ 10 w 14"/>
                <a:gd name="T59" fmla="*/ 44 h 45"/>
                <a:gd name="T60" fmla="*/ 11 w 14"/>
                <a:gd name="T6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" h="45"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3"/>
                    <a:pt x="11" y="42"/>
                    <a:pt x="13" y="41"/>
                  </a:cubicBezTo>
                  <a:cubicBezTo>
                    <a:pt x="13" y="41"/>
                    <a:pt x="14" y="41"/>
                    <a:pt x="14" y="41"/>
                  </a:cubicBezTo>
                  <a:cubicBezTo>
                    <a:pt x="14" y="40"/>
                    <a:pt x="14" y="39"/>
                    <a:pt x="14" y="39"/>
                  </a:cubicBezTo>
                  <a:cubicBezTo>
                    <a:pt x="13" y="39"/>
                    <a:pt x="13" y="39"/>
                    <a:pt x="12" y="39"/>
                  </a:cubicBezTo>
                  <a:cubicBezTo>
                    <a:pt x="12" y="40"/>
                    <a:pt x="11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2" y="36"/>
                    <a:pt x="12" y="35"/>
                    <a:pt x="12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29"/>
                    <a:pt x="9" y="26"/>
                    <a:pt x="8" y="24"/>
                  </a:cubicBezTo>
                  <a:cubicBezTo>
                    <a:pt x="7" y="24"/>
                    <a:pt x="7" y="23"/>
                    <a:pt x="7" y="22"/>
                  </a:cubicBezTo>
                  <a:cubicBezTo>
                    <a:pt x="7" y="21"/>
                    <a:pt x="6" y="19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3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5" y="15"/>
                    <a:pt x="4" y="14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3"/>
                    <a:pt x="2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2" y="8"/>
                    <a:pt x="2" y="7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3"/>
                    <a:pt x="0" y="2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6"/>
                    <a:pt x="6" y="35"/>
                    <a:pt x="10" y="44"/>
                  </a:cubicBezTo>
                  <a:cubicBezTo>
                    <a:pt x="10" y="44"/>
                    <a:pt x="10" y="44"/>
                    <a:pt x="11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2" name="Freeform 4184"/>
            <p:cNvSpPr/>
            <p:nvPr/>
          </p:nvSpPr>
          <p:spPr bwMode="auto">
            <a:xfrm>
              <a:off x="5669798" y="1712578"/>
              <a:ext cx="62869" cy="519918"/>
            </a:xfrm>
            <a:custGeom>
              <a:avLst/>
              <a:gdLst>
                <a:gd name="T0" fmla="*/ 7 w 36"/>
                <a:gd name="T1" fmla="*/ 13 h 299"/>
                <a:gd name="T2" fmla="*/ 12 w 36"/>
                <a:gd name="T3" fmla="*/ 19 h 299"/>
                <a:gd name="T4" fmla="*/ 20 w 36"/>
                <a:gd name="T5" fmla="*/ 38 h 299"/>
                <a:gd name="T6" fmla="*/ 19 w 36"/>
                <a:gd name="T7" fmla="*/ 40 h 299"/>
                <a:gd name="T8" fmla="*/ 21 w 36"/>
                <a:gd name="T9" fmla="*/ 46 h 299"/>
                <a:gd name="T10" fmla="*/ 22 w 36"/>
                <a:gd name="T11" fmla="*/ 56 h 299"/>
                <a:gd name="T12" fmla="*/ 22 w 36"/>
                <a:gd name="T13" fmla="*/ 57 h 299"/>
                <a:gd name="T14" fmla="*/ 23 w 36"/>
                <a:gd name="T15" fmla="*/ 66 h 299"/>
                <a:gd name="T16" fmla="*/ 23 w 36"/>
                <a:gd name="T17" fmla="*/ 68 h 299"/>
                <a:gd name="T18" fmla="*/ 25 w 36"/>
                <a:gd name="T19" fmla="*/ 80 h 299"/>
                <a:gd name="T20" fmla="*/ 23 w 36"/>
                <a:gd name="T21" fmla="*/ 83 h 299"/>
                <a:gd name="T22" fmla="*/ 22 w 36"/>
                <a:gd name="T23" fmla="*/ 92 h 299"/>
                <a:gd name="T24" fmla="*/ 22 w 36"/>
                <a:gd name="T25" fmla="*/ 104 h 299"/>
                <a:gd name="T26" fmla="*/ 22 w 36"/>
                <a:gd name="T27" fmla="*/ 113 h 299"/>
                <a:gd name="T28" fmla="*/ 22 w 36"/>
                <a:gd name="T29" fmla="*/ 122 h 299"/>
                <a:gd name="T30" fmla="*/ 23 w 36"/>
                <a:gd name="T31" fmla="*/ 138 h 299"/>
                <a:gd name="T32" fmla="*/ 23 w 36"/>
                <a:gd name="T33" fmla="*/ 146 h 299"/>
                <a:gd name="T34" fmla="*/ 23 w 36"/>
                <a:gd name="T35" fmla="*/ 147 h 299"/>
                <a:gd name="T36" fmla="*/ 23 w 36"/>
                <a:gd name="T37" fmla="*/ 159 h 299"/>
                <a:gd name="T38" fmla="*/ 23 w 36"/>
                <a:gd name="T39" fmla="*/ 165 h 299"/>
                <a:gd name="T40" fmla="*/ 23 w 36"/>
                <a:gd name="T41" fmla="*/ 171 h 299"/>
                <a:gd name="T42" fmla="*/ 24 w 36"/>
                <a:gd name="T43" fmla="*/ 177 h 299"/>
                <a:gd name="T44" fmla="*/ 24 w 36"/>
                <a:gd name="T45" fmla="*/ 183 h 299"/>
                <a:gd name="T46" fmla="*/ 24 w 36"/>
                <a:gd name="T47" fmla="*/ 191 h 299"/>
                <a:gd name="T48" fmla="*/ 26 w 36"/>
                <a:gd name="T49" fmla="*/ 192 h 299"/>
                <a:gd name="T50" fmla="*/ 25 w 36"/>
                <a:gd name="T51" fmla="*/ 201 h 299"/>
                <a:gd name="T52" fmla="*/ 25 w 36"/>
                <a:gd name="T53" fmla="*/ 211 h 299"/>
                <a:gd name="T54" fmla="*/ 26 w 36"/>
                <a:gd name="T55" fmla="*/ 231 h 299"/>
                <a:gd name="T56" fmla="*/ 26 w 36"/>
                <a:gd name="T57" fmla="*/ 233 h 299"/>
                <a:gd name="T58" fmla="*/ 26 w 36"/>
                <a:gd name="T59" fmla="*/ 245 h 299"/>
                <a:gd name="T60" fmla="*/ 28 w 36"/>
                <a:gd name="T61" fmla="*/ 273 h 299"/>
                <a:gd name="T62" fmla="*/ 28 w 36"/>
                <a:gd name="T63" fmla="*/ 274 h 299"/>
                <a:gd name="T64" fmla="*/ 32 w 36"/>
                <a:gd name="T65" fmla="*/ 296 h 299"/>
                <a:gd name="T66" fmla="*/ 35 w 36"/>
                <a:gd name="T67" fmla="*/ 298 h 299"/>
                <a:gd name="T68" fmla="*/ 36 w 36"/>
                <a:gd name="T69" fmla="*/ 298 h 299"/>
                <a:gd name="T70" fmla="*/ 28 w 36"/>
                <a:gd name="T71" fmla="*/ 115 h 299"/>
                <a:gd name="T72" fmla="*/ 0 w 36"/>
                <a:gd name="T73" fmla="*/ 0 h 299"/>
                <a:gd name="T74" fmla="*/ 7 w 36"/>
                <a:gd name="T75" fmla="*/ 12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6" h="299">
                  <a:moveTo>
                    <a:pt x="7" y="12"/>
                  </a:moveTo>
                  <a:cubicBezTo>
                    <a:pt x="7" y="12"/>
                    <a:pt x="8" y="12"/>
                    <a:pt x="7" y="13"/>
                  </a:cubicBezTo>
                  <a:cubicBezTo>
                    <a:pt x="9" y="15"/>
                    <a:pt x="10" y="17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5" y="25"/>
                    <a:pt x="17" y="32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8"/>
                    <a:pt x="21" y="39"/>
                    <a:pt x="20" y="39"/>
                  </a:cubicBezTo>
                  <a:cubicBezTo>
                    <a:pt x="20" y="39"/>
                    <a:pt x="20" y="40"/>
                    <a:pt x="19" y="40"/>
                  </a:cubicBezTo>
                  <a:cubicBezTo>
                    <a:pt x="20" y="42"/>
                    <a:pt x="20" y="44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9"/>
                    <a:pt x="21" y="52"/>
                    <a:pt x="22" y="54"/>
                  </a:cubicBezTo>
                  <a:cubicBezTo>
                    <a:pt x="22" y="55"/>
                    <a:pt x="22" y="55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6"/>
                    <a:pt x="22" y="57"/>
                    <a:pt x="22" y="57"/>
                  </a:cubicBezTo>
                  <a:cubicBezTo>
                    <a:pt x="22" y="60"/>
                    <a:pt x="23" y="63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4" y="65"/>
                    <a:pt x="24" y="66"/>
                    <a:pt x="24" y="67"/>
                  </a:cubicBezTo>
                  <a:cubicBezTo>
                    <a:pt x="23" y="67"/>
                    <a:pt x="23" y="68"/>
                    <a:pt x="23" y="68"/>
                  </a:cubicBezTo>
                  <a:cubicBezTo>
                    <a:pt x="23" y="72"/>
                    <a:pt x="23" y="77"/>
                    <a:pt x="23" y="82"/>
                  </a:cubicBezTo>
                  <a:cubicBezTo>
                    <a:pt x="23" y="81"/>
                    <a:pt x="24" y="80"/>
                    <a:pt x="25" y="80"/>
                  </a:cubicBezTo>
                  <a:cubicBezTo>
                    <a:pt x="25" y="79"/>
                    <a:pt x="26" y="80"/>
                    <a:pt x="26" y="81"/>
                  </a:cubicBezTo>
                  <a:cubicBezTo>
                    <a:pt x="25" y="81"/>
                    <a:pt x="24" y="82"/>
                    <a:pt x="23" y="83"/>
                  </a:cubicBezTo>
                  <a:cubicBezTo>
                    <a:pt x="23" y="83"/>
                    <a:pt x="23" y="84"/>
                    <a:pt x="23" y="84"/>
                  </a:cubicBezTo>
                  <a:cubicBezTo>
                    <a:pt x="22" y="87"/>
                    <a:pt x="22" y="89"/>
                    <a:pt x="22" y="92"/>
                  </a:cubicBezTo>
                  <a:cubicBezTo>
                    <a:pt x="22" y="96"/>
                    <a:pt x="22" y="100"/>
                    <a:pt x="22" y="104"/>
                  </a:cubicBezTo>
                  <a:cubicBezTo>
                    <a:pt x="22" y="104"/>
                    <a:pt x="22" y="104"/>
                    <a:pt x="22" y="104"/>
                  </a:cubicBezTo>
                  <a:cubicBezTo>
                    <a:pt x="22" y="107"/>
                    <a:pt x="22" y="110"/>
                    <a:pt x="22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6"/>
                    <a:pt x="22" y="119"/>
                    <a:pt x="22" y="122"/>
                  </a:cubicBezTo>
                  <a:cubicBezTo>
                    <a:pt x="22" y="122"/>
                    <a:pt x="22" y="122"/>
                    <a:pt x="22" y="122"/>
                  </a:cubicBezTo>
                  <a:cubicBezTo>
                    <a:pt x="22" y="127"/>
                    <a:pt x="22" y="132"/>
                    <a:pt x="23" y="137"/>
                  </a:cubicBezTo>
                  <a:cubicBezTo>
                    <a:pt x="23" y="137"/>
                    <a:pt x="23" y="138"/>
                    <a:pt x="23" y="138"/>
                  </a:cubicBezTo>
                  <a:cubicBezTo>
                    <a:pt x="23" y="138"/>
                    <a:pt x="23" y="138"/>
                    <a:pt x="23" y="138"/>
                  </a:cubicBezTo>
                  <a:cubicBezTo>
                    <a:pt x="23" y="141"/>
                    <a:pt x="23" y="143"/>
                    <a:pt x="23" y="146"/>
                  </a:cubicBezTo>
                  <a:cubicBezTo>
                    <a:pt x="23" y="146"/>
                    <a:pt x="23" y="146"/>
                    <a:pt x="23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23" y="151"/>
                    <a:pt x="23" y="154"/>
                    <a:pt x="23" y="158"/>
                  </a:cubicBezTo>
                  <a:cubicBezTo>
                    <a:pt x="23" y="158"/>
                    <a:pt x="23" y="158"/>
                    <a:pt x="23" y="159"/>
                  </a:cubicBezTo>
                  <a:cubicBezTo>
                    <a:pt x="23" y="159"/>
                    <a:pt x="23" y="159"/>
                    <a:pt x="23" y="159"/>
                  </a:cubicBezTo>
                  <a:cubicBezTo>
                    <a:pt x="23" y="161"/>
                    <a:pt x="23" y="163"/>
                    <a:pt x="23" y="165"/>
                  </a:cubicBezTo>
                  <a:cubicBezTo>
                    <a:pt x="24" y="165"/>
                    <a:pt x="25" y="166"/>
                    <a:pt x="26" y="166"/>
                  </a:cubicBezTo>
                  <a:cubicBezTo>
                    <a:pt x="29" y="167"/>
                    <a:pt x="27" y="172"/>
                    <a:pt x="23" y="171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23" y="173"/>
                    <a:pt x="24" y="175"/>
                    <a:pt x="24" y="177"/>
                  </a:cubicBezTo>
                  <a:cubicBezTo>
                    <a:pt x="25" y="177"/>
                    <a:pt x="26" y="178"/>
                    <a:pt x="27" y="179"/>
                  </a:cubicBezTo>
                  <a:cubicBezTo>
                    <a:pt x="29" y="181"/>
                    <a:pt x="27" y="185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6"/>
                    <a:pt x="24" y="189"/>
                    <a:pt x="24" y="191"/>
                  </a:cubicBezTo>
                  <a:cubicBezTo>
                    <a:pt x="25" y="191"/>
                    <a:pt x="25" y="191"/>
                    <a:pt x="26" y="191"/>
                  </a:cubicBezTo>
                  <a:cubicBezTo>
                    <a:pt x="26" y="190"/>
                    <a:pt x="27" y="191"/>
                    <a:pt x="26" y="192"/>
                  </a:cubicBezTo>
                  <a:cubicBezTo>
                    <a:pt x="26" y="192"/>
                    <a:pt x="25" y="193"/>
                    <a:pt x="24" y="193"/>
                  </a:cubicBezTo>
                  <a:cubicBezTo>
                    <a:pt x="24" y="196"/>
                    <a:pt x="24" y="198"/>
                    <a:pt x="25" y="201"/>
                  </a:cubicBezTo>
                  <a:cubicBezTo>
                    <a:pt x="25" y="204"/>
                    <a:pt x="25" y="207"/>
                    <a:pt x="25" y="210"/>
                  </a:cubicBezTo>
                  <a:cubicBezTo>
                    <a:pt x="25" y="210"/>
                    <a:pt x="25" y="210"/>
                    <a:pt x="25" y="211"/>
                  </a:cubicBezTo>
                  <a:cubicBezTo>
                    <a:pt x="25" y="217"/>
                    <a:pt x="25" y="224"/>
                    <a:pt x="26" y="231"/>
                  </a:cubicBezTo>
                  <a:cubicBezTo>
                    <a:pt x="26" y="231"/>
                    <a:pt x="26" y="231"/>
                    <a:pt x="26" y="231"/>
                  </a:cubicBezTo>
                  <a:cubicBezTo>
                    <a:pt x="27" y="231"/>
                    <a:pt x="27" y="232"/>
                    <a:pt x="26" y="233"/>
                  </a:cubicBezTo>
                  <a:cubicBezTo>
                    <a:pt x="26" y="233"/>
                    <a:pt x="26" y="233"/>
                    <a:pt x="26" y="233"/>
                  </a:cubicBezTo>
                  <a:cubicBezTo>
                    <a:pt x="26" y="236"/>
                    <a:pt x="26" y="240"/>
                    <a:pt x="26" y="244"/>
                  </a:cubicBezTo>
                  <a:cubicBezTo>
                    <a:pt x="27" y="244"/>
                    <a:pt x="27" y="244"/>
                    <a:pt x="26" y="245"/>
                  </a:cubicBezTo>
                  <a:cubicBezTo>
                    <a:pt x="26" y="245"/>
                    <a:pt x="26" y="245"/>
                    <a:pt x="26" y="245"/>
                  </a:cubicBezTo>
                  <a:cubicBezTo>
                    <a:pt x="27" y="254"/>
                    <a:pt x="27" y="264"/>
                    <a:pt x="28" y="273"/>
                  </a:cubicBezTo>
                  <a:cubicBezTo>
                    <a:pt x="28" y="273"/>
                    <a:pt x="28" y="274"/>
                    <a:pt x="28" y="274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9" y="281"/>
                    <a:pt x="30" y="289"/>
                    <a:pt x="31" y="296"/>
                  </a:cubicBezTo>
                  <a:cubicBezTo>
                    <a:pt x="31" y="296"/>
                    <a:pt x="31" y="296"/>
                    <a:pt x="32" y="296"/>
                  </a:cubicBezTo>
                  <a:cubicBezTo>
                    <a:pt x="33" y="296"/>
                    <a:pt x="34" y="296"/>
                    <a:pt x="34" y="297"/>
                  </a:cubicBezTo>
                  <a:cubicBezTo>
                    <a:pt x="35" y="297"/>
                    <a:pt x="35" y="298"/>
                    <a:pt x="35" y="298"/>
                  </a:cubicBezTo>
                  <a:cubicBezTo>
                    <a:pt x="36" y="299"/>
                    <a:pt x="36" y="299"/>
                    <a:pt x="36" y="299"/>
                  </a:cubicBezTo>
                  <a:cubicBezTo>
                    <a:pt x="36" y="299"/>
                    <a:pt x="36" y="299"/>
                    <a:pt x="36" y="298"/>
                  </a:cubicBezTo>
                  <a:cubicBezTo>
                    <a:pt x="32" y="272"/>
                    <a:pt x="32" y="244"/>
                    <a:pt x="30" y="217"/>
                  </a:cubicBezTo>
                  <a:cubicBezTo>
                    <a:pt x="29" y="183"/>
                    <a:pt x="28" y="149"/>
                    <a:pt x="28" y="115"/>
                  </a:cubicBezTo>
                  <a:cubicBezTo>
                    <a:pt x="27" y="89"/>
                    <a:pt x="30" y="63"/>
                    <a:pt x="24" y="37"/>
                  </a:cubicBezTo>
                  <a:cubicBezTo>
                    <a:pt x="20" y="23"/>
                    <a:pt x="13" y="8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8"/>
                    <a:pt x="5" y="10"/>
                    <a:pt x="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3" name="Freeform 4185"/>
            <p:cNvSpPr/>
            <p:nvPr/>
          </p:nvSpPr>
          <p:spPr bwMode="auto">
            <a:xfrm>
              <a:off x="5707719" y="2230500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4" name="Freeform 4186"/>
            <p:cNvSpPr/>
            <p:nvPr/>
          </p:nvSpPr>
          <p:spPr bwMode="auto">
            <a:xfrm>
              <a:off x="5688759" y="2227506"/>
              <a:ext cx="39917" cy="18961"/>
            </a:xfrm>
            <a:custGeom>
              <a:avLst/>
              <a:gdLst>
                <a:gd name="T0" fmla="*/ 5 w 23"/>
                <a:gd name="T1" fmla="*/ 9 h 11"/>
                <a:gd name="T2" fmla="*/ 5 w 23"/>
                <a:gd name="T3" fmla="*/ 11 h 11"/>
                <a:gd name="T4" fmla="*/ 20 w 23"/>
                <a:gd name="T5" fmla="*/ 5 h 11"/>
                <a:gd name="T6" fmla="*/ 19 w 23"/>
                <a:gd name="T7" fmla="*/ 4 h 11"/>
                <a:gd name="T8" fmla="*/ 23 w 23"/>
                <a:gd name="T9" fmla="*/ 1 h 11"/>
                <a:gd name="T10" fmla="*/ 21 w 23"/>
                <a:gd name="T11" fmla="*/ 0 h 11"/>
                <a:gd name="T12" fmla="*/ 20 w 23"/>
                <a:gd name="T13" fmla="*/ 0 h 11"/>
                <a:gd name="T14" fmla="*/ 18 w 23"/>
                <a:gd name="T15" fmla="*/ 1 h 11"/>
                <a:gd name="T16" fmla="*/ 18 w 23"/>
                <a:gd name="T17" fmla="*/ 1 h 11"/>
                <a:gd name="T18" fmla="*/ 9 w 23"/>
                <a:gd name="T19" fmla="*/ 4 h 11"/>
                <a:gd name="T20" fmla="*/ 8 w 23"/>
                <a:gd name="T21" fmla="*/ 4 h 11"/>
                <a:gd name="T22" fmla="*/ 3 w 23"/>
                <a:gd name="T23" fmla="*/ 6 h 11"/>
                <a:gd name="T24" fmla="*/ 2 w 23"/>
                <a:gd name="T25" fmla="*/ 6 h 11"/>
                <a:gd name="T26" fmla="*/ 0 w 23"/>
                <a:gd name="T27" fmla="*/ 9 h 11"/>
                <a:gd name="T28" fmla="*/ 5 w 23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1">
                  <a:moveTo>
                    <a:pt x="5" y="9"/>
                  </a:moveTo>
                  <a:cubicBezTo>
                    <a:pt x="5" y="10"/>
                    <a:pt x="5" y="10"/>
                    <a:pt x="5" y="11"/>
                  </a:cubicBezTo>
                  <a:cubicBezTo>
                    <a:pt x="10" y="9"/>
                    <a:pt x="15" y="7"/>
                    <a:pt x="20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8" y="1"/>
                    <a:pt x="21" y="0"/>
                    <a:pt x="23" y="1"/>
                  </a:cubicBezTo>
                  <a:cubicBezTo>
                    <a:pt x="23" y="0"/>
                    <a:pt x="22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5" y="2"/>
                    <a:pt x="12" y="3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5" y="5"/>
                    <a:pt x="3" y="6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1" y="6"/>
                    <a:pt x="5" y="6"/>
                    <a:pt x="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5" name="Freeform 4187"/>
            <p:cNvSpPr/>
            <p:nvPr/>
          </p:nvSpPr>
          <p:spPr bwMode="auto">
            <a:xfrm>
              <a:off x="5686763" y="2237486"/>
              <a:ext cx="15967" cy="88815"/>
            </a:xfrm>
            <a:custGeom>
              <a:avLst/>
              <a:gdLst>
                <a:gd name="T0" fmla="*/ 7 w 9"/>
                <a:gd name="T1" fmla="*/ 49 h 51"/>
                <a:gd name="T2" fmla="*/ 9 w 9"/>
                <a:gd name="T3" fmla="*/ 50 h 51"/>
                <a:gd name="T4" fmla="*/ 6 w 9"/>
                <a:gd name="T5" fmla="*/ 5 h 51"/>
                <a:gd name="T6" fmla="*/ 6 w 9"/>
                <a:gd name="T7" fmla="*/ 3 h 51"/>
                <a:gd name="T8" fmla="*/ 1 w 9"/>
                <a:gd name="T9" fmla="*/ 3 h 51"/>
                <a:gd name="T10" fmla="*/ 1 w 9"/>
                <a:gd name="T11" fmla="*/ 3 h 51"/>
                <a:gd name="T12" fmla="*/ 1 w 9"/>
                <a:gd name="T13" fmla="*/ 4 h 51"/>
                <a:gd name="T14" fmla="*/ 4 w 9"/>
                <a:gd name="T15" fmla="*/ 51 h 51"/>
                <a:gd name="T16" fmla="*/ 4 w 9"/>
                <a:gd name="T17" fmla="*/ 51 h 51"/>
                <a:gd name="T18" fmla="*/ 7 w 9"/>
                <a:gd name="T19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51">
                  <a:moveTo>
                    <a:pt x="7" y="49"/>
                  </a:moveTo>
                  <a:cubicBezTo>
                    <a:pt x="7" y="50"/>
                    <a:pt x="8" y="50"/>
                    <a:pt x="9" y="50"/>
                  </a:cubicBezTo>
                  <a:cubicBezTo>
                    <a:pt x="7" y="35"/>
                    <a:pt x="5" y="20"/>
                    <a:pt x="6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2" y="0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19"/>
                    <a:pt x="2" y="35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4" y="50"/>
                    <a:pt x="5" y="49"/>
                    <a:pt x="7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6" name="Freeform 4188"/>
            <p:cNvSpPr/>
            <p:nvPr/>
          </p:nvSpPr>
          <p:spPr bwMode="auto">
            <a:xfrm>
              <a:off x="5720692" y="2227506"/>
              <a:ext cx="49896" cy="82828"/>
            </a:xfrm>
            <a:custGeom>
              <a:avLst/>
              <a:gdLst>
                <a:gd name="T0" fmla="*/ 5 w 29"/>
                <a:gd name="T1" fmla="*/ 1 h 48"/>
                <a:gd name="T2" fmla="*/ 1 w 29"/>
                <a:gd name="T3" fmla="*/ 4 h 48"/>
                <a:gd name="T4" fmla="*/ 2 w 29"/>
                <a:gd name="T5" fmla="*/ 5 h 48"/>
                <a:gd name="T6" fmla="*/ 24 w 29"/>
                <a:gd name="T7" fmla="*/ 48 h 48"/>
                <a:gd name="T8" fmla="*/ 26 w 29"/>
                <a:gd name="T9" fmla="*/ 47 h 48"/>
                <a:gd name="T10" fmla="*/ 29 w 29"/>
                <a:gd name="T11" fmla="*/ 48 h 48"/>
                <a:gd name="T12" fmla="*/ 7 w 29"/>
                <a:gd name="T13" fmla="*/ 3 h 48"/>
                <a:gd name="T14" fmla="*/ 6 w 29"/>
                <a:gd name="T15" fmla="*/ 2 h 48"/>
                <a:gd name="T16" fmla="*/ 5 w 29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8">
                  <a:moveTo>
                    <a:pt x="5" y="1"/>
                  </a:moveTo>
                  <a:cubicBezTo>
                    <a:pt x="3" y="0"/>
                    <a:pt x="0" y="1"/>
                    <a:pt x="1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8" y="20"/>
                    <a:pt x="18" y="33"/>
                    <a:pt x="24" y="48"/>
                  </a:cubicBezTo>
                  <a:cubicBezTo>
                    <a:pt x="25" y="48"/>
                    <a:pt x="25" y="47"/>
                    <a:pt x="26" y="47"/>
                  </a:cubicBezTo>
                  <a:cubicBezTo>
                    <a:pt x="27" y="46"/>
                    <a:pt x="29" y="47"/>
                    <a:pt x="29" y="48"/>
                  </a:cubicBezTo>
                  <a:cubicBezTo>
                    <a:pt x="23" y="32"/>
                    <a:pt x="13" y="19"/>
                    <a:pt x="7" y="3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7" name="Freeform 4189"/>
            <p:cNvSpPr/>
            <p:nvPr/>
          </p:nvSpPr>
          <p:spPr bwMode="auto">
            <a:xfrm>
              <a:off x="5692750" y="2323307"/>
              <a:ext cx="54886" cy="44907"/>
            </a:xfrm>
            <a:custGeom>
              <a:avLst/>
              <a:gdLst>
                <a:gd name="T0" fmla="*/ 31 w 32"/>
                <a:gd name="T1" fmla="*/ 13 h 26"/>
                <a:gd name="T2" fmla="*/ 24 w 32"/>
                <a:gd name="T3" fmla="*/ 7 h 26"/>
                <a:gd name="T4" fmla="*/ 6 w 32"/>
                <a:gd name="T5" fmla="*/ 1 h 26"/>
                <a:gd name="T6" fmla="*/ 4 w 32"/>
                <a:gd name="T7" fmla="*/ 0 h 26"/>
                <a:gd name="T8" fmla="*/ 1 w 32"/>
                <a:gd name="T9" fmla="*/ 2 h 26"/>
                <a:gd name="T10" fmla="*/ 2 w 32"/>
                <a:gd name="T11" fmla="*/ 5 h 26"/>
                <a:gd name="T12" fmla="*/ 19 w 32"/>
                <a:gd name="T13" fmla="*/ 10 h 26"/>
                <a:gd name="T14" fmla="*/ 31 w 32"/>
                <a:gd name="T15" fmla="*/ 24 h 26"/>
                <a:gd name="T16" fmla="*/ 32 w 32"/>
                <a:gd name="T17" fmla="*/ 26 h 26"/>
                <a:gd name="T18" fmla="*/ 31 w 32"/>
                <a:gd name="T19" fmla="*/ 24 h 26"/>
                <a:gd name="T20" fmla="*/ 31 w 32"/>
                <a:gd name="T21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26">
                  <a:moveTo>
                    <a:pt x="31" y="13"/>
                  </a:moveTo>
                  <a:cubicBezTo>
                    <a:pt x="29" y="11"/>
                    <a:pt x="27" y="9"/>
                    <a:pt x="24" y="7"/>
                  </a:cubicBezTo>
                  <a:cubicBezTo>
                    <a:pt x="18" y="3"/>
                    <a:pt x="12" y="2"/>
                    <a:pt x="6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8" y="7"/>
                    <a:pt x="14" y="7"/>
                    <a:pt x="19" y="10"/>
                  </a:cubicBezTo>
                  <a:cubicBezTo>
                    <a:pt x="24" y="13"/>
                    <a:pt x="29" y="18"/>
                    <a:pt x="31" y="24"/>
                  </a:cubicBezTo>
                  <a:cubicBezTo>
                    <a:pt x="31" y="25"/>
                    <a:pt x="31" y="26"/>
                    <a:pt x="32" y="26"/>
                  </a:cubicBezTo>
                  <a:cubicBezTo>
                    <a:pt x="32" y="26"/>
                    <a:pt x="31" y="25"/>
                    <a:pt x="31" y="24"/>
                  </a:cubicBezTo>
                  <a:cubicBezTo>
                    <a:pt x="31" y="21"/>
                    <a:pt x="31" y="17"/>
                    <a:pt x="31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8" name="Freeform 4190"/>
            <p:cNvSpPr/>
            <p:nvPr/>
          </p:nvSpPr>
          <p:spPr bwMode="auto">
            <a:xfrm>
              <a:off x="5746638" y="2307340"/>
              <a:ext cx="26944" cy="62869"/>
            </a:xfrm>
            <a:custGeom>
              <a:avLst/>
              <a:gdLst>
                <a:gd name="T0" fmla="*/ 11 w 16"/>
                <a:gd name="T1" fmla="*/ 1 h 36"/>
                <a:gd name="T2" fmla="*/ 9 w 16"/>
                <a:gd name="T3" fmla="*/ 2 h 36"/>
                <a:gd name="T4" fmla="*/ 0 w 16"/>
                <a:gd name="T5" fmla="*/ 22 h 36"/>
                <a:gd name="T6" fmla="*/ 0 w 16"/>
                <a:gd name="T7" fmla="*/ 33 h 36"/>
                <a:gd name="T8" fmla="*/ 1 w 16"/>
                <a:gd name="T9" fmla="*/ 35 h 36"/>
                <a:gd name="T10" fmla="*/ 5 w 16"/>
                <a:gd name="T11" fmla="*/ 33 h 36"/>
                <a:gd name="T12" fmla="*/ 14 w 16"/>
                <a:gd name="T13" fmla="*/ 5 h 36"/>
                <a:gd name="T14" fmla="*/ 14 w 16"/>
                <a:gd name="T15" fmla="*/ 2 h 36"/>
                <a:gd name="T16" fmla="*/ 11 w 16"/>
                <a:gd name="T17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36">
                  <a:moveTo>
                    <a:pt x="11" y="1"/>
                  </a:moveTo>
                  <a:cubicBezTo>
                    <a:pt x="10" y="1"/>
                    <a:pt x="10" y="2"/>
                    <a:pt x="9" y="2"/>
                  </a:cubicBezTo>
                  <a:cubicBezTo>
                    <a:pt x="2" y="7"/>
                    <a:pt x="0" y="14"/>
                    <a:pt x="0" y="22"/>
                  </a:cubicBezTo>
                  <a:cubicBezTo>
                    <a:pt x="0" y="26"/>
                    <a:pt x="0" y="30"/>
                    <a:pt x="0" y="33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3" y="36"/>
                    <a:pt x="6" y="36"/>
                    <a:pt x="5" y="33"/>
                  </a:cubicBezTo>
                  <a:cubicBezTo>
                    <a:pt x="4" y="24"/>
                    <a:pt x="3" y="10"/>
                    <a:pt x="14" y="5"/>
                  </a:cubicBezTo>
                  <a:cubicBezTo>
                    <a:pt x="16" y="5"/>
                    <a:pt x="15" y="3"/>
                    <a:pt x="14" y="2"/>
                  </a:cubicBezTo>
                  <a:cubicBezTo>
                    <a:pt x="14" y="1"/>
                    <a:pt x="12" y="0"/>
                    <a:pt x="1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59" name="Freeform 4191"/>
            <p:cNvSpPr/>
            <p:nvPr/>
          </p:nvSpPr>
          <p:spPr bwMode="auto">
            <a:xfrm>
              <a:off x="5721690" y="2281394"/>
              <a:ext cx="18961" cy="34927"/>
            </a:xfrm>
            <a:custGeom>
              <a:avLst/>
              <a:gdLst>
                <a:gd name="T0" fmla="*/ 1 w 11"/>
                <a:gd name="T1" fmla="*/ 5 h 20"/>
                <a:gd name="T2" fmla="*/ 5 w 11"/>
                <a:gd name="T3" fmla="*/ 17 h 20"/>
                <a:gd name="T4" fmla="*/ 9 w 11"/>
                <a:gd name="T5" fmla="*/ 15 h 20"/>
                <a:gd name="T6" fmla="*/ 6 w 11"/>
                <a:gd name="T7" fmla="*/ 4 h 20"/>
                <a:gd name="T8" fmla="*/ 1 w 11"/>
                <a:gd name="T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" y="5"/>
                  </a:moveTo>
                  <a:cubicBezTo>
                    <a:pt x="2" y="9"/>
                    <a:pt x="2" y="13"/>
                    <a:pt x="5" y="17"/>
                  </a:cubicBezTo>
                  <a:cubicBezTo>
                    <a:pt x="6" y="20"/>
                    <a:pt x="11" y="17"/>
                    <a:pt x="9" y="15"/>
                  </a:cubicBezTo>
                  <a:cubicBezTo>
                    <a:pt x="7" y="11"/>
                    <a:pt x="7" y="7"/>
                    <a:pt x="6" y="4"/>
                  </a:cubicBezTo>
                  <a:cubicBezTo>
                    <a:pt x="5" y="0"/>
                    <a:pt x="0" y="2"/>
                    <a:pt x="1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0" name="Freeform 4192"/>
            <p:cNvSpPr/>
            <p:nvPr/>
          </p:nvSpPr>
          <p:spPr bwMode="auto">
            <a:xfrm>
              <a:off x="5669798" y="1992995"/>
              <a:ext cx="50894" cy="18961"/>
            </a:xfrm>
            <a:custGeom>
              <a:avLst/>
              <a:gdLst>
                <a:gd name="T0" fmla="*/ 23 w 29"/>
                <a:gd name="T1" fmla="*/ 10 h 11"/>
                <a:gd name="T2" fmla="*/ 23 w 29"/>
                <a:gd name="T3" fmla="*/ 10 h 11"/>
                <a:gd name="T4" fmla="*/ 26 w 29"/>
                <a:gd name="T5" fmla="*/ 5 h 11"/>
                <a:gd name="T6" fmla="*/ 23 w 29"/>
                <a:gd name="T7" fmla="*/ 4 h 11"/>
                <a:gd name="T8" fmla="*/ 1 w 29"/>
                <a:gd name="T9" fmla="*/ 0 h 11"/>
                <a:gd name="T10" fmla="*/ 0 w 29"/>
                <a:gd name="T11" fmla="*/ 1 h 11"/>
                <a:gd name="T12" fmla="*/ 0 w 29"/>
                <a:gd name="T13" fmla="*/ 6 h 11"/>
                <a:gd name="T14" fmla="*/ 23 w 29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1"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7" y="11"/>
                    <a:pt x="29" y="6"/>
                    <a:pt x="26" y="5"/>
                  </a:cubicBezTo>
                  <a:cubicBezTo>
                    <a:pt x="25" y="5"/>
                    <a:pt x="24" y="4"/>
                    <a:pt x="23" y="4"/>
                  </a:cubicBezTo>
                  <a:cubicBezTo>
                    <a:pt x="16" y="1"/>
                    <a:pt x="9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5"/>
                    <a:pt x="16" y="6"/>
                    <a:pt x="2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1" name="Freeform 4193"/>
            <p:cNvSpPr/>
            <p:nvPr/>
          </p:nvSpPr>
          <p:spPr bwMode="auto">
            <a:xfrm>
              <a:off x="5669798" y="2011955"/>
              <a:ext cx="50894" cy="21954"/>
            </a:xfrm>
            <a:custGeom>
              <a:avLst/>
              <a:gdLst>
                <a:gd name="T0" fmla="*/ 7 w 29"/>
                <a:gd name="T1" fmla="*/ 5 h 13"/>
                <a:gd name="T2" fmla="*/ 7 w 29"/>
                <a:gd name="T3" fmla="*/ 6 h 13"/>
                <a:gd name="T4" fmla="*/ 7 w 29"/>
                <a:gd name="T5" fmla="*/ 6 h 13"/>
                <a:gd name="T6" fmla="*/ 15 w 29"/>
                <a:gd name="T7" fmla="*/ 7 h 13"/>
                <a:gd name="T8" fmla="*/ 16 w 29"/>
                <a:gd name="T9" fmla="*/ 7 h 13"/>
                <a:gd name="T10" fmla="*/ 17 w 29"/>
                <a:gd name="T11" fmla="*/ 8 h 13"/>
                <a:gd name="T12" fmla="*/ 24 w 29"/>
                <a:gd name="T13" fmla="*/ 11 h 13"/>
                <a:gd name="T14" fmla="*/ 24 w 29"/>
                <a:gd name="T15" fmla="*/ 11 h 13"/>
                <a:gd name="T16" fmla="*/ 27 w 29"/>
                <a:gd name="T17" fmla="*/ 7 h 13"/>
                <a:gd name="T18" fmla="*/ 24 w 29"/>
                <a:gd name="T19" fmla="*/ 5 h 13"/>
                <a:gd name="T20" fmla="*/ 0 w 29"/>
                <a:gd name="T21" fmla="*/ 1 h 13"/>
                <a:gd name="T22" fmla="*/ 0 w 29"/>
                <a:gd name="T23" fmla="*/ 7 h 13"/>
                <a:gd name="T24" fmla="*/ 3 w 29"/>
                <a:gd name="T25" fmla="*/ 6 h 13"/>
                <a:gd name="T26" fmla="*/ 7 w 29"/>
                <a:gd name="T2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3">
                  <a:moveTo>
                    <a:pt x="7" y="5"/>
                  </a:moveTo>
                  <a:cubicBezTo>
                    <a:pt x="7" y="5"/>
                    <a:pt x="8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0" y="6"/>
                    <a:pt x="13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9" y="8"/>
                    <a:pt x="22" y="10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7" y="13"/>
                    <a:pt x="29" y="9"/>
                    <a:pt x="27" y="7"/>
                  </a:cubicBezTo>
                  <a:cubicBezTo>
                    <a:pt x="26" y="6"/>
                    <a:pt x="25" y="5"/>
                    <a:pt x="24" y="5"/>
                  </a:cubicBezTo>
                  <a:cubicBezTo>
                    <a:pt x="16" y="0"/>
                    <a:pt x="8" y="0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5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2" name="Freeform 4194"/>
            <p:cNvSpPr/>
            <p:nvPr/>
          </p:nvSpPr>
          <p:spPr bwMode="auto">
            <a:xfrm>
              <a:off x="5669798" y="1923140"/>
              <a:ext cx="37921" cy="41913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0 w 22"/>
                <a:gd name="T9" fmla="*/ 17 h 24"/>
                <a:gd name="T10" fmla="*/ 0 w 22"/>
                <a:gd name="T11" fmla="*/ 18 h 24"/>
                <a:gd name="T12" fmla="*/ 19 w 22"/>
                <a:gd name="T13" fmla="*/ 2 h 24"/>
                <a:gd name="T14" fmla="*/ 0 w 22"/>
                <a:gd name="T15" fmla="*/ 22 h 24"/>
                <a:gd name="T16" fmla="*/ 0 w 22"/>
                <a:gd name="T17" fmla="*/ 24 h 24"/>
                <a:gd name="T18" fmla="*/ 0 w 22"/>
                <a:gd name="T19" fmla="*/ 24 h 24"/>
                <a:gd name="T20" fmla="*/ 22 w 22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14" y="5"/>
                    <a:pt x="7" y="1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3"/>
                    <a:pt x="14" y="7"/>
                    <a:pt x="19" y="2"/>
                  </a:cubicBezTo>
                  <a:cubicBezTo>
                    <a:pt x="12" y="9"/>
                    <a:pt x="7" y="16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3" name="Freeform 4195"/>
            <p:cNvSpPr/>
            <p:nvPr/>
          </p:nvSpPr>
          <p:spPr bwMode="auto">
            <a:xfrm>
              <a:off x="5669798" y="1733535"/>
              <a:ext cx="13971" cy="15967"/>
            </a:xfrm>
            <a:custGeom>
              <a:avLst/>
              <a:gdLst>
                <a:gd name="T0" fmla="*/ 4 w 8"/>
                <a:gd name="T1" fmla="*/ 5 h 9"/>
                <a:gd name="T2" fmla="*/ 5 w 8"/>
                <a:gd name="T3" fmla="*/ 4 h 9"/>
                <a:gd name="T4" fmla="*/ 7 w 8"/>
                <a:gd name="T5" fmla="*/ 1 h 9"/>
                <a:gd name="T6" fmla="*/ 7 w 8"/>
                <a:gd name="T7" fmla="*/ 1 h 9"/>
                <a:gd name="T8" fmla="*/ 7 w 8"/>
                <a:gd name="T9" fmla="*/ 0 h 9"/>
                <a:gd name="T10" fmla="*/ 6 w 8"/>
                <a:gd name="T11" fmla="*/ 0 h 9"/>
                <a:gd name="T12" fmla="*/ 0 w 8"/>
                <a:gd name="T13" fmla="*/ 6 h 9"/>
                <a:gd name="T14" fmla="*/ 0 w 8"/>
                <a:gd name="T15" fmla="*/ 9 h 9"/>
                <a:gd name="T16" fmla="*/ 4 w 8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9">
                  <a:moveTo>
                    <a:pt x="4" y="5"/>
                  </a:moveTo>
                  <a:cubicBezTo>
                    <a:pt x="4" y="4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4" y="2"/>
                    <a:pt x="2" y="4"/>
                    <a:pt x="0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2" y="6"/>
                    <a:pt x="4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4" name="Freeform 4196"/>
            <p:cNvSpPr/>
            <p:nvPr/>
          </p:nvSpPr>
          <p:spPr bwMode="auto">
            <a:xfrm>
              <a:off x="5669798" y="1771456"/>
              <a:ext cx="22952" cy="27942"/>
            </a:xfrm>
            <a:custGeom>
              <a:avLst/>
              <a:gdLst>
                <a:gd name="T0" fmla="*/ 12 w 13"/>
                <a:gd name="T1" fmla="*/ 1 h 16"/>
                <a:gd name="T2" fmla="*/ 0 w 13"/>
                <a:gd name="T3" fmla="*/ 8 h 16"/>
                <a:gd name="T4" fmla="*/ 0 w 13"/>
                <a:gd name="T5" fmla="*/ 10 h 16"/>
                <a:gd name="T6" fmla="*/ 10 w 13"/>
                <a:gd name="T7" fmla="*/ 3 h 16"/>
                <a:gd name="T8" fmla="*/ 0 w 13"/>
                <a:gd name="T9" fmla="*/ 15 h 16"/>
                <a:gd name="T10" fmla="*/ 0 w 13"/>
                <a:gd name="T11" fmla="*/ 15 h 16"/>
                <a:gd name="T12" fmla="*/ 0 w 13"/>
                <a:gd name="T13" fmla="*/ 16 h 16"/>
                <a:gd name="T14" fmla="*/ 13 w 13"/>
                <a:gd name="T15" fmla="*/ 2 h 16"/>
                <a:gd name="T16" fmla="*/ 12 w 13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6">
                  <a:moveTo>
                    <a:pt x="12" y="1"/>
                  </a:moveTo>
                  <a:cubicBezTo>
                    <a:pt x="8" y="3"/>
                    <a:pt x="4" y="6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8"/>
                    <a:pt x="6" y="5"/>
                    <a:pt x="10" y="3"/>
                  </a:cubicBezTo>
                  <a:cubicBezTo>
                    <a:pt x="6" y="5"/>
                    <a:pt x="3" y="11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2"/>
                    <a:pt x="9" y="7"/>
                    <a:pt x="13" y="2"/>
                  </a:cubicBezTo>
                  <a:cubicBezTo>
                    <a:pt x="13" y="1"/>
                    <a:pt x="12" y="0"/>
                    <a:pt x="1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5" name="Freeform 4197"/>
            <p:cNvSpPr/>
            <p:nvPr/>
          </p:nvSpPr>
          <p:spPr bwMode="auto">
            <a:xfrm>
              <a:off x="5669798" y="1745510"/>
              <a:ext cx="20956" cy="18961"/>
            </a:xfrm>
            <a:custGeom>
              <a:avLst/>
              <a:gdLst>
                <a:gd name="T0" fmla="*/ 12 w 12"/>
                <a:gd name="T1" fmla="*/ 0 h 11"/>
                <a:gd name="T2" fmla="*/ 12 w 12"/>
                <a:gd name="T3" fmla="*/ 0 h 11"/>
                <a:gd name="T4" fmla="*/ 11 w 12"/>
                <a:gd name="T5" fmla="*/ 0 h 11"/>
                <a:gd name="T6" fmla="*/ 0 w 12"/>
                <a:gd name="T7" fmla="*/ 9 h 11"/>
                <a:gd name="T8" fmla="*/ 0 w 12"/>
                <a:gd name="T9" fmla="*/ 11 h 11"/>
                <a:gd name="T10" fmla="*/ 12 w 12"/>
                <a:gd name="T11" fmla="*/ 1 h 11"/>
                <a:gd name="T12" fmla="*/ 12 w 12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8"/>
                    <a:pt x="8" y="4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6" name="Freeform 4199"/>
            <p:cNvSpPr/>
            <p:nvPr/>
          </p:nvSpPr>
          <p:spPr bwMode="auto">
            <a:xfrm>
              <a:off x="5669798" y="1806384"/>
              <a:ext cx="39917" cy="41913"/>
            </a:xfrm>
            <a:custGeom>
              <a:avLst/>
              <a:gdLst>
                <a:gd name="T0" fmla="*/ 22 w 23"/>
                <a:gd name="T1" fmla="*/ 2 h 24"/>
                <a:gd name="T2" fmla="*/ 22 w 23"/>
                <a:gd name="T3" fmla="*/ 2 h 24"/>
                <a:gd name="T4" fmla="*/ 22 w 23"/>
                <a:gd name="T5" fmla="*/ 0 h 24"/>
                <a:gd name="T6" fmla="*/ 21 w 23"/>
                <a:gd name="T7" fmla="*/ 1 h 24"/>
                <a:gd name="T8" fmla="*/ 0 w 23"/>
                <a:gd name="T9" fmla="*/ 18 h 24"/>
                <a:gd name="T10" fmla="*/ 0 w 23"/>
                <a:gd name="T11" fmla="*/ 20 h 24"/>
                <a:gd name="T12" fmla="*/ 8 w 23"/>
                <a:gd name="T13" fmla="*/ 13 h 24"/>
                <a:gd name="T14" fmla="*/ 17 w 23"/>
                <a:gd name="T15" fmla="*/ 5 h 24"/>
                <a:gd name="T16" fmla="*/ 16 w 23"/>
                <a:gd name="T17" fmla="*/ 7 h 24"/>
                <a:gd name="T18" fmla="*/ 0 w 23"/>
                <a:gd name="T19" fmla="*/ 23 h 24"/>
                <a:gd name="T20" fmla="*/ 0 w 23"/>
                <a:gd name="T21" fmla="*/ 24 h 24"/>
                <a:gd name="T22" fmla="*/ 22 w 23"/>
                <a:gd name="T2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" h="24">
                  <a:moveTo>
                    <a:pt x="22" y="2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1"/>
                    <a:pt x="22" y="1"/>
                    <a:pt x="22" y="0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7"/>
                    <a:pt x="5" y="15"/>
                    <a:pt x="8" y="13"/>
                  </a:cubicBezTo>
                  <a:cubicBezTo>
                    <a:pt x="11" y="10"/>
                    <a:pt x="14" y="8"/>
                    <a:pt x="17" y="5"/>
                  </a:cubicBezTo>
                  <a:cubicBezTo>
                    <a:pt x="23" y="1"/>
                    <a:pt x="18" y="5"/>
                    <a:pt x="16" y="7"/>
                  </a:cubicBezTo>
                  <a:cubicBezTo>
                    <a:pt x="11" y="13"/>
                    <a:pt x="5" y="18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5" y="10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7" name="Freeform 4200"/>
            <p:cNvSpPr/>
            <p:nvPr/>
          </p:nvSpPr>
          <p:spPr bwMode="auto">
            <a:xfrm>
              <a:off x="5669798" y="1825345"/>
              <a:ext cx="41913" cy="43909"/>
            </a:xfrm>
            <a:custGeom>
              <a:avLst/>
              <a:gdLst>
                <a:gd name="T0" fmla="*/ 23 w 24"/>
                <a:gd name="T1" fmla="*/ 3 h 25"/>
                <a:gd name="T2" fmla="*/ 24 w 24"/>
                <a:gd name="T3" fmla="*/ 2 h 25"/>
                <a:gd name="T4" fmla="*/ 23 w 24"/>
                <a:gd name="T5" fmla="*/ 1 h 25"/>
                <a:gd name="T6" fmla="*/ 23 w 24"/>
                <a:gd name="T7" fmla="*/ 1 h 25"/>
                <a:gd name="T8" fmla="*/ 0 w 24"/>
                <a:gd name="T9" fmla="*/ 18 h 25"/>
                <a:gd name="T10" fmla="*/ 0 w 24"/>
                <a:gd name="T11" fmla="*/ 20 h 25"/>
                <a:gd name="T12" fmla="*/ 6 w 24"/>
                <a:gd name="T13" fmla="*/ 15 h 25"/>
                <a:gd name="T14" fmla="*/ 15 w 24"/>
                <a:gd name="T15" fmla="*/ 8 h 25"/>
                <a:gd name="T16" fmla="*/ 0 w 24"/>
                <a:gd name="T17" fmla="*/ 23 h 25"/>
                <a:gd name="T18" fmla="*/ 0 w 24"/>
                <a:gd name="T19" fmla="*/ 25 h 25"/>
                <a:gd name="T20" fmla="*/ 23 w 24"/>
                <a:gd name="T21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5">
                  <a:moveTo>
                    <a:pt x="23" y="3"/>
                  </a:moveTo>
                  <a:cubicBezTo>
                    <a:pt x="23" y="3"/>
                    <a:pt x="23" y="2"/>
                    <a:pt x="24" y="2"/>
                  </a:cubicBezTo>
                  <a:cubicBezTo>
                    <a:pt x="24" y="1"/>
                    <a:pt x="24" y="0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4" y="6"/>
                    <a:pt x="7" y="12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18"/>
                    <a:pt x="4" y="17"/>
                    <a:pt x="6" y="15"/>
                  </a:cubicBezTo>
                  <a:cubicBezTo>
                    <a:pt x="9" y="12"/>
                    <a:pt x="12" y="10"/>
                    <a:pt x="15" y="8"/>
                  </a:cubicBezTo>
                  <a:cubicBezTo>
                    <a:pt x="10" y="13"/>
                    <a:pt x="5" y="18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18"/>
                    <a:pt x="14" y="9"/>
                    <a:pt x="2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8" name="Freeform 4201"/>
            <p:cNvSpPr/>
            <p:nvPr/>
          </p:nvSpPr>
          <p:spPr bwMode="auto">
            <a:xfrm>
              <a:off x="5669798" y="1757486"/>
              <a:ext cx="23950" cy="27942"/>
            </a:xfrm>
            <a:custGeom>
              <a:avLst/>
              <a:gdLst>
                <a:gd name="T0" fmla="*/ 14 w 14"/>
                <a:gd name="T1" fmla="*/ 2 h 16"/>
                <a:gd name="T2" fmla="*/ 13 w 14"/>
                <a:gd name="T3" fmla="*/ 1 h 16"/>
                <a:gd name="T4" fmla="*/ 0 w 14"/>
                <a:gd name="T5" fmla="*/ 10 h 16"/>
                <a:gd name="T6" fmla="*/ 0 w 14"/>
                <a:gd name="T7" fmla="*/ 12 h 16"/>
                <a:gd name="T8" fmla="*/ 2 w 14"/>
                <a:gd name="T9" fmla="*/ 10 h 16"/>
                <a:gd name="T10" fmla="*/ 9 w 14"/>
                <a:gd name="T11" fmla="*/ 6 h 16"/>
                <a:gd name="T12" fmla="*/ 10 w 14"/>
                <a:gd name="T13" fmla="*/ 5 h 16"/>
                <a:gd name="T14" fmla="*/ 9 w 14"/>
                <a:gd name="T15" fmla="*/ 6 h 16"/>
                <a:gd name="T16" fmla="*/ 0 w 14"/>
                <a:gd name="T17" fmla="*/ 14 h 16"/>
                <a:gd name="T18" fmla="*/ 0 w 14"/>
                <a:gd name="T19" fmla="*/ 16 h 16"/>
                <a:gd name="T20" fmla="*/ 14 w 14"/>
                <a:gd name="T21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6">
                  <a:moveTo>
                    <a:pt x="14" y="2"/>
                  </a:moveTo>
                  <a:cubicBezTo>
                    <a:pt x="14" y="1"/>
                    <a:pt x="13" y="0"/>
                    <a:pt x="13" y="1"/>
                  </a:cubicBezTo>
                  <a:cubicBezTo>
                    <a:pt x="9" y="5"/>
                    <a:pt x="4" y="7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2" y="10"/>
                  </a:cubicBezTo>
                  <a:cubicBezTo>
                    <a:pt x="4" y="9"/>
                    <a:pt x="7" y="7"/>
                    <a:pt x="9" y="6"/>
                  </a:cubicBezTo>
                  <a:cubicBezTo>
                    <a:pt x="9" y="6"/>
                    <a:pt x="9" y="5"/>
                    <a:pt x="10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6" y="10"/>
                    <a:pt x="3" y="12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2"/>
                    <a:pt x="10" y="8"/>
                    <a:pt x="1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69" name="Freeform 4202"/>
            <p:cNvSpPr/>
            <p:nvPr/>
          </p:nvSpPr>
          <p:spPr bwMode="auto">
            <a:xfrm>
              <a:off x="5669798" y="1728546"/>
              <a:ext cx="1996" cy="2994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0" name="Freeform 4203"/>
            <p:cNvSpPr/>
            <p:nvPr/>
          </p:nvSpPr>
          <p:spPr bwMode="auto">
            <a:xfrm>
              <a:off x="5669798" y="1777444"/>
              <a:ext cx="36923" cy="37921"/>
            </a:xfrm>
            <a:custGeom>
              <a:avLst/>
              <a:gdLst>
                <a:gd name="T0" fmla="*/ 19 w 21"/>
                <a:gd name="T1" fmla="*/ 3 h 22"/>
                <a:gd name="T2" fmla="*/ 20 w 21"/>
                <a:gd name="T3" fmla="*/ 2 h 22"/>
                <a:gd name="T4" fmla="*/ 20 w 21"/>
                <a:gd name="T5" fmla="*/ 1 h 22"/>
                <a:gd name="T6" fmla="*/ 19 w 21"/>
                <a:gd name="T7" fmla="*/ 1 h 22"/>
                <a:gd name="T8" fmla="*/ 0 w 21"/>
                <a:gd name="T9" fmla="*/ 17 h 22"/>
                <a:gd name="T10" fmla="*/ 0 w 21"/>
                <a:gd name="T11" fmla="*/ 19 h 22"/>
                <a:gd name="T12" fmla="*/ 5 w 21"/>
                <a:gd name="T13" fmla="*/ 14 h 22"/>
                <a:gd name="T14" fmla="*/ 11 w 21"/>
                <a:gd name="T15" fmla="*/ 9 h 22"/>
                <a:gd name="T16" fmla="*/ 15 w 21"/>
                <a:gd name="T17" fmla="*/ 5 h 22"/>
                <a:gd name="T18" fmla="*/ 0 w 21"/>
                <a:gd name="T19" fmla="*/ 20 h 22"/>
                <a:gd name="T20" fmla="*/ 0 w 21"/>
                <a:gd name="T21" fmla="*/ 22 h 22"/>
                <a:gd name="T22" fmla="*/ 3 w 21"/>
                <a:gd name="T23" fmla="*/ 19 h 22"/>
                <a:gd name="T24" fmla="*/ 19 w 21"/>
                <a:gd name="T2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2">
                  <a:moveTo>
                    <a:pt x="19" y="3"/>
                  </a:moveTo>
                  <a:cubicBezTo>
                    <a:pt x="20" y="3"/>
                    <a:pt x="20" y="2"/>
                    <a:pt x="20" y="2"/>
                  </a:cubicBezTo>
                  <a:cubicBezTo>
                    <a:pt x="21" y="2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1" y="5"/>
                    <a:pt x="6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7"/>
                    <a:pt x="4" y="16"/>
                    <a:pt x="5" y="14"/>
                  </a:cubicBezTo>
                  <a:cubicBezTo>
                    <a:pt x="7" y="12"/>
                    <a:pt x="9" y="10"/>
                    <a:pt x="11" y="9"/>
                  </a:cubicBezTo>
                  <a:cubicBezTo>
                    <a:pt x="12" y="7"/>
                    <a:pt x="20" y="0"/>
                    <a:pt x="15" y="5"/>
                  </a:cubicBezTo>
                  <a:cubicBezTo>
                    <a:pt x="10" y="10"/>
                    <a:pt x="5" y="15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1"/>
                    <a:pt x="2" y="20"/>
                    <a:pt x="3" y="19"/>
                  </a:cubicBezTo>
                  <a:cubicBezTo>
                    <a:pt x="8" y="14"/>
                    <a:pt x="14" y="8"/>
                    <a:pt x="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1" name="Freeform 4204"/>
            <p:cNvSpPr/>
            <p:nvPr/>
          </p:nvSpPr>
          <p:spPr bwMode="auto">
            <a:xfrm>
              <a:off x="5669798" y="1874243"/>
              <a:ext cx="39917" cy="37921"/>
            </a:xfrm>
            <a:custGeom>
              <a:avLst/>
              <a:gdLst>
                <a:gd name="T0" fmla="*/ 22 w 23"/>
                <a:gd name="T1" fmla="*/ 2 h 22"/>
                <a:gd name="T2" fmla="*/ 21 w 23"/>
                <a:gd name="T3" fmla="*/ 1 h 22"/>
                <a:gd name="T4" fmla="*/ 0 w 23"/>
                <a:gd name="T5" fmla="*/ 18 h 22"/>
                <a:gd name="T6" fmla="*/ 0 w 23"/>
                <a:gd name="T7" fmla="*/ 19 h 22"/>
                <a:gd name="T8" fmla="*/ 4 w 23"/>
                <a:gd name="T9" fmla="*/ 16 h 22"/>
                <a:gd name="T10" fmla="*/ 0 w 23"/>
                <a:gd name="T11" fmla="*/ 20 h 22"/>
                <a:gd name="T12" fmla="*/ 0 w 23"/>
                <a:gd name="T13" fmla="*/ 22 h 22"/>
                <a:gd name="T14" fmla="*/ 22 w 23"/>
                <a:gd name="T1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2">
                  <a:moveTo>
                    <a:pt x="22" y="2"/>
                  </a:moveTo>
                  <a:cubicBezTo>
                    <a:pt x="23" y="1"/>
                    <a:pt x="22" y="0"/>
                    <a:pt x="21" y="1"/>
                  </a:cubicBezTo>
                  <a:cubicBezTo>
                    <a:pt x="13" y="5"/>
                    <a:pt x="7" y="12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4" y="16"/>
                  </a:cubicBezTo>
                  <a:cubicBezTo>
                    <a:pt x="2" y="17"/>
                    <a:pt x="1" y="19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15"/>
                    <a:pt x="13" y="7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2" name="Freeform 4205"/>
            <p:cNvSpPr/>
            <p:nvPr/>
          </p:nvSpPr>
          <p:spPr bwMode="auto">
            <a:xfrm>
              <a:off x="5669798" y="1850293"/>
              <a:ext cx="44907" cy="41913"/>
            </a:xfrm>
            <a:custGeom>
              <a:avLst/>
              <a:gdLst>
                <a:gd name="T0" fmla="*/ 17 w 26"/>
                <a:gd name="T1" fmla="*/ 9 h 24"/>
                <a:gd name="T2" fmla="*/ 21 w 26"/>
                <a:gd name="T3" fmla="*/ 6 h 24"/>
                <a:gd name="T4" fmla="*/ 21 w 26"/>
                <a:gd name="T5" fmla="*/ 6 h 24"/>
                <a:gd name="T6" fmla="*/ 23 w 26"/>
                <a:gd name="T7" fmla="*/ 5 h 24"/>
                <a:gd name="T8" fmla="*/ 23 w 26"/>
                <a:gd name="T9" fmla="*/ 4 h 24"/>
                <a:gd name="T10" fmla="*/ 26 w 26"/>
                <a:gd name="T11" fmla="*/ 2 h 24"/>
                <a:gd name="T12" fmla="*/ 25 w 26"/>
                <a:gd name="T13" fmla="*/ 1 h 24"/>
                <a:gd name="T14" fmla="*/ 23 w 26"/>
                <a:gd name="T15" fmla="*/ 3 h 24"/>
                <a:gd name="T16" fmla="*/ 16 w 26"/>
                <a:gd name="T17" fmla="*/ 8 h 24"/>
                <a:gd name="T18" fmla="*/ 0 w 26"/>
                <a:gd name="T19" fmla="*/ 19 h 24"/>
                <a:gd name="T20" fmla="*/ 0 w 26"/>
                <a:gd name="T21" fmla="*/ 21 h 24"/>
                <a:gd name="T22" fmla="*/ 8 w 26"/>
                <a:gd name="T23" fmla="*/ 15 h 24"/>
                <a:gd name="T24" fmla="*/ 0 w 26"/>
                <a:gd name="T25" fmla="*/ 22 h 24"/>
                <a:gd name="T26" fmla="*/ 0 w 26"/>
                <a:gd name="T27" fmla="*/ 24 h 24"/>
                <a:gd name="T28" fmla="*/ 10 w 26"/>
                <a:gd name="T29" fmla="*/ 15 h 24"/>
                <a:gd name="T30" fmla="*/ 17 w 26"/>
                <a:gd name="T31" fmla="*/ 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24">
                  <a:moveTo>
                    <a:pt x="17" y="9"/>
                  </a:moveTo>
                  <a:cubicBezTo>
                    <a:pt x="18" y="8"/>
                    <a:pt x="19" y="7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4"/>
                    <a:pt x="23" y="4"/>
                  </a:cubicBezTo>
                  <a:cubicBezTo>
                    <a:pt x="24" y="3"/>
                    <a:pt x="25" y="2"/>
                    <a:pt x="26" y="2"/>
                  </a:cubicBezTo>
                  <a:cubicBezTo>
                    <a:pt x="26" y="1"/>
                    <a:pt x="25" y="0"/>
                    <a:pt x="25" y="1"/>
                  </a:cubicBezTo>
                  <a:cubicBezTo>
                    <a:pt x="24" y="1"/>
                    <a:pt x="23" y="2"/>
                    <a:pt x="23" y="3"/>
                  </a:cubicBezTo>
                  <a:cubicBezTo>
                    <a:pt x="20" y="4"/>
                    <a:pt x="18" y="6"/>
                    <a:pt x="16" y="8"/>
                  </a:cubicBezTo>
                  <a:cubicBezTo>
                    <a:pt x="11" y="12"/>
                    <a:pt x="5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2" y="19"/>
                    <a:pt x="5" y="17"/>
                    <a:pt x="8" y="15"/>
                  </a:cubicBezTo>
                  <a:cubicBezTo>
                    <a:pt x="5" y="17"/>
                    <a:pt x="2" y="20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1"/>
                    <a:pt x="6" y="18"/>
                    <a:pt x="10" y="15"/>
                  </a:cubicBezTo>
                  <a:cubicBezTo>
                    <a:pt x="12" y="13"/>
                    <a:pt x="14" y="11"/>
                    <a:pt x="1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3" name="Freeform 4206"/>
            <p:cNvSpPr/>
            <p:nvPr/>
          </p:nvSpPr>
          <p:spPr bwMode="auto">
            <a:xfrm>
              <a:off x="5669798" y="1937112"/>
              <a:ext cx="39917" cy="41913"/>
            </a:xfrm>
            <a:custGeom>
              <a:avLst/>
              <a:gdLst>
                <a:gd name="T0" fmla="*/ 22 w 23"/>
                <a:gd name="T1" fmla="*/ 1 h 24"/>
                <a:gd name="T2" fmla="*/ 21 w 23"/>
                <a:gd name="T3" fmla="*/ 0 h 24"/>
                <a:gd name="T4" fmla="*/ 0 w 23"/>
                <a:gd name="T5" fmla="*/ 17 h 24"/>
                <a:gd name="T6" fmla="*/ 0 w 23"/>
                <a:gd name="T7" fmla="*/ 18 h 24"/>
                <a:gd name="T8" fmla="*/ 0 w 23"/>
                <a:gd name="T9" fmla="*/ 19 h 24"/>
                <a:gd name="T10" fmla="*/ 18 w 23"/>
                <a:gd name="T11" fmla="*/ 3 h 24"/>
                <a:gd name="T12" fmla="*/ 15 w 23"/>
                <a:gd name="T13" fmla="*/ 7 h 24"/>
                <a:gd name="T14" fmla="*/ 4 w 23"/>
                <a:gd name="T15" fmla="*/ 19 h 24"/>
                <a:gd name="T16" fmla="*/ 0 w 23"/>
                <a:gd name="T17" fmla="*/ 23 h 24"/>
                <a:gd name="T18" fmla="*/ 0 w 23"/>
                <a:gd name="T19" fmla="*/ 24 h 24"/>
                <a:gd name="T20" fmla="*/ 22 w 23"/>
                <a:gd name="T21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24">
                  <a:moveTo>
                    <a:pt x="22" y="1"/>
                  </a:moveTo>
                  <a:cubicBezTo>
                    <a:pt x="23" y="1"/>
                    <a:pt x="22" y="0"/>
                    <a:pt x="21" y="0"/>
                  </a:cubicBezTo>
                  <a:cubicBezTo>
                    <a:pt x="13" y="4"/>
                    <a:pt x="7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4"/>
                    <a:pt x="12" y="8"/>
                    <a:pt x="18" y="3"/>
                  </a:cubicBezTo>
                  <a:cubicBezTo>
                    <a:pt x="23" y="0"/>
                    <a:pt x="16" y="6"/>
                    <a:pt x="15" y="7"/>
                  </a:cubicBezTo>
                  <a:cubicBezTo>
                    <a:pt x="11" y="11"/>
                    <a:pt x="8" y="15"/>
                    <a:pt x="4" y="19"/>
                  </a:cubicBezTo>
                  <a:cubicBezTo>
                    <a:pt x="3" y="21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8"/>
                    <a:pt x="15" y="9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4" name="Freeform 4207"/>
            <p:cNvSpPr/>
            <p:nvPr/>
          </p:nvSpPr>
          <p:spPr bwMode="auto">
            <a:xfrm>
              <a:off x="5669798" y="1907174"/>
              <a:ext cx="37921" cy="41913"/>
            </a:xfrm>
            <a:custGeom>
              <a:avLst/>
              <a:gdLst>
                <a:gd name="T0" fmla="*/ 22 w 22"/>
                <a:gd name="T1" fmla="*/ 2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1 h 24"/>
                <a:gd name="T8" fmla="*/ 0 w 22"/>
                <a:gd name="T9" fmla="*/ 17 h 24"/>
                <a:gd name="T10" fmla="*/ 0 w 22"/>
                <a:gd name="T11" fmla="*/ 19 h 24"/>
                <a:gd name="T12" fmla="*/ 14 w 22"/>
                <a:gd name="T13" fmla="*/ 8 h 24"/>
                <a:gd name="T14" fmla="*/ 0 w 22"/>
                <a:gd name="T15" fmla="*/ 22 h 24"/>
                <a:gd name="T16" fmla="*/ 0 w 22"/>
                <a:gd name="T17" fmla="*/ 24 h 24"/>
                <a:gd name="T18" fmla="*/ 22 w 22"/>
                <a:gd name="T1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4">
                  <a:moveTo>
                    <a:pt x="22" y="2"/>
                  </a:moveTo>
                  <a:cubicBezTo>
                    <a:pt x="22" y="2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0"/>
                    <a:pt x="21" y="1"/>
                  </a:cubicBezTo>
                  <a:cubicBezTo>
                    <a:pt x="14" y="6"/>
                    <a:pt x="7" y="12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5"/>
                    <a:pt x="9" y="11"/>
                    <a:pt x="14" y="8"/>
                  </a:cubicBezTo>
                  <a:cubicBezTo>
                    <a:pt x="9" y="13"/>
                    <a:pt x="4" y="17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17"/>
                    <a:pt x="14" y="9"/>
                    <a:pt x="2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5" name="Freeform 4208"/>
            <p:cNvSpPr/>
            <p:nvPr/>
          </p:nvSpPr>
          <p:spPr bwMode="auto">
            <a:xfrm>
              <a:off x="5669798" y="1892206"/>
              <a:ext cx="37921" cy="40915"/>
            </a:xfrm>
            <a:custGeom>
              <a:avLst/>
              <a:gdLst>
                <a:gd name="T0" fmla="*/ 22 w 22"/>
                <a:gd name="T1" fmla="*/ 1 h 24"/>
                <a:gd name="T2" fmla="*/ 22 w 22"/>
                <a:gd name="T3" fmla="*/ 1 h 24"/>
                <a:gd name="T4" fmla="*/ 22 w 22"/>
                <a:gd name="T5" fmla="*/ 1 h 24"/>
                <a:gd name="T6" fmla="*/ 21 w 22"/>
                <a:gd name="T7" fmla="*/ 0 h 24"/>
                <a:gd name="T8" fmla="*/ 19 w 22"/>
                <a:gd name="T9" fmla="*/ 2 h 24"/>
                <a:gd name="T10" fmla="*/ 18 w 22"/>
                <a:gd name="T11" fmla="*/ 3 h 24"/>
                <a:gd name="T12" fmla="*/ 0 w 22"/>
                <a:gd name="T13" fmla="*/ 17 h 24"/>
                <a:gd name="T14" fmla="*/ 0 w 22"/>
                <a:gd name="T15" fmla="*/ 18 h 24"/>
                <a:gd name="T16" fmla="*/ 12 w 22"/>
                <a:gd name="T17" fmla="*/ 9 h 24"/>
                <a:gd name="T18" fmla="*/ 11 w 22"/>
                <a:gd name="T19" fmla="*/ 10 h 24"/>
                <a:gd name="T20" fmla="*/ 0 w 22"/>
                <a:gd name="T21" fmla="*/ 22 h 24"/>
                <a:gd name="T22" fmla="*/ 0 w 22"/>
                <a:gd name="T23" fmla="*/ 24 h 24"/>
                <a:gd name="T24" fmla="*/ 22 w 22"/>
                <a:gd name="T2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4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0"/>
                    <a:pt x="22" y="0"/>
                    <a:pt x="21" y="0"/>
                  </a:cubicBezTo>
                  <a:cubicBezTo>
                    <a:pt x="20" y="1"/>
                    <a:pt x="20" y="1"/>
                    <a:pt x="19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1" y="8"/>
                    <a:pt x="6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5"/>
                    <a:pt x="8" y="12"/>
                    <a:pt x="12" y="9"/>
                  </a:cubicBezTo>
                  <a:cubicBezTo>
                    <a:pt x="12" y="9"/>
                    <a:pt x="11" y="10"/>
                    <a:pt x="11" y="10"/>
                  </a:cubicBezTo>
                  <a:cubicBezTo>
                    <a:pt x="7" y="14"/>
                    <a:pt x="3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16"/>
                    <a:pt x="14" y="8"/>
                    <a:pt x="2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6" name="Freeform 4209"/>
            <p:cNvSpPr/>
            <p:nvPr/>
          </p:nvSpPr>
          <p:spPr bwMode="auto">
            <a:xfrm>
              <a:off x="5669798" y="1951083"/>
              <a:ext cx="39917" cy="46902"/>
            </a:xfrm>
            <a:custGeom>
              <a:avLst/>
              <a:gdLst>
                <a:gd name="T0" fmla="*/ 15 w 23"/>
                <a:gd name="T1" fmla="*/ 14 h 27"/>
                <a:gd name="T2" fmla="*/ 18 w 23"/>
                <a:gd name="T3" fmla="*/ 13 h 27"/>
                <a:gd name="T4" fmla="*/ 8 w 23"/>
                <a:gd name="T5" fmla="*/ 22 h 27"/>
                <a:gd name="T6" fmla="*/ 9 w 23"/>
                <a:gd name="T7" fmla="*/ 23 h 27"/>
                <a:gd name="T8" fmla="*/ 19 w 23"/>
                <a:gd name="T9" fmla="*/ 18 h 27"/>
                <a:gd name="T10" fmla="*/ 15 w 23"/>
                <a:gd name="T11" fmla="*/ 24 h 27"/>
                <a:gd name="T12" fmla="*/ 16 w 23"/>
                <a:gd name="T13" fmla="*/ 24 h 27"/>
                <a:gd name="T14" fmla="*/ 20 w 23"/>
                <a:gd name="T15" fmla="*/ 25 h 27"/>
                <a:gd name="T16" fmla="*/ 21 w 23"/>
                <a:gd name="T17" fmla="*/ 26 h 27"/>
                <a:gd name="T18" fmla="*/ 23 w 23"/>
                <a:gd name="T19" fmla="*/ 22 h 27"/>
                <a:gd name="T20" fmla="*/ 23 w 23"/>
                <a:gd name="T21" fmla="*/ 22 h 27"/>
                <a:gd name="T22" fmla="*/ 23 w 23"/>
                <a:gd name="T23" fmla="*/ 21 h 27"/>
                <a:gd name="T24" fmla="*/ 22 w 23"/>
                <a:gd name="T25" fmla="*/ 21 h 27"/>
                <a:gd name="T26" fmla="*/ 18 w 23"/>
                <a:gd name="T27" fmla="*/ 22 h 27"/>
                <a:gd name="T28" fmla="*/ 22 w 23"/>
                <a:gd name="T29" fmla="*/ 17 h 27"/>
                <a:gd name="T30" fmla="*/ 21 w 23"/>
                <a:gd name="T31" fmla="*/ 16 h 27"/>
                <a:gd name="T32" fmla="*/ 11 w 23"/>
                <a:gd name="T33" fmla="*/ 20 h 27"/>
                <a:gd name="T34" fmla="*/ 23 w 23"/>
                <a:gd name="T35" fmla="*/ 10 h 27"/>
                <a:gd name="T36" fmla="*/ 23 w 23"/>
                <a:gd name="T37" fmla="*/ 10 h 27"/>
                <a:gd name="T38" fmla="*/ 23 w 23"/>
                <a:gd name="T39" fmla="*/ 9 h 27"/>
                <a:gd name="T40" fmla="*/ 22 w 23"/>
                <a:gd name="T41" fmla="*/ 9 h 27"/>
                <a:gd name="T42" fmla="*/ 10 w 23"/>
                <a:gd name="T43" fmla="*/ 16 h 27"/>
                <a:gd name="T44" fmla="*/ 3 w 23"/>
                <a:gd name="T45" fmla="*/ 21 h 27"/>
                <a:gd name="T46" fmla="*/ 2 w 23"/>
                <a:gd name="T47" fmla="*/ 21 h 27"/>
                <a:gd name="T48" fmla="*/ 15 w 23"/>
                <a:gd name="T49" fmla="*/ 7 h 27"/>
                <a:gd name="T50" fmla="*/ 17 w 23"/>
                <a:gd name="T51" fmla="*/ 6 h 27"/>
                <a:gd name="T52" fmla="*/ 17 w 23"/>
                <a:gd name="T53" fmla="*/ 5 h 27"/>
                <a:gd name="T54" fmla="*/ 21 w 23"/>
                <a:gd name="T55" fmla="*/ 2 h 27"/>
                <a:gd name="T56" fmla="*/ 23 w 23"/>
                <a:gd name="T57" fmla="*/ 1 h 27"/>
                <a:gd name="T58" fmla="*/ 23 w 23"/>
                <a:gd name="T59" fmla="*/ 1 h 27"/>
                <a:gd name="T60" fmla="*/ 23 w 23"/>
                <a:gd name="T61" fmla="*/ 0 h 27"/>
                <a:gd name="T62" fmla="*/ 22 w 23"/>
                <a:gd name="T63" fmla="*/ 0 h 27"/>
                <a:gd name="T64" fmla="*/ 15 w 23"/>
                <a:gd name="T65" fmla="*/ 6 h 27"/>
                <a:gd name="T66" fmla="*/ 10 w 23"/>
                <a:gd name="T67" fmla="*/ 9 h 27"/>
                <a:gd name="T68" fmla="*/ 0 w 23"/>
                <a:gd name="T69" fmla="*/ 16 h 27"/>
                <a:gd name="T70" fmla="*/ 0 w 23"/>
                <a:gd name="T71" fmla="*/ 18 h 27"/>
                <a:gd name="T72" fmla="*/ 9 w 23"/>
                <a:gd name="T73" fmla="*/ 12 h 27"/>
                <a:gd name="T74" fmla="*/ 0 w 23"/>
                <a:gd name="T75" fmla="*/ 23 h 27"/>
                <a:gd name="T76" fmla="*/ 0 w 23"/>
                <a:gd name="T77" fmla="*/ 25 h 27"/>
                <a:gd name="T78" fmla="*/ 1 w 23"/>
                <a:gd name="T79" fmla="*/ 24 h 27"/>
                <a:gd name="T80" fmla="*/ 15 w 23"/>
                <a:gd name="T81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3" h="27">
                  <a:moveTo>
                    <a:pt x="15" y="14"/>
                  </a:moveTo>
                  <a:cubicBezTo>
                    <a:pt x="17" y="13"/>
                    <a:pt x="23" y="8"/>
                    <a:pt x="18" y="13"/>
                  </a:cubicBezTo>
                  <a:cubicBezTo>
                    <a:pt x="14" y="16"/>
                    <a:pt x="11" y="19"/>
                    <a:pt x="8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13" y="21"/>
                    <a:pt x="16" y="19"/>
                    <a:pt x="19" y="18"/>
                  </a:cubicBezTo>
                  <a:cubicBezTo>
                    <a:pt x="18" y="18"/>
                    <a:pt x="16" y="22"/>
                    <a:pt x="15" y="24"/>
                  </a:cubicBezTo>
                  <a:cubicBezTo>
                    <a:pt x="15" y="24"/>
                    <a:pt x="15" y="25"/>
                    <a:pt x="16" y="24"/>
                  </a:cubicBezTo>
                  <a:cubicBezTo>
                    <a:pt x="19" y="23"/>
                    <a:pt x="23" y="20"/>
                    <a:pt x="20" y="25"/>
                  </a:cubicBezTo>
                  <a:cubicBezTo>
                    <a:pt x="20" y="26"/>
                    <a:pt x="21" y="27"/>
                    <a:pt x="21" y="26"/>
                  </a:cubicBezTo>
                  <a:cubicBezTo>
                    <a:pt x="22" y="25"/>
                    <a:pt x="22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19" y="21"/>
                    <a:pt x="20" y="21"/>
                    <a:pt x="18" y="22"/>
                  </a:cubicBezTo>
                  <a:cubicBezTo>
                    <a:pt x="19" y="22"/>
                    <a:pt x="21" y="18"/>
                    <a:pt x="22" y="17"/>
                  </a:cubicBezTo>
                  <a:cubicBezTo>
                    <a:pt x="23" y="16"/>
                    <a:pt x="22" y="15"/>
                    <a:pt x="21" y="16"/>
                  </a:cubicBezTo>
                  <a:cubicBezTo>
                    <a:pt x="18" y="17"/>
                    <a:pt x="13" y="19"/>
                    <a:pt x="11" y="20"/>
                  </a:cubicBezTo>
                  <a:cubicBezTo>
                    <a:pt x="15" y="17"/>
                    <a:pt x="19" y="13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18" y="11"/>
                    <a:pt x="14" y="14"/>
                    <a:pt x="10" y="16"/>
                  </a:cubicBezTo>
                  <a:cubicBezTo>
                    <a:pt x="8" y="18"/>
                    <a:pt x="6" y="20"/>
                    <a:pt x="3" y="21"/>
                  </a:cubicBezTo>
                  <a:cubicBezTo>
                    <a:pt x="0" y="23"/>
                    <a:pt x="0" y="24"/>
                    <a:pt x="2" y="21"/>
                  </a:cubicBezTo>
                  <a:cubicBezTo>
                    <a:pt x="6" y="16"/>
                    <a:pt x="11" y="11"/>
                    <a:pt x="15" y="7"/>
                  </a:cubicBezTo>
                  <a:cubicBezTo>
                    <a:pt x="16" y="7"/>
                    <a:pt x="16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21" y="4"/>
                    <a:pt x="22" y="3"/>
                    <a:pt x="21" y="2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2"/>
                    <a:pt x="17" y="4"/>
                    <a:pt x="15" y="6"/>
                  </a:cubicBezTo>
                  <a:cubicBezTo>
                    <a:pt x="13" y="7"/>
                    <a:pt x="12" y="8"/>
                    <a:pt x="10" y="9"/>
                  </a:cubicBezTo>
                  <a:cubicBezTo>
                    <a:pt x="7" y="11"/>
                    <a:pt x="3" y="14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6"/>
                    <a:pt x="6" y="14"/>
                    <a:pt x="9" y="12"/>
                  </a:cubicBezTo>
                  <a:cubicBezTo>
                    <a:pt x="5" y="15"/>
                    <a:pt x="2" y="19"/>
                    <a:pt x="0" y="23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6" y="21"/>
                    <a:pt x="11" y="18"/>
                    <a:pt x="15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7" name="Freeform 4210"/>
            <p:cNvSpPr/>
            <p:nvPr/>
          </p:nvSpPr>
          <p:spPr bwMode="auto">
            <a:xfrm>
              <a:off x="5669798" y="1792413"/>
              <a:ext cx="36923" cy="34927"/>
            </a:xfrm>
            <a:custGeom>
              <a:avLst/>
              <a:gdLst>
                <a:gd name="T0" fmla="*/ 20 w 21"/>
                <a:gd name="T1" fmla="*/ 1 h 20"/>
                <a:gd name="T2" fmla="*/ 21 w 21"/>
                <a:gd name="T3" fmla="*/ 0 h 20"/>
                <a:gd name="T4" fmla="*/ 21 w 21"/>
                <a:gd name="T5" fmla="*/ 0 h 20"/>
                <a:gd name="T6" fmla="*/ 20 w 21"/>
                <a:gd name="T7" fmla="*/ 0 h 20"/>
                <a:gd name="T8" fmla="*/ 0 w 21"/>
                <a:gd name="T9" fmla="*/ 16 h 20"/>
                <a:gd name="T10" fmla="*/ 0 w 21"/>
                <a:gd name="T11" fmla="*/ 18 h 20"/>
                <a:gd name="T12" fmla="*/ 1 w 21"/>
                <a:gd name="T13" fmla="*/ 17 h 20"/>
                <a:gd name="T14" fmla="*/ 16 w 21"/>
                <a:gd name="T15" fmla="*/ 3 h 20"/>
                <a:gd name="T16" fmla="*/ 16 w 21"/>
                <a:gd name="T17" fmla="*/ 4 h 20"/>
                <a:gd name="T18" fmla="*/ 7 w 21"/>
                <a:gd name="T19" fmla="*/ 12 h 20"/>
                <a:gd name="T20" fmla="*/ 0 w 21"/>
                <a:gd name="T21" fmla="*/ 18 h 20"/>
                <a:gd name="T22" fmla="*/ 0 w 21"/>
                <a:gd name="T23" fmla="*/ 20 h 20"/>
                <a:gd name="T24" fmla="*/ 20 w 21"/>
                <a:gd name="T2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0">
                  <a:moveTo>
                    <a:pt x="20" y="1"/>
                  </a:moveTo>
                  <a:cubicBezTo>
                    <a:pt x="21" y="1"/>
                    <a:pt x="21" y="1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2" y="4"/>
                    <a:pt x="6" y="10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6" y="12"/>
                    <a:pt x="10" y="7"/>
                    <a:pt x="16" y="3"/>
                  </a:cubicBezTo>
                  <a:cubicBezTo>
                    <a:pt x="20" y="0"/>
                    <a:pt x="17" y="3"/>
                    <a:pt x="16" y="4"/>
                  </a:cubicBezTo>
                  <a:cubicBezTo>
                    <a:pt x="13" y="7"/>
                    <a:pt x="10" y="10"/>
                    <a:pt x="7" y="12"/>
                  </a:cubicBezTo>
                  <a:cubicBezTo>
                    <a:pt x="5" y="14"/>
                    <a:pt x="2" y="16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4"/>
                    <a:pt x="14" y="8"/>
                    <a:pt x="2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8" name="Freeform 4211"/>
            <p:cNvSpPr/>
            <p:nvPr/>
          </p:nvSpPr>
          <p:spPr bwMode="auto">
            <a:xfrm>
              <a:off x="5669798" y="2087798"/>
              <a:ext cx="43909" cy="36923"/>
            </a:xfrm>
            <a:custGeom>
              <a:avLst/>
              <a:gdLst>
                <a:gd name="T0" fmla="*/ 25 w 25"/>
                <a:gd name="T1" fmla="*/ 2 h 21"/>
                <a:gd name="T2" fmla="*/ 24 w 25"/>
                <a:gd name="T3" fmla="*/ 1 h 21"/>
                <a:gd name="T4" fmla="*/ 0 w 25"/>
                <a:gd name="T5" fmla="*/ 13 h 21"/>
                <a:gd name="T6" fmla="*/ 0 w 25"/>
                <a:gd name="T7" fmla="*/ 15 h 21"/>
                <a:gd name="T8" fmla="*/ 4 w 25"/>
                <a:gd name="T9" fmla="*/ 13 h 21"/>
                <a:gd name="T10" fmla="*/ 12 w 25"/>
                <a:gd name="T11" fmla="*/ 8 h 21"/>
                <a:gd name="T12" fmla="*/ 22 w 25"/>
                <a:gd name="T13" fmla="*/ 3 h 21"/>
                <a:gd name="T14" fmla="*/ 0 w 25"/>
                <a:gd name="T15" fmla="*/ 20 h 21"/>
                <a:gd name="T16" fmla="*/ 0 w 25"/>
                <a:gd name="T17" fmla="*/ 21 h 21"/>
                <a:gd name="T18" fmla="*/ 25 w 25"/>
                <a:gd name="T19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1">
                  <a:moveTo>
                    <a:pt x="25" y="2"/>
                  </a:moveTo>
                  <a:cubicBezTo>
                    <a:pt x="25" y="1"/>
                    <a:pt x="25" y="0"/>
                    <a:pt x="24" y="1"/>
                  </a:cubicBezTo>
                  <a:cubicBezTo>
                    <a:pt x="16" y="4"/>
                    <a:pt x="8" y="9"/>
                    <a:pt x="0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4"/>
                    <a:pt x="3" y="13"/>
                    <a:pt x="4" y="13"/>
                  </a:cubicBezTo>
                  <a:cubicBezTo>
                    <a:pt x="7" y="11"/>
                    <a:pt x="9" y="10"/>
                    <a:pt x="12" y="8"/>
                  </a:cubicBezTo>
                  <a:cubicBezTo>
                    <a:pt x="14" y="7"/>
                    <a:pt x="21" y="5"/>
                    <a:pt x="22" y="3"/>
                  </a:cubicBezTo>
                  <a:cubicBezTo>
                    <a:pt x="17" y="10"/>
                    <a:pt x="8" y="15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6"/>
                    <a:pt x="18" y="10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79" name="Freeform 4212"/>
            <p:cNvSpPr/>
            <p:nvPr/>
          </p:nvSpPr>
          <p:spPr bwMode="auto">
            <a:xfrm>
              <a:off x="5669798" y="2124722"/>
              <a:ext cx="55884" cy="111767"/>
            </a:xfrm>
            <a:custGeom>
              <a:avLst/>
              <a:gdLst>
                <a:gd name="T0" fmla="*/ 0 w 32"/>
                <a:gd name="T1" fmla="*/ 30 h 64"/>
                <a:gd name="T2" fmla="*/ 2 w 32"/>
                <a:gd name="T3" fmla="*/ 31 h 64"/>
                <a:gd name="T4" fmla="*/ 3 w 32"/>
                <a:gd name="T5" fmla="*/ 35 h 64"/>
                <a:gd name="T6" fmla="*/ 4 w 32"/>
                <a:gd name="T7" fmla="*/ 36 h 64"/>
                <a:gd name="T8" fmla="*/ 13 w 32"/>
                <a:gd name="T9" fmla="*/ 31 h 64"/>
                <a:gd name="T10" fmla="*/ 5 w 32"/>
                <a:gd name="T11" fmla="*/ 40 h 64"/>
                <a:gd name="T12" fmla="*/ 5 w 32"/>
                <a:gd name="T13" fmla="*/ 42 h 64"/>
                <a:gd name="T14" fmla="*/ 24 w 32"/>
                <a:gd name="T15" fmla="*/ 33 h 64"/>
                <a:gd name="T16" fmla="*/ 7 w 32"/>
                <a:gd name="T17" fmla="*/ 46 h 64"/>
                <a:gd name="T18" fmla="*/ 8 w 32"/>
                <a:gd name="T19" fmla="*/ 48 h 64"/>
                <a:gd name="T20" fmla="*/ 10 w 32"/>
                <a:gd name="T21" fmla="*/ 51 h 64"/>
                <a:gd name="T22" fmla="*/ 26 w 32"/>
                <a:gd name="T23" fmla="*/ 45 h 64"/>
                <a:gd name="T24" fmla="*/ 10 w 32"/>
                <a:gd name="T25" fmla="*/ 57 h 64"/>
                <a:gd name="T26" fmla="*/ 12 w 32"/>
                <a:gd name="T27" fmla="*/ 58 h 64"/>
                <a:gd name="T28" fmla="*/ 23 w 32"/>
                <a:gd name="T29" fmla="*/ 52 h 64"/>
                <a:gd name="T30" fmla="*/ 12 w 32"/>
                <a:gd name="T31" fmla="*/ 62 h 64"/>
                <a:gd name="T32" fmla="*/ 14 w 32"/>
                <a:gd name="T33" fmla="*/ 63 h 64"/>
                <a:gd name="T34" fmla="*/ 19 w 32"/>
                <a:gd name="T35" fmla="*/ 62 h 64"/>
                <a:gd name="T36" fmla="*/ 20 w 32"/>
                <a:gd name="T37" fmla="*/ 63 h 64"/>
                <a:gd name="T38" fmla="*/ 29 w 32"/>
                <a:gd name="T39" fmla="*/ 60 h 64"/>
                <a:gd name="T40" fmla="*/ 24 w 32"/>
                <a:gd name="T41" fmla="*/ 61 h 64"/>
                <a:gd name="T42" fmla="*/ 24 w 32"/>
                <a:gd name="T43" fmla="*/ 61 h 64"/>
                <a:gd name="T44" fmla="*/ 28 w 32"/>
                <a:gd name="T45" fmla="*/ 55 h 64"/>
                <a:gd name="T46" fmla="*/ 28 w 32"/>
                <a:gd name="T47" fmla="*/ 50 h 64"/>
                <a:gd name="T48" fmla="*/ 19 w 32"/>
                <a:gd name="T49" fmla="*/ 53 h 64"/>
                <a:gd name="T50" fmla="*/ 28 w 32"/>
                <a:gd name="T51" fmla="*/ 44 h 64"/>
                <a:gd name="T52" fmla="*/ 13 w 32"/>
                <a:gd name="T53" fmla="*/ 50 h 64"/>
                <a:gd name="T54" fmla="*/ 28 w 32"/>
                <a:gd name="T55" fmla="*/ 37 h 64"/>
                <a:gd name="T56" fmla="*/ 27 w 32"/>
                <a:gd name="T57" fmla="*/ 36 h 64"/>
                <a:gd name="T58" fmla="*/ 13 w 32"/>
                <a:gd name="T59" fmla="*/ 44 h 64"/>
                <a:gd name="T60" fmla="*/ 27 w 32"/>
                <a:gd name="T61" fmla="*/ 30 h 64"/>
                <a:gd name="T62" fmla="*/ 25 w 32"/>
                <a:gd name="T63" fmla="*/ 26 h 64"/>
                <a:gd name="T64" fmla="*/ 5 w 32"/>
                <a:gd name="T65" fmla="*/ 34 h 64"/>
                <a:gd name="T66" fmla="*/ 26 w 32"/>
                <a:gd name="T67" fmla="*/ 17 h 64"/>
                <a:gd name="T68" fmla="*/ 3 w 32"/>
                <a:gd name="T69" fmla="*/ 29 h 64"/>
                <a:gd name="T70" fmla="*/ 26 w 32"/>
                <a:gd name="T71" fmla="*/ 8 h 64"/>
                <a:gd name="T72" fmla="*/ 26 w 32"/>
                <a:gd name="T73" fmla="*/ 7 h 64"/>
                <a:gd name="T74" fmla="*/ 10 w 32"/>
                <a:gd name="T75" fmla="*/ 15 h 64"/>
                <a:gd name="T76" fmla="*/ 24 w 32"/>
                <a:gd name="T77" fmla="*/ 1 h 64"/>
                <a:gd name="T78" fmla="*/ 0 w 32"/>
                <a:gd name="T79" fmla="*/ 15 h 64"/>
                <a:gd name="T80" fmla="*/ 20 w 32"/>
                <a:gd name="T81" fmla="*/ 5 h 64"/>
                <a:gd name="T82" fmla="*/ 0 w 32"/>
                <a:gd name="T83" fmla="*/ 22 h 64"/>
                <a:gd name="T84" fmla="*/ 24 w 32"/>
                <a:gd name="T85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" h="64">
                  <a:moveTo>
                    <a:pt x="1" y="29"/>
                  </a:moveTo>
                  <a:cubicBezTo>
                    <a:pt x="1" y="29"/>
                    <a:pt x="1" y="30"/>
                    <a:pt x="0" y="30"/>
                  </a:cubicBezTo>
                  <a:cubicBezTo>
                    <a:pt x="0" y="31"/>
                    <a:pt x="1" y="31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9" y="27"/>
                    <a:pt x="16" y="23"/>
                    <a:pt x="24" y="19"/>
                  </a:cubicBezTo>
                  <a:cubicBezTo>
                    <a:pt x="17" y="22"/>
                    <a:pt x="9" y="29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6"/>
                    <a:pt x="3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7" y="34"/>
                    <a:pt x="10" y="33"/>
                    <a:pt x="13" y="31"/>
                  </a:cubicBezTo>
                  <a:cubicBezTo>
                    <a:pt x="15" y="30"/>
                    <a:pt x="17" y="29"/>
                    <a:pt x="20" y="28"/>
                  </a:cubicBezTo>
                  <a:cubicBezTo>
                    <a:pt x="14" y="32"/>
                    <a:pt x="9" y="35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3" y="42"/>
                    <a:pt x="4" y="43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12" y="38"/>
                    <a:pt x="18" y="36"/>
                    <a:pt x="24" y="33"/>
                  </a:cubicBezTo>
                  <a:cubicBezTo>
                    <a:pt x="20" y="35"/>
                    <a:pt x="13" y="43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14" y="46"/>
                    <a:pt x="20" y="42"/>
                    <a:pt x="26" y="39"/>
                  </a:cubicBezTo>
                  <a:cubicBezTo>
                    <a:pt x="22" y="41"/>
                    <a:pt x="15" y="47"/>
                    <a:pt x="10" y="51"/>
                  </a:cubicBezTo>
                  <a:cubicBezTo>
                    <a:pt x="9" y="51"/>
                    <a:pt x="10" y="52"/>
                    <a:pt x="11" y="52"/>
                  </a:cubicBezTo>
                  <a:cubicBezTo>
                    <a:pt x="15" y="50"/>
                    <a:pt x="22" y="48"/>
                    <a:pt x="26" y="45"/>
                  </a:cubicBezTo>
                  <a:cubicBezTo>
                    <a:pt x="22" y="49"/>
                    <a:pt x="16" y="52"/>
                    <a:pt x="11" y="56"/>
                  </a:cubicBezTo>
                  <a:cubicBezTo>
                    <a:pt x="11" y="56"/>
                    <a:pt x="10" y="57"/>
                    <a:pt x="10" y="57"/>
                  </a:cubicBezTo>
                  <a:cubicBezTo>
                    <a:pt x="9" y="58"/>
                    <a:pt x="10" y="58"/>
                    <a:pt x="11" y="58"/>
                  </a:cubicBezTo>
                  <a:cubicBezTo>
                    <a:pt x="11" y="58"/>
                    <a:pt x="11" y="58"/>
                    <a:pt x="12" y="58"/>
                  </a:cubicBezTo>
                  <a:cubicBezTo>
                    <a:pt x="14" y="56"/>
                    <a:pt x="17" y="55"/>
                    <a:pt x="20" y="54"/>
                  </a:cubicBezTo>
                  <a:cubicBezTo>
                    <a:pt x="21" y="54"/>
                    <a:pt x="28" y="49"/>
                    <a:pt x="23" y="52"/>
                  </a:cubicBezTo>
                  <a:cubicBezTo>
                    <a:pt x="20" y="55"/>
                    <a:pt x="16" y="57"/>
                    <a:pt x="13" y="61"/>
                  </a:cubicBezTo>
                  <a:cubicBezTo>
                    <a:pt x="12" y="61"/>
                    <a:pt x="12" y="62"/>
                    <a:pt x="12" y="62"/>
                  </a:cubicBezTo>
                  <a:cubicBezTo>
                    <a:pt x="11" y="63"/>
                    <a:pt x="12" y="64"/>
                    <a:pt x="12" y="63"/>
                  </a:cubicBezTo>
                  <a:cubicBezTo>
                    <a:pt x="13" y="63"/>
                    <a:pt x="13" y="63"/>
                    <a:pt x="14" y="63"/>
                  </a:cubicBezTo>
                  <a:cubicBezTo>
                    <a:pt x="16" y="61"/>
                    <a:pt x="19" y="60"/>
                    <a:pt x="22" y="59"/>
                  </a:cubicBezTo>
                  <a:cubicBezTo>
                    <a:pt x="32" y="53"/>
                    <a:pt x="22" y="60"/>
                    <a:pt x="19" y="62"/>
                  </a:cubicBezTo>
                  <a:cubicBezTo>
                    <a:pt x="19" y="62"/>
                    <a:pt x="19" y="62"/>
                    <a:pt x="19" y="63"/>
                  </a:cubicBezTo>
                  <a:cubicBezTo>
                    <a:pt x="19" y="63"/>
                    <a:pt x="20" y="63"/>
                    <a:pt x="20" y="63"/>
                  </a:cubicBezTo>
                  <a:cubicBezTo>
                    <a:pt x="23" y="62"/>
                    <a:pt x="26" y="61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8"/>
                    <a:pt x="28" y="59"/>
                  </a:cubicBezTo>
                  <a:cubicBezTo>
                    <a:pt x="28" y="59"/>
                    <a:pt x="25" y="60"/>
                    <a:pt x="24" y="61"/>
                  </a:cubicBezTo>
                  <a:cubicBezTo>
                    <a:pt x="23" y="62"/>
                    <a:pt x="22" y="62"/>
                    <a:pt x="22" y="62"/>
                  </a:cubicBezTo>
                  <a:cubicBezTo>
                    <a:pt x="23" y="61"/>
                    <a:pt x="23" y="61"/>
                    <a:pt x="24" y="61"/>
                  </a:cubicBezTo>
                  <a:cubicBezTo>
                    <a:pt x="26" y="59"/>
                    <a:pt x="27" y="58"/>
                    <a:pt x="29" y="56"/>
                  </a:cubicBezTo>
                  <a:cubicBezTo>
                    <a:pt x="30" y="56"/>
                    <a:pt x="29" y="55"/>
                    <a:pt x="28" y="55"/>
                  </a:cubicBezTo>
                  <a:cubicBezTo>
                    <a:pt x="25" y="56"/>
                    <a:pt x="16" y="58"/>
                    <a:pt x="14" y="61"/>
                  </a:cubicBezTo>
                  <a:cubicBezTo>
                    <a:pt x="18" y="57"/>
                    <a:pt x="24" y="54"/>
                    <a:pt x="28" y="50"/>
                  </a:cubicBezTo>
                  <a:cubicBezTo>
                    <a:pt x="29" y="50"/>
                    <a:pt x="28" y="49"/>
                    <a:pt x="27" y="49"/>
                  </a:cubicBezTo>
                  <a:cubicBezTo>
                    <a:pt x="25" y="50"/>
                    <a:pt x="22" y="52"/>
                    <a:pt x="19" y="53"/>
                  </a:cubicBezTo>
                  <a:cubicBezTo>
                    <a:pt x="16" y="54"/>
                    <a:pt x="8" y="60"/>
                    <a:pt x="17" y="53"/>
                  </a:cubicBezTo>
                  <a:cubicBezTo>
                    <a:pt x="21" y="50"/>
                    <a:pt x="25" y="48"/>
                    <a:pt x="28" y="44"/>
                  </a:cubicBezTo>
                  <a:cubicBezTo>
                    <a:pt x="29" y="44"/>
                    <a:pt x="28" y="43"/>
                    <a:pt x="28" y="43"/>
                  </a:cubicBezTo>
                  <a:cubicBezTo>
                    <a:pt x="23" y="45"/>
                    <a:pt x="16" y="47"/>
                    <a:pt x="13" y="50"/>
                  </a:cubicBezTo>
                  <a:cubicBezTo>
                    <a:pt x="18" y="45"/>
                    <a:pt x="24" y="43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8" y="36"/>
                    <a:pt x="28" y="36"/>
                    <a:pt x="27" y="36"/>
                  </a:cubicBezTo>
                  <a:cubicBezTo>
                    <a:pt x="24" y="38"/>
                    <a:pt x="21" y="40"/>
                    <a:pt x="18" y="42"/>
                  </a:cubicBezTo>
                  <a:cubicBezTo>
                    <a:pt x="16" y="43"/>
                    <a:pt x="6" y="49"/>
                    <a:pt x="13" y="44"/>
                  </a:cubicBezTo>
                  <a:cubicBezTo>
                    <a:pt x="18" y="40"/>
                    <a:pt x="22" y="35"/>
                    <a:pt x="27" y="31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1" y="33"/>
                    <a:pt x="10" y="36"/>
                    <a:pt x="6" y="40"/>
                  </a:cubicBezTo>
                  <a:cubicBezTo>
                    <a:pt x="11" y="34"/>
                    <a:pt x="19" y="30"/>
                    <a:pt x="25" y="26"/>
                  </a:cubicBezTo>
                  <a:cubicBezTo>
                    <a:pt x="26" y="26"/>
                    <a:pt x="26" y="24"/>
                    <a:pt x="25" y="25"/>
                  </a:cubicBezTo>
                  <a:cubicBezTo>
                    <a:pt x="18" y="27"/>
                    <a:pt x="12" y="30"/>
                    <a:pt x="5" y="34"/>
                  </a:cubicBezTo>
                  <a:cubicBezTo>
                    <a:pt x="12" y="30"/>
                    <a:pt x="20" y="24"/>
                    <a:pt x="26" y="18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1" y="19"/>
                    <a:pt x="17" y="21"/>
                    <a:pt x="13" y="23"/>
                  </a:cubicBezTo>
                  <a:cubicBezTo>
                    <a:pt x="11" y="25"/>
                    <a:pt x="5" y="27"/>
                    <a:pt x="3" y="29"/>
                  </a:cubicBezTo>
                  <a:cubicBezTo>
                    <a:pt x="10" y="21"/>
                    <a:pt x="18" y="15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19" y="9"/>
                    <a:pt x="14" y="13"/>
                    <a:pt x="8" y="17"/>
                  </a:cubicBezTo>
                  <a:cubicBezTo>
                    <a:pt x="9" y="16"/>
                    <a:pt x="9" y="16"/>
                    <a:pt x="10" y="15"/>
                  </a:cubicBezTo>
                  <a:cubicBezTo>
                    <a:pt x="15" y="11"/>
                    <a:pt x="20" y="6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ubicBezTo>
                    <a:pt x="15" y="4"/>
                    <a:pt x="8" y="10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7" y="12"/>
                    <a:pt x="13" y="8"/>
                    <a:pt x="20" y="4"/>
                  </a:cubicBezTo>
                  <a:cubicBezTo>
                    <a:pt x="23" y="2"/>
                    <a:pt x="22" y="2"/>
                    <a:pt x="20" y="5"/>
                  </a:cubicBezTo>
                  <a:cubicBezTo>
                    <a:pt x="18" y="7"/>
                    <a:pt x="16" y="9"/>
                    <a:pt x="14" y="11"/>
                  </a:cubicBezTo>
                  <a:cubicBezTo>
                    <a:pt x="9" y="15"/>
                    <a:pt x="5" y="18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8" y="20"/>
                    <a:pt x="17" y="14"/>
                    <a:pt x="24" y="8"/>
                  </a:cubicBezTo>
                  <a:cubicBezTo>
                    <a:pt x="16" y="15"/>
                    <a:pt x="8" y="21"/>
                    <a:pt x="1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0" name="Freeform 4213"/>
            <p:cNvSpPr/>
            <p:nvPr/>
          </p:nvSpPr>
          <p:spPr bwMode="auto">
            <a:xfrm>
              <a:off x="5669798" y="2101769"/>
              <a:ext cx="43909" cy="31934"/>
            </a:xfrm>
            <a:custGeom>
              <a:avLst/>
              <a:gdLst>
                <a:gd name="T0" fmla="*/ 24 w 25"/>
                <a:gd name="T1" fmla="*/ 1 h 18"/>
                <a:gd name="T2" fmla="*/ 10 w 25"/>
                <a:gd name="T3" fmla="*/ 8 h 18"/>
                <a:gd name="T4" fmla="*/ 3 w 25"/>
                <a:gd name="T5" fmla="*/ 12 h 18"/>
                <a:gd name="T6" fmla="*/ 0 w 25"/>
                <a:gd name="T7" fmla="*/ 14 h 18"/>
                <a:gd name="T8" fmla="*/ 0 w 25"/>
                <a:gd name="T9" fmla="*/ 15 h 18"/>
                <a:gd name="T10" fmla="*/ 13 w 25"/>
                <a:gd name="T11" fmla="*/ 8 h 18"/>
                <a:gd name="T12" fmla="*/ 10 w 25"/>
                <a:gd name="T13" fmla="*/ 10 h 18"/>
                <a:gd name="T14" fmla="*/ 0 w 25"/>
                <a:gd name="T15" fmla="*/ 17 h 18"/>
                <a:gd name="T16" fmla="*/ 0 w 25"/>
                <a:gd name="T17" fmla="*/ 18 h 18"/>
                <a:gd name="T18" fmla="*/ 25 w 25"/>
                <a:gd name="T19" fmla="*/ 2 h 18"/>
                <a:gd name="T20" fmla="*/ 24 w 25"/>
                <a:gd name="T2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18">
                  <a:moveTo>
                    <a:pt x="24" y="1"/>
                  </a:moveTo>
                  <a:cubicBezTo>
                    <a:pt x="19" y="3"/>
                    <a:pt x="15" y="6"/>
                    <a:pt x="10" y="8"/>
                  </a:cubicBezTo>
                  <a:cubicBezTo>
                    <a:pt x="8" y="10"/>
                    <a:pt x="5" y="11"/>
                    <a:pt x="3" y="12"/>
                  </a:cubicBezTo>
                  <a:cubicBezTo>
                    <a:pt x="3" y="12"/>
                    <a:pt x="1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4" y="13"/>
                    <a:pt x="9" y="11"/>
                    <a:pt x="13" y="8"/>
                  </a:cubicBezTo>
                  <a:cubicBezTo>
                    <a:pt x="12" y="9"/>
                    <a:pt x="11" y="10"/>
                    <a:pt x="10" y="10"/>
                  </a:cubicBezTo>
                  <a:cubicBezTo>
                    <a:pt x="6" y="13"/>
                    <a:pt x="3" y="15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3"/>
                    <a:pt x="17" y="8"/>
                    <a:pt x="25" y="2"/>
                  </a:cubicBezTo>
                  <a:cubicBezTo>
                    <a:pt x="25" y="1"/>
                    <a:pt x="25" y="0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1" name="Freeform 4214"/>
            <p:cNvSpPr/>
            <p:nvPr/>
          </p:nvSpPr>
          <p:spPr bwMode="auto">
            <a:xfrm>
              <a:off x="5669798" y="2065844"/>
              <a:ext cx="41913" cy="30936"/>
            </a:xfrm>
            <a:custGeom>
              <a:avLst/>
              <a:gdLst>
                <a:gd name="T0" fmla="*/ 23 w 24"/>
                <a:gd name="T1" fmla="*/ 0 h 18"/>
                <a:gd name="T2" fmla="*/ 7 w 24"/>
                <a:gd name="T3" fmla="*/ 7 h 18"/>
                <a:gd name="T4" fmla="*/ 0 w 24"/>
                <a:gd name="T5" fmla="*/ 10 h 18"/>
                <a:gd name="T6" fmla="*/ 0 w 24"/>
                <a:gd name="T7" fmla="*/ 12 h 18"/>
                <a:gd name="T8" fmla="*/ 21 w 24"/>
                <a:gd name="T9" fmla="*/ 1 h 18"/>
                <a:gd name="T10" fmla="*/ 0 w 24"/>
                <a:gd name="T11" fmla="*/ 16 h 18"/>
                <a:gd name="T12" fmla="*/ 0 w 24"/>
                <a:gd name="T13" fmla="*/ 18 h 18"/>
                <a:gd name="T14" fmla="*/ 24 w 24"/>
                <a:gd name="T15" fmla="*/ 1 h 18"/>
                <a:gd name="T16" fmla="*/ 23 w 24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3" y="0"/>
                  </a:moveTo>
                  <a:cubicBezTo>
                    <a:pt x="18" y="2"/>
                    <a:pt x="12" y="4"/>
                    <a:pt x="7" y="7"/>
                  </a:cubicBezTo>
                  <a:cubicBezTo>
                    <a:pt x="4" y="8"/>
                    <a:pt x="2" y="9"/>
                    <a:pt x="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9"/>
                    <a:pt x="15" y="5"/>
                    <a:pt x="21" y="1"/>
                  </a:cubicBezTo>
                  <a:cubicBezTo>
                    <a:pt x="13" y="6"/>
                    <a:pt x="7" y="11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8" y="12"/>
                    <a:pt x="15" y="6"/>
                    <a:pt x="24" y="1"/>
                  </a:cubicBezTo>
                  <a:cubicBezTo>
                    <a:pt x="24" y="1"/>
                    <a:pt x="24" y="0"/>
                    <a:pt x="2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2" name="Freeform 4215"/>
            <p:cNvSpPr/>
            <p:nvPr/>
          </p:nvSpPr>
          <p:spPr bwMode="auto">
            <a:xfrm>
              <a:off x="5669798" y="2030917"/>
              <a:ext cx="36923" cy="32931"/>
            </a:xfrm>
            <a:custGeom>
              <a:avLst/>
              <a:gdLst>
                <a:gd name="T0" fmla="*/ 20 w 21"/>
                <a:gd name="T1" fmla="*/ 2 h 19"/>
                <a:gd name="T2" fmla="*/ 20 w 21"/>
                <a:gd name="T3" fmla="*/ 1 h 19"/>
                <a:gd name="T4" fmla="*/ 0 w 21"/>
                <a:gd name="T5" fmla="*/ 13 h 19"/>
                <a:gd name="T6" fmla="*/ 0 w 21"/>
                <a:gd name="T7" fmla="*/ 14 h 19"/>
                <a:gd name="T8" fmla="*/ 18 w 21"/>
                <a:gd name="T9" fmla="*/ 3 h 19"/>
                <a:gd name="T10" fmla="*/ 0 w 21"/>
                <a:gd name="T11" fmla="*/ 17 h 19"/>
                <a:gd name="T12" fmla="*/ 0 w 21"/>
                <a:gd name="T13" fmla="*/ 17 h 19"/>
                <a:gd name="T14" fmla="*/ 0 w 21"/>
                <a:gd name="T15" fmla="*/ 19 h 19"/>
                <a:gd name="T16" fmla="*/ 3 w 21"/>
                <a:gd name="T17" fmla="*/ 17 h 19"/>
                <a:gd name="T18" fmla="*/ 20 w 21"/>
                <a:gd name="T19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9">
                  <a:moveTo>
                    <a:pt x="20" y="2"/>
                  </a:moveTo>
                  <a:cubicBezTo>
                    <a:pt x="21" y="1"/>
                    <a:pt x="20" y="0"/>
                    <a:pt x="20" y="1"/>
                  </a:cubicBezTo>
                  <a:cubicBezTo>
                    <a:pt x="13" y="4"/>
                    <a:pt x="6" y="9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2" y="6"/>
                    <a:pt x="18" y="3"/>
                  </a:cubicBezTo>
                  <a:cubicBezTo>
                    <a:pt x="12" y="6"/>
                    <a:pt x="6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9" y="12"/>
                    <a:pt x="15" y="7"/>
                    <a:pt x="2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3" name="Freeform 4216"/>
            <p:cNvSpPr/>
            <p:nvPr/>
          </p:nvSpPr>
          <p:spPr bwMode="auto">
            <a:xfrm>
              <a:off x="5669798" y="2021936"/>
              <a:ext cx="29938" cy="24948"/>
            </a:xfrm>
            <a:custGeom>
              <a:avLst/>
              <a:gdLst>
                <a:gd name="T0" fmla="*/ 17 w 17"/>
                <a:gd name="T1" fmla="*/ 2 h 14"/>
                <a:gd name="T2" fmla="*/ 17 w 17"/>
                <a:gd name="T3" fmla="*/ 2 h 14"/>
                <a:gd name="T4" fmla="*/ 16 w 17"/>
                <a:gd name="T5" fmla="*/ 1 h 14"/>
                <a:gd name="T6" fmla="*/ 15 w 17"/>
                <a:gd name="T7" fmla="*/ 1 h 14"/>
                <a:gd name="T8" fmla="*/ 0 w 17"/>
                <a:gd name="T9" fmla="*/ 9 h 14"/>
                <a:gd name="T10" fmla="*/ 0 w 17"/>
                <a:gd name="T11" fmla="*/ 10 h 14"/>
                <a:gd name="T12" fmla="*/ 14 w 17"/>
                <a:gd name="T13" fmla="*/ 3 h 14"/>
                <a:gd name="T14" fmla="*/ 0 w 17"/>
                <a:gd name="T15" fmla="*/ 12 h 14"/>
                <a:gd name="T16" fmla="*/ 0 w 17"/>
                <a:gd name="T17" fmla="*/ 14 h 14"/>
                <a:gd name="T18" fmla="*/ 0 w 17"/>
                <a:gd name="T19" fmla="*/ 14 h 14"/>
                <a:gd name="T20" fmla="*/ 17 w 17"/>
                <a:gd name="T2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4"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0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0" y="3"/>
                    <a:pt x="5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10" y="5"/>
                    <a:pt x="14" y="3"/>
                  </a:cubicBezTo>
                  <a:cubicBezTo>
                    <a:pt x="10" y="5"/>
                    <a:pt x="5" y="8"/>
                    <a:pt x="0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0"/>
                    <a:pt x="11" y="6"/>
                    <a:pt x="17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4" name="Freeform 4217"/>
            <p:cNvSpPr/>
            <p:nvPr/>
          </p:nvSpPr>
          <p:spPr bwMode="auto">
            <a:xfrm>
              <a:off x="5669798" y="2019940"/>
              <a:ext cx="13971" cy="12973"/>
            </a:xfrm>
            <a:custGeom>
              <a:avLst/>
              <a:gdLst>
                <a:gd name="T0" fmla="*/ 7 w 8"/>
                <a:gd name="T1" fmla="*/ 1 h 7"/>
                <a:gd name="T2" fmla="*/ 7 w 8"/>
                <a:gd name="T3" fmla="*/ 1 h 7"/>
                <a:gd name="T4" fmla="*/ 7 w 8"/>
                <a:gd name="T5" fmla="*/ 0 h 7"/>
                <a:gd name="T6" fmla="*/ 3 w 8"/>
                <a:gd name="T7" fmla="*/ 1 h 7"/>
                <a:gd name="T8" fmla="*/ 0 w 8"/>
                <a:gd name="T9" fmla="*/ 3 h 7"/>
                <a:gd name="T10" fmla="*/ 0 w 8"/>
                <a:gd name="T11" fmla="*/ 4 h 7"/>
                <a:gd name="T12" fmla="*/ 1 w 8"/>
                <a:gd name="T13" fmla="*/ 5 h 7"/>
                <a:gd name="T14" fmla="*/ 0 w 8"/>
                <a:gd name="T15" fmla="*/ 6 h 7"/>
                <a:gd name="T16" fmla="*/ 0 w 8"/>
                <a:gd name="T17" fmla="*/ 7 h 7"/>
                <a:gd name="T18" fmla="*/ 7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2"/>
                    <a:pt x="8" y="0"/>
                    <a:pt x="1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5" y="4"/>
                    <a:pt x="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5" name="Freeform 4218"/>
            <p:cNvSpPr/>
            <p:nvPr/>
          </p:nvSpPr>
          <p:spPr bwMode="auto">
            <a:xfrm>
              <a:off x="5669798" y="2042892"/>
              <a:ext cx="46902" cy="34927"/>
            </a:xfrm>
            <a:custGeom>
              <a:avLst/>
              <a:gdLst>
                <a:gd name="T0" fmla="*/ 24 w 27"/>
                <a:gd name="T1" fmla="*/ 3 h 20"/>
                <a:gd name="T2" fmla="*/ 26 w 27"/>
                <a:gd name="T3" fmla="*/ 2 h 20"/>
                <a:gd name="T4" fmla="*/ 26 w 27"/>
                <a:gd name="T5" fmla="*/ 1 h 20"/>
                <a:gd name="T6" fmla="*/ 24 w 27"/>
                <a:gd name="T7" fmla="*/ 1 h 20"/>
                <a:gd name="T8" fmla="*/ 0 w 27"/>
                <a:gd name="T9" fmla="*/ 16 h 20"/>
                <a:gd name="T10" fmla="*/ 0 w 27"/>
                <a:gd name="T11" fmla="*/ 17 h 20"/>
                <a:gd name="T12" fmla="*/ 22 w 27"/>
                <a:gd name="T13" fmla="*/ 4 h 20"/>
                <a:gd name="T14" fmla="*/ 13 w 27"/>
                <a:gd name="T15" fmla="*/ 10 h 20"/>
                <a:gd name="T16" fmla="*/ 1 w 27"/>
                <a:gd name="T17" fmla="*/ 18 h 20"/>
                <a:gd name="T18" fmla="*/ 0 w 27"/>
                <a:gd name="T19" fmla="*/ 19 h 20"/>
                <a:gd name="T20" fmla="*/ 0 w 27"/>
                <a:gd name="T21" fmla="*/ 20 h 20"/>
                <a:gd name="T22" fmla="*/ 9 w 27"/>
                <a:gd name="T23" fmla="*/ 15 h 20"/>
                <a:gd name="T24" fmla="*/ 24 w 27"/>
                <a:gd name="T25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20">
                  <a:moveTo>
                    <a:pt x="24" y="3"/>
                  </a:moveTo>
                  <a:cubicBezTo>
                    <a:pt x="25" y="3"/>
                    <a:pt x="26" y="2"/>
                    <a:pt x="26" y="2"/>
                  </a:cubicBezTo>
                  <a:cubicBezTo>
                    <a:pt x="27" y="1"/>
                    <a:pt x="26" y="0"/>
                    <a:pt x="26" y="1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15" y="5"/>
                    <a:pt x="8" y="11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7" y="13"/>
                    <a:pt x="14" y="8"/>
                    <a:pt x="22" y="4"/>
                  </a:cubicBezTo>
                  <a:cubicBezTo>
                    <a:pt x="27" y="1"/>
                    <a:pt x="15" y="9"/>
                    <a:pt x="13" y="10"/>
                  </a:cubicBezTo>
                  <a:cubicBezTo>
                    <a:pt x="9" y="13"/>
                    <a:pt x="5" y="16"/>
                    <a:pt x="1" y="18"/>
                  </a:cubicBezTo>
                  <a:cubicBezTo>
                    <a:pt x="1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8"/>
                    <a:pt x="6" y="17"/>
                    <a:pt x="9" y="15"/>
                  </a:cubicBezTo>
                  <a:cubicBezTo>
                    <a:pt x="14" y="11"/>
                    <a:pt x="19" y="7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6" name="Freeform 4219"/>
            <p:cNvSpPr/>
            <p:nvPr/>
          </p:nvSpPr>
          <p:spPr bwMode="auto">
            <a:xfrm>
              <a:off x="5718696" y="22275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7" name="Freeform 4220"/>
            <p:cNvSpPr/>
            <p:nvPr/>
          </p:nvSpPr>
          <p:spPr bwMode="auto">
            <a:xfrm>
              <a:off x="5669798" y="2075823"/>
              <a:ext cx="43909" cy="34927"/>
            </a:xfrm>
            <a:custGeom>
              <a:avLst/>
              <a:gdLst>
                <a:gd name="T0" fmla="*/ 25 w 25"/>
                <a:gd name="T1" fmla="*/ 2 h 20"/>
                <a:gd name="T2" fmla="*/ 25 w 25"/>
                <a:gd name="T3" fmla="*/ 2 h 20"/>
                <a:gd name="T4" fmla="*/ 25 w 25"/>
                <a:gd name="T5" fmla="*/ 1 h 20"/>
                <a:gd name="T6" fmla="*/ 24 w 25"/>
                <a:gd name="T7" fmla="*/ 1 h 20"/>
                <a:gd name="T8" fmla="*/ 21 w 25"/>
                <a:gd name="T9" fmla="*/ 2 h 20"/>
                <a:gd name="T10" fmla="*/ 21 w 25"/>
                <a:gd name="T11" fmla="*/ 2 h 20"/>
                <a:gd name="T12" fmla="*/ 16 w 25"/>
                <a:gd name="T13" fmla="*/ 5 h 20"/>
                <a:gd name="T14" fmla="*/ 8 w 25"/>
                <a:gd name="T15" fmla="*/ 9 h 20"/>
                <a:gd name="T16" fmla="*/ 0 w 25"/>
                <a:gd name="T17" fmla="*/ 14 h 20"/>
                <a:gd name="T18" fmla="*/ 0 w 25"/>
                <a:gd name="T19" fmla="*/ 15 h 20"/>
                <a:gd name="T20" fmla="*/ 10 w 25"/>
                <a:gd name="T21" fmla="*/ 10 h 20"/>
                <a:gd name="T22" fmla="*/ 0 w 25"/>
                <a:gd name="T23" fmla="*/ 17 h 20"/>
                <a:gd name="T24" fmla="*/ 0 w 25"/>
                <a:gd name="T25" fmla="*/ 20 h 20"/>
                <a:gd name="T26" fmla="*/ 22 w 25"/>
                <a:gd name="T27" fmla="*/ 3 h 20"/>
                <a:gd name="T28" fmla="*/ 25 w 25"/>
                <a:gd name="T2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20">
                  <a:moveTo>
                    <a:pt x="25" y="2"/>
                  </a:moveTo>
                  <a:cubicBezTo>
                    <a:pt x="25" y="2"/>
                    <a:pt x="25" y="2"/>
                    <a:pt x="25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2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3"/>
                    <a:pt x="18" y="4"/>
                    <a:pt x="16" y="5"/>
                  </a:cubicBezTo>
                  <a:cubicBezTo>
                    <a:pt x="13" y="7"/>
                    <a:pt x="11" y="8"/>
                    <a:pt x="8" y="9"/>
                  </a:cubicBezTo>
                  <a:cubicBezTo>
                    <a:pt x="5" y="11"/>
                    <a:pt x="2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3" y="13"/>
                    <a:pt x="7" y="11"/>
                    <a:pt x="10" y="10"/>
                  </a:cubicBezTo>
                  <a:cubicBezTo>
                    <a:pt x="7" y="12"/>
                    <a:pt x="3" y="15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7" y="15"/>
                    <a:pt x="14" y="8"/>
                    <a:pt x="22" y="3"/>
                  </a:cubicBezTo>
                  <a:cubicBezTo>
                    <a:pt x="23" y="3"/>
                    <a:pt x="24" y="2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8" name="Freeform 4221"/>
            <p:cNvSpPr/>
            <p:nvPr/>
          </p:nvSpPr>
          <p:spPr bwMode="auto">
            <a:xfrm>
              <a:off x="5669798" y="2114742"/>
              <a:ext cx="46902" cy="35925"/>
            </a:xfrm>
            <a:custGeom>
              <a:avLst/>
              <a:gdLst>
                <a:gd name="T0" fmla="*/ 26 w 27"/>
                <a:gd name="T1" fmla="*/ 2 h 21"/>
                <a:gd name="T2" fmla="*/ 26 w 27"/>
                <a:gd name="T3" fmla="*/ 0 h 21"/>
                <a:gd name="T4" fmla="*/ 26 w 27"/>
                <a:gd name="T5" fmla="*/ 0 h 21"/>
                <a:gd name="T6" fmla="*/ 0 w 27"/>
                <a:gd name="T7" fmla="*/ 11 h 21"/>
                <a:gd name="T8" fmla="*/ 0 w 27"/>
                <a:gd name="T9" fmla="*/ 13 h 21"/>
                <a:gd name="T10" fmla="*/ 8 w 27"/>
                <a:gd name="T11" fmla="*/ 9 h 21"/>
                <a:gd name="T12" fmla="*/ 16 w 27"/>
                <a:gd name="T13" fmla="*/ 6 h 21"/>
                <a:gd name="T14" fmla="*/ 17 w 27"/>
                <a:gd name="T15" fmla="*/ 5 h 21"/>
                <a:gd name="T16" fmla="*/ 0 w 27"/>
                <a:gd name="T17" fmla="*/ 19 h 21"/>
                <a:gd name="T18" fmla="*/ 0 w 27"/>
                <a:gd name="T19" fmla="*/ 21 h 21"/>
                <a:gd name="T20" fmla="*/ 26 w 27"/>
                <a:gd name="T21" fmla="*/ 2 h 21"/>
                <a:gd name="T22" fmla="*/ 26 w 27"/>
                <a:gd name="T2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21">
                  <a:moveTo>
                    <a:pt x="26" y="2"/>
                  </a:moveTo>
                  <a:cubicBezTo>
                    <a:pt x="27" y="1"/>
                    <a:pt x="27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7" y="3"/>
                    <a:pt x="7" y="7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2"/>
                    <a:pt x="5" y="10"/>
                    <a:pt x="8" y="9"/>
                  </a:cubicBezTo>
                  <a:cubicBezTo>
                    <a:pt x="10" y="8"/>
                    <a:pt x="13" y="7"/>
                    <a:pt x="16" y="6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1" y="9"/>
                    <a:pt x="6" y="15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5"/>
                    <a:pt x="16" y="6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89" name="Freeform 4224"/>
            <p:cNvSpPr/>
            <p:nvPr/>
          </p:nvSpPr>
          <p:spPr bwMode="auto">
            <a:xfrm>
              <a:off x="8283357" y="1276487"/>
              <a:ext cx="4990" cy="1996"/>
            </a:xfrm>
            <a:custGeom>
              <a:avLst/>
              <a:gdLst>
                <a:gd name="T0" fmla="*/ 3 w 3"/>
                <a:gd name="T1" fmla="*/ 1 h 1"/>
                <a:gd name="T2" fmla="*/ 1 w 3"/>
                <a:gd name="T3" fmla="*/ 0 h 1"/>
                <a:gd name="T4" fmla="*/ 0 w 3"/>
                <a:gd name="T5" fmla="*/ 0 h 1"/>
                <a:gd name="T6" fmla="*/ 3 w 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0" name="Freeform 4226"/>
            <p:cNvSpPr/>
            <p:nvPr/>
          </p:nvSpPr>
          <p:spPr bwMode="auto">
            <a:xfrm>
              <a:off x="8297328" y="1272495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1" name="Freeform 4249"/>
            <p:cNvSpPr/>
            <p:nvPr/>
          </p:nvSpPr>
          <p:spPr bwMode="auto">
            <a:xfrm>
              <a:off x="7721527" y="1258524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2" name="Freeform 4250"/>
            <p:cNvSpPr/>
            <p:nvPr/>
          </p:nvSpPr>
          <p:spPr bwMode="auto">
            <a:xfrm>
              <a:off x="7759448" y="1318400"/>
              <a:ext cx="6985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3" name="Freeform 4251"/>
            <p:cNvSpPr/>
            <p:nvPr/>
          </p:nvSpPr>
          <p:spPr bwMode="auto">
            <a:xfrm>
              <a:off x="7715539" y="1389252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4" name="Freeform 4252"/>
            <p:cNvSpPr/>
            <p:nvPr/>
          </p:nvSpPr>
          <p:spPr bwMode="auto">
            <a:xfrm>
              <a:off x="7719531" y="1197651"/>
              <a:ext cx="89813" cy="191601"/>
            </a:xfrm>
            <a:custGeom>
              <a:avLst/>
              <a:gdLst>
                <a:gd name="T0" fmla="*/ 3 w 52"/>
                <a:gd name="T1" fmla="*/ 34 h 110"/>
                <a:gd name="T2" fmla="*/ 8 w 52"/>
                <a:gd name="T3" fmla="*/ 30 h 110"/>
                <a:gd name="T4" fmla="*/ 9 w 52"/>
                <a:gd name="T5" fmla="*/ 27 h 110"/>
                <a:gd name="T6" fmla="*/ 9 w 52"/>
                <a:gd name="T7" fmla="*/ 27 h 110"/>
                <a:gd name="T8" fmla="*/ 8 w 52"/>
                <a:gd name="T9" fmla="*/ 26 h 110"/>
                <a:gd name="T10" fmla="*/ 14 w 52"/>
                <a:gd name="T11" fmla="*/ 19 h 110"/>
                <a:gd name="T12" fmla="*/ 25 w 52"/>
                <a:gd name="T13" fmla="*/ 9 h 110"/>
                <a:gd name="T14" fmla="*/ 37 w 52"/>
                <a:gd name="T15" fmla="*/ 5 h 110"/>
                <a:gd name="T16" fmla="*/ 38 w 52"/>
                <a:gd name="T17" fmla="*/ 5 h 110"/>
                <a:gd name="T18" fmla="*/ 39 w 52"/>
                <a:gd name="T19" fmla="*/ 6 h 110"/>
                <a:gd name="T20" fmla="*/ 39 w 52"/>
                <a:gd name="T21" fmla="*/ 7 h 110"/>
                <a:gd name="T22" fmla="*/ 39 w 52"/>
                <a:gd name="T23" fmla="*/ 7 h 110"/>
                <a:gd name="T24" fmla="*/ 43 w 52"/>
                <a:gd name="T25" fmla="*/ 10 h 110"/>
                <a:gd name="T26" fmla="*/ 43 w 52"/>
                <a:gd name="T27" fmla="*/ 10 h 110"/>
                <a:gd name="T28" fmla="*/ 44 w 52"/>
                <a:gd name="T29" fmla="*/ 10 h 110"/>
                <a:gd name="T30" fmla="*/ 43 w 52"/>
                <a:gd name="T31" fmla="*/ 11 h 110"/>
                <a:gd name="T32" fmla="*/ 46 w 52"/>
                <a:gd name="T33" fmla="*/ 21 h 110"/>
                <a:gd name="T34" fmla="*/ 46 w 52"/>
                <a:gd name="T35" fmla="*/ 22 h 110"/>
                <a:gd name="T36" fmla="*/ 46 w 52"/>
                <a:gd name="T37" fmla="*/ 22 h 110"/>
                <a:gd name="T38" fmla="*/ 45 w 52"/>
                <a:gd name="T39" fmla="*/ 28 h 110"/>
                <a:gd name="T40" fmla="*/ 45 w 52"/>
                <a:gd name="T41" fmla="*/ 30 h 110"/>
                <a:gd name="T42" fmla="*/ 45 w 52"/>
                <a:gd name="T43" fmla="*/ 29 h 110"/>
                <a:gd name="T44" fmla="*/ 45 w 52"/>
                <a:gd name="T45" fmla="*/ 30 h 110"/>
                <a:gd name="T46" fmla="*/ 44 w 52"/>
                <a:gd name="T47" fmla="*/ 32 h 110"/>
                <a:gd name="T48" fmla="*/ 39 w 52"/>
                <a:gd name="T49" fmla="*/ 45 h 110"/>
                <a:gd name="T50" fmla="*/ 41 w 52"/>
                <a:gd name="T51" fmla="*/ 42 h 110"/>
                <a:gd name="T52" fmla="*/ 42 w 52"/>
                <a:gd name="T53" fmla="*/ 43 h 110"/>
                <a:gd name="T54" fmla="*/ 37 w 52"/>
                <a:gd name="T55" fmla="*/ 49 h 110"/>
                <a:gd name="T56" fmla="*/ 35 w 52"/>
                <a:gd name="T57" fmla="*/ 52 h 110"/>
                <a:gd name="T58" fmla="*/ 35 w 52"/>
                <a:gd name="T59" fmla="*/ 53 h 110"/>
                <a:gd name="T60" fmla="*/ 33 w 52"/>
                <a:gd name="T61" fmla="*/ 55 h 110"/>
                <a:gd name="T62" fmla="*/ 30 w 52"/>
                <a:gd name="T63" fmla="*/ 60 h 110"/>
                <a:gd name="T64" fmla="*/ 32 w 52"/>
                <a:gd name="T65" fmla="*/ 59 h 110"/>
                <a:gd name="T66" fmla="*/ 33 w 52"/>
                <a:gd name="T67" fmla="*/ 60 h 110"/>
                <a:gd name="T68" fmla="*/ 28 w 52"/>
                <a:gd name="T69" fmla="*/ 64 h 110"/>
                <a:gd name="T70" fmla="*/ 26 w 52"/>
                <a:gd name="T71" fmla="*/ 68 h 110"/>
                <a:gd name="T72" fmla="*/ 28 w 52"/>
                <a:gd name="T73" fmla="*/ 66 h 110"/>
                <a:gd name="T74" fmla="*/ 29 w 52"/>
                <a:gd name="T75" fmla="*/ 67 h 110"/>
                <a:gd name="T76" fmla="*/ 20 w 52"/>
                <a:gd name="T77" fmla="*/ 77 h 110"/>
                <a:gd name="T78" fmla="*/ 19 w 52"/>
                <a:gd name="T79" fmla="*/ 79 h 110"/>
                <a:gd name="T80" fmla="*/ 19 w 52"/>
                <a:gd name="T81" fmla="*/ 79 h 110"/>
                <a:gd name="T82" fmla="*/ 20 w 52"/>
                <a:gd name="T83" fmla="*/ 80 h 110"/>
                <a:gd name="T84" fmla="*/ 6 w 52"/>
                <a:gd name="T85" fmla="*/ 96 h 110"/>
                <a:gd name="T86" fmla="*/ 0 w 52"/>
                <a:gd name="T87" fmla="*/ 104 h 110"/>
                <a:gd name="T88" fmla="*/ 2 w 52"/>
                <a:gd name="T89" fmla="*/ 108 h 110"/>
                <a:gd name="T90" fmla="*/ 2 w 52"/>
                <a:gd name="T91" fmla="*/ 110 h 110"/>
                <a:gd name="T92" fmla="*/ 2 w 52"/>
                <a:gd name="T93" fmla="*/ 110 h 110"/>
                <a:gd name="T94" fmla="*/ 40 w 52"/>
                <a:gd name="T95" fmla="*/ 53 h 110"/>
                <a:gd name="T96" fmla="*/ 51 w 52"/>
                <a:gd name="T97" fmla="*/ 16 h 110"/>
                <a:gd name="T98" fmla="*/ 29 w 52"/>
                <a:gd name="T99" fmla="*/ 2 h 110"/>
                <a:gd name="T100" fmla="*/ 2 w 52"/>
                <a:gd name="T101" fmla="*/ 29 h 110"/>
                <a:gd name="T102" fmla="*/ 3 w 52"/>
                <a:gd name="T103" fmla="*/ 31 h 110"/>
                <a:gd name="T104" fmla="*/ 3 w 52"/>
                <a:gd name="T105" fmla="*/ 3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3" y="34"/>
                  </a:moveTo>
                  <a:cubicBezTo>
                    <a:pt x="5" y="33"/>
                    <a:pt x="6" y="31"/>
                    <a:pt x="8" y="30"/>
                  </a:cubicBezTo>
                  <a:cubicBezTo>
                    <a:pt x="8" y="29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8" y="27"/>
                    <a:pt x="8" y="26"/>
                  </a:cubicBezTo>
                  <a:cubicBezTo>
                    <a:pt x="9" y="24"/>
                    <a:pt x="11" y="22"/>
                    <a:pt x="14" y="19"/>
                  </a:cubicBezTo>
                  <a:cubicBezTo>
                    <a:pt x="17" y="15"/>
                    <a:pt x="20" y="11"/>
                    <a:pt x="25" y="9"/>
                  </a:cubicBezTo>
                  <a:cubicBezTo>
                    <a:pt x="29" y="6"/>
                    <a:pt x="34" y="4"/>
                    <a:pt x="37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9" y="5"/>
                    <a:pt x="39" y="6"/>
                    <a:pt x="39" y="6"/>
                  </a:cubicBezTo>
                  <a:cubicBezTo>
                    <a:pt x="39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40" y="8"/>
                    <a:pt x="42" y="9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4" y="10"/>
                    <a:pt x="44" y="10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5" y="14"/>
                    <a:pt x="46" y="17"/>
                    <a:pt x="46" y="21"/>
                  </a:cubicBezTo>
                  <a:cubicBezTo>
                    <a:pt x="46" y="20"/>
                    <a:pt x="47" y="21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4"/>
                    <a:pt x="45" y="26"/>
                    <a:pt x="45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6" y="29"/>
                    <a:pt x="46" y="30"/>
                    <a:pt x="45" y="30"/>
                  </a:cubicBezTo>
                  <a:cubicBezTo>
                    <a:pt x="45" y="31"/>
                    <a:pt x="44" y="31"/>
                    <a:pt x="44" y="32"/>
                  </a:cubicBezTo>
                  <a:cubicBezTo>
                    <a:pt x="43" y="36"/>
                    <a:pt x="41" y="41"/>
                    <a:pt x="39" y="45"/>
                  </a:cubicBezTo>
                  <a:cubicBezTo>
                    <a:pt x="40" y="44"/>
                    <a:pt x="40" y="43"/>
                    <a:pt x="41" y="42"/>
                  </a:cubicBezTo>
                  <a:cubicBezTo>
                    <a:pt x="42" y="42"/>
                    <a:pt x="43" y="43"/>
                    <a:pt x="42" y="43"/>
                  </a:cubicBezTo>
                  <a:cubicBezTo>
                    <a:pt x="40" y="45"/>
                    <a:pt x="39" y="47"/>
                    <a:pt x="37" y="49"/>
                  </a:cubicBezTo>
                  <a:cubicBezTo>
                    <a:pt x="36" y="50"/>
                    <a:pt x="36" y="51"/>
                    <a:pt x="35" y="52"/>
                  </a:cubicBezTo>
                  <a:cubicBezTo>
                    <a:pt x="35" y="52"/>
                    <a:pt x="36" y="53"/>
                    <a:pt x="35" y="53"/>
                  </a:cubicBezTo>
                  <a:cubicBezTo>
                    <a:pt x="35" y="54"/>
                    <a:pt x="34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1" y="60"/>
                    <a:pt x="31" y="59"/>
                    <a:pt x="32" y="59"/>
                  </a:cubicBezTo>
                  <a:cubicBezTo>
                    <a:pt x="32" y="58"/>
                    <a:pt x="33" y="59"/>
                    <a:pt x="33" y="60"/>
                  </a:cubicBezTo>
                  <a:cubicBezTo>
                    <a:pt x="31" y="61"/>
                    <a:pt x="29" y="63"/>
                    <a:pt x="28" y="64"/>
                  </a:cubicBezTo>
                  <a:cubicBezTo>
                    <a:pt x="27" y="66"/>
                    <a:pt x="26" y="67"/>
                    <a:pt x="26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9" y="65"/>
                    <a:pt x="30" y="66"/>
                    <a:pt x="29" y="67"/>
                  </a:cubicBezTo>
                  <a:cubicBezTo>
                    <a:pt x="26" y="70"/>
                    <a:pt x="23" y="74"/>
                    <a:pt x="20" y="77"/>
                  </a:cubicBezTo>
                  <a:cubicBezTo>
                    <a:pt x="20" y="78"/>
                    <a:pt x="19" y="78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19" y="78"/>
                    <a:pt x="20" y="79"/>
                    <a:pt x="20" y="80"/>
                  </a:cubicBezTo>
                  <a:cubicBezTo>
                    <a:pt x="15" y="85"/>
                    <a:pt x="11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1" y="106"/>
                    <a:pt x="2" y="107"/>
                    <a:pt x="2" y="108"/>
                  </a:cubicBezTo>
                  <a:cubicBezTo>
                    <a:pt x="3" y="109"/>
                    <a:pt x="3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1" y="16"/>
                  </a:cubicBezTo>
                  <a:cubicBezTo>
                    <a:pt x="50" y="5"/>
                    <a:pt x="39" y="0"/>
                    <a:pt x="29" y="2"/>
                  </a:cubicBezTo>
                  <a:cubicBezTo>
                    <a:pt x="15" y="5"/>
                    <a:pt x="8" y="17"/>
                    <a:pt x="2" y="29"/>
                  </a:cubicBezTo>
                  <a:cubicBezTo>
                    <a:pt x="3" y="30"/>
                    <a:pt x="3" y="31"/>
                    <a:pt x="3" y="31"/>
                  </a:cubicBezTo>
                  <a:cubicBezTo>
                    <a:pt x="4" y="32"/>
                    <a:pt x="4" y="33"/>
                    <a:pt x="3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5" name="Freeform 4253"/>
            <p:cNvSpPr/>
            <p:nvPr/>
          </p:nvSpPr>
          <p:spPr bwMode="auto">
            <a:xfrm>
              <a:off x="7749469" y="1339356"/>
              <a:ext cx="0" cy="99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6" name="Freeform 4254"/>
            <p:cNvSpPr/>
            <p:nvPr/>
          </p:nvSpPr>
          <p:spPr bwMode="auto">
            <a:xfrm>
              <a:off x="7722525" y="1255531"/>
              <a:ext cx="6985" cy="6985"/>
            </a:xfrm>
            <a:custGeom>
              <a:avLst/>
              <a:gdLst>
                <a:gd name="T0" fmla="*/ 3 w 4"/>
                <a:gd name="T1" fmla="*/ 2 h 4"/>
                <a:gd name="T2" fmla="*/ 4 w 4"/>
                <a:gd name="T3" fmla="*/ 0 h 4"/>
                <a:gd name="T4" fmla="*/ 0 w 4"/>
                <a:gd name="T5" fmla="*/ 4 h 4"/>
                <a:gd name="T6" fmla="*/ 1 w 4"/>
                <a:gd name="T7" fmla="*/ 4 h 4"/>
                <a:gd name="T8" fmla="*/ 3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2"/>
                  </a:move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7" name="Freeform 4255"/>
            <p:cNvSpPr/>
            <p:nvPr/>
          </p:nvSpPr>
          <p:spPr bwMode="auto">
            <a:xfrm>
              <a:off x="7712546" y="1368296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8" name="Freeform 4256"/>
            <p:cNvSpPr/>
            <p:nvPr/>
          </p:nvSpPr>
          <p:spPr bwMode="auto">
            <a:xfrm>
              <a:off x="7637701" y="1194657"/>
              <a:ext cx="88815" cy="198587"/>
            </a:xfrm>
            <a:custGeom>
              <a:avLst/>
              <a:gdLst>
                <a:gd name="T0" fmla="*/ 45 w 51"/>
                <a:gd name="T1" fmla="*/ 112 h 114"/>
                <a:gd name="T2" fmla="*/ 49 w 51"/>
                <a:gd name="T3" fmla="*/ 112 h 114"/>
                <a:gd name="T4" fmla="*/ 47 w 51"/>
                <a:gd name="T5" fmla="*/ 106 h 114"/>
                <a:gd name="T6" fmla="*/ 46 w 51"/>
                <a:gd name="T7" fmla="*/ 107 h 114"/>
                <a:gd name="T8" fmla="*/ 46 w 51"/>
                <a:gd name="T9" fmla="*/ 105 h 114"/>
                <a:gd name="T10" fmla="*/ 41 w 51"/>
                <a:gd name="T11" fmla="*/ 103 h 114"/>
                <a:gd name="T12" fmla="*/ 43 w 51"/>
                <a:gd name="T13" fmla="*/ 99 h 114"/>
                <a:gd name="T14" fmla="*/ 40 w 51"/>
                <a:gd name="T15" fmla="*/ 96 h 114"/>
                <a:gd name="T16" fmla="*/ 40 w 51"/>
                <a:gd name="T17" fmla="*/ 94 h 114"/>
                <a:gd name="T18" fmla="*/ 36 w 51"/>
                <a:gd name="T19" fmla="*/ 92 h 114"/>
                <a:gd name="T20" fmla="*/ 37 w 51"/>
                <a:gd name="T21" fmla="*/ 90 h 114"/>
                <a:gd name="T22" fmla="*/ 33 w 51"/>
                <a:gd name="T23" fmla="*/ 87 h 114"/>
                <a:gd name="T24" fmla="*/ 34 w 51"/>
                <a:gd name="T25" fmla="*/ 85 h 114"/>
                <a:gd name="T26" fmla="*/ 31 w 51"/>
                <a:gd name="T27" fmla="*/ 82 h 114"/>
                <a:gd name="T28" fmla="*/ 31 w 51"/>
                <a:gd name="T29" fmla="*/ 80 h 114"/>
                <a:gd name="T30" fmla="*/ 27 w 51"/>
                <a:gd name="T31" fmla="*/ 73 h 114"/>
                <a:gd name="T32" fmla="*/ 23 w 51"/>
                <a:gd name="T33" fmla="*/ 65 h 114"/>
                <a:gd name="T34" fmla="*/ 21 w 51"/>
                <a:gd name="T35" fmla="*/ 65 h 114"/>
                <a:gd name="T36" fmla="*/ 21 w 51"/>
                <a:gd name="T37" fmla="*/ 61 h 114"/>
                <a:gd name="T38" fmla="*/ 19 w 51"/>
                <a:gd name="T39" fmla="*/ 61 h 114"/>
                <a:gd name="T40" fmla="*/ 17 w 51"/>
                <a:gd name="T41" fmla="*/ 54 h 114"/>
                <a:gd name="T42" fmla="*/ 16 w 51"/>
                <a:gd name="T43" fmla="*/ 53 h 114"/>
                <a:gd name="T44" fmla="*/ 14 w 51"/>
                <a:gd name="T45" fmla="*/ 48 h 114"/>
                <a:gd name="T46" fmla="*/ 13 w 51"/>
                <a:gd name="T47" fmla="*/ 47 h 114"/>
                <a:gd name="T48" fmla="*/ 12 w 51"/>
                <a:gd name="T49" fmla="*/ 41 h 114"/>
                <a:gd name="T50" fmla="*/ 8 w 51"/>
                <a:gd name="T51" fmla="*/ 42 h 114"/>
                <a:gd name="T52" fmla="*/ 10 w 51"/>
                <a:gd name="T53" fmla="*/ 35 h 114"/>
                <a:gd name="T54" fmla="*/ 7 w 51"/>
                <a:gd name="T55" fmla="*/ 35 h 114"/>
                <a:gd name="T56" fmla="*/ 9 w 51"/>
                <a:gd name="T57" fmla="*/ 31 h 114"/>
                <a:gd name="T58" fmla="*/ 8 w 51"/>
                <a:gd name="T59" fmla="*/ 30 h 114"/>
                <a:gd name="T60" fmla="*/ 9 w 51"/>
                <a:gd name="T61" fmla="*/ 27 h 114"/>
                <a:gd name="T62" fmla="*/ 7 w 51"/>
                <a:gd name="T63" fmla="*/ 24 h 114"/>
                <a:gd name="T64" fmla="*/ 9 w 51"/>
                <a:gd name="T65" fmla="*/ 20 h 114"/>
                <a:gd name="T66" fmla="*/ 26 w 51"/>
                <a:gd name="T67" fmla="*/ 8 h 114"/>
                <a:gd name="T68" fmla="*/ 32 w 51"/>
                <a:gd name="T69" fmla="*/ 11 h 114"/>
                <a:gd name="T70" fmla="*/ 33 w 51"/>
                <a:gd name="T71" fmla="*/ 12 h 114"/>
                <a:gd name="T72" fmla="*/ 36 w 51"/>
                <a:gd name="T73" fmla="*/ 16 h 114"/>
                <a:gd name="T74" fmla="*/ 37 w 51"/>
                <a:gd name="T75" fmla="*/ 17 h 114"/>
                <a:gd name="T76" fmla="*/ 40 w 51"/>
                <a:gd name="T77" fmla="*/ 22 h 114"/>
                <a:gd name="T78" fmla="*/ 41 w 51"/>
                <a:gd name="T79" fmla="*/ 23 h 114"/>
                <a:gd name="T80" fmla="*/ 42 w 51"/>
                <a:gd name="T81" fmla="*/ 28 h 114"/>
                <a:gd name="T82" fmla="*/ 43 w 51"/>
                <a:gd name="T83" fmla="*/ 29 h 114"/>
                <a:gd name="T84" fmla="*/ 45 w 51"/>
                <a:gd name="T85" fmla="*/ 34 h 114"/>
                <a:gd name="T86" fmla="*/ 47 w 51"/>
                <a:gd name="T87" fmla="*/ 34 h 114"/>
                <a:gd name="T88" fmla="*/ 46 w 51"/>
                <a:gd name="T89" fmla="*/ 36 h 114"/>
                <a:gd name="T90" fmla="*/ 49 w 51"/>
                <a:gd name="T91" fmla="*/ 37 h 114"/>
                <a:gd name="T92" fmla="*/ 50 w 51"/>
                <a:gd name="T93" fmla="*/ 33 h 114"/>
                <a:gd name="T94" fmla="*/ 29 w 51"/>
                <a:gd name="T95" fmla="*/ 4 h 114"/>
                <a:gd name="T96" fmla="*/ 11 w 51"/>
                <a:gd name="T97" fmla="*/ 5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45" y="112"/>
                  </a:move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5" y="113"/>
                  </a:cubicBezTo>
                  <a:cubicBezTo>
                    <a:pt x="47" y="114"/>
                    <a:pt x="48" y="114"/>
                    <a:pt x="49" y="112"/>
                  </a:cubicBezTo>
                  <a:cubicBezTo>
                    <a:pt x="50" y="112"/>
                    <a:pt x="50" y="111"/>
                    <a:pt x="49" y="110"/>
                  </a:cubicBezTo>
                  <a:cubicBezTo>
                    <a:pt x="49" y="109"/>
                    <a:pt x="48" y="108"/>
                    <a:pt x="47" y="106"/>
                  </a:cubicBezTo>
                  <a:cubicBezTo>
                    <a:pt x="47" y="106"/>
                    <a:pt x="47" y="106"/>
                    <a:pt x="47" y="106"/>
                  </a:cubicBezTo>
                  <a:cubicBezTo>
                    <a:pt x="47" y="106"/>
                    <a:pt x="46" y="107"/>
                    <a:pt x="46" y="107"/>
                  </a:cubicBezTo>
                  <a:cubicBezTo>
                    <a:pt x="45" y="108"/>
                    <a:pt x="44" y="107"/>
                    <a:pt x="45" y="106"/>
                  </a:cubicBezTo>
                  <a:cubicBezTo>
                    <a:pt x="45" y="106"/>
                    <a:pt x="46" y="105"/>
                    <a:pt x="46" y="105"/>
                  </a:cubicBezTo>
                  <a:cubicBezTo>
                    <a:pt x="45" y="103"/>
                    <a:pt x="45" y="102"/>
                    <a:pt x="44" y="101"/>
                  </a:cubicBezTo>
                  <a:cubicBezTo>
                    <a:pt x="43" y="102"/>
                    <a:pt x="42" y="102"/>
                    <a:pt x="41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1" y="101"/>
                    <a:pt x="42" y="100"/>
                    <a:pt x="43" y="99"/>
                  </a:cubicBezTo>
                  <a:cubicBezTo>
                    <a:pt x="42" y="98"/>
                    <a:pt x="41" y="97"/>
                    <a:pt x="40" y="95"/>
                  </a:cubicBezTo>
                  <a:cubicBezTo>
                    <a:pt x="40" y="95"/>
                    <a:pt x="40" y="96"/>
                    <a:pt x="40" y="96"/>
                  </a:cubicBezTo>
                  <a:cubicBezTo>
                    <a:pt x="39" y="96"/>
                    <a:pt x="38" y="95"/>
                    <a:pt x="39" y="95"/>
                  </a:cubicBezTo>
                  <a:cubicBezTo>
                    <a:pt x="39" y="95"/>
                    <a:pt x="39" y="94"/>
                    <a:pt x="40" y="94"/>
                  </a:cubicBezTo>
                  <a:cubicBezTo>
                    <a:pt x="39" y="93"/>
                    <a:pt x="38" y="92"/>
                    <a:pt x="38" y="91"/>
                  </a:cubicBezTo>
                  <a:cubicBezTo>
                    <a:pt x="37" y="92"/>
                    <a:pt x="37" y="92"/>
                    <a:pt x="36" y="92"/>
                  </a:cubicBezTo>
                  <a:cubicBezTo>
                    <a:pt x="35" y="93"/>
                    <a:pt x="35" y="92"/>
                    <a:pt x="35" y="91"/>
                  </a:cubicBezTo>
                  <a:cubicBezTo>
                    <a:pt x="36" y="91"/>
                    <a:pt x="36" y="90"/>
                    <a:pt x="37" y="90"/>
                  </a:cubicBezTo>
                  <a:cubicBezTo>
                    <a:pt x="36" y="89"/>
                    <a:pt x="35" y="88"/>
                    <a:pt x="35" y="86"/>
                  </a:cubicBezTo>
                  <a:cubicBezTo>
                    <a:pt x="34" y="87"/>
                    <a:pt x="33" y="87"/>
                    <a:pt x="33" y="87"/>
                  </a:cubicBezTo>
                  <a:cubicBezTo>
                    <a:pt x="32" y="87"/>
                    <a:pt x="31" y="87"/>
                    <a:pt x="32" y="86"/>
                  </a:cubicBezTo>
                  <a:cubicBezTo>
                    <a:pt x="32" y="86"/>
                    <a:pt x="33" y="85"/>
                    <a:pt x="34" y="85"/>
                  </a:cubicBezTo>
                  <a:cubicBezTo>
                    <a:pt x="33" y="84"/>
                    <a:pt x="32" y="83"/>
                    <a:pt x="32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2"/>
                    <a:pt x="30" y="81"/>
                    <a:pt x="30" y="81"/>
                  </a:cubicBezTo>
                  <a:cubicBezTo>
                    <a:pt x="30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7" y="74"/>
                    <a:pt x="27" y="74"/>
                    <a:pt x="27" y="73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2" y="65"/>
                    <a:pt x="22" y="65"/>
                    <a:pt x="21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1" y="63"/>
                    <a:pt x="22" y="63"/>
                  </a:cubicBezTo>
                  <a:cubicBezTo>
                    <a:pt x="22" y="62"/>
                    <a:pt x="21" y="62"/>
                    <a:pt x="21" y="61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0"/>
                    <a:pt x="20" y="60"/>
                    <a:pt x="20" y="60"/>
                  </a:cubicBezTo>
                  <a:cubicBezTo>
                    <a:pt x="19" y="58"/>
                    <a:pt x="18" y="56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4"/>
                    <a:pt x="16" y="54"/>
                    <a:pt x="16" y="53"/>
                  </a:cubicBezTo>
                  <a:cubicBezTo>
                    <a:pt x="16" y="53"/>
                    <a:pt x="17" y="53"/>
                    <a:pt x="17" y="53"/>
                  </a:cubicBezTo>
                  <a:cubicBezTo>
                    <a:pt x="16" y="51"/>
                    <a:pt x="15" y="49"/>
                    <a:pt x="14" y="48"/>
                  </a:cubicBezTo>
                  <a:cubicBezTo>
                    <a:pt x="14" y="48"/>
                    <a:pt x="14" y="48"/>
                    <a:pt x="13" y="48"/>
                  </a:cubicBezTo>
                  <a:cubicBezTo>
                    <a:pt x="13" y="48"/>
                    <a:pt x="12" y="47"/>
                    <a:pt x="13" y="47"/>
                  </a:cubicBezTo>
                  <a:cubicBezTo>
                    <a:pt x="13" y="47"/>
                    <a:pt x="13" y="47"/>
                    <a:pt x="14" y="46"/>
                  </a:cubicBezTo>
                  <a:cubicBezTo>
                    <a:pt x="13" y="45"/>
                    <a:pt x="12" y="43"/>
                    <a:pt x="12" y="41"/>
                  </a:cubicBezTo>
                  <a:cubicBezTo>
                    <a:pt x="11" y="42"/>
                    <a:pt x="10" y="42"/>
                    <a:pt x="9" y="43"/>
                  </a:cubicBezTo>
                  <a:cubicBezTo>
                    <a:pt x="9" y="43"/>
                    <a:pt x="8" y="42"/>
                    <a:pt x="8" y="42"/>
                  </a:cubicBezTo>
                  <a:cubicBezTo>
                    <a:pt x="9" y="41"/>
                    <a:pt x="10" y="40"/>
                    <a:pt x="11" y="39"/>
                  </a:cubicBezTo>
                  <a:cubicBezTo>
                    <a:pt x="11" y="38"/>
                    <a:pt x="10" y="36"/>
                    <a:pt x="10" y="35"/>
                  </a:cubicBezTo>
                  <a:cubicBezTo>
                    <a:pt x="9" y="35"/>
                    <a:pt x="8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7" y="28"/>
                    <a:pt x="8" y="27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7" y="23"/>
                    <a:pt x="7" y="24"/>
                  </a:cubicBezTo>
                  <a:cubicBezTo>
                    <a:pt x="6" y="24"/>
                    <a:pt x="5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0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9" y="9"/>
                    <a:pt x="30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1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1" y="22"/>
                    <a:pt x="42" y="22"/>
                    <a:pt x="41" y="23"/>
                  </a:cubicBezTo>
                  <a:cubicBezTo>
                    <a:pt x="41" y="23"/>
                    <a:pt x="41" y="23"/>
                    <a:pt x="40" y="24"/>
                  </a:cubicBezTo>
                  <a:cubicBezTo>
                    <a:pt x="41" y="25"/>
                    <a:pt x="42" y="27"/>
                    <a:pt x="42" y="28"/>
                  </a:cubicBezTo>
                  <a:cubicBezTo>
                    <a:pt x="42" y="28"/>
                    <a:pt x="43" y="28"/>
                    <a:pt x="43" y="28"/>
                  </a:cubicBezTo>
                  <a:cubicBezTo>
                    <a:pt x="43" y="28"/>
                    <a:pt x="44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4" y="32"/>
                    <a:pt x="45" y="34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7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50" y="36"/>
                    <a:pt x="50" y="36"/>
                  </a:cubicBezTo>
                  <a:cubicBezTo>
                    <a:pt x="51" y="35"/>
                    <a:pt x="51" y="34"/>
                    <a:pt x="50" y="33"/>
                  </a:cubicBezTo>
                  <a:cubicBezTo>
                    <a:pt x="50" y="33"/>
                    <a:pt x="50" y="32"/>
                    <a:pt x="49" y="31"/>
                  </a:cubicBezTo>
                  <a:cubicBezTo>
                    <a:pt x="45" y="21"/>
                    <a:pt x="40" y="8"/>
                    <a:pt x="29" y="4"/>
                  </a:cubicBezTo>
                  <a:cubicBezTo>
                    <a:pt x="19" y="0"/>
                    <a:pt x="8" y="4"/>
                    <a:pt x="4" y="15"/>
                  </a:cubicBezTo>
                  <a:cubicBezTo>
                    <a:pt x="0" y="28"/>
                    <a:pt x="6" y="43"/>
                    <a:pt x="11" y="54"/>
                  </a:cubicBezTo>
                  <a:cubicBezTo>
                    <a:pt x="21" y="75"/>
                    <a:pt x="33" y="93"/>
                    <a:pt x="45" y="1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99" name="Freeform 4257"/>
            <p:cNvSpPr>
              <a:spLocks noEditPoints="1"/>
            </p:cNvSpPr>
            <p:nvPr/>
          </p:nvSpPr>
          <p:spPr bwMode="auto">
            <a:xfrm>
              <a:off x="7646683" y="1204636"/>
              <a:ext cx="154678" cy="177630"/>
            </a:xfrm>
            <a:custGeom>
              <a:avLst/>
              <a:gdLst>
                <a:gd name="T0" fmla="*/ 58 w 89"/>
                <a:gd name="T1" fmla="*/ 77 h 102"/>
                <a:gd name="T2" fmla="*/ 68 w 89"/>
                <a:gd name="T3" fmla="*/ 64 h 102"/>
                <a:gd name="T4" fmla="*/ 70 w 89"/>
                <a:gd name="T5" fmla="*/ 60 h 102"/>
                <a:gd name="T6" fmla="*/ 72 w 89"/>
                <a:gd name="T7" fmla="*/ 57 h 102"/>
                <a:gd name="T8" fmla="*/ 33 w 89"/>
                <a:gd name="T9" fmla="*/ 84 h 102"/>
                <a:gd name="T10" fmla="*/ 77 w 89"/>
                <a:gd name="T11" fmla="*/ 48 h 102"/>
                <a:gd name="T12" fmla="*/ 30 w 89"/>
                <a:gd name="T13" fmla="*/ 79 h 102"/>
                <a:gd name="T14" fmla="*/ 83 w 89"/>
                <a:gd name="T15" fmla="*/ 38 h 102"/>
                <a:gd name="T16" fmla="*/ 28 w 89"/>
                <a:gd name="T17" fmla="*/ 74 h 102"/>
                <a:gd name="T18" fmla="*/ 87 w 89"/>
                <a:gd name="T19" fmla="*/ 25 h 102"/>
                <a:gd name="T20" fmla="*/ 28 w 89"/>
                <a:gd name="T21" fmla="*/ 64 h 102"/>
                <a:gd name="T22" fmla="*/ 84 w 89"/>
                <a:gd name="T23" fmla="*/ 20 h 102"/>
                <a:gd name="T24" fmla="*/ 88 w 89"/>
                <a:gd name="T25" fmla="*/ 17 h 102"/>
                <a:gd name="T26" fmla="*/ 27 w 89"/>
                <a:gd name="T27" fmla="*/ 57 h 102"/>
                <a:gd name="T28" fmla="*/ 85 w 89"/>
                <a:gd name="T29" fmla="*/ 6 h 102"/>
                <a:gd name="T30" fmla="*/ 18 w 89"/>
                <a:gd name="T31" fmla="*/ 57 h 102"/>
                <a:gd name="T32" fmla="*/ 59 w 89"/>
                <a:gd name="T33" fmla="*/ 25 h 102"/>
                <a:gd name="T34" fmla="*/ 80 w 89"/>
                <a:gd name="T35" fmla="*/ 1 h 102"/>
                <a:gd name="T36" fmla="*/ 50 w 89"/>
                <a:gd name="T37" fmla="*/ 22 h 102"/>
                <a:gd name="T38" fmla="*/ 58 w 89"/>
                <a:gd name="T39" fmla="*/ 20 h 102"/>
                <a:gd name="T40" fmla="*/ 43 w 89"/>
                <a:gd name="T41" fmla="*/ 32 h 102"/>
                <a:gd name="T42" fmla="*/ 20 w 89"/>
                <a:gd name="T43" fmla="*/ 52 h 102"/>
                <a:gd name="T44" fmla="*/ 41 w 89"/>
                <a:gd name="T45" fmla="*/ 27 h 102"/>
                <a:gd name="T46" fmla="*/ 38 w 89"/>
                <a:gd name="T47" fmla="*/ 23 h 102"/>
                <a:gd name="T48" fmla="*/ 13 w 89"/>
                <a:gd name="T49" fmla="*/ 38 h 102"/>
                <a:gd name="T50" fmla="*/ 36 w 89"/>
                <a:gd name="T51" fmla="*/ 16 h 102"/>
                <a:gd name="T52" fmla="*/ 32 w 89"/>
                <a:gd name="T53" fmla="*/ 11 h 102"/>
                <a:gd name="T54" fmla="*/ 5 w 89"/>
                <a:gd name="T55" fmla="*/ 28 h 102"/>
                <a:gd name="T56" fmla="*/ 27 w 89"/>
                <a:gd name="T57" fmla="*/ 5 h 102"/>
                <a:gd name="T58" fmla="*/ 22 w 89"/>
                <a:gd name="T59" fmla="*/ 3 h 102"/>
                <a:gd name="T60" fmla="*/ 1 w 89"/>
                <a:gd name="T61" fmla="*/ 17 h 102"/>
                <a:gd name="T62" fmla="*/ 16 w 89"/>
                <a:gd name="T63" fmla="*/ 9 h 102"/>
                <a:gd name="T64" fmla="*/ 4 w 89"/>
                <a:gd name="T65" fmla="*/ 23 h 102"/>
                <a:gd name="T66" fmla="*/ 2 w 89"/>
                <a:gd name="T67" fmla="*/ 29 h 102"/>
                <a:gd name="T68" fmla="*/ 25 w 89"/>
                <a:gd name="T69" fmla="*/ 16 h 102"/>
                <a:gd name="T70" fmla="*/ 4 w 89"/>
                <a:gd name="T71" fmla="*/ 37 h 102"/>
                <a:gd name="T72" fmla="*/ 22 w 89"/>
                <a:gd name="T73" fmla="*/ 28 h 102"/>
                <a:gd name="T74" fmla="*/ 9 w 89"/>
                <a:gd name="T75" fmla="*/ 42 h 102"/>
                <a:gd name="T76" fmla="*/ 12 w 89"/>
                <a:gd name="T77" fmla="*/ 47 h 102"/>
                <a:gd name="T78" fmla="*/ 26 w 89"/>
                <a:gd name="T79" fmla="*/ 39 h 102"/>
                <a:gd name="T80" fmla="*/ 15 w 89"/>
                <a:gd name="T81" fmla="*/ 56 h 102"/>
                <a:gd name="T82" fmla="*/ 16 w 89"/>
                <a:gd name="T83" fmla="*/ 59 h 102"/>
                <a:gd name="T84" fmla="*/ 21 w 89"/>
                <a:gd name="T85" fmla="*/ 61 h 102"/>
                <a:gd name="T86" fmla="*/ 57 w 89"/>
                <a:gd name="T87" fmla="*/ 41 h 102"/>
                <a:gd name="T88" fmla="*/ 23 w 89"/>
                <a:gd name="T89" fmla="*/ 68 h 102"/>
                <a:gd name="T90" fmla="*/ 25 w 89"/>
                <a:gd name="T91" fmla="*/ 75 h 102"/>
                <a:gd name="T92" fmla="*/ 70 w 89"/>
                <a:gd name="T93" fmla="*/ 51 h 102"/>
                <a:gd name="T94" fmla="*/ 30 w 89"/>
                <a:gd name="T95" fmla="*/ 80 h 102"/>
                <a:gd name="T96" fmla="*/ 32 w 89"/>
                <a:gd name="T97" fmla="*/ 84 h 102"/>
                <a:gd name="T98" fmla="*/ 46 w 89"/>
                <a:gd name="T99" fmla="*/ 78 h 102"/>
                <a:gd name="T100" fmla="*/ 35 w 89"/>
                <a:gd name="T101" fmla="*/ 89 h 102"/>
                <a:gd name="T102" fmla="*/ 38 w 89"/>
                <a:gd name="T103" fmla="*/ 93 h 102"/>
                <a:gd name="T104" fmla="*/ 59 w 89"/>
                <a:gd name="T105" fmla="*/ 78 h 102"/>
                <a:gd name="T106" fmla="*/ 40 w 89"/>
                <a:gd name="T107" fmla="*/ 100 h 102"/>
                <a:gd name="T108" fmla="*/ 62 w 89"/>
                <a:gd name="T109" fmla="*/ 76 h 102"/>
                <a:gd name="T110" fmla="*/ 78 w 89"/>
                <a:gd name="T111" fmla="*/ 2 h 102"/>
                <a:gd name="T112" fmla="*/ 44 w 89"/>
                <a:gd name="T113" fmla="*/ 33 h 102"/>
                <a:gd name="T114" fmla="*/ 76 w 89"/>
                <a:gd name="T115" fmla="*/ 6 h 102"/>
                <a:gd name="T116" fmla="*/ 59 w 89"/>
                <a:gd name="T117" fmla="*/ 23 h 102"/>
                <a:gd name="T118" fmla="*/ 44 w 89"/>
                <a:gd name="T119" fmla="*/ 33 h 102"/>
                <a:gd name="T120" fmla="*/ 68 w 89"/>
                <a:gd name="T121" fmla="*/ 22 h 102"/>
                <a:gd name="T122" fmla="*/ 43 w 89"/>
                <a:gd name="T123" fmla="*/ 9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9" h="102">
                  <a:moveTo>
                    <a:pt x="62" y="76"/>
                  </a:moveTo>
                  <a:cubicBezTo>
                    <a:pt x="62" y="75"/>
                    <a:pt x="61" y="74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5"/>
                    <a:pt x="59" y="76"/>
                    <a:pt x="58" y="77"/>
                  </a:cubicBezTo>
                  <a:cubicBezTo>
                    <a:pt x="59" y="75"/>
                    <a:pt x="61" y="74"/>
                    <a:pt x="62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2" y="62"/>
                    <a:pt x="71" y="61"/>
                    <a:pt x="70" y="62"/>
                  </a:cubicBezTo>
                  <a:cubicBezTo>
                    <a:pt x="69" y="63"/>
                    <a:pt x="68" y="63"/>
                    <a:pt x="68" y="64"/>
                  </a:cubicBezTo>
                  <a:cubicBezTo>
                    <a:pt x="62" y="69"/>
                    <a:pt x="56" y="74"/>
                    <a:pt x="49" y="78"/>
                  </a:cubicBezTo>
                  <a:cubicBezTo>
                    <a:pt x="48" y="79"/>
                    <a:pt x="46" y="80"/>
                    <a:pt x="45" y="81"/>
                  </a:cubicBezTo>
                  <a:cubicBezTo>
                    <a:pt x="49" y="78"/>
                    <a:pt x="53" y="75"/>
                    <a:pt x="57" y="71"/>
                  </a:cubicBezTo>
                  <a:cubicBezTo>
                    <a:pt x="61" y="68"/>
                    <a:pt x="66" y="64"/>
                    <a:pt x="70" y="60"/>
                  </a:cubicBezTo>
                  <a:cubicBezTo>
                    <a:pt x="71" y="59"/>
                    <a:pt x="73" y="57"/>
                    <a:pt x="75" y="56"/>
                  </a:cubicBezTo>
                  <a:cubicBezTo>
                    <a:pt x="75" y="55"/>
                    <a:pt x="74" y="54"/>
                    <a:pt x="74" y="55"/>
                  </a:cubicBezTo>
                  <a:cubicBezTo>
                    <a:pt x="73" y="55"/>
                    <a:pt x="73" y="56"/>
                    <a:pt x="72" y="56"/>
                  </a:cubicBezTo>
                  <a:cubicBezTo>
                    <a:pt x="72" y="56"/>
                    <a:pt x="72" y="56"/>
                    <a:pt x="72" y="57"/>
                  </a:cubicBezTo>
                  <a:cubicBezTo>
                    <a:pt x="71" y="57"/>
                    <a:pt x="71" y="57"/>
                    <a:pt x="71" y="58"/>
                  </a:cubicBezTo>
                  <a:cubicBezTo>
                    <a:pt x="66" y="62"/>
                    <a:pt x="61" y="66"/>
                    <a:pt x="57" y="70"/>
                  </a:cubicBezTo>
                  <a:cubicBezTo>
                    <a:pt x="52" y="73"/>
                    <a:pt x="47" y="76"/>
                    <a:pt x="42" y="79"/>
                  </a:cubicBezTo>
                  <a:cubicBezTo>
                    <a:pt x="39" y="81"/>
                    <a:pt x="36" y="83"/>
                    <a:pt x="33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4" y="70"/>
                    <a:pt x="66" y="62"/>
                    <a:pt x="75" y="51"/>
                  </a:cubicBezTo>
                  <a:cubicBezTo>
                    <a:pt x="76" y="50"/>
                    <a:pt x="77" y="50"/>
                    <a:pt x="77" y="49"/>
                  </a:cubicBezTo>
                  <a:cubicBezTo>
                    <a:pt x="78" y="49"/>
                    <a:pt x="77" y="48"/>
                    <a:pt x="77" y="48"/>
                  </a:cubicBezTo>
                  <a:cubicBezTo>
                    <a:pt x="77" y="48"/>
                    <a:pt x="77" y="48"/>
                    <a:pt x="76" y="48"/>
                  </a:cubicBezTo>
                  <a:cubicBezTo>
                    <a:pt x="68" y="55"/>
                    <a:pt x="60" y="62"/>
                    <a:pt x="51" y="68"/>
                  </a:cubicBezTo>
                  <a:cubicBezTo>
                    <a:pt x="47" y="71"/>
                    <a:pt x="42" y="74"/>
                    <a:pt x="37" y="76"/>
                  </a:cubicBezTo>
                  <a:cubicBezTo>
                    <a:pt x="37" y="76"/>
                    <a:pt x="29" y="80"/>
                    <a:pt x="30" y="79"/>
                  </a:cubicBezTo>
                  <a:cubicBezTo>
                    <a:pt x="32" y="77"/>
                    <a:pt x="34" y="75"/>
                    <a:pt x="37" y="73"/>
                  </a:cubicBezTo>
                  <a:cubicBezTo>
                    <a:pt x="50" y="63"/>
                    <a:pt x="66" y="56"/>
                    <a:pt x="79" y="45"/>
                  </a:cubicBezTo>
                  <a:cubicBezTo>
                    <a:pt x="81" y="43"/>
                    <a:pt x="82" y="41"/>
                    <a:pt x="84" y="39"/>
                  </a:cubicBezTo>
                  <a:cubicBezTo>
                    <a:pt x="85" y="39"/>
                    <a:pt x="84" y="38"/>
                    <a:pt x="83" y="38"/>
                  </a:cubicBezTo>
                  <a:cubicBezTo>
                    <a:pt x="82" y="39"/>
                    <a:pt x="82" y="40"/>
                    <a:pt x="81" y="41"/>
                  </a:cubicBezTo>
                  <a:cubicBezTo>
                    <a:pt x="74" y="47"/>
                    <a:pt x="65" y="52"/>
                    <a:pt x="57" y="57"/>
                  </a:cubicBezTo>
                  <a:cubicBezTo>
                    <a:pt x="52" y="60"/>
                    <a:pt x="47" y="63"/>
                    <a:pt x="42" y="66"/>
                  </a:cubicBezTo>
                  <a:cubicBezTo>
                    <a:pt x="38" y="69"/>
                    <a:pt x="31" y="71"/>
                    <a:pt x="28" y="74"/>
                  </a:cubicBezTo>
                  <a:cubicBezTo>
                    <a:pt x="38" y="65"/>
                    <a:pt x="48" y="57"/>
                    <a:pt x="58" y="50"/>
                  </a:cubicBezTo>
                  <a:cubicBezTo>
                    <a:pt x="68" y="43"/>
                    <a:pt x="76" y="35"/>
                    <a:pt x="86" y="28"/>
                  </a:cubicBezTo>
                  <a:cubicBezTo>
                    <a:pt x="86" y="27"/>
                    <a:pt x="87" y="27"/>
                    <a:pt x="87" y="26"/>
                  </a:cubicBezTo>
                  <a:cubicBezTo>
                    <a:pt x="88" y="26"/>
                    <a:pt x="88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75" y="31"/>
                    <a:pt x="67" y="41"/>
                    <a:pt x="56" y="48"/>
                  </a:cubicBezTo>
                  <a:cubicBezTo>
                    <a:pt x="50" y="52"/>
                    <a:pt x="43" y="56"/>
                    <a:pt x="37" y="60"/>
                  </a:cubicBezTo>
                  <a:cubicBezTo>
                    <a:pt x="34" y="61"/>
                    <a:pt x="31" y="63"/>
                    <a:pt x="28" y="64"/>
                  </a:cubicBezTo>
                  <a:cubicBezTo>
                    <a:pt x="22" y="68"/>
                    <a:pt x="28" y="64"/>
                    <a:pt x="30" y="62"/>
                  </a:cubicBezTo>
                  <a:cubicBezTo>
                    <a:pt x="40" y="54"/>
                    <a:pt x="52" y="47"/>
                    <a:pt x="61" y="38"/>
                  </a:cubicBezTo>
                  <a:cubicBezTo>
                    <a:pt x="63" y="37"/>
                    <a:pt x="64" y="36"/>
                    <a:pt x="65" y="35"/>
                  </a:cubicBezTo>
                  <a:cubicBezTo>
                    <a:pt x="71" y="30"/>
                    <a:pt x="78" y="25"/>
                    <a:pt x="84" y="20"/>
                  </a:cubicBezTo>
                  <a:cubicBezTo>
                    <a:pt x="85" y="20"/>
                    <a:pt x="86" y="20"/>
                    <a:pt x="86" y="19"/>
                  </a:cubicBezTo>
                  <a:cubicBezTo>
                    <a:pt x="86" y="19"/>
                    <a:pt x="87" y="19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7"/>
                    <a:pt x="88" y="16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0" y="21"/>
                    <a:pt x="74" y="26"/>
                    <a:pt x="67" y="31"/>
                  </a:cubicBezTo>
                  <a:cubicBezTo>
                    <a:pt x="60" y="37"/>
                    <a:pt x="52" y="42"/>
                    <a:pt x="43" y="47"/>
                  </a:cubicBezTo>
                  <a:cubicBezTo>
                    <a:pt x="38" y="50"/>
                    <a:pt x="32" y="53"/>
                    <a:pt x="27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50" y="37"/>
                    <a:pt x="72" y="26"/>
                    <a:pt x="85" y="7"/>
                  </a:cubicBezTo>
                  <a:cubicBezTo>
                    <a:pt x="86" y="7"/>
                    <a:pt x="86" y="7"/>
                    <a:pt x="86" y="6"/>
                  </a:cubicBezTo>
                  <a:cubicBezTo>
                    <a:pt x="86" y="6"/>
                    <a:pt x="85" y="5"/>
                    <a:pt x="85" y="6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73" y="16"/>
                    <a:pt x="61" y="27"/>
                    <a:pt x="49" y="36"/>
                  </a:cubicBezTo>
                  <a:cubicBezTo>
                    <a:pt x="43" y="42"/>
                    <a:pt x="36" y="47"/>
                    <a:pt x="28" y="52"/>
                  </a:cubicBezTo>
                  <a:cubicBezTo>
                    <a:pt x="25" y="54"/>
                    <a:pt x="22" y="55"/>
                    <a:pt x="18" y="57"/>
                  </a:cubicBezTo>
                  <a:cubicBezTo>
                    <a:pt x="20" y="56"/>
                    <a:pt x="23" y="52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9" y="47"/>
                    <a:pt x="32" y="45"/>
                    <a:pt x="35" y="42"/>
                  </a:cubicBezTo>
                  <a:cubicBezTo>
                    <a:pt x="43" y="36"/>
                    <a:pt x="51" y="30"/>
                    <a:pt x="59" y="25"/>
                  </a:cubicBezTo>
                  <a:cubicBezTo>
                    <a:pt x="68" y="19"/>
                    <a:pt x="76" y="1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1" y="2"/>
                    <a:pt x="81" y="2"/>
                    <a:pt x="81" y="2"/>
                  </a:cubicBezTo>
                  <a:cubicBezTo>
                    <a:pt x="81" y="2"/>
                    <a:pt x="81" y="1"/>
                    <a:pt x="80" y="1"/>
                  </a:cubicBezTo>
                  <a:cubicBezTo>
                    <a:pt x="80" y="1"/>
                    <a:pt x="80" y="1"/>
                    <a:pt x="79" y="1"/>
                  </a:cubicBezTo>
                  <a:cubicBezTo>
                    <a:pt x="76" y="0"/>
                    <a:pt x="71" y="2"/>
                    <a:pt x="67" y="5"/>
                  </a:cubicBezTo>
                  <a:cubicBezTo>
                    <a:pt x="63" y="8"/>
                    <a:pt x="59" y="12"/>
                    <a:pt x="56" y="15"/>
                  </a:cubicBezTo>
                  <a:cubicBezTo>
                    <a:pt x="53" y="18"/>
                    <a:pt x="51" y="20"/>
                    <a:pt x="50" y="22"/>
                  </a:cubicBezTo>
                  <a:cubicBezTo>
                    <a:pt x="50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6" y="19"/>
                    <a:pt x="62" y="16"/>
                    <a:pt x="67" y="13"/>
                  </a:cubicBezTo>
                  <a:cubicBezTo>
                    <a:pt x="64" y="15"/>
                    <a:pt x="61" y="18"/>
                    <a:pt x="58" y="20"/>
                  </a:cubicBezTo>
                  <a:cubicBezTo>
                    <a:pt x="55" y="22"/>
                    <a:pt x="52" y="24"/>
                    <a:pt x="50" y="26"/>
                  </a:cubicBezTo>
                  <a:cubicBezTo>
                    <a:pt x="48" y="27"/>
                    <a:pt x="47" y="29"/>
                    <a:pt x="45" y="30"/>
                  </a:cubicBezTo>
                  <a:cubicBezTo>
                    <a:pt x="45" y="30"/>
                    <a:pt x="44" y="31"/>
                    <a:pt x="44" y="31"/>
                  </a:cubicBezTo>
                  <a:cubicBezTo>
                    <a:pt x="44" y="31"/>
                    <a:pt x="43" y="32"/>
                    <a:pt x="43" y="32"/>
                  </a:cubicBezTo>
                  <a:cubicBezTo>
                    <a:pt x="41" y="33"/>
                    <a:pt x="40" y="35"/>
                    <a:pt x="38" y="36"/>
                  </a:cubicBezTo>
                  <a:cubicBezTo>
                    <a:pt x="37" y="38"/>
                    <a:pt x="35" y="40"/>
                    <a:pt x="33" y="41"/>
                  </a:cubicBezTo>
                  <a:cubicBezTo>
                    <a:pt x="30" y="44"/>
                    <a:pt x="27" y="47"/>
                    <a:pt x="24" y="49"/>
                  </a:cubicBezTo>
                  <a:cubicBezTo>
                    <a:pt x="23" y="50"/>
                    <a:pt x="22" y="51"/>
                    <a:pt x="20" y="52"/>
                  </a:cubicBezTo>
                  <a:cubicBezTo>
                    <a:pt x="19" y="53"/>
                    <a:pt x="14" y="56"/>
                    <a:pt x="18" y="52"/>
                  </a:cubicBezTo>
                  <a:cubicBezTo>
                    <a:pt x="25" y="44"/>
                    <a:pt x="34" y="37"/>
                    <a:pt x="41" y="29"/>
                  </a:cubicBezTo>
                  <a:cubicBezTo>
                    <a:pt x="41" y="29"/>
                    <a:pt x="41" y="29"/>
                    <a:pt x="42" y="28"/>
                  </a:cubicBezTo>
                  <a:cubicBezTo>
                    <a:pt x="42" y="28"/>
                    <a:pt x="42" y="27"/>
                    <a:pt x="41" y="27"/>
                  </a:cubicBezTo>
                  <a:cubicBezTo>
                    <a:pt x="41" y="27"/>
                    <a:pt x="40" y="27"/>
                    <a:pt x="40" y="28"/>
                  </a:cubicBezTo>
                  <a:cubicBezTo>
                    <a:pt x="31" y="33"/>
                    <a:pt x="23" y="40"/>
                    <a:pt x="14" y="46"/>
                  </a:cubicBezTo>
                  <a:cubicBezTo>
                    <a:pt x="22" y="41"/>
                    <a:pt x="30" y="31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28" y="25"/>
                    <a:pt x="22" y="33"/>
                    <a:pt x="14" y="38"/>
                  </a:cubicBezTo>
                  <a:cubicBezTo>
                    <a:pt x="13" y="39"/>
                    <a:pt x="8" y="42"/>
                    <a:pt x="13" y="38"/>
                  </a:cubicBezTo>
                  <a:cubicBezTo>
                    <a:pt x="15" y="36"/>
                    <a:pt x="18" y="34"/>
                    <a:pt x="20" y="31"/>
                  </a:cubicBezTo>
                  <a:cubicBezTo>
                    <a:pt x="25" y="27"/>
                    <a:pt x="31" y="23"/>
                    <a:pt x="35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7" y="16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0" y="18"/>
                    <a:pt x="26" y="21"/>
                    <a:pt x="22" y="24"/>
                  </a:cubicBezTo>
                  <a:cubicBezTo>
                    <a:pt x="17" y="27"/>
                    <a:pt x="12" y="30"/>
                    <a:pt x="8" y="34"/>
                  </a:cubicBezTo>
                  <a:cubicBezTo>
                    <a:pt x="16" y="26"/>
                    <a:pt x="26" y="2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2" y="9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2" y="16"/>
                    <a:pt x="12" y="23"/>
                    <a:pt x="5" y="28"/>
                  </a:cubicBezTo>
                  <a:cubicBezTo>
                    <a:pt x="14" y="22"/>
                    <a:pt x="22" y="1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8" y="9"/>
                    <a:pt x="12" y="17"/>
                    <a:pt x="4" y="22"/>
                  </a:cubicBezTo>
                  <a:cubicBezTo>
                    <a:pt x="7" y="20"/>
                    <a:pt x="11" y="16"/>
                    <a:pt x="14" y="13"/>
                  </a:cubicBezTo>
                  <a:cubicBezTo>
                    <a:pt x="17" y="10"/>
                    <a:pt x="20" y="7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15" y="6"/>
                    <a:pt x="9" y="10"/>
                    <a:pt x="4" y="14"/>
                  </a:cubicBezTo>
                  <a:cubicBezTo>
                    <a:pt x="3" y="15"/>
                    <a:pt x="2" y="16"/>
                    <a:pt x="1" y="17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2" y="17"/>
                    <a:pt x="3" y="17"/>
                    <a:pt x="4" y="16"/>
                  </a:cubicBezTo>
                  <a:cubicBezTo>
                    <a:pt x="6" y="14"/>
                    <a:pt x="9" y="12"/>
                    <a:pt x="12" y="10"/>
                  </a:cubicBezTo>
                  <a:cubicBezTo>
                    <a:pt x="16" y="6"/>
                    <a:pt x="24" y="1"/>
                    <a:pt x="16" y="9"/>
                  </a:cubicBezTo>
                  <a:cubicBezTo>
                    <a:pt x="12" y="14"/>
                    <a:pt x="7" y="17"/>
                    <a:pt x="4" y="21"/>
                  </a:cubicBezTo>
                  <a:cubicBezTo>
                    <a:pt x="3" y="21"/>
                    <a:pt x="2" y="22"/>
                    <a:pt x="2" y="23"/>
                  </a:cubicBezTo>
                  <a:cubicBezTo>
                    <a:pt x="1" y="24"/>
                    <a:pt x="2" y="24"/>
                    <a:pt x="3" y="24"/>
                  </a:cubicBezTo>
                  <a:cubicBezTo>
                    <a:pt x="3" y="24"/>
                    <a:pt x="3" y="23"/>
                    <a:pt x="4" y="23"/>
                  </a:cubicBezTo>
                  <a:cubicBezTo>
                    <a:pt x="11" y="20"/>
                    <a:pt x="17" y="13"/>
                    <a:pt x="23" y="9"/>
                  </a:cubicBezTo>
                  <a:cubicBezTo>
                    <a:pt x="29" y="5"/>
                    <a:pt x="19" y="15"/>
                    <a:pt x="18" y="16"/>
                  </a:cubicBezTo>
                  <a:cubicBezTo>
                    <a:pt x="14" y="20"/>
                    <a:pt x="9" y="24"/>
                    <a:pt x="4" y="27"/>
                  </a:cubicBezTo>
                  <a:cubicBezTo>
                    <a:pt x="4" y="28"/>
                    <a:pt x="3" y="28"/>
                    <a:pt x="2" y="29"/>
                  </a:cubicBezTo>
                  <a:cubicBezTo>
                    <a:pt x="1" y="29"/>
                    <a:pt x="2" y="30"/>
                    <a:pt x="3" y="30"/>
                  </a:cubicBezTo>
                  <a:cubicBezTo>
                    <a:pt x="3" y="30"/>
                    <a:pt x="4" y="29"/>
                    <a:pt x="5" y="29"/>
                  </a:cubicBezTo>
                  <a:cubicBezTo>
                    <a:pt x="9" y="26"/>
                    <a:pt x="14" y="24"/>
                    <a:pt x="18" y="21"/>
                  </a:cubicBezTo>
                  <a:cubicBezTo>
                    <a:pt x="20" y="19"/>
                    <a:pt x="23" y="17"/>
                    <a:pt x="25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2" y="23"/>
                    <a:pt x="13" y="27"/>
                    <a:pt x="6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4" y="37"/>
                    <a:pt x="4" y="37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15" y="31"/>
                    <a:pt x="23" y="24"/>
                    <a:pt x="31" y="19"/>
                  </a:cubicBezTo>
                  <a:cubicBezTo>
                    <a:pt x="37" y="16"/>
                    <a:pt x="29" y="22"/>
                    <a:pt x="29" y="22"/>
                  </a:cubicBezTo>
                  <a:cubicBezTo>
                    <a:pt x="26" y="24"/>
                    <a:pt x="24" y="26"/>
                    <a:pt x="22" y="28"/>
                  </a:cubicBezTo>
                  <a:cubicBezTo>
                    <a:pt x="17" y="32"/>
                    <a:pt x="13" y="36"/>
                    <a:pt x="9" y="4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8" y="38"/>
                    <a:pt x="24" y="31"/>
                    <a:pt x="32" y="26"/>
                  </a:cubicBezTo>
                  <a:cubicBezTo>
                    <a:pt x="33" y="25"/>
                    <a:pt x="38" y="21"/>
                    <a:pt x="33" y="26"/>
                  </a:cubicBezTo>
                  <a:cubicBezTo>
                    <a:pt x="31" y="28"/>
                    <a:pt x="29" y="30"/>
                    <a:pt x="27" y="32"/>
                  </a:cubicBezTo>
                  <a:cubicBezTo>
                    <a:pt x="22" y="37"/>
                    <a:pt x="17" y="42"/>
                    <a:pt x="12" y="47"/>
                  </a:cubicBezTo>
                  <a:cubicBezTo>
                    <a:pt x="12" y="47"/>
                    <a:pt x="11" y="47"/>
                    <a:pt x="11" y="47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7" y="45"/>
                    <a:pt x="21" y="42"/>
                    <a:pt x="26" y="39"/>
                  </a:cubicBezTo>
                  <a:cubicBezTo>
                    <a:pt x="30" y="36"/>
                    <a:pt x="36" y="33"/>
                    <a:pt x="39" y="29"/>
                  </a:cubicBezTo>
                  <a:cubicBezTo>
                    <a:pt x="32" y="38"/>
                    <a:pt x="22" y="45"/>
                    <a:pt x="15" y="54"/>
                  </a:cubicBezTo>
                  <a:cubicBezTo>
                    <a:pt x="15" y="54"/>
                    <a:pt x="14" y="54"/>
                    <a:pt x="14" y="55"/>
                  </a:cubicBezTo>
                  <a:cubicBezTo>
                    <a:pt x="14" y="55"/>
                    <a:pt x="14" y="56"/>
                    <a:pt x="15" y="56"/>
                  </a:cubicBezTo>
                  <a:cubicBezTo>
                    <a:pt x="15" y="56"/>
                    <a:pt x="15" y="56"/>
                    <a:pt x="16" y="55"/>
                  </a:cubicBezTo>
                  <a:cubicBezTo>
                    <a:pt x="17" y="55"/>
                    <a:pt x="19" y="54"/>
                    <a:pt x="20" y="53"/>
                  </a:cubicBezTo>
                  <a:cubicBezTo>
                    <a:pt x="19" y="55"/>
                    <a:pt x="18" y="56"/>
                    <a:pt x="17" y="57"/>
                  </a:cubicBezTo>
                  <a:cubicBezTo>
                    <a:pt x="16" y="57"/>
                    <a:pt x="16" y="58"/>
                    <a:pt x="16" y="59"/>
                  </a:cubicBezTo>
                  <a:cubicBezTo>
                    <a:pt x="15" y="59"/>
                    <a:pt x="16" y="60"/>
                    <a:pt x="16" y="59"/>
                  </a:cubicBezTo>
                  <a:cubicBezTo>
                    <a:pt x="17" y="59"/>
                    <a:pt x="17" y="59"/>
                    <a:pt x="18" y="59"/>
                  </a:cubicBezTo>
                  <a:cubicBezTo>
                    <a:pt x="22" y="56"/>
                    <a:pt x="27" y="54"/>
                    <a:pt x="31" y="51"/>
                  </a:cubicBezTo>
                  <a:cubicBezTo>
                    <a:pt x="28" y="54"/>
                    <a:pt x="24" y="57"/>
                    <a:pt x="21" y="61"/>
                  </a:cubicBezTo>
                  <a:cubicBezTo>
                    <a:pt x="20" y="62"/>
                    <a:pt x="21" y="62"/>
                    <a:pt x="22" y="62"/>
                  </a:cubicBezTo>
                  <a:cubicBezTo>
                    <a:pt x="32" y="54"/>
                    <a:pt x="45" y="48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46" y="51"/>
                    <a:pt x="33" y="57"/>
                    <a:pt x="23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35" y="63"/>
                    <a:pt x="46" y="56"/>
                    <a:pt x="57" y="49"/>
                  </a:cubicBezTo>
                  <a:cubicBezTo>
                    <a:pt x="56" y="50"/>
                    <a:pt x="55" y="50"/>
                    <a:pt x="55" y="51"/>
                  </a:cubicBezTo>
                  <a:cubicBezTo>
                    <a:pt x="45" y="58"/>
                    <a:pt x="35" y="66"/>
                    <a:pt x="26" y="74"/>
                  </a:cubicBezTo>
                  <a:cubicBezTo>
                    <a:pt x="26" y="74"/>
                    <a:pt x="25" y="75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38" y="70"/>
                    <a:pt x="49" y="63"/>
                    <a:pt x="60" y="57"/>
                  </a:cubicBezTo>
                  <a:cubicBezTo>
                    <a:pt x="63" y="55"/>
                    <a:pt x="67" y="53"/>
                    <a:pt x="70" y="51"/>
                  </a:cubicBezTo>
                  <a:cubicBezTo>
                    <a:pt x="57" y="60"/>
                    <a:pt x="41" y="67"/>
                    <a:pt x="29" y="79"/>
                  </a:cubicBezTo>
                  <a:cubicBezTo>
                    <a:pt x="28" y="79"/>
                    <a:pt x="27" y="80"/>
                    <a:pt x="27" y="80"/>
                  </a:cubicBezTo>
                  <a:cubicBezTo>
                    <a:pt x="26" y="81"/>
                    <a:pt x="27" y="81"/>
                    <a:pt x="28" y="81"/>
                  </a:cubicBezTo>
                  <a:cubicBezTo>
                    <a:pt x="28" y="81"/>
                    <a:pt x="29" y="81"/>
                    <a:pt x="30" y="80"/>
                  </a:cubicBezTo>
                  <a:cubicBezTo>
                    <a:pt x="46" y="75"/>
                    <a:pt x="58" y="6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66" y="59"/>
                    <a:pt x="61" y="63"/>
                    <a:pt x="56" y="67"/>
                  </a:cubicBezTo>
                  <a:cubicBezTo>
                    <a:pt x="48" y="73"/>
                    <a:pt x="40" y="78"/>
                    <a:pt x="32" y="84"/>
                  </a:cubicBezTo>
                  <a:cubicBezTo>
                    <a:pt x="31" y="84"/>
                    <a:pt x="31" y="85"/>
                    <a:pt x="30" y="85"/>
                  </a:cubicBezTo>
                  <a:cubicBezTo>
                    <a:pt x="30" y="86"/>
                    <a:pt x="30" y="87"/>
                    <a:pt x="31" y="86"/>
                  </a:cubicBezTo>
                  <a:cubicBezTo>
                    <a:pt x="32" y="86"/>
                    <a:pt x="32" y="86"/>
                    <a:pt x="33" y="85"/>
                  </a:cubicBezTo>
                  <a:cubicBezTo>
                    <a:pt x="37" y="83"/>
                    <a:pt x="42" y="81"/>
                    <a:pt x="46" y="78"/>
                  </a:cubicBezTo>
                  <a:cubicBezTo>
                    <a:pt x="42" y="82"/>
                    <a:pt x="39" y="85"/>
                    <a:pt x="35" y="88"/>
                  </a:cubicBezTo>
                  <a:cubicBezTo>
                    <a:pt x="34" y="88"/>
                    <a:pt x="34" y="89"/>
                    <a:pt x="34" y="89"/>
                  </a:cubicBezTo>
                  <a:cubicBezTo>
                    <a:pt x="33" y="89"/>
                    <a:pt x="34" y="90"/>
                    <a:pt x="35" y="90"/>
                  </a:cubicBezTo>
                  <a:cubicBezTo>
                    <a:pt x="35" y="90"/>
                    <a:pt x="35" y="89"/>
                    <a:pt x="35" y="89"/>
                  </a:cubicBezTo>
                  <a:cubicBezTo>
                    <a:pt x="46" y="82"/>
                    <a:pt x="56" y="76"/>
                    <a:pt x="65" y="68"/>
                  </a:cubicBezTo>
                  <a:cubicBezTo>
                    <a:pt x="66" y="67"/>
                    <a:pt x="68" y="66"/>
                    <a:pt x="69" y="65"/>
                  </a:cubicBezTo>
                  <a:cubicBezTo>
                    <a:pt x="68" y="66"/>
                    <a:pt x="66" y="67"/>
                    <a:pt x="65" y="68"/>
                  </a:cubicBezTo>
                  <a:cubicBezTo>
                    <a:pt x="56" y="76"/>
                    <a:pt x="46" y="85"/>
                    <a:pt x="38" y="93"/>
                  </a:cubicBezTo>
                  <a:cubicBezTo>
                    <a:pt x="37" y="94"/>
                    <a:pt x="36" y="95"/>
                    <a:pt x="36" y="96"/>
                  </a:cubicBezTo>
                  <a:cubicBezTo>
                    <a:pt x="35" y="96"/>
                    <a:pt x="36" y="97"/>
                    <a:pt x="36" y="97"/>
                  </a:cubicBezTo>
                  <a:cubicBezTo>
                    <a:pt x="37" y="96"/>
                    <a:pt x="38" y="96"/>
                    <a:pt x="39" y="95"/>
                  </a:cubicBezTo>
                  <a:cubicBezTo>
                    <a:pt x="46" y="90"/>
                    <a:pt x="52" y="83"/>
                    <a:pt x="59" y="78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78"/>
                    <a:pt x="59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1" y="99"/>
                    <a:pt x="40" y="100"/>
                    <a:pt x="40" y="100"/>
                  </a:cubicBezTo>
                  <a:cubicBezTo>
                    <a:pt x="39" y="101"/>
                    <a:pt x="40" y="102"/>
                    <a:pt x="41" y="101"/>
                  </a:cubicBezTo>
                  <a:cubicBezTo>
                    <a:pt x="41" y="101"/>
                    <a:pt x="42" y="100"/>
                    <a:pt x="42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3" y="87"/>
                    <a:pt x="57" y="81"/>
                    <a:pt x="62" y="76"/>
                  </a:cubicBezTo>
                  <a:close/>
                  <a:moveTo>
                    <a:pt x="52" y="22"/>
                  </a:moveTo>
                  <a:cubicBezTo>
                    <a:pt x="53" y="21"/>
                    <a:pt x="54" y="19"/>
                    <a:pt x="55" y="18"/>
                  </a:cubicBezTo>
                  <a:cubicBezTo>
                    <a:pt x="60" y="13"/>
                    <a:pt x="66" y="8"/>
                    <a:pt x="72" y="4"/>
                  </a:cubicBezTo>
                  <a:cubicBezTo>
                    <a:pt x="73" y="4"/>
                    <a:pt x="76" y="2"/>
                    <a:pt x="78" y="2"/>
                  </a:cubicBezTo>
                  <a:cubicBezTo>
                    <a:pt x="76" y="4"/>
                    <a:pt x="74" y="6"/>
                    <a:pt x="72" y="7"/>
                  </a:cubicBezTo>
                  <a:cubicBezTo>
                    <a:pt x="67" y="11"/>
                    <a:pt x="63" y="14"/>
                    <a:pt x="58" y="17"/>
                  </a:cubicBezTo>
                  <a:cubicBezTo>
                    <a:pt x="56" y="18"/>
                    <a:pt x="54" y="20"/>
                    <a:pt x="52" y="22"/>
                  </a:cubicBezTo>
                  <a:close/>
                  <a:moveTo>
                    <a:pt x="44" y="33"/>
                  </a:moveTo>
                  <a:cubicBezTo>
                    <a:pt x="46" y="32"/>
                    <a:pt x="47" y="30"/>
                    <a:pt x="48" y="29"/>
                  </a:cubicBezTo>
                  <a:cubicBezTo>
                    <a:pt x="52" y="26"/>
                    <a:pt x="55" y="23"/>
                    <a:pt x="59" y="21"/>
                  </a:cubicBezTo>
                  <a:cubicBezTo>
                    <a:pt x="63" y="18"/>
                    <a:pt x="66" y="16"/>
                    <a:pt x="70" y="12"/>
                  </a:cubicBezTo>
                  <a:cubicBezTo>
                    <a:pt x="71" y="11"/>
                    <a:pt x="74" y="8"/>
                    <a:pt x="76" y="6"/>
                  </a:cubicBezTo>
                  <a:cubicBezTo>
                    <a:pt x="77" y="5"/>
                    <a:pt x="78" y="4"/>
                    <a:pt x="79" y="4"/>
                  </a:cubicBezTo>
                  <a:cubicBezTo>
                    <a:pt x="79" y="4"/>
                    <a:pt x="78" y="5"/>
                    <a:pt x="78" y="6"/>
                  </a:cubicBezTo>
                  <a:cubicBezTo>
                    <a:pt x="76" y="9"/>
                    <a:pt x="74" y="11"/>
                    <a:pt x="72" y="13"/>
                  </a:cubicBezTo>
                  <a:cubicBezTo>
                    <a:pt x="68" y="17"/>
                    <a:pt x="63" y="20"/>
                    <a:pt x="59" y="23"/>
                  </a:cubicBezTo>
                  <a:cubicBezTo>
                    <a:pt x="55" y="26"/>
                    <a:pt x="51" y="28"/>
                    <a:pt x="47" y="31"/>
                  </a:cubicBezTo>
                  <a:cubicBezTo>
                    <a:pt x="46" y="32"/>
                    <a:pt x="45" y="32"/>
                    <a:pt x="45" y="33"/>
                  </a:cubicBezTo>
                  <a:cubicBezTo>
                    <a:pt x="44" y="33"/>
                    <a:pt x="43" y="34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lose/>
                  <a:moveTo>
                    <a:pt x="68" y="22"/>
                  </a:moveTo>
                  <a:cubicBezTo>
                    <a:pt x="73" y="17"/>
                    <a:pt x="80" y="13"/>
                    <a:pt x="83" y="8"/>
                  </a:cubicBezTo>
                  <a:cubicBezTo>
                    <a:pt x="75" y="20"/>
                    <a:pt x="63" y="28"/>
                    <a:pt x="51" y="37"/>
                  </a:cubicBezTo>
                  <a:cubicBezTo>
                    <a:pt x="57" y="32"/>
                    <a:pt x="63" y="27"/>
                    <a:pt x="68" y="22"/>
                  </a:cubicBezTo>
                  <a:close/>
                  <a:moveTo>
                    <a:pt x="40" y="93"/>
                  </a:moveTo>
                  <a:cubicBezTo>
                    <a:pt x="39" y="94"/>
                    <a:pt x="39" y="94"/>
                    <a:pt x="38" y="94"/>
                  </a:cubicBezTo>
                  <a:cubicBezTo>
                    <a:pt x="38" y="95"/>
                    <a:pt x="38" y="95"/>
                    <a:pt x="38" y="94"/>
                  </a:cubicBezTo>
                  <a:cubicBezTo>
                    <a:pt x="39" y="93"/>
                    <a:pt x="42" y="91"/>
                    <a:pt x="43" y="90"/>
                  </a:cubicBezTo>
                  <a:cubicBezTo>
                    <a:pt x="45" y="88"/>
                    <a:pt x="47" y="86"/>
                    <a:pt x="49" y="84"/>
                  </a:cubicBezTo>
                  <a:cubicBezTo>
                    <a:pt x="49" y="84"/>
                    <a:pt x="49" y="85"/>
                    <a:pt x="49" y="85"/>
                  </a:cubicBezTo>
                  <a:cubicBezTo>
                    <a:pt x="46" y="88"/>
                    <a:pt x="43" y="91"/>
                    <a:pt x="40" y="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0" name="Freeform 4258"/>
            <p:cNvSpPr/>
            <p:nvPr/>
          </p:nvSpPr>
          <p:spPr bwMode="auto">
            <a:xfrm>
              <a:off x="5954206" y="664760"/>
              <a:ext cx="29938" cy="94803"/>
            </a:xfrm>
            <a:custGeom>
              <a:avLst/>
              <a:gdLst>
                <a:gd name="T0" fmla="*/ 12 w 17"/>
                <a:gd name="T1" fmla="*/ 51 h 55"/>
                <a:gd name="T2" fmla="*/ 15 w 17"/>
                <a:gd name="T3" fmla="*/ 51 h 55"/>
                <a:gd name="T4" fmla="*/ 15 w 17"/>
                <a:gd name="T5" fmla="*/ 50 h 55"/>
                <a:gd name="T6" fmla="*/ 15 w 17"/>
                <a:gd name="T7" fmla="*/ 49 h 55"/>
                <a:gd name="T8" fmla="*/ 16 w 17"/>
                <a:gd name="T9" fmla="*/ 45 h 55"/>
                <a:gd name="T10" fmla="*/ 14 w 17"/>
                <a:gd name="T11" fmla="*/ 45 h 55"/>
                <a:gd name="T12" fmla="*/ 14 w 17"/>
                <a:gd name="T13" fmla="*/ 44 h 55"/>
                <a:gd name="T14" fmla="*/ 16 w 17"/>
                <a:gd name="T15" fmla="*/ 42 h 55"/>
                <a:gd name="T16" fmla="*/ 17 w 17"/>
                <a:gd name="T17" fmla="*/ 38 h 55"/>
                <a:gd name="T18" fmla="*/ 14 w 17"/>
                <a:gd name="T19" fmla="*/ 39 h 55"/>
                <a:gd name="T20" fmla="*/ 14 w 17"/>
                <a:gd name="T21" fmla="*/ 37 h 55"/>
                <a:gd name="T22" fmla="*/ 17 w 17"/>
                <a:gd name="T23" fmla="*/ 35 h 55"/>
                <a:gd name="T24" fmla="*/ 17 w 17"/>
                <a:gd name="T25" fmla="*/ 31 h 55"/>
                <a:gd name="T26" fmla="*/ 14 w 17"/>
                <a:gd name="T27" fmla="*/ 32 h 55"/>
                <a:gd name="T28" fmla="*/ 14 w 17"/>
                <a:gd name="T29" fmla="*/ 30 h 55"/>
                <a:gd name="T30" fmla="*/ 17 w 17"/>
                <a:gd name="T31" fmla="*/ 29 h 55"/>
                <a:gd name="T32" fmla="*/ 16 w 17"/>
                <a:gd name="T33" fmla="*/ 25 h 55"/>
                <a:gd name="T34" fmla="*/ 15 w 17"/>
                <a:gd name="T35" fmla="*/ 26 h 55"/>
                <a:gd name="T36" fmla="*/ 15 w 17"/>
                <a:gd name="T37" fmla="*/ 24 h 55"/>
                <a:gd name="T38" fmla="*/ 16 w 17"/>
                <a:gd name="T39" fmla="*/ 24 h 55"/>
                <a:gd name="T40" fmla="*/ 16 w 17"/>
                <a:gd name="T41" fmla="*/ 22 h 55"/>
                <a:gd name="T42" fmla="*/ 14 w 17"/>
                <a:gd name="T43" fmla="*/ 22 h 55"/>
                <a:gd name="T44" fmla="*/ 14 w 17"/>
                <a:gd name="T45" fmla="*/ 21 h 55"/>
                <a:gd name="T46" fmla="*/ 15 w 17"/>
                <a:gd name="T47" fmla="*/ 20 h 55"/>
                <a:gd name="T48" fmla="*/ 14 w 17"/>
                <a:gd name="T49" fmla="*/ 17 h 55"/>
                <a:gd name="T50" fmla="*/ 14 w 17"/>
                <a:gd name="T51" fmla="*/ 17 h 55"/>
                <a:gd name="T52" fmla="*/ 13 w 17"/>
                <a:gd name="T53" fmla="*/ 16 h 55"/>
                <a:gd name="T54" fmla="*/ 14 w 17"/>
                <a:gd name="T55" fmla="*/ 15 h 55"/>
                <a:gd name="T56" fmla="*/ 12 w 17"/>
                <a:gd name="T57" fmla="*/ 9 h 55"/>
                <a:gd name="T58" fmla="*/ 10 w 17"/>
                <a:gd name="T59" fmla="*/ 10 h 55"/>
                <a:gd name="T60" fmla="*/ 9 w 17"/>
                <a:gd name="T61" fmla="*/ 9 h 55"/>
                <a:gd name="T62" fmla="*/ 11 w 17"/>
                <a:gd name="T63" fmla="*/ 8 h 55"/>
                <a:gd name="T64" fmla="*/ 7 w 17"/>
                <a:gd name="T65" fmla="*/ 1 h 55"/>
                <a:gd name="T66" fmla="*/ 1 w 17"/>
                <a:gd name="T67" fmla="*/ 0 h 55"/>
                <a:gd name="T68" fmla="*/ 0 w 17"/>
                <a:gd name="T69" fmla="*/ 0 h 55"/>
                <a:gd name="T70" fmla="*/ 9 w 17"/>
                <a:gd name="T71" fmla="*/ 53 h 55"/>
                <a:gd name="T72" fmla="*/ 10 w 17"/>
                <a:gd name="T73" fmla="*/ 55 h 55"/>
                <a:gd name="T74" fmla="*/ 12 w 17"/>
                <a:gd name="T75" fmla="*/ 5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" h="55">
                  <a:moveTo>
                    <a:pt x="12" y="51"/>
                  </a:moveTo>
                  <a:cubicBezTo>
                    <a:pt x="13" y="51"/>
                    <a:pt x="14" y="51"/>
                    <a:pt x="15" y="51"/>
                  </a:cubicBezTo>
                  <a:cubicBezTo>
                    <a:pt x="14" y="50"/>
                    <a:pt x="14" y="50"/>
                    <a:pt x="15" y="50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6" y="48"/>
                    <a:pt x="16" y="46"/>
                    <a:pt x="16" y="45"/>
                  </a:cubicBezTo>
                  <a:cubicBezTo>
                    <a:pt x="16" y="45"/>
                    <a:pt x="15" y="45"/>
                    <a:pt x="14" y="45"/>
                  </a:cubicBezTo>
                  <a:cubicBezTo>
                    <a:pt x="14" y="46"/>
                    <a:pt x="13" y="45"/>
                    <a:pt x="14" y="44"/>
                  </a:cubicBezTo>
                  <a:cubicBezTo>
                    <a:pt x="15" y="44"/>
                    <a:pt x="16" y="43"/>
                    <a:pt x="16" y="42"/>
                  </a:cubicBezTo>
                  <a:cubicBezTo>
                    <a:pt x="17" y="41"/>
                    <a:pt x="17" y="39"/>
                    <a:pt x="17" y="38"/>
                  </a:cubicBezTo>
                  <a:cubicBezTo>
                    <a:pt x="16" y="38"/>
                    <a:pt x="15" y="38"/>
                    <a:pt x="14" y="39"/>
                  </a:cubicBezTo>
                  <a:cubicBezTo>
                    <a:pt x="14" y="39"/>
                    <a:pt x="13" y="38"/>
                    <a:pt x="14" y="37"/>
                  </a:cubicBezTo>
                  <a:cubicBezTo>
                    <a:pt x="15" y="37"/>
                    <a:pt x="16" y="36"/>
                    <a:pt x="17" y="35"/>
                  </a:cubicBezTo>
                  <a:cubicBezTo>
                    <a:pt x="17" y="34"/>
                    <a:pt x="17" y="32"/>
                    <a:pt x="17" y="31"/>
                  </a:cubicBezTo>
                  <a:cubicBezTo>
                    <a:pt x="16" y="31"/>
                    <a:pt x="15" y="31"/>
                    <a:pt x="14" y="32"/>
                  </a:cubicBezTo>
                  <a:cubicBezTo>
                    <a:pt x="14" y="32"/>
                    <a:pt x="13" y="31"/>
                    <a:pt x="14" y="30"/>
                  </a:cubicBezTo>
                  <a:cubicBezTo>
                    <a:pt x="15" y="30"/>
                    <a:pt x="16" y="29"/>
                    <a:pt x="17" y="29"/>
                  </a:cubicBezTo>
                  <a:cubicBezTo>
                    <a:pt x="16" y="28"/>
                    <a:pt x="16" y="27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4" y="26"/>
                    <a:pt x="14" y="25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5" y="22"/>
                    <a:pt x="15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4" y="21"/>
                    <a:pt x="15" y="20"/>
                    <a:pt x="15" y="20"/>
                  </a:cubicBezTo>
                  <a:cubicBezTo>
                    <a:pt x="15" y="19"/>
                    <a:pt x="15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4" y="15"/>
                    <a:pt x="14" y="15"/>
                  </a:cubicBezTo>
                  <a:cubicBezTo>
                    <a:pt x="13" y="13"/>
                    <a:pt x="13" y="11"/>
                    <a:pt x="12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9" y="9"/>
                    <a:pt x="9" y="9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0" y="5"/>
                    <a:pt x="9" y="3"/>
                    <a:pt x="7" y="1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14" y="36"/>
                    <a:pt x="9" y="53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9" y="53"/>
                    <a:pt x="9" y="51"/>
                    <a:pt x="12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1" name="Freeform 4259"/>
            <p:cNvSpPr/>
            <p:nvPr/>
          </p:nvSpPr>
          <p:spPr bwMode="auto">
            <a:xfrm>
              <a:off x="5953208" y="658773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2" name="Freeform 4260"/>
            <p:cNvSpPr/>
            <p:nvPr/>
          </p:nvSpPr>
          <p:spPr bwMode="auto">
            <a:xfrm>
              <a:off x="5953208" y="655779"/>
              <a:ext cx="4990" cy="299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3" name="Freeform 4261"/>
            <p:cNvSpPr/>
            <p:nvPr/>
          </p:nvSpPr>
          <p:spPr bwMode="auto">
            <a:xfrm>
              <a:off x="6185724" y="66575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4" name="Freeform 4262"/>
            <p:cNvSpPr/>
            <p:nvPr/>
          </p:nvSpPr>
          <p:spPr bwMode="auto">
            <a:xfrm>
              <a:off x="6052002" y="669750"/>
              <a:ext cx="4990" cy="1996"/>
            </a:xfrm>
            <a:custGeom>
              <a:avLst/>
              <a:gdLst>
                <a:gd name="T0" fmla="*/ 2 w 3"/>
                <a:gd name="T1" fmla="*/ 1 h 1"/>
                <a:gd name="T2" fmla="*/ 0 w 3"/>
                <a:gd name="T3" fmla="*/ 1 h 1"/>
                <a:gd name="T4" fmla="*/ 2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1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5" name="Freeform 4263"/>
            <p:cNvSpPr/>
            <p:nvPr/>
          </p:nvSpPr>
          <p:spPr bwMode="auto">
            <a:xfrm>
              <a:off x="6040027" y="66975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6" name="Freeform 4264"/>
            <p:cNvSpPr/>
            <p:nvPr/>
          </p:nvSpPr>
          <p:spPr bwMode="auto">
            <a:xfrm>
              <a:off x="6176743" y="665758"/>
              <a:ext cx="8981" cy="1996"/>
            </a:xfrm>
            <a:custGeom>
              <a:avLst/>
              <a:gdLst>
                <a:gd name="T0" fmla="*/ 3 w 5"/>
                <a:gd name="T1" fmla="*/ 1 h 1"/>
                <a:gd name="T2" fmla="*/ 5 w 5"/>
                <a:gd name="T3" fmla="*/ 0 h 1"/>
                <a:gd name="T4" fmla="*/ 2 w 5"/>
                <a:gd name="T5" fmla="*/ 0 h 1"/>
                <a:gd name="T6" fmla="*/ 0 w 5"/>
                <a:gd name="T7" fmla="*/ 1 h 1"/>
                <a:gd name="T8" fmla="*/ 3 w 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">
                  <a:moveTo>
                    <a:pt x="3" y="1"/>
                  </a:moveTo>
                  <a:cubicBezTo>
                    <a:pt x="4" y="1"/>
                    <a:pt x="5" y="1"/>
                    <a:pt x="5" y="0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7" name="Freeform 4265"/>
            <p:cNvSpPr/>
            <p:nvPr/>
          </p:nvSpPr>
          <p:spPr bwMode="auto">
            <a:xfrm>
              <a:off x="5953208" y="655779"/>
              <a:ext cx="225531" cy="15967"/>
            </a:xfrm>
            <a:custGeom>
              <a:avLst/>
              <a:gdLst>
                <a:gd name="T0" fmla="*/ 8 w 130"/>
                <a:gd name="T1" fmla="*/ 6 h 9"/>
                <a:gd name="T2" fmla="*/ 15 w 130"/>
                <a:gd name="T3" fmla="*/ 7 h 9"/>
                <a:gd name="T4" fmla="*/ 19 w 130"/>
                <a:gd name="T5" fmla="*/ 6 h 9"/>
                <a:gd name="T6" fmla="*/ 19 w 130"/>
                <a:gd name="T7" fmla="*/ 7 h 9"/>
                <a:gd name="T8" fmla="*/ 19 w 130"/>
                <a:gd name="T9" fmla="*/ 7 h 9"/>
                <a:gd name="T10" fmla="*/ 37 w 130"/>
                <a:gd name="T11" fmla="*/ 9 h 9"/>
                <a:gd name="T12" fmla="*/ 39 w 130"/>
                <a:gd name="T13" fmla="*/ 8 h 9"/>
                <a:gd name="T14" fmla="*/ 40 w 130"/>
                <a:gd name="T15" fmla="*/ 9 h 9"/>
                <a:gd name="T16" fmla="*/ 47 w 130"/>
                <a:gd name="T17" fmla="*/ 9 h 9"/>
                <a:gd name="T18" fmla="*/ 53 w 130"/>
                <a:gd name="T19" fmla="*/ 6 h 9"/>
                <a:gd name="T20" fmla="*/ 54 w 130"/>
                <a:gd name="T21" fmla="*/ 7 h 9"/>
                <a:gd name="T22" fmla="*/ 52 w 130"/>
                <a:gd name="T23" fmla="*/ 9 h 9"/>
                <a:gd name="T24" fmla="*/ 55 w 130"/>
                <a:gd name="T25" fmla="*/ 9 h 9"/>
                <a:gd name="T26" fmla="*/ 62 w 130"/>
                <a:gd name="T27" fmla="*/ 7 h 9"/>
                <a:gd name="T28" fmla="*/ 63 w 130"/>
                <a:gd name="T29" fmla="*/ 8 h 9"/>
                <a:gd name="T30" fmla="*/ 61 w 130"/>
                <a:gd name="T31" fmla="*/ 9 h 9"/>
                <a:gd name="T32" fmla="*/ 69 w 130"/>
                <a:gd name="T33" fmla="*/ 9 h 9"/>
                <a:gd name="T34" fmla="*/ 72 w 130"/>
                <a:gd name="T35" fmla="*/ 8 h 9"/>
                <a:gd name="T36" fmla="*/ 73 w 130"/>
                <a:gd name="T37" fmla="*/ 9 h 9"/>
                <a:gd name="T38" fmla="*/ 79 w 130"/>
                <a:gd name="T39" fmla="*/ 9 h 9"/>
                <a:gd name="T40" fmla="*/ 83 w 130"/>
                <a:gd name="T41" fmla="*/ 7 h 9"/>
                <a:gd name="T42" fmla="*/ 83 w 130"/>
                <a:gd name="T43" fmla="*/ 8 h 9"/>
                <a:gd name="T44" fmla="*/ 82 w 130"/>
                <a:gd name="T45" fmla="*/ 8 h 9"/>
                <a:gd name="T46" fmla="*/ 91 w 130"/>
                <a:gd name="T47" fmla="*/ 8 h 9"/>
                <a:gd name="T48" fmla="*/ 97 w 130"/>
                <a:gd name="T49" fmla="*/ 6 h 9"/>
                <a:gd name="T50" fmla="*/ 98 w 130"/>
                <a:gd name="T51" fmla="*/ 7 h 9"/>
                <a:gd name="T52" fmla="*/ 96 w 130"/>
                <a:gd name="T53" fmla="*/ 8 h 9"/>
                <a:gd name="T54" fmla="*/ 106 w 130"/>
                <a:gd name="T55" fmla="*/ 8 h 9"/>
                <a:gd name="T56" fmla="*/ 112 w 130"/>
                <a:gd name="T57" fmla="*/ 5 h 9"/>
                <a:gd name="T58" fmla="*/ 113 w 130"/>
                <a:gd name="T59" fmla="*/ 6 h 9"/>
                <a:gd name="T60" fmla="*/ 110 w 130"/>
                <a:gd name="T61" fmla="*/ 8 h 9"/>
                <a:gd name="T62" fmla="*/ 124 w 130"/>
                <a:gd name="T63" fmla="*/ 7 h 9"/>
                <a:gd name="T64" fmla="*/ 130 w 130"/>
                <a:gd name="T65" fmla="*/ 5 h 9"/>
                <a:gd name="T66" fmla="*/ 130 w 130"/>
                <a:gd name="T67" fmla="*/ 5 h 9"/>
                <a:gd name="T68" fmla="*/ 130 w 130"/>
                <a:gd name="T69" fmla="*/ 2 h 9"/>
                <a:gd name="T70" fmla="*/ 3 w 130"/>
                <a:gd name="T71" fmla="*/ 0 h 9"/>
                <a:gd name="T72" fmla="*/ 3 w 130"/>
                <a:gd name="T73" fmla="*/ 0 h 9"/>
                <a:gd name="T74" fmla="*/ 0 w 130"/>
                <a:gd name="T75" fmla="*/ 2 h 9"/>
                <a:gd name="T76" fmla="*/ 0 w 130"/>
                <a:gd name="T77" fmla="*/ 2 h 9"/>
                <a:gd name="T78" fmla="*/ 0 w 130"/>
                <a:gd name="T79" fmla="*/ 3 h 9"/>
                <a:gd name="T80" fmla="*/ 1 w 130"/>
                <a:gd name="T81" fmla="*/ 5 h 9"/>
                <a:gd name="T82" fmla="*/ 2 w 130"/>
                <a:gd name="T83" fmla="*/ 5 h 9"/>
                <a:gd name="T84" fmla="*/ 8 w 130"/>
                <a:gd name="T8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0" h="9">
                  <a:moveTo>
                    <a:pt x="8" y="6"/>
                  </a:moveTo>
                  <a:cubicBezTo>
                    <a:pt x="11" y="7"/>
                    <a:pt x="13" y="7"/>
                    <a:pt x="15" y="7"/>
                  </a:cubicBezTo>
                  <a:cubicBezTo>
                    <a:pt x="16" y="7"/>
                    <a:pt x="17" y="6"/>
                    <a:pt x="19" y="6"/>
                  </a:cubicBezTo>
                  <a:cubicBezTo>
                    <a:pt x="19" y="6"/>
                    <a:pt x="20" y="6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5" y="8"/>
                    <a:pt x="31" y="8"/>
                    <a:pt x="37" y="9"/>
                  </a:cubicBezTo>
                  <a:cubicBezTo>
                    <a:pt x="38" y="8"/>
                    <a:pt x="39" y="8"/>
                    <a:pt x="39" y="8"/>
                  </a:cubicBezTo>
                  <a:cubicBezTo>
                    <a:pt x="40" y="7"/>
                    <a:pt x="40" y="8"/>
                    <a:pt x="40" y="9"/>
                  </a:cubicBezTo>
                  <a:cubicBezTo>
                    <a:pt x="42" y="9"/>
                    <a:pt x="45" y="9"/>
                    <a:pt x="47" y="9"/>
                  </a:cubicBezTo>
                  <a:cubicBezTo>
                    <a:pt x="49" y="8"/>
                    <a:pt x="51" y="7"/>
                    <a:pt x="53" y="6"/>
                  </a:cubicBezTo>
                  <a:cubicBezTo>
                    <a:pt x="54" y="6"/>
                    <a:pt x="54" y="6"/>
                    <a:pt x="54" y="7"/>
                  </a:cubicBezTo>
                  <a:cubicBezTo>
                    <a:pt x="53" y="8"/>
                    <a:pt x="53" y="8"/>
                    <a:pt x="52" y="9"/>
                  </a:cubicBezTo>
                  <a:cubicBezTo>
                    <a:pt x="53" y="9"/>
                    <a:pt x="54" y="9"/>
                    <a:pt x="55" y="9"/>
                  </a:cubicBezTo>
                  <a:cubicBezTo>
                    <a:pt x="57" y="8"/>
                    <a:pt x="60" y="7"/>
                    <a:pt x="62" y="7"/>
                  </a:cubicBezTo>
                  <a:cubicBezTo>
                    <a:pt x="63" y="7"/>
                    <a:pt x="63" y="7"/>
                    <a:pt x="63" y="8"/>
                  </a:cubicBezTo>
                  <a:cubicBezTo>
                    <a:pt x="62" y="8"/>
                    <a:pt x="62" y="9"/>
                    <a:pt x="61" y="9"/>
                  </a:cubicBezTo>
                  <a:cubicBezTo>
                    <a:pt x="64" y="9"/>
                    <a:pt x="66" y="9"/>
                    <a:pt x="69" y="9"/>
                  </a:cubicBezTo>
                  <a:cubicBezTo>
                    <a:pt x="70" y="8"/>
                    <a:pt x="71" y="8"/>
                    <a:pt x="72" y="8"/>
                  </a:cubicBezTo>
                  <a:cubicBezTo>
                    <a:pt x="73" y="7"/>
                    <a:pt x="73" y="8"/>
                    <a:pt x="73" y="9"/>
                  </a:cubicBezTo>
                  <a:cubicBezTo>
                    <a:pt x="75" y="9"/>
                    <a:pt x="77" y="9"/>
                    <a:pt x="79" y="9"/>
                  </a:cubicBezTo>
                  <a:cubicBezTo>
                    <a:pt x="80" y="8"/>
                    <a:pt x="81" y="7"/>
                    <a:pt x="83" y="7"/>
                  </a:cubicBezTo>
                  <a:cubicBezTo>
                    <a:pt x="83" y="6"/>
                    <a:pt x="84" y="8"/>
                    <a:pt x="83" y="8"/>
                  </a:cubicBezTo>
                  <a:cubicBezTo>
                    <a:pt x="83" y="8"/>
                    <a:pt x="83" y="8"/>
                    <a:pt x="82" y="8"/>
                  </a:cubicBezTo>
                  <a:cubicBezTo>
                    <a:pt x="85" y="8"/>
                    <a:pt x="88" y="8"/>
                    <a:pt x="91" y="8"/>
                  </a:cubicBezTo>
                  <a:cubicBezTo>
                    <a:pt x="93" y="7"/>
                    <a:pt x="95" y="7"/>
                    <a:pt x="97" y="6"/>
                  </a:cubicBezTo>
                  <a:cubicBezTo>
                    <a:pt x="98" y="6"/>
                    <a:pt x="99" y="7"/>
                    <a:pt x="98" y="7"/>
                  </a:cubicBezTo>
                  <a:cubicBezTo>
                    <a:pt x="97" y="7"/>
                    <a:pt x="97" y="8"/>
                    <a:pt x="96" y="8"/>
                  </a:cubicBezTo>
                  <a:cubicBezTo>
                    <a:pt x="100" y="8"/>
                    <a:pt x="103" y="8"/>
                    <a:pt x="106" y="8"/>
                  </a:cubicBezTo>
                  <a:cubicBezTo>
                    <a:pt x="108" y="7"/>
                    <a:pt x="110" y="6"/>
                    <a:pt x="112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112" y="7"/>
                    <a:pt x="111" y="7"/>
                    <a:pt x="110" y="8"/>
                  </a:cubicBezTo>
                  <a:cubicBezTo>
                    <a:pt x="115" y="7"/>
                    <a:pt x="120" y="7"/>
                    <a:pt x="124" y="7"/>
                  </a:cubicBezTo>
                  <a:cubicBezTo>
                    <a:pt x="126" y="6"/>
                    <a:pt x="128" y="6"/>
                    <a:pt x="130" y="5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4"/>
                    <a:pt x="130" y="3"/>
                    <a:pt x="130" y="2"/>
                  </a:cubicBezTo>
                  <a:cubicBezTo>
                    <a:pt x="88" y="2"/>
                    <a:pt x="45" y="7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4" y="6"/>
                    <a:pt x="6" y="6"/>
                    <a:pt x="8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8" name="Freeform 4266"/>
            <p:cNvSpPr/>
            <p:nvPr/>
          </p:nvSpPr>
          <p:spPr bwMode="auto">
            <a:xfrm>
              <a:off x="5970173" y="742598"/>
              <a:ext cx="223535" cy="18961"/>
            </a:xfrm>
            <a:custGeom>
              <a:avLst/>
              <a:gdLst>
                <a:gd name="T0" fmla="*/ 129 w 129"/>
                <a:gd name="T1" fmla="*/ 1 h 11"/>
                <a:gd name="T2" fmla="*/ 129 w 129"/>
                <a:gd name="T3" fmla="*/ 1 h 11"/>
                <a:gd name="T4" fmla="*/ 128 w 129"/>
                <a:gd name="T5" fmla="*/ 0 h 11"/>
                <a:gd name="T6" fmla="*/ 124 w 129"/>
                <a:gd name="T7" fmla="*/ 1 h 11"/>
                <a:gd name="T8" fmla="*/ 120 w 129"/>
                <a:gd name="T9" fmla="*/ 2 h 11"/>
                <a:gd name="T10" fmla="*/ 119 w 129"/>
                <a:gd name="T11" fmla="*/ 1 h 11"/>
                <a:gd name="T12" fmla="*/ 120 w 129"/>
                <a:gd name="T13" fmla="*/ 1 h 11"/>
                <a:gd name="T14" fmla="*/ 114 w 129"/>
                <a:gd name="T15" fmla="*/ 1 h 11"/>
                <a:gd name="T16" fmla="*/ 110 w 129"/>
                <a:gd name="T17" fmla="*/ 1 h 11"/>
                <a:gd name="T18" fmla="*/ 110 w 129"/>
                <a:gd name="T19" fmla="*/ 1 h 11"/>
                <a:gd name="T20" fmla="*/ 104 w 129"/>
                <a:gd name="T21" fmla="*/ 1 h 11"/>
                <a:gd name="T22" fmla="*/ 101 w 129"/>
                <a:gd name="T23" fmla="*/ 2 h 11"/>
                <a:gd name="T24" fmla="*/ 100 w 129"/>
                <a:gd name="T25" fmla="*/ 1 h 11"/>
                <a:gd name="T26" fmla="*/ 94 w 129"/>
                <a:gd name="T27" fmla="*/ 1 h 11"/>
                <a:gd name="T28" fmla="*/ 90 w 129"/>
                <a:gd name="T29" fmla="*/ 3 h 11"/>
                <a:gd name="T30" fmla="*/ 90 w 129"/>
                <a:gd name="T31" fmla="*/ 2 h 11"/>
                <a:gd name="T32" fmla="*/ 91 w 129"/>
                <a:gd name="T33" fmla="*/ 2 h 11"/>
                <a:gd name="T34" fmla="*/ 77 w 129"/>
                <a:gd name="T35" fmla="*/ 2 h 11"/>
                <a:gd name="T36" fmla="*/ 76 w 129"/>
                <a:gd name="T37" fmla="*/ 3 h 11"/>
                <a:gd name="T38" fmla="*/ 75 w 129"/>
                <a:gd name="T39" fmla="*/ 2 h 11"/>
                <a:gd name="T40" fmla="*/ 67 w 129"/>
                <a:gd name="T41" fmla="*/ 3 h 11"/>
                <a:gd name="T42" fmla="*/ 65 w 129"/>
                <a:gd name="T43" fmla="*/ 4 h 11"/>
                <a:gd name="T44" fmla="*/ 65 w 129"/>
                <a:gd name="T45" fmla="*/ 3 h 11"/>
                <a:gd name="T46" fmla="*/ 53 w 129"/>
                <a:gd name="T47" fmla="*/ 4 h 11"/>
                <a:gd name="T48" fmla="*/ 52 w 129"/>
                <a:gd name="T49" fmla="*/ 4 h 11"/>
                <a:gd name="T50" fmla="*/ 52 w 129"/>
                <a:gd name="T51" fmla="*/ 4 h 11"/>
                <a:gd name="T52" fmla="*/ 41 w 129"/>
                <a:gd name="T53" fmla="*/ 4 h 11"/>
                <a:gd name="T54" fmla="*/ 40 w 129"/>
                <a:gd name="T55" fmla="*/ 5 h 11"/>
                <a:gd name="T56" fmla="*/ 39 w 129"/>
                <a:gd name="T57" fmla="*/ 5 h 11"/>
                <a:gd name="T58" fmla="*/ 22 w 129"/>
                <a:gd name="T59" fmla="*/ 5 h 11"/>
                <a:gd name="T60" fmla="*/ 21 w 129"/>
                <a:gd name="T61" fmla="*/ 6 h 11"/>
                <a:gd name="T62" fmla="*/ 20 w 129"/>
                <a:gd name="T63" fmla="*/ 5 h 11"/>
                <a:gd name="T64" fmla="*/ 7 w 129"/>
                <a:gd name="T65" fmla="*/ 6 h 11"/>
                <a:gd name="T66" fmla="*/ 6 w 129"/>
                <a:gd name="T67" fmla="*/ 6 h 11"/>
                <a:gd name="T68" fmla="*/ 6 w 129"/>
                <a:gd name="T69" fmla="*/ 6 h 11"/>
                <a:gd name="T70" fmla="*/ 3 w 129"/>
                <a:gd name="T71" fmla="*/ 6 h 11"/>
                <a:gd name="T72" fmla="*/ 1 w 129"/>
                <a:gd name="T73" fmla="*/ 10 h 11"/>
                <a:gd name="T74" fmla="*/ 3 w 129"/>
                <a:gd name="T75" fmla="*/ 11 h 11"/>
                <a:gd name="T76" fmla="*/ 125 w 129"/>
                <a:gd name="T77" fmla="*/ 6 h 11"/>
                <a:gd name="T78" fmla="*/ 125 w 129"/>
                <a:gd name="T79" fmla="*/ 3 h 11"/>
                <a:gd name="T80" fmla="*/ 129 w 129"/>
                <a:gd name="T8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9" h="11">
                  <a:moveTo>
                    <a:pt x="129" y="1"/>
                  </a:move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28" y="0"/>
                    <a:pt x="128" y="0"/>
                  </a:cubicBezTo>
                  <a:cubicBezTo>
                    <a:pt x="127" y="0"/>
                    <a:pt x="125" y="0"/>
                    <a:pt x="124" y="1"/>
                  </a:cubicBezTo>
                  <a:cubicBezTo>
                    <a:pt x="123" y="1"/>
                    <a:pt x="121" y="2"/>
                    <a:pt x="120" y="2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18" y="1"/>
                    <a:pt x="116" y="1"/>
                    <a:pt x="114" y="1"/>
                  </a:cubicBezTo>
                  <a:cubicBezTo>
                    <a:pt x="113" y="1"/>
                    <a:pt x="111" y="1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08" y="1"/>
                    <a:pt x="106" y="1"/>
                    <a:pt x="104" y="1"/>
                  </a:cubicBezTo>
                  <a:cubicBezTo>
                    <a:pt x="103" y="1"/>
                    <a:pt x="102" y="2"/>
                    <a:pt x="101" y="2"/>
                  </a:cubicBezTo>
                  <a:cubicBezTo>
                    <a:pt x="100" y="3"/>
                    <a:pt x="100" y="2"/>
                    <a:pt x="100" y="1"/>
                  </a:cubicBezTo>
                  <a:cubicBezTo>
                    <a:pt x="98" y="1"/>
                    <a:pt x="96" y="1"/>
                    <a:pt x="94" y="1"/>
                  </a:cubicBezTo>
                  <a:cubicBezTo>
                    <a:pt x="93" y="2"/>
                    <a:pt x="92" y="3"/>
                    <a:pt x="90" y="3"/>
                  </a:cubicBezTo>
                  <a:cubicBezTo>
                    <a:pt x="90" y="3"/>
                    <a:pt x="89" y="2"/>
                    <a:pt x="90" y="2"/>
                  </a:cubicBezTo>
                  <a:cubicBezTo>
                    <a:pt x="90" y="2"/>
                    <a:pt x="90" y="2"/>
                    <a:pt x="91" y="2"/>
                  </a:cubicBezTo>
                  <a:cubicBezTo>
                    <a:pt x="86" y="2"/>
                    <a:pt x="82" y="2"/>
                    <a:pt x="77" y="2"/>
                  </a:cubicBezTo>
                  <a:cubicBezTo>
                    <a:pt x="77" y="3"/>
                    <a:pt x="76" y="3"/>
                    <a:pt x="76" y="3"/>
                  </a:cubicBezTo>
                  <a:cubicBezTo>
                    <a:pt x="75" y="3"/>
                    <a:pt x="75" y="3"/>
                    <a:pt x="75" y="2"/>
                  </a:cubicBezTo>
                  <a:cubicBezTo>
                    <a:pt x="72" y="3"/>
                    <a:pt x="70" y="3"/>
                    <a:pt x="67" y="3"/>
                  </a:cubicBezTo>
                  <a:cubicBezTo>
                    <a:pt x="67" y="3"/>
                    <a:pt x="66" y="4"/>
                    <a:pt x="65" y="4"/>
                  </a:cubicBezTo>
                  <a:cubicBezTo>
                    <a:pt x="65" y="4"/>
                    <a:pt x="64" y="4"/>
                    <a:pt x="65" y="3"/>
                  </a:cubicBezTo>
                  <a:cubicBezTo>
                    <a:pt x="61" y="3"/>
                    <a:pt x="57" y="4"/>
                    <a:pt x="53" y="4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48" y="4"/>
                    <a:pt x="45" y="4"/>
                    <a:pt x="41" y="4"/>
                  </a:cubicBezTo>
                  <a:cubicBezTo>
                    <a:pt x="41" y="5"/>
                    <a:pt x="40" y="5"/>
                    <a:pt x="40" y="5"/>
                  </a:cubicBezTo>
                  <a:cubicBezTo>
                    <a:pt x="40" y="5"/>
                    <a:pt x="40" y="5"/>
                    <a:pt x="39" y="5"/>
                  </a:cubicBezTo>
                  <a:cubicBezTo>
                    <a:pt x="34" y="5"/>
                    <a:pt x="28" y="5"/>
                    <a:pt x="22" y="5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0" y="6"/>
                    <a:pt x="20" y="5"/>
                  </a:cubicBezTo>
                  <a:cubicBezTo>
                    <a:pt x="16" y="5"/>
                    <a:pt x="11" y="6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4" y="6"/>
                    <a:pt x="3" y="6"/>
                  </a:cubicBezTo>
                  <a:cubicBezTo>
                    <a:pt x="0" y="6"/>
                    <a:pt x="0" y="8"/>
                    <a:pt x="1" y="10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44" y="11"/>
                    <a:pt x="84" y="6"/>
                    <a:pt x="125" y="6"/>
                  </a:cubicBezTo>
                  <a:cubicBezTo>
                    <a:pt x="125" y="5"/>
                    <a:pt x="125" y="4"/>
                    <a:pt x="125" y="3"/>
                  </a:cubicBezTo>
                  <a:cubicBezTo>
                    <a:pt x="125" y="1"/>
                    <a:pt x="127" y="0"/>
                    <a:pt x="12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09" name="Freeform 4267"/>
            <p:cNvSpPr/>
            <p:nvPr/>
          </p:nvSpPr>
          <p:spPr bwMode="auto">
            <a:xfrm>
              <a:off x="6186722" y="742598"/>
              <a:ext cx="8981" cy="53888"/>
            </a:xfrm>
            <a:custGeom>
              <a:avLst/>
              <a:gdLst>
                <a:gd name="T0" fmla="*/ 3 w 5"/>
                <a:gd name="T1" fmla="*/ 26 h 31"/>
                <a:gd name="T2" fmla="*/ 5 w 5"/>
                <a:gd name="T3" fmla="*/ 24 h 31"/>
                <a:gd name="T4" fmla="*/ 5 w 5"/>
                <a:gd name="T5" fmla="*/ 22 h 31"/>
                <a:gd name="T6" fmla="*/ 5 w 5"/>
                <a:gd name="T7" fmla="*/ 23 h 31"/>
                <a:gd name="T8" fmla="*/ 4 w 5"/>
                <a:gd name="T9" fmla="*/ 22 h 31"/>
                <a:gd name="T10" fmla="*/ 5 w 5"/>
                <a:gd name="T11" fmla="*/ 20 h 31"/>
                <a:gd name="T12" fmla="*/ 5 w 5"/>
                <a:gd name="T13" fmla="*/ 15 h 31"/>
                <a:gd name="T14" fmla="*/ 3 w 5"/>
                <a:gd name="T15" fmla="*/ 16 h 31"/>
                <a:gd name="T16" fmla="*/ 2 w 5"/>
                <a:gd name="T17" fmla="*/ 15 h 31"/>
                <a:gd name="T18" fmla="*/ 5 w 5"/>
                <a:gd name="T19" fmla="*/ 12 h 31"/>
                <a:gd name="T20" fmla="*/ 5 w 5"/>
                <a:gd name="T21" fmla="*/ 7 h 31"/>
                <a:gd name="T22" fmla="*/ 4 w 5"/>
                <a:gd name="T23" fmla="*/ 7 h 31"/>
                <a:gd name="T24" fmla="*/ 4 w 5"/>
                <a:gd name="T25" fmla="*/ 6 h 31"/>
                <a:gd name="T26" fmla="*/ 5 w 5"/>
                <a:gd name="T27" fmla="*/ 5 h 31"/>
                <a:gd name="T28" fmla="*/ 5 w 5"/>
                <a:gd name="T29" fmla="*/ 3 h 31"/>
                <a:gd name="T30" fmla="*/ 5 w 5"/>
                <a:gd name="T31" fmla="*/ 3 h 31"/>
                <a:gd name="T32" fmla="*/ 2 w 5"/>
                <a:gd name="T33" fmla="*/ 4 h 31"/>
                <a:gd name="T34" fmla="*/ 1 w 5"/>
                <a:gd name="T35" fmla="*/ 3 h 31"/>
                <a:gd name="T36" fmla="*/ 4 w 5"/>
                <a:gd name="T37" fmla="*/ 1 h 31"/>
                <a:gd name="T38" fmla="*/ 0 w 5"/>
                <a:gd name="T39" fmla="*/ 3 h 31"/>
                <a:gd name="T40" fmla="*/ 0 w 5"/>
                <a:gd name="T41" fmla="*/ 6 h 31"/>
                <a:gd name="T42" fmla="*/ 0 w 5"/>
                <a:gd name="T43" fmla="*/ 28 h 31"/>
                <a:gd name="T44" fmla="*/ 4 w 5"/>
                <a:gd name="T45" fmla="*/ 31 h 31"/>
                <a:gd name="T46" fmla="*/ 3 w 5"/>
                <a:gd name="T4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" h="31">
                  <a:moveTo>
                    <a:pt x="3" y="26"/>
                  </a:moveTo>
                  <a:cubicBezTo>
                    <a:pt x="3" y="25"/>
                    <a:pt x="4" y="25"/>
                    <a:pt x="5" y="24"/>
                  </a:cubicBezTo>
                  <a:cubicBezTo>
                    <a:pt x="5" y="23"/>
                    <a:pt x="5" y="23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4" y="23"/>
                    <a:pt x="3" y="23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5" y="18"/>
                    <a:pt x="5" y="17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4"/>
                    <a:pt x="4" y="13"/>
                    <a:pt x="5" y="12"/>
                  </a:cubicBezTo>
                  <a:cubicBezTo>
                    <a:pt x="5" y="10"/>
                    <a:pt x="5" y="9"/>
                    <a:pt x="5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8"/>
                    <a:pt x="3" y="7"/>
                    <a:pt x="4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2" y="2"/>
                    <a:pt x="3" y="2"/>
                    <a:pt x="4" y="1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0" y="13"/>
                    <a:pt x="0" y="21"/>
                    <a:pt x="0" y="28"/>
                  </a:cubicBezTo>
                  <a:cubicBezTo>
                    <a:pt x="0" y="30"/>
                    <a:pt x="2" y="31"/>
                    <a:pt x="4" y="31"/>
                  </a:cubicBezTo>
                  <a:cubicBezTo>
                    <a:pt x="2" y="30"/>
                    <a:pt x="1" y="28"/>
                    <a:pt x="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0" name="Freeform 4268"/>
            <p:cNvSpPr/>
            <p:nvPr/>
          </p:nvSpPr>
          <p:spPr bwMode="auto">
            <a:xfrm>
              <a:off x="6193707" y="746590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1" name="Freeform 4269"/>
            <p:cNvSpPr/>
            <p:nvPr/>
          </p:nvSpPr>
          <p:spPr bwMode="auto">
            <a:xfrm>
              <a:off x="6178739" y="608876"/>
              <a:ext cx="9979" cy="58877"/>
            </a:xfrm>
            <a:custGeom>
              <a:avLst/>
              <a:gdLst>
                <a:gd name="T0" fmla="*/ 0 w 6"/>
                <a:gd name="T1" fmla="*/ 32 h 34"/>
                <a:gd name="T2" fmla="*/ 0 w 6"/>
                <a:gd name="T3" fmla="*/ 32 h 34"/>
                <a:gd name="T4" fmla="*/ 1 w 6"/>
                <a:gd name="T5" fmla="*/ 33 h 34"/>
                <a:gd name="T6" fmla="*/ 1 w 6"/>
                <a:gd name="T7" fmla="*/ 33 h 34"/>
                <a:gd name="T8" fmla="*/ 4 w 6"/>
                <a:gd name="T9" fmla="*/ 33 h 34"/>
                <a:gd name="T10" fmla="*/ 4 w 6"/>
                <a:gd name="T11" fmla="*/ 33 h 34"/>
                <a:gd name="T12" fmla="*/ 4 w 6"/>
                <a:gd name="T13" fmla="*/ 33 h 34"/>
                <a:gd name="T14" fmla="*/ 5 w 6"/>
                <a:gd name="T15" fmla="*/ 32 h 34"/>
                <a:gd name="T16" fmla="*/ 4 w 6"/>
                <a:gd name="T17" fmla="*/ 31 h 34"/>
                <a:gd name="T18" fmla="*/ 5 w 6"/>
                <a:gd name="T19" fmla="*/ 30 h 34"/>
                <a:gd name="T20" fmla="*/ 5 w 6"/>
                <a:gd name="T21" fmla="*/ 27 h 34"/>
                <a:gd name="T22" fmla="*/ 5 w 6"/>
                <a:gd name="T23" fmla="*/ 27 h 34"/>
                <a:gd name="T24" fmla="*/ 4 w 6"/>
                <a:gd name="T25" fmla="*/ 26 h 34"/>
                <a:gd name="T26" fmla="*/ 5 w 6"/>
                <a:gd name="T27" fmla="*/ 25 h 34"/>
                <a:gd name="T28" fmla="*/ 6 w 6"/>
                <a:gd name="T29" fmla="*/ 22 h 34"/>
                <a:gd name="T30" fmla="*/ 5 w 6"/>
                <a:gd name="T31" fmla="*/ 22 h 34"/>
                <a:gd name="T32" fmla="*/ 4 w 6"/>
                <a:gd name="T33" fmla="*/ 21 h 34"/>
                <a:gd name="T34" fmla="*/ 6 w 6"/>
                <a:gd name="T35" fmla="*/ 19 h 34"/>
                <a:gd name="T36" fmla="*/ 6 w 6"/>
                <a:gd name="T37" fmla="*/ 14 h 34"/>
                <a:gd name="T38" fmla="*/ 6 w 6"/>
                <a:gd name="T39" fmla="*/ 14 h 34"/>
                <a:gd name="T40" fmla="*/ 6 w 6"/>
                <a:gd name="T41" fmla="*/ 10 h 34"/>
                <a:gd name="T42" fmla="*/ 6 w 6"/>
                <a:gd name="T43" fmla="*/ 8 h 34"/>
                <a:gd name="T44" fmla="*/ 3 w 6"/>
                <a:gd name="T45" fmla="*/ 5 h 34"/>
                <a:gd name="T46" fmla="*/ 3 w 6"/>
                <a:gd name="T47" fmla="*/ 0 h 34"/>
                <a:gd name="T48" fmla="*/ 1 w 6"/>
                <a:gd name="T49" fmla="*/ 4 h 34"/>
                <a:gd name="T50" fmla="*/ 0 w 6"/>
                <a:gd name="T51" fmla="*/ 29 h 34"/>
                <a:gd name="T52" fmla="*/ 0 w 6"/>
                <a:gd name="T53" fmla="*/ 32 h 34"/>
                <a:gd name="T54" fmla="*/ 0 w 6"/>
                <a:gd name="T55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" h="34">
                  <a:moveTo>
                    <a:pt x="0" y="3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2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3" y="34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5" y="32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4"/>
                    <a:pt x="6" y="23"/>
                    <a:pt x="6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17"/>
                    <a:pt x="6" y="16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1" y="4"/>
                    <a:pt x="2" y="1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ubicBezTo>
                    <a:pt x="2" y="12"/>
                    <a:pt x="0" y="21"/>
                    <a:pt x="0" y="29"/>
                  </a:cubicBezTo>
                  <a:cubicBezTo>
                    <a:pt x="0" y="30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2" name="Freeform 4270"/>
            <p:cNvSpPr/>
            <p:nvPr/>
          </p:nvSpPr>
          <p:spPr bwMode="auto">
            <a:xfrm>
              <a:off x="6179736" y="608876"/>
              <a:ext cx="119751" cy="91809"/>
            </a:xfrm>
            <a:custGeom>
              <a:avLst/>
              <a:gdLst>
                <a:gd name="T0" fmla="*/ 2 w 69"/>
                <a:gd name="T1" fmla="*/ 5 h 53"/>
                <a:gd name="T2" fmla="*/ 5 w 69"/>
                <a:gd name="T3" fmla="*/ 8 h 53"/>
                <a:gd name="T4" fmla="*/ 6 w 69"/>
                <a:gd name="T5" fmla="*/ 8 h 53"/>
                <a:gd name="T6" fmla="*/ 7 w 69"/>
                <a:gd name="T7" fmla="*/ 9 h 53"/>
                <a:gd name="T8" fmla="*/ 7 w 69"/>
                <a:gd name="T9" fmla="*/ 9 h 53"/>
                <a:gd name="T10" fmla="*/ 33 w 69"/>
                <a:gd name="T11" fmla="*/ 28 h 53"/>
                <a:gd name="T12" fmla="*/ 34 w 69"/>
                <a:gd name="T13" fmla="*/ 29 h 53"/>
                <a:gd name="T14" fmla="*/ 35 w 69"/>
                <a:gd name="T15" fmla="*/ 30 h 53"/>
                <a:gd name="T16" fmla="*/ 34 w 69"/>
                <a:gd name="T17" fmla="*/ 30 h 53"/>
                <a:gd name="T18" fmla="*/ 41 w 69"/>
                <a:gd name="T19" fmla="*/ 35 h 53"/>
                <a:gd name="T20" fmla="*/ 43 w 69"/>
                <a:gd name="T21" fmla="*/ 35 h 53"/>
                <a:gd name="T22" fmla="*/ 43 w 69"/>
                <a:gd name="T23" fmla="*/ 36 h 53"/>
                <a:gd name="T24" fmla="*/ 43 w 69"/>
                <a:gd name="T25" fmla="*/ 36 h 53"/>
                <a:gd name="T26" fmla="*/ 49 w 69"/>
                <a:gd name="T27" fmla="*/ 41 h 53"/>
                <a:gd name="T28" fmla="*/ 52 w 69"/>
                <a:gd name="T29" fmla="*/ 40 h 53"/>
                <a:gd name="T30" fmla="*/ 53 w 69"/>
                <a:gd name="T31" fmla="*/ 41 h 53"/>
                <a:gd name="T32" fmla="*/ 51 w 69"/>
                <a:gd name="T33" fmla="*/ 42 h 53"/>
                <a:gd name="T34" fmla="*/ 53 w 69"/>
                <a:gd name="T35" fmla="*/ 44 h 53"/>
                <a:gd name="T36" fmla="*/ 53 w 69"/>
                <a:gd name="T37" fmla="*/ 44 h 53"/>
                <a:gd name="T38" fmla="*/ 54 w 69"/>
                <a:gd name="T39" fmla="*/ 45 h 53"/>
                <a:gd name="T40" fmla="*/ 63 w 69"/>
                <a:gd name="T41" fmla="*/ 53 h 53"/>
                <a:gd name="T42" fmla="*/ 65 w 69"/>
                <a:gd name="T43" fmla="*/ 51 h 53"/>
                <a:gd name="T44" fmla="*/ 69 w 69"/>
                <a:gd name="T45" fmla="*/ 53 h 53"/>
                <a:gd name="T46" fmla="*/ 68 w 69"/>
                <a:gd name="T47" fmla="*/ 51 h 53"/>
                <a:gd name="T48" fmla="*/ 35 w 69"/>
                <a:gd name="T49" fmla="*/ 24 h 53"/>
                <a:gd name="T50" fmla="*/ 4 w 69"/>
                <a:gd name="T51" fmla="*/ 1 h 53"/>
                <a:gd name="T52" fmla="*/ 2 w 69"/>
                <a:gd name="T53" fmla="*/ 0 h 53"/>
                <a:gd name="T54" fmla="*/ 2 w 69"/>
                <a:gd name="T55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53">
                  <a:moveTo>
                    <a:pt x="2" y="5"/>
                  </a:moveTo>
                  <a:cubicBezTo>
                    <a:pt x="3" y="6"/>
                    <a:pt x="4" y="7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6" y="15"/>
                    <a:pt x="24" y="22"/>
                    <a:pt x="33" y="28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7" y="32"/>
                    <a:pt x="39" y="33"/>
                    <a:pt x="41" y="35"/>
                  </a:cubicBezTo>
                  <a:cubicBezTo>
                    <a:pt x="42" y="35"/>
                    <a:pt x="42" y="35"/>
                    <a:pt x="43" y="35"/>
                  </a:cubicBezTo>
                  <a:cubicBezTo>
                    <a:pt x="43" y="34"/>
                    <a:pt x="44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5" y="38"/>
                    <a:pt x="47" y="39"/>
                    <a:pt x="49" y="41"/>
                  </a:cubicBezTo>
                  <a:cubicBezTo>
                    <a:pt x="50" y="41"/>
                    <a:pt x="51" y="40"/>
                    <a:pt x="52" y="40"/>
                  </a:cubicBezTo>
                  <a:cubicBezTo>
                    <a:pt x="53" y="40"/>
                    <a:pt x="53" y="41"/>
                    <a:pt x="53" y="41"/>
                  </a:cubicBezTo>
                  <a:cubicBezTo>
                    <a:pt x="52" y="41"/>
                    <a:pt x="51" y="42"/>
                    <a:pt x="51" y="42"/>
                  </a:cubicBezTo>
                  <a:cubicBezTo>
                    <a:pt x="51" y="43"/>
                    <a:pt x="52" y="44"/>
                    <a:pt x="53" y="44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7" y="48"/>
                    <a:pt x="60" y="50"/>
                    <a:pt x="63" y="53"/>
                  </a:cubicBezTo>
                  <a:cubicBezTo>
                    <a:pt x="63" y="53"/>
                    <a:pt x="64" y="52"/>
                    <a:pt x="65" y="51"/>
                  </a:cubicBezTo>
                  <a:cubicBezTo>
                    <a:pt x="66" y="50"/>
                    <a:pt x="68" y="51"/>
                    <a:pt x="69" y="53"/>
                  </a:cubicBezTo>
                  <a:cubicBezTo>
                    <a:pt x="69" y="52"/>
                    <a:pt x="69" y="52"/>
                    <a:pt x="68" y="51"/>
                  </a:cubicBezTo>
                  <a:cubicBezTo>
                    <a:pt x="59" y="41"/>
                    <a:pt x="46" y="32"/>
                    <a:pt x="35" y="24"/>
                  </a:cubicBezTo>
                  <a:cubicBezTo>
                    <a:pt x="25" y="16"/>
                    <a:pt x="15" y="8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4"/>
                    <a:pt x="2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3" name="Freeform 4271"/>
            <p:cNvSpPr/>
            <p:nvPr/>
          </p:nvSpPr>
          <p:spPr bwMode="auto">
            <a:xfrm>
              <a:off x="6188718" y="695696"/>
              <a:ext cx="110769" cy="100790"/>
            </a:xfrm>
            <a:custGeom>
              <a:avLst/>
              <a:gdLst>
                <a:gd name="T0" fmla="*/ 64 w 64"/>
                <a:gd name="T1" fmla="*/ 3 h 58"/>
                <a:gd name="T2" fmla="*/ 60 w 64"/>
                <a:gd name="T3" fmla="*/ 1 h 58"/>
                <a:gd name="T4" fmla="*/ 58 w 64"/>
                <a:gd name="T5" fmla="*/ 3 h 58"/>
                <a:gd name="T6" fmla="*/ 53 w 64"/>
                <a:gd name="T7" fmla="*/ 7 h 58"/>
                <a:gd name="T8" fmla="*/ 53 w 64"/>
                <a:gd name="T9" fmla="*/ 8 h 58"/>
                <a:gd name="T10" fmla="*/ 41 w 64"/>
                <a:gd name="T11" fmla="*/ 18 h 58"/>
                <a:gd name="T12" fmla="*/ 4 w 64"/>
                <a:gd name="T13" fmla="*/ 51 h 58"/>
                <a:gd name="T14" fmla="*/ 2 w 64"/>
                <a:gd name="T15" fmla="*/ 53 h 58"/>
                <a:gd name="T16" fmla="*/ 3 w 64"/>
                <a:gd name="T17" fmla="*/ 58 h 58"/>
                <a:gd name="T18" fmla="*/ 5 w 64"/>
                <a:gd name="T19" fmla="*/ 57 h 58"/>
                <a:gd name="T20" fmla="*/ 63 w 64"/>
                <a:gd name="T21" fmla="*/ 5 h 58"/>
                <a:gd name="T22" fmla="*/ 64 w 64"/>
                <a:gd name="T23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58">
                  <a:moveTo>
                    <a:pt x="64" y="3"/>
                  </a:moveTo>
                  <a:cubicBezTo>
                    <a:pt x="63" y="1"/>
                    <a:pt x="61" y="0"/>
                    <a:pt x="60" y="1"/>
                  </a:cubicBezTo>
                  <a:cubicBezTo>
                    <a:pt x="59" y="2"/>
                    <a:pt x="58" y="3"/>
                    <a:pt x="58" y="3"/>
                  </a:cubicBezTo>
                  <a:cubicBezTo>
                    <a:pt x="56" y="5"/>
                    <a:pt x="55" y="6"/>
                    <a:pt x="53" y="7"/>
                  </a:cubicBezTo>
                  <a:cubicBezTo>
                    <a:pt x="53" y="8"/>
                    <a:pt x="53" y="8"/>
                    <a:pt x="53" y="8"/>
                  </a:cubicBezTo>
                  <a:cubicBezTo>
                    <a:pt x="49" y="12"/>
                    <a:pt x="45" y="15"/>
                    <a:pt x="41" y="18"/>
                  </a:cubicBezTo>
                  <a:cubicBezTo>
                    <a:pt x="29" y="29"/>
                    <a:pt x="16" y="39"/>
                    <a:pt x="4" y="51"/>
                  </a:cubicBezTo>
                  <a:cubicBezTo>
                    <a:pt x="3" y="52"/>
                    <a:pt x="2" y="52"/>
                    <a:pt x="2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3" y="58"/>
                    <a:pt x="4" y="58"/>
                    <a:pt x="5" y="57"/>
                  </a:cubicBezTo>
                  <a:cubicBezTo>
                    <a:pt x="24" y="39"/>
                    <a:pt x="45" y="23"/>
                    <a:pt x="63" y="5"/>
                  </a:cubicBezTo>
                  <a:cubicBezTo>
                    <a:pt x="64" y="4"/>
                    <a:pt x="64" y="3"/>
                    <a:pt x="6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4" name="Freeform 4272"/>
            <p:cNvSpPr>
              <a:spLocks noEditPoints="1"/>
            </p:cNvSpPr>
            <p:nvPr/>
          </p:nvSpPr>
          <p:spPr bwMode="auto">
            <a:xfrm>
              <a:off x="5970173" y="620851"/>
              <a:ext cx="270437" cy="132724"/>
            </a:xfrm>
            <a:custGeom>
              <a:avLst/>
              <a:gdLst>
                <a:gd name="T0" fmla="*/ 156 w 156"/>
                <a:gd name="T1" fmla="*/ 23 h 76"/>
                <a:gd name="T2" fmla="*/ 150 w 156"/>
                <a:gd name="T3" fmla="*/ 20 h 76"/>
                <a:gd name="T4" fmla="*/ 140 w 156"/>
                <a:gd name="T5" fmla="*/ 18 h 76"/>
                <a:gd name="T6" fmla="*/ 137 w 156"/>
                <a:gd name="T7" fmla="*/ 15 h 76"/>
                <a:gd name="T8" fmla="*/ 132 w 156"/>
                <a:gd name="T9" fmla="*/ 10 h 76"/>
                <a:gd name="T10" fmla="*/ 128 w 156"/>
                <a:gd name="T11" fmla="*/ 2 h 76"/>
                <a:gd name="T12" fmla="*/ 126 w 156"/>
                <a:gd name="T13" fmla="*/ 7 h 76"/>
                <a:gd name="T14" fmla="*/ 126 w 156"/>
                <a:gd name="T15" fmla="*/ 12 h 76"/>
                <a:gd name="T16" fmla="*/ 131 w 156"/>
                <a:gd name="T17" fmla="*/ 13 h 76"/>
                <a:gd name="T18" fmla="*/ 125 w 156"/>
                <a:gd name="T19" fmla="*/ 20 h 76"/>
                <a:gd name="T20" fmla="*/ 125 w 156"/>
                <a:gd name="T21" fmla="*/ 25 h 76"/>
                <a:gd name="T22" fmla="*/ 126 w 156"/>
                <a:gd name="T23" fmla="*/ 26 h 76"/>
                <a:gd name="T24" fmla="*/ 141 w 156"/>
                <a:gd name="T25" fmla="*/ 24 h 76"/>
                <a:gd name="T26" fmla="*/ 127 w 156"/>
                <a:gd name="T27" fmla="*/ 30 h 76"/>
                <a:gd name="T28" fmla="*/ 145 w 156"/>
                <a:gd name="T29" fmla="*/ 26 h 76"/>
                <a:gd name="T30" fmla="*/ 57 w 156"/>
                <a:gd name="T31" fmla="*/ 71 h 76"/>
                <a:gd name="T32" fmla="*/ 133 w 156"/>
                <a:gd name="T33" fmla="*/ 25 h 76"/>
                <a:gd name="T34" fmla="*/ 77 w 156"/>
                <a:gd name="T35" fmla="*/ 51 h 76"/>
                <a:gd name="T36" fmla="*/ 120 w 156"/>
                <a:gd name="T37" fmla="*/ 25 h 76"/>
                <a:gd name="T38" fmla="*/ 62 w 156"/>
                <a:gd name="T39" fmla="*/ 54 h 76"/>
                <a:gd name="T40" fmla="*/ 55 w 156"/>
                <a:gd name="T41" fmla="*/ 55 h 76"/>
                <a:gd name="T42" fmla="*/ 103 w 156"/>
                <a:gd name="T43" fmla="*/ 26 h 76"/>
                <a:gd name="T44" fmla="*/ 61 w 156"/>
                <a:gd name="T45" fmla="*/ 47 h 76"/>
                <a:gd name="T46" fmla="*/ 42 w 156"/>
                <a:gd name="T47" fmla="*/ 54 h 76"/>
                <a:gd name="T48" fmla="*/ 81 w 156"/>
                <a:gd name="T49" fmla="*/ 28 h 76"/>
                <a:gd name="T50" fmla="*/ 8 w 156"/>
                <a:gd name="T51" fmla="*/ 68 h 76"/>
                <a:gd name="T52" fmla="*/ 73 w 156"/>
                <a:gd name="T53" fmla="*/ 28 h 76"/>
                <a:gd name="T54" fmla="*/ 15 w 156"/>
                <a:gd name="T55" fmla="*/ 56 h 76"/>
                <a:gd name="T56" fmla="*/ 62 w 156"/>
                <a:gd name="T57" fmla="*/ 28 h 76"/>
                <a:gd name="T58" fmla="*/ 28 w 156"/>
                <a:gd name="T59" fmla="*/ 44 h 76"/>
                <a:gd name="T60" fmla="*/ 45 w 156"/>
                <a:gd name="T61" fmla="*/ 29 h 76"/>
                <a:gd name="T62" fmla="*/ 42 w 156"/>
                <a:gd name="T63" fmla="*/ 29 h 76"/>
                <a:gd name="T64" fmla="*/ 13 w 156"/>
                <a:gd name="T65" fmla="*/ 43 h 76"/>
                <a:gd name="T66" fmla="*/ 29 w 156"/>
                <a:gd name="T67" fmla="*/ 28 h 76"/>
                <a:gd name="T68" fmla="*/ 17 w 156"/>
                <a:gd name="T69" fmla="*/ 30 h 76"/>
                <a:gd name="T70" fmla="*/ 9 w 156"/>
                <a:gd name="T71" fmla="*/ 27 h 76"/>
                <a:gd name="T72" fmla="*/ 1 w 156"/>
                <a:gd name="T73" fmla="*/ 28 h 76"/>
                <a:gd name="T74" fmla="*/ 0 w 156"/>
                <a:gd name="T75" fmla="*/ 34 h 76"/>
                <a:gd name="T76" fmla="*/ 5 w 156"/>
                <a:gd name="T77" fmla="*/ 40 h 76"/>
                <a:gd name="T78" fmla="*/ 24 w 156"/>
                <a:gd name="T79" fmla="*/ 32 h 76"/>
                <a:gd name="T80" fmla="*/ 5 w 156"/>
                <a:gd name="T81" fmla="*/ 46 h 76"/>
                <a:gd name="T82" fmla="*/ 34 w 156"/>
                <a:gd name="T83" fmla="*/ 32 h 76"/>
                <a:gd name="T84" fmla="*/ 7 w 156"/>
                <a:gd name="T85" fmla="*/ 49 h 76"/>
                <a:gd name="T86" fmla="*/ 42 w 156"/>
                <a:gd name="T87" fmla="*/ 32 h 76"/>
                <a:gd name="T88" fmla="*/ 33 w 156"/>
                <a:gd name="T89" fmla="*/ 40 h 76"/>
                <a:gd name="T90" fmla="*/ 8 w 156"/>
                <a:gd name="T91" fmla="*/ 56 h 76"/>
                <a:gd name="T92" fmla="*/ 8 w 156"/>
                <a:gd name="T93" fmla="*/ 60 h 76"/>
                <a:gd name="T94" fmla="*/ 20 w 156"/>
                <a:gd name="T95" fmla="*/ 58 h 76"/>
                <a:gd name="T96" fmla="*/ 7 w 156"/>
                <a:gd name="T97" fmla="*/ 70 h 76"/>
                <a:gd name="T98" fmla="*/ 47 w 156"/>
                <a:gd name="T99" fmla="*/ 49 h 76"/>
                <a:gd name="T100" fmla="*/ 6 w 156"/>
                <a:gd name="T101" fmla="*/ 76 h 76"/>
                <a:gd name="T102" fmla="*/ 67 w 156"/>
                <a:gd name="T103" fmla="*/ 46 h 76"/>
                <a:gd name="T104" fmla="*/ 21 w 156"/>
                <a:gd name="T105" fmla="*/ 76 h 76"/>
                <a:gd name="T106" fmla="*/ 105 w 156"/>
                <a:gd name="T107" fmla="*/ 33 h 76"/>
                <a:gd name="T108" fmla="*/ 40 w 156"/>
                <a:gd name="T109" fmla="*/ 74 h 76"/>
                <a:gd name="T110" fmla="*/ 122 w 156"/>
                <a:gd name="T111" fmla="*/ 31 h 76"/>
                <a:gd name="T112" fmla="*/ 52 w 156"/>
                <a:gd name="T113" fmla="*/ 73 h 76"/>
                <a:gd name="T114" fmla="*/ 76 w 156"/>
                <a:gd name="T115" fmla="*/ 64 h 76"/>
                <a:gd name="T116" fmla="*/ 68 w 156"/>
                <a:gd name="T117" fmla="*/ 3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6" h="76">
                  <a:moveTo>
                    <a:pt x="103" y="51"/>
                  </a:moveTo>
                  <a:cubicBezTo>
                    <a:pt x="112" y="47"/>
                    <a:pt x="121" y="42"/>
                    <a:pt x="129" y="36"/>
                  </a:cubicBezTo>
                  <a:cubicBezTo>
                    <a:pt x="137" y="30"/>
                    <a:pt x="147" y="28"/>
                    <a:pt x="155" y="23"/>
                  </a:cubicBezTo>
                  <a:cubicBezTo>
                    <a:pt x="156" y="23"/>
                    <a:pt x="156" y="23"/>
                    <a:pt x="156" y="23"/>
                  </a:cubicBezTo>
                  <a:cubicBezTo>
                    <a:pt x="156" y="22"/>
                    <a:pt x="156" y="22"/>
                    <a:pt x="155" y="22"/>
                  </a:cubicBezTo>
                  <a:cubicBezTo>
                    <a:pt x="155" y="21"/>
                    <a:pt x="154" y="21"/>
                    <a:pt x="154" y="21"/>
                  </a:cubicBezTo>
                  <a:cubicBezTo>
                    <a:pt x="152" y="21"/>
                    <a:pt x="150" y="22"/>
                    <a:pt x="148" y="22"/>
                  </a:cubicBezTo>
                  <a:cubicBezTo>
                    <a:pt x="149" y="21"/>
                    <a:pt x="149" y="21"/>
                    <a:pt x="150" y="20"/>
                  </a:cubicBezTo>
                  <a:cubicBezTo>
                    <a:pt x="151" y="20"/>
                    <a:pt x="151" y="19"/>
                    <a:pt x="150" y="19"/>
                  </a:cubicBezTo>
                  <a:cubicBezTo>
                    <a:pt x="145" y="19"/>
                    <a:pt x="140" y="20"/>
                    <a:pt x="135" y="22"/>
                  </a:cubicBezTo>
                  <a:cubicBezTo>
                    <a:pt x="134" y="23"/>
                    <a:pt x="125" y="27"/>
                    <a:pt x="130" y="23"/>
                  </a:cubicBezTo>
                  <a:cubicBezTo>
                    <a:pt x="133" y="21"/>
                    <a:pt x="136" y="20"/>
                    <a:pt x="140" y="18"/>
                  </a:cubicBezTo>
                  <a:cubicBezTo>
                    <a:pt x="140" y="18"/>
                    <a:pt x="140" y="17"/>
                    <a:pt x="140" y="17"/>
                  </a:cubicBezTo>
                  <a:cubicBezTo>
                    <a:pt x="136" y="18"/>
                    <a:pt x="133" y="19"/>
                    <a:pt x="129" y="21"/>
                  </a:cubicBezTo>
                  <a:cubicBezTo>
                    <a:pt x="123" y="24"/>
                    <a:pt x="130" y="19"/>
                    <a:pt x="131" y="19"/>
                  </a:cubicBezTo>
                  <a:cubicBezTo>
                    <a:pt x="133" y="17"/>
                    <a:pt x="135" y="16"/>
                    <a:pt x="137" y="15"/>
                  </a:cubicBezTo>
                  <a:cubicBezTo>
                    <a:pt x="138" y="15"/>
                    <a:pt x="137" y="13"/>
                    <a:pt x="137" y="14"/>
                  </a:cubicBezTo>
                  <a:cubicBezTo>
                    <a:pt x="134" y="15"/>
                    <a:pt x="128" y="17"/>
                    <a:pt x="127" y="18"/>
                  </a:cubicBezTo>
                  <a:cubicBezTo>
                    <a:pt x="129" y="16"/>
                    <a:pt x="131" y="14"/>
                    <a:pt x="133" y="11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26" y="15"/>
                    <a:pt x="130" y="8"/>
                    <a:pt x="132" y="6"/>
                  </a:cubicBezTo>
                  <a:cubicBezTo>
                    <a:pt x="132" y="5"/>
                    <a:pt x="131" y="5"/>
                    <a:pt x="131" y="5"/>
                  </a:cubicBezTo>
                  <a:cubicBezTo>
                    <a:pt x="127" y="7"/>
                    <a:pt x="127" y="5"/>
                    <a:pt x="128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7" y="2"/>
                    <a:pt x="127" y="2"/>
                    <a:pt x="126" y="3"/>
                  </a:cubicBezTo>
                  <a:cubicBezTo>
                    <a:pt x="126" y="4"/>
                    <a:pt x="126" y="5"/>
                    <a:pt x="126" y="7"/>
                  </a:cubicBezTo>
                  <a:cubicBezTo>
                    <a:pt x="126" y="7"/>
                    <a:pt x="126" y="7"/>
                    <a:pt x="126" y="7"/>
                  </a:cubicBezTo>
                  <a:cubicBezTo>
                    <a:pt x="126" y="7"/>
                    <a:pt x="127" y="7"/>
                    <a:pt x="127" y="7"/>
                  </a:cubicBezTo>
                  <a:cubicBezTo>
                    <a:pt x="128" y="7"/>
                    <a:pt x="129" y="7"/>
                    <a:pt x="130" y="7"/>
                  </a:cubicBezTo>
                  <a:cubicBezTo>
                    <a:pt x="128" y="8"/>
                    <a:pt x="127" y="10"/>
                    <a:pt x="126" y="12"/>
                  </a:cubicBezTo>
                  <a:cubicBezTo>
                    <a:pt x="125" y="12"/>
                    <a:pt x="125" y="13"/>
                    <a:pt x="124" y="14"/>
                  </a:cubicBezTo>
                  <a:cubicBezTo>
                    <a:pt x="124" y="14"/>
                    <a:pt x="124" y="15"/>
                    <a:pt x="125" y="15"/>
                  </a:cubicBezTo>
                  <a:cubicBezTo>
                    <a:pt x="125" y="15"/>
                    <a:pt x="125" y="15"/>
                    <a:pt x="126" y="15"/>
                  </a:cubicBezTo>
                  <a:cubicBezTo>
                    <a:pt x="128" y="15"/>
                    <a:pt x="129" y="14"/>
                    <a:pt x="131" y="13"/>
                  </a:cubicBezTo>
                  <a:cubicBezTo>
                    <a:pt x="129" y="14"/>
                    <a:pt x="127" y="16"/>
                    <a:pt x="125" y="18"/>
                  </a:cubicBezTo>
                  <a:cubicBezTo>
                    <a:pt x="125" y="18"/>
                    <a:pt x="125" y="19"/>
                    <a:pt x="124" y="19"/>
                  </a:cubicBezTo>
                  <a:cubicBezTo>
                    <a:pt x="124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6" y="20"/>
                    <a:pt x="127" y="20"/>
                    <a:pt x="128" y="19"/>
                  </a:cubicBezTo>
                  <a:cubicBezTo>
                    <a:pt x="127" y="20"/>
                    <a:pt x="126" y="21"/>
                    <a:pt x="125" y="23"/>
                  </a:cubicBezTo>
                  <a:cubicBezTo>
                    <a:pt x="125" y="23"/>
                    <a:pt x="125" y="23"/>
                    <a:pt x="124" y="24"/>
                  </a:cubicBezTo>
                  <a:cubicBezTo>
                    <a:pt x="124" y="24"/>
                    <a:pt x="125" y="25"/>
                    <a:pt x="125" y="25"/>
                  </a:cubicBezTo>
                  <a:cubicBezTo>
                    <a:pt x="125" y="25"/>
                    <a:pt x="125" y="25"/>
                    <a:pt x="125" y="24"/>
                  </a:cubicBezTo>
                  <a:cubicBezTo>
                    <a:pt x="126" y="24"/>
                    <a:pt x="127" y="24"/>
                    <a:pt x="128" y="23"/>
                  </a:cubicBezTo>
                  <a:cubicBezTo>
                    <a:pt x="127" y="24"/>
                    <a:pt x="126" y="24"/>
                    <a:pt x="125" y="25"/>
                  </a:cubicBezTo>
                  <a:cubicBezTo>
                    <a:pt x="125" y="26"/>
                    <a:pt x="125" y="26"/>
                    <a:pt x="126" y="26"/>
                  </a:cubicBezTo>
                  <a:cubicBezTo>
                    <a:pt x="129" y="26"/>
                    <a:pt x="132" y="25"/>
                    <a:pt x="135" y="24"/>
                  </a:cubicBezTo>
                  <a:cubicBezTo>
                    <a:pt x="137" y="23"/>
                    <a:pt x="139" y="22"/>
                    <a:pt x="140" y="22"/>
                  </a:cubicBezTo>
                  <a:cubicBezTo>
                    <a:pt x="141" y="21"/>
                    <a:pt x="148" y="20"/>
                    <a:pt x="148" y="20"/>
                  </a:cubicBezTo>
                  <a:cubicBezTo>
                    <a:pt x="146" y="22"/>
                    <a:pt x="143" y="23"/>
                    <a:pt x="141" y="24"/>
                  </a:cubicBezTo>
                  <a:cubicBezTo>
                    <a:pt x="140" y="25"/>
                    <a:pt x="140" y="25"/>
                    <a:pt x="140" y="25"/>
                  </a:cubicBezTo>
                  <a:cubicBezTo>
                    <a:pt x="137" y="26"/>
                    <a:pt x="135" y="27"/>
                    <a:pt x="132" y="28"/>
                  </a:cubicBezTo>
                  <a:cubicBezTo>
                    <a:pt x="130" y="28"/>
                    <a:pt x="129" y="29"/>
                    <a:pt x="129" y="29"/>
                  </a:cubicBezTo>
                  <a:cubicBezTo>
                    <a:pt x="128" y="30"/>
                    <a:pt x="128" y="30"/>
                    <a:pt x="127" y="30"/>
                  </a:cubicBezTo>
                  <a:cubicBezTo>
                    <a:pt x="127" y="31"/>
                    <a:pt x="127" y="32"/>
                    <a:pt x="128" y="31"/>
                  </a:cubicBezTo>
                  <a:cubicBezTo>
                    <a:pt x="134" y="29"/>
                    <a:pt x="141" y="26"/>
                    <a:pt x="147" y="23"/>
                  </a:cubicBezTo>
                  <a:cubicBezTo>
                    <a:pt x="149" y="23"/>
                    <a:pt x="151" y="23"/>
                    <a:pt x="153" y="23"/>
                  </a:cubicBezTo>
                  <a:cubicBezTo>
                    <a:pt x="151" y="23"/>
                    <a:pt x="148" y="25"/>
                    <a:pt x="145" y="26"/>
                  </a:cubicBezTo>
                  <a:cubicBezTo>
                    <a:pt x="142" y="27"/>
                    <a:pt x="138" y="29"/>
                    <a:pt x="135" y="30"/>
                  </a:cubicBezTo>
                  <a:cubicBezTo>
                    <a:pt x="127" y="35"/>
                    <a:pt x="119" y="41"/>
                    <a:pt x="111" y="46"/>
                  </a:cubicBezTo>
                  <a:cubicBezTo>
                    <a:pt x="102" y="51"/>
                    <a:pt x="92" y="55"/>
                    <a:pt x="83" y="59"/>
                  </a:cubicBezTo>
                  <a:cubicBezTo>
                    <a:pt x="74" y="63"/>
                    <a:pt x="66" y="68"/>
                    <a:pt x="57" y="71"/>
                  </a:cubicBezTo>
                  <a:cubicBezTo>
                    <a:pt x="50" y="74"/>
                    <a:pt x="62" y="68"/>
                    <a:pt x="63" y="67"/>
                  </a:cubicBezTo>
                  <a:cubicBezTo>
                    <a:pt x="68" y="65"/>
                    <a:pt x="73" y="62"/>
                    <a:pt x="77" y="59"/>
                  </a:cubicBezTo>
                  <a:cubicBezTo>
                    <a:pt x="95" y="47"/>
                    <a:pt x="115" y="38"/>
                    <a:pt x="133" y="26"/>
                  </a:cubicBezTo>
                  <a:cubicBezTo>
                    <a:pt x="134" y="26"/>
                    <a:pt x="133" y="25"/>
                    <a:pt x="133" y="25"/>
                  </a:cubicBezTo>
                  <a:cubicBezTo>
                    <a:pt x="104" y="37"/>
                    <a:pt x="79" y="55"/>
                    <a:pt x="51" y="69"/>
                  </a:cubicBezTo>
                  <a:cubicBezTo>
                    <a:pt x="49" y="69"/>
                    <a:pt x="39" y="76"/>
                    <a:pt x="46" y="71"/>
                  </a:cubicBezTo>
                  <a:cubicBezTo>
                    <a:pt x="49" y="69"/>
                    <a:pt x="52" y="67"/>
                    <a:pt x="56" y="64"/>
                  </a:cubicBezTo>
                  <a:cubicBezTo>
                    <a:pt x="63" y="59"/>
                    <a:pt x="70" y="55"/>
                    <a:pt x="77" y="51"/>
                  </a:cubicBezTo>
                  <a:cubicBezTo>
                    <a:pt x="92" y="43"/>
                    <a:pt x="105" y="34"/>
                    <a:pt x="119" y="27"/>
                  </a:cubicBezTo>
                  <a:cubicBezTo>
                    <a:pt x="120" y="27"/>
                    <a:pt x="120" y="27"/>
                    <a:pt x="121" y="26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22" y="26"/>
                    <a:pt x="121" y="25"/>
                    <a:pt x="120" y="25"/>
                  </a:cubicBezTo>
                  <a:cubicBezTo>
                    <a:pt x="120" y="25"/>
                    <a:pt x="120" y="25"/>
                    <a:pt x="120" y="25"/>
                  </a:cubicBezTo>
                  <a:cubicBezTo>
                    <a:pt x="118" y="26"/>
                    <a:pt x="116" y="26"/>
                    <a:pt x="114" y="27"/>
                  </a:cubicBezTo>
                  <a:cubicBezTo>
                    <a:pt x="103" y="32"/>
                    <a:pt x="93" y="39"/>
                    <a:pt x="83" y="44"/>
                  </a:cubicBezTo>
                  <a:cubicBezTo>
                    <a:pt x="76" y="48"/>
                    <a:pt x="69" y="51"/>
                    <a:pt x="62" y="54"/>
                  </a:cubicBezTo>
                  <a:cubicBezTo>
                    <a:pt x="54" y="59"/>
                    <a:pt x="46" y="63"/>
                    <a:pt x="37" y="68"/>
                  </a:cubicBezTo>
                  <a:cubicBezTo>
                    <a:pt x="33" y="70"/>
                    <a:pt x="28" y="72"/>
                    <a:pt x="24" y="73"/>
                  </a:cubicBezTo>
                  <a:cubicBezTo>
                    <a:pt x="25" y="73"/>
                    <a:pt x="29" y="71"/>
                    <a:pt x="32" y="69"/>
                  </a:cubicBezTo>
                  <a:cubicBezTo>
                    <a:pt x="40" y="64"/>
                    <a:pt x="47" y="59"/>
                    <a:pt x="55" y="55"/>
                  </a:cubicBezTo>
                  <a:cubicBezTo>
                    <a:pt x="61" y="51"/>
                    <a:pt x="67" y="47"/>
                    <a:pt x="74" y="43"/>
                  </a:cubicBezTo>
                  <a:cubicBezTo>
                    <a:pt x="74" y="42"/>
                    <a:pt x="75" y="42"/>
                    <a:pt x="76" y="42"/>
                  </a:cubicBezTo>
                  <a:cubicBezTo>
                    <a:pt x="84" y="37"/>
                    <a:pt x="92" y="32"/>
                    <a:pt x="100" y="28"/>
                  </a:cubicBezTo>
                  <a:cubicBezTo>
                    <a:pt x="101" y="27"/>
                    <a:pt x="102" y="27"/>
                    <a:pt x="103" y="26"/>
                  </a:cubicBezTo>
                  <a:cubicBezTo>
                    <a:pt x="103" y="26"/>
                    <a:pt x="103" y="25"/>
                    <a:pt x="102" y="25"/>
                  </a:cubicBezTo>
                  <a:cubicBezTo>
                    <a:pt x="100" y="26"/>
                    <a:pt x="98" y="27"/>
                    <a:pt x="96" y="28"/>
                  </a:cubicBezTo>
                  <a:cubicBezTo>
                    <a:pt x="89" y="31"/>
                    <a:pt x="83" y="35"/>
                    <a:pt x="76" y="40"/>
                  </a:cubicBezTo>
                  <a:cubicBezTo>
                    <a:pt x="71" y="42"/>
                    <a:pt x="66" y="45"/>
                    <a:pt x="61" y="47"/>
                  </a:cubicBezTo>
                  <a:cubicBezTo>
                    <a:pt x="46" y="54"/>
                    <a:pt x="32" y="63"/>
                    <a:pt x="17" y="71"/>
                  </a:cubicBezTo>
                  <a:cubicBezTo>
                    <a:pt x="16" y="71"/>
                    <a:pt x="14" y="72"/>
                    <a:pt x="12" y="73"/>
                  </a:cubicBezTo>
                  <a:cubicBezTo>
                    <a:pt x="15" y="72"/>
                    <a:pt x="17" y="70"/>
                    <a:pt x="19" y="69"/>
                  </a:cubicBezTo>
                  <a:cubicBezTo>
                    <a:pt x="27" y="64"/>
                    <a:pt x="34" y="58"/>
                    <a:pt x="42" y="54"/>
                  </a:cubicBezTo>
                  <a:cubicBezTo>
                    <a:pt x="56" y="45"/>
                    <a:pt x="71" y="35"/>
                    <a:pt x="86" y="28"/>
                  </a:cubicBezTo>
                  <a:cubicBezTo>
                    <a:pt x="87" y="28"/>
                    <a:pt x="87" y="27"/>
                    <a:pt x="88" y="27"/>
                  </a:cubicBezTo>
                  <a:cubicBezTo>
                    <a:pt x="89" y="27"/>
                    <a:pt x="88" y="26"/>
                    <a:pt x="87" y="26"/>
                  </a:cubicBezTo>
                  <a:cubicBezTo>
                    <a:pt x="85" y="27"/>
                    <a:pt x="83" y="27"/>
                    <a:pt x="81" y="28"/>
                  </a:cubicBezTo>
                  <a:cubicBezTo>
                    <a:pt x="71" y="32"/>
                    <a:pt x="62" y="39"/>
                    <a:pt x="52" y="45"/>
                  </a:cubicBezTo>
                  <a:cubicBezTo>
                    <a:pt x="47" y="48"/>
                    <a:pt x="40" y="51"/>
                    <a:pt x="34" y="53"/>
                  </a:cubicBezTo>
                  <a:cubicBezTo>
                    <a:pt x="27" y="57"/>
                    <a:pt x="21" y="60"/>
                    <a:pt x="15" y="65"/>
                  </a:cubicBezTo>
                  <a:cubicBezTo>
                    <a:pt x="13" y="66"/>
                    <a:pt x="10" y="67"/>
                    <a:pt x="8" y="68"/>
                  </a:cubicBezTo>
                  <a:cubicBezTo>
                    <a:pt x="11" y="65"/>
                    <a:pt x="15" y="63"/>
                    <a:pt x="18" y="60"/>
                  </a:cubicBezTo>
                  <a:cubicBezTo>
                    <a:pt x="24" y="56"/>
                    <a:pt x="31" y="52"/>
                    <a:pt x="37" y="49"/>
                  </a:cubicBezTo>
                  <a:cubicBezTo>
                    <a:pt x="49" y="42"/>
                    <a:pt x="61" y="36"/>
                    <a:pt x="72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4" y="28"/>
                    <a:pt x="73" y="26"/>
                    <a:pt x="73" y="27"/>
                  </a:cubicBezTo>
                  <a:cubicBezTo>
                    <a:pt x="71" y="27"/>
                    <a:pt x="70" y="28"/>
                    <a:pt x="69" y="29"/>
                  </a:cubicBezTo>
                  <a:cubicBezTo>
                    <a:pt x="49" y="38"/>
                    <a:pt x="33" y="51"/>
                    <a:pt x="13" y="60"/>
                  </a:cubicBezTo>
                  <a:cubicBezTo>
                    <a:pt x="3" y="64"/>
                    <a:pt x="11" y="59"/>
                    <a:pt x="15" y="56"/>
                  </a:cubicBezTo>
                  <a:cubicBezTo>
                    <a:pt x="21" y="53"/>
                    <a:pt x="26" y="50"/>
                    <a:pt x="32" y="47"/>
                  </a:cubicBezTo>
                  <a:cubicBezTo>
                    <a:pt x="43" y="42"/>
                    <a:pt x="52" y="34"/>
                    <a:pt x="63" y="29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3" y="28"/>
                    <a:pt x="63" y="27"/>
                    <a:pt x="62" y="28"/>
                  </a:cubicBezTo>
                  <a:cubicBezTo>
                    <a:pt x="61" y="28"/>
                    <a:pt x="60" y="28"/>
                    <a:pt x="59" y="29"/>
                  </a:cubicBezTo>
                  <a:cubicBezTo>
                    <a:pt x="42" y="35"/>
                    <a:pt x="29" y="46"/>
                    <a:pt x="13" y="53"/>
                  </a:cubicBezTo>
                  <a:cubicBezTo>
                    <a:pt x="6" y="56"/>
                    <a:pt x="8" y="55"/>
                    <a:pt x="13" y="52"/>
                  </a:cubicBezTo>
                  <a:cubicBezTo>
                    <a:pt x="18" y="49"/>
                    <a:pt x="23" y="47"/>
                    <a:pt x="28" y="44"/>
                  </a:cubicBezTo>
                  <a:cubicBezTo>
                    <a:pt x="36" y="40"/>
                    <a:pt x="44" y="35"/>
                    <a:pt x="51" y="29"/>
                  </a:cubicBezTo>
                  <a:cubicBezTo>
                    <a:pt x="52" y="29"/>
                    <a:pt x="52" y="28"/>
                    <a:pt x="53" y="28"/>
                  </a:cubicBezTo>
                  <a:cubicBezTo>
                    <a:pt x="53" y="27"/>
                    <a:pt x="53" y="27"/>
                    <a:pt x="52" y="27"/>
                  </a:cubicBezTo>
                  <a:cubicBezTo>
                    <a:pt x="50" y="27"/>
                    <a:pt x="47" y="28"/>
                    <a:pt x="45" y="29"/>
                  </a:cubicBezTo>
                  <a:cubicBezTo>
                    <a:pt x="34" y="34"/>
                    <a:pt x="25" y="44"/>
                    <a:pt x="12" y="48"/>
                  </a:cubicBezTo>
                  <a:cubicBezTo>
                    <a:pt x="5" y="51"/>
                    <a:pt x="12" y="47"/>
                    <a:pt x="15" y="46"/>
                  </a:cubicBezTo>
                  <a:cubicBezTo>
                    <a:pt x="18" y="44"/>
                    <a:pt x="22" y="42"/>
                    <a:pt x="26" y="40"/>
                  </a:cubicBezTo>
                  <a:cubicBezTo>
                    <a:pt x="32" y="37"/>
                    <a:pt x="37" y="33"/>
                    <a:pt x="42" y="29"/>
                  </a:cubicBezTo>
                  <a:cubicBezTo>
                    <a:pt x="43" y="28"/>
                    <a:pt x="43" y="28"/>
                    <a:pt x="44" y="27"/>
                  </a:cubicBezTo>
                  <a:cubicBezTo>
                    <a:pt x="44" y="26"/>
                    <a:pt x="44" y="26"/>
                    <a:pt x="43" y="26"/>
                  </a:cubicBezTo>
                  <a:cubicBezTo>
                    <a:pt x="41" y="27"/>
                    <a:pt x="39" y="28"/>
                    <a:pt x="37" y="29"/>
                  </a:cubicBezTo>
                  <a:cubicBezTo>
                    <a:pt x="29" y="33"/>
                    <a:pt x="21" y="39"/>
                    <a:pt x="13" y="43"/>
                  </a:cubicBezTo>
                  <a:cubicBezTo>
                    <a:pt x="1" y="49"/>
                    <a:pt x="14" y="41"/>
                    <a:pt x="17" y="39"/>
                  </a:cubicBezTo>
                  <a:cubicBezTo>
                    <a:pt x="21" y="36"/>
                    <a:pt x="26" y="32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29" y="28"/>
                  </a:cubicBezTo>
                  <a:cubicBezTo>
                    <a:pt x="29" y="28"/>
                    <a:pt x="28" y="28"/>
                    <a:pt x="27" y="29"/>
                  </a:cubicBezTo>
                  <a:cubicBezTo>
                    <a:pt x="23" y="31"/>
                    <a:pt x="19" y="33"/>
                    <a:pt x="15" y="36"/>
                  </a:cubicBezTo>
                  <a:cubicBezTo>
                    <a:pt x="14" y="37"/>
                    <a:pt x="5" y="41"/>
                    <a:pt x="7" y="40"/>
                  </a:cubicBezTo>
                  <a:cubicBezTo>
                    <a:pt x="10" y="36"/>
                    <a:pt x="14" y="33"/>
                    <a:pt x="17" y="30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2" y="29"/>
                    <a:pt x="8" y="31"/>
                    <a:pt x="3" y="33"/>
                  </a:cubicBezTo>
                  <a:cubicBezTo>
                    <a:pt x="2" y="33"/>
                    <a:pt x="6" y="31"/>
                    <a:pt x="6" y="30"/>
                  </a:cubicBezTo>
                  <a:cubicBezTo>
                    <a:pt x="8" y="29"/>
                    <a:pt x="8" y="29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7" y="26"/>
                    <a:pt x="6" y="27"/>
                    <a:pt x="5" y="27"/>
                  </a:cubicBezTo>
                  <a:cubicBezTo>
                    <a:pt x="4" y="28"/>
                    <a:pt x="2" y="28"/>
                    <a:pt x="1" y="28"/>
                  </a:cubicBezTo>
                  <a:cubicBezTo>
                    <a:pt x="0" y="29"/>
                    <a:pt x="0" y="30"/>
                    <a:pt x="1" y="30"/>
                  </a:cubicBezTo>
                  <a:cubicBezTo>
                    <a:pt x="2" y="30"/>
                    <a:pt x="9" y="26"/>
                    <a:pt x="6" y="30"/>
                  </a:cubicBezTo>
                  <a:cubicBezTo>
                    <a:pt x="5" y="31"/>
                    <a:pt x="3" y="32"/>
                    <a:pt x="2" y="33"/>
                  </a:cubicBezTo>
                  <a:cubicBezTo>
                    <a:pt x="2" y="33"/>
                    <a:pt x="1" y="33"/>
                    <a:pt x="0" y="34"/>
                  </a:cubicBezTo>
                  <a:cubicBezTo>
                    <a:pt x="0" y="34"/>
                    <a:pt x="1" y="35"/>
                    <a:pt x="1" y="35"/>
                  </a:cubicBezTo>
                  <a:cubicBezTo>
                    <a:pt x="2" y="35"/>
                    <a:pt x="2" y="35"/>
                    <a:pt x="3" y="34"/>
                  </a:cubicBezTo>
                  <a:cubicBezTo>
                    <a:pt x="7" y="33"/>
                    <a:pt x="10" y="31"/>
                    <a:pt x="14" y="30"/>
                  </a:cubicBezTo>
                  <a:cubicBezTo>
                    <a:pt x="12" y="31"/>
                    <a:pt x="7" y="37"/>
                    <a:pt x="5" y="40"/>
                  </a:cubicBezTo>
                  <a:cubicBezTo>
                    <a:pt x="5" y="40"/>
                    <a:pt x="4" y="41"/>
                    <a:pt x="4" y="41"/>
                  </a:cubicBezTo>
                  <a:cubicBezTo>
                    <a:pt x="4" y="41"/>
                    <a:pt x="4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12" y="40"/>
                    <a:pt x="18" y="36"/>
                    <a:pt x="24" y="32"/>
                  </a:cubicBezTo>
                  <a:cubicBezTo>
                    <a:pt x="25" y="31"/>
                    <a:pt x="26" y="30"/>
                    <a:pt x="27" y="29"/>
                  </a:cubicBezTo>
                  <a:cubicBezTo>
                    <a:pt x="24" y="32"/>
                    <a:pt x="21" y="34"/>
                    <a:pt x="19" y="36"/>
                  </a:cubicBezTo>
                  <a:cubicBezTo>
                    <a:pt x="15" y="39"/>
                    <a:pt x="10" y="42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4" y="46"/>
                    <a:pt x="5" y="47"/>
                    <a:pt x="5" y="47"/>
                  </a:cubicBezTo>
                  <a:cubicBezTo>
                    <a:pt x="6" y="47"/>
                    <a:pt x="6" y="47"/>
                    <a:pt x="7" y="47"/>
                  </a:cubicBezTo>
                  <a:cubicBezTo>
                    <a:pt x="13" y="45"/>
                    <a:pt x="18" y="42"/>
                    <a:pt x="23" y="38"/>
                  </a:cubicBezTo>
                  <a:cubicBezTo>
                    <a:pt x="27" y="36"/>
                    <a:pt x="30" y="34"/>
                    <a:pt x="34" y="32"/>
                  </a:cubicBezTo>
                  <a:cubicBezTo>
                    <a:pt x="35" y="31"/>
                    <a:pt x="38" y="30"/>
                    <a:pt x="40" y="29"/>
                  </a:cubicBezTo>
                  <a:cubicBezTo>
                    <a:pt x="41" y="29"/>
                    <a:pt x="41" y="28"/>
                    <a:pt x="41" y="28"/>
                  </a:cubicBezTo>
                  <a:cubicBezTo>
                    <a:pt x="41" y="28"/>
                    <a:pt x="41" y="29"/>
                    <a:pt x="40" y="29"/>
                  </a:cubicBezTo>
                  <a:cubicBezTo>
                    <a:pt x="31" y="38"/>
                    <a:pt x="18" y="42"/>
                    <a:pt x="7" y="49"/>
                  </a:cubicBezTo>
                  <a:cubicBezTo>
                    <a:pt x="7" y="49"/>
                    <a:pt x="6" y="49"/>
                    <a:pt x="6" y="49"/>
                  </a:cubicBezTo>
                  <a:cubicBezTo>
                    <a:pt x="5" y="50"/>
                    <a:pt x="5" y="51"/>
                    <a:pt x="6" y="51"/>
                  </a:cubicBezTo>
                  <a:cubicBezTo>
                    <a:pt x="7" y="51"/>
                    <a:pt x="7" y="51"/>
                    <a:pt x="7" y="50"/>
                  </a:cubicBezTo>
                  <a:cubicBezTo>
                    <a:pt x="21" y="49"/>
                    <a:pt x="31" y="38"/>
                    <a:pt x="42" y="32"/>
                  </a:cubicBezTo>
                  <a:cubicBezTo>
                    <a:pt x="44" y="31"/>
                    <a:pt x="46" y="30"/>
                    <a:pt x="47" y="29"/>
                  </a:cubicBezTo>
                  <a:cubicBezTo>
                    <a:pt x="49" y="28"/>
                    <a:pt x="50" y="28"/>
                    <a:pt x="49" y="29"/>
                  </a:cubicBezTo>
                  <a:cubicBezTo>
                    <a:pt x="48" y="30"/>
                    <a:pt x="47" y="31"/>
                    <a:pt x="45" y="32"/>
                  </a:cubicBezTo>
                  <a:cubicBezTo>
                    <a:pt x="41" y="35"/>
                    <a:pt x="37" y="38"/>
                    <a:pt x="33" y="40"/>
                  </a:cubicBezTo>
                  <a:cubicBezTo>
                    <a:pt x="25" y="45"/>
                    <a:pt x="16" y="49"/>
                    <a:pt x="8" y="54"/>
                  </a:cubicBezTo>
                  <a:cubicBezTo>
                    <a:pt x="7" y="54"/>
                    <a:pt x="6" y="55"/>
                    <a:pt x="5" y="55"/>
                  </a:cubicBezTo>
                  <a:cubicBezTo>
                    <a:pt x="4" y="56"/>
                    <a:pt x="5" y="57"/>
                    <a:pt x="5" y="57"/>
                  </a:cubicBezTo>
                  <a:cubicBezTo>
                    <a:pt x="6" y="56"/>
                    <a:pt x="7" y="56"/>
                    <a:pt x="8" y="56"/>
                  </a:cubicBezTo>
                  <a:cubicBezTo>
                    <a:pt x="25" y="50"/>
                    <a:pt x="39" y="38"/>
                    <a:pt x="55" y="31"/>
                  </a:cubicBezTo>
                  <a:cubicBezTo>
                    <a:pt x="54" y="32"/>
                    <a:pt x="53" y="33"/>
                    <a:pt x="52" y="34"/>
                  </a:cubicBezTo>
                  <a:cubicBezTo>
                    <a:pt x="47" y="37"/>
                    <a:pt x="42" y="40"/>
                    <a:pt x="36" y="43"/>
                  </a:cubicBezTo>
                  <a:cubicBezTo>
                    <a:pt x="27" y="49"/>
                    <a:pt x="17" y="54"/>
                    <a:pt x="8" y="60"/>
                  </a:cubicBezTo>
                  <a:cubicBezTo>
                    <a:pt x="7" y="61"/>
                    <a:pt x="6" y="62"/>
                    <a:pt x="5" y="62"/>
                  </a:cubicBezTo>
                  <a:cubicBezTo>
                    <a:pt x="4" y="63"/>
                    <a:pt x="5" y="64"/>
                    <a:pt x="5" y="64"/>
                  </a:cubicBezTo>
                  <a:cubicBezTo>
                    <a:pt x="6" y="63"/>
                    <a:pt x="7" y="63"/>
                    <a:pt x="8" y="63"/>
                  </a:cubicBezTo>
                  <a:cubicBezTo>
                    <a:pt x="12" y="61"/>
                    <a:pt x="16" y="60"/>
                    <a:pt x="20" y="58"/>
                  </a:cubicBezTo>
                  <a:cubicBezTo>
                    <a:pt x="15" y="61"/>
                    <a:pt x="11" y="64"/>
                    <a:pt x="7" y="67"/>
                  </a:cubicBezTo>
                  <a:cubicBezTo>
                    <a:pt x="7" y="68"/>
                    <a:pt x="6" y="69"/>
                    <a:pt x="5" y="69"/>
                  </a:cubicBezTo>
                  <a:cubicBezTo>
                    <a:pt x="4" y="70"/>
                    <a:pt x="5" y="71"/>
                    <a:pt x="5" y="70"/>
                  </a:cubicBezTo>
                  <a:cubicBezTo>
                    <a:pt x="6" y="70"/>
                    <a:pt x="7" y="70"/>
                    <a:pt x="7" y="70"/>
                  </a:cubicBezTo>
                  <a:cubicBezTo>
                    <a:pt x="12" y="68"/>
                    <a:pt x="16" y="66"/>
                    <a:pt x="20" y="63"/>
                  </a:cubicBezTo>
                  <a:cubicBezTo>
                    <a:pt x="26" y="58"/>
                    <a:pt x="33" y="55"/>
                    <a:pt x="40" y="52"/>
                  </a:cubicBezTo>
                  <a:cubicBezTo>
                    <a:pt x="49" y="48"/>
                    <a:pt x="57" y="43"/>
                    <a:pt x="66" y="38"/>
                  </a:cubicBezTo>
                  <a:cubicBezTo>
                    <a:pt x="60" y="42"/>
                    <a:pt x="53" y="46"/>
                    <a:pt x="47" y="49"/>
                  </a:cubicBezTo>
                  <a:cubicBezTo>
                    <a:pt x="33" y="57"/>
                    <a:pt x="21" y="67"/>
                    <a:pt x="6" y="74"/>
                  </a:cubicBezTo>
                  <a:cubicBezTo>
                    <a:pt x="6" y="74"/>
                    <a:pt x="6" y="74"/>
                    <a:pt x="6" y="75"/>
                  </a:cubicBezTo>
                  <a:cubicBezTo>
                    <a:pt x="5" y="75"/>
                    <a:pt x="5" y="75"/>
                    <a:pt x="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6" y="76"/>
                    <a:pt x="7" y="76"/>
                    <a:pt x="7" y="76"/>
                  </a:cubicBezTo>
                  <a:cubicBezTo>
                    <a:pt x="13" y="74"/>
                    <a:pt x="19" y="71"/>
                    <a:pt x="25" y="68"/>
                  </a:cubicBezTo>
                  <a:cubicBezTo>
                    <a:pt x="33" y="63"/>
                    <a:pt x="42" y="58"/>
                    <a:pt x="50" y="54"/>
                  </a:cubicBezTo>
                  <a:cubicBezTo>
                    <a:pt x="55" y="51"/>
                    <a:pt x="61" y="49"/>
                    <a:pt x="67" y="46"/>
                  </a:cubicBezTo>
                  <a:cubicBezTo>
                    <a:pt x="66" y="47"/>
                    <a:pt x="65" y="47"/>
                    <a:pt x="64" y="48"/>
                  </a:cubicBezTo>
                  <a:cubicBezTo>
                    <a:pt x="50" y="57"/>
                    <a:pt x="35" y="66"/>
                    <a:pt x="21" y="75"/>
                  </a:cubicBezTo>
                  <a:cubicBezTo>
                    <a:pt x="20" y="75"/>
                    <a:pt x="20" y="75"/>
                    <a:pt x="20" y="75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1" y="76"/>
                    <a:pt x="22" y="75"/>
                    <a:pt x="22" y="75"/>
                  </a:cubicBezTo>
                  <a:cubicBezTo>
                    <a:pt x="36" y="70"/>
                    <a:pt x="49" y="63"/>
                    <a:pt x="62" y="55"/>
                  </a:cubicBezTo>
                  <a:cubicBezTo>
                    <a:pt x="69" y="52"/>
                    <a:pt x="76" y="49"/>
                    <a:pt x="83" y="45"/>
                  </a:cubicBezTo>
                  <a:cubicBezTo>
                    <a:pt x="91" y="42"/>
                    <a:pt x="98" y="37"/>
                    <a:pt x="105" y="33"/>
                  </a:cubicBezTo>
                  <a:cubicBezTo>
                    <a:pt x="108" y="31"/>
                    <a:pt x="110" y="30"/>
                    <a:pt x="113" y="29"/>
                  </a:cubicBezTo>
                  <a:cubicBezTo>
                    <a:pt x="111" y="30"/>
                    <a:pt x="110" y="30"/>
                    <a:pt x="109" y="31"/>
                  </a:cubicBezTo>
                  <a:cubicBezTo>
                    <a:pt x="101" y="35"/>
                    <a:pt x="93" y="41"/>
                    <a:pt x="85" y="45"/>
                  </a:cubicBezTo>
                  <a:cubicBezTo>
                    <a:pt x="70" y="55"/>
                    <a:pt x="55" y="64"/>
                    <a:pt x="40" y="74"/>
                  </a:cubicBezTo>
                  <a:cubicBezTo>
                    <a:pt x="39" y="74"/>
                    <a:pt x="39" y="74"/>
                    <a:pt x="39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5"/>
                    <a:pt x="41" y="75"/>
                    <a:pt x="41" y="74"/>
                  </a:cubicBezTo>
                  <a:cubicBezTo>
                    <a:pt x="69" y="63"/>
                    <a:pt x="94" y="45"/>
                    <a:pt x="122" y="31"/>
                  </a:cubicBezTo>
                  <a:cubicBezTo>
                    <a:pt x="125" y="30"/>
                    <a:pt x="127" y="29"/>
                    <a:pt x="130" y="27"/>
                  </a:cubicBezTo>
                  <a:cubicBezTo>
                    <a:pt x="126" y="29"/>
                    <a:pt x="122" y="32"/>
                    <a:pt x="118" y="34"/>
                  </a:cubicBezTo>
                  <a:cubicBezTo>
                    <a:pt x="111" y="38"/>
                    <a:pt x="103" y="42"/>
                    <a:pt x="96" y="46"/>
                  </a:cubicBezTo>
                  <a:cubicBezTo>
                    <a:pt x="81" y="55"/>
                    <a:pt x="67" y="64"/>
                    <a:pt x="52" y="73"/>
                  </a:cubicBezTo>
                  <a:cubicBezTo>
                    <a:pt x="51" y="73"/>
                    <a:pt x="51" y="74"/>
                    <a:pt x="52" y="74"/>
                  </a:cubicBezTo>
                  <a:cubicBezTo>
                    <a:pt x="52" y="74"/>
                    <a:pt x="52" y="74"/>
                    <a:pt x="52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61" y="72"/>
                    <a:pt x="69" y="68"/>
                    <a:pt x="76" y="64"/>
                  </a:cubicBezTo>
                  <a:cubicBezTo>
                    <a:pt x="85" y="59"/>
                    <a:pt x="94" y="55"/>
                    <a:pt x="103" y="51"/>
                  </a:cubicBezTo>
                  <a:close/>
                  <a:moveTo>
                    <a:pt x="53" y="38"/>
                  </a:moveTo>
                  <a:cubicBezTo>
                    <a:pt x="56" y="37"/>
                    <a:pt x="59" y="35"/>
                    <a:pt x="62" y="33"/>
                  </a:cubicBezTo>
                  <a:cubicBezTo>
                    <a:pt x="63" y="33"/>
                    <a:pt x="74" y="26"/>
                    <a:pt x="68" y="30"/>
                  </a:cubicBezTo>
                  <a:cubicBezTo>
                    <a:pt x="63" y="33"/>
                    <a:pt x="58" y="36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5" name="Freeform 4273"/>
            <p:cNvSpPr>
              <a:spLocks noEditPoints="1"/>
            </p:cNvSpPr>
            <p:nvPr/>
          </p:nvSpPr>
          <p:spPr bwMode="auto">
            <a:xfrm>
              <a:off x="6080942" y="665758"/>
              <a:ext cx="204574" cy="116757"/>
            </a:xfrm>
            <a:custGeom>
              <a:avLst/>
              <a:gdLst>
                <a:gd name="T0" fmla="*/ 85 w 118"/>
                <a:gd name="T1" fmla="*/ 46 h 67"/>
                <a:gd name="T2" fmla="*/ 83 w 118"/>
                <a:gd name="T3" fmla="*/ 47 h 67"/>
                <a:gd name="T4" fmla="*/ 115 w 118"/>
                <a:gd name="T5" fmla="*/ 23 h 67"/>
                <a:gd name="T6" fmla="*/ 93 w 118"/>
                <a:gd name="T7" fmla="*/ 33 h 67"/>
                <a:gd name="T8" fmla="*/ 77 w 118"/>
                <a:gd name="T9" fmla="*/ 42 h 67"/>
                <a:gd name="T10" fmla="*/ 113 w 118"/>
                <a:gd name="T11" fmla="*/ 20 h 67"/>
                <a:gd name="T12" fmla="*/ 92 w 118"/>
                <a:gd name="T13" fmla="*/ 29 h 67"/>
                <a:gd name="T14" fmla="*/ 65 w 118"/>
                <a:gd name="T15" fmla="*/ 46 h 67"/>
                <a:gd name="T16" fmla="*/ 87 w 118"/>
                <a:gd name="T17" fmla="*/ 31 h 67"/>
                <a:gd name="T18" fmla="*/ 72 w 118"/>
                <a:gd name="T19" fmla="*/ 37 h 67"/>
                <a:gd name="T20" fmla="*/ 82 w 118"/>
                <a:gd name="T21" fmla="*/ 27 h 67"/>
                <a:gd name="T22" fmla="*/ 110 w 118"/>
                <a:gd name="T23" fmla="*/ 11 h 67"/>
                <a:gd name="T24" fmla="*/ 64 w 118"/>
                <a:gd name="T25" fmla="*/ 35 h 67"/>
                <a:gd name="T26" fmla="*/ 65 w 118"/>
                <a:gd name="T27" fmla="*/ 32 h 67"/>
                <a:gd name="T28" fmla="*/ 110 w 118"/>
                <a:gd name="T29" fmla="*/ 8 h 67"/>
                <a:gd name="T30" fmla="*/ 65 w 118"/>
                <a:gd name="T31" fmla="*/ 31 h 67"/>
                <a:gd name="T32" fmla="*/ 45 w 118"/>
                <a:gd name="T33" fmla="*/ 41 h 67"/>
                <a:gd name="T34" fmla="*/ 97 w 118"/>
                <a:gd name="T35" fmla="*/ 9 h 67"/>
                <a:gd name="T36" fmla="*/ 62 w 118"/>
                <a:gd name="T37" fmla="*/ 26 h 67"/>
                <a:gd name="T38" fmla="*/ 49 w 118"/>
                <a:gd name="T39" fmla="*/ 33 h 67"/>
                <a:gd name="T40" fmla="*/ 100 w 118"/>
                <a:gd name="T41" fmla="*/ 3 h 67"/>
                <a:gd name="T42" fmla="*/ 65 w 118"/>
                <a:gd name="T43" fmla="*/ 20 h 67"/>
                <a:gd name="T44" fmla="*/ 20 w 118"/>
                <a:gd name="T45" fmla="*/ 40 h 67"/>
                <a:gd name="T46" fmla="*/ 46 w 118"/>
                <a:gd name="T47" fmla="*/ 26 h 67"/>
                <a:gd name="T48" fmla="*/ 95 w 118"/>
                <a:gd name="T49" fmla="*/ 0 h 67"/>
                <a:gd name="T50" fmla="*/ 77 w 118"/>
                <a:gd name="T51" fmla="*/ 9 h 67"/>
                <a:gd name="T52" fmla="*/ 46 w 118"/>
                <a:gd name="T53" fmla="*/ 25 h 67"/>
                <a:gd name="T54" fmla="*/ 1 w 118"/>
                <a:gd name="T55" fmla="*/ 48 h 67"/>
                <a:gd name="T56" fmla="*/ 11 w 118"/>
                <a:gd name="T57" fmla="*/ 46 h 67"/>
                <a:gd name="T58" fmla="*/ 13 w 118"/>
                <a:gd name="T59" fmla="*/ 46 h 67"/>
                <a:gd name="T60" fmla="*/ 85 w 118"/>
                <a:gd name="T61" fmla="*/ 12 h 67"/>
                <a:gd name="T62" fmla="*/ 26 w 118"/>
                <a:gd name="T63" fmla="*/ 46 h 67"/>
                <a:gd name="T64" fmla="*/ 57 w 118"/>
                <a:gd name="T65" fmla="*/ 30 h 67"/>
                <a:gd name="T66" fmla="*/ 36 w 118"/>
                <a:gd name="T67" fmla="*/ 45 h 67"/>
                <a:gd name="T68" fmla="*/ 40 w 118"/>
                <a:gd name="T69" fmla="*/ 45 h 67"/>
                <a:gd name="T70" fmla="*/ 46 w 118"/>
                <a:gd name="T71" fmla="*/ 45 h 67"/>
                <a:gd name="T72" fmla="*/ 72 w 118"/>
                <a:gd name="T73" fmla="*/ 32 h 67"/>
                <a:gd name="T74" fmla="*/ 55 w 118"/>
                <a:gd name="T75" fmla="*/ 45 h 67"/>
                <a:gd name="T76" fmla="*/ 77 w 118"/>
                <a:gd name="T77" fmla="*/ 35 h 67"/>
                <a:gd name="T78" fmla="*/ 87 w 118"/>
                <a:gd name="T79" fmla="*/ 29 h 67"/>
                <a:gd name="T80" fmla="*/ 62 w 118"/>
                <a:gd name="T81" fmla="*/ 47 h 67"/>
                <a:gd name="T82" fmla="*/ 78 w 118"/>
                <a:gd name="T83" fmla="*/ 40 h 67"/>
                <a:gd name="T84" fmla="*/ 65 w 118"/>
                <a:gd name="T85" fmla="*/ 51 h 67"/>
                <a:gd name="T86" fmla="*/ 101 w 118"/>
                <a:gd name="T87" fmla="*/ 30 h 67"/>
                <a:gd name="T88" fmla="*/ 66 w 118"/>
                <a:gd name="T89" fmla="*/ 56 h 67"/>
                <a:gd name="T90" fmla="*/ 66 w 118"/>
                <a:gd name="T91" fmla="*/ 59 h 67"/>
                <a:gd name="T92" fmla="*/ 66 w 118"/>
                <a:gd name="T93" fmla="*/ 64 h 67"/>
                <a:gd name="T94" fmla="*/ 66 w 118"/>
                <a:gd name="T95" fmla="*/ 66 h 67"/>
                <a:gd name="T96" fmla="*/ 103 w 118"/>
                <a:gd name="T97" fmla="*/ 35 h 67"/>
                <a:gd name="T98" fmla="*/ 114 w 118"/>
                <a:gd name="T99" fmla="*/ 24 h 67"/>
                <a:gd name="T100" fmla="*/ 90 w 118"/>
                <a:gd name="T101" fmla="*/ 18 h 67"/>
                <a:gd name="T102" fmla="*/ 102 w 118"/>
                <a:gd name="T103" fmla="*/ 11 h 67"/>
                <a:gd name="T104" fmla="*/ 85 w 118"/>
                <a:gd name="T105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8" h="67">
                  <a:moveTo>
                    <a:pt x="114" y="24"/>
                  </a:moveTo>
                  <a:cubicBezTo>
                    <a:pt x="110" y="28"/>
                    <a:pt x="105" y="32"/>
                    <a:pt x="101" y="36"/>
                  </a:cubicBezTo>
                  <a:cubicBezTo>
                    <a:pt x="95" y="39"/>
                    <a:pt x="90" y="43"/>
                    <a:pt x="85" y="46"/>
                  </a:cubicBezTo>
                  <a:cubicBezTo>
                    <a:pt x="79" y="50"/>
                    <a:pt x="74" y="53"/>
                    <a:pt x="68" y="56"/>
                  </a:cubicBezTo>
                  <a:cubicBezTo>
                    <a:pt x="70" y="55"/>
                    <a:pt x="72" y="53"/>
                    <a:pt x="74" y="52"/>
                  </a:cubicBezTo>
                  <a:cubicBezTo>
                    <a:pt x="77" y="50"/>
                    <a:pt x="80" y="48"/>
                    <a:pt x="83" y="47"/>
                  </a:cubicBezTo>
                  <a:cubicBezTo>
                    <a:pt x="88" y="43"/>
                    <a:pt x="91" y="39"/>
                    <a:pt x="96" y="36"/>
                  </a:cubicBezTo>
                  <a:cubicBezTo>
                    <a:pt x="101" y="31"/>
                    <a:pt x="107" y="28"/>
                    <a:pt x="113" y="24"/>
                  </a:cubicBezTo>
                  <a:cubicBezTo>
                    <a:pt x="114" y="24"/>
                    <a:pt x="115" y="23"/>
                    <a:pt x="115" y="23"/>
                  </a:cubicBezTo>
                  <a:cubicBezTo>
                    <a:pt x="116" y="22"/>
                    <a:pt x="117" y="22"/>
                    <a:pt x="118" y="21"/>
                  </a:cubicBezTo>
                  <a:cubicBezTo>
                    <a:pt x="118" y="21"/>
                    <a:pt x="118" y="19"/>
                    <a:pt x="117" y="20"/>
                  </a:cubicBezTo>
                  <a:cubicBezTo>
                    <a:pt x="109" y="25"/>
                    <a:pt x="101" y="28"/>
                    <a:pt x="93" y="33"/>
                  </a:cubicBezTo>
                  <a:cubicBezTo>
                    <a:pt x="85" y="39"/>
                    <a:pt x="79" y="45"/>
                    <a:pt x="70" y="49"/>
                  </a:cubicBezTo>
                  <a:cubicBezTo>
                    <a:pt x="67" y="50"/>
                    <a:pt x="67" y="50"/>
                    <a:pt x="68" y="49"/>
                  </a:cubicBezTo>
                  <a:cubicBezTo>
                    <a:pt x="71" y="47"/>
                    <a:pt x="74" y="44"/>
                    <a:pt x="77" y="42"/>
                  </a:cubicBezTo>
                  <a:cubicBezTo>
                    <a:pt x="81" y="39"/>
                    <a:pt x="86" y="36"/>
                    <a:pt x="90" y="34"/>
                  </a:cubicBezTo>
                  <a:cubicBezTo>
                    <a:pt x="97" y="29"/>
                    <a:pt x="104" y="25"/>
                    <a:pt x="111" y="21"/>
                  </a:cubicBezTo>
                  <a:cubicBezTo>
                    <a:pt x="113" y="21"/>
                    <a:pt x="113" y="20"/>
                    <a:pt x="113" y="20"/>
                  </a:cubicBezTo>
                  <a:cubicBezTo>
                    <a:pt x="114" y="19"/>
                    <a:pt x="115" y="19"/>
                    <a:pt x="116" y="18"/>
                  </a:cubicBezTo>
                  <a:cubicBezTo>
                    <a:pt x="117" y="18"/>
                    <a:pt x="116" y="17"/>
                    <a:pt x="115" y="17"/>
                  </a:cubicBezTo>
                  <a:cubicBezTo>
                    <a:pt x="107" y="21"/>
                    <a:pt x="99" y="24"/>
                    <a:pt x="92" y="29"/>
                  </a:cubicBezTo>
                  <a:cubicBezTo>
                    <a:pt x="84" y="34"/>
                    <a:pt x="77" y="39"/>
                    <a:pt x="69" y="44"/>
                  </a:cubicBezTo>
                  <a:cubicBezTo>
                    <a:pt x="68" y="44"/>
                    <a:pt x="67" y="45"/>
                    <a:pt x="66" y="46"/>
                  </a:cubicBezTo>
                  <a:cubicBezTo>
                    <a:pt x="66" y="46"/>
                    <a:pt x="66" y="46"/>
                    <a:pt x="65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9" y="43"/>
                    <a:pt x="72" y="41"/>
                    <a:pt x="75" y="39"/>
                  </a:cubicBezTo>
                  <a:cubicBezTo>
                    <a:pt x="79" y="36"/>
                    <a:pt x="83" y="33"/>
                    <a:pt x="87" y="31"/>
                  </a:cubicBezTo>
                  <a:cubicBezTo>
                    <a:pt x="95" y="26"/>
                    <a:pt x="104" y="23"/>
                    <a:pt x="112" y="18"/>
                  </a:cubicBezTo>
                  <a:cubicBezTo>
                    <a:pt x="112" y="17"/>
                    <a:pt x="112" y="16"/>
                    <a:pt x="111" y="16"/>
                  </a:cubicBezTo>
                  <a:cubicBezTo>
                    <a:pt x="97" y="22"/>
                    <a:pt x="84" y="29"/>
                    <a:pt x="72" y="37"/>
                  </a:cubicBezTo>
                  <a:cubicBezTo>
                    <a:pt x="69" y="39"/>
                    <a:pt x="65" y="41"/>
                    <a:pt x="62" y="42"/>
                  </a:cubicBezTo>
                  <a:cubicBezTo>
                    <a:pt x="53" y="47"/>
                    <a:pt x="61" y="42"/>
                    <a:pt x="63" y="40"/>
                  </a:cubicBezTo>
                  <a:cubicBezTo>
                    <a:pt x="69" y="36"/>
                    <a:pt x="75" y="31"/>
                    <a:pt x="82" y="27"/>
                  </a:cubicBezTo>
                  <a:cubicBezTo>
                    <a:pt x="92" y="23"/>
                    <a:pt x="101" y="18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0" y="15"/>
                    <a:pt x="91" y="20"/>
                    <a:pt x="82" y="26"/>
                  </a:cubicBezTo>
                  <a:cubicBezTo>
                    <a:pt x="76" y="29"/>
                    <a:pt x="69" y="31"/>
                    <a:pt x="64" y="35"/>
                  </a:cubicBezTo>
                  <a:cubicBezTo>
                    <a:pt x="61" y="37"/>
                    <a:pt x="58" y="39"/>
                    <a:pt x="55" y="41"/>
                  </a:cubicBezTo>
                  <a:cubicBezTo>
                    <a:pt x="43" y="48"/>
                    <a:pt x="55" y="39"/>
                    <a:pt x="59" y="36"/>
                  </a:cubicBezTo>
                  <a:cubicBezTo>
                    <a:pt x="61" y="35"/>
                    <a:pt x="63" y="33"/>
                    <a:pt x="65" y="32"/>
                  </a:cubicBezTo>
                  <a:cubicBezTo>
                    <a:pt x="67" y="31"/>
                    <a:pt x="69" y="29"/>
                    <a:pt x="72" y="28"/>
                  </a:cubicBezTo>
                  <a:cubicBezTo>
                    <a:pt x="84" y="22"/>
                    <a:pt x="96" y="17"/>
                    <a:pt x="108" y="9"/>
                  </a:cubicBezTo>
                  <a:cubicBezTo>
                    <a:pt x="108" y="9"/>
                    <a:pt x="109" y="8"/>
                    <a:pt x="110" y="8"/>
                  </a:cubicBezTo>
                  <a:cubicBezTo>
                    <a:pt x="110" y="8"/>
                    <a:pt x="110" y="7"/>
                    <a:pt x="109" y="7"/>
                  </a:cubicBezTo>
                  <a:cubicBezTo>
                    <a:pt x="108" y="7"/>
                    <a:pt x="107" y="8"/>
                    <a:pt x="106" y="8"/>
                  </a:cubicBezTo>
                  <a:cubicBezTo>
                    <a:pt x="92" y="14"/>
                    <a:pt x="78" y="22"/>
                    <a:pt x="65" y="31"/>
                  </a:cubicBezTo>
                  <a:cubicBezTo>
                    <a:pt x="58" y="34"/>
                    <a:pt x="51" y="38"/>
                    <a:pt x="45" y="41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1"/>
                    <a:pt x="45" y="41"/>
                  </a:cubicBezTo>
                  <a:cubicBezTo>
                    <a:pt x="48" y="39"/>
                    <a:pt x="52" y="37"/>
                    <a:pt x="56" y="35"/>
                  </a:cubicBezTo>
                  <a:cubicBezTo>
                    <a:pt x="69" y="27"/>
                    <a:pt x="83" y="19"/>
                    <a:pt x="96" y="10"/>
                  </a:cubicBezTo>
                  <a:cubicBezTo>
                    <a:pt x="97" y="10"/>
                    <a:pt x="97" y="10"/>
                    <a:pt x="97" y="9"/>
                  </a:cubicBezTo>
                  <a:cubicBezTo>
                    <a:pt x="98" y="8"/>
                    <a:pt x="99" y="8"/>
                    <a:pt x="100" y="7"/>
                  </a:cubicBezTo>
                  <a:cubicBezTo>
                    <a:pt x="101" y="7"/>
                    <a:pt x="100" y="6"/>
                    <a:pt x="100" y="6"/>
                  </a:cubicBezTo>
                  <a:cubicBezTo>
                    <a:pt x="87" y="13"/>
                    <a:pt x="75" y="19"/>
                    <a:pt x="62" y="26"/>
                  </a:cubicBezTo>
                  <a:cubicBezTo>
                    <a:pt x="56" y="29"/>
                    <a:pt x="50" y="33"/>
                    <a:pt x="44" y="37"/>
                  </a:cubicBezTo>
                  <a:cubicBezTo>
                    <a:pt x="43" y="37"/>
                    <a:pt x="43" y="37"/>
                    <a:pt x="42" y="38"/>
                  </a:cubicBezTo>
                  <a:cubicBezTo>
                    <a:pt x="44" y="36"/>
                    <a:pt x="46" y="35"/>
                    <a:pt x="49" y="33"/>
                  </a:cubicBezTo>
                  <a:cubicBezTo>
                    <a:pt x="54" y="29"/>
                    <a:pt x="61" y="27"/>
                    <a:pt x="67" y="23"/>
                  </a:cubicBezTo>
                  <a:cubicBezTo>
                    <a:pt x="78" y="18"/>
                    <a:pt x="90" y="11"/>
                    <a:pt x="100" y="3"/>
                  </a:cubicBezTo>
                  <a:cubicBezTo>
                    <a:pt x="100" y="3"/>
                    <a:pt x="100" y="3"/>
                    <a:pt x="100" y="3"/>
                  </a:cubicBezTo>
                  <a:cubicBezTo>
                    <a:pt x="101" y="2"/>
                    <a:pt x="100" y="1"/>
                    <a:pt x="100" y="2"/>
                  </a:cubicBezTo>
                  <a:cubicBezTo>
                    <a:pt x="99" y="2"/>
                    <a:pt x="99" y="2"/>
                    <a:pt x="98" y="2"/>
                  </a:cubicBezTo>
                  <a:cubicBezTo>
                    <a:pt x="86" y="6"/>
                    <a:pt x="76" y="14"/>
                    <a:pt x="65" y="20"/>
                  </a:cubicBezTo>
                  <a:cubicBezTo>
                    <a:pt x="50" y="28"/>
                    <a:pt x="35" y="35"/>
                    <a:pt x="20" y="42"/>
                  </a:cubicBezTo>
                  <a:cubicBezTo>
                    <a:pt x="18" y="43"/>
                    <a:pt x="16" y="44"/>
                    <a:pt x="14" y="45"/>
                  </a:cubicBezTo>
                  <a:cubicBezTo>
                    <a:pt x="16" y="44"/>
                    <a:pt x="18" y="42"/>
                    <a:pt x="20" y="40"/>
                  </a:cubicBezTo>
                  <a:cubicBezTo>
                    <a:pt x="23" y="38"/>
                    <a:pt x="26" y="36"/>
                    <a:pt x="29" y="35"/>
                  </a:cubicBezTo>
                  <a:cubicBezTo>
                    <a:pt x="34" y="31"/>
                    <a:pt x="40" y="29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56" y="22"/>
                    <a:pt x="65" y="17"/>
                    <a:pt x="74" y="12"/>
                  </a:cubicBezTo>
                  <a:cubicBezTo>
                    <a:pt x="81" y="8"/>
                    <a:pt x="88" y="4"/>
                    <a:pt x="95" y="1"/>
                  </a:cubicBezTo>
                  <a:cubicBezTo>
                    <a:pt x="96" y="1"/>
                    <a:pt x="95" y="0"/>
                    <a:pt x="95" y="0"/>
                  </a:cubicBezTo>
                  <a:cubicBezTo>
                    <a:pt x="94" y="0"/>
                    <a:pt x="93" y="1"/>
                    <a:pt x="91" y="1"/>
                  </a:cubicBezTo>
                  <a:cubicBezTo>
                    <a:pt x="91" y="1"/>
                    <a:pt x="91" y="1"/>
                    <a:pt x="89" y="2"/>
                  </a:cubicBezTo>
                  <a:cubicBezTo>
                    <a:pt x="85" y="4"/>
                    <a:pt x="81" y="6"/>
                    <a:pt x="77" y="9"/>
                  </a:cubicBezTo>
                  <a:cubicBezTo>
                    <a:pt x="75" y="10"/>
                    <a:pt x="73" y="10"/>
                    <a:pt x="71" y="11"/>
                  </a:cubicBezTo>
                  <a:cubicBezTo>
                    <a:pt x="63" y="16"/>
                    <a:pt x="56" y="20"/>
                    <a:pt x="48" y="24"/>
                  </a:cubicBezTo>
                  <a:cubicBezTo>
                    <a:pt x="47" y="24"/>
                    <a:pt x="46" y="24"/>
                    <a:pt x="46" y="25"/>
                  </a:cubicBezTo>
                  <a:cubicBezTo>
                    <a:pt x="30" y="31"/>
                    <a:pt x="15" y="38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0" y="48"/>
                    <a:pt x="1" y="48"/>
                    <a:pt x="1" y="48"/>
                  </a:cubicBezTo>
                  <a:cubicBezTo>
                    <a:pt x="2" y="48"/>
                    <a:pt x="3" y="47"/>
                    <a:pt x="3" y="47"/>
                  </a:cubicBezTo>
                  <a:cubicBezTo>
                    <a:pt x="11" y="43"/>
                    <a:pt x="18" y="39"/>
                    <a:pt x="26" y="35"/>
                  </a:cubicBezTo>
                  <a:cubicBezTo>
                    <a:pt x="21" y="38"/>
                    <a:pt x="16" y="42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3" y="47"/>
                    <a:pt x="13" y="46"/>
                  </a:cubicBezTo>
                  <a:cubicBezTo>
                    <a:pt x="40" y="35"/>
                    <a:pt x="65" y="20"/>
                    <a:pt x="90" y="7"/>
                  </a:cubicBezTo>
                  <a:cubicBezTo>
                    <a:pt x="92" y="6"/>
                    <a:pt x="102" y="0"/>
                    <a:pt x="95" y="6"/>
                  </a:cubicBezTo>
                  <a:cubicBezTo>
                    <a:pt x="91" y="8"/>
                    <a:pt x="88" y="10"/>
                    <a:pt x="85" y="12"/>
                  </a:cubicBezTo>
                  <a:cubicBezTo>
                    <a:pt x="78" y="16"/>
                    <a:pt x="71" y="20"/>
                    <a:pt x="64" y="24"/>
                  </a:cubicBezTo>
                  <a:cubicBezTo>
                    <a:pt x="51" y="30"/>
                    <a:pt x="40" y="40"/>
                    <a:pt x="27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6"/>
                    <a:pt x="26" y="47"/>
                    <a:pt x="26" y="47"/>
                  </a:cubicBezTo>
                  <a:cubicBezTo>
                    <a:pt x="28" y="47"/>
                    <a:pt x="29" y="46"/>
                    <a:pt x="30" y="45"/>
                  </a:cubicBezTo>
                  <a:cubicBezTo>
                    <a:pt x="40" y="41"/>
                    <a:pt x="48" y="35"/>
                    <a:pt x="57" y="30"/>
                  </a:cubicBezTo>
                  <a:cubicBezTo>
                    <a:pt x="67" y="24"/>
                    <a:pt x="77" y="20"/>
                    <a:pt x="87" y="14"/>
                  </a:cubicBezTo>
                  <a:cubicBezTo>
                    <a:pt x="82" y="18"/>
                    <a:pt x="77" y="21"/>
                    <a:pt x="71" y="24"/>
                  </a:cubicBezTo>
                  <a:cubicBezTo>
                    <a:pt x="59" y="31"/>
                    <a:pt x="48" y="38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6"/>
                    <a:pt x="36" y="47"/>
                    <a:pt x="37" y="46"/>
                  </a:cubicBezTo>
                  <a:cubicBezTo>
                    <a:pt x="38" y="46"/>
                    <a:pt x="39" y="45"/>
                    <a:pt x="40" y="45"/>
                  </a:cubicBezTo>
                  <a:cubicBezTo>
                    <a:pt x="44" y="43"/>
                    <a:pt x="49" y="41"/>
                    <a:pt x="54" y="38"/>
                  </a:cubicBezTo>
                  <a:cubicBezTo>
                    <a:pt x="51" y="40"/>
                    <a:pt x="48" y="42"/>
                    <a:pt x="46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7" y="45"/>
                    <a:pt x="49" y="45"/>
                    <a:pt x="50" y="45"/>
                  </a:cubicBezTo>
                  <a:cubicBezTo>
                    <a:pt x="58" y="42"/>
                    <a:pt x="65" y="36"/>
                    <a:pt x="72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67" y="36"/>
                    <a:pt x="61" y="40"/>
                    <a:pt x="56" y="45"/>
                  </a:cubicBezTo>
                  <a:cubicBezTo>
                    <a:pt x="56" y="45"/>
                    <a:pt x="56" y="45"/>
                    <a:pt x="55" y="45"/>
                  </a:cubicBezTo>
                  <a:cubicBezTo>
                    <a:pt x="55" y="46"/>
                    <a:pt x="55" y="46"/>
                    <a:pt x="56" y="46"/>
                  </a:cubicBezTo>
                  <a:cubicBezTo>
                    <a:pt x="57" y="46"/>
                    <a:pt x="59" y="45"/>
                    <a:pt x="60" y="45"/>
                  </a:cubicBezTo>
                  <a:cubicBezTo>
                    <a:pt x="66" y="42"/>
                    <a:pt x="72" y="38"/>
                    <a:pt x="77" y="35"/>
                  </a:cubicBezTo>
                  <a:cubicBezTo>
                    <a:pt x="85" y="29"/>
                    <a:pt x="94" y="25"/>
                    <a:pt x="103" y="21"/>
                  </a:cubicBezTo>
                  <a:cubicBezTo>
                    <a:pt x="102" y="22"/>
                    <a:pt x="100" y="22"/>
                    <a:pt x="99" y="23"/>
                  </a:cubicBezTo>
                  <a:cubicBezTo>
                    <a:pt x="95" y="25"/>
                    <a:pt x="91" y="27"/>
                    <a:pt x="87" y="29"/>
                  </a:cubicBezTo>
                  <a:cubicBezTo>
                    <a:pt x="79" y="34"/>
                    <a:pt x="72" y="39"/>
                    <a:pt x="65" y="45"/>
                  </a:cubicBezTo>
                  <a:cubicBezTo>
                    <a:pt x="65" y="45"/>
                    <a:pt x="65" y="45"/>
                    <a:pt x="65" y="45"/>
                  </a:cubicBezTo>
                  <a:cubicBezTo>
                    <a:pt x="64" y="46"/>
                    <a:pt x="63" y="46"/>
                    <a:pt x="62" y="47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4" y="48"/>
                    <a:pt x="65" y="47"/>
                    <a:pt x="66" y="47"/>
                  </a:cubicBezTo>
                  <a:cubicBezTo>
                    <a:pt x="70" y="45"/>
                    <a:pt x="74" y="42"/>
                    <a:pt x="78" y="40"/>
                  </a:cubicBezTo>
                  <a:cubicBezTo>
                    <a:pt x="74" y="43"/>
                    <a:pt x="70" y="46"/>
                    <a:pt x="66" y="49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5" y="52"/>
                    <a:pt x="65" y="51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5" y="49"/>
                    <a:pt x="81" y="44"/>
                    <a:pt x="88" y="39"/>
                  </a:cubicBezTo>
                  <a:cubicBezTo>
                    <a:pt x="92" y="36"/>
                    <a:pt x="96" y="33"/>
                    <a:pt x="101" y="30"/>
                  </a:cubicBezTo>
                  <a:cubicBezTo>
                    <a:pt x="102" y="30"/>
                    <a:pt x="103" y="29"/>
                    <a:pt x="103" y="29"/>
                  </a:cubicBezTo>
                  <a:cubicBezTo>
                    <a:pt x="98" y="33"/>
                    <a:pt x="93" y="36"/>
                    <a:pt x="88" y="41"/>
                  </a:cubicBezTo>
                  <a:cubicBezTo>
                    <a:pt x="82" y="47"/>
                    <a:pt x="73" y="50"/>
                    <a:pt x="66" y="56"/>
                  </a:cubicBezTo>
                  <a:cubicBezTo>
                    <a:pt x="65" y="57"/>
                    <a:pt x="64" y="58"/>
                    <a:pt x="63" y="59"/>
                  </a:cubicBezTo>
                  <a:cubicBezTo>
                    <a:pt x="63" y="60"/>
                    <a:pt x="63" y="60"/>
                    <a:pt x="64" y="60"/>
                  </a:cubicBezTo>
                  <a:cubicBezTo>
                    <a:pt x="65" y="60"/>
                    <a:pt x="65" y="59"/>
                    <a:pt x="66" y="59"/>
                  </a:cubicBezTo>
                  <a:cubicBezTo>
                    <a:pt x="75" y="54"/>
                    <a:pt x="83" y="49"/>
                    <a:pt x="92" y="43"/>
                  </a:cubicBezTo>
                  <a:cubicBezTo>
                    <a:pt x="90" y="45"/>
                    <a:pt x="88" y="47"/>
                    <a:pt x="85" y="48"/>
                  </a:cubicBezTo>
                  <a:cubicBezTo>
                    <a:pt x="79" y="54"/>
                    <a:pt x="72" y="58"/>
                    <a:pt x="66" y="64"/>
                  </a:cubicBezTo>
                  <a:cubicBezTo>
                    <a:pt x="66" y="65"/>
                    <a:pt x="65" y="65"/>
                    <a:pt x="65" y="66"/>
                  </a:cubicBezTo>
                  <a:cubicBezTo>
                    <a:pt x="64" y="67"/>
                    <a:pt x="65" y="67"/>
                    <a:pt x="66" y="67"/>
                  </a:cubicBezTo>
                  <a:cubicBezTo>
                    <a:pt x="66" y="67"/>
                    <a:pt x="66" y="66"/>
                    <a:pt x="66" y="66"/>
                  </a:cubicBezTo>
                  <a:cubicBezTo>
                    <a:pt x="71" y="60"/>
                    <a:pt x="77" y="56"/>
                    <a:pt x="84" y="51"/>
                  </a:cubicBezTo>
                  <a:cubicBezTo>
                    <a:pt x="89" y="47"/>
                    <a:pt x="94" y="42"/>
                    <a:pt x="99" y="38"/>
                  </a:cubicBezTo>
                  <a:cubicBezTo>
                    <a:pt x="101" y="37"/>
                    <a:pt x="102" y="36"/>
                    <a:pt x="103" y="35"/>
                  </a:cubicBezTo>
                  <a:cubicBezTo>
                    <a:pt x="107" y="32"/>
                    <a:pt x="111" y="29"/>
                    <a:pt x="115" y="25"/>
                  </a:cubicBezTo>
                  <a:cubicBezTo>
                    <a:pt x="115" y="25"/>
                    <a:pt x="115" y="25"/>
                    <a:pt x="115" y="24"/>
                  </a:cubicBezTo>
                  <a:cubicBezTo>
                    <a:pt x="115" y="24"/>
                    <a:pt x="115" y="24"/>
                    <a:pt x="114" y="24"/>
                  </a:cubicBezTo>
                  <a:close/>
                  <a:moveTo>
                    <a:pt x="102" y="11"/>
                  </a:moveTo>
                  <a:cubicBezTo>
                    <a:pt x="102" y="11"/>
                    <a:pt x="102" y="12"/>
                    <a:pt x="101" y="12"/>
                  </a:cubicBezTo>
                  <a:cubicBezTo>
                    <a:pt x="98" y="14"/>
                    <a:pt x="94" y="16"/>
                    <a:pt x="90" y="18"/>
                  </a:cubicBezTo>
                  <a:cubicBezTo>
                    <a:pt x="87" y="19"/>
                    <a:pt x="84" y="21"/>
                    <a:pt x="81" y="22"/>
                  </a:cubicBezTo>
                  <a:cubicBezTo>
                    <a:pt x="87" y="18"/>
                    <a:pt x="94" y="15"/>
                    <a:pt x="102" y="12"/>
                  </a:cubicBezTo>
                  <a:cubicBezTo>
                    <a:pt x="102" y="11"/>
                    <a:pt x="102" y="11"/>
                    <a:pt x="102" y="11"/>
                  </a:cubicBezTo>
                  <a:close/>
                  <a:moveTo>
                    <a:pt x="98" y="27"/>
                  </a:moveTo>
                  <a:cubicBezTo>
                    <a:pt x="95" y="29"/>
                    <a:pt x="92" y="31"/>
                    <a:pt x="89" y="32"/>
                  </a:cubicBezTo>
                  <a:cubicBezTo>
                    <a:pt x="88" y="33"/>
                    <a:pt x="86" y="34"/>
                    <a:pt x="85" y="35"/>
                  </a:cubicBezTo>
                  <a:cubicBezTo>
                    <a:pt x="89" y="32"/>
                    <a:pt x="93" y="30"/>
                    <a:pt x="98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6" name="Freeform 4314"/>
            <p:cNvSpPr/>
            <p:nvPr/>
          </p:nvSpPr>
          <p:spPr bwMode="auto">
            <a:xfrm>
              <a:off x="7827307" y="1035987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7" name="Freeform 4315"/>
            <p:cNvSpPr/>
            <p:nvPr/>
          </p:nvSpPr>
          <p:spPr bwMode="auto">
            <a:xfrm>
              <a:off x="7818325" y="1009044"/>
              <a:ext cx="10977" cy="47900"/>
            </a:xfrm>
            <a:custGeom>
              <a:avLst/>
              <a:gdLst>
                <a:gd name="T0" fmla="*/ 2 w 6"/>
                <a:gd name="T1" fmla="*/ 28 h 28"/>
                <a:gd name="T2" fmla="*/ 4 w 6"/>
                <a:gd name="T3" fmla="*/ 24 h 28"/>
                <a:gd name="T4" fmla="*/ 5 w 6"/>
                <a:gd name="T5" fmla="*/ 24 h 28"/>
                <a:gd name="T6" fmla="*/ 5 w 6"/>
                <a:gd name="T7" fmla="*/ 23 h 28"/>
                <a:gd name="T8" fmla="*/ 6 w 6"/>
                <a:gd name="T9" fmla="*/ 22 h 28"/>
                <a:gd name="T10" fmla="*/ 6 w 6"/>
                <a:gd name="T11" fmla="*/ 18 h 28"/>
                <a:gd name="T12" fmla="*/ 5 w 6"/>
                <a:gd name="T13" fmla="*/ 20 h 28"/>
                <a:gd name="T14" fmla="*/ 4 w 6"/>
                <a:gd name="T15" fmla="*/ 19 h 28"/>
                <a:gd name="T16" fmla="*/ 6 w 6"/>
                <a:gd name="T17" fmla="*/ 15 h 28"/>
                <a:gd name="T18" fmla="*/ 6 w 6"/>
                <a:gd name="T19" fmla="*/ 13 h 28"/>
                <a:gd name="T20" fmla="*/ 6 w 6"/>
                <a:gd name="T21" fmla="*/ 13 h 28"/>
                <a:gd name="T22" fmla="*/ 4 w 6"/>
                <a:gd name="T23" fmla="*/ 13 h 28"/>
                <a:gd name="T24" fmla="*/ 6 w 6"/>
                <a:gd name="T25" fmla="*/ 11 h 28"/>
                <a:gd name="T26" fmla="*/ 5 w 6"/>
                <a:gd name="T27" fmla="*/ 5 h 28"/>
                <a:gd name="T28" fmla="*/ 3 w 6"/>
                <a:gd name="T29" fmla="*/ 5 h 28"/>
                <a:gd name="T30" fmla="*/ 1 w 6"/>
                <a:gd name="T31" fmla="*/ 0 h 28"/>
                <a:gd name="T32" fmla="*/ 0 w 6"/>
                <a:gd name="T33" fmla="*/ 2 h 28"/>
                <a:gd name="T34" fmla="*/ 1 w 6"/>
                <a:gd name="T35" fmla="*/ 26 h 28"/>
                <a:gd name="T36" fmla="*/ 2 w 6"/>
                <a:gd name="T3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" h="28">
                  <a:moveTo>
                    <a:pt x="2" y="28"/>
                  </a:moveTo>
                  <a:cubicBezTo>
                    <a:pt x="1" y="26"/>
                    <a:pt x="1" y="24"/>
                    <a:pt x="4" y="24"/>
                  </a:cubicBezTo>
                  <a:cubicBezTo>
                    <a:pt x="4" y="24"/>
                    <a:pt x="5" y="24"/>
                    <a:pt x="5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6" y="21"/>
                    <a:pt x="6" y="20"/>
                    <a:pt x="6" y="18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4" y="20"/>
                    <a:pt x="3" y="20"/>
                    <a:pt x="4" y="19"/>
                  </a:cubicBezTo>
                  <a:cubicBezTo>
                    <a:pt x="4" y="17"/>
                    <a:pt x="5" y="16"/>
                    <a:pt x="6" y="15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5" y="12"/>
                    <a:pt x="5" y="11"/>
                    <a:pt x="6" y="11"/>
                  </a:cubicBezTo>
                  <a:cubicBezTo>
                    <a:pt x="6" y="9"/>
                    <a:pt x="5" y="7"/>
                    <a:pt x="5" y="5"/>
                  </a:cubicBezTo>
                  <a:cubicBezTo>
                    <a:pt x="5" y="5"/>
                    <a:pt x="4" y="5"/>
                    <a:pt x="3" y="5"/>
                  </a:cubicBezTo>
                  <a:cubicBezTo>
                    <a:pt x="0" y="5"/>
                    <a:pt x="0" y="2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10"/>
                    <a:pt x="1" y="18"/>
                    <a:pt x="1" y="26"/>
                  </a:cubicBezTo>
                  <a:cubicBezTo>
                    <a:pt x="1" y="27"/>
                    <a:pt x="1" y="28"/>
                    <a:pt x="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8" name="Freeform 4316"/>
            <p:cNvSpPr/>
            <p:nvPr/>
          </p:nvSpPr>
          <p:spPr bwMode="auto">
            <a:xfrm>
              <a:off x="7820321" y="10090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19" name="Freeform 4317"/>
            <p:cNvSpPr/>
            <p:nvPr/>
          </p:nvSpPr>
          <p:spPr bwMode="auto">
            <a:xfrm>
              <a:off x="7822317" y="10569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0" name="Freeform 4318"/>
            <p:cNvSpPr/>
            <p:nvPr/>
          </p:nvSpPr>
          <p:spPr bwMode="auto">
            <a:xfrm>
              <a:off x="8024895" y="1017027"/>
              <a:ext cx="8981" cy="48898"/>
            </a:xfrm>
            <a:custGeom>
              <a:avLst/>
              <a:gdLst>
                <a:gd name="T0" fmla="*/ 2 w 5"/>
                <a:gd name="T1" fmla="*/ 3 h 28"/>
                <a:gd name="T2" fmla="*/ 0 w 5"/>
                <a:gd name="T3" fmla="*/ 3 h 28"/>
                <a:gd name="T4" fmla="*/ 0 w 5"/>
                <a:gd name="T5" fmla="*/ 22 h 28"/>
                <a:gd name="T6" fmla="*/ 1 w 5"/>
                <a:gd name="T7" fmla="*/ 22 h 28"/>
                <a:gd name="T8" fmla="*/ 2 w 5"/>
                <a:gd name="T9" fmla="*/ 27 h 28"/>
                <a:gd name="T10" fmla="*/ 5 w 5"/>
                <a:gd name="T11" fmla="*/ 25 h 28"/>
                <a:gd name="T12" fmla="*/ 5 w 5"/>
                <a:gd name="T13" fmla="*/ 1 h 28"/>
                <a:gd name="T14" fmla="*/ 5 w 5"/>
                <a:gd name="T15" fmla="*/ 0 h 28"/>
                <a:gd name="T16" fmla="*/ 2 w 5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8">
                  <a:moveTo>
                    <a:pt x="2" y="3"/>
                  </a:moveTo>
                  <a:cubicBezTo>
                    <a:pt x="2" y="3"/>
                    <a:pt x="1" y="3"/>
                    <a:pt x="0" y="3"/>
                  </a:cubicBezTo>
                  <a:cubicBezTo>
                    <a:pt x="0" y="9"/>
                    <a:pt x="0" y="16"/>
                    <a:pt x="0" y="22"/>
                  </a:cubicBezTo>
                  <a:cubicBezTo>
                    <a:pt x="0" y="22"/>
                    <a:pt x="0" y="22"/>
                    <a:pt x="1" y="22"/>
                  </a:cubicBezTo>
                  <a:cubicBezTo>
                    <a:pt x="3" y="22"/>
                    <a:pt x="4" y="26"/>
                    <a:pt x="2" y="27"/>
                  </a:cubicBezTo>
                  <a:cubicBezTo>
                    <a:pt x="3" y="28"/>
                    <a:pt x="5" y="27"/>
                    <a:pt x="5" y="25"/>
                  </a:cubicBezTo>
                  <a:cubicBezTo>
                    <a:pt x="5" y="17"/>
                    <a:pt x="5" y="9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4" y="3"/>
                    <a:pt x="2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1" name="Freeform 4319"/>
            <p:cNvSpPr/>
            <p:nvPr/>
          </p:nvSpPr>
          <p:spPr bwMode="auto">
            <a:xfrm>
              <a:off x="7903149" y="96713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2" name="Freeform 4320"/>
            <p:cNvSpPr>
              <a:spLocks noEditPoints="1"/>
            </p:cNvSpPr>
            <p:nvPr/>
          </p:nvSpPr>
          <p:spPr bwMode="auto">
            <a:xfrm>
              <a:off x="7881194" y="927214"/>
              <a:ext cx="77838" cy="65863"/>
            </a:xfrm>
            <a:custGeom>
              <a:avLst/>
              <a:gdLst>
                <a:gd name="T0" fmla="*/ 22 w 45"/>
                <a:gd name="T1" fmla="*/ 38 h 38"/>
                <a:gd name="T2" fmla="*/ 22 w 45"/>
                <a:gd name="T3" fmla="*/ 38 h 38"/>
                <a:gd name="T4" fmla="*/ 23 w 45"/>
                <a:gd name="T5" fmla="*/ 38 h 38"/>
                <a:gd name="T6" fmla="*/ 23 w 45"/>
                <a:gd name="T7" fmla="*/ 38 h 38"/>
                <a:gd name="T8" fmla="*/ 23 w 45"/>
                <a:gd name="T9" fmla="*/ 38 h 38"/>
                <a:gd name="T10" fmla="*/ 44 w 45"/>
                <a:gd name="T11" fmla="*/ 21 h 38"/>
                <a:gd name="T12" fmla="*/ 28 w 45"/>
                <a:gd name="T13" fmla="*/ 3 h 38"/>
                <a:gd name="T14" fmla="*/ 22 w 45"/>
                <a:gd name="T15" fmla="*/ 38 h 38"/>
                <a:gd name="T16" fmla="*/ 10 w 45"/>
                <a:gd name="T17" fmla="*/ 24 h 38"/>
                <a:gd name="T18" fmla="*/ 13 w 45"/>
                <a:gd name="T19" fmla="*/ 21 h 38"/>
                <a:gd name="T20" fmla="*/ 13 w 45"/>
                <a:gd name="T21" fmla="*/ 18 h 38"/>
                <a:gd name="T22" fmla="*/ 13 w 45"/>
                <a:gd name="T23" fmla="*/ 17 h 38"/>
                <a:gd name="T24" fmla="*/ 13 w 45"/>
                <a:gd name="T25" fmla="*/ 17 h 38"/>
                <a:gd name="T26" fmla="*/ 26 w 45"/>
                <a:gd name="T27" fmla="*/ 8 h 38"/>
                <a:gd name="T28" fmla="*/ 27 w 45"/>
                <a:gd name="T29" fmla="*/ 8 h 38"/>
                <a:gd name="T30" fmla="*/ 28 w 45"/>
                <a:gd name="T31" fmla="*/ 8 h 38"/>
                <a:gd name="T32" fmla="*/ 29 w 45"/>
                <a:gd name="T33" fmla="*/ 8 h 38"/>
                <a:gd name="T34" fmla="*/ 35 w 45"/>
                <a:gd name="T35" fmla="*/ 11 h 38"/>
                <a:gd name="T36" fmla="*/ 36 w 45"/>
                <a:gd name="T37" fmla="*/ 12 h 38"/>
                <a:gd name="T38" fmla="*/ 38 w 45"/>
                <a:gd name="T39" fmla="*/ 21 h 38"/>
                <a:gd name="T40" fmla="*/ 24 w 45"/>
                <a:gd name="T41" fmla="*/ 33 h 38"/>
                <a:gd name="T42" fmla="*/ 21 w 45"/>
                <a:gd name="T43" fmla="*/ 32 h 38"/>
                <a:gd name="T44" fmla="*/ 21 w 45"/>
                <a:gd name="T45" fmla="*/ 32 h 38"/>
                <a:gd name="T46" fmla="*/ 20 w 45"/>
                <a:gd name="T47" fmla="*/ 31 h 38"/>
                <a:gd name="T48" fmla="*/ 17 w 45"/>
                <a:gd name="T49" fmla="*/ 29 h 38"/>
                <a:gd name="T50" fmla="*/ 16 w 45"/>
                <a:gd name="T51" fmla="*/ 30 h 38"/>
                <a:gd name="T52" fmla="*/ 15 w 45"/>
                <a:gd name="T53" fmla="*/ 28 h 38"/>
                <a:gd name="T54" fmla="*/ 16 w 45"/>
                <a:gd name="T55" fmla="*/ 28 h 38"/>
                <a:gd name="T56" fmla="*/ 14 w 45"/>
                <a:gd name="T57" fmla="*/ 24 h 38"/>
                <a:gd name="T58" fmla="*/ 11 w 45"/>
                <a:gd name="T59" fmla="*/ 25 h 38"/>
                <a:gd name="T60" fmla="*/ 10 w 45"/>
                <a:gd name="T61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5" h="38"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33" y="38"/>
                    <a:pt x="42" y="31"/>
                    <a:pt x="44" y="21"/>
                  </a:cubicBezTo>
                  <a:cubicBezTo>
                    <a:pt x="45" y="11"/>
                    <a:pt x="38" y="4"/>
                    <a:pt x="28" y="3"/>
                  </a:cubicBezTo>
                  <a:cubicBezTo>
                    <a:pt x="5" y="0"/>
                    <a:pt x="0" y="33"/>
                    <a:pt x="22" y="38"/>
                  </a:cubicBezTo>
                  <a:close/>
                  <a:moveTo>
                    <a:pt x="10" y="24"/>
                  </a:moveTo>
                  <a:cubicBezTo>
                    <a:pt x="11" y="23"/>
                    <a:pt x="12" y="22"/>
                    <a:pt x="13" y="21"/>
                  </a:cubicBezTo>
                  <a:cubicBezTo>
                    <a:pt x="13" y="20"/>
                    <a:pt x="13" y="19"/>
                    <a:pt x="13" y="18"/>
                  </a:cubicBezTo>
                  <a:cubicBezTo>
                    <a:pt x="13" y="18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5" y="12"/>
                    <a:pt x="19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7"/>
                    <a:pt x="28" y="8"/>
                    <a:pt x="29" y="8"/>
                  </a:cubicBezTo>
                  <a:cubicBezTo>
                    <a:pt x="31" y="8"/>
                    <a:pt x="33" y="10"/>
                    <a:pt x="35" y="11"/>
                  </a:cubicBezTo>
                  <a:cubicBezTo>
                    <a:pt x="35" y="11"/>
                    <a:pt x="36" y="11"/>
                    <a:pt x="36" y="12"/>
                  </a:cubicBezTo>
                  <a:cubicBezTo>
                    <a:pt x="38" y="14"/>
                    <a:pt x="39" y="17"/>
                    <a:pt x="38" y="21"/>
                  </a:cubicBezTo>
                  <a:cubicBezTo>
                    <a:pt x="37" y="28"/>
                    <a:pt x="31" y="32"/>
                    <a:pt x="24" y="33"/>
                  </a:cubicBezTo>
                  <a:cubicBezTo>
                    <a:pt x="23" y="32"/>
                    <a:pt x="22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0" y="32"/>
                    <a:pt x="20" y="31"/>
                  </a:cubicBezTo>
                  <a:cubicBezTo>
                    <a:pt x="19" y="31"/>
                    <a:pt x="18" y="30"/>
                    <a:pt x="17" y="29"/>
                  </a:cubicBezTo>
                  <a:cubicBezTo>
                    <a:pt x="17" y="29"/>
                    <a:pt x="16" y="29"/>
                    <a:pt x="16" y="30"/>
                  </a:cubicBezTo>
                  <a:cubicBezTo>
                    <a:pt x="15" y="30"/>
                    <a:pt x="15" y="29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7"/>
                    <a:pt x="14" y="26"/>
                    <a:pt x="14" y="24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0" y="25"/>
                    <a:pt x="10" y="25"/>
                    <a:pt x="10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3" name="Freeform 4321"/>
            <p:cNvSpPr/>
            <p:nvPr/>
          </p:nvSpPr>
          <p:spPr bwMode="auto">
            <a:xfrm>
              <a:off x="7818325" y="1005052"/>
              <a:ext cx="215551" cy="17963"/>
            </a:xfrm>
            <a:custGeom>
              <a:avLst/>
              <a:gdLst>
                <a:gd name="T0" fmla="*/ 3 w 124"/>
                <a:gd name="T1" fmla="*/ 7 h 10"/>
                <a:gd name="T2" fmla="*/ 5 w 124"/>
                <a:gd name="T3" fmla="*/ 7 h 10"/>
                <a:gd name="T4" fmla="*/ 12 w 124"/>
                <a:gd name="T5" fmla="*/ 7 h 10"/>
                <a:gd name="T6" fmla="*/ 14 w 124"/>
                <a:gd name="T7" fmla="*/ 5 h 10"/>
                <a:gd name="T8" fmla="*/ 15 w 124"/>
                <a:gd name="T9" fmla="*/ 6 h 10"/>
                <a:gd name="T10" fmla="*/ 15 w 124"/>
                <a:gd name="T11" fmla="*/ 7 h 10"/>
                <a:gd name="T12" fmla="*/ 22 w 124"/>
                <a:gd name="T13" fmla="*/ 6 h 10"/>
                <a:gd name="T14" fmla="*/ 23 w 124"/>
                <a:gd name="T15" fmla="*/ 6 h 10"/>
                <a:gd name="T16" fmla="*/ 24 w 124"/>
                <a:gd name="T17" fmla="*/ 6 h 10"/>
                <a:gd name="T18" fmla="*/ 31 w 124"/>
                <a:gd name="T19" fmla="*/ 6 h 10"/>
                <a:gd name="T20" fmla="*/ 32 w 124"/>
                <a:gd name="T21" fmla="*/ 6 h 10"/>
                <a:gd name="T22" fmla="*/ 33 w 124"/>
                <a:gd name="T23" fmla="*/ 6 h 10"/>
                <a:gd name="T24" fmla="*/ 39 w 124"/>
                <a:gd name="T25" fmla="*/ 6 h 10"/>
                <a:gd name="T26" fmla="*/ 39 w 124"/>
                <a:gd name="T27" fmla="*/ 6 h 10"/>
                <a:gd name="T28" fmla="*/ 40 w 124"/>
                <a:gd name="T29" fmla="*/ 6 h 10"/>
                <a:gd name="T30" fmla="*/ 45 w 124"/>
                <a:gd name="T31" fmla="*/ 6 h 10"/>
                <a:gd name="T32" fmla="*/ 46 w 124"/>
                <a:gd name="T33" fmla="*/ 6 h 10"/>
                <a:gd name="T34" fmla="*/ 46 w 124"/>
                <a:gd name="T35" fmla="*/ 6 h 10"/>
                <a:gd name="T36" fmla="*/ 66 w 124"/>
                <a:gd name="T37" fmla="*/ 6 h 10"/>
                <a:gd name="T38" fmla="*/ 90 w 124"/>
                <a:gd name="T39" fmla="*/ 7 h 10"/>
                <a:gd name="T40" fmla="*/ 91 w 124"/>
                <a:gd name="T41" fmla="*/ 7 h 10"/>
                <a:gd name="T42" fmla="*/ 91 w 124"/>
                <a:gd name="T43" fmla="*/ 7 h 10"/>
                <a:gd name="T44" fmla="*/ 106 w 124"/>
                <a:gd name="T45" fmla="*/ 8 h 10"/>
                <a:gd name="T46" fmla="*/ 106 w 124"/>
                <a:gd name="T47" fmla="*/ 8 h 10"/>
                <a:gd name="T48" fmla="*/ 107 w 124"/>
                <a:gd name="T49" fmla="*/ 8 h 10"/>
                <a:gd name="T50" fmla="*/ 117 w 124"/>
                <a:gd name="T51" fmla="*/ 9 h 10"/>
                <a:gd name="T52" fmla="*/ 118 w 124"/>
                <a:gd name="T53" fmla="*/ 10 h 10"/>
                <a:gd name="T54" fmla="*/ 119 w 124"/>
                <a:gd name="T55" fmla="*/ 10 h 10"/>
                <a:gd name="T56" fmla="*/ 121 w 124"/>
                <a:gd name="T57" fmla="*/ 10 h 10"/>
                <a:gd name="T58" fmla="*/ 124 w 124"/>
                <a:gd name="T59" fmla="*/ 7 h 10"/>
                <a:gd name="T60" fmla="*/ 123 w 124"/>
                <a:gd name="T61" fmla="*/ 5 h 10"/>
                <a:gd name="T62" fmla="*/ 72 w 124"/>
                <a:gd name="T63" fmla="*/ 1 h 10"/>
                <a:gd name="T64" fmla="*/ 3 w 124"/>
                <a:gd name="T65" fmla="*/ 1 h 10"/>
                <a:gd name="T66" fmla="*/ 1 w 124"/>
                <a:gd name="T67" fmla="*/ 2 h 10"/>
                <a:gd name="T68" fmla="*/ 1 w 124"/>
                <a:gd name="T69" fmla="*/ 2 h 10"/>
                <a:gd name="T70" fmla="*/ 1 w 124"/>
                <a:gd name="T71" fmla="*/ 2 h 10"/>
                <a:gd name="T72" fmla="*/ 3 w 124"/>
                <a:gd name="T7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4" h="10">
                  <a:moveTo>
                    <a:pt x="3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8" y="7"/>
                    <a:pt x="10" y="7"/>
                    <a:pt x="12" y="7"/>
                  </a:cubicBezTo>
                  <a:cubicBezTo>
                    <a:pt x="12" y="6"/>
                    <a:pt x="13" y="5"/>
                    <a:pt x="14" y="5"/>
                  </a:cubicBezTo>
                  <a:cubicBezTo>
                    <a:pt x="15" y="5"/>
                    <a:pt x="16" y="5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7" y="7"/>
                    <a:pt x="19" y="7"/>
                    <a:pt x="22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6" y="6"/>
                    <a:pt x="29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3" y="6"/>
                  </a:cubicBezTo>
                  <a:cubicBezTo>
                    <a:pt x="35" y="6"/>
                    <a:pt x="37" y="6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3" y="6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3" y="6"/>
                    <a:pt x="59" y="6"/>
                    <a:pt x="66" y="6"/>
                  </a:cubicBezTo>
                  <a:cubicBezTo>
                    <a:pt x="74" y="7"/>
                    <a:pt x="82" y="7"/>
                    <a:pt x="90" y="7"/>
                  </a:cubicBezTo>
                  <a:cubicBezTo>
                    <a:pt x="90" y="7"/>
                    <a:pt x="90" y="7"/>
                    <a:pt x="91" y="7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6" y="7"/>
                    <a:pt x="101" y="8"/>
                    <a:pt x="106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7" y="7"/>
                    <a:pt x="107" y="8"/>
                    <a:pt x="107" y="8"/>
                  </a:cubicBezTo>
                  <a:cubicBezTo>
                    <a:pt x="110" y="8"/>
                    <a:pt x="114" y="9"/>
                    <a:pt x="117" y="9"/>
                  </a:cubicBezTo>
                  <a:cubicBezTo>
                    <a:pt x="118" y="9"/>
                    <a:pt x="118" y="9"/>
                    <a:pt x="118" y="10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20" y="10"/>
                    <a:pt x="121" y="10"/>
                    <a:pt x="121" y="10"/>
                  </a:cubicBezTo>
                  <a:cubicBezTo>
                    <a:pt x="123" y="10"/>
                    <a:pt x="124" y="9"/>
                    <a:pt x="124" y="7"/>
                  </a:cubicBezTo>
                  <a:cubicBezTo>
                    <a:pt x="124" y="6"/>
                    <a:pt x="124" y="5"/>
                    <a:pt x="123" y="5"/>
                  </a:cubicBezTo>
                  <a:cubicBezTo>
                    <a:pt x="106" y="2"/>
                    <a:pt x="89" y="3"/>
                    <a:pt x="72" y="1"/>
                  </a:cubicBezTo>
                  <a:cubicBezTo>
                    <a:pt x="49" y="0"/>
                    <a:pt x="26" y="1"/>
                    <a:pt x="3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7"/>
                    <a:pt x="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4" name="Freeform 4322"/>
            <p:cNvSpPr/>
            <p:nvPr/>
          </p:nvSpPr>
          <p:spPr bwMode="auto">
            <a:xfrm>
              <a:off x="7820321" y="1049958"/>
              <a:ext cx="211560" cy="13971"/>
            </a:xfrm>
            <a:custGeom>
              <a:avLst/>
              <a:gdLst>
                <a:gd name="T0" fmla="*/ 119 w 122"/>
                <a:gd name="T1" fmla="*/ 3 h 8"/>
                <a:gd name="T2" fmla="*/ 118 w 122"/>
                <a:gd name="T3" fmla="*/ 3 h 8"/>
                <a:gd name="T4" fmla="*/ 98 w 122"/>
                <a:gd name="T5" fmla="*/ 3 h 8"/>
                <a:gd name="T6" fmla="*/ 97 w 122"/>
                <a:gd name="T7" fmla="*/ 4 h 8"/>
                <a:gd name="T8" fmla="*/ 96 w 122"/>
                <a:gd name="T9" fmla="*/ 3 h 8"/>
                <a:gd name="T10" fmla="*/ 90 w 122"/>
                <a:gd name="T11" fmla="*/ 3 h 8"/>
                <a:gd name="T12" fmla="*/ 90 w 122"/>
                <a:gd name="T13" fmla="*/ 3 h 8"/>
                <a:gd name="T14" fmla="*/ 89 w 122"/>
                <a:gd name="T15" fmla="*/ 3 h 8"/>
                <a:gd name="T16" fmla="*/ 76 w 122"/>
                <a:gd name="T17" fmla="*/ 2 h 8"/>
                <a:gd name="T18" fmla="*/ 75 w 122"/>
                <a:gd name="T19" fmla="*/ 4 h 8"/>
                <a:gd name="T20" fmla="*/ 74 w 122"/>
                <a:gd name="T21" fmla="*/ 3 h 8"/>
                <a:gd name="T22" fmla="*/ 74 w 122"/>
                <a:gd name="T23" fmla="*/ 2 h 8"/>
                <a:gd name="T24" fmla="*/ 66 w 122"/>
                <a:gd name="T25" fmla="*/ 2 h 8"/>
                <a:gd name="T26" fmla="*/ 65 w 122"/>
                <a:gd name="T27" fmla="*/ 3 h 8"/>
                <a:gd name="T28" fmla="*/ 64 w 122"/>
                <a:gd name="T29" fmla="*/ 2 h 8"/>
                <a:gd name="T30" fmla="*/ 64 w 122"/>
                <a:gd name="T31" fmla="*/ 2 h 8"/>
                <a:gd name="T32" fmla="*/ 60 w 122"/>
                <a:gd name="T33" fmla="*/ 1 h 8"/>
                <a:gd name="T34" fmla="*/ 59 w 122"/>
                <a:gd name="T35" fmla="*/ 2 h 8"/>
                <a:gd name="T36" fmla="*/ 58 w 122"/>
                <a:gd name="T37" fmla="*/ 1 h 8"/>
                <a:gd name="T38" fmla="*/ 53 w 122"/>
                <a:gd name="T39" fmla="*/ 1 h 8"/>
                <a:gd name="T40" fmla="*/ 52 w 122"/>
                <a:gd name="T41" fmla="*/ 2 h 8"/>
                <a:gd name="T42" fmla="*/ 51 w 122"/>
                <a:gd name="T43" fmla="*/ 1 h 8"/>
                <a:gd name="T44" fmla="*/ 43 w 122"/>
                <a:gd name="T45" fmla="*/ 1 h 8"/>
                <a:gd name="T46" fmla="*/ 41 w 122"/>
                <a:gd name="T47" fmla="*/ 2 h 8"/>
                <a:gd name="T48" fmla="*/ 40 w 122"/>
                <a:gd name="T49" fmla="*/ 1 h 8"/>
                <a:gd name="T50" fmla="*/ 40 w 122"/>
                <a:gd name="T51" fmla="*/ 1 h 8"/>
                <a:gd name="T52" fmla="*/ 36 w 122"/>
                <a:gd name="T53" fmla="*/ 0 h 8"/>
                <a:gd name="T54" fmla="*/ 36 w 122"/>
                <a:gd name="T55" fmla="*/ 1 h 8"/>
                <a:gd name="T56" fmla="*/ 35 w 122"/>
                <a:gd name="T57" fmla="*/ 0 h 8"/>
                <a:gd name="T58" fmla="*/ 30 w 122"/>
                <a:gd name="T59" fmla="*/ 0 h 8"/>
                <a:gd name="T60" fmla="*/ 29 w 122"/>
                <a:gd name="T61" fmla="*/ 1 h 8"/>
                <a:gd name="T62" fmla="*/ 28 w 122"/>
                <a:gd name="T63" fmla="*/ 0 h 8"/>
                <a:gd name="T64" fmla="*/ 24 w 122"/>
                <a:gd name="T65" fmla="*/ 0 h 8"/>
                <a:gd name="T66" fmla="*/ 24 w 122"/>
                <a:gd name="T67" fmla="*/ 0 h 8"/>
                <a:gd name="T68" fmla="*/ 15 w 122"/>
                <a:gd name="T69" fmla="*/ 0 h 8"/>
                <a:gd name="T70" fmla="*/ 13 w 122"/>
                <a:gd name="T71" fmla="*/ 1 h 8"/>
                <a:gd name="T72" fmla="*/ 12 w 122"/>
                <a:gd name="T73" fmla="*/ 0 h 8"/>
                <a:gd name="T74" fmla="*/ 12 w 122"/>
                <a:gd name="T75" fmla="*/ 0 h 8"/>
                <a:gd name="T76" fmla="*/ 6 w 122"/>
                <a:gd name="T77" fmla="*/ 0 h 8"/>
                <a:gd name="T78" fmla="*/ 5 w 122"/>
                <a:gd name="T79" fmla="*/ 0 h 8"/>
                <a:gd name="T80" fmla="*/ 4 w 122"/>
                <a:gd name="T81" fmla="*/ 0 h 8"/>
                <a:gd name="T82" fmla="*/ 3 w 122"/>
                <a:gd name="T83" fmla="*/ 0 h 8"/>
                <a:gd name="T84" fmla="*/ 1 w 122"/>
                <a:gd name="T85" fmla="*/ 4 h 8"/>
                <a:gd name="T86" fmla="*/ 1 w 122"/>
                <a:gd name="T87" fmla="*/ 4 h 8"/>
                <a:gd name="T88" fmla="*/ 1 w 122"/>
                <a:gd name="T89" fmla="*/ 4 h 8"/>
                <a:gd name="T90" fmla="*/ 3 w 122"/>
                <a:gd name="T91" fmla="*/ 5 h 8"/>
                <a:gd name="T92" fmla="*/ 119 w 122"/>
                <a:gd name="T93" fmla="*/ 8 h 8"/>
                <a:gd name="T94" fmla="*/ 120 w 122"/>
                <a:gd name="T95" fmla="*/ 8 h 8"/>
                <a:gd name="T96" fmla="*/ 119 w 122"/>
                <a:gd name="T9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2" h="8">
                  <a:moveTo>
                    <a:pt x="119" y="3"/>
                  </a:moveTo>
                  <a:cubicBezTo>
                    <a:pt x="118" y="3"/>
                    <a:pt x="118" y="3"/>
                    <a:pt x="118" y="3"/>
                  </a:cubicBezTo>
                  <a:cubicBezTo>
                    <a:pt x="111" y="3"/>
                    <a:pt x="105" y="3"/>
                    <a:pt x="98" y="3"/>
                  </a:cubicBezTo>
                  <a:cubicBezTo>
                    <a:pt x="98" y="3"/>
                    <a:pt x="97" y="3"/>
                    <a:pt x="97" y="4"/>
                  </a:cubicBezTo>
                  <a:cubicBezTo>
                    <a:pt x="97" y="4"/>
                    <a:pt x="96" y="3"/>
                    <a:pt x="96" y="3"/>
                  </a:cubicBezTo>
                  <a:cubicBezTo>
                    <a:pt x="94" y="3"/>
                    <a:pt x="92" y="3"/>
                    <a:pt x="90" y="3"/>
                  </a:cubicBezTo>
                  <a:cubicBezTo>
                    <a:pt x="90" y="3"/>
                    <a:pt x="90" y="3"/>
                    <a:pt x="90" y="3"/>
                  </a:cubicBezTo>
                  <a:cubicBezTo>
                    <a:pt x="90" y="3"/>
                    <a:pt x="90" y="3"/>
                    <a:pt x="89" y="3"/>
                  </a:cubicBezTo>
                  <a:cubicBezTo>
                    <a:pt x="85" y="2"/>
                    <a:pt x="81" y="2"/>
                    <a:pt x="76" y="2"/>
                  </a:cubicBezTo>
                  <a:cubicBezTo>
                    <a:pt x="76" y="3"/>
                    <a:pt x="75" y="3"/>
                    <a:pt x="75" y="4"/>
                  </a:cubicBezTo>
                  <a:cubicBezTo>
                    <a:pt x="74" y="4"/>
                    <a:pt x="73" y="3"/>
                    <a:pt x="74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2" y="2"/>
                    <a:pt x="69" y="2"/>
                    <a:pt x="66" y="2"/>
                  </a:cubicBezTo>
                  <a:cubicBezTo>
                    <a:pt x="66" y="2"/>
                    <a:pt x="65" y="2"/>
                    <a:pt x="65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3" y="2"/>
                    <a:pt x="61" y="1"/>
                    <a:pt x="60" y="1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8" y="1"/>
                  </a:cubicBezTo>
                  <a:cubicBezTo>
                    <a:pt x="56" y="1"/>
                    <a:pt x="55" y="1"/>
                    <a:pt x="53" y="1"/>
                  </a:cubicBezTo>
                  <a:cubicBezTo>
                    <a:pt x="53" y="1"/>
                    <a:pt x="52" y="2"/>
                    <a:pt x="52" y="2"/>
                  </a:cubicBezTo>
                  <a:cubicBezTo>
                    <a:pt x="51" y="2"/>
                    <a:pt x="51" y="2"/>
                    <a:pt x="51" y="1"/>
                  </a:cubicBezTo>
                  <a:cubicBezTo>
                    <a:pt x="48" y="1"/>
                    <a:pt x="46" y="1"/>
                    <a:pt x="43" y="1"/>
                  </a:cubicBezTo>
                  <a:cubicBezTo>
                    <a:pt x="42" y="1"/>
                    <a:pt x="41" y="2"/>
                    <a:pt x="41" y="2"/>
                  </a:cubicBezTo>
                  <a:cubicBezTo>
                    <a:pt x="40" y="2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7" y="1"/>
                    <a:pt x="36" y="0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0"/>
                  </a:cubicBezTo>
                  <a:cubicBezTo>
                    <a:pt x="33" y="0"/>
                    <a:pt x="31" y="0"/>
                    <a:pt x="30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7" y="0"/>
                    <a:pt x="25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0"/>
                    <a:pt x="15" y="0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8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0" y="0"/>
                    <a:pt x="0" y="2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1" y="5"/>
                    <a:pt x="80" y="8"/>
                    <a:pt x="119" y="8"/>
                  </a:cubicBezTo>
                  <a:cubicBezTo>
                    <a:pt x="119" y="8"/>
                    <a:pt x="119" y="8"/>
                    <a:pt x="120" y="8"/>
                  </a:cubicBezTo>
                  <a:cubicBezTo>
                    <a:pt x="122" y="7"/>
                    <a:pt x="121" y="3"/>
                    <a:pt x="11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5" name="Freeform 4323"/>
            <p:cNvSpPr>
              <a:spLocks noEditPoints="1"/>
            </p:cNvSpPr>
            <p:nvPr/>
          </p:nvSpPr>
          <p:spPr bwMode="auto">
            <a:xfrm>
              <a:off x="7891174" y="1079896"/>
              <a:ext cx="55884" cy="53888"/>
            </a:xfrm>
            <a:custGeom>
              <a:avLst/>
              <a:gdLst>
                <a:gd name="T0" fmla="*/ 14 w 32"/>
                <a:gd name="T1" fmla="*/ 1 h 31"/>
                <a:gd name="T2" fmla="*/ 14 w 32"/>
                <a:gd name="T3" fmla="*/ 1 h 31"/>
                <a:gd name="T4" fmla="*/ 1 w 32"/>
                <a:gd name="T5" fmla="*/ 16 h 31"/>
                <a:gd name="T6" fmla="*/ 19 w 32"/>
                <a:gd name="T7" fmla="*/ 29 h 31"/>
                <a:gd name="T8" fmla="*/ 31 w 32"/>
                <a:gd name="T9" fmla="*/ 13 h 31"/>
                <a:gd name="T10" fmla="*/ 14 w 32"/>
                <a:gd name="T11" fmla="*/ 1 h 31"/>
                <a:gd name="T12" fmla="*/ 21 w 32"/>
                <a:gd name="T13" fmla="*/ 23 h 31"/>
                <a:gd name="T14" fmla="*/ 21 w 32"/>
                <a:gd name="T15" fmla="*/ 24 h 31"/>
                <a:gd name="T16" fmla="*/ 20 w 32"/>
                <a:gd name="T17" fmla="*/ 24 h 31"/>
                <a:gd name="T18" fmla="*/ 18 w 32"/>
                <a:gd name="T19" fmla="*/ 24 h 31"/>
                <a:gd name="T20" fmla="*/ 6 w 32"/>
                <a:gd name="T21" fmla="*/ 16 h 31"/>
                <a:gd name="T22" fmla="*/ 6 w 32"/>
                <a:gd name="T23" fmla="*/ 15 h 31"/>
                <a:gd name="T24" fmla="*/ 6 w 32"/>
                <a:gd name="T25" fmla="*/ 15 h 31"/>
                <a:gd name="T26" fmla="*/ 7 w 32"/>
                <a:gd name="T27" fmla="*/ 9 h 31"/>
                <a:gd name="T28" fmla="*/ 8 w 32"/>
                <a:gd name="T29" fmla="*/ 9 h 31"/>
                <a:gd name="T30" fmla="*/ 8 w 32"/>
                <a:gd name="T31" fmla="*/ 9 h 31"/>
                <a:gd name="T32" fmla="*/ 12 w 32"/>
                <a:gd name="T33" fmla="*/ 7 h 31"/>
                <a:gd name="T34" fmla="*/ 18 w 32"/>
                <a:gd name="T35" fmla="*/ 4 h 31"/>
                <a:gd name="T36" fmla="*/ 19 w 32"/>
                <a:gd name="T37" fmla="*/ 5 h 31"/>
                <a:gd name="T38" fmla="*/ 17 w 32"/>
                <a:gd name="T39" fmla="*/ 6 h 31"/>
                <a:gd name="T40" fmla="*/ 21 w 32"/>
                <a:gd name="T41" fmla="*/ 2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5"/>
                    <a:pt x="10" y="31"/>
                    <a:pt x="19" y="29"/>
                  </a:cubicBezTo>
                  <a:cubicBezTo>
                    <a:pt x="27" y="28"/>
                    <a:pt x="32" y="21"/>
                    <a:pt x="31" y="13"/>
                  </a:cubicBezTo>
                  <a:cubicBezTo>
                    <a:pt x="30" y="5"/>
                    <a:pt x="22" y="0"/>
                    <a:pt x="14" y="1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3" y="25"/>
                    <a:pt x="7" y="22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3"/>
                    <a:pt x="6" y="11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6"/>
                    <a:pt x="16" y="5"/>
                    <a:pt x="18" y="4"/>
                  </a:cubicBezTo>
                  <a:cubicBezTo>
                    <a:pt x="19" y="3"/>
                    <a:pt x="19" y="4"/>
                    <a:pt x="19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26" y="7"/>
                    <a:pt x="29" y="19"/>
                    <a:pt x="21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6" name="Freeform 4324"/>
            <p:cNvSpPr/>
            <p:nvPr/>
          </p:nvSpPr>
          <p:spPr bwMode="auto">
            <a:xfrm>
              <a:off x="7898159" y="939189"/>
              <a:ext cx="46902" cy="42911"/>
            </a:xfrm>
            <a:custGeom>
              <a:avLst/>
              <a:gdLst>
                <a:gd name="T0" fmla="*/ 20 w 27"/>
                <a:gd name="T1" fmla="*/ 8 h 25"/>
                <a:gd name="T2" fmla="*/ 6 w 27"/>
                <a:gd name="T3" fmla="*/ 21 h 25"/>
                <a:gd name="T4" fmla="*/ 5 w 27"/>
                <a:gd name="T5" fmla="*/ 21 h 25"/>
                <a:gd name="T6" fmla="*/ 6 w 27"/>
                <a:gd name="T7" fmla="*/ 23 h 25"/>
                <a:gd name="T8" fmla="*/ 7 w 27"/>
                <a:gd name="T9" fmla="*/ 22 h 25"/>
                <a:gd name="T10" fmla="*/ 21 w 27"/>
                <a:gd name="T11" fmla="*/ 14 h 25"/>
                <a:gd name="T12" fmla="*/ 10 w 27"/>
                <a:gd name="T13" fmla="*/ 24 h 25"/>
                <a:gd name="T14" fmla="*/ 10 w 27"/>
                <a:gd name="T15" fmla="*/ 24 h 25"/>
                <a:gd name="T16" fmla="*/ 11 w 27"/>
                <a:gd name="T17" fmla="*/ 25 h 25"/>
                <a:gd name="T18" fmla="*/ 11 w 27"/>
                <a:gd name="T19" fmla="*/ 25 h 25"/>
                <a:gd name="T20" fmla="*/ 24 w 27"/>
                <a:gd name="T21" fmla="*/ 18 h 25"/>
                <a:gd name="T22" fmla="*/ 19 w 27"/>
                <a:gd name="T23" fmla="*/ 21 h 25"/>
                <a:gd name="T24" fmla="*/ 20 w 27"/>
                <a:gd name="T25" fmla="*/ 22 h 25"/>
                <a:gd name="T26" fmla="*/ 26 w 27"/>
                <a:gd name="T27" fmla="*/ 16 h 25"/>
                <a:gd name="T28" fmla="*/ 25 w 27"/>
                <a:gd name="T29" fmla="*/ 15 h 25"/>
                <a:gd name="T30" fmla="*/ 14 w 27"/>
                <a:gd name="T31" fmla="*/ 22 h 25"/>
                <a:gd name="T32" fmla="*/ 25 w 27"/>
                <a:gd name="T33" fmla="*/ 12 h 25"/>
                <a:gd name="T34" fmla="*/ 25 w 27"/>
                <a:gd name="T35" fmla="*/ 11 h 25"/>
                <a:gd name="T36" fmla="*/ 9 w 27"/>
                <a:gd name="T37" fmla="*/ 20 h 25"/>
                <a:gd name="T38" fmla="*/ 25 w 27"/>
                <a:gd name="T39" fmla="*/ 5 h 25"/>
                <a:gd name="T40" fmla="*/ 26 w 27"/>
                <a:gd name="T41" fmla="*/ 5 h 25"/>
                <a:gd name="T42" fmla="*/ 25 w 27"/>
                <a:gd name="T43" fmla="*/ 4 h 25"/>
                <a:gd name="T44" fmla="*/ 25 w 27"/>
                <a:gd name="T45" fmla="*/ 4 h 25"/>
                <a:gd name="T46" fmla="*/ 4 w 27"/>
                <a:gd name="T47" fmla="*/ 16 h 25"/>
                <a:gd name="T48" fmla="*/ 3 w 27"/>
                <a:gd name="T49" fmla="*/ 16 h 25"/>
                <a:gd name="T50" fmla="*/ 3 w 27"/>
                <a:gd name="T51" fmla="*/ 16 h 25"/>
                <a:gd name="T52" fmla="*/ 19 w 27"/>
                <a:gd name="T53" fmla="*/ 1 h 25"/>
                <a:gd name="T54" fmla="*/ 19 w 27"/>
                <a:gd name="T55" fmla="*/ 1 h 25"/>
                <a:gd name="T56" fmla="*/ 18 w 27"/>
                <a:gd name="T57" fmla="*/ 1 h 25"/>
                <a:gd name="T58" fmla="*/ 17 w 27"/>
                <a:gd name="T59" fmla="*/ 1 h 25"/>
                <a:gd name="T60" fmla="*/ 3 w 27"/>
                <a:gd name="T61" fmla="*/ 10 h 25"/>
                <a:gd name="T62" fmla="*/ 3 w 27"/>
                <a:gd name="T63" fmla="*/ 10 h 25"/>
                <a:gd name="T64" fmla="*/ 3 w 27"/>
                <a:gd name="T65" fmla="*/ 11 h 25"/>
                <a:gd name="T66" fmla="*/ 4 w 27"/>
                <a:gd name="T67" fmla="*/ 11 h 25"/>
                <a:gd name="T68" fmla="*/ 16 w 27"/>
                <a:gd name="T69" fmla="*/ 3 h 25"/>
                <a:gd name="T70" fmla="*/ 3 w 27"/>
                <a:gd name="T71" fmla="*/ 14 h 25"/>
                <a:gd name="T72" fmla="*/ 0 w 27"/>
                <a:gd name="T73" fmla="*/ 17 h 25"/>
                <a:gd name="T74" fmla="*/ 1 w 27"/>
                <a:gd name="T75" fmla="*/ 18 h 25"/>
                <a:gd name="T76" fmla="*/ 4 w 27"/>
                <a:gd name="T77" fmla="*/ 17 h 25"/>
                <a:gd name="T78" fmla="*/ 20 w 27"/>
                <a:gd name="T7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7" h="25">
                  <a:moveTo>
                    <a:pt x="20" y="8"/>
                  </a:moveTo>
                  <a:cubicBezTo>
                    <a:pt x="15" y="12"/>
                    <a:pt x="11" y="16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2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12" y="20"/>
                    <a:pt x="16" y="17"/>
                    <a:pt x="21" y="14"/>
                  </a:cubicBezTo>
                  <a:cubicBezTo>
                    <a:pt x="17" y="17"/>
                    <a:pt x="13" y="20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6" y="23"/>
                    <a:pt x="20" y="20"/>
                    <a:pt x="24" y="18"/>
                  </a:cubicBezTo>
                  <a:cubicBezTo>
                    <a:pt x="23" y="19"/>
                    <a:pt x="21" y="20"/>
                    <a:pt x="19" y="21"/>
                  </a:cubicBezTo>
                  <a:cubicBezTo>
                    <a:pt x="19" y="22"/>
                    <a:pt x="19" y="23"/>
                    <a:pt x="20" y="22"/>
                  </a:cubicBezTo>
                  <a:cubicBezTo>
                    <a:pt x="23" y="21"/>
                    <a:pt x="25" y="19"/>
                    <a:pt x="26" y="16"/>
                  </a:cubicBezTo>
                  <a:cubicBezTo>
                    <a:pt x="27" y="16"/>
                    <a:pt x="26" y="15"/>
                    <a:pt x="25" y="15"/>
                  </a:cubicBezTo>
                  <a:cubicBezTo>
                    <a:pt x="21" y="17"/>
                    <a:pt x="18" y="20"/>
                    <a:pt x="14" y="22"/>
                  </a:cubicBezTo>
                  <a:cubicBezTo>
                    <a:pt x="17" y="18"/>
                    <a:pt x="22" y="15"/>
                    <a:pt x="25" y="12"/>
                  </a:cubicBezTo>
                  <a:cubicBezTo>
                    <a:pt x="26" y="12"/>
                    <a:pt x="25" y="11"/>
                    <a:pt x="25" y="11"/>
                  </a:cubicBezTo>
                  <a:cubicBezTo>
                    <a:pt x="19" y="13"/>
                    <a:pt x="14" y="17"/>
                    <a:pt x="9" y="20"/>
                  </a:cubicBezTo>
                  <a:cubicBezTo>
                    <a:pt x="14" y="15"/>
                    <a:pt x="20" y="10"/>
                    <a:pt x="25" y="5"/>
                  </a:cubicBezTo>
                  <a:cubicBezTo>
                    <a:pt x="25" y="5"/>
                    <a:pt x="26" y="5"/>
                    <a:pt x="26" y="5"/>
                  </a:cubicBezTo>
                  <a:cubicBezTo>
                    <a:pt x="26" y="4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7" y="7"/>
                    <a:pt x="11" y="13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8" y="11"/>
                    <a:pt x="15" y="8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8" y="1"/>
                    <a:pt x="18" y="0"/>
                    <a:pt x="18" y="1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3" y="4"/>
                    <a:pt x="8" y="7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8" y="9"/>
                    <a:pt x="12" y="6"/>
                    <a:pt x="16" y="3"/>
                  </a:cubicBezTo>
                  <a:cubicBezTo>
                    <a:pt x="13" y="8"/>
                    <a:pt x="7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8"/>
                    <a:pt x="0" y="18"/>
                    <a:pt x="1" y="18"/>
                  </a:cubicBezTo>
                  <a:cubicBezTo>
                    <a:pt x="2" y="18"/>
                    <a:pt x="3" y="18"/>
                    <a:pt x="4" y="17"/>
                  </a:cubicBezTo>
                  <a:cubicBezTo>
                    <a:pt x="10" y="15"/>
                    <a:pt x="15" y="11"/>
                    <a:pt x="2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7" name="Freeform 4325"/>
            <p:cNvSpPr/>
            <p:nvPr/>
          </p:nvSpPr>
          <p:spPr bwMode="auto">
            <a:xfrm>
              <a:off x="7823315" y="1010041"/>
              <a:ext cx="201580" cy="46902"/>
            </a:xfrm>
            <a:custGeom>
              <a:avLst/>
              <a:gdLst>
                <a:gd name="T0" fmla="*/ 25 w 116"/>
                <a:gd name="T1" fmla="*/ 7 h 27"/>
                <a:gd name="T2" fmla="*/ 10 w 116"/>
                <a:gd name="T3" fmla="*/ 23 h 27"/>
                <a:gd name="T4" fmla="*/ 26 w 116"/>
                <a:gd name="T5" fmla="*/ 13 h 27"/>
                <a:gd name="T6" fmla="*/ 21 w 116"/>
                <a:gd name="T7" fmla="*/ 22 h 27"/>
                <a:gd name="T8" fmla="*/ 22 w 116"/>
                <a:gd name="T9" fmla="*/ 23 h 27"/>
                <a:gd name="T10" fmla="*/ 32 w 116"/>
                <a:gd name="T11" fmla="*/ 13 h 27"/>
                <a:gd name="T12" fmla="*/ 27 w 116"/>
                <a:gd name="T13" fmla="*/ 24 h 27"/>
                <a:gd name="T14" fmla="*/ 41 w 116"/>
                <a:gd name="T15" fmla="*/ 12 h 27"/>
                <a:gd name="T16" fmla="*/ 34 w 116"/>
                <a:gd name="T17" fmla="*/ 24 h 27"/>
                <a:gd name="T18" fmla="*/ 54 w 116"/>
                <a:gd name="T19" fmla="*/ 6 h 27"/>
                <a:gd name="T20" fmla="*/ 38 w 116"/>
                <a:gd name="T21" fmla="*/ 24 h 27"/>
                <a:gd name="T22" fmla="*/ 55 w 116"/>
                <a:gd name="T23" fmla="*/ 13 h 27"/>
                <a:gd name="T24" fmla="*/ 49 w 116"/>
                <a:gd name="T25" fmla="*/ 24 h 27"/>
                <a:gd name="T26" fmla="*/ 51 w 116"/>
                <a:gd name="T27" fmla="*/ 24 h 27"/>
                <a:gd name="T28" fmla="*/ 56 w 116"/>
                <a:gd name="T29" fmla="*/ 24 h 27"/>
                <a:gd name="T30" fmla="*/ 58 w 116"/>
                <a:gd name="T31" fmla="*/ 24 h 27"/>
                <a:gd name="T32" fmla="*/ 73 w 116"/>
                <a:gd name="T33" fmla="*/ 14 h 27"/>
                <a:gd name="T34" fmla="*/ 63 w 116"/>
                <a:gd name="T35" fmla="*/ 26 h 27"/>
                <a:gd name="T36" fmla="*/ 86 w 116"/>
                <a:gd name="T37" fmla="*/ 6 h 27"/>
                <a:gd name="T38" fmla="*/ 72 w 116"/>
                <a:gd name="T39" fmla="*/ 26 h 27"/>
                <a:gd name="T40" fmla="*/ 88 w 116"/>
                <a:gd name="T41" fmla="*/ 12 h 27"/>
                <a:gd name="T42" fmla="*/ 82 w 116"/>
                <a:gd name="T43" fmla="*/ 24 h 27"/>
                <a:gd name="T44" fmla="*/ 100 w 116"/>
                <a:gd name="T45" fmla="*/ 9 h 27"/>
                <a:gd name="T46" fmla="*/ 87 w 116"/>
                <a:gd name="T47" fmla="*/ 26 h 27"/>
                <a:gd name="T48" fmla="*/ 102 w 116"/>
                <a:gd name="T49" fmla="*/ 13 h 27"/>
                <a:gd name="T50" fmla="*/ 94 w 116"/>
                <a:gd name="T51" fmla="*/ 26 h 27"/>
                <a:gd name="T52" fmla="*/ 96 w 116"/>
                <a:gd name="T53" fmla="*/ 26 h 27"/>
                <a:gd name="T54" fmla="*/ 103 w 116"/>
                <a:gd name="T55" fmla="*/ 25 h 27"/>
                <a:gd name="T56" fmla="*/ 109 w 116"/>
                <a:gd name="T57" fmla="*/ 25 h 27"/>
                <a:gd name="T58" fmla="*/ 115 w 116"/>
                <a:gd name="T59" fmla="*/ 24 h 27"/>
                <a:gd name="T60" fmla="*/ 115 w 116"/>
                <a:gd name="T61" fmla="*/ 15 h 27"/>
                <a:gd name="T62" fmla="*/ 115 w 116"/>
                <a:gd name="T63" fmla="*/ 7 h 27"/>
                <a:gd name="T64" fmla="*/ 114 w 116"/>
                <a:gd name="T65" fmla="*/ 6 h 27"/>
                <a:gd name="T66" fmla="*/ 108 w 116"/>
                <a:gd name="T67" fmla="*/ 7 h 27"/>
                <a:gd name="T68" fmla="*/ 104 w 116"/>
                <a:gd name="T69" fmla="*/ 6 h 27"/>
                <a:gd name="T70" fmla="*/ 103 w 116"/>
                <a:gd name="T71" fmla="*/ 5 h 27"/>
                <a:gd name="T72" fmla="*/ 96 w 116"/>
                <a:gd name="T73" fmla="*/ 6 h 27"/>
                <a:gd name="T74" fmla="*/ 82 w 116"/>
                <a:gd name="T75" fmla="*/ 16 h 27"/>
                <a:gd name="T76" fmla="*/ 88 w 116"/>
                <a:gd name="T77" fmla="*/ 4 h 27"/>
                <a:gd name="T78" fmla="*/ 81 w 116"/>
                <a:gd name="T79" fmla="*/ 6 h 27"/>
                <a:gd name="T80" fmla="*/ 64 w 116"/>
                <a:gd name="T81" fmla="*/ 17 h 27"/>
                <a:gd name="T82" fmla="*/ 57 w 116"/>
                <a:gd name="T83" fmla="*/ 17 h 27"/>
                <a:gd name="T84" fmla="*/ 64 w 116"/>
                <a:gd name="T85" fmla="*/ 5 h 27"/>
                <a:gd name="T86" fmla="*/ 56 w 116"/>
                <a:gd name="T87" fmla="*/ 5 h 27"/>
                <a:gd name="T88" fmla="*/ 37 w 116"/>
                <a:gd name="T89" fmla="*/ 20 h 27"/>
                <a:gd name="T90" fmla="*/ 49 w 116"/>
                <a:gd name="T91" fmla="*/ 4 h 27"/>
                <a:gd name="T92" fmla="*/ 32 w 116"/>
                <a:gd name="T93" fmla="*/ 17 h 27"/>
                <a:gd name="T94" fmla="*/ 43 w 116"/>
                <a:gd name="T95" fmla="*/ 3 h 27"/>
                <a:gd name="T96" fmla="*/ 37 w 116"/>
                <a:gd name="T97" fmla="*/ 4 h 27"/>
                <a:gd name="T98" fmla="*/ 36 w 116"/>
                <a:gd name="T99" fmla="*/ 3 h 27"/>
                <a:gd name="T100" fmla="*/ 21 w 116"/>
                <a:gd name="T101" fmla="*/ 15 h 27"/>
                <a:gd name="T102" fmla="*/ 29 w 116"/>
                <a:gd name="T103" fmla="*/ 3 h 27"/>
                <a:gd name="T104" fmla="*/ 21 w 116"/>
                <a:gd name="T105" fmla="*/ 4 h 27"/>
                <a:gd name="T106" fmla="*/ 19 w 116"/>
                <a:gd name="T107" fmla="*/ 3 h 27"/>
                <a:gd name="T108" fmla="*/ 3 w 116"/>
                <a:gd name="T109" fmla="*/ 15 h 27"/>
                <a:gd name="T110" fmla="*/ 12 w 116"/>
                <a:gd name="T111" fmla="*/ 3 h 27"/>
                <a:gd name="T112" fmla="*/ 3 w 116"/>
                <a:gd name="T113" fmla="*/ 10 h 27"/>
                <a:gd name="T114" fmla="*/ 3 w 116"/>
                <a:gd name="T115" fmla="*/ 12 h 27"/>
                <a:gd name="T116" fmla="*/ 1 w 116"/>
                <a:gd name="T117" fmla="*/ 18 h 27"/>
                <a:gd name="T118" fmla="*/ 9 w 116"/>
                <a:gd name="T119" fmla="*/ 12 h 27"/>
                <a:gd name="T120" fmla="*/ 3 w 116"/>
                <a:gd name="T121" fmla="*/ 21 h 27"/>
                <a:gd name="T122" fmla="*/ 3 w 116"/>
                <a:gd name="T123" fmla="*/ 2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6" h="27">
                  <a:moveTo>
                    <a:pt x="3" y="23"/>
                  </a:moveTo>
                  <a:cubicBezTo>
                    <a:pt x="3" y="23"/>
                    <a:pt x="4" y="23"/>
                    <a:pt x="4" y="23"/>
                  </a:cubicBezTo>
                  <a:cubicBezTo>
                    <a:pt x="11" y="19"/>
                    <a:pt x="18" y="13"/>
                    <a:pt x="25" y="7"/>
                  </a:cubicBezTo>
                  <a:cubicBezTo>
                    <a:pt x="31" y="2"/>
                    <a:pt x="21" y="12"/>
                    <a:pt x="20" y="14"/>
                  </a:cubicBezTo>
                  <a:cubicBezTo>
                    <a:pt x="17" y="17"/>
                    <a:pt x="13" y="20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8" y="20"/>
                    <a:pt x="22" y="17"/>
                    <a:pt x="26" y="13"/>
                  </a:cubicBezTo>
                  <a:cubicBezTo>
                    <a:pt x="27" y="12"/>
                    <a:pt x="28" y="11"/>
                    <a:pt x="30" y="10"/>
                  </a:cubicBezTo>
                  <a:cubicBezTo>
                    <a:pt x="30" y="9"/>
                    <a:pt x="36" y="3"/>
                    <a:pt x="34" y="6"/>
                  </a:cubicBezTo>
                  <a:cubicBezTo>
                    <a:pt x="30" y="11"/>
                    <a:pt x="26" y="17"/>
                    <a:pt x="21" y="22"/>
                  </a:cubicBezTo>
                  <a:cubicBezTo>
                    <a:pt x="21" y="22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8" y="17"/>
                    <a:pt x="32" y="10"/>
                    <a:pt x="39" y="6"/>
                  </a:cubicBezTo>
                  <a:cubicBezTo>
                    <a:pt x="41" y="4"/>
                    <a:pt x="41" y="4"/>
                    <a:pt x="38" y="7"/>
                  </a:cubicBezTo>
                  <a:cubicBezTo>
                    <a:pt x="36" y="9"/>
                    <a:pt x="34" y="11"/>
                    <a:pt x="32" y="13"/>
                  </a:cubicBezTo>
                  <a:cubicBezTo>
                    <a:pt x="30" y="17"/>
                    <a:pt x="28" y="20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4"/>
                  </a:cubicBezTo>
                  <a:cubicBezTo>
                    <a:pt x="27" y="24"/>
                    <a:pt x="27" y="23"/>
                    <a:pt x="28" y="23"/>
                  </a:cubicBezTo>
                  <a:cubicBezTo>
                    <a:pt x="34" y="20"/>
                    <a:pt x="38" y="14"/>
                    <a:pt x="44" y="9"/>
                  </a:cubicBezTo>
                  <a:cubicBezTo>
                    <a:pt x="53" y="1"/>
                    <a:pt x="43" y="10"/>
                    <a:pt x="41" y="12"/>
                  </a:cubicBezTo>
                  <a:cubicBezTo>
                    <a:pt x="38" y="15"/>
                    <a:pt x="35" y="19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40" y="20"/>
                    <a:pt x="44" y="15"/>
                    <a:pt x="48" y="10"/>
                  </a:cubicBezTo>
                  <a:cubicBezTo>
                    <a:pt x="50" y="9"/>
                    <a:pt x="52" y="7"/>
                    <a:pt x="54" y="6"/>
                  </a:cubicBezTo>
                  <a:cubicBezTo>
                    <a:pt x="52" y="7"/>
                    <a:pt x="51" y="10"/>
                    <a:pt x="49" y="11"/>
                  </a:cubicBezTo>
                  <a:cubicBezTo>
                    <a:pt x="46" y="16"/>
                    <a:pt x="42" y="20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8" y="25"/>
                    <a:pt x="39" y="25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6" y="21"/>
                    <a:pt x="51" y="17"/>
                    <a:pt x="55" y="13"/>
                  </a:cubicBezTo>
                  <a:cubicBezTo>
                    <a:pt x="57" y="11"/>
                    <a:pt x="59" y="9"/>
                    <a:pt x="61" y="8"/>
                  </a:cubicBezTo>
                  <a:cubicBezTo>
                    <a:pt x="65" y="5"/>
                    <a:pt x="61" y="9"/>
                    <a:pt x="60" y="9"/>
                  </a:cubicBezTo>
                  <a:cubicBezTo>
                    <a:pt x="56" y="14"/>
                    <a:pt x="53" y="19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1" y="24"/>
                    <a:pt x="51" y="24"/>
                  </a:cubicBezTo>
                  <a:cubicBezTo>
                    <a:pt x="58" y="19"/>
                    <a:pt x="63" y="12"/>
                    <a:pt x="70" y="7"/>
                  </a:cubicBezTo>
                  <a:cubicBezTo>
                    <a:pt x="75" y="3"/>
                    <a:pt x="68" y="11"/>
                    <a:pt x="67" y="12"/>
                  </a:cubicBezTo>
                  <a:cubicBezTo>
                    <a:pt x="64" y="16"/>
                    <a:pt x="60" y="20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5"/>
                    <a:pt x="57" y="25"/>
                    <a:pt x="57" y="25"/>
                  </a:cubicBezTo>
                  <a:cubicBezTo>
                    <a:pt x="57" y="25"/>
                    <a:pt x="57" y="25"/>
                    <a:pt x="58" y="24"/>
                  </a:cubicBezTo>
                  <a:cubicBezTo>
                    <a:pt x="63" y="21"/>
                    <a:pt x="68" y="16"/>
                    <a:pt x="73" y="11"/>
                  </a:cubicBezTo>
                  <a:cubicBezTo>
                    <a:pt x="75" y="10"/>
                    <a:pt x="77" y="8"/>
                    <a:pt x="79" y="7"/>
                  </a:cubicBezTo>
                  <a:cubicBezTo>
                    <a:pt x="77" y="8"/>
                    <a:pt x="75" y="12"/>
                    <a:pt x="73" y="14"/>
                  </a:cubicBezTo>
                  <a:cubicBezTo>
                    <a:pt x="70" y="18"/>
                    <a:pt x="66" y="21"/>
                    <a:pt x="62" y="25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2" y="25"/>
                    <a:pt x="62" y="26"/>
                    <a:pt x="63" y="26"/>
                  </a:cubicBezTo>
                  <a:cubicBezTo>
                    <a:pt x="63" y="25"/>
                    <a:pt x="64" y="25"/>
                    <a:pt x="64" y="25"/>
                  </a:cubicBezTo>
                  <a:cubicBezTo>
                    <a:pt x="70" y="20"/>
                    <a:pt x="75" y="15"/>
                    <a:pt x="80" y="10"/>
                  </a:cubicBezTo>
                  <a:cubicBezTo>
                    <a:pt x="82" y="9"/>
                    <a:pt x="84" y="7"/>
                    <a:pt x="86" y="6"/>
                  </a:cubicBezTo>
                  <a:cubicBezTo>
                    <a:pt x="86" y="6"/>
                    <a:pt x="84" y="12"/>
                    <a:pt x="83" y="12"/>
                  </a:cubicBezTo>
                  <a:cubicBezTo>
                    <a:pt x="80" y="17"/>
                    <a:pt x="76" y="21"/>
                    <a:pt x="72" y="25"/>
                  </a:cubicBezTo>
                  <a:cubicBezTo>
                    <a:pt x="72" y="25"/>
                    <a:pt x="72" y="25"/>
                    <a:pt x="72" y="26"/>
                  </a:cubicBezTo>
                  <a:cubicBezTo>
                    <a:pt x="71" y="26"/>
                    <a:pt x="72" y="27"/>
                    <a:pt x="73" y="27"/>
                  </a:cubicBezTo>
                  <a:cubicBezTo>
                    <a:pt x="73" y="26"/>
                    <a:pt x="74" y="26"/>
                    <a:pt x="74" y="25"/>
                  </a:cubicBezTo>
                  <a:cubicBezTo>
                    <a:pt x="79" y="21"/>
                    <a:pt x="84" y="16"/>
                    <a:pt x="88" y="12"/>
                  </a:cubicBezTo>
                  <a:cubicBezTo>
                    <a:pt x="90" y="10"/>
                    <a:pt x="92" y="9"/>
                    <a:pt x="94" y="7"/>
                  </a:cubicBezTo>
                  <a:cubicBezTo>
                    <a:pt x="93" y="8"/>
                    <a:pt x="91" y="11"/>
                    <a:pt x="90" y="12"/>
                  </a:cubicBezTo>
                  <a:cubicBezTo>
                    <a:pt x="88" y="16"/>
                    <a:pt x="85" y="20"/>
                    <a:pt x="82" y="24"/>
                  </a:cubicBezTo>
                  <a:cubicBezTo>
                    <a:pt x="82" y="25"/>
                    <a:pt x="83" y="25"/>
                    <a:pt x="83" y="25"/>
                  </a:cubicBezTo>
                  <a:cubicBezTo>
                    <a:pt x="88" y="19"/>
                    <a:pt x="94" y="14"/>
                    <a:pt x="99" y="9"/>
                  </a:cubicBezTo>
                  <a:cubicBezTo>
                    <a:pt x="102" y="6"/>
                    <a:pt x="102" y="7"/>
                    <a:pt x="100" y="9"/>
                  </a:cubicBezTo>
                  <a:cubicBezTo>
                    <a:pt x="98" y="12"/>
                    <a:pt x="97" y="14"/>
                    <a:pt x="95" y="16"/>
                  </a:cubicBezTo>
                  <a:cubicBezTo>
                    <a:pt x="92" y="19"/>
                    <a:pt x="90" y="22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93" y="22"/>
                    <a:pt x="98" y="17"/>
                    <a:pt x="102" y="13"/>
                  </a:cubicBezTo>
                  <a:cubicBezTo>
                    <a:pt x="104" y="11"/>
                    <a:pt x="105" y="10"/>
                    <a:pt x="106" y="9"/>
                  </a:cubicBezTo>
                  <a:cubicBezTo>
                    <a:pt x="106" y="11"/>
                    <a:pt x="105" y="13"/>
                    <a:pt x="104" y="14"/>
                  </a:cubicBezTo>
                  <a:cubicBezTo>
                    <a:pt x="101" y="18"/>
                    <a:pt x="98" y="22"/>
                    <a:pt x="94" y="26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4" y="26"/>
                    <a:pt x="95" y="27"/>
                    <a:pt x="95" y="27"/>
                  </a:cubicBezTo>
                  <a:cubicBezTo>
                    <a:pt x="95" y="26"/>
                    <a:pt x="96" y="26"/>
                    <a:pt x="96" y="26"/>
                  </a:cubicBezTo>
                  <a:cubicBezTo>
                    <a:pt x="101" y="22"/>
                    <a:pt x="105" y="17"/>
                    <a:pt x="110" y="13"/>
                  </a:cubicBezTo>
                  <a:cubicBezTo>
                    <a:pt x="111" y="11"/>
                    <a:pt x="115" y="6"/>
                    <a:pt x="112" y="11"/>
                  </a:cubicBezTo>
                  <a:cubicBezTo>
                    <a:pt x="110" y="16"/>
                    <a:pt x="107" y="21"/>
                    <a:pt x="103" y="25"/>
                  </a:cubicBezTo>
                  <a:cubicBezTo>
                    <a:pt x="103" y="25"/>
                    <a:pt x="103" y="26"/>
                    <a:pt x="104" y="26"/>
                  </a:cubicBezTo>
                  <a:cubicBezTo>
                    <a:pt x="106" y="24"/>
                    <a:pt x="106" y="24"/>
                    <a:pt x="108" y="23"/>
                  </a:cubicBezTo>
                  <a:cubicBezTo>
                    <a:pt x="112" y="20"/>
                    <a:pt x="116" y="17"/>
                    <a:pt x="109" y="25"/>
                  </a:cubicBezTo>
                  <a:cubicBezTo>
                    <a:pt x="109" y="25"/>
                    <a:pt x="109" y="26"/>
                    <a:pt x="110" y="26"/>
                  </a:cubicBezTo>
                  <a:cubicBezTo>
                    <a:pt x="111" y="25"/>
                    <a:pt x="113" y="25"/>
                    <a:pt x="115" y="25"/>
                  </a:cubicBezTo>
                  <a:cubicBezTo>
                    <a:pt x="116" y="25"/>
                    <a:pt x="116" y="24"/>
                    <a:pt x="115" y="24"/>
                  </a:cubicBezTo>
                  <a:cubicBezTo>
                    <a:pt x="114" y="24"/>
                    <a:pt x="111" y="25"/>
                    <a:pt x="112" y="23"/>
                  </a:cubicBezTo>
                  <a:cubicBezTo>
                    <a:pt x="114" y="21"/>
                    <a:pt x="115" y="19"/>
                    <a:pt x="116" y="16"/>
                  </a:cubicBezTo>
                  <a:cubicBezTo>
                    <a:pt x="116" y="15"/>
                    <a:pt x="116" y="15"/>
                    <a:pt x="115" y="15"/>
                  </a:cubicBezTo>
                  <a:cubicBezTo>
                    <a:pt x="113" y="17"/>
                    <a:pt x="113" y="16"/>
                    <a:pt x="111" y="18"/>
                  </a:cubicBezTo>
                  <a:cubicBezTo>
                    <a:pt x="110" y="19"/>
                    <a:pt x="103" y="27"/>
                    <a:pt x="107" y="21"/>
                  </a:cubicBezTo>
                  <a:cubicBezTo>
                    <a:pt x="111" y="17"/>
                    <a:pt x="113" y="12"/>
                    <a:pt x="115" y="7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6"/>
                  </a:cubicBezTo>
                  <a:cubicBezTo>
                    <a:pt x="114" y="6"/>
                    <a:pt x="114" y="6"/>
                    <a:pt x="114" y="6"/>
                  </a:cubicBezTo>
                  <a:cubicBezTo>
                    <a:pt x="110" y="10"/>
                    <a:pt x="106" y="15"/>
                    <a:pt x="102" y="20"/>
                  </a:cubicBezTo>
                  <a:cubicBezTo>
                    <a:pt x="102" y="19"/>
                    <a:pt x="103" y="18"/>
                    <a:pt x="103" y="17"/>
                  </a:cubicBezTo>
                  <a:cubicBezTo>
                    <a:pt x="105" y="14"/>
                    <a:pt x="107" y="11"/>
                    <a:pt x="108" y="7"/>
                  </a:cubicBezTo>
                  <a:cubicBezTo>
                    <a:pt x="109" y="6"/>
                    <a:pt x="108" y="6"/>
                    <a:pt x="107" y="6"/>
                  </a:cubicBezTo>
                  <a:cubicBezTo>
                    <a:pt x="101" y="11"/>
                    <a:pt x="95" y="18"/>
                    <a:pt x="90" y="24"/>
                  </a:cubicBezTo>
                  <a:cubicBezTo>
                    <a:pt x="95" y="18"/>
                    <a:pt x="100" y="12"/>
                    <a:pt x="104" y="6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4" y="5"/>
                    <a:pt x="104" y="4"/>
                    <a:pt x="103" y="5"/>
                  </a:cubicBezTo>
                  <a:cubicBezTo>
                    <a:pt x="103" y="5"/>
                    <a:pt x="103" y="5"/>
                    <a:pt x="103" y="5"/>
                  </a:cubicBezTo>
                  <a:cubicBezTo>
                    <a:pt x="97" y="9"/>
                    <a:pt x="92" y="14"/>
                    <a:pt x="87" y="19"/>
                  </a:cubicBezTo>
                  <a:cubicBezTo>
                    <a:pt x="87" y="19"/>
                    <a:pt x="88" y="18"/>
                    <a:pt x="88" y="17"/>
                  </a:cubicBezTo>
                  <a:cubicBezTo>
                    <a:pt x="91" y="13"/>
                    <a:pt x="93" y="9"/>
                    <a:pt x="96" y="6"/>
                  </a:cubicBezTo>
                  <a:cubicBezTo>
                    <a:pt x="97" y="5"/>
                    <a:pt x="96" y="4"/>
                    <a:pt x="95" y="5"/>
                  </a:cubicBezTo>
                  <a:cubicBezTo>
                    <a:pt x="92" y="7"/>
                    <a:pt x="88" y="10"/>
                    <a:pt x="85" y="13"/>
                  </a:cubicBezTo>
                  <a:cubicBezTo>
                    <a:pt x="84" y="14"/>
                    <a:pt x="83" y="15"/>
                    <a:pt x="82" y="16"/>
                  </a:cubicBezTo>
                  <a:cubicBezTo>
                    <a:pt x="85" y="12"/>
                    <a:pt x="87" y="9"/>
                    <a:pt x="88" y="4"/>
                  </a:cubicBezTo>
                  <a:cubicBezTo>
                    <a:pt x="89" y="4"/>
                    <a:pt x="88" y="4"/>
                    <a:pt x="88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3" y="6"/>
                    <a:pt x="80" y="9"/>
                    <a:pt x="77" y="12"/>
                  </a:cubicBezTo>
                  <a:cubicBezTo>
                    <a:pt x="78" y="10"/>
                    <a:pt x="80" y="8"/>
                    <a:pt x="81" y="6"/>
                  </a:cubicBezTo>
                  <a:cubicBezTo>
                    <a:pt x="82" y="5"/>
                    <a:pt x="81" y="4"/>
                    <a:pt x="81" y="5"/>
                  </a:cubicBezTo>
                  <a:cubicBezTo>
                    <a:pt x="74" y="8"/>
                    <a:pt x="69" y="13"/>
                    <a:pt x="63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8" y="13"/>
                    <a:pt x="71" y="9"/>
                    <a:pt x="74" y="5"/>
                  </a:cubicBezTo>
                  <a:cubicBezTo>
                    <a:pt x="75" y="4"/>
                    <a:pt x="74" y="3"/>
                    <a:pt x="74" y="4"/>
                  </a:cubicBezTo>
                  <a:cubicBezTo>
                    <a:pt x="67" y="7"/>
                    <a:pt x="62" y="12"/>
                    <a:pt x="57" y="17"/>
                  </a:cubicBezTo>
                  <a:cubicBezTo>
                    <a:pt x="55" y="19"/>
                    <a:pt x="49" y="26"/>
                    <a:pt x="54" y="20"/>
                  </a:cubicBezTo>
                  <a:cubicBezTo>
                    <a:pt x="58" y="15"/>
                    <a:pt x="61" y="10"/>
                    <a:pt x="65" y="6"/>
                  </a:cubicBezTo>
                  <a:cubicBezTo>
                    <a:pt x="65" y="5"/>
                    <a:pt x="65" y="4"/>
                    <a:pt x="64" y="5"/>
                  </a:cubicBezTo>
                  <a:cubicBezTo>
                    <a:pt x="58" y="7"/>
                    <a:pt x="54" y="12"/>
                    <a:pt x="49" y="17"/>
                  </a:cubicBezTo>
                  <a:cubicBezTo>
                    <a:pt x="48" y="18"/>
                    <a:pt x="38" y="26"/>
                    <a:pt x="43" y="20"/>
                  </a:cubicBezTo>
                  <a:cubicBezTo>
                    <a:pt x="48" y="15"/>
                    <a:pt x="52" y="10"/>
                    <a:pt x="56" y="5"/>
                  </a:cubicBezTo>
                  <a:cubicBezTo>
                    <a:pt x="57" y="4"/>
                    <a:pt x="56" y="3"/>
                    <a:pt x="55" y="4"/>
                  </a:cubicBezTo>
                  <a:cubicBezTo>
                    <a:pt x="50" y="7"/>
                    <a:pt x="45" y="12"/>
                    <a:pt x="41" y="17"/>
                  </a:cubicBezTo>
                  <a:cubicBezTo>
                    <a:pt x="39" y="18"/>
                    <a:pt x="38" y="19"/>
                    <a:pt x="37" y="20"/>
                  </a:cubicBezTo>
                  <a:cubicBezTo>
                    <a:pt x="32" y="24"/>
                    <a:pt x="39" y="16"/>
                    <a:pt x="40" y="15"/>
                  </a:cubicBezTo>
                  <a:cubicBezTo>
                    <a:pt x="43" y="11"/>
                    <a:pt x="47" y="8"/>
                    <a:pt x="50" y="5"/>
                  </a:cubicBezTo>
                  <a:cubicBezTo>
                    <a:pt x="51" y="4"/>
                    <a:pt x="50" y="3"/>
                    <a:pt x="49" y="4"/>
                  </a:cubicBezTo>
                  <a:cubicBezTo>
                    <a:pt x="43" y="7"/>
                    <a:pt x="39" y="12"/>
                    <a:pt x="34" y="17"/>
                  </a:cubicBezTo>
                  <a:cubicBezTo>
                    <a:pt x="32" y="19"/>
                    <a:pt x="30" y="20"/>
                    <a:pt x="28" y="22"/>
                  </a:cubicBezTo>
                  <a:cubicBezTo>
                    <a:pt x="29" y="21"/>
                    <a:pt x="31" y="18"/>
                    <a:pt x="32" y="17"/>
                  </a:cubicBezTo>
                  <a:cubicBezTo>
                    <a:pt x="35" y="12"/>
                    <a:pt x="39" y="8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2" y="3"/>
                    <a:pt x="42" y="3"/>
                    <a:pt x="42" y="3"/>
                  </a:cubicBezTo>
                  <a:cubicBezTo>
                    <a:pt x="39" y="5"/>
                    <a:pt x="36" y="6"/>
                    <a:pt x="34" y="8"/>
                  </a:cubicBezTo>
                  <a:cubicBezTo>
                    <a:pt x="35" y="7"/>
                    <a:pt x="36" y="5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6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9" y="8"/>
                    <a:pt x="23" y="15"/>
                    <a:pt x="17" y="20"/>
                  </a:cubicBezTo>
                  <a:cubicBezTo>
                    <a:pt x="16" y="20"/>
                    <a:pt x="10" y="24"/>
                    <a:pt x="15" y="20"/>
                  </a:cubicBezTo>
                  <a:cubicBezTo>
                    <a:pt x="17" y="18"/>
                    <a:pt x="19" y="16"/>
                    <a:pt x="21" y="15"/>
                  </a:cubicBezTo>
                  <a:cubicBezTo>
                    <a:pt x="24" y="11"/>
                    <a:pt x="27" y="8"/>
                    <a:pt x="29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0" y="9"/>
                    <a:pt x="13" y="16"/>
                    <a:pt x="5" y="21"/>
                  </a:cubicBezTo>
                  <a:cubicBezTo>
                    <a:pt x="10" y="17"/>
                    <a:pt x="17" y="10"/>
                    <a:pt x="21" y="4"/>
                  </a:cubicBezTo>
                  <a:cubicBezTo>
                    <a:pt x="21" y="4"/>
                    <a:pt x="21" y="4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4" y="6"/>
                    <a:pt x="9" y="10"/>
                    <a:pt x="5" y="14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2" y="16"/>
                    <a:pt x="3" y="16"/>
                    <a:pt x="3" y="15"/>
                  </a:cubicBezTo>
                  <a:cubicBezTo>
                    <a:pt x="4" y="14"/>
                    <a:pt x="5" y="12"/>
                    <a:pt x="6" y="11"/>
                  </a:cubicBezTo>
                  <a:cubicBezTo>
                    <a:pt x="8" y="9"/>
                    <a:pt x="10" y="6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2"/>
                    <a:pt x="12" y="2"/>
                    <a:pt x="11" y="2"/>
                  </a:cubicBezTo>
                  <a:cubicBezTo>
                    <a:pt x="10" y="2"/>
                    <a:pt x="9" y="3"/>
                    <a:pt x="9" y="4"/>
                  </a:cubicBezTo>
                  <a:cubicBezTo>
                    <a:pt x="6" y="5"/>
                    <a:pt x="4" y="7"/>
                    <a:pt x="3" y="10"/>
                  </a:cubicBezTo>
                  <a:cubicBezTo>
                    <a:pt x="2" y="10"/>
                    <a:pt x="2" y="11"/>
                    <a:pt x="1" y="12"/>
                  </a:cubicBezTo>
                  <a:cubicBezTo>
                    <a:pt x="1" y="13"/>
                    <a:pt x="2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0"/>
                    <a:pt x="13" y="0"/>
                    <a:pt x="8" y="7"/>
                  </a:cubicBezTo>
                  <a:cubicBezTo>
                    <a:pt x="6" y="9"/>
                    <a:pt x="4" y="11"/>
                    <a:pt x="3" y="14"/>
                  </a:cubicBezTo>
                  <a:cubicBezTo>
                    <a:pt x="2" y="15"/>
                    <a:pt x="1" y="16"/>
                    <a:pt x="1" y="18"/>
                  </a:cubicBezTo>
                  <a:cubicBezTo>
                    <a:pt x="0" y="19"/>
                    <a:pt x="1" y="19"/>
                    <a:pt x="2" y="19"/>
                  </a:cubicBezTo>
                  <a:cubicBezTo>
                    <a:pt x="2" y="18"/>
                    <a:pt x="3" y="18"/>
                    <a:pt x="3" y="17"/>
                  </a:cubicBezTo>
                  <a:cubicBezTo>
                    <a:pt x="5" y="15"/>
                    <a:pt x="7" y="13"/>
                    <a:pt x="9" y="12"/>
                  </a:cubicBezTo>
                  <a:cubicBezTo>
                    <a:pt x="11" y="10"/>
                    <a:pt x="14" y="8"/>
                    <a:pt x="16" y="7"/>
                  </a:cubicBezTo>
                  <a:cubicBezTo>
                    <a:pt x="18" y="5"/>
                    <a:pt x="19" y="5"/>
                    <a:pt x="17" y="7"/>
                  </a:cubicBezTo>
                  <a:cubicBezTo>
                    <a:pt x="13" y="12"/>
                    <a:pt x="8" y="16"/>
                    <a:pt x="3" y="21"/>
                  </a:cubicBezTo>
                  <a:cubicBezTo>
                    <a:pt x="3" y="21"/>
                    <a:pt x="3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8" name="Freeform 4326"/>
            <p:cNvSpPr/>
            <p:nvPr/>
          </p:nvSpPr>
          <p:spPr bwMode="auto">
            <a:xfrm>
              <a:off x="7902151" y="1084886"/>
              <a:ext cx="32931" cy="36923"/>
            </a:xfrm>
            <a:custGeom>
              <a:avLst/>
              <a:gdLst>
                <a:gd name="T0" fmla="*/ 18 w 19"/>
                <a:gd name="T1" fmla="*/ 14 h 21"/>
                <a:gd name="T2" fmla="*/ 9 w 19"/>
                <a:gd name="T3" fmla="*/ 18 h 21"/>
                <a:gd name="T4" fmla="*/ 17 w 19"/>
                <a:gd name="T5" fmla="*/ 9 h 21"/>
                <a:gd name="T6" fmla="*/ 16 w 19"/>
                <a:gd name="T7" fmla="*/ 8 h 21"/>
                <a:gd name="T8" fmla="*/ 7 w 19"/>
                <a:gd name="T9" fmla="*/ 13 h 21"/>
                <a:gd name="T10" fmla="*/ 15 w 19"/>
                <a:gd name="T11" fmla="*/ 6 h 21"/>
                <a:gd name="T12" fmla="*/ 14 w 19"/>
                <a:gd name="T13" fmla="*/ 5 h 21"/>
                <a:gd name="T14" fmla="*/ 5 w 19"/>
                <a:gd name="T15" fmla="*/ 9 h 21"/>
                <a:gd name="T16" fmla="*/ 11 w 19"/>
                <a:gd name="T17" fmla="*/ 3 h 21"/>
                <a:gd name="T18" fmla="*/ 13 w 19"/>
                <a:gd name="T19" fmla="*/ 2 h 21"/>
                <a:gd name="T20" fmla="*/ 12 w 19"/>
                <a:gd name="T21" fmla="*/ 1 h 21"/>
                <a:gd name="T22" fmla="*/ 6 w 19"/>
                <a:gd name="T23" fmla="*/ 4 h 21"/>
                <a:gd name="T24" fmla="*/ 2 w 19"/>
                <a:gd name="T25" fmla="*/ 6 h 21"/>
                <a:gd name="T26" fmla="*/ 2 w 19"/>
                <a:gd name="T27" fmla="*/ 6 h 21"/>
                <a:gd name="T28" fmla="*/ 1 w 19"/>
                <a:gd name="T29" fmla="*/ 6 h 21"/>
                <a:gd name="T30" fmla="*/ 2 w 19"/>
                <a:gd name="T31" fmla="*/ 7 h 21"/>
                <a:gd name="T32" fmla="*/ 10 w 19"/>
                <a:gd name="T33" fmla="*/ 3 h 21"/>
                <a:gd name="T34" fmla="*/ 0 w 19"/>
                <a:gd name="T35" fmla="*/ 12 h 21"/>
                <a:gd name="T36" fmla="*/ 0 w 19"/>
                <a:gd name="T37" fmla="*/ 12 h 21"/>
                <a:gd name="T38" fmla="*/ 0 w 19"/>
                <a:gd name="T39" fmla="*/ 13 h 21"/>
                <a:gd name="T40" fmla="*/ 1 w 19"/>
                <a:gd name="T41" fmla="*/ 13 h 21"/>
                <a:gd name="T42" fmla="*/ 12 w 19"/>
                <a:gd name="T43" fmla="*/ 7 h 21"/>
                <a:gd name="T44" fmla="*/ 2 w 19"/>
                <a:gd name="T45" fmla="*/ 16 h 21"/>
                <a:gd name="T46" fmla="*/ 3 w 19"/>
                <a:gd name="T47" fmla="*/ 17 h 21"/>
                <a:gd name="T48" fmla="*/ 14 w 19"/>
                <a:gd name="T49" fmla="*/ 11 h 21"/>
                <a:gd name="T50" fmla="*/ 7 w 19"/>
                <a:gd name="T51" fmla="*/ 19 h 21"/>
                <a:gd name="T52" fmla="*/ 8 w 19"/>
                <a:gd name="T53" fmla="*/ 20 h 21"/>
                <a:gd name="T54" fmla="*/ 17 w 19"/>
                <a:gd name="T55" fmla="*/ 15 h 21"/>
                <a:gd name="T56" fmla="*/ 14 w 19"/>
                <a:gd name="T57" fmla="*/ 20 h 21"/>
                <a:gd name="T58" fmla="*/ 14 w 19"/>
                <a:gd name="T59" fmla="*/ 21 h 21"/>
                <a:gd name="T60" fmla="*/ 15 w 19"/>
                <a:gd name="T61" fmla="*/ 21 h 21"/>
                <a:gd name="T62" fmla="*/ 15 w 19"/>
                <a:gd name="T63" fmla="*/ 20 h 21"/>
                <a:gd name="T64" fmla="*/ 19 w 19"/>
                <a:gd name="T65" fmla="*/ 15 h 21"/>
                <a:gd name="T66" fmla="*/ 18 w 19"/>
                <a:gd name="T67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" h="21">
                  <a:moveTo>
                    <a:pt x="18" y="14"/>
                  </a:moveTo>
                  <a:cubicBezTo>
                    <a:pt x="15" y="14"/>
                    <a:pt x="12" y="16"/>
                    <a:pt x="9" y="18"/>
                  </a:cubicBezTo>
                  <a:cubicBezTo>
                    <a:pt x="12" y="15"/>
                    <a:pt x="15" y="12"/>
                    <a:pt x="17" y="9"/>
                  </a:cubicBezTo>
                  <a:cubicBezTo>
                    <a:pt x="17" y="9"/>
                    <a:pt x="16" y="8"/>
                    <a:pt x="16" y="8"/>
                  </a:cubicBezTo>
                  <a:cubicBezTo>
                    <a:pt x="13" y="10"/>
                    <a:pt x="10" y="11"/>
                    <a:pt x="7" y="13"/>
                  </a:cubicBezTo>
                  <a:cubicBezTo>
                    <a:pt x="10" y="11"/>
                    <a:pt x="13" y="9"/>
                    <a:pt x="15" y="6"/>
                  </a:cubicBezTo>
                  <a:cubicBezTo>
                    <a:pt x="15" y="6"/>
                    <a:pt x="15" y="5"/>
                    <a:pt x="14" y="5"/>
                  </a:cubicBezTo>
                  <a:cubicBezTo>
                    <a:pt x="11" y="6"/>
                    <a:pt x="8" y="8"/>
                    <a:pt x="5" y="9"/>
                  </a:cubicBezTo>
                  <a:cubicBezTo>
                    <a:pt x="7" y="7"/>
                    <a:pt x="10" y="5"/>
                    <a:pt x="11" y="3"/>
                  </a:cubicBezTo>
                  <a:cubicBezTo>
                    <a:pt x="12" y="3"/>
                    <a:pt x="12" y="2"/>
                    <a:pt x="13" y="2"/>
                  </a:cubicBezTo>
                  <a:cubicBezTo>
                    <a:pt x="13" y="1"/>
                    <a:pt x="13" y="0"/>
                    <a:pt x="12" y="1"/>
                  </a:cubicBezTo>
                  <a:cubicBezTo>
                    <a:pt x="10" y="2"/>
                    <a:pt x="8" y="3"/>
                    <a:pt x="6" y="4"/>
                  </a:cubicBezTo>
                  <a:cubicBezTo>
                    <a:pt x="5" y="4"/>
                    <a:pt x="4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5" y="6"/>
                    <a:pt x="7" y="5"/>
                    <a:pt x="10" y="3"/>
                  </a:cubicBezTo>
                  <a:cubicBezTo>
                    <a:pt x="7" y="6"/>
                    <a:pt x="3" y="9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4" y="11"/>
                    <a:pt x="8" y="9"/>
                    <a:pt x="12" y="7"/>
                  </a:cubicBezTo>
                  <a:cubicBezTo>
                    <a:pt x="9" y="10"/>
                    <a:pt x="5" y="13"/>
                    <a:pt x="2" y="16"/>
                  </a:cubicBezTo>
                  <a:cubicBezTo>
                    <a:pt x="2" y="17"/>
                    <a:pt x="3" y="18"/>
                    <a:pt x="3" y="17"/>
                  </a:cubicBezTo>
                  <a:cubicBezTo>
                    <a:pt x="7" y="15"/>
                    <a:pt x="10" y="13"/>
                    <a:pt x="14" y="11"/>
                  </a:cubicBezTo>
                  <a:cubicBezTo>
                    <a:pt x="11" y="14"/>
                    <a:pt x="9" y="16"/>
                    <a:pt x="7" y="19"/>
                  </a:cubicBezTo>
                  <a:cubicBezTo>
                    <a:pt x="6" y="20"/>
                    <a:pt x="7" y="20"/>
                    <a:pt x="8" y="20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7"/>
                    <a:pt x="15" y="18"/>
                    <a:pt x="14" y="20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7" y="19"/>
                    <a:pt x="18" y="17"/>
                    <a:pt x="19" y="15"/>
                  </a:cubicBezTo>
                  <a:cubicBezTo>
                    <a:pt x="19" y="14"/>
                    <a:pt x="19" y="13"/>
                    <a:pt x="18" y="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29" name="Freeform 2295"/>
            <p:cNvSpPr>
              <a:spLocks noEditPoints="1"/>
            </p:cNvSpPr>
            <p:nvPr/>
          </p:nvSpPr>
          <p:spPr bwMode="auto">
            <a:xfrm>
              <a:off x="8528846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0" name="Freeform 2613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1" name="Freeform 2614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2" name="Freeform 2615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3" name="Freeform 2616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4" name="Freeform 2617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5" name="Freeform 2618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6" name="Freeform 2619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7" name="Freeform 2620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8" name="Freeform 2621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39" name="Freeform 2622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0" name="Freeform 2623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1" name="Freeform 2624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2" name="Freeform 2625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3" name="Freeform 2626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4" name="Freeform 2627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5" name="Freeform 2628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6" name="Freeform 2629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7" name="Freeform 2630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8" name="Freeform 2631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49" name="Freeform 2632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0" name="Freeform 2633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1" name="Freeform 2634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2" name="Freeform 2635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3" name="Freeform 2636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4" name="Freeform 2637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5" name="Freeform 2638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6" name="Freeform 2639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7" name="Freeform 2640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8" name="Freeform 2641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59" name="Freeform 2642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0" name="Freeform 2643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1" name="Freeform 2644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2" name="Freeform 2645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3" name="Freeform 2646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4" name="Freeform 2647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5" name="Freeform 2648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6" name="Freeform 2649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7" name="Freeform 2650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8" name="Freeform 2651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69" name="Freeform 2652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0" name="Freeform 2653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1" name="Freeform 2654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2" name="Freeform 2655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3" name="Freeform 2656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4" name="Freeform 2657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5" name="Freeform 2658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6" name="Freeform 2659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7" name="Freeform 2660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8" name="Freeform 2661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79" name="Freeform 2662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0" name="Freeform 2663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1" name="Freeform 2664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2" name="Freeform 2665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3" name="Freeform 2666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4" name="Freeform 2667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5" name="Freeform 2668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6" name="Freeform 2669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7" name="Freeform 2670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8" name="Freeform 2671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89" name="Freeform 2672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0" name="Freeform 2673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1" name="Freeform 2674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2" name="Freeform 2675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3" name="Freeform 2676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4" name="Freeform 2677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5" name="Freeform 2678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6" name="Freeform 2679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7" name="Freeform 2680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8" name="Freeform 2681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99" name="Freeform 2682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0" name="Freeform 2683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1" name="Freeform 2684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2" name="Freeform 2685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3" name="Freeform 2686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704" name="组合 3703"/>
            <p:cNvGrpSpPr/>
            <p:nvPr/>
          </p:nvGrpSpPr>
          <p:grpSpPr>
            <a:xfrm>
              <a:off x="8304314" y="321473"/>
              <a:ext cx="190603" cy="119751"/>
              <a:chOff x="8039863" y="306261"/>
              <a:chExt cx="190603" cy="119751"/>
            </a:xfrm>
          </p:grpSpPr>
          <p:sp>
            <p:nvSpPr>
              <p:cNvPr id="4124" name="Freeform 2239"/>
              <p:cNvSpPr/>
              <p:nvPr/>
            </p:nvSpPr>
            <p:spPr bwMode="auto">
              <a:xfrm>
                <a:off x="8041859" y="405055"/>
                <a:ext cx="23950" cy="20957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5" name="Freeform 2240"/>
              <p:cNvSpPr/>
              <p:nvPr/>
            </p:nvSpPr>
            <p:spPr bwMode="auto">
              <a:xfrm>
                <a:off x="8068803" y="391084"/>
                <a:ext cx="20957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6" name="Freeform 2242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7" name="Freeform 2243"/>
              <p:cNvSpPr/>
              <p:nvPr/>
            </p:nvSpPr>
            <p:spPr bwMode="auto">
              <a:xfrm>
                <a:off x="8190550" y="316240"/>
                <a:ext cx="29938" cy="20957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8" name="Freeform 2245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9" name="Freeform 2246"/>
              <p:cNvSpPr/>
              <p:nvPr/>
            </p:nvSpPr>
            <p:spPr bwMode="auto">
              <a:xfrm>
                <a:off x="8121693" y="355159"/>
                <a:ext cx="32932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0" name="Freeform 2256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1" name="Freeform 2257"/>
              <p:cNvSpPr/>
              <p:nvPr/>
            </p:nvSpPr>
            <p:spPr bwMode="auto">
              <a:xfrm>
                <a:off x="8159614" y="320232"/>
                <a:ext cx="41913" cy="34928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2" name="Freeform 2258"/>
              <p:cNvSpPr/>
              <p:nvPr/>
            </p:nvSpPr>
            <p:spPr bwMode="auto">
              <a:xfrm>
                <a:off x="8129676" y="341188"/>
                <a:ext cx="34928" cy="34928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3" name="Freeform 2259"/>
              <p:cNvSpPr/>
              <p:nvPr/>
            </p:nvSpPr>
            <p:spPr bwMode="auto">
              <a:xfrm>
                <a:off x="8091755" y="363142"/>
                <a:ext cx="34928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4" name="Freeform 2260"/>
              <p:cNvSpPr/>
              <p:nvPr/>
            </p:nvSpPr>
            <p:spPr bwMode="auto">
              <a:xfrm>
                <a:off x="8039863" y="391084"/>
                <a:ext cx="34928" cy="34928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5" name="Freeform 2261"/>
              <p:cNvSpPr/>
              <p:nvPr/>
            </p:nvSpPr>
            <p:spPr bwMode="auto">
              <a:xfrm>
                <a:off x="8068803" y="377113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6" name="Freeform 4038"/>
              <p:cNvSpPr/>
              <p:nvPr/>
            </p:nvSpPr>
            <p:spPr bwMode="auto">
              <a:xfrm>
                <a:off x="8041859" y="405056"/>
                <a:ext cx="23950" cy="20956"/>
              </a:xfrm>
              <a:custGeom>
                <a:avLst/>
                <a:gdLst>
                  <a:gd name="T0" fmla="*/ 14 w 14"/>
                  <a:gd name="T1" fmla="*/ 5 h 12"/>
                  <a:gd name="T2" fmla="*/ 12 w 14"/>
                  <a:gd name="T3" fmla="*/ 0 h 12"/>
                  <a:gd name="T4" fmla="*/ 6 w 14"/>
                  <a:gd name="T5" fmla="*/ 3 h 12"/>
                  <a:gd name="T6" fmla="*/ 7 w 14"/>
                  <a:gd name="T7" fmla="*/ 5 h 12"/>
                  <a:gd name="T8" fmla="*/ 3 w 14"/>
                  <a:gd name="T9" fmla="*/ 8 h 12"/>
                  <a:gd name="T10" fmla="*/ 2 w 14"/>
                  <a:gd name="T11" fmla="*/ 6 h 12"/>
                  <a:gd name="T12" fmla="*/ 0 w 14"/>
                  <a:gd name="T13" fmla="*/ 7 h 12"/>
                  <a:gd name="T14" fmla="*/ 1 w 14"/>
                  <a:gd name="T15" fmla="*/ 12 h 12"/>
                  <a:gd name="T16" fmla="*/ 14 w 14"/>
                  <a:gd name="T1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4" y="5"/>
                    </a:moveTo>
                    <a:cubicBezTo>
                      <a:pt x="13" y="4"/>
                      <a:pt x="13" y="2"/>
                      <a:pt x="12" y="0"/>
                    </a:cubicBezTo>
                    <a:cubicBezTo>
                      <a:pt x="10" y="1"/>
                      <a:pt x="8" y="2"/>
                      <a:pt x="6" y="3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9" y="8"/>
                      <a:pt x="4" y="11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9"/>
                      <a:pt x="1" y="11"/>
                      <a:pt x="1" y="12"/>
                    </a:cubicBezTo>
                    <a:cubicBezTo>
                      <a:pt x="5" y="10"/>
                      <a:pt x="9" y="8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7" name="Freeform 4039"/>
              <p:cNvSpPr/>
              <p:nvPr/>
            </p:nvSpPr>
            <p:spPr bwMode="auto">
              <a:xfrm>
                <a:off x="8068803" y="391085"/>
                <a:ext cx="20956" cy="19958"/>
              </a:xfrm>
              <a:custGeom>
                <a:avLst/>
                <a:gdLst>
                  <a:gd name="T0" fmla="*/ 12 w 12"/>
                  <a:gd name="T1" fmla="*/ 5 h 11"/>
                  <a:gd name="T2" fmla="*/ 9 w 12"/>
                  <a:gd name="T3" fmla="*/ 0 h 11"/>
                  <a:gd name="T4" fmla="*/ 9 w 12"/>
                  <a:gd name="T5" fmla="*/ 0 h 11"/>
                  <a:gd name="T6" fmla="*/ 6 w 12"/>
                  <a:gd name="T7" fmla="*/ 2 h 11"/>
                  <a:gd name="T8" fmla="*/ 6 w 12"/>
                  <a:gd name="T9" fmla="*/ 4 h 11"/>
                  <a:gd name="T10" fmla="*/ 1 w 12"/>
                  <a:gd name="T11" fmla="*/ 5 h 11"/>
                  <a:gd name="T12" fmla="*/ 1 w 12"/>
                  <a:gd name="T13" fmla="*/ 5 h 11"/>
                  <a:gd name="T14" fmla="*/ 0 w 12"/>
                  <a:gd name="T15" fmla="*/ 6 h 11"/>
                  <a:gd name="T16" fmla="*/ 2 w 12"/>
                  <a:gd name="T17" fmla="*/ 11 h 11"/>
                  <a:gd name="T18" fmla="*/ 12 w 12"/>
                  <a:gd name="T1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12" y="5"/>
                    </a:moveTo>
                    <a:cubicBezTo>
                      <a:pt x="11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7" y="7"/>
                      <a:pt x="2" y="9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7"/>
                      <a:pt x="2" y="9"/>
                      <a:pt x="2" y="11"/>
                    </a:cubicBezTo>
                    <a:cubicBezTo>
                      <a:pt x="5" y="9"/>
                      <a:pt x="8" y="7"/>
                      <a:pt x="12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8" name="Freeform 4041"/>
              <p:cNvSpPr/>
              <p:nvPr/>
            </p:nvSpPr>
            <p:spPr bwMode="auto">
              <a:xfrm>
                <a:off x="8093751" y="376116"/>
                <a:ext cx="23950" cy="18961"/>
              </a:xfrm>
              <a:custGeom>
                <a:avLst/>
                <a:gdLst>
                  <a:gd name="T0" fmla="*/ 14 w 14"/>
                  <a:gd name="T1" fmla="*/ 5 h 11"/>
                  <a:gd name="T2" fmla="*/ 11 w 14"/>
                  <a:gd name="T3" fmla="*/ 0 h 11"/>
                  <a:gd name="T4" fmla="*/ 5 w 14"/>
                  <a:gd name="T5" fmla="*/ 3 h 11"/>
                  <a:gd name="T6" fmla="*/ 6 w 14"/>
                  <a:gd name="T7" fmla="*/ 6 h 11"/>
                  <a:gd name="T8" fmla="*/ 1 w 14"/>
                  <a:gd name="T9" fmla="*/ 7 h 11"/>
                  <a:gd name="T10" fmla="*/ 1 w 14"/>
                  <a:gd name="T11" fmla="*/ 6 h 11"/>
                  <a:gd name="T12" fmla="*/ 0 w 14"/>
                  <a:gd name="T13" fmla="*/ 7 h 11"/>
                  <a:gd name="T14" fmla="*/ 2 w 14"/>
                  <a:gd name="T15" fmla="*/ 11 h 11"/>
                  <a:gd name="T16" fmla="*/ 14 w 14"/>
                  <a:gd name="T1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1">
                    <a:moveTo>
                      <a:pt x="14" y="5"/>
                    </a:moveTo>
                    <a:cubicBezTo>
                      <a:pt x="13" y="3"/>
                      <a:pt x="13" y="1"/>
                      <a:pt x="11" y="0"/>
                    </a:cubicBezTo>
                    <a:cubicBezTo>
                      <a:pt x="9" y="1"/>
                      <a:pt x="7" y="2"/>
                      <a:pt x="5" y="3"/>
                    </a:cubicBezTo>
                    <a:cubicBezTo>
                      <a:pt x="6" y="4"/>
                      <a:pt x="6" y="5"/>
                      <a:pt x="6" y="6"/>
                    </a:cubicBezTo>
                    <a:cubicBezTo>
                      <a:pt x="7" y="9"/>
                      <a:pt x="2" y="10"/>
                      <a:pt x="1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6" y="9"/>
                      <a:pt x="10" y="7"/>
                      <a:pt x="14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39" name="Freeform 4042"/>
              <p:cNvSpPr/>
              <p:nvPr/>
            </p:nvSpPr>
            <p:spPr bwMode="auto">
              <a:xfrm>
                <a:off x="8190549" y="316240"/>
                <a:ext cx="29938" cy="20956"/>
              </a:xfrm>
              <a:custGeom>
                <a:avLst/>
                <a:gdLst>
                  <a:gd name="T0" fmla="*/ 15 w 17"/>
                  <a:gd name="T1" fmla="*/ 5 h 12"/>
                  <a:gd name="T2" fmla="*/ 17 w 17"/>
                  <a:gd name="T3" fmla="*/ 4 h 12"/>
                  <a:gd name="T4" fmla="*/ 13 w 17"/>
                  <a:gd name="T5" fmla="*/ 0 h 12"/>
                  <a:gd name="T6" fmla="*/ 8 w 17"/>
                  <a:gd name="T7" fmla="*/ 3 h 12"/>
                  <a:gd name="T8" fmla="*/ 8 w 17"/>
                  <a:gd name="T9" fmla="*/ 5 h 12"/>
                  <a:gd name="T10" fmla="*/ 3 w 17"/>
                  <a:gd name="T11" fmla="*/ 6 h 12"/>
                  <a:gd name="T12" fmla="*/ 3 w 17"/>
                  <a:gd name="T13" fmla="*/ 6 h 12"/>
                  <a:gd name="T14" fmla="*/ 0 w 17"/>
                  <a:gd name="T15" fmla="*/ 8 h 12"/>
                  <a:gd name="T16" fmla="*/ 3 w 17"/>
                  <a:gd name="T17" fmla="*/ 12 h 12"/>
                  <a:gd name="T18" fmla="*/ 15 w 17"/>
                  <a:gd name="T1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15" y="5"/>
                    </a:moveTo>
                    <a:cubicBezTo>
                      <a:pt x="15" y="5"/>
                      <a:pt x="16" y="5"/>
                      <a:pt x="17" y="4"/>
                    </a:cubicBezTo>
                    <a:cubicBezTo>
                      <a:pt x="16" y="3"/>
                      <a:pt x="15" y="1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9" y="8"/>
                      <a:pt x="4" y="10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ubicBezTo>
                      <a:pt x="2" y="9"/>
                      <a:pt x="2" y="11"/>
                      <a:pt x="3" y="12"/>
                    </a:cubicBezTo>
                    <a:cubicBezTo>
                      <a:pt x="7" y="10"/>
                      <a:pt x="11" y="8"/>
                      <a:pt x="15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0" name="Freeform 4044"/>
              <p:cNvSpPr/>
              <p:nvPr/>
            </p:nvSpPr>
            <p:spPr bwMode="auto">
              <a:xfrm>
                <a:off x="8157618" y="334203"/>
                <a:ext cx="30936" cy="23950"/>
              </a:xfrm>
              <a:custGeom>
                <a:avLst/>
                <a:gdLst>
                  <a:gd name="T0" fmla="*/ 18 w 18"/>
                  <a:gd name="T1" fmla="*/ 5 h 14"/>
                  <a:gd name="T2" fmla="*/ 15 w 18"/>
                  <a:gd name="T3" fmla="*/ 0 h 14"/>
                  <a:gd name="T4" fmla="*/ 7 w 18"/>
                  <a:gd name="T5" fmla="*/ 5 h 14"/>
                  <a:gd name="T6" fmla="*/ 7 w 18"/>
                  <a:gd name="T7" fmla="*/ 7 h 14"/>
                  <a:gd name="T8" fmla="*/ 2 w 18"/>
                  <a:gd name="T9" fmla="*/ 8 h 14"/>
                  <a:gd name="T10" fmla="*/ 2 w 18"/>
                  <a:gd name="T11" fmla="*/ 8 h 14"/>
                  <a:gd name="T12" fmla="*/ 0 w 18"/>
                  <a:gd name="T13" fmla="*/ 9 h 14"/>
                  <a:gd name="T14" fmla="*/ 2 w 18"/>
                  <a:gd name="T15" fmla="*/ 14 h 14"/>
                  <a:gd name="T16" fmla="*/ 18 w 18"/>
                  <a:gd name="T1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4">
                    <a:moveTo>
                      <a:pt x="18" y="5"/>
                    </a:moveTo>
                    <a:cubicBezTo>
                      <a:pt x="17" y="3"/>
                      <a:pt x="16" y="2"/>
                      <a:pt x="15" y="0"/>
                    </a:cubicBezTo>
                    <a:cubicBezTo>
                      <a:pt x="12" y="2"/>
                      <a:pt x="10" y="4"/>
                      <a:pt x="7" y="5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10"/>
                      <a:pt x="2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8" y="11"/>
                      <a:pt x="13" y="8"/>
                      <a:pt x="18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1" name="Freeform 4045"/>
              <p:cNvSpPr/>
              <p:nvPr/>
            </p:nvSpPr>
            <p:spPr bwMode="auto">
              <a:xfrm>
                <a:off x="8121693" y="355159"/>
                <a:ext cx="32931" cy="23950"/>
              </a:xfrm>
              <a:custGeom>
                <a:avLst/>
                <a:gdLst>
                  <a:gd name="T0" fmla="*/ 19 w 19"/>
                  <a:gd name="T1" fmla="*/ 4 h 14"/>
                  <a:gd name="T2" fmla="*/ 17 w 19"/>
                  <a:gd name="T3" fmla="*/ 0 h 14"/>
                  <a:gd name="T4" fmla="*/ 11 w 19"/>
                  <a:gd name="T5" fmla="*/ 3 h 14"/>
                  <a:gd name="T6" fmla="*/ 12 w 19"/>
                  <a:gd name="T7" fmla="*/ 5 h 14"/>
                  <a:gd name="T8" fmla="*/ 7 w 19"/>
                  <a:gd name="T9" fmla="*/ 7 h 14"/>
                  <a:gd name="T10" fmla="*/ 7 w 19"/>
                  <a:gd name="T11" fmla="*/ 5 h 14"/>
                  <a:gd name="T12" fmla="*/ 0 w 19"/>
                  <a:gd name="T13" fmla="*/ 9 h 14"/>
                  <a:gd name="T14" fmla="*/ 2 w 19"/>
                  <a:gd name="T15" fmla="*/ 14 h 14"/>
                  <a:gd name="T16" fmla="*/ 19 w 19"/>
                  <a:gd name="T1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9" y="4"/>
                    </a:moveTo>
                    <a:cubicBezTo>
                      <a:pt x="19" y="3"/>
                      <a:pt x="18" y="1"/>
                      <a:pt x="17" y="0"/>
                    </a:cubicBezTo>
                    <a:cubicBezTo>
                      <a:pt x="15" y="1"/>
                      <a:pt x="13" y="2"/>
                      <a:pt x="11" y="3"/>
                    </a:cubicBezTo>
                    <a:cubicBezTo>
                      <a:pt x="11" y="4"/>
                      <a:pt x="12" y="4"/>
                      <a:pt x="12" y="5"/>
                    </a:cubicBezTo>
                    <a:cubicBezTo>
                      <a:pt x="13" y="8"/>
                      <a:pt x="8" y="10"/>
                      <a:pt x="7" y="7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1"/>
                      <a:pt x="2" y="12"/>
                      <a:pt x="2" y="14"/>
                    </a:cubicBezTo>
                    <a:cubicBezTo>
                      <a:pt x="8" y="11"/>
                      <a:pt x="13" y="7"/>
                      <a:pt x="19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2" name="Freeform 4055"/>
              <p:cNvSpPr/>
              <p:nvPr/>
            </p:nvSpPr>
            <p:spPr bwMode="auto">
              <a:xfrm>
                <a:off x="8194541" y="306261"/>
                <a:ext cx="35925" cy="30936"/>
              </a:xfrm>
              <a:custGeom>
                <a:avLst/>
                <a:gdLst>
                  <a:gd name="T0" fmla="*/ 6 w 21"/>
                  <a:gd name="T1" fmla="*/ 11 h 18"/>
                  <a:gd name="T2" fmla="*/ 6 w 21"/>
                  <a:gd name="T3" fmla="*/ 9 h 18"/>
                  <a:gd name="T4" fmla="*/ 6 w 21"/>
                  <a:gd name="T5" fmla="*/ 6 h 18"/>
                  <a:gd name="T6" fmla="*/ 9 w 21"/>
                  <a:gd name="T7" fmla="*/ 6 h 18"/>
                  <a:gd name="T8" fmla="*/ 11 w 21"/>
                  <a:gd name="T9" fmla="*/ 6 h 18"/>
                  <a:gd name="T10" fmla="*/ 15 w 21"/>
                  <a:gd name="T11" fmla="*/ 10 h 18"/>
                  <a:gd name="T12" fmla="*/ 16 w 21"/>
                  <a:gd name="T13" fmla="*/ 15 h 18"/>
                  <a:gd name="T14" fmla="*/ 21 w 21"/>
                  <a:gd name="T15" fmla="*/ 15 h 18"/>
                  <a:gd name="T16" fmla="*/ 19 w 21"/>
                  <a:gd name="T17" fmla="*/ 9 h 18"/>
                  <a:gd name="T18" fmla="*/ 16 w 21"/>
                  <a:gd name="T19" fmla="*/ 4 h 18"/>
                  <a:gd name="T20" fmla="*/ 10 w 21"/>
                  <a:gd name="T21" fmla="*/ 0 h 18"/>
                  <a:gd name="T22" fmla="*/ 2 w 21"/>
                  <a:gd name="T23" fmla="*/ 2 h 18"/>
                  <a:gd name="T24" fmla="*/ 1 w 21"/>
                  <a:gd name="T25" fmla="*/ 12 h 18"/>
                  <a:gd name="T26" fmla="*/ 1 w 21"/>
                  <a:gd name="T27" fmla="*/ 12 h 18"/>
                  <a:gd name="T28" fmla="*/ 6 w 21"/>
                  <a:gd name="T2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8">
                    <a:moveTo>
                      <a:pt x="6" y="11"/>
                    </a:move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3" y="7"/>
                      <a:pt x="14" y="9"/>
                      <a:pt x="15" y="10"/>
                    </a:cubicBezTo>
                    <a:cubicBezTo>
                      <a:pt x="15" y="12"/>
                      <a:pt x="16" y="13"/>
                      <a:pt x="16" y="15"/>
                    </a:cubicBezTo>
                    <a:cubicBezTo>
                      <a:pt x="16" y="18"/>
                      <a:pt x="21" y="18"/>
                      <a:pt x="21" y="15"/>
                    </a:cubicBezTo>
                    <a:cubicBezTo>
                      <a:pt x="21" y="13"/>
                      <a:pt x="20" y="11"/>
                      <a:pt x="19" y="9"/>
                    </a:cubicBezTo>
                    <a:cubicBezTo>
                      <a:pt x="19" y="7"/>
                      <a:pt x="18" y="5"/>
                      <a:pt x="16" y="4"/>
                    </a:cubicBezTo>
                    <a:cubicBezTo>
                      <a:pt x="14" y="2"/>
                      <a:pt x="12" y="1"/>
                      <a:pt x="10" y="0"/>
                    </a:cubicBezTo>
                    <a:cubicBezTo>
                      <a:pt x="7" y="0"/>
                      <a:pt x="4" y="0"/>
                      <a:pt x="2" y="2"/>
                    </a:cubicBezTo>
                    <a:cubicBezTo>
                      <a:pt x="0" y="5"/>
                      <a:pt x="0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6"/>
                      <a:pt x="7" y="14"/>
                      <a:pt x="6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3" name="Freeform 4056"/>
              <p:cNvSpPr/>
              <p:nvPr/>
            </p:nvSpPr>
            <p:spPr bwMode="auto">
              <a:xfrm>
                <a:off x="8159614" y="320232"/>
                <a:ext cx="41913" cy="34927"/>
              </a:xfrm>
              <a:custGeom>
                <a:avLst/>
                <a:gdLst>
                  <a:gd name="T0" fmla="*/ 6 w 24"/>
                  <a:gd name="T1" fmla="*/ 15 h 20"/>
                  <a:gd name="T2" fmla="*/ 6 w 24"/>
                  <a:gd name="T3" fmla="*/ 13 h 20"/>
                  <a:gd name="T4" fmla="*/ 13 w 24"/>
                  <a:gd name="T5" fmla="*/ 7 h 20"/>
                  <a:gd name="T6" fmla="*/ 14 w 24"/>
                  <a:gd name="T7" fmla="*/ 8 h 20"/>
                  <a:gd name="T8" fmla="*/ 17 w 24"/>
                  <a:gd name="T9" fmla="*/ 13 h 20"/>
                  <a:gd name="T10" fmla="*/ 18 w 24"/>
                  <a:gd name="T11" fmla="*/ 17 h 20"/>
                  <a:gd name="T12" fmla="*/ 23 w 24"/>
                  <a:gd name="T13" fmla="*/ 16 h 20"/>
                  <a:gd name="T14" fmla="*/ 21 w 24"/>
                  <a:gd name="T15" fmla="*/ 10 h 20"/>
                  <a:gd name="T16" fmla="*/ 18 w 24"/>
                  <a:gd name="T17" fmla="*/ 6 h 20"/>
                  <a:gd name="T18" fmla="*/ 12 w 24"/>
                  <a:gd name="T19" fmla="*/ 1 h 20"/>
                  <a:gd name="T20" fmla="*/ 3 w 24"/>
                  <a:gd name="T21" fmla="*/ 5 h 20"/>
                  <a:gd name="T22" fmla="*/ 1 w 24"/>
                  <a:gd name="T23" fmla="*/ 16 h 20"/>
                  <a:gd name="T24" fmla="*/ 1 w 24"/>
                  <a:gd name="T25" fmla="*/ 16 h 20"/>
                  <a:gd name="T26" fmla="*/ 6 w 24"/>
                  <a:gd name="T2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20">
                    <a:moveTo>
                      <a:pt x="6" y="15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9"/>
                      <a:pt x="8" y="4"/>
                      <a:pt x="13" y="7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5" y="10"/>
                      <a:pt x="16" y="11"/>
                      <a:pt x="17" y="13"/>
                    </a:cubicBezTo>
                    <a:cubicBezTo>
                      <a:pt x="17" y="14"/>
                      <a:pt x="18" y="16"/>
                      <a:pt x="18" y="17"/>
                    </a:cubicBezTo>
                    <a:cubicBezTo>
                      <a:pt x="19" y="20"/>
                      <a:pt x="24" y="19"/>
                      <a:pt x="23" y="16"/>
                    </a:cubicBezTo>
                    <a:cubicBezTo>
                      <a:pt x="23" y="14"/>
                      <a:pt x="22" y="12"/>
                      <a:pt x="21" y="10"/>
                    </a:cubicBezTo>
                    <a:cubicBezTo>
                      <a:pt x="20" y="9"/>
                      <a:pt x="20" y="7"/>
                      <a:pt x="18" y="6"/>
                    </a:cubicBezTo>
                    <a:cubicBezTo>
                      <a:pt x="17" y="4"/>
                      <a:pt x="15" y="2"/>
                      <a:pt x="12" y="1"/>
                    </a:cubicBezTo>
                    <a:cubicBezTo>
                      <a:pt x="9" y="0"/>
                      <a:pt x="5" y="2"/>
                      <a:pt x="3" y="5"/>
                    </a:cubicBezTo>
                    <a:cubicBezTo>
                      <a:pt x="1" y="8"/>
                      <a:pt x="0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9"/>
                      <a:pt x="6" y="18"/>
                      <a:pt x="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4" name="Freeform 4057"/>
              <p:cNvSpPr/>
              <p:nvPr/>
            </p:nvSpPr>
            <p:spPr bwMode="auto">
              <a:xfrm>
                <a:off x="8129676" y="341188"/>
                <a:ext cx="34927" cy="34927"/>
              </a:xfrm>
              <a:custGeom>
                <a:avLst/>
                <a:gdLst>
                  <a:gd name="T0" fmla="*/ 7 w 20"/>
                  <a:gd name="T1" fmla="*/ 13 h 20"/>
                  <a:gd name="T2" fmla="*/ 6 w 20"/>
                  <a:gd name="T3" fmla="*/ 11 h 20"/>
                  <a:gd name="T4" fmla="*/ 6 w 20"/>
                  <a:gd name="T5" fmla="*/ 8 h 20"/>
                  <a:gd name="T6" fmla="*/ 9 w 20"/>
                  <a:gd name="T7" fmla="*/ 6 h 20"/>
                  <a:gd name="T8" fmla="*/ 12 w 20"/>
                  <a:gd name="T9" fmla="*/ 8 h 20"/>
                  <a:gd name="T10" fmla="*/ 14 w 20"/>
                  <a:gd name="T11" fmla="*/ 12 h 20"/>
                  <a:gd name="T12" fmla="*/ 14 w 20"/>
                  <a:gd name="T13" fmla="*/ 17 h 20"/>
                  <a:gd name="T14" fmla="*/ 20 w 20"/>
                  <a:gd name="T15" fmla="*/ 17 h 20"/>
                  <a:gd name="T16" fmla="*/ 18 w 20"/>
                  <a:gd name="T17" fmla="*/ 10 h 20"/>
                  <a:gd name="T18" fmla="*/ 16 w 20"/>
                  <a:gd name="T19" fmla="*/ 5 h 20"/>
                  <a:gd name="T20" fmla="*/ 8 w 20"/>
                  <a:gd name="T21" fmla="*/ 0 h 20"/>
                  <a:gd name="T22" fmla="*/ 2 w 20"/>
                  <a:gd name="T23" fmla="*/ 13 h 20"/>
                  <a:gd name="T24" fmla="*/ 2 w 20"/>
                  <a:gd name="T25" fmla="*/ 15 h 20"/>
                  <a:gd name="T26" fmla="*/ 7 w 20"/>
                  <a:gd name="T27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0">
                    <a:moveTo>
                      <a:pt x="7" y="13"/>
                    </a:moveTo>
                    <a:cubicBezTo>
                      <a:pt x="7" y="12"/>
                      <a:pt x="6" y="12"/>
                      <a:pt x="6" y="11"/>
                    </a:cubicBezTo>
                    <a:cubicBezTo>
                      <a:pt x="6" y="10"/>
                      <a:pt x="6" y="9"/>
                      <a:pt x="6" y="8"/>
                    </a:cubicBezTo>
                    <a:cubicBezTo>
                      <a:pt x="6" y="5"/>
                      <a:pt x="7" y="5"/>
                      <a:pt x="9" y="6"/>
                    </a:cubicBezTo>
                    <a:cubicBezTo>
                      <a:pt x="10" y="6"/>
                      <a:pt x="11" y="7"/>
                      <a:pt x="12" y="8"/>
                    </a:cubicBezTo>
                    <a:cubicBezTo>
                      <a:pt x="13" y="9"/>
                      <a:pt x="14" y="11"/>
                      <a:pt x="14" y="12"/>
                    </a:cubicBezTo>
                    <a:cubicBezTo>
                      <a:pt x="14" y="14"/>
                      <a:pt x="14" y="15"/>
                      <a:pt x="14" y="17"/>
                    </a:cubicBezTo>
                    <a:cubicBezTo>
                      <a:pt x="14" y="20"/>
                      <a:pt x="20" y="20"/>
                      <a:pt x="20" y="17"/>
                    </a:cubicBezTo>
                    <a:cubicBezTo>
                      <a:pt x="20" y="14"/>
                      <a:pt x="19" y="12"/>
                      <a:pt x="18" y="10"/>
                    </a:cubicBezTo>
                    <a:cubicBezTo>
                      <a:pt x="18" y="8"/>
                      <a:pt x="17" y="6"/>
                      <a:pt x="16" y="5"/>
                    </a:cubicBezTo>
                    <a:cubicBezTo>
                      <a:pt x="14" y="2"/>
                      <a:pt x="11" y="0"/>
                      <a:pt x="8" y="0"/>
                    </a:cubicBezTo>
                    <a:cubicBezTo>
                      <a:pt x="0" y="0"/>
                      <a:pt x="0" y="8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3" y="18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5" name="Freeform 4058"/>
              <p:cNvSpPr/>
              <p:nvPr/>
            </p:nvSpPr>
            <p:spPr bwMode="auto">
              <a:xfrm>
                <a:off x="8091755" y="363143"/>
                <a:ext cx="34927" cy="31934"/>
              </a:xfrm>
              <a:custGeom>
                <a:avLst/>
                <a:gdLst>
                  <a:gd name="T0" fmla="*/ 7 w 20"/>
                  <a:gd name="T1" fmla="*/ 13 h 18"/>
                  <a:gd name="T2" fmla="*/ 6 w 20"/>
                  <a:gd name="T3" fmla="*/ 10 h 18"/>
                  <a:gd name="T4" fmla="*/ 6 w 20"/>
                  <a:gd name="T5" fmla="*/ 6 h 18"/>
                  <a:gd name="T6" fmla="*/ 7 w 20"/>
                  <a:gd name="T7" fmla="*/ 5 h 18"/>
                  <a:gd name="T8" fmla="*/ 9 w 20"/>
                  <a:gd name="T9" fmla="*/ 5 h 18"/>
                  <a:gd name="T10" fmla="*/ 12 w 20"/>
                  <a:gd name="T11" fmla="*/ 7 h 18"/>
                  <a:gd name="T12" fmla="*/ 15 w 20"/>
                  <a:gd name="T13" fmla="*/ 12 h 18"/>
                  <a:gd name="T14" fmla="*/ 15 w 20"/>
                  <a:gd name="T15" fmla="*/ 15 h 18"/>
                  <a:gd name="T16" fmla="*/ 20 w 20"/>
                  <a:gd name="T17" fmla="*/ 15 h 18"/>
                  <a:gd name="T18" fmla="*/ 19 w 20"/>
                  <a:gd name="T19" fmla="*/ 9 h 18"/>
                  <a:gd name="T20" fmla="*/ 17 w 20"/>
                  <a:gd name="T21" fmla="*/ 4 h 18"/>
                  <a:gd name="T22" fmla="*/ 9 w 20"/>
                  <a:gd name="T23" fmla="*/ 0 h 18"/>
                  <a:gd name="T24" fmla="*/ 2 w 20"/>
                  <a:gd name="T25" fmla="*/ 3 h 18"/>
                  <a:gd name="T26" fmla="*/ 2 w 20"/>
                  <a:gd name="T27" fmla="*/ 13 h 18"/>
                  <a:gd name="T28" fmla="*/ 2 w 20"/>
                  <a:gd name="T29" fmla="*/ 14 h 18"/>
                  <a:gd name="T30" fmla="*/ 7 w 20"/>
                  <a:gd name="T31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8">
                    <a:moveTo>
                      <a:pt x="7" y="13"/>
                    </a:moveTo>
                    <a:cubicBezTo>
                      <a:pt x="7" y="12"/>
                      <a:pt x="7" y="11"/>
                      <a:pt x="6" y="10"/>
                    </a:cubicBezTo>
                    <a:cubicBezTo>
                      <a:pt x="6" y="9"/>
                      <a:pt x="6" y="7"/>
                      <a:pt x="6" y="6"/>
                    </a:cubicBezTo>
                    <a:cubicBezTo>
                      <a:pt x="6" y="6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4" y="8"/>
                      <a:pt x="14" y="10"/>
                      <a:pt x="15" y="12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8"/>
                      <a:pt x="20" y="18"/>
                      <a:pt x="20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7"/>
                      <a:pt x="18" y="6"/>
                      <a:pt x="17" y="4"/>
                    </a:cubicBezTo>
                    <a:cubicBezTo>
                      <a:pt x="15" y="2"/>
                      <a:pt x="12" y="0"/>
                      <a:pt x="9" y="0"/>
                    </a:cubicBezTo>
                    <a:cubicBezTo>
                      <a:pt x="6" y="0"/>
                      <a:pt x="4" y="1"/>
                      <a:pt x="2" y="3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7"/>
                      <a:pt x="8" y="16"/>
                      <a:pt x="7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6" name="Freeform 4059"/>
              <p:cNvSpPr/>
              <p:nvPr/>
            </p:nvSpPr>
            <p:spPr bwMode="auto">
              <a:xfrm>
                <a:off x="8039863" y="391085"/>
                <a:ext cx="34927" cy="34927"/>
              </a:xfrm>
              <a:custGeom>
                <a:avLst/>
                <a:gdLst>
                  <a:gd name="T0" fmla="*/ 8 w 20"/>
                  <a:gd name="T1" fmla="*/ 13 h 20"/>
                  <a:gd name="T2" fmla="*/ 7 w 20"/>
                  <a:gd name="T3" fmla="*/ 11 h 20"/>
                  <a:gd name="T4" fmla="*/ 11 w 20"/>
                  <a:gd name="T5" fmla="*/ 6 h 20"/>
                  <a:gd name="T6" fmla="*/ 13 w 20"/>
                  <a:gd name="T7" fmla="*/ 8 h 20"/>
                  <a:gd name="T8" fmla="*/ 15 w 20"/>
                  <a:gd name="T9" fmla="*/ 13 h 20"/>
                  <a:gd name="T10" fmla="*/ 15 w 20"/>
                  <a:gd name="T11" fmla="*/ 16 h 20"/>
                  <a:gd name="T12" fmla="*/ 20 w 20"/>
                  <a:gd name="T13" fmla="*/ 16 h 20"/>
                  <a:gd name="T14" fmla="*/ 19 w 20"/>
                  <a:gd name="T15" fmla="*/ 11 h 20"/>
                  <a:gd name="T16" fmla="*/ 17 w 20"/>
                  <a:gd name="T17" fmla="*/ 6 h 20"/>
                  <a:gd name="T18" fmla="*/ 10 w 20"/>
                  <a:gd name="T19" fmla="*/ 1 h 20"/>
                  <a:gd name="T20" fmla="*/ 3 w 20"/>
                  <a:gd name="T21" fmla="*/ 14 h 20"/>
                  <a:gd name="T22" fmla="*/ 4 w 20"/>
                  <a:gd name="T23" fmla="*/ 16 h 20"/>
                  <a:gd name="T24" fmla="*/ 8 w 20"/>
                  <a:gd name="T25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0">
                    <a:moveTo>
                      <a:pt x="8" y="13"/>
                    </a:moveTo>
                    <a:cubicBezTo>
                      <a:pt x="8" y="13"/>
                      <a:pt x="8" y="12"/>
                      <a:pt x="7" y="11"/>
                    </a:cubicBezTo>
                    <a:cubicBezTo>
                      <a:pt x="7" y="9"/>
                      <a:pt x="7" y="5"/>
                      <a:pt x="11" y="6"/>
                    </a:cubicBezTo>
                    <a:cubicBezTo>
                      <a:pt x="11" y="7"/>
                      <a:pt x="12" y="8"/>
                      <a:pt x="13" y="8"/>
                    </a:cubicBezTo>
                    <a:cubicBezTo>
                      <a:pt x="14" y="10"/>
                      <a:pt x="14" y="12"/>
                      <a:pt x="15" y="13"/>
                    </a:cubicBezTo>
                    <a:cubicBezTo>
                      <a:pt x="15" y="14"/>
                      <a:pt x="15" y="16"/>
                      <a:pt x="15" y="16"/>
                    </a:cubicBezTo>
                    <a:cubicBezTo>
                      <a:pt x="15" y="20"/>
                      <a:pt x="20" y="20"/>
                      <a:pt x="20" y="16"/>
                    </a:cubicBezTo>
                    <a:cubicBezTo>
                      <a:pt x="20" y="15"/>
                      <a:pt x="20" y="13"/>
                      <a:pt x="19" y="11"/>
                    </a:cubicBezTo>
                    <a:cubicBezTo>
                      <a:pt x="19" y="9"/>
                      <a:pt x="18" y="7"/>
                      <a:pt x="17" y="6"/>
                    </a:cubicBezTo>
                    <a:cubicBezTo>
                      <a:pt x="15" y="3"/>
                      <a:pt x="13" y="1"/>
                      <a:pt x="10" y="1"/>
                    </a:cubicBezTo>
                    <a:cubicBezTo>
                      <a:pt x="3" y="0"/>
                      <a:pt x="0" y="8"/>
                      <a:pt x="3" y="14"/>
                    </a:cubicBezTo>
                    <a:cubicBezTo>
                      <a:pt x="3" y="15"/>
                      <a:pt x="3" y="15"/>
                      <a:pt x="4" y="16"/>
                    </a:cubicBezTo>
                    <a:cubicBezTo>
                      <a:pt x="5" y="19"/>
                      <a:pt x="10" y="16"/>
                      <a:pt x="8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47" name="Freeform 4060"/>
              <p:cNvSpPr/>
              <p:nvPr/>
            </p:nvSpPr>
            <p:spPr bwMode="auto">
              <a:xfrm>
                <a:off x="8068803" y="377114"/>
                <a:ext cx="29938" cy="33929"/>
              </a:xfrm>
              <a:custGeom>
                <a:avLst/>
                <a:gdLst>
                  <a:gd name="T0" fmla="*/ 6 w 17"/>
                  <a:gd name="T1" fmla="*/ 12 h 19"/>
                  <a:gd name="T2" fmla="*/ 6 w 17"/>
                  <a:gd name="T3" fmla="*/ 10 h 19"/>
                  <a:gd name="T4" fmla="*/ 9 w 17"/>
                  <a:gd name="T5" fmla="*/ 8 h 19"/>
                  <a:gd name="T6" fmla="*/ 9 w 17"/>
                  <a:gd name="T7" fmla="*/ 8 h 19"/>
                  <a:gd name="T8" fmla="*/ 12 w 17"/>
                  <a:gd name="T9" fmla="*/ 13 h 19"/>
                  <a:gd name="T10" fmla="*/ 12 w 17"/>
                  <a:gd name="T11" fmla="*/ 16 h 19"/>
                  <a:gd name="T12" fmla="*/ 17 w 17"/>
                  <a:gd name="T13" fmla="*/ 16 h 19"/>
                  <a:gd name="T14" fmla="*/ 16 w 17"/>
                  <a:gd name="T15" fmla="*/ 10 h 19"/>
                  <a:gd name="T16" fmla="*/ 14 w 17"/>
                  <a:gd name="T17" fmla="*/ 6 h 19"/>
                  <a:gd name="T18" fmla="*/ 11 w 17"/>
                  <a:gd name="T19" fmla="*/ 3 h 19"/>
                  <a:gd name="T20" fmla="*/ 1 w 17"/>
                  <a:gd name="T21" fmla="*/ 13 h 19"/>
                  <a:gd name="T22" fmla="*/ 1 w 17"/>
                  <a:gd name="T23" fmla="*/ 13 h 19"/>
                  <a:gd name="T24" fmla="*/ 6 w 17"/>
                  <a:gd name="T25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9">
                    <a:moveTo>
                      <a:pt x="6" y="12"/>
                    </a:moveTo>
                    <a:cubicBezTo>
                      <a:pt x="6" y="11"/>
                      <a:pt x="6" y="11"/>
                      <a:pt x="6" y="10"/>
                    </a:cubicBezTo>
                    <a:cubicBezTo>
                      <a:pt x="6" y="8"/>
                      <a:pt x="7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9"/>
                      <a:pt x="11" y="11"/>
                      <a:pt x="12" y="13"/>
                    </a:cubicBezTo>
                    <a:cubicBezTo>
                      <a:pt x="12" y="14"/>
                      <a:pt x="12" y="15"/>
                      <a:pt x="12" y="16"/>
                    </a:cubicBezTo>
                    <a:cubicBezTo>
                      <a:pt x="11" y="19"/>
                      <a:pt x="17" y="19"/>
                      <a:pt x="17" y="16"/>
                    </a:cubicBezTo>
                    <a:cubicBezTo>
                      <a:pt x="17" y="14"/>
                      <a:pt x="17" y="12"/>
                      <a:pt x="16" y="10"/>
                    </a:cubicBezTo>
                    <a:cubicBezTo>
                      <a:pt x="16" y="9"/>
                      <a:pt x="15" y="7"/>
                      <a:pt x="14" y="6"/>
                    </a:cubicBezTo>
                    <a:cubicBezTo>
                      <a:pt x="13" y="4"/>
                      <a:pt x="12" y="3"/>
                      <a:pt x="11" y="3"/>
                    </a:cubicBezTo>
                    <a:cubicBezTo>
                      <a:pt x="4" y="0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7"/>
                      <a:pt x="7" y="15"/>
                      <a:pt x="6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705" name="Freeform 4094"/>
            <p:cNvSpPr>
              <a:spLocks noEditPoints="1"/>
            </p:cNvSpPr>
            <p:nvPr/>
          </p:nvSpPr>
          <p:spPr bwMode="auto">
            <a:xfrm>
              <a:off x="8528845" y="945930"/>
              <a:ext cx="389190" cy="412142"/>
            </a:xfrm>
            <a:custGeom>
              <a:avLst/>
              <a:gdLst>
                <a:gd name="T0" fmla="*/ 144 w 224"/>
                <a:gd name="T1" fmla="*/ 6 h 237"/>
                <a:gd name="T2" fmla="*/ 142 w 224"/>
                <a:gd name="T3" fmla="*/ 2 h 237"/>
                <a:gd name="T4" fmla="*/ 121 w 224"/>
                <a:gd name="T5" fmla="*/ 31 h 237"/>
                <a:gd name="T6" fmla="*/ 112 w 224"/>
                <a:gd name="T7" fmla="*/ 31 h 237"/>
                <a:gd name="T8" fmla="*/ 21 w 224"/>
                <a:gd name="T9" fmla="*/ 73 h 237"/>
                <a:gd name="T10" fmla="*/ 14 w 224"/>
                <a:gd name="T11" fmla="*/ 171 h 237"/>
                <a:gd name="T12" fmla="*/ 53 w 224"/>
                <a:gd name="T13" fmla="*/ 217 h 237"/>
                <a:gd name="T14" fmla="*/ 107 w 224"/>
                <a:gd name="T15" fmla="*/ 222 h 237"/>
                <a:gd name="T16" fmla="*/ 103 w 224"/>
                <a:gd name="T17" fmla="*/ 232 h 237"/>
                <a:gd name="T18" fmla="*/ 108 w 224"/>
                <a:gd name="T19" fmla="*/ 234 h 237"/>
                <a:gd name="T20" fmla="*/ 110 w 224"/>
                <a:gd name="T21" fmla="*/ 231 h 237"/>
                <a:gd name="T22" fmla="*/ 110 w 224"/>
                <a:gd name="T23" fmla="*/ 231 h 237"/>
                <a:gd name="T24" fmla="*/ 115 w 224"/>
                <a:gd name="T25" fmla="*/ 231 h 237"/>
                <a:gd name="T26" fmla="*/ 115 w 224"/>
                <a:gd name="T27" fmla="*/ 231 h 237"/>
                <a:gd name="T28" fmla="*/ 119 w 224"/>
                <a:gd name="T29" fmla="*/ 229 h 237"/>
                <a:gd name="T30" fmla="*/ 119 w 224"/>
                <a:gd name="T31" fmla="*/ 227 h 237"/>
                <a:gd name="T32" fmla="*/ 122 w 224"/>
                <a:gd name="T33" fmla="*/ 223 h 237"/>
                <a:gd name="T34" fmla="*/ 172 w 224"/>
                <a:gd name="T35" fmla="*/ 226 h 237"/>
                <a:gd name="T36" fmla="*/ 209 w 224"/>
                <a:gd name="T37" fmla="*/ 182 h 237"/>
                <a:gd name="T38" fmla="*/ 204 w 224"/>
                <a:gd name="T39" fmla="*/ 70 h 237"/>
                <a:gd name="T40" fmla="*/ 127 w 224"/>
                <a:gd name="T41" fmla="*/ 31 h 237"/>
                <a:gd name="T42" fmla="*/ 144 w 224"/>
                <a:gd name="T43" fmla="*/ 6 h 237"/>
                <a:gd name="T44" fmla="*/ 179 w 224"/>
                <a:gd name="T45" fmla="*/ 52 h 237"/>
                <a:gd name="T46" fmla="*/ 209 w 224"/>
                <a:gd name="T47" fmla="*/ 167 h 237"/>
                <a:gd name="T48" fmla="*/ 179 w 224"/>
                <a:gd name="T49" fmla="*/ 216 h 237"/>
                <a:gd name="T50" fmla="*/ 116 w 224"/>
                <a:gd name="T51" fmla="*/ 214 h 237"/>
                <a:gd name="T52" fmla="*/ 113 w 224"/>
                <a:gd name="T53" fmla="*/ 215 h 237"/>
                <a:gd name="T54" fmla="*/ 113 w 224"/>
                <a:gd name="T55" fmla="*/ 215 h 237"/>
                <a:gd name="T56" fmla="*/ 110 w 224"/>
                <a:gd name="T57" fmla="*/ 216 h 237"/>
                <a:gd name="T58" fmla="*/ 110 w 224"/>
                <a:gd name="T59" fmla="*/ 216 h 237"/>
                <a:gd name="T60" fmla="*/ 73 w 224"/>
                <a:gd name="T61" fmla="*/ 220 h 237"/>
                <a:gd name="T62" fmla="*/ 39 w 224"/>
                <a:gd name="T63" fmla="*/ 198 h 237"/>
                <a:gd name="T64" fmla="*/ 10 w 224"/>
                <a:gd name="T65" fmla="*/ 138 h 237"/>
                <a:gd name="T66" fmla="*/ 68 w 224"/>
                <a:gd name="T67" fmla="*/ 44 h 237"/>
                <a:gd name="T68" fmla="*/ 120 w 224"/>
                <a:gd name="T69" fmla="*/ 36 h 237"/>
                <a:gd name="T70" fmla="*/ 119 w 224"/>
                <a:gd name="T71" fmla="*/ 57 h 237"/>
                <a:gd name="T72" fmla="*/ 95 w 224"/>
                <a:gd name="T73" fmla="*/ 51 h 237"/>
                <a:gd name="T74" fmla="*/ 93 w 224"/>
                <a:gd name="T75" fmla="*/ 56 h 237"/>
                <a:gd name="T76" fmla="*/ 153 w 224"/>
                <a:gd name="T77" fmla="*/ 55 h 237"/>
                <a:gd name="T78" fmla="*/ 152 w 224"/>
                <a:gd name="T79" fmla="*/ 50 h 237"/>
                <a:gd name="T80" fmla="*/ 124 w 224"/>
                <a:gd name="T81" fmla="*/ 57 h 237"/>
                <a:gd name="T82" fmla="*/ 125 w 224"/>
                <a:gd name="T83" fmla="*/ 36 h 237"/>
                <a:gd name="T84" fmla="*/ 179 w 224"/>
                <a:gd name="T85" fmla="*/ 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24" h="237">
                  <a:moveTo>
                    <a:pt x="144" y="6"/>
                  </a:moveTo>
                  <a:cubicBezTo>
                    <a:pt x="147" y="4"/>
                    <a:pt x="145" y="0"/>
                    <a:pt x="142" y="2"/>
                  </a:cubicBezTo>
                  <a:cubicBezTo>
                    <a:pt x="131" y="8"/>
                    <a:pt x="125" y="19"/>
                    <a:pt x="121" y="31"/>
                  </a:cubicBezTo>
                  <a:cubicBezTo>
                    <a:pt x="118" y="31"/>
                    <a:pt x="115" y="31"/>
                    <a:pt x="112" y="31"/>
                  </a:cubicBezTo>
                  <a:cubicBezTo>
                    <a:pt x="77" y="32"/>
                    <a:pt x="42" y="44"/>
                    <a:pt x="21" y="73"/>
                  </a:cubicBezTo>
                  <a:cubicBezTo>
                    <a:pt x="1" y="101"/>
                    <a:pt x="0" y="140"/>
                    <a:pt x="14" y="171"/>
                  </a:cubicBezTo>
                  <a:cubicBezTo>
                    <a:pt x="23" y="189"/>
                    <a:pt x="37" y="206"/>
                    <a:pt x="53" y="217"/>
                  </a:cubicBezTo>
                  <a:cubicBezTo>
                    <a:pt x="70" y="229"/>
                    <a:pt x="89" y="227"/>
                    <a:pt x="107" y="222"/>
                  </a:cubicBezTo>
                  <a:cubicBezTo>
                    <a:pt x="106" y="225"/>
                    <a:pt x="105" y="229"/>
                    <a:pt x="103" y="232"/>
                  </a:cubicBezTo>
                  <a:cubicBezTo>
                    <a:pt x="102" y="235"/>
                    <a:pt x="106" y="237"/>
                    <a:pt x="108" y="234"/>
                  </a:cubicBezTo>
                  <a:cubicBezTo>
                    <a:pt x="108" y="233"/>
                    <a:pt x="109" y="232"/>
                    <a:pt x="110" y="231"/>
                  </a:cubicBezTo>
                  <a:cubicBezTo>
                    <a:pt x="110" y="231"/>
                    <a:pt x="110" y="231"/>
                    <a:pt x="110" y="231"/>
                  </a:cubicBezTo>
                  <a:cubicBezTo>
                    <a:pt x="111" y="234"/>
                    <a:pt x="114" y="234"/>
                    <a:pt x="115" y="231"/>
                  </a:cubicBezTo>
                  <a:cubicBezTo>
                    <a:pt x="115" y="231"/>
                    <a:pt x="115" y="231"/>
                    <a:pt x="115" y="231"/>
                  </a:cubicBezTo>
                  <a:cubicBezTo>
                    <a:pt x="117" y="232"/>
                    <a:pt x="119" y="231"/>
                    <a:pt x="119" y="229"/>
                  </a:cubicBezTo>
                  <a:cubicBezTo>
                    <a:pt x="119" y="228"/>
                    <a:pt x="119" y="228"/>
                    <a:pt x="119" y="227"/>
                  </a:cubicBezTo>
                  <a:cubicBezTo>
                    <a:pt x="121" y="227"/>
                    <a:pt x="123" y="225"/>
                    <a:pt x="122" y="223"/>
                  </a:cubicBezTo>
                  <a:cubicBezTo>
                    <a:pt x="137" y="231"/>
                    <a:pt x="155" y="234"/>
                    <a:pt x="172" y="226"/>
                  </a:cubicBezTo>
                  <a:cubicBezTo>
                    <a:pt x="191" y="218"/>
                    <a:pt x="201" y="201"/>
                    <a:pt x="209" y="182"/>
                  </a:cubicBezTo>
                  <a:cubicBezTo>
                    <a:pt x="223" y="148"/>
                    <a:pt x="224" y="103"/>
                    <a:pt x="204" y="70"/>
                  </a:cubicBezTo>
                  <a:cubicBezTo>
                    <a:pt x="187" y="44"/>
                    <a:pt x="156" y="33"/>
                    <a:pt x="127" y="31"/>
                  </a:cubicBezTo>
                  <a:cubicBezTo>
                    <a:pt x="130" y="21"/>
                    <a:pt x="135" y="11"/>
                    <a:pt x="144" y="6"/>
                  </a:cubicBezTo>
                  <a:close/>
                  <a:moveTo>
                    <a:pt x="179" y="52"/>
                  </a:moveTo>
                  <a:cubicBezTo>
                    <a:pt x="216" y="76"/>
                    <a:pt x="219" y="128"/>
                    <a:pt x="209" y="167"/>
                  </a:cubicBezTo>
                  <a:cubicBezTo>
                    <a:pt x="204" y="185"/>
                    <a:pt x="195" y="204"/>
                    <a:pt x="179" y="216"/>
                  </a:cubicBezTo>
                  <a:cubicBezTo>
                    <a:pt x="160" y="231"/>
                    <a:pt x="135" y="226"/>
                    <a:pt x="116" y="214"/>
                  </a:cubicBezTo>
                  <a:cubicBezTo>
                    <a:pt x="115" y="214"/>
                    <a:pt x="114" y="214"/>
                    <a:pt x="113" y="215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2" y="215"/>
                    <a:pt x="111" y="215"/>
                    <a:pt x="110" y="216"/>
                  </a:cubicBezTo>
                  <a:cubicBezTo>
                    <a:pt x="110" y="216"/>
                    <a:pt x="110" y="216"/>
                    <a:pt x="110" y="216"/>
                  </a:cubicBezTo>
                  <a:cubicBezTo>
                    <a:pt x="98" y="220"/>
                    <a:pt x="86" y="222"/>
                    <a:pt x="73" y="220"/>
                  </a:cubicBezTo>
                  <a:cubicBezTo>
                    <a:pt x="60" y="218"/>
                    <a:pt x="48" y="208"/>
                    <a:pt x="39" y="198"/>
                  </a:cubicBezTo>
                  <a:cubicBezTo>
                    <a:pt x="24" y="182"/>
                    <a:pt x="13" y="161"/>
                    <a:pt x="10" y="138"/>
                  </a:cubicBezTo>
                  <a:cubicBezTo>
                    <a:pt x="5" y="97"/>
                    <a:pt x="29" y="59"/>
                    <a:pt x="68" y="44"/>
                  </a:cubicBezTo>
                  <a:cubicBezTo>
                    <a:pt x="84" y="38"/>
                    <a:pt x="102" y="35"/>
                    <a:pt x="120" y="36"/>
                  </a:cubicBezTo>
                  <a:cubicBezTo>
                    <a:pt x="119" y="43"/>
                    <a:pt x="119" y="50"/>
                    <a:pt x="119" y="57"/>
                  </a:cubicBezTo>
                  <a:cubicBezTo>
                    <a:pt x="111" y="57"/>
                    <a:pt x="103" y="55"/>
                    <a:pt x="95" y="51"/>
                  </a:cubicBezTo>
                  <a:cubicBezTo>
                    <a:pt x="92" y="50"/>
                    <a:pt x="90" y="54"/>
                    <a:pt x="93" y="56"/>
                  </a:cubicBezTo>
                  <a:cubicBezTo>
                    <a:pt x="113" y="66"/>
                    <a:pt x="133" y="63"/>
                    <a:pt x="153" y="55"/>
                  </a:cubicBezTo>
                  <a:cubicBezTo>
                    <a:pt x="156" y="54"/>
                    <a:pt x="155" y="49"/>
                    <a:pt x="152" y="50"/>
                  </a:cubicBezTo>
                  <a:cubicBezTo>
                    <a:pt x="143" y="54"/>
                    <a:pt x="134" y="56"/>
                    <a:pt x="124" y="57"/>
                  </a:cubicBezTo>
                  <a:cubicBezTo>
                    <a:pt x="124" y="51"/>
                    <a:pt x="124" y="43"/>
                    <a:pt x="125" y="36"/>
                  </a:cubicBezTo>
                  <a:cubicBezTo>
                    <a:pt x="145" y="37"/>
                    <a:pt x="163" y="42"/>
                    <a:pt x="179" y="5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6" name="Freeform 4227"/>
            <p:cNvSpPr/>
            <p:nvPr/>
          </p:nvSpPr>
          <p:spPr bwMode="auto">
            <a:xfrm>
              <a:off x="8084770" y="1245307"/>
              <a:ext cx="0" cy="99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7" name="Freeform 4240"/>
            <p:cNvSpPr/>
            <p:nvPr/>
          </p:nvSpPr>
          <p:spPr bwMode="auto">
            <a:xfrm>
              <a:off x="8756371" y="1702356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8" name="Freeform 4241"/>
            <p:cNvSpPr/>
            <p:nvPr/>
          </p:nvSpPr>
          <p:spPr bwMode="auto">
            <a:xfrm>
              <a:off x="8789303" y="1651462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09" name="Freeform 4242"/>
            <p:cNvSpPr/>
            <p:nvPr/>
          </p:nvSpPr>
          <p:spPr bwMode="auto">
            <a:xfrm>
              <a:off x="8800280" y="1630506"/>
              <a:ext cx="5988" cy="5988"/>
            </a:xfrm>
            <a:custGeom>
              <a:avLst/>
              <a:gdLst>
                <a:gd name="T0" fmla="*/ 4 w 4"/>
                <a:gd name="T1" fmla="*/ 0 h 3"/>
                <a:gd name="T2" fmla="*/ 1 w 4"/>
                <a:gd name="T3" fmla="*/ 3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2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0" name="Freeform 4243"/>
            <p:cNvSpPr/>
            <p:nvPr/>
          </p:nvSpPr>
          <p:spPr bwMode="auto">
            <a:xfrm>
              <a:off x="8765353" y="1568635"/>
              <a:ext cx="6985" cy="6985"/>
            </a:xfrm>
            <a:custGeom>
              <a:avLst/>
              <a:gdLst>
                <a:gd name="T0" fmla="*/ 0 w 4"/>
                <a:gd name="T1" fmla="*/ 4 h 4"/>
                <a:gd name="T2" fmla="*/ 3 w 4"/>
                <a:gd name="T3" fmla="*/ 2 h 4"/>
                <a:gd name="T4" fmla="*/ 4 w 4"/>
                <a:gd name="T5" fmla="*/ 0 h 4"/>
                <a:gd name="T6" fmla="*/ 0 w 4"/>
                <a:gd name="T7" fmla="*/ 4 h 4"/>
                <a:gd name="T8" fmla="*/ 0 w 4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3"/>
                    <a:pt x="2" y="3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1" name="Freeform 4244"/>
            <p:cNvSpPr/>
            <p:nvPr/>
          </p:nvSpPr>
          <p:spPr bwMode="auto">
            <a:xfrm>
              <a:off x="8761361" y="1510755"/>
              <a:ext cx="90811" cy="191601"/>
            </a:xfrm>
            <a:custGeom>
              <a:avLst/>
              <a:gdLst>
                <a:gd name="T0" fmla="*/ 29 w 52"/>
                <a:gd name="T1" fmla="*/ 2 h 110"/>
                <a:gd name="T2" fmla="*/ 2 w 52"/>
                <a:gd name="T3" fmla="*/ 29 h 110"/>
                <a:gd name="T4" fmla="*/ 3 w 52"/>
                <a:gd name="T5" fmla="*/ 31 h 110"/>
                <a:gd name="T6" fmla="*/ 2 w 52"/>
                <a:gd name="T7" fmla="*/ 34 h 110"/>
                <a:gd name="T8" fmla="*/ 7 w 52"/>
                <a:gd name="T9" fmla="*/ 30 h 110"/>
                <a:gd name="T10" fmla="*/ 9 w 52"/>
                <a:gd name="T11" fmla="*/ 27 h 110"/>
                <a:gd name="T12" fmla="*/ 8 w 52"/>
                <a:gd name="T13" fmla="*/ 27 h 110"/>
                <a:gd name="T14" fmla="*/ 7 w 52"/>
                <a:gd name="T15" fmla="*/ 26 h 110"/>
                <a:gd name="T16" fmla="*/ 13 w 52"/>
                <a:gd name="T17" fmla="*/ 19 h 110"/>
                <a:gd name="T18" fmla="*/ 24 w 52"/>
                <a:gd name="T19" fmla="*/ 9 h 110"/>
                <a:gd name="T20" fmla="*/ 37 w 52"/>
                <a:gd name="T21" fmla="*/ 5 h 110"/>
                <a:gd name="T22" fmla="*/ 37 w 52"/>
                <a:gd name="T23" fmla="*/ 5 h 110"/>
                <a:gd name="T24" fmla="*/ 38 w 52"/>
                <a:gd name="T25" fmla="*/ 6 h 110"/>
                <a:gd name="T26" fmla="*/ 38 w 52"/>
                <a:gd name="T27" fmla="*/ 7 h 110"/>
                <a:gd name="T28" fmla="*/ 38 w 52"/>
                <a:gd name="T29" fmla="*/ 7 h 110"/>
                <a:gd name="T30" fmla="*/ 42 w 52"/>
                <a:gd name="T31" fmla="*/ 10 h 110"/>
                <a:gd name="T32" fmla="*/ 42 w 52"/>
                <a:gd name="T33" fmla="*/ 10 h 110"/>
                <a:gd name="T34" fmla="*/ 43 w 52"/>
                <a:gd name="T35" fmla="*/ 10 h 110"/>
                <a:gd name="T36" fmla="*/ 43 w 52"/>
                <a:gd name="T37" fmla="*/ 11 h 110"/>
                <a:gd name="T38" fmla="*/ 45 w 52"/>
                <a:gd name="T39" fmla="*/ 21 h 110"/>
                <a:gd name="T40" fmla="*/ 46 w 52"/>
                <a:gd name="T41" fmla="*/ 22 h 110"/>
                <a:gd name="T42" fmla="*/ 45 w 52"/>
                <a:gd name="T43" fmla="*/ 22 h 110"/>
                <a:gd name="T44" fmla="*/ 44 w 52"/>
                <a:gd name="T45" fmla="*/ 28 h 110"/>
                <a:gd name="T46" fmla="*/ 44 w 52"/>
                <a:gd name="T47" fmla="*/ 30 h 110"/>
                <a:gd name="T48" fmla="*/ 44 w 52"/>
                <a:gd name="T49" fmla="*/ 29 h 110"/>
                <a:gd name="T50" fmla="*/ 45 w 52"/>
                <a:gd name="T51" fmla="*/ 31 h 110"/>
                <a:gd name="T52" fmla="*/ 43 w 52"/>
                <a:gd name="T53" fmla="*/ 32 h 110"/>
                <a:gd name="T54" fmla="*/ 38 w 52"/>
                <a:gd name="T55" fmla="*/ 45 h 110"/>
                <a:gd name="T56" fmla="*/ 41 w 52"/>
                <a:gd name="T57" fmla="*/ 43 h 110"/>
                <a:gd name="T58" fmla="*/ 41 w 52"/>
                <a:gd name="T59" fmla="*/ 43 h 110"/>
                <a:gd name="T60" fmla="*/ 36 w 52"/>
                <a:gd name="T61" fmla="*/ 49 h 110"/>
                <a:gd name="T62" fmla="*/ 34 w 52"/>
                <a:gd name="T63" fmla="*/ 52 h 110"/>
                <a:gd name="T64" fmla="*/ 35 w 52"/>
                <a:gd name="T65" fmla="*/ 53 h 110"/>
                <a:gd name="T66" fmla="*/ 33 w 52"/>
                <a:gd name="T67" fmla="*/ 55 h 110"/>
                <a:gd name="T68" fmla="*/ 30 w 52"/>
                <a:gd name="T69" fmla="*/ 60 h 110"/>
                <a:gd name="T70" fmla="*/ 31 w 52"/>
                <a:gd name="T71" fmla="*/ 59 h 110"/>
                <a:gd name="T72" fmla="*/ 32 w 52"/>
                <a:gd name="T73" fmla="*/ 60 h 110"/>
                <a:gd name="T74" fmla="*/ 27 w 52"/>
                <a:gd name="T75" fmla="*/ 64 h 110"/>
                <a:gd name="T76" fmla="*/ 25 w 52"/>
                <a:gd name="T77" fmla="*/ 68 h 110"/>
                <a:gd name="T78" fmla="*/ 28 w 52"/>
                <a:gd name="T79" fmla="*/ 66 h 110"/>
                <a:gd name="T80" fmla="*/ 29 w 52"/>
                <a:gd name="T81" fmla="*/ 67 h 110"/>
                <a:gd name="T82" fmla="*/ 19 w 52"/>
                <a:gd name="T83" fmla="*/ 77 h 110"/>
                <a:gd name="T84" fmla="*/ 18 w 52"/>
                <a:gd name="T85" fmla="*/ 79 h 110"/>
                <a:gd name="T86" fmla="*/ 18 w 52"/>
                <a:gd name="T87" fmla="*/ 79 h 110"/>
                <a:gd name="T88" fmla="*/ 19 w 52"/>
                <a:gd name="T89" fmla="*/ 80 h 110"/>
                <a:gd name="T90" fmla="*/ 6 w 52"/>
                <a:gd name="T91" fmla="*/ 96 h 110"/>
                <a:gd name="T92" fmla="*/ 0 w 52"/>
                <a:gd name="T93" fmla="*/ 104 h 110"/>
                <a:gd name="T94" fmla="*/ 2 w 52"/>
                <a:gd name="T95" fmla="*/ 108 h 110"/>
                <a:gd name="T96" fmla="*/ 2 w 52"/>
                <a:gd name="T97" fmla="*/ 110 h 110"/>
                <a:gd name="T98" fmla="*/ 2 w 52"/>
                <a:gd name="T99" fmla="*/ 110 h 110"/>
                <a:gd name="T100" fmla="*/ 40 w 52"/>
                <a:gd name="T101" fmla="*/ 53 h 110"/>
                <a:gd name="T102" fmla="*/ 50 w 52"/>
                <a:gd name="T103" fmla="*/ 16 h 110"/>
                <a:gd name="T104" fmla="*/ 29 w 52"/>
                <a:gd name="T105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" h="110">
                  <a:moveTo>
                    <a:pt x="29" y="2"/>
                  </a:moveTo>
                  <a:cubicBezTo>
                    <a:pt x="14" y="5"/>
                    <a:pt x="7" y="17"/>
                    <a:pt x="2" y="29"/>
                  </a:cubicBezTo>
                  <a:cubicBezTo>
                    <a:pt x="2" y="30"/>
                    <a:pt x="2" y="31"/>
                    <a:pt x="3" y="31"/>
                  </a:cubicBezTo>
                  <a:cubicBezTo>
                    <a:pt x="3" y="32"/>
                    <a:pt x="3" y="33"/>
                    <a:pt x="2" y="34"/>
                  </a:cubicBezTo>
                  <a:cubicBezTo>
                    <a:pt x="4" y="33"/>
                    <a:pt x="5" y="31"/>
                    <a:pt x="7" y="30"/>
                  </a:cubicBezTo>
                  <a:cubicBezTo>
                    <a:pt x="8" y="29"/>
                    <a:pt x="8" y="28"/>
                    <a:pt x="9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6"/>
                  </a:cubicBezTo>
                  <a:cubicBezTo>
                    <a:pt x="9" y="25"/>
                    <a:pt x="11" y="22"/>
                    <a:pt x="13" y="19"/>
                  </a:cubicBezTo>
                  <a:cubicBezTo>
                    <a:pt x="16" y="15"/>
                    <a:pt x="20" y="11"/>
                    <a:pt x="24" y="9"/>
                  </a:cubicBezTo>
                  <a:cubicBezTo>
                    <a:pt x="29" y="6"/>
                    <a:pt x="33" y="4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40" y="8"/>
                    <a:pt x="41" y="9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9"/>
                    <a:pt x="44" y="10"/>
                    <a:pt x="43" y="1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4"/>
                    <a:pt x="45" y="17"/>
                    <a:pt x="45" y="21"/>
                  </a:cubicBezTo>
                  <a:cubicBezTo>
                    <a:pt x="46" y="20"/>
                    <a:pt x="46" y="21"/>
                    <a:pt x="46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6"/>
                    <a:pt x="44" y="28"/>
                  </a:cubicBezTo>
                  <a:cubicBezTo>
                    <a:pt x="44" y="28"/>
                    <a:pt x="44" y="29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4" y="31"/>
                    <a:pt x="44" y="31"/>
                    <a:pt x="43" y="32"/>
                  </a:cubicBezTo>
                  <a:cubicBezTo>
                    <a:pt x="42" y="36"/>
                    <a:pt x="40" y="41"/>
                    <a:pt x="38" y="45"/>
                  </a:cubicBezTo>
                  <a:cubicBezTo>
                    <a:pt x="39" y="44"/>
                    <a:pt x="40" y="43"/>
                    <a:pt x="41" y="43"/>
                  </a:cubicBezTo>
                  <a:cubicBezTo>
                    <a:pt x="41" y="42"/>
                    <a:pt x="42" y="43"/>
                    <a:pt x="41" y="43"/>
                  </a:cubicBezTo>
                  <a:cubicBezTo>
                    <a:pt x="40" y="45"/>
                    <a:pt x="38" y="47"/>
                    <a:pt x="36" y="49"/>
                  </a:cubicBezTo>
                  <a:cubicBezTo>
                    <a:pt x="36" y="50"/>
                    <a:pt x="35" y="51"/>
                    <a:pt x="34" y="52"/>
                  </a:cubicBezTo>
                  <a:cubicBezTo>
                    <a:pt x="35" y="52"/>
                    <a:pt x="35" y="53"/>
                    <a:pt x="35" y="53"/>
                  </a:cubicBezTo>
                  <a:cubicBezTo>
                    <a:pt x="34" y="54"/>
                    <a:pt x="33" y="54"/>
                    <a:pt x="33" y="55"/>
                  </a:cubicBezTo>
                  <a:cubicBezTo>
                    <a:pt x="32" y="57"/>
                    <a:pt x="31" y="58"/>
                    <a:pt x="30" y="60"/>
                  </a:cubicBezTo>
                  <a:cubicBezTo>
                    <a:pt x="30" y="60"/>
                    <a:pt x="31" y="59"/>
                    <a:pt x="31" y="59"/>
                  </a:cubicBezTo>
                  <a:cubicBezTo>
                    <a:pt x="32" y="58"/>
                    <a:pt x="33" y="59"/>
                    <a:pt x="32" y="60"/>
                  </a:cubicBezTo>
                  <a:cubicBezTo>
                    <a:pt x="30" y="61"/>
                    <a:pt x="29" y="63"/>
                    <a:pt x="27" y="64"/>
                  </a:cubicBezTo>
                  <a:cubicBezTo>
                    <a:pt x="26" y="66"/>
                    <a:pt x="26" y="67"/>
                    <a:pt x="25" y="68"/>
                  </a:cubicBezTo>
                  <a:cubicBezTo>
                    <a:pt x="26" y="67"/>
                    <a:pt x="27" y="67"/>
                    <a:pt x="28" y="66"/>
                  </a:cubicBezTo>
                  <a:cubicBezTo>
                    <a:pt x="28" y="65"/>
                    <a:pt x="29" y="66"/>
                    <a:pt x="29" y="67"/>
                  </a:cubicBezTo>
                  <a:cubicBezTo>
                    <a:pt x="26" y="70"/>
                    <a:pt x="23" y="74"/>
                    <a:pt x="19" y="77"/>
                  </a:cubicBezTo>
                  <a:cubicBezTo>
                    <a:pt x="19" y="78"/>
                    <a:pt x="18" y="78"/>
                    <a:pt x="18" y="79"/>
                  </a:cubicBezTo>
                  <a:cubicBezTo>
                    <a:pt x="18" y="79"/>
                    <a:pt x="18" y="79"/>
                    <a:pt x="18" y="79"/>
                  </a:cubicBezTo>
                  <a:cubicBezTo>
                    <a:pt x="19" y="78"/>
                    <a:pt x="19" y="79"/>
                    <a:pt x="19" y="80"/>
                  </a:cubicBezTo>
                  <a:cubicBezTo>
                    <a:pt x="14" y="85"/>
                    <a:pt x="10" y="91"/>
                    <a:pt x="6" y="96"/>
                  </a:cubicBezTo>
                  <a:cubicBezTo>
                    <a:pt x="4" y="99"/>
                    <a:pt x="2" y="102"/>
                    <a:pt x="0" y="104"/>
                  </a:cubicBezTo>
                  <a:cubicBezTo>
                    <a:pt x="0" y="106"/>
                    <a:pt x="1" y="107"/>
                    <a:pt x="2" y="108"/>
                  </a:cubicBezTo>
                  <a:cubicBezTo>
                    <a:pt x="2" y="109"/>
                    <a:pt x="2" y="110"/>
                    <a:pt x="2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6" y="92"/>
                    <a:pt x="29" y="73"/>
                    <a:pt x="40" y="53"/>
                  </a:cubicBezTo>
                  <a:cubicBezTo>
                    <a:pt x="46" y="42"/>
                    <a:pt x="52" y="29"/>
                    <a:pt x="50" y="16"/>
                  </a:cubicBezTo>
                  <a:cubicBezTo>
                    <a:pt x="49" y="5"/>
                    <a:pt x="39" y="0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2" name="Freeform 4245"/>
            <p:cNvSpPr/>
            <p:nvPr/>
          </p:nvSpPr>
          <p:spPr bwMode="auto">
            <a:xfrm>
              <a:off x="8761361" y="157162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3" name="Freeform 4246"/>
            <p:cNvSpPr/>
            <p:nvPr/>
          </p:nvSpPr>
          <p:spPr bwMode="auto">
            <a:xfrm>
              <a:off x="8753378" y="1681400"/>
              <a:ext cx="998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4" name="Freeform 4247"/>
            <p:cNvSpPr/>
            <p:nvPr/>
          </p:nvSpPr>
          <p:spPr bwMode="auto">
            <a:xfrm>
              <a:off x="8678534" y="1507761"/>
              <a:ext cx="87817" cy="197589"/>
            </a:xfrm>
            <a:custGeom>
              <a:avLst/>
              <a:gdLst>
                <a:gd name="T0" fmla="*/ 48 w 51"/>
                <a:gd name="T1" fmla="*/ 106 h 114"/>
                <a:gd name="T2" fmla="*/ 46 w 51"/>
                <a:gd name="T3" fmla="*/ 107 h 114"/>
                <a:gd name="T4" fmla="*/ 47 w 51"/>
                <a:gd name="T5" fmla="*/ 105 h 114"/>
                <a:gd name="T6" fmla="*/ 42 w 51"/>
                <a:gd name="T7" fmla="*/ 103 h 114"/>
                <a:gd name="T8" fmla="*/ 43 w 51"/>
                <a:gd name="T9" fmla="*/ 99 h 114"/>
                <a:gd name="T10" fmla="*/ 40 w 51"/>
                <a:gd name="T11" fmla="*/ 96 h 114"/>
                <a:gd name="T12" fmla="*/ 40 w 51"/>
                <a:gd name="T13" fmla="*/ 94 h 114"/>
                <a:gd name="T14" fmla="*/ 36 w 51"/>
                <a:gd name="T15" fmla="*/ 92 h 114"/>
                <a:gd name="T16" fmla="*/ 37 w 51"/>
                <a:gd name="T17" fmla="*/ 90 h 114"/>
                <a:gd name="T18" fmla="*/ 33 w 51"/>
                <a:gd name="T19" fmla="*/ 87 h 114"/>
                <a:gd name="T20" fmla="*/ 34 w 51"/>
                <a:gd name="T21" fmla="*/ 85 h 114"/>
                <a:gd name="T22" fmla="*/ 31 w 51"/>
                <a:gd name="T23" fmla="*/ 82 h 114"/>
                <a:gd name="T24" fmla="*/ 31 w 51"/>
                <a:gd name="T25" fmla="*/ 80 h 114"/>
                <a:gd name="T26" fmla="*/ 28 w 51"/>
                <a:gd name="T27" fmla="*/ 74 h 114"/>
                <a:gd name="T28" fmla="*/ 23 w 51"/>
                <a:gd name="T29" fmla="*/ 65 h 114"/>
                <a:gd name="T30" fmla="*/ 21 w 51"/>
                <a:gd name="T31" fmla="*/ 65 h 114"/>
                <a:gd name="T32" fmla="*/ 21 w 51"/>
                <a:gd name="T33" fmla="*/ 61 h 114"/>
                <a:gd name="T34" fmla="*/ 19 w 51"/>
                <a:gd name="T35" fmla="*/ 61 h 114"/>
                <a:gd name="T36" fmla="*/ 18 w 51"/>
                <a:gd name="T37" fmla="*/ 54 h 114"/>
                <a:gd name="T38" fmla="*/ 17 w 51"/>
                <a:gd name="T39" fmla="*/ 53 h 114"/>
                <a:gd name="T40" fmla="*/ 15 w 51"/>
                <a:gd name="T41" fmla="*/ 48 h 114"/>
                <a:gd name="T42" fmla="*/ 13 w 51"/>
                <a:gd name="T43" fmla="*/ 47 h 114"/>
                <a:gd name="T44" fmla="*/ 12 w 51"/>
                <a:gd name="T45" fmla="*/ 42 h 114"/>
                <a:gd name="T46" fmla="*/ 9 w 51"/>
                <a:gd name="T47" fmla="*/ 42 h 114"/>
                <a:gd name="T48" fmla="*/ 10 w 51"/>
                <a:gd name="T49" fmla="*/ 35 h 114"/>
                <a:gd name="T50" fmla="*/ 7 w 51"/>
                <a:gd name="T51" fmla="*/ 35 h 114"/>
                <a:gd name="T52" fmla="*/ 9 w 51"/>
                <a:gd name="T53" fmla="*/ 31 h 114"/>
                <a:gd name="T54" fmla="*/ 8 w 51"/>
                <a:gd name="T55" fmla="*/ 30 h 114"/>
                <a:gd name="T56" fmla="*/ 9 w 51"/>
                <a:gd name="T57" fmla="*/ 27 h 114"/>
                <a:gd name="T58" fmla="*/ 7 w 51"/>
                <a:gd name="T59" fmla="*/ 24 h 114"/>
                <a:gd name="T60" fmla="*/ 9 w 51"/>
                <a:gd name="T61" fmla="*/ 20 h 114"/>
                <a:gd name="T62" fmla="*/ 26 w 51"/>
                <a:gd name="T63" fmla="*/ 8 h 114"/>
                <a:gd name="T64" fmla="*/ 32 w 51"/>
                <a:gd name="T65" fmla="*/ 12 h 114"/>
                <a:gd name="T66" fmla="*/ 33 w 51"/>
                <a:gd name="T67" fmla="*/ 12 h 114"/>
                <a:gd name="T68" fmla="*/ 36 w 51"/>
                <a:gd name="T69" fmla="*/ 16 h 114"/>
                <a:gd name="T70" fmla="*/ 38 w 51"/>
                <a:gd name="T71" fmla="*/ 17 h 114"/>
                <a:gd name="T72" fmla="*/ 40 w 51"/>
                <a:gd name="T73" fmla="*/ 22 h 114"/>
                <a:gd name="T74" fmla="*/ 42 w 51"/>
                <a:gd name="T75" fmla="*/ 23 h 114"/>
                <a:gd name="T76" fmla="*/ 43 w 51"/>
                <a:gd name="T77" fmla="*/ 28 h 114"/>
                <a:gd name="T78" fmla="*/ 44 w 51"/>
                <a:gd name="T79" fmla="*/ 29 h 114"/>
                <a:gd name="T80" fmla="*/ 45 w 51"/>
                <a:gd name="T81" fmla="*/ 34 h 114"/>
                <a:gd name="T82" fmla="*/ 47 w 51"/>
                <a:gd name="T83" fmla="*/ 34 h 114"/>
                <a:gd name="T84" fmla="*/ 46 w 51"/>
                <a:gd name="T85" fmla="*/ 36 h 114"/>
                <a:gd name="T86" fmla="*/ 49 w 51"/>
                <a:gd name="T87" fmla="*/ 37 h 114"/>
                <a:gd name="T88" fmla="*/ 51 w 51"/>
                <a:gd name="T89" fmla="*/ 33 h 114"/>
                <a:gd name="T90" fmla="*/ 30 w 51"/>
                <a:gd name="T91" fmla="*/ 4 h 114"/>
                <a:gd name="T92" fmla="*/ 12 w 51"/>
                <a:gd name="T93" fmla="*/ 54 h 114"/>
                <a:gd name="T94" fmla="*/ 45 w 51"/>
                <a:gd name="T95" fmla="*/ 112 h 114"/>
                <a:gd name="T96" fmla="*/ 50 w 51"/>
                <a:gd name="T9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" h="114">
                  <a:moveTo>
                    <a:pt x="50" y="110"/>
                  </a:moveTo>
                  <a:cubicBezTo>
                    <a:pt x="49" y="109"/>
                    <a:pt x="48" y="108"/>
                    <a:pt x="48" y="106"/>
                  </a:cubicBezTo>
                  <a:cubicBezTo>
                    <a:pt x="48" y="106"/>
                    <a:pt x="47" y="106"/>
                    <a:pt x="47" y="106"/>
                  </a:cubicBezTo>
                  <a:cubicBezTo>
                    <a:pt x="47" y="106"/>
                    <a:pt x="47" y="107"/>
                    <a:pt x="46" y="107"/>
                  </a:cubicBezTo>
                  <a:cubicBezTo>
                    <a:pt x="45" y="108"/>
                    <a:pt x="45" y="107"/>
                    <a:pt x="45" y="106"/>
                  </a:cubicBezTo>
                  <a:cubicBezTo>
                    <a:pt x="46" y="106"/>
                    <a:pt x="46" y="105"/>
                    <a:pt x="47" y="105"/>
                  </a:cubicBezTo>
                  <a:cubicBezTo>
                    <a:pt x="46" y="103"/>
                    <a:pt x="45" y="102"/>
                    <a:pt x="44" y="101"/>
                  </a:cubicBezTo>
                  <a:cubicBezTo>
                    <a:pt x="43" y="102"/>
                    <a:pt x="43" y="102"/>
                    <a:pt x="42" y="103"/>
                  </a:cubicBezTo>
                  <a:cubicBezTo>
                    <a:pt x="41" y="103"/>
                    <a:pt x="40" y="102"/>
                    <a:pt x="41" y="102"/>
                  </a:cubicBezTo>
                  <a:cubicBezTo>
                    <a:pt x="42" y="101"/>
                    <a:pt x="42" y="100"/>
                    <a:pt x="43" y="99"/>
                  </a:cubicBezTo>
                  <a:cubicBezTo>
                    <a:pt x="42" y="98"/>
                    <a:pt x="41" y="97"/>
                    <a:pt x="41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6"/>
                    <a:pt x="39" y="95"/>
                    <a:pt x="39" y="95"/>
                  </a:cubicBezTo>
                  <a:cubicBezTo>
                    <a:pt x="39" y="95"/>
                    <a:pt x="40" y="94"/>
                    <a:pt x="40" y="94"/>
                  </a:cubicBezTo>
                  <a:cubicBezTo>
                    <a:pt x="39" y="93"/>
                    <a:pt x="39" y="92"/>
                    <a:pt x="38" y="92"/>
                  </a:cubicBezTo>
                  <a:cubicBezTo>
                    <a:pt x="38" y="92"/>
                    <a:pt x="37" y="92"/>
                    <a:pt x="36" y="92"/>
                  </a:cubicBezTo>
                  <a:cubicBezTo>
                    <a:pt x="36" y="93"/>
                    <a:pt x="35" y="92"/>
                    <a:pt x="36" y="91"/>
                  </a:cubicBezTo>
                  <a:cubicBezTo>
                    <a:pt x="36" y="91"/>
                    <a:pt x="37" y="91"/>
                    <a:pt x="37" y="90"/>
                  </a:cubicBezTo>
                  <a:cubicBezTo>
                    <a:pt x="37" y="89"/>
                    <a:pt x="36" y="88"/>
                    <a:pt x="35" y="86"/>
                  </a:cubicBezTo>
                  <a:cubicBezTo>
                    <a:pt x="34" y="87"/>
                    <a:pt x="34" y="87"/>
                    <a:pt x="33" y="87"/>
                  </a:cubicBezTo>
                  <a:cubicBezTo>
                    <a:pt x="32" y="87"/>
                    <a:pt x="32" y="87"/>
                    <a:pt x="32" y="86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3" y="84"/>
                    <a:pt x="33" y="83"/>
                    <a:pt x="32" y="82"/>
                  </a:cubicBezTo>
                  <a:cubicBezTo>
                    <a:pt x="32" y="82"/>
                    <a:pt x="32" y="82"/>
                    <a:pt x="31" y="82"/>
                  </a:cubicBezTo>
                  <a:cubicBezTo>
                    <a:pt x="31" y="82"/>
                    <a:pt x="30" y="81"/>
                    <a:pt x="30" y="81"/>
                  </a:cubicBezTo>
                  <a:cubicBezTo>
                    <a:pt x="31" y="81"/>
                    <a:pt x="31" y="80"/>
                    <a:pt x="31" y="80"/>
                  </a:cubicBezTo>
                  <a:cubicBezTo>
                    <a:pt x="30" y="78"/>
                    <a:pt x="29" y="76"/>
                    <a:pt x="28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7" y="72"/>
                    <a:pt x="26" y="71"/>
                    <a:pt x="26" y="70"/>
                  </a:cubicBezTo>
                  <a:cubicBezTo>
                    <a:pt x="25" y="68"/>
                    <a:pt x="24" y="67"/>
                    <a:pt x="23" y="65"/>
                  </a:cubicBezTo>
                  <a:cubicBezTo>
                    <a:pt x="23" y="65"/>
                    <a:pt x="22" y="65"/>
                    <a:pt x="22" y="65"/>
                  </a:cubicBezTo>
                  <a:cubicBezTo>
                    <a:pt x="21" y="66"/>
                    <a:pt x="20" y="65"/>
                    <a:pt x="21" y="65"/>
                  </a:cubicBezTo>
                  <a:cubicBezTo>
                    <a:pt x="21" y="64"/>
                    <a:pt x="22" y="64"/>
                    <a:pt x="22" y="63"/>
                  </a:cubicBezTo>
                  <a:cubicBezTo>
                    <a:pt x="22" y="62"/>
                    <a:pt x="22" y="62"/>
                    <a:pt x="21" y="61"/>
                  </a:cubicBezTo>
                  <a:cubicBezTo>
                    <a:pt x="21" y="62"/>
                    <a:pt x="20" y="62"/>
                    <a:pt x="20" y="62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20" y="61"/>
                    <a:pt x="20" y="60"/>
                    <a:pt x="20" y="60"/>
                  </a:cubicBezTo>
                  <a:cubicBezTo>
                    <a:pt x="19" y="58"/>
                    <a:pt x="18" y="56"/>
                    <a:pt x="18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5"/>
                    <a:pt x="16" y="54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6" y="51"/>
                    <a:pt x="15" y="49"/>
                    <a:pt x="15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4" y="47"/>
                    <a:pt x="14" y="46"/>
                  </a:cubicBezTo>
                  <a:cubicBezTo>
                    <a:pt x="13" y="45"/>
                    <a:pt x="13" y="43"/>
                    <a:pt x="12" y="42"/>
                  </a:cubicBezTo>
                  <a:cubicBezTo>
                    <a:pt x="11" y="42"/>
                    <a:pt x="10" y="42"/>
                    <a:pt x="10" y="43"/>
                  </a:cubicBezTo>
                  <a:cubicBezTo>
                    <a:pt x="9" y="43"/>
                    <a:pt x="8" y="42"/>
                    <a:pt x="9" y="42"/>
                  </a:cubicBezTo>
                  <a:cubicBezTo>
                    <a:pt x="10" y="41"/>
                    <a:pt x="11" y="40"/>
                    <a:pt x="11" y="39"/>
                  </a:cubicBezTo>
                  <a:cubicBezTo>
                    <a:pt x="11" y="38"/>
                    <a:pt x="11" y="36"/>
                    <a:pt x="10" y="35"/>
                  </a:cubicBezTo>
                  <a:cubicBezTo>
                    <a:pt x="9" y="35"/>
                    <a:pt x="9" y="36"/>
                    <a:pt x="8" y="36"/>
                  </a:cubicBezTo>
                  <a:cubicBezTo>
                    <a:pt x="7" y="36"/>
                    <a:pt x="6" y="35"/>
                    <a:pt x="7" y="35"/>
                  </a:cubicBezTo>
                  <a:cubicBezTo>
                    <a:pt x="8" y="34"/>
                    <a:pt x="9" y="34"/>
                    <a:pt x="10" y="33"/>
                  </a:cubicBezTo>
                  <a:cubicBezTo>
                    <a:pt x="10" y="32"/>
                    <a:pt x="10" y="32"/>
                    <a:pt x="9" y="31"/>
                  </a:cubicBezTo>
                  <a:cubicBezTo>
                    <a:pt x="9" y="31"/>
                    <a:pt x="9" y="30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7" y="30"/>
                    <a:pt x="6" y="30"/>
                    <a:pt x="7" y="29"/>
                  </a:cubicBezTo>
                  <a:cubicBezTo>
                    <a:pt x="8" y="28"/>
                    <a:pt x="8" y="28"/>
                    <a:pt x="9" y="27"/>
                  </a:cubicBezTo>
                  <a:cubicBezTo>
                    <a:pt x="9" y="25"/>
                    <a:pt x="9" y="24"/>
                    <a:pt x="9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7" y="22"/>
                    <a:pt x="8" y="21"/>
                    <a:pt x="9" y="20"/>
                  </a:cubicBezTo>
                  <a:cubicBezTo>
                    <a:pt x="11" y="12"/>
                    <a:pt x="15" y="6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9" y="9"/>
                    <a:pt x="31" y="10"/>
                    <a:pt x="32" y="12"/>
                  </a:cubicBezTo>
                  <a:cubicBezTo>
                    <a:pt x="32" y="12"/>
                    <a:pt x="32" y="11"/>
                    <a:pt x="32" y="11"/>
                  </a:cubicBezTo>
                  <a:cubicBezTo>
                    <a:pt x="33" y="11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5" y="15"/>
                    <a:pt x="36" y="16"/>
                  </a:cubicBezTo>
                  <a:cubicBezTo>
                    <a:pt x="36" y="16"/>
                    <a:pt x="37" y="16"/>
                    <a:pt x="37" y="16"/>
                  </a:cubicBezTo>
                  <a:cubicBezTo>
                    <a:pt x="37" y="15"/>
                    <a:pt x="38" y="16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8" y="19"/>
                    <a:pt x="39" y="21"/>
                    <a:pt x="40" y="22"/>
                  </a:cubicBezTo>
                  <a:cubicBezTo>
                    <a:pt x="40" y="22"/>
                    <a:pt x="41" y="22"/>
                    <a:pt x="41" y="22"/>
                  </a:cubicBezTo>
                  <a:cubicBezTo>
                    <a:pt x="42" y="22"/>
                    <a:pt x="42" y="22"/>
                    <a:pt x="42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5"/>
                    <a:pt x="42" y="27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4" y="31"/>
                    <a:pt x="45" y="32"/>
                    <a:pt x="45" y="34"/>
                  </a:cubicBezTo>
                  <a:cubicBezTo>
                    <a:pt x="45" y="34"/>
                    <a:pt x="46" y="33"/>
                    <a:pt x="46" y="33"/>
                  </a:cubicBezTo>
                  <a:cubicBezTo>
                    <a:pt x="47" y="33"/>
                    <a:pt x="47" y="34"/>
                    <a:pt x="47" y="34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7"/>
                    <a:pt x="47" y="37"/>
                    <a:pt x="48" y="37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0" y="36"/>
                    <a:pt x="50" y="36"/>
                  </a:cubicBezTo>
                  <a:cubicBezTo>
                    <a:pt x="51" y="35"/>
                    <a:pt x="51" y="34"/>
                    <a:pt x="51" y="33"/>
                  </a:cubicBezTo>
                  <a:cubicBezTo>
                    <a:pt x="50" y="33"/>
                    <a:pt x="50" y="32"/>
                    <a:pt x="50" y="31"/>
                  </a:cubicBezTo>
                  <a:cubicBezTo>
                    <a:pt x="45" y="21"/>
                    <a:pt x="40" y="8"/>
                    <a:pt x="30" y="4"/>
                  </a:cubicBezTo>
                  <a:cubicBezTo>
                    <a:pt x="19" y="0"/>
                    <a:pt x="8" y="5"/>
                    <a:pt x="5" y="15"/>
                  </a:cubicBezTo>
                  <a:cubicBezTo>
                    <a:pt x="0" y="28"/>
                    <a:pt x="7" y="43"/>
                    <a:pt x="12" y="54"/>
                  </a:cubicBezTo>
                  <a:cubicBezTo>
                    <a:pt x="21" y="75"/>
                    <a:pt x="33" y="93"/>
                    <a:pt x="45" y="112"/>
                  </a:cubicBezTo>
                  <a:cubicBezTo>
                    <a:pt x="45" y="112"/>
                    <a:pt x="45" y="112"/>
                    <a:pt x="45" y="112"/>
                  </a:cubicBezTo>
                  <a:cubicBezTo>
                    <a:pt x="45" y="112"/>
                    <a:pt x="45" y="113"/>
                    <a:pt x="46" y="113"/>
                  </a:cubicBezTo>
                  <a:cubicBezTo>
                    <a:pt x="47" y="114"/>
                    <a:pt x="49" y="114"/>
                    <a:pt x="50" y="112"/>
                  </a:cubicBezTo>
                  <a:cubicBezTo>
                    <a:pt x="50" y="112"/>
                    <a:pt x="50" y="111"/>
                    <a:pt x="5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5" name="Freeform 4248"/>
            <p:cNvSpPr>
              <a:spLocks noEditPoints="1"/>
            </p:cNvSpPr>
            <p:nvPr/>
          </p:nvSpPr>
          <p:spPr bwMode="auto">
            <a:xfrm>
              <a:off x="8688513" y="1517740"/>
              <a:ext cx="152682" cy="177630"/>
            </a:xfrm>
            <a:custGeom>
              <a:avLst/>
              <a:gdLst>
                <a:gd name="T0" fmla="*/ 23 w 88"/>
                <a:gd name="T1" fmla="*/ 49 h 102"/>
                <a:gd name="T2" fmla="*/ 41 w 88"/>
                <a:gd name="T3" fmla="*/ 28 h 102"/>
                <a:gd name="T4" fmla="*/ 37 w 88"/>
                <a:gd name="T5" fmla="*/ 23 h 102"/>
                <a:gd name="T6" fmla="*/ 14 w 88"/>
                <a:gd name="T7" fmla="*/ 38 h 102"/>
                <a:gd name="T8" fmla="*/ 36 w 88"/>
                <a:gd name="T9" fmla="*/ 17 h 102"/>
                <a:gd name="T10" fmla="*/ 7 w 88"/>
                <a:gd name="T11" fmla="*/ 34 h 102"/>
                <a:gd name="T12" fmla="*/ 30 w 88"/>
                <a:gd name="T13" fmla="*/ 10 h 102"/>
                <a:gd name="T14" fmla="*/ 26 w 88"/>
                <a:gd name="T15" fmla="*/ 5 h 102"/>
                <a:gd name="T16" fmla="*/ 21 w 88"/>
                <a:gd name="T17" fmla="*/ 3 h 102"/>
                <a:gd name="T18" fmla="*/ 3 w 88"/>
                <a:gd name="T19" fmla="*/ 14 h 102"/>
                <a:gd name="T20" fmla="*/ 11 w 88"/>
                <a:gd name="T21" fmla="*/ 10 h 102"/>
                <a:gd name="T22" fmla="*/ 2 w 88"/>
                <a:gd name="T23" fmla="*/ 24 h 102"/>
                <a:gd name="T24" fmla="*/ 4 w 88"/>
                <a:gd name="T25" fmla="*/ 27 h 102"/>
                <a:gd name="T26" fmla="*/ 17 w 88"/>
                <a:gd name="T27" fmla="*/ 21 h 102"/>
                <a:gd name="T28" fmla="*/ 3 w 88"/>
                <a:gd name="T29" fmla="*/ 36 h 102"/>
                <a:gd name="T30" fmla="*/ 28 w 88"/>
                <a:gd name="T31" fmla="*/ 22 h 102"/>
                <a:gd name="T32" fmla="*/ 8 w 88"/>
                <a:gd name="T33" fmla="*/ 42 h 102"/>
                <a:gd name="T34" fmla="*/ 26 w 88"/>
                <a:gd name="T35" fmla="*/ 32 h 102"/>
                <a:gd name="T36" fmla="*/ 12 w 88"/>
                <a:gd name="T37" fmla="*/ 48 h 102"/>
                <a:gd name="T38" fmla="*/ 13 w 88"/>
                <a:gd name="T39" fmla="*/ 55 h 102"/>
                <a:gd name="T40" fmla="*/ 16 w 88"/>
                <a:gd name="T41" fmla="*/ 57 h 102"/>
                <a:gd name="T42" fmla="*/ 31 w 88"/>
                <a:gd name="T43" fmla="*/ 51 h 102"/>
                <a:gd name="T44" fmla="*/ 56 w 88"/>
                <a:gd name="T45" fmla="*/ 41 h 102"/>
                <a:gd name="T46" fmla="*/ 22 w 88"/>
                <a:gd name="T47" fmla="*/ 68 h 102"/>
                <a:gd name="T48" fmla="*/ 25 w 88"/>
                <a:gd name="T49" fmla="*/ 74 h 102"/>
                <a:gd name="T50" fmla="*/ 59 w 88"/>
                <a:gd name="T51" fmla="*/ 57 h 102"/>
                <a:gd name="T52" fmla="*/ 27 w 88"/>
                <a:gd name="T53" fmla="*/ 81 h 102"/>
                <a:gd name="T54" fmla="*/ 55 w 88"/>
                <a:gd name="T55" fmla="*/ 67 h 102"/>
                <a:gd name="T56" fmla="*/ 32 w 88"/>
                <a:gd name="T57" fmla="*/ 86 h 102"/>
                <a:gd name="T58" fmla="*/ 34 w 88"/>
                <a:gd name="T59" fmla="*/ 90 h 102"/>
                <a:gd name="T60" fmla="*/ 64 w 88"/>
                <a:gd name="T61" fmla="*/ 68 h 102"/>
                <a:gd name="T62" fmla="*/ 38 w 88"/>
                <a:gd name="T63" fmla="*/ 95 h 102"/>
                <a:gd name="T64" fmla="*/ 41 w 88"/>
                <a:gd name="T65" fmla="*/ 99 h 102"/>
                <a:gd name="T66" fmla="*/ 48 w 88"/>
                <a:gd name="T67" fmla="*/ 92 h 102"/>
                <a:gd name="T68" fmla="*/ 57 w 88"/>
                <a:gd name="T69" fmla="*/ 77 h 102"/>
                <a:gd name="T70" fmla="*/ 67 w 88"/>
                <a:gd name="T71" fmla="*/ 64 h 102"/>
                <a:gd name="T72" fmla="*/ 69 w 88"/>
                <a:gd name="T73" fmla="*/ 60 h 102"/>
                <a:gd name="T74" fmla="*/ 71 w 88"/>
                <a:gd name="T75" fmla="*/ 57 h 102"/>
                <a:gd name="T76" fmla="*/ 32 w 88"/>
                <a:gd name="T77" fmla="*/ 84 h 102"/>
                <a:gd name="T78" fmla="*/ 76 w 88"/>
                <a:gd name="T79" fmla="*/ 48 h 102"/>
                <a:gd name="T80" fmla="*/ 29 w 88"/>
                <a:gd name="T81" fmla="*/ 79 h 102"/>
                <a:gd name="T82" fmla="*/ 83 w 88"/>
                <a:gd name="T83" fmla="*/ 39 h 102"/>
                <a:gd name="T84" fmla="*/ 28 w 88"/>
                <a:gd name="T85" fmla="*/ 74 h 102"/>
                <a:gd name="T86" fmla="*/ 86 w 88"/>
                <a:gd name="T87" fmla="*/ 25 h 102"/>
                <a:gd name="T88" fmla="*/ 28 w 88"/>
                <a:gd name="T89" fmla="*/ 64 h 102"/>
                <a:gd name="T90" fmla="*/ 84 w 88"/>
                <a:gd name="T91" fmla="*/ 20 h 102"/>
                <a:gd name="T92" fmla="*/ 87 w 88"/>
                <a:gd name="T93" fmla="*/ 17 h 102"/>
                <a:gd name="T94" fmla="*/ 26 w 88"/>
                <a:gd name="T95" fmla="*/ 57 h 102"/>
                <a:gd name="T96" fmla="*/ 84 w 88"/>
                <a:gd name="T97" fmla="*/ 6 h 102"/>
                <a:gd name="T98" fmla="*/ 18 w 88"/>
                <a:gd name="T99" fmla="*/ 57 h 102"/>
                <a:gd name="T100" fmla="*/ 59 w 88"/>
                <a:gd name="T101" fmla="*/ 25 h 102"/>
                <a:gd name="T102" fmla="*/ 79 w 88"/>
                <a:gd name="T103" fmla="*/ 1 h 102"/>
                <a:gd name="T104" fmla="*/ 49 w 88"/>
                <a:gd name="T105" fmla="*/ 22 h 102"/>
                <a:gd name="T106" fmla="*/ 58 w 88"/>
                <a:gd name="T107" fmla="*/ 20 h 102"/>
                <a:gd name="T108" fmla="*/ 42 w 88"/>
                <a:gd name="T109" fmla="*/ 32 h 102"/>
                <a:gd name="T110" fmla="*/ 38 w 88"/>
                <a:gd name="T111" fmla="*/ 94 h 102"/>
                <a:gd name="T112" fmla="*/ 83 w 88"/>
                <a:gd name="T113" fmla="*/ 8 h 102"/>
                <a:gd name="T114" fmla="*/ 51 w 88"/>
                <a:gd name="T115" fmla="*/ 22 h 102"/>
                <a:gd name="T116" fmla="*/ 71 w 88"/>
                <a:gd name="T117" fmla="*/ 7 h 102"/>
                <a:gd name="T118" fmla="*/ 69 w 88"/>
                <a:gd name="T119" fmla="*/ 12 h 102"/>
                <a:gd name="T120" fmla="*/ 71 w 88"/>
                <a:gd name="T121" fmla="*/ 13 h 102"/>
                <a:gd name="T122" fmla="*/ 42 w 88"/>
                <a:gd name="T123" fmla="*/ 3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42" y="32"/>
                  </a:moveTo>
                  <a:cubicBezTo>
                    <a:pt x="41" y="33"/>
                    <a:pt x="39" y="35"/>
                    <a:pt x="38" y="36"/>
                  </a:cubicBezTo>
                  <a:cubicBezTo>
                    <a:pt x="36" y="38"/>
                    <a:pt x="34" y="40"/>
                    <a:pt x="32" y="41"/>
                  </a:cubicBezTo>
                  <a:cubicBezTo>
                    <a:pt x="29" y="44"/>
                    <a:pt x="26" y="47"/>
                    <a:pt x="23" y="49"/>
                  </a:cubicBezTo>
                  <a:cubicBezTo>
                    <a:pt x="22" y="50"/>
                    <a:pt x="21" y="51"/>
                    <a:pt x="20" y="52"/>
                  </a:cubicBezTo>
                  <a:cubicBezTo>
                    <a:pt x="18" y="53"/>
                    <a:pt x="14" y="56"/>
                    <a:pt x="18" y="52"/>
                  </a:cubicBezTo>
                  <a:cubicBezTo>
                    <a:pt x="24" y="44"/>
                    <a:pt x="33" y="37"/>
                    <a:pt x="40" y="29"/>
                  </a:cubicBezTo>
                  <a:cubicBezTo>
                    <a:pt x="40" y="29"/>
                    <a:pt x="41" y="29"/>
                    <a:pt x="41" y="28"/>
                  </a:cubicBezTo>
                  <a:cubicBezTo>
                    <a:pt x="41" y="28"/>
                    <a:pt x="41" y="27"/>
                    <a:pt x="40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0" y="33"/>
                    <a:pt x="22" y="40"/>
                    <a:pt x="13" y="46"/>
                  </a:cubicBezTo>
                  <a:cubicBezTo>
                    <a:pt x="22" y="41"/>
                    <a:pt x="30" y="31"/>
                    <a:pt x="37" y="23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8" y="23"/>
                    <a:pt x="38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28" y="25"/>
                    <a:pt x="21" y="33"/>
                    <a:pt x="14" y="38"/>
                  </a:cubicBezTo>
                  <a:cubicBezTo>
                    <a:pt x="12" y="39"/>
                    <a:pt x="8" y="42"/>
                    <a:pt x="12" y="38"/>
                  </a:cubicBezTo>
                  <a:cubicBezTo>
                    <a:pt x="15" y="36"/>
                    <a:pt x="17" y="34"/>
                    <a:pt x="20" y="32"/>
                  </a:cubicBezTo>
                  <a:cubicBezTo>
                    <a:pt x="25" y="27"/>
                    <a:pt x="30" y="23"/>
                    <a:pt x="35" y="18"/>
                  </a:cubicBezTo>
                  <a:cubicBezTo>
                    <a:pt x="35" y="18"/>
                    <a:pt x="35" y="17"/>
                    <a:pt x="36" y="17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5" y="16"/>
                    <a:pt x="34" y="16"/>
                    <a:pt x="34" y="16"/>
                  </a:cubicBezTo>
                  <a:cubicBezTo>
                    <a:pt x="29" y="18"/>
                    <a:pt x="25" y="21"/>
                    <a:pt x="21" y="24"/>
                  </a:cubicBezTo>
                  <a:cubicBezTo>
                    <a:pt x="17" y="27"/>
                    <a:pt x="11" y="30"/>
                    <a:pt x="7" y="34"/>
                  </a:cubicBezTo>
                  <a:cubicBezTo>
                    <a:pt x="15" y="26"/>
                    <a:pt x="25" y="21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0"/>
                    <a:pt x="31" y="9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22" y="16"/>
                    <a:pt x="12" y="23"/>
                    <a:pt x="4" y="28"/>
                  </a:cubicBezTo>
                  <a:cubicBezTo>
                    <a:pt x="13" y="22"/>
                    <a:pt x="21" y="1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8" y="6"/>
                    <a:pt x="27" y="5"/>
                    <a:pt x="26" y="5"/>
                  </a:cubicBezTo>
                  <a:cubicBezTo>
                    <a:pt x="26" y="5"/>
                    <a:pt x="26" y="6"/>
                    <a:pt x="26" y="6"/>
                  </a:cubicBezTo>
                  <a:cubicBezTo>
                    <a:pt x="17" y="9"/>
                    <a:pt x="12" y="17"/>
                    <a:pt x="3" y="22"/>
                  </a:cubicBezTo>
                  <a:cubicBezTo>
                    <a:pt x="7" y="20"/>
                    <a:pt x="10" y="16"/>
                    <a:pt x="13" y="13"/>
                  </a:cubicBezTo>
                  <a:cubicBezTo>
                    <a:pt x="17" y="10"/>
                    <a:pt x="19" y="7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"/>
                    <a:pt x="21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6"/>
                    <a:pt x="9" y="10"/>
                    <a:pt x="3" y="14"/>
                  </a:cubicBezTo>
                  <a:cubicBezTo>
                    <a:pt x="2" y="15"/>
                    <a:pt x="1" y="16"/>
                    <a:pt x="0" y="17"/>
                  </a:cubicBezTo>
                  <a:cubicBezTo>
                    <a:pt x="0" y="17"/>
                    <a:pt x="0" y="18"/>
                    <a:pt x="1" y="18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6" y="14"/>
                    <a:pt x="8" y="12"/>
                    <a:pt x="11" y="10"/>
                  </a:cubicBezTo>
                  <a:cubicBezTo>
                    <a:pt x="16" y="6"/>
                    <a:pt x="23" y="1"/>
                    <a:pt x="15" y="9"/>
                  </a:cubicBezTo>
                  <a:cubicBezTo>
                    <a:pt x="12" y="14"/>
                    <a:pt x="7" y="17"/>
                    <a:pt x="3" y="21"/>
                  </a:cubicBezTo>
                  <a:cubicBezTo>
                    <a:pt x="2" y="22"/>
                    <a:pt x="2" y="22"/>
                    <a:pt x="1" y="23"/>
                  </a:cubicBezTo>
                  <a:cubicBezTo>
                    <a:pt x="0" y="24"/>
                    <a:pt x="1" y="24"/>
                    <a:pt x="2" y="24"/>
                  </a:cubicBezTo>
                  <a:cubicBezTo>
                    <a:pt x="2" y="24"/>
                    <a:pt x="3" y="23"/>
                    <a:pt x="3" y="23"/>
                  </a:cubicBezTo>
                  <a:cubicBezTo>
                    <a:pt x="11" y="20"/>
                    <a:pt x="16" y="13"/>
                    <a:pt x="23" y="9"/>
                  </a:cubicBezTo>
                  <a:cubicBezTo>
                    <a:pt x="29" y="5"/>
                    <a:pt x="18" y="15"/>
                    <a:pt x="17" y="16"/>
                  </a:cubicBezTo>
                  <a:cubicBezTo>
                    <a:pt x="13" y="20"/>
                    <a:pt x="8" y="24"/>
                    <a:pt x="4" y="27"/>
                  </a:cubicBezTo>
                  <a:cubicBezTo>
                    <a:pt x="3" y="28"/>
                    <a:pt x="2" y="28"/>
                    <a:pt x="1" y="29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3" y="30"/>
                    <a:pt x="3" y="29"/>
                    <a:pt x="4" y="29"/>
                  </a:cubicBezTo>
                  <a:cubicBezTo>
                    <a:pt x="9" y="26"/>
                    <a:pt x="13" y="24"/>
                    <a:pt x="17" y="21"/>
                  </a:cubicBezTo>
                  <a:cubicBezTo>
                    <a:pt x="20" y="19"/>
                    <a:pt x="22" y="17"/>
                    <a:pt x="24" y="16"/>
                  </a:cubicBezTo>
                  <a:cubicBezTo>
                    <a:pt x="27" y="14"/>
                    <a:pt x="33" y="8"/>
                    <a:pt x="27" y="15"/>
                  </a:cubicBezTo>
                  <a:cubicBezTo>
                    <a:pt x="21" y="23"/>
                    <a:pt x="12" y="27"/>
                    <a:pt x="5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2" y="36"/>
                    <a:pt x="3" y="37"/>
                    <a:pt x="4" y="37"/>
                  </a:cubicBezTo>
                  <a:cubicBezTo>
                    <a:pt x="4" y="36"/>
                    <a:pt x="5" y="36"/>
                    <a:pt x="6" y="36"/>
                  </a:cubicBezTo>
                  <a:cubicBezTo>
                    <a:pt x="15" y="31"/>
                    <a:pt x="22" y="24"/>
                    <a:pt x="31" y="19"/>
                  </a:cubicBezTo>
                  <a:cubicBezTo>
                    <a:pt x="36" y="16"/>
                    <a:pt x="29" y="22"/>
                    <a:pt x="28" y="22"/>
                  </a:cubicBezTo>
                  <a:cubicBezTo>
                    <a:pt x="26" y="24"/>
                    <a:pt x="23" y="26"/>
                    <a:pt x="21" y="29"/>
                  </a:cubicBezTo>
                  <a:cubicBezTo>
                    <a:pt x="17" y="32"/>
                    <a:pt x="12" y="36"/>
                    <a:pt x="8" y="40"/>
                  </a:cubicBezTo>
                  <a:cubicBezTo>
                    <a:pt x="8" y="41"/>
                    <a:pt x="7" y="41"/>
                    <a:pt x="7" y="41"/>
                  </a:cubicBezTo>
                  <a:cubicBezTo>
                    <a:pt x="7" y="42"/>
                    <a:pt x="7" y="42"/>
                    <a:pt x="8" y="42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17" y="38"/>
                    <a:pt x="23" y="31"/>
                    <a:pt x="31" y="26"/>
                  </a:cubicBezTo>
                  <a:cubicBezTo>
                    <a:pt x="32" y="25"/>
                    <a:pt x="37" y="21"/>
                    <a:pt x="33" y="26"/>
                  </a:cubicBezTo>
                  <a:cubicBezTo>
                    <a:pt x="30" y="28"/>
                    <a:pt x="28" y="30"/>
                    <a:pt x="26" y="32"/>
                  </a:cubicBezTo>
                  <a:cubicBezTo>
                    <a:pt x="21" y="37"/>
                    <a:pt x="16" y="42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8"/>
                    <a:pt x="11" y="49"/>
                    <a:pt x="11" y="48"/>
                  </a:cubicBezTo>
                  <a:cubicBezTo>
                    <a:pt x="11" y="48"/>
                    <a:pt x="11" y="48"/>
                    <a:pt x="12" y="48"/>
                  </a:cubicBezTo>
                  <a:cubicBezTo>
                    <a:pt x="16" y="45"/>
                    <a:pt x="21" y="42"/>
                    <a:pt x="25" y="39"/>
                  </a:cubicBezTo>
                  <a:cubicBezTo>
                    <a:pt x="29" y="36"/>
                    <a:pt x="35" y="33"/>
                    <a:pt x="38" y="29"/>
                  </a:cubicBezTo>
                  <a:cubicBezTo>
                    <a:pt x="31" y="38"/>
                    <a:pt x="22" y="45"/>
                    <a:pt x="14" y="54"/>
                  </a:cubicBezTo>
                  <a:cubicBezTo>
                    <a:pt x="14" y="54"/>
                    <a:pt x="14" y="55"/>
                    <a:pt x="13" y="55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6"/>
                    <a:pt x="15" y="56"/>
                    <a:pt x="15" y="55"/>
                  </a:cubicBezTo>
                  <a:cubicBezTo>
                    <a:pt x="17" y="55"/>
                    <a:pt x="18" y="54"/>
                    <a:pt x="19" y="53"/>
                  </a:cubicBezTo>
                  <a:cubicBezTo>
                    <a:pt x="18" y="55"/>
                    <a:pt x="17" y="56"/>
                    <a:pt x="16" y="57"/>
                  </a:cubicBezTo>
                  <a:cubicBezTo>
                    <a:pt x="16" y="58"/>
                    <a:pt x="15" y="58"/>
                    <a:pt x="15" y="59"/>
                  </a:cubicBezTo>
                  <a:cubicBezTo>
                    <a:pt x="14" y="59"/>
                    <a:pt x="15" y="60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22" y="56"/>
                    <a:pt x="26" y="54"/>
                    <a:pt x="31" y="51"/>
                  </a:cubicBezTo>
                  <a:cubicBezTo>
                    <a:pt x="27" y="54"/>
                    <a:pt x="23" y="57"/>
                    <a:pt x="20" y="61"/>
                  </a:cubicBezTo>
                  <a:cubicBezTo>
                    <a:pt x="20" y="62"/>
                    <a:pt x="20" y="63"/>
                    <a:pt x="21" y="62"/>
                  </a:cubicBezTo>
                  <a:cubicBezTo>
                    <a:pt x="32" y="54"/>
                    <a:pt x="44" y="48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45" y="51"/>
                    <a:pt x="32" y="57"/>
                    <a:pt x="22" y="67"/>
                  </a:cubicBezTo>
                  <a:cubicBezTo>
                    <a:pt x="22" y="67"/>
                    <a:pt x="22" y="67"/>
                    <a:pt x="22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22" y="68"/>
                    <a:pt x="23" y="68"/>
                  </a:cubicBezTo>
                  <a:cubicBezTo>
                    <a:pt x="34" y="63"/>
                    <a:pt x="45" y="56"/>
                    <a:pt x="56" y="49"/>
                  </a:cubicBezTo>
                  <a:cubicBezTo>
                    <a:pt x="55" y="50"/>
                    <a:pt x="55" y="50"/>
                    <a:pt x="54" y="51"/>
                  </a:cubicBezTo>
                  <a:cubicBezTo>
                    <a:pt x="44" y="58"/>
                    <a:pt x="35" y="66"/>
                    <a:pt x="25" y="74"/>
                  </a:cubicBezTo>
                  <a:cubicBezTo>
                    <a:pt x="25" y="74"/>
                    <a:pt x="25" y="75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38" y="70"/>
                    <a:pt x="48" y="63"/>
                    <a:pt x="59" y="57"/>
                  </a:cubicBezTo>
                  <a:cubicBezTo>
                    <a:pt x="63" y="55"/>
                    <a:pt x="66" y="53"/>
                    <a:pt x="69" y="51"/>
                  </a:cubicBezTo>
                  <a:cubicBezTo>
                    <a:pt x="56" y="60"/>
                    <a:pt x="40" y="67"/>
                    <a:pt x="28" y="79"/>
                  </a:cubicBezTo>
                  <a:cubicBezTo>
                    <a:pt x="27" y="79"/>
                    <a:pt x="27" y="80"/>
                    <a:pt x="26" y="80"/>
                  </a:cubicBezTo>
                  <a:cubicBezTo>
                    <a:pt x="26" y="81"/>
                    <a:pt x="26" y="81"/>
                    <a:pt x="27" y="81"/>
                  </a:cubicBezTo>
                  <a:cubicBezTo>
                    <a:pt x="28" y="81"/>
                    <a:pt x="28" y="81"/>
                    <a:pt x="29" y="80"/>
                  </a:cubicBezTo>
                  <a:cubicBezTo>
                    <a:pt x="45" y="76"/>
                    <a:pt x="58" y="6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5" y="59"/>
                    <a:pt x="60" y="63"/>
                    <a:pt x="55" y="67"/>
                  </a:cubicBezTo>
                  <a:cubicBezTo>
                    <a:pt x="47" y="73"/>
                    <a:pt x="39" y="78"/>
                    <a:pt x="31" y="84"/>
                  </a:cubicBezTo>
                  <a:cubicBezTo>
                    <a:pt x="31" y="85"/>
                    <a:pt x="30" y="85"/>
                    <a:pt x="30" y="85"/>
                  </a:cubicBezTo>
                  <a:cubicBezTo>
                    <a:pt x="29" y="86"/>
                    <a:pt x="30" y="87"/>
                    <a:pt x="30" y="86"/>
                  </a:cubicBezTo>
                  <a:cubicBezTo>
                    <a:pt x="31" y="86"/>
                    <a:pt x="32" y="86"/>
                    <a:pt x="32" y="86"/>
                  </a:cubicBezTo>
                  <a:cubicBezTo>
                    <a:pt x="37" y="83"/>
                    <a:pt x="41" y="81"/>
                    <a:pt x="46" y="78"/>
                  </a:cubicBezTo>
                  <a:cubicBezTo>
                    <a:pt x="42" y="82"/>
                    <a:pt x="38" y="85"/>
                    <a:pt x="34" y="88"/>
                  </a:cubicBezTo>
                  <a:cubicBezTo>
                    <a:pt x="34" y="88"/>
                    <a:pt x="33" y="89"/>
                    <a:pt x="33" y="89"/>
                  </a:cubicBezTo>
                  <a:cubicBezTo>
                    <a:pt x="33" y="89"/>
                    <a:pt x="33" y="90"/>
                    <a:pt x="34" y="90"/>
                  </a:cubicBezTo>
                  <a:cubicBezTo>
                    <a:pt x="34" y="90"/>
                    <a:pt x="34" y="90"/>
                    <a:pt x="35" y="89"/>
                  </a:cubicBezTo>
                  <a:cubicBezTo>
                    <a:pt x="45" y="83"/>
                    <a:pt x="55" y="76"/>
                    <a:pt x="65" y="68"/>
                  </a:cubicBezTo>
                  <a:cubicBezTo>
                    <a:pt x="66" y="67"/>
                    <a:pt x="67" y="66"/>
                    <a:pt x="68" y="65"/>
                  </a:cubicBezTo>
                  <a:cubicBezTo>
                    <a:pt x="67" y="66"/>
                    <a:pt x="66" y="67"/>
                    <a:pt x="64" y="68"/>
                  </a:cubicBezTo>
                  <a:cubicBezTo>
                    <a:pt x="55" y="76"/>
                    <a:pt x="46" y="85"/>
                    <a:pt x="37" y="93"/>
                  </a:cubicBezTo>
                  <a:cubicBezTo>
                    <a:pt x="36" y="94"/>
                    <a:pt x="36" y="95"/>
                    <a:pt x="35" y="96"/>
                  </a:cubicBezTo>
                  <a:cubicBezTo>
                    <a:pt x="34" y="96"/>
                    <a:pt x="35" y="97"/>
                    <a:pt x="36" y="97"/>
                  </a:cubicBezTo>
                  <a:cubicBezTo>
                    <a:pt x="37" y="96"/>
                    <a:pt x="37" y="96"/>
                    <a:pt x="38" y="95"/>
                  </a:cubicBezTo>
                  <a:cubicBezTo>
                    <a:pt x="46" y="90"/>
                    <a:pt x="51" y="83"/>
                    <a:pt x="58" y="78"/>
                  </a:cubicBezTo>
                  <a:cubicBezTo>
                    <a:pt x="58" y="78"/>
                    <a:pt x="58" y="77"/>
                    <a:pt x="59" y="77"/>
                  </a:cubicBezTo>
                  <a:cubicBezTo>
                    <a:pt x="58" y="77"/>
                    <a:pt x="58" y="78"/>
                    <a:pt x="58" y="78"/>
                  </a:cubicBezTo>
                  <a:cubicBezTo>
                    <a:pt x="52" y="83"/>
                    <a:pt x="47" y="92"/>
                    <a:pt x="41" y="99"/>
                  </a:cubicBezTo>
                  <a:cubicBezTo>
                    <a:pt x="40" y="99"/>
                    <a:pt x="40" y="100"/>
                    <a:pt x="39" y="100"/>
                  </a:cubicBezTo>
                  <a:cubicBezTo>
                    <a:pt x="39" y="101"/>
                    <a:pt x="39" y="102"/>
                    <a:pt x="40" y="101"/>
                  </a:cubicBezTo>
                  <a:cubicBezTo>
                    <a:pt x="41" y="101"/>
                    <a:pt x="41" y="100"/>
                    <a:pt x="41" y="100"/>
                  </a:cubicBezTo>
                  <a:cubicBezTo>
                    <a:pt x="44" y="97"/>
                    <a:pt x="46" y="95"/>
                    <a:pt x="48" y="92"/>
                  </a:cubicBezTo>
                  <a:cubicBezTo>
                    <a:pt x="52" y="87"/>
                    <a:pt x="56" y="81"/>
                    <a:pt x="61" y="76"/>
                  </a:cubicBezTo>
                  <a:cubicBezTo>
                    <a:pt x="61" y="75"/>
                    <a:pt x="61" y="74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6"/>
                    <a:pt x="58" y="76"/>
                    <a:pt x="57" y="77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68" y="66"/>
                    <a:pt x="71" y="63"/>
                  </a:cubicBezTo>
                  <a:cubicBezTo>
                    <a:pt x="71" y="62"/>
                    <a:pt x="70" y="61"/>
                    <a:pt x="70" y="62"/>
                  </a:cubicBezTo>
                  <a:cubicBezTo>
                    <a:pt x="69" y="63"/>
                    <a:pt x="68" y="63"/>
                    <a:pt x="67" y="64"/>
                  </a:cubicBezTo>
                  <a:cubicBezTo>
                    <a:pt x="61" y="69"/>
                    <a:pt x="55" y="74"/>
                    <a:pt x="48" y="78"/>
                  </a:cubicBezTo>
                  <a:cubicBezTo>
                    <a:pt x="47" y="80"/>
                    <a:pt x="45" y="81"/>
                    <a:pt x="44" y="82"/>
                  </a:cubicBezTo>
                  <a:cubicBezTo>
                    <a:pt x="48" y="78"/>
                    <a:pt x="52" y="75"/>
                    <a:pt x="56" y="71"/>
                  </a:cubicBezTo>
                  <a:cubicBezTo>
                    <a:pt x="61" y="68"/>
                    <a:pt x="65" y="64"/>
                    <a:pt x="69" y="60"/>
                  </a:cubicBezTo>
                  <a:cubicBezTo>
                    <a:pt x="71" y="59"/>
                    <a:pt x="72" y="57"/>
                    <a:pt x="74" y="56"/>
                  </a:cubicBezTo>
                  <a:cubicBezTo>
                    <a:pt x="75" y="55"/>
                    <a:pt x="74" y="54"/>
                    <a:pt x="73" y="55"/>
                  </a:cubicBezTo>
                  <a:cubicBezTo>
                    <a:pt x="73" y="55"/>
                    <a:pt x="72" y="56"/>
                    <a:pt x="72" y="56"/>
                  </a:cubicBezTo>
                  <a:cubicBezTo>
                    <a:pt x="71" y="56"/>
                    <a:pt x="71" y="57"/>
                    <a:pt x="71" y="57"/>
                  </a:cubicBezTo>
                  <a:cubicBezTo>
                    <a:pt x="71" y="57"/>
                    <a:pt x="70" y="57"/>
                    <a:pt x="70" y="58"/>
                  </a:cubicBezTo>
                  <a:cubicBezTo>
                    <a:pt x="65" y="62"/>
                    <a:pt x="61" y="66"/>
                    <a:pt x="56" y="70"/>
                  </a:cubicBezTo>
                  <a:cubicBezTo>
                    <a:pt x="51" y="73"/>
                    <a:pt x="47" y="76"/>
                    <a:pt x="42" y="79"/>
                  </a:cubicBezTo>
                  <a:cubicBezTo>
                    <a:pt x="39" y="81"/>
                    <a:pt x="35" y="83"/>
                    <a:pt x="32" y="84"/>
                  </a:cubicBezTo>
                  <a:cubicBezTo>
                    <a:pt x="35" y="83"/>
                    <a:pt x="39" y="80"/>
                    <a:pt x="42" y="78"/>
                  </a:cubicBezTo>
                  <a:cubicBezTo>
                    <a:pt x="53" y="70"/>
                    <a:pt x="65" y="62"/>
                    <a:pt x="75" y="51"/>
                  </a:cubicBezTo>
                  <a:cubicBezTo>
                    <a:pt x="75" y="50"/>
                    <a:pt x="76" y="50"/>
                    <a:pt x="77" y="49"/>
                  </a:cubicBezTo>
                  <a:cubicBezTo>
                    <a:pt x="77" y="49"/>
                    <a:pt x="77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67" y="55"/>
                    <a:pt x="59" y="62"/>
                    <a:pt x="50" y="68"/>
                  </a:cubicBezTo>
                  <a:cubicBezTo>
                    <a:pt x="46" y="71"/>
                    <a:pt x="41" y="74"/>
                    <a:pt x="37" y="76"/>
                  </a:cubicBezTo>
                  <a:cubicBezTo>
                    <a:pt x="36" y="76"/>
                    <a:pt x="28" y="80"/>
                    <a:pt x="29" y="79"/>
                  </a:cubicBezTo>
                  <a:cubicBezTo>
                    <a:pt x="31" y="77"/>
                    <a:pt x="34" y="75"/>
                    <a:pt x="36" y="73"/>
                  </a:cubicBezTo>
                  <a:cubicBezTo>
                    <a:pt x="50" y="63"/>
                    <a:pt x="66" y="56"/>
                    <a:pt x="78" y="45"/>
                  </a:cubicBezTo>
                  <a:cubicBezTo>
                    <a:pt x="80" y="43"/>
                    <a:pt x="82" y="41"/>
                    <a:pt x="83" y="39"/>
                  </a:cubicBezTo>
                  <a:cubicBezTo>
                    <a:pt x="84" y="39"/>
                    <a:pt x="83" y="38"/>
                    <a:pt x="83" y="39"/>
                  </a:cubicBezTo>
                  <a:cubicBezTo>
                    <a:pt x="82" y="39"/>
                    <a:pt x="81" y="40"/>
                    <a:pt x="80" y="41"/>
                  </a:cubicBezTo>
                  <a:cubicBezTo>
                    <a:pt x="73" y="47"/>
                    <a:pt x="64" y="52"/>
                    <a:pt x="56" y="57"/>
                  </a:cubicBezTo>
                  <a:cubicBezTo>
                    <a:pt x="51" y="60"/>
                    <a:pt x="46" y="63"/>
                    <a:pt x="41" y="66"/>
                  </a:cubicBezTo>
                  <a:cubicBezTo>
                    <a:pt x="37" y="69"/>
                    <a:pt x="30" y="71"/>
                    <a:pt x="28" y="74"/>
                  </a:cubicBezTo>
                  <a:cubicBezTo>
                    <a:pt x="37" y="65"/>
                    <a:pt x="47" y="57"/>
                    <a:pt x="57" y="50"/>
                  </a:cubicBezTo>
                  <a:cubicBezTo>
                    <a:pt x="67" y="43"/>
                    <a:pt x="76" y="35"/>
                    <a:pt x="85" y="28"/>
                  </a:cubicBezTo>
                  <a:cubicBezTo>
                    <a:pt x="86" y="27"/>
                    <a:pt x="86" y="27"/>
                    <a:pt x="87" y="27"/>
                  </a:cubicBezTo>
                  <a:cubicBezTo>
                    <a:pt x="87" y="26"/>
                    <a:pt x="87" y="25"/>
                    <a:pt x="86" y="25"/>
                  </a:cubicBezTo>
                  <a:cubicBezTo>
                    <a:pt x="86" y="25"/>
                    <a:pt x="86" y="26"/>
                    <a:pt x="86" y="26"/>
                  </a:cubicBezTo>
                  <a:cubicBezTo>
                    <a:pt x="74" y="31"/>
                    <a:pt x="67" y="41"/>
                    <a:pt x="56" y="48"/>
                  </a:cubicBezTo>
                  <a:cubicBezTo>
                    <a:pt x="49" y="52"/>
                    <a:pt x="43" y="56"/>
                    <a:pt x="36" y="60"/>
                  </a:cubicBezTo>
                  <a:cubicBezTo>
                    <a:pt x="33" y="61"/>
                    <a:pt x="30" y="63"/>
                    <a:pt x="28" y="64"/>
                  </a:cubicBezTo>
                  <a:cubicBezTo>
                    <a:pt x="21" y="68"/>
                    <a:pt x="28" y="64"/>
                    <a:pt x="29" y="62"/>
                  </a:cubicBezTo>
                  <a:cubicBezTo>
                    <a:pt x="39" y="54"/>
                    <a:pt x="51" y="47"/>
                    <a:pt x="61" y="38"/>
                  </a:cubicBezTo>
                  <a:cubicBezTo>
                    <a:pt x="62" y="37"/>
                    <a:pt x="63" y="36"/>
                    <a:pt x="64" y="35"/>
                  </a:cubicBezTo>
                  <a:cubicBezTo>
                    <a:pt x="71" y="30"/>
                    <a:pt x="77" y="25"/>
                    <a:pt x="84" y="20"/>
                  </a:cubicBezTo>
                  <a:cubicBezTo>
                    <a:pt x="85" y="20"/>
                    <a:pt x="85" y="20"/>
                    <a:pt x="85" y="19"/>
                  </a:cubicBezTo>
                  <a:cubicBezTo>
                    <a:pt x="86" y="19"/>
                    <a:pt x="86" y="19"/>
                    <a:pt x="87" y="18"/>
                  </a:cubicBezTo>
                  <a:cubicBezTo>
                    <a:pt x="87" y="18"/>
                    <a:pt x="87" y="18"/>
                    <a:pt x="88" y="18"/>
                  </a:cubicBezTo>
                  <a:cubicBezTo>
                    <a:pt x="88" y="17"/>
                    <a:pt x="88" y="16"/>
                    <a:pt x="87" y="17"/>
                  </a:cubicBezTo>
                  <a:cubicBezTo>
                    <a:pt x="87" y="17"/>
                    <a:pt x="87" y="17"/>
                    <a:pt x="87" y="17"/>
                  </a:cubicBezTo>
                  <a:cubicBezTo>
                    <a:pt x="80" y="21"/>
                    <a:pt x="73" y="26"/>
                    <a:pt x="67" y="31"/>
                  </a:cubicBezTo>
                  <a:cubicBezTo>
                    <a:pt x="59" y="37"/>
                    <a:pt x="51" y="42"/>
                    <a:pt x="42" y="47"/>
                  </a:cubicBezTo>
                  <a:cubicBezTo>
                    <a:pt x="37" y="50"/>
                    <a:pt x="31" y="53"/>
                    <a:pt x="26" y="57"/>
                  </a:cubicBezTo>
                  <a:cubicBezTo>
                    <a:pt x="28" y="55"/>
                    <a:pt x="30" y="53"/>
                    <a:pt x="32" y="52"/>
                  </a:cubicBezTo>
                  <a:cubicBezTo>
                    <a:pt x="49" y="37"/>
                    <a:pt x="71" y="26"/>
                    <a:pt x="85" y="7"/>
                  </a:cubicBezTo>
                  <a:cubicBezTo>
                    <a:pt x="85" y="7"/>
                    <a:pt x="85" y="7"/>
                    <a:pt x="85" y="6"/>
                  </a:cubicBezTo>
                  <a:cubicBezTo>
                    <a:pt x="86" y="6"/>
                    <a:pt x="85" y="5"/>
                    <a:pt x="84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72" y="16"/>
                    <a:pt x="61" y="27"/>
                    <a:pt x="49" y="37"/>
                  </a:cubicBezTo>
                  <a:cubicBezTo>
                    <a:pt x="42" y="42"/>
                    <a:pt x="35" y="47"/>
                    <a:pt x="27" y="52"/>
                  </a:cubicBezTo>
                  <a:cubicBezTo>
                    <a:pt x="24" y="54"/>
                    <a:pt x="21" y="56"/>
                    <a:pt x="18" y="57"/>
                  </a:cubicBezTo>
                  <a:cubicBezTo>
                    <a:pt x="20" y="56"/>
                    <a:pt x="22" y="52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8" y="47"/>
                    <a:pt x="31" y="45"/>
                    <a:pt x="34" y="42"/>
                  </a:cubicBezTo>
                  <a:cubicBezTo>
                    <a:pt x="42" y="36"/>
                    <a:pt x="51" y="30"/>
                    <a:pt x="59" y="25"/>
                  </a:cubicBezTo>
                  <a:cubicBezTo>
                    <a:pt x="67" y="19"/>
                    <a:pt x="76" y="13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80" y="2"/>
                    <a:pt x="80" y="2"/>
                  </a:cubicBezTo>
                  <a:cubicBezTo>
                    <a:pt x="81" y="2"/>
                    <a:pt x="80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5" y="0"/>
                    <a:pt x="71" y="2"/>
                    <a:pt x="66" y="5"/>
                  </a:cubicBezTo>
                  <a:cubicBezTo>
                    <a:pt x="62" y="8"/>
                    <a:pt x="58" y="12"/>
                    <a:pt x="55" y="15"/>
                  </a:cubicBezTo>
                  <a:cubicBezTo>
                    <a:pt x="53" y="18"/>
                    <a:pt x="51" y="21"/>
                    <a:pt x="49" y="22"/>
                  </a:cubicBezTo>
                  <a:cubicBezTo>
                    <a:pt x="49" y="23"/>
                    <a:pt x="50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6" y="20"/>
                    <a:pt x="61" y="16"/>
                    <a:pt x="66" y="13"/>
                  </a:cubicBezTo>
                  <a:cubicBezTo>
                    <a:pt x="63" y="15"/>
                    <a:pt x="61" y="18"/>
                    <a:pt x="58" y="20"/>
                  </a:cubicBezTo>
                  <a:cubicBezTo>
                    <a:pt x="55" y="22"/>
                    <a:pt x="52" y="24"/>
                    <a:pt x="49" y="26"/>
                  </a:cubicBezTo>
                  <a:cubicBezTo>
                    <a:pt x="47" y="27"/>
                    <a:pt x="46" y="29"/>
                    <a:pt x="44" y="30"/>
                  </a:cubicBezTo>
                  <a:cubicBezTo>
                    <a:pt x="44" y="30"/>
                    <a:pt x="44" y="31"/>
                    <a:pt x="43" y="31"/>
                  </a:cubicBezTo>
                  <a:cubicBezTo>
                    <a:pt x="43" y="31"/>
                    <a:pt x="43" y="32"/>
                    <a:pt x="42" y="32"/>
                  </a:cubicBezTo>
                  <a:close/>
                  <a:moveTo>
                    <a:pt x="48" y="85"/>
                  </a:moveTo>
                  <a:cubicBezTo>
                    <a:pt x="45" y="88"/>
                    <a:pt x="43" y="91"/>
                    <a:pt x="39" y="93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5"/>
                    <a:pt x="37" y="95"/>
                    <a:pt x="38" y="94"/>
                  </a:cubicBezTo>
                  <a:cubicBezTo>
                    <a:pt x="39" y="93"/>
                    <a:pt x="41" y="91"/>
                    <a:pt x="42" y="91"/>
                  </a:cubicBezTo>
                  <a:cubicBezTo>
                    <a:pt x="44" y="88"/>
                    <a:pt x="46" y="86"/>
                    <a:pt x="49" y="84"/>
                  </a:cubicBezTo>
                  <a:cubicBezTo>
                    <a:pt x="49" y="85"/>
                    <a:pt x="48" y="85"/>
                    <a:pt x="48" y="85"/>
                  </a:cubicBezTo>
                  <a:close/>
                  <a:moveTo>
                    <a:pt x="83" y="8"/>
                  </a:moveTo>
                  <a:cubicBezTo>
                    <a:pt x="74" y="20"/>
                    <a:pt x="62" y="28"/>
                    <a:pt x="50" y="37"/>
                  </a:cubicBezTo>
                  <a:cubicBezTo>
                    <a:pt x="56" y="32"/>
                    <a:pt x="62" y="27"/>
                    <a:pt x="68" y="22"/>
                  </a:cubicBezTo>
                  <a:cubicBezTo>
                    <a:pt x="73" y="17"/>
                    <a:pt x="79" y="13"/>
                    <a:pt x="83" y="8"/>
                  </a:cubicBezTo>
                  <a:close/>
                  <a:moveTo>
                    <a:pt x="51" y="22"/>
                  </a:moveTo>
                  <a:cubicBezTo>
                    <a:pt x="52" y="21"/>
                    <a:pt x="53" y="19"/>
                    <a:pt x="54" y="18"/>
                  </a:cubicBezTo>
                  <a:cubicBezTo>
                    <a:pt x="59" y="13"/>
                    <a:pt x="65" y="8"/>
                    <a:pt x="71" y="4"/>
                  </a:cubicBezTo>
                  <a:cubicBezTo>
                    <a:pt x="72" y="4"/>
                    <a:pt x="75" y="2"/>
                    <a:pt x="77" y="3"/>
                  </a:cubicBezTo>
                  <a:cubicBezTo>
                    <a:pt x="75" y="4"/>
                    <a:pt x="73" y="6"/>
                    <a:pt x="71" y="7"/>
                  </a:cubicBezTo>
                  <a:cubicBezTo>
                    <a:pt x="67" y="11"/>
                    <a:pt x="62" y="14"/>
                    <a:pt x="57" y="17"/>
                  </a:cubicBezTo>
                  <a:cubicBezTo>
                    <a:pt x="55" y="19"/>
                    <a:pt x="53" y="20"/>
                    <a:pt x="51" y="22"/>
                  </a:cubicBezTo>
                  <a:close/>
                  <a:moveTo>
                    <a:pt x="58" y="21"/>
                  </a:moveTo>
                  <a:cubicBezTo>
                    <a:pt x="62" y="18"/>
                    <a:pt x="66" y="16"/>
                    <a:pt x="69" y="12"/>
                  </a:cubicBezTo>
                  <a:cubicBezTo>
                    <a:pt x="70" y="11"/>
                    <a:pt x="73" y="8"/>
                    <a:pt x="75" y="6"/>
                  </a:cubicBezTo>
                  <a:cubicBezTo>
                    <a:pt x="76" y="5"/>
                    <a:pt x="77" y="4"/>
                    <a:pt x="78" y="4"/>
                  </a:cubicBezTo>
                  <a:cubicBezTo>
                    <a:pt x="78" y="4"/>
                    <a:pt x="78" y="5"/>
                    <a:pt x="77" y="6"/>
                  </a:cubicBezTo>
                  <a:cubicBezTo>
                    <a:pt x="76" y="9"/>
                    <a:pt x="73" y="11"/>
                    <a:pt x="71" y="13"/>
                  </a:cubicBezTo>
                  <a:cubicBezTo>
                    <a:pt x="67" y="17"/>
                    <a:pt x="63" y="20"/>
                    <a:pt x="58" y="23"/>
                  </a:cubicBezTo>
                  <a:cubicBezTo>
                    <a:pt x="54" y="26"/>
                    <a:pt x="51" y="28"/>
                    <a:pt x="47" y="31"/>
                  </a:cubicBezTo>
                  <a:cubicBezTo>
                    <a:pt x="46" y="32"/>
                    <a:pt x="45" y="32"/>
                    <a:pt x="44" y="33"/>
                  </a:cubicBezTo>
                  <a:cubicBezTo>
                    <a:pt x="43" y="33"/>
                    <a:pt x="43" y="34"/>
                    <a:pt x="42" y="34"/>
                  </a:cubicBezTo>
                  <a:cubicBezTo>
                    <a:pt x="43" y="34"/>
                    <a:pt x="43" y="33"/>
                    <a:pt x="44" y="33"/>
                  </a:cubicBezTo>
                  <a:cubicBezTo>
                    <a:pt x="45" y="32"/>
                    <a:pt x="46" y="30"/>
                    <a:pt x="48" y="29"/>
                  </a:cubicBezTo>
                  <a:cubicBezTo>
                    <a:pt x="51" y="26"/>
                    <a:pt x="54" y="23"/>
                    <a:pt x="58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6" name="Freeform 4359"/>
            <p:cNvSpPr/>
            <p:nvPr/>
          </p:nvSpPr>
          <p:spPr bwMode="auto">
            <a:xfrm>
              <a:off x="8041859" y="1393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7" name="Freeform 4360"/>
            <p:cNvSpPr/>
            <p:nvPr/>
          </p:nvSpPr>
          <p:spPr bwMode="auto">
            <a:xfrm>
              <a:off x="8039863" y="1393000"/>
              <a:ext cx="41913" cy="51892"/>
            </a:xfrm>
            <a:custGeom>
              <a:avLst/>
              <a:gdLst>
                <a:gd name="T0" fmla="*/ 1 w 24"/>
                <a:gd name="T1" fmla="*/ 4 h 30"/>
                <a:gd name="T2" fmla="*/ 0 w 24"/>
                <a:gd name="T3" fmla="*/ 6 h 30"/>
                <a:gd name="T4" fmla="*/ 1 w 24"/>
                <a:gd name="T5" fmla="*/ 7 h 30"/>
                <a:gd name="T6" fmla="*/ 2 w 24"/>
                <a:gd name="T7" fmla="*/ 7 h 30"/>
                <a:gd name="T8" fmla="*/ 3 w 24"/>
                <a:gd name="T9" fmla="*/ 8 h 30"/>
                <a:gd name="T10" fmla="*/ 2 w 24"/>
                <a:gd name="T11" fmla="*/ 9 h 30"/>
                <a:gd name="T12" fmla="*/ 11 w 24"/>
                <a:gd name="T13" fmla="*/ 19 h 30"/>
                <a:gd name="T14" fmla="*/ 12 w 24"/>
                <a:gd name="T15" fmla="*/ 19 h 30"/>
                <a:gd name="T16" fmla="*/ 13 w 24"/>
                <a:gd name="T17" fmla="*/ 20 h 30"/>
                <a:gd name="T18" fmla="*/ 12 w 24"/>
                <a:gd name="T19" fmla="*/ 21 h 30"/>
                <a:gd name="T20" fmla="*/ 17 w 24"/>
                <a:gd name="T21" fmla="*/ 27 h 30"/>
                <a:gd name="T22" fmla="*/ 18 w 24"/>
                <a:gd name="T23" fmla="*/ 27 h 30"/>
                <a:gd name="T24" fmla="*/ 20 w 24"/>
                <a:gd name="T25" fmla="*/ 30 h 30"/>
                <a:gd name="T26" fmla="*/ 21 w 24"/>
                <a:gd name="T27" fmla="*/ 29 h 30"/>
                <a:gd name="T28" fmla="*/ 22 w 24"/>
                <a:gd name="T29" fmla="*/ 28 h 30"/>
                <a:gd name="T30" fmla="*/ 24 w 24"/>
                <a:gd name="T31" fmla="*/ 26 h 30"/>
                <a:gd name="T32" fmla="*/ 2 w 24"/>
                <a:gd name="T33" fmla="*/ 0 h 30"/>
                <a:gd name="T34" fmla="*/ 2 w 24"/>
                <a:gd name="T35" fmla="*/ 0 h 30"/>
                <a:gd name="T36" fmla="*/ 1 w 24"/>
                <a:gd name="T3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0">
                  <a:moveTo>
                    <a:pt x="1" y="4"/>
                  </a:moveTo>
                  <a:cubicBezTo>
                    <a:pt x="1" y="5"/>
                    <a:pt x="0" y="5"/>
                    <a:pt x="0" y="6"/>
                  </a:cubicBezTo>
                  <a:cubicBezTo>
                    <a:pt x="0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4" y="7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5" y="12"/>
                    <a:pt x="8" y="16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2" y="20"/>
                    <a:pt x="12" y="21"/>
                  </a:cubicBezTo>
                  <a:cubicBezTo>
                    <a:pt x="14" y="23"/>
                    <a:pt x="16" y="25"/>
                    <a:pt x="17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9" y="28"/>
                    <a:pt x="20" y="29"/>
                    <a:pt x="20" y="30"/>
                  </a:cubicBezTo>
                  <a:cubicBezTo>
                    <a:pt x="21" y="30"/>
                    <a:pt x="21" y="30"/>
                    <a:pt x="21" y="29"/>
                  </a:cubicBezTo>
                  <a:cubicBezTo>
                    <a:pt x="21" y="29"/>
                    <a:pt x="21" y="28"/>
                    <a:pt x="22" y="28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16" y="18"/>
                    <a:pt x="9" y="9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3" y="3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8" name="Freeform 4361"/>
            <p:cNvSpPr/>
            <p:nvPr/>
          </p:nvSpPr>
          <p:spPr bwMode="auto">
            <a:xfrm>
              <a:off x="8039863" y="1391004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19" name="Freeform 4366"/>
            <p:cNvSpPr/>
            <p:nvPr/>
          </p:nvSpPr>
          <p:spPr bwMode="auto">
            <a:xfrm>
              <a:off x="8058824" y="1468842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0" name="Freeform 4367"/>
            <p:cNvSpPr/>
            <p:nvPr/>
          </p:nvSpPr>
          <p:spPr bwMode="auto">
            <a:xfrm>
              <a:off x="8060819" y="1472834"/>
              <a:ext cx="0" cy="199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1" name="Freeform 4370"/>
            <p:cNvSpPr/>
            <p:nvPr/>
          </p:nvSpPr>
          <p:spPr bwMode="auto">
            <a:xfrm>
              <a:off x="8044853" y="1486805"/>
              <a:ext cx="4990" cy="4990"/>
            </a:xfrm>
            <a:custGeom>
              <a:avLst/>
              <a:gdLst>
                <a:gd name="T0" fmla="*/ 3 w 3"/>
                <a:gd name="T1" fmla="*/ 0 h 3"/>
                <a:gd name="T2" fmla="*/ 0 w 3"/>
                <a:gd name="T3" fmla="*/ 3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2" name="Freeform 4372"/>
            <p:cNvSpPr/>
            <p:nvPr/>
          </p:nvSpPr>
          <p:spPr bwMode="auto">
            <a:xfrm>
              <a:off x="8054832" y="1472834"/>
              <a:ext cx="5988" cy="4990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1 h 3"/>
                <a:gd name="T4" fmla="*/ 3 w 3"/>
                <a:gd name="T5" fmla="*/ 0 h 3"/>
                <a:gd name="T6" fmla="*/ 0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3" name="Freeform 4377"/>
            <p:cNvSpPr/>
            <p:nvPr/>
          </p:nvSpPr>
          <p:spPr bwMode="auto">
            <a:xfrm>
              <a:off x="8133668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4" name="Freeform 4378"/>
            <p:cNvSpPr/>
            <p:nvPr/>
          </p:nvSpPr>
          <p:spPr bwMode="auto">
            <a:xfrm>
              <a:off x="8136662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5" name="Freeform 4379"/>
            <p:cNvSpPr/>
            <p:nvPr/>
          </p:nvSpPr>
          <p:spPr bwMode="auto">
            <a:xfrm>
              <a:off x="8134666" y="13910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6" name="Freeform 4384"/>
            <p:cNvSpPr/>
            <p:nvPr/>
          </p:nvSpPr>
          <p:spPr bwMode="auto">
            <a:xfrm>
              <a:off x="8081776" y="1491794"/>
              <a:ext cx="2994" cy="399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1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7" name="Freeform 4385"/>
            <p:cNvSpPr/>
            <p:nvPr/>
          </p:nvSpPr>
          <p:spPr bwMode="auto">
            <a:xfrm>
              <a:off x="8162608" y="1509757"/>
              <a:ext cx="1996" cy="99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8" name="Freeform 4412"/>
            <p:cNvSpPr/>
            <p:nvPr/>
          </p:nvSpPr>
          <p:spPr bwMode="auto">
            <a:xfrm>
              <a:off x="8184562" y="2056863"/>
              <a:ext cx="18961" cy="55884"/>
            </a:xfrm>
            <a:custGeom>
              <a:avLst/>
              <a:gdLst>
                <a:gd name="T0" fmla="*/ 6 w 11"/>
                <a:gd name="T1" fmla="*/ 32 h 32"/>
                <a:gd name="T2" fmla="*/ 7 w 11"/>
                <a:gd name="T3" fmla="*/ 31 h 32"/>
                <a:gd name="T4" fmla="*/ 9 w 11"/>
                <a:gd name="T5" fmla="*/ 24 h 32"/>
                <a:gd name="T6" fmla="*/ 10 w 11"/>
                <a:gd name="T7" fmla="*/ 19 h 32"/>
                <a:gd name="T8" fmla="*/ 10 w 11"/>
                <a:gd name="T9" fmla="*/ 19 h 32"/>
                <a:gd name="T10" fmla="*/ 7 w 11"/>
                <a:gd name="T11" fmla="*/ 19 h 32"/>
                <a:gd name="T12" fmla="*/ 10 w 11"/>
                <a:gd name="T13" fmla="*/ 14 h 32"/>
                <a:gd name="T14" fmla="*/ 10 w 11"/>
                <a:gd name="T15" fmla="*/ 12 h 32"/>
                <a:gd name="T16" fmla="*/ 10 w 11"/>
                <a:gd name="T17" fmla="*/ 12 h 32"/>
                <a:gd name="T18" fmla="*/ 6 w 11"/>
                <a:gd name="T19" fmla="*/ 14 h 32"/>
                <a:gd name="T20" fmla="*/ 6 w 11"/>
                <a:gd name="T21" fmla="*/ 12 h 32"/>
                <a:gd name="T22" fmla="*/ 10 w 11"/>
                <a:gd name="T23" fmla="*/ 8 h 32"/>
                <a:gd name="T24" fmla="*/ 10 w 11"/>
                <a:gd name="T25" fmla="*/ 5 h 32"/>
                <a:gd name="T26" fmla="*/ 7 w 11"/>
                <a:gd name="T27" fmla="*/ 6 h 32"/>
                <a:gd name="T28" fmla="*/ 3 w 11"/>
                <a:gd name="T29" fmla="*/ 8 h 32"/>
                <a:gd name="T30" fmla="*/ 3 w 11"/>
                <a:gd name="T31" fmla="*/ 8 h 32"/>
                <a:gd name="T32" fmla="*/ 10 w 11"/>
                <a:gd name="T33" fmla="*/ 2 h 32"/>
                <a:gd name="T34" fmla="*/ 10 w 11"/>
                <a:gd name="T35" fmla="*/ 0 h 32"/>
                <a:gd name="T36" fmla="*/ 8 w 11"/>
                <a:gd name="T37" fmla="*/ 3 h 32"/>
                <a:gd name="T38" fmla="*/ 0 w 11"/>
                <a:gd name="T39" fmla="*/ 9 h 32"/>
                <a:gd name="T40" fmla="*/ 0 w 11"/>
                <a:gd name="T41" fmla="*/ 11 h 32"/>
                <a:gd name="T42" fmla="*/ 0 w 11"/>
                <a:gd name="T43" fmla="*/ 11 h 32"/>
                <a:gd name="T44" fmla="*/ 4 w 11"/>
                <a:gd name="T45" fmla="*/ 9 h 32"/>
                <a:gd name="T46" fmla="*/ 8 w 11"/>
                <a:gd name="T47" fmla="*/ 8 h 32"/>
                <a:gd name="T48" fmla="*/ 1 w 11"/>
                <a:gd name="T49" fmla="*/ 15 h 32"/>
                <a:gd name="T50" fmla="*/ 1 w 11"/>
                <a:gd name="T51" fmla="*/ 15 h 32"/>
                <a:gd name="T52" fmla="*/ 1 w 11"/>
                <a:gd name="T53" fmla="*/ 16 h 32"/>
                <a:gd name="T54" fmla="*/ 2 w 11"/>
                <a:gd name="T55" fmla="*/ 16 h 32"/>
                <a:gd name="T56" fmla="*/ 7 w 11"/>
                <a:gd name="T57" fmla="*/ 16 h 32"/>
                <a:gd name="T58" fmla="*/ 3 w 11"/>
                <a:gd name="T59" fmla="*/ 22 h 32"/>
                <a:gd name="T60" fmla="*/ 3 w 11"/>
                <a:gd name="T61" fmla="*/ 23 h 32"/>
                <a:gd name="T62" fmla="*/ 3 w 11"/>
                <a:gd name="T63" fmla="*/ 23 h 32"/>
                <a:gd name="T64" fmla="*/ 8 w 11"/>
                <a:gd name="T65" fmla="*/ 23 h 32"/>
                <a:gd name="T66" fmla="*/ 6 w 11"/>
                <a:gd name="T67" fmla="*/ 26 h 32"/>
                <a:gd name="T68" fmla="*/ 5 w 11"/>
                <a:gd name="T69" fmla="*/ 30 h 32"/>
                <a:gd name="T70" fmla="*/ 5 w 11"/>
                <a:gd name="T71" fmla="*/ 31 h 32"/>
                <a:gd name="T72" fmla="*/ 6 w 11"/>
                <a:gd name="T73" fmla="*/ 32 h 32"/>
                <a:gd name="T74" fmla="*/ 6 w 11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" h="32">
                  <a:moveTo>
                    <a:pt x="6" y="32"/>
                  </a:moveTo>
                  <a:cubicBezTo>
                    <a:pt x="6" y="32"/>
                    <a:pt x="6" y="31"/>
                    <a:pt x="7" y="31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10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2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1" y="16"/>
                    <a:pt x="5" y="13"/>
                    <a:pt x="6" y="12"/>
                  </a:cubicBezTo>
                  <a:cubicBezTo>
                    <a:pt x="7" y="10"/>
                    <a:pt x="9" y="9"/>
                    <a:pt x="10" y="8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6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0"/>
                    <a:pt x="3" y="10"/>
                    <a:pt x="4" y="9"/>
                  </a:cubicBezTo>
                  <a:cubicBezTo>
                    <a:pt x="5" y="8"/>
                    <a:pt x="7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4" y="16"/>
                    <a:pt x="11" y="12"/>
                    <a:pt x="7" y="16"/>
                  </a:cubicBezTo>
                  <a:cubicBezTo>
                    <a:pt x="5" y="18"/>
                    <a:pt x="4" y="20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1" y="19"/>
                    <a:pt x="8" y="23"/>
                  </a:cubicBezTo>
                  <a:cubicBezTo>
                    <a:pt x="8" y="24"/>
                    <a:pt x="6" y="25"/>
                    <a:pt x="6" y="26"/>
                  </a:cubicBezTo>
                  <a:cubicBezTo>
                    <a:pt x="5" y="27"/>
                    <a:pt x="5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29" name="Freeform 4413"/>
            <p:cNvSpPr/>
            <p:nvPr/>
          </p:nvSpPr>
          <p:spPr bwMode="auto">
            <a:xfrm>
              <a:off x="8182566" y="2053869"/>
              <a:ext cx="20956" cy="9979"/>
            </a:xfrm>
            <a:custGeom>
              <a:avLst/>
              <a:gdLst>
                <a:gd name="T0" fmla="*/ 11 w 12"/>
                <a:gd name="T1" fmla="*/ 2 h 6"/>
                <a:gd name="T2" fmla="*/ 12 w 12"/>
                <a:gd name="T3" fmla="*/ 0 h 6"/>
                <a:gd name="T4" fmla="*/ 0 w 12"/>
                <a:gd name="T5" fmla="*/ 4 h 6"/>
                <a:gd name="T6" fmla="*/ 0 w 12"/>
                <a:gd name="T7" fmla="*/ 6 h 6"/>
                <a:gd name="T8" fmla="*/ 8 w 12"/>
                <a:gd name="T9" fmla="*/ 2 h 6"/>
                <a:gd name="T10" fmla="*/ 11 w 12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1" y="1"/>
                    <a:pt x="12" y="1"/>
                    <a:pt x="12" y="0"/>
                  </a:cubicBezTo>
                  <a:cubicBezTo>
                    <a:pt x="8" y="1"/>
                    <a:pt x="4" y="2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3" y="4"/>
                    <a:pt x="6" y="3"/>
                    <a:pt x="8" y="2"/>
                  </a:cubicBezTo>
                  <a:cubicBezTo>
                    <a:pt x="9" y="2"/>
                    <a:pt x="10" y="2"/>
                    <a:pt x="1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0" name="Freeform 4414"/>
            <p:cNvSpPr/>
            <p:nvPr/>
          </p:nvSpPr>
          <p:spPr bwMode="auto">
            <a:xfrm>
              <a:off x="8212503" y="1881229"/>
              <a:ext cx="7983" cy="5988"/>
            </a:xfrm>
            <a:custGeom>
              <a:avLst/>
              <a:gdLst>
                <a:gd name="T0" fmla="*/ 3 w 5"/>
                <a:gd name="T1" fmla="*/ 1 h 3"/>
                <a:gd name="T2" fmla="*/ 3 w 5"/>
                <a:gd name="T3" fmla="*/ 2 h 3"/>
                <a:gd name="T4" fmla="*/ 4 w 5"/>
                <a:gd name="T5" fmla="*/ 1 h 3"/>
                <a:gd name="T6" fmla="*/ 5 w 5"/>
                <a:gd name="T7" fmla="*/ 0 h 3"/>
                <a:gd name="T8" fmla="*/ 3 w 5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3" y="1"/>
                  </a:moveTo>
                  <a:cubicBezTo>
                    <a:pt x="0" y="3"/>
                    <a:pt x="0" y="3"/>
                    <a:pt x="3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1" name="Freeform 4415"/>
            <p:cNvSpPr/>
            <p:nvPr/>
          </p:nvSpPr>
          <p:spPr bwMode="auto">
            <a:xfrm>
              <a:off x="8196537" y="19251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2" name="Freeform 4416"/>
            <p:cNvSpPr/>
            <p:nvPr/>
          </p:nvSpPr>
          <p:spPr bwMode="auto">
            <a:xfrm>
              <a:off x="8147638" y="1688630"/>
              <a:ext cx="673598" cy="662621"/>
            </a:xfrm>
            <a:custGeom>
              <a:avLst/>
              <a:gdLst>
                <a:gd name="T0" fmla="*/ 133 w 388"/>
                <a:gd name="T1" fmla="*/ 360 h 381"/>
                <a:gd name="T2" fmla="*/ 138 w 388"/>
                <a:gd name="T3" fmla="*/ 362 h 381"/>
                <a:gd name="T4" fmla="*/ 281 w 388"/>
                <a:gd name="T5" fmla="*/ 32 h 381"/>
                <a:gd name="T6" fmla="*/ 281 w 388"/>
                <a:gd name="T7" fmla="*/ 38 h 381"/>
                <a:gd name="T8" fmla="*/ 310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2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1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70 h 381"/>
                <a:gd name="T68" fmla="*/ 22 w 388"/>
                <a:gd name="T69" fmla="*/ 163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5 w 388"/>
                <a:gd name="T87" fmla="*/ 106 h 381"/>
                <a:gd name="T88" fmla="*/ 46 w 388"/>
                <a:gd name="T89" fmla="*/ 103 h 381"/>
                <a:gd name="T90" fmla="*/ 46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2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7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4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8" y="362"/>
                  </a:cubicBezTo>
                  <a:cubicBezTo>
                    <a:pt x="170" y="372"/>
                    <a:pt x="205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80" y="33"/>
                    <a:pt x="279" y="33"/>
                  </a:cubicBezTo>
                  <a:cubicBezTo>
                    <a:pt x="282" y="33"/>
                    <a:pt x="284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4"/>
                    <a:pt x="310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8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9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8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2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3" y="73"/>
                  </a:cubicBezTo>
                  <a:cubicBezTo>
                    <a:pt x="333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2" y="83"/>
                  </a:cubicBezTo>
                  <a:cubicBezTo>
                    <a:pt x="343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6" y="88"/>
                    <a:pt x="346" y="88"/>
                    <a:pt x="346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8" y="90"/>
                    <a:pt x="348" y="91"/>
                  </a:cubicBezTo>
                  <a:cubicBezTo>
                    <a:pt x="349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60" y="105"/>
                    <a:pt x="359" y="105"/>
                  </a:cubicBezTo>
                  <a:cubicBezTo>
                    <a:pt x="358" y="105"/>
                    <a:pt x="358" y="106"/>
                    <a:pt x="358" y="106"/>
                  </a:cubicBezTo>
                  <a:cubicBezTo>
                    <a:pt x="359" y="107"/>
                    <a:pt x="360" y="109"/>
                    <a:pt x="360" y="110"/>
                  </a:cubicBezTo>
                  <a:cubicBezTo>
                    <a:pt x="360" y="110"/>
                    <a:pt x="361" y="110"/>
                    <a:pt x="361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3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1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9"/>
                  </a:cubicBezTo>
                  <a:cubicBezTo>
                    <a:pt x="379" y="159"/>
                    <a:pt x="380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4" y="213"/>
                    <a:pt x="382" y="211"/>
                  </a:cubicBezTo>
                  <a:cubicBezTo>
                    <a:pt x="374" y="286"/>
                    <a:pt x="316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6" y="249"/>
                    <a:pt x="26" y="247"/>
                    <a:pt x="27" y="245"/>
                  </a:cubicBezTo>
                  <a:cubicBezTo>
                    <a:pt x="27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5" y="237"/>
                    <a:pt x="24" y="235"/>
                  </a:cubicBezTo>
                  <a:cubicBezTo>
                    <a:pt x="24" y="234"/>
                    <a:pt x="24" y="234"/>
                    <a:pt x="24" y="234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2"/>
                    <a:pt x="21" y="221"/>
                  </a:cubicBezTo>
                  <a:cubicBezTo>
                    <a:pt x="21" y="219"/>
                    <a:pt x="21" y="218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2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5"/>
                    <a:pt x="19" y="184"/>
                  </a:cubicBezTo>
                  <a:cubicBezTo>
                    <a:pt x="20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1"/>
                    <a:pt x="20" y="171"/>
                  </a:cubicBezTo>
                  <a:cubicBezTo>
                    <a:pt x="19" y="171"/>
                    <a:pt x="19" y="170"/>
                    <a:pt x="19" y="170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3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1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7"/>
                    <a:pt x="25" y="147"/>
                    <a:pt x="25" y="147"/>
                  </a:cubicBezTo>
                  <a:cubicBezTo>
                    <a:pt x="24" y="147"/>
                    <a:pt x="24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9" y="140"/>
                    <a:pt x="29" y="138"/>
                  </a:cubicBezTo>
                  <a:cubicBezTo>
                    <a:pt x="28" y="138"/>
                    <a:pt x="27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7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2" y="131"/>
                    <a:pt x="31" y="131"/>
                    <a:pt x="31" y="131"/>
                  </a:cubicBezTo>
                  <a:cubicBezTo>
                    <a:pt x="31" y="131"/>
                    <a:pt x="30" y="131"/>
                    <a:pt x="30" y="130"/>
                  </a:cubicBezTo>
                  <a:cubicBezTo>
                    <a:pt x="31" y="129"/>
                    <a:pt x="33" y="127"/>
                    <a:pt x="34" y="126"/>
                  </a:cubicBezTo>
                  <a:cubicBezTo>
                    <a:pt x="35" y="125"/>
                    <a:pt x="35" y="124"/>
                    <a:pt x="36" y="122"/>
                  </a:cubicBezTo>
                  <a:cubicBezTo>
                    <a:pt x="35" y="123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9" y="115"/>
                    <a:pt x="37" y="115"/>
                    <a:pt x="36" y="115"/>
                  </a:cubicBezTo>
                  <a:cubicBezTo>
                    <a:pt x="35" y="115"/>
                    <a:pt x="35" y="115"/>
                    <a:pt x="35" y="114"/>
                  </a:cubicBezTo>
                  <a:cubicBezTo>
                    <a:pt x="38" y="112"/>
                    <a:pt x="40" y="110"/>
                    <a:pt x="43" y="108"/>
                  </a:cubicBezTo>
                  <a:cubicBezTo>
                    <a:pt x="44" y="108"/>
                    <a:pt x="44" y="107"/>
                    <a:pt x="45" y="106"/>
                  </a:cubicBezTo>
                  <a:cubicBezTo>
                    <a:pt x="43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4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7" y="103"/>
                    <a:pt x="47" y="102"/>
                    <a:pt x="47" y="102"/>
                  </a:cubicBezTo>
                  <a:cubicBezTo>
                    <a:pt x="47" y="102"/>
                    <a:pt x="46" y="102"/>
                    <a:pt x="46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8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6" y="34"/>
                    <a:pt x="274" y="32"/>
                    <a:pt x="276" y="30"/>
                  </a:cubicBezTo>
                  <a:cubicBezTo>
                    <a:pt x="276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7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8"/>
                    <a:pt x="89" y="341"/>
                    <a:pt x="121" y="355"/>
                  </a:cubicBezTo>
                  <a:cubicBezTo>
                    <a:pt x="121" y="355"/>
                    <a:pt x="121" y="355"/>
                    <a:pt x="122" y="355"/>
                  </a:cubicBezTo>
                  <a:cubicBezTo>
                    <a:pt x="123" y="351"/>
                    <a:pt x="128" y="353"/>
                    <a:pt x="127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3" name="Freeform 4417"/>
            <p:cNvSpPr/>
            <p:nvPr/>
          </p:nvSpPr>
          <p:spPr bwMode="auto">
            <a:xfrm>
              <a:off x="8238449" y="2016946"/>
              <a:ext cx="99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4" name="Freeform 4418"/>
            <p:cNvSpPr/>
            <p:nvPr/>
          </p:nvSpPr>
          <p:spPr bwMode="auto">
            <a:xfrm>
              <a:off x="8191547" y="1834326"/>
              <a:ext cx="80832" cy="297381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1 h 171"/>
                <a:gd name="T4" fmla="*/ 32 w 47"/>
                <a:gd name="T5" fmla="*/ 115 h 171"/>
                <a:gd name="T6" fmla="*/ 44 w 47"/>
                <a:gd name="T7" fmla="*/ 80 h 171"/>
                <a:gd name="T8" fmla="*/ 40 w 47"/>
                <a:gd name="T9" fmla="*/ 62 h 171"/>
                <a:gd name="T10" fmla="*/ 32 w 47"/>
                <a:gd name="T11" fmla="*/ 53 h 171"/>
                <a:gd name="T12" fmla="*/ 34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4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4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2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8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6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3 w 47"/>
                <a:gd name="T91" fmla="*/ 159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1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1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2" y="118"/>
                    <a:pt x="32" y="115"/>
                  </a:cubicBezTo>
                  <a:cubicBezTo>
                    <a:pt x="32" y="107"/>
                    <a:pt x="33" y="102"/>
                    <a:pt x="39" y="97"/>
                  </a:cubicBezTo>
                  <a:cubicBezTo>
                    <a:pt x="43" y="92"/>
                    <a:pt x="47" y="85"/>
                    <a:pt x="44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4"/>
                    <a:pt x="32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4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8" y="13"/>
                    <a:pt x="28" y="15"/>
                    <a:pt x="28" y="18"/>
                  </a:cubicBezTo>
                  <a:cubicBezTo>
                    <a:pt x="28" y="18"/>
                    <a:pt x="29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9" y="21"/>
                  </a:cubicBezTo>
                  <a:cubicBezTo>
                    <a:pt x="29" y="22"/>
                    <a:pt x="29" y="23"/>
                    <a:pt x="28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30"/>
                    <a:pt x="27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7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2" y="49"/>
                    <a:pt x="21" y="49"/>
                  </a:cubicBezTo>
                  <a:cubicBezTo>
                    <a:pt x="22" y="50"/>
                    <a:pt x="22" y="52"/>
                    <a:pt x="23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6" y="52"/>
                    <a:pt x="26" y="53"/>
                    <a:pt x="25" y="54"/>
                  </a:cubicBezTo>
                  <a:cubicBezTo>
                    <a:pt x="25" y="54"/>
                    <a:pt x="24" y="54"/>
                    <a:pt x="24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8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5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4"/>
                    <a:pt x="35" y="64"/>
                    <a:pt x="34" y="64"/>
                  </a:cubicBezTo>
                  <a:cubicBezTo>
                    <a:pt x="35" y="66"/>
                    <a:pt x="35" y="69"/>
                    <a:pt x="34" y="72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8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39" y="85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5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9" y="99"/>
                    <a:pt x="28" y="101"/>
                  </a:cubicBezTo>
                  <a:cubicBezTo>
                    <a:pt x="28" y="102"/>
                    <a:pt x="28" y="103"/>
                    <a:pt x="28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30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7" y="116"/>
                    <a:pt x="26" y="119"/>
                    <a:pt x="25" y="12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27" y="122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4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20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4" y="122"/>
                    <a:pt x="14" y="121"/>
                  </a:cubicBezTo>
                  <a:cubicBezTo>
                    <a:pt x="15" y="121"/>
                    <a:pt x="15" y="121"/>
                    <a:pt x="15" y="120"/>
                  </a:cubicBezTo>
                  <a:cubicBezTo>
                    <a:pt x="14" y="120"/>
                    <a:pt x="13" y="120"/>
                    <a:pt x="11" y="121"/>
                  </a:cubicBezTo>
                  <a:cubicBezTo>
                    <a:pt x="9" y="122"/>
                    <a:pt x="8" y="124"/>
                    <a:pt x="7" y="126"/>
                  </a:cubicBezTo>
                  <a:cubicBezTo>
                    <a:pt x="7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6" y="131"/>
                    <a:pt x="6" y="132"/>
                    <a:pt x="6" y="133"/>
                  </a:cubicBezTo>
                  <a:cubicBezTo>
                    <a:pt x="6" y="134"/>
                    <a:pt x="6" y="135"/>
                    <a:pt x="6" y="136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6" y="149"/>
                    <a:pt x="5" y="150"/>
                    <a:pt x="5" y="152"/>
                  </a:cubicBezTo>
                  <a:cubicBezTo>
                    <a:pt x="5" y="153"/>
                    <a:pt x="4" y="153"/>
                    <a:pt x="4" y="154"/>
                  </a:cubicBezTo>
                  <a:cubicBezTo>
                    <a:pt x="4" y="156"/>
                    <a:pt x="3" y="157"/>
                    <a:pt x="3" y="159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1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6" y="168"/>
                  </a:cubicBezTo>
                  <a:cubicBezTo>
                    <a:pt x="6" y="162"/>
                    <a:pt x="9" y="156"/>
                    <a:pt x="11" y="1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5" name="Freeform 4419"/>
            <p:cNvSpPr/>
            <p:nvPr/>
          </p:nvSpPr>
          <p:spPr bwMode="auto">
            <a:xfrm>
              <a:off x="8372171" y="1806384"/>
              <a:ext cx="447069" cy="431103"/>
            </a:xfrm>
            <a:custGeom>
              <a:avLst/>
              <a:gdLst>
                <a:gd name="T0" fmla="*/ 249 w 258"/>
                <a:gd name="T1" fmla="*/ 118 h 248"/>
                <a:gd name="T2" fmla="*/ 240 w 258"/>
                <a:gd name="T3" fmla="*/ 111 h 248"/>
                <a:gd name="T4" fmla="*/ 234 w 258"/>
                <a:gd name="T5" fmla="*/ 103 h 248"/>
                <a:gd name="T6" fmla="*/ 230 w 258"/>
                <a:gd name="T7" fmla="*/ 95 h 248"/>
                <a:gd name="T8" fmla="*/ 220 w 258"/>
                <a:gd name="T9" fmla="*/ 84 h 248"/>
                <a:gd name="T10" fmla="*/ 215 w 258"/>
                <a:gd name="T11" fmla="*/ 73 h 248"/>
                <a:gd name="T12" fmla="*/ 202 w 258"/>
                <a:gd name="T13" fmla="*/ 78 h 248"/>
                <a:gd name="T14" fmla="*/ 205 w 258"/>
                <a:gd name="T15" fmla="*/ 85 h 248"/>
                <a:gd name="T16" fmla="*/ 211 w 258"/>
                <a:gd name="T17" fmla="*/ 94 h 248"/>
                <a:gd name="T18" fmla="*/ 215 w 258"/>
                <a:gd name="T19" fmla="*/ 102 h 248"/>
                <a:gd name="T20" fmla="*/ 202 w 258"/>
                <a:gd name="T21" fmla="*/ 122 h 248"/>
                <a:gd name="T22" fmla="*/ 190 w 258"/>
                <a:gd name="T23" fmla="*/ 111 h 248"/>
                <a:gd name="T24" fmla="*/ 190 w 258"/>
                <a:gd name="T25" fmla="*/ 102 h 248"/>
                <a:gd name="T26" fmla="*/ 187 w 258"/>
                <a:gd name="T27" fmla="*/ 93 h 248"/>
                <a:gd name="T28" fmla="*/ 188 w 258"/>
                <a:gd name="T29" fmla="*/ 83 h 248"/>
                <a:gd name="T30" fmla="*/ 186 w 258"/>
                <a:gd name="T31" fmla="*/ 75 h 248"/>
                <a:gd name="T32" fmla="*/ 178 w 258"/>
                <a:gd name="T33" fmla="*/ 69 h 248"/>
                <a:gd name="T34" fmla="*/ 172 w 258"/>
                <a:gd name="T35" fmla="*/ 90 h 248"/>
                <a:gd name="T36" fmla="*/ 175 w 258"/>
                <a:gd name="T37" fmla="*/ 96 h 248"/>
                <a:gd name="T38" fmla="*/ 179 w 258"/>
                <a:gd name="T39" fmla="*/ 110 h 248"/>
                <a:gd name="T40" fmla="*/ 180 w 258"/>
                <a:gd name="T41" fmla="*/ 122 h 248"/>
                <a:gd name="T42" fmla="*/ 185 w 258"/>
                <a:gd name="T43" fmla="*/ 132 h 248"/>
                <a:gd name="T44" fmla="*/ 189 w 258"/>
                <a:gd name="T45" fmla="*/ 137 h 248"/>
                <a:gd name="T46" fmla="*/ 193 w 258"/>
                <a:gd name="T47" fmla="*/ 146 h 248"/>
                <a:gd name="T48" fmla="*/ 157 w 258"/>
                <a:gd name="T49" fmla="*/ 172 h 248"/>
                <a:gd name="T50" fmla="*/ 152 w 258"/>
                <a:gd name="T51" fmla="*/ 178 h 248"/>
                <a:gd name="T52" fmla="*/ 149 w 258"/>
                <a:gd name="T53" fmla="*/ 196 h 248"/>
                <a:gd name="T54" fmla="*/ 100 w 258"/>
                <a:gd name="T55" fmla="*/ 228 h 248"/>
                <a:gd name="T56" fmla="*/ 55 w 258"/>
                <a:gd name="T57" fmla="*/ 229 h 248"/>
                <a:gd name="T58" fmla="*/ 54 w 258"/>
                <a:gd name="T59" fmla="*/ 219 h 248"/>
                <a:gd name="T60" fmla="*/ 52 w 258"/>
                <a:gd name="T61" fmla="*/ 205 h 248"/>
                <a:gd name="T62" fmla="*/ 59 w 258"/>
                <a:gd name="T63" fmla="*/ 192 h 248"/>
                <a:gd name="T64" fmla="*/ 64 w 258"/>
                <a:gd name="T65" fmla="*/ 179 h 248"/>
                <a:gd name="T66" fmla="*/ 64 w 258"/>
                <a:gd name="T67" fmla="*/ 170 h 248"/>
                <a:gd name="T68" fmla="*/ 71 w 258"/>
                <a:gd name="T69" fmla="*/ 158 h 248"/>
                <a:gd name="T70" fmla="*/ 67 w 258"/>
                <a:gd name="T71" fmla="*/ 144 h 248"/>
                <a:gd name="T72" fmla="*/ 70 w 258"/>
                <a:gd name="T73" fmla="*/ 132 h 248"/>
                <a:gd name="T74" fmla="*/ 77 w 258"/>
                <a:gd name="T75" fmla="*/ 118 h 248"/>
                <a:gd name="T76" fmla="*/ 77 w 258"/>
                <a:gd name="T77" fmla="*/ 108 h 248"/>
                <a:gd name="T78" fmla="*/ 70 w 258"/>
                <a:gd name="T79" fmla="*/ 100 h 248"/>
                <a:gd name="T80" fmla="*/ 60 w 258"/>
                <a:gd name="T81" fmla="*/ 93 h 248"/>
                <a:gd name="T82" fmla="*/ 42 w 258"/>
                <a:gd name="T83" fmla="*/ 90 h 248"/>
                <a:gd name="T84" fmla="*/ 27 w 258"/>
                <a:gd name="T85" fmla="*/ 82 h 248"/>
                <a:gd name="T86" fmla="*/ 20 w 258"/>
                <a:gd name="T87" fmla="*/ 73 h 248"/>
                <a:gd name="T88" fmla="*/ 15 w 258"/>
                <a:gd name="T89" fmla="*/ 62 h 248"/>
                <a:gd name="T90" fmla="*/ 25 w 258"/>
                <a:gd name="T91" fmla="*/ 45 h 248"/>
                <a:gd name="T92" fmla="*/ 27 w 258"/>
                <a:gd name="T93" fmla="*/ 35 h 248"/>
                <a:gd name="T94" fmla="*/ 54 w 258"/>
                <a:gd name="T95" fmla="*/ 17 h 248"/>
                <a:gd name="T96" fmla="*/ 107 w 258"/>
                <a:gd name="T97" fmla="*/ 12 h 248"/>
                <a:gd name="T98" fmla="*/ 119 w 258"/>
                <a:gd name="T99" fmla="*/ 23 h 248"/>
                <a:gd name="T100" fmla="*/ 139 w 258"/>
                <a:gd name="T101" fmla="*/ 38 h 248"/>
                <a:gd name="T102" fmla="*/ 154 w 258"/>
                <a:gd name="T103" fmla="*/ 48 h 248"/>
                <a:gd name="T104" fmla="*/ 169 w 258"/>
                <a:gd name="T105" fmla="*/ 55 h 248"/>
                <a:gd name="T106" fmla="*/ 16 w 258"/>
                <a:gd name="T107" fmla="*/ 78 h 248"/>
                <a:gd name="T108" fmla="*/ 51 w 258"/>
                <a:gd name="T109" fmla="*/ 235 h 248"/>
                <a:gd name="T110" fmla="*/ 194 w 258"/>
                <a:gd name="T111" fmla="*/ 136 h 248"/>
                <a:gd name="T112" fmla="*/ 185 w 258"/>
                <a:gd name="T113" fmla="*/ 107 h 248"/>
                <a:gd name="T114" fmla="*/ 210 w 258"/>
                <a:gd name="T115" fmla="*/ 76 h 248"/>
                <a:gd name="T116" fmla="*/ 253 w 258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248">
                  <a:moveTo>
                    <a:pt x="253" y="126"/>
                  </a:moveTo>
                  <a:cubicBezTo>
                    <a:pt x="253" y="127"/>
                    <a:pt x="251" y="126"/>
                    <a:pt x="252" y="126"/>
                  </a:cubicBezTo>
                  <a:cubicBezTo>
                    <a:pt x="252" y="126"/>
                    <a:pt x="252" y="125"/>
                    <a:pt x="252" y="123"/>
                  </a:cubicBezTo>
                  <a:cubicBezTo>
                    <a:pt x="252" y="122"/>
                    <a:pt x="251" y="121"/>
                    <a:pt x="250" y="120"/>
                  </a:cubicBezTo>
                  <a:cubicBezTo>
                    <a:pt x="250" y="120"/>
                    <a:pt x="250" y="120"/>
                    <a:pt x="249" y="120"/>
                  </a:cubicBezTo>
                  <a:cubicBezTo>
                    <a:pt x="249" y="120"/>
                    <a:pt x="248" y="119"/>
                    <a:pt x="249" y="119"/>
                  </a:cubicBezTo>
                  <a:cubicBezTo>
                    <a:pt x="249" y="119"/>
                    <a:pt x="249" y="118"/>
                    <a:pt x="249" y="118"/>
                  </a:cubicBezTo>
                  <a:cubicBezTo>
                    <a:pt x="249" y="117"/>
                    <a:pt x="248" y="116"/>
                    <a:pt x="247" y="116"/>
                  </a:cubicBezTo>
                  <a:cubicBezTo>
                    <a:pt x="247" y="115"/>
                    <a:pt x="247" y="115"/>
                    <a:pt x="247" y="115"/>
                  </a:cubicBezTo>
                  <a:cubicBezTo>
                    <a:pt x="246" y="115"/>
                    <a:pt x="245" y="115"/>
                    <a:pt x="245" y="115"/>
                  </a:cubicBezTo>
                  <a:cubicBezTo>
                    <a:pt x="244" y="115"/>
                    <a:pt x="244" y="115"/>
                    <a:pt x="244" y="114"/>
                  </a:cubicBezTo>
                  <a:cubicBezTo>
                    <a:pt x="244" y="114"/>
                    <a:pt x="244" y="114"/>
                    <a:pt x="245" y="113"/>
                  </a:cubicBezTo>
                  <a:cubicBezTo>
                    <a:pt x="244" y="112"/>
                    <a:pt x="243" y="111"/>
                    <a:pt x="242" y="110"/>
                  </a:cubicBezTo>
                  <a:cubicBezTo>
                    <a:pt x="241" y="111"/>
                    <a:pt x="240" y="111"/>
                    <a:pt x="240" y="111"/>
                  </a:cubicBezTo>
                  <a:cubicBezTo>
                    <a:pt x="239" y="111"/>
                    <a:pt x="239" y="110"/>
                    <a:pt x="240" y="110"/>
                  </a:cubicBezTo>
                  <a:cubicBezTo>
                    <a:pt x="240" y="109"/>
                    <a:pt x="240" y="109"/>
                    <a:pt x="241" y="109"/>
                  </a:cubicBezTo>
                  <a:cubicBezTo>
                    <a:pt x="239" y="108"/>
                    <a:pt x="238" y="107"/>
                    <a:pt x="237" y="106"/>
                  </a:cubicBezTo>
                  <a:cubicBezTo>
                    <a:pt x="237" y="106"/>
                    <a:pt x="237" y="106"/>
                    <a:pt x="237" y="106"/>
                  </a:cubicBezTo>
                  <a:cubicBezTo>
                    <a:pt x="237" y="106"/>
                    <a:pt x="236" y="106"/>
                    <a:pt x="237" y="105"/>
                  </a:cubicBezTo>
                  <a:cubicBezTo>
                    <a:pt x="236" y="104"/>
                    <a:pt x="235" y="104"/>
                    <a:pt x="235" y="103"/>
                  </a:cubicBezTo>
                  <a:cubicBezTo>
                    <a:pt x="234" y="103"/>
                    <a:pt x="234" y="103"/>
                    <a:pt x="234" y="103"/>
                  </a:cubicBezTo>
                  <a:cubicBezTo>
                    <a:pt x="234" y="103"/>
                    <a:pt x="234" y="103"/>
                    <a:pt x="233" y="103"/>
                  </a:cubicBezTo>
                  <a:cubicBezTo>
                    <a:pt x="232" y="103"/>
                    <a:pt x="232" y="102"/>
                    <a:pt x="233" y="101"/>
                  </a:cubicBezTo>
                  <a:cubicBezTo>
                    <a:pt x="233" y="101"/>
                    <a:pt x="233" y="101"/>
                    <a:pt x="233" y="101"/>
                  </a:cubicBezTo>
                  <a:cubicBezTo>
                    <a:pt x="233" y="100"/>
                    <a:pt x="232" y="98"/>
                    <a:pt x="231" y="97"/>
                  </a:cubicBezTo>
                  <a:cubicBezTo>
                    <a:pt x="230" y="97"/>
                    <a:pt x="230" y="97"/>
                    <a:pt x="230" y="97"/>
                  </a:cubicBezTo>
                  <a:cubicBezTo>
                    <a:pt x="229" y="97"/>
                    <a:pt x="229" y="96"/>
                    <a:pt x="229" y="96"/>
                  </a:cubicBezTo>
                  <a:cubicBezTo>
                    <a:pt x="229" y="96"/>
                    <a:pt x="230" y="95"/>
                    <a:pt x="230" y="95"/>
                  </a:cubicBezTo>
                  <a:cubicBezTo>
                    <a:pt x="229" y="93"/>
                    <a:pt x="228" y="92"/>
                    <a:pt x="227" y="90"/>
                  </a:cubicBezTo>
                  <a:cubicBezTo>
                    <a:pt x="226" y="90"/>
                    <a:pt x="225" y="90"/>
                    <a:pt x="224" y="90"/>
                  </a:cubicBezTo>
                  <a:cubicBezTo>
                    <a:pt x="224" y="90"/>
                    <a:pt x="224" y="89"/>
                    <a:pt x="224" y="89"/>
                  </a:cubicBezTo>
                  <a:cubicBezTo>
                    <a:pt x="225" y="88"/>
                    <a:pt x="225" y="88"/>
                    <a:pt x="226" y="88"/>
                  </a:cubicBezTo>
                  <a:cubicBezTo>
                    <a:pt x="225" y="87"/>
                    <a:pt x="225" y="86"/>
                    <a:pt x="224" y="85"/>
                  </a:cubicBezTo>
                  <a:cubicBezTo>
                    <a:pt x="224" y="85"/>
                    <a:pt x="224" y="84"/>
                    <a:pt x="224" y="84"/>
                  </a:cubicBezTo>
                  <a:cubicBezTo>
                    <a:pt x="222" y="84"/>
                    <a:pt x="221" y="84"/>
                    <a:pt x="220" y="84"/>
                  </a:cubicBezTo>
                  <a:cubicBezTo>
                    <a:pt x="220" y="84"/>
                    <a:pt x="219" y="83"/>
                    <a:pt x="220" y="83"/>
                  </a:cubicBezTo>
                  <a:cubicBezTo>
                    <a:pt x="221" y="83"/>
                    <a:pt x="222" y="82"/>
                    <a:pt x="222" y="82"/>
                  </a:cubicBezTo>
                  <a:cubicBezTo>
                    <a:pt x="221" y="80"/>
                    <a:pt x="220" y="79"/>
                    <a:pt x="219" y="77"/>
                  </a:cubicBezTo>
                  <a:cubicBezTo>
                    <a:pt x="219" y="77"/>
                    <a:pt x="218" y="77"/>
                    <a:pt x="218" y="77"/>
                  </a:cubicBezTo>
                  <a:cubicBezTo>
                    <a:pt x="217" y="77"/>
                    <a:pt x="217" y="76"/>
                    <a:pt x="218" y="76"/>
                  </a:cubicBezTo>
                  <a:cubicBezTo>
                    <a:pt x="218" y="76"/>
                    <a:pt x="218" y="76"/>
                    <a:pt x="218" y="76"/>
                  </a:cubicBezTo>
                  <a:cubicBezTo>
                    <a:pt x="217" y="75"/>
                    <a:pt x="216" y="74"/>
                    <a:pt x="215" y="73"/>
                  </a:cubicBezTo>
                  <a:cubicBezTo>
                    <a:pt x="214" y="73"/>
                    <a:pt x="213" y="73"/>
                    <a:pt x="212" y="73"/>
                  </a:cubicBezTo>
                  <a:cubicBezTo>
                    <a:pt x="211" y="73"/>
                    <a:pt x="211" y="72"/>
                    <a:pt x="212" y="72"/>
                  </a:cubicBezTo>
                  <a:cubicBezTo>
                    <a:pt x="212" y="72"/>
                    <a:pt x="213" y="72"/>
                    <a:pt x="213" y="72"/>
                  </a:cubicBezTo>
                  <a:cubicBezTo>
                    <a:pt x="212" y="71"/>
                    <a:pt x="212" y="71"/>
                    <a:pt x="211" y="70"/>
                  </a:cubicBezTo>
                  <a:cubicBezTo>
                    <a:pt x="206" y="69"/>
                    <a:pt x="204" y="71"/>
                    <a:pt x="202" y="75"/>
                  </a:cubicBezTo>
                  <a:cubicBezTo>
                    <a:pt x="202" y="75"/>
                    <a:pt x="202" y="75"/>
                    <a:pt x="202" y="75"/>
                  </a:cubicBezTo>
                  <a:cubicBezTo>
                    <a:pt x="202" y="76"/>
                    <a:pt x="202" y="77"/>
                    <a:pt x="202" y="78"/>
                  </a:cubicBezTo>
                  <a:cubicBezTo>
                    <a:pt x="202" y="79"/>
                    <a:pt x="202" y="79"/>
                    <a:pt x="202" y="80"/>
                  </a:cubicBezTo>
                  <a:cubicBezTo>
                    <a:pt x="202" y="80"/>
                    <a:pt x="202" y="80"/>
                    <a:pt x="202" y="80"/>
                  </a:cubicBezTo>
                  <a:cubicBezTo>
                    <a:pt x="203" y="80"/>
                    <a:pt x="203" y="81"/>
                    <a:pt x="202" y="81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02" y="82"/>
                    <a:pt x="203" y="83"/>
                    <a:pt x="203" y="84"/>
                  </a:cubicBezTo>
                  <a:cubicBezTo>
                    <a:pt x="204" y="84"/>
                    <a:pt x="204" y="84"/>
                    <a:pt x="205" y="84"/>
                  </a:cubicBezTo>
                  <a:cubicBezTo>
                    <a:pt x="205" y="84"/>
                    <a:pt x="206" y="85"/>
                    <a:pt x="205" y="85"/>
                  </a:cubicBezTo>
                  <a:cubicBezTo>
                    <a:pt x="205" y="86"/>
                    <a:pt x="204" y="86"/>
                    <a:pt x="204" y="86"/>
                  </a:cubicBezTo>
                  <a:cubicBezTo>
                    <a:pt x="205" y="88"/>
                    <a:pt x="206" y="89"/>
                    <a:pt x="206" y="90"/>
                  </a:cubicBezTo>
                  <a:cubicBezTo>
                    <a:pt x="207" y="90"/>
                    <a:pt x="208" y="90"/>
                    <a:pt x="208" y="90"/>
                  </a:cubicBezTo>
                  <a:cubicBezTo>
                    <a:pt x="209" y="90"/>
                    <a:pt x="209" y="91"/>
                    <a:pt x="208" y="92"/>
                  </a:cubicBezTo>
                  <a:cubicBezTo>
                    <a:pt x="208" y="92"/>
                    <a:pt x="208" y="92"/>
                    <a:pt x="208" y="92"/>
                  </a:cubicBezTo>
                  <a:cubicBezTo>
                    <a:pt x="208" y="93"/>
                    <a:pt x="209" y="94"/>
                    <a:pt x="209" y="95"/>
                  </a:cubicBezTo>
                  <a:cubicBezTo>
                    <a:pt x="210" y="95"/>
                    <a:pt x="211" y="94"/>
                    <a:pt x="211" y="94"/>
                  </a:cubicBezTo>
                  <a:cubicBezTo>
                    <a:pt x="212" y="94"/>
                    <a:pt x="212" y="95"/>
                    <a:pt x="211" y="96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211" y="96"/>
                    <a:pt x="211" y="97"/>
                    <a:pt x="211" y="97"/>
                  </a:cubicBezTo>
                  <a:cubicBezTo>
                    <a:pt x="212" y="98"/>
                    <a:pt x="213" y="99"/>
                    <a:pt x="213" y="100"/>
                  </a:cubicBezTo>
                  <a:cubicBezTo>
                    <a:pt x="214" y="100"/>
                    <a:pt x="215" y="100"/>
                    <a:pt x="216" y="100"/>
                  </a:cubicBezTo>
                  <a:cubicBezTo>
                    <a:pt x="217" y="100"/>
                    <a:pt x="217" y="100"/>
                    <a:pt x="217" y="101"/>
                  </a:cubicBezTo>
                  <a:cubicBezTo>
                    <a:pt x="216" y="101"/>
                    <a:pt x="216" y="102"/>
                    <a:pt x="215" y="102"/>
                  </a:cubicBezTo>
                  <a:cubicBezTo>
                    <a:pt x="216" y="104"/>
                    <a:pt x="217" y="105"/>
                    <a:pt x="218" y="107"/>
                  </a:cubicBezTo>
                  <a:cubicBezTo>
                    <a:pt x="218" y="107"/>
                    <a:pt x="218" y="108"/>
                    <a:pt x="218" y="108"/>
                  </a:cubicBezTo>
                  <a:cubicBezTo>
                    <a:pt x="218" y="109"/>
                    <a:pt x="219" y="109"/>
                    <a:pt x="219" y="109"/>
                  </a:cubicBezTo>
                  <a:cubicBezTo>
                    <a:pt x="220" y="112"/>
                    <a:pt x="219" y="113"/>
                    <a:pt x="218" y="115"/>
                  </a:cubicBezTo>
                  <a:cubicBezTo>
                    <a:pt x="219" y="115"/>
                    <a:pt x="219" y="115"/>
                    <a:pt x="219" y="116"/>
                  </a:cubicBezTo>
                  <a:cubicBezTo>
                    <a:pt x="214" y="120"/>
                    <a:pt x="208" y="122"/>
                    <a:pt x="202" y="123"/>
                  </a:cubicBezTo>
                  <a:cubicBezTo>
                    <a:pt x="201" y="123"/>
                    <a:pt x="201" y="122"/>
                    <a:pt x="202" y="122"/>
                  </a:cubicBezTo>
                  <a:cubicBezTo>
                    <a:pt x="203" y="121"/>
                    <a:pt x="205" y="121"/>
                    <a:pt x="206" y="121"/>
                  </a:cubicBezTo>
                  <a:cubicBezTo>
                    <a:pt x="204" y="121"/>
                    <a:pt x="202" y="121"/>
                    <a:pt x="201" y="121"/>
                  </a:cubicBezTo>
                  <a:cubicBezTo>
                    <a:pt x="197" y="122"/>
                    <a:pt x="195" y="121"/>
                    <a:pt x="193" y="120"/>
                  </a:cubicBezTo>
                  <a:cubicBezTo>
                    <a:pt x="192" y="120"/>
                    <a:pt x="190" y="119"/>
                    <a:pt x="188" y="119"/>
                  </a:cubicBezTo>
                  <a:cubicBezTo>
                    <a:pt x="188" y="119"/>
                    <a:pt x="188" y="118"/>
                    <a:pt x="188" y="118"/>
                  </a:cubicBezTo>
                  <a:cubicBezTo>
                    <a:pt x="189" y="117"/>
                    <a:pt x="190" y="117"/>
                    <a:pt x="191" y="117"/>
                  </a:cubicBezTo>
                  <a:cubicBezTo>
                    <a:pt x="190" y="115"/>
                    <a:pt x="190" y="113"/>
                    <a:pt x="190" y="111"/>
                  </a:cubicBezTo>
                  <a:cubicBezTo>
                    <a:pt x="189" y="111"/>
                    <a:pt x="188" y="111"/>
                    <a:pt x="187" y="111"/>
                  </a:cubicBezTo>
                  <a:cubicBezTo>
                    <a:pt x="186" y="111"/>
                    <a:pt x="186" y="110"/>
                    <a:pt x="186" y="110"/>
                  </a:cubicBezTo>
                  <a:cubicBezTo>
                    <a:pt x="187" y="109"/>
                    <a:pt x="189" y="108"/>
                    <a:pt x="190" y="107"/>
                  </a:cubicBezTo>
                  <a:cubicBezTo>
                    <a:pt x="190" y="106"/>
                    <a:pt x="190" y="105"/>
                    <a:pt x="190" y="105"/>
                  </a:cubicBezTo>
                  <a:cubicBezTo>
                    <a:pt x="189" y="105"/>
                    <a:pt x="188" y="104"/>
                    <a:pt x="187" y="104"/>
                  </a:cubicBezTo>
                  <a:cubicBezTo>
                    <a:pt x="187" y="104"/>
                    <a:pt x="187" y="103"/>
                    <a:pt x="187" y="103"/>
                  </a:cubicBezTo>
                  <a:cubicBezTo>
                    <a:pt x="188" y="103"/>
                    <a:pt x="189" y="103"/>
                    <a:pt x="190" y="102"/>
                  </a:cubicBezTo>
                  <a:cubicBezTo>
                    <a:pt x="190" y="102"/>
                    <a:pt x="190" y="101"/>
                    <a:pt x="190" y="101"/>
                  </a:cubicBezTo>
                  <a:cubicBezTo>
                    <a:pt x="190" y="101"/>
                    <a:pt x="190" y="100"/>
                    <a:pt x="190" y="100"/>
                  </a:cubicBezTo>
                  <a:cubicBezTo>
                    <a:pt x="189" y="100"/>
                    <a:pt x="189" y="100"/>
                    <a:pt x="188" y="100"/>
                  </a:cubicBezTo>
                  <a:cubicBezTo>
                    <a:pt x="187" y="100"/>
                    <a:pt x="187" y="100"/>
                    <a:pt x="188" y="99"/>
                  </a:cubicBezTo>
                  <a:cubicBezTo>
                    <a:pt x="188" y="99"/>
                    <a:pt x="189" y="98"/>
                    <a:pt x="190" y="98"/>
                  </a:cubicBezTo>
                  <a:cubicBezTo>
                    <a:pt x="190" y="96"/>
                    <a:pt x="190" y="95"/>
                    <a:pt x="190" y="93"/>
                  </a:cubicBezTo>
                  <a:cubicBezTo>
                    <a:pt x="189" y="93"/>
                    <a:pt x="188" y="93"/>
                    <a:pt x="187" y="93"/>
                  </a:cubicBezTo>
                  <a:cubicBezTo>
                    <a:pt x="187" y="93"/>
                    <a:pt x="187" y="92"/>
                    <a:pt x="187" y="92"/>
                  </a:cubicBezTo>
                  <a:cubicBezTo>
                    <a:pt x="188" y="91"/>
                    <a:pt x="189" y="91"/>
                    <a:pt x="189" y="90"/>
                  </a:cubicBezTo>
                  <a:cubicBezTo>
                    <a:pt x="189" y="89"/>
                    <a:pt x="189" y="88"/>
                    <a:pt x="189" y="87"/>
                  </a:cubicBezTo>
                  <a:cubicBezTo>
                    <a:pt x="188" y="87"/>
                    <a:pt x="187" y="87"/>
                    <a:pt x="186" y="87"/>
                  </a:cubicBezTo>
                  <a:cubicBezTo>
                    <a:pt x="186" y="87"/>
                    <a:pt x="185" y="86"/>
                    <a:pt x="186" y="86"/>
                  </a:cubicBezTo>
                  <a:cubicBezTo>
                    <a:pt x="187" y="85"/>
                    <a:pt x="188" y="85"/>
                    <a:pt x="189" y="85"/>
                  </a:cubicBezTo>
                  <a:cubicBezTo>
                    <a:pt x="188" y="84"/>
                    <a:pt x="188" y="83"/>
                    <a:pt x="188" y="83"/>
                  </a:cubicBezTo>
                  <a:cubicBezTo>
                    <a:pt x="187" y="83"/>
                    <a:pt x="186" y="83"/>
                    <a:pt x="186" y="82"/>
                  </a:cubicBezTo>
                  <a:cubicBezTo>
                    <a:pt x="185" y="82"/>
                    <a:pt x="185" y="81"/>
                    <a:pt x="185" y="81"/>
                  </a:cubicBezTo>
                  <a:cubicBezTo>
                    <a:pt x="186" y="81"/>
                    <a:pt x="187" y="80"/>
                    <a:pt x="187" y="80"/>
                  </a:cubicBezTo>
                  <a:cubicBezTo>
                    <a:pt x="187" y="79"/>
                    <a:pt x="187" y="78"/>
                    <a:pt x="186" y="77"/>
                  </a:cubicBezTo>
                  <a:cubicBezTo>
                    <a:pt x="186" y="77"/>
                    <a:pt x="186" y="77"/>
                    <a:pt x="186" y="77"/>
                  </a:cubicBezTo>
                  <a:cubicBezTo>
                    <a:pt x="186" y="77"/>
                    <a:pt x="185" y="76"/>
                    <a:pt x="186" y="76"/>
                  </a:cubicBezTo>
                  <a:cubicBezTo>
                    <a:pt x="186" y="76"/>
                    <a:pt x="186" y="76"/>
                    <a:pt x="186" y="75"/>
                  </a:cubicBezTo>
                  <a:cubicBezTo>
                    <a:pt x="185" y="75"/>
                    <a:pt x="185" y="74"/>
                    <a:pt x="185" y="74"/>
                  </a:cubicBezTo>
                  <a:cubicBezTo>
                    <a:pt x="184" y="74"/>
                    <a:pt x="183" y="74"/>
                    <a:pt x="182" y="74"/>
                  </a:cubicBezTo>
                  <a:cubicBezTo>
                    <a:pt x="181" y="74"/>
                    <a:pt x="181" y="73"/>
                    <a:pt x="181" y="72"/>
                  </a:cubicBezTo>
                  <a:cubicBezTo>
                    <a:pt x="182" y="72"/>
                    <a:pt x="183" y="72"/>
                    <a:pt x="184" y="72"/>
                  </a:cubicBezTo>
                  <a:cubicBezTo>
                    <a:pt x="183" y="71"/>
                    <a:pt x="182" y="70"/>
                    <a:pt x="181" y="70"/>
                  </a:cubicBezTo>
                  <a:cubicBezTo>
                    <a:pt x="180" y="70"/>
                    <a:pt x="179" y="70"/>
                    <a:pt x="178" y="70"/>
                  </a:cubicBezTo>
                  <a:cubicBezTo>
                    <a:pt x="178" y="70"/>
                    <a:pt x="177" y="69"/>
                    <a:pt x="178" y="69"/>
                  </a:cubicBezTo>
                  <a:cubicBezTo>
                    <a:pt x="179" y="69"/>
                    <a:pt x="179" y="69"/>
                    <a:pt x="180" y="69"/>
                  </a:cubicBezTo>
                  <a:cubicBezTo>
                    <a:pt x="179" y="68"/>
                    <a:pt x="178" y="68"/>
                    <a:pt x="178" y="68"/>
                  </a:cubicBezTo>
                  <a:cubicBezTo>
                    <a:pt x="176" y="68"/>
                    <a:pt x="174" y="69"/>
                    <a:pt x="173" y="69"/>
                  </a:cubicBezTo>
                  <a:cubicBezTo>
                    <a:pt x="168" y="72"/>
                    <a:pt x="169" y="79"/>
                    <a:pt x="170" y="84"/>
                  </a:cubicBezTo>
                  <a:cubicBezTo>
                    <a:pt x="171" y="84"/>
                    <a:pt x="171" y="85"/>
                    <a:pt x="170" y="85"/>
                  </a:cubicBezTo>
                  <a:cubicBezTo>
                    <a:pt x="171" y="86"/>
                    <a:pt x="171" y="87"/>
                    <a:pt x="171" y="88"/>
                  </a:cubicBezTo>
                  <a:cubicBezTo>
                    <a:pt x="171" y="88"/>
                    <a:pt x="172" y="89"/>
                    <a:pt x="172" y="90"/>
                  </a:cubicBezTo>
                  <a:cubicBezTo>
                    <a:pt x="172" y="90"/>
                    <a:pt x="172" y="90"/>
                    <a:pt x="172" y="90"/>
                  </a:cubicBezTo>
                  <a:cubicBezTo>
                    <a:pt x="173" y="90"/>
                    <a:pt x="173" y="91"/>
                    <a:pt x="173" y="91"/>
                  </a:cubicBezTo>
                  <a:cubicBezTo>
                    <a:pt x="173" y="91"/>
                    <a:pt x="173" y="91"/>
                    <a:pt x="172" y="91"/>
                  </a:cubicBezTo>
                  <a:cubicBezTo>
                    <a:pt x="173" y="92"/>
                    <a:pt x="174" y="94"/>
                    <a:pt x="174" y="95"/>
                  </a:cubicBezTo>
                  <a:cubicBezTo>
                    <a:pt x="174" y="95"/>
                    <a:pt x="175" y="95"/>
                    <a:pt x="175" y="95"/>
                  </a:cubicBezTo>
                  <a:cubicBezTo>
                    <a:pt x="175" y="95"/>
                    <a:pt x="176" y="96"/>
                    <a:pt x="175" y="96"/>
                  </a:cubicBezTo>
                  <a:cubicBezTo>
                    <a:pt x="175" y="96"/>
                    <a:pt x="175" y="96"/>
                    <a:pt x="175" y="96"/>
                  </a:cubicBezTo>
                  <a:cubicBezTo>
                    <a:pt x="175" y="97"/>
                    <a:pt x="176" y="99"/>
                    <a:pt x="176" y="100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99"/>
                    <a:pt x="179" y="101"/>
                    <a:pt x="178" y="101"/>
                  </a:cubicBezTo>
                  <a:cubicBezTo>
                    <a:pt x="177" y="101"/>
                    <a:pt x="177" y="101"/>
                    <a:pt x="177" y="101"/>
                  </a:cubicBezTo>
                  <a:cubicBezTo>
                    <a:pt x="177" y="102"/>
                    <a:pt x="178" y="103"/>
                    <a:pt x="178" y="104"/>
                  </a:cubicBezTo>
                  <a:cubicBezTo>
                    <a:pt x="178" y="104"/>
                    <a:pt x="178" y="104"/>
                    <a:pt x="178" y="105"/>
                  </a:cubicBezTo>
                  <a:cubicBezTo>
                    <a:pt x="178" y="106"/>
                    <a:pt x="178" y="108"/>
                    <a:pt x="179" y="110"/>
                  </a:cubicBezTo>
                  <a:cubicBezTo>
                    <a:pt x="179" y="110"/>
                    <a:pt x="179" y="110"/>
                    <a:pt x="179" y="111"/>
                  </a:cubicBezTo>
                  <a:cubicBezTo>
                    <a:pt x="179" y="113"/>
                    <a:pt x="179" y="115"/>
                    <a:pt x="179" y="117"/>
                  </a:cubicBezTo>
                  <a:cubicBezTo>
                    <a:pt x="179" y="117"/>
                    <a:pt x="180" y="117"/>
                    <a:pt x="181" y="117"/>
                  </a:cubicBezTo>
                  <a:cubicBezTo>
                    <a:pt x="181" y="117"/>
                    <a:pt x="182" y="118"/>
                    <a:pt x="182" y="118"/>
                  </a:cubicBezTo>
                  <a:cubicBezTo>
                    <a:pt x="181" y="119"/>
                    <a:pt x="180" y="119"/>
                    <a:pt x="179" y="120"/>
                  </a:cubicBezTo>
                  <a:cubicBezTo>
                    <a:pt x="179" y="121"/>
                    <a:pt x="179" y="121"/>
                    <a:pt x="179" y="122"/>
                  </a:cubicBezTo>
                  <a:cubicBezTo>
                    <a:pt x="179" y="122"/>
                    <a:pt x="179" y="122"/>
                    <a:pt x="180" y="122"/>
                  </a:cubicBezTo>
                  <a:cubicBezTo>
                    <a:pt x="180" y="121"/>
                    <a:pt x="181" y="122"/>
                    <a:pt x="180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80" y="124"/>
                    <a:pt x="181" y="125"/>
                    <a:pt x="181" y="126"/>
                  </a:cubicBezTo>
                  <a:cubicBezTo>
                    <a:pt x="181" y="126"/>
                    <a:pt x="182" y="126"/>
                    <a:pt x="182" y="126"/>
                  </a:cubicBezTo>
                  <a:cubicBezTo>
                    <a:pt x="183" y="125"/>
                    <a:pt x="183" y="127"/>
                    <a:pt x="183" y="127"/>
                  </a:cubicBezTo>
                  <a:cubicBezTo>
                    <a:pt x="182" y="127"/>
                    <a:pt x="182" y="127"/>
                    <a:pt x="182" y="127"/>
                  </a:cubicBezTo>
                  <a:cubicBezTo>
                    <a:pt x="183" y="129"/>
                    <a:pt x="184" y="130"/>
                    <a:pt x="185" y="132"/>
                  </a:cubicBezTo>
                  <a:cubicBezTo>
                    <a:pt x="185" y="132"/>
                    <a:pt x="185" y="131"/>
                    <a:pt x="186" y="131"/>
                  </a:cubicBezTo>
                  <a:cubicBezTo>
                    <a:pt x="186" y="131"/>
                    <a:pt x="187" y="132"/>
                    <a:pt x="186" y="13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7" y="134"/>
                    <a:pt x="187" y="135"/>
                    <a:pt x="188" y="136"/>
                  </a:cubicBezTo>
                  <a:cubicBezTo>
                    <a:pt x="188" y="136"/>
                    <a:pt x="188" y="136"/>
                    <a:pt x="188" y="136"/>
                  </a:cubicBezTo>
                  <a:cubicBezTo>
                    <a:pt x="189" y="136"/>
                    <a:pt x="190" y="137"/>
                    <a:pt x="189" y="137"/>
                  </a:cubicBezTo>
                  <a:cubicBezTo>
                    <a:pt x="189" y="137"/>
                    <a:pt x="189" y="137"/>
                    <a:pt x="189" y="137"/>
                  </a:cubicBezTo>
                  <a:cubicBezTo>
                    <a:pt x="189" y="138"/>
                    <a:pt x="190" y="139"/>
                    <a:pt x="190" y="141"/>
                  </a:cubicBezTo>
                  <a:cubicBezTo>
                    <a:pt x="191" y="140"/>
                    <a:pt x="192" y="140"/>
                    <a:pt x="192" y="140"/>
                  </a:cubicBezTo>
                  <a:cubicBezTo>
                    <a:pt x="193" y="140"/>
                    <a:pt x="194" y="141"/>
                    <a:pt x="193" y="141"/>
                  </a:cubicBezTo>
                  <a:cubicBezTo>
                    <a:pt x="192" y="142"/>
                    <a:pt x="191" y="142"/>
                    <a:pt x="191" y="142"/>
                  </a:cubicBezTo>
                  <a:cubicBezTo>
                    <a:pt x="191" y="143"/>
                    <a:pt x="191" y="144"/>
                    <a:pt x="191" y="145"/>
                  </a:cubicBezTo>
                  <a:cubicBezTo>
                    <a:pt x="192" y="145"/>
                    <a:pt x="192" y="145"/>
                    <a:pt x="193" y="145"/>
                  </a:cubicBezTo>
                  <a:cubicBezTo>
                    <a:pt x="194" y="145"/>
                    <a:pt x="194" y="146"/>
                    <a:pt x="193" y="146"/>
                  </a:cubicBezTo>
                  <a:cubicBezTo>
                    <a:pt x="193" y="146"/>
                    <a:pt x="192" y="146"/>
                    <a:pt x="191" y="147"/>
                  </a:cubicBezTo>
                  <a:cubicBezTo>
                    <a:pt x="191" y="148"/>
                    <a:pt x="191" y="149"/>
                    <a:pt x="190" y="150"/>
                  </a:cubicBezTo>
                  <a:cubicBezTo>
                    <a:pt x="191" y="150"/>
                    <a:pt x="191" y="150"/>
                    <a:pt x="192" y="150"/>
                  </a:cubicBezTo>
                  <a:cubicBezTo>
                    <a:pt x="193" y="150"/>
                    <a:pt x="193" y="151"/>
                    <a:pt x="192" y="151"/>
                  </a:cubicBezTo>
                  <a:cubicBezTo>
                    <a:pt x="191" y="152"/>
                    <a:pt x="189" y="153"/>
                    <a:pt x="188" y="154"/>
                  </a:cubicBezTo>
                  <a:cubicBezTo>
                    <a:pt x="181" y="162"/>
                    <a:pt x="165" y="165"/>
                    <a:pt x="158" y="171"/>
                  </a:cubicBezTo>
                  <a:cubicBezTo>
                    <a:pt x="157" y="171"/>
                    <a:pt x="157" y="171"/>
                    <a:pt x="157" y="172"/>
                  </a:cubicBezTo>
                  <a:cubicBezTo>
                    <a:pt x="161" y="170"/>
                    <a:pt x="165" y="168"/>
                    <a:pt x="169" y="166"/>
                  </a:cubicBezTo>
                  <a:cubicBezTo>
                    <a:pt x="172" y="163"/>
                    <a:pt x="177" y="162"/>
                    <a:pt x="181" y="160"/>
                  </a:cubicBezTo>
                  <a:cubicBezTo>
                    <a:pt x="181" y="159"/>
                    <a:pt x="182" y="161"/>
                    <a:pt x="181" y="161"/>
                  </a:cubicBezTo>
                  <a:cubicBezTo>
                    <a:pt x="180" y="161"/>
                    <a:pt x="180" y="162"/>
                    <a:pt x="179" y="162"/>
                  </a:cubicBezTo>
                  <a:cubicBezTo>
                    <a:pt x="179" y="163"/>
                    <a:pt x="178" y="163"/>
                    <a:pt x="176" y="163"/>
                  </a:cubicBezTo>
                  <a:cubicBezTo>
                    <a:pt x="175" y="164"/>
                    <a:pt x="174" y="165"/>
                    <a:pt x="173" y="165"/>
                  </a:cubicBezTo>
                  <a:cubicBezTo>
                    <a:pt x="166" y="169"/>
                    <a:pt x="160" y="176"/>
                    <a:pt x="152" y="178"/>
                  </a:cubicBezTo>
                  <a:cubicBezTo>
                    <a:pt x="151" y="180"/>
                    <a:pt x="151" y="181"/>
                    <a:pt x="151" y="183"/>
                  </a:cubicBezTo>
                  <a:cubicBezTo>
                    <a:pt x="151" y="183"/>
                    <a:pt x="151" y="183"/>
                    <a:pt x="151" y="183"/>
                  </a:cubicBezTo>
                  <a:cubicBezTo>
                    <a:pt x="152" y="183"/>
                    <a:pt x="153" y="184"/>
                    <a:pt x="152" y="184"/>
                  </a:cubicBezTo>
                  <a:cubicBezTo>
                    <a:pt x="151" y="184"/>
                    <a:pt x="151" y="185"/>
                    <a:pt x="151" y="185"/>
                  </a:cubicBezTo>
                  <a:cubicBezTo>
                    <a:pt x="150" y="186"/>
                    <a:pt x="150" y="186"/>
                    <a:pt x="150" y="187"/>
                  </a:cubicBezTo>
                  <a:cubicBezTo>
                    <a:pt x="150" y="190"/>
                    <a:pt x="150" y="193"/>
                    <a:pt x="149" y="195"/>
                  </a:cubicBezTo>
                  <a:cubicBezTo>
                    <a:pt x="149" y="195"/>
                    <a:pt x="149" y="195"/>
                    <a:pt x="149" y="196"/>
                  </a:cubicBezTo>
                  <a:cubicBezTo>
                    <a:pt x="149" y="196"/>
                    <a:pt x="149" y="196"/>
                    <a:pt x="149" y="196"/>
                  </a:cubicBezTo>
                  <a:cubicBezTo>
                    <a:pt x="147" y="201"/>
                    <a:pt x="142" y="205"/>
                    <a:pt x="137" y="208"/>
                  </a:cubicBezTo>
                  <a:cubicBezTo>
                    <a:pt x="138" y="207"/>
                    <a:pt x="138" y="207"/>
                    <a:pt x="139" y="207"/>
                  </a:cubicBezTo>
                  <a:cubicBezTo>
                    <a:pt x="139" y="207"/>
                    <a:pt x="140" y="208"/>
                    <a:pt x="139" y="208"/>
                  </a:cubicBezTo>
                  <a:cubicBezTo>
                    <a:pt x="133" y="212"/>
                    <a:pt x="126" y="214"/>
                    <a:pt x="119" y="216"/>
                  </a:cubicBezTo>
                  <a:cubicBezTo>
                    <a:pt x="113" y="219"/>
                    <a:pt x="106" y="223"/>
                    <a:pt x="100" y="227"/>
                  </a:cubicBezTo>
                  <a:cubicBezTo>
                    <a:pt x="100" y="228"/>
                    <a:pt x="100" y="228"/>
                    <a:pt x="100" y="228"/>
                  </a:cubicBezTo>
                  <a:cubicBezTo>
                    <a:pt x="98" y="229"/>
                    <a:pt x="96" y="230"/>
                    <a:pt x="95" y="231"/>
                  </a:cubicBezTo>
                  <a:cubicBezTo>
                    <a:pt x="86" y="237"/>
                    <a:pt x="76" y="243"/>
                    <a:pt x="66" y="241"/>
                  </a:cubicBezTo>
                  <a:cubicBezTo>
                    <a:pt x="62" y="241"/>
                    <a:pt x="59" y="238"/>
                    <a:pt x="57" y="235"/>
                  </a:cubicBezTo>
                  <a:cubicBezTo>
                    <a:pt x="57" y="235"/>
                    <a:pt x="56" y="236"/>
                    <a:pt x="56" y="236"/>
                  </a:cubicBezTo>
                  <a:cubicBezTo>
                    <a:pt x="55" y="236"/>
                    <a:pt x="55" y="235"/>
                    <a:pt x="55" y="234"/>
                  </a:cubicBezTo>
                  <a:cubicBezTo>
                    <a:pt x="55" y="234"/>
                    <a:pt x="56" y="234"/>
                    <a:pt x="56" y="234"/>
                  </a:cubicBezTo>
                  <a:cubicBezTo>
                    <a:pt x="55" y="232"/>
                    <a:pt x="55" y="230"/>
                    <a:pt x="55" y="229"/>
                  </a:cubicBezTo>
                  <a:cubicBezTo>
                    <a:pt x="54" y="229"/>
                    <a:pt x="53" y="229"/>
                    <a:pt x="53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3" y="227"/>
                    <a:pt x="53" y="226"/>
                    <a:pt x="54" y="226"/>
                  </a:cubicBezTo>
                  <a:cubicBezTo>
                    <a:pt x="54" y="224"/>
                    <a:pt x="54" y="222"/>
                    <a:pt x="54" y="221"/>
                  </a:cubicBezTo>
                  <a:cubicBezTo>
                    <a:pt x="53" y="221"/>
                    <a:pt x="52" y="221"/>
                    <a:pt x="52" y="222"/>
                  </a:cubicBezTo>
                  <a:cubicBezTo>
                    <a:pt x="51" y="222"/>
                    <a:pt x="51" y="221"/>
                    <a:pt x="51" y="220"/>
                  </a:cubicBezTo>
                  <a:cubicBezTo>
                    <a:pt x="52" y="220"/>
                    <a:pt x="53" y="219"/>
                    <a:pt x="54" y="219"/>
                  </a:cubicBezTo>
                  <a:cubicBezTo>
                    <a:pt x="54" y="216"/>
                    <a:pt x="54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4" y="211"/>
                    <a:pt x="53" y="212"/>
                    <a:pt x="52" y="212"/>
                  </a:cubicBezTo>
                  <a:cubicBezTo>
                    <a:pt x="52" y="212"/>
                    <a:pt x="51" y="211"/>
                    <a:pt x="52" y="211"/>
                  </a:cubicBezTo>
                  <a:cubicBezTo>
                    <a:pt x="53" y="210"/>
                    <a:pt x="54" y="210"/>
                    <a:pt x="55" y="209"/>
                  </a:cubicBezTo>
                  <a:cubicBezTo>
                    <a:pt x="55" y="207"/>
                    <a:pt x="55" y="205"/>
                    <a:pt x="56" y="203"/>
                  </a:cubicBezTo>
                  <a:cubicBezTo>
                    <a:pt x="55" y="204"/>
                    <a:pt x="54" y="204"/>
                    <a:pt x="52" y="205"/>
                  </a:cubicBezTo>
                  <a:cubicBezTo>
                    <a:pt x="52" y="205"/>
                    <a:pt x="51" y="204"/>
                    <a:pt x="52" y="204"/>
                  </a:cubicBezTo>
                  <a:cubicBezTo>
                    <a:pt x="53" y="203"/>
                    <a:pt x="55" y="202"/>
                    <a:pt x="56" y="202"/>
                  </a:cubicBezTo>
                  <a:cubicBezTo>
                    <a:pt x="56" y="201"/>
                    <a:pt x="56" y="201"/>
                    <a:pt x="56" y="201"/>
                  </a:cubicBezTo>
                  <a:cubicBezTo>
                    <a:pt x="56" y="201"/>
                    <a:pt x="55" y="202"/>
                    <a:pt x="54" y="202"/>
                  </a:cubicBezTo>
                  <a:cubicBezTo>
                    <a:pt x="53" y="202"/>
                    <a:pt x="53" y="201"/>
                    <a:pt x="53" y="201"/>
                  </a:cubicBezTo>
                  <a:cubicBezTo>
                    <a:pt x="54" y="200"/>
                    <a:pt x="56" y="200"/>
                    <a:pt x="57" y="199"/>
                  </a:cubicBezTo>
                  <a:cubicBezTo>
                    <a:pt x="57" y="197"/>
                    <a:pt x="58" y="194"/>
                    <a:pt x="59" y="192"/>
                  </a:cubicBezTo>
                  <a:cubicBezTo>
                    <a:pt x="58" y="192"/>
                    <a:pt x="57" y="192"/>
                    <a:pt x="56" y="192"/>
                  </a:cubicBezTo>
                  <a:cubicBezTo>
                    <a:pt x="56" y="192"/>
                    <a:pt x="55" y="191"/>
                    <a:pt x="56" y="191"/>
                  </a:cubicBezTo>
                  <a:cubicBezTo>
                    <a:pt x="57" y="190"/>
                    <a:pt x="58" y="190"/>
                    <a:pt x="60" y="189"/>
                  </a:cubicBezTo>
                  <a:cubicBezTo>
                    <a:pt x="61" y="187"/>
                    <a:pt x="61" y="184"/>
                    <a:pt x="62" y="182"/>
                  </a:cubicBezTo>
                  <a:cubicBezTo>
                    <a:pt x="61" y="183"/>
                    <a:pt x="60" y="183"/>
                    <a:pt x="59" y="183"/>
                  </a:cubicBezTo>
                  <a:cubicBezTo>
                    <a:pt x="59" y="183"/>
                    <a:pt x="59" y="182"/>
                    <a:pt x="59" y="182"/>
                  </a:cubicBezTo>
                  <a:cubicBezTo>
                    <a:pt x="61" y="180"/>
                    <a:pt x="62" y="179"/>
                    <a:pt x="64" y="179"/>
                  </a:cubicBezTo>
                  <a:cubicBezTo>
                    <a:pt x="64" y="178"/>
                    <a:pt x="64" y="178"/>
                    <a:pt x="64" y="177"/>
                  </a:cubicBezTo>
                  <a:cubicBezTo>
                    <a:pt x="63" y="178"/>
                    <a:pt x="63" y="178"/>
                    <a:pt x="62" y="178"/>
                  </a:cubicBezTo>
                  <a:cubicBezTo>
                    <a:pt x="61" y="178"/>
                    <a:pt x="61" y="177"/>
                    <a:pt x="61" y="177"/>
                  </a:cubicBezTo>
                  <a:cubicBezTo>
                    <a:pt x="63" y="176"/>
                    <a:pt x="65" y="175"/>
                    <a:pt x="66" y="174"/>
                  </a:cubicBezTo>
                  <a:cubicBezTo>
                    <a:pt x="66" y="174"/>
                    <a:pt x="66" y="174"/>
                    <a:pt x="66" y="173"/>
                  </a:cubicBezTo>
                  <a:cubicBezTo>
                    <a:pt x="67" y="172"/>
                    <a:pt x="68" y="171"/>
                    <a:pt x="68" y="170"/>
                  </a:cubicBezTo>
                  <a:cubicBezTo>
                    <a:pt x="67" y="170"/>
                    <a:pt x="66" y="170"/>
                    <a:pt x="64" y="170"/>
                  </a:cubicBezTo>
                  <a:cubicBezTo>
                    <a:pt x="64" y="170"/>
                    <a:pt x="64" y="169"/>
                    <a:pt x="64" y="169"/>
                  </a:cubicBezTo>
                  <a:cubicBezTo>
                    <a:pt x="66" y="168"/>
                    <a:pt x="68" y="166"/>
                    <a:pt x="70" y="165"/>
                  </a:cubicBezTo>
                  <a:cubicBezTo>
                    <a:pt x="70" y="164"/>
                    <a:pt x="70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0" y="160"/>
                    <a:pt x="69" y="160"/>
                    <a:pt x="69" y="160"/>
                  </a:cubicBezTo>
                  <a:cubicBezTo>
                    <a:pt x="68" y="160"/>
                    <a:pt x="68" y="159"/>
                    <a:pt x="69" y="159"/>
                  </a:cubicBezTo>
                  <a:cubicBezTo>
                    <a:pt x="69" y="159"/>
                    <a:pt x="70" y="159"/>
                    <a:pt x="71" y="158"/>
                  </a:cubicBezTo>
                  <a:cubicBezTo>
                    <a:pt x="71" y="156"/>
                    <a:pt x="70" y="154"/>
                    <a:pt x="70" y="152"/>
                  </a:cubicBezTo>
                  <a:cubicBezTo>
                    <a:pt x="69" y="153"/>
                    <a:pt x="68" y="153"/>
                    <a:pt x="67" y="153"/>
                  </a:cubicBezTo>
                  <a:cubicBezTo>
                    <a:pt x="67" y="153"/>
                    <a:pt x="66" y="152"/>
                    <a:pt x="67" y="152"/>
                  </a:cubicBezTo>
                  <a:cubicBezTo>
                    <a:pt x="68" y="151"/>
                    <a:pt x="69" y="151"/>
                    <a:pt x="70" y="150"/>
                  </a:cubicBezTo>
                  <a:cubicBezTo>
                    <a:pt x="69" y="148"/>
                    <a:pt x="69" y="146"/>
                    <a:pt x="69" y="144"/>
                  </a:cubicBezTo>
                  <a:cubicBezTo>
                    <a:pt x="69" y="145"/>
                    <a:pt x="68" y="145"/>
                    <a:pt x="67" y="145"/>
                  </a:cubicBezTo>
                  <a:cubicBezTo>
                    <a:pt x="67" y="145"/>
                    <a:pt x="66" y="144"/>
                    <a:pt x="67" y="144"/>
                  </a:cubicBezTo>
                  <a:cubicBezTo>
                    <a:pt x="68" y="143"/>
                    <a:pt x="69" y="143"/>
                    <a:pt x="69" y="142"/>
                  </a:cubicBezTo>
                  <a:cubicBezTo>
                    <a:pt x="70" y="140"/>
                    <a:pt x="70" y="138"/>
                    <a:pt x="71" y="137"/>
                  </a:cubicBezTo>
                  <a:cubicBezTo>
                    <a:pt x="70" y="137"/>
                    <a:pt x="70" y="137"/>
                    <a:pt x="69" y="137"/>
                  </a:cubicBezTo>
                  <a:cubicBezTo>
                    <a:pt x="69" y="138"/>
                    <a:pt x="68" y="136"/>
                    <a:pt x="69" y="136"/>
                  </a:cubicBezTo>
                  <a:cubicBezTo>
                    <a:pt x="69" y="136"/>
                    <a:pt x="70" y="135"/>
                    <a:pt x="71" y="135"/>
                  </a:cubicBezTo>
                  <a:cubicBezTo>
                    <a:pt x="72" y="134"/>
                    <a:pt x="72" y="132"/>
                    <a:pt x="72" y="131"/>
                  </a:cubicBezTo>
                  <a:cubicBezTo>
                    <a:pt x="71" y="131"/>
                    <a:pt x="70" y="131"/>
                    <a:pt x="70" y="132"/>
                  </a:cubicBezTo>
                  <a:cubicBezTo>
                    <a:pt x="69" y="132"/>
                    <a:pt x="69" y="131"/>
                    <a:pt x="69" y="130"/>
                  </a:cubicBezTo>
                  <a:cubicBezTo>
                    <a:pt x="71" y="129"/>
                    <a:pt x="72" y="129"/>
                    <a:pt x="74" y="128"/>
                  </a:cubicBezTo>
                  <a:cubicBezTo>
                    <a:pt x="74" y="127"/>
                    <a:pt x="75" y="125"/>
                    <a:pt x="75" y="124"/>
                  </a:cubicBezTo>
                  <a:cubicBezTo>
                    <a:pt x="74" y="124"/>
                    <a:pt x="73" y="124"/>
                    <a:pt x="72" y="124"/>
                  </a:cubicBezTo>
                  <a:cubicBezTo>
                    <a:pt x="72" y="124"/>
                    <a:pt x="71" y="123"/>
                    <a:pt x="72" y="123"/>
                  </a:cubicBezTo>
                  <a:cubicBezTo>
                    <a:pt x="73" y="122"/>
                    <a:pt x="75" y="122"/>
                    <a:pt x="76" y="121"/>
                  </a:cubicBezTo>
                  <a:cubicBezTo>
                    <a:pt x="76" y="120"/>
                    <a:pt x="77" y="119"/>
                    <a:pt x="77" y="118"/>
                  </a:cubicBezTo>
                  <a:cubicBezTo>
                    <a:pt x="76" y="118"/>
                    <a:pt x="76" y="118"/>
                    <a:pt x="75" y="118"/>
                  </a:cubicBezTo>
                  <a:cubicBezTo>
                    <a:pt x="75" y="118"/>
                    <a:pt x="74" y="117"/>
                    <a:pt x="75" y="116"/>
                  </a:cubicBezTo>
                  <a:cubicBezTo>
                    <a:pt x="76" y="116"/>
                    <a:pt x="77" y="115"/>
                    <a:pt x="78" y="115"/>
                  </a:cubicBezTo>
                  <a:cubicBezTo>
                    <a:pt x="78" y="113"/>
                    <a:pt x="78" y="111"/>
                    <a:pt x="78" y="110"/>
                  </a:cubicBezTo>
                  <a:cubicBezTo>
                    <a:pt x="77" y="110"/>
                    <a:pt x="76" y="110"/>
                    <a:pt x="76" y="110"/>
                  </a:cubicBezTo>
                  <a:cubicBezTo>
                    <a:pt x="75" y="110"/>
                    <a:pt x="75" y="109"/>
                    <a:pt x="76" y="108"/>
                  </a:cubicBezTo>
                  <a:cubicBezTo>
                    <a:pt x="76" y="108"/>
                    <a:pt x="77" y="108"/>
                    <a:pt x="77" y="108"/>
                  </a:cubicBezTo>
                  <a:cubicBezTo>
                    <a:pt x="77" y="106"/>
                    <a:pt x="77" y="105"/>
                    <a:pt x="76" y="103"/>
                  </a:cubicBezTo>
                  <a:cubicBezTo>
                    <a:pt x="75" y="104"/>
                    <a:pt x="75" y="104"/>
                    <a:pt x="74" y="104"/>
                  </a:cubicBezTo>
                  <a:cubicBezTo>
                    <a:pt x="73" y="105"/>
                    <a:pt x="72" y="104"/>
                    <a:pt x="73" y="103"/>
                  </a:cubicBezTo>
                  <a:cubicBezTo>
                    <a:pt x="74" y="103"/>
                    <a:pt x="75" y="103"/>
                    <a:pt x="75" y="102"/>
                  </a:cubicBezTo>
                  <a:cubicBezTo>
                    <a:pt x="74" y="101"/>
                    <a:pt x="73" y="100"/>
                    <a:pt x="72" y="99"/>
                  </a:cubicBezTo>
                  <a:cubicBezTo>
                    <a:pt x="72" y="99"/>
                    <a:pt x="71" y="99"/>
                    <a:pt x="71" y="99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0"/>
                    <a:pt x="69" y="100"/>
                  </a:cubicBezTo>
                  <a:cubicBezTo>
                    <a:pt x="68" y="100"/>
                    <a:pt x="68" y="99"/>
                    <a:pt x="69" y="98"/>
                  </a:cubicBezTo>
                  <a:cubicBezTo>
                    <a:pt x="69" y="98"/>
                    <a:pt x="70" y="98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69" y="96"/>
                    <a:pt x="67" y="95"/>
                    <a:pt x="65" y="94"/>
                  </a:cubicBezTo>
                  <a:cubicBezTo>
                    <a:pt x="64" y="94"/>
                    <a:pt x="62" y="95"/>
                    <a:pt x="60" y="95"/>
                  </a:cubicBezTo>
                  <a:cubicBezTo>
                    <a:pt x="60" y="95"/>
                    <a:pt x="59" y="94"/>
                    <a:pt x="60" y="93"/>
                  </a:cubicBezTo>
                  <a:cubicBezTo>
                    <a:pt x="60" y="93"/>
                    <a:pt x="61" y="93"/>
                    <a:pt x="61" y="92"/>
                  </a:cubicBezTo>
                  <a:cubicBezTo>
                    <a:pt x="60" y="92"/>
                    <a:pt x="59" y="92"/>
                    <a:pt x="57" y="91"/>
                  </a:cubicBezTo>
                  <a:cubicBezTo>
                    <a:pt x="56" y="92"/>
                    <a:pt x="55" y="92"/>
                    <a:pt x="54" y="92"/>
                  </a:cubicBezTo>
                  <a:cubicBezTo>
                    <a:pt x="53" y="92"/>
                    <a:pt x="53" y="92"/>
                    <a:pt x="53" y="91"/>
                  </a:cubicBezTo>
                  <a:cubicBezTo>
                    <a:pt x="54" y="91"/>
                    <a:pt x="54" y="91"/>
                    <a:pt x="54" y="90"/>
                  </a:cubicBezTo>
                  <a:cubicBezTo>
                    <a:pt x="52" y="90"/>
                    <a:pt x="51" y="90"/>
                    <a:pt x="49" y="89"/>
                  </a:cubicBezTo>
                  <a:cubicBezTo>
                    <a:pt x="47" y="90"/>
                    <a:pt x="44" y="90"/>
                    <a:pt x="42" y="90"/>
                  </a:cubicBezTo>
                  <a:cubicBezTo>
                    <a:pt x="41" y="90"/>
                    <a:pt x="41" y="89"/>
                    <a:pt x="41" y="89"/>
                  </a:cubicBezTo>
                  <a:cubicBezTo>
                    <a:pt x="42" y="88"/>
                    <a:pt x="43" y="88"/>
                    <a:pt x="43" y="88"/>
                  </a:cubicBezTo>
                  <a:cubicBezTo>
                    <a:pt x="41" y="88"/>
                    <a:pt x="38" y="87"/>
                    <a:pt x="36" y="86"/>
                  </a:cubicBezTo>
                  <a:cubicBezTo>
                    <a:pt x="35" y="86"/>
                    <a:pt x="35" y="87"/>
                    <a:pt x="34" y="87"/>
                  </a:cubicBezTo>
                  <a:cubicBezTo>
                    <a:pt x="33" y="87"/>
                    <a:pt x="33" y="86"/>
                    <a:pt x="33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1" y="85"/>
                    <a:pt x="29" y="83"/>
                    <a:pt x="27" y="82"/>
                  </a:cubicBezTo>
                  <a:cubicBezTo>
                    <a:pt x="26" y="82"/>
                    <a:pt x="25" y="82"/>
                    <a:pt x="24" y="82"/>
                  </a:cubicBezTo>
                  <a:cubicBezTo>
                    <a:pt x="23" y="82"/>
                    <a:pt x="23" y="82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3" y="79"/>
                    <a:pt x="22" y="77"/>
                    <a:pt x="21" y="75"/>
                  </a:cubicBezTo>
                  <a:cubicBezTo>
                    <a:pt x="20" y="75"/>
                    <a:pt x="20" y="75"/>
                    <a:pt x="19" y="75"/>
                  </a:cubicBezTo>
                  <a:cubicBezTo>
                    <a:pt x="19" y="75"/>
                    <a:pt x="18" y="74"/>
                    <a:pt x="19" y="74"/>
                  </a:cubicBezTo>
                  <a:cubicBezTo>
                    <a:pt x="19" y="74"/>
                    <a:pt x="20" y="73"/>
                    <a:pt x="20" y="73"/>
                  </a:cubicBezTo>
                  <a:cubicBezTo>
                    <a:pt x="20" y="73"/>
                    <a:pt x="19" y="73"/>
                    <a:pt x="19" y="72"/>
                  </a:cubicBezTo>
                  <a:cubicBezTo>
                    <a:pt x="19" y="71"/>
                    <a:pt x="19" y="70"/>
                    <a:pt x="18" y="68"/>
                  </a:cubicBezTo>
                  <a:cubicBezTo>
                    <a:pt x="17" y="69"/>
                    <a:pt x="16" y="69"/>
                    <a:pt x="15" y="69"/>
                  </a:cubicBezTo>
                  <a:cubicBezTo>
                    <a:pt x="15" y="69"/>
                    <a:pt x="14" y="68"/>
                    <a:pt x="15" y="68"/>
                  </a:cubicBezTo>
                  <a:cubicBezTo>
                    <a:pt x="16" y="68"/>
                    <a:pt x="17" y="67"/>
                    <a:pt x="18" y="67"/>
                  </a:cubicBezTo>
                  <a:cubicBezTo>
                    <a:pt x="18" y="65"/>
                    <a:pt x="18" y="63"/>
                    <a:pt x="18" y="61"/>
                  </a:cubicBezTo>
                  <a:cubicBezTo>
                    <a:pt x="17" y="62"/>
                    <a:pt x="16" y="62"/>
                    <a:pt x="15" y="62"/>
                  </a:cubicBezTo>
                  <a:cubicBezTo>
                    <a:pt x="15" y="62"/>
                    <a:pt x="14" y="61"/>
                    <a:pt x="15" y="61"/>
                  </a:cubicBezTo>
                  <a:cubicBezTo>
                    <a:pt x="16" y="60"/>
                    <a:pt x="17" y="60"/>
                    <a:pt x="19" y="59"/>
                  </a:cubicBezTo>
                  <a:cubicBezTo>
                    <a:pt x="19" y="56"/>
                    <a:pt x="20" y="53"/>
                    <a:pt x="22" y="51"/>
                  </a:cubicBezTo>
                  <a:cubicBezTo>
                    <a:pt x="21" y="51"/>
                    <a:pt x="20" y="51"/>
                    <a:pt x="19" y="51"/>
                  </a:cubicBezTo>
                  <a:cubicBezTo>
                    <a:pt x="19" y="51"/>
                    <a:pt x="18" y="50"/>
                    <a:pt x="19" y="50"/>
                  </a:cubicBezTo>
                  <a:cubicBezTo>
                    <a:pt x="20" y="50"/>
                    <a:pt x="21" y="50"/>
                    <a:pt x="22" y="49"/>
                  </a:cubicBezTo>
                  <a:cubicBezTo>
                    <a:pt x="23" y="48"/>
                    <a:pt x="24" y="46"/>
                    <a:pt x="25" y="45"/>
                  </a:cubicBezTo>
                  <a:cubicBezTo>
                    <a:pt x="24" y="45"/>
                    <a:pt x="23" y="45"/>
                    <a:pt x="22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4" y="42"/>
                    <a:pt x="26" y="41"/>
                    <a:pt x="28" y="40"/>
                  </a:cubicBezTo>
                  <a:cubicBezTo>
                    <a:pt x="29" y="40"/>
                    <a:pt x="29" y="39"/>
                    <a:pt x="29" y="39"/>
                  </a:cubicBezTo>
                  <a:cubicBezTo>
                    <a:pt x="30" y="38"/>
                    <a:pt x="30" y="38"/>
                    <a:pt x="31" y="37"/>
                  </a:cubicBezTo>
                  <a:cubicBezTo>
                    <a:pt x="30" y="37"/>
                    <a:pt x="28" y="37"/>
                    <a:pt x="27" y="37"/>
                  </a:cubicBezTo>
                  <a:cubicBezTo>
                    <a:pt x="26" y="37"/>
                    <a:pt x="26" y="36"/>
                    <a:pt x="27" y="35"/>
                  </a:cubicBezTo>
                  <a:cubicBezTo>
                    <a:pt x="29" y="34"/>
                    <a:pt x="32" y="34"/>
                    <a:pt x="35" y="33"/>
                  </a:cubicBezTo>
                  <a:cubicBezTo>
                    <a:pt x="36" y="31"/>
                    <a:pt x="38" y="30"/>
                    <a:pt x="39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9"/>
                    <a:pt x="37" y="28"/>
                    <a:pt x="37" y="28"/>
                  </a:cubicBezTo>
                  <a:cubicBezTo>
                    <a:pt x="39" y="27"/>
                    <a:pt x="41" y="26"/>
                    <a:pt x="43" y="25"/>
                  </a:cubicBezTo>
                  <a:cubicBezTo>
                    <a:pt x="47" y="22"/>
                    <a:pt x="51" y="19"/>
                    <a:pt x="56" y="17"/>
                  </a:cubicBezTo>
                  <a:cubicBezTo>
                    <a:pt x="55" y="17"/>
                    <a:pt x="55" y="17"/>
                    <a:pt x="54" y="17"/>
                  </a:cubicBezTo>
                  <a:cubicBezTo>
                    <a:pt x="53" y="17"/>
                    <a:pt x="53" y="16"/>
                    <a:pt x="54" y="16"/>
                  </a:cubicBezTo>
                  <a:cubicBezTo>
                    <a:pt x="56" y="15"/>
                    <a:pt x="58" y="15"/>
                    <a:pt x="60" y="14"/>
                  </a:cubicBezTo>
                  <a:cubicBezTo>
                    <a:pt x="68" y="10"/>
                    <a:pt x="78" y="7"/>
                    <a:pt x="87" y="6"/>
                  </a:cubicBezTo>
                  <a:cubicBezTo>
                    <a:pt x="92" y="6"/>
                    <a:pt x="96" y="6"/>
                    <a:pt x="99" y="8"/>
                  </a:cubicBezTo>
                  <a:cubicBezTo>
                    <a:pt x="99" y="8"/>
                    <a:pt x="100" y="8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9"/>
                    <a:pt x="105" y="10"/>
                    <a:pt x="107" y="12"/>
                  </a:cubicBezTo>
                  <a:cubicBezTo>
                    <a:pt x="107" y="11"/>
                    <a:pt x="108" y="11"/>
                    <a:pt x="109" y="11"/>
                  </a:cubicBezTo>
                  <a:cubicBezTo>
                    <a:pt x="109" y="11"/>
                    <a:pt x="110" y="12"/>
                    <a:pt x="109" y="12"/>
                  </a:cubicBezTo>
                  <a:cubicBezTo>
                    <a:pt x="109" y="13"/>
                    <a:pt x="109" y="13"/>
                    <a:pt x="108" y="13"/>
                  </a:cubicBezTo>
                  <a:cubicBezTo>
                    <a:pt x="112" y="15"/>
                    <a:pt x="115" y="19"/>
                    <a:pt x="118" y="22"/>
                  </a:cubicBezTo>
                  <a:cubicBezTo>
                    <a:pt x="119" y="22"/>
                    <a:pt x="119" y="22"/>
                    <a:pt x="120" y="22"/>
                  </a:cubicBezTo>
                  <a:cubicBezTo>
                    <a:pt x="121" y="21"/>
                    <a:pt x="121" y="23"/>
                    <a:pt x="120" y="23"/>
                  </a:cubicBezTo>
                  <a:cubicBezTo>
                    <a:pt x="120" y="23"/>
                    <a:pt x="119" y="23"/>
                    <a:pt x="119" y="23"/>
                  </a:cubicBezTo>
                  <a:cubicBezTo>
                    <a:pt x="120" y="24"/>
                    <a:pt x="121" y="25"/>
                    <a:pt x="122" y="26"/>
                  </a:cubicBezTo>
                  <a:cubicBezTo>
                    <a:pt x="122" y="26"/>
                    <a:pt x="123" y="27"/>
                    <a:pt x="123" y="27"/>
                  </a:cubicBezTo>
                  <a:cubicBezTo>
                    <a:pt x="125" y="30"/>
                    <a:pt x="128" y="33"/>
                    <a:pt x="131" y="35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2" y="36"/>
                    <a:pt x="133" y="37"/>
                    <a:pt x="135" y="38"/>
                  </a:cubicBezTo>
                  <a:cubicBezTo>
                    <a:pt x="135" y="38"/>
                    <a:pt x="135" y="38"/>
                    <a:pt x="136" y="39"/>
                  </a:cubicBezTo>
                  <a:cubicBezTo>
                    <a:pt x="137" y="38"/>
                    <a:pt x="138" y="38"/>
                    <a:pt x="139" y="38"/>
                  </a:cubicBezTo>
                  <a:cubicBezTo>
                    <a:pt x="139" y="38"/>
                    <a:pt x="140" y="39"/>
                    <a:pt x="139" y="39"/>
                  </a:cubicBezTo>
                  <a:cubicBezTo>
                    <a:pt x="138" y="39"/>
                    <a:pt x="138" y="39"/>
                    <a:pt x="137" y="40"/>
                  </a:cubicBezTo>
                  <a:cubicBezTo>
                    <a:pt x="140" y="41"/>
                    <a:pt x="143" y="43"/>
                    <a:pt x="145" y="44"/>
                  </a:cubicBezTo>
                  <a:cubicBezTo>
                    <a:pt x="146" y="44"/>
                    <a:pt x="146" y="44"/>
                    <a:pt x="147" y="44"/>
                  </a:cubicBezTo>
                  <a:cubicBezTo>
                    <a:pt x="147" y="43"/>
                    <a:pt x="148" y="44"/>
                    <a:pt x="147" y="45"/>
                  </a:cubicBezTo>
                  <a:cubicBezTo>
                    <a:pt x="147" y="45"/>
                    <a:pt x="147" y="45"/>
                    <a:pt x="147" y="45"/>
                  </a:cubicBezTo>
                  <a:cubicBezTo>
                    <a:pt x="149" y="46"/>
                    <a:pt x="152" y="47"/>
                    <a:pt x="154" y="48"/>
                  </a:cubicBezTo>
                  <a:cubicBezTo>
                    <a:pt x="155" y="48"/>
                    <a:pt x="156" y="48"/>
                    <a:pt x="157" y="48"/>
                  </a:cubicBezTo>
                  <a:cubicBezTo>
                    <a:pt x="158" y="48"/>
                    <a:pt x="158" y="49"/>
                    <a:pt x="157" y="49"/>
                  </a:cubicBezTo>
                  <a:cubicBezTo>
                    <a:pt x="157" y="49"/>
                    <a:pt x="157" y="50"/>
                    <a:pt x="157" y="50"/>
                  </a:cubicBezTo>
                  <a:cubicBezTo>
                    <a:pt x="159" y="50"/>
                    <a:pt x="161" y="51"/>
                    <a:pt x="162" y="52"/>
                  </a:cubicBezTo>
                  <a:cubicBezTo>
                    <a:pt x="163" y="52"/>
                    <a:pt x="164" y="52"/>
                    <a:pt x="164" y="52"/>
                  </a:cubicBezTo>
                  <a:cubicBezTo>
                    <a:pt x="165" y="52"/>
                    <a:pt x="165" y="53"/>
                    <a:pt x="165" y="53"/>
                  </a:cubicBezTo>
                  <a:cubicBezTo>
                    <a:pt x="166" y="54"/>
                    <a:pt x="168" y="54"/>
                    <a:pt x="169" y="55"/>
                  </a:cubicBezTo>
                  <a:cubicBezTo>
                    <a:pt x="170" y="55"/>
                    <a:pt x="171" y="54"/>
                    <a:pt x="172" y="54"/>
                  </a:cubicBezTo>
                  <a:cubicBezTo>
                    <a:pt x="172" y="53"/>
                    <a:pt x="173" y="52"/>
                    <a:pt x="175" y="52"/>
                  </a:cubicBezTo>
                  <a:cubicBezTo>
                    <a:pt x="165" y="47"/>
                    <a:pt x="156" y="43"/>
                    <a:pt x="147" y="39"/>
                  </a:cubicBezTo>
                  <a:cubicBezTo>
                    <a:pt x="136" y="34"/>
                    <a:pt x="128" y="26"/>
                    <a:pt x="121" y="17"/>
                  </a:cubicBezTo>
                  <a:cubicBezTo>
                    <a:pt x="116" y="12"/>
                    <a:pt x="110" y="6"/>
                    <a:pt x="103" y="3"/>
                  </a:cubicBezTo>
                  <a:cubicBezTo>
                    <a:pt x="94" y="0"/>
                    <a:pt x="86" y="1"/>
                    <a:pt x="77" y="3"/>
                  </a:cubicBezTo>
                  <a:cubicBezTo>
                    <a:pt x="49" y="9"/>
                    <a:pt x="0" y="44"/>
                    <a:pt x="16" y="78"/>
                  </a:cubicBezTo>
                  <a:cubicBezTo>
                    <a:pt x="25" y="96"/>
                    <a:pt x="51" y="92"/>
                    <a:pt x="65" y="100"/>
                  </a:cubicBezTo>
                  <a:cubicBezTo>
                    <a:pt x="77" y="106"/>
                    <a:pt x="72" y="120"/>
                    <a:pt x="68" y="129"/>
                  </a:cubicBezTo>
                  <a:cubicBezTo>
                    <a:pt x="67" y="133"/>
                    <a:pt x="65" y="137"/>
                    <a:pt x="64" y="141"/>
                  </a:cubicBezTo>
                  <a:cubicBezTo>
                    <a:pt x="63" y="147"/>
                    <a:pt x="65" y="153"/>
                    <a:pt x="66" y="159"/>
                  </a:cubicBezTo>
                  <a:cubicBezTo>
                    <a:pt x="66" y="167"/>
                    <a:pt x="59" y="175"/>
                    <a:pt x="56" y="183"/>
                  </a:cubicBezTo>
                  <a:cubicBezTo>
                    <a:pt x="54" y="189"/>
                    <a:pt x="52" y="195"/>
                    <a:pt x="51" y="201"/>
                  </a:cubicBezTo>
                  <a:cubicBezTo>
                    <a:pt x="49" y="212"/>
                    <a:pt x="47" y="225"/>
                    <a:pt x="51" y="235"/>
                  </a:cubicBezTo>
                  <a:cubicBezTo>
                    <a:pt x="55" y="245"/>
                    <a:pt x="65" y="248"/>
                    <a:pt x="75" y="246"/>
                  </a:cubicBezTo>
                  <a:cubicBezTo>
                    <a:pt x="84" y="245"/>
                    <a:pt x="92" y="239"/>
                    <a:pt x="100" y="234"/>
                  </a:cubicBezTo>
                  <a:cubicBezTo>
                    <a:pt x="110" y="226"/>
                    <a:pt x="121" y="221"/>
                    <a:pt x="133" y="215"/>
                  </a:cubicBezTo>
                  <a:cubicBezTo>
                    <a:pt x="141" y="212"/>
                    <a:pt x="148" y="208"/>
                    <a:pt x="153" y="201"/>
                  </a:cubicBezTo>
                  <a:cubicBezTo>
                    <a:pt x="159" y="192"/>
                    <a:pt x="152" y="181"/>
                    <a:pt x="162" y="174"/>
                  </a:cubicBezTo>
                  <a:cubicBezTo>
                    <a:pt x="173" y="166"/>
                    <a:pt x="188" y="165"/>
                    <a:pt x="195" y="153"/>
                  </a:cubicBezTo>
                  <a:cubicBezTo>
                    <a:pt x="198" y="147"/>
                    <a:pt x="197" y="141"/>
                    <a:pt x="194" y="136"/>
                  </a:cubicBezTo>
                  <a:cubicBezTo>
                    <a:pt x="191" y="131"/>
                    <a:pt x="187" y="128"/>
                    <a:pt x="185" y="123"/>
                  </a:cubicBezTo>
                  <a:cubicBezTo>
                    <a:pt x="182" y="117"/>
                    <a:pt x="184" y="110"/>
                    <a:pt x="183" y="104"/>
                  </a:cubicBezTo>
                  <a:cubicBezTo>
                    <a:pt x="183" y="100"/>
                    <a:pt x="180" y="96"/>
                    <a:pt x="179" y="92"/>
                  </a:cubicBezTo>
                  <a:cubicBezTo>
                    <a:pt x="177" y="89"/>
                    <a:pt x="176" y="87"/>
                    <a:pt x="175" y="84"/>
                  </a:cubicBezTo>
                  <a:cubicBezTo>
                    <a:pt x="175" y="83"/>
                    <a:pt x="175" y="83"/>
                    <a:pt x="175" y="82"/>
                  </a:cubicBezTo>
                  <a:cubicBezTo>
                    <a:pt x="173" y="78"/>
                    <a:pt x="175" y="76"/>
                    <a:pt x="180" y="76"/>
                  </a:cubicBezTo>
                  <a:cubicBezTo>
                    <a:pt x="185" y="84"/>
                    <a:pt x="185" y="97"/>
                    <a:pt x="185" y="107"/>
                  </a:cubicBezTo>
                  <a:cubicBezTo>
                    <a:pt x="184" y="113"/>
                    <a:pt x="185" y="118"/>
                    <a:pt x="189" y="123"/>
                  </a:cubicBezTo>
                  <a:cubicBezTo>
                    <a:pt x="193" y="128"/>
                    <a:pt x="202" y="127"/>
                    <a:pt x="207" y="126"/>
                  </a:cubicBezTo>
                  <a:cubicBezTo>
                    <a:pt x="213" y="125"/>
                    <a:pt x="222" y="122"/>
                    <a:pt x="224" y="116"/>
                  </a:cubicBezTo>
                  <a:cubicBezTo>
                    <a:pt x="226" y="108"/>
                    <a:pt x="220" y="101"/>
                    <a:pt x="216" y="94"/>
                  </a:cubicBezTo>
                  <a:cubicBezTo>
                    <a:pt x="214" y="92"/>
                    <a:pt x="213" y="90"/>
                    <a:pt x="211" y="88"/>
                  </a:cubicBezTo>
                  <a:cubicBezTo>
                    <a:pt x="210" y="87"/>
                    <a:pt x="210" y="86"/>
                    <a:pt x="209" y="84"/>
                  </a:cubicBezTo>
                  <a:cubicBezTo>
                    <a:pt x="210" y="85"/>
                    <a:pt x="204" y="73"/>
                    <a:pt x="210" y="76"/>
                  </a:cubicBezTo>
                  <a:cubicBezTo>
                    <a:pt x="218" y="80"/>
                    <a:pt x="222" y="91"/>
                    <a:pt x="225" y="98"/>
                  </a:cubicBezTo>
                  <a:cubicBezTo>
                    <a:pt x="229" y="105"/>
                    <a:pt x="234" y="110"/>
                    <a:pt x="240" y="115"/>
                  </a:cubicBezTo>
                  <a:cubicBezTo>
                    <a:pt x="248" y="123"/>
                    <a:pt x="251" y="132"/>
                    <a:pt x="253" y="142"/>
                  </a:cubicBezTo>
                  <a:cubicBezTo>
                    <a:pt x="253" y="143"/>
                    <a:pt x="253" y="143"/>
                    <a:pt x="253" y="143"/>
                  </a:cubicBezTo>
                  <a:cubicBezTo>
                    <a:pt x="255" y="145"/>
                    <a:pt x="258" y="144"/>
                    <a:pt x="258" y="141"/>
                  </a:cubicBezTo>
                  <a:cubicBezTo>
                    <a:pt x="257" y="136"/>
                    <a:pt x="256" y="132"/>
                    <a:pt x="254" y="128"/>
                  </a:cubicBezTo>
                  <a:cubicBezTo>
                    <a:pt x="254" y="127"/>
                    <a:pt x="253" y="126"/>
                    <a:pt x="253" y="125"/>
                  </a:cubicBezTo>
                  <a:cubicBezTo>
                    <a:pt x="253" y="125"/>
                    <a:pt x="253" y="126"/>
                    <a:pt x="253" y="1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6" name="Freeform 4420"/>
            <p:cNvSpPr/>
            <p:nvPr/>
          </p:nvSpPr>
          <p:spPr bwMode="auto">
            <a:xfrm>
              <a:off x="8410092" y="1880231"/>
              <a:ext cx="8981" cy="2994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7" name="Freeform 4421"/>
            <p:cNvSpPr/>
            <p:nvPr/>
          </p:nvSpPr>
          <p:spPr bwMode="auto">
            <a:xfrm>
              <a:off x="8666558" y="1902185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8" name="Freeform 4422"/>
            <p:cNvSpPr/>
            <p:nvPr/>
          </p:nvSpPr>
          <p:spPr bwMode="auto">
            <a:xfrm>
              <a:off x="8498907" y="20329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39" name="Freeform 4423"/>
            <p:cNvSpPr/>
            <p:nvPr/>
          </p:nvSpPr>
          <p:spPr bwMode="auto">
            <a:xfrm>
              <a:off x="8420071" y="1866260"/>
              <a:ext cx="8981" cy="2994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2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0" name="Freeform 4424"/>
            <p:cNvSpPr/>
            <p:nvPr/>
          </p:nvSpPr>
          <p:spPr bwMode="auto">
            <a:xfrm>
              <a:off x="8504895" y="2007965"/>
              <a:ext cx="0" cy="1996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1" name="Freeform 4425"/>
            <p:cNvSpPr/>
            <p:nvPr/>
          </p:nvSpPr>
          <p:spPr bwMode="auto">
            <a:xfrm>
              <a:off x="8501901" y="202093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2" name="Freeform 4426"/>
            <p:cNvSpPr/>
            <p:nvPr/>
          </p:nvSpPr>
          <p:spPr bwMode="auto">
            <a:xfrm>
              <a:off x="8491922" y="2068838"/>
              <a:ext cx="99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3" name="Freeform 4427"/>
            <p:cNvSpPr/>
            <p:nvPr/>
          </p:nvSpPr>
          <p:spPr bwMode="auto">
            <a:xfrm>
              <a:off x="8671548" y="1906177"/>
              <a:ext cx="6985" cy="998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2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4" name="Freeform 4428"/>
            <p:cNvSpPr/>
            <p:nvPr/>
          </p:nvSpPr>
          <p:spPr bwMode="auto">
            <a:xfrm>
              <a:off x="8701486" y="2011957"/>
              <a:ext cx="2994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5" name="Freeform 4429"/>
            <p:cNvSpPr/>
            <p:nvPr/>
          </p:nvSpPr>
          <p:spPr bwMode="auto">
            <a:xfrm>
              <a:off x="8485934" y="2096780"/>
              <a:ext cx="5988" cy="399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6" name="Freeform 4430"/>
            <p:cNvSpPr/>
            <p:nvPr/>
          </p:nvSpPr>
          <p:spPr bwMode="auto">
            <a:xfrm>
              <a:off x="8480945" y="19680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7" name="Freeform 4431"/>
            <p:cNvSpPr/>
            <p:nvPr/>
          </p:nvSpPr>
          <p:spPr bwMode="auto">
            <a:xfrm>
              <a:off x="8403107" y="1911166"/>
              <a:ext cx="1996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8" name="Freeform 4432"/>
            <p:cNvSpPr/>
            <p:nvPr/>
          </p:nvSpPr>
          <p:spPr bwMode="auto">
            <a:xfrm>
              <a:off x="8482941" y="211075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49" name="Freeform 4433"/>
            <p:cNvSpPr/>
            <p:nvPr/>
          </p:nvSpPr>
          <p:spPr bwMode="auto">
            <a:xfrm>
              <a:off x="8699490" y="1995990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0" name="Freeform 4434"/>
            <p:cNvSpPr/>
            <p:nvPr/>
          </p:nvSpPr>
          <p:spPr bwMode="auto">
            <a:xfrm>
              <a:off x="8473959" y="21386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1" name="Freeform 4435"/>
            <p:cNvSpPr/>
            <p:nvPr/>
          </p:nvSpPr>
          <p:spPr bwMode="auto">
            <a:xfrm>
              <a:off x="8591714" y="2171624"/>
              <a:ext cx="12973" cy="4990"/>
            </a:xfrm>
            <a:custGeom>
              <a:avLst/>
              <a:gdLst>
                <a:gd name="T0" fmla="*/ 7 w 7"/>
                <a:gd name="T1" fmla="*/ 0 h 3"/>
                <a:gd name="T2" fmla="*/ 3 w 7"/>
                <a:gd name="T3" fmla="*/ 1 h 3"/>
                <a:gd name="T4" fmla="*/ 0 w 7"/>
                <a:gd name="T5" fmla="*/ 3 h 3"/>
                <a:gd name="T6" fmla="*/ 7 w 7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2" name="Freeform 4436"/>
            <p:cNvSpPr/>
            <p:nvPr/>
          </p:nvSpPr>
          <p:spPr bwMode="auto">
            <a:xfrm>
              <a:off x="8637619" y="2102767"/>
              <a:ext cx="18961" cy="11975"/>
            </a:xfrm>
            <a:custGeom>
              <a:avLst/>
              <a:gdLst>
                <a:gd name="T0" fmla="*/ 0 w 11"/>
                <a:gd name="T1" fmla="*/ 6 h 7"/>
                <a:gd name="T2" fmla="*/ 11 w 11"/>
                <a:gd name="T3" fmla="*/ 0 h 7"/>
                <a:gd name="T4" fmla="*/ 1 w 11"/>
                <a:gd name="T5" fmla="*/ 5 h 7"/>
                <a:gd name="T6" fmla="*/ 0 w 11"/>
                <a:gd name="T7" fmla="*/ 7 h 7"/>
                <a:gd name="T8" fmla="*/ 0 w 11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0" y="6"/>
                  </a:moveTo>
                  <a:cubicBezTo>
                    <a:pt x="4" y="5"/>
                    <a:pt x="7" y="2"/>
                    <a:pt x="11" y="0"/>
                  </a:cubicBezTo>
                  <a:cubicBezTo>
                    <a:pt x="7" y="1"/>
                    <a:pt x="4" y="3"/>
                    <a:pt x="1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3" name="Freeform 4437"/>
            <p:cNvSpPr/>
            <p:nvPr/>
          </p:nvSpPr>
          <p:spPr bwMode="auto">
            <a:xfrm>
              <a:off x="8677535" y="1895200"/>
              <a:ext cx="16965" cy="6985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4" name="Freeform 4438"/>
            <p:cNvSpPr/>
            <p:nvPr/>
          </p:nvSpPr>
          <p:spPr bwMode="auto">
            <a:xfrm>
              <a:off x="8605685" y="1791416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5" name="Freeform 4439"/>
            <p:cNvSpPr/>
            <p:nvPr/>
          </p:nvSpPr>
          <p:spPr bwMode="auto">
            <a:xfrm>
              <a:off x="8635623" y="1763474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6" name="Freeform 4440"/>
            <p:cNvSpPr/>
            <p:nvPr/>
          </p:nvSpPr>
          <p:spPr bwMode="auto">
            <a:xfrm>
              <a:off x="8550799" y="1799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7" name="Freeform 4441"/>
            <p:cNvSpPr/>
            <p:nvPr/>
          </p:nvSpPr>
          <p:spPr bwMode="auto">
            <a:xfrm>
              <a:off x="8572754" y="1791416"/>
              <a:ext cx="13971" cy="4990"/>
            </a:xfrm>
            <a:custGeom>
              <a:avLst/>
              <a:gdLst>
                <a:gd name="T0" fmla="*/ 0 w 8"/>
                <a:gd name="T1" fmla="*/ 3 h 3"/>
                <a:gd name="T2" fmla="*/ 0 w 8"/>
                <a:gd name="T3" fmla="*/ 3 h 3"/>
                <a:gd name="T4" fmla="*/ 2 w 8"/>
                <a:gd name="T5" fmla="*/ 2 h 3"/>
                <a:gd name="T6" fmla="*/ 8 w 8"/>
                <a:gd name="T7" fmla="*/ 0 h 3"/>
                <a:gd name="T8" fmla="*/ 1 w 8"/>
                <a:gd name="T9" fmla="*/ 3 h 3"/>
                <a:gd name="T10" fmla="*/ 0 w 8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2" y="2"/>
                    <a:pt x="2" y="2"/>
                  </a:cubicBezTo>
                  <a:cubicBezTo>
                    <a:pt x="4" y="1"/>
                    <a:pt x="6" y="1"/>
                    <a:pt x="8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8" name="Freeform 4442"/>
            <p:cNvSpPr/>
            <p:nvPr/>
          </p:nvSpPr>
          <p:spPr bwMode="auto">
            <a:xfrm>
              <a:off x="8624646" y="1780438"/>
              <a:ext cx="5988" cy="3992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59" name="Freeform 4443"/>
            <p:cNvSpPr/>
            <p:nvPr/>
          </p:nvSpPr>
          <p:spPr bwMode="auto">
            <a:xfrm>
              <a:off x="8614666" y="1796405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0" name="Freeform 4444"/>
            <p:cNvSpPr/>
            <p:nvPr/>
          </p:nvSpPr>
          <p:spPr bwMode="auto">
            <a:xfrm>
              <a:off x="8513876" y="1745511"/>
              <a:ext cx="194595" cy="154678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6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1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5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30 h 89"/>
                <a:gd name="T58" fmla="*/ 51 w 112"/>
                <a:gd name="T59" fmla="*/ 27 h 89"/>
                <a:gd name="T60" fmla="*/ 48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4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6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6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7" y="3"/>
                    <a:pt x="54" y="6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3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30" y="15"/>
                    <a:pt x="34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9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4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3" y="87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4" y="83"/>
                    <a:pt x="103" y="82"/>
                  </a:cubicBezTo>
                  <a:cubicBezTo>
                    <a:pt x="103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2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1" y="77"/>
                    <a:pt x="99" y="76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7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4" y="73"/>
                    <a:pt x="93" y="73"/>
                  </a:cubicBezTo>
                  <a:cubicBezTo>
                    <a:pt x="93" y="73"/>
                    <a:pt x="93" y="72"/>
                    <a:pt x="93" y="72"/>
                  </a:cubicBezTo>
                  <a:cubicBezTo>
                    <a:pt x="93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8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4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2" y="66"/>
                    <a:pt x="92" y="66"/>
                  </a:cubicBezTo>
                  <a:cubicBezTo>
                    <a:pt x="92" y="67"/>
                    <a:pt x="92" y="67"/>
                    <a:pt x="92" y="67"/>
                  </a:cubicBezTo>
                  <a:cubicBezTo>
                    <a:pt x="93" y="67"/>
                    <a:pt x="94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100" y="70"/>
                    <a:pt x="101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1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3" y="74"/>
                    <a:pt x="103" y="73"/>
                    <a:pt x="104" y="73"/>
                  </a:cubicBezTo>
                  <a:cubicBezTo>
                    <a:pt x="106" y="73"/>
                    <a:pt x="108" y="72"/>
                    <a:pt x="110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2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10" y="59"/>
                  </a:cubicBezTo>
                  <a:cubicBezTo>
                    <a:pt x="109" y="60"/>
                    <a:pt x="108" y="60"/>
                    <a:pt x="107" y="60"/>
                  </a:cubicBezTo>
                  <a:cubicBezTo>
                    <a:pt x="106" y="60"/>
                    <a:pt x="106" y="60"/>
                    <a:pt x="106" y="59"/>
                  </a:cubicBezTo>
                  <a:cubicBezTo>
                    <a:pt x="107" y="59"/>
                    <a:pt x="107" y="58"/>
                    <a:pt x="108" y="58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4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2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5" y="53"/>
                  </a:cubicBezTo>
                  <a:cubicBezTo>
                    <a:pt x="94" y="53"/>
                    <a:pt x="94" y="52"/>
                    <a:pt x="94" y="51"/>
                  </a:cubicBezTo>
                  <a:cubicBezTo>
                    <a:pt x="95" y="51"/>
                    <a:pt x="95" y="51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5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9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1" y="49"/>
                    <a:pt x="70" y="49"/>
                    <a:pt x="70" y="48"/>
                  </a:cubicBezTo>
                  <a:cubicBezTo>
                    <a:pt x="69" y="47"/>
                    <a:pt x="69" y="46"/>
                    <a:pt x="69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7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2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59" y="30"/>
                    <a:pt x="58" y="31"/>
                    <a:pt x="56" y="31"/>
                  </a:cubicBezTo>
                  <a:cubicBezTo>
                    <a:pt x="56" y="31"/>
                    <a:pt x="55" y="30"/>
                    <a:pt x="56" y="30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3" y="27"/>
                    <a:pt x="51" y="28"/>
                  </a:cubicBezTo>
                  <a:cubicBezTo>
                    <a:pt x="51" y="28"/>
                    <a:pt x="50" y="27"/>
                    <a:pt x="51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6"/>
                    <a:pt x="47" y="25"/>
                    <a:pt x="48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7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8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30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2" y="28"/>
                    <a:pt x="11" y="28"/>
                  </a:cubicBezTo>
                  <a:cubicBezTo>
                    <a:pt x="10" y="28"/>
                    <a:pt x="10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8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3"/>
                    <a:pt x="14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5"/>
                    <a:pt x="25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6"/>
                    <a:pt x="34" y="25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5" y="18"/>
                    <a:pt x="34" y="18"/>
                    <a:pt x="34" y="17"/>
                  </a:cubicBezTo>
                  <a:cubicBezTo>
                    <a:pt x="35" y="16"/>
                    <a:pt x="35" y="15"/>
                    <a:pt x="36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3" y="14"/>
                    <a:pt x="32" y="12"/>
                    <a:pt x="33" y="12"/>
                  </a:cubicBezTo>
                  <a:cubicBezTo>
                    <a:pt x="34" y="12"/>
                    <a:pt x="35" y="12"/>
                    <a:pt x="35" y="11"/>
                  </a:cubicBezTo>
                  <a:cubicBezTo>
                    <a:pt x="35" y="10"/>
                    <a:pt x="36" y="9"/>
                    <a:pt x="38" y="10"/>
                  </a:cubicBezTo>
                  <a:cubicBezTo>
                    <a:pt x="39" y="10"/>
                    <a:pt x="40" y="10"/>
                    <a:pt x="40" y="11"/>
                  </a:cubicBezTo>
                  <a:cubicBezTo>
                    <a:pt x="40" y="11"/>
                    <a:pt x="41" y="11"/>
                    <a:pt x="41" y="11"/>
                  </a:cubicBezTo>
                  <a:cubicBezTo>
                    <a:pt x="42" y="12"/>
                    <a:pt x="43" y="13"/>
                    <a:pt x="43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7"/>
                    <a:pt x="49" y="18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1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7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6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7"/>
                    <a:pt x="72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3" y="13"/>
                    <a:pt x="73" y="13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8" y="11"/>
                    <a:pt x="68" y="11"/>
                  </a:cubicBezTo>
                  <a:cubicBezTo>
                    <a:pt x="68" y="10"/>
                    <a:pt x="69" y="10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1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6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3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1" name="Freeform 4445"/>
            <p:cNvSpPr/>
            <p:nvPr/>
          </p:nvSpPr>
          <p:spPr bwMode="auto">
            <a:xfrm>
              <a:off x="8673544" y="1904181"/>
              <a:ext cx="13971" cy="1996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1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7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2" name="Freeform 4446"/>
            <p:cNvSpPr/>
            <p:nvPr/>
          </p:nvSpPr>
          <p:spPr bwMode="auto">
            <a:xfrm>
              <a:off x="8671548" y="1906177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3" name="Freeform 4447"/>
            <p:cNvSpPr/>
            <p:nvPr/>
          </p:nvSpPr>
          <p:spPr bwMode="auto">
            <a:xfrm>
              <a:off x="8670550" y="1900189"/>
              <a:ext cx="6985" cy="3992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4" name="Freeform 4448"/>
            <p:cNvSpPr>
              <a:spLocks noEditPoints="1"/>
            </p:cNvSpPr>
            <p:nvPr/>
          </p:nvSpPr>
          <p:spPr bwMode="auto">
            <a:xfrm>
              <a:off x="8576745" y="2189587"/>
              <a:ext cx="67859" cy="60873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10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2 w 39"/>
                <a:gd name="T19" fmla="*/ 10 h 35"/>
                <a:gd name="T20" fmla="*/ 26 w 39"/>
                <a:gd name="T21" fmla="*/ 17 h 35"/>
                <a:gd name="T22" fmla="*/ 22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2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3 h 35"/>
                <a:gd name="T50" fmla="*/ 20 w 39"/>
                <a:gd name="T51" fmla="*/ 11 h 35"/>
                <a:gd name="T52" fmla="*/ 15 w 39"/>
                <a:gd name="T53" fmla="*/ 12 h 35"/>
                <a:gd name="T54" fmla="*/ 15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5" y="0"/>
                    <a:pt x="33" y="1"/>
                  </a:cubicBezTo>
                  <a:cubicBezTo>
                    <a:pt x="29" y="5"/>
                    <a:pt x="24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7" y="20"/>
                    <a:pt x="0" y="30"/>
                    <a:pt x="10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3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2" y="10"/>
                  </a:cubicBezTo>
                  <a:cubicBezTo>
                    <a:pt x="30" y="12"/>
                    <a:pt x="28" y="15"/>
                    <a:pt x="26" y="17"/>
                  </a:cubicBezTo>
                  <a:cubicBezTo>
                    <a:pt x="25" y="18"/>
                    <a:pt x="23" y="20"/>
                    <a:pt x="22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5" y="23"/>
                    <a:pt x="24" y="23"/>
                  </a:cubicBezTo>
                  <a:cubicBezTo>
                    <a:pt x="21" y="27"/>
                    <a:pt x="16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4"/>
                    <a:pt x="17" y="13"/>
                    <a:pt x="19" y="13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5" y="12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5" name="Freeform 4449"/>
            <p:cNvSpPr/>
            <p:nvPr/>
          </p:nvSpPr>
          <p:spPr bwMode="auto">
            <a:xfrm>
              <a:off x="8605685" y="2229504"/>
              <a:ext cx="8981" cy="4990"/>
            </a:xfrm>
            <a:custGeom>
              <a:avLst/>
              <a:gdLst>
                <a:gd name="T0" fmla="*/ 5 w 5"/>
                <a:gd name="T1" fmla="*/ 0 h 3"/>
                <a:gd name="T2" fmla="*/ 3 w 5"/>
                <a:gd name="T3" fmla="*/ 0 h 3"/>
                <a:gd name="T4" fmla="*/ 0 w 5"/>
                <a:gd name="T5" fmla="*/ 3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6" name="Freeform 4450"/>
            <p:cNvSpPr/>
            <p:nvPr/>
          </p:nvSpPr>
          <p:spPr bwMode="auto">
            <a:xfrm>
              <a:off x="8604687" y="2213537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7" name="Freeform 4451"/>
            <p:cNvSpPr/>
            <p:nvPr/>
          </p:nvSpPr>
          <p:spPr bwMode="auto">
            <a:xfrm>
              <a:off x="8604687" y="1677652"/>
              <a:ext cx="53888" cy="69855"/>
            </a:xfrm>
            <a:custGeom>
              <a:avLst/>
              <a:gdLst>
                <a:gd name="T0" fmla="*/ 5 w 31"/>
                <a:gd name="T1" fmla="*/ 33 h 40"/>
                <a:gd name="T2" fmla="*/ 5 w 31"/>
                <a:gd name="T3" fmla="*/ 33 h 40"/>
                <a:gd name="T4" fmla="*/ 18 w 31"/>
                <a:gd name="T5" fmla="*/ 12 h 40"/>
                <a:gd name="T6" fmla="*/ 13 w 31"/>
                <a:gd name="T7" fmla="*/ 36 h 40"/>
                <a:gd name="T8" fmla="*/ 13 w 31"/>
                <a:gd name="T9" fmla="*/ 36 h 40"/>
                <a:gd name="T10" fmla="*/ 14 w 31"/>
                <a:gd name="T11" fmla="*/ 40 h 40"/>
                <a:gd name="T12" fmla="*/ 16 w 31"/>
                <a:gd name="T13" fmla="*/ 39 h 40"/>
                <a:gd name="T14" fmla="*/ 17 w 31"/>
                <a:gd name="T15" fmla="*/ 39 h 40"/>
                <a:gd name="T16" fmla="*/ 18 w 31"/>
                <a:gd name="T17" fmla="*/ 38 h 40"/>
                <a:gd name="T18" fmla="*/ 27 w 31"/>
                <a:gd name="T19" fmla="*/ 23 h 40"/>
                <a:gd name="T20" fmla="*/ 27 w 31"/>
                <a:gd name="T21" fmla="*/ 23 h 40"/>
                <a:gd name="T22" fmla="*/ 29 w 31"/>
                <a:gd name="T23" fmla="*/ 18 h 40"/>
                <a:gd name="T24" fmla="*/ 23 w 31"/>
                <a:gd name="T25" fmla="*/ 8 h 40"/>
                <a:gd name="T26" fmla="*/ 1 w 31"/>
                <a:gd name="T27" fmla="*/ 30 h 40"/>
                <a:gd name="T28" fmla="*/ 0 w 31"/>
                <a:gd name="T29" fmla="*/ 31 h 40"/>
                <a:gd name="T30" fmla="*/ 5 w 31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1" y="14"/>
                    <a:pt x="17" y="30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1" y="38"/>
                    <a:pt x="13" y="40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9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9" y="18"/>
                  </a:cubicBezTo>
                  <a:cubicBezTo>
                    <a:pt x="29" y="14"/>
                    <a:pt x="28" y="11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8" name="Freeform 4452"/>
            <p:cNvSpPr/>
            <p:nvPr/>
          </p:nvSpPr>
          <p:spPr bwMode="auto">
            <a:xfrm>
              <a:off x="8318283" y="2298360"/>
              <a:ext cx="70853" cy="78836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40 w 41"/>
                <a:gd name="T5" fmla="*/ 11 h 45"/>
                <a:gd name="T6" fmla="*/ 40 w 41"/>
                <a:gd name="T7" fmla="*/ 9 h 45"/>
                <a:gd name="T8" fmla="*/ 36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9 w 41"/>
                <a:gd name="T19" fmla="*/ 5 h 45"/>
                <a:gd name="T20" fmla="*/ 24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3" y="22"/>
                    <a:pt x="33" y="23"/>
                    <a:pt x="34" y="23"/>
                  </a:cubicBezTo>
                  <a:cubicBezTo>
                    <a:pt x="37" y="18"/>
                    <a:pt x="38" y="14"/>
                    <a:pt x="40" y="11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6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30" y="2"/>
                    <a:pt x="25" y="0"/>
                    <a:pt x="24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69" name="Freeform 4453"/>
            <p:cNvSpPr/>
            <p:nvPr/>
          </p:nvSpPr>
          <p:spPr bwMode="auto">
            <a:xfrm>
              <a:off x="8363190" y="1709586"/>
              <a:ext cx="513930" cy="658629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8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7 w 296"/>
                <a:gd name="T43" fmla="*/ 379 h 379"/>
                <a:gd name="T44" fmla="*/ 87 w 296"/>
                <a:gd name="T45" fmla="*/ 379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10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5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9" y="371"/>
                    <a:pt x="8" y="362"/>
                  </a:cubicBezTo>
                  <a:cubicBezTo>
                    <a:pt x="7" y="362"/>
                    <a:pt x="7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4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80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7" y="379"/>
                  </a:cubicBezTo>
                  <a:cubicBezTo>
                    <a:pt x="87" y="379"/>
                    <a:pt x="87" y="379"/>
                    <a:pt x="87" y="379"/>
                  </a:cubicBezTo>
                  <a:cubicBezTo>
                    <a:pt x="87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2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6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8" y="118"/>
                    <a:pt x="263" y="86"/>
                    <a:pt x="244" y="6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0" name="Freeform 4454"/>
            <p:cNvSpPr/>
            <p:nvPr/>
          </p:nvSpPr>
          <p:spPr bwMode="auto">
            <a:xfrm>
              <a:off x="8452005" y="2358236"/>
              <a:ext cx="30936" cy="75842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9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6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5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10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6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6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5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1" name="Freeform 4455"/>
            <p:cNvSpPr/>
            <p:nvPr/>
          </p:nvSpPr>
          <p:spPr bwMode="auto">
            <a:xfrm>
              <a:off x="8463980" y="2419109"/>
              <a:ext cx="99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2" name="Freeform 4456"/>
            <p:cNvSpPr/>
            <p:nvPr/>
          </p:nvSpPr>
          <p:spPr bwMode="auto">
            <a:xfrm>
              <a:off x="8473959" y="2384182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3" name="Freeform 4457"/>
            <p:cNvSpPr/>
            <p:nvPr/>
          </p:nvSpPr>
          <p:spPr bwMode="auto">
            <a:xfrm>
              <a:off x="8464978" y="242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4" name="Freeform 4458"/>
            <p:cNvSpPr/>
            <p:nvPr/>
          </p:nvSpPr>
          <p:spPr bwMode="auto">
            <a:xfrm>
              <a:off x="8510882" y="2358236"/>
              <a:ext cx="25946" cy="77838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6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7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9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3"/>
                    <a:pt x="8" y="25"/>
                    <a:pt x="8" y="27"/>
                  </a:cubicBezTo>
                  <a:cubicBezTo>
                    <a:pt x="9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2" y="18"/>
                    <a:pt x="7" y="5"/>
                  </a:cubicBezTo>
                  <a:cubicBezTo>
                    <a:pt x="7" y="4"/>
                    <a:pt x="7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5" name="Freeform 4459"/>
            <p:cNvSpPr/>
            <p:nvPr/>
          </p:nvSpPr>
          <p:spPr bwMode="auto">
            <a:xfrm>
              <a:off x="8471963" y="2441063"/>
              <a:ext cx="13971" cy="399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5" y="1"/>
                    <a:pt x="7" y="0"/>
                    <a:pt x="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6" name="Freeform 4460"/>
            <p:cNvSpPr/>
            <p:nvPr/>
          </p:nvSpPr>
          <p:spPr bwMode="auto">
            <a:xfrm>
              <a:off x="8468970" y="2434078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7" name="Freeform 4461"/>
            <p:cNvSpPr/>
            <p:nvPr/>
          </p:nvSpPr>
          <p:spPr bwMode="auto">
            <a:xfrm>
              <a:off x="8463980" y="2434078"/>
              <a:ext cx="67859" cy="10977"/>
            </a:xfrm>
            <a:custGeom>
              <a:avLst/>
              <a:gdLst>
                <a:gd name="T0" fmla="*/ 33 w 39"/>
                <a:gd name="T1" fmla="*/ 1 h 6"/>
                <a:gd name="T2" fmla="*/ 24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4" y="1"/>
                  </a:cubicBezTo>
                  <a:cubicBezTo>
                    <a:pt x="24" y="1"/>
                    <a:pt x="24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6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5" y="6"/>
                    <a:pt x="38" y="6"/>
                  </a:cubicBezTo>
                  <a:cubicBezTo>
                    <a:pt x="39" y="6"/>
                    <a:pt x="39" y="5"/>
                    <a:pt x="39" y="5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5" y="5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4" y="1"/>
                    <a:pt x="3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8" name="Freeform 4462"/>
            <p:cNvSpPr/>
            <p:nvPr/>
          </p:nvSpPr>
          <p:spPr bwMode="auto">
            <a:xfrm>
              <a:off x="8461984" y="2434078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79" name="Freeform 4463"/>
            <p:cNvSpPr/>
            <p:nvPr/>
          </p:nvSpPr>
          <p:spPr bwMode="auto">
            <a:xfrm>
              <a:off x="8459988" y="2434078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0" name="Freeform 4464"/>
            <p:cNvSpPr/>
            <p:nvPr/>
          </p:nvSpPr>
          <p:spPr bwMode="auto">
            <a:xfrm>
              <a:off x="8463980" y="2434078"/>
              <a:ext cx="2994" cy="0"/>
            </a:xfrm>
            <a:custGeom>
              <a:avLst/>
              <a:gdLst>
                <a:gd name="T0" fmla="*/ 0 w 2"/>
                <a:gd name="T1" fmla="*/ 1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1" name="Freeform 4465"/>
            <p:cNvSpPr/>
            <p:nvPr/>
          </p:nvSpPr>
          <p:spPr bwMode="auto">
            <a:xfrm>
              <a:off x="8279364" y="2434078"/>
              <a:ext cx="446071" cy="113763"/>
            </a:xfrm>
            <a:custGeom>
              <a:avLst/>
              <a:gdLst>
                <a:gd name="T0" fmla="*/ 143 w 257"/>
                <a:gd name="T1" fmla="*/ 5 h 65"/>
                <a:gd name="T2" fmla="*/ 146 w 257"/>
                <a:gd name="T3" fmla="*/ 5 h 65"/>
                <a:gd name="T4" fmla="*/ 149 w 257"/>
                <a:gd name="T5" fmla="*/ 6 h 65"/>
                <a:gd name="T6" fmla="*/ 167 w 257"/>
                <a:gd name="T7" fmla="*/ 9 h 65"/>
                <a:gd name="T8" fmla="*/ 170 w 257"/>
                <a:gd name="T9" fmla="*/ 9 h 65"/>
                <a:gd name="T10" fmla="*/ 183 w 257"/>
                <a:gd name="T11" fmla="*/ 13 h 65"/>
                <a:gd name="T12" fmla="*/ 186 w 257"/>
                <a:gd name="T13" fmla="*/ 13 h 65"/>
                <a:gd name="T14" fmla="*/ 196 w 257"/>
                <a:gd name="T15" fmla="*/ 16 h 65"/>
                <a:gd name="T16" fmla="*/ 201 w 257"/>
                <a:gd name="T17" fmla="*/ 18 h 65"/>
                <a:gd name="T18" fmla="*/ 203 w 257"/>
                <a:gd name="T19" fmla="*/ 19 h 65"/>
                <a:gd name="T20" fmla="*/ 213 w 257"/>
                <a:gd name="T21" fmla="*/ 22 h 65"/>
                <a:gd name="T22" fmla="*/ 218 w 257"/>
                <a:gd name="T23" fmla="*/ 21 h 65"/>
                <a:gd name="T24" fmla="*/ 224 w 257"/>
                <a:gd name="T25" fmla="*/ 26 h 65"/>
                <a:gd name="T26" fmla="*/ 225 w 257"/>
                <a:gd name="T27" fmla="*/ 27 h 65"/>
                <a:gd name="T28" fmla="*/ 232 w 257"/>
                <a:gd name="T29" fmla="*/ 29 h 65"/>
                <a:gd name="T30" fmla="*/ 232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6 w 257"/>
                <a:gd name="T37" fmla="*/ 41 h 65"/>
                <a:gd name="T38" fmla="*/ 247 w 257"/>
                <a:gd name="T39" fmla="*/ 45 h 65"/>
                <a:gd name="T40" fmla="*/ 246 w 257"/>
                <a:gd name="T41" fmla="*/ 47 h 65"/>
                <a:gd name="T42" fmla="*/ 220 w 257"/>
                <a:gd name="T43" fmla="*/ 55 h 65"/>
                <a:gd name="T44" fmla="*/ 199 w 257"/>
                <a:gd name="T45" fmla="*/ 57 h 65"/>
                <a:gd name="T46" fmla="*/ 192 w 257"/>
                <a:gd name="T47" fmla="*/ 59 h 65"/>
                <a:gd name="T48" fmla="*/ 179 w 257"/>
                <a:gd name="T49" fmla="*/ 59 h 65"/>
                <a:gd name="T50" fmla="*/ 172 w 257"/>
                <a:gd name="T51" fmla="*/ 59 h 65"/>
                <a:gd name="T52" fmla="*/ 169 w 257"/>
                <a:gd name="T53" fmla="*/ 59 h 65"/>
                <a:gd name="T54" fmla="*/ 146 w 257"/>
                <a:gd name="T55" fmla="*/ 61 h 65"/>
                <a:gd name="T56" fmla="*/ 146 w 257"/>
                <a:gd name="T57" fmla="*/ 60 h 65"/>
                <a:gd name="T58" fmla="*/ 122 w 257"/>
                <a:gd name="T59" fmla="*/ 61 h 65"/>
                <a:gd name="T60" fmla="*/ 123 w 257"/>
                <a:gd name="T61" fmla="*/ 60 h 65"/>
                <a:gd name="T62" fmla="*/ 94 w 257"/>
                <a:gd name="T63" fmla="*/ 60 h 65"/>
                <a:gd name="T64" fmla="*/ 95 w 257"/>
                <a:gd name="T65" fmla="*/ 59 h 65"/>
                <a:gd name="T66" fmla="*/ 80 w 257"/>
                <a:gd name="T67" fmla="*/ 60 h 65"/>
                <a:gd name="T68" fmla="*/ 81 w 257"/>
                <a:gd name="T69" fmla="*/ 58 h 65"/>
                <a:gd name="T70" fmla="*/ 62 w 257"/>
                <a:gd name="T71" fmla="*/ 57 h 65"/>
                <a:gd name="T72" fmla="*/ 59 w 257"/>
                <a:gd name="T73" fmla="*/ 56 h 65"/>
                <a:gd name="T74" fmla="*/ 39 w 257"/>
                <a:gd name="T75" fmla="*/ 55 h 65"/>
                <a:gd name="T76" fmla="*/ 27 w 257"/>
                <a:gd name="T77" fmla="*/ 52 h 65"/>
                <a:gd name="T78" fmla="*/ 23 w 257"/>
                <a:gd name="T79" fmla="*/ 52 h 65"/>
                <a:gd name="T80" fmla="*/ 15 w 257"/>
                <a:gd name="T81" fmla="*/ 50 h 65"/>
                <a:gd name="T82" fmla="*/ 12 w 257"/>
                <a:gd name="T83" fmla="*/ 50 h 65"/>
                <a:gd name="T84" fmla="*/ 10 w 257"/>
                <a:gd name="T85" fmla="*/ 47 h 65"/>
                <a:gd name="T86" fmla="*/ 8 w 257"/>
                <a:gd name="T87" fmla="*/ 47 h 65"/>
                <a:gd name="T88" fmla="*/ 10 w 257"/>
                <a:gd name="T89" fmla="*/ 44 h 65"/>
                <a:gd name="T90" fmla="*/ 24 w 257"/>
                <a:gd name="T91" fmla="*/ 31 h 65"/>
                <a:gd name="T92" fmla="*/ 26 w 257"/>
                <a:gd name="T93" fmla="*/ 30 h 65"/>
                <a:gd name="T94" fmla="*/ 106 w 257"/>
                <a:gd name="T95" fmla="*/ 5 h 65"/>
                <a:gd name="T96" fmla="*/ 108 w 257"/>
                <a:gd name="T97" fmla="*/ 1 h 65"/>
                <a:gd name="T98" fmla="*/ 107 w 257"/>
                <a:gd name="T99" fmla="*/ 0 h 65"/>
                <a:gd name="T100" fmla="*/ 106 w 257"/>
                <a:gd name="T101" fmla="*/ 0 h 65"/>
                <a:gd name="T102" fmla="*/ 105 w 257"/>
                <a:gd name="T103" fmla="*/ 0 h 65"/>
                <a:gd name="T104" fmla="*/ 105 w 257"/>
                <a:gd name="T105" fmla="*/ 0 h 65"/>
                <a:gd name="T106" fmla="*/ 103 w 257"/>
                <a:gd name="T107" fmla="*/ 0 h 65"/>
                <a:gd name="T108" fmla="*/ 21 w 257"/>
                <a:gd name="T109" fmla="*/ 27 h 65"/>
                <a:gd name="T110" fmla="*/ 33 w 257"/>
                <a:gd name="T111" fmla="*/ 59 h 65"/>
                <a:gd name="T112" fmla="*/ 225 w 257"/>
                <a:gd name="T113" fmla="*/ 59 h 65"/>
                <a:gd name="T114" fmla="*/ 244 w 257"/>
                <a:gd name="T115" fmla="*/ 32 h 65"/>
                <a:gd name="T116" fmla="*/ 145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2" y="1"/>
                  </a:moveTo>
                  <a:cubicBezTo>
                    <a:pt x="141" y="2"/>
                    <a:pt x="141" y="5"/>
                    <a:pt x="143" y="5"/>
                  </a:cubicBezTo>
                  <a:cubicBezTo>
                    <a:pt x="144" y="5"/>
                    <a:pt x="145" y="5"/>
                    <a:pt x="145" y="5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47" y="5"/>
                    <a:pt x="148" y="5"/>
                    <a:pt x="148" y="5"/>
                  </a:cubicBezTo>
                  <a:cubicBezTo>
                    <a:pt x="149" y="4"/>
                    <a:pt x="150" y="5"/>
                    <a:pt x="149" y="6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55" y="7"/>
                    <a:pt x="161" y="8"/>
                    <a:pt x="167" y="9"/>
                  </a:cubicBezTo>
                  <a:cubicBezTo>
                    <a:pt x="167" y="9"/>
                    <a:pt x="168" y="8"/>
                    <a:pt x="169" y="8"/>
                  </a:cubicBezTo>
                  <a:cubicBezTo>
                    <a:pt x="170" y="8"/>
                    <a:pt x="171" y="9"/>
                    <a:pt x="170" y="9"/>
                  </a:cubicBezTo>
                  <a:cubicBezTo>
                    <a:pt x="170" y="9"/>
                    <a:pt x="169" y="9"/>
                    <a:pt x="169" y="10"/>
                  </a:cubicBezTo>
                  <a:cubicBezTo>
                    <a:pt x="174" y="11"/>
                    <a:pt x="178" y="12"/>
                    <a:pt x="183" y="13"/>
                  </a:cubicBezTo>
                  <a:cubicBezTo>
                    <a:pt x="184" y="13"/>
                    <a:pt x="184" y="12"/>
                    <a:pt x="185" y="12"/>
                  </a:cubicBezTo>
                  <a:cubicBezTo>
                    <a:pt x="186" y="12"/>
                    <a:pt x="186" y="13"/>
                    <a:pt x="186" y="13"/>
                  </a:cubicBezTo>
                  <a:cubicBezTo>
                    <a:pt x="189" y="14"/>
                    <a:pt x="192" y="15"/>
                    <a:pt x="195" y="16"/>
                  </a:cubicBezTo>
                  <a:cubicBezTo>
                    <a:pt x="195" y="16"/>
                    <a:pt x="196" y="16"/>
                    <a:pt x="196" y="16"/>
                  </a:cubicBezTo>
                  <a:cubicBezTo>
                    <a:pt x="197" y="16"/>
                    <a:pt x="197" y="16"/>
                    <a:pt x="197" y="17"/>
                  </a:cubicBezTo>
                  <a:cubicBezTo>
                    <a:pt x="198" y="17"/>
                    <a:pt x="199" y="17"/>
                    <a:pt x="201" y="18"/>
                  </a:cubicBezTo>
                  <a:cubicBezTo>
                    <a:pt x="201" y="18"/>
                    <a:pt x="202" y="18"/>
                    <a:pt x="202" y="18"/>
                  </a:cubicBezTo>
                  <a:cubicBezTo>
                    <a:pt x="203" y="17"/>
                    <a:pt x="203" y="18"/>
                    <a:pt x="203" y="19"/>
                  </a:cubicBezTo>
                  <a:cubicBezTo>
                    <a:pt x="205" y="19"/>
                    <a:pt x="206" y="20"/>
                    <a:pt x="208" y="20"/>
                  </a:cubicBezTo>
                  <a:cubicBezTo>
                    <a:pt x="209" y="21"/>
                    <a:pt x="211" y="21"/>
                    <a:pt x="213" y="22"/>
                  </a:cubicBezTo>
                  <a:cubicBezTo>
                    <a:pt x="214" y="21"/>
                    <a:pt x="216" y="21"/>
                    <a:pt x="218" y="20"/>
                  </a:cubicBezTo>
                  <a:cubicBezTo>
                    <a:pt x="219" y="20"/>
                    <a:pt x="219" y="21"/>
                    <a:pt x="218" y="21"/>
                  </a:cubicBezTo>
                  <a:cubicBezTo>
                    <a:pt x="217" y="22"/>
                    <a:pt x="216" y="22"/>
                    <a:pt x="215" y="23"/>
                  </a:cubicBezTo>
                  <a:cubicBezTo>
                    <a:pt x="218" y="24"/>
                    <a:pt x="221" y="25"/>
                    <a:pt x="224" y="26"/>
                  </a:cubicBezTo>
                  <a:cubicBezTo>
                    <a:pt x="224" y="26"/>
                    <a:pt x="224" y="26"/>
                    <a:pt x="224" y="26"/>
                  </a:cubicBezTo>
                  <a:cubicBezTo>
                    <a:pt x="224" y="26"/>
                    <a:pt x="225" y="26"/>
                    <a:pt x="225" y="27"/>
                  </a:cubicBezTo>
                  <a:cubicBezTo>
                    <a:pt x="227" y="27"/>
                    <a:pt x="229" y="28"/>
                    <a:pt x="231" y="29"/>
                  </a:cubicBezTo>
                  <a:cubicBezTo>
                    <a:pt x="231" y="29"/>
                    <a:pt x="231" y="29"/>
                    <a:pt x="232" y="29"/>
                  </a:cubicBezTo>
                  <a:cubicBezTo>
                    <a:pt x="233" y="28"/>
                    <a:pt x="233" y="30"/>
                    <a:pt x="232" y="30"/>
                  </a:cubicBezTo>
                  <a:cubicBezTo>
                    <a:pt x="232" y="30"/>
                    <a:pt x="232" y="30"/>
                    <a:pt x="232" y="30"/>
                  </a:cubicBezTo>
                  <a:cubicBezTo>
                    <a:pt x="235" y="31"/>
                    <a:pt x="237" y="33"/>
                    <a:pt x="239" y="34"/>
                  </a:cubicBezTo>
                  <a:cubicBezTo>
                    <a:pt x="239" y="34"/>
                    <a:pt x="240" y="34"/>
                    <a:pt x="240" y="35"/>
                  </a:cubicBezTo>
                  <a:cubicBezTo>
                    <a:pt x="242" y="36"/>
                    <a:pt x="243" y="38"/>
                    <a:pt x="245" y="40"/>
                  </a:cubicBezTo>
                  <a:cubicBezTo>
                    <a:pt x="246" y="40"/>
                    <a:pt x="246" y="39"/>
                    <a:pt x="247" y="39"/>
                  </a:cubicBezTo>
                  <a:cubicBezTo>
                    <a:pt x="247" y="39"/>
                    <a:pt x="248" y="40"/>
                    <a:pt x="247" y="40"/>
                  </a:cubicBezTo>
                  <a:cubicBezTo>
                    <a:pt x="247" y="41"/>
                    <a:pt x="246" y="41"/>
                    <a:pt x="246" y="41"/>
                  </a:cubicBezTo>
                  <a:cubicBezTo>
                    <a:pt x="246" y="42"/>
                    <a:pt x="247" y="42"/>
                    <a:pt x="247" y="42"/>
                  </a:cubicBezTo>
                  <a:cubicBezTo>
                    <a:pt x="247" y="43"/>
                    <a:pt x="247" y="44"/>
                    <a:pt x="247" y="45"/>
                  </a:cubicBezTo>
                  <a:cubicBezTo>
                    <a:pt x="247" y="46"/>
                    <a:pt x="247" y="46"/>
                    <a:pt x="247" y="47"/>
                  </a:cubicBezTo>
                  <a:cubicBezTo>
                    <a:pt x="247" y="47"/>
                    <a:pt x="246" y="47"/>
                    <a:pt x="246" y="47"/>
                  </a:cubicBezTo>
                  <a:cubicBezTo>
                    <a:pt x="243" y="50"/>
                    <a:pt x="236" y="52"/>
                    <a:pt x="229" y="53"/>
                  </a:cubicBezTo>
                  <a:cubicBezTo>
                    <a:pt x="226" y="54"/>
                    <a:pt x="223" y="55"/>
                    <a:pt x="220" y="55"/>
                  </a:cubicBezTo>
                  <a:cubicBezTo>
                    <a:pt x="220" y="55"/>
                    <a:pt x="219" y="55"/>
                    <a:pt x="219" y="55"/>
                  </a:cubicBezTo>
                  <a:cubicBezTo>
                    <a:pt x="212" y="56"/>
                    <a:pt x="206" y="57"/>
                    <a:pt x="199" y="57"/>
                  </a:cubicBezTo>
                  <a:cubicBezTo>
                    <a:pt x="197" y="58"/>
                    <a:pt x="194" y="59"/>
                    <a:pt x="192" y="60"/>
                  </a:cubicBezTo>
                  <a:cubicBezTo>
                    <a:pt x="192" y="61"/>
                    <a:pt x="191" y="60"/>
                    <a:pt x="192" y="59"/>
                  </a:cubicBezTo>
                  <a:cubicBezTo>
                    <a:pt x="193" y="59"/>
                    <a:pt x="193" y="58"/>
                    <a:pt x="194" y="58"/>
                  </a:cubicBezTo>
                  <a:cubicBezTo>
                    <a:pt x="189" y="58"/>
                    <a:pt x="184" y="58"/>
                    <a:pt x="179" y="59"/>
                  </a:cubicBezTo>
                  <a:cubicBezTo>
                    <a:pt x="177" y="59"/>
                    <a:pt x="175" y="60"/>
                    <a:pt x="172" y="60"/>
                  </a:cubicBezTo>
                  <a:cubicBezTo>
                    <a:pt x="172" y="61"/>
                    <a:pt x="171" y="60"/>
                    <a:pt x="172" y="59"/>
                  </a:cubicBezTo>
                  <a:cubicBezTo>
                    <a:pt x="172" y="59"/>
                    <a:pt x="172" y="59"/>
                    <a:pt x="172" y="59"/>
                  </a:cubicBezTo>
                  <a:cubicBezTo>
                    <a:pt x="171" y="59"/>
                    <a:pt x="170" y="59"/>
                    <a:pt x="169" y="59"/>
                  </a:cubicBezTo>
                  <a:cubicBezTo>
                    <a:pt x="164" y="59"/>
                    <a:pt x="159" y="59"/>
                    <a:pt x="154" y="60"/>
                  </a:cubicBezTo>
                  <a:cubicBezTo>
                    <a:pt x="151" y="60"/>
                    <a:pt x="148" y="61"/>
                    <a:pt x="146" y="61"/>
                  </a:cubicBezTo>
                  <a:cubicBezTo>
                    <a:pt x="145" y="61"/>
                    <a:pt x="144" y="60"/>
                    <a:pt x="145" y="60"/>
                  </a:cubicBezTo>
                  <a:cubicBezTo>
                    <a:pt x="145" y="60"/>
                    <a:pt x="146" y="60"/>
                    <a:pt x="146" y="60"/>
                  </a:cubicBezTo>
                  <a:cubicBezTo>
                    <a:pt x="140" y="60"/>
                    <a:pt x="133" y="60"/>
                    <a:pt x="127" y="60"/>
                  </a:cubicBezTo>
                  <a:cubicBezTo>
                    <a:pt x="125" y="60"/>
                    <a:pt x="124" y="61"/>
                    <a:pt x="122" y="61"/>
                  </a:cubicBezTo>
                  <a:cubicBezTo>
                    <a:pt x="121" y="62"/>
                    <a:pt x="121" y="60"/>
                    <a:pt x="122" y="60"/>
                  </a:cubicBezTo>
                  <a:cubicBezTo>
                    <a:pt x="122" y="60"/>
                    <a:pt x="123" y="60"/>
                    <a:pt x="123" y="60"/>
                  </a:cubicBezTo>
                  <a:cubicBezTo>
                    <a:pt x="117" y="59"/>
                    <a:pt x="111" y="59"/>
                    <a:pt x="106" y="59"/>
                  </a:cubicBezTo>
                  <a:cubicBezTo>
                    <a:pt x="102" y="60"/>
                    <a:pt x="98" y="61"/>
                    <a:pt x="94" y="60"/>
                  </a:cubicBezTo>
                  <a:cubicBezTo>
                    <a:pt x="94" y="60"/>
                    <a:pt x="93" y="60"/>
                    <a:pt x="94" y="59"/>
                  </a:cubicBezTo>
                  <a:cubicBezTo>
                    <a:pt x="94" y="59"/>
                    <a:pt x="95" y="59"/>
                    <a:pt x="95" y="59"/>
                  </a:cubicBezTo>
                  <a:cubicBezTo>
                    <a:pt x="92" y="58"/>
                    <a:pt x="88" y="58"/>
                    <a:pt x="85" y="58"/>
                  </a:cubicBezTo>
                  <a:cubicBezTo>
                    <a:pt x="84" y="59"/>
                    <a:pt x="82" y="59"/>
                    <a:pt x="80" y="60"/>
                  </a:cubicBezTo>
                  <a:cubicBezTo>
                    <a:pt x="80" y="60"/>
                    <a:pt x="79" y="59"/>
                    <a:pt x="80" y="58"/>
                  </a:cubicBezTo>
                  <a:cubicBezTo>
                    <a:pt x="80" y="58"/>
                    <a:pt x="81" y="58"/>
                    <a:pt x="81" y="58"/>
                  </a:cubicBezTo>
                  <a:cubicBezTo>
                    <a:pt x="76" y="57"/>
                    <a:pt x="70" y="57"/>
                    <a:pt x="65" y="56"/>
                  </a:cubicBezTo>
                  <a:cubicBezTo>
                    <a:pt x="64" y="57"/>
                    <a:pt x="63" y="57"/>
                    <a:pt x="62" y="57"/>
                  </a:cubicBezTo>
                  <a:cubicBezTo>
                    <a:pt x="62" y="57"/>
                    <a:pt x="61" y="57"/>
                    <a:pt x="61" y="56"/>
                  </a:cubicBezTo>
                  <a:cubicBezTo>
                    <a:pt x="61" y="56"/>
                    <a:pt x="60" y="56"/>
                    <a:pt x="59" y="56"/>
                  </a:cubicBezTo>
                  <a:cubicBezTo>
                    <a:pt x="54" y="55"/>
                    <a:pt x="48" y="55"/>
                    <a:pt x="43" y="55"/>
                  </a:cubicBezTo>
                  <a:cubicBezTo>
                    <a:pt x="42" y="55"/>
                    <a:pt x="40" y="55"/>
                    <a:pt x="39" y="55"/>
                  </a:cubicBezTo>
                  <a:cubicBezTo>
                    <a:pt x="38" y="55"/>
                    <a:pt x="38" y="54"/>
                    <a:pt x="38" y="54"/>
                  </a:cubicBezTo>
                  <a:cubicBezTo>
                    <a:pt x="35" y="54"/>
                    <a:pt x="31" y="53"/>
                    <a:pt x="27" y="52"/>
                  </a:cubicBezTo>
                  <a:cubicBezTo>
                    <a:pt x="26" y="53"/>
                    <a:pt x="25" y="53"/>
                    <a:pt x="23" y="53"/>
                  </a:cubicBezTo>
                  <a:cubicBezTo>
                    <a:pt x="23" y="54"/>
                    <a:pt x="22" y="53"/>
                    <a:pt x="23" y="52"/>
                  </a:cubicBezTo>
                  <a:cubicBezTo>
                    <a:pt x="23" y="52"/>
                    <a:pt x="23" y="52"/>
                    <a:pt x="24" y="52"/>
                  </a:cubicBezTo>
                  <a:cubicBezTo>
                    <a:pt x="21" y="51"/>
                    <a:pt x="18" y="51"/>
                    <a:pt x="15" y="50"/>
                  </a:cubicBezTo>
                  <a:cubicBezTo>
                    <a:pt x="15" y="50"/>
                    <a:pt x="14" y="50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3" y="49"/>
                    <a:pt x="13" y="49"/>
                    <a:pt x="14" y="49"/>
                  </a:cubicBezTo>
                  <a:cubicBezTo>
                    <a:pt x="12" y="49"/>
                    <a:pt x="11" y="48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8" y="46"/>
                    <a:pt x="8" y="47"/>
                  </a:cubicBezTo>
                  <a:cubicBezTo>
                    <a:pt x="7" y="47"/>
                    <a:pt x="6" y="46"/>
                    <a:pt x="7" y="45"/>
                  </a:cubicBezTo>
                  <a:cubicBezTo>
                    <a:pt x="8" y="45"/>
                    <a:pt x="9" y="44"/>
                    <a:pt x="10" y="44"/>
                  </a:cubicBezTo>
                  <a:cubicBezTo>
                    <a:pt x="13" y="40"/>
                    <a:pt x="21" y="34"/>
                    <a:pt x="22" y="33"/>
                  </a:cubicBezTo>
                  <a:cubicBezTo>
                    <a:pt x="23" y="32"/>
                    <a:pt x="24" y="32"/>
                    <a:pt x="24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0"/>
                    <a:pt x="26" y="30"/>
                    <a:pt x="26" y="30"/>
                  </a:cubicBezTo>
                  <a:cubicBezTo>
                    <a:pt x="40" y="21"/>
                    <a:pt x="55" y="17"/>
                    <a:pt x="70" y="13"/>
                  </a:cubicBezTo>
                  <a:cubicBezTo>
                    <a:pt x="82" y="10"/>
                    <a:pt x="94" y="9"/>
                    <a:pt x="106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8" y="4"/>
                    <a:pt x="108" y="3"/>
                    <a:pt x="108" y="1"/>
                  </a:cubicBezTo>
                  <a:cubicBezTo>
                    <a:pt x="108" y="1"/>
                    <a:pt x="107" y="1"/>
                    <a:pt x="107" y="1"/>
                  </a:cubicBezTo>
                  <a:cubicBezTo>
                    <a:pt x="106" y="2"/>
                    <a:pt x="106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0"/>
                    <a:pt x="107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104" y="0"/>
                    <a:pt x="104" y="0"/>
                    <a:pt x="103" y="0"/>
                  </a:cubicBezTo>
                  <a:cubicBezTo>
                    <a:pt x="92" y="4"/>
                    <a:pt x="80" y="5"/>
                    <a:pt x="69" y="8"/>
                  </a:cubicBezTo>
                  <a:cubicBezTo>
                    <a:pt x="52" y="12"/>
                    <a:pt x="36" y="18"/>
                    <a:pt x="21" y="27"/>
                  </a:cubicBezTo>
                  <a:cubicBezTo>
                    <a:pt x="16" y="31"/>
                    <a:pt x="0" y="41"/>
                    <a:pt x="5" y="49"/>
                  </a:cubicBezTo>
                  <a:cubicBezTo>
                    <a:pt x="10" y="57"/>
                    <a:pt x="25" y="58"/>
                    <a:pt x="33" y="59"/>
                  </a:cubicBezTo>
                  <a:cubicBezTo>
                    <a:pt x="64" y="63"/>
                    <a:pt x="96" y="64"/>
                    <a:pt x="128" y="65"/>
                  </a:cubicBezTo>
                  <a:cubicBezTo>
                    <a:pt x="160" y="65"/>
                    <a:pt x="193" y="64"/>
                    <a:pt x="225" y="59"/>
                  </a:cubicBezTo>
                  <a:cubicBezTo>
                    <a:pt x="233" y="58"/>
                    <a:pt x="243" y="56"/>
                    <a:pt x="249" y="51"/>
                  </a:cubicBezTo>
                  <a:cubicBezTo>
                    <a:pt x="257" y="45"/>
                    <a:pt x="250" y="37"/>
                    <a:pt x="244" y="32"/>
                  </a:cubicBezTo>
                  <a:cubicBezTo>
                    <a:pt x="217" y="12"/>
                    <a:pt x="179" y="6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4" y="0"/>
                    <a:pt x="143" y="0"/>
                    <a:pt x="14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2" name="Freeform 4466"/>
            <p:cNvSpPr/>
            <p:nvPr/>
          </p:nvSpPr>
          <p:spPr bwMode="auto">
            <a:xfrm>
              <a:off x="8177576" y="1860272"/>
              <a:ext cx="82828" cy="198587"/>
            </a:xfrm>
            <a:custGeom>
              <a:avLst/>
              <a:gdLst>
                <a:gd name="T0" fmla="*/ 22 w 48"/>
                <a:gd name="T1" fmla="*/ 106 h 114"/>
                <a:gd name="T2" fmla="*/ 30 w 48"/>
                <a:gd name="T3" fmla="*/ 109 h 114"/>
                <a:gd name="T4" fmla="*/ 33 w 48"/>
                <a:gd name="T5" fmla="*/ 107 h 114"/>
                <a:gd name="T6" fmla="*/ 35 w 48"/>
                <a:gd name="T7" fmla="*/ 99 h 114"/>
                <a:gd name="T8" fmla="*/ 20 w 48"/>
                <a:gd name="T9" fmla="*/ 103 h 114"/>
                <a:gd name="T10" fmla="*/ 39 w 48"/>
                <a:gd name="T11" fmla="*/ 89 h 114"/>
                <a:gd name="T12" fmla="*/ 13 w 48"/>
                <a:gd name="T13" fmla="*/ 99 h 114"/>
                <a:gd name="T14" fmla="*/ 43 w 48"/>
                <a:gd name="T15" fmla="*/ 79 h 114"/>
                <a:gd name="T16" fmla="*/ 11 w 48"/>
                <a:gd name="T17" fmla="*/ 93 h 114"/>
                <a:gd name="T18" fmla="*/ 47 w 48"/>
                <a:gd name="T19" fmla="*/ 68 h 114"/>
                <a:gd name="T20" fmla="*/ 24 w 48"/>
                <a:gd name="T21" fmla="*/ 74 h 114"/>
                <a:gd name="T22" fmla="*/ 43 w 48"/>
                <a:gd name="T23" fmla="*/ 62 h 114"/>
                <a:gd name="T24" fmla="*/ 42 w 48"/>
                <a:gd name="T25" fmla="*/ 56 h 114"/>
                <a:gd name="T26" fmla="*/ 9 w 48"/>
                <a:gd name="T27" fmla="*/ 67 h 114"/>
                <a:gd name="T28" fmla="*/ 42 w 48"/>
                <a:gd name="T29" fmla="*/ 47 h 114"/>
                <a:gd name="T30" fmla="*/ 39 w 48"/>
                <a:gd name="T31" fmla="*/ 44 h 114"/>
                <a:gd name="T32" fmla="*/ 11 w 48"/>
                <a:gd name="T33" fmla="*/ 53 h 114"/>
                <a:gd name="T34" fmla="*/ 33 w 48"/>
                <a:gd name="T35" fmla="*/ 39 h 114"/>
                <a:gd name="T36" fmla="*/ 17 w 48"/>
                <a:gd name="T37" fmla="*/ 43 h 114"/>
                <a:gd name="T38" fmla="*/ 29 w 48"/>
                <a:gd name="T39" fmla="*/ 32 h 114"/>
                <a:gd name="T40" fmla="*/ 13 w 48"/>
                <a:gd name="T41" fmla="*/ 37 h 114"/>
                <a:gd name="T42" fmla="*/ 16 w 48"/>
                <a:gd name="T43" fmla="*/ 31 h 114"/>
                <a:gd name="T44" fmla="*/ 36 w 48"/>
                <a:gd name="T45" fmla="*/ 17 h 114"/>
                <a:gd name="T46" fmla="*/ 24 w 48"/>
                <a:gd name="T47" fmla="*/ 19 h 114"/>
                <a:gd name="T48" fmla="*/ 36 w 48"/>
                <a:gd name="T49" fmla="*/ 9 h 114"/>
                <a:gd name="T50" fmla="*/ 23 w 48"/>
                <a:gd name="T51" fmla="*/ 13 h 114"/>
                <a:gd name="T52" fmla="*/ 37 w 48"/>
                <a:gd name="T53" fmla="*/ 3 h 114"/>
                <a:gd name="T54" fmla="*/ 35 w 48"/>
                <a:gd name="T55" fmla="*/ 0 h 114"/>
                <a:gd name="T56" fmla="*/ 30 w 48"/>
                <a:gd name="T57" fmla="*/ 3 h 114"/>
                <a:gd name="T58" fmla="*/ 22 w 48"/>
                <a:gd name="T59" fmla="*/ 9 h 114"/>
                <a:gd name="T60" fmla="*/ 26 w 48"/>
                <a:gd name="T61" fmla="*/ 9 h 114"/>
                <a:gd name="T62" fmla="*/ 26 w 48"/>
                <a:gd name="T63" fmla="*/ 14 h 114"/>
                <a:gd name="T64" fmla="*/ 17 w 48"/>
                <a:gd name="T65" fmla="*/ 24 h 114"/>
                <a:gd name="T66" fmla="*/ 29 w 48"/>
                <a:gd name="T67" fmla="*/ 20 h 114"/>
                <a:gd name="T68" fmla="*/ 15 w 48"/>
                <a:gd name="T69" fmla="*/ 32 h 114"/>
                <a:gd name="T70" fmla="*/ 8 w 48"/>
                <a:gd name="T71" fmla="*/ 39 h 114"/>
                <a:gd name="T72" fmla="*/ 25 w 48"/>
                <a:gd name="T73" fmla="*/ 36 h 114"/>
                <a:gd name="T74" fmla="*/ 9 w 48"/>
                <a:gd name="T75" fmla="*/ 47 h 114"/>
                <a:gd name="T76" fmla="*/ 8 w 48"/>
                <a:gd name="T77" fmla="*/ 52 h 114"/>
                <a:gd name="T78" fmla="*/ 19 w 48"/>
                <a:gd name="T79" fmla="*/ 50 h 114"/>
                <a:gd name="T80" fmla="*/ 4 w 48"/>
                <a:gd name="T81" fmla="*/ 62 h 114"/>
                <a:gd name="T82" fmla="*/ 37 w 48"/>
                <a:gd name="T83" fmla="*/ 51 h 114"/>
                <a:gd name="T84" fmla="*/ 3 w 48"/>
                <a:gd name="T85" fmla="*/ 72 h 114"/>
                <a:gd name="T86" fmla="*/ 38 w 48"/>
                <a:gd name="T87" fmla="*/ 58 h 114"/>
                <a:gd name="T88" fmla="*/ 2 w 48"/>
                <a:gd name="T89" fmla="*/ 78 h 114"/>
                <a:gd name="T90" fmla="*/ 35 w 48"/>
                <a:gd name="T91" fmla="*/ 66 h 114"/>
                <a:gd name="T92" fmla="*/ 2 w 48"/>
                <a:gd name="T93" fmla="*/ 87 h 114"/>
                <a:gd name="T94" fmla="*/ 42 w 48"/>
                <a:gd name="T95" fmla="*/ 71 h 114"/>
                <a:gd name="T96" fmla="*/ 2 w 48"/>
                <a:gd name="T97" fmla="*/ 95 h 114"/>
                <a:gd name="T98" fmla="*/ 39 w 48"/>
                <a:gd name="T99" fmla="*/ 80 h 114"/>
                <a:gd name="T100" fmla="*/ 2 w 48"/>
                <a:gd name="T101" fmla="*/ 103 h 114"/>
                <a:gd name="T102" fmla="*/ 36 w 48"/>
                <a:gd name="T103" fmla="*/ 90 h 114"/>
                <a:gd name="T104" fmla="*/ 2 w 48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114">
                  <a:moveTo>
                    <a:pt x="31" y="99"/>
                  </a:moveTo>
                  <a:cubicBezTo>
                    <a:pt x="34" y="98"/>
                    <a:pt x="34" y="98"/>
                    <a:pt x="31" y="100"/>
                  </a:cubicBezTo>
                  <a:cubicBezTo>
                    <a:pt x="29" y="102"/>
                    <a:pt x="26" y="104"/>
                    <a:pt x="23" y="105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7"/>
                    <a:pt x="22" y="108"/>
                    <a:pt x="23" y="107"/>
                  </a:cubicBezTo>
                  <a:cubicBezTo>
                    <a:pt x="23" y="107"/>
                    <a:pt x="24" y="107"/>
                    <a:pt x="26" y="107"/>
                  </a:cubicBezTo>
                  <a:cubicBezTo>
                    <a:pt x="28" y="107"/>
                    <a:pt x="31" y="107"/>
                    <a:pt x="29" y="108"/>
                  </a:cubicBezTo>
                  <a:cubicBezTo>
                    <a:pt x="29" y="109"/>
                    <a:pt x="29" y="109"/>
                    <a:pt x="30" y="109"/>
                  </a:cubicBezTo>
                  <a:cubicBezTo>
                    <a:pt x="31" y="109"/>
                    <a:pt x="32" y="109"/>
                    <a:pt x="33" y="109"/>
                  </a:cubicBezTo>
                  <a:cubicBezTo>
                    <a:pt x="33" y="108"/>
                    <a:pt x="34" y="108"/>
                    <a:pt x="34" y="108"/>
                  </a:cubicBezTo>
                  <a:cubicBezTo>
                    <a:pt x="35" y="108"/>
                    <a:pt x="35" y="107"/>
                    <a:pt x="34" y="107"/>
                  </a:cubicBezTo>
                  <a:cubicBezTo>
                    <a:pt x="34" y="107"/>
                    <a:pt x="34" y="107"/>
                    <a:pt x="33" y="107"/>
                  </a:cubicBezTo>
                  <a:cubicBezTo>
                    <a:pt x="31" y="108"/>
                    <a:pt x="31" y="108"/>
                    <a:pt x="33" y="105"/>
                  </a:cubicBezTo>
                  <a:cubicBezTo>
                    <a:pt x="33" y="105"/>
                    <a:pt x="33" y="104"/>
                    <a:pt x="32" y="104"/>
                  </a:cubicBezTo>
                  <a:cubicBezTo>
                    <a:pt x="30" y="104"/>
                    <a:pt x="22" y="107"/>
                    <a:pt x="27" y="104"/>
                  </a:cubicBezTo>
                  <a:cubicBezTo>
                    <a:pt x="30" y="102"/>
                    <a:pt x="32" y="101"/>
                    <a:pt x="35" y="99"/>
                  </a:cubicBezTo>
                  <a:cubicBezTo>
                    <a:pt x="35" y="98"/>
                    <a:pt x="36" y="98"/>
                    <a:pt x="36" y="97"/>
                  </a:cubicBezTo>
                  <a:cubicBezTo>
                    <a:pt x="37" y="97"/>
                    <a:pt x="36" y="96"/>
                    <a:pt x="36" y="96"/>
                  </a:cubicBezTo>
                  <a:cubicBezTo>
                    <a:pt x="35" y="96"/>
                    <a:pt x="35" y="97"/>
                    <a:pt x="35" y="97"/>
                  </a:cubicBezTo>
                  <a:cubicBezTo>
                    <a:pt x="30" y="98"/>
                    <a:pt x="25" y="100"/>
                    <a:pt x="20" y="103"/>
                  </a:cubicBezTo>
                  <a:cubicBezTo>
                    <a:pt x="17" y="104"/>
                    <a:pt x="15" y="106"/>
                    <a:pt x="12" y="107"/>
                  </a:cubicBezTo>
                  <a:cubicBezTo>
                    <a:pt x="12" y="107"/>
                    <a:pt x="0" y="114"/>
                    <a:pt x="7" y="109"/>
                  </a:cubicBezTo>
                  <a:cubicBezTo>
                    <a:pt x="16" y="103"/>
                    <a:pt x="26" y="98"/>
                    <a:pt x="35" y="91"/>
                  </a:cubicBezTo>
                  <a:cubicBezTo>
                    <a:pt x="36" y="91"/>
                    <a:pt x="38" y="90"/>
                    <a:pt x="39" y="89"/>
                  </a:cubicBezTo>
                  <a:cubicBezTo>
                    <a:pt x="39" y="88"/>
                    <a:pt x="38" y="87"/>
                    <a:pt x="38" y="88"/>
                  </a:cubicBezTo>
                  <a:cubicBezTo>
                    <a:pt x="37" y="88"/>
                    <a:pt x="36" y="88"/>
                    <a:pt x="36" y="89"/>
                  </a:cubicBezTo>
                  <a:cubicBezTo>
                    <a:pt x="30" y="91"/>
                    <a:pt x="25" y="93"/>
                    <a:pt x="20" y="96"/>
                  </a:cubicBezTo>
                  <a:cubicBezTo>
                    <a:pt x="17" y="97"/>
                    <a:pt x="15" y="98"/>
                    <a:pt x="13" y="99"/>
                  </a:cubicBezTo>
                  <a:cubicBezTo>
                    <a:pt x="13" y="99"/>
                    <a:pt x="4" y="102"/>
                    <a:pt x="4" y="101"/>
                  </a:cubicBezTo>
                  <a:cubicBezTo>
                    <a:pt x="9" y="96"/>
                    <a:pt x="18" y="94"/>
                    <a:pt x="23" y="91"/>
                  </a:cubicBezTo>
                  <a:cubicBezTo>
                    <a:pt x="29" y="88"/>
                    <a:pt x="34" y="85"/>
                    <a:pt x="38" y="82"/>
                  </a:cubicBezTo>
                  <a:cubicBezTo>
                    <a:pt x="40" y="81"/>
                    <a:pt x="41" y="80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8"/>
                    <a:pt x="42" y="78"/>
                    <a:pt x="42" y="78"/>
                  </a:cubicBezTo>
                  <a:cubicBezTo>
                    <a:pt x="36" y="80"/>
                    <a:pt x="30" y="84"/>
                    <a:pt x="24" y="87"/>
                  </a:cubicBezTo>
                  <a:cubicBezTo>
                    <a:pt x="20" y="89"/>
                    <a:pt x="15" y="91"/>
                    <a:pt x="11" y="93"/>
                  </a:cubicBezTo>
                  <a:cubicBezTo>
                    <a:pt x="7" y="94"/>
                    <a:pt x="1" y="97"/>
                    <a:pt x="10" y="91"/>
                  </a:cubicBezTo>
                  <a:cubicBezTo>
                    <a:pt x="21" y="82"/>
                    <a:pt x="35" y="78"/>
                    <a:pt x="47" y="70"/>
                  </a:cubicBezTo>
                  <a:cubicBezTo>
                    <a:pt x="47" y="70"/>
                    <a:pt x="48" y="69"/>
                    <a:pt x="48" y="69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32" y="73"/>
                    <a:pt x="19" y="81"/>
                    <a:pt x="4" y="85"/>
                  </a:cubicBezTo>
                  <a:cubicBezTo>
                    <a:pt x="7" y="84"/>
                    <a:pt x="11" y="81"/>
                    <a:pt x="14" y="79"/>
                  </a:cubicBezTo>
                  <a:cubicBezTo>
                    <a:pt x="17" y="78"/>
                    <a:pt x="20" y="76"/>
                    <a:pt x="24" y="74"/>
                  </a:cubicBezTo>
                  <a:cubicBezTo>
                    <a:pt x="31" y="71"/>
                    <a:pt x="37" y="67"/>
                    <a:pt x="43" y="63"/>
                  </a:cubicBezTo>
                  <a:cubicBezTo>
                    <a:pt x="44" y="63"/>
                    <a:pt x="44" y="63"/>
                    <a:pt x="45" y="62"/>
                  </a:cubicBezTo>
                  <a:cubicBezTo>
                    <a:pt x="46" y="62"/>
                    <a:pt x="45" y="61"/>
                    <a:pt x="44" y="61"/>
                  </a:cubicBezTo>
                  <a:cubicBezTo>
                    <a:pt x="44" y="61"/>
                    <a:pt x="43" y="61"/>
                    <a:pt x="43" y="62"/>
                  </a:cubicBezTo>
                  <a:cubicBezTo>
                    <a:pt x="37" y="63"/>
                    <a:pt x="32" y="66"/>
                    <a:pt x="26" y="68"/>
                  </a:cubicBezTo>
                  <a:cubicBezTo>
                    <a:pt x="21" y="70"/>
                    <a:pt x="16" y="72"/>
                    <a:pt x="12" y="74"/>
                  </a:cubicBezTo>
                  <a:cubicBezTo>
                    <a:pt x="11" y="74"/>
                    <a:pt x="3" y="79"/>
                    <a:pt x="7" y="76"/>
                  </a:cubicBezTo>
                  <a:cubicBezTo>
                    <a:pt x="18" y="69"/>
                    <a:pt x="31" y="65"/>
                    <a:pt x="42" y="56"/>
                  </a:cubicBezTo>
                  <a:cubicBezTo>
                    <a:pt x="42" y="56"/>
                    <a:pt x="41" y="55"/>
                    <a:pt x="41" y="55"/>
                  </a:cubicBezTo>
                  <a:cubicBezTo>
                    <a:pt x="35" y="57"/>
                    <a:pt x="29" y="59"/>
                    <a:pt x="24" y="61"/>
                  </a:cubicBezTo>
                  <a:cubicBezTo>
                    <a:pt x="20" y="63"/>
                    <a:pt x="17" y="64"/>
                    <a:pt x="13" y="66"/>
                  </a:cubicBezTo>
                  <a:cubicBezTo>
                    <a:pt x="10" y="68"/>
                    <a:pt x="0" y="73"/>
                    <a:pt x="9" y="67"/>
                  </a:cubicBezTo>
                  <a:cubicBezTo>
                    <a:pt x="20" y="59"/>
                    <a:pt x="32" y="57"/>
                    <a:pt x="42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4" y="48"/>
                    <a:pt x="43" y="47"/>
                    <a:pt x="43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36" y="49"/>
                    <a:pt x="30" y="52"/>
                    <a:pt x="25" y="54"/>
                  </a:cubicBezTo>
                  <a:cubicBezTo>
                    <a:pt x="21" y="56"/>
                    <a:pt x="17" y="57"/>
                    <a:pt x="13" y="59"/>
                  </a:cubicBezTo>
                  <a:cubicBezTo>
                    <a:pt x="11" y="60"/>
                    <a:pt x="2" y="65"/>
                    <a:pt x="11" y="59"/>
                  </a:cubicBezTo>
                  <a:cubicBezTo>
                    <a:pt x="20" y="53"/>
                    <a:pt x="30" y="51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39" y="43"/>
                    <a:pt x="39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28" y="44"/>
                    <a:pt x="20" y="49"/>
                    <a:pt x="11" y="53"/>
                  </a:cubicBezTo>
                  <a:cubicBezTo>
                    <a:pt x="4" y="55"/>
                    <a:pt x="12" y="51"/>
                    <a:pt x="13" y="50"/>
                  </a:cubicBezTo>
                  <a:cubicBezTo>
                    <a:pt x="15" y="49"/>
                    <a:pt x="17" y="48"/>
                    <a:pt x="20" y="47"/>
                  </a:cubicBezTo>
                  <a:cubicBezTo>
                    <a:pt x="24" y="44"/>
                    <a:pt x="28" y="42"/>
                    <a:pt x="32" y="40"/>
                  </a:cubicBezTo>
                  <a:cubicBezTo>
                    <a:pt x="32" y="39"/>
                    <a:pt x="33" y="39"/>
                    <a:pt x="33" y="39"/>
                  </a:cubicBezTo>
                  <a:cubicBezTo>
                    <a:pt x="34" y="38"/>
                    <a:pt x="34" y="37"/>
                    <a:pt x="33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28" y="39"/>
                    <a:pt x="25" y="39"/>
                    <a:pt x="22" y="41"/>
                  </a:cubicBezTo>
                  <a:cubicBezTo>
                    <a:pt x="21" y="41"/>
                    <a:pt x="19" y="42"/>
                    <a:pt x="17" y="43"/>
                  </a:cubicBezTo>
                  <a:cubicBezTo>
                    <a:pt x="20" y="42"/>
                    <a:pt x="7" y="49"/>
                    <a:pt x="11" y="45"/>
                  </a:cubicBezTo>
                  <a:cubicBezTo>
                    <a:pt x="17" y="41"/>
                    <a:pt x="24" y="39"/>
                    <a:pt x="29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4" y="33"/>
                    <a:pt x="18" y="36"/>
                    <a:pt x="13" y="37"/>
                  </a:cubicBezTo>
                  <a:cubicBezTo>
                    <a:pt x="12" y="38"/>
                    <a:pt x="11" y="38"/>
                    <a:pt x="11" y="38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9" y="35"/>
                    <a:pt x="25" y="29"/>
                    <a:pt x="30" y="26"/>
                  </a:cubicBezTo>
                  <a:cubicBezTo>
                    <a:pt x="30" y="25"/>
                    <a:pt x="30" y="24"/>
                    <a:pt x="29" y="25"/>
                  </a:cubicBezTo>
                  <a:cubicBezTo>
                    <a:pt x="27" y="25"/>
                    <a:pt x="25" y="26"/>
                    <a:pt x="22" y="28"/>
                  </a:cubicBezTo>
                  <a:cubicBezTo>
                    <a:pt x="20" y="29"/>
                    <a:pt x="18" y="30"/>
                    <a:pt x="16" y="31"/>
                  </a:cubicBezTo>
                  <a:cubicBezTo>
                    <a:pt x="16" y="30"/>
                    <a:pt x="16" y="29"/>
                    <a:pt x="17" y="29"/>
                  </a:cubicBezTo>
                  <a:cubicBezTo>
                    <a:pt x="18" y="27"/>
                    <a:pt x="20" y="26"/>
                    <a:pt x="21" y="25"/>
                  </a:cubicBezTo>
                  <a:cubicBezTo>
                    <a:pt x="25" y="23"/>
                    <a:pt x="30" y="21"/>
                    <a:pt x="33" y="19"/>
                  </a:cubicBezTo>
                  <a:cubicBezTo>
                    <a:pt x="34" y="18"/>
                    <a:pt x="35" y="18"/>
                    <a:pt x="36" y="17"/>
                  </a:cubicBezTo>
                  <a:cubicBezTo>
                    <a:pt x="37" y="17"/>
                    <a:pt x="36" y="16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2" y="17"/>
                    <a:pt x="31" y="18"/>
                    <a:pt x="29" y="19"/>
                  </a:cubicBezTo>
                  <a:cubicBezTo>
                    <a:pt x="25" y="20"/>
                    <a:pt x="17" y="23"/>
                    <a:pt x="24" y="19"/>
                  </a:cubicBezTo>
                  <a:cubicBezTo>
                    <a:pt x="29" y="17"/>
                    <a:pt x="33" y="15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8"/>
                    <a:pt x="36" y="9"/>
                  </a:cubicBezTo>
                  <a:cubicBezTo>
                    <a:pt x="34" y="9"/>
                    <a:pt x="33" y="9"/>
                    <a:pt x="31" y="10"/>
                  </a:cubicBezTo>
                  <a:cubicBezTo>
                    <a:pt x="29" y="11"/>
                    <a:pt x="26" y="12"/>
                    <a:pt x="24" y="13"/>
                  </a:cubicBezTo>
                  <a:cubicBezTo>
                    <a:pt x="24" y="13"/>
                    <a:pt x="24" y="14"/>
                    <a:pt x="23" y="14"/>
                  </a:cubicBezTo>
                  <a:cubicBezTo>
                    <a:pt x="20" y="15"/>
                    <a:pt x="20" y="15"/>
                    <a:pt x="23" y="13"/>
                  </a:cubicBezTo>
                  <a:cubicBezTo>
                    <a:pt x="23" y="12"/>
                    <a:pt x="24" y="12"/>
                    <a:pt x="25" y="12"/>
                  </a:cubicBezTo>
                  <a:cubicBezTo>
                    <a:pt x="29" y="9"/>
                    <a:pt x="33" y="7"/>
                    <a:pt x="36" y="5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8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34" y="3"/>
                    <a:pt x="33" y="4"/>
                    <a:pt x="31" y="5"/>
                  </a:cubicBezTo>
                  <a:cubicBezTo>
                    <a:pt x="32" y="4"/>
                    <a:pt x="34" y="3"/>
                    <a:pt x="36" y="2"/>
                  </a:cubicBezTo>
                  <a:cubicBezTo>
                    <a:pt x="36" y="1"/>
                    <a:pt x="36" y="0"/>
                    <a:pt x="35" y="0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30" y="2"/>
                    <a:pt x="29" y="2"/>
                    <a:pt x="28" y="2"/>
                  </a:cubicBezTo>
                  <a:cubicBezTo>
                    <a:pt x="27" y="2"/>
                    <a:pt x="28" y="4"/>
                    <a:pt x="29" y="3"/>
                  </a:cubicBezTo>
                  <a:cubicBezTo>
                    <a:pt x="29" y="3"/>
                    <a:pt x="30" y="3"/>
                    <a:pt x="30" y="3"/>
                  </a:cubicBezTo>
                  <a:cubicBezTo>
                    <a:pt x="33" y="2"/>
                    <a:pt x="34" y="2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7" y="5"/>
                    <a:pt x="24" y="6"/>
                    <a:pt x="21" y="8"/>
                  </a:cubicBezTo>
                  <a:cubicBezTo>
                    <a:pt x="20" y="8"/>
                    <a:pt x="21" y="9"/>
                    <a:pt x="22" y="9"/>
                  </a:cubicBezTo>
                  <a:cubicBezTo>
                    <a:pt x="24" y="8"/>
                    <a:pt x="26" y="8"/>
                    <a:pt x="28" y="7"/>
                  </a:cubicBezTo>
                  <a:cubicBezTo>
                    <a:pt x="30" y="6"/>
                    <a:pt x="32" y="5"/>
                    <a:pt x="34" y="5"/>
                  </a:cubicBezTo>
                  <a:cubicBezTo>
                    <a:pt x="32" y="5"/>
                    <a:pt x="30" y="7"/>
                    <a:pt x="29" y="8"/>
                  </a:cubicBezTo>
                  <a:cubicBezTo>
                    <a:pt x="28" y="9"/>
                    <a:pt x="27" y="9"/>
                    <a:pt x="26" y="9"/>
                  </a:cubicBezTo>
                  <a:cubicBezTo>
                    <a:pt x="23" y="11"/>
                    <a:pt x="21" y="13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20" y="16"/>
                    <a:pt x="22" y="16"/>
                    <a:pt x="23" y="15"/>
                  </a:cubicBezTo>
                  <a:cubicBezTo>
                    <a:pt x="24" y="15"/>
                    <a:pt x="25" y="14"/>
                    <a:pt x="26" y="14"/>
                  </a:cubicBezTo>
                  <a:cubicBezTo>
                    <a:pt x="29" y="12"/>
                    <a:pt x="39" y="8"/>
                    <a:pt x="31" y="14"/>
                  </a:cubicBezTo>
                  <a:cubicBezTo>
                    <a:pt x="28" y="16"/>
                    <a:pt x="24" y="18"/>
                    <a:pt x="20" y="20"/>
                  </a:cubicBezTo>
                  <a:cubicBezTo>
                    <a:pt x="19" y="21"/>
                    <a:pt x="18" y="22"/>
                    <a:pt x="17" y="23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8" y="24"/>
                    <a:pt x="18" y="24"/>
                    <a:pt x="19" y="23"/>
                  </a:cubicBezTo>
                  <a:cubicBezTo>
                    <a:pt x="21" y="23"/>
                    <a:pt x="22" y="23"/>
                    <a:pt x="24" y="22"/>
                  </a:cubicBezTo>
                  <a:cubicBezTo>
                    <a:pt x="27" y="21"/>
                    <a:pt x="31" y="19"/>
                    <a:pt x="34" y="18"/>
                  </a:cubicBezTo>
                  <a:cubicBezTo>
                    <a:pt x="32" y="19"/>
                    <a:pt x="30" y="20"/>
                    <a:pt x="29" y="20"/>
                  </a:cubicBezTo>
                  <a:cubicBezTo>
                    <a:pt x="24" y="22"/>
                    <a:pt x="20" y="24"/>
                    <a:pt x="17" y="27"/>
                  </a:cubicBezTo>
                  <a:cubicBezTo>
                    <a:pt x="16" y="28"/>
                    <a:pt x="14" y="30"/>
                    <a:pt x="13" y="31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7" y="32"/>
                    <a:pt x="19" y="31"/>
                    <a:pt x="21" y="30"/>
                  </a:cubicBezTo>
                  <a:cubicBezTo>
                    <a:pt x="22" y="29"/>
                    <a:pt x="30" y="24"/>
                    <a:pt x="24" y="29"/>
                  </a:cubicBezTo>
                  <a:cubicBezTo>
                    <a:pt x="21" y="31"/>
                    <a:pt x="17" y="32"/>
                    <a:pt x="14" y="34"/>
                  </a:cubicBezTo>
                  <a:cubicBezTo>
                    <a:pt x="12" y="36"/>
                    <a:pt x="10" y="37"/>
                    <a:pt x="8" y="39"/>
                  </a:cubicBezTo>
                  <a:cubicBezTo>
                    <a:pt x="7" y="39"/>
                    <a:pt x="8" y="40"/>
                    <a:pt x="8" y="40"/>
                  </a:cubicBezTo>
                  <a:cubicBezTo>
                    <a:pt x="10" y="40"/>
                    <a:pt x="11" y="39"/>
                    <a:pt x="12" y="39"/>
                  </a:cubicBezTo>
                  <a:cubicBezTo>
                    <a:pt x="15" y="38"/>
                    <a:pt x="17" y="37"/>
                    <a:pt x="19" y="37"/>
                  </a:cubicBezTo>
                  <a:cubicBezTo>
                    <a:pt x="21" y="36"/>
                    <a:pt x="32" y="31"/>
                    <a:pt x="25" y="36"/>
                  </a:cubicBezTo>
                  <a:cubicBezTo>
                    <a:pt x="20" y="39"/>
                    <a:pt x="15" y="41"/>
                    <a:pt x="10" y="44"/>
                  </a:cubicBezTo>
                  <a:cubicBezTo>
                    <a:pt x="9" y="45"/>
                    <a:pt x="8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9" y="48"/>
                    <a:pt x="9" y="47"/>
                  </a:cubicBezTo>
                  <a:cubicBezTo>
                    <a:pt x="12" y="46"/>
                    <a:pt x="15" y="45"/>
                    <a:pt x="18" y="44"/>
                  </a:cubicBezTo>
                  <a:cubicBezTo>
                    <a:pt x="21" y="42"/>
                    <a:pt x="25" y="41"/>
                    <a:pt x="28" y="40"/>
                  </a:cubicBezTo>
                  <a:cubicBezTo>
                    <a:pt x="32" y="38"/>
                    <a:pt x="31" y="39"/>
                    <a:pt x="28" y="40"/>
                  </a:cubicBezTo>
                  <a:cubicBezTo>
                    <a:pt x="22" y="45"/>
                    <a:pt x="14" y="48"/>
                    <a:pt x="8" y="52"/>
                  </a:cubicBezTo>
                  <a:cubicBezTo>
                    <a:pt x="7" y="53"/>
                    <a:pt x="6" y="54"/>
                    <a:pt x="5" y="54"/>
                  </a:cubicBezTo>
                  <a:cubicBezTo>
                    <a:pt x="5" y="55"/>
                    <a:pt x="5" y="56"/>
                    <a:pt x="6" y="55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11" y="54"/>
                    <a:pt x="15" y="52"/>
                    <a:pt x="19" y="50"/>
                  </a:cubicBezTo>
                  <a:cubicBezTo>
                    <a:pt x="22" y="49"/>
                    <a:pt x="25" y="47"/>
                    <a:pt x="29" y="46"/>
                  </a:cubicBezTo>
                  <a:cubicBezTo>
                    <a:pt x="30" y="45"/>
                    <a:pt x="38" y="44"/>
                    <a:pt x="32" y="47"/>
                  </a:cubicBezTo>
                  <a:cubicBezTo>
                    <a:pt x="24" y="52"/>
                    <a:pt x="14" y="55"/>
                    <a:pt x="6" y="61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3"/>
                    <a:pt x="4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11" y="61"/>
                    <a:pt x="17" y="59"/>
                    <a:pt x="22" y="57"/>
                  </a:cubicBezTo>
                  <a:cubicBezTo>
                    <a:pt x="27" y="54"/>
                    <a:pt x="32" y="52"/>
                    <a:pt x="37" y="51"/>
                  </a:cubicBezTo>
                  <a:cubicBezTo>
                    <a:pt x="44" y="48"/>
                    <a:pt x="35" y="52"/>
                    <a:pt x="34" y="53"/>
                  </a:cubicBezTo>
                  <a:cubicBezTo>
                    <a:pt x="24" y="59"/>
                    <a:pt x="13" y="62"/>
                    <a:pt x="4" y="69"/>
                  </a:cubicBezTo>
                  <a:cubicBezTo>
                    <a:pt x="4" y="69"/>
                    <a:pt x="3" y="70"/>
                    <a:pt x="2" y="71"/>
                  </a:cubicBezTo>
                  <a:cubicBezTo>
                    <a:pt x="2" y="71"/>
                    <a:pt x="2" y="72"/>
                    <a:pt x="3" y="72"/>
                  </a:cubicBezTo>
                  <a:cubicBezTo>
                    <a:pt x="3" y="72"/>
                    <a:pt x="4" y="71"/>
                    <a:pt x="4" y="71"/>
                  </a:cubicBezTo>
                  <a:cubicBezTo>
                    <a:pt x="9" y="70"/>
                    <a:pt x="14" y="67"/>
                    <a:pt x="19" y="65"/>
                  </a:cubicBezTo>
                  <a:cubicBezTo>
                    <a:pt x="23" y="62"/>
                    <a:pt x="28" y="61"/>
                    <a:pt x="33" y="60"/>
                  </a:cubicBezTo>
                  <a:cubicBezTo>
                    <a:pt x="34" y="59"/>
                    <a:pt x="36" y="58"/>
                    <a:pt x="38" y="58"/>
                  </a:cubicBezTo>
                  <a:cubicBezTo>
                    <a:pt x="37" y="58"/>
                    <a:pt x="36" y="59"/>
                    <a:pt x="34" y="60"/>
                  </a:cubicBezTo>
                  <a:cubicBezTo>
                    <a:pt x="29" y="63"/>
                    <a:pt x="23" y="66"/>
                    <a:pt x="18" y="69"/>
                  </a:cubicBezTo>
                  <a:cubicBezTo>
                    <a:pt x="13" y="72"/>
                    <a:pt x="8" y="74"/>
                    <a:pt x="3" y="77"/>
                  </a:cubicBezTo>
                  <a:cubicBezTo>
                    <a:pt x="3" y="78"/>
                    <a:pt x="3" y="78"/>
                    <a:pt x="2" y="78"/>
                  </a:cubicBezTo>
                  <a:cubicBezTo>
                    <a:pt x="2" y="78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10" y="76"/>
                    <a:pt x="17" y="74"/>
                    <a:pt x="24" y="71"/>
                  </a:cubicBezTo>
                  <a:cubicBezTo>
                    <a:pt x="28" y="69"/>
                    <a:pt x="31" y="68"/>
                    <a:pt x="35" y="66"/>
                  </a:cubicBezTo>
                  <a:cubicBezTo>
                    <a:pt x="36" y="65"/>
                    <a:pt x="47" y="60"/>
                    <a:pt x="39" y="64"/>
                  </a:cubicBezTo>
                  <a:cubicBezTo>
                    <a:pt x="27" y="71"/>
                    <a:pt x="13" y="77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7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1" y="85"/>
                    <a:pt x="19" y="81"/>
                    <a:pt x="27" y="77"/>
                  </a:cubicBezTo>
                  <a:cubicBezTo>
                    <a:pt x="30" y="76"/>
                    <a:pt x="32" y="75"/>
                    <a:pt x="35" y="74"/>
                  </a:cubicBezTo>
                  <a:cubicBezTo>
                    <a:pt x="37" y="73"/>
                    <a:pt x="40" y="72"/>
                    <a:pt x="42" y="71"/>
                  </a:cubicBezTo>
                  <a:cubicBezTo>
                    <a:pt x="43" y="71"/>
                    <a:pt x="43" y="71"/>
                    <a:pt x="44" y="70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36" y="75"/>
                    <a:pt x="28" y="78"/>
                    <a:pt x="21" y="82"/>
                  </a:cubicBezTo>
                  <a:cubicBezTo>
                    <a:pt x="14" y="86"/>
                    <a:pt x="8" y="90"/>
                    <a:pt x="2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1" y="96"/>
                    <a:pt x="2" y="96"/>
                    <a:pt x="2" y="96"/>
                  </a:cubicBezTo>
                  <a:cubicBezTo>
                    <a:pt x="2" y="96"/>
                    <a:pt x="2" y="97"/>
                    <a:pt x="3" y="96"/>
                  </a:cubicBezTo>
                  <a:cubicBezTo>
                    <a:pt x="16" y="93"/>
                    <a:pt x="28" y="87"/>
                    <a:pt x="39" y="80"/>
                  </a:cubicBezTo>
                  <a:cubicBezTo>
                    <a:pt x="32" y="84"/>
                    <a:pt x="25" y="89"/>
                    <a:pt x="17" y="92"/>
                  </a:cubicBezTo>
                  <a:cubicBezTo>
                    <a:pt x="12" y="95"/>
                    <a:pt x="6" y="98"/>
                    <a:pt x="2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3"/>
                    <a:pt x="2" y="103"/>
                    <a:pt x="2" y="103"/>
                  </a:cubicBezTo>
                  <a:cubicBezTo>
                    <a:pt x="2" y="103"/>
                    <a:pt x="2" y="103"/>
                    <a:pt x="3" y="103"/>
                  </a:cubicBezTo>
                  <a:cubicBezTo>
                    <a:pt x="7" y="103"/>
                    <a:pt x="12" y="101"/>
                    <a:pt x="16" y="99"/>
                  </a:cubicBezTo>
                  <a:cubicBezTo>
                    <a:pt x="22" y="96"/>
                    <a:pt x="29" y="93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5" y="90"/>
                    <a:pt x="35" y="90"/>
                  </a:cubicBezTo>
                  <a:cubicBezTo>
                    <a:pt x="24" y="96"/>
                    <a:pt x="13" y="103"/>
                    <a:pt x="3" y="110"/>
                  </a:cubicBezTo>
                  <a:cubicBezTo>
                    <a:pt x="2" y="110"/>
                    <a:pt x="2" y="111"/>
                    <a:pt x="1" y="111"/>
                  </a:cubicBezTo>
                  <a:cubicBezTo>
                    <a:pt x="1" y="111"/>
                    <a:pt x="1" y="112"/>
                    <a:pt x="2" y="112"/>
                  </a:cubicBezTo>
                  <a:cubicBezTo>
                    <a:pt x="2" y="112"/>
                    <a:pt x="2" y="112"/>
                    <a:pt x="3" y="112"/>
                  </a:cubicBezTo>
                  <a:cubicBezTo>
                    <a:pt x="10" y="110"/>
                    <a:pt x="16" y="106"/>
                    <a:pt x="23" y="103"/>
                  </a:cubicBezTo>
                  <a:cubicBezTo>
                    <a:pt x="25" y="102"/>
                    <a:pt x="28" y="100"/>
                    <a:pt x="31" y="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3" name="Freeform 4467"/>
            <p:cNvSpPr>
              <a:spLocks noEditPoints="1"/>
            </p:cNvSpPr>
            <p:nvPr/>
          </p:nvSpPr>
          <p:spPr bwMode="auto">
            <a:xfrm>
              <a:off x="8525851" y="1765470"/>
              <a:ext cx="83826" cy="3991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7 h 23"/>
                <a:gd name="T4" fmla="*/ 38 w 48"/>
                <a:gd name="T5" fmla="*/ 9 h 23"/>
                <a:gd name="T6" fmla="*/ 37 w 48"/>
                <a:gd name="T7" fmla="*/ 8 h 23"/>
                <a:gd name="T8" fmla="*/ 33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20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6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20 w 48"/>
                <a:gd name="T69" fmla="*/ 23 h 23"/>
                <a:gd name="T70" fmla="*/ 46 w 48"/>
                <a:gd name="T71" fmla="*/ 8 h 23"/>
                <a:gd name="T72" fmla="*/ 35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7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8" y="9"/>
                  </a:cubicBezTo>
                  <a:cubicBezTo>
                    <a:pt x="38" y="9"/>
                    <a:pt x="38" y="8"/>
                    <a:pt x="38" y="8"/>
                  </a:cubicBezTo>
                  <a:cubicBezTo>
                    <a:pt x="38" y="8"/>
                    <a:pt x="37" y="7"/>
                    <a:pt x="37" y="8"/>
                  </a:cubicBezTo>
                  <a:cubicBezTo>
                    <a:pt x="36" y="8"/>
                    <a:pt x="34" y="9"/>
                    <a:pt x="33" y="10"/>
                  </a:cubicBezTo>
                  <a:cubicBezTo>
                    <a:pt x="33" y="10"/>
                    <a:pt x="33" y="9"/>
                    <a:pt x="33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3"/>
                    <a:pt x="36" y="3"/>
                  </a:cubicBezTo>
                  <a:cubicBezTo>
                    <a:pt x="27" y="7"/>
                    <a:pt x="31" y="4"/>
                    <a:pt x="34" y="1"/>
                  </a:cubicBezTo>
                  <a:cubicBezTo>
                    <a:pt x="34" y="1"/>
                    <a:pt x="34" y="1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1"/>
                    <a:pt x="26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1" y="1"/>
                    <a:pt x="30" y="2"/>
                    <a:pt x="29" y="4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9" y="7"/>
                    <a:pt x="29" y="7"/>
                  </a:cubicBezTo>
                  <a:cubicBezTo>
                    <a:pt x="31" y="6"/>
                    <a:pt x="36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8" y="13"/>
                    <a:pt x="17" y="14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1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2" y="13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4" y="14"/>
                    <a:pt x="4" y="14"/>
                    <a:pt x="2" y="16"/>
                  </a:cubicBezTo>
                  <a:cubicBezTo>
                    <a:pt x="2" y="16"/>
                    <a:pt x="2" y="17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3" y="18"/>
                    <a:pt x="3" y="17"/>
                    <a:pt x="4" y="17"/>
                  </a:cubicBezTo>
                  <a:cubicBezTo>
                    <a:pt x="7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7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2" y="18"/>
                    <a:pt x="14" y="16"/>
                    <a:pt x="17" y="15"/>
                  </a:cubicBezTo>
                  <a:cubicBezTo>
                    <a:pt x="17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1" y="14"/>
                    <a:pt x="29" y="16"/>
                    <a:pt x="28" y="16"/>
                  </a:cubicBezTo>
                  <a:cubicBezTo>
                    <a:pt x="26" y="18"/>
                    <a:pt x="24" y="19"/>
                    <a:pt x="21" y="20"/>
                  </a:cubicBezTo>
                  <a:cubicBezTo>
                    <a:pt x="21" y="21"/>
                    <a:pt x="20" y="21"/>
                    <a:pt x="19" y="22"/>
                  </a:cubicBezTo>
                  <a:cubicBezTo>
                    <a:pt x="18" y="22"/>
                    <a:pt x="19" y="23"/>
                    <a:pt x="20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7" y="14"/>
                    <a:pt x="35" y="15"/>
                  </a:cubicBezTo>
                  <a:cubicBezTo>
                    <a:pt x="33" y="16"/>
                    <a:pt x="31" y="16"/>
                    <a:pt x="29" y="17"/>
                  </a:cubicBezTo>
                  <a:cubicBezTo>
                    <a:pt x="29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4" name="Freeform 4468"/>
            <p:cNvSpPr/>
            <p:nvPr/>
          </p:nvSpPr>
          <p:spPr bwMode="auto">
            <a:xfrm>
              <a:off x="8595706" y="1770459"/>
              <a:ext cx="68857" cy="28940"/>
            </a:xfrm>
            <a:custGeom>
              <a:avLst/>
              <a:gdLst>
                <a:gd name="T0" fmla="*/ 39 w 40"/>
                <a:gd name="T1" fmla="*/ 0 h 17"/>
                <a:gd name="T2" fmla="*/ 19 w 40"/>
                <a:gd name="T3" fmla="*/ 12 h 17"/>
                <a:gd name="T4" fmla="*/ 13 w 40"/>
                <a:gd name="T5" fmla="*/ 14 h 17"/>
                <a:gd name="T6" fmla="*/ 12 w 40"/>
                <a:gd name="T7" fmla="*/ 15 h 17"/>
                <a:gd name="T8" fmla="*/ 12 w 40"/>
                <a:gd name="T9" fmla="*/ 15 h 17"/>
                <a:gd name="T10" fmla="*/ 13 w 40"/>
                <a:gd name="T11" fmla="*/ 14 h 17"/>
                <a:gd name="T12" fmla="*/ 20 w 40"/>
                <a:gd name="T13" fmla="*/ 8 h 17"/>
                <a:gd name="T14" fmla="*/ 21 w 40"/>
                <a:gd name="T15" fmla="*/ 6 h 17"/>
                <a:gd name="T16" fmla="*/ 21 w 40"/>
                <a:gd name="T17" fmla="*/ 5 h 17"/>
                <a:gd name="T18" fmla="*/ 15 w 40"/>
                <a:gd name="T19" fmla="*/ 8 h 17"/>
                <a:gd name="T20" fmla="*/ 12 w 40"/>
                <a:gd name="T21" fmla="*/ 9 h 17"/>
                <a:gd name="T22" fmla="*/ 7 w 40"/>
                <a:gd name="T23" fmla="*/ 12 h 17"/>
                <a:gd name="T24" fmla="*/ 6 w 40"/>
                <a:gd name="T25" fmla="*/ 12 h 17"/>
                <a:gd name="T26" fmla="*/ 7 w 40"/>
                <a:gd name="T27" fmla="*/ 11 h 17"/>
                <a:gd name="T28" fmla="*/ 11 w 40"/>
                <a:gd name="T29" fmla="*/ 7 h 17"/>
                <a:gd name="T30" fmla="*/ 11 w 40"/>
                <a:gd name="T31" fmla="*/ 7 h 17"/>
                <a:gd name="T32" fmla="*/ 10 w 40"/>
                <a:gd name="T33" fmla="*/ 6 h 17"/>
                <a:gd name="T34" fmla="*/ 9 w 40"/>
                <a:gd name="T35" fmla="*/ 6 h 17"/>
                <a:gd name="T36" fmla="*/ 1 w 40"/>
                <a:gd name="T37" fmla="*/ 10 h 17"/>
                <a:gd name="T38" fmla="*/ 1 w 40"/>
                <a:gd name="T39" fmla="*/ 11 h 17"/>
                <a:gd name="T40" fmla="*/ 2 w 40"/>
                <a:gd name="T41" fmla="*/ 11 h 17"/>
                <a:gd name="T42" fmla="*/ 3 w 40"/>
                <a:gd name="T43" fmla="*/ 11 h 17"/>
                <a:gd name="T44" fmla="*/ 9 w 40"/>
                <a:gd name="T45" fmla="*/ 7 h 17"/>
                <a:gd name="T46" fmla="*/ 5 w 40"/>
                <a:gd name="T47" fmla="*/ 11 h 17"/>
                <a:gd name="T48" fmla="*/ 4 w 40"/>
                <a:gd name="T49" fmla="*/ 13 h 17"/>
                <a:gd name="T50" fmla="*/ 4 w 40"/>
                <a:gd name="T51" fmla="*/ 14 h 17"/>
                <a:gd name="T52" fmla="*/ 8 w 40"/>
                <a:gd name="T53" fmla="*/ 12 h 17"/>
                <a:gd name="T54" fmla="*/ 15 w 40"/>
                <a:gd name="T55" fmla="*/ 9 h 17"/>
                <a:gd name="T56" fmla="*/ 17 w 40"/>
                <a:gd name="T57" fmla="*/ 8 h 17"/>
                <a:gd name="T58" fmla="*/ 18 w 40"/>
                <a:gd name="T59" fmla="*/ 8 h 17"/>
                <a:gd name="T60" fmla="*/ 18 w 40"/>
                <a:gd name="T61" fmla="*/ 9 h 17"/>
                <a:gd name="T62" fmla="*/ 11 w 40"/>
                <a:gd name="T63" fmla="*/ 14 h 17"/>
                <a:gd name="T64" fmla="*/ 9 w 40"/>
                <a:gd name="T65" fmla="*/ 16 h 17"/>
                <a:gd name="T66" fmla="*/ 9 w 40"/>
                <a:gd name="T67" fmla="*/ 17 h 17"/>
                <a:gd name="T68" fmla="*/ 13 w 40"/>
                <a:gd name="T69" fmla="*/ 16 h 17"/>
                <a:gd name="T70" fmla="*/ 40 w 40"/>
                <a:gd name="T71" fmla="*/ 1 h 17"/>
                <a:gd name="T72" fmla="*/ 39 w 40"/>
                <a:gd name="T7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7">
                  <a:moveTo>
                    <a:pt x="39" y="0"/>
                  </a:moveTo>
                  <a:cubicBezTo>
                    <a:pt x="32" y="3"/>
                    <a:pt x="26" y="8"/>
                    <a:pt x="19" y="12"/>
                  </a:cubicBezTo>
                  <a:cubicBezTo>
                    <a:pt x="17" y="13"/>
                    <a:pt x="15" y="14"/>
                    <a:pt x="13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6" y="12"/>
                    <a:pt x="18" y="10"/>
                    <a:pt x="20" y="8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2" y="6"/>
                    <a:pt x="21" y="5"/>
                    <a:pt x="21" y="5"/>
                  </a:cubicBezTo>
                  <a:cubicBezTo>
                    <a:pt x="19" y="6"/>
                    <a:pt x="17" y="7"/>
                    <a:pt x="15" y="8"/>
                  </a:cubicBez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8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9"/>
                    <a:pt x="10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6"/>
                    <a:pt x="9" y="6"/>
                  </a:cubicBezTo>
                  <a:cubicBezTo>
                    <a:pt x="6" y="7"/>
                    <a:pt x="4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0" y="11"/>
                    <a:pt x="1" y="12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5" y="10"/>
                    <a:pt x="7" y="9"/>
                    <a:pt x="9" y="7"/>
                  </a:cubicBezTo>
                  <a:cubicBezTo>
                    <a:pt x="8" y="9"/>
                    <a:pt x="6" y="10"/>
                    <a:pt x="5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6" y="13"/>
                    <a:pt x="7" y="13"/>
                    <a:pt x="8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5" y="9"/>
                    <a:pt x="16" y="8"/>
                    <a:pt x="17" y="8"/>
                  </a:cubicBezTo>
                  <a:cubicBezTo>
                    <a:pt x="18" y="7"/>
                    <a:pt x="20" y="6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6" y="11"/>
                    <a:pt x="13" y="13"/>
                    <a:pt x="11" y="14"/>
                  </a:cubicBezTo>
                  <a:cubicBezTo>
                    <a:pt x="10" y="15"/>
                    <a:pt x="10" y="15"/>
                    <a:pt x="9" y="16"/>
                  </a:cubicBezTo>
                  <a:cubicBezTo>
                    <a:pt x="8" y="16"/>
                    <a:pt x="9" y="17"/>
                    <a:pt x="9" y="17"/>
                  </a:cubicBezTo>
                  <a:cubicBezTo>
                    <a:pt x="11" y="17"/>
                    <a:pt x="12" y="16"/>
                    <a:pt x="13" y="16"/>
                  </a:cubicBezTo>
                  <a:cubicBezTo>
                    <a:pt x="22" y="13"/>
                    <a:pt x="30" y="5"/>
                    <a:pt x="40" y="1"/>
                  </a:cubicBezTo>
                  <a:cubicBezTo>
                    <a:pt x="40" y="1"/>
                    <a:pt x="40" y="0"/>
                    <a:pt x="3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5" name="Freeform 4469"/>
            <p:cNvSpPr/>
            <p:nvPr/>
          </p:nvSpPr>
          <p:spPr bwMode="auto">
            <a:xfrm>
              <a:off x="8621652" y="1754492"/>
              <a:ext cx="34927" cy="20956"/>
            </a:xfrm>
            <a:custGeom>
              <a:avLst/>
              <a:gdLst>
                <a:gd name="T0" fmla="*/ 19 w 20"/>
                <a:gd name="T1" fmla="*/ 7 h 12"/>
                <a:gd name="T2" fmla="*/ 12 w 20"/>
                <a:gd name="T3" fmla="*/ 8 h 12"/>
                <a:gd name="T4" fmla="*/ 17 w 20"/>
                <a:gd name="T5" fmla="*/ 5 h 12"/>
                <a:gd name="T6" fmla="*/ 16 w 20"/>
                <a:gd name="T7" fmla="*/ 4 h 12"/>
                <a:gd name="T8" fmla="*/ 9 w 20"/>
                <a:gd name="T9" fmla="*/ 5 h 12"/>
                <a:gd name="T10" fmla="*/ 8 w 20"/>
                <a:gd name="T11" fmla="*/ 5 h 12"/>
                <a:gd name="T12" fmla="*/ 8 w 20"/>
                <a:gd name="T13" fmla="*/ 5 h 12"/>
                <a:gd name="T14" fmla="*/ 10 w 20"/>
                <a:gd name="T15" fmla="*/ 3 h 12"/>
                <a:gd name="T16" fmla="*/ 9 w 20"/>
                <a:gd name="T17" fmla="*/ 2 h 12"/>
                <a:gd name="T18" fmla="*/ 4 w 20"/>
                <a:gd name="T19" fmla="*/ 3 h 12"/>
                <a:gd name="T20" fmla="*/ 8 w 20"/>
                <a:gd name="T21" fmla="*/ 1 h 12"/>
                <a:gd name="T22" fmla="*/ 8 w 20"/>
                <a:gd name="T23" fmla="*/ 0 h 12"/>
                <a:gd name="T24" fmla="*/ 8 w 20"/>
                <a:gd name="T25" fmla="*/ 0 h 12"/>
                <a:gd name="T26" fmla="*/ 6 w 20"/>
                <a:gd name="T27" fmla="*/ 1 h 12"/>
                <a:gd name="T28" fmla="*/ 1 w 20"/>
                <a:gd name="T29" fmla="*/ 4 h 12"/>
                <a:gd name="T30" fmla="*/ 0 w 20"/>
                <a:gd name="T31" fmla="*/ 4 h 12"/>
                <a:gd name="T32" fmla="*/ 1 w 20"/>
                <a:gd name="T33" fmla="*/ 5 h 12"/>
                <a:gd name="T34" fmla="*/ 6 w 20"/>
                <a:gd name="T35" fmla="*/ 4 h 12"/>
                <a:gd name="T36" fmla="*/ 7 w 20"/>
                <a:gd name="T37" fmla="*/ 4 h 12"/>
                <a:gd name="T38" fmla="*/ 7 w 20"/>
                <a:gd name="T39" fmla="*/ 4 h 12"/>
                <a:gd name="T40" fmla="*/ 6 w 20"/>
                <a:gd name="T41" fmla="*/ 6 h 12"/>
                <a:gd name="T42" fmla="*/ 6 w 20"/>
                <a:gd name="T43" fmla="*/ 7 h 12"/>
                <a:gd name="T44" fmla="*/ 10 w 20"/>
                <a:gd name="T45" fmla="*/ 6 h 12"/>
                <a:gd name="T46" fmla="*/ 14 w 20"/>
                <a:gd name="T47" fmla="*/ 6 h 12"/>
                <a:gd name="T48" fmla="*/ 11 w 20"/>
                <a:gd name="T49" fmla="*/ 8 h 12"/>
                <a:gd name="T50" fmla="*/ 9 w 20"/>
                <a:gd name="T51" fmla="*/ 9 h 12"/>
                <a:gd name="T52" fmla="*/ 10 w 20"/>
                <a:gd name="T53" fmla="*/ 10 h 12"/>
                <a:gd name="T54" fmla="*/ 10 w 20"/>
                <a:gd name="T55" fmla="*/ 10 h 12"/>
                <a:gd name="T56" fmla="*/ 11 w 20"/>
                <a:gd name="T57" fmla="*/ 11 h 12"/>
                <a:gd name="T58" fmla="*/ 12 w 20"/>
                <a:gd name="T59" fmla="*/ 11 h 12"/>
                <a:gd name="T60" fmla="*/ 19 w 20"/>
                <a:gd name="T61" fmla="*/ 8 h 12"/>
                <a:gd name="T62" fmla="*/ 19 w 20"/>
                <a:gd name="T63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2">
                  <a:moveTo>
                    <a:pt x="19" y="7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4" y="4"/>
                    <a:pt x="11" y="5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4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1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6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6"/>
                  </a:cubicBezTo>
                  <a:cubicBezTo>
                    <a:pt x="13" y="6"/>
                    <a:pt x="12" y="7"/>
                    <a:pt x="11" y="8"/>
                  </a:cubicBezTo>
                  <a:cubicBezTo>
                    <a:pt x="11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2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6" name="Freeform 4470"/>
            <p:cNvSpPr/>
            <p:nvPr/>
          </p:nvSpPr>
          <p:spPr bwMode="auto">
            <a:xfrm>
              <a:off x="8619656" y="1772455"/>
              <a:ext cx="121747" cy="77838"/>
            </a:xfrm>
            <a:custGeom>
              <a:avLst/>
              <a:gdLst>
                <a:gd name="T0" fmla="*/ 29 w 70"/>
                <a:gd name="T1" fmla="*/ 2 h 45"/>
                <a:gd name="T2" fmla="*/ 25 w 70"/>
                <a:gd name="T3" fmla="*/ 2 h 45"/>
                <a:gd name="T4" fmla="*/ 16 w 70"/>
                <a:gd name="T5" fmla="*/ 8 h 45"/>
                <a:gd name="T6" fmla="*/ 1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20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8 w 70"/>
                <a:gd name="T27" fmla="*/ 31 h 45"/>
                <a:gd name="T28" fmla="*/ 30 w 70"/>
                <a:gd name="T29" fmla="*/ 19 h 45"/>
                <a:gd name="T30" fmla="*/ 32 w 70"/>
                <a:gd name="T31" fmla="*/ 21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4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9 w 70"/>
                <a:gd name="T69" fmla="*/ 44 h 45"/>
                <a:gd name="T70" fmla="*/ 70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1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4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8 w 70"/>
                <a:gd name="T103" fmla="*/ 6 h 45"/>
                <a:gd name="T104" fmla="*/ 22 w 70"/>
                <a:gd name="T105" fmla="*/ 14 h 45"/>
                <a:gd name="T106" fmla="*/ 34 w 70"/>
                <a:gd name="T107" fmla="*/ 4 h 45"/>
                <a:gd name="T108" fmla="*/ 33 w 70"/>
                <a:gd name="T109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9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7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4" y="16"/>
                    <a:pt x="19" y="13"/>
                  </a:cubicBezTo>
                  <a:cubicBezTo>
                    <a:pt x="14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5" y="19"/>
                    <a:pt x="20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2"/>
                    <a:pt x="38" y="6"/>
                    <a:pt x="34" y="10"/>
                  </a:cubicBezTo>
                  <a:cubicBezTo>
                    <a:pt x="31" y="13"/>
                    <a:pt x="25" y="16"/>
                    <a:pt x="21" y="19"/>
                  </a:cubicBezTo>
                  <a:cubicBezTo>
                    <a:pt x="16" y="22"/>
                    <a:pt x="11" y="26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2" y="21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8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1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4"/>
                    <a:pt x="35" y="25"/>
                  </a:cubicBezTo>
                  <a:cubicBezTo>
                    <a:pt x="33" y="27"/>
                    <a:pt x="31" y="28"/>
                    <a:pt x="29" y="30"/>
                  </a:cubicBezTo>
                  <a:cubicBezTo>
                    <a:pt x="27" y="31"/>
                    <a:pt x="26" y="32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6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30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7"/>
                    <a:pt x="33" y="38"/>
                    <a:pt x="34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60" y="25"/>
                    <a:pt x="54" y="30"/>
                    <a:pt x="51" y="32"/>
                  </a:cubicBezTo>
                  <a:cubicBezTo>
                    <a:pt x="48" y="34"/>
                    <a:pt x="45" y="36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3" y="40"/>
                    <a:pt x="43" y="39"/>
                  </a:cubicBezTo>
                  <a:cubicBezTo>
                    <a:pt x="49" y="38"/>
                    <a:pt x="58" y="36"/>
                    <a:pt x="61" y="32"/>
                  </a:cubicBezTo>
                  <a:cubicBezTo>
                    <a:pt x="57" y="36"/>
                    <a:pt x="52" y="39"/>
                    <a:pt x="47" y="43"/>
                  </a:cubicBezTo>
                  <a:cubicBezTo>
                    <a:pt x="46" y="43"/>
                    <a:pt x="46" y="44"/>
                    <a:pt x="45" y="44"/>
                  </a:cubicBezTo>
                  <a:cubicBezTo>
                    <a:pt x="45" y="45"/>
                    <a:pt x="45" y="45"/>
                    <a:pt x="46" y="45"/>
                  </a:cubicBezTo>
                  <a:cubicBezTo>
                    <a:pt x="47" y="45"/>
                    <a:pt x="48" y="45"/>
                    <a:pt x="49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70" y="35"/>
                    <a:pt x="70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2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8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1" y="25"/>
                    <a:pt x="61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5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1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2" y="14"/>
                  </a:cubicBezTo>
                  <a:cubicBezTo>
                    <a:pt x="26" y="11"/>
                    <a:pt x="30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4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7" name="Freeform 4471"/>
            <p:cNvSpPr/>
            <p:nvPr/>
          </p:nvSpPr>
          <p:spPr bwMode="auto">
            <a:xfrm>
              <a:off x="8699490" y="1838318"/>
              <a:ext cx="51892" cy="25946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5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8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2"/>
                    <a:pt x="5" y="13"/>
                  </a:cubicBezTo>
                  <a:cubicBezTo>
                    <a:pt x="12" y="9"/>
                    <a:pt x="20" y="6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7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8" name="Freeform 4472"/>
            <p:cNvSpPr/>
            <p:nvPr/>
          </p:nvSpPr>
          <p:spPr bwMode="auto">
            <a:xfrm>
              <a:off x="8659573" y="1852289"/>
              <a:ext cx="112765" cy="53888"/>
            </a:xfrm>
            <a:custGeom>
              <a:avLst/>
              <a:gdLst>
                <a:gd name="T0" fmla="*/ 20 w 65"/>
                <a:gd name="T1" fmla="*/ 12 h 31"/>
                <a:gd name="T2" fmla="*/ 15 w 65"/>
                <a:gd name="T3" fmla="*/ 13 h 31"/>
                <a:gd name="T4" fmla="*/ 17 w 65"/>
                <a:gd name="T5" fmla="*/ 10 h 31"/>
                <a:gd name="T6" fmla="*/ 13 w 65"/>
                <a:gd name="T7" fmla="*/ 10 h 31"/>
                <a:gd name="T8" fmla="*/ 13 w 65"/>
                <a:gd name="T9" fmla="*/ 8 h 31"/>
                <a:gd name="T10" fmla="*/ 10 w 65"/>
                <a:gd name="T11" fmla="*/ 8 h 31"/>
                <a:gd name="T12" fmla="*/ 8 w 65"/>
                <a:gd name="T13" fmla="*/ 6 h 31"/>
                <a:gd name="T14" fmla="*/ 7 w 65"/>
                <a:gd name="T15" fmla="*/ 5 h 31"/>
                <a:gd name="T16" fmla="*/ 0 w 65"/>
                <a:gd name="T17" fmla="*/ 7 h 31"/>
                <a:gd name="T18" fmla="*/ 3 w 65"/>
                <a:gd name="T19" fmla="*/ 8 h 31"/>
                <a:gd name="T20" fmla="*/ 4 w 65"/>
                <a:gd name="T21" fmla="*/ 8 h 31"/>
                <a:gd name="T22" fmla="*/ 5 w 65"/>
                <a:gd name="T23" fmla="*/ 9 h 31"/>
                <a:gd name="T24" fmla="*/ 9 w 65"/>
                <a:gd name="T25" fmla="*/ 11 h 31"/>
                <a:gd name="T26" fmla="*/ 10 w 65"/>
                <a:gd name="T27" fmla="*/ 12 h 31"/>
                <a:gd name="T28" fmla="*/ 12 w 65"/>
                <a:gd name="T29" fmla="*/ 14 h 31"/>
                <a:gd name="T30" fmla="*/ 15 w 65"/>
                <a:gd name="T31" fmla="*/ 15 h 31"/>
                <a:gd name="T32" fmla="*/ 36 w 65"/>
                <a:gd name="T33" fmla="*/ 11 h 31"/>
                <a:gd name="T34" fmla="*/ 16 w 65"/>
                <a:gd name="T35" fmla="*/ 21 h 31"/>
                <a:gd name="T36" fmla="*/ 19 w 65"/>
                <a:gd name="T37" fmla="*/ 21 h 31"/>
                <a:gd name="T38" fmla="*/ 54 w 65"/>
                <a:gd name="T39" fmla="*/ 7 h 31"/>
                <a:gd name="T40" fmla="*/ 22 w 65"/>
                <a:gd name="T41" fmla="*/ 23 h 31"/>
                <a:gd name="T42" fmla="*/ 11 w 65"/>
                <a:gd name="T43" fmla="*/ 27 h 31"/>
                <a:gd name="T44" fmla="*/ 12 w 65"/>
                <a:gd name="T45" fmla="*/ 29 h 31"/>
                <a:gd name="T46" fmla="*/ 8 w 65"/>
                <a:gd name="T47" fmla="*/ 31 h 31"/>
                <a:gd name="T48" fmla="*/ 8 w 65"/>
                <a:gd name="T49" fmla="*/ 31 h 31"/>
                <a:gd name="T50" fmla="*/ 63 w 65"/>
                <a:gd name="T51" fmla="*/ 12 h 31"/>
                <a:gd name="T52" fmla="*/ 63 w 65"/>
                <a:gd name="T53" fmla="*/ 10 h 31"/>
                <a:gd name="T54" fmla="*/ 35 w 65"/>
                <a:gd name="T55" fmla="*/ 21 h 31"/>
                <a:gd name="T56" fmla="*/ 19 w 65"/>
                <a:gd name="T57" fmla="*/ 27 h 31"/>
                <a:gd name="T58" fmla="*/ 20 w 65"/>
                <a:gd name="T59" fmla="*/ 25 h 31"/>
                <a:gd name="T60" fmla="*/ 57 w 65"/>
                <a:gd name="T61" fmla="*/ 5 h 31"/>
                <a:gd name="T62" fmla="*/ 56 w 65"/>
                <a:gd name="T63" fmla="*/ 1 h 31"/>
                <a:gd name="T64" fmla="*/ 55 w 65"/>
                <a:gd name="T65" fmla="*/ 0 h 31"/>
                <a:gd name="T66" fmla="*/ 31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4" y="11"/>
                    <a:pt x="22" y="12"/>
                    <a:pt x="20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1"/>
                    <a:pt x="16" y="12"/>
                    <a:pt x="17" y="10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6" y="9"/>
                    <a:pt x="14" y="10"/>
                    <a:pt x="13" y="10"/>
                  </a:cubicBezTo>
                  <a:cubicBezTo>
                    <a:pt x="12" y="10"/>
                    <a:pt x="11" y="10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8" y="8"/>
                    <a:pt x="5" y="10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7" y="5"/>
                  </a:cubicBezTo>
                  <a:cubicBezTo>
                    <a:pt x="6" y="6"/>
                    <a:pt x="5" y="6"/>
                    <a:pt x="3" y="6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7"/>
                    <a:pt x="0" y="9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5" y="7"/>
                    <a:pt x="6" y="6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7" y="9"/>
                    <a:pt x="10" y="9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5" y="10"/>
                    <a:pt x="13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4" y="15"/>
                    <a:pt x="15" y="15"/>
                  </a:cubicBezTo>
                  <a:cubicBezTo>
                    <a:pt x="28" y="13"/>
                    <a:pt x="41" y="6"/>
                    <a:pt x="53" y="2"/>
                  </a:cubicBezTo>
                  <a:cubicBezTo>
                    <a:pt x="48" y="3"/>
                    <a:pt x="41" y="8"/>
                    <a:pt x="36" y="11"/>
                  </a:cubicBezTo>
                  <a:cubicBezTo>
                    <a:pt x="30" y="13"/>
                    <a:pt x="24" y="16"/>
                    <a:pt x="19" y="19"/>
                  </a:cubicBezTo>
                  <a:cubicBezTo>
                    <a:pt x="18" y="20"/>
                    <a:pt x="17" y="20"/>
                    <a:pt x="16" y="21"/>
                  </a:cubicBezTo>
                  <a:cubicBezTo>
                    <a:pt x="16" y="21"/>
                    <a:pt x="16" y="22"/>
                    <a:pt x="17" y="22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27" y="18"/>
                    <a:pt x="35" y="15"/>
                    <a:pt x="42" y="11"/>
                  </a:cubicBezTo>
                  <a:cubicBezTo>
                    <a:pt x="46" y="10"/>
                    <a:pt x="50" y="9"/>
                    <a:pt x="54" y="7"/>
                  </a:cubicBezTo>
                  <a:cubicBezTo>
                    <a:pt x="51" y="8"/>
                    <a:pt x="47" y="12"/>
                    <a:pt x="44" y="13"/>
                  </a:cubicBezTo>
                  <a:cubicBezTo>
                    <a:pt x="37" y="17"/>
                    <a:pt x="30" y="20"/>
                    <a:pt x="22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17" y="25"/>
                    <a:pt x="14" y="26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8"/>
                    <a:pt x="12" y="29"/>
                  </a:cubicBezTo>
                  <a:cubicBezTo>
                    <a:pt x="10" y="29"/>
                    <a:pt x="9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1" y="31"/>
                    <a:pt x="13" y="30"/>
                    <a:pt x="16" y="30"/>
                  </a:cubicBezTo>
                  <a:cubicBezTo>
                    <a:pt x="32" y="26"/>
                    <a:pt x="48" y="17"/>
                    <a:pt x="63" y="12"/>
                  </a:cubicBezTo>
                  <a:cubicBezTo>
                    <a:pt x="63" y="12"/>
                    <a:pt x="63" y="11"/>
                    <a:pt x="64" y="11"/>
                  </a:cubicBezTo>
                  <a:cubicBezTo>
                    <a:pt x="65" y="11"/>
                    <a:pt x="64" y="10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53" y="14"/>
                    <a:pt x="44" y="17"/>
                    <a:pt x="35" y="21"/>
                  </a:cubicBezTo>
                  <a:cubicBezTo>
                    <a:pt x="31" y="23"/>
                    <a:pt x="26" y="25"/>
                    <a:pt x="22" y="26"/>
                  </a:cubicBezTo>
                  <a:cubicBezTo>
                    <a:pt x="21" y="27"/>
                    <a:pt x="20" y="27"/>
                    <a:pt x="19" y="27"/>
                  </a:cubicBezTo>
                  <a:cubicBezTo>
                    <a:pt x="15" y="28"/>
                    <a:pt x="10" y="29"/>
                    <a:pt x="14" y="27"/>
                  </a:cubicBezTo>
                  <a:cubicBezTo>
                    <a:pt x="16" y="26"/>
                    <a:pt x="18" y="26"/>
                    <a:pt x="20" y="25"/>
                  </a:cubicBezTo>
                  <a:cubicBezTo>
                    <a:pt x="32" y="19"/>
                    <a:pt x="47" y="16"/>
                    <a:pt x="57" y="7"/>
                  </a:cubicBezTo>
                  <a:cubicBezTo>
                    <a:pt x="58" y="6"/>
                    <a:pt x="57" y="5"/>
                    <a:pt x="57" y="5"/>
                  </a:cubicBezTo>
                  <a:cubicBezTo>
                    <a:pt x="46" y="8"/>
                    <a:pt x="33" y="13"/>
                    <a:pt x="23" y="18"/>
                  </a:cubicBezTo>
                  <a:cubicBezTo>
                    <a:pt x="34" y="12"/>
                    <a:pt x="46" y="9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7" y="2"/>
                    <a:pt x="39" y="5"/>
                    <a:pt x="31" y="8"/>
                  </a:cubicBezTo>
                  <a:cubicBezTo>
                    <a:pt x="29" y="9"/>
                    <a:pt x="27" y="9"/>
                    <a:pt x="26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89" name="Freeform 4473"/>
            <p:cNvSpPr/>
            <p:nvPr/>
          </p:nvSpPr>
          <p:spPr bwMode="auto">
            <a:xfrm>
              <a:off x="8664562" y="1869254"/>
              <a:ext cx="199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0" name="Freeform 4474"/>
            <p:cNvSpPr/>
            <p:nvPr/>
          </p:nvSpPr>
          <p:spPr bwMode="auto">
            <a:xfrm>
              <a:off x="8408096" y="1820355"/>
              <a:ext cx="173639" cy="64865"/>
            </a:xfrm>
            <a:custGeom>
              <a:avLst/>
              <a:gdLst>
                <a:gd name="T0" fmla="*/ 98 w 100"/>
                <a:gd name="T1" fmla="*/ 15 h 37"/>
                <a:gd name="T2" fmla="*/ 99 w 100"/>
                <a:gd name="T3" fmla="*/ 14 h 37"/>
                <a:gd name="T4" fmla="*/ 52 w 100"/>
                <a:gd name="T5" fmla="*/ 24 h 37"/>
                <a:gd name="T6" fmla="*/ 6 w 100"/>
                <a:gd name="T7" fmla="*/ 35 h 37"/>
                <a:gd name="T8" fmla="*/ 6 w 100"/>
                <a:gd name="T9" fmla="*/ 34 h 37"/>
                <a:gd name="T10" fmla="*/ 22 w 100"/>
                <a:gd name="T11" fmla="*/ 28 h 37"/>
                <a:gd name="T12" fmla="*/ 92 w 100"/>
                <a:gd name="T13" fmla="*/ 10 h 37"/>
                <a:gd name="T14" fmla="*/ 51 w 100"/>
                <a:gd name="T15" fmla="*/ 17 h 37"/>
                <a:gd name="T16" fmla="*/ 11 w 100"/>
                <a:gd name="T17" fmla="*/ 28 h 37"/>
                <a:gd name="T18" fmla="*/ 12 w 100"/>
                <a:gd name="T19" fmla="*/ 26 h 37"/>
                <a:gd name="T20" fmla="*/ 26 w 100"/>
                <a:gd name="T21" fmla="*/ 21 h 37"/>
                <a:gd name="T22" fmla="*/ 87 w 100"/>
                <a:gd name="T23" fmla="*/ 5 h 37"/>
                <a:gd name="T24" fmla="*/ 88 w 100"/>
                <a:gd name="T25" fmla="*/ 3 h 37"/>
                <a:gd name="T26" fmla="*/ 56 w 100"/>
                <a:gd name="T27" fmla="*/ 10 h 37"/>
                <a:gd name="T28" fmla="*/ 31 w 100"/>
                <a:gd name="T29" fmla="*/ 15 h 37"/>
                <a:gd name="T30" fmla="*/ 79 w 100"/>
                <a:gd name="T31" fmla="*/ 1 h 37"/>
                <a:gd name="T32" fmla="*/ 79 w 100"/>
                <a:gd name="T33" fmla="*/ 0 h 37"/>
                <a:gd name="T34" fmla="*/ 39 w 100"/>
                <a:gd name="T35" fmla="*/ 6 h 37"/>
                <a:gd name="T36" fmla="*/ 33 w 100"/>
                <a:gd name="T37" fmla="*/ 9 h 37"/>
                <a:gd name="T38" fmla="*/ 58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6 w 100"/>
                <a:gd name="T45" fmla="*/ 20 h 37"/>
                <a:gd name="T46" fmla="*/ 18 w 100"/>
                <a:gd name="T47" fmla="*/ 21 h 37"/>
                <a:gd name="T48" fmla="*/ 72 w 100"/>
                <a:gd name="T49" fmla="*/ 8 h 37"/>
                <a:gd name="T50" fmla="*/ 44 w 100"/>
                <a:gd name="T51" fmla="*/ 15 h 37"/>
                <a:gd name="T52" fmla="*/ 6 w 100"/>
                <a:gd name="T53" fmla="*/ 27 h 37"/>
                <a:gd name="T54" fmla="*/ 10 w 100"/>
                <a:gd name="T55" fmla="*/ 29 h 37"/>
                <a:gd name="T56" fmla="*/ 42 w 100"/>
                <a:gd name="T57" fmla="*/ 21 h 37"/>
                <a:gd name="T58" fmla="*/ 88 w 100"/>
                <a:gd name="T59" fmla="*/ 10 h 37"/>
                <a:gd name="T60" fmla="*/ 0 w 100"/>
                <a:gd name="T61" fmla="*/ 36 h 37"/>
                <a:gd name="T62" fmla="*/ 4 w 100"/>
                <a:gd name="T63" fmla="*/ 37 h 37"/>
                <a:gd name="T64" fmla="*/ 39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39" y="28"/>
                  </a:moveTo>
                  <a:cubicBezTo>
                    <a:pt x="59" y="24"/>
                    <a:pt x="78" y="18"/>
                    <a:pt x="98" y="15"/>
                  </a:cubicBezTo>
                  <a:cubicBezTo>
                    <a:pt x="98" y="15"/>
                    <a:pt x="99" y="15"/>
                    <a:pt x="99" y="15"/>
                  </a:cubicBezTo>
                  <a:cubicBezTo>
                    <a:pt x="100" y="15"/>
                    <a:pt x="100" y="13"/>
                    <a:pt x="99" y="14"/>
                  </a:cubicBezTo>
                  <a:cubicBezTo>
                    <a:pt x="98" y="14"/>
                    <a:pt x="98" y="14"/>
                    <a:pt x="97" y="14"/>
                  </a:cubicBezTo>
                  <a:cubicBezTo>
                    <a:pt x="82" y="16"/>
                    <a:pt x="67" y="21"/>
                    <a:pt x="52" y="24"/>
                  </a:cubicBezTo>
                  <a:cubicBezTo>
                    <a:pt x="43" y="26"/>
                    <a:pt x="35" y="28"/>
                    <a:pt x="26" y="29"/>
                  </a:cubicBezTo>
                  <a:cubicBezTo>
                    <a:pt x="20" y="30"/>
                    <a:pt x="13" y="34"/>
                    <a:pt x="6" y="35"/>
                  </a:cubicBezTo>
                  <a:cubicBezTo>
                    <a:pt x="6" y="35"/>
                    <a:pt x="5" y="36"/>
                    <a:pt x="5" y="36"/>
                  </a:cubicBezTo>
                  <a:cubicBezTo>
                    <a:pt x="1" y="36"/>
                    <a:pt x="3" y="35"/>
                    <a:pt x="6" y="34"/>
                  </a:cubicBezTo>
                  <a:cubicBezTo>
                    <a:pt x="8" y="33"/>
                    <a:pt x="11" y="32"/>
                    <a:pt x="11" y="32"/>
                  </a:cubicBezTo>
                  <a:cubicBezTo>
                    <a:pt x="15" y="30"/>
                    <a:pt x="18" y="29"/>
                    <a:pt x="22" y="28"/>
                  </a:cubicBezTo>
                  <a:cubicBezTo>
                    <a:pt x="30" y="26"/>
                    <a:pt x="39" y="24"/>
                    <a:pt x="47" y="23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2" y="9"/>
                    <a:pt x="92" y="8"/>
                    <a:pt x="91" y="8"/>
                  </a:cubicBezTo>
                  <a:cubicBezTo>
                    <a:pt x="77" y="11"/>
                    <a:pt x="64" y="14"/>
                    <a:pt x="51" y="17"/>
                  </a:cubicBezTo>
                  <a:cubicBezTo>
                    <a:pt x="43" y="19"/>
                    <a:pt x="36" y="21"/>
                    <a:pt x="28" y="23"/>
                  </a:cubicBezTo>
                  <a:cubicBezTo>
                    <a:pt x="23" y="24"/>
                    <a:pt x="17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7" y="28"/>
                    <a:pt x="10" y="27"/>
                    <a:pt x="12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9" y="24"/>
                    <a:pt x="22" y="23"/>
                    <a:pt x="26" y="21"/>
                  </a:cubicBezTo>
                  <a:cubicBezTo>
                    <a:pt x="33" y="19"/>
                    <a:pt x="40" y="17"/>
                    <a:pt x="48" y="15"/>
                  </a:cubicBezTo>
                  <a:cubicBezTo>
                    <a:pt x="61" y="12"/>
                    <a:pt x="75" y="10"/>
                    <a:pt x="87" y="5"/>
                  </a:cubicBezTo>
                  <a:cubicBezTo>
                    <a:pt x="88" y="5"/>
                    <a:pt x="88" y="5"/>
                    <a:pt x="88" y="4"/>
                  </a:cubicBezTo>
                  <a:cubicBezTo>
                    <a:pt x="89" y="4"/>
                    <a:pt x="88" y="3"/>
                    <a:pt x="88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76" y="6"/>
                    <a:pt x="66" y="7"/>
                    <a:pt x="56" y="10"/>
                  </a:cubicBezTo>
                  <a:cubicBezTo>
                    <a:pt x="44" y="12"/>
                    <a:pt x="34" y="17"/>
                    <a:pt x="23" y="19"/>
                  </a:cubicBezTo>
                  <a:cubicBezTo>
                    <a:pt x="14" y="21"/>
                    <a:pt x="31" y="15"/>
                    <a:pt x="31" y="15"/>
                  </a:cubicBezTo>
                  <a:cubicBezTo>
                    <a:pt x="36" y="13"/>
                    <a:pt x="41" y="11"/>
                    <a:pt x="46" y="10"/>
                  </a:cubicBezTo>
                  <a:cubicBezTo>
                    <a:pt x="57" y="6"/>
                    <a:pt x="68" y="5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8" y="0"/>
                    <a:pt x="78" y="0"/>
                  </a:cubicBezTo>
                  <a:cubicBezTo>
                    <a:pt x="65" y="1"/>
                    <a:pt x="52" y="4"/>
                    <a:pt x="39" y="6"/>
                  </a:cubicBezTo>
                  <a:cubicBezTo>
                    <a:pt x="37" y="7"/>
                    <a:pt x="35" y="7"/>
                    <a:pt x="33" y="8"/>
                  </a:cubicBezTo>
                  <a:cubicBezTo>
                    <a:pt x="32" y="8"/>
                    <a:pt x="32" y="9"/>
                    <a:pt x="33" y="9"/>
                  </a:cubicBezTo>
                  <a:cubicBezTo>
                    <a:pt x="34" y="9"/>
                    <a:pt x="34" y="9"/>
                    <a:pt x="35" y="9"/>
                  </a:cubicBezTo>
                  <a:cubicBezTo>
                    <a:pt x="43" y="7"/>
                    <a:pt x="50" y="6"/>
                    <a:pt x="58" y="5"/>
                  </a:cubicBezTo>
                  <a:cubicBezTo>
                    <a:pt x="62" y="4"/>
                    <a:pt x="66" y="3"/>
                    <a:pt x="70" y="2"/>
                  </a:cubicBezTo>
                  <a:cubicBezTo>
                    <a:pt x="72" y="2"/>
                    <a:pt x="74" y="1"/>
                    <a:pt x="76" y="1"/>
                  </a:cubicBezTo>
                  <a:cubicBezTo>
                    <a:pt x="73" y="2"/>
                    <a:pt x="70" y="3"/>
                    <a:pt x="67" y="4"/>
                  </a:cubicBezTo>
                  <a:cubicBezTo>
                    <a:pt x="58" y="6"/>
                    <a:pt x="48" y="7"/>
                    <a:pt x="40" y="10"/>
                  </a:cubicBezTo>
                  <a:cubicBezTo>
                    <a:pt x="34" y="12"/>
                    <a:pt x="28" y="15"/>
                    <a:pt x="22" y="17"/>
                  </a:cubicBezTo>
                  <a:cubicBezTo>
                    <a:pt x="20" y="18"/>
                    <a:pt x="18" y="19"/>
                    <a:pt x="16" y="20"/>
                  </a:cubicBezTo>
                  <a:cubicBezTo>
                    <a:pt x="16" y="20"/>
                    <a:pt x="16" y="21"/>
                    <a:pt x="17" y="21"/>
                  </a:cubicBezTo>
                  <a:cubicBezTo>
                    <a:pt x="17" y="21"/>
                    <a:pt x="17" y="21"/>
                    <a:pt x="18" y="21"/>
                  </a:cubicBezTo>
                  <a:cubicBezTo>
                    <a:pt x="30" y="19"/>
                    <a:pt x="41" y="15"/>
                    <a:pt x="53" y="12"/>
                  </a:cubicBezTo>
                  <a:cubicBezTo>
                    <a:pt x="59" y="10"/>
                    <a:pt x="65" y="9"/>
                    <a:pt x="72" y="8"/>
                  </a:cubicBezTo>
                  <a:cubicBezTo>
                    <a:pt x="73" y="8"/>
                    <a:pt x="74" y="7"/>
                    <a:pt x="76" y="7"/>
                  </a:cubicBezTo>
                  <a:cubicBezTo>
                    <a:pt x="65" y="10"/>
                    <a:pt x="55" y="12"/>
                    <a:pt x="44" y="15"/>
                  </a:cubicBezTo>
                  <a:cubicBezTo>
                    <a:pt x="34" y="18"/>
                    <a:pt x="24" y="21"/>
                    <a:pt x="14" y="25"/>
                  </a:cubicBezTo>
                  <a:cubicBezTo>
                    <a:pt x="11" y="26"/>
                    <a:pt x="8" y="26"/>
                    <a:pt x="6" y="27"/>
                  </a:cubicBezTo>
                  <a:cubicBezTo>
                    <a:pt x="5" y="28"/>
                    <a:pt x="5" y="29"/>
                    <a:pt x="6" y="29"/>
                  </a:cubicBezTo>
                  <a:cubicBezTo>
                    <a:pt x="7" y="29"/>
                    <a:pt x="9" y="29"/>
                    <a:pt x="10" y="29"/>
                  </a:cubicBezTo>
                  <a:cubicBezTo>
                    <a:pt x="13" y="29"/>
                    <a:pt x="16" y="28"/>
                    <a:pt x="19" y="27"/>
                  </a:cubicBezTo>
                  <a:cubicBezTo>
                    <a:pt x="27" y="25"/>
                    <a:pt x="34" y="23"/>
                    <a:pt x="42" y="21"/>
                  </a:cubicBezTo>
                  <a:cubicBezTo>
                    <a:pt x="50" y="19"/>
                    <a:pt x="58" y="17"/>
                    <a:pt x="67" y="15"/>
                  </a:cubicBezTo>
                  <a:cubicBezTo>
                    <a:pt x="73" y="13"/>
                    <a:pt x="83" y="13"/>
                    <a:pt x="88" y="10"/>
                  </a:cubicBezTo>
                  <a:cubicBezTo>
                    <a:pt x="63" y="22"/>
                    <a:pt x="33" y="21"/>
                    <a:pt x="7" y="32"/>
                  </a:cubicBezTo>
                  <a:cubicBezTo>
                    <a:pt x="5" y="33"/>
                    <a:pt x="3" y="34"/>
                    <a:pt x="0" y="36"/>
                  </a:cubicBezTo>
                  <a:cubicBezTo>
                    <a:pt x="0" y="36"/>
                    <a:pt x="0" y="37"/>
                    <a:pt x="1" y="37"/>
                  </a:cubicBezTo>
                  <a:cubicBezTo>
                    <a:pt x="2" y="37"/>
                    <a:pt x="3" y="37"/>
                    <a:pt x="4" y="37"/>
                  </a:cubicBezTo>
                  <a:cubicBezTo>
                    <a:pt x="8" y="37"/>
                    <a:pt x="12" y="35"/>
                    <a:pt x="16" y="34"/>
                  </a:cubicBezTo>
                  <a:cubicBezTo>
                    <a:pt x="24" y="31"/>
                    <a:pt x="31" y="30"/>
                    <a:pt x="39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1" name="Freeform 4475"/>
            <p:cNvSpPr>
              <a:spLocks noEditPoints="1"/>
            </p:cNvSpPr>
            <p:nvPr/>
          </p:nvSpPr>
          <p:spPr bwMode="auto">
            <a:xfrm>
              <a:off x="8396121" y="1852289"/>
              <a:ext cx="380209" cy="119751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4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4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9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7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7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6 w 219"/>
                <a:gd name="T89" fmla="*/ 58 h 69"/>
                <a:gd name="T90" fmla="*/ 19 w 219"/>
                <a:gd name="T91" fmla="*/ 60 h 69"/>
                <a:gd name="T92" fmla="*/ 33 w 219"/>
                <a:gd name="T93" fmla="*/ 57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8 w 219"/>
                <a:gd name="T113" fmla="*/ 16 h 69"/>
                <a:gd name="T114" fmla="*/ 70 w 219"/>
                <a:gd name="T115" fmla="*/ 61 h 69"/>
                <a:gd name="T116" fmla="*/ 130 w 219"/>
                <a:gd name="T117" fmla="*/ 34 h 69"/>
                <a:gd name="T118" fmla="*/ 135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5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60" y="65"/>
                    <a:pt x="54" y="67"/>
                  </a:cubicBezTo>
                  <a:cubicBezTo>
                    <a:pt x="52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60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4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3"/>
                    <a:pt x="72" y="56"/>
                    <a:pt x="59" y="60"/>
                  </a:cubicBezTo>
                  <a:cubicBezTo>
                    <a:pt x="54" y="61"/>
                    <a:pt x="47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1" y="27"/>
                    <a:pt x="151" y="27"/>
                  </a:cubicBezTo>
                  <a:cubicBezTo>
                    <a:pt x="151" y="27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2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9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4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4" y="29"/>
                    <a:pt x="128" y="27"/>
                    <a:pt x="134" y="25"/>
                  </a:cubicBezTo>
                  <a:cubicBezTo>
                    <a:pt x="134" y="25"/>
                    <a:pt x="135" y="25"/>
                    <a:pt x="135" y="25"/>
                  </a:cubicBezTo>
                  <a:cubicBezTo>
                    <a:pt x="136" y="25"/>
                    <a:pt x="136" y="25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4"/>
                  </a:cubicBezTo>
                  <a:cubicBezTo>
                    <a:pt x="143" y="24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3"/>
                    <a:pt x="139" y="23"/>
                    <a:pt x="139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6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7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2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9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7" y="45"/>
                    <a:pt x="19" y="44"/>
                  </a:cubicBezTo>
                  <a:cubicBezTo>
                    <a:pt x="24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98" y="12"/>
                    <a:pt x="80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7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8"/>
                    <a:pt x="77" y="14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5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9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5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6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4" y="19"/>
                    <a:pt x="56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5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2"/>
                    <a:pt x="1" y="42"/>
                  </a:cubicBezTo>
                  <a:cubicBezTo>
                    <a:pt x="0" y="42"/>
                    <a:pt x="1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3" y="38"/>
                    <a:pt x="40" y="32"/>
                    <a:pt x="58" y="27"/>
                  </a:cubicBezTo>
                  <a:cubicBezTo>
                    <a:pt x="68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9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6" y="47"/>
                    <a:pt x="5" y="48"/>
                    <a:pt x="5" y="48"/>
                  </a:cubicBezTo>
                  <a:cubicBezTo>
                    <a:pt x="4" y="48"/>
                    <a:pt x="5" y="49"/>
                    <a:pt x="5" y="49"/>
                  </a:cubicBezTo>
                  <a:cubicBezTo>
                    <a:pt x="6" y="49"/>
                    <a:pt x="6" y="49"/>
                    <a:pt x="7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1" y="29"/>
                    <a:pt x="87" y="25"/>
                    <a:pt x="103" y="20"/>
                  </a:cubicBezTo>
                  <a:cubicBezTo>
                    <a:pt x="102" y="20"/>
                    <a:pt x="101" y="21"/>
                    <a:pt x="100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50" y="41"/>
                    <a:pt x="30" y="46"/>
                    <a:pt x="11" y="55"/>
                  </a:cubicBezTo>
                  <a:cubicBezTo>
                    <a:pt x="11" y="55"/>
                    <a:pt x="10" y="55"/>
                    <a:pt x="10" y="55"/>
                  </a:cubicBezTo>
                  <a:cubicBezTo>
                    <a:pt x="9" y="56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20" y="23"/>
                    <a:pt x="121" y="23"/>
                  </a:cubicBezTo>
                  <a:cubicBezTo>
                    <a:pt x="109" y="28"/>
                    <a:pt x="96" y="33"/>
                    <a:pt x="83" y="38"/>
                  </a:cubicBezTo>
                  <a:cubicBezTo>
                    <a:pt x="69" y="42"/>
                    <a:pt x="55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30" y="56"/>
                    <a:pt x="28" y="57"/>
                    <a:pt x="26" y="58"/>
                  </a:cubicBezTo>
                  <a:cubicBezTo>
                    <a:pt x="24" y="58"/>
                    <a:pt x="23" y="58"/>
                    <a:pt x="23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1" y="61"/>
                    <a:pt x="21" y="60"/>
                    <a:pt x="22" y="60"/>
                  </a:cubicBezTo>
                  <a:cubicBezTo>
                    <a:pt x="26" y="59"/>
                    <a:pt x="29" y="58"/>
                    <a:pt x="33" y="57"/>
                  </a:cubicBezTo>
                  <a:cubicBezTo>
                    <a:pt x="38" y="55"/>
                    <a:pt x="43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8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7"/>
                    <a:pt x="37" y="59"/>
                    <a:pt x="29" y="62"/>
                  </a:cubicBezTo>
                  <a:cubicBezTo>
                    <a:pt x="29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3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3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7" y="67"/>
                    <a:pt x="46" y="67"/>
                    <a:pt x="46" y="67"/>
                  </a:cubicBezTo>
                  <a:cubicBezTo>
                    <a:pt x="45" y="68"/>
                    <a:pt x="46" y="69"/>
                    <a:pt x="46" y="69"/>
                  </a:cubicBezTo>
                  <a:cubicBezTo>
                    <a:pt x="48" y="69"/>
                    <a:pt x="50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8" y="16"/>
                  </a:cubicBezTo>
                  <a:cubicBezTo>
                    <a:pt x="218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6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30" y="34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5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6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4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5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2" name="Freeform 4476"/>
            <p:cNvSpPr>
              <a:spLocks noEditPoints="1"/>
            </p:cNvSpPr>
            <p:nvPr/>
          </p:nvSpPr>
          <p:spPr bwMode="auto">
            <a:xfrm>
              <a:off x="8489926" y="1893204"/>
              <a:ext cx="296383" cy="88815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10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3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3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4"/>
                    <a:pt x="127" y="7"/>
                  </a:cubicBezTo>
                  <a:cubicBezTo>
                    <a:pt x="110" y="12"/>
                    <a:pt x="94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2" y="51"/>
                    <a:pt x="2" y="50"/>
                  </a:cubicBezTo>
                  <a:cubicBezTo>
                    <a:pt x="2" y="50"/>
                    <a:pt x="3" y="50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10" y="18"/>
                  </a:cubicBezTo>
                  <a:cubicBezTo>
                    <a:pt x="118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lose/>
                  <a:moveTo>
                    <a:pt x="153" y="5"/>
                  </a:moveTo>
                  <a:cubicBezTo>
                    <a:pt x="146" y="6"/>
                    <a:pt x="140" y="9"/>
                    <a:pt x="133" y="10"/>
                  </a:cubicBezTo>
                  <a:cubicBezTo>
                    <a:pt x="119" y="14"/>
                    <a:pt x="104" y="18"/>
                    <a:pt x="90" y="22"/>
                  </a:cubicBezTo>
                  <a:cubicBezTo>
                    <a:pt x="61" y="30"/>
                    <a:pt x="34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1"/>
                    <a:pt x="154" y="5"/>
                    <a:pt x="153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3" name="Freeform 4477"/>
            <p:cNvSpPr/>
            <p:nvPr/>
          </p:nvSpPr>
          <p:spPr bwMode="auto">
            <a:xfrm>
              <a:off x="8678533" y="1902185"/>
              <a:ext cx="137713" cy="125738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1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8 w 79"/>
                <a:gd name="T37" fmla="*/ 46 h 72"/>
                <a:gd name="T38" fmla="*/ 60 w 79"/>
                <a:gd name="T39" fmla="*/ 50 h 72"/>
                <a:gd name="T40" fmla="*/ 68 w 79"/>
                <a:gd name="T41" fmla="*/ 50 h 72"/>
                <a:gd name="T42" fmla="*/ 63 w 79"/>
                <a:gd name="T43" fmla="*/ 55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5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2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0" y="14"/>
                    <a:pt x="1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3"/>
                    <a:pt x="21" y="11"/>
                    <a:pt x="29" y="9"/>
                  </a:cubicBezTo>
                  <a:cubicBezTo>
                    <a:pt x="38" y="8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3" y="4"/>
                    <a:pt x="50" y="5"/>
                    <a:pt x="47" y="6"/>
                  </a:cubicBezTo>
                  <a:cubicBezTo>
                    <a:pt x="43" y="8"/>
                    <a:pt x="38" y="9"/>
                    <a:pt x="33" y="11"/>
                  </a:cubicBezTo>
                  <a:cubicBezTo>
                    <a:pt x="24" y="13"/>
                    <a:pt x="15" y="15"/>
                    <a:pt x="7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7" y="19"/>
                    <a:pt x="8" y="19"/>
                  </a:cubicBezTo>
                  <a:cubicBezTo>
                    <a:pt x="21" y="18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7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2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8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8" y="15"/>
                    <a:pt x="57" y="21"/>
                    <a:pt x="56" y="21"/>
                  </a:cubicBezTo>
                  <a:cubicBezTo>
                    <a:pt x="53" y="23"/>
                    <a:pt x="49" y="25"/>
                    <a:pt x="45" y="27"/>
                  </a:cubicBezTo>
                  <a:cubicBezTo>
                    <a:pt x="45" y="27"/>
                    <a:pt x="44" y="28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53" y="28"/>
                    <a:pt x="58" y="26"/>
                    <a:pt x="64" y="25"/>
                  </a:cubicBezTo>
                  <a:cubicBezTo>
                    <a:pt x="72" y="23"/>
                    <a:pt x="63" y="26"/>
                    <a:pt x="61" y="27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7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5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61" y="47"/>
                    <a:pt x="64" y="47"/>
                    <a:pt x="68" y="46"/>
                  </a:cubicBezTo>
                  <a:cubicBezTo>
                    <a:pt x="73" y="44"/>
                    <a:pt x="67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1"/>
                    <a:pt x="60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1"/>
                    <a:pt x="70" y="51"/>
                    <a:pt x="68" y="52"/>
                  </a:cubicBezTo>
                  <a:cubicBezTo>
                    <a:pt x="67" y="53"/>
                    <a:pt x="65" y="53"/>
                    <a:pt x="64" y="54"/>
                  </a:cubicBezTo>
                  <a:cubicBezTo>
                    <a:pt x="63" y="54"/>
                    <a:pt x="63" y="54"/>
                    <a:pt x="63" y="55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60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4" y="71"/>
                    <a:pt x="76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4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5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2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5" y="49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7" y="37"/>
                    <a:pt x="61" y="40"/>
                    <a:pt x="55" y="41"/>
                  </a:cubicBezTo>
                  <a:cubicBezTo>
                    <a:pt x="56" y="41"/>
                    <a:pt x="61" y="36"/>
                    <a:pt x="63" y="36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7" y="30"/>
                    <a:pt x="59" y="29"/>
                  </a:cubicBezTo>
                  <a:cubicBezTo>
                    <a:pt x="63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9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4" name="Freeform 4478"/>
            <p:cNvSpPr/>
            <p:nvPr/>
          </p:nvSpPr>
          <p:spPr bwMode="auto">
            <a:xfrm>
              <a:off x="8689510" y="1935116"/>
              <a:ext cx="61871" cy="85821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6 w 36"/>
                <a:gd name="T53" fmla="*/ 42 h 49"/>
                <a:gd name="T54" fmla="*/ 35 w 36"/>
                <a:gd name="T55" fmla="*/ 41 h 49"/>
                <a:gd name="T56" fmla="*/ 10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8 w 36"/>
                <a:gd name="T77" fmla="*/ 22 h 49"/>
                <a:gd name="T78" fmla="*/ 28 w 36"/>
                <a:gd name="T79" fmla="*/ 20 h 49"/>
                <a:gd name="T80" fmla="*/ 11 w 36"/>
                <a:gd name="T81" fmla="*/ 24 h 49"/>
                <a:gd name="T82" fmla="*/ 25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5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4" y="0"/>
                    <a:pt x="9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1" y="4"/>
                    <a:pt x="7" y="5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6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3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6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5" y="30"/>
                    <a:pt x="6" y="31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6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3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8"/>
                    <a:pt x="31" y="46"/>
                    <a:pt x="36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5" y="33"/>
                    <a:pt x="35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7" y="36"/>
                    <a:pt x="13" y="36"/>
                    <a:pt x="10" y="36"/>
                  </a:cubicBezTo>
                  <a:cubicBezTo>
                    <a:pt x="9" y="37"/>
                    <a:pt x="7" y="37"/>
                    <a:pt x="7" y="36"/>
                  </a:cubicBezTo>
                  <a:cubicBezTo>
                    <a:pt x="6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3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7" y="30"/>
                    <a:pt x="10" y="29"/>
                  </a:cubicBezTo>
                  <a:cubicBezTo>
                    <a:pt x="13" y="28"/>
                    <a:pt x="15" y="27"/>
                    <a:pt x="18" y="26"/>
                  </a:cubicBezTo>
                  <a:cubicBezTo>
                    <a:pt x="21" y="25"/>
                    <a:pt x="25" y="24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20"/>
                    <a:pt x="27" y="21"/>
                    <a:pt x="26" y="21"/>
                  </a:cubicBezTo>
                  <a:cubicBezTo>
                    <a:pt x="21" y="21"/>
                    <a:pt x="16" y="22"/>
                    <a:pt x="11" y="24"/>
                  </a:cubicBezTo>
                  <a:cubicBezTo>
                    <a:pt x="3" y="26"/>
                    <a:pt x="11" y="23"/>
                    <a:pt x="13" y="22"/>
                  </a:cubicBezTo>
                  <a:cubicBezTo>
                    <a:pt x="16" y="20"/>
                    <a:pt x="20" y="19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8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5" y="11"/>
                    <a:pt x="11" y="12"/>
                    <a:pt x="6" y="12"/>
                  </a:cubicBezTo>
                  <a:cubicBezTo>
                    <a:pt x="10" y="12"/>
                    <a:pt x="16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5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5" name="Freeform 4479"/>
            <p:cNvSpPr>
              <a:spLocks noEditPoints="1"/>
            </p:cNvSpPr>
            <p:nvPr/>
          </p:nvSpPr>
          <p:spPr bwMode="auto">
            <a:xfrm>
              <a:off x="8491922" y="1937112"/>
              <a:ext cx="190603" cy="98794"/>
            </a:xfrm>
            <a:custGeom>
              <a:avLst/>
              <a:gdLst>
                <a:gd name="T0" fmla="*/ 59 w 110"/>
                <a:gd name="T1" fmla="*/ 22 h 57"/>
                <a:gd name="T2" fmla="*/ 54 w 110"/>
                <a:gd name="T3" fmla="*/ 20 h 57"/>
                <a:gd name="T4" fmla="*/ 99 w 110"/>
                <a:gd name="T5" fmla="*/ 0 h 57"/>
                <a:gd name="T6" fmla="*/ 6 w 110"/>
                <a:gd name="T7" fmla="*/ 27 h 57"/>
                <a:gd name="T8" fmla="*/ 5 w 110"/>
                <a:gd name="T9" fmla="*/ 29 h 57"/>
                <a:gd name="T10" fmla="*/ 52 w 110"/>
                <a:gd name="T11" fmla="*/ 16 h 57"/>
                <a:gd name="T12" fmla="*/ 47 w 110"/>
                <a:gd name="T13" fmla="*/ 21 h 57"/>
                <a:gd name="T14" fmla="*/ 8 w 110"/>
                <a:gd name="T15" fmla="*/ 33 h 57"/>
                <a:gd name="T16" fmla="*/ 7 w 110"/>
                <a:gd name="T17" fmla="*/ 35 h 57"/>
                <a:gd name="T18" fmla="*/ 51 w 110"/>
                <a:gd name="T19" fmla="*/ 26 h 57"/>
                <a:gd name="T20" fmla="*/ 51 w 110"/>
                <a:gd name="T21" fmla="*/ 26 h 57"/>
                <a:gd name="T22" fmla="*/ 9 w 110"/>
                <a:gd name="T23" fmla="*/ 40 h 57"/>
                <a:gd name="T24" fmla="*/ 6 w 110"/>
                <a:gd name="T25" fmla="*/ 43 h 57"/>
                <a:gd name="T26" fmla="*/ 24 w 110"/>
                <a:gd name="T27" fmla="*/ 39 h 57"/>
                <a:gd name="T28" fmla="*/ 86 w 110"/>
                <a:gd name="T29" fmla="*/ 21 h 57"/>
                <a:gd name="T30" fmla="*/ 28 w 110"/>
                <a:gd name="T31" fmla="*/ 40 h 57"/>
                <a:gd name="T32" fmla="*/ 3 w 110"/>
                <a:gd name="T33" fmla="*/ 48 h 57"/>
                <a:gd name="T34" fmla="*/ 6 w 110"/>
                <a:gd name="T35" fmla="*/ 49 h 57"/>
                <a:gd name="T36" fmla="*/ 46 w 110"/>
                <a:gd name="T37" fmla="*/ 38 h 57"/>
                <a:gd name="T38" fmla="*/ 5 w 110"/>
                <a:gd name="T39" fmla="*/ 53 h 57"/>
                <a:gd name="T40" fmla="*/ 1 w 110"/>
                <a:gd name="T41" fmla="*/ 57 h 57"/>
                <a:gd name="T42" fmla="*/ 23 w 110"/>
                <a:gd name="T43" fmla="*/ 52 h 57"/>
                <a:gd name="T44" fmla="*/ 108 w 110"/>
                <a:gd name="T45" fmla="*/ 26 h 57"/>
                <a:gd name="T46" fmla="*/ 108 w 110"/>
                <a:gd name="T47" fmla="*/ 25 h 57"/>
                <a:gd name="T48" fmla="*/ 30 w 110"/>
                <a:gd name="T49" fmla="*/ 48 h 57"/>
                <a:gd name="T50" fmla="*/ 4 w 110"/>
                <a:gd name="T51" fmla="*/ 55 h 57"/>
                <a:gd name="T52" fmla="*/ 10 w 110"/>
                <a:gd name="T53" fmla="*/ 52 h 57"/>
                <a:gd name="T54" fmla="*/ 63 w 110"/>
                <a:gd name="T55" fmla="*/ 34 h 57"/>
                <a:gd name="T56" fmla="*/ 106 w 110"/>
                <a:gd name="T57" fmla="*/ 21 h 57"/>
                <a:gd name="T58" fmla="*/ 105 w 110"/>
                <a:gd name="T59" fmla="*/ 20 h 57"/>
                <a:gd name="T60" fmla="*/ 58 w 110"/>
                <a:gd name="T61" fmla="*/ 34 h 57"/>
                <a:gd name="T62" fmla="*/ 17 w 110"/>
                <a:gd name="T63" fmla="*/ 46 h 57"/>
                <a:gd name="T64" fmla="*/ 6 w 110"/>
                <a:gd name="T65" fmla="*/ 48 h 57"/>
                <a:gd name="T66" fmla="*/ 14 w 110"/>
                <a:gd name="T67" fmla="*/ 45 h 57"/>
                <a:gd name="T68" fmla="*/ 71 w 110"/>
                <a:gd name="T69" fmla="*/ 28 h 57"/>
                <a:gd name="T70" fmla="*/ 92 w 110"/>
                <a:gd name="T71" fmla="*/ 20 h 57"/>
                <a:gd name="T72" fmla="*/ 104 w 110"/>
                <a:gd name="T73" fmla="*/ 16 h 57"/>
                <a:gd name="T74" fmla="*/ 103 w 110"/>
                <a:gd name="T75" fmla="*/ 15 h 57"/>
                <a:gd name="T76" fmla="*/ 62 w 110"/>
                <a:gd name="T77" fmla="*/ 28 h 57"/>
                <a:gd name="T78" fmla="*/ 14 w 110"/>
                <a:gd name="T79" fmla="*/ 41 h 57"/>
                <a:gd name="T80" fmla="*/ 8 w 110"/>
                <a:gd name="T81" fmla="*/ 41 h 57"/>
                <a:gd name="T82" fmla="*/ 19 w 110"/>
                <a:gd name="T83" fmla="*/ 38 h 57"/>
                <a:gd name="T84" fmla="*/ 101 w 110"/>
                <a:gd name="T85" fmla="*/ 10 h 57"/>
                <a:gd name="T86" fmla="*/ 101 w 110"/>
                <a:gd name="T87" fmla="*/ 9 h 57"/>
                <a:gd name="T88" fmla="*/ 76 w 110"/>
                <a:gd name="T89" fmla="*/ 17 h 57"/>
                <a:gd name="T90" fmla="*/ 94 w 110"/>
                <a:gd name="T91" fmla="*/ 24 h 57"/>
                <a:gd name="T92" fmla="*/ 103 w 110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0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2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9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29"/>
                    <a:pt x="4" y="30"/>
                    <a:pt x="5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7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8" y="31"/>
                    <a:pt x="13" y="31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5"/>
                    <a:pt x="9" y="35"/>
                  </a:cubicBezTo>
                  <a:cubicBezTo>
                    <a:pt x="23" y="34"/>
                    <a:pt x="37" y="29"/>
                    <a:pt x="51" y="26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1" y="26"/>
                  </a:cubicBezTo>
                  <a:cubicBezTo>
                    <a:pt x="42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2" y="36"/>
                    <a:pt x="39" y="34"/>
                    <a:pt x="47" y="32"/>
                  </a:cubicBezTo>
                  <a:cubicBezTo>
                    <a:pt x="60" y="30"/>
                    <a:pt x="73" y="25"/>
                    <a:pt x="86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40" y="41"/>
                    <a:pt x="33" y="44"/>
                    <a:pt x="26" y="47"/>
                  </a:cubicBezTo>
                  <a:cubicBezTo>
                    <a:pt x="19" y="49"/>
                    <a:pt x="11" y="50"/>
                    <a:pt x="5" y="53"/>
                  </a:cubicBezTo>
                  <a:cubicBezTo>
                    <a:pt x="3" y="54"/>
                    <a:pt x="2" y="54"/>
                    <a:pt x="0" y="55"/>
                  </a:cubicBezTo>
                  <a:cubicBezTo>
                    <a:pt x="0" y="56"/>
                    <a:pt x="0" y="57"/>
                    <a:pt x="1" y="57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6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10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20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4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7" y="21"/>
                    <a:pt x="106" y="20"/>
                    <a:pt x="106" y="20"/>
                  </a:cubicBezTo>
                  <a:cubicBezTo>
                    <a:pt x="106" y="20"/>
                    <a:pt x="105" y="20"/>
                    <a:pt x="105" y="20"/>
                  </a:cubicBezTo>
                  <a:cubicBezTo>
                    <a:pt x="98" y="20"/>
                    <a:pt x="92" y="24"/>
                    <a:pt x="85" y="26"/>
                  </a:cubicBezTo>
                  <a:cubicBezTo>
                    <a:pt x="76" y="30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30" y="42"/>
                    <a:pt x="17" y="46"/>
                  </a:cubicBezTo>
                  <a:cubicBezTo>
                    <a:pt x="13" y="47"/>
                    <a:pt x="10" y="48"/>
                    <a:pt x="7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2" y="40"/>
                  </a:cubicBezTo>
                  <a:cubicBezTo>
                    <a:pt x="45" y="35"/>
                    <a:pt x="58" y="32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90" y="21"/>
                    <a:pt x="92" y="20"/>
                  </a:cubicBezTo>
                  <a:cubicBezTo>
                    <a:pt x="96" y="18"/>
                    <a:pt x="100" y="17"/>
                    <a:pt x="103" y="16"/>
                  </a:cubicBezTo>
                  <a:cubicBezTo>
                    <a:pt x="104" y="16"/>
                    <a:pt x="104" y="16"/>
                    <a:pt x="104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3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4" y="38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8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6" name="Freeform 4480"/>
            <p:cNvSpPr/>
            <p:nvPr/>
          </p:nvSpPr>
          <p:spPr bwMode="auto">
            <a:xfrm>
              <a:off x="8485934" y="1988006"/>
              <a:ext cx="201580" cy="84823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3 w 116"/>
                <a:gd name="T5" fmla="*/ 32 h 49"/>
                <a:gd name="T6" fmla="*/ 3 w 116"/>
                <a:gd name="T7" fmla="*/ 33 h 49"/>
                <a:gd name="T8" fmla="*/ 5 w 116"/>
                <a:gd name="T9" fmla="*/ 33 h 49"/>
                <a:gd name="T10" fmla="*/ 58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20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6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4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6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6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3 w 116"/>
                <a:gd name="T89" fmla="*/ 7 h 49"/>
                <a:gd name="T90" fmla="*/ 113 w 116"/>
                <a:gd name="T91" fmla="*/ 6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7 w 116"/>
                <a:gd name="T99" fmla="*/ 38 h 49"/>
                <a:gd name="T100" fmla="*/ 9 w 116"/>
                <a:gd name="T101" fmla="*/ 36 h 49"/>
                <a:gd name="T102" fmla="*/ 27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3" y="32"/>
                  </a:cubicBezTo>
                  <a:cubicBezTo>
                    <a:pt x="2" y="32"/>
                    <a:pt x="3" y="34"/>
                    <a:pt x="3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21" y="25"/>
                    <a:pt x="40" y="21"/>
                    <a:pt x="58" y="16"/>
                  </a:cubicBezTo>
                  <a:cubicBezTo>
                    <a:pt x="67" y="13"/>
                    <a:pt x="75" y="10"/>
                    <a:pt x="84" y="8"/>
                  </a:cubicBezTo>
                  <a:cubicBezTo>
                    <a:pt x="86" y="8"/>
                    <a:pt x="87" y="8"/>
                    <a:pt x="88" y="7"/>
                  </a:cubicBezTo>
                  <a:cubicBezTo>
                    <a:pt x="76" y="11"/>
                    <a:pt x="63" y="15"/>
                    <a:pt x="50" y="20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6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3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9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5" y="41"/>
                    <a:pt x="30" y="39"/>
                  </a:cubicBezTo>
                  <a:cubicBezTo>
                    <a:pt x="41" y="36"/>
                    <a:pt x="52" y="32"/>
                    <a:pt x="64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6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6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4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1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5" y="15"/>
                    <a:pt x="103" y="10"/>
                    <a:pt x="112" y="7"/>
                  </a:cubicBezTo>
                  <a:cubicBezTo>
                    <a:pt x="112" y="7"/>
                    <a:pt x="112" y="7"/>
                    <a:pt x="113" y="7"/>
                  </a:cubicBezTo>
                  <a:cubicBezTo>
                    <a:pt x="113" y="6"/>
                    <a:pt x="113" y="6"/>
                    <a:pt x="113" y="6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8"/>
                    <a:pt x="69" y="19"/>
                    <a:pt x="60" y="22"/>
                  </a:cubicBezTo>
                  <a:cubicBezTo>
                    <a:pt x="42" y="27"/>
                    <a:pt x="25" y="34"/>
                    <a:pt x="7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7" y="29"/>
                  </a:cubicBezTo>
                  <a:cubicBezTo>
                    <a:pt x="35" y="26"/>
                    <a:pt x="45" y="23"/>
                    <a:pt x="54" y="20"/>
                  </a:cubicBezTo>
                  <a:cubicBezTo>
                    <a:pt x="71" y="14"/>
                    <a:pt x="89" y="9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7" name="Freeform 4481"/>
            <p:cNvSpPr>
              <a:spLocks noEditPoints="1"/>
            </p:cNvSpPr>
            <p:nvPr/>
          </p:nvSpPr>
          <p:spPr bwMode="auto">
            <a:xfrm>
              <a:off x="8463980" y="2016946"/>
              <a:ext cx="244491" cy="140707"/>
            </a:xfrm>
            <a:custGeom>
              <a:avLst/>
              <a:gdLst>
                <a:gd name="T0" fmla="*/ 16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9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9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7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70 h 81"/>
                <a:gd name="T36" fmla="*/ 37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1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9 h 81"/>
                <a:gd name="T62" fmla="*/ 133 w 141"/>
                <a:gd name="T63" fmla="*/ 12 h 81"/>
                <a:gd name="T64" fmla="*/ 103 w 141"/>
                <a:gd name="T65" fmla="*/ 19 h 81"/>
                <a:gd name="T66" fmla="*/ 19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5 h 81"/>
                <a:gd name="T76" fmla="*/ 104 w 141"/>
                <a:gd name="T77" fmla="*/ 10 h 81"/>
                <a:gd name="T78" fmla="*/ 127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3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5" y="30"/>
                    <a:pt x="18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8" y="39"/>
                  </a:cubicBezTo>
                  <a:cubicBezTo>
                    <a:pt x="23" y="39"/>
                    <a:pt x="28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3" y="49"/>
                    <a:pt x="14" y="49"/>
                    <a:pt x="15" y="49"/>
                  </a:cubicBezTo>
                  <a:cubicBezTo>
                    <a:pt x="23" y="47"/>
                    <a:pt x="30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2" y="54"/>
                    <a:pt x="10" y="55"/>
                    <a:pt x="8" y="56"/>
                  </a:cubicBezTo>
                  <a:cubicBezTo>
                    <a:pt x="8" y="56"/>
                    <a:pt x="8" y="57"/>
                    <a:pt x="9" y="57"/>
                  </a:cubicBezTo>
                  <a:cubicBezTo>
                    <a:pt x="10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8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4"/>
                    <a:pt x="18" y="54"/>
                    <a:pt x="11" y="58"/>
                  </a:cubicBezTo>
                  <a:cubicBezTo>
                    <a:pt x="9" y="58"/>
                    <a:pt x="8" y="59"/>
                    <a:pt x="6" y="61"/>
                  </a:cubicBezTo>
                  <a:cubicBezTo>
                    <a:pt x="6" y="61"/>
                    <a:pt x="6" y="62"/>
                    <a:pt x="6" y="62"/>
                  </a:cubicBezTo>
                  <a:cubicBezTo>
                    <a:pt x="7" y="62"/>
                    <a:pt x="8" y="62"/>
                    <a:pt x="9" y="61"/>
                  </a:cubicBezTo>
                  <a:cubicBezTo>
                    <a:pt x="18" y="60"/>
                    <a:pt x="27" y="57"/>
                    <a:pt x="36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7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9"/>
                    <a:pt x="4" y="69"/>
                    <a:pt x="3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9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4" y="44"/>
                    <a:pt x="75" y="48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1"/>
                    <a:pt x="3" y="80"/>
                    <a:pt x="3" y="80"/>
                  </a:cubicBezTo>
                  <a:cubicBezTo>
                    <a:pt x="25" y="68"/>
                    <a:pt x="48" y="60"/>
                    <a:pt x="71" y="51"/>
                  </a:cubicBezTo>
                  <a:cubicBezTo>
                    <a:pt x="83" y="46"/>
                    <a:pt x="95" y="41"/>
                    <a:pt x="107" y="38"/>
                  </a:cubicBezTo>
                  <a:cubicBezTo>
                    <a:pt x="117" y="35"/>
                    <a:pt x="126" y="30"/>
                    <a:pt x="136" y="27"/>
                  </a:cubicBezTo>
                  <a:cubicBezTo>
                    <a:pt x="136" y="27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40" y="25"/>
                    <a:pt x="140" y="25"/>
                  </a:cubicBezTo>
                  <a:cubicBezTo>
                    <a:pt x="141" y="25"/>
                    <a:pt x="141" y="24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9" y="54"/>
                    <a:pt x="37" y="58"/>
                  </a:cubicBezTo>
                  <a:cubicBezTo>
                    <a:pt x="27" y="61"/>
                    <a:pt x="16" y="64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6" y="64"/>
                    <a:pt x="26" y="61"/>
                    <a:pt x="37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4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6" y="21"/>
                    <a:pt x="138" y="21"/>
                  </a:cubicBezTo>
                  <a:cubicBezTo>
                    <a:pt x="138" y="21"/>
                    <a:pt x="139" y="21"/>
                    <a:pt x="140" y="20"/>
                  </a:cubicBezTo>
                  <a:cubicBezTo>
                    <a:pt x="141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7" y="20"/>
                    <a:pt x="136" y="20"/>
                    <a:pt x="135" y="20"/>
                  </a:cubicBezTo>
                  <a:cubicBezTo>
                    <a:pt x="135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2" y="41"/>
                    <a:pt x="64" y="44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4" y="57"/>
                    <a:pt x="21" y="58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4" y="60"/>
                    <a:pt x="12" y="60"/>
                    <a:pt x="11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1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5" y="26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7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10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1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9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3" y="10"/>
                  </a:cubicBezTo>
                  <a:cubicBezTo>
                    <a:pt x="132" y="10"/>
                    <a:pt x="132" y="11"/>
                    <a:pt x="132" y="11"/>
                  </a:cubicBezTo>
                  <a:cubicBezTo>
                    <a:pt x="122" y="13"/>
                    <a:pt x="112" y="16"/>
                    <a:pt x="103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9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5"/>
                    <a:pt x="21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1"/>
                    <a:pt x="107" y="16"/>
                    <a:pt x="129" y="6"/>
                  </a:cubicBezTo>
                  <a:cubicBezTo>
                    <a:pt x="129" y="6"/>
                    <a:pt x="129" y="6"/>
                    <a:pt x="130" y="6"/>
                  </a:cubicBezTo>
                  <a:cubicBezTo>
                    <a:pt x="130" y="6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5" y="26"/>
                    <a:pt x="45" y="30"/>
                  </a:cubicBezTo>
                  <a:cubicBezTo>
                    <a:pt x="41" y="31"/>
                    <a:pt x="36" y="33"/>
                    <a:pt x="32" y="35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7" y="18"/>
                  </a:cubicBezTo>
                  <a:cubicBezTo>
                    <a:pt x="86" y="15"/>
                    <a:pt x="95" y="12"/>
                    <a:pt x="104" y="10"/>
                  </a:cubicBezTo>
                  <a:cubicBezTo>
                    <a:pt x="112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7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2" y="31"/>
                  </a:moveTo>
                  <a:cubicBezTo>
                    <a:pt x="116" y="33"/>
                    <a:pt x="110" y="36"/>
                    <a:pt x="103" y="37"/>
                  </a:cubicBezTo>
                  <a:cubicBezTo>
                    <a:pt x="103" y="38"/>
                    <a:pt x="102" y="38"/>
                    <a:pt x="101" y="38"/>
                  </a:cubicBezTo>
                  <a:cubicBezTo>
                    <a:pt x="103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2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20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3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8" name="Freeform 4482"/>
            <p:cNvSpPr>
              <a:spLocks noEditPoints="1"/>
            </p:cNvSpPr>
            <p:nvPr/>
          </p:nvSpPr>
          <p:spPr bwMode="auto">
            <a:xfrm>
              <a:off x="8459988" y="2065844"/>
              <a:ext cx="248483" cy="157672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3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7 h 91"/>
                <a:gd name="T64" fmla="*/ 100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7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3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10 w 143"/>
                <a:gd name="T91" fmla="*/ 68 h 91"/>
                <a:gd name="T92" fmla="*/ 113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3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3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4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4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20" y="66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5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4" y="80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9" y="60"/>
                    <a:pt x="66" y="57"/>
                    <a:pt x="74" y="55"/>
                  </a:cubicBezTo>
                  <a:cubicBezTo>
                    <a:pt x="72" y="56"/>
                    <a:pt x="71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9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7"/>
                    <a:pt x="6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9" y="65"/>
                    <a:pt x="74" y="64"/>
                    <a:pt x="79" y="62"/>
                  </a:cubicBezTo>
                  <a:cubicBezTo>
                    <a:pt x="80" y="62"/>
                    <a:pt x="81" y="61"/>
                    <a:pt x="83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5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1" y="85"/>
                    <a:pt x="15" y="86"/>
                    <a:pt x="12" y="90"/>
                  </a:cubicBezTo>
                  <a:cubicBezTo>
                    <a:pt x="11" y="90"/>
                    <a:pt x="12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2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5" y="91"/>
                    <a:pt x="25" y="91"/>
                    <a:pt x="25" y="91"/>
                  </a:cubicBezTo>
                  <a:cubicBezTo>
                    <a:pt x="26" y="91"/>
                    <a:pt x="26" y="91"/>
                    <a:pt x="27" y="91"/>
                  </a:cubicBezTo>
                  <a:cubicBezTo>
                    <a:pt x="27" y="91"/>
                    <a:pt x="27" y="90"/>
                    <a:pt x="27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8" y="85"/>
                    <a:pt x="40" y="84"/>
                  </a:cubicBezTo>
                  <a:cubicBezTo>
                    <a:pt x="41" y="84"/>
                    <a:pt x="42" y="83"/>
                    <a:pt x="44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1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9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7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3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10" y="76"/>
                    <a:pt x="7" y="77"/>
                    <a:pt x="4" y="78"/>
                  </a:cubicBezTo>
                  <a:cubicBezTo>
                    <a:pt x="6" y="78"/>
                    <a:pt x="8" y="75"/>
                    <a:pt x="9" y="74"/>
                  </a:cubicBezTo>
                  <a:cubicBezTo>
                    <a:pt x="27" y="66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5" y="38"/>
                    <a:pt x="96" y="37"/>
                    <a:pt x="98" y="37"/>
                  </a:cubicBezTo>
                  <a:cubicBezTo>
                    <a:pt x="98" y="37"/>
                    <a:pt x="98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9" y="36"/>
                    <a:pt x="99" y="36"/>
                    <a:pt x="100" y="36"/>
                  </a:cubicBezTo>
                  <a:cubicBezTo>
                    <a:pt x="100" y="36"/>
                    <a:pt x="100" y="35"/>
                    <a:pt x="101" y="35"/>
                  </a:cubicBezTo>
                  <a:cubicBezTo>
                    <a:pt x="102" y="35"/>
                    <a:pt x="101" y="34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6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6" y="49"/>
                    <a:pt x="48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7" y="34"/>
                  </a:cubicBezTo>
                  <a:cubicBezTo>
                    <a:pt x="91" y="32"/>
                    <a:pt x="96" y="31"/>
                    <a:pt x="100" y="30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7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9" y="13"/>
                    <a:pt x="129" y="12"/>
                    <a:pt x="130" y="12"/>
                  </a:cubicBezTo>
                  <a:cubicBezTo>
                    <a:pt x="131" y="12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3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5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9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2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4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10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6"/>
                  </a:moveTo>
                  <a:cubicBezTo>
                    <a:pt x="106" y="24"/>
                    <a:pt x="109" y="22"/>
                    <a:pt x="113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99" name="Freeform 4483"/>
            <p:cNvSpPr/>
            <p:nvPr/>
          </p:nvSpPr>
          <p:spPr bwMode="auto">
            <a:xfrm>
              <a:off x="8595706" y="2203558"/>
              <a:ext cx="37921" cy="37921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4 w 22"/>
                <a:gd name="T7" fmla="*/ 2 h 22"/>
                <a:gd name="T8" fmla="*/ 4 w 22"/>
                <a:gd name="T9" fmla="*/ 4 h 22"/>
                <a:gd name="T10" fmla="*/ 9 w 22"/>
                <a:gd name="T11" fmla="*/ 3 h 22"/>
                <a:gd name="T12" fmla="*/ 18 w 22"/>
                <a:gd name="T13" fmla="*/ 2 h 22"/>
                <a:gd name="T14" fmla="*/ 8 w 22"/>
                <a:gd name="T15" fmla="*/ 5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8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8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1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5 w 22"/>
                <a:gd name="T59" fmla="*/ 7 h 22"/>
                <a:gd name="T60" fmla="*/ 7 w 22"/>
                <a:gd name="T61" fmla="*/ 6 h 22"/>
                <a:gd name="T62" fmla="*/ 21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2" y="0"/>
                    <a:pt x="22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4" y="2"/>
                  </a:cubicBezTo>
                  <a:cubicBezTo>
                    <a:pt x="3" y="2"/>
                    <a:pt x="3" y="3"/>
                    <a:pt x="4" y="4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2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8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7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8"/>
                  </a:cubicBezTo>
                  <a:cubicBezTo>
                    <a:pt x="4" y="18"/>
                    <a:pt x="3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5" y="18"/>
                    <a:pt x="10" y="19"/>
                    <a:pt x="13" y="15"/>
                  </a:cubicBezTo>
                  <a:cubicBezTo>
                    <a:pt x="14" y="15"/>
                    <a:pt x="13" y="15"/>
                    <a:pt x="13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8" y="14"/>
                    <a:pt x="6" y="14"/>
                    <a:pt x="3" y="13"/>
                  </a:cubicBezTo>
                  <a:cubicBezTo>
                    <a:pt x="8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7"/>
                    <a:pt x="6" y="6"/>
                    <a:pt x="7" y="6"/>
                  </a:cubicBezTo>
                  <a:cubicBezTo>
                    <a:pt x="11" y="5"/>
                    <a:pt x="16" y="4"/>
                    <a:pt x="21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0" name="Freeform 4484"/>
            <p:cNvSpPr/>
            <p:nvPr/>
          </p:nvSpPr>
          <p:spPr bwMode="auto">
            <a:xfrm>
              <a:off x="8458990" y="2366219"/>
              <a:ext cx="68857" cy="71850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1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5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2 w 40"/>
                <a:gd name="T97" fmla="*/ 1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0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9" y="12"/>
                    <a:pt x="9" y="11"/>
                  </a:cubicBezTo>
                  <a:cubicBezTo>
                    <a:pt x="16" y="10"/>
                    <a:pt x="24" y="9"/>
                    <a:pt x="29" y="7"/>
                  </a:cubicBezTo>
                  <a:cubicBezTo>
                    <a:pt x="22" y="10"/>
                    <a:pt x="15" y="11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1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4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2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5" y="36"/>
                    <a:pt x="10" y="37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1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40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5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7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6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9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9"/>
                    <a:pt x="37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8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7" y="24"/>
                    <a:pt x="7" y="23"/>
                    <a:pt x="8" y="23"/>
                  </a:cubicBezTo>
                  <a:cubicBezTo>
                    <a:pt x="11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26" y="11"/>
                    <a:pt x="17" y="14"/>
                    <a:pt x="8" y="16"/>
                  </a:cubicBezTo>
                  <a:cubicBezTo>
                    <a:pt x="12" y="15"/>
                    <a:pt x="16" y="13"/>
                    <a:pt x="20" y="11"/>
                  </a:cubicBezTo>
                  <a:cubicBezTo>
                    <a:pt x="24" y="10"/>
                    <a:pt x="28" y="8"/>
                    <a:pt x="31" y="7"/>
                  </a:cubicBezTo>
                  <a:cubicBezTo>
                    <a:pt x="32" y="6"/>
                    <a:pt x="32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7" y="6"/>
                    <a:pt x="25" y="5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4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1" name="Freeform 4485"/>
            <p:cNvSpPr>
              <a:spLocks noEditPoints="1"/>
            </p:cNvSpPr>
            <p:nvPr/>
          </p:nvSpPr>
          <p:spPr bwMode="auto">
            <a:xfrm>
              <a:off x="8290341" y="2438070"/>
              <a:ext cx="420125" cy="103784"/>
            </a:xfrm>
            <a:custGeom>
              <a:avLst/>
              <a:gdLst>
                <a:gd name="T0" fmla="*/ 131 w 242"/>
                <a:gd name="T1" fmla="*/ 3 h 60"/>
                <a:gd name="T2" fmla="*/ 111 w 242"/>
                <a:gd name="T3" fmla="*/ 4 h 60"/>
                <a:gd name="T4" fmla="*/ 68 w 242"/>
                <a:gd name="T5" fmla="*/ 14 h 60"/>
                <a:gd name="T6" fmla="*/ 19 w 242"/>
                <a:gd name="T7" fmla="*/ 30 h 60"/>
                <a:gd name="T8" fmla="*/ 113 w 242"/>
                <a:gd name="T9" fmla="*/ 2 h 60"/>
                <a:gd name="T10" fmla="*/ 1 w 242"/>
                <a:gd name="T11" fmla="*/ 43 h 60"/>
                <a:gd name="T12" fmla="*/ 98 w 242"/>
                <a:gd name="T13" fmla="*/ 13 h 60"/>
                <a:gd name="T14" fmla="*/ 44 w 242"/>
                <a:gd name="T15" fmla="*/ 34 h 60"/>
                <a:gd name="T16" fmla="*/ 9 w 242"/>
                <a:gd name="T17" fmla="*/ 48 h 60"/>
                <a:gd name="T18" fmla="*/ 129 w 242"/>
                <a:gd name="T19" fmla="*/ 9 h 60"/>
                <a:gd name="T20" fmla="*/ 18 w 242"/>
                <a:gd name="T21" fmla="*/ 50 h 60"/>
                <a:gd name="T22" fmla="*/ 96 w 242"/>
                <a:gd name="T23" fmla="*/ 28 h 60"/>
                <a:gd name="T24" fmla="*/ 32 w 242"/>
                <a:gd name="T25" fmla="*/ 52 h 60"/>
                <a:gd name="T26" fmla="*/ 164 w 242"/>
                <a:gd name="T27" fmla="*/ 15 h 60"/>
                <a:gd name="T28" fmla="*/ 55 w 242"/>
                <a:gd name="T29" fmla="*/ 54 h 60"/>
                <a:gd name="T30" fmla="*/ 116 w 242"/>
                <a:gd name="T31" fmla="*/ 39 h 60"/>
                <a:gd name="T32" fmla="*/ 162 w 242"/>
                <a:gd name="T33" fmla="*/ 24 h 60"/>
                <a:gd name="T34" fmla="*/ 74 w 242"/>
                <a:gd name="T35" fmla="*/ 58 h 60"/>
                <a:gd name="T36" fmla="*/ 183 w 242"/>
                <a:gd name="T37" fmla="*/ 22 h 60"/>
                <a:gd name="T38" fmla="*/ 88 w 242"/>
                <a:gd name="T39" fmla="*/ 57 h 60"/>
                <a:gd name="T40" fmla="*/ 139 w 242"/>
                <a:gd name="T41" fmla="*/ 44 h 60"/>
                <a:gd name="T42" fmla="*/ 116 w 242"/>
                <a:gd name="T43" fmla="*/ 58 h 60"/>
                <a:gd name="T44" fmla="*/ 208 w 242"/>
                <a:gd name="T45" fmla="*/ 29 h 60"/>
                <a:gd name="T46" fmla="*/ 139 w 242"/>
                <a:gd name="T47" fmla="*/ 58 h 60"/>
                <a:gd name="T48" fmla="*/ 216 w 242"/>
                <a:gd name="T49" fmla="*/ 33 h 60"/>
                <a:gd name="T50" fmla="*/ 166 w 242"/>
                <a:gd name="T51" fmla="*/ 57 h 60"/>
                <a:gd name="T52" fmla="*/ 205 w 242"/>
                <a:gd name="T53" fmla="*/ 45 h 60"/>
                <a:gd name="T54" fmla="*/ 188 w 242"/>
                <a:gd name="T55" fmla="*/ 56 h 60"/>
                <a:gd name="T56" fmla="*/ 230 w 242"/>
                <a:gd name="T57" fmla="*/ 42 h 60"/>
                <a:gd name="T58" fmla="*/ 214 w 242"/>
                <a:gd name="T59" fmla="*/ 52 h 60"/>
                <a:gd name="T60" fmla="*/ 240 w 242"/>
                <a:gd name="T61" fmla="*/ 45 h 60"/>
                <a:gd name="T62" fmla="*/ 227 w 242"/>
                <a:gd name="T63" fmla="*/ 49 h 60"/>
                <a:gd name="T64" fmla="*/ 241 w 242"/>
                <a:gd name="T65" fmla="*/ 38 h 60"/>
                <a:gd name="T66" fmla="*/ 199 w 242"/>
                <a:gd name="T67" fmla="*/ 51 h 60"/>
                <a:gd name="T68" fmla="*/ 233 w 242"/>
                <a:gd name="T69" fmla="*/ 33 h 60"/>
                <a:gd name="T70" fmla="*/ 221 w 242"/>
                <a:gd name="T71" fmla="*/ 38 h 60"/>
                <a:gd name="T72" fmla="*/ 169 w 242"/>
                <a:gd name="T73" fmla="*/ 56 h 60"/>
                <a:gd name="T74" fmla="*/ 226 w 242"/>
                <a:gd name="T75" fmla="*/ 27 h 60"/>
                <a:gd name="T76" fmla="*/ 142 w 242"/>
                <a:gd name="T77" fmla="*/ 58 h 60"/>
                <a:gd name="T78" fmla="*/ 219 w 242"/>
                <a:gd name="T79" fmla="*/ 25 h 60"/>
                <a:gd name="T80" fmla="*/ 167 w 242"/>
                <a:gd name="T81" fmla="*/ 42 h 60"/>
                <a:gd name="T82" fmla="*/ 209 w 242"/>
                <a:gd name="T83" fmla="*/ 21 h 60"/>
                <a:gd name="T84" fmla="*/ 151 w 242"/>
                <a:gd name="T85" fmla="*/ 39 h 60"/>
                <a:gd name="T86" fmla="*/ 92 w 242"/>
                <a:gd name="T87" fmla="*/ 57 h 60"/>
                <a:gd name="T88" fmla="*/ 197 w 242"/>
                <a:gd name="T89" fmla="*/ 17 h 60"/>
                <a:gd name="T90" fmla="*/ 183 w 242"/>
                <a:gd name="T91" fmla="*/ 18 h 60"/>
                <a:gd name="T92" fmla="*/ 189 w 242"/>
                <a:gd name="T93" fmla="*/ 14 h 60"/>
                <a:gd name="T94" fmla="*/ 70 w 242"/>
                <a:gd name="T95" fmla="*/ 50 h 60"/>
                <a:gd name="T96" fmla="*/ 180 w 242"/>
                <a:gd name="T97" fmla="*/ 11 h 60"/>
                <a:gd name="T98" fmla="*/ 42 w 242"/>
                <a:gd name="T99" fmla="*/ 51 h 60"/>
                <a:gd name="T100" fmla="*/ 98 w 242"/>
                <a:gd name="T101" fmla="*/ 31 h 60"/>
                <a:gd name="T102" fmla="*/ 164 w 242"/>
                <a:gd name="T103" fmla="*/ 7 h 60"/>
                <a:gd name="T104" fmla="*/ 128 w 242"/>
                <a:gd name="T105" fmla="*/ 17 h 60"/>
                <a:gd name="T106" fmla="*/ 85 w 242"/>
                <a:gd name="T107" fmla="*/ 26 h 60"/>
                <a:gd name="T108" fmla="*/ 140 w 242"/>
                <a:gd name="T109" fmla="*/ 3 h 60"/>
                <a:gd name="T110" fmla="*/ 52 w 242"/>
                <a:gd name="T111" fmla="*/ 25 h 60"/>
                <a:gd name="T112" fmla="*/ 140 w 242"/>
                <a:gd name="T113" fmla="*/ 35 h 60"/>
                <a:gd name="T114" fmla="*/ 78 w 242"/>
                <a:gd name="T115" fmla="*/ 5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60">
                  <a:moveTo>
                    <a:pt x="126" y="5"/>
                  </a:moveTo>
                  <a:cubicBezTo>
                    <a:pt x="127" y="5"/>
                    <a:pt x="128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6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3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8"/>
                    <a:pt x="101" y="5"/>
                  </a:cubicBezTo>
                  <a:cubicBezTo>
                    <a:pt x="103" y="4"/>
                    <a:pt x="104" y="4"/>
                    <a:pt x="105" y="3"/>
                  </a:cubicBezTo>
                  <a:cubicBezTo>
                    <a:pt x="108" y="3"/>
                    <a:pt x="111" y="2"/>
                    <a:pt x="113" y="2"/>
                  </a:cubicBezTo>
                  <a:cubicBezTo>
                    <a:pt x="112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1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5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6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50" y="32"/>
                    <a:pt x="44" y="34"/>
                  </a:cubicBezTo>
                  <a:cubicBezTo>
                    <a:pt x="31" y="38"/>
                    <a:pt x="19" y="42"/>
                    <a:pt x="8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6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5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7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8"/>
                    <a:pt x="54" y="43"/>
                    <a:pt x="33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3"/>
                  </a:cubicBezTo>
                  <a:cubicBezTo>
                    <a:pt x="58" y="50"/>
                    <a:pt x="77" y="43"/>
                    <a:pt x="97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5" y="42"/>
                    <a:pt x="116" y="39"/>
                  </a:cubicBezTo>
                  <a:cubicBezTo>
                    <a:pt x="138" y="32"/>
                    <a:pt x="159" y="23"/>
                    <a:pt x="182" y="17"/>
                  </a:cubicBezTo>
                  <a:cubicBezTo>
                    <a:pt x="184" y="17"/>
                    <a:pt x="186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2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8"/>
                  </a:cubicBezTo>
                  <a:cubicBezTo>
                    <a:pt x="76" y="57"/>
                    <a:pt x="78" y="57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9" y="57"/>
                    <a:pt x="88" y="57"/>
                    <a:pt x="88" y="57"/>
                  </a:cubicBezTo>
                  <a:cubicBezTo>
                    <a:pt x="87" y="58"/>
                    <a:pt x="88" y="58"/>
                    <a:pt x="88" y="58"/>
                  </a:cubicBezTo>
                  <a:cubicBezTo>
                    <a:pt x="92" y="59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20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7" y="58"/>
                    <a:pt x="116" y="58"/>
                    <a:pt x="116" y="58"/>
                  </a:cubicBezTo>
                  <a:cubicBezTo>
                    <a:pt x="115" y="58"/>
                    <a:pt x="115" y="60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50" y="48"/>
                    <a:pt x="164" y="44"/>
                  </a:cubicBezTo>
                  <a:cubicBezTo>
                    <a:pt x="179" y="40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40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40" y="59"/>
                  </a:cubicBezTo>
                  <a:cubicBezTo>
                    <a:pt x="142" y="59"/>
                    <a:pt x="145" y="58"/>
                    <a:pt x="148" y="58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6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6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9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5" y="45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50"/>
                    <a:pt x="190" y="55"/>
                  </a:cubicBezTo>
                  <a:cubicBezTo>
                    <a:pt x="189" y="55"/>
                    <a:pt x="189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7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1" y="56"/>
                    <a:pt x="193" y="55"/>
                  </a:cubicBezTo>
                  <a:cubicBezTo>
                    <a:pt x="205" y="50"/>
                    <a:pt x="217" y="46"/>
                    <a:pt x="230" y="42"/>
                  </a:cubicBezTo>
                  <a:cubicBezTo>
                    <a:pt x="232" y="42"/>
                    <a:pt x="235" y="41"/>
                    <a:pt x="237" y="40"/>
                  </a:cubicBezTo>
                  <a:cubicBezTo>
                    <a:pt x="237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4" y="52"/>
                  </a:cubicBezTo>
                  <a:cubicBezTo>
                    <a:pt x="213" y="52"/>
                    <a:pt x="213" y="53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5" y="47"/>
                    <a:pt x="240" y="45"/>
                  </a:cubicBezTo>
                  <a:cubicBezTo>
                    <a:pt x="240" y="45"/>
                    <a:pt x="241" y="45"/>
                    <a:pt x="241" y="45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1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1" y="37"/>
                  </a:cubicBezTo>
                  <a:cubicBezTo>
                    <a:pt x="240" y="37"/>
                    <a:pt x="240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8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4" y="33"/>
                    <a:pt x="234" y="33"/>
                  </a:cubicBezTo>
                  <a:cubicBezTo>
                    <a:pt x="234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5" y="36"/>
                    <a:pt x="221" y="38"/>
                  </a:cubicBezTo>
                  <a:cubicBezTo>
                    <a:pt x="220" y="39"/>
                    <a:pt x="220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4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7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4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3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9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1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1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6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8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6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2"/>
                    <a:pt x="179" y="11"/>
                    <a:pt x="180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2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3" y="15"/>
                  </a:cubicBezTo>
                  <a:cubicBezTo>
                    <a:pt x="150" y="14"/>
                    <a:pt x="157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5" y="7"/>
                    <a:pt x="164" y="6"/>
                    <a:pt x="163" y="6"/>
                  </a:cubicBezTo>
                  <a:cubicBezTo>
                    <a:pt x="162" y="6"/>
                    <a:pt x="161" y="7"/>
                    <a:pt x="161" y="7"/>
                  </a:cubicBezTo>
                  <a:cubicBezTo>
                    <a:pt x="154" y="10"/>
                    <a:pt x="147" y="12"/>
                    <a:pt x="141" y="15"/>
                  </a:cubicBezTo>
                  <a:cubicBezTo>
                    <a:pt x="136" y="16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9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3" y="35"/>
                    <a:pt x="73" y="30"/>
                    <a:pt x="85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5" y="27"/>
                    <a:pt x="52" y="25"/>
                  </a:cubicBezTo>
                  <a:cubicBezTo>
                    <a:pt x="38" y="30"/>
                    <a:pt x="23" y="37"/>
                    <a:pt x="8" y="41"/>
                  </a:cubicBezTo>
                  <a:cubicBezTo>
                    <a:pt x="10" y="41"/>
                    <a:pt x="11" y="40"/>
                    <a:pt x="13" y="39"/>
                  </a:cubicBezTo>
                  <a:cubicBezTo>
                    <a:pt x="18" y="37"/>
                    <a:pt x="24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8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8" y="56"/>
                  </a:cubicBezTo>
                  <a:cubicBezTo>
                    <a:pt x="95" y="47"/>
                    <a:pt x="115" y="43"/>
                    <a:pt x="134" y="36"/>
                  </a:cubicBezTo>
                  <a:cubicBezTo>
                    <a:pt x="141" y="34"/>
                    <a:pt x="148" y="32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3802" name="组合 3801"/>
            <p:cNvGrpSpPr/>
            <p:nvPr/>
          </p:nvGrpSpPr>
          <p:grpSpPr>
            <a:xfrm>
              <a:off x="6308469" y="1236569"/>
              <a:ext cx="389190" cy="413140"/>
              <a:chOff x="6308469" y="1236569"/>
              <a:chExt cx="389190" cy="413140"/>
            </a:xfrm>
          </p:grpSpPr>
          <p:sp>
            <p:nvSpPr>
              <p:cNvPr id="4074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5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6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7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8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9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0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1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2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3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4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5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6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7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8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89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0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1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2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3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4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5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6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7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8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99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0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1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2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3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4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5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6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7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8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09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0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1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2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3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4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5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6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7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8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19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0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1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2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123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3803" name="Freeform 4536"/>
            <p:cNvSpPr/>
            <p:nvPr/>
          </p:nvSpPr>
          <p:spPr bwMode="auto">
            <a:xfrm>
              <a:off x="6695663" y="592909"/>
              <a:ext cx="48898" cy="25946"/>
            </a:xfrm>
            <a:custGeom>
              <a:avLst/>
              <a:gdLst>
                <a:gd name="T0" fmla="*/ 26 w 28"/>
                <a:gd name="T1" fmla="*/ 0 h 15"/>
                <a:gd name="T2" fmla="*/ 15 w 28"/>
                <a:gd name="T3" fmla="*/ 5 h 15"/>
                <a:gd name="T4" fmla="*/ 1 w 28"/>
                <a:gd name="T5" fmla="*/ 11 h 15"/>
                <a:gd name="T6" fmla="*/ 1 w 28"/>
                <a:gd name="T7" fmla="*/ 12 h 15"/>
                <a:gd name="T8" fmla="*/ 1 w 28"/>
                <a:gd name="T9" fmla="*/ 12 h 15"/>
                <a:gd name="T10" fmla="*/ 1 w 28"/>
                <a:gd name="T11" fmla="*/ 12 h 15"/>
                <a:gd name="T12" fmla="*/ 16 w 28"/>
                <a:gd name="T13" fmla="*/ 6 h 15"/>
                <a:gd name="T14" fmla="*/ 22 w 28"/>
                <a:gd name="T15" fmla="*/ 3 h 15"/>
                <a:gd name="T16" fmla="*/ 21 w 28"/>
                <a:gd name="T17" fmla="*/ 6 h 15"/>
                <a:gd name="T18" fmla="*/ 3 w 28"/>
                <a:gd name="T19" fmla="*/ 14 h 15"/>
                <a:gd name="T20" fmla="*/ 8 w 28"/>
                <a:gd name="T21" fmla="*/ 15 h 15"/>
                <a:gd name="T22" fmla="*/ 16 w 28"/>
                <a:gd name="T23" fmla="*/ 13 h 15"/>
                <a:gd name="T24" fmla="*/ 18 w 28"/>
                <a:gd name="T25" fmla="*/ 11 h 15"/>
                <a:gd name="T26" fmla="*/ 18 w 28"/>
                <a:gd name="T27" fmla="*/ 11 h 15"/>
                <a:gd name="T28" fmla="*/ 5 w 28"/>
                <a:gd name="T29" fmla="*/ 14 h 15"/>
                <a:gd name="T30" fmla="*/ 25 w 28"/>
                <a:gd name="T31" fmla="*/ 4 h 15"/>
                <a:gd name="T32" fmla="*/ 26 w 28"/>
                <a:gd name="T33" fmla="*/ 1 h 15"/>
                <a:gd name="T34" fmla="*/ 26 w 28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" h="15">
                  <a:moveTo>
                    <a:pt x="26" y="0"/>
                  </a:moveTo>
                  <a:cubicBezTo>
                    <a:pt x="22" y="2"/>
                    <a:pt x="18" y="4"/>
                    <a:pt x="15" y="5"/>
                  </a:cubicBezTo>
                  <a:cubicBezTo>
                    <a:pt x="10" y="7"/>
                    <a:pt x="6" y="9"/>
                    <a:pt x="1" y="11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6" y="10"/>
                    <a:pt x="11" y="8"/>
                    <a:pt x="16" y="6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8" y="0"/>
                    <a:pt x="22" y="5"/>
                    <a:pt x="21" y="6"/>
                  </a:cubicBezTo>
                  <a:cubicBezTo>
                    <a:pt x="15" y="9"/>
                    <a:pt x="8" y="9"/>
                    <a:pt x="3" y="14"/>
                  </a:cubicBezTo>
                  <a:cubicBezTo>
                    <a:pt x="5" y="14"/>
                    <a:pt x="7" y="15"/>
                    <a:pt x="8" y="15"/>
                  </a:cubicBezTo>
                  <a:cubicBezTo>
                    <a:pt x="11" y="14"/>
                    <a:pt x="13" y="13"/>
                    <a:pt x="16" y="13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2"/>
                    <a:pt x="9" y="14"/>
                    <a:pt x="5" y="14"/>
                  </a:cubicBezTo>
                  <a:cubicBezTo>
                    <a:pt x="10" y="9"/>
                    <a:pt x="20" y="10"/>
                    <a:pt x="25" y="4"/>
                  </a:cubicBezTo>
                  <a:cubicBezTo>
                    <a:pt x="25" y="3"/>
                    <a:pt x="26" y="2"/>
                    <a:pt x="26" y="1"/>
                  </a:cubicBezTo>
                  <a:cubicBezTo>
                    <a:pt x="26" y="1"/>
                    <a:pt x="26" y="0"/>
                    <a:pt x="2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4" name="Freeform 4537"/>
            <p:cNvSpPr/>
            <p:nvPr/>
          </p:nvSpPr>
          <p:spPr bwMode="auto">
            <a:xfrm>
              <a:off x="6437201" y="417275"/>
              <a:ext cx="72848" cy="57880"/>
            </a:xfrm>
            <a:custGeom>
              <a:avLst/>
              <a:gdLst>
                <a:gd name="T0" fmla="*/ 5 w 42"/>
                <a:gd name="T1" fmla="*/ 29 h 33"/>
                <a:gd name="T2" fmla="*/ 6 w 42"/>
                <a:gd name="T3" fmla="*/ 23 h 33"/>
                <a:gd name="T4" fmla="*/ 3 w 42"/>
                <a:gd name="T5" fmla="*/ 25 h 33"/>
                <a:gd name="T6" fmla="*/ 2 w 42"/>
                <a:gd name="T7" fmla="*/ 24 h 33"/>
                <a:gd name="T8" fmla="*/ 9 w 42"/>
                <a:gd name="T9" fmla="*/ 16 h 33"/>
                <a:gd name="T10" fmla="*/ 15 w 42"/>
                <a:gd name="T11" fmla="*/ 10 h 33"/>
                <a:gd name="T12" fmla="*/ 22 w 42"/>
                <a:gd name="T13" fmla="*/ 7 h 33"/>
                <a:gd name="T14" fmla="*/ 25 w 42"/>
                <a:gd name="T15" fmla="*/ 6 h 33"/>
                <a:gd name="T16" fmla="*/ 25 w 42"/>
                <a:gd name="T17" fmla="*/ 7 h 33"/>
                <a:gd name="T18" fmla="*/ 25 w 42"/>
                <a:gd name="T19" fmla="*/ 7 h 33"/>
                <a:gd name="T20" fmla="*/ 38 w 42"/>
                <a:gd name="T21" fmla="*/ 15 h 33"/>
                <a:gd name="T22" fmla="*/ 40 w 42"/>
                <a:gd name="T23" fmla="*/ 14 h 33"/>
                <a:gd name="T24" fmla="*/ 40 w 42"/>
                <a:gd name="T25" fmla="*/ 16 h 33"/>
                <a:gd name="T26" fmla="*/ 39 w 42"/>
                <a:gd name="T27" fmla="*/ 17 h 33"/>
                <a:gd name="T28" fmla="*/ 40 w 42"/>
                <a:gd name="T29" fmla="*/ 19 h 33"/>
                <a:gd name="T30" fmla="*/ 42 w 42"/>
                <a:gd name="T31" fmla="*/ 18 h 33"/>
                <a:gd name="T32" fmla="*/ 41 w 42"/>
                <a:gd name="T33" fmla="*/ 16 h 33"/>
                <a:gd name="T34" fmla="*/ 42 w 42"/>
                <a:gd name="T35" fmla="*/ 12 h 33"/>
                <a:gd name="T36" fmla="*/ 17 w 42"/>
                <a:gd name="T37" fmla="*/ 3 h 33"/>
                <a:gd name="T38" fmla="*/ 0 w 42"/>
                <a:gd name="T39" fmla="*/ 30 h 33"/>
                <a:gd name="T40" fmla="*/ 2 w 42"/>
                <a:gd name="T41" fmla="*/ 33 h 33"/>
                <a:gd name="T42" fmla="*/ 5 w 42"/>
                <a:gd name="T43" fmla="*/ 2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33">
                  <a:moveTo>
                    <a:pt x="5" y="29"/>
                  </a:moveTo>
                  <a:cubicBezTo>
                    <a:pt x="5" y="27"/>
                    <a:pt x="6" y="25"/>
                    <a:pt x="6" y="23"/>
                  </a:cubicBezTo>
                  <a:cubicBezTo>
                    <a:pt x="5" y="24"/>
                    <a:pt x="4" y="24"/>
                    <a:pt x="3" y="25"/>
                  </a:cubicBezTo>
                  <a:cubicBezTo>
                    <a:pt x="2" y="25"/>
                    <a:pt x="2" y="24"/>
                    <a:pt x="2" y="24"/>
                  </a:cubicBezTo>
                  <a:cubicBezTo>
                    <a:pt x="4" y="21"/>
                    <a:pt x="6" y="18"/>
                    <a:pt x="9" y="16"/>
                  </a:cubicBezTo>
                  <a:cubicBezTo>
                    <a:pt x="11" y="13"/>
                    <a:pt x="13" y="11"/>
                    <a:pt x="15" y="10"/>
                  </a:cubicBezTo>
                  <a:cubicBezTo>
                    <a:pt x="18" y="8"/>
                    <a:pt x="20" y="7"/>
                    <a:pt x="22" y="7"/>
                  </a:cubicBezTo>
                  <a:cubicBezTo>
                    <a:pt x="23" y="7"/>
                    <a:pt x="24" y="6"/>
                    <a:pt x="25" y="6"/>
                  </a:cubicBezTo>
                  <a:cubicBezTo>
                    <a:pt x="25" y="5"/>
                    <a:pt x="26" y="6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30" y="8"/>
                    <a:pt x="35" y="11"/>
                    <a:pt x="38" y="15"/>
                  </a:cubicBezTo>
                  <a:cubicBezTo>
                    <a:pt x="38" y="15"/>
                    <a:pt x="39" y="15"/>
                    <a:pt x="40" y="14"/>
                  </a:cubicBezTo>
                  <a:cubicBezTo>
                    <a:pt x="40" y="14"/>
                    <a:pt x="41" y="15"/>
                    <a:pt x="40" y="16"/>
                  </a:cubicBezTo>
                  <a:cubicBezTo>
                    <a:pt x="40" y="16"/>
                    <a:pt x="39" y="16"/>
                    <a:pt x="39" y="17"/>
                  </a:cubicBezTo>
                  <a:cubicBezTo>
                    <a:pt x="39" y="17"/>
                    <a:pt x="40" y="18"/>
                    <a:pt x="40" y="19"/>
                  </a:cubicBezTo>
                  <a:cubicBezTo>
                    <a:pt x="41" y="19"/>
                    <a:pt x="41" y="19"/>
                    <a:pt x="42" y="18"/>
                  </a:cubicBezTo>
                  <a:cubicBezTo>
                    <a:pt x="41" y="18"/>
                    <a:pt x="41" y="17"/>
                    <a:pt x="41" y="16"/>
                  </a:cubicBezTo>
                  <a:cubicBezTo>
                    <a:pt x="41" y="15"/>
                    <a:pt x="42" y="13"/>
                    <a:pt x="42" y="12"/>
                  </a:cubicBezTo>
                  <a:cubicBezTo>
                    <a:pt x="36" y="4"/>
                    <a:pt x="27" y="0"/>
                    <a:pt x="17" y="3"/>
                  </a:cubicBezTo>
                  <a:cubicBezTo>
                    <a:pt x="4" y="7"/>
                    <a:pt x="1" y="19"/>
                    <a:pt x="0" y="30"/>
                  </a:cubicBezTo>
                  <a:cubicBezTo>
                    <a:pt x="0" y="31"/>
                    <a:pt x="1" y="32"/>
                    <a:pt x="2" y="33"/>
                  </a:cubicBezTo>
                  <a:cubicBezTo>
                    <a:pt x="3" y="31"/>
                    <a:pt x="4" y="30"/>
                    <a:pt x="5" y="2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5" name="Freeform 4538"/>
            <p:cNvSpPr/>
            <p:nvPr/>
          </p:nvSpPr>
          <p:spPr bwMode="auto">
            <a:xfrm>
              <a:off x="6440195" y="471163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6" name="Freeform 4539"/>
            <p:cNvSpPr/>
            <p:nvPr/>
          </p:nvSpPr>
          <p:spPr bwMode="auto">
            <a:xfrm>
              <a:off x="6442191" y="475154"/>
              <a:ext cx="2994" cy="698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2 h 4"/>
                <a:gd name="T4" fmla="*/ 1 w 2"/>
                <a:gd name="T5" fmla="*/ 4 h 4"/>
                <a:gd name="T6" fmla="*/ 2 w 2"/>
                <a:gd name="T7" fmla="*/ 3 h 4"/>
                <a:gd name="T8" fmla="*/ 2 w 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7" name="Freeform 4540"/>
            <p:cNvSpPr/>
            <p:nvPr/>
          </p:nvSpPr>
          <p:spPr bwMode="auto">
            <a:xfrm>
              <a:off x="6508054" y="450206"/>
              <a:ext cx="4990" cy="3992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2 w 3"/>
                <a:gd name="T7" fmla="*/ 0 h 2"/>
                <a:gd name="T8" fmla="*/ 0 w 3"/>
                <a:gd name="T9" fmla="*/ 2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8" name="Freeform 4541"/>
            <p:cNvSpPr/>
            <p:nvPr/>
          </p:nvSpPr>
          <p:spPr bwMode="auto">
            <a:xfrm>
              <a:off x="6442191" y="452202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4 w 4"/>
                <a:gd name="T3" fmla="*/ 0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4" y="1"/>
                    <a:pt x="4" y="0"/>
                    <a:pt x="4" y="0"/>
                  </a:cubicBezTo>
                  <a:cubicBezTo>
                    <a:pt x="2" y="2"/>
                    <a:pt x="0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09" name="Freeform 4542"/>
            <p:cNvSpPr/>
            <p:nvPr/>
          </p:nvSpPr>
          <p:spPr bwMode="auto">
            <a:xfrm>
              <a:off x="6515039" y="438231"/>
              <a:ext cx="4990" cy="3992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1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0" name="Freeform 4543"/>
            <p:cNvSpPr/>
            <p:nvPr/>
          </p:nvSpPr>
          <p:spPr bwMode="auto">
            <a:xfrm>
              <a:off x="6508054" y="405300"/>
              <a:ext cx="69855" cy="44907"/>
            </a:xfrm>
            <a:custGeom>
              <a:avLst/>
              <a:gdLst>
                <a:gd name="T0" fmla="*/ 1 w 40"/>
                <a:gd name="T1" fmla="*/ 25 h 26"/>
                <a:gd name="T2" fmla="*/ 2 w 40"/>
                <a:gd name="T3" fmla="*/ 24 h 26"/>
                <a:gd name="T4" fmla="*/ 3 w 40"/>
                <a:gd name="T5" fmla="*/ 25 h 26"/>
                <a:gd name="T6" fmla="*/ 2 w 40"/>
                <a:gd name="T7" fmla="*/ 26 h 26"/>
                <a:gd name="T8" fmla="*/ 3 w 40"/>
                <a:gd name="T9" fmla="*/ 26 h 26"/>
                <a:gd name="T10" fmla="*/ 5 w 40"/>
                <a:gd name="T11" fmla="*/ 25 h 26"/>
                <a:gd name="T12" fmla="*/ 5 w 40"/>
                <a:gd name="T13" fmla="*/ 24 h 26"/>
                <a:gd name="T14" fmla="*/ 6 w 40"/>
                <a:gd name="T15" fmla="*/ 22 h 26"/>
                <a:gd name="T16" fmla="*/ 2 w 40"/>
                <a:gd name="T17" fmla="*/ 23 h 26"/>
                <a:gd name="T18" fmla="*/ 1 w 40"/>
                <a:gd name="T19" fmla="*/ 22 h 26"/>
                <a:gd name="T20" fmla="*/ 8 w 40"/>
                <a:gd name="T21" fmla="*/ 16 h 26"/>
                <a:gd name="T22" fmla="*/ 17 w 40"/>
                <a:gd name="T23" fmla="*/ 8 h 26"/>
                <a:gd name="T24" fmla="*/ 23 w 40"/>
                <a:gd name="T25" fmla="*/ 6 h 26"/>
                <a:gd name="T26" fmla="*/ 25 w 40"/>
                <a:gd name="T27" fmla="*/ 5 h 26"/>
                <a:gd name="T28" fmla="*/ 26 w 40"/>
                <a:gd name="T29" fmla="*/ 6 h 26"/>
                <a:gd name="T30" fmla="*/ 25 w 40"/>
                <a:gd name="T31" fmla="*/ 7 h 26"/>
                <a:gd name="T32" fmla="*/ 29 w 40"/>
                <a:gd name="T33" fmla="*/ 9 h 26"/>
                <a:gd name="T34" fmla="*/ 29 w 40"/>
                <a:gd name="T35" fmla="*/ 9 h 26"/>
                <a:gd name="T36" fmla="*/ 29 w 40"/>
                <a:gd name="T37" fmla="*/ 9 h 26"/>
                <a:gd name="T38" fmla="*/ 30 w 40"/>
                <a:gd name="T39" fmla="*/ 10 h 26"/>
                <a:gd name="T40" fmla="*/ 30 w 40"/>
                <a:gd name="T41" fmla="*/ 10 h 26"/>
                <a:gd name="T42" fmla="*/ 33 w 40"/>
                <a:gd name="T43" fmla="*/ 13 h 26"/>
                <a:gd name="T44" fmla="*/ 33 w 40"/>
                <a:gd name="T45" fmla="*/ 12 h 26"/>
                <a:gd name="T46" fmla="*/ 34 w 40"/>
                <a:gd name="T47" fmla="*/ 13 h 26"/>
                <a:gd name="T48" fmla="*/ 33 w 40"/>
                <a:gd name="T49" fmla="*/ 14 h 26"/>
                <a:gd name="T50" fmla="*/ 36 w 40"/>
                <a:gd name="T51" fmla="*/ 18 h 26"/>
                <a:gd name="T52" fmla="*/ 36 w 40"/>
                <a:gd name="T53" fmla="*/ 18 h 26"/>
                <a:gd name="T54" fmla="*/ 37 w 40"/>
                <a:gd name="T55" fmla="*/ 19 h 26"/>
                <a:gd name="T56" fmla="*/ 36 w 40"/>
                <a:gd name="T57" fmla="*/ 19 h 26"/>
                <a:gd name="T58" fmla="*/ 38 w 40"/>
                <a:gd name="T59" fmla="*/ 22 h 26"/>
                <a:gd name="T60" fmla="*/ 40 w 40"/>
                <a:gd name="T61" fmla="*/ 23 h 26"/>
                <a:gd name="T62" fmla="*/ 40 w 40"/>
                <a:gd name="T63" fmla="*/ 23 h 26"/>
                <a:gd name="T64" fmla="*/ 38 w 40"/>
                <a:gd name="T65" fmla="*/ 19 h 26"/>
                <a:gd name="T66" fmla="*/ 40 w 40"/>
                <a:gd name="T67" fmla="*/ 15 h 26"/>
                <a:gd name="T68" fmla="*/ 20 w 40"/>
                <a:gd name="T69" fmla="*/ 1 h 26"/>
                <a:gd name="T70" fmla="*/ 1 w 40"/>
                <a:gd name="T71" fmla="*/ 19 h 26"/>
                <a:gd name="T72" fmla="*/ 0 w 40"/>
                <a:gd name="T73" fmla="*/ 23 h 26"/>
                <a:gd name="T74" fmla="*/ 1 w 40"/>
                <a:gd name="T7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0" h="26">
                  <a:moveTo>
                    <a:pt x="1" y="25"/>
                  </a:moveTo>
                  <a:cubicBezTo>
                    <a:pt x="1" y="25"/>
                    <a:pt x="2" y="25"/>
                    <a:pt x="2" y="24"/>
                  </a:cubicBezTo>
                  <a:cubicBezTo>
                    <a:pt x="3" y="24"/>
                    <a:pt x="4" y="25"/>
                    <a:pt x="3" y="25"/>
                  </a:cubicBezTo>
                  <a:cubicBezTo>
                    <a:pt x="3" y="25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3"/>
                    <a:pt x="6" y="22"/>
                  </a:cubicBezTo>
                  <a:cubicBezTo>
                    <a:pt x="4" y="22"/>
                    <a:pt x="3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3" y="20"/>
                    <a:pt x="6" y="18"/>
                    <a:pt x="8" y="16"/>
                  </a:cubicBezTo>
                  <a:cubicBezTo>
                    <a:pt x="10" y="12"/>
                    <a:pt x="13" y="10"/>
                    <a:pt x="17" y="8"/>
                  </a:cubicBezTo>
                  <a:cubicBezTo>
                    <a:pt x="19" y="6"/>
                    <a:pt x="21" y="6"/>
                    <a:pt x="23" y="6"/>
                  </a:cubicBezTo>
                  <a:cubicBezTo>
                    <a:pt x="24" y="6"/>
                    <a:pt x="24" y="5"/>
                    <a:pt x="25" y="5"/>
                  </a:cubicBezTo>
                  <a:cubicBezTo>
                    <a:pt x="26" y="5"/>
                    <a:pt x="27" y="6"/>
                    <a:pt x="26" y="6"/>
                  </a:cubicBezTo>
                  <a:cubicBezTo>
                    <a:pt x="25" y="6"/>
                    <a:pt x="25" y="6"/>
                    <a:pt x="25" y="7"/>
                  </a:cubicBezTo>
                  <a:cubicBezTo>
                    <a:pt x="26" y="7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0" y="8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11"/>
                    <a:pt x="32" y="12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4" y="12"/>
                    <a:pt x="35" y="13"/>
                    <a:pt x="34" y="13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4" y="15"/>
                    <a:pt x="35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8"/>
                    <a:pt x="37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7" y="20"/>
                    <a:pt x="37" y="21"/>
                    <a:pt x="38" y="22"/>
                  </a:cubicBezTo>
                  <a:cubicBezTo>
                    <a:pt x="38" y="23"/>
                    <a:pt x="39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39" y="22"/>
                    <a:pt x="38" y="21"/>
                    <a:pt x="38" y="19"/>
                  </a:cubicBezTo>
                  <a:cubicBezTo>
                    <a:pt x="39" y="18"/>
                    <a:pt x="40" y="17"/>
                    <a:pt x="40" y="15"/>
                  </a:cubicBezTo>
                  <a:cubicBezTo>
                    <a:pt x="36" y="8"/>
                    <a:pt x="30" y="0"/>
                    <a:pt x="20" y="1"/>
                  </a:cubicBezTo>
                  <a:cubicBezTo>
                    <a:pt x="11" y="3"/>
                    <a:pt x="4" y="10"/>
                    <a:pt x="1" y="19"/>
                  </a:cubicBezTo>
                  <a:cubicBezTo>
                    <a:pt x="1" y="20"/>
                    <a:pt x="0" y="22"/>
                    <a:pt x="0" y="23"/>
                  </a:cubicBezTo>
                  <a:cubicBezTo>
                    <a:pt x="0" y="24"/>
                    <a:pt x="0" y="25"/>
                    <a:pt x="1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1" name="Freeform 4544"/>
            <p:cNvSpPr/>
            <p:nvPr/>
          </p:nvSpPr>
          <p:spPr bwMode="auto">
            <a:xfrm>
              <a:off x="6573916" y="402306"/>
              <a:ext cx="81830" cy="49896"/>
            </a:xfrm>
            <a:custGeom>
              <a:avLst/>
              <a:gdLst>
                <a:gd name="T0" fmla="*/ 2 w 47"/>
                <a:gd name="T1" fmla="*/ 25 h 29"/>
                <a:gd name="T2" fmla="*/ 3 w 47"/>
                <a:gd name="T3" fmla="*/ 24 h 29"/>
                <a:gd name="T4" fmla="*/ 6 w 47"/>
                <a:gd name="T5" fmla="*/ 22 h 29"/>
                <a:gd name="T6" fmla="*/ 27 w 47"/>
                <a:gd name="T7" fmla="*/ 10 h 29"/>
                <a:gd name="T8" fmla="*/ 30 w 47"/>
                <a:gd name="T9" fmla="*/ 9 h 29"/>
                <a:gd name="T10" fmla="*/ 30 w 47"/>
                <a:gd name="T11" fmla="*/ 10 h 29"/>
                <a:gd name="T12" fmla="*/ 30 w 47"/>
                <a:gd name="T13" fmla="*/ 10 h 29"/>
                <a:gd name="T14" fmla="*/ 37 w 47"/>
                <a:gd name="T15" fmla="*/ 14 h 29"/>
                <a:gd name="T16" fmla="*/ 37 w 47"/>
                <a:gd name="T17" fmla="*/ 13 h 29"/>
                <a:gd name="T18" fmla="*/ 38 w 47"/>
                <a:gd name="T19" fmla="*/ 14 h 29"/>
                <a:gd name="T20" fmla="*/ 41 w 47"/>
                <a:gd name="T21" fmla="*/ 21 h 29"/>
                <a:gd name="T22" fmla="*/ 43 w 47"/>
                <a:gd name="T23" fmla="*/ 21 h 29"/>
                <a:gd name="T24" fmla="*/ 43 w 47"/>
                <a:gd name="T25" fmla="*/ 22 h 29"/>
                <a:gd name="T26" fmla="*/ 42 w 47"/>
                <a:gd name="T27" fmla="*/ 23 h 29"/>
                <a:gd name="T28" fmla="*/ 42 w 47"/>
                <a:gd name="T29" fmla="*/ 27 h 29"/>
                <a:gd name="T30" fmla="*/ 42 w 47"/>
                <a:gd name="T31" fmla="*/ 29 h 29"/>
                <a:gd name="T32" fmla="*/ 43 w 47"/>
                <a:gd name="T33" fmla="*/ 29 h 29"/>
                <a:gd name="T34" fmla="*/ 43 w 47"/>
                <a:gd name="T35" fmla="*/ 26 h 29"/>
                <a:gd name="T36" fmla="*/ 47 w 47"/>
                <a:gd name="T37" fmla="*/ 24 h 29"/>
                <a:gd name="T38" fmla="*/ 2 w 47"/>
                <a:gd name="T39" fmla="*/ 17 h 29"/>
                <a:gd name="T40" fmla="*/ 0 w 47"/>
                <a:gd name="T41" fmla="*/ 21 h 29"/>
                <a:gd name="T42" fmla="*/ 2 w 47"/>
                <a:gd name="T4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29">
                  <a:moveTo>
                    <a:pt x="2" y="25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4" y="23"/>
                    <a:pt x="5" y="23"/>
                    <a:pt x="6" y="22"/>
                  </a:cubicBezTo>
                  <a:cubicBezTo>
                    <a:pt x="10" y="15"/>
                    <a:pt x="19" y="10"/>
                    <a:pt x="27" y="10"/>
                  </a:cubicBezTo>
                  <a:cubicBezTo>
                    <a:pt x="28" y="10"/>
                    <a:pt x="29" y="9"/>
                    <a:pt x="30" y="9"/>
                  </a:cubicBezTo>
                  <a:cubicBezTo>
                    <a:pt x="30" y="9"/>
                    <a:pt x="31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3" y="11"/>
                    <a:pt x="35" y="12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8" y="13"/>
                    <a:pt x="38" y="14"/>
                    <a:pt x="38" y="14"/>
                  </a:cubicBezTo>
                  <a:cubicBezTo>
                    <a:pt x="39" y="16"/>
                    <a:pt x="41" y="18"/>
                    <a:pt x="41" y="21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2" y="22"/>
                    <a:pt x="42" y="23"/>
                    <a:pt x="42" y="23"/>
                  </a:cubicBezTo>
                  <a:cubicBezTo>
                    <a:pt x="42" y="24"/>
                    <a:pt x="42" y="26"/>
                    <a:pt x="42" y="27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3" y="29"/>
                  </a:cubicBezTo>
                  <a:cubicBezTo>
                    <a:pt x="42" y="28"/>
                    <a:pt x="42" y="27"/>
                    <a:pt x="43" y="26"/>
                  </a:cubicBezTo>
                  <a:cubicBezTo>
                    <a:pt x="44" y="26"/>
                    <a:pt x="46" y="25"/>
                    <a:pt x="47" y="24"/>
                  </a:cubicBezTo>
                  <a:cubicBezTo>
                    <a:pt x="46" y="0"/>
                    <a:pt x="14" y="0"/>
                    <a:pt x="2" y="17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23"/>
                    <a:pt x="1" y="24"/>
                    <a:pt x="2" y="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2" name="Freeform 4545"/>
            <p:cNvSpPr/>
            <p:nvPr/>
          </p:nvSpPr>
          <p:spPr bwMode="auto">
            <a:xfrm>
              <a:off x="6646765" y="426256"/>
              <a:ext cx="76840" cy="69855"/>
            </a:xfrm>
            <a:custGeom>
              <a:avLst/>
              <a:gdLst>
                <a:gd name="T0" fmla="*/ 35 w 44"/>
                <a:gd name="T1" fmla="*/ 9 h 40"/>
                <a:gd name="T2" fmla="*/ 5 w 44"/>
                <a:gd name="T3" fmla="*/ 10 h 40"/>
                <a:gd name="T4" fmla="*/ 1 w 44"/>
                <a:gd name="T5" fmla="*/ 12 h 40"/>
                <a:gd name="T6" fmla="*/ 1 w 44"/>
                <a:gd name="T7" fmla="*/ 15 h 40"/>
                <a:gd name="T8" fmla="*/ 3 w 44"/>
                <a:gd name="T9" fmla="*/ 13 h 40"/>
                <a:gd name="T10" fmla="*/ 4 w 44"/>
                <a:gd name="T11" fmla="*/ 14 h 40"/>
                <a:gd name="T12" fmla="*/ 1 w 44"/>
                <a:gd name="T13" fmla="*/ 16 h 40"/>
                <a:gd name="T14" fmla="*/ 5 w 44"/>
                <a:gd name="T15" fmla="*/ 16 h 40"/>
                <a:gd name="T16" fmla="*/ 28 w 44"/>
                <a:gd name="T17" fmla="*/ 10 h 40"/>
                <a:gd name="T18" fmla="*/ 29 w 44"/>
                <a:gd name="T19" fmla="*/ 10 h 40"/>
                <a:gd name="T20" fmla="*/ 30 w 44"/>
                <a:gd name="T21" fmla="*/ 11 h 40"/>
                <a:gd name="T22" fmla="*/ 29 w 44"/>
                <a:gd name="T23" fmla="*/ 11 h 40"/>
                <a:gd name="T24" fmla="*/ 32 w 44"/>
                <a:gd name="T25" fmla="*/ 14 h 40"/>
                <a:gd name="T26" fmla="*/ 35 w 44"/>
                <a:gd name="T27" fmla="*/ 19 h 40"/>
                <a:gd name="T28" fmla="*/ 36 w 44"/>
                <a:gd name="T29" fmla="*/ 18 h 40"/>
                <a:gd name="T30" fmla="*/ 37 w 44"/>
                <a:gd name="T31" fmla="*/ 20 h 40"/>
                <a:gd name="T32" fmla="*/ 36 w 44"/>
                <a:gd name="T33" fmla="*/ 20 h 40"/>
                <a:gd name="T34" fmla="*/ 36 w 44"/>
                <a:gd name="T35" fmla="*/ 33 h 40"/>
                <a:gd name="T36" fmla="*/ 36 w 44"/>
                <a:gd name="T37" fmla="*/ 34 h 40"/>
                <a:gd name="T38" fmla="*/ 36 w 44"/>
                <a:gd name="T39" fmla="*/ 34 h 40"/>
                <a:gd name="T40" fmla="*/ 35 w 44"/>
                <a:gd name="T41" fmla="*/ 37 h 40"/>
                <a:gd name="T42" fmla="*/ 35 w 44"/>
                <a:gd name="T43" fmla="*/ 40 h 40"/>
                <a:gd name="T44" fmla="*/ 36 w 44"/>
                <a:gd name="T45" fmla="*/ 36 h 40"/>
                <a:gd name="T46" fmla="*/ 41 w 44"/>
                <a:gd name="T47" fmla="*/ 35 h 40"/>
                <a:gd name="T48" fmla="*/ 35 w 44"/>
                <a:gd name="T49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4" h="40">
                  <a:moveTo>
                    <a:pt x="35" y="9"/>
                  </a:moveTo>
                  <a:cubicBezTo>
                    <a:pt x="27" y="0"/>
                    <a:pt x="14" y="4"/>
                    <a:pt x="5" y="10"/>
                  </a:cubicBezTo>
                  <a:cubicBezTo>
                    <a:pt x="4" y="11"/>
                    <a:pt x="2" y="12"/>
                    <a:pt x="1" y="12"/>
                  </a:cubicBezTo>
                  <a:cubicBezTo>
                    <a:pt x="0" y="13"/>
                    <a:pt x="0" y="14"/>
                    <a:pt x="1" y="15"/>
                  </a:cubicBezTo>
                  <a:cubicBezTo>
                    <a:pt x="1" y="14"/>
                    <a:pt x="2" y="14"/>
                    <a:pt x="3" y="13"/>
                  </a:cubicBezTo>
                  <a:cubicBezTo>
                    <a:pt x="4" y="12"/>
                    <a:pt x="5" y="13"/>
                    <a:pt x="4" y="14"/>
                  </a:cubicBezTo>
                  <a:cubicBezTo>
                    <a:pt x="3" y="15"/>
                    <a:pt x="2" y="15"/>
                    <a:pt x="1" y="16"/>
                  </a:cubicBezTo>
                  <a:cubicBezTo>
                    <a:pt x="2" y="17"/>
                    <a:pt x="4" y="17"/>
                    <a:pt x="5" y="16"/>
                  </a:cubicBezTo>
                  <a:cubicBezTo>
                    <a:pt x="11" y="11"/>
                    <a:pt x="20" y="7"/>
                    <a:pt x="28" y="10"/>
                  </a:cubicBezTo>
                  <a:cubicBezTo>
                    <a:pt x="28" y="10"/>
                    <a:pt x="29" y="10"/>
                    <a:pt x="29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30" y="11"/>
                    <a:pt x="29" y="11"/>
                  </a:cubicBezTo>
                  <a:cubicBezTo>
                    <a:pt x="30" y="12"/>
                    <a:pt x="31" y="13"/>
                    <a:pt x="32" y="14"/>
                  </a:cubicBezTo>
                  <a:cubicBezTo>
                    <a:pt x="34" y="15"/>
                    <a:pt x="35" y="17"/>
                    <a:pt x="35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7" y="19"/>
                    <a:pt x="37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7" y="24"/>
                    <a:pt x="37" y="29"/>
                    <a:pt x="36" y="33"/>
                  </a:cubicBezTo>
                  <a:cubicBezTo>
                    <a:pt x="37" y="33"/>
                    <a:pt x="37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5" y="36"/>
                    <a:pt x="35" y="37"/>
                  </a:cubicBezTo>
                  <a:cubicBezTo>
                    <a:pt x="34" y="38"/>
                    <a:pt x="34" y="39"/>
                    <a:pt x="35" y="40"/>
                  </a:cubicBezTo>
                  <a:cubicBezTo>
                    <a:pt x="34" y="39"/>
                    <a:pt x="34" y="37"/>
                    <a:pt x="36" y="36"/>
                  </a:cubicBezTo>
                  <a:cubicBezTo>
                    <a:pt x="38" y="35"/>
                    <a:pt x="40" y="35"/>
                    <a:pt x="41" y="35"/>
                  </a:cubicBezTo>
                  <a:cubicBezTo>
                    <a:pt x="44" y="26"/>
                    <a:pt x="41" y="16"/>
                    <a:pt x="35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3" name="Freeform 4546"/>
            <p:cNvSpPr/>
            <p:nvPr/>
          </p:nvSpPr>
          <p:spPr bwMode="auto">
            <a:xfrm>
              <a:off x="6714624" y="494115"/>
              <a:ext cx="2994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4" name="Freeform 4547"/>
            <p:cNvSpPr/>
            <p:nvPr/>
          </p:nvSpPr>
          <p:spPr bwMode="auto">
            <a:xfrm>
              <a:off x="6747555" y="5370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5" name="Freeform 4548"/>
            <p:cNvSpPr/>
            <p:nvPr/>
          </p:nvSpPr>
          <p:spPr bwMode="auto">
            <a:xfrm>
              <a:off x="6705642" y="485134"/>
              <a:ext cx="62869" cy="67859"/>
            </a:xfrm>
            <a:custGeom>
              <a:avLst/>
              <a:gdLst>
                <a:gd name="T0" fmla="*/ 1 w 36"/>
                <a:gd name="T1" fmla="*/ 6 h 39"/>
                <a:gd name="T2" fmla="*/ 2 w 36"/>
                <a:gd name="T3" fmla="*/ 7 h 39"/>
                <a:gd name="T4" fmla="*/ 10 w 36"/>
                <a:gd name="T5" fmla="*/ 4 h 39"/>
                <a:gd name="T6" fmla="*/ 10 w 36"/>
                <a:gd name="T7" fmla="*/ 5 h 39"/>
                <a:gd name="T8" fmla="*/ 8 w 36"/>
                <a:gd name="T9" fmla="*/ 6 h 39"/>
                <a:gd name="T10" fmla="*/ 17 w 36"/>
                <a:gd name="T11" fmla="*/ 7 h 39"/>
                <a:gd name="T12" fmla="*/ 19 w 36"/>
                <a:gd name="T13" fmla="*/ 6 h 39"/>
                <a:gd name="T14" fmla="*/ 20 w 36"/>
                <a:gd name="T15" fmla="*/ 7 h 39"/>
                <a:gd name="T16" fmla="*/ 19 w 36"/>
                <a:gd name="T17" fmla="*/ 8 h 39"/>
                <a:gd name="T18" fmla="*/ 25 w 36"/>
                <a:gd name="T19" fmla="*/ 14 h 39"/>
                <a:gd name="T20" fmla="*/ 25 w 36"/>
                <a:gd name="T21" fmla="*/ 14 h 39"/>
                <a:gd name="T22" fmla="*/ 26 w 36"/>
                <a:gd name="T23" fmla="*/ 15 h 39"/>
                <a:gd name="T24" fmla="*/ 26 w 36"/>
                <a:gd name="T25" fmla="*/ 15 h 39"/>
                <a:gd name="T26" fmla="*/ 27 w 36"/>
                <a:gd name="T27" fmla="*/ 20 h 39"/>
                <a:gd name="T28" fmla="*/ 27 w 36"/>
                <a:gd name="T29" fmla="*/ 20 h 39"/>
                <a:gd name="T30" fmla="*/ 28 w 36"/>
                <a:gd name="T31" fmla="*/ 21 h 39"/>
                <a:gd name="T32" fmla="*/ 27 w 36"/>
                <a:gd name="T33" fmla="*/ 21 h 39"/>
                <a:gd name="T34" fmla="*/ 25 w 36"/>
                <a:gd name="T35" fmla="*/ 28 h 39"/>
                <a:gd name="T36" fmla="*/ 27 w 36"/>
                <a:gd name="T37" fmla="*/ 28 h 39"/>
                <a:gd name="T38" fmla="*/ 27 w 36"/>
                <a:gd name="T39" fmla="*/ 29 h 39"/>
                <a:gd name="T40" fmla="*/ 15 w 36"/>
                <a:gd name="T41" fmla="*/ 37 h 39"/>
                <a:gd name="T42" fmla="*/ 15 w 36"/>
                <a:gd name="T43" fmla="*/ 37 h 39"/>
                <a:gd name="T44" fmla="*/ 18 w 36"/>
                <a:gd name="T45" fmla="*/ 37 h 39"/>
                <a:gd name="T46" fmla="*/ 21 w 36"/>
                <a:gd name="T47" fmla="*/ 39 h 39"/>
                <a:gd name="T48" fmla="*/ 31 w 36"/>
                <a:gd name="T49" fmla="*/ 14 h 39"/>
                <a:gd name="T50" fmla="*/ 7 w 36"/>
                <a:gd name="T51" fmla="*/ 1 h 39"/>
                <a:gd name="T52" fmla="*/ 2 w 36"/>
                <a:gd name="T53" fmla="*/ 2 h 39"/>
                <a:gd name="T54" fmla="*/ 1 w 36"/>
                <a:gd name="T55" fmla="*/ 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6" h="39">
                  <a:moveTo>
                    <a:pt x="1" y="6"/>
                  </a:moveTo>
                  <a:cubicBezTo>
                    <a:pt x="1" y="6"/>
                    <a:pt x="2" y="7"/>
                    <a:pt x="2" y="7"/>
                  </a:cubicBezTo>
                  <a:cubicBezTo>
                    <a:pt x="5" y="6"/>
                    <a:pt x="7" y="5"/>
                    <a:pt x="10" y="4"/>
                  </a:cubicBezTo>
                  <a:cubicBezTo>
                    <a:pt x="10" y="3"/>
                    <a:pt x="11" y="4"/>
                    <a:pt x="10" y="5"/>
                  </a:cubicBezTo>
                  <a:cubicBezTo>
                    <a:pt x="10" y="5"/>
                    <a:pt x="9" y="6"/>
                    <a:pt x="8" y="6"/>
                  </a:cubicBezTo>
                  <a:cubicBezTo>
                    <a:pt x="11" y="6"/>
                    <a:pt x="14" y="6"/>
                    <a:pt x="17" y="7"/>
                  </a:cubicBezTo>
                  <a:cubicBezTo>
                    <a:pt x="18" y="7"/>
                    <a:pt x="18" y="7"/>
                    <a:pt x="19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9"/>
                    <a:pt x="23" y="11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7"/>
                    <a:pt x="27" y="18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19"/>
                    <a:pt x="29" y="20"/>
                    <a:pt x="28" y="21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7" y="24"/>
                    <a:pt x="26" y="26"/>
                    <a:pt x="25" y="28"/>
                  </a:cubicBezTo>
                  <a:cubicBezTo>
                    <a:pt x="26" y="28"/>
                    <a:pt x="26" y="28"/>
                    <a:pt x="27" y="28"/>
                  </a:cubicBezTo>
                  <a:cubicBezTo>
                    <a:pt x="27" y="28"/>
                    <a:pt x="28" y="28"/>
                    <a:pt x="27" y="29"/>
                  </a:cubicBezTo>
                  <a:cubicBezTo>
                    <a:pt x="24" y="32"/>
                    <a:pt x="19" y="35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6" y="37"/>
                    <a:pt x="17" y="36"/>
                    <a:pt x="18" y="37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30" y="34"/>
                    <a:pt x="36" y="24"/>
                    <a:pt x="31" y="14"/>
                  </a:cubicBezTo>
                  <a:cubicBezTo>
                    <a:pt x="26" y="4"/>
                    <a:pt x="17" y="0"/>
                    <a:pt x="7" y="1"/>
                  </a:cubicBezTo>
                  <a:cubicBezTo>
                    <a:pt x="6" y="1"/>
                    <a:pt x="4" y="1"/>
                    <a:pt x="2" y="2"/>
                  </a:cubicBezTo>
                  <a:cubicBezTo>
                    <a:pt x="0" y="3"/>
                    <a:pt x="0" y="5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6" name="Freeform 4549"/>
            <p:cNvSpPr/>
            <p:nvPr/>
          </p:nvSpPr>
          <p:spPr bwMode="auto">
            <a:xfrm>
              <a:off x="6690673" y="548003"/>
              <a:ext cx="86819" cy="96799"/>
            </a:xfrm>
            <a:custGeom>
              <a:avLst/>
              <a:gdLst>
                <a:gd name="T0" fmla="*/ 24 w 50"/>
                <a:gd name="T1" fmla="*/ 1 h 56"/>
                <a:gd name="T2" fmla="*/ 24 w 50"/>
                <a:gd name="T3" fmla="*/ 5 h 56"/>
                <a:gd name="T4" fmla="*/ 24 w 50"/>
                <a:gd name="T5" fmla="*/ 5 h 56"/>
                <a:gd name="T6" fmla="*/ 25 w 50"/>
                <a:gd name="T7" fmla="*/ 5 h 56"/>
                <a:gd name="T8" fmla="*/ 30 w 50"/>
                <a:gd name="T9" fmla="*/ 10 h 56"/>
                <a:gd name="T10" fmla="*/ 31 w 50"/>
                <a:gd name="T11" fmla="*/ 10 h 56"/>
                <a:gd name="T12" fmla="*/ 31 w 50"/>
                <a:gd name="T13" fmla="*/ 11 h 56"/>
                <a:gd name="T14" fmla="*/ 31 w 50"/>
                <a:gd name="T15" fmla="*/ 12 h 56"/>
                <a:gd name="T16" fmla="*/ 32 w 50"/>
                <a:gd name="T17" fmla="*/ 18 h 56"/>
                <a:gd name="T18" fmla="*/ 32 w 50"/>
                <a:gd name="T19" fmla="*/ 18 h 56"/>
                <a:gd name="T20" fmla="*/ 33 w 50"/>
                <a:gd name="T21" fmla="*/ 19 h 56"/>
                <a:gd name="T22" fmla="*/ 32 w 50"/>
                <a:gd name="T23" fmla="*/ 20 h 56"/>
                <a:gd name="T24" fmla="*/ 29 w 50"/>
                <a:gd name="T25" fmla="*/ 27 h 56"/>
                <a:gd name="T26" fmla="*/ 28 w 50"/>
                <a:gd name="T27" fmla="*/ 30 h 56"/>
                <a:gd name="T28" fmla="*/ 21 w 50"/>
                <a:gd name="T29" fmla="*/ 37 h 56"/>
                <a:gd name="T30" fmla="*/ 19 w 50"/>
                <a:gd name="T31" fmla="*/ 39 h 56"/>
                <a:gd name="T32" fmla="*/ 11 w 50"/>
                <a:gd name="T33" fmla="*/ 41 h 56"/>
                <a:gd name="T34" fmla="*/ 6 w 50"/>
                <a:gd name="T35" fmla="*/ 40 h 56"/>
                <a:gd name="T36" fmla="*/ 4 w 50"/>
                <a:gd name="T37" fmla="*/ 38 h 56"/>
                <a:gd name="T38" fmla="*/ 4 w 50"/>
                <a:gd name="T39" fmla="*/ 38 h 56"/>
                <a:gd name="T40" fmla="*/ 3 w 50"/>
                <a:gd name="T41" fmla="*/ 37 h 56"/>
                <a:gd name="T42" fmla="*/ 0 w 50"/>
                <a:gd name="T43" fmla="*/ 36 h 56"/>
                <a:gd name="T44" fmla="*/ 2 w 50"/>
                <a:gd name="T45" fmla="*/ 38 h 56"/>
                <a:gd name="T46" fmla="*/ 3 w 50"/>
                <a:gd name="T47" fmla="*/ 44 h 56"/>
                <a:gd name="T48" fmla="*/ 30 w 50"/>
                <a:gd name="T49" fmla="*/ 3 h 56"/>
                <a:gd name="T50" fmla="*/ 27 w 50"/>
                <a:gd name="T51" fmla="*/ 1 h 56"/>
                <a:gd name="T52" fmla="*/ 24 w 50"/>
                <a:gd name="T53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0" h="56">
                  <a:moveTo>
                    <a:pt x="24" y="1"/>
                  </a:moveTo>
                  <a:cubicBezTo>
                    <a:pt x="23" y="2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5" y="5"/>
                  </a:cubicBezTo>
                  <a:cubicBezTo>
                    <a:pt x="27" y="7"/>
                    <a:pt x="29" y="8"/>
                    <a:pt x="30" y="10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11"/>
                    <a:pt x="31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2" y="14"/>
                    <a:pt x="32" y="16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3" y="18"/>
                    <a:pt x="33" y="19"/>
                    <a:pt x="33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1" y="23"/>
                    <a:pt x="31" y="25"/>
                    <a:pt x="29" y="27"/>
                  </a:cubicBezTo>
                  <a:cubicBezTo>
                    <a:pt x="29" y="28"/>
                    <a:pt x="28" y="29"/>
                    <a:pt x="28" y="30"/>
                  </a:cubicBezTo>
                  <a:cubicBezTo>
                    <a:pt x="26" y="33"/>
                    <a:pt x="24" y="35"/>
                    <a:pt x="21" y="37"/>
                  </a:cubicBezTo>
                  <a:cubicBezTo>
                    <a:pt x="21" y="38"/>
                    <a:pt x="20" y="38"/>
                    <a:pt x="19" y="39"/>
                  </a:cubicBezTo>
                  <a:cubicBezTo>
                    <a:pt x="16" y="40"/>
                    <a:pt x="14" y="41"/>
                    <a:pt x="11" y="41"/>
                  </a:cubicBezTo>
                  <a:cubicBezTo>
                    <a:pt x="10" y="41"/>
                    <a:pt x="8" y="40"/>
                    <a:pt x="6" y="40"/>
                  </a:cubicBezTo>
                  <a:cubicBezTo>
                    <a:pt x="5" y="39"/>
                    <a:pt x="5" y="39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8"/>
                    <a:pt x="3" y="37"/>
                    <a:pt x="3" y="37"/>
                  </a:cubicBezTo>
                  <a:cubicBezTo>
                    <a:pt x="2" y="36"/>
                    <a:pt x="1" y="36"/>
                    <a:pt x="0" y="36"/>
                  </a:cubicBezTo>
                  <a:cubicBezTo>
                    <a:pt x="1" y="36"/>
                    <a:pt x="2" y="37"/>
                    <a:pt x="2" y="38"/>
                  </a:cubicBezTo>
                  <a:cubicBezTo>
                    <a:pt x="3" y="40"/>
                    <a:pt x="3" y="42"/>
                    <a:pt x="3" y="44"/>
                  </a:cubicBezTo>
                  <a:cubicBezTo>
                    <a:pt x="23" y="56"/>
                    <a:pt x="50" y="18"/>
                    <a:pt x="30" y="3"/>
                  </a:cubicBezTo>
                  <a:cubicBezTo>
                    <a:pt x="29" y="2"/>
                    <a:pt x="28" y="2"/>
                    <a:pt x="27" y="1"/>
                  </a:cubicBezTo>
                  <a:cubicBezTo>
                    <a:pt x="26" y="0"/>
                    <a:pt x="25" y="1"/>
                    <a:pt x="2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7" name="Freeform 4550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8" name="Freeform 4551"/>
            <p:cNvSpPr/>
            <p:nvPr/>
          </p:nvSpPr>
          <p:spPr bwMode="auto">
            <a:xfrm>
              <a:off x="6407263" y="5030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19" name="Freeform 4552"/>
            <p:cNvSpPr/>
            <p:nvPr/>
          </p:nvSpPr>
          <p:spPr bwMode="auto">
            <a:xfrm>
              <a:off x="6440195" y="48912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0" name="Freeform 4553"/>
            <p:cNvSpPr/>
            <p:nvPr/>
          </p:nvSpPr>
          <p:spPr bwMode="auto">
            <a:xfrm>
              <a:off x="6379322" y="4821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1" name="Oval 4554"/>
            <p:cNvSpPr>
              <a:spLocks noChangeArrowheads="1"/>
            </p:cNvSpPr>
            <p:nvPr/>
          </p:nvSpPr>
          <p:spPr bwMode="auto">
            <a:xfrm>
              <a:off x="6409259" y="504094"/>
              <a:ext cx="998" cy="99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2" name="Freeform 4555"/>
            <p:cNvSpPr/>
            <p:nvPr/>
          </p:nvSpPr>
          <p:spPr bwMode="auto">
            <a:xfrm>
              <a:off x="6362357" y="438231"/>
              <a:ext cx="81830" cy="64865"/>
            </a:xfrm>
            <a:custGeom>
              <a:avLst/>
              <a:gdLst>
                <a:gd name="T0" fmla="*/ 23 w 47"/>
                <a:gd name="T1" fmla="*/ 37 h 37"/>
                <a:gd name="T2" fmla="*/ 24 w 47"/>
                <a:gd name="T3" fmla="*/ 36 h 37"/>
                <a:gd name="T4" fmla="*/ 18 w 47"/>
                <a:gd name="T5" fmla="*/ 34 h 37"/>
                <a:gd name="T6" fmla="*/ 18 w 47"/>
                <a:gd name="T7" fmla="*/ 34 h 37"/>
                <a:gd name="T8" fmla="*/ 17 w 47"/>
                <a:gd name="T9" fmla="*/ 33 h 37"/>
                <a:gd name="T10" fmla="*/ 14 w 47"/>
                <a:gd name="T11" fmla="*/ 30 h 37"/>
                <a:gd name="T12" fmla="*/ 12 w 47"/>
                <a:gd name="T13" fmla="*/ 31 h 37"/>
                <a:gd name="T14" fmla="*/ 11 w 47"/>
                <a:gd name="T15" fmla="*/ 30 h 37"/>
                <a:gd name="T16" fmla="*/ 12 w 47"/>
                <a:gd name="T17" fmla="*/ 29 h 37"/>
                <a:gd name="T18" fmla="*/ 11 w 47"/>
                <a:gd name="T19" fmla="*/ 26 h 37"/>
                <a:gd name="T20" fmla="*/ 8 w 47"/>
                <a:gd name="T21" fmla="*/ 27 h 37"/>
                <a:gd name="T22" fmla="*/ 8 w 47"/>
                <a:gd name="T23" fmla="*/ 26 h 37"/>
                <a:gd name="T24" fmla="*/ 10 w 47"/>
                <a:gd name="T25" fmla="*/ 23 h 37"/>
                <a:gd name="T26" fmla="*/ 10 w 47"/>
                <a:gd name="T27" fmla="*/ 21 h 37"/>
                <a:gd name="T28" fmla="*/ 9 w 47"/>
                <a:gd name="T29" fmla="*/ 20 h 37"/>
                <a:gd name="T30" fmla="*/ 10 w 47"/>
                <a:gd name="T31" fmla="*/ 19 h 37"/>
                <a:gd name="T32" fmla="*/ 11 w 47"/>
                <a:gd name="T33" fmla="*/ 17 h 37"/>
                <a:gd name="T34" fmla="*/ 21 w 47"/>
                <a:gd name="T35" fmla="*/ 11 h 37"/>
                <a:gd name="T36" fmla="*/ 24 w 47"/>
                <a:gd name="T37" fmla="*/ 9 h 37"/>
                <a:gd name="T38" fmla="*/ 25 w 47"/>
                <a:gd name="T39" fmla="*/ 10 h 37"/>
                <a:gd name="T40" fmla="*/ 24 w 47"/>
                <a:gd name="T41" fmla="*/ 11 h 37"/>
                <a:gd name="T42" fmla="*/ 29 w 47"/>
                <a:gd name="T43" fmla="*/ 12 h 37"/>
                <a:gd name="T44" fmla="*/ 29 w 47"/>
                <a:gd name="T45" fmla="*/ 12 h 37"/>
                <a:gd name="T46" fmla="*/ 30 w 47"/>
                <a:gd name="T47" fmla="*/ 13 h 37"/>
                <a:gd name="T48" fmla="*/ 34 w 47"/>
                <a:gd name="T49" fmla="*/ 16 h 37"/>
                <a:gd name="T50" fmla="*/ 35 w 47"/>
                <a:gd name="T51" fmla="*/ 16 h 37"/>
                <a:gd name="T52" fmla="*/ 35 w 47"/>
                <a:gd name="T53" fmla="*/ 17 h 37"/>
                <a:gd name="T54" fmla="*/ 35 w 47"/>
                <a:gd name="T55" fmla="*/ 17 h 37"/>
                <a:gd name="T56" fmla="*/ 39 w 47"/>
                <a:gd name="T57" fmla="*/ 21 h 37"/>
                <a:gd name="T58" fmla="*/ 40 w 47"/>
                <a:gd name="T59" fmla="*/ 21 h 37"/>
                <a:gd name="T60" fmla="*/ 41 w 47"/>
                <a:gd name="T61" fmla="*/ 22 h 37"/>
                <a:gd name="T62" fmla="*/ 40 w 47"/>
                <a:gd name="T63" fmla="*/ 23 h 37"/>
                <a:gd name="T64" fmla="*/ 42 w 47"/>
                <a:gd name="T65" fmla="*/ 27 h 37"/>
                <a:gd name="T66" fmla="*/ 43 w 47"/>
                <a:gd name="T67" fmla="*/ 27 h 37"/>
                <a:gd name="T68" fmla="*/ 43 w 47"/>
                <a:gd name="T69" fmla="*/ 27 h 37"/>
                <a:gd name="T70" fmla="*/ 47 w 47"/>
                <a:gd name="T71" fmla="*/ 25 h 37"/>
                <a:gd name="T72" fmla="*/ 46 w 47"/>
                <a:gd name="T73" fmla="*/ 23 h 37"/>
                <a:gd name="T74" fmla="*/ 44 w 47"/>
                <a:gd name="T75" fmla="*/ 24 h 37"/>
                <a:gd name="T76" fmla="*/ 43 w 47"/>
                <a:gd name="T77" fmla="*/ 23 h 37"/>
                <a:gd name="T78" fmla="*/ 45 w 47"/>
                <a:gd name="T79" fmla="*/ 21 h 37"/>
                <a:gd name="T80" fmla="*/ 43 w 47"/>
                <a:gd name="T81" fmla="*/ 18 h 37"/>
                <a:gd name="T82" fmla="*/ 9 w 47"/>
                <a:gd name="T83" fmla="*/ 12 h 37"/>
                <a:gd name="T84" fmla="*/ 14 w 47"/>
                <a:gd name="T85" fmla="*/ 37 h 37"/>
                <a:gd name="T86" fmla="*/ 23 w 47"/>
                <a:gd name="T87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7" h="37">
                  <a:moveTo>
                    <a:pt x="23" y="37"/>
                  </a:moveTo>
                  <a:cubicBezTo>
                    <a:pt x="24" y="36"/>
                    <a:pt x="24" y="36"/>
                    <a:pt x="24" y="36"/>
                  </a:cubicBezTo>
                  <a:cubicBezTo>
                    <a:pt x="22" y="36"/>
                    <a:pt x="20" y="35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6" y="32"/>
                    <a:pt x="15" y="31"/>
                    <a:pt x="14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1" y="30"/>
                    <a:pt x="11" y="30"/>
                  </a:cubicBezTo>
                  <a:cubicBezTo>
                    <a:pt x="12" y="30"/>
                    <a:pt x="12" y="29"/>
                    <a:pt x="12" y="29"/>
                  </a:cubicBezTo>
                  <a:cubicBezTo>
                    <a:pt x="12" y="28"/>
                    <a:pt x="11" y="27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8" y="27"/>
                    <a:pt x="7" y="26"/>
                    <a:pt x="8" y="26"/>
                  </a:cubicBezTo>
                  <a:cubicBezTo>
                    <a:pt x="8" y="25"/>
                    <a:pt x="9" y="24"/>
                    <a:pt x="10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1" y="18"/>
                    <a:pt x="11" y="18"/>
                    <a:pt x="11" y="17"/>
                  </a:cubicBezTo>
                  <a:cubicBezTo>
                    <a:pt x="13" y="13"/>
                    <a:pt x="17" y="11"/>
                    <a:pt x="21" y="11"/>
                  </a:cubicBezTo>
                  <a:cubicBezTo>
                    <a:pt x="22" y="10"/>
                    <a:pt x="23" y="10"/>
                    <a:pt x="24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5" y="11"/>
                    <a:pt x="24" y="11"/>
                  </a:cubicBezTo>
                  <a:cubicBezTo>
                    <a:pt x="26" y="11"/>
                    <a:pt x="27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0" y="13"/>
                  </a:cubicBezTo>
                  <a:cubicBezTo>
                    <a:pt x="32" y="14"/>
                    <a:pt x="33" y="15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7" y="18"/>
                    <a:pt x="38" y="20"/>
                    <a:pt x="39" y="21"/>
                  </a:cubicBezTo>
                  <a:cubicBezTo>
                    <a:pt x="39" y="21"/>
                    <a:pt x="39" y="21"/>
                    <a:pt x="40" y="21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3"/>
                  </a:cubicBezTo>
                  <a:cubicBezTo>
                    <a:pt x="41" y="24"/>
                    <a:pt x="42" y="26"/>
                    <a:pt x="42" y="27"/>
                  </a:cubicBezTo>
                  <a:cubicBezTo>
                    <a:pt x="42" y="27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6"/>
                    <a:pt x="46" y="26"/>
                    <a:pt x="47" y="25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5" y="23"/>
                    <a:pt x="44" y="23"/>
                    <a:pt x="44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4" y="20"/>
                    <a:pt x="43" y="19"/>
                    <a:pt x="43" y="18"/>
                  </a:cubicBezTo>
                  <a:cubicBezTo>
                    <a:pt x="35" y="7"/>
                    <a:pt x="21" y="0"/>
                    <a:pt x="9" y="12"/>
                  </a:cubicBezTo>
                  <a:cubicBezTo>
                    <a:pt x="0" y="20"/>
                    <a:pt x="6" y="31"/>
                    <a:pt x="14" y="37"/>
                  </a:cubicBezTo>
                  <a:cubicBezTo>
                    <a:pt x="17" y="37"/>
                    <a:pt x="20" y="36"/>
                    <a:pt x="23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3" name="Freeform 4556"/>
            <p:cNvSpPr/>
            <p:nvPr/>
          </p:nvSpPr>
          <p:spPr bwMode="auto">
            <a:xfrm>
              <a:off x="6440195" y="485134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4" name="Freeform 4557"/>
            <p:cNvSpPr/>
            <p:nvPr/>
          </p:nvSpPr>
          <p:spPr bwMode="auto">
            <a:xfrm>
              <a:off x="6359363" y="501100"/>
              <a:ext cx="58877" cy="74844"/>
            </a:xfrm>
            <a:custGeom>
              <a:avLst/>
              <a:gdLst>
                <a:gd name="T0" fmla="*/ 34 w 34"/>
                <a:gd name="T1" fmla="*/ 40 h 43"/>
                <a:gd name="T2" fmla="*/ 31 w 34"/>
                <a:gd name="T3" fmla="*/ 38 h 43"/>
                <a:gd name="T4" fmla="*/ 31 w 34"/>
                <a:gd name="T5" fmla="*/ 38 h 43"/>
                <a:gd name="T6" fmla="*/ 27 w 34"/>
                <a:gd name="T7" fmla="*/ 40 h 43"/>
                <a:gd name="T8" fmla="*/ 27 w 34"/>
                <a:gd name="T9" fmla="*/ 38 h 43"/>
                <a:gd name="T10" fmla="*/ 27 w 34"/>
                <a:gd name="T11" fmla="*/ 38 h 43"/>
                <a:gd name="T12" fmla="*/ 19 w 34"/>
                <a:gd name="T13" fmla="*/ 36 h 43"/>
                <a:gd name="T14" fmla="*/ 16 w 34"/>
                <a:gd name="T15" fmla="*/ 37 h 43"/>
                <a:gd name="T16" fmla="*/ 15 w 34"/>
                <a:gd name="T17" fmla="*/ 36 h 43"/>
                <a:gd name="T18" fmla="*/ 17 w 34"/>
                <a:gd name="T19" fmla="*/ 35 h 43"/>
                <a:gd name="T20" fmla="*/ 13 w 34"/>
                <a:gd name="T21" fmla="*/ 33 h 43"/>
                <a:gd name="T22" fmla="*/ 11 w 34"/>
                <a:gd name="T23" fmla="*/ 34 h 43"/>
                <a:gd name="T24" fmla="*/ 10 w 34"/>
                <a:gd name="T25" fmla="*/ 33 h 43"/>
                <a:gd name="T26" fmla="*/ 11 w 34"/>
                <a:gd name="T27" fmla="*/ 32 h 43"/>
                <a:gd name="T28" fmla="*/ 9 w 34"/>
                <a:gd name="T29" fmla="*/ 29 h 43"/>
                <a:gd name="T30" fmla="*/ 8 w 34"/>
                <a:gd name="T31" fmla="*/ 30 h 43"/>
                <a:gd name="T32" fmla="*/ 7 w 34"/>
                <a:gd name="T33" fmla="*/ 29 h 43"/>
                <a:gd name="T34" fmla="*/ 8 w 34"/>
                <a:gd name="T35" fmla="*/ 28 h 43"/>
                <a:gd name="T36" fmla="*/ 6 w 34"/>
                <a:gd name="T37" fmla="*/ 25 h 43"/>
                <a:gd name="T38" fmla="*/ 5 w 34"/>
                <a:gd name="T39" fmla="*/ 24 h 43"/>
                <a:gd name="T40" fmla="*/ 6 w 34"/>
                <a:gd name="T41" fmla="*/ 23 h 43"/>
                <a:gd name="T42" fmla="*/ 5 w 34"/>
                <a:gd name="T43" fmla="*/ 20 h 43"/>
                <a:gd name="T44" fmla="*/ 3 w 34"/>
                <a:gd name="T45" fmla="*/ 21 h 43"/>
                <a:gd name="T46" fmla="*/ 3 w 34"/>
                <a:gd name="T47" fmla="*/ 20 h 43"/>
                <a:gd name="T48" fmla="*/ 5 w 34"/>
                <a:gd name="T49" fmla="*/ 18 h 43"/>
                <a:gd name="T50" fmla="*/ 24 w 34"/>
                <a:gd name="T51" fmla="*/ 6 h 43"/>
                <a:gd name="T52" fmla="*/ 26 w 34"/>
                <a:gd name="T53" fmla="*/ 5 h 43"/>
                <a:gd name="T54" fmla="*/ 29 w 34"/>
                <a:gd name="T55" fmla="*/ 2 h 43"/>
                <a:gd name="T56" fmla="*/ 29 w 34"/>
                <a:gd name="T57" fmla="*/ 2 h 43"/>
                <a:gd name="T58" fmla="*/ 24 w 34"/>
                <a:gd name="T59" fmla="*/ 4 h 43"/>
                <a:gd name="T60" fmla="*/ 23 w 34"/>
                <a:gd name="T61" fmla="*/ 3 h 43"/>
                <a:gd name="T62" fmla="*/ 25 w 34"/>
                <a:gd name="T63" fmla="*/ 1 h 43"/>
                <a:gd name="T64" fmla="*/ 16 w 34"/>
                <a:gd name="T65" fmla="*/ 1 h 43"/>
                <a:gd name="T66" fmla="*/ 0 w 34"/>
                <a:gd name="T67" fmla="*/ 22 h 43"/>
                <a:gd name="T68" fmla="*/ 23 w 34"/>
                <a:gd name="T69" fmla="*/ 43 h 43"/>
                <a:gd name="T70" fmla="*/ 30 w 34"/>
                <a:gd name="T71" fmla="*/ 38 h 43"/>
                <a:gd name="T72" fmla="*/ 34 w 34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43">
                  <a:moveTo>
                    <a:pt x="34" y="40"/>
                  </a:moveTo>
                  <a:cubicBezTo>
                    <a:pt x="34" y="39"/>
                    <a:pt x="33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9" y="39"/>
                    <a:pt x="28" y="39"/>
                    <a:pt x="27" y="40"/>
                  </a:cubicBezTo>
                  <a:cubicBezTo>
                    <a:pt x="26" y="40"/>
                    <a:pt x="26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4" y="38"/>
                    <a:pt x="21" y="37"/>
                    <a:pt x="19" y="36"/>
                  </a:cubicBezTo>
                  <a:cubicBezTo>
                    <a:pt x="18" y="37"/>
                    <a:pt x="17" y="37"/>
                    <a:pt x="16" y="37"/>
                  </a:cubicBezTo>
                  <a:cubicBezTo>
                    <a:pt x="15" y="38"/>
                    <a:pt x="15" y="37"/>
                    <a:pt x="15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5" y="35"/>
                    <a:pt x="14" y="34"/>
                    <a:pt x="13" y="33"/>
                  </a:cubicBezTo>
                  <a:cubicBezTo>
                    <a:pt x="12" y="34"/>
                    <a:pt x="11" y="34"/>
                    <a:pt x="11" y="34"/>
                  </a:cubicBezTo>
                  <a:cubicBezTo>
                    <a:pt x="10" y="34"/>
                    <a:pt x="9" y="33"/>
                    <a:pt x="10" y="33"/>
                  </a:cubicBezTo>
                  <a:cubicBezTo>
                    <a:pt x="10" y="33"/>
                    <a:pt x="11" y="32"/>
                    <a:pt x="11" y="32"/>
                  </a:cubicBezTo>
                  <a:cubicBezTo>
                    <a:pt x="10" y="31"/>
                    <a:pt x="9" y="30"/>
                    <a:pt x="9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6" y="29"/>
                    <a:pt x="7" y="29"/>
                  </a:cubicBezTo>
                  <a:cubicBezTo>
                    <a:pt x="7" y="29"/>
                    <a:pt x="8" y="29"/>
                    <a:pt x="8" y="28"/>
                  </a:cubicBezTo>
                  <a:cubicBezTo>
                    <a:pt x="7" y="27"/>
                    <a:pt x="6" y="26"/>
                    <a:pt x="6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5" y="24"/>
                    <a:pt x="5" y="24"/>
                    <a:pt x="6" y="23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4" y="21"/>
                    <a:pt x="3" y="21"/>
                  </a:cubicBezTo>
                  <a:cubicBezTo>
                    <a:pt x="3" y="21"/>
                    <a:pt x="2" y="20"/>
                    <a:pt x="3" y="20"/>
                  </a:cubicBezTo>
                  <a:cubicBezTo>
                    <a:pt x="4" y="19"/>
                    <a:pt x="4" y="19"/>
                    <a:pt x="5" y="18"/>
                  </a:cubicBezTo>
                  <a:cubicBezTo>
                    <a:pt x="7" y="10"/>
                    <a:pt x="16" y="5"/>
                    <a:pt x="24" y="6"/>
                  </a:cubicBezTo>
                  <a:cubicBezTo>
                    <a:pt x="24" y="5"/>
                    <a:pt x="25" y="5"/>
                    <a:pt x="26" y="5"/>
                  </a:cubicBezTo>
                  <a:cubicBezTo>
                    <a:pt x="27" y="4"/>
                    <a:pt x="28" y="3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8" y="3"/>
                    <a:pt x="26" y="4"/>
                    <a:pt x="24" y="4"/>
                  </a:cubicBezTo>
                  <a:cubicBezTo>
                    <a:pt x="24" y="4"/>
                    <a:pt x="23" y="4"/>
                    <a:pt x="23" y="3"/>
                  </a:cubicBezTo>
                  <a:cubicBezTo>
                    <a:pt x="24" y="2"/>
                    <a:pt x="25" y="1"/>
                    <a:pt x="25" y="1"/>
                  </a:cubicBezTo>
                  <a:cubicBezTo>
                    <a:pt x="22" y="0"/>
                    <a:pt x="19" y="1"/>
                    <a:pt x="16" y="1"/>
                  </a:cubicBezTo>
                  <a:cubicBezTo>
                    <a:pt x="7" y="4"/>
                    <a:pt x="0" y="11"/>
                    <a:pt x="0" y="22"/>
                  </a:cubicBezTo>
                  <a:cubicBezTo>
                    <a:pt x="0" y="34"/>
                    <a:pt x="12" y="41"/>
                    <a:pt x="23" y="43"/>
                  </a:cubicBezTo>
                  <a:cubicBezTo>
                    <a:pt x="25" y="41"/>
                    <a:pt x="28" y="40"/>
                    <a:pt x="30" y="38"/>
                  </a:cubicBezTo>
                  <a:cubicBezTo>
                    <a:pt x="32" y="38"/>
                    <a:pt x="33" y="39"/>
                    <a:pt x="34" y="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5" name="Freeform 4558"/>
            <p:cNvSpPr/>
            <p:nvPr/>
          </p:nvSpPr>
          <p:spPr bwMode="auto">
            <a:xfrm>
              <a:off x="6404270" y="508086"/>
              <a:ext cx="4990" cy="299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6" name="Freeform 4559"/>
            <p:cNvSpPr/>
            <p:nvPr/>
          </p:nvSpPr>
          <p:spPr bwMode="auto">
            <a:xfrm>
              <a:off x="6405267" y="503096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7" name="Freeform 4560"/>
            <p:cNvSpPr/>
            <p:nvPr/>
          </p:nvSpPr>
          <p:spPr bwMode="auto">
            <a:xfrm>
              <a:off x="6414249" y="573949"/>
              <a:ext cx="3992" cy="1996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8" name="Freeform 4561"/>
            <p:cNvSpPr/>
            <p:nvPr/>
          </p:nvSpPr>
          <p:spPr bwMode="auto">
            <a:xfrm>
              <a:off x="6376328" y="566963"/>
              <a:ext cx="84823" cy="69855"/>
            </a:xfrm>
            <a:custGeom>
              <a:avLst/>
              <a:gdLst>
                <a:gd name="T0" fmla="*/ 49 w 49"/>
                <a:gd name="T1" fmla="*/ 32 h 40"/>
                <a:gd name="T2" fmla="*/ 38 w 49"/>
                <a:gd name="T3" fmla="*/ 35 h 40"/>
                <a:gd name="T4" fmla="*/ 38 w 49"/>
                <a:gd name="T5" fmla="*/ 34 h 40"/>
                <a:gd name="T6" fmla="*/ 39 w 49"/>
                <a:gd name="T7" fmla="*/ 33 h 40"/>
                <a:gd name="T8" fmla="*/ 24 w 49"/>
                <a:gd name="T9" fmla="*/ 32 h 40"/>
                <a:gd name="T10" fmla="*/ 23 w 49"/>
                <a:gd name="T11" fmla="*/ 33 h 40"/>
                <a:gd name="T12" fmla="*/ 22 w 49"/>
                <a:gd name="T13" fmla="*/ 32 h 40"/>
                <a:gd name="T14" fmla="*/ 22 w 49"/>
                <a:gd name="T15" fmla="*/ 32 h 40"/>
                <a:gd name="T16" fmla="*/ 19 w 49"/>
                <a:gd name="T17" fmla="*/ 31 h 40"/>
                <a:gd name="T18" fmla="*/ 17 w 49"/>
                <a:gd name="T19" fmla="*/ 33 h 40"/>
                <a:gd name="T20" fmla="*/ 16 w 49"/>
                <a:gd name="T21" fmla="*/ 32 h 40"/>
                <a:gd name="T22" fmla="*/ 18 w 49"/>
                <a:gd name="T23" fmla="*/ 30 h 40"/>
                <a:gd name="T24" fmla="*/ 13 w 49"/>
                <a:gd name="T25" fmla="*/ 27 h 40"/>
                <a:gd name="T26" fmla="*/ 12 w 49"/>
                <a:gd name="T27" fmla="*/ 28 h 40"/>
                <a:gd name="T28" fmla="*/ 11 w 49"/>
                <a:gd name="T29" fmla="*/ 27 h 40"/>
                <a:gd name="T30" fmla="*/ 12 w 49"/>
                <a:gd name="T31" fmla="*/ 26 h 40"/>
                <a:gd name="T32" fmla="*/ 11 w 49"/>
                <a:gd name="T33" fmla="*/ 24 h 40"/>
                <a:gd name="T34" fmla="*/ 10 w 49"/>
                <a:gd name="T35" fmla="*/ 25 h 40"/>
                <a:gd name="T36" fmla="*/ 9 w 49"/>
                <a:gd name="T37" fmla="*/ 24 h 40"/>
                <a:gd name="T38" fmla="*/ 10 w 49"/>
                <a:gd name="T39" fmla="*/ 23 h 40"/>
                <a:gd name="T40" fmla="*/ 9 w 49"/>
                <a:gd name="T41" fmla="*/ 19 h 40"/>
                <a:gd name="T42" fmla="*/ 7 w 49"/>
                <a:gd name="T43" fmla="*/ 21 h 40"/>
                <a:gd name="T44" fmla="*/ 6 w 49"/>
                <a:gd name="T45" fmla="*/ 21 h 40"/>
                <a:gd name="T46" fmla="*/ 8 w 49"/>
                <a:gd name="T47" fmla="*/ 18 h 40"/>
                <a:gd name="T48" fmla="*/ 9 w 49"/>
                <a:gd name="T49" fmla="*/ 17 h 40"/>
                <a:gd name="T50" fmla="*/ 10 w 49"/>
                <a:gd name="T51" fmla="*/ 16 h 40"/>
                <a:gd name="T52" fmla="*/ 11 w 49"/>
                <a:gd name="T53" fmla="*/ 14 h 40"/>
                <a:gd name="T54" fmla="*/ 18 w 49"/>
                <a:gd name="T55" fmla="*/ 7 h 40"/>
                <a:gd name="T56" fmla="*/ 24 w 49"/>
                <a:gd name="T57" fmla="*/ 2 h 40"/>
                <a:gd name="T58" fmla="*/ 24 w 49"/>
                <a:gd name="T59" fmla="*/ 2 h 40"/>
                <a:gd name="T60" fmla="*/ 20 w 49"/>
                <a:gd name="T61" fmla="*/ 0 h 40"/>
                <a:gd name="T62" fmla="*/ 13 w 49"/>
                <a:gd name="T63" fmla="*/ 5 h 40"/>
                <a:gd name="T64" fmla="*/ 9 w 49"/>
                <a:gd name="T65" fmla="*/ 31 h 40"/>
                <a:gd name="T66" fmla="*/ 48 w 49"/>
                <a:gd name="T67" fmla="*/ 36 h 40"/>
                <a:gd name="T68" fmla="*/ 49 w 49"/>
                <a:gd name="T69" fmla="*/ 32 h 40"/>
                <a:gd name="T70" fmla="*/ 49 w 49"/>
                <a:gd name="T71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9" h="40">
                  <a:moveTo>
                    <a:pt x="49" y="32"/>
                  </a:moveTo>
                  <a:cubicBezTo>
                    <a:pt x="46" y="33"/>
                    <a:pt x="42" y="34"/>
                    <a:pt x="38" y="35"/>
                  </a:cubicBezTo>
                  <a:cubicBezTo>
                    <a:pt x="38" y="35"/>
                    <a:pt x="37" y="34"/>
                    <a:pt x="38" y="34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4" y="34"/>
                    <a:pt x="29" y="34"/>
                    <a:pt x="24" y="32"/>
                  </a:cubicBezTo>
                  <a:cubicBezTo>
                    <a:pt x="24" y="33"/>
                    <a:pt x="23" y="33"/>
                    <a:pt x="23" y="33"/>
                  </a:cubicBezTo>
                  <a:cubicBezTo>
                    <a:pt x="22" y="34"/>
                    <a:pt x="21" y="33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0" y="31"/>
                    <a:pt x="19" y="31"/>
                  </a:cubicBezTo>
                  <a:cubicBezTo>
                    <a:pt x="19" y="32"/>
                    <a:pt x="18" y="32"/>
                    <a:pt x="17" y="33"/>
                  </a:cubicBezTo>
                  <a:cubicBezTo>
                    <a:pt x="16" y="33"/>
                    <a:pt x="15" y="32"/>
                    <a:pt x="16" y="32"/>
                  </a:cubicBezTo>
                  <a:cubicBezTo>
                    <a:pt x="17" y="31"/>
                    <a:pt x="17" y="31"/>
                    <a:pt x="18" y="30"/>
                  </a:cubicBezTo>
                  <a:cubicBezTo>
                    <a:pt x="16" y="29"/>
                    <a:pt x="15" y="28"/>
                    <a:pt x="13" y="27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9"/>
                    <a:pt x="11" y="28"/>
                    <a:pt x="11" y="27"/>
                  </a:cubicBezTo>
                  <a:cubicBezTo>
                    <a:pt x="12" y="27"/>
                    <a:pt x="12" y="27"/>
                    <a:pt x="12" y="26"/>
                  </a:cubicBezTo>
                  <a:cubicBezTo>
                    <a:pt x="12" y="26"/>
                    <a:pt x="11" y="25"/>
                    <a:pt x="11" y="24"/>
                  </a:cubicBezTo>
                  <a:cubicBezTo>
                    <a:pt x="11" y="24"/>
                    <a:pt x="10" y="25"/>
                    <a:pt x="10" y="25"/>
                  </a:cubicBezTo>
                  <a:cubicBezTo>
                    <a:pt x="9" y="25"/>
                    <a:pt x="8" y="24"/>
                    <a:pt x="9" y="24"/>
                  </a:cubicBezTo>
                  <a:cubicBezTo>
                    <a:pt x="9" y="24"/>
                    <a:pt x="10" y="23"/>
                    <a:pt x="10" y="23"/>
                  </a:cubicBezTo>
                  <a:cubicBezTo>
                    <a:pt x="10" y="22"/>
                    <a:pt x="9" y="21"/>
                    <a:pt x="9" y="19"/>
                  </a:cubicBezTo>
                  <a:cubicBezTo>
                    <a:pt x="9" y="20"/>
                    <a:pt x="8" y="21"/>
                    <a:pt x="7" y="21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7" y="20"/>
                    <a:pt x="8" y="19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10" y="16"/>
                    <a:pt x="10" y="16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3" y="11"/>
                    <a:pt x="15" y="9"/>
                    <a:pt x="18" y="7"/>
                  </a:cubicBezTo>
                  <a:cubicBezTo>
                    <a:pt x="20" y="6"/>
                    <a:pt x="22" y="4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2" y="0"/>
                    <a:pt x="20" y="0"/>
                  </a:cubicBezTo>
                  <a:cubicBezTo>
                    <a:pt x="18" y="2"/>
                    <a:pt x="15" y="3"/>
                    <a:pt x="13" y="5"/>
                  </a:cubicBezTo>
                  <a:cubicBezTo>
                    <a:pt x="5" y="11"/>
                    <a:pt x="0" y="21"/>
                    <a:pt x="9" y="31"/>
                  </a:cubicBezTo>
                  <a:cubicBezTo>
                    <a:pt x="19" y="40"/>
                    <a:pt x="36" y="40"/>
                    <a:pt x="48" y="36"/>
                  </a:cubicBezTo>
                  <a:cubicBezTo>
                    <a:pt x="49" y="35"/>
                    <a:pt x="49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29" name="Freeform 4562"/>
            <p:cNvSpPr/>
            <p:nvPr/>
          </p:nvSpPr>
          <p:spPr bwMode="auto">
            <a:xfrm>
              <a:off x="6447180" y="617857"/>
              <a:ext cx="20956" cy="6985"/>
            </a:xfrm>
            <a:custGeom>
              <a:avLst/>
              <a:gdLst>
                <a:gd name="T0" fmla="*/ 10 w 12"/>
                <a:gd name="T1" fmla="*/ 0 h 4"/>
                <a:gd name="T2" fmla="*/ 3 w 12"/>
                <a:gd name="T3" fmla="*/ 3 h 4"/>
                <a:gd name="T4" fmla="*/ 0 w 12"/>
                <a:gd name="T5" fmla="*/ 4 h 4"/>
                <a:gd name="T6" fmla="*/ 12 w 12"/>
                <a:gd name="T7" fmla="*/ 0 h 4"/>
                <a:gd name="T8" fmla="*/ 10 w 12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0" y="0"/>
                  </a:moveTo>
                  <a:cubicBezTo>
                    <a:pt x="8" y="1"/>
                    <a:pt x="5" y="2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4" y="3"/>
                    <a:pt x="8" y="1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0" name="Freeform 4563"/>
            <p:cNvSpPr/>
            <p:nvPr/>
          </p:nvSpPr>
          <p:spPr bwMode="auto">
            <a:xfrm>
              <a:off x="6466141" y="618855"/>
              <a:ext cx="5988" cy="399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2 w 3"/>
                <a:gd name="T5" fmla="*/ 2 h 2"/>
                <a:gd name="T6" fmla="*/ 3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1" name="Freeform 4564"/>
            <p:cNvSpPr/>
            <p:nvPr/>
          </p:nvSpPr>
          <p:spPr bwMode="auto">
            <a:xfrm>
              <a:off x="6409259" y="620851"/>
              <a:ext cx="60873" cy="72848"/>
            </a:xfrm>
            <a:custGeom>
              <a:avLst/>
              <a:gdLst>
                <a:gd name="T0" fmla="*/ 2 w 35"/>
                <a:gd name="T1" fmla="*/ 38 h 42"/>
                <a:gd name="T2" fmla="*/ 16 w 35"/>
                <a:gd name="T3" fmla="*/ 33 h 42"/>
                <a:gd name="T4" fmla="*/ 26 w 35"/>
                <a:gd name="T5" fmla="*/ 22 h 42"/>
                <a:gd name="T6" fmla="*/ 23 w 35"/>
                <a:gd name="T7" fmla="*/ 23 h 42"/>
                <a:gd name="T8" fmla="*/ 23 w 35"/>
                <a:gd name="T9" fmla="*/ 21 h 42"/>
                <a:gd name="T10" fmla="*/ 27 w 35"/>
                <a:gd name="T11" fmla="*/ 20 h 42"/>
                <a:gd name="T12" fmla="*/ 30 w 35"/>
                <a:gd name="T13" fmla="*/ 16 h 42"/>
                <a:gd name="T14" fmla="*/ 25 w 35"/>
                <a:gd name="T15" fmla="*/ 19 h 42"/>
                <a:gd name="T16" fmla="*/ 24 w 35"/>
                <a:gd name="T17" fmla="*/ 18 h 42"/>
                <a:gd name="T18" fmla="*/ 27 w 35"/>
                <a:gd name="T19" fmla="*/ 16 h 42"/>
                <a:gd name="T20" fmla="*/ 28 w 35"/>
                <a:gd name="T21" fmla="*/ 15 h 42"/>
                <a:gd name="T22" fmla="*/ 31 w 35"/>
                <a:gd name="T23" fmla="*/ 13 h 42"/>
                <a:gd name="T24" fmla="*/ 34 w 35"/>
                <a:gd name="T25" fmla="*/ 7 h 42"/>
                <a:gd name="T26" fmla="*/ 31 w 35"/>
                <a:gd name="T27" fmla="*/ 9 h 42"/>
                <a:gd name="T28" fmla="*/ 30 w 35"/>
                <a:gd name="T29" fmla="*/ 8 h 42"/>
                <a:gd name="T30" fmla="*/ 33 w 35"/>
                <a:gd name="T31" fmla="*/ 6 h 42"/>
                <a:gd name="T32" fmla="*/ 35 w 35"/>
                <a:gd name="T33" fmla="*/ 5 h 42"/>
                <a:gd name="T34" fmla="*/ 35 w 35"/>
                <a:gd name="T35" fmla="*/ 3 h 42"/>
                <a:gd name="T36" fmla="*/ 35 w 35"/>
                <a:gd name="T37" fmla="*/ 2 h 42"/>
                <a:gd name="T38" fmla="*/ 33 w 35"/>
                <a:gd name="T39" fmla="*/ 3 h 42"/>
                <a:gd name="T40" fmla="*/ 33 w 35"/>
                <a:gd name="T41" fmla="*/ 2 h 42"/>
                <a:gd name="T42" fmla="*/ 35 w 35"/>
                <a:gd name="T43" fmla="*/ 1 h 42"/>
                <a:gd name="T44" fmla="*/ 33 w 35"/>
                <a:gd name="T45" fmla="*/ 0 h 42"/>
                <a:gd name="T46" fmla="*/ 30 w 35"/>
                <a:gd name="T47" fmla="*/ 1 h 42"/>
                <a:gd name="T48" fmla="*/ 30 w 35"/>
                <a:gd name="T49" fmla="*/ 1 h 42"/>
                <a:gd name="T50" fmla="*/ 29 w 35"/>
                <a:gd name="T51" fmla="*/ 5 h 42"/>
                <a:gd name="T52" fmla="*/ 1 w 35"/>
                <a:gd name="T53" fmla="*/ 39 h 42"/>
                <a:gd name="T54" fmla="*/ 1 w 35"/>
                <a:gd name="T55" fmla="*/ 42 h 42"/>
                <a:gd name="T56" fmla="*/ 2 w 35"/>
                <a:gd name="T57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" h="42">
                  <a:moveTo>
                    <a:pt x="2" y="38"/>
                  </a:moveTo>
                  <a:cubicBezTo>
                    <a:pt x="7" y="37"/>
                    <a:pt x="11" y="35"/>
                    <a:pt x="16" y="33"/>
                  </a:cubicBezTo>
                  <a:cubicBezTo>
                    <a:pt x="19" y="30"/>
                    <a:pt x="23" y="26"/>
                    <a:pt x="26" y="22"/>
                  </a:cubicBezTo>
                  <a:cubicBezTo>
                    <a:pt x="25" y="22"/>
                    <a:pt x="24" y="22"/>
                    <a:pt x="23" y="23"/>
                  </a:cubicBezTo>
                  <a:cubicBezTo>
                    <a:pt x="22" y="23"/>
                    <a:pt x="22" y="22"/>
                    <a:pt x="23" y="21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9" y="18"/>
                    <a:pt x="30" y="16"/>
                  </a:cubicBezTo>
                  <a:cubicBezTo>
                    <a:pt x="28" y="17"/>
                    <a:pt x="26" y="18"/>
                    <a:pt x="25" y="19"/>
                  </a:cubicBezTo>
                  <a:cubicBezTo>
                    <a:pt x="24" y="19"/>
                    <a:pt x="23" y="18"/>
                    <a:pt x="24" y="18"/>
                  </a:cubicBezTo>
                  <a:cubicBezTo>
                    <a:pt x="25" y="17"/>
                    <a:pt x="26" y="16"/>
                    <a:pt x="27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2" y="11"/>
                    <a:pt x="33" y="9"/>
                    <a:pt x="34" y="7"/>
                  </a:cubicBezTo>
                  <a:cubicBezTo>
                    <a:pt x="33" y="8"/>
                    <a:pt x="32" y="8"/>
                    <a:pt x="31" y="9"/>
                  </a:cubicBezTo>
                  <a:cubicBezTo>
                    <a:pt x="30" y="9"/>
                    <a:pt x="29" y="8"/>
                    <a:pt x="30" y="8"/>
                  </a:cubicBezTo>
                  <a:cubicBezTo>
                    <a:pt x="31" y="7"/>
                    <a:pt x="32" y="7"/>
                    <a:pt x="33" y="6"/>
                  </a:cubicBezTo>
                  <a:cubicBezTo>
                    <a:pt x="33" y="5"/>
                    <a:pt x="34" y="5"/>
                    <a:pt x="35" y="5"/>
                  </a:cubicBezTo>
                  <a:cubicBezTo>
                    <a:pt x="35" y="4"/>
                    <a:pt x="35" y="3"/>
                    <a:pt x="35" y="3"/>
                  </a:cubicBezTo>
                  <a:cubicBezTo>
                    <a:pt x="35" y="3"/>
                    <a:pt x="35" y="2"/>
                    <a:pt x="35" y="2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2"/>
                    <a:pt x="33" y="2"/>
                  </a:cubicBezTo>
                  <a:cubicBezTo>
                    <a:pt x="33" y="2"/>
                    <a:pt x="34" y="1"/>
                    <a:pt x="35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2" y="0"/>
                    <a:pt x="31" y="0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4"/>
                    <a:pt x="29" y="5"/>
                  </a:cubicBezTo>
                  <a:cubicBezTo>
                    <a:pt x="25" y="19"/>
                    <a:pt x="12" y="30"/>
                    <a:pt x="1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0" y="41"/>
                    <a:pt x="1" y="39"/>
                    <a:pt x="2" y="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2" name="Freeform 4565"/>
            <p:cNvSpPr/>
            <p:nvPr/>
          </p:nvSpPr>
          <p:spPr bwMode="auto">
            <a:xfrm>
              <a:off x="6409259" y="625841"/>
              <a:ext cx="102786" cy="71850"/>
            </a:xfrm>
            <a:custGeom>
              <a:avLst/>
              <a:gdLst>
                <a:gd name="T0" fmla="*/ 59 w 59"/>
                <a:gd name="T1" fmla="*/ 1 h 41"/>
                <a:gd name="T2" fmla="*/ 57 w 59"/>
                <a:gd name="T3" fmla="*/ 1 h 41"/>
                <a:gd name="T4" fmla="*/ 54 w 59"/>
                <a:gd name="T5" fmla="*/ 4 h 41"/>
                <a:gd name="T6" fmla="*/ 55 w 59"/>
                <a:gd name="T7" fmla="*/ 5 h 41"/>
                <a:gd name="T8" fmla="*/ 55 w 59"/>
                <a:gd name="T9" fmla="*/ 5 h 41"/>
                <a:gd name="T10" fmla="*/ 55 w 59"/>
                <a:gd name="T11" fmla="*/ 6 h 41"/>
                <a:gd name="T12" fmla="*/ 55 w 59"/>
                <a:gd name="T13" fmla="*/ 6 h 41"/>
                <a:gd name="T14" fmla="*/ 54 w 59"/>
                <a:gd name="T15" fmla="*/ 6 h 41"/>
                <a:gd name="T16" fmla="*/ 53 w 59"/>
                <a:gd name="T17" fmla="*/ 6 h 41"/>
                <a:gd name="T18" fmla="*/ 16 w 59"/>
                <a:gd name="T19" fmla="*/ 30 h 41"/>
                <a:gd name="T20" fmla="*/ 2 w 59"/>
                <a:gd name="T21" fmla="*/ 35 h 41"/>
                <a:gd name="T22" fmla="*/ 1 w 59"/>
                <a:gd name="T23" fmla="*/ 39 h 41"/>
                <a:gd name="T24" fmla="*/ 4 w 59"/>
                <a:gd name="T25" fmla="*/ 41 h 41"/>
                <a:gd name="T26" fmla="*/ 59 w 59"/>
                <a:gd name="T27" fmla="*/ 7 h 41"/>
                <a:gd name="T28" fmla="*/ 57 w 59"/>
                <a:gd name="T29" fmla="*/ 5 h 41"/>
                <a:gd name="T30" fmla="*/ 59 w 59"/>
                <a:gd name="T3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9" h="41">
                  <a:moveTo>
                    <a:pt x="59" y="1"/>
                  </a:moveTo>
                  <a:cubicBezTo>
                    <a:pt x="58" y="0"/>
                    <a:pt x="58" y="1"/>
                    <a:pt x="57" y="1"/>
                  </a:cubicBezTo>
                  <a:cubicBezTo>
                    <a:pt x="56" y="3"/>
                    <a:pt x="55" y="4"/>
                    <a:pt x="54" y="4"/>
                  </a:cubicBezTo>
                  <a:cubicBezTo>
                    <a:pt x="54" y="4"/>
                    <a:pt x="55" y="5"/>
                    <a:pt x="55" y="5"/>
                  </a:cubicBezTo>
                  <a:cubicBezTo>
                    <a:pt x="55" y="5"/>
                    <a:pt x="55" y="5"/>
                    <a:pt x="55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4" y="7"/>
                    <a:pt x="53" y="6"/>
                    <a:pt x="54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42" y="18"/>
                    <a:pt x="30" y="24"/>
                    <a:pt x="16" y="30"/>
                  </a:cubicBezTo>
                  <a:cubicBezTo>
                    <a:pt x="11" y="32"/>
                    <a:pt x="7" y="34"/>
                    <a:pt x="2" y="35"/>
                  </a:cubicBezTo>
                  <a:cubicBezTo>
                    <a:pt x="1" y="36"/>
                    <a:pt x="0" y="38"/>
                    <a:pt x="1" y="39"/>
                  </a:cubicBezTo>
                  <a:cubicBezTo>
                    <a:pt x="1" y="40"/>
                    <a:pt x="2" y="41"/>
                    <a:pt x="4" y="41"/>
                  </a:cubicBezTo>
                  <a:cubicBezTo>
                    <a:pt x="25" y="33"/>
                    <a:pt x="44" y="25"/>
                    <a:pt x="59" y="7"/>
                  </a:cubicBezTo>
                  <a:cubicBezTo>
                    <a:pt x="58" y="6"/>
                    <a:pt x="58" y="6"/>
                    <a:pt x="57" y="5"/>
                  </a:cubicBezTo>
                  <a:cubicBezTo>
                    <a:pt x="56" y="3"/>
                    <a:pt x="58" y="1"/>
                    <a:pt x="5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3" name="Freeform 4566"/>
            <p:cNvSpPr/>
            <p:nvPr/>
          </p:nvSpPr>
          <p:spPr bwMode="auto">
            <a:xfrm>
              <a:off x="6571921" y="627837"/>
              <a:ext cx="1996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4" name="Freeform 4567"/>
            <p:cNvSpPr/>
            <p:nvPr/>
          </p:nvSpPr>
          <p:spPr bwMode="auto">
            <a:xfrm>
              <a:off x="6506058" y="627837"/>
              <a:ext cx="71850" cy="37921"/>
            </a:xfrm>
            <a:custGeom>
              <a:avLst/>
              <a:gdLst>
                <a:gd name="T0" fmla="*/ 38 w 41"/>
                <a:gd name="T1" fmla="*/ 1 h 22"/>
                <a:gd name="T2" fmla="*/ 37 w 41"/>
                <a:gd name="T3" fmla="*/ 2 h 22"/>
                <a:gd name="T4" fmla="*/ 14 w 41"/>
                <a:gd name="T5" fmla="*/ 10 h 22"/>
                <a:gd name="T6" fmla="*/ 9 w 41"/>
                <a:gd name="T7" fmla="*/ 12 h 22"/>
                <a:gd name="T8" fmla="*/ 9 w 41"/>
                <a:gd name="T9" fmla="*/ 10 h 22"/>
                <a:gd name="T10" fmla="*/ 12 w 41"/>
                <a:gd name="T11" fmla="*/ 9 h 22"/>
                <a:gd name="T12" fmla="*/ 8 w 41"/>
                <a:gd name="T13" fmla="*/ 4 h 22"/>
                <a:gd name="T14" fmla="*/ 7 w 41"/>
                <a:gd name="T15" fmla="*/ 4 h 22"/>
                <a:gd name="T16" fmla="*/ 6 w 41"/>
                <a:gd name="T17" fmla="*/ 3 h 22"/>
                <a:gd name="T18" fmla="*/ 7 w 41"/>
                <a:gd name="T19" fmla="*/ 3 h 22"/>
                <a:gd name="T20" fmla="*/ 6 w 41"/>
                <a:gd name="T21" fmla="*/ 1 h 22"/>
                <a:gd name="T22" fmla="*/ 6 w 41"/>
                <a:gd name="T23" fmla="*/ 1 h 22"/>
                <a:gd name="T24" fmla="*/ 3 w 41"/>
                <a:gd name="T25" fmla="*/ 2 h 22"/>
                <a:gd name="T26" fmla="*/ 2 w 41"/>
                <a:gd name="T27" fmla="*/ 1 h 22"/>
                <a:gd name="T28" fmla="*/ 5 w 41"/>
                <a:gd name="T29" fmla="*/ 0 h 22"/>
                <a:gd name="T30" fmla="*/ 3 w 41"/>
                <a:gd name="T31" fmla="*/ 0 h 22"/>
                <a:gd name="T32" fmla="*/ 1 w 41"/>
                <a:gd name="T33" fmla="*/ 4 h 22"/>
                <a:gd name="T34" fmla="*/ 3 w 41"/>
                <a:gd name="T35" fmla="*/ 6 h 22"/>
                <a:gd name="T36" fmla="*/ 41 w 41"/>
                <a:gd name="T37" fmla="*/ 5 h 22"/>
                <a:gd name="T38" fmla="*/ 39 w 41"/>
                <a:gd name="T39" fmla="*/ 2 h 22"/>
                <a:gd name="T40" fmla="*/ 38 w 41"/>
                <a:gd name="T41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" h="22">
                  <a:moveTo>
                    <a:pt x="38" y="1"/>
                  </a:moveTo>
                  <a:cubicBezTo>
                    <a:pt x="38" y="1"/>
                    <a:pt x="38" y="1"/>
                    <a:pt x="37" y="2"/>
                  </a:cubicBezTo>
                  <a:cubicBezTo>
                    <a:pt x="31" y="10"/>
                    <a:pt x="21" y="14"/>
                    <a:pt x="14" y="10"/>
                  </a:cubicBezTo>
                  <a:cubicBezTo>
                    <a:pt x="12" y="11"/>
                    <a:pt x="11" y="11"/>
                    <a:pt x="9" y="12"/>
                  </a:cubicBezTo>
                  <a:cubicBezTo>
                    <a:pt x="9" y="12"/>
                    <a:pt x="8" y="11"/>
                    <a:pt x="9" y="10"/>
                  </a:cubicBezTo>
                  <a:cubicBezTo>
                    <a:pt x="10" y="10"/>
                    <a:pt x="11" y="9"/>
                    <a:pt x="12" y="9"/>
                  </a:cubicBezTo>
                  <a:cubicBezTo>
                    <a:pt x="10" y="8"/>
                    <a:pt x="9" y="6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3"/>
                    <a:pt x="1" y="2"/>
                    <a:pt x="2" y="1"/>
                  </a:cubicBezTo>
                  <a:cubicBezTo>
                    <a:pt x="3" y="1"/>
                    <a:pt x="4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0" y="2"/>
                    <a:pt x="1" y="4"/>
                  </a:cubicBezTo>
                  <a:cubicBezTo>
                    <a:pt x="2" y="5"/>
                    <a:pt x="2" y="5"/>
                    <a:pt x="3" y="6"/>
                  </a:cubicBezTo>
                  <a:cubicBezTo>
                    <a:pt x="12" y="22"/>
                    <a:pt x="31" y="19"/>
                    <a:pt x="41" y="5"/>
                  </a:cubicBezTo>
                  <a:cubicBezTo>
                    <a:pt x="40" y="4"/>
                    <a:pt x="40" y="3"/>
                    <a:pt x="39" y="2"/>
                  </a:cubicBezTo>
                  <a:cubicBezTo>
                    <a:pt x="39" y="2"/>
                    <a:pt x="38" y="2"/>
                    <a:pt x="3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5" name="Freeform 4568"/>
            <p:cNvSpPr/>
            <p:nvPr/>
          </p:nvSpPr>
          <p:spPr bwMode="auto">
            <a:xfrm>
              <a:off x="6571921" y="627837"/>
              <a:ext cx="76840" cy="32931"/>
            </a:xfrm>
            <a:custGeom>
              <a:avLst/>
              <a:gdLst>
                <a:gd name="T0" fmla="*/ 41 w 44"/>
                <a:gd name="T1" fmla="*/ 2 h 19"/>
                <a:gd name="T2" fmla="*/ 38 w 44"/>
                <a:gd name="T3" fmla="*/ 3 h 19"/>
                <a:gd name="T4" fmla="*/ 24 w 44"/>
                <a:gd name="T5" fmla="*/ 13 h 19"/>
                <a:gd name="T6" fmla="*/ 18 w 44"/>
                <a:gd name="T7" fmla="*/ 11 h 19"/>
                <a:gd name="T8" fmla="*/ 16 w 44"/>
                <a:gd name="T9" fmla="*/ 12 h 19"/>
                <a:gd name="T10" fmla="*/ 15 w 44"/>
                <a:gd name="T11" fmla="*/ 11 h 19"/>
                <a:gd name="T12" fmla="*/ 16 w 44"/>
                <a:gd name="T13" fmla="*/ 11 h 19"/>
                <a:gd name="T14" fmla="*/ 10 w 44"/>
                <a:gd name="T15" fmla="*/ 5 h 19"/>
                <a:gd name="T16" fmla="*/ 8 w 44"/>
                <a:gd name="T17" fmla="*/ 5 h 19"/>
                <a:gd name="T18" fmla="*/ 7 w 44"/>
                <a:gd name="T19" fmla="*/ 4 h 19"/>
                <a:gd name="T20" fmla="*/ 9 w 44"/>
                <a:gd name="T21" fmla="*/ 3 h 19"/>
                <a:gd name="T22" fmla="*/ 5 w 44"/>
                <a:gd name="T23" fmla="*/ 0 h 19"/>
                <a:gd name="T24" fmla="*/ 0 w 44"/>
                <a:gd name="T25" fmla="*/ 1 h 19"/>
                <a:gd name="T26" fmla="*/ 1 w 44"/>
                <a:gd name="T27" fmla="*/ 2 h 19"/>
                <a:gd name="T28" fmla="*/ 3 w 44"/>
                <a:gd name="T29" fmla="*/ 5 h 19"/>
                <a:gd name="T30" fmla="*/ 24 w 44"/>
                <a:gd name="T31" fmla="*/ 18 h 19"/>
                <a:gd name="T32" fmla="*/ 44 w 44"/>
                <a:gd name="T33" fmla="*/ 4 h 19"/>
                <a:gd name="T34" fmla="*/ 42 w 44"/>
                <a:gd name="T35" fmla="*/ 2 h 19"/>
                <a:gd name="T36" fmla="*/ 41 w 44"/>
                <a:gd name="T3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19">
                  <a:moveTo>
                    <a:pt x="41" y="2"/>
                  </a:moveTo>
                  <a:cubicBezTo>
                    <a:pt x="40" y="2"/>
                    <a:pt x="39" y="3"/>
                    <a:pt x="38" y="3"/>
                  </a:cubicBezTo>
                  <a:cubicBezTo>
                    <a:pt x="34" y="8"/>
                    <a:pt x="29" y="12"/>
                    <a:pt x="24" y="13"/>
                  </a:cubicBezTo>
                  <a:cubicBezTo>
                    <a:pt x="22" y="13"/>
                    <a:pt x="20" y="12"/>
                    <a:pt x="18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5" y="13"/>
                    <a:pt x="14" y="12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4" y="9"/>
                    <a:pt x="12" y="7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4"/>
                    <a:pt x="8" y="4"/>
                    <a:pt x="9" y="3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2" y="3"/>
                    <a:pt x="2" y="4"/>
                    <a:pt x="3" y="5"/>
                  </a:cubicBezTo>
                  <a:cubicBezTo>
                    <a:pt x="9" y="11"/>
                    <a:pt x="15" y="17"/>
                    <a:pt x="24" y="18"/>
                  </a:cubicBezTo>
                  <a:cubicBezTo>
                    <a:pt x="31" y="19"/>
                    <a:pt x="40" y="11"/>
                    <a:pt x="44" y="4"/>
                  </a:cubicBezTo>
                  <a:cubicBezTo>
                    <a:pt x="43" y="4"/>
                    <a:pt x="42" y="3"/>
                    <a:pt x="42" y="2"/>
                  </a:cubicBezTo>
                  <a:cubicBezTo>
                    <a:pt x="42" y="2"/>
                    <a:pt x="42" y="2"/>
                    <a:pt x="4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6" name="Freeform 4569"/>
            <p:cNvSpPr/>
            <p:nvPr/>
          </p:nvSpPr>
          <p:spPr bwMode="auto">
            <a:xfrm>
              <a:off x="6571921" y="624843"/>
              <a:ext cx="8981" cy="2994"/>
            </a:xfrm>
            <a:custGeom>
              <a:avLst/>
              <a:gdLst>
                <a:gd name="T0" fmla="*/ 1 w 5"/>
                <a:gd name="T1" fmla="*/ 2 h 2"/>
                <a:gd name="T2" fmla="*/ 0 w 5"/>
                <a:gd name="T3" fmla="*/ 2 h 2"/>
                <a:gd name="T4" fmla="*/ 5 w 5"/>
                <a:gd name="T5" fmla="*/ 1 h 2"/>
                <a:gd name="T6" fmla="*/ 4 w 5"/>
                <a:gd name="T7" fmla="*/ 0 h 2"/>
                <a:gd name="T8" fmla="*/ 1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7" name="Freeform 4570"/>
            <p:cNvSpPr/>
            <p:nvPr/>
          </p:nvSpPr>
          <p:spPr bwMode="auto">
            <a:xfrm>
              <a:off x="6643771" y="624843"/>
              <a:ext cx="2994" cy="998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8" name="Freeform 4571"/>
            <p:cNvSpPr/>
            <p:nvPr/>
          </p:nvSpPr>
          <p:spPr bwMode="auto">
            <a:xfrm>
              <a:off x="6643771" y="610872"/>
              <a:ext cx="51892" cy="35925"/>
            </a:xfrm>
            <a:custGeom>
              <a:avLst/>
              <a:gdLst>
                <a:gd name="T0" fmla="*/ 29 w 30"/>
                <a:gd name="T1" fmla="*/ 2 h 21"/>
                <a:gd name="T2" fmla="*/ 27 w 30"/>
                <a:gd name="T3" fmla="*/ 0 h 21"/>
                <a:gd name="T4" fmla="*/ 25 w 30"/>
                <a:gd name="T5" fmla="*/ 1 h 21"/>
                <a:gd name="T6" fmla="*/ 27 w 30"/>
                <a:gd name="T7" fmla="*/ 1 h 21"/>
                <a:gd name="T8" fmla="*/ 28 w 30"/>
                <a:gd name="T9" fmla="*/ 2 h 21"/>
                <a:gd name="T10" fmla="*/ 25 w 30"/>
                <a:gd name="T11" fmla="*/ 4 h 21"/>
                <a:gd name="T12" fmla="*/ 25 w 30"/>
                <a:gd name="T13" fmla="*/ 8 h 21"/>
                <a:gd name="T14" fmla="*/ 26 w 30"/>
                <a:gd name="T15" fmla="*/ 7 h 21"/>
                <a:gd name="T16" fmla="*/ 26 w 30"/>
                <a:gd name="T17" fmla="*/ 9 h 21"/>
                <a:gd name="T18" fmla="*/ 24 w 30"/>
                <a:gd name="T19" fmla="*/ 9 h 21"/>
                <a:gd name="T20" fmla="*/ 12 w 30"/>
                <a:gd name="T21" fmla="*/ 12 h 21"/>
                <a:gd name="T22" fmla="*/ 10 w 30"/>
                <a:gd name="T23" fmla="*/ 13 h 21"/>
                <a:gd name="T24" fmla="*/ 9 w 30"/>
                <a:gd name="T25" fmla="*/ 12 h 21"/>
                <a:gd name="T26" fmla="*/ 5 w 30"/>
                <a:gd name="T27" fmla="*/ 10 h 21"/>
                <a:gd name="T28" fmla="*/ 0 w 30"/>
                <a:gd name="T29" fmla="*/ 12 h 21"/>
                <a:gd name="T30" fmla="*/ 1 w 30"/>
                <a:gd name="T31" fmla="*/ 12 h 21"/>
                <a:gd name="T32" fmla="*/ 3 w 30"/>
                <a:gd name="T33" fmla="*/ 14 h 21"/>
                <a:gd name="T34" fmla="*/ 30 w 30"/>
                <a:gd name="T35" fmla="*/ 8 h 21"/>
                <a:gd name="T36" fmla="*/ 29 w 30"/>
                <a:gd name="T3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21">
                  <a:moveTo>
                    <a:pt x="29" y="2"/>
                  </a:moveTo>
                  <a:cubicBezTo>
                    <a:pt x="29" y="1"/>
                    <a:pt x="28" y="0"/>
                    <a:pt x="27" y="0"/>
                  </a:cubicBezTo>
                  <a:cubicBezTo>
                    <a:pt x="26" y="0"/>
                    <a:pt x="25" y="1"/>
                    <a:pt x="25" y="1"/>
                  </a:cubicBezTo>
                  <a:cubicBezTo>
                    <a:pt x="26" y="1"/>
                    <a:pt x="26" y="1"/>
                    <a:pt x="27" y="1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27" y="3"/>
                    <a:pt x="26" y="4"/>
                    <a:pt x="25" y="4"/>
                  </a:cubicBezTo>
                  <a:cubicBezTo>
                    <a:pt x="25" y="6"/>
                    <a:pt x="25" y="7"/>
                    <a:pt x="25" y="8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7" y="7"/>
                    <a:pt x="27" y="8"/>
                    <a:pt x="26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2" y="12"/>
                    <a:pt x="16" y="13"/>
                    <a:pt x="12" y="12"/>
                  </a:cubicBezTo>
                  <a:cubicBezTo>
                    <a:pt x="11" y="12"/>
                    <a:pt x="11" y="12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8" y="11"/>
                    <a:pt x="6" y="11"/>
                    <a:pt x="5" y="10"/>
                  </a:cubicBezTo>
                  <a:cubicBezTo>
                    <a:pt x="4" y="10"/>
                    <a:pt x="2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11" y="21"/>
                    <a:pt x="29" y="18"/>
                    <a:pt x="30" y="8"/>
                  </a:cubicBezTo>
                  <a:cubicBezTo>
                    <a:pt x="30" y="6"/>
                    <a:pt x="30" y="4"/>
                    <a:pt x="2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39" name="Freeform 4572"/>
            <p:cNvSpPr/>
            <p:nvPr/>
          </p:nvSpPr>
          <p:spPr bwMode="auto">
            <a:xfrm>
              <a:off x="6362357" y="426256"/>
              <a:ext cx="145697" cy="110769"/>
            </a:xfrm>
            <a:custGeom>
              <a:avLst/>
              <a:gdLst>
                <a:gd name="T0" fmla="*/ 27 w 84"/>
                <a:gd name="T1" fmla="*/ 47 h 64"/>
                <a:gd name="T2" fmla="*/ 38 w 84"/>
                <a:gd name="T3" fmla="*/ 39 h 64"/>
                <a:gd name="T4" fmla="*/ 47 w 84"/>
                <a:gd name="T5" fmla="*/ 34 h 64"/>
                <a:gd name="T6" fmla="*/ 75 w 84"/>
                <a:gd name="T7" fmla="*/ 15 h 64"/>
                <a:gd name="T8" fmla="*/ 82 w 84"/>
                <a:gd name="T9" fmla="*/ 12 h 64"/>
                <a:gd name="T10" fmla="*/ 83 w 84"/>
                <a:gd name="T11" fmla="*/ 9 h 64"/>
                <a:gd name="T12" fmla="*/ 77 w 84"/>
                <a:gd name="T13" fmla="*/ 13 h 64"/>
                <a:gd name="T14" fmla="*/ 45 w 84"/>
                <a:gd name="T15" fmla="*/ 28 h 64"/>
                <a:gd name="T16" fmla="*/ 73 w 84"/>
                <a:gd name="T17" fmla="*/ 6 h 64"/>
                <a:gd name="T18" fmla="*/ 50 w 84"/>
                <a:gd name="T19" fmla="*/ 16 h 64"/>
                <a:gd name="T20" fmla="*/ 50 w 84"/>
                <a:gd name="T21" fmla="*/ 15 h 64"/>
                <a:gd name="T22" fmla="*/ 68 w 84"/>
                <a:gd name="T23" fmla="*/ 2 h 64"/>
                <a:gd name="T24" fmla="*/ 68 w 84"/>
                <a:gd name="T25" fmla="*/ 1 h 64"/>
                <a:gd name="T26" fmla="*/ 52 w 84"/>
                <a:gd name="T27" fmla="*/ 11 h 64"/>
                <a:gd name="T28" fmla="*/ 46 w 84"/>
                <a:gd name="T29" fmla="*/ 20 h 64"/>
                <a:gd name="T30" fmla="*/ 60 w 84"/>
                <a:gd name="T31" fmla="*/ 11 h 64"/>
                <a:gd name="T32" fmla="*/ 62 w 84"/>
                <a:gd name="T33" fmla="*/ 13 h 64"/>
                <a:gd name="T34" fmla="*/ 45 w 84"/>
                <a:gd name="T35" fmla="*/ 28 h 64"/>
                <a:gd name="T36" fmla="*/ 44 w 84"/>
                <a:gd name="T37" fmla="*/ 31 h 64"/>
                <a:gd name="T38" fmla="*/ 48 w 84"/>
                <a:gd name="T39" fmla="*/ 28 h 64"/>
                <a:gd name="T40" fmla="*/ 48 w 84"/>
                <a:gd name="T41" fmla="*/ 31 h 64"/>
                <a:gd name="T42" fmla="*/ 43 w 84"/>
                <a:gd name="T43" fmla="*/ 34 h 64"/>
                <a:gd name="T44" fmla="*/ 42 w 84"/>
                <a:gd name="T45" fmla="*/ 34 h 64"/>
                <a:gd name="T46" fmla="*/ 29 w 84"/>
                <a:gd name="T47" fmla="*/ 42 h 64"/>
                <a:gd name="T48" fmla="*/ 26 w 84"/>
                <a:gd name="T49" fmla="*/ 44 h 64"/>
                <a:gd name="T50" fmla="*/ 25 w 84"/>
                <a:gd name="T51" fmla="*/ 44 h 64"/>
                <a:gd name="T52" fmla="*/ 40 w 84"/>
                <a:gd name="T53" fmla="*/ 30 h 64"/>
                <a:gd name="T54" fmla="*/ 40 w 84"/>
                <a:gd name="T55" fmla="*/ 28 h 64"/>
                <a:gd name="T56" fmla="*/ 22 w 84"/>
                <a:gd name="T57" fmla="*/ 38 h 64"/>
                <a:gd name="T58" fmla="*/ 35 w 84"/>
                <a:gd name="T59" fmla="*/ 24 h 64"/>
                <a:gd name="T60" fmla="*/ 35 w 84"/>
                <a:gd name="T61" fmla="*/ 23 h 64"/>
                <a:gd name="T62" fmla="*/ 16 w 84"/>
                <a:gd name="T63" fmla="*/ 35 h 64"/>
                <a:gd name="T64" fmla="*/ 20 w 84"/>
                <a:gd name="T65" fmla="*/ 30 h 64"/>
                <a:gd name="T66" fmla="*/ 30 w 84"/>
                <a:gd name="T67" fmla="*/ 20 h 64"/>
                <a:gd name="T68" fmla="*/ 29 w 84"/>
                <a:gd name="T69" fmla="*/ 19 h 64"/>
                <a:gd name="T70" fmla="*/ 10 w 84"/>
                <a:gd name="T71" fmla="*/ 32 h 64"/>
                <a:gd name="T72" fmla="*/ 10 w 84"/>
                <a:gd name="T73" fmla="*/ 32 h 64"/>
                <a:gd name="T74" fmla="*/ 25 w 84"/>
                <a:gd name="T75" fmla="*/ 17 h 64"/>
                <a:gd name="T76" fmla="*/ 21 w 84"/>
                <a:gd name="T77" fmla="*/ 18 h 64"/>
                <a:gd name="T78" fmla="*/ 9 w 84"/>
                <a:gd name="T79" fmla="*/ 27 h 64"/>
                <a:gd name="T80" fmla="*/ 10 w 84"/>
                <a:gd name="T81" fmla="*/ 28 h 64"/>
                <a:gd name="T82" fmla="*/ 20 w 84"/>
                <a:gd name="T83" fmla="*/ 22 h 64"/>
                <a:gd name="T84" fmla="*/ 8 w 84"/>
                <a:gd name="T85" fmla="*/ 33 h 64"/>
                <a:gd name="T86" fmla="*/ 11 w 84"/>
                <a:gd name="T87" fmla="*/ 33 h 64"/>
                <a:gd name="T88" fmla="*/ 12 w 84"/>
                <a:gd name="T89" fmla="*/ 36 h 64"/>
                <a:gd name="T90" fmla="*/ 12 w 84"/>
                <a:gd name="T91" fmla="*/ 38 h 64"/>
                <a:gd name="T92" fmla="*/ 29 w 84"/>
                <a:gd name="T93" fmla="*/ 28 h 64"/>
                <a:gd name="T94" fmla="*/ 17 w 84"/>
                <a:gd name="T95" fmla="*/ 40 h 64"/>
                <a:gd name="T96" fmla="*/ 18 w 84"/>
                <a:gd name="T97" fmla="*/ 41 h 64"/>
                <a:gd name="T98" fmla="*/ 28 w 84"/>
                <a:gd name="T99" fmla="*/ 36 h 64"/>
                <a:gd name="T100" fmla="*/ 38 w 84"/>
                <a:gd name="T101" fmla="*/ 31 h 64"/>
                <a:gd name="T102" fmla="*/ 23 w 84"/>
                <a:gd name="T103" fmla="*/ 44 h 64"/>
                <a:gd name="T104" fmla="*/ 22 w 84"/>
                <a:gd name="T105" fmla="*/ 47 h 64"/>
                <a:gd name="T106" fmla="*/ 27 w 84"/>
                <a:gd name="T107" fmla="*/ 45 h 64"/>
                <a:gd name="T108" fmla="*/ 37 w 84"/>
                <a:gd name="T109" fmla="*/ 38 h 64"/>
                <a:gd name="T110" fmla="*/ 27 w 84"/>
                <a:gd name="T111" fmla="*/ 45 h 64"/>
                <a:gd name="T112" fmla="*/ 24 w 84"/>
                <a:gd name="T113" fmla="*/ 48 h 64"/>
                <a:gd name="T114" fmla="*/ 3 w 84"/>
                <a:gd name="T115" fmla="*/ 61 h 64"/>
                <a:gd name="T116" fmla="*/ 1 w 84"/>
                <a:gd name="T117" fmla="*/ 64 h 64"/>
                <a:gd name="T118" fmla="*/ 24 w 84"/>
                <a:gd name="T119" fmla="*/ 4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" h="64">
                  <a:moveTo>
                    <a:pt x="24" y="49"/>
                  </a:moveTo>
                  <a:cubicBezTo>
                    <a:pt x="25" y="48"/>
                    <a:pt x="26" y="48"/>
                    <a:pt x="27" y="47"/>
                  </a:cubicBezTo>
                  <a:cubicBezTo>
                    <a:pt x="31" y="45"/>
                    <a:pt x="35" y="43"/>
                    <a:pt x="38" y="40"/>
                  </a:cubicBezTo>
                  <a:cubicBezTo>
                    <a:pt x="38" y="41"/>
                    <a:pt x="37" y="40"/>
                    <a:pt x="38" y="39"/>
                  </a:cubicBezTo>
                  <a:cubicBezTo>
                    <a:pt x="40" y="38"/>
                    <a:pt x="42" y="37"/>
                    <a:pt x="45" y="35"/>
                  </a:cubicBezTo>
                  <a:cubicBezTo>
                    <a:pt x="46" y="35"/>
                    <a:pt x="46" y="34"/>
                    <a:pt x="47" y="34"/>
                  </a:cubicBezTo>
                  <a:cubicBezTo>
                    <a:pt x="53" y="30"/>
                    <a:pt x="58" y="26"/>
                    <a:pt x="64" y="23"/>
                  </a:cubicBezTo>
                  <a:cubicBezTo>
                    <a:pt x="68" y="20"/>
                    <a:pt x="71" y="18"/>
                    <a:pt x="75" y="15"/>
                  </a:cubicBezTo>
                  <a:cubicBezTo>
                    <a:pt x="75" y="15"/>
                    <a:pt x="76" y="15"/>
                    <a:pt x="77" y="14"/>
                  </a:cubicBezTo>
                  <a:cubicBezTo>
                    <a:pt x="78" y="13"/>
                    <a:pt x="80" y="12"/>
                    <a:pt x="82" y="12"/>
                  </a:cubicBezTo>
                  <a:cubicBezTo>
                    <a:pt x="82" y="11"/>
                    <a:pt x="83" y="11"/>
                    <a:pt x="83" y="11"/>
                  </a:cubicBezTo>
                  <a:cubicBezTo>
                    <a:pt x="84" y="10"/>
                    <a:pt x="83" y="9"/>
                    <a:pt x="83" y="9"/>
                  </a:cubicBezTo>
                  <a:cubicBezTo>
                    <a:pt x="82" y="10"/>
                    <a:pt x="81" y="10"/>
                    <a:pt x="81" y="10"/>
                  </a:cubicBezTo>
                  <a:cubicBezTo>
                    <a:pt x="80" y="11"/>
                    <a:pt x="78" y="12"/>
                    <a:pt x="77" y="13"/>
                  </a:cubicBezTo>
                  <a:cubicBezTo>
                    <a:pt x="68" y="18"/>
                    <a:pt x="57" y="20"/>
                    <a:pt x="48" y="26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6" y="27"/>
                    <a:pt x="47" y="27"/>
                    <a:pt x="48" y="26"/>
                  </a:cubicBezTo>
                  <a:cubicBezTo>
                    <a:pt x="56" y="20"/>
                    <a:pt x="65" y="13"/>
                    <a:pt x="73" y="6"/>
                  </a:cubicBezTo>
                  <a:cubicBezTo>
                    <a:pt x="74" y="6"/>
                    <a:pt x="73" y="5"/>
                    <a:pt x="72" y="5"/>
                  </a:cubicBezTo>
                  <a:cubicBezTo>
                    <a:pt x="64" y="7"/>
                    <a:pt x="57" y="12"/>
                    <a:pt x="50" y="16"/>
                  </a:cubicBezTo>
                  <a:cubicBezTo>
                    <a:pt x="50" y="16"/>
                    <a:pt x="50" y="16"/>
                    <a:pt x="49" y="16"/>
                  </a:cubicBezTo>
                  <a:cubicBezTo>
                    <a:pt x="46" y="18"/>
                    <a:pt x="48" y="17"/>
                    <a:pt x="50" y="15"/>
                  </a:cubicBezTo>
                  <a:cubicBezTo>
                    <a:pt x="52" y="13"/>
                    <a:pt x="54" y="11"/>
                    <a:pt x="55" y="11"/>
                  </a:cubicBezTo>
                  <a:cubicBezTo>
                    <a:pt x="59" y="8"/>
                    <a:pt x="64" y="5"/>
                    <a:pt x="68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9" y="1"/>
                    <a:pt x="68" y="0"/>
                    <a:pt x="68" y="1"/>
                  </a:cubicBezTo>
                  <a:cubicBezTo>
                    <a:pt x="67" y="1"/>
                    <a:pt x="66" y="2"/>
                    <a:pt x="65" y="2"/>
                  </a:cubicBezTo>
                  <a:cubicBezTo>
                    <a:pt x="61" y="5"/>
                    <a:pt x="56" y="7"/>
                    <a:pt x="52" y="11"/>
                  </a:cubicBezTo>
                  <a:cubicBezTo>
                    <a:pt x="49" y="13"/>
                    <a:pt x="47" y="16"/>
                    <a:pt x="45" y="19"/>
                  </a:cubicBezTo>
                  <a:cubicBezTo>
                    <a:pt x="45" y="19"/>
                    <a:pt x="45" y="20"/>
                    <a:pt x="46" y="20"/>
                  </a:cubicBezTo>
                  <a:cubicBezTo>
                    <a:pt x="47" y="19"/>
                    <a:pt x="48" y="19"/>
                    <a:pt x="49" y="18"/>
                  </a:cubicBezTo>
                  <a:cubicBezTo>
                    <a:pt x="53" y="16"/>
                    <a:pt x="57" y="14"/>
                    <a:pt x="60" y="11"/>
                  </a:cubicBezTo>
                  <a:cubicBezTo>
                    <a:pt x="64" y="10"/>
                    <a:pt x="67" y="8"/>
                    <a:pt x="70" y="7"/>
                  </a:cubicBezTo>
                  <a:cubicBezTo>
                    <a:pt x="69" y="7"/>
                    <a:pt x="64" y="11"/>
                    <a:pt x="62" y="13"/>
                  </a:cubicBezTo>
                  <a:cubicBezTo>
                    <a:pt x="57" y="16"/>
                    <a:pt x="52" y="20"/>
                    <a:pt x="48" y="24"/>
                  </a:cubicBezTo>
                  <a:cubicBezTo>
                    <a:pt x="47" y="25"/>
                    <a:pt x="46" y="26"/>
                    <a:pt x="45" y="28"/>
                  </a:cubicBezTo>
                  <a:cubicBezTo>
                    <a:pt x="44" y="29"/>
                    <a:pt x="43" y="29"/>
                    <a:pt x="43" y="30"/>
                  </a:cubicBezTo>
                  <a:cubicBezTo>
                    <a:pt x="43" y="31"/>
                    <a:pt x="43" y="31"/>
                    <a:pt x="44" y="31"/>
                  </a:cubicBezTo>
                  <a:cubicBezTo>
                    <a:pt x="44" y="30"/>
                    <a:pt x="45" y="30"/>
                    <a:pt x="46" y="30"/>
                  </a:cubicBezTo>
                  <a:cubicBezTo>
                    <a:pt x="46" y="29"/>
                    <a:pt x="47" y="28"/>
                    <a:pt x="48" y="28"/>
                  </a:cubicBezTo>
                  <a:cubicBezTo>
                    <a:pt x="54" y="23"/>
                    <a:pt x="61" y="21"/>
                    <a:pt x="69" y="18"/>
                  </a:cubicBezTo>
                  <a:cubicBezTo>
                    <a:pt x="62" y="22"/>
                    <a:pt x="55" y="27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3"/>
                    <a:pt x="44" y="33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2" y="34"/>
                    <a:pt x="42" y="34"/>
                  </a:cubicBezTo>
                  <a:cubicBezTo>
                    <a:pt x="39" y="35"/>
                    <a:pt x="37" y="37"/>
                    <a:pt x="34" y="38"/>
                  </a:cubicBezTo>
                  <a:cubicBezTo>
                    <a:pt x="33" y="40"/>
                    <a:pt x="31" y="41"/>
                    <a:pt x="29" y="42"/>
                  </a:cubicBezTo>
                  <a:cubicBezTo>
                    <a:pt x="29" y="42"/>
                    <a:pt x="27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30" y="38"/>
                    <a:pt x="37" y="35"/>
                    <a:pt x="40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1" y="28"/>
                    <a:pt x="40" y="27"/>
                    <a:pt x="40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3" y="31"/>
                    <a:pt x="28" y="35"/>
                    <a:pt x="22" y="38"/>
                  </a:cubicBezTo>
                  <a:cubicBezTo>
                    <a:pt x="17" y="41"/>
                    <a:pt x="26" y="33"/>
                    <a:pt x="27" y="32"/>
                  </a:cubicBezTo>
                  <a:cubicBezTo>
                    <a:pt x="30" y="29"/>
                    <a:pt x="32" y="27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28" y="26"/>
                    <a:pt x="22" y="32"/>
                    <a:pt x="16" y="35"/>
                  </a:cubicBezTo>
                  <a:cubicBezTo>
                    <a:pt x="14" y="34"/>
                    <a:pt x="15" y="34"/>
                    <a:pt x="17" y="33"/>
                  </a:cubicBezTo>
                  <a:cubicBezTo>
                    <a:pt x="18" y="32"/>
                    <a:pt x="19" y="31"/>
                    <a:pt x="20" y="30"/>
                  </a:cubicBezTo>
                  <a:cubicBezTo>
                    <a:pt x="23" y="26"/>
                    <a:pt x="27" y="23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19"/>
                    <a:pt x="30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6" y="21"/>
                    <a:pt x="24" y="22"/>
                    <a:pt x="21" y="24"/>
                  </a:cubicBezTo>
                  <a:cubicBezTo>
                    <a:pt x="18" y="27"/>
                    <a:pt x="13" y="29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5" y="27"/>
                    <a:pt x="21" y="24"/>
                    <a:pt x="24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3" y="17"/>
                    <a:pt x="22" y="17"/>
                    <a:pt x="21" y="18"/>
                  </a:cubicBezTo>
                  <a:cubicBezTo>
                    <a:pt x="18" y="20"/>
                    <a:pt x="14" y="23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3" y="25"/>
                    <a:pt x="16" y="23"/>
                    <a:pt x="20" y="21"/>
                  </a:cubicBezTo>
                  <a:cubicBezTo>
                    <a:pt x="22" y="19"/>
                    <a:pt x="26" y="15"/>
                    <a:pt x="20" y="22"/>
                  </a:cubicBezTo>
                  <a:cubicBezTo>
                    <a:pt x="17" y="25"/>
                    <a:pt x="13" y="27"/>
                    <a:pt x="10" y="30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9" y="34"/>
                    <a:pt x="10" y="33"/>
                    <a:pt x="11" y="33"/>
                  </a:cubicBezTo>
                  <a:cubicBezTo>
                    <a:pt x="17" y="30"/>
                    <a:pt x="22" y="25"/>
                    <a:pt x="28" y="21"/>
                  </a:cubicBezTo>
                  <a:cubicBezTo>
                    <a:pt x="23" y="24"/>
                    <a:pt x="16" y="30"/>
                    <a:pt x="12" y="36"/>
                  </a:cubicBezTo>
                  <a:cubicBezTo>
                    <a:pt x="12" y="36"/>
                    <a:pt x="12" y="37"/>
                    <a:pt x="11" y="37"/>
                  </a:cubicBezTo>
                  <a:cubicBezTo>
                    <a:pt x="11" y="37"/>
                    <a:pt x="12" y="38"/>
                    <a:pt x="12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9" y="35"/>
                    <a:pt x="24" y="31"/>
                    <a:pt x="29" y="28"/>
                  </a:cubicBezTo>
                  <a:cubicBezTo>
                    <a:pt x="35" y="23"/>
                    <a:pt x="32" y="26"/>
                    <a:pt x="28" y="29"/>
                  </a:cubicBezTo>
                  <a:cubicBezTo>
                    <a:pt x="24" y="33"/>
                    <a:pt x="21" y="36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1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21" y="40"/>
                    <a:pt x="25" y="38"/>
                    <a:pt x="28" y="36"/>
                  </a:cubicBezTo>
                  <a:cubicBezTo>
                    <a:pt x="30" y="35"/>
                    <a:pt x="31" y="34"/>
                    <a:pt x="33" y="33"/>
                  </a:cubicBezTo>
                  <a:cubicBezTo>
                    <a:pt x="32" y="33"/>
                    <a:pt x="40" y="28"/>
                    <a:pt x="38" y="31"/>
                  </a:cubicBezTo>
                  <a:cubicBezTo>
                    <a:pt x="34" y="36"/>
                    <a:pt x="28" y="39"/>
                    <a:pt x="24" y="43"/>
                  </a:cubicBezTo>
                  <a:cubicBezTo>
                    <a:pt x="24" y="43"/>
                    <a:pt x="24" y="43"/>
                    <a:pt x="23" y="44"/>
                  </a:cubicBezTo>
                  <a:cubicBezTo>
                    <a:pt x="23" y="44"/>
                    <a:pt x="22" y="45"/>
                    <a:pt x="21" y="46"/>
                  </a:cubicBezTo>
                  <a:cubicBezTo>
                    <a:pt x="21" y="47"/>
                    <a:pt x="22" y="47"/>
                    <a:pt x="22" y="47"/>
                  </a:cubicBezTo>
                  <a:cubicBezTo>
                    <a:pt x="24" y="47"/>
                    <a:pt x="26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9" y="44"/>
                    <a:pt x="30" y="43"/>
                    <a:pt x="31" y="42"/>
                  </a:cubicBezTo>
                  <a:cubicBezTo>
                    <a:pt x="33" y="41"/>
                    <a:pt x="35" y="39"/>
                    <a:pt x="37" y="38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5" y="40"/>
                    <a:pt x="31" y="42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6" y="46"/>
                    <a:pt x="25" y="47"/>
                    <a:pt x="24" y="48"/>
                  </a:cubicBezTo>
                  <a:cubicBezTo>
                    <a:pt x="23" y="48"/>
                    <a:pt x="22" y="48"/>
                    <a:pt x="22" y="49"/>
                  </a:cubicBezTo>
                  <a:cubicBezTo>
                    <a:pt x="16" y="53"/>
                    <a:pt x="9" y="57"/>
                    <a:pt x="3" y="61"/>
                  </a:cubicBezTo>
                  <a:cubicBezTo>
                    <a:pt x="2" y="62"/>
                    <a:pt x="2" y="62"/>
                    <a:pt x="1" y="63"/>
                  </a:cubicBezTo>
                  <a:cubicBezTo>
                    <a:pt x="0" y="63"/>
                    <a:pt x="1" y="64"/>
                    <a:pt x="1" y="64"/>
                  </a:cubicBezTo>
                  <a:cubicBezTo>
                    <a:pt x="2" y="64"/>
                    <a:pt x="3" y="63"/>
                    <a:pt x="3" y="63"/>
                  </a:cubicBezTo>
                  <a:cubicBezTo>
                    <a:pt x="10" y="58"/>
                    <a:pt x="17" y="54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0" name="Freeform 4573"/>
            <p:cNvSpPr/>
            <p:nvPr/>
          </p:nvSpPr>
          <p:spPr bwMode="auto">
            <a:xfrm>
              <a:off x="6367346" y="419271"/>
              <a:ext cx="194595" cy="124740"/>
            </a:xfrm>
            <a:custGeom>
              <a:avLst/>
              <a:gdLst>
                <a:gd name="T0" fmla="*/ 57 w 112"/>
                <a:gd name="T1" fmla="*/ 37 h 72"/>
                <a:gd name="T2" fmla="*/ 87 w 112"/>
                <a:gd name="T3" fmla="*/ 18 h 72"/>
                <a:gd name="T4" fmla="*/ 111 w 112"/>
                <a:gd name="T5" fmla="*/ 2 h 72"/>
                <a:gd name="T6" fmla="*/ 111 w 112"/>
                <a:gd name="T7" fmla="*/ 2 h 72"/>
                <a:gd name="T8" fmla="*/ 110 w 112"/>
                <a:gd name="T9" fmla="*/ 1 h 72"/>
                <a:gd name="T10" fmla="*/ 110 w 112"/>
                <a:gd name="T11" fmla="*/ 1 h 72"/>
                <a:gd name="T12" fmla="*/ 110 w 112"/>
                <a:gd name="T13" fmla="*/ 2 h 72"/>
                <a:gd name="T14" fmla="*/ 106 w 112"/>
                <a:gd name="T15" fmla="*/ 4 h 72"/>
                <a:gd name="T16" fmla="*/ 86 w 112"/>
                <a:gd name="T17" fmla="*/ 17 h 72"/>
                <a:gd name="T18" fmla="*/ 84 w 112"/>
                <a:gd name="T19" fmla="*/ 18 h 72"/>
                <a:gd name="T20" fmla="*/ 83 w 112"/>
                <a:gd name="T21" fmla="*/ 19 h 72"/>
                <a:gd name="T22" fmla="*/ 82 w 112"/>
                <a:gd name="T23" fmla="*/ 20 h 72"/>
                <a:gd name="T24" fmla="*/ 53 w 112"/>
                <a:gd name="T25" fmla="*/ 38 h 72"/>
                <a:gd name="T26" fmla="*/ 1 w 112"/>
                <a:gd name="T27" fmla="*/ 70 h 72"/>
                <a:gd name="T28" fmla="*/ 0 w 112"/>
                <a:gd name="T29" fmla="*/ 71 h 72"/>
                <a:gd name="T30" fmla="*/ 1 w 112"/>
                <a:gd name="T31" fmla="*/ 72 h 72"/>
                <a:gd name="T32" fmla="*/ 1 w 112"/>
                <a:gd name="T33" fmla="*/ 72 h 72"/>
                <a:gd name="T34" fmla="*/ 57 w 112"/>
                <a:gd name="T35" fmla="*/ 3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2" h="72">
                  <a:moveTo>
                    <a:pt x="57" y="37"/>
                  </a:moveTo>
                  <a:cubicBezTo>
                    <a:pt x="67" y="31"/>
                    <a:pt x="77" y="25"/>
                    <a:pt x="87" y="18"/>
                  </a:cubicBezTo>
                  <a:cubicBezTo>
                    <a:pt x="95" y="13"/>
                    <a:pt x="104" y="8"/>
                    <a:pt x="111" y="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2" y="1"/>
                    <a:pt x="111" y="0"/>
                    <a:pt x="110" y="1"/>
                  </a:cubicBezTo>
                  <a:cubicBezTo>
                    <a:pt x="110" y="1"/>
                    <a:pt x="110" y="1"/>
                    <a:pt x="110" y="1"/>
                  </a:cubicBezTo>
                  <a:cubicBezTo>
                    <a:pt x="111" y="1"/>
                    <a:pt x="111" y="2"/>
                    <a:pt x="110" y="2"/>
                  </a:cubicBezTo>
                  <a:cubicBezTo>
                    <a:pt x="109" y="3"/>
                    <a:pt x="108" y="3"/>
                    <a:pt x="106" y="4"/>
                  </a:cubicBezTo>
                  <a:cubicBezTo>
                    <a:pt x="100" y="9"/>
                    <a:pt x="93" y="13"/>
                    <a:pt x="86" y="17"/>
                  </a:cubicBezTo>
                  <a:cubicBezTo>
                    <a:pt x="85" y="18"/>
                    <a:pt x="85" y="18"/>
                    <a:pt x="84" y="18"/>
                  </a:cubicBezTo>
                  <a:cubicBezTo>
                    <a:pt x="84" y="18"/>
                    <a:pt x="84" y="19"/>
                    <a:pt x="83" y="19"/>
                  </a:cubicBezTo>
                  <a:cubicBezTo>
                    <a:pt x="83" y="19"/>
                    <a:pt x="82" y="20"/>
                    <a:pt x="82" y="20"/>
                  </a:cubicBezTo>
                  <a:cubicBezTo>
                    <a:pt x="72" y="26"/>
                    <a:pt x="63" y="32"/>
                    <a:pt x="53" y="38"/>
                  </a:cubicBezTo>
                  <a:cubicBezTo>
                    <a:pt x="36" y="49"/>
                    <a:pt x="16" y="57"/>
                    <a:pt x="1" y="7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7" y="58"/>
                    <a:pt x="38" y="49"/>
                    <a:pt x="57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1" name="Freeform 4574"/>
            <p:cNvSpPr/>
            <p:nvPr/>
          </p:nvSpPr>
          <p:spPr bwMode="auto">
            <a:xfrm>
              <a:off x="6510049" y="414281"/>
              <a:ext cx="49896" cy="30936"/>
            </a:xfrm>
            <a:custGeom>
              <a:avLst/>
              <a:gdLst>
                <a:gd name="T0" fmla="*/ 28 w 29"/>
                <a:gd name="T1" fmla="*/ 5 h 18"/>
                <a:gd name="T2" fmla="*/ 28 w 29"/>
                <a:gd name="T3" fmla="*/ 4 h 18"/>
                <a:gd name="T4" fmla="*/ 28 w 29"/>
                <a:gd name="T5" fmla="*/ 4 h 18"/>
                <a:gd name="T6" fmla="*/ 28 w 29"/>
                <a:gd name="T7" fmla="*/ 4 h 18"/>
                <a:gd name="T8" fmla="*/ 5 w 29"/>
                <a:gd name="T9" fmla="*/ 15 h 18"/>
                <a:gd name="T10" fmla="*/ 3 w 29"/>
                <a:gd name="T11" fmla="*/ 16 h 18"/>
                <a:gd name="T12" fmla="*/ 6 w 29"/>
                <a:gd name="T13" fmla="*/ 14 h 18"/>
                <a:gd name="T14" fmla="*/ 13 w 29"/>
                <a:gd name="T15" fmla="*/ 8 h 18"/>
                <a:gd name="T16" fmla="*/ 24 w 29"/>
                <a:gd name="T17" fmla="*/ 2 h 18"/>
                <a:gd name="T18" fmla="*/ 25 w 29"/>
                <a:gd name="T19" fmla="*/ 1 h 18"/>
                <a:gd name="T20" fmla="*/ 24 w 29"/>
                <a:gd name="T21" fmla="*/ 0 h 18"/>
                <a:gd name="T22" fmla="*/ 22 w 29"/>
                <a:gd name="T23" fmla="*/ 1 h 18"/>
                <a:gd name="T24" fmla="*/ 10 w 29"/>
                <a:gd name="T25" fmla="*/ 9 h 18"/>
                <a:gd name="T26" fmla="*/ 7 w 29"/>
                <a:gd name="T27" fmla="*/ 11 h 18"/>
                <a:gd name="T28" fmla="*/ 0 w 29"/>
                <a:gd name="T29" fmla="*/ 17 h 18"/>
                <a:gd name="T30" fmla="*/ 1 w 29"/>
                <a:gd name="T31" fmla="*/ 18 h 18"/>
                <a:gd name="T32" fmla="*/ 5 w 29"/>
                <a:gd name="T33" fmla="*/ 17 h 18"/>
                <a:gd name="T34" fmla="*/ 24 w 29"/>
                <a:gd name="T35" fmla="*/ 7 h 18"/>
                <a:gd name="T36" fmla="*/ 28 w 29"/>
                <a:gd name="T37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9" h="18">
                  <a:moveTo>
                    <a:pt x="28" y="5"/>
                  </a:moveTo>
                  <a:cubicBezTo>
                    <a:pt x="29" y="5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0" y="8"/>
                    <a:pt x="13" y="12"/>
                    <a:pt x="5" y="15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4" y="15"/>
                    <a:pt x="5" y="14"/>
                    <a:pt x="6" y="14"/>
                  </a:cubicBezTo>
                  <a:cubicBezTo>
                    <a:pt x="8" y="12"/>
                    <a:pt x="10" y="10"/>
                    <a:pt x="13" y="8"/>
                  </a:cubicBezTo>
                  <a:cubicBezTo>
                    <a:pt x="17" y="6"/>
                    <a:pt x="20" y="4"/>
                    <a:pt x="24" y="2"/>
                  </a:cubicBezTo>
                  <a:cubicBezTo>
                    <a:pt x="24" y="1"/>
                    <a:pt x="24" y="1"/>
                    <a:pt x="25" y="1"/>
                  </a:cubicBezTo>
                  <a:cubicBezTo>
                    <a:pt x="26" y="1"/>
                    <a:pt x="25" y="0"/>
                    <a:pt x="24" y="0"/>
                  </a:cubicBezTo>
                  <a:cubicBezTo>
                    <a:pt x="23" y="0"/>
                    <a:pt x="23" y="1"/>
                    <a:pt x="22" y="1"/>
                  </a:cubicBezTo>
                  <a:cubicBezTo>
                    <a:pt x="18" y="4"/>
                    <a:pt x="14" y="6"/>
                    <a:pt x="10" y="9"/>
                  </a:cubicBezTo>
                  <a:cubicBezTo>
                    <a:pt x="9" y="10"/>
                    <a:pt x="8" y="10"/>
                    <a:pt x="7" y="11"/>
                  </a:cubicBezTo>
                  <a:cubicBezTo>
                    <a:pt x="5" y="13"/>
                    <a:pt x="2" y="15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2" y="18"/>
                    <a:pt x="3" y="17"/>
                    <a:pt x="5" y="17"/>
                  </a:cubicBezTo>
                  <a:cubicBezTo>
                    <a:pt x="11" y="14"/>
                    <a:pt x="18" y="11"/>
                    <a:pt x="24" y="7"/>
                  </a:cubicBezTo>
                  <a:cubicBezTo>
                    <a:pt x="26" y="6"/>
                    <a:pt x="27" y="6"/>
                    <a:pt x="28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2" name="Freeform 4575"/>
            <p:cNvSpPr/>
            <p:nvPr/>
          </p:nvSpPr>
          <p:spPr bwMode="auto">
            <a:xfrm>
              <a:off x="6426224" y="447213"/>
              <a:ext cx="88815" cy="49896"/>
            </a:xfrm>
            <a:custGeom>
              <a:avLst/>
              <a:gdLst>
                <a:gd name="T0" fmla="*/ 10 w 51"/>
                <a:gd name="T1" fmla="*/ 22 h 29"/>
                <a:gd name="T2" fmla="*/ 8 w 51"/>
                <a:gd name="T3" fmla="*/ 23 h 29"/>
                <a:gd name="T4" fmla="*/ 1 w 51"/>
                <a:gd name="T5" fmla="*/ 27 h 29"/>
                <a:gd name="T6" fmla="*/ 1 w 51"/>
                <a:gd name="T7" fmla="*/ 28 h 29"/>
                <a:gd name="T8" fmla="*/ 1 w 51"/>
                <a:gd name="T9" fmla="*/ 28 h 29"/>
                <a:gd name="T10" fmla="*/ 8 w 51"/>
                <a:gd name="T11" fmla="*/ 25 h 29"/>
                <a:gd name="T12" fmla="*/ 10 w 51"/>
                <a:gd name="T13" fmla="*/ 24 h 29"/>
                <a:gd name="T14" fmla="*/ 27 w 51"/>
                <a:gd name="T15" fmla="*/ 14 h 29"/>
                <a:gd name="T16" fmla="*/ 47 w 51"/>
                <a:gd name="T17" fmla="*/ 4 h 29"/>
                <a:gd name="T18" fmla="*/ 49 w 51"/>
                <a:gd name="T19" fmla="*/ 2 h 29"/>
                <a:gd name="T20" fmla="*/ 50 w 51"/>
                <a:gd name="T21" fmla="*/ 1 h 29"/>
                <a:gd name="T22" fmla="*/ 49 w 51"/>
                <a:gd name="T23" fmla="*/ 0 h 29"/>
                <a:gd name="T24" fmla="*/ 48 w 51"/>
                <a:gd name="T25" fmla="*/ 1 h 29"/>
                <a:gd name="T26" fmla="*/ 46 w 51"/>
                <a:gd name="T27" fmla="*/ 2 h 29"/>
                <a:gd name="T28" fmla="*/ 27 w 51"/>
                <a:gd name="T29" fmla="*/ 13 h 29"/>
                <a:gd name="T30" fmla="*/ 10 w 51"/>
                <a:gd name="T31" fmla="*/ 2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29">
                  <a:moveTo>
                    <a:pt x="10" y="22"/>
                  </a:moveTo>
                  <a:cubicBezTo>
                    <a:pt x="10" y="22"/>
                    <a:pt x="9" y="23"/>
                    <a:pt x="8" y="23"/>
                  </a:cubicBezTo>
                  <a:cubicBezTo>
                    <a:pt x="5" y="25"/>
                    <a:pt x="3" y="26"/>
                    <a:pt x="1" y="27"/>
                  </a:cubicBezTo>
                  <a:cubicBezTo>
                    <a:pt x="0" y="28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4" y="27"/>
                    <a:pt x="6" y="26"/>
                    <a:pt x="8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6" y="21"/>
                    <a:pt x="22" y="18"/>
                    <a:pt x="27" y="14"/>
                  </a:cubicBezTo>
                  <a:cubicBezTo>
                    <a:pt x="34" y="10"/>
                    <a:pt x="41" y="8"/>
                    <a:pt x="47" y="4"/>
                  </a:cubicBezTo>
                  <a:cubicBezTo>
                    <a:pt x="48" y="3"/>
                    <a:pt x="48" y="3"/>
                    <a:pt x="49" y="2"/>
                  </a:cubicBezTo>
                  <a:cubicBezTo>
                    <a:pt x="49" y="2"/>
                    <a:pt x="50" y="1"/>
                    <a:pt x="50" y="1"/>
                  </a:cubicBezTo>
                  <a:cubicBezTo>
                    <a:pt x="51" y="1"/>
                    <a:pt x="50" y="0"/>
                    <a:pt x="49" y="0"/>
                  </a:cubicBezTo>
                  <a:cubicBezTo>
                    <a:pt x="49" y="1"/>
                    <a:pt x="48" y="1"/>
                    <a:pt x="48" y="1"/>
                  </a:cubicBezTo>
                  <a:cubicBezTo>
                    <a:pt x="47" y="2"/>
                    <a:pt x="47" y="2"/>
                    <a:pt x="46" y="2"/>
                  </a:cubicBezTo>
                  <a:cubicBezTo>
                    <a:pt x="40" y="7"/>
                    <a:pt x="33" y="9"/>
                    <a:pt x="27" y="13"/>
                  </a:cubicBezTo>
                  <a:cubicBezTo>
                    <a:pt x="21" y="16"/>
                    <a:pt x="16" y="19"/>
                    <a:pt x="10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3" name="Freeform 4576"/>
            <p:cNvSpPr>
              <a:spLocks noEditPoints="1"/>
            </p:cNvSpPr>
            <p:nvPr/>
          </p:nvSpPr>
          <p:spPr bwMode="auto">
            <a:xfrm>
              <a:off x="6369342" y="417275"/>
              <a:ext cx="342287" cy="207568"/>
            </a:xfrm>
            <a:custGeom>
              <a:avLst/>
              <a:gdLst>
                <a:gd name="T0" fmla="*/ 105 w 197"/>
                <a:gd name="T1" fmla="*/ 50 h 119"/>
                <a:gd name="T2" fmla="*/ 26 w 197"/>
                <a:gd name="T3" fmla="*/ 91 h 119"/>
                <a:gd name="T4" fmla="*/ 160 w 197"/>
                <a:gd name="T5" fmla="*/ 14 h 119"/>
                <a:gd name="T6" fmla="*/ 128 w 197"/>
                <a:gd name="T7" fmla="*/ 28 h 119"/>
                <a:gd name="T8" fmla="*/ 69 w 197"/>
                <a:gd name="T9" fmla="*/ 57 h 119"/>
                <a:gd name="T10" fmla="*/ 155 w 197"/>
                <a:gd name="T11" fmla="*/ 4 h 119"/>
                <a:gd name="T12" fmla="*/ 90 w 197"/>
                <a:gd name="T13" fmla="*/ 44 h 119"/>
                <a:gd name="T14" fmla="*/ 75 w 197"/>
                <a:gd name="T15" fmla="*/ 46 h 119"/>
                <a:gd name="T16" fmla="*/ 145 w 197"/>
                <a:gd name="T17" fmla="*/ 1 h 119"/>
                <a:gd name="T18" fmla="*/ 120 w 197"/>
                <a:gd name="T19" fmla="*/ 16 h 119"/>
                <a:gd name="T20" fmla="*/ 21 w 197"/>
                <a:gd name="T21" fmla="*/ 70 h 119"/>
                <a:gd name="T22" fmla="*/ 114 w 197"/>
                <a:gd name="T23" fmla="*/ 13 h 119"/>
                <a:gd name="T24" fmla="*/ 116 w 197"/>
                <a:gd name="T25" fmla="*/ 11 h 119"/>
                <a:gd name="T26" fmla="*/ 92 w 197"/>
                <a:gd name="T27" fmla="*/ 25 h 119"/>
                <a:gd name="T28" fmla="*/ 17 w 197"/>
                <a:gd name="T29" fmla="*/ 67 h 119"/>
                <a:gd name="T30" fmla="*/ 113 w 197"/>
                <a:gd name="T31" fmla="*/ 5 h 119"/>
                <a:gd name="T32" fmla="*/ 2 w 197"/>
                <a:gd name="T33" fmla="*/ 73 h 119"/>
                <a:gd name="T34" fmla="*/ 86 w 197"/>
                <a:gd name="T35" fmla="*/ 24 h 119"/>
                <a:gd name="T36" fmla="*/ 1 w 197"/>
                <a:gd name="T37" fmla="*/ 77 h 119"/>
                <a:gd name="T38" fmla="*/ 78 w 197"/>
                <a:gd name="T39" fmla="*/ 34 h 119"/>
                <a:gd name="T40" fmla="*/ 5 w 197"/>
                <a:gd name="T41" fmla="*/ 82 h 119"/>
                <a:gd name="T42" fmla="*/ 106 w 197"/>
                <a:gd name="T43" fmla="*/ 26 h 119"/>
                <a:gd name="T44" fmla="*/ 117 w 197"/>
                <a:gd name="T45" fmla="*/ 20 h 119"/>
                <a:gd name="T46" fmla="*/ 9 w 197"/>
                <a:gd name="T47" fmla="*/ 84 h 119"/>
                <a:gd name="T48" fmla="*/ 21 w 197"/>
                <a:gd name="T49" fmla="*/ 86 h 119"/>
                <a:gd name="T50" fmla="*/ 50 w 197"/>
                <a:gd name="T51" fmla="*/ 71 h 119"/>
                <a:gd name="T52" fmla="*/ 14 w 197"/>
                <a:gd name="T53" fmla="*/ 102 h 119"/>
                <a:gd name="T54" fmla="*/ 11 w 197"/>
                <a:gd name="T55" fmla="*/ 107 h 119"/>
                <a:gd name="T56" fmla="*/ 128 w 197"/>
                <a:gd name="T57" fmla="*/ 39 h 119"/>
                <a:gd name="T58" fmla="*/ 43 w 197"/>
                <a:gd name="T59" fmla="*/ 87 h 119"/>
                <a:gd name="T60" fmla="*/ 14 w 197"/>
                <a:gd name="T61" fmla="*/ 109 h 119"/>
                <a:gd name="T62" fmla="*/ 18 w 197"/>
                <a:gd name="T63" fmla="*/ 108 h 119"/>
                <a:gd name="T64" fmla="*/ 149 w 197"/>
                <a:gd name="T65" fmla="*/ 38 h 119"/>
                <a:gd name="T66" fmla="*/ 102 w 197"/>
                <a:gd name="T67" fmla="*/ 63 h 119"/>
                <a:gd name="T68" fmla="*/ 16 w 197"/>
                <a:gd name="T69" fmla="*/ 114 h 119"/>
                <a:gd name="T70" fmla="*/ 152 w 197"/>
                <a:gd name="T71" fmla="*/ 46 h 119"/>
                <a:gd name="T72" fmla="*/ 103 w 197"/>
                <a:gd name="T73" fmla="*/ 71 h 119"/>
                <a:gd name="T74" fmla="*/ 23 w 197"/>
                <a:gd name="T75" fmla="*/ 117 h 119"/>
                <a:gd name="T76" fmla="*/ 197 w 197"/>
                <a:gd name="T77" fmla="*/ 25 h 119"/>
                <a:gd name="T78" fmla="*/ 169 w 197"/>
                <a:gd name="T79" fmla="*/ 38 h 119"/>
                <a:gd name="T80" fmla="*/ 97 w 197"/>
                <a:gd name="T81" fmla="*/ 67 h 119"/>
                <a:gd name="T82" fmla="*/ 185 w 197"/>
                <a:gd name="T83" fmla="*/ 18 h 119"/>
                <a:gd name="T84" fmla="*/ 188 w 197"/>
                <a:gd name="T85" fmla="*/ 15 h 119"/>
                <a:gd name="T86" fmla="*/ 146 w 197"/>
                <a:gd name="T87" fmla="*/ 39 h 119"/>
                <a:gd name="T88" fmla="*/ 151 w 197"/>
                <a:gd name="T89" fmla="*/ 28 h 119"/>
                <a:gd name="T90" fmla="*/ 164 w 197"/>
                <a:gd name="T91" fmla="*/ 19 h 119"/>
                <a:gd name="T92" fmla="*/ 156 w 197"/>
                <a:gd name="T93" fmla="*/ 23 h 119"/>
                <a:gd name="T94" fmla="*/ 130 w 197"/>
                <a:gd name="T95" fmla="*/ 21 h 119"/>
                <a:gd name="T96" fmla="*/ 145 w 197"/>
                <a:gd name="T97" fmla="*/ 20 h 119"/>
                <a:gd name="T98" fmla="*/ 114 w 197"/>
                <a:gd name="T99" fmla="*/ 3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7" h="119">
                  <a:moveTo>
                    <a:pt x="156" y="23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51" y="26"/>
                    <a:pt x="146" y="28"/>
                    <a:pt x="141" y="30"/>
                  </a:cubicBezTo>
                  <a:cubicBezTo>
                    <a:pt x="129" y="37"/>
                    <a:pt x="117" y="44"/>
                    <a:pt x="105" y="50"/>
                  </a:cubicBezTo>
                  <a:cubicBezTo>
                    <a:pt x="82" y="62"/>
                    <a:pt x="58" y="73"/>
                    <a:pt x="35" y="87"/>
                  </a:cubicBezTo>
                  <a:cubicBezTo>
                    <a:pt x="31" y="89"/>
                    <a:pt x="27" y="92"/>
                    <a:pt x="23" y="95"/>
                  </a:cubicBezTo>
                  <a:cubicBezTo>
                    <a:pt x="21" y="96"/>
                    <a:pt x="19" y="98"/>
                    <a:pt x="18" y="100"/>
                  </a:cubicBezTo>
                  <a:cubicBezTo>
                    <a:pt x="20" y="97"/>
                    <a:pt x="23" y="94"/>
                    <a:pt x="26" y="91"/>
                  </a:cubicBezTo>
                  <a:cubicBezTo>
                    <a:pt x="27" y="91"/>
                    <a:pt x="27" y="90"/>
                    <a:pt x="28" y="90"/>
                  </a:cubicBezTo>
                  <a:cubicBezTo>
                    <a:pt x="33" y="85"/>
                    <a:pt x="39" y="81"/>
                    <a:pt x="46" y="77"/>
                  </a:cubicBezTo>
                  <a:cubicBezTo>
                    <a:pt x="62" y="67"/>
                    <a:pt x="79" y="57"/>
                    <a:pt x="96" y="48"/>
                  </a:cubicBezTo>
                  <a:cubicBezTo>
                    <a:pt x="118" y="37"/>
                    <a:pt x="140" y="27"/>
                    <a:pt x="160" y="14"/>
                  </a:cubicBezTo>
                  <a:cubicBezTo>
                    <a:pt x="160" y="14"/>
                    <a:pt x="160" y="13"/>
                    <a:pt x="161" y="13"/>
                  </a:cubicBezTo>
                  <a:cubicBezTo>
                    <a:pt x="161" y="13"/>
                    <a:pt x="161" y="12"/>
                    <a:pt x="161" y="12"/>
                  </a:cubicBezTo>
                  <a:cubicBezTo>
                    <a:pt x="160" y="12"/>
                    <a:pt x="160" y="12"/>
                    <a:pt x="159" y="12"/>
                  </a:cubicBezTo>
                  <a:cubicBezTo>
                    <a:pt x="148" y="14"/>
                    <a:pt x="137" y="23"/>
                    <a:pt x="128" y="28"/>
                  </a:cubicBezTo>
                  <a:cubicBezTo>
                    <a:pt x="116" y="35"/>
                    <a:pt x="104" y="42"/>
                    <a:pt x="92" y="48"/>
                  </a:cubicBezTo>
                  <a:cubicBezTo>
                    <a:pt x="83" y="53"/>
                    <a:pt x="74" y="57"/>
                    <a:pt x="64" y="62"/>
                  </a:cubicBezTo>
                  <a:cubicBezTo>
                    <a:pt x="50" y="69"/>
                    <a:pt x="37" y="77"/>
                    <a:pt x="24" y="86"/>
                  </a:cubicBezTo>
                  <a:cubicBezTo>
                    <a:pt x="39" y="76"/>
                    <a:pt x="54" y="66"/>
                    <a:pt x="69" y="57"/>
                  </a:cubicBezTo>
                  <a:cubicBezTo>
                    <a:pt x="85" y="48"/>
                    <a:pt x="101" y="39"/>
                    <a:pt x="118" y="30"/>
                  </a:cubicBezTo>
                  <a:cubicBezTo>
                    <a:pt x="131" y="23"/>
                    <a:pt x="145" y="16"/>
                    <a:pt x="156" y="5"/>
                  </a:cubicBezTo>
                  <a:cubicBezTo>
                    <a:pt x="156" y="5"/>
                    <a:pt x="156" y="5"/>
                    <a:pt x="156" y="5"/>
                  </a:cubicBezTo>
                  <a:cubicBezTo>
                    <a:pt x="156" y="5"/>
                    <a:pt x="156" y="4"/>
                    <a:pt x="155" y="4"/>
                  </a:cubicBezTo>
                  <a:cubicBezTo>
                    <a:pt x="155" y="5"/>
                    <a:pt x="155" y="5"/>
                    <a:pt x="155" y="5"/>
                  </a:cubicBezTo>
                  <a:cubicBezTo>
                    <a:pt x="137" y="14"/>
                    <a:pt x="122" y="26"/>
                    <a:pt x="105" y="36"/>
                  </a:cubicBezTo>
                  <a:cubicBezTo>
                    <a:pt x="102" y="37"/>
                    <a:pt x="99" y="39"/>
                    <a:pt x="97" y="40"/>
                  </a:cubicBezTo>
                  <a:cubicBezTo>
                    <a:pt x="95" y="41"/>
                    <a:pt x="92" y="42"/>
                    <a:pt x="90" y="44"/>
                  </a:cubicBezTo>
                  <a:cubicBezTo>
                    <a:pt x="67" y="55"/>
                    <a:pt x="45" y="67"/>
                    <a:pt x="22" y="78"/>
                  </a:cubicBezTo>
                  <a:cubicBezTo>
                    <a:pt x="22" y="78"/>
                    <a:pt x="23" y="78"/>
                    <a:pt x="23" y="77"/>
                  </a:cubicBezTo>
                  <a:cubicBezTo>
                    <a:pt x="28" y="74"/>
                    <a:pt x="34" y="70"/>
                    <a:pt x="39" y="67"/>
                  </a:cubicBezTo>
                  <a:cubicBezTo>
                    <a:pt x="51" y="60"/>
                    <a:pt x="63" y="53"/>
                    <a:pt x="75" y="46"/>
                  </a:cubicBezTo>
                  <a:cubicBezTo>
                    <a:pt x="100" y="33"/>
                    <a:pt x="124" y="17"/>
                    <a:pt x="148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8" y="0"/>
                    <a:pt x="148" y="0"/>
                  </a:cubicBezTo>
                  <a:cubicBezTo>
                    <a:pt x="147" y="0"/>
                    <a:pt x="146" y="1"/>
                    <a:pt x="145" y="1"/>
                  </a:cubicBezTo>
                  <a:cubicBezTo>
                    <a:pt x="137" y="4"/>
                    <a:pt x="130" y="9"/>
                    <a:pt x="124" y="13"/>
                  </a:cubicBezTo>
                  <a:cubicBezTo>
                    <a:pt x="123" y="14"/>
                    <a:pt x="122" y="14"/>
                    <a:pt x="121" y="15"/>
                  </a:cubicBezTo>
                  <a:cubicBezTo>
                    <a:pt x="121" y="15"/>
                    <a:pt x="120" y="15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ubicBezTo>
                    <a:pt x="110" y="23"/>
                    <a:pt x="100" y="29"/>
                    <a:pt x="89" y="35"/>
                  </a:cubicBezTo>
                  <a:cubicBezTo>
                    <a:pt x="67" y="48"/>
                    <a:pt x="44" y="59"/>
                    <a:pt x="21" y="72"/>
                  </a:cubicBezTo>
                  <a:cubicBezTo>
                    <a:pt x="16" y="75"/>
                    <a:pt x="12" y="79"/>
                    <a:pt x="7" y="80"/>
                  </a:cubicBezTo>
                  <a:cubicBezTo>
                    <a:pt x="11" y="79"/>
                    <a:pt x="17" y="73"/>
                    <a:pt x="21" y="70"/>
                  </a:cubicBezTo>
                  <a:cubicBezTo>
                    <a:pt x="31" y="63"/>
                    <a:pt x="41" y="56"/>
                    <a:pt x="53" y="50"/>
                  </a:cubicBezTo>
                  <a:cubicBezTo>
                    <a:pt x="64" y="44"/>
                    <a:pt x="76" y="38"/>
                    <a:pt x="87" y="31"/>
                  </a:cubicBezTo>
                  <a:cubicBezTo>
                    <a:pt x="96" y="26"/>
                    <a:pt x="104" y="20"/>
                    <a:pt x="113" y="14"/>
                  </a:cubicBezTo>
                  <a:cubicBezTo>
                    <a:pt x="114" y="14"/>
                    <a:pt x="114" y="14"/>
                    <a:pt x="114" y="13"/>
                  </a:cubicBezTo>
                  <a:cubicBezTo>
                    <a:pt x="115" y="13"/>
                    <a:pt x="116" y="13"/>
                    <a:pt x="116" y="12"/>
                  </a:cubicBezTo>
                  <a:cubicBezTo>
                    <a:pt x="117" y="12"/>
                    <a:pt x="117" y="12"/>
                    <a:pt x="117" y="12"/>
                  </a:cubicBezTo>
                  <a:cubicBezTo>
                    <a:pt x="117" y="12"/>
                    <a:pt x="117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5" y="11"/>
                    <a:pt x="114" y="12"/>
                    <a:pt x="113" y="12"/>
                  </a:cubicBezTo>
                  <a:cubicBezTo>
                    <a:pt x="113" y="12"/>
                    <a:pt x="113" y="12"/>
                    <a:pt x="113" y="12"/>
                  </a:cubicBezTo>
                  <a:cubicBezTo>
                    <a:pt x="113" y="12"/>
                    <a:pt x="113" y="13"/>
                    <a:pt x="113" y="13"/>
                  </a:cubicBezTo>
                  <a:cubicBezTo>
                    <a:pt x="106" y="17"/>
                    <a:pt x="99" y="21"/>
                    <a:pt x="92" y="25"/>
                  </a:cubicBezTo>
                  <a:cubicBezTo>
                    <a:pt x="82" y="31"/>
                    <a:pt x="72" y="37"/>
                    <a:pt x="62" y="42"/>
                  </a:cubicBezTo>
                  <a:cubicBezTo>
                    <a:pt x="52" y="48"/>
                    <a:pt x="42" y="53"/>
                    <a:pt x="32" y="58"/>
                  </a:cubicBezTo>
                  <a:cubicBezTo>
                    <a:pt x="28" y="61"/>
                    <a:pt x="23" y="64"/>
                    <a:pt x="18" y="66"/>
                  </a:cubicBezTo>
                  <a:cubicBezTo>
                    <a:pt x="18" y="67"/>
                    <a:pt x="17" y="67"/>
                    <a:pt x="17" y="67"/>
                  </a:cubicBezTo>
                  <a:cubicBezTo>
                    <a:pt x="31" y="58"/>
                    <a:pt x="47" y="49"/>
                    <a:pt x="62" y="40"/>
                  </a:cubicBezTo>
                  <a:cubicBezTo>
                    <a:pt x="79" y="30"/>
                    <a:pt x="98" y="20"/>
                    <a:pt x="113" y="7"/>
                  </a:cubicBezTo>
                  <a:cubicBezTo>
                    <a:pt x="114" y="7"/>
                    <a:pt x="114" y="7"/>
                    <a:pt x="114" y="6"/>
                  </a:cubicBezTo>
                  <a:cubicBezTo>
                    <a:pt x="115" y="6"/>
                    <a:pt x="114" y="5"/>
                    <a:pt x="113" y="5"/>
                  </a:cubicBezTo>
                  <a:cubicBezTo>
                    <a:pt x="113" y="5"/>
                    <a:pt x="113" y="6"/>
                    <a:pt x="113" y="6"/>
                  </a:cubicBezTo>
                  <a:cubicBezTo>
                    <a:pt x="94" y="16"/>
                    <a:pt x="76" y="28"/>
                    <a:pt x="58" y="39"/>
                  </a:cubicBezTo>
                  <a:cubicBezTo>
                    <a:pt x="39" y="50"/>
                    <a:pt x="19" y="59"/>
                    <a:pt x="2" y="72"/>
                  </a:cubicBezTo>
                  <a:cubicBezTo>
                    <a:pt x="1" y="72"/>
                    <a:pt x="1" y="73"/>
                    <a:pt x="2" y="73"/>
                  </a:cubicBezTo>
                  <a:cubicBezTo>
                    <a:pt x="20" y="60"/>
                    <a:pt x="40" y="51"/>
                    <a:pt x="58" y="40"/>
                  </a:cubicBezTo>
                  <a:cubicBezTo>
                    <a:pt x="67" y="35"/>
                    <a:pt x="77" y="29"/>
                    <a:pt x="86" y="24"/>
                  </a:cubicBezTo>
                  <a:cubicBezTo>
                    <a:pt x="93" y="20"/>
                    <a:pt x="101" y="15"/>
                    <a:pt x="107" y="11"/>
                  </a:cubicBezTo>
                  <a:cubicBezTo>
                    <a:pt x="100" y="16"/>
                    <a:pt x="93" y="20"/>
                    <a:pt x="86" y="24"/>
                  </a:cubicBezTo>
                  <a:cubicBezTo>
                    <a:pt x="75" y="30"/>
                    <a:pt x="66" y="37"/>
                    <a:pt x="56" y="43"/>
                  </a:cubicBezTo>
                  <a:cubicBezTo>
                    <a:pt x="46" y="49"/>
                    <a:pt x="35" y="54"/>
                    <a:pt x="25" y="61"/>
                  </a:cubicBezTo>
                  <a:cubicBezTo>
                    <a:pt x="18" y="66"/>
                    <a:pt x="9" y="70"/>
                    <a:pt x="2" y="76"/>
                  </a:cubicBezTo>
                  <a:cubicBezTo>
                    <a:pt x="2" y="77"/>
                    <a:pt x="1" y="77"/>
                    <a:pt x="1" y="77"/>
                  </a:cubicBezTo>
                  <a:cubicBezTo>
                    <a:pt x="0" y="77"/>
                    <a:pt x="1" y="78"/>
                    <a:pt x="2" y="78"/>
                  </a:cubicBezTo>
                  <a:cubicBezTo>
                    <a:pt x="2" y="78"/>
                    <a:pt x="2" y="78"/>
                    <a:pt x="3" y="77"/>
                  </a:cubicBezTo>
                  <a:cubicBezTo>
                    <a:pt x="22" y="65"/>
                    <a:pt x="42" y="54"/>
                    <a:pt x="62" y="43"/>
                  </a:cubicBezTo>
                  <a:cubicBezTo>
                    <a:pt x="68" y="40"/>
                    <a:pt x="73" y="37"/>
                    <a:pt x="78" y="34"/>
                  </a:cubicBezTo>
                  <a:cubicBezTo>
                    <a:pt x="72" y="38"/>
                    <a:pt x="65" y="42"/>
                    <a:pt x="58" y="46"/>
                  </a:cubicBezTo>
                  <a:cubicBezTo>
                    <a:pt x="39" y="56"/>
                    <a:pt x="21" y="67"/>
                    <a:pt x="5" y="80"/>
                  </a:cubicBezTo>
                  <a:cubicBezTo>
                    <a:pt x="5" y="80"/>
                    <a:pt x="4" y="81"/>
                    <a:pt x="4" y="81"/>
                  </a:cubicBezTo>
                  <a:cubicBezTo>
                    <a:pt x="3" y="81"/>
                    <a:pt x="4" y="82"/>
                    <a:pt x="5" y="82"/>
                  </a:cubicBezTo>
                  <a:cubicBezTo>
                    <a:pt x="5" y="82"/>
                    <a:pt x="6" y="82"/>
                    <a:pt x="7" y="81"/>
                  </a:cubicBezTo>
                  <a:cubicBezTo>
                    <a:pt x="16" y="79"/>
                    <a:pt x="25" y="71"/>
                    <a:pt x="33" y="67"/>
                  </a:cubicBezTo>
                  <a:cubicBezTo>
                    <a:pt x="45" y="60"/>
                    <a:pt x="58" y="54"/>
                    <a:pt x="70" y="47"/>
                  </a:cubicBezTo>
                  <a:cubicBezTo>
                    <a:pt x="82" y="41"/>
                    <a:pt x="95" y="34"/>
                    <a:pt x="106" y="26"/>
                  </a:cubicBezTo>
                  <a:cubicBezTo>
                    <a:pt x="117" y="20"/>
                    <a:pt x="127" y="12"/>
                    <a:pt x="138" y="6"/>
                  </a:cubicBezTo>
                  <a:cubicBezTo>
                    <a:pt x="139" y="5"/>
                    <a:pt x="147" y="0"/>
                    <a:pt x="145" y="2"/>
                  </a:cubicBezTo>
                  <a:cubicBezTo>
                    <a:pt x="142" y="4"/>
                    <a:pt x="139" y="6"/>
                    <a:pt x="137" y="7"/>
                  </a:cubicBezTo>
                  <a:cubicBezTo>
                    <a:pt x="130" y="12"/>
                    <a:pt x="124" y="16"/>
                    <a:pt x="117" y="20"/>
                  </a:cubicBezTo>
                  <a:cubicBezTo>
                    <a:pt x="105" y="28"/>
                    <a:pt x="93" y="35"/>
                    <a:pt x="80" y="42"/>
                  </a:cubicBezTo>
                  <a:cubicBezTo>
                    <a:pt x="68" y="49"/>
                    <a:pt x="56" y="55"/>
                    <a:pt x="44" y="63"/>
                  </a:cubicBezTo>
                  <a:cubicBezTo>
                    <a:pt x="33" y="69"/>
                    <a:pt x="22" y="77"/>
                    <a:pt x="11" y="83"/>
                  </a:cubicBezTo>
                  <a:cubicBezTo>
                    <a:pt x="10" y="84"/>
                    <a:pt x="10" y="84"/>
                    <a:pt x="9" y="84"/>
                  </a:cubicBezTo>
                  <a:cubicBezTo>
                    <a:pt x="9" y="85"/>
                    <a:pt x="9" y="86"/>
                    <a:pt x="10" y="85"/>
                  </a:cubicBezTo>
                  <a:cubicBezTo>
                    <a:pt x="11" y="85"/>
                    <a:pt x="12" y="85"/>
                    <a:pt x="13" y="84"/>
                  </a:cubicBezTo>
                  <a:cubicBezTo>
                    <a:pt x="32" y="76"/>
                    <a:pt x="50" y="66"/>
                    <a:pt x="69" y="56"/>
                  </a:cubicBezTo>
                  <a:cubicBezTo>
                    <a:pt x="53" y="66"/>
                    <a:pt x="37" y="76"/>
                    <a:pt x="21" y="86"/>
                  </a:cubicBezTo>
                  <a:cubicBezTo>
                    <a:pt x="21" y="86"/>
                    <a:pt x="21" y="86"/>
                    <a:pt x="21" y="86"/>
                  </a:cubicBezTo>
                  <a:cubicBezTo>
                    <a:pt x="20" y="87"/>
                    <a:pt x="20" y="88"/>
                    <a:pt x="21" y="88"/>
                  </a:cubicBezTo>
                  <a:cubicBezTo>
                    <a:pt x="22" y="87"/>
                    <a:pt x="23" y="87"/>
                    <a:pt x="25" y="86"/>
                  </a:cubicBezTo>
                  <a:cubicBezTo>
                    <a:pt x="34" y="82"/>
                    <a:pt x="42" y="76"/>
                    <a:pt x="50" y="71"/>
                  </a:cubicBezTo>
                  <a:cubicBezTo>
                    <a:pt x="58" y="67"/>
                    <a:pt x="66" y="63"/>
                    <a:pt x="74" y="59"/>
                  </a:cubicBezTo>
                  <a:cubicBezTo>
                    <a:pt x="58" y="67"/>
                    <a:pt x="42" y="77"/>
                    <a:pt x="28" y="88"/>
                  </a:cubicBezTo>
                  <a:cubicBezTo>
                    <a:pt x="26" y="90"/>
                    <a:pt x="24" y="92"/>
                    <a:pt x="22" y="93"/>
                  </a:cubicBezTo>
                  <a:cubicBezTo>
                    <a:pt x="19" y="96"/>
                    <a:pt x="17" y="99"/>
                    <a:pt x="14" y="102"/>
                  </a:cubicBezTo>
                  <a:cubicBezTo>
                    <a:pt x="14" y="102"/>
                    <a:pt x="13" y="103"/>
                    <a:pt x="13" y="103"/>
                  </a:cubicBezTo>
                  <a:cubicBezTo>
                    <a:pt x="13" y="104"/>
                    <a:pt x="12" y="104"/>
                    <a:pt x="12" y="104"/>
                  </a:cubicBezTo>
                  <a:cubicBezTo>
                    <a:pt x="12" y="105"/>
                    <a:pt x="11" y="106"/>
                    <a:pt x="10" y="107"/>
                  </a:cubicBezTo>
                  <a:cubicBezTo>
                    <a:pt x="10" y="107"/>
                    <a:pt x="11" y="108"/>
                    <a:pt x="11" y="107"/>
                  </a:cubicBezTo>
                  <a:cubicBezTo>
                    <a:pt x="12" y="107"/>
                    <a:pt x="13" y="106"/>
                    <a:pt x="13" y="105"/>
                  </a:cubicBezTo>
                  <a:cubicBezTo>
                    <a:pt x="23" y="96"/>
                    <a:pt x="34" y="88"/>
                    <a:pt x="46" y="82"/>
                  </a:cubicBezTo>
                  <a:cubicBezTo>
                    <a:pt x="60" y="74"/>
                    <a:pt x="74" y="66"/>
                    <a:pt x="89" y="59"/>
                  </a:cubicBezTo>
                  <a:cubicBezTo>
                    <a:pt x="102" y="53"/>
                    <a:pt x="115" y="47"/>
                    <a:pt x="128" y="39"/>
                  </a:cubicBezTo>
                  <a:cubicBezTo>
                    <a:pt x="129" y="39"/>
                    <a:pt x="131" y="38"/>
                    <a:pt x="132" y="37"/>
                  </a:cubicBezTo>
                  <a:cubicBezTo>
                    <a:pt x="130" y="38"/>
                    <a:pt x="128" y="40"/>
                    <a:pt x="126" y="41"/>
                  </a:cubicBezTo>
                  <a:cubicBezTo>
                    <a:pt x="112" y="49"/>
                    <a:pt x="97" y="56"/>
                    <a:pt x="83" y="64"/>
                  </a:cubicBezTo>
                  <a:cubicBezTo>
                    <a:pt x="69" y="71"/>
                    <a:pt x="56" y="79"/>
                    <a:pt x="43" y="87"/>
                  </a:cubicBezTo>
                  <a:cubicBezTo>
                    <a:pt x="37" y="91"/>
                    <a:pt x="31" y="96"/>
                    <a:pt x="25" y="100"/>
                  </a:cubicBezTo>
                  <a:cubicBezTo>
                    <a:pt x="23" y="102"/>
                    <a:pt x="20" y="104"/>
                    <a:pt x="18" y="106"/>
                  </a:cubicBezTo>
                  <a:cubicBezTo>
                    <a:pt x="16" y="107"/>
                    <a:pt x="15" y="107"/>
                    <a:pt x="16" y="108"/>
                  </a:cubicBezTo>
                  <a:cubicBezTo>
                    <a:pt x="15" y="108"/>
                    <a:pt x="15" y="109"/>
                    <a:pt x="14" y="109"/>
                  </a:cubicBezTo>
                  <a:cubicBezTo>
                    <a:pt x="14" y="109"/>
                    <a:pt x="13" y="110"/>
                    <a:pt x="13" y="110"/>
                  </a:cubicBezTo>
                  <a:cubicBezTo>
                    <a:pt x="12" y="110"/>
                    <a:pt x="13" y="111"/>
                    <a:pt x="14" y="111"/>
                  </a:cubicBezTo>
                  <a:cubicBezTo>
                    <a:pt x="14" y="111"/>
                    <a:pt x="15" y="110"/>
                    <a:pt x="15" y="110"/>
                  </a:cubicBezTo>
                  <a:cubicBezTo>
                    <a:pt x="16" y="109"/>
                    <a:pt x="17" y="109"/>
                    <a:pt x="18" y="108"/>
                  </a:cubicBezTo>
                  <a:cubicBezTo>
                    <a:pt x="19" y="107"/>
                    <a:pt x="21" y="105"/>
                    <a:pt x="23" y="104"/>
                  </a:cubicBezTo>
                  <a:cubicBezTo>
                    <a:pt x="36" y="95"/>
                    <a:pt x="50" y="89"/>
                    <a:pt x="64" y="81"/>
                  </a:cubicBezTo>
                  <a:cubicBezTo>
                    <a:pt x="78" y="73"/>
                    <a:pt x="92" y="65"/>
                    <a:pt x="107" y="58"/>
                  </a:cubicBezTo>
                  <a:cubicBezTo>
                    <a:pt x="121" y="51"/>
                    <a:pt x="135" y="45"/>
                    <a:pt x="149" y="38"/>
                  </a:cubicBezTo>
                  <a:cubicBezTo>
                    <a:pt x="159" y="33"/>
                    <a:pt x="169" y="27"/>
                    <a:pt x="179" y="22"/>
                  </a:cubicBezTo>
                  <a:cubicBezTo>
                    <a:pt x="177" y="23"/>
                    <a:pt x="175" y="25"/>
                    <a:pt x="173" y="26"/>
                  </a:cubicBezTo>
                  <a:cubicBezTo>
                    <a:pt x="166" y="30"/>
                    <a:pt x="159" y="34"/>
                    <a:pt x="152" y="38"/>
                  </a:cubicBezTo>
                  <a:cubicBezTo>
                    <a:pt x="136" y="47"/>
                    <a:pt x="119" y="54"/>
                    <a:pt x="102" y="63"/>
                  </a:cubicBezTo>
                  <a:cubicBezTo>
                    <a:pt x="86" y="71"/>
                    <a:pt x="70" y="80"/>
                    <a:pt x="54" y="89"/>
                  </a:cubicBezTo>
                  <a:cubicBezTo>
                    <a:pt x="41" y="96"/>
                    <a:pt x="27" y="103"/>
                    <a:pt x="16" y="112"/>
                  </a:cubicBezTo>
                  <a:cubicBezTo>
                    <a:pt x="16" y="113"/>
                    <a:pt x="16" y="113"/>
                    <a:pt x="15" y="113"/>
                  </a:cubicBezTo>
                  <a:cubicBezTo>
                    <a:pt x="15" y="114"/>
                    <a:pt x="16" y="115"/>
                    <a:pt x="16" y="114"/>
                  </a:cubicBezTo>
                  <a:cubicBezTo>
                    <a:pt x="17" y="114"/>
                    <a:pt x="17" y="114"/>
                    <a:pt x="17" y="113"/>
                  </a:cubicBezTo>
                  <a:cubicBezTo>
                    <a:pt x="29" y="104"/>
                    <a:pt x="44" y="98"/>
                    <a:pt x="57" y="92"/>
                  </a:cubicBezTo>
                  <a:cubicBezTo>
                    <a:pt x="73" y="84"/>
                    <a:pt x="89" y="76"/>
                    <a:pt x="105" y="69"/>
                  </a:cubicBezTo>
                  <a:cubicBezTo>
                    <a:pt x="121" y="61"/>
                    <a:pt x="136" y="53"/>
                    <a:pt x="152" y="46"/>
                  </a:cubicBezTo>
                  <a:cubicBezTo>
                    <a:pt x="160" y="43"/>
                    <a:pt x="168" y="40"/>
                    <a:pt x="175" y="36"/>
                  </a:cubicBezTo>
                  <a:cubicBezTo>
                    <a:pt x="181" y="33"/>
                    <a:pt x="189" y="30"/>
                    <a:pt x="194" y="25"/>
                  </a:cubicBezTo>
                  <a:cubicBezTo>
                    <a:pt x="183" y="36"/>
                    <a:pt x="165" y="42"/>
                    <a:pt x="151" y="48"/>
                  </a:cubicBezTo>
                  <a:cubicBezTo>
                    <a:pt x="135" y="55"/>
                    <a:pt x="119" y="63"/>
                    <a:pt x="103" y="71"/>
                  </a:cubicBezTo>
                  <a:cubicBezTo>
                    <a:pt x="75" y="85"/>
                    <a:pt x="48" y="98"/>
                    <a:pt x="22" y="116"/>
                  </a:cubicBezTo>
                  <a:cubicBezTo>
                    <a:pt x="21" y="117"/>
                    <a:pt x="21" y="117"/>
                    <a:pt x="20" y="118"/>
                  </a:cubicBezTo>
                  <a:cubicBezTo>
                    <a:pt x="19" y="118"/>
                    <a:pt x="20" y="119"/>
                    <a:pt x="21" y="119"/>
                  </a:cubicBezTo>
                  <a:cubicBezTo>
                    <a:pt x="22" y="118"/>
                    <a:pt x="23" y="118"/>
                    <a:pt x="23" y="117"/>
                  </a:cubicBezTo>
                  <a:cubicBezTo>
                    <a:pt x="50" y="99"/>
                    <a:pt x="78" y="85"/>
                    <a:pt x="107" y="71"/>
                  </a:cubicBezTo>
                  <a:cubicBezTo>
                    <a:pt x="124" y="62"/>
                    <a:pt x="140" y="54"/>
                    <a:pt x="157" y="46"/>
                  </a:cubicBezTo>
                  <a:cubicBezTo>
                    <a:pt x="170" y="40"/>
                    <a:pt x="185" y="35"/>
                    <a:pt x="196" y="25"/>
                  </a:cubicBezTo>
                  <a:cubicBezTo>
                    <a:pt x="196" y="25"/>
                    <a:pt x="196" y="25"/>
                    <a:pt x="197" y="25"/>
                  </a:cubicBezTo>
                  <a:cubicBezTo>
                    <a:pt x="197" y="24"/>
                    <a:pt x="196" y="23"/>
                    <a:pt x="196" y="23"/>
                  </a:cubicBezTo>
                  <a:cubicBezTo>
                    <a:pt x="196" y="24"/>
                    <a:pt x="196" y="24"/>
                    <a:pt x="195" y="24"/>
                  </a:cubicBezTo>
                  <a:cubicBezTo>
                    <a:pt x="192" y="25"/>
                    <a:pt x="189" y="28"/>
                    <a:pt x="185" y="30"/>
                  </a:cubicBezTo>
                  <a:cubicBezTo>
                    <a:pt x="180" y="33"/>
                    <a:pt x="175" y="35"/>
                    <a:pt x="169" y="38"/>
                  </a:cubicBezTo>
                  <a:cubicBezTo>
                    <a:pt x="158" y="43"/>
                    <a:pt x="145" y="48"/>
                    <a:pt x="134" y="53"/>
                  </a:cubicBezTo>
                  <a:cubicBezTo>
                    <a:pt x="110" y="64"/>
                    <a:pt x="87" y="76"/>
                    <a:pt x="63" y="88"/>
                  </a:cubicBezTo>
                  <a:cubicBezTo>
                    <a:pt x="53" y="92"/>
                    <a:pt x="43" y="98"/>
                    <a:pt x="33" y="103"/>
                  </a:cubicBezTo>
                  <a:cubicBezTo>
                    <a:pt x="54" y="90"/>
                    <a:pt x="75" y="79"/>
                    <a:pt x="97" y="67"/>
                  </a:cubicBezTo>
                  <a:cubicBezTo>
                    <a:pt x="120" y="55"/>
                    <a:pt x="144" y="44"/>
                    <a:pt x="167" y="31"/>
                  </a:cubicBezTo>
                  <a:cubicBezTo>
                    <a:pt x="171" y="29"/>
                    <a:pt x="175" y="27"/>
                    <a:pt x="178" y="24"/>
                  </a:cubicBezTo>
                  <a:cubicBezTo>
                    <a:pt x="180" y="23"/>
                    <a:pt x="181" y="21"/>
                    <a:pt x="183" y="20"/>
                  </a:cubicBezTo>
                  <a:cubicBezTo>
                    <a:pt x="184" y="20"/>
                    <a:pt x="184" y="19"/>
                    <a:pt x="185" y="18"/>
                  </a:cubicBezTo>
                  <a:cubicBezTo>
                    <a:pt x="187" y="18"/>
                    <a:pt x="188" y="17"/>
                    <a:pt x="189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0" y="15"/>
                    <a:pt x="189" y="15"/>
                  </a:cubicBezTo>
                  <a:cubicBezTo>
                    <a:pt x="189" y="15"/>
                    <a:pt x="188" y="15"/>
                    <a:pt x="188" y="15"/>
                  </a:cubicBezTo>
                  <a:cubicBezTo>
                    <a:pt x="187" y="16"/>
                    <a:pt x="187" y="16"/>
                    <a:pt x="186" y="16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4" y="17"/>
                    <a:pt x="181" y="19"/>
                    <a:pt x="179" y="21"/>
                  </a:cubicBezTo>
                  <a:cubicBezTo>
                    <a:pt x="168" y="27"/>
                    <a:pt x="157" y="33"/>
                    <a:pt x="146" y="39"/>
                  </a:cubicBezTo>
                  <a:cubicBezTo>
                    <a:pt x="123" y="50"/>
                    <a:pt x="100" y="60"/>
                    <a:pt x="77" y="72"/>
                  </a:cubicBezTo>
                  <a:cubicBezTo>
                    <a:pt x="66" y="78"/>
                    <a:pt x="55" y="85"/>
                    <a:pt x="44" y="91"/>
                  </a:cubicBezTo>
                  <a:cubicBezTo>
                    <a:pt x="39" y="93"/>
                    <a:pt x="35" y="95"/>
                    <a:pt x="31" y="98"/>
                  </a:cubicBezTo>
                  <a:cubicBezTo>
                    <a:pt x="69" y="71"/>
                    <a:pt x="111" y="51"/>
                    <a:pt x="151" y="28"/>
                  </a:cubicBezTo>
                  <a:cubicBezTo>
                    <a:pt x="154" y="26"/>
                    <a:pt x="156" y="24"/>
                    <a:pt x="159" y="23"/>
                  </a:cubicBezTo>
                  <a:cubicBezTo>
                    <a:pt x="160" y="22"/>
                    <a:pt x="161" y="21"/>
                    <a:pt x="161" y="21"/>
                  </a:cubicBezTo>
                  <a:cubicBezTo>
                    <a:pt x="161" y="21"/>
                    <a:pt x="161" y="21"/>
                    <a:pt x="161" y="21"/>
                  </a:cubicBezTo>
                  <a:cubicBezTo>
                    <a:pt x="162" y="20"/>
                    <a:pt x="163" y="20"/>
                    <a:pt x="164" y="19"/>
                  </a:cubicBezTo>
                  <a:cubicBezTo>
                    <a:pt x="165" y="18"/>
                    <a:pt x="164" y="17"/>
                    <a:pt x="163" y="18"/>
                  </a:cubicBezTo>
                  <a:cubicBezTo>
                    <a:pt x="162" y="19"/>
                    <a:pt x="161" y="19"/>
                    <a:pt x="161" y="20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9" y="21"/>
                    <a:pt x="158" y="22"/>
                    <a:pt x="156" y="23"/>
                  </a:cubicBezTo>
                  <a:close/>
                  <a:moveTo>
                    <a:pt x="151" y="8"/>
                  </a:moveTo>
                  <a:cubicBezTo>
                    <a:pt x="151" y="8"/>
                    <a:pt x="151" y="8"/>
                    <a:pt x="151" y="8"/>
                  </a:cubicBezTo>
                  <a:cubicBezTo>
                    <a:pt x="148" y="11"/>
                    <a:pt x="145" y="13"/>
                    <a:pt x="142" y="14"/>
                  </a:cubicBezTo>
                  <a:cubicBezTo>
                    <a:pt x="138" y="17"/>
                    <a:pt x="134" y="19"/>
                    <a:pt x="130" y="21"/>
                  </a:cubicBezTo>
                  <a:cubicBezTo>
                    <a:pt x="137" y="17"/>
                    <a:pt x="144" y="12"/>
                    <a:pt x="150" y="8"/>
                  </a:cubicBezTo>
                  <a:cubicBezTo>
                    <a:pt x="151" y="8"/>
                    <a:pt x="151" y="8"/>
                    <a:pt x="151" y="8"/>
                  </a:cubicBezTo>
                  <a:close/>
                  <a:moveTo>
                    <a:pt x="114" y="37"/>
                  </a:moveTo>
                  <a:cubicBezTo>
                    <a:pt x="125" y="32"/>
                    <a:pt x="135" y="26"/>
                    <a:pt x="145" y="20"/>
                  </a:cubicBezTo>
                  <a:cubicBezTo>
                    <a:pt x="147" y="18"/>
                    <a:pt x="150" y="17"/>
                    <a:pt x="152" y="16"/>
                  </a:cubicBezTo>
                  <a:cubicBezTo>
                    <a:pt x="152" y="16"/>
                    <a:pt x="162" y="11"/>
                    <a:pt x="155" y="15"/>
                  </a:cubicBezTo>
                  <a:cubicBezTo>
                    <a:pt x="149" y="19"/>
                    <a:pt x="143" y="23"/>
                    <a:pt x="137" y="26"/>
                  </a:cubicBezTo>
                  <a:cubicBezTo>
                    <a:pt x="129" y="30"/>
                    <a:pt x="121" y="34"/>
                    <a:pt x="114" y="38"/>
                  </a:cubicBezTo>
                  <a:cubicBezTo>
                    <a:pt x="114" y="38"/>
                    <a:pt x="114" y="38"/>
                    <a:pt x="114" y="3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4" name="Freeform 4577"/>
            <p:cNvSpPr/>
            <p:nvPr/>
          </p:nvSpPr>
          <p:spPr bwMode="auto">
            <a:xfrm>
              <a:off x="6412253" y="483138"/>
              <a:ext cx="345281" cy="170645"/>
            </a:xfrm>
            <a:custGeom>
              <a:avLst/>
              <a:gdLst>
                <a:gd name="T0" fmla="*/ 38 w 199"/>
                <a:gd name="T1" fmla="*/ 61 h 98"/>
                <a:gd name="T2" fmla="*/ 3 w 199"/>
                <a:gd name="T3" fmla="*/ 80 h 98"/>
                <a:gd name="T4" fmla="*/ 165 w 199"/>
                <a:gd name="T5" fmla="*/ 3 h 98"/>
                <a:gd name="T6" fmla="*/ 97 w 199"/>
                <a:gd name="T7" fmla="*/ 38 h 98"/>
                <a:gd name="T8" fmla="*/ 17 w 199"/>
                <a:gd name="T9" fmla="*/ 83 h 98"/>
                <a:gd name="T10" fmla="*/ 49 w 199"/>
                <a:gd name="T11" fmla="*/ 70 h 98"/>
                <a:gd name="T12" fmla="*/ 176 w 199"/>
                <a:gd name="T13" fmla="*/ 6 h 98"/>
                <a:gd name="T14" fmla="*/ 53 w 199"/>
                <a:gd name="T15" fmla="*/ 70 h 98"/>
                <a:gd name="T16" fmla="*/ 31 w 199"/>
                <a:gd name="T17" fmla="*/ 81 h 98"/>
                <a:gd name="T18" fmla="*/ 85 w 199"/>
                <a:gd name="T19" fmla="*/ 56 h 98"/>
                <a:gd name="T20" fmla="*/ 146 w 199"/>
                <a:gd name="T21" fmla="*/ 31 h 98"/>
                <a:gd name="T22" fmla="*/ 31 w 199"/>
                <a:gd name="T23" fmla="*/ 85 h 98"/>
                <a:gd name="T24" fmla="*/ 118 w 199"/>
                <a:gd name="T25" fmla="*/ 47 h 98"/>
                <a:gd name="T26" fmla="*/ 105 w 199"/>
                <a:gd name="T27" fmla="*/ 53 h 98"/>
                <a:gd name="T28" fmla="*/ 22 w 199"/>
                <a:gd name="T29" fmla="*/ 97 h 98"/>
                <a:gd name="T30" fmla="*/ 92 w 199"/>
                <a:gd name="T31" fmla="*/ 64 h 98"/>
                <a:gd name="T32" fmla="*/ 187 w 199"/>
                <a:gd name="T33" fmla="*/ 27 h 98"/>
                <a:gd name="T34" fmla="*/ 59 w 199"/>
                <a:gd name="T35" fmla="*/ 83 h 98"/>
                <a:gd name="T36" fmla="*/ 73 w 199"/>
                <a:gd name="T37" fmla="*/ 78 h 98"/>
                <a:gd name="T38" fmla="*/ 184 w 199"/>
                <a:gd name="T39" fmla="*/ 34 h 98"/>
                <a:gd name="T40" fmla="*/ 184 w 199"/>
                <a:gd name="T41" fmla="*/ 36 h 98"/>
                <a:gd name="T42" fmla="*/ 60 w 199"/>
                <a:gd name="T43" fmla="*/ 86 h 98"/>
                <a:gd name="T44" fmla="*/ 112 w 199"/>
                <a:gd name="T45" fmla="*/ 69 h 98"/>
                <a:gd name="T46" fmla="*/ 63 w 199"/>
                <a:gd name="T47" fmla="*/ 93 h 98"/>
                <a:gd name="T48" fmla="*/ 91 w 199"/>
                <a:gd name="T49" fmla="*/ 85 h 98"/>
                <a:gd name="T50" fmla="*/ 174 w 199"/>
                <a:gd name="T51" fmla="*/ 56 h 98"/>
                <a:gd name="T52" fmla="*/ 125 w 199"/>
                <a:gd name="T53" fmla="*/ 77 h 98"/>
                <a:gd name="T54" fmla="*/ 102 w 199"/>
                <a:gd name="T55" fmla="*/ 88 h 98"/>
                <a:gd name="T56" fmla="*/ 187 w 199"/>
                <a:gd name="T57" fmla="*/ 59 h 98"/>
                <a:gd name="T58" fmla="*/ 107 w 199"/>
                <a:gd name="T59" fmla="*/ 94 h 98"/>
                <a:gd name="T60" fmla="*/ 133 w 199"/>
                <a:gd name="T61" fmla="*/ 85 h 98"/>
                <a:gd name="T62" fmla="*/ 154 w 199"/>
                <a:gd name="T63" fmla="*/ 78 h 98"/>
                <a:gd name="T64" fmla="*/ 145 w 199"/>
                <a:gd name="T65" fmla="*/ 85 h 98"/>
                <a:gd name="T66" fmla="*/ 158 w 199"/>
                <a:gd name="T67" fmla="*/ 81 h 98"/>
                <a:gd name="T68" fmla="*/ 161 w 199"/>
                <a:gd name="T69" fmla="*/ 75 h 98"/>
                <a:gd name="T70" fmla="*/ 163 w 199"/>
                <a:gd name="T71" fmla="*/ 71 h 98"/>
                <a:gd name="T72" fmla="*/ 192 w 199"/>
                <a:gd name="T73" fmla="*/ 55 h 98"/>
                <a:gd name="T74" fmla="*/ 154 w 199"/>
                <a:gd name="T75" fmla="*/ 65 h 98"/>
                <a:gd name="T76" fmla="*/ 190 w 199"/>
                <a:gd name="T77" fmla="*/ 47 h 98"/>
                <a:gd name="T78" fmla="*/ 92 w 199"/>
                <a:gd name="T79" fmla="*/ 83 h 98"/>
                <a:gd name="T80" fmla="*/ 93 w 199"/>
                <a:gd name="T81" fmla="*/ 83 h 98"/>
                <a:gd name="T82" fmla="*/ 184 w 199"/>
                <a:gd name="T83" fmla="*/ 42 h 98"/>
                <a:gd name="T84" fmla="*/ 115 w 199"/>
                <a:gd name="T85" fmla="*/ 66 h 98"/>
                <a:gd name="T86" fmla="*/ 73 w 199"/>
                <a:gd name="T87" fmla="*/ 82 h 98"/>
                <a:gd name="T88" fmla="*/ 196 w 199"/>
                <a:gd name="T89" fmla="*/ 29 h 98"/>
                <a:gd name="T90" fmla="*/ 94 w 199"/>
                <a:gd name="T91" fmla="*/ 68 h 98"/>
                <a:gd name="T92" fmla="*/ 197 w 199"/>
                <a:gd name="T93" fmla="*/ 22 h 98"/>
                <a:gd name="T94" fmla="*/ 64 w 199"/>
                <a:gd name="T95" fmla="*/ 76 h 98"/>
                <a:gd name="T96" fmla="*/ 195 w 199"/>
                <a:gd name="T97" fmla="*/ 16 h 98"/>
                <a:gd name="T98" fmla="*/ 81 w 199"/>
                <a:gd name="T99" fmla="*/ 62 h 98"/>
                <a:gd name="T100" fmla="*/ 188 w 199"/>
                <a:gd name="T101" fmla="*/ 7 h 98"/>
                <a:gd name="T102" fmla="*/ 98 w 199"/>
                <a:gd name="T103" fmla="*/ 49 h 98"/>
                <a:gd name="T104" fmla="*/ 179 w 199"/>
                <a:gd name="T105" fmla="*/ 6 h 98"/>
                <a:gd name="T106" fmla="*/ 105 w 199"/>
                <a:gd name="T107" fmla="*/ 43 h 98"/>
                <a:gd name="T108" fmla="*/ 23 w 199"/>
                <a:gd name="T109" fmla="*/ 80 h 98"/>
                <a:gd name="T110" fmla="*/ 135 w 199"/>
                <a:gd name="T111" fmla="*/ 21 h 98"/>
                <a:gd name="T112" fmla="*/ 171 w 199"/>
                <a:gd name="T1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9" h="98">
                  <a:moveTo>
                    <a:pt x="171" y="0"/>
                  </a:moveTo>
                  <a:cubicBezTo>
                    <a:pt x="156" y="4"/>
                    <a:pt x="143" y="12"/>
                    <a:pt x="129" y="18"/>
                  </a:cubicBezTo>
                  <a:cubicBezTo>
                    <a:pt x="114" y="24"/>
                    <a:pt x="99" y="30"/>
                    <a:pt x="85" y="37"/>
                  </a:cubicBezTo>
                  <a:cubicBezTo>
                    <a:pt x="69" y="45"/>
                    <a:pt x="54" y="53"/>
                    <a:pt x="38" y="61"/>
                  </a:cubicBezTo>
                  <a:cubicBezTo>
                    <a:pt x="26" y="68"/>
                    <a:pt x="12" y="71"/>
                    <a:pt x="1" y="80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0" y="81"/>
                    <a:pt x="1" y="82"/>
                    <a:pt x="2" y="81"/>
                  </a:cubicBezTo>
                  <a:cubicBezTo>
                    <a:pt x="2" y="81"/>
                    <a:pt x="3" y="81"/>
                    <a:pt x="3" y="80"/>
                  </a:cubicBezTo>
                  <a:cubicBezTo>
                    <a:pt x="13" y="72"/>
                    <a:pt x="27" y="68"/>
                    <a:pt x="39" y="62"/>
                  </a:cubicBezTo>
                  <a:cubicBezTo>
                    <a:pt x="53" y="55"/>
                    <a:pt x="66" y="48"/>
                    <a:pt x="80" y="41"/>
                  </a:cubicBezTo>
                  <a:cubicBezTo>
                    <a:pt x="94" y="34"/>
                    <a:pt x="109" y="28"/>
                    <a:pt x="123" y="22"/>
                  </a:cubicBezTo>
                  <a:cubicBezTo>
                    <a:pt x="138" y="16"/>
                    <a:pt x="151" y="9"/>
                    <a:pt x="165" y="3"/>
                  </a:cubicBezTo>
                  <a:cubicBezTo>
                    <a:pt x="168" y="2"/>
                    <a:pt x="170" y="1"/>
                    <a:pt x="166" y="3"/>
                  </a:cubicBezTo>
                  <a:cubicBezTo>
                    <a:pt x="163" y="5"/>
                    <a:pt x="159" y="6"/>
                    <a:pt x="156" y="8"/>
                  </a:cubicBezTo>
                  <a:cubicBezTo>
                    <a:pt x="150" y="12"/>
                    <a:pt x="144" y="15"/>
                    <a:pt x="137" y="19"/>
                  </a:cubicBezTo>
                  <a:cubicBezTo>
                    <a:pt x="124" y="25"/>
                    <a:pt x="110" y="31"/>
                    <a:pt x="97" y="38"/>
                  </a:cubicBezTo>
                  <a:cubicBezTo>
                    <a:pt x="85" y="46"/>
                    <a:pt x="71" y="52"/>
                    <a:pt x="58" y="59"/>
                  </a:cubicBezTo>
                  <a:cubicBezTo>
                    <a:pt x="45" y="66"/>
                    <a:pt x="30" y="72"/>
                    <a:pt x="18" y="81"/>
                  </a:cubicBezTo>
                  <a:cubicBezTo>
                    <a:pt x="18" y="81"/>
                    <a:pt x="17" y="81"/>
                    <a:pt x="17" y="82"/>
                  </a:cubicBezTo>
                  <a:cubicBezTo>
                    <a:pt x="16" y="82"/>
                    <a:pt x="17" y="83"/>
                    <a:pt x="17" y="83"/>
                  </a:cubicBezTo>
                  <a:cubicBezTo>
                    <a:pt x="21" y="82"/>
                    <a:pt x="25" y="81"/>
                    <a:pt x="28" y="80"/>
                  </a:cubicBezTo>
                  <a:cubicBezTo>
                    <a:pt x="29" y="79"/>
                    <a:pt x="30" y="79"/>
                    <a:pt x="31" y="79"/>
                  </a:cubicBezTo>
                  <a:cubicBezTo>
                    <a:pt x="32" y="78"/>
                    <a:pt x="33" y="78"/>
                    <a:pt x="33" y="78"/>
                  </a:cubicBezTo>
                  <a:cubicBezTo>
                    <a:pt x="39" y="75"/>
                    <a:pt x="44" y="73"/>
                    <a:pt x="49" y="70"/>
                  </a:cubicBezTo>
                  <a:cubicBezTo>
                    <a:pt x="62" y="64"/>
                    <a:pt x="74" y="58"/>
                    <a:pt x="87" y="52"/>
                  </a:cubicBezTo>
                  <a:cubicBezTo>
                    <a:pt x="112" y="41"/>
                    <a:pt x="137" y="29"/>
                    <a:pt x="161" y="16"/>
                  </a:cubicBezTo>
                  <a:cubicBezTo>
                    <a:pt x="166" y="13"/>
                    <a:pt x="170" y="10"/>
                    <a:pt x="174" y="8"/>
                  </a:cubicBezTo>
                  <a:cubicBezTo>
                    <a:pt x="175" y="7"/>
                    <a:pt x="175" y="7"/>
                    <a:pt x="176" y="6"/>
                  </a:cubicBezTo>
                  <a:cubicBezTo>
                    <a:pt x="175" y="7"/>
                    <a:pt x="175" y="7"/>
                    <a:pt x="174" y="8"/>
                  </a:cubicBezTo>
                  <a:cubicBezTo>
                    <a:pt x="169" y="11"/>
                    <a:pt x="165" y="14"/>
                    <a:pt x="160" y="17"/>
                  </a:cubicBezTo>
                  <a:cubicBezTo>
                    <a:pt x="149" y="25"/>
                    <a:pt x="137" y="31"/>
                    <a:pt x="124" y="36"/>
                  </a:cubicBezTo>
                  <a:cubicBezTo>
                    <a:pt x="100" y="47"/>
                    <a:pt x="77" y="59"/>
                    <a:pt x="53" y="70"/>
                  </a:cubicBezTo>
                  <a:cubicBezTo>
                    <a:pt x="49" y="71"/>
                    <a:pt x="46" y="73"/>
                    <a:pt x="43" y="75"/>
                  </a:cubicBezTo>
                  <a:cubicBezTo>
                    <a:pt x="40" y="76"/>
                    <a:pt x="37" y="78"/>
                    <a:pt x="34" y="79"/>
                  </a:cubicBezTo>
                  <a:cubicBezTo>
                    <a:pt x="34" y="79"/>
                    <a:pt x="33" y="80"/>
                    <a:pt x="33" y="80"/>
                  </a:cubicBezTo>
                  <a:cubicBezTo>
                    <a:pt x="32" y="80"/>
                    <a:pt x="31" y="81"/>
                    <a:pt x="31" y="81"/>
                  </a:cubicBezTo>
                  <a:cubicBezTo>
                    <a:pt x="30" y="81"/>
                    <a:pt x="31" y="82"/>
                    <a:pt x="31" y="82"/>
                  </a:cubicBezTo>
                  <a:cubicBezTo>
                    <a:pt x="32" y="82"/>
                    <a:pt x="33" y="82"/>
                    <a:pt x="33" y="81"/>
                  </a:cubicBezTo>
                  <a:cubicBezTo>
                    <a:pt x="44" y="77"/>
                    <a:pt x="54" y="71"/>
                    <a:pt x="64" y="66"/>
                  </a:cubicBezTo>
                  <a:cubicBezTo>
                    <a:pt x="71" y="63"/>
                    <a:pt x="78" y="59"/>
                    <a:pt x="85" y="56"/>
                  </a:cubicBezTo>
                  <a:cubicBezTo>
                    <a:pt x="110" y="45"/>
                    <a:pt x="136" y="35"/>
                    <a:pt x="161" y="23"/>
                  </a:cubicBezTo>
                  <a:cubicBezTo>
                    <a:pt x="166" y="20"/>
                    <a:pt x="172" y="17"/>
                    <a:pt x="178" y="14"/>
                  </a:cubicBezTo>
                  <a:cubicBezTo>
                    <a:pt x="178" y="14"/>
                    <a:pt x="178" y="14"/>
                    <a:pt x="178" y="14"/>
                  </a:cubicBezTo>
                  <a:cubicBezTo>
                    <a:pt x="168" y="20"/>
                    <a:pt x="157" y="26"/>
                    <a:pt x="146" y="31"/>
                  </a:cubicBezTo>
                  <a:cubicBezTo>
                    <a:pt x="122" y="42"/>
                    <a:pt x="98" y="52"/>
                    <a:pt x="75" y="63"/>
                  </a:cubicBezTo>
                  <a:cubicBezTo>
                    <a:pt x="61" y="70"/>
                    <a:pt x="47" y="77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0" y="86"/>
                    <a:pt x="29" y="86"/>
                    <a:pt x="28" y="87"/>
                  </a:cubicBezTo>
                  <a:cubicBezTo>
                    <a:pt x="27" y="87"/>
                    <a:pt x="28" y="88"/>
                    <a:pt x="29" y="88"/>
                  </a:cubicBezTo>
                  <a:cubicBezTo>
                    <a:pt x="30" y="87"/>
                    <a:pt x="31" y="87"/>
                    <a:pt x="32" y="86"/>
                  </a:cubicBezTo>
                  <a:cubicBezTo>
                    <a:pt x="60" y="72"/>
                    <a:pt x="89" y="59"/>
                    <a:pt x="118" y="47"/>
                  </a:cubicBezTo>
                  <a:cubicBezTo>
                    <a:pt x="133" y="41"/>
                    <a:pt x="147" y="36"/>
                    <a:pt x="162" y="30"/>
                  </a:cubicBezTo>
                  <a:cubicBezTo>
                    <a:pt x="168" y="27"/>
                    <a:pt x="175" y="24"/>
                    <a:pt x="181" y="22"/>
                  </a:cubicBezTo>
                  <a:cubicBezTo>
                    <a:pt x="182" y="21"/>
                    <a:pt x="182" y="21"/>
                    <a:pt x="183" y="21"/>
                  </a:cubicBezTo>
                  <a:cubicBezTo>
                    <a:pt x="158" y="34"/>
                    <a:pt x="130" y="41"/>
                    <a:pt x="105" y="53"/>
                  </a:cubicBezTo>
                  <a:cubicBezTo>
                    <a:pt x="79" y="65"/>
                    <a:pt x="54" y="78"/>
                    <a:pt x="29" y="92"/>
                  </a:cubicBezTo>
                  <a:cubicBezTo>
                    <a:pt x="28" y="93"/>
                    <a:pt x="27" y="94"/>
                    <a:pt x="26" y="94"/>
                  </a:cubicBezTo>
                  <a:cubicBezTo>
                    <a:pt x="25" y="94"/>
                    <a:pt x="25" y="95"/>
                    <a:pt x="25" y="95"/>
                  </a:cubicBezTo>
                  <a:cubicBezTo>
                    <a:pt x="24" y="95"/>
                    <a:pt x="23" y="96"/>
                    <a:pt x="22" y="97"/>
                  </a:cubicBezTo>
                  <a:cubicBezTo>
                    <a:pt x="21" y="97"/>
                    <a:pt x="22" y="98"/>
                    <a:pt x="23" y="98"/>
                  </a:cubicBezTo>
                  <a:cubicBezTo>
                    <a:pt x="24" y="97"/>
                    <a:pt x="26" y="96"/>
                    <a:pt x="28" y="95"/>
                  </a:cubicBezTo>
                  <a:cubicBezTo>
                    <a:pt x="37" y="91"/>
                    <a:pt x="46" y="85"/>
                    <a:pt x="56" y="81"/>
                  </a:cubicBezTo>
                  <a:cubicBezTo>
                    <a:pt x="68" y="76"/>
                    <a:pt x="80" y="70"/>
                    <a:pt x="92" y="64"/>
                  </a:cubicBezTo>
                  <a:cubicBezTo>
                    <a:pt x="117" y="52"/>
                    <a:pt x="143" y="43"/>
                    <a:pt x="170" y="33"/>
                  </a:cubicBezTo>
                  <a:cubicBezTo>
                    <a:pt x="175" y="31"/>
                    <a:pt x="180" y="29"/>
                    <a:pt x="185" y="27"/>
                  </a:cubicBezTo>
                  <a:cubicBezTo>
                    <a:pt x="188" y="26"/>
                    <a:pt x="191" y="24"/>
                    <a:pt x="194" y="23"/>
                  </a:cubicBezTo>
                  <a:cubicBezTo>
                    <a:pt x="199" y="21"/>
                    <a:pt x="186" y="27"/>
                    <a:pt x="187" y="27"/>
                  </a:cubicBezTo>
                  <a:cubicBezTo>
                    <a:pt x="174" y="32"/>
                    <a:pt x="162" y="37"/>
                    <a:pt x="149" y="43"/>
                  </a:cubicBezTo>
                  <a:cubicBezTo>
                    <a:pt x="125" y="53"/>
                    <a:pt x="100" y="63"/>
                    <a:pt x="76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69" y="78"/>
                    <a:pt x="64" y="80"/>
                    <a:pt x="59" y="83"/>
                  </a:cubicBezTo>
                  <a:cubicBezTo>
                    <a:pt x="58" y="83"/>
                    <a:pt x="57" y="84"/>
                    <a:pt x="56" y="84"/>
                  </a:cubicBezTo>
                  <a:cubicBezTo>
                    <a:pt x="55" y="85"/>
                    <a:pt x="56" y="86"/>
                    <a:pt x="57" y="85"/>
                  </a:cubicBezTo>
                  <a:cubicBezTo>
                    <a:pt x="58" y="85"/>
                    <a:pt x="59" y="84"/>
                    <a:pt x="60" y="84"/>
                  </a:cubicBezTo>
                  <a:cubicBezTo>
                    <a:pt x="64" y="82"/>
                    <a:pt x="69" y="80"/>
                    <a:pt x="73" y="78"/>
                  </a:cubicBezTo>
                  <a:cubicBezTo>
                    <a:pt x="74" y="77"/>
                    <a:pt x="74" y="77"/>
                    <a:pt x="75" y="77"/>
                  </a:cubicBezTo>
                  <a:cubicBezTo>
                    <a:pt x="87" y="72"/>
                    <a:pt x="99" y="68"/>
                    <a:pt x="111" y="64"/>
                  </a:cubicBezTo>
                  <a:cubicBezTo>
                    <a:pt x="123" y="58"/>
                    <a:pt x="135" y="53"/>
                    <a:pt x="147" y="48"/>
                  </a:cubicBezTo>
                  <a:cubicBezTo>
                    <a:pt x="160" y="44"/>
                    <a:pt x="172" y="40"/>
                    <a:pt x="184" y="34"/>
                  </a:cubicBezTo>
                  <a:cubicBezTo>
                    <a:pt x="184" y="34"/>
                    <a:pt x="194" y="30"/>
                    <a:pt x="193" y="31"/>
                  </a:cubicBezTo>
                  <a:cubicBezTo>
                    <a:pt x="193" y="31"/>
                    <a:pt x="193" y="31"/>
                    <a:pt x="193" y="31"/>
                  </a:cubicBezTo>
                  <a:cubicBezTo>
                    <a:pt x="192" y="31"/>
                    <a:pt x="192" y="32"/>
                    <a:pt x="191" y="32"/>
                  </a:cubicBezTo>
                  <a:cubicBezTo>
                    <a:pt x="189" y="34"/>
                    <a:pt x="186" y="35"/>
                    <a:pt x="184" y="36"/>
                  </a:cubicBezTo>
                  <a:cubicBezTo>
                    <a:pt x="178" y="39"/>
                    <a:pt x="173" y="42"/>
                    <a:pt x="166" y="44"/>
                  </a:cubicBezTo>
                  <a:cubicBezTo>
                    <a:pt x="154" y="49"/>
                    <a:pt x="141" y="53"/>
                    <a:pt x="128" y="58"/>
                  </a:cubicBezTo>
                  <a:cubicBezTo>
                    <a:pt x="106" y="67"/>
                    <a:pt x="82" y="75"/>
                    <a:pt x="61" y="86"/>
                  </a:cubicBezTo>
                  <a:cubicBezTo>
                    <a:pt x="61" y="86"/>
                    <a:pt x="60" y="86"/>
                    <a:pt x="60" y="86"/>
                  </a:cubicBezTo>
                  <a:cubicBezTo>
                    <a:pt x="60" y="86"/>
                    <a:pt x="60" y="87"/>
                    <a:pt x="61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8" y="87"/>
                    <a:pt x="74" y="85"/>
                    <a:pt x="80" y="82"/>
                  </a:cubicBezTo>
                  <a:cubicBezTo>
                    <a:pt x="90" y="77"/>
                    <a:pt x="101" y="73"/>
                    <a:pt x="112" y="69"/>
                  </a:cubicBezTo>
                  <a:cubicBezTo>
                    <a:pt x="135" y="60"/>
                    <a:pt x="158" y="52"/>
                    <a:pt x="180" y="44"/>
                  </a:cubicBezTo>
                  <a:cubicBezTo>
                    <a:pt x="162" y="50"/>
                    <a:pt x="143" y="59"/>
                    <a:pt x="125" y="67"/>
                  </a:cubicBezTo>
                  <a:cubicBezTo>
                    <a:pt x="106" y="76"/>
                    <a:pt x="85" y="82"/>
                    <a:pt x="66" y="92"/>
                  </a:cubicBezTo>
                  <a:cubicBezTo>
                    <a:pt x="65" y="92"/>
                    <a:pt x="64" y="93"/>
                    <a:pt x="63" y="93"/>
                  </a:cubicBezTo>
                  <a:cubicBezTo>
                    <a:pt x="62" y="94"/>
                    <a:pt x="63" y="95"/>
                    <a:pt x="63" y="95"/>
                  </a:cubicBezTo>
                  <a:cubicBezTo>
                    <a:pt x="65" y="94"/>
                    <a:pt x="66" y="94"/>
                    <a:pt x="68" y="93"/>
                  </a:cubicBezTo>
                  <a:cubicBezTo>
                    <a:pt x="75" y="91"/>
                    <a:pt x="82" y="87"/>
                    <a:pt x="90" y="85"/>
                  </a:cubicBezTo>
                  <a:cubicBezTo>
                    <a:pt x="90" y="85"/>
                    <a:pt x="91" y="85"/>
                    <a:pt x="91" y="85"/>
                  </a:cubicBezTo>
                  <a:cubicBezTo>
                    <a:pt x="92" y="84"/>
                    <a:pt x="92" y="84"/>
                    <a:pt x="92" y="84"/>
                  </a:cubicBezTo>
                  <a:cubicBezTo>
                    <a:pt x="94" y="84"/>
                    <a:pt x="96" y="83"/>
                    <a:pt x="97" y="83"/>
                  </a:cubicBezTo>
                  <a:cubicBezTo>
                    <a:pt x="105" y="80"/>
                    <a:pt x="112" y="77"/>
                    <a:pt x="119" y="75"/>
                  </a:cubicBezTo>
                  <a:cubicBezTo>
                    <a:pt x="137" y="68"/>
                    <a:pt x="157" y="63"/>
                    <a:pt x="174" y="56"/>
                  </a:cubicBezTo>
                  <a:cubicBezTo>
                    <a:pt x="179" y="54"/>
                    <a:pt x="184" y="51"/>
                    <a:pt x="189" y="49"/>
                  </a:cubicBezTo>
                  <a:cubicBezTo>
                    <a:pt x="184" y="51"/>
                    <a:pt x="181" y="54"/>
                    <a:pt x="176" y="55"/>
                  </a:cubicBezTo>
                  <a:cubicBezTo>
                    <a:pt x="168" y="58"/>
                    <a:pt x="161" y="61"/>
                    <a:pt x="153" y="64"/>
                  </a:cubicBezTo>
                  <a:cubicBezTo>
                    <a:pt x="144" y="69"/>
                    <a:pt x="134" y="72"/>
                    <a:pt x="125" y="77"/>
                  </a:cubicBezTo>
                  <a:cubicBezTo>
                    <a:pt x="117" y="80"/>
                    <a:pt x="108" y="83"/>
                    <a:pt x="101" y="86"/>
                  </a:cubicBezTo>
                  <a:cubicBezTo>
                    <a:pt x="100" y="87"/>
                    <a:pt x="100" y="87"/>
                    <a:pt x="99" y="87"/>
                  </a:cubicBezTo>
                  <a:cubicBezTo>
                    <a:pt x="99" y="87"/>
                    <a:pt x="99" y="88"/>
                    <a:pt x="100" y="88"/>
                  </a:cubicBezTo>
                  <a:cubicBezTo>
                    <a:pt x="100" y="88"/>
                    <a:pt x="101" y="88"/>
                    <a:pt x="102" y="88"/>
                  </a:cubicBezTo>
                  <a:cubicBezTo>
                    <a:pt x="117" y="82"/>
                    <a:pt x="133" y="77"/>
                    <a:pt x="148" y="72"/>
                  </a:cubicBezTo>
                  <a:cubicBezTo>
                    <a:pt x="156" y="70"/>
                    <a:pt x="163" y="67"/>
                    <a:pt x="171" y="64"/>
                  </a:cubicBezTo>
                  <a:cubicBezTo>
                    <a:pt x="175" y="63"/>
                    <a:pt x="179" y="61"/>
                    <a:pt x="183" y="60"/>
                  </a:cubicBezTo>
                  <a:cubicBezTo>
                    <a:pt x="184" y="59"/>
                    <a:pt x="193" y="56"/>
                    <a:pt x="187" y="59"/>
                  </a:cubicBezTo>
                  <a:cubicBezTo>
                    <a:pt x="170" y="68"/>
                    <a:pt x="152" y="74"/>
                    <a:pt x="135" y="81"/>
                  </a:cubicBezTo>
                  <a:cubicBezTo>
                    <a:pt x="134" y="81"/>
                    <a:pt x="133" y="81"/>
                    <a:pt x="133" y="82"/>
                  </a:cubicBezTo>
                  <a:cubicBezTo>
                    <a:pt x="125" y="85"/>
                    <a:pt x="116" y="89"/>
                    <a:pt x="108" y="94"/>
                  </a:cubicBezTo>
                  <a:cubicBezTo>
                    <a:pt x="108" y="94"/>
                    <a:pt x="107" y="94"/>
                    <a:pt x="107" y="94"/>
                  </a:cubicBezTo>
                  <a:cubicBezTo>
                    <a:pt x="106" y="95"/>
                    <a:pt x="107" y="96"/>
                    <a:pt x="108" y="95"/>
                  </a:cubicBezTo>
                  <a:cubicBezTo>
                    <a:pt x="108" y="95"/>
                    <a:pt x="109" y="95"/>
                    <a:pt x="110" y="94"/>
                  </a:cubicBezTo>
                  <a:cubicBezTo>
                    <a:pt x="117" y="92"/>
                    <a:pt x="123" y="89"/>
                    <a:pt x="130" y="86"/>
                  </a:cubicBezTo>
                  <a:cubicBezTo>
                    <a:pt x="131" y="86"/>
                    <a:pt x="132" y="85"/>
                    <a:pt x="133" y="85"/>
                  </a:cubicBezTo>
                  <a:cubicBezTo>
                    <a:pt x="135" y="84"/>
                    <a:pt x="137" y="83"/>
                    <a:pt x="138" y="83"/>
                  </a:cubicBezTo>
                  <a:cubicBezTo>
                    <a:pt x="140" y="82"/>
                    <a:pt x="142" y="81"/>
                    <a:pt x="143" y="81"/>
                  </a:cubicBezTo>
                  <a:cubicBezTo>
                    <a:pt x="146" y="79"/>
                    <a:pt x="150" y="78"/>
                    <a:pt x="153" y="77"/>
                  </a:cubicBezTo>
                  <a:cubicBezTo>
                    <a:pt x="156" y="76"/>
                    <a:pt x="158" y="76"/>
                    <a:pt x="154" y="78"/>
                  </a:cubicBezTo>
                  <a:cubicBezTo>
                    <a:pt x="150" y="80"/>
                    <a:pt x="146" y="81"/>
                    <a:pt x="142" y="84"/>
                  </a:cubicBezTo>
                  <a:cubicBezTo>
                    <a:pt x="142" y="85"/>
                    <a:pt x="142" y="85"/>
                    <a:pt x="142" y="85"/>
                  </a:cubicBezTo>
                  <a:cubicBezTo>
                    <a:pt x="142" y="85"/>
                    <a:pt x="143" y="86"/>
                    <a:pt x="143" y="86"/>
                  </a:cubicBezTo>
                  <a:cubicBezTo>
                    <a:pt x="144" y="85"/>
                    <a:pt x="144" y="85"/>
                    <a:pt x="145" y="85"/>
                  </a:cubicBezTo>
                  <a:cubicBezTo>
                    <a:pt x="149" y="84"/>
                    <a:pt x="153" y="83"/>
                    <a:pt x="157" y="82"/>
                  </a:cubicBezTo>
                  <a:cubicBezTo>
                    <a:pt x="158" y="82"/>
                    <a:pt x="158" y="82"/>
                    <a:pt x="159" y="82"/>
                  </a:cubicBezTo>
                  <a:cubicBezTo>
                    <a:pt x="160" y="81"/>
                    <a:pt x="160" y="80"/>
                    <a:pt x="159" y="80"/>
                  </a:cubicBezTo>
                  <a:cubicBezTo>
                    <a:pt x="158" y="81"/>
                    <a:pt x="158" y="81"/>
                    <a:pt x="158" y="81"/>
                  </a:cubicBezTo>
                  <a:cubicBezTo>
                    <a:pt x="155" y="81"/>
                    <a:pt x="153" y="82"/>
                    <a:pt x="151" y="83"/>
                  </a:cubicBezTo>
                  <a:cubicBezTo>
                    <a:pt x="147" y="84"/>
                    <a:pt x="143" y="85"/>
                    <a:pt x="149" y="82"/>
                  </a:cubicBezTo>
                  <a:cubicBezTo>
                    <a:pt x="152" y="80"/>
                    <a:pt x="155" y="79"/>
                    <a:pt x="158" y="77"/>
                  </a:cubicBezTo>
                  <a:cubicBezTo>
                    <a:pt x="159" y="77"/>
                    <a:pt x="160" y="76"/>
                    <a:pt x="161" y="75"/>
                  </a:cubicBezTo>
                  <a:cubicBezTo>
                    <a:pt x="161" y="75"/>
                    <a:pt x="161" y="74"/>
                    <a:pt x="160" y="74"/>
                  </a:cubicBezTo>
                  <a:cubicBezTo>
                    <a:pt x="159" y="74"/>
                    <a:pt x="159" y="74"/>
                    <a:pt x="158" y="74"/>
                  </a:cubicBezTo>
                  <a:cubicBezTo>
                    <a:pt x="157" y="74"/>
                    <a:pt x="156" y="74"/>
                    <a:pt x="155" y="75"/>
                  </a:cubicBezTo>
                  <a:cubicBezTo>
                    <a:pt x="158" y="74"/>
                    <a:pt x="161" y="72"/>
                    <a:pt x="163" y="71"/>
                  </a:cubicBezTo>
                  <a:cubicBezTo>
                    <a:pt x="170" y="69"/>
                    <a:pt x="176" y="66"/>
                    <a:pt x="182" y="63"/>
                  </a:cubicBezTo>
                  <a:cubicBezTo>
                    <a:pt x="185" y="61"/>
                    <a:pt x="189" y="60"/>
                    <a:pt x="192" y="57"/>
                  </a:cubicBezTo>
                  <a:cubicBezTo>
                    <a:pt x="192" y="57"/>
                    <a:pt x="192" y="57"/>
                    <a:pt x="193" y="56"/>
                  </a:cubicBezTo>
                  <a:cubicBezTo>
                    <a:pt x="193" y="56"/>
                    <a:pt x="193" y="55"/>
                    <a:pt x="192" y="55"/>
                  </a:cubicBezTo>
                  <a:cubicBezTo>
                    <a:pt x="192" y="55"/>
                    <a:pt x="192" y="55"/>
                    <a:pt x="192" y="55"/>
                  </a:cubicBezTo>
                  <a:cubicBezTo>
                    <a:pt x="175" y="61"/>
                    <a:pt x="159" y="68"/>
                    <a:pt x="142" y="73"/>
                  </a:cubicBezTo>
                  <a:cubicBezTo>
                    <a:pt x="135" y="75"/>
                    <a:pt x="129" y="77"/>
                    <a:pt x="123" y="79"/>
                  </a:cubicBezTo>
                  <a:cubicBezTo>
                    <a:pt x="133" y="75"/>
                    <a:pt x="143" y="70"/>
                    <a:pt x="154" y="65"/>
                  </a:cubicBezTo>
                  <a:cubicBezTo>
                    <a:pt x="165" y="60"/>
                    <a:pt x="181" y="58"/>
                    <a:pt x="191" y="49"/>
                  </a:cubicBezTo>
                  <a:cubicBezTo>
                    <a:pt x="191" y="49"/>
                    <a:pt x="191" y="48"/>
                    <a:pt x="191" y="48"/>
                  </a:cubicBezTo>
                  <a:cubicBezTo>
                    <a:pt x="192" y="48"/>
                    <a:pt x="191" y="47"/>
                    <a:pt x="191" y="47"/>
                  </a:cubicBezTo>
                  <a:cubicBezTo>
                    <a:pt x="190" y="47"/>
                    <a:pt x="190" y="47"/>
                    <a:pt x="190" y="47"/>
                  </a:cubicBezTo>
                  <a:cubicBezTo>
                    <a:pt x="180" y="50"/>
                    <a:pt x="172" y="55"/>
                    <a:pt x="162" y="58"/>
                  </a:cubicBezTo>
                  <a:cubicBezTo>
                    <a:pt x="151" y="62"/>
                    <a:pt x="141" y="66"/>
                    <a:pt x="130" y="70"/>
                  </a:cubicBezTo>
                  <a:cubicBezTo>
                    <a:pt x="119" y="73"/>
                    <a:pt x="108" y="77"/>
                    <a:pt x="97" y="82"/>
                  </a:cubicBezTo>
                  <a:cubicBezTo>
                    <a:pt x="95" y="82"/>
                    <a:pt x="94" y="83"/>
                    <a:pt x="92" y="83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86" y="85"/>
                    <a:pt x="81" y="87"/>
                    <a:pt x="75" y="89"/>
                  </a:cubicBezTo>
                  <a:cubicBezTo>
                    <a:pt x="81" y="87"/>
                    <a:pt x="86" y="85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4" y="82"/>
                    <a:pt x="95" y="82"/>
                    <a:pt x="96" y="81"/>
                  </a:cubicBezTo>
                  <a:cubicBezTo>
                    <a:pt x="106" y="77"/>
                    <a:pt x="116" y="72"/>
                    <a:pt x="126" y="68"/>
                  </a:cubicBezTo>
                  <a:cubicBezTo>
                    <a:pt x="136" y="64"/>
                    <a:pt x="147" y="60"/>
                    <a:pt x="157" y="55"/>
                  </a:cubicBezTo>
                  <a:cubicBezTo>
                    <a:pt x="166" y="51"/>
                    <a:pt x="177" y="49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4" y="42"/>
                    <a:pt x="184" y="42"/>
                    <a:pt x="184" y="42"/>
                  </a:cubicBezTo>
                  <a:cubicBezTo>
                    <a:pt x="183" y="41"/>
                    <a:pt x="183" y="41"/>
                    <a:pt x="183" y="41"/>
                  </a:cubicBezTo>
                  <a:cubicBezTo>
                    <a:pt x="160" y="50"/>
                    <a:pt x="137" y="58"/>
                    <a:pt x="115" y="66"/>
                  </a:cubicBezTo>
                  <a:cubicBezTo>
                    <a:pt x="105" y="70"/>
                    <a:pt x="95" y="73"/>
                    <a:pt x="86" y="78"/>
                  </a:cubicBezTo>
                  <a:cubicBezTo>
                    <a:pt x="80" y="80"/>
                    <a:pt x="75" y="83"/>
                    <a:pt x="70" y="85"/>
                  </a:cubicBezTo>
                  <a:cubicBezTo>
                    <a:pt x="69" y="85"/>
                    <a:pt x="60" y="87"/>
                    <a:pt x="63" y="86"/>
                  </a:cubicBezTo>
                  <a:cubicBezTo>
                    <a:pt x="67" y="84"/>
                    <a:pt x="70" y="83"/>
                    <a:pt x="73" y="82"/>
                  </a:cubicBezTo>
                  <a:cubicBezTo>
                    <a:pt x="96" y="72"/>
                    <a:pt x="119" y="64"/>
                    <a:pt x="141" y="55"/>
                  </a:cubicBezTo>
                  <a:cubicBezTo>
                    <a:pt x="155" y="49"/>
                    <a:pt x="171" y="45"/>
                    <a:pt x="184" y="38"/>
                  </a:cubicBezTo>
                  <a:cubicBezTo>
                    <a:pt x="188" y="36"/>
                    <a:pt x="193" y="33"/>
                    <a:pt x="196" y="30"/>
                  </a:cubicBezTo>
                  <a:cubicBezTo>
                    <a:pt x="197" y="29"/>
                    <a:pt x="196" y="29"/>
                    <a:pt x="196" y="29"/>
                  </a:cubicBezTo>
                  <a:cubicBezTo>
                    <a:pt x="195" y="29"/>
                    <a:pt x="195" y="29"/>
                    <a:pt x="194" y="29"/>
                  </a:cubicBezTo>
                  <a:cubicBezTo>
                    <a:pt x="182" y="33"/>
                    <a:pt x="171" y="39"/>
                    <a:pt x="160" y="43"/>
                  </a:cubicBezTo>
                  <a:cubicBezTo>
                    <a:pt x="148" y="47"/>
                    <a:pt x="137" y="51"/>
                    <a:pt x="125" y="56"/>
                  </a:cubicBezTo>
                  <a:cubicBezTo>
                    <a:pt x="115" y="60"/>
                    <a:pt x="105" y="64"/>
                    <a:pt x="94" y="68"/>
                  </a:cubicBezTo>
                  <a:cubicBezTo>
                    <a:pt x="107" y="62"/>
                    <a:pt x="121" y="56"/>
                    <a:pt x="134" y="50"/>
                  </a:cubicBezTo>
                  <a:cubicBezTo>
                    <a:pt x="146" y="46"/>
                    <a:pt x="157" y="41"/>
                    <a:pt x="168" y="36"/>
                  </a:cubicBezTo>
                  <a:cubicBezTo>
                    <a:pt x="177" y="32"/>
                    <a:pt x="189" y="30"/>
                    <a:pt x="196" y="22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8" y="21"/>
                    <a:pt x="197" y="20"/>
                    <a:pt x="196" y="21"/>
                  </a:cubicBezTo>
                  <a:cubicBezTo>
                    <a:pt x="196" y="21"/>
                    <a:pt x="196" y="21"/>
                    <a:pt x="196" y="21"/>
                  </a:cubicBezTo>
                  <a:cubicBezTo>
                    <a:pt x="167" y="33"/>
                    <a:pt x="138" y="42"/>
                    <a:pt x="109" y="55"/>
                  </a:cubicBezTo>
                  <a:cubicBezTo>
                    <a:pt x="94" y="62"/>
                    <a:pt x="79" y="69"/>
                    <a:pt x="64" y="76"/>
                  </a:cubicBezTo>
                  <a:cubicBezTo>
                    <a:pt x="58" y="79"/>
                    <a:pt x="51" y="82"/>
                    <a:pt x="44" y="85"/>
                  </a:cubicBezTo>
                  <a:cubicBezTo>
                    <a:pt x="66" y="73"/>
                    <a:pt x="89" y="62"/>
                    <a:pt x="112" y="51"/>
                  </a:cubicBezTo>
                  <a:cubicBezTo>
                    <a:pt x="139" y="39"/>
                    <a:pt x="168" y="31"/>
                    <a:pt x="195" y="16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6" y="16"/>
                    <a:pt x="195" y="15"/>
                    <a:pt x="194" y="15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66" y="28"/>
                    <a:pt x="137" y="38"/>
                    <a:pt x="109" y="50"/>
                  </a:cubicBezTo>
                  <a:cubicBezTo>
                    <a:pt x="99" y="53"/>
                    <a:pt x="90" y="58"/>
                    <a:pt x="81" y="62"/>
                  </a:cubicBezTo>
                  <a:cubicBezTo>
                    <a:pt x="91" y="57"/>
                    <a:pt x="102" y="52"/>
                    <a:pt x="113" y="47"/>
                  </a:cubicBezTo>
                  <a:cubicBezTo>
                    <a:pt x="138" y="36"/>
                    <a:pt x="164" y="25"/>
                    <a:pt x="188" y="9"/>
                  </a:cubicBezTo>
                  <a:cubicBezTo>
                    <a:pt x="188" y="9"/>
                    <a:pt x="188" y="9"/>
                    <a:pt x="189" y="8"/>
                  </a:cubicBezTo>
                  <a:cubicBezTo>
                    <a:pt x="189" y="8"/>
                    <a:pt x="189" y="7"/>
                    <a:pt x="188" y="7"/>
                  </a:cubicBezTo>
                  <a:cubicBezTo>
                    <a:pt x="187" y="8"/>
                    <a:pt x="187" y="8"/>
                    <a:pt x="186" y="8"/>
                  </a:cubicBezTo>
                  <a:cubicBezTo>
                    <a:pt x="174" y="14"/>
                    <a:pt x="163" y="20"/>
                    <a:pt x="151" y="26"/>
                  </a:cubicBezTo>
                  <a:cubicBezTo>
                    <a:pt x="137" y="32"/>
                    <a:pt x="123" y="39"/>
                    <a:pt x="108" y="45"/>
                  </a:cubicBezTo>
                  <a:cubicBezTo>
                    <a:pt x="105" y="46"/>
                    <a:pt x="102" y="48"/>
                    <a:pt x="98" y="49"/>
                  </a:cubicBezTo>
                  <a:cubicBezTo>
                    <a:pt x="100" y="48"/>
                    <a:pt x="103" y="47"/>
                    <a:pt x="105" y="46"/>
                  </a:cubicBezTo>
                  <a:cubicBezTo>
                    <a:pt x="117" y="41"/>
                    <a:pt x="130" y="35"/>
                    <a:pt x="142" y="29"/>
                  </a:cubicBezTo>
                  <a:cubicBezTo>
                    <a:pt x="155" y="23"/>
                    <a:pt x="166" y="15"/>
                    <a:pt x="177" y="7"/>
                  </a:cubicBezTo>
                  <a:cubicBezTo>
                    <a:pt x="178" y="7"/>
                    <a:pt x="179" y="6"/>
                    <a:pt x="179" y="6"/>
                  </a:cubicBezTo>
                  <a:cubicBezTo>
                    <a:pt x="180" y="5"/>
                    <a:pt x="179" y="4"/>
                    <a:pt x="179" y="5"/>
                  </a:cubicBezTo>
                  <a:cubicBezTo>
                    <a:pt x="176" y="6"/>
                    <a:pt x="174" y="7"/>
                    <a:pt x="171" y="8"/>
                  </a:cubicBezTo>
                  <a:cubicBezTo>
                    <a:pt x="163" y="12"/>
                    <a:pt x="155" y="18"/>
                    <a:pt x="146" y="22"/>
                  </a:cubicBezTo>
                  <a:cubicBezTo>
                    <a:pt x="133" y="29"/>
                    <a:pt x="119" y="36"/>
                    <a:pt x="105" y="43"/>
                  </a:cubicBezTo>
                  <a:cubicBezTo>
                    <a:pt x="91" y="49"/>
                    <a:pt x="77" y="56"/>
                    <a:pt x="63" y="62"/>
                  </a:cubicBezTo>
                  <a:cubicBezTo>
                    <a:pt x="52" y="67"/>
                    <a:pt x="42" y="72"/>
                    <a:pt x="32" y="77"/>
                  </a:cubicBezTo>
                  <a:cubicBezTo>
                    <a:pt x="28" y="78"/>
                    <a:pt x="24" y="80"/>
                    <a:pt x="20" y="81"/>
                  </a:cubicBezTo>
                  <a:cubicBezTo>
                    <a:pt x="21" y="81"/>
                    <a:pt x="22" y="80"/>
                    <a:pt x="23" y="80"/>
                  </a:cubicBezTo>
                  <a:cubicBezTo>
                    <a:pt x="27" y="78"/>
                    <a:pt x="31" y="74"/>
                    <a:pt x="35" y="72"/>
                  </a:cubicBezTo>
                  <a:cubicBezTo>
                    <a:pt x="42" y="69"/>
                    <a:pt x="49" y="65"/>
                    <a:pt x="56" y="62"/>
                  </a:cubicBezTo>
                  <a:cubicBezTo>
                    <a:pt x="69" y="54"/>
                    <a:pt x="82" y="48"/>
                    <a:pt x="95" y="41"/>
                  </a:cubicBezTo>
                  <a:cubicBezTo>
                    <a:pt x="108" y="34"/>
                    <a:pt x="121" y="27"/>
                    <a:pt x="135" y="21"/>
                  </a:cubicBezTo>
                  <a:cubicBezTo>
                    <a:pt x="147" y="16"/>
                    <a:pt x="160" y="9"/>
                    <a:pt x="171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2" y="1"/>
                    <a:pt x="172" y="0"/>
                    <a:pt x="171" y="0"/>
                  </a:cubicBezTo>
                  <a:cubicBezTo>
                    <a:pt x="171" y="0"/>
                    <a:pt x="171" y="0"/>
                    <a:pt x="1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5" name="Freeform 4578"/>
            <p:cNvSpPr/>
            <p:nvPr/>
          </p:nvSpPr>
          <p:spPr bwMode="auto">
            <a:xfrm>
              <a:off x="6731588" y="5430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6" name="Freeform 4579"/>
            <p:cNvSpPr/>
            <p:nvPr/>
          </p:nvSpPr>
          <p:spPr bwMode="auto">
            <a:xfrm>
              <a:off x="6447180" y="632826"/>
              <a:ext cx="57880" cy="27942"/>
            </a:xfrm>
            <a:custGeom>
              <a:avLst/>
              <a:gdLst>
                <a:gd name="T0" fmla="*/ 5 w 33"/>
                <a:gd name="T1" fmla="*/ 13 h 16"/>
                <a:gd name="T2" fmla="*/ 1 w 33"/>
                <a:gd name="T3" fmla="*/ 14 h 16"/>
                <a:gd name="T4" fmla="*/ 1 w 33"/>
                <a:gd name="T5" fmla="*/ 16 h 16"/>
                <a:gd name="T6" fmla="*/ 4 w 33"/>
                <a:gd name="T7" fmla="*/ 15 h 16"/>
                <a:gd name="T8" fmla="*/ 15 w 33"/>
                <a:gd name="T9" fmla="*/ 10 h 16"/>
                <a:gd name="T10" fmla="*/ 22 w 33"/>
                <a:gd name="T11" fmla="*/ 6 h 16"/>
                <a:gd name="T12" fmla="*/ 31 w 33"/>
                <a:gd name="T13" fmla="*/ 2 h 16"/>
                <a:gd name="T14" fmla="*/ 32 w 33"/>
                <a:gd name="T15" fmla="*/ 2 h 16"/>
                <a:gd name="T16" fmla="*/ 33 w 33"/>
                <a:gd name="T17" fmla="*/ 2 h 16"/>
                <a:gd name="T18" fmla="*/ 33 w 33"/>
                <a:gd name="T19" fmla="*/ 2 h 16"/>
                <a:gd name="T20" fmla="*/ 33 w 33"/>
                <a:gd name="T21" fmla="*/ 1 h 16"/>
                <a:gd name="T22" fmla="*/ 33 w 33"/>
                <a:gd name="T23" fmla="*/ 1 h 16"/>
                <a:gd name="T24" fmla="*/ 32 w 33"/>
                <a:gd name="T25" fmla="*/ 0 h 16"/>
                <a:gd name="T26" fmla="*/ 32 w 33"/>
                <a:gd name="T27" fmla="*/ 0 h 16"/>
                <a:gd name="T28" fmla="*/ 5 w 33"/>
                <a:gd name="T2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5" y="13"/>
                  </a:moveTo>
                  <a:cubicBezTo>
                    <a:pt x="4" y="14"/>
                    <a:pt x="2" y="14"/>
                    <a:pt x="1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8" y="14"/>
                    <a:pt x="12" y="12"/>
                    <a:pt x="15" y="10"/>
                  </a:cubicBezTo>
                  <a:cubicBezTo>
                    <a:pt x="18" y="9"/>
                    <a:pt x="20" y="7"/>
                    <a:pt x="22" y="6"/>
                  </a:cubicBezTo>
                  <a:cubicBezTo>
                    <a:pt x="25" y="5"/>
                    <a:pt x="28" y="4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1" y="2"/>
                    <a:pt x="32" y="3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2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23" y="3"/>
                    <a:pt x="15" y="10"/>
                    <a:pt x="5" y="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7" name="Freeform 4625"/>
            <p:cNvSpPr/>
            <p:nvPr/>
          </p:nvSpPr>
          <p:spPr bwMode="auto">
            <a:xfrm>
              <a:off x="5669798" y="281557"/>
              <a:ext cx="8981" cy="15967"/>
            </a:xfrm>
            <a:custGeom>
              <a:avLst/>
              <a:gdLst>
                <a:gd name="T0" fmla="*/ 4 w 5"/>
                <a:gd name="T1" fmla="*/ 3 h 9"/>
                <a:gd name="T2" fmla="*/ 3 w 5"/>
                <a:gd name="T3" fmla="*/ 0 h 9"/>
                <a:gd name="T4" fmla="*/ 3 w 5"/>
                <a:gd name="T5" fmla="*/ 0 h 9"/>
                <a:gd name="T6" fmla="*/ 0 w 5"/>
                <a:gd name="T7" fmla="*/ 3 h 9"/>
                <a:gd name="T8" fmla="*/ 0 w 5"/>
                <a:gd name="T9" fmla="*/ 9 h 9"/>
                <a:gd name="T10" fmla="*/ 5 w 5"/>
                <a:gd name="T11" fmla="*/ 4 h 9"/>
                <a:gd name="T12" fmla="*/ 4 w 5"/>
                <a:gd name="T13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9">
                  <a:moveTo>
                    <a:pt x="4" y="3"/>
                  </a:moveTo>
                  <a:cubicBezTo>
                    <a:pt x="2" y="3"/>
                    <a:pt x="2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7"/>
                    <a:pt x="3" y="5"/>
                    <a:pt x="5" y="4"/>
                  </a:cubicBezTo>
                  <a:cubicBezTo>
                    <a:pt x="5" y="4"/>
                    <a:pt x="4" y="4"/>
                    <a:pt x="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8" name="Freeform 4626"/>
            <p:cNvSpPr/>
            <p:nvPr/>
          </p:nvSpPr>
          <p:spPr bwMode="auto">
            <a:xfrm>
              <a:off x="5673790" y="280559"/>
              <a:ext cx="322329" cy="140707"/>
            </a:xfrm>
            <a:custGeom>
              <a:avLst/>
              <a:gdLst>
                <a:gd name="T0" fmla="*/ 3 w 186"/>
                <a:gd name="T1" fmla="*/ 5 h 81"/>
                <a:gd name="T2" fmla="*/ 15 w 186"/>
                <a:gd name="T3" fmla="*/ 7 h 81"/>
                <a:gd name="T4" fmla="*/ 14 w 186"/>
                <a:gd name="T5" fmla="*/ 9 h 81"/>
                <a:gd name="T6" fmla="*/ 22 w 186"/>
                <a:gd name="T7" fmla="*/ 11 h 81"/>
                <a:gd name="T8" fmla="*/ 22 w 186"/>
                <a:gd name="T9" fmla="*/ 12 h 81"/>
                <a:gd name="T10" fmla="*/ 31 w 186"/>
                <a:gd name="T11" fmla="*/ 14 h 81"/>
                <a:gd name="T12" fmla="*/ 40 w 186"/>
                <a:gd name="T13" fmla="*/ 19 h 81"/>
                <a:gd name="T14" fmla="*/ 42 w 186"/>
                <a:gd name="T15" fmla="*/ 20 h 81"/>
                <a:gd name="T16" fmla="*/ 50 w 186"/>
                <a:gd name="T17" fmla="*/ 22 h 81"/>
                <a:gd name="T18" fmla="*/ 58 w 186"/>
                <a:gd name="T19" fmla="*/ 26 h 81"/>
                <a:gd name="T20" fmla="*/ 61 w 186"/>
                <a:gd name="T21" fmla="*/ 27 h 81"/>
                <a:gd name="T22" fmla="*/ 68 w 186"/>
                <a:gd name="T23" fmla="*/ 31 h 81"/>
                <a:gd name="T24" fmla="*/ 71 w 186"/>
                <a:gd name="T25" fmla="*/ 31 h 81"/>
                <a:gd name="T26" fmla="*/ 80 w 186"/>
                <a:gd name="T27" fmla="*/ 36 h 81"/>
                <a:gd name="T28" fmla="*/ 82 w 186"/>
                <a:gd name="T29" fmla="*/ 37 h 81"/>
                <a:gd name="T30" fmla="*/ 92 w 186"/>
                <a:gd name="T31" fmla="*/ 42 h 81"/>
                <a:gd name="T32" fmla="*/ 94 w 186"/>
                <a:gd name="T33" fmla="*/ 42 h 81"/>
                <a:gd name="T34" fmla="*/ 104 w 186"/>
                <a:gd name="T35" fmla="*/ 46 h 81"/>
                <a:gd name="T36" fmla="*/ 105 w 186"/>
                <a:gd name="T37" fmla="*/ 47 h 81"/>
                <a:gd name="T38" fmla="*/ 120 w 186"/>
                <a:gd name="T39" fmla="*/ 54 h 81"/>
                <a:gd name="T40" fmla="*/ 130 w 186"/>
                <a:gd name="T41" fmla="*/ 58 h 81"/>
                <a:gd name="T42" fmla="*/ 135 w 186"/>
                <a:gd name="T43" fmla="*/ 61 h 81"/>
                <a:gd name="T44" fmla="*/ 138 w 186"/>
                <a:gd name="T45" fmla="*/ 62 h 81"/>
                <a:gd name="T46" fmla="*/ 146 w 186"/>
                <a:gd name="T47" fmla="*/ 66 h 81"/>
                <a:gd name="T48" fmla="*/ 147 w 186"/>
                <a:gd name="T49" fmla="*/ 66 h 81"/>
                <a:gd name="T50" fmla="*/ 156 w 186"/>
                <a:gd name="T51" fmla="*/ 69 h 81"/>
                <a:gd name="T52" fmla="*/ 156 w 186"/>
                <a:gd name="T53" fmla="*/ 70 h 81"/>
                <a:gd name="T54" fmla="*/ 172 w 186"/>
                <a:gd name="T55" fmla="*/ 76 h 81"/>
                <a:gd name="T56" fmla="*/ 172 w 186"/>
                <a:gd name="T57" fmla="*/ 77 h 81"/>
                <a:gd name="T58" fmla="*/ 179 w 186"/>
                <a:gd name="T59" fmla="*/ 80 h 81"/>
                <a:gd name="T60" fmla="*/ 180 w 186"/>
                <a:gd name="T61" fmla="*/ 81 h 81"/>
                <a:gd name="T62" fmla="*/ 185 w 186"/>
                <a:gd name="T63" fmla="*/ 79 h 81"/>
                <a:gd name="T64" fmla="*/ 185 w 186"/>
                <a:gd name="T65" fmla="*/ 78 h 81"/>
                <a:gd name="T66" fmla="*/ 3 w 186"/>
                <a:gd name="T67" fmla="*/ 0 h 81"/>
                <a:gd name="T68" fmla="*/ 2 w 186"/>
                <a:gd name="T69" fmla="*/ 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6" h="81">
                  <a:moveTo>
                    <a:pt x="2" y="4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6" y="6"/>
                    <a:pt x="8" y="7"/>
                    <a:pt x="11" y="8"/>
                  </a:cubicBezTo>
                  <a:cubicBezTo>
                    <a:pt x="12" y="7"/>
                    <a:pt x="14" y="7"/>
                    <a:pt x="15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6" y="10"/>
                    <a:pt x="18" y="10"/>
                    <a:pt x="20" y="11"/>
                  </a:cubicBezTo>
                  <a:cubicBezTo>
                    <a:pt x="21" y="11"/>
                    <a:pt x="21" y="11"/>
                    <a:pt x="22" y="11"/>
                  </a:cubicBezTo>
                  <a:cubicBezTo>
                    <a:pt x="22" y="10"/>
                    <a:pt x="23" y="11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3"/>
                    <a:pt x="27" y="14"/>
                    <a:pt x="29" y="14"/>
                  </a:cubicBezTo>
                  <a:cubicBezTo>
                    <a:pt x="29" y="14"/>
                    <a:pt x="30" y="14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4" y="16"/>
                    <a:pt x="37" y="18"/>
                    <a:pt x="40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4" y="21"/>
                    <a:pt x="46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3" y="24"/>
                    <a:pt x="55" y="25"/>
                    <a:pt x="58" y="26"/>
                  </a:cubicBezTo>
                  <a:cubicBezTo>
                    <a:pt x="59" y="26"/>
                    <a:pt x="60" y="26"/>
                    <a:pt x="60" y="26"/>
                  </a:cubicBezTo>
                  <a:cubicBezTo>
                    <a:pt x="61" y="25"/>
                    <a:pt x="62" y="26"/>
                    <a:pt x="61" y="27"/>
                  </a:cubicBezTo>
                  <a:cubicBezTo>
                    <a:pt x="61" y="27"/>
                    <a:pt x="60" y="27"/>
                    <a:pt x="60" y="27"/>
                  </a:cubicBezTo>
                  <a:cubicBezTo>
                    <a:pt x="62" y="29"/>
                    <a:pt x="65" y="30"/>
                    <a:pt x="68" y="31"/>
                  </a:cubicBezTo>
                  <a:cubicBezTo>
                    <a:pt x="69" y="31"/>
                    <a:pt x="69" y="30"/>
                    <a:pt x="70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0" y="32"/>
                    <a:pt x="70" y="32"/>
                  </a:cubicBezTo>
                  <a:cubicBezTo>
                    <a:pt x="73" y="33"/>
                    <a:pt x="77" y="35"/>
                    <a:pt x="80" y="36"/>
                  </a:cubicBezTo>
                  <a:cubicBezTo>
                    <a:pt x="81" y="36"/>
                    <a:pt x="81" y="36"/>
                    <a:pt x="82" y="35"/>
                  </a:cubicBezTo>
                  <a:cubicBezTo>
                    <a:pt x="83" y="35"/>
                    <a:pt x="83" y="36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5" y="39"/>
                    <a:pt x="89" y="40"/>
                    <a:pt x="92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3" y="42"/>
                    <a:pt x="94" y="42"/>
                    <a:pt x="94" y="42"/>
                  </a:cubicBezTo>
                  <a:cubicBezTo>
                    <a:pt x="97" y="44"/>
                    <a:pt x="100" y="45"/>
                    <a:pt x="103" y="46"/>
                  </a:cubicBezTo>
                  <a:cubicBezTo>
                    <a:pt x="103" y="46"/>
                    <a:pt x="104" y="46"/>
                    <a:pt x="104" y="46"/>
                  </a:cubicBezTo>
                  <a:cubicBezTo>
                    <a:pt x="105" y="46"/>
                    <a:pt x="106" y="47"/>
                    <a:pt x="105" y="47"/>
                  </a:cubicBezTo>
                  <a:cubicBezTo>
                    <a:pt x="105" y="47"/>
                    <a:pt x="105" y="47"/>
                    <a:pt x="105" y="47"/>
                  </a:cubicBezTo>
                  <a:cubicBezTo>
                    <a:pt x="110" y="49"/>
                    <a:pt x="115" y="52"/>
                    <a:pt x="120" y="54"/>
                  </a:cubicBezTo>
                  <a:cubicBezTo>
                    <a:pt x="120" y="54"/>
                    <a:pt x="120" y="54"/>
                    <a:pt x="120" y="54"/>
                  </a:cubicBezTo>
                  <a:cubicBezTo>
                    <a:pt x="123" y="55"/>
                    <a:pt x="126" y="57"/>
                    <a:pt x="129" y="58"/>
                  </a:cubicBezTo>
                  <a:cubicBezTo>
                    <a:pt x="130" y="58"/>
                    <a:pt x="130" y="58"/>
                    <a:pt x="130" y="58"/>
                  </a:cubicBezTo>
                  <a:cubicBezTo>
                    <a:pt x="131" y="58"/>
                    <a:pt x="131" y="59"/>
                    <a:pt x="131" y="59"/>
                  </a:cubicBezTo>
                  <a:cubicBezTo>
                    <a:pt x="132" y="60"/>
                    <a:pt x="134" y="60"/>
                    <a:pt x="135" y="61"/>
                  </a:cubicBezTo>
                  <a:cubicBezTo>
                    <a:pt x="136" y="61"/>
                    <a:pt x="137" y="60"/>
                    <a:pt x="137" y="60"/>
                  </a:cubicBezTo>
                  <a:cubicBezTo>
                    <a:pt x="138" y="60"/>
                    <a:pt x="139" y="61"/>
                    <a:pt x="138" y="62"/>
                  </a:cubicBezTo>
                  <a:cubicBezTo>
                    <a:pt x="138" y="62"/>
                    <a:pt x="137" y="62"/>
                    <a:pt x="137" y="62"/>
                  </a:cubicBezTo>
                  <a:cubicBezTo>
                    <a:pt x="140" y="63"/>
                    <a:pt x="143" y="64"/>
                    <a:pt x="146" y="66"/>
                  </a:cubicBezTo>
                  <a:cubicBezTo>
                    <a:pt x="146" y="66"/>
                    <a:pt x="146" y="66"/>
                    <a:pt x="147" y="65"/>
                  </a:cubicBezTo>
                  <a:cubicBezTo>
                    <a:pt x="147" y="65"/>
                    <a:pt x="147" y="66"/>
                    <a:pt x="147" y="66"/>
                  </a:cubicBezTo>
                  <a:cubicBezTo>
                    <a:pt x="150" y="67"/>
                    <a:pt x="152" y="68"/>
                    <a:pt x="154" y="69"/>
                  </a:cubicBezTo>
                  <a:cubicBezTo>
                    <a:pt x="155" y="69"/>
                    <a:pt x="156" y="69"/>
                    <a:pt x="156" y="69"/>
                  </a:cubicBezTo>
                  <a:cubicBezTo>
                    <a:pt x="157" y="69"/>
                    <a:pt x="158" y="70"/>
                    <a:pt x="157" y="70"/>
                  </a:cubicBezTo>
                  <a:cubicBezTo>
                    <a:pt x="157" y="70"/>
                    <a:pt x="157" y="70"/>
                    <a:pt x="156" y="70"/>
                  </a:cubicBezTo>
                  <a:cubicBezTo>
                    <a:pt x="161" y="72"/>
                    <a:pt x="165" y="74"/>
                    <a:pt x="170" y="76"/>
                  </a:cubicBezTo>
                  <a:cubicBezTo>
                    <a:pt x="171" y="76"/>
                    <a:pt x="171" y="76"/>
                    <a:pt x="172" y="76"/>
                  </a:cubicBezTo>
                  <a:cubicBezTo>
                    <a:pt x="173" y="76"/>
                    <a:pt x="173" y="77"/>
                    <a:pt x="172" y="77"/>
                  </a:cubicBezTo>
                  <a:cubicBezTo>
                    <a:pt x="172" y="77"/>
                    <a:pt x="172" y="77"/>
                    <a:pt x="172" y="77"/>
                  </a:cubicBezTo>
                  <a:cubicBezTo>
                    <a:pt x="174" y="78"/>
                    <a:pt x="176" y="79"/>
                    <a:pt x="178" y="80"/>
                  </a:cubicBezTo>
                  <a:cubicBezTo>
                    <a:pt x="178" y="80"/>
                    <a:pt x="179" y="80"/>
                    <a:pt x="179" y="80"/>
                  </a:cubicBezTo>
                  <a:cubicBezTo>
                    <a:pt x="180" y="80"/>
                    <a:pt x="180" y="80"/>
                    <a:pt x="180" y="81"/>
                  </a:cubicBezTo>
                  <a:cubicBezTo>
                    <a:pt x="180" y="81"/>
                    <a:pt x="180" y="81"/>
                    <a:pt x="180" y="81"/>
                  </a:cubicBezTo>
                  <a:cubicBezTo>
                    <a:pt x="181" y="80"/>
                    <a:pt x="182" y="80"/>
                    <a:pt x="182" y="79"/>
                  </a:cubicBezTo>
                  <a:cubicBezTo>
                    <a:pt x="183" y="78"/>
                    <a:pt x="184" y="78"/>
                    <a:pt x="185" y="79"/>
                  </a:cubicBezTo>
                  <a:cubicBezTo>
                    <a:pt x="186" y="79"/>
                    <a:pt x="186" y="80"/>
                    <a:pt x="186" y="80"/>
                  </a:cubicBezTo>
                  <a:cubicBezTo>
                    <a:pt x="186" y="79"/>
                    <a:pt x="186" y="79"/>
                    <a:pt x="185" y="78"/>
                  </a:cubicBezTo>
                  <a:cubicBezTo>
                    <a:pt x="158" y="66"/>
                    <a:pt x="131" y="54"/>
                    <a:pt x="104" y="42"/>
                  </a:cubicBezTo>
                  <a:cubicBezTo>
                    <a:pt x="71" y="28"/>
                    <a:pt x="38" y="12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49" name="Freeform 4627"/>
            <p:cNvSpPr/>
            <p:nvPr/>
          </p:nvSpPr>
          <p:spPr bwMode="auto">
            <a:xfrm>
              <a:off x="5730671" y="417274"/>
              <a:ext cx="258462" cy="281414"/>
            </a:xfrm>
            <a:custGeom>
              <a:avLst/>
              <a:gdLst>
                <a:gd name="T0" fmla="*/ 147 w 149"/>
                <a:gd name="T1" fmla="*/ 9 h 162"/>
                <a:gd name="T2" fmla="*/ 149 w 149"/>
                <a:gd name="T3" fmla="*/ 0 h 162"/>
                <a:gd name="T4" fmla="*/ 149 w 149"/>
                <a:gd name="T5" fmla="*/ 0 h 162"/>
                <a:gd name="T6" fmla="*/ 147 w 149"/>
                <a:gd name="T7" fmla="*/ 2 h 162"/>
                <a:gd name="T8" fmla="*/ 138 w 149"/>
                <a:gd name="T9" fmla="*/ 10 h 162"/>
                <a:gd name="T10" fmla="*/ 140 w 149"/>
                <a:gd name="T11" fmla="*/ 10 h 162"/>
                <a:gd name="T12" fmla="*/ 141 w 149"/>
                <a:gd name="T13" fmla="*/ 11 h 162"/>
                <a:gd name="T14" fmla="*/ 137 w 149"/>
                <a:gd name="T15" fmla="*/ 12 h 162"/>
                <a:gd name="T16" fmla="*/ 129 w 149"/>
                <a:gd name="T17" fmla="*/ 21 h 162"/>
                <a:gd name="T18" fmla="*/ 129 w 149"/>
                <a:gd name="T19" fmla="*/ 21 h 162"/>
                <a:gd name="T20" fmla="*/ 130 w 149"/>
                <a:gd name="T21" fmla="*/ 22 h 162"/>
                <a:gd name="T22" fmla="*/ 126 w 149"/>
                <a:gd name="T23" fmla="*/ 23 h 162"/>
                <a:gd name="T24" fmla="*/ 120 w 149"/>
                <a:gd name="T25" fmla="*/ 31 h 162"/>
                <a:gd name="T26" fmla="*/ 118 w 149"/>
                <a:gd name="T27" fmla="*/ 32 h 162"/>
                <a:gd name="T28" fmla="*/ 119 w 149"/>
                <a:gd name="T29" fmla="*/ 32 h 162"/>
                <a:gd name="T30" fmla="*/ 120 w 149"/>
                <a:gd name="T31" fmla="*/ 33 h 162"/>
                <a:gd name="T32" fmla="*/ 116 w 149"/>
                <a:gd name="T33" fmla="*/ 35 h 162"/>
                <a:gd name="T34" fmla="*/ 105 w 149"/>
                <a:gd name="T35" fmla="*/ 47 h 162"/>
                <a:gd name="T36" fmla="*/ 106 w 149"/>
                <a:gd name="T37" fmla="*/ 47 h 162"/>
                <a:gd name="T38" fmla="*/ 106 w 149"/>
                <a:gd name="T39" fmla="*/ 48 h 162"/>
                <a:gd name="T40" fmla="*/ 102 w 149"/>
                <a:gd name="T41" fmla="*/ 50 h 162"/>
                <a:gd name="T42" fmla="*/ 96 w 149"/>
                <a:gd name="T43" fmla="*/ 57 h 162"/>
                <a:gd name="T44" fmla="*/ 97 w 149"/>
                <a:gd name="T45" fmla="*/ 56 h 162"/>
                <a:gd name="T46" fmla="*/ 98 w 149"/>
                <a:gd name="T47" fmla="*/ 58 h 162"/>
                <a:gd name="T48" fmla="*/ 94 w 149"/>
                <a:gd name="T49" fmla="*/ 59 h 162"/>
                <a:gd name="T50" fmla="*/ 82 w 149"/>
                <a:gd name="T51" fmla="*/ 72 h 162"/>
                <a:gd name="T52" fmla="*/ 82 w 149"/>
                <a:gd name="T53" fmla="*/ 73 h 162"/>
                <a:gd name="T54" fmla="*/ 80 w 149"/>
                <a:gd name="T55" fmla="*/ 74 h 162"/>
                <a:gd name="T56" fmla="*/ 70 w 149"/>
                <a:gd name="T57" fmla="*/ 85 h 162"/>
                <a:gd name="T58" fmla="*/ 70 w 149"/>
                <a:gd name="T59" fmla="*/ 87 h 162"/>
                <a:gd name="T60" fmla="*/ 68 w 149"/>
                <a:gd name="T61" fmla="*/ 87 h 162"/>
                <a:gd name="T62" fmla="*/ 63 w 149"/>
                <a:gd name="T63" fmla="*/ 92 h 162"/>
                <a:gd name="T64" fmla="*/ 64 w 149"/>
                <a:gd name="T65" fmla="*/ 94 h 162"/>
                <a:gd name="T66" fmla="*/ 62 w 149"/>
                <a:gd name="T67" fmla="*/ 94 h 162"/>
                <a:gd name="T68" fmla="*/ 52 w 149"/>
                <a:gd name="T69" fmla="*/ 105 h 162"/>
                <a:gd name="T70" fmla="*/ 53 w 149"/>
                <a:gd name="T71" fmla="*/ 104 h 162"/>
                <a:gd name="T72" fmla="*/ 53 w 149"/>
                <a:gd name="T73" fmla="*/ 106 h 162"/>
                <a:gd name="T74" fmla="*/ 50 w 149"/>
                <a:gd name="T75" fmla="*/ 107 h 162"/>
                <a:gd name="T76" fmla="*/ 49 w 149"/>
                <a:gd name="T77" fmla="*/ 108 h 162"/>
                <a:gd name="T78" fmla="*/ 40 w 149"/>
                <a:gd name="T79" fmla="*/ 118 h 162"/>
                <a:gd name="T80" fmla="*/ 41 w 149"/>
                <a:gd name="T81" fmla="*/ 118 h 162"/>
                <a:gd name="T82" fmla="*/ 42 w 149"/>
                <a:gd name="T83" fmla="*/ 119 h 162"/>
                <a:gd name="T84" fmla="*/ 39 w 149"/>
                <a:gd name="T85" fmla="*/ 120 h 162"/>
                <a:gd name="T86" fmla="*/ 38 w 149"/>
                <a:gd name="T87" fmla="*/ 121 h 162"/>
                <a:gd name="T88" fmla="*/ 24 w 149"/>
                <a:gd name="T89" fmla="*/ 136 h 162"/>
                <a:gd name="T90" fmla="*/ 26 w 149"/>
                <a:gd name="T91" fmla="*/ 135 h 162"/>
                <a:gd name="T92" fmla="*/ 26 w 149"/>
                <a:gd name="T93" fmla="*/ 136 h 162"/>
                <a:gd name="T94" fmla="*/ 22 w 149"/>
                <a:gd name="T95" fmla="*/ 138 h 162"/>
                <a:gd name="T96" fmla="*/ 12 w 149"/>
                <a:gd name="T97" fmla="*/ 150 h 162"/>
                <a:gd name="T98" fmla="*/ 12 w 149"/>
                <a:gd name="T99" fmla="*/ 151 h 162"/>
                <a:gd name="T100" fmla="*/ 10 w 149"/>
                <a:gd name="T101" fmla="*/ 152 h 162"/>
                <a:gd name="T102" fmla="*/ 0 w 149"/>
                <a:gd name="T103" fmla="*/ 162 h 162"/>
                <a:gd name="T104" fmla="*/ 3 w 149"/>
                <a:gd name="T105" fmla="*/ 161 h 162"/>
                <a:gd name="T106" fmla="*/ 4 w 149"/>
                <a:gd name="T107" fmla="*/ 162 h 162"/>
                <a:gd name="T108" fmla="*/ 63 w 149"/>
                <a:gd name="T109" fmla="*/ 100 h 162"/>
                <a:gd name="T110" fmla="*/ 146 w 149"/>
                <a:gd name="T111" fmla="*/ 10 h 162"/>
                <a:gd name="T112" fmla="*/ 147 w 149"/>
                <a:gd name="T113" fmla="*/ 9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9" h="162">
                  <a:moveTo>
                    <a:pt x="147" y="9"/>
                  </a:moveTo>
                  <a:cubicBezTo>
                    <a:pt x="147" y="6"/>
                    <a:pt x="148" y="3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9" y="1"/>
                    <a:pt x="148" y="1"/>
                    <a:pt x="147" y="2"/>
                  </a:cubicBezTo>
                  <a:cubicBezTo>
                    <a:pt x="144" y="4"/>
                    <a:pt x="141" y="7"/>
                    <a:pt x="138" y="10"/>
                  </a:cubicBezTo>
                  <a:cubicBezTo>
                    <a:pt x="139" y="10"/>
                    <a:pt x="140" y="10"/>
                    <a:pt x="140" y="10"/>
                  </a:cubicBezTo>
                  <a:cubicBezTo>
                    <a:pt x="141" y="9"/>
                    <a:pt x="141" y="11"/>
                    <a:pt x="141" y="11"/>
                  </a:cubicBezTo>
                  <a:cubicBezTo>
                    <a:pt x="139" y="11"/>
                    <a:pt x="138" y="11"/>
                    <a:pt x="137" y="12"/>
                  </a:cubicBezTo>
                  <a:cubicBezTo>
                    <a:pt x="134" y="15"/>
                    <a:pt x="131" y="18"/>
                    <a:pt x="129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0" y="20"/>
                    <a:pt x="130" y="21"/>
                    <a:pt x="130" y="22"/>
                  </a:cubicBezTo>
                  <a:cubicBezTo>
                    <a:pt x="129" y="22"/>
                    <a:pt x="127" y="23"/>
                    <a:pt x="126" y="23"/>
                  </a:cubicBezTo>
                  <a:cubicBezTo>
                    <a:pt x="124" y="26"/>
                    <a:pt x="122" y="28"/>
                    <a:pt x="120" y="31"/>
                  </a:cubicBezTo>
                  <a:cubicBezTo>
                    <a:pt x="119" y="31"/>
                    <a:pt x="119" y="32"/>
                    <a:pt x="118" y="32"/>
                  </a:cubicBezTo>
                  <a:cubicBezTo>
                    <a:pt x="119" y="32"/>
                    <a:pt x="119" y="32"/>
                    <a:pt x="119" y="32"/>
                  </a:cubicBezTo>
                  <a:cubicBezTo>
                    <a:pt x="120" y="32"/>
                    <a:pt x="121" y="33"/>
                    <a:pt x="120" y="33"/>
                  </a:cubicBezTo>
                  <a:cubicBezTo>
                    <a:pt x="119" y="34"/>
                    <a:pt x="117" y="34"/>
                    <a:pt x="116" y="35"/>
                  </a:cubicBezTo>
                  <a:cubicBezTo>
                    <a:pt x="113" y="39"/>
                    <a:pt x="109" y="43"/>
                    <a:pt x="105" y="47"/>
                  </a:cubicBezTo>
                  <a:cubicBezTo>
                    <a:pt x="105" y="47"/>
                    <a:pt x="105" y="47"/>
                    <a:pt x="106" y="47"/>
                  </a:cubicBezTo>
                  <a:cubicBezTo>
                    <a:pt x="106" y="46"/>
                    <a:pt x="107" y="47"/>
                    <a:pt x="106" y="48"/>
                  </a:cubicBezTo>
                  <a:cubicBezTo>
                    <a:pt x="105" y="48"/>
                    <a:pt x="104" y="49"/>
                    <a:pt x="102" y="50"/>
                  </a:cubicBezTo>
                  <a:cubicBezTo>
                    <a:pt x="100" y="52"/>
                    <a:pt x="98" y="54"/>
                    <a:pt x="96" y="57"/>
                  </a:cubicBezTo>
                  <a:cubicBezTo>
                    <a:pt x="96" y="57"/>
                    <a:pt x="97" y="57"/>
                    <a:pt x="97" y="56"/>
                  </a:cubicBezTo>
                  <a:cubicBezTo>
                    <a:pt x="98" y="56"/>
                    <a:pt x="99" y="57"/>
                    <a:pt x="98" y="58"/>
                  </a:cubicBezTo>
                  <a:cubicBezTo>
                    <a:pt x="96" y="58"/>
                    <a:pt x="95" y="59"/>
                    <a:pt x="94" y="59"/>
                  </a:cubicBezTo>
                  <a:cubicBezTo>
                    <a:pt x="90" y="63"/>
                    <a:pt x="86" y="68"/>
                    <a:pt x="82" y="72"/>
                  </a:cubicBezTo>
                  <a:cubicBezTo>
                    <a:pt x="83" y="72"/>
                    <a:pt x="83" y="73"/>
                    <a:pt x="82" y="73"/>
                  </a:cubicBezTo>
                  <a:cubicBezTo>
                    <a:pt x="82" y="73"/>
                    <a:pt x="81" y="74"/>
                    <a:pt x="80" y="74"/>
                  </a:cubicBezTo>
                  <a:cubicBezTo>
                    <a:pt x="77" y="78"/>
                    <a:pt x="73" y="82"/>
                    <a:pt x="70" y="85"/>
                  </a:cubicBezTo>
                  <a:cubicBezTo>
                    <a:pt x="71" y="85"/>
                    <a:pt x="71" y="86"/>
                    <a:pt x="70" y="87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7" y="89"/>
                    <a:pt x="65" y="91"/>
                    <a:pt x="63" y="92"/>
                  </a:cubicBezTo>
                  <a:cubicBezTo>
                    <a:pt x="64" y="92"/>
                    <a:pt x="64" y="93"/>
                    <a:pt x="64" y="94"/>
                  </a:cubicBezTo>
                  <a:cubicBezTo>
                    <a:pt x="63" y="94"/>
                    <a:pt x="62" y="94"/>
                    <a:pt x="62" y="94"/>
                  </a:cubicBezTo>
                  <a:cubicBezTo>
                    <a:pt x="59" y="98"/>
                    <a:pt x="55" y="101"/>
                    <a:pt x="52" y="105"/>
                  </a:cubicBezTo>
                  <a:cubicBezTo>
                    <a:pt x="52" y="105"/>
                    <a:pt x="53" y="105"/>
                    <a:pt x="53" y="104"/>
                  </a:cubicBezTo>
                  <a:cubicBezTo>
                    <a:pt x="54" y="104"/>
                    <a:pt x="54" y="105"/>
                    <a:pt x="53" y="106"/>
                  </a:cubicBezTo>
                  <a:cubicBezTo>
                    <a:pt x="52" y="106"/>
                    <a:pt x="51" y="107"/>
                    <a:pt x="50" y="107"/>
                  </a:cubicBezTo>
                  <a:cubicBezTo>
                    <a:pt x="50" y="107"/>
                    <a:pt x="50" y="108"/>
                    <a:pt x="49" y="108"/>
                  </a:cubicBezTo>
                  <a:cubicBezTo>
                    <a:pt x="46" y="111"/>
                    <a:pt x="43" y="115"/>
                    <a:pt x="40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2" y="117"/>
                    <a:pt x="42" y="119"/>
                    <a:pt x="42" y="119"/>
                  </a:cubicBezTo>
                  <a:cubicBezTo>
                    <a:pt x="41" y="119"/>
                    <a:pt x="40" y="120"/>
                    <a:pt x="39" y="120"/>
                  </a:cubicBezTo>
                  <a:cubicBezTo>
                    <a:pt x="38" y="120"/>
                    <a:pt x="38" y="121"/>
                    <a:pt x="38" y="121"/>
                  </a:cubicBezTo>
                  <a:cubicBezTo>
                    <a:pt x="33" y="126"/>
                    <a:pt x="29" y="131"/>
                    <a:pt x="24" y="136"/>
                  </a:cubicBezTo>
                  <a:cubicBezTo>
                    <a:pt x="25" y="135"/>
                    <a:pt x="25" y="135"/>
                    <a:pt x="26" y="135"/>
                  </a:cubicBezTo>
                  <a:cubicBezTo>
                    <a:pt x="26" y="135"/>
                    <a:pt x="27" y="136"/>
                    <a:pt x="26" y="136"/>
                  </a:cubicBezTo>
                  <a:cubicBezTo>
                    <a:pt x="25" y="137"/>
                    <a:pt x="23" y="138"/>
                    <a:pt x="22" y="138"/>
                  </a:cubicBezTo>
                  <a:cubicBezTo>
                    <a:pt x="19" y="142"/>
                    <a:pt x="15" y="146"/>
                    <a:pt x="12" y="150"/>
                  </a:cubicBezTo>
                  <a:cubicBezTo>
                    <a:pt x="12" y="150"/>
                    <a:pt x="12" y="150"/>
                    <a:pt x="12" y="151"/>
                  </a:cubicBezTo>
                  <a:cubicBezTo>
                    <a:pt x="11" y="151"/>
                    <a:pt x="10" y="151"/>
                    <a:pt x="10" y="152"/>
                  </a:cubicBezTo>
                  <a:cubicBezTo>
                    <a:pt x="7" y="155"/>
                    <a:pt x="4" y="158"/>
                    <a:pt x="0" y="162"/>
                  </a:cubicBezTo>
                  <a:cubicBezTo>
                    <a:pt x="1" y="162"/>
                    <a:pt x="2" y="161"/>
                    <a:pt x="3" y="161"/>
                  </a:cubicBezTo>
                  <a:cubicBezTo>
                    <a:pt x="4" y="161"/>
                    <a:pt x="4" y="161"/>
                    <a:pt x="4" y="162"/>
                  </a:cubicBezTo>
                  <a:cubicBezTo>
                    <a:pt x="24" y="141"/>
                    <a:pt x="43" y="120"/>
                    <a:pt x="63" y="100"/>
                  </a:cubicBezTo>
                  <a:cubicBezTo>
                    <a:pt x="90" y="69"/>
                    <a:pt x="117" y="39"/>
                    <a:pt x="146" y="10"/>
                  </a:cubicBezTo>
                  <a:cubicBezTo>
                    <a:pt x="146" y="9"/>
                    <a:pt x="146" y="9"/>
                    <a:pt x="147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0" name="Freeform 4628"/>
            <p:cNvSpPr/>
            <p:nvPr/>
          </p:nvSpPr>
          <p:spPr bwMode="auto">
            <a:xfrm>
              <a:off x="5706721" y="698689"/>
              <a:ext cx="28940" cy="26944"/>
            </a:xfrm>
            <a:custGeom>
              <a:avLst/>
              <a:gdLst>
                <a:gd name="T0" fmla="*/ 13 w 17"/>
                <a:gd name="T1" fmla="*/ 2 h 15"/>
                <a:gd name="T2" fmla="*/ 12 w 17"/>
                <a:gd name="T3" fmla="*/ 3 h 15"/>
                <a:gd name="T4" fmla="*/ 0 w 17"/>
                <a:gd name="T5" fmla="*/ 15 h 15"/>
                <a:gd name="T6" fmla="*/ 5 w 17"/>
                <a:gd name="T7" fmla="*/ 14 h 15"/>
                <a:gd name="T8" fmla="*/ 17 w 17"/>
                <a:gd name="T9" fmla="*/ 0 h 15"/>
                <a:gd name="T10" fmla="*/ 14 w 17"/>
                <a:gd name="T11" fmla="*/ 2 h 15"/>
                <a:gd name="T12" fmla="*/ 13 w 17"/>
                <a:gd name="T1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5">
                  <a:moveTo>
                    <a:pt x="13" y="2"/>
                  </a:moveTo>
                  <a:cubicBezTo>
                    <a:pt x="13" y="2"/>
                    <a:pt x="12" y="2"/>
                    <a:pt x="12" y="3"/>
                  </a:cubicBezTo>
                  <a:cubicBezTo>
                    <a:pt x="8" y="7"/>
                    <a:pt x="4" y="11"/>
                    <a:pt x="0" y="15"/>
                  </a:cubicBezTo>
                  <a:cubicBezTo>
                    <a:pt x="2" y="14"/>
                    <a:pt x="3" y="14"/>
                    <a:pt x="5" y="14"/>
                  </a:cubicBezTo>
                  <a:cubicBezTo>
                    <a:pt x="9" y="9"/>
                    <a:pt x="13" y="5"/>
                    <a:pt x="17" y="0"/>
                  </a:cubicBezTo>
                  <a:cubicBezTo>
                    <a:pt x="16" y="1"/>
                    <a:pt x="15" y="1"/>
                    <a:pt x="14" y="2"/>
                  </a:cubicBezTo>
                  <a:cubicBezTo>
                    <a:pt x="14" y="2"/>
                    <a:pt x="14" y="2"/>
                    <a:pt x="1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1" name="Freeform 4629"/>
            <p:cNvSpPr/>
            <p:nvPr/>
          </p:nvSpPr>
          <p:spPr bwMode="auto">
            <a:xfrm>
              <a:off x="5669798" y="726630"/>
              <a:ext cx="41913" cy="43909"/>
            </a:xfrm>
            <a:custGeom>
              <a:avLst/>
              <a:gdLst>
                <a:gd name="T0" fmla="*/ 19 w 24"/>
                <a:gd name="T1" fmla="*/ 1 h 25"/>
                <a:gd name="T2" fmla="*/ 15 w 24"/>
                <a:gd name="T3" fmla="*/ 5 h 25"/>
                <a:gd name="T4" fmla="*/ 16 w 24"/>
                <a:gd name="T5" fmla="*/ 5 h 25"/>
                <a:gd name="T6" fmla="*/ 16 w 24"/>
                <a:gd name="T7" fmla="*/ 6 h 25"/>
                <a:gd name="T8" fmla="*/ 12 w 24"/>
                <a:gd name="T9" fmla="*/ 8 h 25"/>
                <a:gd name="T10" fmla="*/ 4 w 24"/>
                <a:gd name="T11" fmla="*/ 17 h 25"/>
                <a:gd name="T12" fmla="*/ 4 w 24"/>
                <a:gd name="T13" fmla="*/ 17 h 25"/>
                <a:gd name="T14" fmla="*/ 5 w 24"/>
                <a:gd name="T15" fmla="*/ 18 h 25"/>
                <a:gd name="T16" fmla="*/ 2 w 24"/>
                <a:gd name="T17" fmla="*/ 19 h 25"/>
                <a:gd name="T18" fmla="*/ 0 w 24"/>
                <a:gd name="T19" fmla="*/ 21 h 25"/>
                <a:gd name="T20" fmla="*/ 0 w 24"/>
                <a:gd name="T21" fmla="*/ 25 h 25"/>
                <a:gd name="T22" fmla="*/ 24 w 24"/>
                <a:gd name="T23" fmla="*/ 0 h 25"/>
                <a:gd name="T24" fmla="*/ 19 w 24"/>
                <a:gd name="T2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5">
                  <a:moveTo>
                    <a:pt x="19" y="1"/>
                  </a:moveTo>
                  <a:cubicBezTo>
                    <a:pt x="18" y="2"/>
                    <a:pt x="17" y="4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7" y="6"/>
                    <a:pt x="16" y="6"/>
                  </a:cubicBezTo>
                  <a:cubicBezTo>
                    <a:pt x="15" y="7"/>
                    <a:pt x="14" y="8"/>
                    <a:pt x="12" y="8"/>
                  </a:cubicBezTo>
                  <a:cubicBezTo>
                    <a:pt x="10" y="11"/>
                    <a:pt x="7" y="14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8"/>
                    <a:pt x="3" y="19"/>
                    <a:pt x="2" y="19"/>
                  </a:cubicBezTo>
                  <a:cubicBezTo>
                    <a:pt x="1" y="20"/>
                    <a:pt x="0" y="20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16"/>
                    <a:pt x="16" y="8"/>
                    <a:pt x="24" y="0"/>
                  </a:cubicBezTo>
                  <a:cubicBezTo>
                    <a:pt x="22" y="0"/>
                    <a:pt x="21" y="1"/>
                    <a:pt x="1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2" name="Freeform 4630"/>
            <p:cNvSpPr/>
            <p:nvPr/>
          </p:nvSpPr>
          <p:spPr bwMode="auto">
            <a:xfrm>
              <a:off x="5994123" y="417274"/>
              <a:ext cx="1996" cy="5988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2 h 3"/>
                <a:gd name="T4" fmla="*/ 1 w 1"/>
                <a:gd name="T5" fmla="*/ 3 h 3"/>
                <a:gd name="T6" fmla="*/ 1 w 1"/>
                <a:gd name="T7" fmla="*/ 1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3" name="Freeform 4631"/>
            <p:cNvSpPr/>
            <p:nvPr/>
          </p:nvSpPr>
          <p:spPr bwMode="auto">
            <a:xfrm>
              <a:off x="5669798" y="475154"/>
              <a:ext cx="338296" cy="366238"/>
            </a:xfrm>
            <a:custGeom>
              <a:avLst/>
              <a:gdLst>
                <a:gd name="T0" fmla="*/ 182 w 195"/>
                <a:gd name="T1" fmla="*/ 19 h 211"/>
                <a:gd name="T2" fmla="*/ 195 w 195"/>
                <a:gd name="T3" fmla="*/ 2 h 211"/>
                <a:gd name="T4" fmla="*/ 195 w 195"/>
                <a:gd name="T5" fmla="*/ 0 h 211"/>
                <a:gd name="T6" fmla="*/ 193 w 195"/>
                <a:gd name="T7" fmla="*/ 4 h 211"/>
                <a:gd name="T8" fmla="*/ 190 w 195"/>
                <a:gd name="T9" fmla="*/ 3 h 211"/>
                <a:gd name="T10" fmla="*/ 184 w 195"/>
                <a:gd name="T11" fmla="*/ 10 h 211"/>
                <a:gd name="T12" fmla="*/ 166 w 195"/>
                <a:gd name="T13" fmla="*/ 29 h 211"/>
                <a:gd name="T14" fmla="*/ 113 w 195"/>
                <a:gd name="T15" fmla="*/ 86 h 211"/>
                <a:gd name="T16" fmla="*/ 3 w 195"/>
                <a:gd name="T17" fmla="*/ 202 h 211"/>
                <a:gd name="T18" fmla="*/ 0 w 195"/>
                <a:gd name="T19" fmla="*/ 205 h 211"/>
                <a:gd name="T20" fmla="*/ 0 w 195"/>
                <a:gd name="T21" fmla="*/ 211 h 211"/>
                <a:gd name="T22" fmla="*/ 74 w 195"/>
                <a:gd name="T23" fmla="*/ 134 h 211"/>
                <a:gd name="T24" fmla="*/ 182 w 195"/>
                <a:gd name="T25" fmla="*/ 1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5" h="211">
                  <a:moveTo>
                    <a:pt x="182" y="19"/>
                  </a:moveTo>
                  <a:cubicBezTo>
                    <a:pt x="186" y="14"/>
                    <a:pt x="193" y="8"/>
                    <a:pt x="195" y="2"/>
                  </a:cubicBezTo>
                  <a:cubicBezTo>
                    <a:pt x="195" y="1"/>
                    <a:pt x="195" y="1"/>
                    <a:pt x="195" y="0"/>
                  </a:cubicBezTo>
                  <a:cubicBezTo>
                    <a:pt x="195" y="1"/>
                    <a:pt x="195" y="4"/>
                    <a:pt x="193" y="4"/>
                  </a:cubicBezTo>
                  <a:cubicBezTo>
                    <a:pt x="192" y="4"/>
                    <a:pt x="191" y="3"/>
                    <a:pt x="190" y="3"/>
                  </a:cubicBezTo>
                  <a:cubicBezTo>
                    <a:pt x="188" y="5"/>
                    <a:pt x="185" y="8"/>
                    <a:pt x="184" y="10"/>
                  </a:cubicBezTo>
                  <a:cubicBezTo>
                    <a:pt x="178" y="16"/>
                    <a:pt x="172" y="23"/>
                    <a:pt x="166" y="29"/>
                  </a:cubicBezTo>
                  <a:cubicBezTo>
                    <a:pt x="149" y="48"/>
                    <a:pt x="131" y="67"/>
                    <a:pt x="113" y="86"/>
                  </a:cubicBezTo>
                  <a:cubicBezTo>
                    <a:pt x="77" y="125"/>
                    <a:pt x="40" y="163"/>
                    <a:pt x="3" y="202"/>
                  </a:cubicBezTo>
                  <a:cubicBezTo>
                    <a:pt x="2" y="203"/>
                    <a:pt x="1" y="204"/>
                    <a:pt x="0" y="205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24" y="185"/>
                    <a:pt x="49" y="159"/>
                    <a:pt x="74" y="134"/>
                  </a:cubicBezTo>
                  <a:cubicBezTo>
                    <a:pt x="110" y="96"/>
                    <a:pt x="147" y="58"/>
                    <a:pt x="182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4" name="Freeform 4632"/>
            <p:cNvSpPr/>
            <p:nvPr/>
          </p:nvSpPr>
          <p:spPr bwMode="auto">
            <a:xfrm>
              <a:off x="5984144" y="416276"/>
              <a:ext cx="23950" cy="65863"/>
            </a:xfrm>
            <a:custGeom>
              <a:avLst/>
              <a:gdLst>
                <a:gd name="T0" fmla="*/ 6 w 14"/>
                <a:gd name="T1" fmla="*/ 1 h 38"/>
                <a:gd name="T2" fmla="*/ 3 w 14"/>
                <a:gd name="T3" fmla="*/ 1 h 38"/>
                <a:gd name="T4" fmla="*/ 3 w 14"/>
                <a:gd name="T5" fmla="*/ 1 h 38"/>
                <a:gd name="T6" fmla="*/ 1 w 14"/>
                <a:gd name="T7" fmla="*/ 10 h 38"/>
                <a:gd name="T8" fmla="*/ 0 w 14"/>
                <a:gd name="T9" fmla="*/ 13 h 38"/>
                <a:gd name="T10" fmla="*/ 3 w 14"/>
                <a:gd name="T11" fmla="*/ 16 h 38"/>
                <a:gd name="T12" fmla="*/ 0 w 14"/>
                <a:gd name="T13" fmla="*/ 19 h 38"/>
                <a:gd name="T14" fmla="*/ 0 w 14"/>
                <a:gd name="T15" fmla="*/ 23 h 38"/>
                <a:gd name="T16" fmla="*/ 3 w 14"/>
                <a:gd name="T17" fmla="*/ 26 h 38"/>
                <a:gd name="T18" fmla="*/ 2 w 14"/>
                <a:gd name="T19" fmla="*/ 28 h 38"/>
                <a:gd name="T20" fmla="*/ 2 w 14"/>
                <a:gd name="T21" fmla="*/ 29 h 38"/>
                <a:gd name="T22" fmla="*/ 3 w 14"/>
                <a:gd name="T23" fmla="*/ 29 h 38"/>
                <a:gd name="T24" fmla="*/ 5 w 14"/>
                <a:gd name="T25" fmla="*/ 33 h 38"/>
                <a:gd name="T26" fmla="*/ 4 w 14"/>
                <a:gd name="T27" fmla="*/ 33 h 38"/>
                <a:gd name="T28" fmla="*/ 9 w 14"/>
                <a:gd name="T29" fmla="*/ 37 h 38"/>
                <a:gd name="T30" fmla="*/ 12 w 14"/>
                <a:gd name="T31" fmla="*/ 38 h 38"/>
                <a:gd name="T32" fmla="*/ 14 w 14"/>
                <a:gd name="T33" fmla="*/ 34 h 38"/>
                <a:gd name="T34" fmla="*/ 12 w 14"/>
                <a:gd name="T35" fmla="*/ 33 h 38"/>
                <a:gd name="T36" fmla="*/ 5 w 14"/>
                <a:gd name="T37" fmla="*/ 24 h 38"/>
                <a:gd name="T38" fmla="*/ 7 w 14"/>
                <a:gd name="T39" fmla="*/ 4 h 38"/>
                <a:gd name="T40" fmla="*/ 7 w 14"/>
                <a:gd name="T41" fmla="*/ 3 h 38"/>
                <a:gd name="T42" fmla="*/ 6 w 14"/>
                <a:gd name="T4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" h="38">
                  <a:moveTo>
                    <a:pt x="6" y="1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1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2" y="12"/>
                    <a:pt x="5" y="14"/>
                    <a:pt x="3" y="16"/>
                  </a:cubicBezTo>
                  <a:cubicBezTo>
                    <a:pt x="2" y="17"/>
                    <a:pt x="1" y="18"/>
                    <a:pt x="0" y="19"/>
                  </a:cubicBezTo>
                  <a:cubicBezTo>
                    <a:pt x="0" y="20"/>
                    <a:pt x="0" y="22"/>
                    <a:pt x="0" y="23"/>
                  </a:cubicBezTo>
                  <a:cubicBezTo>
                    <a:pt x="3" y="21"/>
                    <a:pt x="6" y="24"/>
                    <a:pt x="3" y="26"/>
                  </a:cubicBezTo>
                  <a:cubicBezTo>
                    <a:pt x="3" y="27"/>
                    <a:pt x="2" y="27"/>
                    <a:pt x="2" y="28"/>
                  </a:cubicBezTo>
                  <a:cubicBezTo>
                    <a:pt x="2" y="28"/>
                    <a:pt x="2" y="29"/>
                    <a:pt x="2" y="29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5" y="27"/>
                    <a:pt x="7" y="31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5" y="35"/>
                    <a:pt x="7" y="36"/>
                    <a:pt x="9" y="37"/>
                  </a:cubicBezTo>
                  <a:cubicBezTo>
                    <a:pt x="10" y="37"/>
                    <a:pt x="11" y="38"/>
                    <a:pt x="12" y="38"/>
                  </a:cubicBezTo>
                  <a:cubicBezTo>
                    <a:pt x="14" y="38"/>
                    <a:pt x="14" y="35"/>
                    <a:pt x="14" y="34"/>
                  </a:cubicBezTo>
                  <a:cubicBezTo>
                    <a:pt x="13" y="34"/>
                    <a:pt x="13" y="33"/>
                    <a:pt x="12" y="33"/>
                  </a:cubicBezTo>
                  <a:cubicBezTo>
                    <a:pt x="8" y="33"/>
                    <a:pt x="6" y="27"/>
                    <a:pt x="5" y="24"/>
                  </a:cubicBezTo>
                  <a:cubicBezTo>
                    <a:pt x="3" y="17"/>
                    <a:pt x="4" y="10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5" name="Freeform 4633"/>
            <p:cNvSpPr/>
            <p:nvPr/>
          </p:nvSpPr>
          <p:spPr bwMode="auto">
            <a:xfrm>
              <a:off x="5669798" y="436235"/>
              <a:ext cx="323327" cy="346279"/>
            </a:xfrm>
            <a:custGeom>
              <a:avLst/>
              <a:gdLst>
                <a:gd name="T0" fmla="*/ 68 w 186"/>
                <a:gd name="T1" fmla="*/ 127 h 199"/>
                <a:gd name="T2" fmla="*/ 172 w 186"/>
                <a:gd name="T3" fmla="*/ 16 h 199"/>
                <a:gd name="T4" fmla="*/ 181 w 186"/>
                <a:gd name="T5" fmla="*/ 7 h 199"/>
                <a:gd name="T6" fmla="*/ 184 w 186"/>
                <a:gd name="T7" fmla="*/ 4 h 199"/>
                <a:gd name="T8" fmla="*/ 181 w 186"/>
                <a:gd name="T9" fmla="*/ 1 h 199"/>
                <a:gd name="T10" fmla="*/ 181 w 186"/>
                <a:gd name="T11" fmla="*/ 1 h 199"/>
                <a:gd name="T12" fmla="*/ 157 w 186"/>
                <a:gd name="T13" fmla="*/ 26 h 199"/>
                <a:gd name="T14" fmla="*/ 104 w 186"/>
                <a:gd name="T15" fmla="*/ 81 h 199"/>
                <a:gd name="T16" fmla="*/ 98 w 186"/>
                <a:gd name="T17" fmla="*/ 89 h 199"/>
                <a:gd name="T18" fmla="*/ 39 w 186"/>
                <a:gd name="T19" fmla="*/ 151 h 199"/>
                <a:gd name="T20" fmla="*/ 39 w 186"/>
                <a:gd name="T21" fmla="*/ 151 h 199"/>
                <a:gd name="T22" fmla="*/ 38 w 186"/>
                <a:gd name="T23" fmla="*/ 151 h 199"/>
                <a:gd name="T24" fmla="*/ 26 w 186"/>
                <a:gd name="T25" fmla="*/ 165 h 199"/>
                <a:gd name="T26" fmla="*/ 28 w 186"/>
                <a:gd name="T27" fmla="*/ 164 h 199"/>
                <a:gd name="T28" fmla="*/ 28 w 186"/>
                <a:gd name="T29" fmla="*/ 165 h 199"/>
                <a:gd name="T30" fmla="*/ 24 w 186"/>
                <a:gd name="T31" fmla="*/ 167 h 199"/>
                <a:gd name="T32" fmla="*/ 0 w 186"/>
                <a:gd name="T33" fmla="*/ 192 h 199"/>
                <a:gd name="T34" fmla="*/ 0 w 186"/>
                <a:gd name="T35" fmla="*/ 199 h 199"/>
                <a:gd name="T36" fmla="*/ 15 w 186"/>
                <a:gd name="T37" fmla="*/ 183 h 199"/>
                <a:gd name="T38" fmla="*/ 68 w 186"/>
                <a:gd name="T39" fmla="*/ 12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6" h="199">
                  <a:moveTo>
                    <a:pt x="68" y="127"/>
                  </a:moveTo>
                  <a:cubicBezTo>
                    <a:pt x="103" y="90"/>
                    <a:pt x="137" y="53"/>
                    <a:pt x="172" y="16"/>
                  </a:cubicBezTo>
                  <a:cubicBezTo>
                    <a:pt x="175" y="13"/>
                    <a:pt x="178" y="10"/>
                    <a:pt x="181" y="7"/>
                  </a:cubicBezTo>
                  <a:cubicBezTo>
                    <a:pt x="182" y="6"/>
                    <a:pt x="183" y="5"/>
                    <a:pt x="184" y="4"/>
                  </a:cubicBezTo>
                  <a:cubicBezTo>
                    <a:pt x="186" y="2"/>
                    <a:pt x="183" y="0"/>
                    <a:pt x="181" y="1"/>
                  </a:cubicBezTo>
                  <a:cubicBezTo>
                    <a:pt x="181" y="1"/>
                    <a:pt x="181" y="1"/>
                    <a:pt x="181" y="1"/>
                  </a:cubicBezTo>
                  <a:cubicBezTo>
                    <a:pt x="172" y="9"/>
                    <a:pt x="165" y="18"/>
                    <a:pt x="157" y="26"/>
                  </a:cubicBezTo>
                  <a:cubicBezTo>
                    <a:pt x="139" y="44"/>
                    <a:pt x="122" y="63"/>
                    <a:pt x="104" y="81"/>
                  </a:cubicBezTo>
                  <a:cubicBezTo>
                    <a:pt x="102" y="84"/>
                    <a:pt x="100" y="86"/>
                    <a:pt x="98" y="89"/>
                  </a:cubicBezTo>
                  <a:cubicBezTo>
                    <a:pt x="78" y="109"/>
                    <a:pt x="59" y="130"/>
                    <a:pt x="39" y="151"/>
                  </a:cubicBezTo>
                  <a:cubicBezTo>
                    <a:pt x="39" y="151"/>
                    <a:pt x="39" y="151"/>
                    <a:pt x="39" y="151"/>
                  </a:cubicBezTo>
                  <a:cubicBezTo>
                    <a:pt x="38" y="151"/>
                    <a:pt x="38" y="151"/>
                    <a:pt x="38" y="151"/>
                  </a:cubicBezTo>
                  <a:cubicBezTo>
                    <a:pt x="34" y="156"/>
                    <a:pt x="30" y="160"/>
                    <a:pt x="26" y="165"/>
                  </a:cubicBezTo>
                  <a:cubicBezTo>
                    <a:pt x="26" y="164"/>
                    <a:pt x="27" y="164"/>
                    <a:pt x="28" y="164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7" y="166"/>
                    <a:pt x="25" y="166"/>
                    <a:pt x="24" y="167"/>
                  </a:cubicBezTo>
                  <a:cubicBezTo>
                    <a:pt x="16" y="175"/>
                    <a:pt x="8" y="183"/>
                    <a:pt x="0" y="192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" y="193"/>
                    <a:pt x="10" y="188"/>
                    <a:pt x="15" y="183"/>
                  </a:cubicBezTo>
                  <a:cubicBezTo>
                    <a:pt x="32" y="164"/>
                    <a:pt x="50" y="145"/>
                    <a:pt x="68" y="1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6" name="Freeform 4634"/>
            <p:cNvSpPr/>
            <p:nvPr/>
          </p:nvSpPr>
          <p:spPr bwMode="auto">
            <a:xfrm>
              <a:off x="5669798" y="452202"/>
              <a:ext cx="324325" cy="346279"/>
            </a:xfrm>
            <a:custGeom>
              <a:avLst/>
              <a:gdLst>
                <a:gd name="T0" fmla="*/ 183 w 187"/>
                <a:gd name="T1" fmla="*/ 7 h 199"/>
                <a:gd name="T2" fmla="*/ 184 w 187"/>
                <a:gd name="T3" fmla="*/ 5 h 199"/>
                <a:gd name="T4" fmla="*/ 181 w 187"/>
                <a:gd name="T5" fmla="*/ 2 h 199"/>
                <a:gd name="T6" fmla="*/ 181 w 187"/>
                <a:gd name="T7" fmla="*/ 2 h 199"/>
                <a:gd name="T8" fmla="*/ 138 w 187"/>
                <a:gd name="T9" fmla="*/ 48 h 199"/>
                <a:gd name="T10" fmla="*/ 96 w 187"/>
                <a:gd name="T11" fmla="*/ 92 h 199"/>
                <a:gd name="T12" fmla="*/ 0 w 187"/>
                <a:gd name="T13" fmla="*/ 193 h 199"/>
                <a:gd name="T14" fmla="*/ 0 w 187"/>
                <a:gd name="T15" fmla="*/ 193 h 199"/>
                <a:gd name="T16" fmla="*/ 0 w 187"/>
                <a:gd name="T17" fmla="*/ 199 h 199"/>
                <a:gd name="T18" fmla="*/ 166 w 187"/>
                <a:gd name="T19" fmla="*/ 25 h 199"/>
                <a:gd name="T20" fmla="*/ 183 w 187"/>
                <a:gd name="T21" fmla="*/ 7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7" h="199">
                  <a:moveTo>
                    <a:pt x="183" y="7"/>
                  </a:moveTo>
                  <a:cubicBezTo>
                    <a:pt x="183" y="6"/>
                    <a:pt x="184" y="6"/>
                    <a:pt x="184" y="5"/>
                  </a:cubicBezTo>
                  <a:cubicBezTo>
                    <a:pt x="187" y="3"/>
                    <a:pt x="184" y="0"/>
                    <a:pt x="181" y="2"/>
                  </a:cubicBezTo>
                  <a:cubicBezTo>
                    <a:pt x="181" y="2"/>
                    <a:pt x="181" y="2"/>
                    <a:pt x="181" y="2"/>
                  </a:cubicBezTo>
                  <a:cubicBezTo>
                    <a:pt x="166" y="16"/>
                    <a:pt x="152" y="32"/>
                    <a:pt x="138" y="48"/>
                  </a:cubicBezTo>
                  <a:cubicBezTo>
                    <a:pt x="124" y="63"/>
                    <a:pt x="111" y="78"/>
                    <a:pt x="96" y="92"/>
                  </a:cubicBezTo>
                  <a:cubicBezTo>
                    <a:pt x="64" y="125"/>
                    <a:pt x="32" y="160"/>
                    <a:pt x="0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54" y="140"/>
                    <a:pt x="111" y="83"/>
                    <a:pt x="166" y="25"/>
                  </a:cubicBezTo>
                  <a:cubicBezTo>
                    <a:pt x="172" y="19"/>
                    <a:pt x="177" y="12"/>
                    <a:pt x="183" y="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7" name="Freeform 4635"/>
            <p:cNvSpPr/>
            <p:nvPr/>
          </p:nvSpPr>
          <p:spPr bwMode="auto">
            <a:xfrm>
              <a:off x="5669798" y="463179"/>
              <a:ext cx="326321" cy="350271"/>
            </a:xfrm>
            <a:custGeom>
              <a:avLst/>
              <a:gdLst>
                <a:gd name="T0" fmla="*/ 89 w 188"/>
                <a:gd name="T1" fmla="*/ 110 h 202"/>
                <a:gd name="T2" fmla="*/ 184 w 188"/>
                <a:gd name="T3" fmla="*/ 7 h 202"/>
                <a:gd name="T4" fmla="*/ 185 w 188"/>
                <a:gd name="T5" fmla="*/ 6 h 202"/>
                <a:gd name="T6" fmla="*/ 186 w 188"/>
                <a:gd name="T7" fmla="*/ 6 h 202"/>
                <a:gd name="T8" fmla="*/ 184 w 188"/>
                <a:gd name="T9" fmla="*/ 2 h 202"/>
                <a:gd name="T10" fmla="*/ 183 w 188"/>
                <a:gd name="T11" fmla="*/ 2 h 202"/>
                <a:gd name="T12" fmla="*/ 167 w 188"/>
                <a:gd name="T13" fmla="*/ 19 h 202"/>
                <a:gd name="T14" fmla="*/ 136 w 188"/>
                <a:gd name="T15" fmla="*/ 53 h 202"/>
                <a:gd name="T16" fmla="*/ 92 w 188"/>
                <a:gd name="T17" fmla="*/ 100 h 202"/>
                <a:gd name="T18" fmla="*/ 0 w 188"/>
                <a:gd name="T19" fmla="*/ 196 h 202"/>
                <a:gd name="T20" fmla="*/ 0 w 188"/>
                <a:gd name="T21" fmla="*/ 202 h 202"/>
                <a:gd name="T22" fmla="*/ 27 w 188"/>
                <a:gd name="T23" fmla="*/ 174 h 202"/>
                <a:gd name="T24" fmla="*/ 89 w 188"/>
                <a:gd name="T25" fmla="*/ 11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8" h="202">
                  <a:moveTo>
                    <a:pt x="89" y="110"/>
                  </a:moveTo>
                  <a:cubicBezTo>
                    <a:pt x="121" y="76"/>
                    <a:pt x="151" y="39"/>
                    <a:pt x="184" y="7"/>
                  </a:cubicBezTo>
                  <a:cubicBezTo>
                    <a:pt x="185" y="7"/>
                    <a:pt x="185" y="6"/>
                    <a:pt x="185" y="6"/>
                  </a:cubicBezTo>
                  <a:cubicBezTo>
                    <a:pt x="185" y="6"/>
                    <a:pt x="186" y="6"/>
                    <a:pt x="186" y="6"/>
                  </a:cubicBezTo>
                  <a:cubicBezTo>
                    <a:pt x="188" y="4"/>
                    <a:pt x="186" y="0"/>
                    <a:pt x="184" y="2"/>
                  </a:cubicBezTo>
                  <a:cubicBezTo>
                    <a:pt x="183" y="2"/>
                    <a:pt x="183" y="2"/>
                    <a:pt x="183" y="2"/>
                  </a:cubicBezTo>
                  <a:cubicBezTo>
                    <a:pt x="177" y="6"/>
                    <a:pt x="172" y="13"/>
                    <a:pt x="167" y="19"/>
                  </a:cubicBezTo>
                  <a:cubicBezTo>
                    <a:pt x="156" y="30"/>
                    <a:pt x="146" y="41"/>
                    <a:pt x="136" y="53"/>
                  </a:cubicBezTo>
                  <a:cubicBezTo>
                    <a:pt x="121" y="69"/>
                    <a:pt x="107" y="85"/>
                    <a:pt x="92" y="100"/>
                  </a:cubicBezTo>
                  <a:cubicBezTo>
                    <a:pt x="61" y="132"/>
                    <a:pt x="30" y="164"/>
                    <a:pt x="0" y="196"/>
                  </a:cubicBezTo>
                  <a:cubicBezTo>
                    <a:pt x="0" y="202"/>
                    <a:pt x="0" y="202"/>
                    <a:pt x="0" y="202"/>
                  </a:cubicBezTo>
                  <a:cubicBezTo>
                    <a:pt x="9" y="193"/>
                    <a:pt x="18" y="183"/>
                    <a:pt x="27" y="174"/>
                  </a:cubicBezTo>
                  <a:cubicBezTo>
                    <a:pt x="48" y="152"/>
                    <a:pt x="68" y="131"/>
                    <a:pt x="89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8" name="Freeform 4636"/>
            <p:cNvSpPr/>
            <p:nvPr/>
          </p:nvSpPr>
          <p:spPr bwMode="auto">
            <a:xfrm>
              <a:off x="5669798" y="341432"/>
              <a:ext cx="147693" cy="40915"/>
            </a:xfrm>
            <a:custGeom>
              <a:avLst/>
              <a:gdLst>
                <a:gd name="T0" fmla="*/ 47 w 85"/>
                <a:gd name="T1" fmla="*/ 12 h 24"/>
                <a:gd name="T2" fmla="*/ 84 w 85"/>
                <a:gd name="T3" fmla="*/ 2 h 24"/>
                <a:gd name="T4" fmla="*/ 84 w 85"/>
                <a:gd name="T5" fmla="*/ 2 h 24"/>
                <a:gd name="T6" fmla="*/ 84 w 85"/>
                <a:gd name="T7" fmla="*/ 0 h 24"/>
                <a:gd name="T8" fmla="*/ 82 w 85"/>
                <a:gd name="T9" fmla="*/ 1 h 24"/>
                <a:gd name="T10" fmla="*/ 49 w 85"/>
                <a:gd name="T11" fmla="*/ 10 h 24"/>
                <a:gd name="T12" fmla="*/ 10 w 85"/>
                <a:gd name="T13" fmla="*/ 20 h 24"/>
                <a:gd name="T14" fmla="*/ 0 w 85"/>
                <a:gd name="T15" fmla="*/ 23 h 24"/>
                <a:gd name="T16" fmla="*/ 0 w 85"/>
                <a:gd name="T17" fmla="*/ 24 h 24"/>
                <a:gd name="T18" fmla="*/ 10 w 85"/>
                <a:gd name="T19" fmla="*/ 21 h 24"/>
                <a:gd name="T20" fmla="*/ 47 w 85"/>
                <a:gd name="T2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5" h="24">
                  <a:moveTo>
                    <a:pt x="47" y="12"/>
                  </a:moveTo>
                  <a:cubicBezTo>
                    <a:pt x="59" y="9"/>
                    <a:pt x="72" y="7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5" y="1"/>
                    <a:pt x="85" y="0"/>
                    <a:pt x="84" y="0"/>
                  </a:cubicBezTo>
                  <a:cubicBezTo>
                    <a:pt x="83" y="1"/>
                    <a:pt x="83" y="1"/>
                    <a:pt x="82" y="1"/>
                  </a:cubicBezTo>
                  <a:cubicBezTo>
                    <a:pt x="71" y="5"/>
                    <a:pt x="60" y="8"/>
                    <a:pt x="49" y="10"/>
                  </a:cubicBezTo>
                  <a:cubicBezTo>
                    <a:pt x="36" y="13"/>
                    <a:pt x="23" y="17"/>
                    <a:pt x="10" y="20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3" y="23"/>
                    <a:pt x="7" y="22"/>
                    <a:pt x="10" y="21"/>
                  </a:cubicBezTo>
                  <a:cubicBezTo>
                    <a:pt x="22" y="18"/>
                    <a:pt x="34" y="15"/>
                    <a:pt x="47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59" name="Freeform 4637"/>
            <p:cNvSpPr/>
            <p:nvPr/>
          </p:nvSpPr>
          <p:spPr bwMode="auto">
            <a:xfrm>
              <a:off x="5669798" y="318480"/>
              <a:ext cx="90811" cy="29938"/>
            </a:xfrm>
            <a:custGeom>
              <a:avLst/>
              <a:gdLst>
                <a:gd name="T0" fmla="*/ 52 w 52"/>
                <a:gd name="T1" fmla="*/ 1 h 17"/>
                <a:gd name="T2" fmla="*/ 52 w 52"/>
                <a:gd name="T3" fmla="*/ 1 h 17"/>
                <a:gd name="T4" fmla="*/ 52 w 52"/>
                <a:gd name="T5" fmla="*/ 0 h 17"/>
                <a:gd name="T6" fmla="*/ 50 w 52"/>
                <a:gd name="T7" fmla="*/ 0 h 17"/>
                <a:gd name="T8" fmla="*/ 37 w 52"/>
                <a:gd name="T9" fmla="*/ 3 h 17"/>
                <a:gd name="T10" fmla="*/ 17 w 52"/>
                <a:gd name="T11" fmla="*/ 8 h 17"/>
                <a:gd name="T12" fmla="*/ 0 w 52"/>
                <a:gd name="T13" fmla="*/ 13 h 17"/>
                <a:gd name="T14" fmla="*/ 0 w 52"/>
                <a:gd name="T15" fmla="*/ 14 h 17"/>
                <a:gd name="T16" fmla="*/ 5 w 52"/>
                <a:gd name="T17" fmla="*/ 12 h 17"/>
                <a:gd name="T18" fmla="*/ 29 w 52"/>
                <a:gd name="T19" fmla="*/ 6 h 17"/>
                <a:gd name="T20" fmla="*/ 47 w 52"/>
                <a:gd name="T21" fmla="*/ 3 h 17"/>
                <a:gd name="T22" fmla="*/ 25 w 52"/>
                <a:gd name="T23" fmla="*/ 9 h 17"/>
                <a:gd name="T24" fmla="*/ 0 w 52"/>
                <a:gd name="T25" fmla="*/ 16 h 17"/>
                <a:gd name="T26" fmla="*/ 0 w 52"/>
                <a:gd name="T27" fmla="*/ 17 h 17"/>
                <a:gd name="T28" fmla="*/ 5 w 52"/>
                <a:gd name="T29" fmla="*/ 16 h 17"/>
                <a:gd name="T30" fmla="*/ 52 w 52"/>
                <a:gd name="T31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17">
                  <a:moveTo>
                    <a:pt x="52" y="1"/>
                  </a:moveTo>
                  <a:cubicBezTo>
                    <a:pt x="52" y="1"/>
                    <a:pt x="52" y="1"/>
                    <a:pt x="52" y="1"/>
                  </a:cubicBezTo>
                  <a:cubicBezTo>
                    <a:pt x="52" y="1"/>
                    <a:pt x="52" y="0"/>
                    <a:pt x="52" y="0"/>
                  </a:cubicBezTo>
                  <a:cubicBezTo>
                    <a:pt x="51" y="0"/>
                    <a:pt x="51" y="0"/>
                    <a:pt x="50" y="0"/>
                  </a:cubicBezTo>
                  <a:cubicBezTo>
                    <a:pt x="46" y="1"/>
                    <a:pt x="41" y="2"/>
                    <a:pt x="37" y="3"/>
                  </a:cubicBezTo>
                  <a:cubicBezTo>
                    <a:pt x="30" y="4"/>
                    <a:pt x="24" y="6"/>
                    <a:pt x="17" y="8"/>
                  </a:cubicBezTo>
                  <a:cubicBezTo>
                    <a:pt x="11" y="9"/>
                    <a:pt x="5" y="11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3"/>
                    <a:pt x="4" y="13"/>
                    <a:pt x="5" y="12"/>
                  </a:cubicBezTo>
                  <a:cubicBezTo>
                    <a:pt x="13" y="10"/>
                    <a:pt x="21" y="8"/>
                    <a:pt x="29" y="6"/>
                  </a:cubicBezTo>
                  <a:cubicBezTo>
                    <a:pt x="34" y="5"/>
                    <a:pt x="41" y="5"/>
                    <a:pt x="47" y="3"/>
                  </a:cubicBezTo>
                  <a:cubicBezTo>
                    <a:pt x="40" y="6"/>
                    <a:pt x="32" y="7"/>
                    <a:pt x="25" y="9"/>
                  </a:cubicBezTo>
                  <a:cubicBezTo>
                    <a:pt x="16" y="11"/>
                    <a:pt x="8" y="14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3" y="17"/>
                    <a:pt x="5" y="16"/>
                  </a:cubicBezTo>
                  <a:cubicBezTo>
                    <a:pt x="20" y="12"/>
                    <a:pt x="38" y="9"/>
                    <a:pt x="5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0" name="Freeform 4638"/>
            <p:cNvSpPr/>
            <p:nvPr/>
          </p:nvSpPr>
          <p:spPr bwMode="auto">
            <a:xfrm>
              <a:off x="5669798" y="323470"/>
              <a:ext cx="126736" cy="48898"/>
            </a:xfrm>
            <a:custGeom>
              <a:avLst/>
              <a:gdLst>
                <a:gd name="T0" fmla="*/ 41 w 73"/>
                <a:gd name="T1" fmla="*/ 17 h 28"/>
                <a:gd name="T2" fmla="*/ 72 w 73"/>
                <a:gd name="T3" fmla="*/ 7 h 28"/>
                <a:gd name="T4" fmla="*/ 73 w 73"/>
                <a:gd name="T5" fmla="*/ 6 h 28"/>
                <a:gd name="T6" fmla="*/ 72 w 73"/>
                <a:gd name="T7" fmla="*/ 5 h 28"/>
                <a:gd name="T8" fmla="*/ 70 w 73"/>
                <a:gd name="T9" fmla="*/ 6 h 28"/>
                <a:gd name="T10" fmla="*/ 24 w 73"/>
                <a:gd name="T11" fmla="*/ 16 h 28"/>
                <a:gd name="T12" fmla="*/ 62 w 73"/>
                <a:gd name="T13" fmla="*/ 2 h 28"/>
                <a:gd name="T14" fmla="*/ 63 w 73"/>
                <a:gd name="T15" fmla="*/ 2 h 28"/>
                <a:gd name="T16" fmla="*/ 62 w 73"/>
                <a:gd name="T17" fmla="*/ 1 h 28"/>
                <a:gd name="T18" fmla="*/ 60 w 73"/>
                <a:gd name="T19" fmla="*/ 1 h 28"/>
                <a:gd name="T20" fmla="*/ 10 w 73"/>
                <a:gd name="T21" fmla="*/ 12 h 28"/>
                <a:gd name="T22" fmla="*/ 0 w 73"/>
                <a:gd name="T23" fmla="*/ 15 h 28"/>
                <a:gd name="T24" fmla="*/ 0 w 73"/>
                <a:gd name="T25" fmla="*/ 16 h 28"/>
                <a:gd name="T26" fmla="*/ 8 w 73"/>
                <a:gd name="T27" fmla="*/ 14 h 28"/>
                <a:gd name="T28" fmla="*/ 40 w 73"/>
                <a:gd name="T29" fmla="*/ 7 h 28"/>
                <a:gd name="T30" fmla="*/ 56 w 73"/>
                <a:gd name="T31" fmla="*/ 4 h 28"/>
                <a:gd name="T32" fmla="*/ 56 w 73"/>
                <a:gd name="T33" fmla="*/ 4 h 28"/>
                <a:gd name="T34" fmla="*/ 49 w 73"/>
                <a:gd name="T35" fmla="*/ 7 h 28"/>
                <a:gd name="T36" fmla="*/ 0 w 73"/>
                <a:gd name="T37" fmla="*/ 21 h 28"/>
                <a:gd name="T38" fmla="*/ 0 w 73"/>
                <a:gd name="T39" fmla="*/ 22 h 28"/>
                <a:gd name="T40" fmla="*/ 4 w 73"/>
                <a:gd name="T41" fmla="*/ 21 h 28"/>
                <a:gd name="T42" fmla="*/ 9 w 73"/>
                <a:gd name="T43" fmla="*/ 20 h 28"/>
                <a:gd name="T44" fmla="*/ 4 w 73"/>
                <a:gd name="T45" fmla="*/ 21 h 28"/>
                <a:gd name="T46" fmla="*/ 0 w 73"/>
                <a:gd name="T47" fmla="*/ 23 h 28"/>
                <a:gd name="T48" fmla="*/ 0 w 73"/>
                <a:gd name="T49" fmla="*/ 24 h 28"/>
                <a:gd name="T50" fmla="*/ 8 w 73"/>
                <a:gd name="T51" fmla="*/ 22 h 28"/>
                <a:gd name="T52" fmla="*/ 43 w 73"/>
                <a:gd name="T53" fmla="*/ 13 h 28"/>
                <a:gd name="T54" fmla="*/ 63 w 73"/>
                <a:gd name="T55" fmla="*/ 9 h 28"/>
                <a:gd name="T56" fmla="*/ 70 w 73"/>
                <a:gd name="T57" fmla="*/ 7 h 28"/>
                <a:gd name="T58" fmla="*/ 60 w 73"/>
                <a:gd name="T59" fmla="*/ 11 h 28"/>
                <a:gd name="T60" fmla="*/ 0 w 73"/>
                <a:gd name="T61" fmla="*/ 27 h 28"/>
                <a:gd name="T62" fmla="*/ 0 w 73"/>
                <a:gd name="T63" fmla="*/ 28 h 28"/>
                <a:gd name="T64" fmla="*/ 4 w 73"/>
                <a:gd name="T65" fmla="*/ 27 h 28"/>
                <a:gd name="T66" fmla="*/ 41 w 73"/>
                <a:gd name="T67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28">
                  <a:moveTo>
                    <a:pt x="41" y="17"/>
                  </a:moveTo>
                  <a:cubicBezTo>
                    <a:pt x="52" y="14"/>
                    <a:pt x="62" y="12"/>
                    <a:pt x="72" y="7"/>
                  </a:cubicBezTo>
                  <a:cubicBezTo>
                    <a:pt x="72" y="7"/>
                    <a:pt x="73" y="7"/>
                    <a:pt x="73" y="6"/>
                  </a:cubicBezTo>
                  <a:cubicBezTo>
                    <a:pt x="73" y="6"/>
                    <a:pt x="73" y="5"/>
                    <a:pt x="72" y="5"/>
                  </a:cubicBezTo>
                  <a:cubicBezTo>
                    <a:pt x="71" y="5"/>
                    <a:pt x="71" y="6"/>
                    <a:pt x="70" y="6"/>
                  </a:cubicBezTo>
                  <a:cubicBezTo>
                    <a:pt x="55" y="9"/>
                    <a:pt x="39" y="12"/>
                    <a:pt x="24" y="16"/>
                  </a:cubicBezTo>
                  <a:cubicBezTo>
                    <a:pt x="37" y="12"/>
                    <a:pt x="50" y="8"/>
                    <a:pt x="62" y="2"/>
                  </a:cubicBezTo>
                  <a:cubicBezTo>
                    <a:pt x="62" y="2"/>
                    <a:pt x="63" y="2"/>
                    <a:pt x="63" y="2"/>
                  </a:cubicBezTo>
                  <a:cubicBezTo>
                    <a:pt x="64" y="1"/>
                    <a:pt x="63" y="0"/>
                    <a:pt x="62" y="1"/>
                  </a:cubicBezTo>
                  <a:cubicBezTo>
                    <a:pt x="62" y="1"/>
                    <a:pt x="61" y="1"/>
                    <a:pt x="60" y="1"/>
                  </a:cubicBezTo>
                  <a:cubicBezTo>
                    <a:pt x="43" y="5"/>
                    <a:pt x="27" y="9"/>
                    <a:pt x="10" y="12"/>
                  </a:cubicBezTo>
                  <a:cubicBezTo>
                    <a:pt x="7" y="13"/>
                    <a:pt x="3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16"/>
                    <a:pt x="5" y="15"/>
                    <a:pt x="8" y="14"/>
                  </a:cubicBezTo>
                  <a:cubicBezTo>
                    <a:pt x="18" y="12"/>
                    <a:pt x="29" y="10"/>
                    <a:pt x="40" y="7"/>
                  </a:cubicBezTo>
                  <a:cubicBezTo>
                    <a:pt x="45" y="6"/>
                    <a:pt x="51" y="5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5"/>
                    <a:pt x="52" y="6"/>
                    <a:pt x="49" y="7"/>
                  </a:cubicBezTo>
                  <a:cubicBezTo>
                    <a:pt x="33" y="13"/>
                    <a:pt x="16" y="17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4" y="21"/>
                  </a:cubicBezTo>
                  <a:cubicBezTo>
                    <a:pt x="6" y="21"/>
                    <a:pt x="7" y="20"/>
                    <a:pt x="9" y="20"/>
                  </a:cubicBezTo>
                  <a:cubicBezTo>
                    <a:pt x="8" y="20"/>
                    <a:pt x="6" y="21"/>
                    <a:pt x="4" y="21"/>
                  </a:cubicBezTo>
                  <a:cubicBezTo>
                    <a:pt x="3" y="22"/>
                    <a:pt x="1" y="22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3"/>
                    <a:pt x="5" y="22"/>
                    <a:pt x="8" y="22"/>
                  </a:cubicBezTo>
                  <a:cubicBezTo>
                    <a:pt x="20" y="18"/>
                    <a:pt x="32" y="16"/>
                    <a:pt x="43" y="13"/>
                  </a:cubicBezTo>
                  <a:cubicBezTo>
                    <a:pt x="50" y="12"/>
                    <a:pt x="56" y="10"/>
                    <a:pt x="63" y="9"/>
                  </a:cubicBezTo>
                  <a:cubicBezTo>
                    <a:pt x="65" y="8"/>
                    <a:pt x="68" y="8"/>
                    <a:pt x="70" y="7"/>
                  </a:cubicBezTo>
                  <a:cubicBezTo>
                    <a:pt x="67" y="8"/>
                    <a:pt x="63" y="9"/>
                    <a:pt x="60" y="11"/>
                  </a:cubicBezTo>
                  <a:cubicBezTo>
                    <a:pt x="40" y="17"/>
                    <a:pt x="20" y="21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8"/>
                    <a:pt x="3" y="27"/>
                    <a:pt x="4" y="27"/>
                  </a:cubicBezTo>
                  <a:cubicBezTo>
                    <a:pt x="17" y="23"/>
                    <a:pt x="29" y="20"/>
                    <a:pt x="41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1" name="Freeform 4639"/>
            <p:cNvSpPr/>
            <p:nvPr/>
          </p:nvSpPr>
          <p:spPr bwMode="auto">
            <a:xfrm>
              <a:off x="5669798" y="313490"/>
              <a:ext cx="77838" cy="25946"/>
            </a:xfrm>
            <a:custGeom>
              <a:avLst/>
              <a:gdLst>
                <a:gd name="T0" fmla="*/ 44 w 45"/>
                <a:gd name="T1" fmla="*/ 1 h 15"/>
                <a:gd name="T2" fmla="*/ 44 w 45"/>
                <a:gd name="T3" fmla="*/ 0 h 15"/>
                <a:gd name="T4" fmla="*/ 42 w 45"/>
                <a:gd name="T5" fmla="*/ 0 h 15"/>
                <a:gd name="T6" fmla="*/ 9 w 45"/>
                <a:gd name="T7" fmla="*/ 6 h 15"/>
                <a:gd name="T8" fmla="*/ 0 w 45"/>
                <a:gd name="T9" fmla="*/ 9 h 15"/>
                <a:gd name="T10" fmla="*/ 0 w 45"/>
                <a:gd name="T11" fmla="*/ 10 h 15"/>
                <a:gd name="T12" fmla="*/ 9 w 45"/>
                <a:gd name="T13" fmla="*/ 8 h 15"/>
                <a:gd name="T14" fmla="*/ 28 w 45"/>
                <a:gd name="T15" fmla="*/ 4 h 15"/>
                <a:gd name="T16" fmla="*/ 37 w 45"/>
                <a:gd name="T17" fmla="*/ 2 h 15"/>
                <a:gd name="T18" fmla="*/ 0 w 45"/>
                <a:gd name="T19" fmla="*/ 14 h 15"/>
                <a:gd name="T20" fmla="*/ 0 w 45"/>
                <a:gd name="T21" fmla="*/ 15 h 15"/>
                <a:gd name="T22" fmla="*/ 44 w 45"/>
                <a:gd name="T23" fmla="*/ 1 h 15"/>
                <a:gd name="T24" fmla="*/ 44 w 45"/>
                <a:gd name="T2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" h="15">
                  <a:moveTo>
                    <a:pt x="44" y="1"/>
                  </a:moveTo>
                  <a:cubicBezTo>
                    <a:pt x="45" y="1"/>
                    <a:pt x="45" y="0"/>
                    <a:pt x="44" y="0"/>
                  </a:cubicBezTo>
                  <a:cubicBezTo>
                    <a:pt x="43" y="0"/>
                    <a:pt x="43" y="0"/>
                    <a:pt x="42" y="0"/>
                  </a:cubicBezTo>
                  <a:cubicBezTo>
                    <a:pt x="31" y="2"/>
                    <a:pt x="20" y="4"/>
                    <a:pt x="9" y="6"/>
                  </a:cubicBezTo>
                  <a:cubicBezTo>
                    <a:pt x="6" y="7"/>
                    <a:pt x="3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16" y="6"/>
                    <a:pt x="22" y="5"/>
                    <a:pt x="28" y="4"/>
                  </a:cubicBezTo>
                  <a:cubicBezTo>
                    <a:pt x="31" y="3"/>
                    <a:pt x="34" y="3"/>
                    <a:pt x="37" y="2"/>
                  </a:cubicBezTo>
                  <a:cubicBezTo>
                    <a:pt x="25" y="7"/>
                    <a:pt x="12" y="10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4" y="10"/>
                    <a:pt x="30" y="7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2" name="Freeform 4640"/>
            <p:cNvSpPr/>
            <p:nvPr/>
          </p:nvSpPr>
          <p:spPr bwMode="auto">
            <a:xfrm>
              <a:off x="5669798" y="297524"/>
              <a:ext cx="43909" cy="18961"/>
            </a:xfrm>
            <a:custGeom>
              <a:avLst/>
              <a:gdLst>
                <a:gd name="T0" fmla="*/ 24 w 25"/>
                <a:gd name="T1" fmla="*/ 2 h 11"/>
                <a:gd name="T2" fmla="*/ 24 w 25"/>
                <a:gd name="T3" fmla="*/ 2 h 11"/>
                <a:gd name="T4" fmla="*/ 24 w 25"/>
                <a:gd name="T5" fmla="*/ 1 h 11"/>
                <a:gd name="T6" fmla="*/ 22 w 25"/>
                <a:gd name="T7" fmla="*/ 1 h 11"/>
                <a:gd name="T8" fmla="*/ 5 w 25"/>
                <a:gd name="T9" fmla="*/ 5 h 11"/>
                <a:gd name="T10" fmla="*/ 0 w 25"/>
                <a:gd name="T11" fmla="*/ 7 h 11"/>
                <a:gd name="T12" fmla="*/ 0 w 25"/>
                <a:gd name="T13" fmla="*/ 8 h 11"/>
                <a:gd name="T14" fmla="*/ 9 w 25"/>
                <a:gd name="T15" fmla="*/ 5 h 11"/>
                <a:gd name="T16" fmla="*/ 21 w 25"/>
                <a:gd name="T17" fmla="*/ 2 h 11"/>
                <a:gd name="T18" fmla="*/ 19 w 25"/>
                <a:gd name="T19" fmla="*/ 3 h 11"/>
                <a:gd name="T20" fmla="*/ 13 w 25"/>
                <a:gd name="T21" fmla="*/ 6 h 11"/>
                <a:gd name="T22" fmla="*/ 0 w 25"/>
                <a:gd name="T23" fmla="*/ 10 h 11"/>
                <a:gd name="T24" fmla="*/ 0 w 25"/>
                <a:gd name="T25" fmla="*/ 11 h 11"/>
                <a:gd name="T26" fmla="*/ 3 w 25"/>
                <a:gd name="T27" fmla="*/ 10 h 11"/>
                <a:gd name="T28" fmla="*/ 24 w 25"/>
                <a:gd name="T2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1"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0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6" y="2"/>
                    <a:pt x="11" y="3"/>
                    <a:pt x="5" y="5"/>
                  </a:cubicBezTo>
                  <a:cubicBezTo>
                    <a:pt x="4" y="5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7"/>
                    <a:pt x="6" y="6"/>
                    <a:pt x="9" y="5"/>
                  </a:cubicBezTo>
                  <a:cubicBezTo>
                    <a:pt x="13" y="4"/>
                    <a:pt x="17" y="3"/>
                    <a:pt x="21" y="2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7" y="4"/>
                    <a:pt x="15" y="5"/>
                    <a:pt x="13" y="6"/>
                  </a:cubicBezTo>
                  <a:cubicBezTo>
                    <a:pt x="8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11" y="8"/>
                    <a:pt x="18" y="6"/>
                    <a:pt x="2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3" name="Freeform 4641"/>
            <p:cNvSpPr/>
            <p:nvPr/>
          </p:nvSpPr>
          <p:spPr bwMode="auto">
            <a:xfrm>
              <a:off x="5669798" y="292534"/>
              <a:ext cx="30936" cy="15967"/>
            </a:xfrm>
            <a:custGeom>
              <a:avLst/>
              <a:gdLst>
                <a:gd name="T0" fmla="*/ 16 w 18"/>
                <a:gd name="T1" fmla="*/ 2 h 9"/>
                <a:gd name="T2" fmla="*/ 17 w 18"/>
                <a:gd name="T3" fmla="*/ 1 h 9"/>
                <a:gd name="T4" fmla="*/ 17 w 18"/>
                <a:gd name="T5" fmla="*/ 0 h 9"/>
                <a:gd name="T6" fmla="*/ 13 w 18"/>
                <a:gd name="T7" fmla="*/ 1 h 9"/>
                <a:gd name="T8" fmla="*/ 0 w 18"/>
                <a:gd name="T9" fmla="*/ 3 h 9"/>
                <a:gd name="T10" fmla="*/ 0 w 18"/>
                <a:gd name="T11" fmla="*/ 5 h 9"/>
                <a:gd name="T12" fmla="*/ 5 w 18"/>
                <a:gd name="T13" fmla="*/ 3 h 9"/>
                <a:gd name="T14" fmla="*/ 14 w 18"/>
                <a:gd name="T15" fmla="*/ 2 h 9"/>
                <a:gd name="T16" fmla="*/ 7 w 18"/>
                <a:gd name="T17" fmla="*/ 5 h 9"/>
                <a:gd name="T18" fmla="*/ 0 w 18"/>
                <a:gd name="T19" fmla="*/ 8 h 9"/>
                <a:gd name="T20" fmla="*/ 0 w 18"/>
                <a:gd name="T21" fmla="*/ 9 h 9"/>
                <a:gd name="T22" fmla="*/ 2 w 18"/>
                <a:gd name="T23" fmla="*/ 8 h 9"/>
                <a:gd name="T24" fmla="*/ 16 w 18"/>
                <a:gd name="T2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9">
                  <a:moveTo>
                    <a:pt x="16" y="2"/>
                  </a:moveTo>
                  <a:cubicBezTo>
                    <a:pt x="17" y="2"/>
                    <a:pt x="17" y="2"/>
                    <a:pt x="17" y="1"/>
                  </a:cubicBezTo>
                  <a:cubicBezTo>
                    <a:pt x="18" y="1"/>
                    <a:pt x="18" y="0"/>
                    <a:pt x="17" y="0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3" y="4"/>
                    <a:pt x="5" y="3"/>
                  </a:cubicBezTo>
                  <a:cubicBezTo>
                    <a:pt x="8" y="2"/>
                    <a:pt x="11" y="2"/>
                    <a:pt x="14" y="2"/>
                  </a:cubicBezTo>
                  <a:cubicBezTo>
                    <a:pt x="17" y="1"/>
                    <a:pt x="7" y="5"/>
                    <a:pt x="7" y="5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7" y="6"/>
                    <a:pt x="12" y="4"/>
                    <a:pt x="16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4" name="Freeform 4642"/>
            <p:cNvSpPr/>
            <p:nvPr/>
          </p:nvSpPr>
          <p:spPr bwMode="auto">
            <a:xfrm>
              <a:off x="5669798" y="302513"/>
              <a:ext cx="58877" cy="22952"/>
            </a:xfrm>
            <a:custGeom>
              <a:avLst/>
              <a:gdLst>
                <a:gd name="T0" fmla="*/ 33 w 34"/>
                <a:gd name="T1" fmla="*/ 2 h 13"/>
                <a:gd name="T2" fmla="*/ 33 w 34"/>
                <a:gd name="T3" fmla="*/ 2 h 13"/>
                <a:gd name="T4" fmla="*/ 33 w 34"/>
                <a:gd name="T5" fmla="*/ 1 h 13"/>
                <a:gd name="T6" fmla="*/ 31 w 34"/>
                <a:gd name="T7" fmla="*/ 1 h 13"/>
                <a:gd name="T8" fmla="*/ 11 w 34"/>
                <a:gd name="T9" fmla="*/ 7 h 13"/>
                <a:gd name="T10" fmla="*/ 0 w 34"/>
                <a:gd name="T11" fmla="*/ 10 h 13"/>
                <a:gd name="T12" fmla="*/ 0 w 34"/>
                <a:gd name="T13" fmla="*/ 11 h 13"/>
                <a:gd name="T14" fmla="*/ 2 w 34"/>
                <a:gd name="T15" fmla="*/ 10 h 13"/>
                <a:gd name="T16" fmla="*/ 17 w 34"/>
                <a:gd name="T17" fmla="*/ 7 h 13"/>
                <a:gd name="T18" fmla="*/ 25 w 34"/>
                <a:gd name="T19" fmla="*/ 4 h 13"/>
                <a:gd name="T20" fmla="*/ 28 w 34"/>
                <a:gd name="T21" fmla="*/ 4 h 13"/>
                <a:gd name="T22" fmla="*/ 0 w 34"/>
                <a:gd name="T23" fmla="*/ 12 h 13"/>
                <a:gd name="T24" fmla="*/ 0 w 34"/>
                <a:gd name="T25" fmla="*/ 13 h 13"/>
                <a:gd name="T26" fmla="*/ 7 w 34"/>
                <a:gd name="T27" fmla="*/ 12 h 13"/>
                <a:gd name="T28" fmla="*/ 33 w 34"/>
                <a:gd name="T2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" h="13">
                  <a:moveTo>
                    <a:pt x="33" y="2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2" y="1"/>
                    <a:pt x="31" y="1"/>
                    <a:pt x="31" y="1"/>
                  </a:cubicBezTo>
                  <a:cubicBezTo>
                    <a:pt x="24" y="3"/>
                    <a:pt x="18" y="5"/>
                    <a:pt x="11" y="7"/>
                  </a:cubicBezTo>
                  <a:cubicBezTo>
                    <a:pt x="7" y="8"/>
                    <a:pt x="4" y="9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7" y="9"/>
                    <a:pt x="12" y="8"/>
                    <a:pt x="17" y="7"/>
                  </a:cubicBezTo>
                  <a:cubicBezTo>
                    <a:pt x="19" y="6"/>
                    <a:pt x="22" y="5"/>
                    <a:pt x="25" y="4"/>
                  </a:cubicBezTo>
                  <a:cubicBezTo>
                    <a:pt x="26" y="4"/>
                    <a:pt x="34" y="0"/>
                    <a:pt x="28" y="4"/>
                  </a:cubicBezTo>
                  <a:cubicBezTo>
                    <a:pt x="20" y="9"/>
                    <a:pt x="9" y="10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3"/>
                    <a:pt x="4" y="12"/>
                    <a:pt x="7" y="12"/>
                  </a:cubicBezTo>
                  <a:cubicBezTo>
                    <a:pt x="16" y="10"/>
                    <a:pt x="25" y="8"/>
                    <a:pt x="33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5" name="Freeform 4643"/>
            <p:cNvSpPr/>
            <p:nvPr/>
          </p:nvSpPr>
          <p:spPr bwMode="auto">
            <a:xfrm>
              <a:off x="5669798" y="381349"/>
              <a:ext cx="230520" cy="65863"/>
            </a:xfrm>
            <a:custGeom>
              <a:avLst/>
              <a:gdLst>
                <a:gd name="T0" fmla="*/ 73 w 133"/>
                <a:gd name="T1" fmla="*/ 17 h 38"/>
                <a:gd name="T2" fmla="*/ 133 w 133"/>
                <a:gd name="T3" fmla="*/ 1 h 38"/>
                <a:gd name="T4" fmla="*/ 133 w 133"/>
                <a:gd name="T5" fmla="*/ 1 h 38"/>
                <a:gd name="T6" fmla="*/ 132 w 133"/>
                <a:gd name="T7" fmla="*/ 0 h 38"/>
                <a:gd name="T8" fmla="*/ 131 w 133"/>
                <a:gd name="T9" fmla="*/ 0 h 38"/>
                <a:gd name="T10" fmla="*/ 15 w 133"/>
                <a:gd name="T11" fmla="*/ 29 h 38"/>
                <a:gd name="T12" fmla="*/ 0 w 133"/>
                <a:gd name="T13" fmla="*/ 33 h 38"/>
                <a:gd name="T14" fmla="*/ 0 w 133"/>
                <a:gd name="T15" fmla="*/ 34 h 38"/>
                <a:gd name="T16" fmla="*/ 15 w 133"/>
                <a:gd name="T17" fmla="*/ 30 h 38"/>
                <a:gd name="T18" fmla="*/ 80 w 133"/>
                <a:gd name="T19" fmla="*/ 13 h 38"/>
                <a:gd name="T20" fmla="*/ 112 w 133"/>
                <a:gd name="T21" fmla="*/ 6 h 38"/>
                <a:gd name="T22" fmla="*/ 124 w 133"/>
                <a:gd name="T23" fmla="*/ 3 h 38"/>
                <a:gd name="T24" fmla="*/ 119 w 133"/>
                <a:gd name="T25" fmla="*/ 5 h 38"/>
                <a:gd name="T26" fmla="*/ 59 w 133"/>
                <a:gd name="T27" fmla="*/ 19 h 38"/>
                <a:gd name="T28" fmla="*/ 0 w 133"/>
                <a:gd name="T29" fmla="*/ 36 h 38"/>
                <a:gd name="T30" fmla="*/ 0 w 133"/>
                <a:gd name="T31" fmla="*/ 38 h 38"/>
                <a:gd name="T32" fmla="*/ 6 w 133"/>
                <a:gd name="T33" fmla="*/ 36 h 38"/>
                <a:gd name="T34" fmla="*/ 73 w 133"/>
                <a:gd name="T35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3" h="38">
                  <a:moveTo>
                    <a:pt x="73" y="17"/>
                  </a:moveTo>
                  <a:cubicBezTo>
                    <a:pt x="92" y="12"/>
                    <a:pt x="114" y="9"/>
                    <a:pt x="133" y="1"/>
                  </a:cubicBezTo>
                  <a:cubicBezTo>
                    <a:pt x="133" y="1"/>
                    <a:pt x="133" y="1"/>
                    <a:pt x="133" y="1"/>
                  </a:cubicBezTo>
                  <a:cubicBezTo>
                    <a:pt x="133" y="1"/>
                    <a:pt x="133" y="0"/>
                    <a:pt x="132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92" y="9"/>
                    <a:pt x="53" y="18"/>
                    <a:pt x="15" y="29"/>
                  </a:cubicBezTo>
                  <a:cubicBezTo>
                    <a:pt x="10" y="30"/>
                    <a:pt x="5" y="32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3"/>
                    <a:pt x="10" y="32"/>
                    <a:pt x="15" y="30"/>
                  </a:cubicBezTo>
                  <a:cubicBezTo>
                    <a:pt x="37" y="24"/>
                    <a:pt x="58" y="18"/>
                    <a:pt x="80" y="13"/>
                  </a:cubicBezTo>
                  <a:cubicBezTo>
                    <a:pt x="91" y="11"/>
                    <a:pt x="101" y="8"/>
                    <a:pt x="112" y="6"/>
                  </a:cubicBezTo>
                  <a:cubicBezTo>
                    <a:pt x="116" y="5"/>
                    <a:pt x="120" y="4"/>
                    <a:pt x="124" y="3"/>
                  </a:cubicBezTo>
                  <a:cubicBezTo>
                    <a:pt x="122" y="4"/>
                    <a:pt x="121" y="4"/>
                    <a:pt x="119" y="5"/>
                  </a:cubicBezTo>
                  <a:cubicBezTo>
                    <a:pt x="99" y="10"/>
                    <a:pt x="79" y="14"/>
                    <a:pt x="59" y="19"/>
                  </a:cubicBezTo>
                  <a:cubicBezTo>
                    <a:pt x="39" y="25"/>
                    <a:pt x="20" y="30"/>
                    <a:pt x="0" y="3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2" y="37"/>
                    <a:pt x="4" y="36"/>
                    <a:pt x="6" y="36"/>
                  </a:cubicBezTo>
                  <a:cubicBezTo>
                    <a:pt x="28" y="29"/>
                    <a:pt x="50" y="23"/>
                    <a:pt x="7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6" name="Freeform 4644"/>
            <p:cNvSpPr/>
            <p:nvPr/>
          </p:nvSpPr>
          <p:spPr bwMode="auto">
            <a:xfrm>
              <a:off x="5669798" y="374364"/>
              <a:ext cx="211560" cy="58877"/>
            </a:xfrm>
            <a:custGeom>
              <a:avLst/>
              <a:gdLst>
                <a:gd name="T0" fmla="*/ 63 w 122"/>
                <a:gd name="T1" fmla="*/ 17 h 34"/>
                <a:gd name="T2" fmla="*/ 122 w 122"/>
                <a:gd name="T3" fmla="*/ 1 h 34"/>
                <a:gd name="T4" fmla="*/ 122 w 122"/>
                <a:gd name="T5" fmla="*/ 0 h 34"/>
                <a:gd name="T6" fmla="*/ 122 w 122"/>
                <a:gd name="T7" fmla="*/ 0 h 34"/>
                <a:gd name="T8" fmla="*/ 121 w 122"/>
                <a:gd name="T9" fmla="*/ 0 h 34"/>
                <a:gd name="T10" fmla="*/ 70 w 122"/>
                <a:gd name="T11" fmla="*/ 12 h 34"/>
                <a:gd name="T12" fmla="*/ 15 w 122"/>
                <a:gd name="T13" fmla="*/ 25 h 34"/>
                <a:gd name="T14" fmla="*/ 0 w 122"/>
                <a:gd name="T15" fmla="*/ 29 h 34"/>
                <a:gd name="T16" fmla="*/ 0 w 122"/>
                <a:gd name="T17" fmla="*/ 30 h 34"/>
                <a:gd name="T18" fmla="*/ 12 w 122"/>
                <a:gd name="T19" fmla="*/ 27 h 34"/>
                <a:gd name="T20" fmla="*/ 70 w 122"/>
                <a:gd name="T21" fmla="*/ 14 h 34"/>
                <a:gd name="T22" fmla="*/ 99 w 122"/>
                <a:gd name="T23" fmla="*/ 6 h 34"/>
                <a:gd name="T24" fmla="*/ 106 w 122"/>
                <a:gd name="T25" fmla="*/ 5 h 34"/>
                <a:gd name="T26" fmla="*/ 0 w 122"/>
                <a:gd name="T27" fmla="*/ 32 h 34"/>
                <a:gd name="T28" fmla="*/ 0 w 122"/>
                <a:gd name="T29" fmla="*/ 34 h 34"/>
                <a:gd name="T30" fmla="*/ 2 w 122"/>
                <a:gd name="T31" fmla="*/ 33 h 34"/>
                <a:gd name="T32" fmla="*/ 63 w 122"/>
                <a:gd name="T3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4">
                  <a:moveTo>
                    <a:pt x="63" y="17"/>
                  </a:moveTo>
                  <a:cubicBezTo>
                    <a:pt x="83" y="12"/>
                    <a:pt x="103" y="8"/>
                    <a:pt x="122" y="1"/>
                  </a:cubicBezTo>
                  <a:cubicBezTo>
                    <a:pt x="122" y="1"/>
                    <a:pt x="122" y="0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04" y="5"/>
                    <a:pt x="87" y="8"/>
                    <a:pt x="70" y="12"/>
                  </a:cubicBezTo>
                  <a:cubicBezTo>
                    <a:pt x="51" y="17"/>
                    <a:pt x="33" y="21"/>
                    <a:pt x="15" y="25"/>
                  </a:cubicBezTo>
                  <a:cubicBezTo>
                    <a:pt x="10" y="26"/>
                    <a:pt x="5" y="27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4" y="29"/>
                    <a:pt x="8" y="28"/>
                    <a:pt x="12" y="27"/>
                  </a:cubicBezTo>
                  <a:cubicBezTo>
                    <a:pt x="31" y="22"/>
                    <a:pt x="51" y="18"/>
                    <a:pt x="70" y="14"/>
                  </a:cubicBezTo>
                  <a:cubicBezTo>
                    <a:pt x="80" y="11"/>
                    <a:pt x="89" y="8"/>
                    <a:pt x="99" y="6"/>
                  </a:cubicBezTo>
                  <a:cubicBezTo>
                    <a:pt x="101" y="6"/>
                    <a:pt x="103" y="5"/>
                    <a:pt x="106" y="5"/>
                  </a:cubicBezTo>
                  <a:cubicBezTo>
                    <a:pt x="71" y="15"/>
                    <a:pt x="35" y="22"/>
                    <a:pt x="0" y="3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2" y="33"/>
                    <a:pt x="2" y="33"/>
                  </a:cubicBezTo>
                  <a:cubicBezTo>
                    <a:pt x="22" y="27"/>
                    <a:pt x="43" y="22"/>
                    <a:pt x="63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7" name="Freeform 4645"/>
            <p:cNvSpPr/>
            <p:nvPr/>
          </p:nvSpPr>
          <p:spPr bwMode="auto">
            <a:xfrm>
              <a:off x="5669798" y="360393"/>
              <a:ext cx="187609" cy="55884"/>
            </a:xfrm>
            <a:custGeom>
              <a:avLst/>
              <a:gdLst>
                <a:gd name="T0" fmla="*/ 107 w 108"/>
                <a:gd name="T1" fmla="*/ 1 h 32"/>
                <a:gd name="T2" fmla="*/ 107 w 108"/>
                <a:gd name="T3" fmla="*/ 1 h 32"/>
                <a:gd name="T4" fmla="*/ 106 w 108"/>
                <a:gd name="T5" fmla="*/ 0 h 32"/>
                <a:gd name="T6" fmla="*/ 105 w 108"/>
                <a:gd name="T7" fmla="*/ 0 h 32"/>
                <a:gd name="T8" fmla="*/ 7 w 108"/>
                <a:gd name="T9" fmla="*/ 26 h 32"/>
                <a:gd name="T10" fmla="*/ 0 w 108"/>
                <a:gd name="T11" fmla="*/ 28 h 32"/>
                <a:gd name="T12" fmla="*/ 0 w 108"/>
                <a:gd name="T13" fmla="*/ 29 h 32"/>
                <a:gd name="T14" fmla="*/ 4 w 108"/>
                <a:gd name="T15" fmla="*/ 28 h 32"/>
                <a:gd name="T16" fmla="*/ 55 w 108"/>
                <a:gd name="T17" fmla="*/ 14 h 32"/>
                <a:gd name="T18" fmla="*/ 81 w 108"/>
                <a:gd name="T19" fmla="*/ 8 h 32"/>
                <a:gd name="T20" fmla="*/ 94 w 108"/>
                <a:gd name="T21" fmla="*/ 5 h 32"/>
                <a:gd name="T22" fmla="*/ 94 w 108"/>
                <a:gd name="T23" fmla="*/ 4 h 32"/>
                <a:gd name="T24" fmla="*/ 50 w 108"/>
                <a:gd name="T25" fmla="*/ 16 h 32"/>
                <a:gd name="T26" fmla="*/ 0 w 108"/>
                <a:gd name="T27" fmla="*/ 31 h 32"/>
                <a:gd name="T28" fmla="*/ 0 w 108"/>
                <a:gd name="T29" fmla="*/ 32 h 32"/>
                <a:gd name="T30" fmla="*/ 54 w 108"/>
                <a:gd name="T31" fmla="*/ 17 h 32"/>
                <a:gd name="T32" fmla="*/ 107 w 108"/>
                <a:gd name="T3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7" y="1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8" y="1"/>
                    <a:pt x="107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72" y="9"/>
                    <a:pt x="39" y="16"/>
                    <a:pt x="7" y="26"/>
                  </a:cubicBezTo>
                  <a:cubicBezTo>
                    <a:pt x="4" y="27"/>
                    <a:pt x="2" y="27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" y="29"/>
                    <a:pt x="2" y="28"/>
                    <a:pt x="4" y="28"/>
                  </a:cubicBezTo>
                  <a:cubicBezTo>
                    <a:pt x="21" y="23"/>
                    <a:pt x="38" y="19"/>
                    <a:pt x="55" y="14"/>
                  </a:cubicBezTo>
                  <a:cubicBezTo>
                    <a:pt x="64" y="12"/>
                    <a:pt x="72" y="10"/>
                    <a:pt x="81" y="8"/>
                  </a:cubicBezTo>
                  <a:cubicBezTo>
                    <a:pt x="85" y="7"/>
                    <a:pt x="90" y="6"/>
                    <a:pt x="94" y="5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80" y="9"/>
                    <a:pt x="65" y="13"/>
                    <a:pt x="50" y="16"/>
                  </a:cubicBezTo>
                  <a:cubicBezTo>
                    <a:pt x="33" y="20"/>
                    <a:pt x="16" y="26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8" y="27"/>
                    <a:pt x="36" y="21"/>
                    <a:pt x="54" y="17"/>
                  </a:cubicBezTo>
                  <a:cubicBezTo>
                    <a:pt x="72" y="13"/>
                    <a:pt x="90" y="8"/>
                    <a:pt x="10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8" name="Freeform 4646"/>
            <p:cNvSpPr/>
            <p:nvPr/>
          </p:nvSpPr>
          <p:spPr bwMode="auto">
            <a:xfrm>
              <a:off x="5669798" y="384343"/>
              <a:ext cx="244491" cy="71850"/>
            </a:xfrm>
            <a:custGeom>
              <a:avLst/>
              <a:gdLst>
                <a:gd name="T0" fmla="*/ 139 w 141"/>
                <a:gd name="T1" fmla="*/ 2 h 41"/>
                <a:gd name="T2" fmla="*/ 140 w 141"/>
                <a:gd name="T3" fmla="*/ 2 h 41"/>
                <a:gd name="T4" fmla="*/ 139 w 141"/>
                <a:gd name="T5" fmla="*/ 0 h 41"/>
                <a:gd name="T6" fmla="*/ 137 w 141"/>
                <a:gd name="T7" fmla="*/ 1 h 41"/>
                <a:gd name="T8" fmla="*/ 9 w 141"/>
                <a:gd name="T9" fmla="*/ 37 h 41"/>
                <a:gd name="T10" fmla="*/ 0 w 141"/>
                <a:gd name="T11" fmla="*/ 40 h 41"/>
                <a:gd name="T12" fmla="*/ 0 w 141"/>
                <a:gd name="T13" fmla="*/ 41 h 41"/>
                <a:gd name="T14" fmla="*/ 6 w 141"/>
                <a:gd name="T15" fmla="*/ 39 h 41"/>
                <a:gd name="T16" fmla="*/ 139 w 141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41">
                  <a:moveTo>
                    <a:pt x="139" y="2"/>
                  </a:moveTo>
                  <a:cubicBezTo>
                    <a:pt x="139" y="2"/>
                    <a:pt x="140" y="2"/>
                    <a:pt x="140" y="2"/>
                  </a:cubicBezTo>
                  <a:cubicBezTo>
                    <a:pt x="141" y="1"/>
                    <a:pt x="140" y="0"/>
                    <a:pt x="139" y="0"/>
                  </a:cubicBezTo>
                  <a:cubicBezTo>
                    <a:pt x="139" y="0"/>
                    <a:pt x="138" y="1"/>
                    <a:pt x="137" y="1"/>
                  </a:cubicBezTo>
                  <a:cubicBezTo>
                    <a:pt x="94" y="12"/>
                    <a:pt x="51" y="24"/>
                    <a:pt x="9" y="37"/>
                  </a:cubicBezTo>
                  <a:cubicBezTo>
                    <a:pt x="6" y="38"/>
                    <a:pt x="3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" y="40"/>
                    <a:pt x="4" y="40"/>
                    <a:pt x="6" y="39"/>
                  </a:cubicBezTo>
                  <a:cubicBezTo>
                    <a:pt x="50" y="27"/>
                    <a:pt x="95" y="14"/>
                    <a:pt x="13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69" name="Freeform 4647"/>
            <p:cNvSpPr/>
            <p:nvPr/>
          </p:nvSpPr>
          <p:spPr bwMode="auto">
            <a:xfrm>
              <a:off x="5669798" y="351412"/>
              <a:ext cx="166653" cy="55884"/>
            </a:xfrm>
            <a:custGeom>
              <a:avLst/>
              <a:gdLst>
                <a:gd name="T0" fmla="*/ 56 w 96"/>
                <a:gd name="T1" fmla="*/ 15 h 32"/>
                <a:gd name="T2" fmla="*/ 95 w 96"/>
                <a:gd name="T3" fmla="*/ 2 h 32"/>
                <a:gd name="T4" fmla="*/ 96 w 96"/>
                <a:gd name="T5" fmla="*/ 1 h 32"/>
                <a:gd name="T6" fmla="*/ 95 w 96"/>
                <a:gd name="T7" fmla="*/ 1 h 32"/>
                <a:gd name="T8" fmla="*/ 94 w 96"/>
                <a:gd name="T9" fmla="*/ 1 h 32"/>
                <a:gd name="T10" fmla="*/ 60 w 96"/>
                <a:gd name="T11" fmla="*/ 9 h 32"/>
                <a:gd name="T12" fmla="*/ 15 w 96"/>
                <a:gd name="T13" fmla="*/ 20 h 32"/>
                <a:gd name="T14" fmla="*/ 0 w 96"/>
                <a:gd name="T15" fmla="*/ 25 h 32"/>
                <a:gd name="T16" fmla="*/ 0 w 96"/>
                <a:gd name="T17" fmla="*/ 26 h 32"/>
                <a:gd name="T18" fmla="*/ 19 w 96"/>
                <a:gd name="T19" fmla="*/ 21 h 32"/>
                <a:gd name="T20" fmla="*/ 63 w 96"/>
                <a:gd name="T21" fmla="*/ 9 h 32"/>
                <a:gd name="T22" fmla="*/ 82 w 96"/>
                <a:gd name="T23" fmla="*/ 3 h 32"/>
                <a:gd name="T24" fmla="*/ 92 w 96"/>
                <a:gd name="T25" fmla="*/ 2 h 32"/>
                <a:gd name="T26" fmla="*/ 80 w 96"/>
                <a:gd name="T27" fmla="*/ 7 h 32"/>
                <a:gd name="T28" fmla="*/ 41 w 96"/>
                <a:gd name="T29" fmla="*/ 18 h 32"/>
                <a:gd name="T30" fmla="*/ 0 w 96"/>
                <a:gd name="T31" fmla="*/ 31 h 32"/>
                <a:gd name="T32" fmla="*/ 0 w 96"/>
                <a:gd name="T33" fmla="*/ 32 h 32"/>
                <a:gd name="T34" fmla="*/ 10 w 96"/>
                <a:gd name="T35" fmla="*/ 29 h 32"/>
                <a:gd name="T36" fmla="*/ 56 w 96"/>
                <a:gd name="T37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6" h="32">
                  <a:moveTo>
                    <a:pt x="56" y="15"/>
                  </a:moveTo>
                  <a:cubicBezTo>
                    <a:pt x="70" y="11"/>
                    <a:pt x="83" y="8"/>
                    <a:pt x="95" y="2"/>
                  </a:cubicBezTo>
                  <a:cubicBezTo>
                    <a:pt x="96" y="2"/>
                    <a:pt x="96" y="2"/>
                    <a:pt x="96" y="1"/>
                  </a:cubicBezTo>
                  <a:cubicBezTo>
                    <a:pt x="96" y="1"/>
                    <a:pt x="95" y="1"/>
                    <a:pt x="95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83" y="0"/>
                    <a:pt x="71" y="6"/>
                    <a:pt x="60" y="9"/>
                  </a:cubicBezTo>
                  <a:cubicBezTo>
                    <a:pt x="45" y="13"/>
                    <a:pt x="30" y="17"/>
                    <a:pt x="15" y="20"/>
                  </a:cubicBezTo>
                  <a:cubicBezTo>
                    <a:pt x="10" y="22"/>
                    <a:pt x="5" y="23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24"/>
                    <a:pt x="12" y="23"/>
                    <a:pt x="19" y="21"/>
                  </a:cubicBezTo>
                  <a:cubicBezTo>
                    <a:pt x="34" y="17"/>
                    <a:pt x="49" y="13"/>
                    <a:pt x="63" y="9"/>
                  </a:cubicBezTo>
                  <a:cubicBezTo>
                    <a:pt x="70" y="7"/>
                    <a:pt x="76" y="5"/>
                    <a:pt x="82" y="3"/>
                  </a:cubicBezTo>
                  <a:cubicBezTo>
                    <a:pt x="85" y="3"/>
                    <a:pt x="91" y="3"/>
                    <a:pt x="92" y="2"/>
                  </a:cubicBezTo>
                  <a:cubicBezTo>
                    <a:pt x="88" y="4"/>
                    <a:pt x="84" y="6"/>
                    <a:pt x="80" y="7"/>
                  </a:cubicBezTo>
                  <a:cubicBezTo>
                    <a:pt x="67" y="11"/>
                    <a:pt x="54" y="14"/>
                    <a:pt x="41" y="18"/>
                  </a:cubicBezTo>
                  <a:cubicBezTo>
                    <a:pt x="27" y="22"/>
                    <a:pt x="14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3" y="31"/>
                    <a:pt x="6" y="30"/>
                    <a:pt x="10" y="29"/>
                  </a:cubicBezTo>
                  <a:cubicBezTo>
                    <a:pt x="25" y="24"/>
                    <a:pt x="41" y="19"/>
                    <a:pt x="56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0" name="Freeform 4648"/>
            <p:cNvSpPr/>
            <p:nvPr/>
          </p:nvSpPr>
          <p:spPr bwMode="auto">
            <a:xfrm>
              <a:off x="5669798" y="393324"/>
              <a:ext cx="258462" cy="70853"/>
            </a:xfrm>
            <a:custGeom>
              <a:avLst/>
              <a:gdLst>
                <a:gd name="T0" fmla="*/ 149 w 149"/>
                <a:gd name="T1" fmla="*/ 2 h 41"/>
                <a:gd name="T2" fmla="*/ 149 w 149"/>
                <a:gd name="T3" fmla="*/ 1 h 41"/>
                <a:gd name="T4" fmla="*/ 149 w 149"/>
                <a:gd name="T5" fmla="*/ 0 h 41"/>
                <a:gd name="T6" fmla="*/ 148 w 149"/>
                <a:gd name="T7" fmla="*/ 1 h 41"/>
                <a:gd name="T8" fmla="*/ 8 w 149"/>
                <a:gd name="T9" fmla="*/ 37 h 41"/>
                <a:gd name="T10" fmla="*/ 0 w 149"/>
                <a:gd name="T11" fmla="*/ 40 h 41"/>
                <a:gd name="T12" fmla="*/ 0 w 149"/>
                <a:gd name="T13" fmla="*/ 41 h 41"/>
                <a:gd name="T14" fmla="*/ 8 w 149"/>
                <a:gd name="T15" fmla="*/ 39 h 41"/>
                <a:gd name="T16" fmla="*/ 149 w 149"/>
                <a:gd name="T17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41">
                  <a:moveTo>
                    <a:pt x="149" y="2"/>
                  </a:moveTo>
                  <a:cubicBezTo>
                    <a:pt x="149" y="2"/>
                    <a:pt x="149" y="2"/>
                    <a:pt x="149" y="1"/>
                  </a:cubicBezTo>
                  <a:cubicBezTo>
                    <a:pt x="149" y="1"/>
                    <a:pt x="149" y="0"/>
                    <a:pt x="149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01" y="11"/>
                    <a:pt x="54" y="24"/>
                    <a:pt x="8" y="37"/>
                  </a:cubicBezTo>
                  <a:cubicBezTo>
                    <a:pt x="5" y="38"/>
                    <a:pt x="2" y="39"/>
                    <a:pt x="0" y="4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3" y="40"/>
                    <a:pt x="5" y="40"/>
                    <a:pt x="8" y="39"/>
                  </a:cubicBezTo>
                  <a:cubicBezTo>
                    <a:pt x="55" y="25"/>
                    <a:pt x="102" y="12"/>
                    <a:pt x="149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1" name="Freeform 4649"/>
            <p:cNvSpPr/>
            <p:nvPr/>
          </p:nvSpPr>
          <p:spPr bwMode="auto">
            <a:xfrm>
              <a:off x="5669798" y="412285"/>
              <a:ext cx="303369" cy="74844"/>
            </a:xfrm>
            <a:custGeom>
              <a:avLst/>
              <a:gdLst>
                <a:gd name="T0" fmla="*/ 174 w 175"/>
                <a:gd name="T1" fmla="*/ 1 h 43"/>
                <a:gd name="T2" fmla="*/ 174 w 175"/>
                <a:gd name="T3" fmla="*/ 1 h 43"/>
                <a:gd name="T4" fmla="*/ 174 w 175"/>
                <a:gd name="T5" fmla="*/ 0 h 43"/>
                <a:gd name="T6" fmla="*/ 172 w 175"/>
                <a:gd name="T7" fmla="*/ 0 h 43"/>
                <a:gd name="T8" fmla="*/ 23 w 175"/>
                <a:gd name="T9" fmla="*/ 36 h 43"/>
                <a:gd name="T10" fmla="*/ 0 w 175"/>
                <a:gd name="T11" fmla="*/ 42 h 43"/>
                <a:gd name="T12" fmla="*/ 0 w 175"/>
                <a:gd name="T13" fmla="*/ 43 h 43"/>
                <a:gd name="T14" fmla="*/ 17 w 175"/>
                <a:gd name="T15" fmla="*/ 39 h 43"/>
                <a:gd name="T16" fmla="*/ 174 w 175"/>
                <a:gd name="T1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5" h="43">
                  <a:moveTo>
                    <a:pt x="174" y="1"/>
                  </a:move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0"/>
                    <a:pt x="174" y="0"/>
                  </a:cubicBezTo>
                  <a:cubicBezTo>
                    <a:pt x="173" y="0"/>
                    <a:pt x="173" y="0"/>
                    <a:pt x="172" y="0"/>
                  </a:cubicBezTo>
                  <a:cubicBezTo>
                    <a:pt x="122" y="9"/>
                    <a:pt x="72" y="24"/>
                    <a:pt x="23" y="36"/>
                  </a:cubicBezTo>
                  <a:cubicBezTo>
                    <a:pt x="15" y="38"/>
                    <a:pt x="7" y="40"/>
                    <a:pt x="0" y="4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5" y="42"/>
                    <a:pt x="11" y="41"/>
                    <a:pt x="17" y="39"/>
                  </a:cubicBezTo>
                  <a:cubicBezTo>
                    <a:pt x="69" y="27"/>
                    <a:pt x="121" y="11"/>
                    <a:pt x="174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2" name="Freeform 4650"/>
            <p:cNvSpPr/>
            <p:nvPr/>
          </p:nvSpPr>
          <p:spPr bwMode="auto">
            <a:xfrm>
              <a:off x="5669798" y="400310"/>
              <a:ext cx="277423" cy="77838"/>
            </a:xfrm>
            <a:custGeom>
              <a:avLst/>
              <a:gdLst>
                <a:gd name="T0" fmla="*/ 84 w 160"/>
                <a:gd name="T1" fmla="*/ 22 h 45"/>
                <a:gd name="T2" fmla="*/ 158 w 160"/>
                <a:gd name="T3" fmla="*/ 1 h 45"/>
                <a:gd name="T4" fmla="*/ 159 w 160"/>
                <a:gd name="T5" fmla="*/ 1 h 45"/>
                <a:gd name="T6" fmla="*/ 158 w 160"/>
                <a:gd name="T7" fmla="*/ 0 h 45"/>
                <a:gd name="T8" fmla="*/ 156 w 160"/>
                <a:gd name="T9" fmla="*/ 0 h 45"/>
                <a:gd name="T10" fmla="*/ 90 w 160"/>
                <a:gd name="T11" fmla="*/ 15 h 45"/>
                <a:gd name="T12" fmla="*/ 16 w 160"/>
                <a:gd name="T13" fmla="*/ 35 h 45"/>
                <a:gd name="T14" fmla="*/ 0 w 160"/>
                <a:gd name="T15" fmla="*/ 39 h 45"/>
                <a:gd name="T16" fmla="*/ 0 w 160"/>
                <a:gd name="T17" fmla="*/ 40 h 45"/>
                <a:gd name="T18" fmla="*/ 19 w 160"/>
                <a:gd name="T19" fmla="*/ 35 h 45"/>
                <a:gd name="T20" fmla="*/ 94 w 160"/>
                <a:gd name="T21" fmla="*/ 15 h 45"/>
                <a:gd name="T22" fmla="*/ 128 w 160"/>
                <a:gd name="T23" fmla="*/ 7 h 45"/>
                <a:gd name="T24" fmla="*/ 146 w 160"/>
                <a:gd name="T25" fmla="*/ 4 h 45"/>
                <a:gd name="T26" fmla="*/ 156 w 160"/>
                <a:gd name="T27" fmla="*/ 2 h 45"/>
                <a:gd name="T28" fmla="*/ 149 w 160"/>
                <a:gd name="T29" fmla="*/ 3 h 45"/>
                <a:gd name="T30" fmla="*/ 116 w 160"/>
                <a:gd name="T31" fmla="*/ 12 h 45"/>
                <a:gd name="T32" fmla="*/ 77 w 160"/>
                <a:gd name="T33" fmla="*/ 22 h 45"/>
                <a:gd name="T34" fmla="*/ 3 w 160"/>
                <a:gd name="T35" fmla="*/ 43 h 45"/>
                <a:gd name="T36" fmla="*/ 0 w 160"/>
                <a:gd name="T37" fmla="*/ 44 h 45"/>
                <a:gd name="T38" fmla="*/ 0 w 160"/>
                <a:gd name="T39" fmla="*/ 45 h 45"/>
                <a:gd name="T40" fmla="*/ 6 w 160"/>
                <a:gd name="T41" fmla="*/ 43 h 45"/>
                <a:gd name="T42" fmla="*/ 84 w 160"/>
                <a:gd name="T43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0" h="45">
                  <a:moveTo>
                    <a:pt x="84" y="22"/>
                  </a:moveTo>
                  <a:cubicBezTo>
                    <a:pt x="108" y="15"/>
                    <a:pt x="135" y="11"/>
                    <a:pt x="158" y="1"/>
                  </a:cubicBezTo>
                  <a:cubicBezTo>
                    <a:pt x="159" y="1"/>
                    <a:pt x="159" y="1"/>
                    <a:pt x="159" y="1"/>
                  </a:cubicBezTo>
                  <a:cubicBezTo>
                    <a:pt x="160" y="1"/>
                    <a:pt x="159" y="0"/>
                    <a:pt x="158" y="0"/>
                  </a:cubicBezTo>
                  <a:cubicBezTo>
                    <a:pt x="158" y="0"/>
                    <a:pt x="157" y="0"/>
                    <a:pt x="156" y="0"/>
                  </a:cubicBezTo>
                  <a:cubicBezTo>
                    <a:pt x="134" y="5"/>
                    <a:pt x="112" y="9"/>
                    <a:pt x="90" y="15"/>
                  </a:cubicBezTo>
                  <a:cubicBezTo>
                    <a:pt x="65" y="22"/>
                    <a:pt x="41" y="28"/>
                    <a:pt x="16" y="35"/>
                  </a:cubicBezTo>
                  <a:cubicBezTo>
                    <a:pt x="10" y="36"/>
                    <a:pt x="5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38"/>
                    <a:pt x="13" y="37"/>
                    <a:pt x="19" y="35"/>
                  </a:cubicBezTo>
                  <a:cubicBezTo>
                    <a:pt x="44" y="29"/>
                    <a:pt x="69" y="22"/>
                    <a:pt x="94" y="15"/>
                  </a:cubicBezTo>
                  <a:cubicBezTo>
                    <a:pt x="105" y="12"/>
                    <a:pt x="117" y="9"/>
                    <a:pt x="128" y="7"/>
                  </a:cubicBezTo>
                  <a:cubicBezTo>
                    <a:pt x="134" y="6"/>
                    <a:pt x="140" y="5"/>
                    <a:pt x="146" y="4"/>
                  </a:cubicBezTo>
                  <a:cubicBezTo>
                    <a:pt x="149" y="3"/>
                    <a:pt x="153" y="2"/>
                    <a:pt x="156" y="2"/>
                  </a:cubicBezTo>
                  <a:cubicBezTo>
                    <a:pt x="156" y="2"/>
                    <a:pt x="151" y="3"/>
                    <a:pt x="149" y="3"/>
                  </a:cubicBezTo>
                  <a:cubicBezTo>
                    <a:pt x="138" y="7"/>
                    <a:pt x="127" y="9"/>
                    <a:pt x="116" y="12"/>
                  </a:cubicBezTo>
                  <a:cubicBezTo>
                    <a:pt x="103" y="15"/>
                    <a:pt x="90" y="19"/>
                    <a:pt x="77" y="22"/>
                  </a:cubicBezTo>
                  <a:cubicBezTo>
                    <a:pt x="52" y="29"/>
                    <a:pt x="27" y="36"/>
                    <a:pt x="3" y="43"/>
                  </a:cubicBezTo>
                  <a:cubicBezTo>
                    <a:pt x="2" y="43"/>
                    <a:pt x="1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" y="45"/>
                    <a:pt x="4" y="44"/>
                    <a:pt x="6" y="43"/>
                  </a:cubicBezTo>
                  <a:cubicBezTo>
                    <a:pt x="32" y="36"/>
                    <a:pt x="58" y="29"/>
                    <a:pt x="84" y="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3" name="Freeform 4651"/>
            <p:cNvSpPr/>
            <p:nvPr/>
          </p:nvSpPr>
          <p:spPr bwMode="auto">
            <a:xfrm>
              <a:off x="5669798" y="419270"/>
              <a:ext cx="316342" cy="72848"/>
            </a:xfrm>
            <a:custGeom>
              <a:avLst/>
              <a:gdLst>
                <a:gd name="T0" fmla="*/ 101 w 182"/>
                <a:gd name="T1" fmla="*/ 19 h 42"/>
                <a:gd name="T2" fmla="*/ 143 w 182"/>
                <a:gd name="T3" fmla="*/ 11 h 42"/>
                <a:gd name="T4" fmla="*/ 181 w 182"/>
                <a:gd name="T5" fmla="*/ 1 h 42"/>
                <a:gd name="T6" fmla="*/ 182 w 182"/>
                <a:gd name="T7" fmla="*/ 1 h 42"/>
                <a:gd name="T8" fmla="*/ 181 w 182"/>
                <a:gd name="T9" fmla="*/ 0 h 42"/>
                <a:gd name="T10" fmla="*/ 180 w 182"/>
                <a:gd name="T11" fmla="*/ 0 h 42"/>
                <a:gd name="T12" fmla="*/ 146 w 182"/>
                <a:gd name="T13" fmla="*/ 9 h 42"/>
                <a:gd name="T14" fmla="*/ 104 w 182"/>
                <a:gd name="T15" fmla="*/ 18 h 42"/>
                <a:gd name="T16" fmla="*/ 20 w 182"/>
                <a:gd name="T17" fmla="*/ 36 h 42"/>
                <a:gd name="T18" fmla="*/ 0 w 182"/>
                <a:gd name="T19" fmla="*/ 41 h 42"/>
                <a:gd name="T20" fmla="*/ 0 w 182"/>
                <a:gd name="T21" fmla="*/ 42 h 42"/>
                <a:gd name="T22" fmla="*/ 17 w 182"/>
                <a:gd name="T23" fmla="*/ 38 h 42"/>
                <a:gd name="T24" fmla="*/ 101 w 182"/>
                <a:gd name="T25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2" h="42">
                  <a:moveTo>
                    <a:pt x="101" y="19"/>
                  </a:moveTo>
                  <a:cubicBezTo>
                    <a:pt x="115" y="17"/>
                    <a:pt x="129" y="14"/>
                    <a:pt x="143" y="11"/>
                  </a:cubicBezTo>
                  <a:cubicBezTo>
                    <a:pt x="156" y="8"/>
                    <a:pt x="169" y="4"/>
                    <a:pt x="181" y="1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82" y="0"/>
                    <a:pt x="182" y="0"/>
                    <a:pt x="181" y="0"/>
                  </a:cubicBezTo>
                  <a:cubicBezTo>
                    <a:pt x="181" y="0"/>
                    <a:pt x="180" y="0"/>
                    <a:pt x="180" y="0"/>
                  </a:cubicBezTo>
                  <a:cubicBezTo>
                    <a:pt x="169" y="3"/>
                    <a:pt x="158" y="6"/>
                    <a:pt x="146" y="9"/>
                  </a:cubicBezTo>
                  <a:cubicBezTo>
                    <a:pt x="133" y="13"/>
                    <a:pt x="118" y="15"/>
                    <a:pt x="104" y="18"/>
                  </a:cubicBezTo>
                  <a:cubicBezTo>
                    <a:pt x="76" y="23"/>
                    <a:pt x="48" y="29"/>
                    <a:pt x="20" y="36"/>
                  </a:cubicBezTo>
                  <a:cubicBezTo>
                    <a:pt x="13" y="37"/>
                    <a:pt x="6" y="39"/>
                    <a:pt x="0" y="4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5" y="41"/>
                    <a:pt x="11" y="39"/>
                    <a:pt x="17" y="38"/>
                  </a:cubicBezTo>
                  <a:cubicBezTo>
                    <a:pt x="45" y="31"/>
                    <a:pt x="73" y="25"/>
                    <a:pt x="101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4" name="Freeform 4652"/>
            <p:cNvSpPr/>
            <p:nvPr/>
          </p:nvSpPr>
          <p:spPr bwMode="auto">
            <a:xfrm>
              <a:off x="5669798" y="433241"/>
              <a:ext cx="305364" cy="72848"/>
            </a:xfrm>
            <a:custGeom>
              <a:avLst/>
              <a:gdLst>
                <a:gd name="T0" fmla="*/ 93 w 176"/>
                <a:gd name="T1" fmla="*/ 21 h 42"/>
                <a:gd name="T2" fmla="*/ 135 w 176"/>
                <a:gd name="T3" fmla="*/ 11 h 42"/>
                <a:gd name="T4" fmla="*/ 172 w 176"/>
                <a:gd name="T5" fmla="*/ 3 h 42"/>
                <a:gd name="T6" fmla="*/ 176 w 176"/>
                <a:gd name="T7" fmla="*/ 2 h 42"/>
                <a:gd name="T8" fmla="*/ 175 w 176"/>
                <a:gd name="T9" fmla="*/ 1 h 42"/>
                <a:gd name="T10" fmla="*/ 173 w 176"/>
                <a:gd name="T11" fmla="*/ 1 h 42"/>
                <a:gd name="T12" fmla="*/ 96 w 176"/>
                <a:gd name="T13" fmla="*/ 18 h 42"/>
                <a:gd name="T14" fmla="*/ 16 w 176"/>
                <a:gd name="T15" fmla="*/ 36 h 42"/>
                <a:gd name="T16" fmla="*/ 0 w 176"/>
                <a:gd name="T17" fmla="*/ 40 h 42"/>
                <a:gd name="T18" fmla="*/ 0 w 176"/>
                <a:gd name="T19" fmla="*/ 42 h 42"/>
                <a:gd name="T20" fmla="*/ 13 w 176"/>
                <a:gd name="T21" fmla="*/ 38 h 42"/>
                <a:gd name="T22" fmla="*/ 93 w 176"/>
                <a:gd name="T2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6" h="42">
                  <a:moveTo>
                    <a:pt x="93" y="21"/>
                  </a:moveTo>
                  <a:cubicBezTo>
                    <a:pt x="107" y="17"/>
                    <a:pt x="121" y="13"/>
                    <a:pt x="135" y="11"/>
                  </a:cubicBezTo>
                  <a:cubicBezTo>
                    <a:pt x="147" y="8"/>
                    <a:pt x="160" y="6"/>
                    <a:pt x="172" y="3"/>
                  </a:cubicBezTo>
                  <a:cubicBezTo>
                    <a:pt x="173" y="2"/>
                    <a:pt x="174" y="2"/>
                    <a:pt x="176" y="2"/>
                  </a:cubicBezTo>
                  <a:cubicBezTo>
                    <a:pt x="176" y="2"/>
                    <a:pt x="176" y="0"/>
                    <a:pt x="175" y="1"/>
                  </a:cubicBezTo>
                  <a:cubicBezTo>
                    <a:pt x="175" y="1"/>
                    <a:pt x="174" y="1"/>
                    <a:pt x="173" y="1"/>
                  </a:cubicBezTo>
                  <a:cubicBezTo>
                    <a:pt x="148" y="8"/>
                    <a:pt x="122" y="12"/>
                    <a:pt x="96" y="18"/>
                  </a:cubicBezTo>
                  <a:cubicBezTo>
                    <a:pt x="69" y="25"/>
                    <a:pt x="42" y="30"/>
                    <a:pt x="16" y="36"/>
                  </a:cubicBezTo>
                  <a:cubicBezTo>
                    <a:pt x="10" y="38"/>
                    <a:pt x="5" y="39"/>
                    <a:pt x="0" y="4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39"/>
                    <a:pt x="13" y="38"/>
                  </a:cubicBezTo>
                  <a:cubicBezTo>
                    <a:pt x="39" y="32"/>
                    <a:pt x="67" y="27"/>
                    <a:pt x="93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5" name="Freeform 4653"/>
            <p:cNvSpPr/>
            <p:nvPr/>
          </p:nvSpPr>
          <p:spPr bwMode="auto">
            <a:xfrm>
              <a:off x="5669798" y="473158"/>
              <a:ext cx="270437" cy="69855"/>
            </a:xfrm>
            <a:custGeom>
              <a:avLst/>
              <a:gdLst>
                <a:gd name="T0" fmla="*/ 151 w 156"/>
                <a:gd name="T1" fmla="*/ 3 h 40"/>
                <a:gd name="T2" fmla="*/ 155 w 156"/>
                <a:gd name="T3" fmla="*/ 1 h 40"/>
                <a:gd name="T4" fmla="*/ 154 w 156"/>
                <a:gd name="T5" fmla="*/ 0 h 40"/>
                <a:gd name="T6" fmla="*/ 153 w 156"/>
                <a:gd name="T7" fmla="*/ 0 h 40"/>
                <a:gd name="T8" fmla="*/ 73 w 156"/>
                <a:gd name="T9" fmla="*/ 16 h 40"/>
                <a:gd name="T10" fmla="*/ 0 w 156"/>
                <a:gd name="T11" fmla="*/ 31 h 40"/>
                <a:gd name="T12" fmla="*/ 0 w 156"/>
                <a:gd name="T13" fmla="*/ 32 h 40"/>
                <a:gd name="T14" fmla="*/ 74 w 156"/>
                <a:gd name="T15" fmla="*/ 17 h 40"/>
                <a:gd name="T16" fmla="*/ 113 w 156"/>
                <a:gd name="T17" fmla="*/ 9 h 40"/>
                <a:gd name="T18" fmla="*/ 151 w 156"/>
                <a:gd name="T19" fmla="*/ 1 h 40"/>
                <a:gd name="T20" fmla="*/ 0 w 156"/>
                <a:gd name="T21" fmla="*/ 39 h 40"/>
                <a:gd name="T22" fmla="*/ 0 w 156"/>
                <a:gd name="T23" fmla="*/ 40 h 40"/>
                <a:gd name="T24" fmla="*/ 139 w 156"/>
                <a:gd name="T25" fmla="*/ 6 h 40"/>
                <a:gd name="T26" fmla="*/ 151 w 156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6" h="40">
                  <a:moveTo>
                    <a:pt x="151" y="3"/>
                  </a:moveTo>
                  <a:cubicBezTo>
                    <a:pt x="152" y="2"/>
                    <a:pt x="154" y="2"/>
                    <a:pt x="155" y="1"/>
                  </a:cubicBezTo>
                  <a:cubicBezTo>
                    <a:pt x="156" y="1"/>
                    <a:pt x="155" y="0"/>
                    <a:pt x="154" y="0"/>
                  </a:cubicBezTo>
                  <a:cubicBezTo>
                    <a:pt x="154" y="0"/>
                    <a:pt x="154" y="0"/>
                    <a:pt x="153" y="0"/>
                  </a:cubicBezTo>
                  <a:cubicBezTo>
                    <a:pt x="126" y="5"/>
                    <a:pt x="100" y="11"/>
                    <a:pt x="73" y="16"/>
                  </a:cubicBezTo>
                  <a:cubicBezTo>
                    <a:pt x="49" y="21"/>
                    <a:pt x="24" y="25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4" y="27"/>
                    <a:pt x="49" y="22"/>
                    <a:pt x="74" y="17"/>
                  </a:cubicBezTo>
                  <a:cubicBezTo>
                    <a:pt x="87" y="15"/>
                    <a:pt x="100" y="12"/>
                    <a:pt x="113" y="9"/>
                  </a:cubicBezTo>
                  <a:cubicBezTo>
                    <a:pt x="126" y="7"/>
                    <a:pt x="140" y="5"/>
                    <a:pt x="151" y="1"/>
                  </a:cubicBezTo>
                  <a:cubicBezTo>
                    <a:pt x="102" y="18"/>
                    <a:pt x="50" y="26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6" y="29"/>
                    <a:pt x="93" y="20"/>
                    <a:pt x="139" y="6"/>
                  </a:cubicBezTo>
                  <a:cubicBezTo>
                    <a:pt x="143" y="5"/>
                    <a:pt x="147" y="4"/>
                    <a:pt x="151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6" name="Freeform 4654"/>
            <p:cNvSpPr/>
            <p:nvPr/>
          </p:nvSpPr>
          <p:spPr bwMode="auto">
            <a:xfrm>
              <a:off x="5669798" y="452202"/>
              <a:ext cx="286404" cy="67859"/>
            </a:xfrm>
            <a:custGeom>
              <a:avLst/>
              <a:gdLst>
                <a:gd name="T0" fmla="*/ 143 w 165"/>
                <a:gd name="T1" fmla="*/ 10 h 39"/>
                <a:gd name="T2" fmla="*/ 161 w 165"/>
                <a:gd name="T3" fmla="*/ 3 h 39"/>
                <a:gd name="T4" fmla="*/ 165 w 165"/>
                <a:gd name="T5" fmla="*/ 2 h 39"/>
                <a:gd name="T6" fmla="*/ 164 w 165"/>
                <a:gd name="T7" fmla="*/ 1 h 39"/>
                <a:gd name="T8" fmla="*/ 164 w 165"/>
                <a:gd name="T9" fmla="*/ 1 h 39"/>
                <a:gd name="T10" fmla="*/ 161 w 165"/>
                <a:gd name="T11" fmla="*/ 1 h 39"/>
                <a:gd name="T12" fmla="*/ 160 w 165"/>
                <a:gd name="T13" fmla="*/ 2 h 39"/>
                <a:gd name="T14" fmla="*/ 5 w 165"/>
                <a:gd name="T15" fmla="*/ 32 h 39"/>
                <a:gd name="T16" fmla="*/ 0 w 165"/>
                <a:gd name="T17" fmla="*/ 33 h 39"/>
                <a:gd name="T18" fmla="*/ 0 w 165"/>
                <a:gd name="T19" fmla="*/ 34 h 39"/>
                <a:gd name="T20" fmla="*/ 9 w 165"/>
                <a:gd name="T21" fmla="*/ 33 h 39"/>
                <a:gd name="T22" fmla="*/ 93 w 165"/>
                <a:gd name="T23" fmla="*/ 17 h 39"/>
                <a:gd name="T24" fmla="*/ 133 w 165"/>
                <a:gd name="T25" fmla="*/ 9 h 39"/>
                <a:gd name="T26" fmla="*/ 152 w 165"/>
                <a:gd name="T27" fmla="*/ 5 h 39"/>
                <a:gd name="T28" fmla="*/ 157 w 165"/>
                <a:gd name="T29" fmla="*/ 4 h 39"/>
                <a:gd name="T30" fmla="*/ 156 w 165"/>
                <a:gd name="T31" fmla="*/ 4 h 39"/>
                <a:gd name="T32" fmla="*/ 151 w 165"/>
                <a:gd name="T33" fmla="*/ 6 h 39"/>
                <a:gd name="T34" fmla="*/ 78 w 165"/>
                <a:gd name="T35" fmla="*/ 21 h 39"/>
                <a:gd name="T36" fmla="*/ 0 w 165"/>
                <a:gd name="T37" fmla="*/ 38 h 39"/>
                <a:gd name="T38" fmla="*/ 0 w 165"/>
                <a:gd name="T39" fmla="*/ 39 h 39"/>
                <a:gd name="T40" fmla="*/ 68 w 165"/>
                <a:gd name="T41" fmla="*/ 24 h 39"/>
                <a:gd name="T42" fmla="*/ 143 w 165"/>
                <a:gd name="T4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5" h="39">
                  <a:moveTo>
                    <a:pt x="143" y="10"/>
                  </a:moveTo>
                  <a:cubicBezTo>
                    <a:pt x="149" y="8"/>
                    <a:pt x="155" y="6"/>
                    <a:pt x="161" y="3"/>
                  </a:cubicBezTo>
                  <a:cubicBezTo>
                    <a:pt x="162" y="3"/>
                    <a:pt x="164" y="2"/>
                    <a:pt x="165" y="2"/>
                  </a:cubicBezTo>
                  <a:cubicBezTo>
                    <a:pt x="165" y="1"/>
                    <a:pt x="165" y="0"/>
                    <a:pt x="164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2" y="1"/>
                    <a:pt x="161" y="1"/>
                  </a:cubicBezTo>
                  <a:cubicBezTo>
                    <a:pt x="161" y="1"/>
                    <a:pt x="160" y="1"/>
                    <a:pt x="160" y="2"/>
                  </a:cubicBezTo>
                  <a:cubicBezTo>
                    <a:pt x="108" y="13"/>
                    <a:pt x="56" y="21"/>
                    <a:pt x="5" y="32"/>
                  </a:cubicBezTo>
                  <a:cubicBezTo>
                    <a:pt x="3" y="32"/>
                    <a:pt x="1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3" y="34"/>
                    <a:pt x="6" y="33"/>
                    <a:pt x="9" y="33"/>
                  </a:cubicBezTo>
                  <a:cubicBezTo>
                    <a:pt x="36" y="27"/>
                    <a:pt x="65" y="22"/>
                    <a:pt x="93" y="17"/>
                  </a:cubicBezTo>
                  <a:cubicBezTo>
                    <a:pt x="106" y="14"/>
                    <a:pt x="119" y="12"/>
                    <a:pt x="133" y="9"/>
                  </a:cubicBezTo>
                  <a:cubicBezTo>
                    <a:pt x="139" y="8"/>
                    <a:pt x="146" y="6"/>
                    <a:pt x="152" y="5"/>
                  </a:cubicBezTo>
                  <a:cubicBezTo>
                    <a:pt x="154" y="4"/>
                    <a:pt x="155" y="4"/>
                    <a:pt x="157" y="4"/>
                  </a:cubicBezTo>
                  <a:cubicBezTo>
                    <a:pt x="157" y="4"/>
                    <a:pt x="157" y="4"/>
                    <a:pt x="156" y="4"/>
                  </a:cubicBezTo>
                  <a:cubicBezTo>
                    <a:pt x="155" y="5"/>
                    <a:pt x="153" y="6"/>
                    <a:pt x="151" y="6"/>
                  </a:cubicBezTo>
                  <a:cubicBezTo>
                    <a:pt x="128" y="14"/>
                    <a:pt x="102" y="17"/>
                    <a:pt x="78" y="21"/>
                  </a:cubicBezTo>
                  <a:cubicBezTo>
                    <a:pt x="52" y="26"/>
                    <a:pt x="25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2" y="33"/>
                    <a:pt x="45" y="29"/>
                    <a:pt x="68" y="24"/>
                  </a:cubicBezTo>
                  <a:cubicBezTo>
                    <a:pt x="93" y="20"/>
                    <a:pt x="119" y="16"/>
                    <a:pt x="143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7" name="Freeform 4655"/>
            <p:cNvSpPr/>
            <p:nvPr/>
          </p:nvSpPr>
          <p:spPr bwMode="auto">
            <a:xfrm>
              <a:off x="5669798" y="497108"/>
              <a:ext cx="246487" cy="67859"/>
            </a:xfrm>
            <a:custGeom>
              <a:avLst/>
              <a:gdLst>
                <a:gd name="T0" fmla="*/ 61 w 142"/>
                <a:gd name="T1" fmla="*/ 24 h 39"/>
                <a:gd name="T2" fmla="*/ 69 w 142"/>
                <a:gd name="T3" fmla="*/ 22 h 39"/>
                <a:gd name="T4" fmla="*/ 107 w 142"/>
                <a:gd name="T5" fmla="*/ 12 h 39"/>
                <a:gd name="T6" fmla="*/ 137 w 142"/>
                <a:gd name="T7" fmla="*/ 4 h 39"/>
                <a:gd name="T8" fmla="*/ 141 w 142"/>
                <a:gd name="T9" fmla="*/ 2 h 39"/>
                <a:gd name="T10" fmla="*/ 141 w 142"/>
                <a:gd name="T11" fmla="*/ 1 h 39"/>
                <a:gd name="T12" fmla="*/ 140 w 142"/>
                <a:gd name="T13" fmla="*/ 1 h 39"/>
                <a:gd name="T14" fmla="*/ 75 w 142"/>
                <a:gd name="T15" fmla="*/ 20 h 39"/>
                <a:gd name="T16" fmla="*/ 65 w 142"/>
                <a:gd name="T17" fmla="*/ 22 h 39"/>
                <a:gd name="T18" fmla="*/ 0 w 142"/>
                <a:gd name="T19" fmla="*/ 38 h 39"/>
                <a:gd name="T20" fmla="*/ 0 w 142"/>
                <a:gd name="T21" fmla="*/ 39 h 39"/>
                <a:gd name="T22" fmla="*/ 8 w 142"/>
                <a:gd name="T23" fmla="*/ 37 h 39"/>
                <a:gd name="T24" fmla="*/ 61 w 142"/>
                <a:gd name="T25" fmla="*/ 2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2" h="39">
                  <a:moveTo>
                    <a:pt x="61" y="24"/>
                  </a:moveTo>
                  <a:cubicBezTo>
                    <a:pt x="64" y="24"/>
                    <a:pt x="66" y="23"/>
                    <a:pt x="69" y="22"/>
                  </a:cubicBezTo>
                  <a:cubicBezTo>
                    <a:pt x="82" y="19"/>
                    <a:pt x="94" y="16"/>
                    <a:pt x="107" y="12"/>
                  </a:cubicBezTo>
                  <a:cubicBezTo>
                    <a:pt x="117" y="10"/>
                    <a:pt x="128" y="8"/>
                    <a:pt x="137" y="4"/>
                  </a:cubicBezTo>
                  <a:cubicBezTo>
                    <a:pt x="139" y="3"/>
                    <a:pt x="140" y="2"/>
                    <a:pt x="141" y="2"/>
                  </a:cubicBezTo>
                  <a:cubicBezTo>
                    <a:pt x="142" y="1"/>
                    <a:pt x="141" y="0"/>
                    <a:pt x="141" y="1"/>
                  </a:cubicBezTo>
                  <a:cubicBezTo>
                    <a:pt x="140" y="1"/>
                    <a:pt x="140" y="1"/>
                    <a:pt x="140" y="1"/>
                  </a:cubicBezTo>
                  <a:cubicBezTo>
                    <a:pt x="119" y="7"/>
                    <a:pt x="97" y="14"/>
                    <a:pt x="75" y="20"/>
                  </a:cubicBezTo>
                  <a:cubicBezTo>
                    <a:pt x="72" y="20"/>
                    <a:pt x="68" y="21"/>
                    <a:pt x="65" y="22"/>
                  </a:cubicBezTo>
                  <a:cubicBezTo>
                    <a:pt x="43" y="27"/>
                    <a:pt x="22" y="33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5" y="38"/>
                    <a:pt x="8" y="37"/>
                  </a:cubicBezTo>
                  <a:cubicBezTo>
                    <a:pt x="26" y="33"/>
                    <a:pt x="43" y="29"/>
                    <a:pt x="61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8" name="Freeform 4656"/>
            <p:cNvSpPr/>
            <p:nvPr/>
          </p:nvSpPr>
          <p:spPr bwMode="auto">
            <a:xfrm>
              <a:off x="5669798" y="620851"/>
              <a:ext cx="133722" cy="43909"/>
            </a:xfrm>
            <a:custGeom>
              <a:avLst/>
              <a:gdLst>
                <a:gd name="T0" fmla="*/ 51 w 77"/>
                <a:gd name="T1" fmla="*/ 10 h 25"/>
                <a:gd name="T2" fmla="*/ 71 w 77"/>
                <a:gd name="T3" fmla="*/ 4 h 25"/>
                <a:gd name="T4" fmla="*/ 73 w 77"/>
                <a:gd name="T5" fmla="*/ 4 h 25"/>
                <a:gd name="T6" fmla="*/ 74 w 77"/>
                <a:gd name="T7" fmla="*/ 3 h 25"/>
                <a:gd name="T8" fmla="*/ 77 w 77"/>
                <a:gd name="T9" fmla="*/ 2 h 25"/>
                <a:gd name="T10" fmla="*/ 76 w 77"/>
                <a:gd name="T11" fmla="*/ 1 h 25"/>
                <a:gd name="T12" fmla="*/ 75 w 77"/>
                <a:gd name="T13" fmla="*/ 1 h 25"/>
                <a:gd name="T14" fmla="*/ 49 w 77"/>
                <a:gd name="T15" fmla="*/ 9 h 25"/>
                <a:gd name="T16" fmla="*/ 39 w 77"/>
                <a:gd name="T17" fmla="*/ 11 h 25"/>
                <a:gd name="T18" fmla="*/ 30 w 77"/>
                <a:gd name="T19" fmla="*/ 14 h 25"/>
                <a:gd name="T20" fmla="*/ 0 w 77"/>
                <a:gd name="T21" fmla="*/ 22 h 25"/>
                <a:gd name="T22" fmla="*/ 0 w 77"/>
                <a:gd name="T23" fmla="*/ 23 h 25"/>
                <a:gd name="T24" fmla="*/ 8 w 77"/>
                <a:gd name="T25" fmla="*/ 21 h 25"/>
                <a:gd name="T26" fmla="*/ 0 w 77"/>
                <a:gd name="T27" fmla="*/ 24 h 25"/>
                <a:gd name="T28" fmla="*/ 0 w 77"/>
                <a:gd name="T29" fmla="*/ 25 h 25"/>
                <a:gd name="T30" fmla="*/ 31 w 77"/>
                <a:gd name="T31" fmla="*/ 15 h 25"/>
                <a:gd name="T32" fmla="*/ 51 w 77"/>
                <a:gd name="T33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" h="25">
                  <a:moveTo>
                    <a:pt x="51" y="10"/>
                  </a:moveTo>
                  <a:cubicBezTo>
                    <a:pt x="58" y="8"/>
                    <a:pt x="64" y="6"/>
                    <a:pt x="71" y="4"/>
                  </a:cubicBezTo>
                  <a:cubicBezTo>
                    <a:pt x="72" y="4"/>
                    <a:pt x="72" y="4"/>
                    <a:pt x="73" y="4"/>
                  </a:cubicBezTo>
                  <a:cubicBezTo>
                    <a:pt x="73" y="4"/>
                    <a:pt x="73" y="3"/>
                    <a:pt x="74" y="3"/>
                  </a:cubicBezTo>
                  <a:cubicBezTo>
                    <a:pt x="75" y="3"/>
                    <a:pt x="76" y="2"/>
                    <a:pt x="77" y="2"/>
                  </a:cubicBezTo>
                  <a:cubicBezTo>
                    <a:pt x="77" y="2"/>
                    <a:pt x="77" y="0"/>
                    <a:pt x="76" y="1"/>
                  </a:cubicBezTo>
                  <a:cubicBezTo>
                    <a:pt x="76" y="1"/>
                    <a:pt x="76" y="1"/>
                    <a:pt x="75" y="1"/>
                  </a:cubicBezTo>
                  <a:cubicBezTo>
                    <a:pt x="66" y="4"/>
                    <a:pt x="58" y="7"/>
                    <a:pt x="49" y="9"/>
                  </a:cubicBezTo>
                  <a:cubicBezTo>
                    <a:pt x="46" y="10"/>
                    <a:pt x="43" y="11"/>
                    <a:pt x="39" y="11"/>
                  </a:cubicBezTo>
                  <a:cubicBezTo>
                    <a:pt x="36" y="12"/>
                    <a:pt x="33" y="13"/>
                    <a:pt x="30" y="14"/>
                  </a:cubicBezTo>
                  <a:cubicBezTo>
                    <a:pt x="20" y="17"/>
                    <a:pt x="10" y="19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" y="22"/>
                    <a:pt x="6" y="22"/>
                    <a:pt x="8" y="21"/>
                  </a:cubicBezTo>
                  <a:cubicBezTo>
                    <a:pt x="6" y="22"/>
                    <a:pt x="3" y="23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2"/>
                    <a:pt x="21" y="18"/>
                    <a:pt x="31" y="15"/>
                  </a:cubicBezTo>
                  <a:cubicBezTo>
                    <a:pt x="38" y="13"/>
                    <a:pt x="45" y="11"/>
                    <a:pt x="51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79" name="Freeform 4657"/>
            <p:cNvSpPr/>
            <p:nvPr/>
          </p:nvSpPr>
          <p:spPr bwMode="auto">
            <a:xfrm>
              <a:off x="5669798" y="543013"/>
              <a:ext cx="204574" cy="54886"/>
            </a:xfrm>
            <a:custGeom>
              <a:avLst/>
              <a:gdLst>
                <a:gd name="T0" fmla="*/ 87 w 118"/>
                <a:gd name="T1" fmla="*/ 11 h 32"/>
                <a:gd name="T2" fmla="*/ 105 w 118"/>
                <a:gd name="T3" fmla="*/ 5 h 32"/>
                <a:gd name="T4" fmla="*/ 107 w 118"/>
                <a:gd name="T5" fmla="*/ 4 h 32"/>
                <a:gd name="T6" fmla="*/ 115 w 118"/>
                <a:gd name="T7" fmla="*/ 2 h 32"/>
                <a:gd name="T8" fmla="*/ 117 w 118"/>
                <a:gd name="T9" fmla="*/ 1 h 32"/>
                <a:gd name="T10" fmla="*/ 117 w 118"/>
                <a:gd name="T11" fmla="*/ 0 h 32"/>
                <a:gd name="T12" fmla="*/ 117 w 118"/>
                <a:gd name="T13" fmla="*/ 0 h 32"/>
                <a:gd name="T14" fmla="*/ 114 w 118"/>
                <a:gd name="T15" fmla="*/ 1 h 32"/>
                <a:gd name="T16" fmla="*/ 114 w 118"/>
                <a:gd name="T17" fmla="*/ 1 h 32"/>
                <a:gd name="T18" fmla="*/ 113 w 118"/>
                <a:gd name="T19" fmla="*/ 1 h 32"/>
                <a:gd name="T20" fmla="*/ 109 w 118"/>
                <a:gd name="T21" fmla="*/ 2 h 32"/>
                <a:gd name="T22" fmla="*/ 107 w 118"/>
                <a:gd name="T23" fmla="*/ 3 h 32"/>
                <a:gd name="T24" fmla="*/ 67 w 118"/>
                <a:gd name="T25" fmla="*/ 14 h 32"/>
                <a:gd name="T26" fmla="*/ 0 w 118"/>
                <a:gd name="T27" fmla="*/ 29 h 32"/>
                <a:gd name="T28" fmla="*/ 0 w 118"/>
                <a:gd name="T29" fmla="*/ 30 h 32"/>
                <a:gd name="T30" fmla="*/ 48 w 118"/>
                <a:gd name="T31" fmla="*/ 19 h 32"/>
                <a:gd name="T32" fmla="*/ 73 w 118"/>
                <a:gd name="T33" fmla="*/ 14 h 32"/>
                <a:gd name="T34" fmla="*/ 55 w 118"/>
                <a:gd name="T35" fmla="*/ 19 h 32"/>
                <a:gd name="T36" fmla="*/ 0 w 118"/>
                <a:gd name="T37" fmla="*/ 31 h 32"/>
                <a:gd name="T38" fmla="*/ 0 w 118"/>
                <a:gd name="T39" fmla="*/ 32 h 32"/>
                <a:gd name="T40" fmla="*/ 6 w 118"/>
                <a:gd name="T41" fmla="*/ 31 h 32"/>
                <a:gd name="T42" fmla="*/ 87 w 118"/>
                <a:gd name="T43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32">
                  <a:moveTo>
                    <a:pt x="87" y="11"/>
                  </a:moveTo>
                  <a:cubicBezTo>
                    <a:pt x="93" y="9"/>
                    <a:pt x="99" y="7"/>
                    <a:pt x="105" y="5"/>
                  </a:cubicBezTo>
                  <a:cubicBezTo>
                    <a:pt x="106" y="5"/>
                    <a:pt x="106" y="5"/>
                    <a:pt x="107" y="4"/>
                  </a:cubicBezTo>
                  <a:cubicBezTo>
                    <a:pt x="109" y="4"/>
                    <a:pt x="112" y="3"/>
                    <a:pt x="115" y="2"/>
                  </a:cubicBezTo>
                  <a:cubicBezTo>
                    <a:pt x="116" y="2"/>
                    <a:pt x="117" y="1"/>
                    <a:pt x="117" y="1"/>
                  </a:cubicBezTo>
                  <a:cubicBezTo>
                    <a:pt x="118" y="1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6" y="0"/>
                    <a:pt x="115" y="1"/>
                    <a:pt x="114" y="1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4" y="1"/>
                    <a:pt x="113" y="1"/>
                    <a:pt x="113" y="1"/>
                  </a:cubicBezTo>
                  <a:cubicBezTo>
                    <a:pt x="112" y="1"/>
                    <a:pt x="110" y="2"/>
                    <a:pt x="109" y="2"/>
                  </a:cubicBezTo>
                  <a:cubicBezTo>
                    <a:pt x="108" y="2"/>
                    <a:pt x="108" y="3"/>
                    <a:pt x="107" y="3"/>
                  </a:cubicBezTo>
                  <a:cubicBezTo>
                    <a:pt x="94" y="7"/>
                    <a:pt x="81" y="12"/>
                    <a:pt x="67" y="14"/>
                  </a:cubicBezTo>
                  <a:cubicBezTo>
                    <a:pt x="44" y="19"/>
                    <a:pt x="22" y="24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6" y="26"/>
                    <a:pt x="32" y="22"/>
                    <a:pt x="48" y="19"/>
                  </a:cubicBezTo>
                  <a:cubicBezTo>
                    <a:pt x="57" y="18"/>
                    <a:pt x="65" y="16"/>
                    <a:pt x="73" y="14"/>
                  </a:cubicBezTo>
                  <a:cubicBezTo>
                    <a:pt x="67" y="16"/>
                    <a:pt x="61" y="17"/>
                    <a:pt x="55" y="19"/>
                  </a:cubicBezTo>
                  <a:cubicBezTo>
                    <a:pt x="37" y="23"/>
                    <a:pt x="18" y="27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" y="32"/>
                    <a:pt x="4" y="31"/>
                    <a:pt x="6" y="31"/>
                  </a:cubicBezTo>
                  <a:cubicBezTo>
                    <a:pt x="33" y="25"/>
                    <a:pt x="61" y="20"/>
                    <a:pt x="87" y="1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0" name="Freeform 4658"/>
            <p:cNvSpPr/>
            <p:nvPr/>
          </p:nvSpPr>
          <p:spPr bwMode="auto">
            <a:xfrm>
              <a:off x="5669798" y="676734"/>
              <a:ext cx="81830" cy="25946"/>
            </a:xfrm>
            <a:custGeom>
              <a:avLst/>
              <a:gdLst>
                <a:gd name="T0" fmla="*/ 45 w 47"/>
                <a:gd name="T1" fmla="*/ 3 h 15"/>
                <a:gd name="T2" fmla="*/ 47 w 47"/>
                <a:gd name="T3" fmla="*/ 2 h 15"/>
                <a:gd name="T4" fmla="*/ 47 w 47"/>
                <a:gd name="T5" fmla="*/ 1 h 15"/>
                <a:gd name="T6" fmla="*/ 46 w 47"/>
                <a:gd name="T7" fmla="*/ 0 h 15"/>
                <a:gd name="T8" fmla="*/ 0 w 47"/>
                <a:gd name="T9" fmla="*/ 11 h 15"/>
                <a:gd name="T10" fmla="*/ 0 w 47"/>
                <a:gd name="T11" fmla="*/ 13 h 15"/>
                <a:gd name="T12" fmla="*/ 41 w 47"/>
                <a:gd name="T13" fmla="*/ 3 h 15"/>
                <a:gd name="T14" fmla="*/ 32 w 47"/>
                <a:gd name="T15" fmla="*/ 6 h 15"/>
                <a:gd name="T16" fmla="*/ 19 w 47"/>
                <a:gd name="T17" fmla="*/ 10 h 15"/>
                <a:gd name="T18" fmla="*/ 0 w 47"/>
                <a:gd name="T19" fmla="*/ 14 h 15"/>
                <a:gd name="T20" fmla="*/ 0 w 47"/>
                <a:gd name="T21" fmla="*/ 15 h 15"/>
                <a:gd name="T22" fmla="*/ 0 w 47"/>
                <a:gd name="T23" fmla="*/ 15 h 15"/>
                <a:gd name="T24" fmla="*/ 45 w 47"/>
                <a:gd name="T2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" h="15">
                  <a:moveTo>
                    <a:pt x="45" y="3"/>
                  </a:moveTo>
                  <a:cubicBezTo>
                    <a:pt x="45" y="2"/>
                    <a:pt x="46" y="2"/>
                    <a:pt x="47" y="2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31" y="5"/>
                    <a:pt x="15" y="8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3" y="10"/>
                    <a:pt x="27" y="7"/>
                    <a:pt x="41" y="3"/>
                  </a:cubicBezTo>
                  <a:cubicBezTo>
                    <a:pt x="38" y="5"/>
                    <a:pt x="35" y="6"/>
                    <a:pt x="32" y="6"/>
                  </a:cubicBezTo>
                  <a:cubicBezTo>
                    <a:pt x="28" y="8"/>
                    <a:pt x="23" y="9"/>
                    <a:pt x="19" y="10"/>
                  </a:cubicBezTo>
                  <a:cubicBezTo>
                    <a:pt x="13" y="11"/>
                    <a:pt x="6" y="13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5" y="12"/>
                    <a:pt x="31" y="10"/>
                    <a:pt x="4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1" name="Freeform 4659"/>
            <p:cNvSpPr/>
            <p:nvPr/>
          </p:nvSpPr>
          <p:spPr bwMode="auto">
            <a:xfrm>
              <a:off x="5669798" y="515071"/>
              <a:ext cx="232516" cy="69855"/>
            </a:xfrm>
            <a:custGeom>
              <a:avLst/>
              <a:gdLst>
                <a:gd name="T0" fmla="*/ 80 w 134"/>
                <a:gd name="T1" fmla="*/ 21 h 40"/>
                <a:gd name="T2" fmla="*/ 129 w 134"/>
                <a:gd name="T3" fmla="*/ 3 h 40"/>
                <a:gd name="T4" fmla="*/ 133 w 134"/>
                <a:gd name="T5" fmla="*/ 2 h 40"/>
                <a:gd name="T6" fmla="*/ 132 w 134"/>
                <a:gd name="T7" fmla="*/ 0 h 40"/>
                <a:gd name="T8" fmla="*/ 131 w 134"/>
                <a:gd name="T9" fmla="*/ 1 h 40"/>
                <a:gd name="T10" fmla="*/ 98 w 134"/>
                <a:gd name="T11" fmla="*/ 11 h 40"/>
                <a:gd name="T12" fmla="*/ 61 w 134"/>
                <a:gd name="T13" fmla="*/ 20 h 40"/>
                <a:gd name="T14" fmla="*/ 26 w 134"/>
                <a:gd name="T15" fmla="*/ 30 h 40"/>
                <a:gd name="T16" fmla="*/ 0 w 134"/>
                <a:gd name="T17" fmla="*/ 36 h 40"/>
                <a:gd name="T18" fmla="*/ 0 w 134"/>
                <a:gd name="T19" fmla="*/ 37 h 40"/>
                <a:gd name="T20" fmla="*/ 53 w 134"/>
                <a:gd name="T21" fmla="*/ 23 h 40"/>
                <a:gd name="T22" fmla="*/ 86 w 134"/>
                <a:gd name="T23" fmla="*/ 15 h 40"/>
                <a:gd name="T24" fmla="*/ 116 w 134"/>
                <a:gd name="T25" fmla="*/ 7 h 40"/>
                <a:gd name="T26" fmla="*/ 104 w 134"/>
                <a:gd name="T27" fmla="*/ 11 h 40"/>
                <a:gd name="T28" fmla="*/ 66 w 134"/>
                <a:gd name="T29" fmla="*/ 23 h 40"/>
                <a:gd name="T30" fmla="*/ 0 w 134"/>
                <a:gd name="T31" fmla="*/ 39 h 40"/>
                <a:gd name="T32" fmla="*/ 0 w 134"/>
                <a:gd name="T33" fmla="*/ 40 h 40"/>
                <a:gd name="T34" fmla="*/ 24 w 134"/>
                <a:gd name="T35" fmla="*/ 35 h 40"/>
                <a:gd name="T36" fmla="*/ 80 w 134"/>
                <a:gd name="T37" fmla="*/ 2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40">
                  <a:moveTo>
                    <a:pt x="80" y="21"/>
                  </a:moveTo>
                  <a:cubicBezTo>
                    <a:pt x="96" y="16"/>
                    <a:pt x="112" y="9"/>
                    <a:pt x="129" y="3"/>
                  </a:cubicBezTo>
                  <a:cubicBezTo>
                    <a:pt x="130" y="3"/>
                    <a:pt x="131" y="2"/>
                    <a:pt x="133" y="2"/>
                  </a:cubicBezTo>
                  <a:cubicBezTo>
                    <a:pt x="134" y="1"/>
                    <a:pt x="133" y="0"/>
                    <a:pt x="132" y="0"/>
                  </a:cubicBezTo>
                  <a:cubicBezTo>
                    <a:pt x="132" y="1"/>
                    <a:pt x="131" y="1"/>
                    <a:pt x="131" y="1"/>
                  </a:cubicBezTo>
                  <a:cubicBezTo>
                    <a:pt x="120" y="4"/>
                    <a:pt x="109" y="8"/>
                    <a:pt x="98" y="11"/>
                  </a:cubicBezTo>
                  <a:cubicBezTo>
                    <a:pt x="86" y="14"/>
                    <a:pt x="73" y="17"/>
                    <a:pt x="61" y="20"/>
                  </a:cubicBezTo>
                  <a:cubicBezTo>
                    <a:pt x="49" y="23"/>
                    <a:pt x="38" y="27"/>
                    <a:pt x="26" y="30"/>
                  </a:cubicBezTo>
                  <a:cubicBezTo>
                    <a:pt x="17" y="32"/>
                    <a:pt x="8" y="34"/>
                    <a:pt x="0" y="36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7" y="33"/>
                    <a:pt x="35" y="29"/>
                    <a:pt x="53" y="23"/>
                  </a:cubicBezTo>
                  <a:cubicBezTo>
                    <a:pt x="64" y="20"/>
                    <a:pt x="75" y="18"/>
                    <a:pt x="86" y="15"/>
                  </a:cubicBezTo>
                  <a:cubicBezTo>
                    <a:pt x="96" y="13"/>
                    <a:pt x="106" y="10"/>
                    <a:pt x="116" y="7"/>
                  </a:cubicBezTo>
                  <a:cubicBezTo>
                    <a:pt x="112" y="8"/>
                    <a:pt x="108" y="9"/>
                    <a:pt x="104" y="11"/>
                  </a:cubicBezTo>
                  <a:cubicBezTo>
                    <a:pt x="92" y="16"/>
                    <a:pt x="79" y="19"/>
                    <a:pt x="66" y="23"/>
                  </a:cubicBezTo>
                  <a:cubicBezTo>
                    <a:pt x="44" y="29"/>
                    <a:pt x="22" y="34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38"/>
                    <a:pt x="16" y="36"/>
                    <a:pt x="24" y="35"/>
                  </a:cubicBezTo>
                  <a:cubicBezTo>
                    <a:pt x="42" y="30"/>
                    <a:pt x="61" y="26"/>
                    <a:pt x="80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2" name="Freeform 4660"/>
            <p:cNvSpPr/>
            <p:nvPr/>
          </p:nvSpPr>
          <p:spPr bwMode="auto">
            <a:xfrm>
              <a:off x="5669798" y="577940"/>
              <a:ext cx="171643" cy="51892"/>
            </a:xfrm>
            <a:custGeom>
              <a:avLst/>
              <a:gdLst>
                <a:gd name="T0" fmla="*/ 72 w 99"/>
                <a:gd name="T1" fmla="*/ 10 h 30"/>
                <a:gd name="T2" fmla="*/ 89 w 99"/>
                <a:gd name="T3" fmla="*/ 4 h 30"/>
                <a:gd name="T4" fmla="*/ 93 w 99"/>
                <a:gd name="T5" fmla="*/ 3 h 30"/>
                <a:gd name="T6" fmla="*/ 96 w 99"/>
                <a:gd name="T7" fmla="*/ 2 h 30"/>
                <a:gd name="T8" fmla="*/ 97 w 99"/>
                <a:gd name="T9" fmla="*/ 2 h 30"/>
                <a:gd name="T10" fmla="*/ 99 w 99"/>
                <a:gd name="T11" fmla="*/ 2 h 30"/>
                <a:gd name="T12" fmla="*/ 98 w 99"/>
                <a:gd name="T13" fmla="*/ 0 h 30"/>
                <a:gd name="T14" fmla="*/ 98 w 99"/>
                <a:gd name="T15" fmla="*/ 0 h 30"/>
                <a:gd name="T16" fmla="*/ 88 w 99"/>
                <a:gd name="T17" fmla="*/ 3 h 30"/>
                <a:gd name="T18" fmla="*/ 82 w 99"/>
                <a:gd name="T19" fmla="*/ 4 h 30"/>
                <a:gd name="T20" fmla="*/ 2 w 99"/>
                <a:gd name="T21" fmla="*/ 21 h 30"/>
                <a:gd name="T22" fmla="*/ 0 w 99"/>
                <a:gd name="T23" fmla="*/ 22 h 30"/>
                <a:gd name="T24" fmla="*/ 0 w 99"/>
                <a:gd name="T25" fmla="*/ 24 h 30"/>
                <a:gd name="T26" fmla="*/ 76 w 99"/>
                <a:gd name="T27" fmla="*/ 7 h 30"/>
                <a:gd name="T28" fmla="*/ 63 w 99"/>
                <a:gd name="T29" fmla="*/ 12 h 30"/>
                <a:gd name="T30" fmla="*/ 22 w 99"/>
                <a:gd name="T31" fmla="*/ 22 h 30"/>
                <a:gd name="T32" fmla="*/ 0 w 99"/>
                <a:gd name="T33" fmla="*/ 28 h 30"/>
                <a:gd name="T34" fmla="*/ 0 w 99"/>
                <a:gd name="T35" fmla="*/ 30 h 30"/>
                <a:gd name="T36" fmla="*/ 35 w 99"/>
                <a:gd name="T37" fmla="*/ 20 h 30"/>
                <a:gd name="T38" fmla="*/ 72 w 99"/>
                <a:gd name="T39" fmla="*/ 1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9" h="30">
                  <a:moveTo>
                    <a:pt x="72" y="10"/>
                  </a:moveTo>
                  <a:cubicBezTo>
                    <a:pt x="78" y="8"/>
                    <a:pt x="84" y="6"/>
                    <a:pt x="89" y="4"/>
                  </a:cubicBezTo>
                  <a:cubicBezTo>
                    <a:pt x="91" y="4"/>
                    <a:pt x="92" y="3"/>
                    <a:pt x="93" y="3"/>
                  </a:cubicBezTo>
                  <a:cubicBezTo>
                    <a:pt x="95" y="3"/>
                    <a:pt x="95" y="3"/>
                    <a:pt x="96" y="2"/>
                  </a:cubicBezTo>
                  <a:cubicBezTo>
                    <a:pt x="96" y="2"/>
                    <a:pt x="96" y="2"/>
                    <a:pt x="97" y="2"/>
                  </a:cubicBezTo>
                  <a:cubicBezTo>
                    <a:pt x="97" y="2"/>
                    <a:pt x="98" y="2"/>
                    <a:pt x="99" y="2"/>
                  </a:cubicBezTo>
                  <a:cubicBezTo>
                    <a:pt x="99" y="1"/>
                    <a:pt x="99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5" y="1"/>
                    <a:pt x="92" y="2"/>
                    <a:pt x="88" y="3"/>
                  </a:cubicBezTo>
                  <a:cubicBezTo>
                    <a:pt x="86" y="3"/>
                    <a:pt x="84" y="4"/>
                    <a:pt x="82" y="4"/>
                  </a:cubicBezTo>
                  <a:cubicBezTo>
                    <a:pt x="56" y="11"/>
                    <a:pt x="29" y="15"/>
                    <a:pt x="2" y="21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5" y="18"/>
                    <a:pt x="51" y="13"/>
                    <a:pt x="76" y="7"/>
                  </a:cubicBezTo>
                  <a:cubicBezTo>
                    <a:pt x="71" y="9"/>
                    <a:pt x="67" y="10"/>
                    <a:pt x="63" y="12"/>
                  </a:cubicBezTo>
                  <a:cubicBezTo>
                    <a:pt x="49" y="16"/>
                    <a:pt x="36" y="19"/>
                    <a:pt x="22" y="22"/>
                  </a:cubicBezTo>
                  <a:cubicBezTo>
                    <a:pt x="15" y="24"/>
                    <a:pt x="7" y="26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2" y="26"/>
                    <a:pt x="23" y="23"/>
                    <a:pt x="35" y="20"/>
                  </a:cubicBezTo>
                  <a:cubicBezTo>
                    <a:pt x="48" y="17"/>
                    <a:pt x="60" y="14"/>
                    <a:pt x="72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3" name="Freeform 4661"/>
            <p:cNvSpPr/>
            <p:nvPr/>
          </p:nvSpPr>
          <p:spPr bwMode="auto">
            <a:xfrm>
              <a:off x="5669798" y="564967"/>
              <a:ext cx="183618" cy="46902"/>
            </a:xfrm>
            <a:custGeom>
              <a:avLst/>
              <a:gdLst>
                <a:gd name="T0" fmla="*/ 99 w 106"/>
                <a:gd name="T1" fmla="*/ 3 h 27"/>
                <a:gd name="T2" fmla="*/ 102 w 106"/>
                <a:gd name="T3" fmla="*/ 2 h 27"/>
                <a:gd name="T4" fmla="*/ 103 w 106"/>
                <a:gd name="T5" fmla="*/ 2 h 27"/>
                <a:gd name="T6" fmla="*/ 105 w 106"/>
                <a:gd name="T7" fmla="*/ 2 h 27"/>
                <a:gd name="T8" fmla="*/ 105 w 106"/>
                <a:gd name="T9" fmla="*/ 0 h 27"/>
                <a:gd name="T10" fmla="*/ 105 w 106"/>
                <a:gd name="T11" fmla="*/ 0 h 27"/>
                <a:gd name="T12" fmla="*/ 25 w 106"/>
                <a:gd name="T13" fmla="*/ 18 h 27"/>
                <a:gd name="T14" fmla="*/ 0 w 106"/>
                <a:gd name="T15" fmla="*/ 23 h 27"/>
                <a:gd name="T16" fmla="*/ 0 w 106"/>
                <a:gd name="T17" fmla="*/ 24 h 27"/>
                <a:gd name="T18" fmla="*/ 66 w 106"/>
                <a:gd name="T19" fmla="*/ 10 h 27"/>
                <a:gd name="T20" fmla="*/ 54 w 106"/>
                <a:gd name="T21" fmla="*/ 14 h 27"/>
                <a:gd name="T22" fmla="*/ 0 w 106"/>
                <a:gd name="T23" fmla="*/ 25 h 27"/>
                <a:gd name="T24" fmla="*/ 0 w 106"/>
                <a:gd name="T25" fmla="*/ 27 h 27"/>
                <a:gd name="T26" fmla="*/ 54 w 106"/>
                <a:gd name="T27" fmla="*/ 15 h 27"/>
                <a:gd name="T28" fmla="*/ 99 w 106"/>
                <a:gd name="T2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6" h="27">
                  <a:moveTo>
                    <a:pt x="99" y="3"/>
                  </a:moveTo>
                  <a:cubicBezTo>
                    <a:pt x="101" y="3"/>
                    <a:pt x="102" y="3"/>
                    <a:pt x="102" y="2"/>
                  </a:cubicBezTo>
                  <a:cubicBezTo>
                    <a:pt x="102" y="2"/>
                    <a:pt x="103" y="2"/>
                    <a:pt x="103" y="2"/>
                  </a:cubicBezTo>
                  <a:cubicBezTo>
                    <a:pt x="104" y="2"/>
                    <a:pt x="104" y="2"/>
                    <a:pt x="105" y="2"/>
                  </a:cubicBezTo>
                  <a:cubicBezTo>
                    <a:pt x="106" y="1"/>
                    <a:pt x="106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78" y="7"/>
                    <a:pt x="52" y="13"/>
                    <a:pt x="25" y="18"/>
                  </a:cubicBezTo>
                  <a:cubicBezTo>
                    <a:pt x="16" y="19"/>
                    <a:pt x="8" y="21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2" y="19"/>
                    <a:pt x="44" y="15"/>
                    <a:pt x="66" y="10"/>
                  </a:cubicBezTo>
                  <a:cubicBezTo>
                    <a:pt x="62" y="12"/>
                    <a:pt x="58" y="13"/>
                    <a:pt x="54" y="14"/>
                  </a:cubicBezTo>
                  <a:cubicBezTo>
                    <a:pt x="36" y="18"/>
                    <a:pt x="18" y="21"/>
                    <a:pt x="0" y="2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8" y="23"/>
                    <a:pt x="36" y="20"/>
                    <a:pt x="54" y="15"/>
                  </a:cubicBezTo>
                  <a:cubicBezTo>
                    <a:pt x="69" y="11"/>
                    <a:pt x="84" y="7"/>
                    <a:pt x="99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4" name="Freeform 4662"/>
            <p:cNvSpPr/>
            <p:nvPr/>
          </p:nvSpPr>
          <p:spPr bwMode="auto">
            <a:xfrm>
              <a:off x="5669798" y="597898"/>
              <a:ext cx="154678" cy="52890"/>
            </a:xfrm>
            <a:custGeom>
              <a:avLst/>
              <a:gdLst>
                <a:gd name="T0" fmla="*/ 49 w 89"/>
                <a:gd name="T1" fmla="*/ 15 h 30"/>
                <a:gd name="T2" fmla="*/ 83 w 89"/>
                <a:gd name="T3" fmla="*/ 4 h 30"/>
                <a:gd name="T4" fmla="*/ 84 w 89"/>
                <a:gd name="T5" fmla="*/ 4 h 30"/>
                <a:gd name="T6" fmla="*/ 85 w 89"/>
                <a:gd name="T7" fmla="*/ 3 h 30"/>
                <a:gd name="T8" fmla="*/ 88 w 89"/>
                <a:gd name="T9" fmla="*/ 2 h 30"/>
                <a:gd name="T10" fmla="*/ 88 w 89"/>
                <a:gd name="T11" fmla="*/ 0 h 30"/>
                <a:gd name="T12" fmla="*/ 87 w 89"/>
                <a:gd name="T13" fmla="*/ 1 h 30"/>
                <a:gd name="T14" fmla="*/ 0 w 89"/>
                <a:gd name="T15" fmla="*/ 24 h 30"/>
                <a:gd name="T16" fmla="*/ 0 w 89"/>
                <a:gd name="T17" fmla="*/ 25 h 30"/>
                <a:gd name="T18" fmla="*/ 44 w 89"/>
                <a:gd name="T19" fmla="*/ 15 h 30"/>
                <a:gd name="T20" fmla="*/ 46 w 89"/>
                <a:gd name="T21" fmla="*/ 15 h 30"/>
                <a:gd name="T22" fmla="*/ 0 w 89"/>
                <a:gd name="T23" fmla="*/ 28 h 30"/>
                <a:gd name="T24" fmla="*/ 0 w 89"/>
                <a:gd name="T25" fmla="*/ 30 h 30"/>
                <a:gd name="T26" fmla="*/ 1 w 89"/>
                <a:gd name="T27" fmla="*/ 29 h 30"/>
                <a:gd name="T28" fmla="*/ 49 w 89"/>
                <a:gd name="T2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9" h="30">
                  <a:moveTo>
                    <a:pt x="49" y="15"/>
                  </a:moveTo>
                  <a:cubicBezTo>
                    <a:pt x="60" y="12"/>
                    <a:pt x="72" y="9"/>
                    <a:pt x="83" y="4"/>
                  </a:cubicBezTo>
                  <a:cubicBezTo>
                    <a:pt x="84" y="4"/>
                    <a:pt x="84" y="4"/>
                    <a:pt x="84" y="4"/>
                  </a:cubicBezTo>
                  <a:cubicBezTo>
                    <a:pt x="85" y="4"/>
                    <a:pt x="85" y="3"/>
                    <a:pt x="85" y="3"/>
                  </a:cubicBezTo>
                  <a:cubicBezTo>
                    <a:pt x="86" y="3"/>
                    <a:pt x="87" y="2"/>
                    <a:pt x="88" y="2"/>
                  </a:cubicBezTo>
                  <a:cubicBezTo>
                    <a:pt x="89" y="1"/>
                    <a:pt x="89" y="0"/>
                    <a:pt x="88" y="0"/>
                  </a:cubicBezTo>
                  <a:cubicBezTo>
                    <a:pt x="88" y="1"/>
                    <a:pt x="87" y="1"/>
                    <a:pt x="87" y="1"/>
                  </a:cubicBezTo>
                  <a:cubicBezTo>
                    <a:pt x="59" y="12"/>
                    <a:pt x="29" y="18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4" y="22"/>
                    <a:pt x="29" y="19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31" y="20"/>
                    <a:pt x="15" y="24"/>
                    <a:pt x="0" y="28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9"/>
                    <a:pt x="1" y="29"/>
                    <a:pt x="1" y="29"/>
                  </a:cubicBezTo>
                  <a:cubicBezTo>
                    <a:pt x="17" y="25"/>
                    <a:pt x="33" y="21"/>
                    <a:pt x="49" y="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5" name="Freeform 4663"/>
            <p:cNvSpPr/>
            <p:nvPr/>
          </p:nvSpPr>
          <p:spPr bwMode="auto">
            <a:xfrm>
              <a:off x="5669798" y="721641"/>
              <a:ext cx="50894" cy="17963"/>
            </a:xfrm>
            <a:custGeom>
              <a:avLst/>
              <a:gdLst>
                <a:gd name="T0" fmla="*/ 24 w 29"/>
                <a:gd name="T1" fmla="*/ 3 h 10"/>
                <a:gd name="T2" fmla="*/ 28 w 29"/>
                <a:gd name="T3" fmla="*/ 1 h 10"/>
                <a:gd name="T4" fmla="*/ 28 w 29"/>
                <a:gd name="T5" fmla="*/ 0 h 10"/>
                <a:gd name="T6" fmla="*/ 26 w 29"/>
                <a:gd name="T7" fmla="*/ 1 h 10"/>
                <a:gd name="T8" fmla="*/ 21 w 29"/>
                <a:gd name="T9" fmla="*/ 2 h 10"/>
                <a:gd name="T10" fmla="*/ 0 w 29"/>
                <a:gd name="T11" fmla="*/ 6 h 10"/>
                <a:gd name="T12" fmla="*/ 0 w 29"/>
                <a:gd name="T13" fmla="*/ 7 h 10"/>
                <a:gd name="T14" fmla="*/ 8 w 29"/>
                <a:gd name="T15" fmla="*/ 6 h 10"/>
                <a:gd name="T16" fmla="*/ 0 w 29"/>
                <a:gd name="T17" fmla="*/ 8 h 10"/>
                <a:gd name="T18" fmla="*/ 0 w 29"/>
                <a:gd name="T19" fmla="*/ 8 h 10"/>
                <a:gd name="T20" fmla="*/ 0 w 29"/>
                <a:gd name="T21" fmla="*/ 10 h 10"/>
                <a:gd name="T22" fmla="*/ 19 w 29"/>
                <a:gd name="T23" fmla="*/ 4 h 10"/>
                <a:gd name="T24" fmla="*/ 24 w 29"/>
                <a:gd name="T2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" h="10">
                  <a:moveTo>
                    <a:pt x="24" y="3"/>
                  </a:moveTo>
                  <a:cubicBezTo>
                    <a:pt x="25" y="2"/>
                    <a:pt x="27" y="2"/>
                    <a:pt x="28" y="1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7" y="0"/>
                    <a:pt x="26" y="0"/>
                    <a:pt x="26" y="1"/>
                  </a:cubicBezTo>
                  <a:cubicBezTo>
                    <a:pt x="24" y="1"/>
                    <a:pt x="23" y="1"/>
                    <a:pt x="21" y="2"/>
                  </a:cubicBezTo>
                  <a:cubicBezTo>
                    <a:pt x="14" y="4"/>
                    <a:pt x="7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7"/>
                    <a:pt x="5" y="6"/>
                    <a:pt x="8" y="6"/>
                  </a:cubicBezTo>
                  <a:cubicBezTo>
                    <a:pt x="5" y="7"/>
                    <a:pt x="3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8"/>
                    <a:pt x="13" y="6"/>
                    <a:pt x="19" y="4"/>
                  </a:cubicBezTo>
                  <a:cubicBezTo>
                    <a:pt x="21" y="4"/>
                    <a:pt x="22" y="3"/>
                    <a:pt x="2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6" name="Freeform 4664"/>
            <p:cNvSpPr/>
            <p:nvPr/>
          </p:nvSpPr>
          <p:spPr bwMode="auto">
            <a:xfrm>
              <a:off x="5669798" y="735612"/>
              <a:ext cx="32931" cy="13971"/>
            </a:xfrm>
            <a:custGeom>
              <a:avLst/>
              <a:gdLst>
                <a:gd name="T0" fmla="*/ 16 w 19"/>
                <a:gd name="T1" fmla="*/ 1 h 8"/>
                <a:gd name="T2" fmla="*/ 16 w 19"/>
                <a:gd name="T3" fmla="*/ 0 h 8"/>
                <a:gd name="T4" fmla="*/ 15 w 19"/>
                <a:gd name="T5" fmla="*/ 0 h 8"/>
                <a:gd name="T6" fmla="*/ 0 w 19"/>
                <a:gd name="T7" fmla="*/ 3 h 8"/>
                <a:gd name="T8" fmla="*/ 0 w 19"/>
                <a:gd name="T9" fmla="*/ 5 h 8"/>
                <a:gd name="T10" fmla="*/ 10 w 19"/>
                <a:gd name="T11" fmla="*/ 2 h 8"/>
                <a:gd name="T12" fmla="*/ 5 w 19"/>
                <a:gd name="T13" fmla="*/ 5 h 8"/>
                <a:gd name="T14" fmla="*/ 0 w 19"/>
                <a:gd name="T15" fmla="*/ 7 h 8"/>
                <a:gd name="T16" fmla="*/ 0 w 19"/>
                <a:gd name="T17" fmla="*/ 8 h 8"/>
                <a:gd name="T18" fmla="*/ 12 w 19"/>
                <a:gd name="T19" fmla="*/ 3 h 8"/>
                <a:gd name="T20" fmla="*/ 16 w 1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8">
                  <a:moveTo>
                    <a:pt x="16" y="1"/>
                  </a:move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0" y="1"/>
                    <a:pt x="5" y="2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7" y="3"/>
                    <a:pt x="10" y="2"/>
                  </a:cubicBezTo>
                  <a:cubicBezTo>
                    <a:pt x="19" y="0"/>
                    <a:pt x="5" y="5"/>
                    <a:pt x="5" y="5"/>
                  </a:cubicBezTo>
                  <a:cubicBezTo>
                    <a:pt x="3" y="6"/>
                    <a:pt x="2" y="6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7"/>
                    <a:pt x="8" y="5"/>
                    <a:pt x="12" y="3"/>
                  </a:cubicBezTo>
                  <a:cubicBezTo>
                    <a:pt x="14" y="3"/>
                    <a:pt x="15" y="2"/>
                    <a:pt x="1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7" name="Freeform 4665"/>
            <p:cNvSpPr/>
            <p:nvPr/>
          </p:nvSpPr>
          <p:spPr bwMode="auto">
            <a:xfrm>
              <a:off x="5669798" y="697691"/>
              <a:ext cx="67859" cy="25946"/>
            </a:xfrm>
            <a:custGeom>
              <a:avLst/>
              <a:gdLst>
                <a:gd name="T0" fmla="*/ 34 w 39"/>
                <a:gd name="T1" fmla="*/ 3 h 15"/>
                <a:gd name="T2" fmla="*/ 35 w 39"/>
                <a:gd name="T3" fmla="*/ 3 h 15"/>
                <a:gd name="T4" fmla="*/ 38 w 39"/>
                <a:gd name="T5" fmla="*/ 1 h 15"/>
                <a:gd name="T6" fmla="*/ 39 w 39"/>
                <a:gd name="T7" fmla="*/ 1 h 15"/>
                <a:gd name="T8" fmla="*/ 39 w 39"/>
                <a:gd name="T9" fmla="*/ 1 h 15"/>
                <a:gd name="T10" fmla="*/ 38 w 39"/>
                <a:gd name="T11" fmla="*/ 0 h 15"/>
                <a:gd name="T12" fmla="*/ 35 w 39"/>
                <a:gd name="T13" fmla="*/ 1 h 15"/>
                <a:gd name="T14" fmla="*/ 0 w 39"/>
                <a:gd name="T15" fmla="*/ 9 h 15"/>
                <a:gd name="T16" fmla="*/ 0 w 39"/>
                <a:gd name="T17" fmla="*/ 11 h 15"/>
                <a:gd name="T18" fmla="*/ 26 w 39"/>
                <a:gd name="T19" fmla="*/ 5 h 15"/>
                <a:gd name="T20" fmla="*/ 28 w 39"/>
                <a:gd name="T21" fmla="*/ 4 h 15"/>
                <a:gd name="T22" fmla="*/ 23 w 39"/>
                <a:gd name="T23" fmla="*/ 6 h 15"/>
                <a:gd name="T24" fmla="*/ 0 w 39"/>
                <a:gd name="T25" fmla="*/ 14 h 15"/>
                <a:gd name="T26" fmla="*/ 0 w 39"/>
                <a:gd name="T27" fmla="*/ 15 h 15"/>
                <a:gd name="T28" fmla="*/ 33 w 39"/>
                <a:gd name="T29" fmla="*/ 4 h 15"/>
                <a:gd name="T30" fmla="*/ 34 w 39"/>
                <a:gd name="T3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15">
                  <a:moveTo>
                    <a:pt x="34" y="3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7" y="2"/>
                    <a:pt x="38" y="1"/>
                  </a:cubicBezTo>
                  <a:cubicBezTo>
                    <a:pt x="38" y="1"/>
                    <a:pt x="38" y="1"/>
                    <a:pt x="39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9" y="0"/>
                    <a:pt x="39" y="0"/>
                    <a:pt x="38" y="0"/>
                  </a:cubicBezTo>
                  <a:cubicBezTo>
                    <a:pt x="37" y="0"/>
                    <a:pt x="36" y="1"/>
                    <a:pt x="35" y="1"/>
                  </a:cubicBezTo>
                  <a:cubicBezTo>
                    <a:pt x="24" y="4"/>
                    <a:pt x="12" y="7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9" y="9"/>
                    <a:pt x="17" y="6"/>
                    <a:pt x="26" y="5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7" y="5"/>
                    <a:pt x="25" y="5"/>
                    <a:pt x="23" y="6"/>
                  </a:cubicBezTo>
                  <a:cubicBezTo>
                    <a:pt x="16" y="9"/>
                    <a:pt x="8" y="12"/>
                    <a:pt x="0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1"/>
                    <a:pt x="22" y="8"/>
                    <a:pt x="33" y="4"/>
                  </a:cubicBezTo>
                  <a:cubicBezTo>
                    <a:pt x="33" y="3"/>
                    <a:pt x="34" y="3"/>
                    <a:pt x="34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8" name="Freeform 4666"/>
            <p:cNvSpPr/>
            <p:nvPr/>
          </p:nvSpPr>
          <p:spPr bwMode="auto">
            <a:xfrm>
              <a:off x="5669798" y="651786"/>
              <a:ext cx="107776" cy="34927"/>
            </a:xfrm>
            <a:custGeom>
              <a:avLst/>
              <a:gdLst>
                <a:gd name="T0" fmla="*/ 61 w 62"/>
                <a:gd name="T1" fmla="*/ 1 h 20"/>
                <a:gd name="T2" fmla="*/ 61 w 62"/>
                <a:gd name="T3" fmla="*/ 0 h 20"/>
                <a:gd name="T4" fmla="*/ 59 w 62"/>
                <a:gd name="T5" fmla="*/ 1 h 20"/>
                <a:gd name="T6" fmla="*/ 58 w 62"/>
                <a:gd name="T7" fmla="*/ 1 h 20"/>
                <a:gd name="T8" fmla="*/ 53 w 62"/>
                <a:gd name="T9" fmla="*/ 3 h 20"/>
                <a:gd name="T10" fmla="*/ 26 w 62"/>
                <a:gd name="T11" fmla="*/ 11 h 20"/>
                <a:gd name="T12" fmla="*/ 23 w 62"/>
                <a:gd name="T13" fmla="*/ 12 h 20"/>
                <a:gd name="T14" fmla="*/ 0 w 62"/>
                <a:gd name="T15" fmla="*/ 17 h 20"/>
                <a:gd name="T16" fmla="*/ 0 w 62"/>
                <a:gd name="T17" fmla="*/ 20 h 20"/>
                <a:gd name="T18" fmla="*/ 57 w 62"/>
                <a:gd name="T19" fmla="*/ 3 h 20"/>
                <a:gd name="T20" fmla="*/ 61 w 62"/>
                <a:gd name="T21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20">
                  <a:moveTo>
                    <a:pt x="61" y="1"/>
                  </a:moveTo>
                  <a:cubicBezTo>
                    <a:pt x="62" y="1"/>
                    <a:pt x="61" y="0"/>
                    <a:pt x="61" y="0"/>
                  </a:cubicBezTo>
                  <a:cubicBezTo>
                    <a:pt x="60" y="0"/>
                    <a:pt x="60" y="0"/>
                    <a:pt x="59" y="1"/>
                  </a:cubicBezTo>
                  <a:cubicBezTo>
                    <a:pt x="59" y="1"/>
                    <a:pt x="58" y="1"/>
                    <a:pt x="58" y="1"/>
                  </a:cubicBezTo>
                  <a:cubicBezTo>
                    <a:pt x="57" y="0"/>
                    <a:pt x="55" y="1"/>
                    <a:pt x="53" y="3"/>
                  </a:cubicBezTo>
                  <a:cubicBezTo>
                    <a:pt x="44" y="6"/>
                    <a:pt x="35" y="9"/>
                    <a:pt x="26" y="11"/>
                  </a:cubicBezTo>
                  <a:cubicBezTo>
                    <a:pt x="25" y="12"/>
                    <a:pt x="24" y="12"/>
                    <a:pt x="23" y="12"/>
                  </a:cubicBezTo>
                  <a:cubicBezTo>
                    <a:pt x="15" y="14"/>
                    <a:pt x="7" y="16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9" y="14"/>
                    <a:pt x="39" y="11"/>
                    <a:pt x="57" y="3"/>
                  </a:cubicBezTo>
                  <a:cubicBezTo>
                    <a:pt x="58" y="3"/>
                    <a:pt x="60" y="2"/>
                    <a:pt x="6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89" name="Freeform 4667"/>
            <p:cNvSpPr/>
            <p:nvPr/>
          </p:nvSpPr>
          <p:spPr bwMode="auto">
            <a:xfrm>
              <a:off x="5669798" y="756568"/>
              <a:ext cx="8981" cy="4990"/>
            </a:xfrm>
            <a:custGeom>
              <a:avLst/>
              <a:gdLst>
                <a:gd name="T0" fmla="*/ 5 w 5"/>
                <a:gd name="T1" fmla="*/ 1 h 3"/>
                <a:gd name="T2" fmla="*/ 4 w 5"/>
                <a:gd name="T3" fmla="*/ 0 h 3"/>
                <a:gd name="T4" fmla="*/ 4 w 5"/>
                <a:gd name="T5" fmla="*/ 0 h 3"/>
                <a:gd name="T6" fmla="*/ 0 w 5"/>
                <a:gd name="T7" fmla="*/ 0 h 3"/>
                <a:gd name="T8" fmla="*/ 0 w 5"/>
                <a:gd name="T9" fmla="*/ 1 h 3"/>
                <a:gd name="T10" fmla="*/ 1 w 5"/>
                <a:gd name="T11" fmla="*/ 1 h 3"/>
                <a:gd name="T12" fmla="*/ 0 w 5"/>
                <a:gd name="T13" fmla="*/ 1 h 3"/>
                <a:gd name="T14" fmla="*/ 0 w 5"/>
                <a:gd name="T15" fmla="*/ 3 h 3"/>
                <a:gd name="T16" fmla="*/ 2 w 5"/>
                <a:gd name="T17" fmla="*/ 2 h 3"/>
                <a:gd name="T18" fmla="*/ 5 w 5"/>
                <a:gd name="T1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" y="0"/>
                    <a:pt x="3" y="0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0" name="Freeform 4760"/>
            <p:cNvSpPr/>
            <p:nvPr/>
          </p:nvSpPr>
          <p:spPr bwMode="auto">
            <a:xfrm>
              <a:off x="6867305" y="16836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1" name="Freeform 4761"/>
            <p:cNvSpPr/>
            <p:nvPr/>
          </p:nvSpPr>
          <p:spPr bwMode="auto">
            <a:xfrm>
              <a:off x="7179655" y="1427172"/>
              <a:ext cx="4990" cy="1996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2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2" name="Freeform 4762"/>
            <p:cNvSpPr/>
            <p:nvPr/>
          </p:nvSpPr>
          <p:spPr bwMode="auto">
            <a:xfrm>
              <a:off x="6871297" y="2187589"/>
              <a:ext cx="998" cy="99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3" name="Freeform 4763"/>
            <p:cNvSpPr/>
            <p:nvPr/>
          </p:nvSpPr>
          <p:spPr bwMode="auto">
            <a:xfrm>
              <a:off x="7167680" y="1426174"/>
              <a:ext cx="338296" cy="243493"/>
            </a:xfrm>
            <a:custGeom>
              <a:avLst/>
              <a:gdLst>
                <a:gd name="T0" fmla="*/ 20 w 195"/>
                <a:gd name="T1" fmla="*/ 5 h 140"/>
                <a:gd name="T2" fmla="*/ 20 w 195"/>
                <a:gd name="T3" fmla="*/ 3 h 140"/>
                <a:gd name="T4" fmla="*/ 19 w 195"/>
                <a:gd name="T5" fmla="*/ 3 h 140"/>
                <a:gd name="T6" fmla="*/ 18 w 195"/>
                <a:gd name="T7" fmla="*/ 3 h 140"/>
                <a:gd name="T8" fmla="*/ 18 w 195"/>
                <a:gd name="T9" fmla="*/ 3 h 140"/>
                <a:gd name="T10" fmla="*/ 14 w 195"/>
                <a:gd name="T11" fmla="*/ 2 h 140"/>
                <a:gd name="T12" fmla="*/ 7 w 195"/>
                <a:gd name="T13" fmla="*/ 3 h 140"/>
                <a:gd name="T14" fmla="*/ 6 w 195"/>
                <a:gd name="T15" fmla="*/ 2 h 140"/>
                <a:gd name="T16" fmla="*/ 7 w 195"/>
                <a:gd name="T17" fmla="*/ 1 h 140"/>
                <a:gd name="T18" fmla="*/ 2 w 195"/>
                <a:gd name="T19" fmla="*/ 0 h 140"/>
                <a:gd name="T20" fmla="*/ 1 w 195"/>
                <a:gd name="T21" fmla="*/ 3 h 140"/>
                <a:gd name="T22" fmla="*/ 0 w 195"/>
                <a:gd name="T23" fmla="*/ 5 h 140"/>
                <a:gd name="T24" fmla="*/ 69 w 195"/>
                <a:gd name="T25" fmla="*/ 25 h 140"/>
                <a:gd name="T26" fmla="*/ 74 w 195"/>
                <a:gd name="T27" fmla="*/ 23 h 140"/>
                <a:gd name="T28" fmla="*/ 76 w 195"/>
                <a:gd name="T29" fmla="*/ 28 h 140"/>
                <a:gd name="T30" fmla="*/ 90 w 195"/>
                <a:gd name="T31" fmla="*/ 36 h 140"/>
                <a:gd name="T32" fmla="*/ 183 w 195"/>
                <a:gd name="T33" fmla="*/ 128 h 140"/>
                <a:gd name="T34" fmla="*/ 189 w 195"/>
                <a:gd name="T35" fmla="*/ 135 h 140"/>
                <a:gd name="T36" fmla="*/ 195 w 195"/>
                <a:gd name="T37" fmla="*/ 140 h 140"/>
                <a:gd name="T38" fmla="*/ 195 w 195"/>
                <a:gd name="T39" fmla="*/ 140 h 140"/>
                <a:gd name="T40" fmla="*/ 120 w 195"/>
                <a:gd name="T41" fmla="*/ 51 h 140"/>
                <a:gd name="T42" fmla="*/ 26 w 195"/>
                <a:gd name="T43" fmla="*/ 4 h 140"/>
                <a:gd name="T44" fmla="*/ 26 w 195"/>
                <a:gd name="T45" fmla="*/ 5 h 140"/>
                <a:gd name="T46" fmla="*/ 20 w 195"/>
                <a:gd name="T47" fmla="*/ 5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5" h="140">
                  <a:moveTo>
                    <a:pt x="20" y="5"/>
                  </a:moveTo>
                  <a:cubicBezTo>
                    <a:pt x="20" y="4"/>
                    <a:pt x="20" y="4"/>
                    <a:pt x="20" y="3"/>
                  </a:cubicBezTo>
                  <a:cubicBezTo>
                    <a:pt x="20" y="3"/>
                    <a:pt x="20" y="3"/>
                    <a:pt x="19" y="3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2"/>
                    <a:pt x="15" y="2"/>
                    <a:pt x="14" y="2"/>
                  </a:cubicBezTo>
                  <a:cubicBezTo>
                    <a:pt x="11" y="2"/>
                    <a:pt x="8" y="3"/>
                    <a:pt x="7" y="3"/>
                  </a:cubicBezTo>
                  <a:cubicBezTo>
                    <a:pt x="7" y="3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23" y="7"/>
                    <a:pt x="47" y="14"/>
                    <a:pt x="69" y="25"/>
                  </a:cubicBezTo>
                  <a:cubicBezTo>
                    <a:pt x="71" y="24"/>
                    <a:pt x="72" y="24"/>
                    <a:pt x="74" y="23"/>
                  </a:cubicBezTo>
                  <a:cubicBezTo>
                    <a:pt x="78" y="23"/>
                    <a:pt x="79" y="27"/>
                    <a:pt x="76" y="28"/>
                  </a:cubicBezTo>
                  <a:cubicBezTo>
                    <a:pt x="81" y="31"/>
                    <a:pt x="85" y="33"/>
                    <a:pt x="90" y="36"/>
                  </a:cubicBezTo>
                  <a:cubicBezTo>
                    <a:pt x="127" y="58"/>
                    <a:pt x="160" y="90"/>
                    <a:pt x="183" y="128"/>
                  </a:cubicBezTo>
                  <a:cubicBezTo>
                    <a:pt x="185" y="130"/>
                    <a:pt x="187" y="132"/>
                    <a:pt x="189" y="135"/>
                  </a:cubicBezTo>
                  <a:cubicBezTo>
                    <a:pt x="191" y="136"/>
                    <a:pt x="193" y="138"/>
                    <a:pt x="195" y="140"/>
                  </a:cubicBezTo>
                  <a:cubicBezTo>
                    <a:pt x="195" y="140"/>
                    <a:pt x="195" y="140"/>
                    <a:pt x="195" y="140"/>
                  </a:cubicBezTo>
                  <a:cubicBezTo>
                    <a:pt x="178" y="105"/>
                    <a:pt x="151" y="75"/>
                    <a:pt x="120" y="51"/>
                  </a:cubicBezTo>
                  <a:cubicBezTo>
                    <a:pt x="93" y="29"/>
                    <a:pt x="60" y="12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6" y="8"/>
                    <a:pt x="21" y="8"/>
                    <a:pt x="2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4" name="Freeform 4764"/>
            <p:cNvSpPr/>
            <p:nvPr/>
          </p:nvSpPr>
          <p:spPr bwMode="auto">
            <a:xfrm>
              <a:off x="7502982" y="1670665"/>
              <a:ext cx="46902" cy="158670"/>
            </a:xfrm>
            <a:custGeom>
              <a:avLst/>
              <a:gdLst>
                <a:gd name="T0" fmla="*/ 2 w 27"/>
                <a:gd name="T1" fmla="*/ 2 h 91"/>
                <a:gd name="T2" fmla="*/ 3 w 27"/>
                <a:gd name="T3" fmla="*/ 4 h 91"/>
                <a:gd name="T4" fmla="*/ 0 w 27"/>
                <a:gd name="T5" fmla="*/ 8 h 91"/>
                <a:gd name="T6" fmla="*/ 20 w 27"/>
                <a:gd name="T7" fmla="*/ 87 h 91"/>
                <a:gd name="T8" fmla="*/ 26 w 27"/>
                <a:gd name="T9" fmla="*/ 90 h 91"/>
                <a:gd name="T10" fmla="*/ 27 w 27"/>
                <a:gd name="T11" fmla="*/ 91 h 91"/>
                <a:gd name="T12" fmla="*/ 26 w 27"/>
                <a:gd name="T13" fmla="*/ 81 h 91"/>
                <a:gd name="T14" fmla="*/ 9 w 27"/>
                <a:gd name="T15" fmla="*/ 15 h 91"/>
                <a:gd name="T16" fmla="*/ 3 w 27"/>
                <a:gd name="T17" fmla="*/ 0 h 91"/>
                <a:gd name="T18" fmla="*/ 2 w 27"/>
                <a:gd name="T19" fmla="*/ 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91">
                  <a:moveTo>
                    <a:pt x="2" y="2"/>
                  </a:moveTo>
                  <a:cubicBezTo>
                    <a:pt x="3" y="3"/>
                    <a:pt x="3" y="3"/>
                    <a:pt x="3" y="4"/>
                  </a:cubicBezTo>
                  <a:cubicBezTo>
                    <a:pt x="5" y="6"/>
                    <a:pt x="2" y="8"/>
                    <a:pt x="0" y="8"/>
                  </a:cubicBezTo>
                  <a:cubicBezTo>
                    <a:pt x="12" y="33"/>
                    <a:pt x="17" y="60"/>
                    <a:pt x="20" y="87"/>
                  </a:cubicBezTo>
                  <a:cubicBezTo>
                    <a:pt x="22" y="88"/>
                    <a:pt x="24" y="89"/>
                    <a:pt x="26" y="90"/>
                  </a:cubicBezTo>
                  <a:cubicBezTo>
                    <a:pt x="26" y="90"/>
                    <a:pt x="27" y="90"/>
                    <a:pt x="27" y="91"/>
                  </a:cubicBezTo>
                  <a:cubicBezTo>
                    <a:pt x="26" y="88"/>
                    <a:pt x="26" y="84"/>
                    <a:pt x="26" y="81"/>
                  </a:cubicBezTo>
                  <a:cubicBezTo>
                    <a:pt x="23" y="58"/>
                    <a:pt x="17" y="36"/>
                    <a:pt x="9" y="15"/>
                  </a:cubicBezTo>
                  <a:cubicBezTo>
                    <a:pt x="7" y="10"/>
                    <a:pt x="5" y="5"/>
                    <a:pt x="3" y="0"/>
                  </a:cubicBezTo>
                  <a:cubicBezTo>
                    <a:pt x="3" y="1"/>
                    <a:pt x="2" y="1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5" name="Freeform 4765"/>
            <p:cNvSpPr/>
            <p:nvPr/>
          </p:nvSpPr>
          <p:spPr bwMode="auto">
            <a:xfrm>
              <a:off x="6891255" y="1585842"/>
              <a:ext cx="3992" cy="2994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6" name="Freeform 4766"/>
            <p:cNvSpPr/>
            <p:nvPr/>
          </p:nvSpPr>
          <p:spPr bwMode="auto">
            <a:xfrm>
              <a:off x="6862316" y="1422182"/>
              <a:ext cx="301373" cy="471019"/>
            </a:xfrm>
            <a:custGeom>
              <a:avLst/>
              <a:gdLst>
                <a:gd name="T0" fmla="*/ 12 w 174"/>
                <a:gd name="T1" fmla="*/ 270 h 271"/>
                <a:gd name="T2" fmla="*/ 12 w 174"/>
                <a:gd name="T3" fmla="*/ 250 h 271"/>
                <a:gd name="T4" fmla="*/ 126 w 174"/>
                <a:gd name="T5" fmla="*/ 12 h 271"/>
                <a:gd name="T6" fmla="*/ 172 w 174"/>
                <a:gd name="T7" fmla="*/ 4 h 271"/>
                <a:gd name="T8" fmla="*/ 116 w 174"/>
                <a:gd name="T9" fmla="*/ 9 h 271"/>
                <a:gd name="T10" fmla="*/ 111 w 174"/>
                <a:gd name="T11" fmla="*/ 11 h 271"/>
                <a:gd name="T12" fmla="*/ 106 w 174"/>
                <a:gd name="T13" fmla="*/ 14 h 271"/>
                <a:gd name="T14" fmla="*/ 97 w 174"/>
                <a:gd name="T15" fmla="*/ 17 h 271"/>
                <a:gd name="T16" fmla="*/ 95 w 174"/>
                <a:gd name="T17" fmla="*/ 19 h 271"/>
                <a:gd name="T18" fmla="*/ 64 w 174"/>
                <a:gd name="T19" fmla="*/ 37 h 271"/>
                <a:gd name="T20" fmla="*/ 90 w 174"/>
                <a:gd name="T21" fmla="*/ 22 h 271"/>
                <a:gd name="T22" fmla="*/ 54 w 174"/>
                <a:gd name="T23" fmla="*/ 45 h 271"/>
                <a:gd name="T24" fmla="*/ 47 w 174"/>
                <a:gd name="T25" fmla="*/ 53 h 271"/>
                <a:gd name="T26" fmla="*/ 40 w 174"/>
                <a:gd name="T27" fmla="*/ 59 h 271"/>
                <a:gd name="T28" fmla="*/ 37 w 174"/>
                <a:gd name="T29" fmla="*/ 66 h 271"/>
                <a:gd name="T30" fmla="*/ 31 w 174"/>
                <a:gd name="T31" fmla="*/ 72 h 271"/>
                <a:gd name="T32" fmla="*/ 29 w 174"/>
                <a:gd name="T33" fmla="*/ 77 h 271"/>
                <a:gd name="T34" fmla="*/ 25 w 174"/>
                <a:gd name="T35" fmla="*/ 81 h 271"/>
                <a:gd name="T36" fmla="*/ 22 w 174"/>
                <a:gd name="T37" fmla="*/ 87 h 271"/>
                <a:gd name="T38" fmla="*/ 18 w 174"/>
                <a:gd name="T39" fmla="*/ 94 h 271"/>
                <a:gd name="T40" fmla="*/ 21 w 174"/>
                <a:gd name="T41" fmla="*/ 93 h 271"/>
                <a:gd name="T42" fmla="*/ 14 w 174"/>
                <a:gd name="T43" fmla="*/ 102 h 271"/>
                <a:gd name="T44" fmla="*/ 16 w 174"/>
                <a:gd name="T45" fmla="*/ 102 h 271"/>
                <a:gd name="T46" fmla="*/ 11 w 174"/>
                <a:gd name="T47" fmla="*/ 111 h 271"/>
                <a:gd name="T48" fmla="*/ 13 w 174"/>
                <a:gd name="T49" fmla="*/ 112 h 271"/>
                <a:gd name="T50" fmla="*/ 8 w 174"/>
                <a:gd name="T51" fmla="*/ 119 h 271"/>
                <a:gd name="T52" fmla="*/ 11 w 174"/>
                <a:gd name="T53" fmla="*/ 120 h 271"/>
                <a:gd name="T54" fmla="*/ 7 w 174"/>
                <a:gd name="T55" fmla="*/ 126 h 271"/>
                <a:gd name="T56" fmla="*/ 8 w 174"/>
                <a:gd name="T57" fmla="*/ 126 h 271"/>
                <a:gd name="T58" fmla="*/ 5 w 174"/>
                <a:gd name="T59" fmla="*/ 132 h 271"/>
                <a:gd name="T60" fmla="*/ 6 w 174"/>
                <a:gd name="T61" fmla="*/ 134 h 271"/>
                <a:gd name="T62" fmla="*/ 4 w 174"/>
                <a:gd name="T63" fmla="*/ 137 h 271"/>
                <a:gd name="T64" fmla="*/ 4 w 174"/>
                <a:gd name="T65" fmla="*/ 141 h 271"/>
                <a:gd name="T66" fmla="*/ 3 w 174"/>
                <a:gd name="T67" fmla="*/ 143 h 271"/>
                <a:gd name="T68" fmla="*/ 5 w 174"/>
                <a:gd name="T69" fmla="*/ 148 h 271"/>
                <a:gd name="T70" fmla="*/ 2 w 174"/>
                <a:gd name="T71" fmla="*/ 151 h 271"/>
                <a:gd name="T72" fmla="*/ 4 w 174"/>
                <a:gd name="T73" fmla="*/ 155 h 271"/>
                <a:gd name="T74" fmla="*/ 2 w 174"/>
                <a:gd name="T75" fmla="*/ 158 h 271"/>
                <a:gd name="T76" fmla="*/ 3 w 174"/>
                <a:gd name="T77" fmla="*/ 159 h 271"/>
                <a:gd name="T78" fmla="*/ 2 w 174"/>
                <a:gd name="T79" fmla="*/ 162 h 271"/>
                <a:gd name="T80" fmla="*/ 3 w 174"/>
                <a:gd name="T81" fmla="*/ 167 h 271"/>
                <a:gd name="T82" fmla="*/ 2 w 174"/>
                <a:gd name="T83" fmla="*/ 169 h 271"/>
                <a:gd name="T84" fmla="*/ 3 w 174"/>
                <a:gd name="T85" fmla="*/ 172 h 271"/>
                <a:gd name="T86" fmla="*/ 2 w 174"/>
                <a:gd name="T87" fmla="*/ 174 h 271"/>
                <a:gd name="T88" fmla="*/ 3 w 174"/>
                <a:gd name="T89" fmla="*/ 178 h 271"/>
                <a:gd name="T90" fmla="*/ 2 w 174"/>
                <a:gd name="T91" fmla="*/ 181 h 271"/>
                <a:gd name="T92" fmla="*/ 3 w 174"/>
                <a:gd name="T93" fmla="*/ 187 h 271"/>
                <a:gd name="T94" fmla="*/ 2 w 174"/>
                <a:gd name="T95" fmla="*/ 189 h 271"/>
                <a:gd name="T96" fmla="*/ 3 w 174"/>
                <a:gd name="T97" fmla="*/ 192 h 271"/>
                <a:gd name="T98" fmla="*/ 2 w 174"/>
                <a:gd name="T99" fmla="*/ 194 h 271"/>
                <a:gd name="T100" fmla="*/ 4 w 174"/>
                <a:gd name="T101" fmla="*/ 196 h 271"/>
                <a:gd name="T102" fmla="*/ 3 w 174"/>
                <a:gd name="T103" fmla="*/ 199 h 271"/>
                <a:gd name="T104" fmla="*/ 3 w 174"/>
                <a:gd name="T105" fmla="*/ 202 h 271"/>
                <a:gd name="T106" fmla="*/ 4 w 174"/>
                <a:gd name="T107" fmla="*/ 217 h 271"/>
                <a:gd name="T108" fmla="*/ 7 w 174"/>
                <a:gd name="T109" fmla="*/ 271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" h="271">
                  <a:moveTo>
                    <a:pt x="7" y="271"/>
                  </a:moveTo>
                  <a:cubicBezTo>
                    <a:pt x="7" y="269"/>
                    <a:pt x="10" y="267"/>
                    <a:pt x="12" y="270"/>
                  </a:cubicBezTo>
                  <a:cubicBezTo>
                    <a:pt x="12" y="270"/>
                    <a:pt x="12" y="270"/>
                    <a:pt x="12" y="270"/>
                  </a:cubicBezTo>
                  <a:cubicBezTo>
                    <a:pt x="12" y="263"/>
                    <a:pt x="12" y="257"/>
                    <a:pt x="12" y="250"/>
                  </a:cubicBezTo>
                  <a:cubicBezTo>
                    <a:pt x="10" y="200"/>
                    <a:pt x="0" y="151"/>
                    <a:pt x="19" y="103"/>
                  </a:cubicBezTo>
                  <a:cubicBezTo>
                    <a:pt x="37" y="57"/>
                    <a:pt x="79" y="24"/>
                    <a:pt x="126" y="12"/>
                  </a:cubicBezTo>
                  <a:cubicBezTo>
                    <a:pt x="142" y="7"/>
                    <a:pt x="158" y="6"/>
                    <a:pt x="174" y="7"/>
                  </a:cubicBezTo>
                  <a:cubicBezTo>
                    <a:pt x="173" y="7"/>
                    <a:pt x="172" y="6"/>
                    <a:pt x="172" y="4"/>
                  </a:cubicBezTo>
                  <a:cubicBezTo>
                    <a:pt x="172" y="3"/>
                    <a:pt x="172" y="3"/>
                    <a:pt x="172" y="2"/>
                  </a:cubicBezTo>
                  <a:cubicBezTo>
                    <a:pt x="153" y="0"/>
                    <a:pt x="134" y="3"/>
                    <a:pt x="116" y="9"/>
                  </a:cubicBezTo>
                  <a:cubicBezTo>
                    <a:pt x="116" y="9"/>
                    <a:pt x="116" y="9"/>
                    <a:pt x="116" y="9"/>
                  </a:cubicBezTo>
                  <a:cubicBezTo>
                    <a:pt x="116" y="12"/>
                    <a:pt x="113" y="13"/>
                    <a:pt x="111" y="11"/>
                  </a:cubicBezTo>
                  <a:cubicBezTo>
                    <a:pt x="110" y="11"/>
                    <a:pt x="108" y="12"/>
                    <a:pt x="106" y="13"/>
                  </a:cubicBezTo>
                  <a:cubicBezTo>
                    <a:pt x="106" y="13"/>
                    <a:pt x="106" y="14"/>
                    <a:pt x="106" y="14"/>
                  </a:cubicBezTo>
                  <a:cubicBezTo>
                    <a:pt x="103" y="14"/>
                    <a:pt x="100" y="16"/>
                    <a:pt x="98" y="17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6" y="17"/>
                    <a:pt x="96" y="17"/>
                    <a:pt x="95" y="18"/>
                  </a:cubicBezTo>
                  <a:cubicBezTo>
                    <a:pt x="95" y="18"/>
                    <a:pt x="95" y="18"/>
                    <a:pt x="95" y="19"/>
                  </a:cubicBezTo>
                  <a:cubicBezTo>
                    <a:pt x="96" y="22"/>
                    <a:pt x="92" y="22"/>
                    <a:pt x="91" y="20"/>
                  </a:cubicBezTo>
                  <a:cubicBezTo>
                    <a:pt x="81" y="25"/>
                    <a:pt x="72" y="30"/>
                    <a:pt x="64" y="37"/>
                  </a:cubicBezTo>
                  <a:cubicBezTo>
                    <a:pt x="63" y="37"/>
                    <a:pt x="63" y="38"/>
                    <a:pt x="62" y="38"/>
                  </a:cubicBezTo>
                  <a:cubicBezTo>
                    <a:pt x="71" y="32"/>
                    <a:pt x="80" y="26"/>
                    <a:pt x="90" y="22"/>
                  </a:cubicBezTo>
                  <a:cubicBezTo>
                    <a:pt x="90" y="21"/>
                    <a:pt x="91" y="22"/>
                    <a:pt x="90" y="23"/>
                  </a:cubicBezTo>
                  <a:cubicBezTo>
                    <a:pt x="77" y="29"/>
                    <a:pt x="66" y="37"/>
                    <a:pt x="54" y="45"/>
                  </a:cubicBezTo>
                  <a:cubicBezTo>
                    <a:pt x="50" y="48"/>
                    <a:pt x="47" y="52"/>
                    <a:pt x="44" y="55"/>
                  </a:cubicBezTo>
                  <a:cubicBezTo>
                    <a:pt x="45" y="55"/>
                    <a:pt x="46" y="54"/>
                    <a:pt x="47" y="53"/>
                  </a:cubicBezTo>
                  <a:cubicBezTo>
                    <a:pt x="48" y="53"/>
                    <a:pt x="48" y="54"/>
                    <a:pt x="48" y="55"/>
                  </a:cubicBezTo>
                  <a:cubicBezTo>
                    <a:pt x="45" y="56"/>
                    <a:pt x="43" y="58"/>
                    <a:pt x="40" y="59"/>
                  </a:cubicBezTo>
                  <a:cubicBezTo>
                    <a:pt x="38" y="62"/>
                    <a:pt x="36" y="64"/>
                    <a:pt x="34" y="67"/>
                  </a:cubicBezTo>
                  <a:cubicBezTo>
                    <a:pt x="35" y="67"/>
                    <a:pt x="36" y="66"/>
                    <a:pt x="37" y="66"/>
                  </a:cubicBezTo>
                  <a:cubicBezTo>
                    <a:pt x="38" y="66"/>
                    <a:pt x="38" y="67"/>
                    <a:pt x="38" y="67"/>
                  </a:cubicBezTo>
                  <a:cubicBezTo>
                    <a:pt x="35" y="69"/>
                    <a:pt x="33" y="70"/>
                    <a:pt x="31" y="72"/>
                  </a:cubicBezTo>
                  <a:cubicBezTo>
                    <a:pt x="29" y="73"/>
                    <a:pt x="28" y="75"/>
                    <a:pt x="27" y="77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8"/>
                    <a:pt x="29" y="78"/>
                  </a:cubicBezTo>
                  <a:cubicBezTo>
                    <a:pt x="28" y="79"/>
                    <a:pt x="26" y="80"/>
                    <a:pt x="25" y="81"/>
                  </a:cubicBezTo>
                  <a:cubicBezTo>
                    <a:pt x="24" y="83"/>
                    <a:pt x="23" y="85"/>
                    <a:pt x="22" y="86"/>
                  </a:cubicBezTo>
                  <a:cubicBezTo>
                    <a:pt x="22" y="86"/>
                    <a:pt x="23" y="87"/>
                    <a:pt x="22" y="87"/>
                  </a:cubicBezTo>
                  <a:cubicBezTo>
                    <a:pt x="22" y="88"/>
                    <a:pt x="21" y="89"/>
                    <a:pt x="20" y="89"/>
                  </a:cubicBezTo>
                  <a:cubicBezTo>
                    <a:pt x="19" y="91"/>
                    <a:pt x="19" y="92"/>
                    <a:pt x="18" y="94"/>
                  </a:cubicBezTo>
                  <a:cubicBezTo>
                    <a:pt x="19" y="93"/>
                    <a:pt x="20" y="93"/>
                    <a:pt x="20" y="92"/>
                  </a:cubicBezTo>
                  <a:cubicBezTo>
                    <a:pt x="21" y="92"/>
                    <a:pt x="22" y="93"/>
                    <a:pt x="21" y="93"/>
                  </a:cubicBezTo>
                  <a:cubicBezTo>
                    <a:pt x="20" y="95"/>
                    <a:pt x="18" y="97"/>
                    <a:pt x="16" y="98"/>
                  </a:cubicBezTo>
                  <a:cubicBezTo>
                    <a:pt x="15" y="99"/>
                    <a:pt x="15" y="100"/>
                    <a:pt x="14" y="102"/>
                  </a:cubicBezTo>
                  <a:cubicBezTo>
                    <a:pt x="15" y="102"/>
                    <a:pt x="15" y="101"/>
                    <a:pt x="15" y="101"/>
                  </a:cubicBezTo>
                  <a:cubicBezTo>
                    <a:pt x="16" y="101"/>
                    <a:pt x="16" y="102"/>
                    <a:pt x="16" y="102"/>
                  </a:cubicBezTo>
                  <a:cubicBezTo>
                    <a:pt x="15" y="103"/>
                    <a:pt x="14" y="104"/>
                    <a:pt x="13" y="105"/>
                  </a:cubicBezTo>
                  <a:cubicBezTo>
                    <a:pt x="12" y="107"/>
                    <a:pt x="11" y="109"/>
                    <a:pt x="11" y="111"/>
                  </a:cubicBezTo>
                  <a:cubicBezTo>
                    <a:pt x="11" y="111"/>
                    <a:pt x="12" y="111"/>
                    <a:pt x="12" y="111"/>
                  </a:cubicBezTo>
                  <a:cubicBezTo>
                    <a:pt x="13" y="110"/>
                    <a:pt x="14" y="111"/>
                    <a:pt x="13" y="112"/>
                  </a:cubicBezTo>
                  <a:cubicBezTo>
                    <a:pt x="12" y="113"/>
                    <a:pt x="11" y="113"/>
                    <a:pt x="10" y="114"/>
                  </a:cubicBezTo>
                  <a:cubicBezTo>
                    <a:pt x="9" y="116"/>
                    <a:pt x="9" y="118"/>
                    <a:pt x="8" y="119"/>
                  </a:cubicBezTo>
                  <a:cubicBezTo>
                    <a:pt x="9" y="119"/>
                    <a:pt x="9" y="119"/>
                    <a:pt x="10" y="119"/>
                  </a:cubicBezTo>
                  <a:cubicBezTo>
                    <a:pt x="11" y="118"/>
                    <a:pt x="11" y="119"/>
                    <a:pt x="11" y="120"/>
                  </a:cubicBezTo>
                  <a:cubicBezTo>
                    <a:pt x="10" y="120"/>
                    <a:pt x="9" y="121"/>
                    <a:pt x="8" y="121"/>
                  </a:cubicBezTo>
                  <a:cubicBezTo>
                    <a:pt x="7" y="123"/>
                    <a:pt x="7" y="124"/>
                    <a:pt x="7" y="126"/>
                  </a:cubicBezTo>
                  <a:cubicBezTo>
                    <a:pt x="7" y="125"/>
                    <a:pt x="7" y="125"/>
                    <a:pt x="8" y="125"/>
                  </a:cubicBezTo>
                  <a:cubicBezTo>
                    <a:pt x="8" y="125"/>
                    <a:pt x="9" y="126"/>
                    <a:pt x="8" y="126"/>
                  </a:cubicBezTo>
                  <a:cubicBezTo>
                    <a:pt x="8" y="127"/>
                    <a:pt x="7" y="127"/>
                    <a:pt x="6" y="128"/>
                  </a:cubicBezTo>
                  <a:cubicBezTo>
                    <a:pt x="6" y="129"/>
                    <a:pt x="5" y="131"/>
                    <a:pt x="5" y="132"/>
                  </a:cubicBezTo>
                  <a:cubicBezTo>
                    <a:pt x="5" y="133"/>
                    <a:pt x="5" y="134"/>
                    <a:pt x="5" y="135"/>
                  </a:cubicBezTo>
                  <a:cubicBezTo>
                    <a:pt x="5" y="134"/>
                    <a:pt x="6" y="134"/>
                    <a:pt x="6" y="134"/>
                  </a:cubicBezTo>
                  <a:cubicBezTo>
                    <a:pt x="7" y="133"/>
                    <a:pt x="8" y="134"/>
                    <a:pt x="7" y="135"/>
                  </a:cubicBezTo>
                  <a:cubicBezTo>
                    <a:pt x="6" y="135"/>
                    <a:pt x="5" y="136"/>
                    <a:pt x="4" y="137"/>
                  </a:cubicBezTo>
                  <a:cubicBezTo>
                    <a:pt x="4" y="138"/>
                    <a:pt x="4" y="139"/>
                    <a:pt x="4" y="141"/>
                  </a:cubicBezTo>
                  <a:cubicBezTo>
                    <a:pt x="4" y="141"/>
                    <a:pt x="4" y="141"/>
                    <a:pt x="4" y="141"/>
                  </a:cubicBezTo>
                  <a:cubicBezTo>
                    <a:pt x="5" y="140"/>
                    <a:pt x="5" y="141"/>
                    <a:pt x="5" y="142"/>
                  </a:cubicBezTo>
                  <a:cubicBezTo>
                    <a:pt x="4" y="142"/>
                    <a:pt x="4" y="142"/>
                    <a:pt x="3" y="143"/>
                  </a:cubicBezTo>
                  <a:cubicBezTo>
                    <a:pt x="3" y="145"/>
                    <a:pt x="3" y="147"/>
                    <a:pt x="3" y="149"/>
                  </a:cubicBezTo>
                  <a:cubicBezTo>
                    <a:pt x="3" y="148"/>
                    <a:pt x="4" y="148"/>
                    <a:pt x="5" y="148"/>
                  </a:cubicBezTo>
                  <a:cubicBezTo>
                    <a:pt x="5" y="147"/>
                    <a:pt x="6" y="148"/>
                    <a:pt x="5" y="149"/>
                  </a:cubicBezTo>
                  <a:cubicBezTo>
                    <a:pt x="5" y="150"/>
                    <a:pt x="4" y="151"/>
                    <a:pt x="2" y="151"/>
                  </a:cubicBezTo>
                  <a:cubicBezTo>
                    <a:pt x="2" y="153"/>
                    <a:pt x="2" y="155"/>
                    <a:pt x="2" y="156"/>
                  </a:cubicBezTo>
                  <a:cubicBezTo>
                    <a:pt x="3" y="156"/>
                    <a:pt x="3" y="156"/>
                    <a:pt x="4" y="155"/>
                  </a:cubicBezTo>
                  <a:cubicBezTo>
                    <a:pt x="5" y="155"/>
                    <a:pt x="6" y="156"/>
                    <a:pt x="5" y="156"/>
                  </a:cubicBezTo>
                  <a:cubicBezTo>
                    <a:pt x="4" y="157"/>
                    <a:pt x="3" y="157"/>
                    <a:pt x="2" y="158"/>
                  </a:cubicBezTo>
                  <a:cubicBezTo>
                    <a:pt x="2" y="158"/>
                    <a:pt x="2" y="159"/>
                    <a:pt x="2" y="159"/>
                  </a:cubicBezTo>
                  <a:cubicBezTo>
                    <a:pt x="2" y="159"/>
                    <a:pt x="3" y="159"/>
                    <a:pt x="3" y="159"/>
                  </a:cubicBezTo>
                  <a:cubicBezTo>
                    <a:pt x="4" y="159"/>
                    <a:pt x="4" y="160"/>
                    <a:pt x="4" y="160"/>
                  </a:cubicBezTo>
                  <a:cubicBezTo>
                    <a:pt x="3" y="161"/>
                    <a:pt x="2" y="161"/>
                    <a:pt x="2" y="162"/>
                  </a:cubicBezTo>
                  <a:cubicBezTo>
                    <a:pt x="2" y="164"/>
                    <a:pt x="2" y="166"/>
                    <a:pt x="2" y="167"/>
                  </a:cubicBezTo>
                  <a:cubicBezTo>
                    <a:pt x="2" y="167"/>
                    <a:pt x="3" y="167"/>
                    <a:pt x="3" y="167"/>
                  </a:cubicBezTo>
                  <a:cubicBezTo>
                    <a:pt x="4" y="166"/>
                    <a:pt x="4" y="167"/>
                    <a:pt x="4" y="168"/>
                  </a:cubicBezTo>
                  <a:cubicBezTo>
                    <a:pt x="3" y="168"/>
                    <a:pt x="2" y="169"/>
                    <a:pt x="2" y="169"/>
                  </a:cubicBezTo>
                  <a:cubicBezTo>
                    <a:pt x="2" y="171"/>
                    <a:pt x="2" y="172"/>
                    <a:pt x="2" y="173"/>
                  </a:cubicBezTo>
                  <a:cubicBezTo>
                    <a:pt x="2" y="173"/>
                    <a:pt x="2" y="173"/>
                    <a:pt x="3" y="172"/>
                  </a:cubicBezTo>
                  <a:cubicBezTo>
                    <a:pt x="3" y="172"/>
                    <a:pt x="4" y="173"/>
                    <a:pt x="3" y="174"/>
                  </a:cubicBezTo>
                  <a:cubicBezTo>
                    <a:pt x="3" y="174"/>
                    <a:pt x="2" y="174"/>
                    <a:pt x="2" y="174"/>
                  </a:cubicBezTo>
                  <a:cubicBezTo>
                    <a:pt x="2" y="176"/>
                    <a:pt x="2" y="177"/>
                    <a:pt x="2" y="179"/>
                  </a:cubicBezTo>
                  <a:cubicBezTo>
                    <a:pt x="2" y="179"/>
                    <a:pt x="3" y="178"/>
                    <a:pt x="3" y="178"/>
                  </a:cubicBezTo>
                  <a:cubicBezTo>
                    <a:pt x="4" y="178"/>
                    <a:pt x="4" y="179"/>
                    <a:pt x="4" y="179"/>
                  </a:cubicBezTo>
                  <a:cubicBezTo>
                    <a:pt x="3" y="180"/>
                    <a:pt x="2" y="181"/>
                    <a:pt x="2" y="181"/>
                  </a:cubicBezTo>
                  <a:cubicBezTo>
                    <a:pt x="2" y="183"/>
                    <a:pt x="2" y="185"/>
                    <a:pt x="2" y="188"/>
                  </a:cubicBezTo>
                  <a:cubicBezTo>
                    <a:pt x="2" y="187"/>
                    <a:pt x="3" y="187"/>
                    <a:pt x="3" y="187"/>
                  </a:cubicBezTo>
                  <a:cubicBezTo>
                    <a:pt x="4" y="186"/>
                    <a:pt x="4" y="188"/>
                    <a:pt x="4" y="188"/>
                  </a:cubicBezTo>
                  <a:cubicBezTo>
                    <a:pt x="3" y="188"/>
                    <a:pt x="3" y="189"/>
                    <a:pt x="2" y="189"/>
                  </a:cubicBezTo>
                  <a:cubicBezTo>
                    <a:pt x="2" y="190"/>
                    <a:pt x="2" y="191"/>
                    <a:pt x="2" y="193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4" y="192"/>
                    <a:pt x="4" y="193"/>
                    <a:pt x="4" y="193"/>
                  </a:cubicBezTo>
                  <a:cubicBezTo>
                    <a:pt x="3" y="194"/>
                    <a:pt x="3" y="194"/>
                    <a:pt x="2" y="194"/>
                  </a:cubicBezTo>
                  <a:cubicBezTo>
                    <a:pt x="2" y="195"/>
                    <a:pt x="2" y="196"/>
                    <a:pt x="3" y="197"/>
                  </a:cubicBezTo>
                  <a:cubicBezTo>
                    <a:pt x="3" y="197"/>
                    <a:pt x="3" y="196"/>
                    <a:pt x="4" y="196"/>
                  </a:cubicBezTo>
                  <a:cubicBezTo>
                    <a:pt x="4" y="196"/>
                    <a:pt x="5" y="197"/>
                    <a:pt x="4" y="197"/>
                  </a:cubicBezTo>
                  <a:cubicBezTo>
                    <a:pt x="4" y="198"/>
                    <a:pt x="3" y="198"/>
                    <a:pt x="3" y="199"/>
                  </a:cubicBezTo>
                  <a:cubicBezTo>
                    <a:pt x="3" y="200"/>
                    <a:pt x="3" y="201"/>
                    <a:pt x="3" y="202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" y="200"/>
                    <a:pt x="8" y="202"/>
                    <a:pt x="7" y="204"/>
                  </a:cubicBezTo>
                  <a:cubicBezTo>
                    <a:pt x="6" y="208"/>
                    <a:pt x="5" y="213"/>
                    <a:pt x="4" y="217"/>
                  </a:cubicBezTo>
                  <a:cubicBezTo>
                    <a:pt x="5" y="233"/>
                    <a:pt x="7" y="250"/>
                    <a:pt x="7" y="266"/>
                  </a:cubicBezTo>
                  <a:cubicBezTo>
                    <a:pt x="7" y="268"/>
                    <a:pt x="7" y="269"/>
                    <a:pt x="7" y="27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7" name="Freeform 4767"/>
            <p:cNvSpPr/>
            <p:nvPr/>
          </p:nvSpPr>
          <p:spPr bwMode="auto">
            <a:xfrm>
              <a:off x="6907222" y="15598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8" name="Freeform 4768"/>
            <p:cNvSpPr/>
            <p:nvPr/>
          </p:nvSpPr>
          <p:spPr bwMode="auto">
            <a:xfrm>
              <a:off x="6917201" y="1540935"/>
              <a:ext cx="3992" cy="998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0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99" name="Freeform 4769"/>
            <p:cNvSpPr/>
            <p:nvPr/>
          </p:nvSpPr>
          <p:spPr bwMode="auto">
            <a:xfrm>
              <a:off x="6881276" y="1831331"/>
              <a:ext cx="688567" cy="510936"/>
            </a:xfrm>
            <a:custGeom>
              <a:avLst/>
              <a:gdLst>
                <a:gd name="T0" fmla="*/ 383 w 397"/>
                <a:gd name="T1" fmla="*/ 2 h 294"/>
                <a:gd name="T2" fmla="*/ 380 w 397"/>
                <a:gd name="T3" fmla="*/ 6 h 294"/>
                <a:gd name="T4" fmla="*/ 380 w 397"/>
                <a:gd name="T5" fmla="*/ 7 h 294"/>
                <a:gd name="T6" fmla="*/ 380 w 397"/>
                <a:gd name="T7" fmla="*/ 9 h 294"/>
                <a:gd name="T8" fmla="*/ 381 w 397"/>
                <a:gd name="T9" fmla="*/ 16 h 294"/>
                <a:gd name="T10" fmla="*/ 382 w 397"/>
                <a:gd name="T11" fmla="*/ 22 h 294"/>
                <a:gd name="T12" fmla="*/ 381 w 397"/>
                <a:gd name="T13" fmla="*/ 24 h 294"/>
                <a:gd name="T14" fmla="*/ 382 w 397"/>
                <a:gd name="T15" fmla="*/ 37 h 294"/>
                <a:gd name="T16" fmla="*/ 382 w 397"/>
                <a:gd name="T17" fmla="*/ 39 h 294"/>
                <a:gd name="T18" fmla="*/ 384 w 397"/>
                <a:gd name="T19" fmla="*/ 57 h 294"/>
                <a:gd name="T20" fmla="*/ 384 w 397"/>
                <a:gd name="T21" fmla="*/ 58 h 294"/>
                <a:gd name="T22" fmla="*/ 384 w 397"/>
                <a:gd name="T23" fmla="*/ 63 h 294"/>
                <a:gd name="T24" fmla="*/ 386 w 397"/>
                <a:gd name="T25" fmla="*/ 74 h 294"/>
                <a:gd name="T26" fmla="*/ 386 w 397"/>
                <a:gd name="T27" fmla="*/ 81 h 294"/>
                <a:gd name="T28" fmla="*/ 386 w 397"/>
                <a:gd name="T29" fmla="*/ 82 h 294"/>
                <a:gd name="T30" fmla="*/ 387 w 397"/>
                <a:gd name="T31" fmla="*/ 92 h 294"/>
                <a:gd name="T32" fmla="*/ 388 w 397"/>
                <a:gd name="T33" fmla="*/ 99 h 294"/>
                <a:gd name="T34" fmla="*/ 389 w 397"/>
                <a:gd name="T35" fmla="*/ 100 h 294"/>
                <a:gd name="T36" fmla="*/ 389 w 397"/>
                <a:gd name="T37" fmla="*/ 109 h 294"/>
                <a:gd name="T38" fmla="*/ 389 w 397"/>
                <a:gd name="T39" fmla="*/ 110 h 294"/>
                <a:gd name="T40" fmla="*/ 392 w 397"/>
                <a:gd name="T41" fmla="*/ 114 h 294"/>
                <a:gd name="T42" fmla="*/ 389 w 397"/>
                <a:gd name="T43" fmla="*/ 117 h 294"/>
                <a:gd name="T44" fmla="*/ 393 w 397"/>
                <a:gd name="T45" fmla="*/ 124 h 294"/>
                <a:gd name="T46" fmla="*/ 389 w 397"/>
                <a:gd name="T47" fmla="*/ 127 h 294"/>
                <a:gd name="T48" fmla="*/ 390 w 397"/>
                <a:gd name="T49" fmla="*/ 130 h 294"/>
                <a:gd name="T50" fmla="*/ 389 w 397"/>
                <a:gd name="T51" fmla="*/ 132 h 294"/>
                <a:gd name="T52" fmla="*/ 389 w 397"/>
                <a:gd name="T53" fmla="*/ 139 h 294"/>
                <a:gd name="T54" fmla="*/ 389 w 397"/>
                <a:gd name="T55" fmla="*/ 141 h 294"/>
                <a:gd name="T56" fmla="*/ 390 w 397"/>
                <a:gd name="T57" fmla="*/ 145 h 294"/>
                <a:gd name="T58" fmla="*/ 388 w 397"/>
                <a:gd name="T59" fmla="*/ 147 h 294"/>
                <a:gd name="T60" fmla="*/ 390 w 397"/>
                <a:gd name="T61" fmla="*/ 150 h 294"/>
                <a:gd name="T62" fmla="*/ 388 w 397"/>
                <a:gd name="T63" fmla="*/ 152 h 294"/>
                <a:gd name="T64" fmla="*/ 387 w 397"/>
                <a:gd name="T65" fmla="*/ 157 h 294"/>
                <a:gd name="T66" fmla="*/ 385 w 397"/>
                <a:gd name="T67" fmla="*/ 164 h 294"/>
                <a:gd name="T68" fmla="*/ 387 w 397"/>
                <a:gd name="T69" fmla="*/ 165 h 294"/>
                <a:gd name="T70" fmla="*/ 385 w 397"/>
                <a:gd name="T71" fmla="*/ 168 h 294"/>
                <a:gd name="T72" fmla="*/ 384 w 397"/>
                <a:gd name="T73" fmla="*/ 169 h 294"/>
                <a:gd name="T74" fmla="*/ 382 w 397"/>
                <a:gd name="T75" fmla="*/ 178 h 294"/>
                <a:gd name="T76" fmla="*/ 379 w 397"/>
                <a:gd name="T77" fmla="*/ 186 h 294"/>
                <a:gd name="T78" fmla="*/ 381 w 397"/>
                <a:gd name="T79" fmla="*/ 187 h 294"/>
                <a:gd name="T80" fmla="*/ 376 w 397"/>
                <a:gd name="T81" fmla="*/ 195 h 294"/>
                <a:gd name="T82" fmla="*/ 376 w 397"/>
                <a:gd name="T83" fmla="*/ 199 h 294"/>
                <a:gd name="T84" fmla="*/ 373 w 397"/>
                <a:gd name="T85" fmla="*/ 202 h 294"/>
                <a:gd name="T86" fmla="*/ 371 w 397"/>
                <a:gd name="T87" fmla="*/ 207 h 294"/>
                <a:gd name="T88" fmla="*/ 372 w 397"/>
                <a:gd name="T89" fmla="*/ 209 h 294"/>
                <a:gd name="T90" fmla="*/ 364 w 397"/>
                <a:gd name="T91" fmla="*/ 221 h 294"/>
                <a:gd name="T92" fmla="*/ 369 w 397"/>
                <a:gd name="T93" fmla="*/ 221 h 294"/>
                <a:gd name="T94" fmla="*/ 363 w 397"/>
                <a:gd name="T95" fmla="*/ 225 h 294"/>
                <a:gd name="T96" fmla="*/ 287 w 397"/>
                <a:gd name="T97" fmla="*/ 283 h 294"/>
                <a:gd name="T98" fmla="*/ 178 w 397"/>
                <a:gd name="T99" fmla="*/ 280 h 294"/>
                <a:gd name="T100" fmla="*/ 47 w 397"/>
                <a:gd name="T101" fmla="*/ 257 h 294"/>
                <a:gd name="T102" fmla="*/ 41 w 397"/>
                <a:gd name="T103" fmla="*/ 253 h 294"/>
                <a:gd name="T104" fmla="*/ 26 w 397"/>
                <a:gd name="T105" fmla="*/ 240 h 294"/>
                <a:gd name="T106" fmla="*/ 1 w 397"/>
                <a:gd name="T107" fmla="*/ 205 h 294"/>
                <a:gd name="T108" fmla="*/ 6 w 397"/>
                <a:gd name="T109" fmla="*/ 212 h 294"/>
                <a:gd name="T110" fmla="*/ 5 w 397"/>
                <a:gd name="T111" fmla="*/ 218 h 294"/>
                <a:gd name="T112" fmla="*/ 149 w 397"/>
                <a:gd name="T113" fmla="*/ 286 h 294"/>
                <a:gd name="T114" fmla="*/ 302 w 397"/>
                <a:gd name="T115" fmla="*/ 284 h 294"/>
                <a:gd name="T116" fmla="*/ 394 w 397"/>
                <a:gd name="T117" fmla="*/ 143 h 294"/>
                <a:gd name="T118" fmla="*/ 385 w 397"/>
                <a:gd name="T119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294">
                  <a:moveTo>
                    <a:pt x="385" y="0"/>
                  </a:moveTo>
                  <a:cubicBezTo>
                    <a:pt x="385" y="1"/>
                    <a:pt x="384" y="2"/>
                    <a:pt x="383" y="2"/>
                  </a:cubicBezTo>
                  <a:cubicBezTo>
                    <a:pt x="384" y="2"/>
                    <a:pt x="384" y="2"/>
                    <a:pt x="384" y="3"/>
                  </a:cubicBezTo>
                  <a:cubicBezTo>
                    <a:pt x="387" y="5"/>
                    <a:pt x="383" y="9"/>
                    <a:pt x="380" y="6"/>
                  </a:cubicBezTo>
                  <a:cubicBezTo>
                    <a:pt x="380" y="6"/>
                    <a:pt x="380" y="6"/>
                    <a:pt x="380" y="6"/>
                  </a:cubicBezTo>
                  <a:cubicBezTo>
                    <a:pt x="380" y="6"/>
                    <a:pt x="380" y="7"/>
                    <a:pt x="380" y="7"/>
                  </a:cubicBezTo>
                  <a:cubicBezTo>
                    <a:pt x="380" y="8"/>
                    <a:pt x="380" y="8"/>
                    <a:pt x="380" y="8"/>
                  </a:cubicBezTo>
                  <a:cubicBezTo>
                    <a:pt x="380" y="8"/>
                    <a:pt x="380" y="8"/>
                    <a:pt x="380" y="9"/>
                  </a:cubicBezTo>
                  <a:cubicBezTo>
                    <a:pt x="380" y="11"/>
                    <a:pt x="380" y="13"/>
                    <a:pt x="380" y="16"/>
                  </a:cubicBezTo>
                  <a:cubicBezTo>
                    <a:pt x="381" y="16"/>
                    <a:pt x="381" y="16"/>
                    <a:pt x="381" y="16"/>
                  </a:cubicBezTo>
                  <a:cubicBezTo>
                    <a:pt x="381" y="19"/>
                    <a:pt x="381" y="21"/>
                    <a:pt x="381" y="23"/>
                  </a:cubicBezTo>
                  <a:cubicBezTo>
                    <a:pt x="381" y="23"/>
                    <a:pt x="381" y="23"/>
                    <a:pt x="382" y="22"/>
                  </a:cubicBezTo>
                  <a:cubicBezTo>
                    <a:pt x="382" y="22"/>
                    <a:pt x="383" y="23"/>
                    <a:pt x="382" y="24"/>
                  </a:cubicBezTo>
                  <a:cubicBezTo>
                    <a:pt x="382" y="24"/>
                    <a:pt x="381" y="24"/>
                    <a:pt x="381" y="24"/>
                  </a:cubicBezTo>
                  <a:cubicBezTo>
                    <a:pt x="381" y="29"/>
                    <a:pt x="382" y="33"/>
                    <a:pt x="382" y="37"/>
                  </a:cubicBezTo>
                  <a:cubicBezTo>
                    <a:pt x="382" y="37"/>
                    <a:pt x="382" y="37"/>
                    <a:pt x="382" y="37"/>
                  </a:cubicBezTo>
                  <a:cubicBezTo>
                    <a:pt x="383" y="37"/>
                    <a:pt x="383" y="38"/>
                    <a:pt x="383" y="39"/>
                  </a:cubicBezTo>
                  <a:cubicBezTo>
                    <a:pt x="383" y="39"/>
                    <a:pt x="382" y="39"/>
                    <a:pt x="382" y="39"/>
                  </a:cubicBezTo>
                  <a:cubicBezTo>
                    <a:pt x="382" y="41"/>
                    <a:pt x="382" y="43"/>
                    <a:pt x="383" y="45"/>
                  </a:cubicBezTo>
                  <a:cubicBezTo>
                    <a:pt x="383" y="49"/>
                    <a:pt x="383" y="53"/>
                    <a:pt x="384" y="57"/>
                  </a:cubicBezTo>
                  <a:cubicBezTo>
                    <a:pt x="384" y="57"/>
                    <a:pt x="385" y="58"/>
                    <a:pt x="384" y="58"/>
                  </a:cubicBezTo>
                  <a:cubicBezTo>
                    <a:pt x="384" y="58"/>
                    <a:pt x="384" y="58"/>
                    <a:pt x="384" y="58"/>
                  </a:cubicBezTo>
                  <a:cubicBezTo>
                    <a:pt x="384" y="60"/>
                    <a:pt x="384" y="61"/>
                    <a:pt x="384" y="62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4" y="66"/>
                    <a:pt x="385" y="70"/>
                    <a:pt x="385" y="73"/>
                  </a:cubicBezTo>
                  <a:cubicBezTo>
                    <a:pt x="386" y="73"/>
                    <a:pt x="386" y="74"/>
                    <a:pt x="386" y="74"/>
                  </a:cubicBezTo>
                  <a:cubicBezTo>
                    <a:pt x="386" y="74"/>
                    <a:pt x="386" y="75"/>
                    <a:pt x="385" y="75"/>
                  </a:cubicBezTo>
                  <a:cubicBezTo>
                    <a:pt x="386" y="77"/>
                    <a:pt x="386" y="79"/>
                    <a:pt x="386" y="81"/>
                  </a:cubicBezTo>
                  <a:cubicBezTo>
                    <a:pt x="387" y="82"/>
                    <a:pt x="387" y="82"/>
                    <a:pt x="386" y="82"/>
                  </a:cubicBezTo>
                  <a:cubicBezTo>
                    <a:pt x="386" y="82"/>
                    <a:pt x="386" y="82"/>
                    <a:pt x="386" y="82"/>
                  </a:cubicBezTo>
                  <a:cubicBezTo>
                    <a:pt x="387" y="85"/>
                    <a:pt x="387" y="88"/>
                    <a:pt x="387" y="91"/>
                  </a:cubicBezTo>
                  <a:cubicBezTo>
                    <a:pt x="388" y="91"/>
                    <a:pt x="388" y="92"/>
                    <a:pt x="387" y="92"/>
                  </a:cubicBezTo>
                  <a:cubicBezTo>
                    <a:pt x="387" y="92"/>
                    <a:pt x="387" y="92"/>
                    <a:pt x="387" y="92"/>
                  </a:cubicBezTo>
                  <a:cubicBezTo>
                    <a:pt x="388" y="95"/>
                    <a:pt x="388" y="97"/>
                    <a:pt x="388" y="99"/>
                  </a:cubicBezTo>
                  <a:cubicBezTo>
                    <a:pt x="388" y="99"/>
                    <a:pt x="388" y="99"/>
                    <a:pt x="389" y="99"/>
                  </a:cubicBezTo>
                  <a:cubicBezTo>
                    <a:pt x="389" y="99"/>
                    <a:pt x="390" y="100"/>
                    <a:pt x="389" y="100"/>
                  </a:cubicBezTo>
                  <a:cubicBezTo>
                    <a:pt x="389" y="101"/>
                    <a:pt x="388" y="101"/>
                    <a:pt x="388" y="101"/>
                  </a:cubicBezTo>
                  <a:cubicBezTo>
                    <a:pt x="388" y="104"/>
                    <a:pt x="389" y="106"/>
                    <a:pt x="389" y="109"/>
                  </a:cubicBezTo>
                  <a:cubicBezTo>
                    <a:pt x="389" y="109"/>
                    <a:pt x="390" y="110"/>
                    <a:pt x="389" y="110"/>
                  </a:cubicBezTo>
                  <a:cubicBezTo>
                    <a:pt x="389" y="110"/>
                    <a:pt x="389" y="110"/>
                    <a:pt x="389" y="110"/>
                  </a:cubicBezTo>
                  <a:cubicBezTo>
                    <a:pt x="389" y="112"/>
                    <a:pt x="389" y="114"/>
                    <a:pt x="389" y="115"/>
                  </a:cubicBezTo>
                  <a:cubicBezTo>
                    <a:pt x="390" y="115"/>
                    <a:pt x="391" y="114"/>
                    <a:pt x="392" y="114"/>
                  </a:cubicBezTo>
                  <a:cubicBezTo>
                    <a:pt x="393" y="114"/>
                    <a:pt x="393" y="115"/>
                    <a:pt x="392" y="116"/>
                  </a:cubicBezTo>
                  <a:cubicBezTo>
                    <a:pt x="391" y="116"/>
                    <a:pt x="390" y="116"/>
                    <a:pt x="389" y="117"/>
                  </a:cubicBezTo>
                  <a:cubicBezTo>
                    <a:pt x="389" y="119"/>
                    <a:pt x="389" y="122"/>
                    <a:pt x="389" y="125"/>
                  </a:cubicBezTo>
                  <a:cubicBezTo>
                    <a:pt x="391" y="124"/>
                    <a:pt x="392" y="124"/>
                    <a:pt x="393" y="124"/>
                  </a:cubicBezTo>
                  <a:cubicBezTo>
                    <a:pt x="394" y="123"/>
                    <a:pt x="394" y="124"/>
                    <a:pt x="394" y="125"/>
                  </a:cubicBezTo>
                  <a:cubicBezTo>
                    <a:pt x="392" y="126"/>
                    <a:pt x="391" y="126"/>
                    <a:pt x="389" y="127"/>
                  </a:cubicBezTo>
                  <a:cubicBezTo>
                    <a:pt x="389" y="128"/>
                    <a:pt x="389" y="129"/>
                    <a:pt x="389" y="131"/>
                  </a:cubicBezTo>
                  <a:cubicBezTo>
                    <a:pt x="390" y="131"/>
                    <a:pt x="390" y="131"/>
                    <a:pt x="390" y="130"/>
                  </a:cubicBezTo>
                  <a:cubicBezTo>
                    <a:pt x="391" y="130"/>
                    <a:pt x="391" y="131"/>
                    <a:pt x="391" y="132"/>
                  </a:cubicBezTo>
                  <a:cubicBezTo>
                    <a:pt x="390" y="132"/>
                    <a:pt x="390" y="132"/>
                    <a:pt x="389" y="132"/>
                  </a:cubicBezTo>
                  <a:cubicBezTo>
                    <a:pt x="389" y="135"/>
                    <a:pt x="389" y="137"/>
                    <a:pt x="389" y="139"/>
                  </a:cubicBezTo>
                  <a:cubicBezTo>
                    <a:pt x="389" y="139"/>
                    <a:pt x="389" y="139"/>
                    <a:pt x="389" y="139"/>
                  </a:cubicBezTo>
                  <a:cubicBezTo>
                    <a:pt x="390" y="139"/>
                    <a:pt x="390" y="140"/>
                    <a:pt x="390" y="140"/>
                  </a:cubicBezTo>
                  <a:cubicBezTo>
                    <a:pt x="389" y="140"/>
                    <a:pt x="389" y="141"/>
                    <a:pt x="389" y="141"/>
                  </a:cubicBezTo>
                  <a:cubicBezTo>
                    <a:pt x="389" y="142"/>
                    <a:pt x="389" y="144"/>
                    <a:pt x="388" y="145"/>
                  </a:cubicBezTo>
                  <a:cubicBezTo>
                    <a:pt x="389" y="145"/>
                    <a:pt x="389" y="145"/>
                    <a:pt x="390" y="145"/>
                  </a:cubicBezTo>
                  <a:cubicBezTo>
                    <a:pt x="390" y="145"/>
                    <a:pt x="391" y="146"/>
                    <a:pt x="390" y="146"/>
                  </a:cubicBezTo>
                  <a:cubicBezTo>
                    <a:pt x="390" y="146"/>
                    <a:pt x="389" y="147"/>
                    <a:pt x="388" y="147"/>
                  </a:cubicBezTo>
                  <a:cubicBezTo>
                    <a:pt x="388" y="148"/>
                    <a:pt x="388" y="149"/>
                    <a:pt x="388" y="150"/>
                  </a:cubicBezTo>
                  <a:cubicBezTo>
                    <a:pt x="388" y="150"/>
                    <a:pt x="389" y="150"/>
                    <a:pt x="390" y="150"/>
                  </a:cubicBezTo>
                  <a:cubicBezTo>
                    <a:pt x="390" y="149"/>
                    <a:pt x="391" y="150"/>
                    <a:pt x="390" y="151"/>
                  </a:cubicBezTo>
                  <a:cubicBezTo>
                    <a:pt x="389" y="151"/>
                    <a:pt x="389" y="152"/>
                    <a:pt x="388" y="152"/>
                  </a:cubicBezTo>
                  <a:cubicBezTo>
                    <a:pt x="387" y="154"/>
                    <a:pt x="387" y="155"/>
                    <a:pt x="387" y="156"/>
                  </a:cubicBezTo>
                  <a:cubicBezTo>
                    <a:pt x="388" y="156"/>
                    <a:pt x="388" y="157"/>
                    <a:pt x="387" y="157"/>
                  </a:cubicBezTo>
                  <a:cubicBezTo>
                    <a:pt x="387" y="157"/>
                    <a:pt x="387" y="157"/>
                    <a:pt x="387" y="157"/>
                  </a:cubicBezTo>
                  <a:cubicBezTo>
                    <a:pt x="386" y="160"/>
                    <a:pt x="386" y="162"/>
                    <a:pt x="385" y="164"/>
                  </a:cubicBezTo>
                  <a:cubicBezTo>
                    <a:pt x="386" y="164"/>
                    <a:pt x="386" y="164"/>
                    <a:pt x="387" y="163"/>
                  </a:cubicBezTo>
                  <a:cubicBezTo>
                    <a:pt x="387" y="163"/>
                    <a:pt x="388" y="164"/>
                    <a:pt x="387" y="165"/>
                  </a:cubicBezTo>
                  <a:cubicBezTo>
                    <a:pt x="387" y="165"/>
                    <a:pt x="386" y="165"/>
                    <a:pt x="385" y="166"/>
                  </a:cubicBezTo>
                  <a:cubicBezTo>
                    <a:pt x="385" y="166"/>
                    <a:pt x="385" y="167"/>
                    <a:pt x="385" y="168"/>
                  </a:cubicBezTo>
                  <a:cubicBezTo>
                    <a:pt x="385" y="168"/>
                    <a:pt x="385" y="168"/>
                    <a:pt x="385" y="169"/>
                  </a:cubicBezTo>
                  <a:cubicBezTo>
                    <a:pt x="385" y="169"/>
                    <a:pt x="385" y="169"/>
                    <a:pt x="384" y="169"/>
                  </a:cubicBezTo>
                  <a:cubicBezTo>
                    <a:pt x="384" y="172"/>
                    <a:pt x="383" y="174"/>
                    <a:pt x="382" y="177"/>
                  </a:cubicBezTo>
                  <a:cubicBezTo>
                    <a:pt x="382" y="178"/>
                    <a:pt x="383" y="178"/>
                    <a:pt x="382" y="178"/>
                  </a:cubicBezTo>
                  <a:cubicBezTo>
                    <a:pt x="382" y="178"/>
                    <a:pt x="382" y="179"/>
                    <a:pt x="382" y="179"/>
                  </a:cubicBezTo>
                  <a:cubicBezTo>
                    <a:pt x="381" y="181"/>
                    <a:pt x="380" y="184"/>
                    <a:pt x="379" y="186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80" y="186"/>
                    <a:pt x="381" y="186"/>
                    <a:pt x="381" y="187"/>
                  </a:cubicBezTo>
                  <a:cubicBezTo>
                    <a:pt x="380" y="188"/>
                    <a:pt x="379" y="188"/>
                    <a:pt x="378" y="189"/>
                  </a:cubicBezTo>
                  <a:cubicBezTo>
                    <a:pt x="378" y="191"/>
                    <a:pt x="377" y="193"/>
                    <a:pt x="376" y="195"/>
                  </a:cubicBezTo>
                  <a:cubicBezTo>
                    <a:pt x="376" y="197"/>
                    <a:pt x="375" y="198"/>
                    <a:pt x="374" y="200"/>
                  </a:cubicBezTo>
                  <a:cubicBezTo>
                    <a:pt x="375" y="199"/>
                    <a:pt x="376" y="199"/>
                    <a:pt x="376" y="199"/>
                  </a:cubicBezTo>
                  <a:cubicBezTo>
                    <a:pt x="377" y="198"/>
                    <a:pt x="378" y="199"/>
                    <a:pt x="377" y="200"/>
                  </a:cubicBezTo>
                  <a:cubicBezTo>
                    <a:pt x="376" y="201"/>
                    <a:pt x="375" y="201"/>
                    <a:pt x="373" y="202"/>
                  </a:cubicBezTo>
                  <a:cubicBezTo>
                    <a:pt x="373" y="204"/>
                    <a:pt x="372" y="206"/>
                    <a:pt x="371" y="207"/>
                  </a:cubicBezTo>
                  <a:cubicBezTo>
                    <a:pt x="371" y="207"/>
                    <a:pt x="371" y="207"/>
                    <a:pt x="371" y="207"/>
                  </a:cubicBezTo>
                  <a:cubicBezTo>
                    <a:pt x="372" y="207"/>
                    <a:pt x="372" y="207"/>
                    <a:pt x="372" y="208"/>
                  </a:cubicBezTo>
                  <a:cubicBezTo>
                    <a:pt x="372" y="208"/>
                    <a:pt x="372" y="208"/>
                    <a:pt x="372" y="209"/>
                  </a:cubicBezTo>
                  <a:cubicBezTo>
                    <a:pt x="370" y="209"/>
                    <a:pt x="369" y="211"/>
                    <a:pt x="369" y="212"/>
                  </a:cubicBezTo>
                  <a:cubicBezTo>
                    <a:pt x="367" y="215"/>
                    <a:pt x="365" y="218"/>
                    <a:pt x="364" y="221"/>
                  </a:cubicBezTo>
                  <a:cubicBezTo>
                    <a:pt x="365" y="221"/>
                    <a:pt x="367" y="220"/>
                    <a:pt x="368" y="219"/>
                  </a:cubicBezTo>
                  <a:cubicBezTo>
                    <a:pt x="369" y="219"/>
                    <a:pt x="370" y="220"/>
                    <a:pt x="369" y="221"/>
                  </a:cubicBezTo>
                  <a:cubicBezTo>
                    <a:pt x="367" y="221"/>
                    <a:pt x="366" y="222"/>
                    <a:pt x="364" y="222"/>
                  </a:cubicBezTo>
                  <a:cubicBezTo>
                    <a:pt x="364" y="223"/>
                    <a:pt x="364" y="225"/>
                    <a:pt x="363" y="225"/>
                  </a:cubicBezTo>
                  <a:cubicBezTo>
                    <a:pt x="362" y="226"/>
                    <a:pt x="361" y="226"/>
                    <a:pt x="361" y="226"/>
                  </a:cubicBezTo>
                  <a:cubicBezTo>
                    <a:pt x="343" y="253"/>
                    <a:pt x="319" y="276"/>
                    <a:pt x="287" y="283"/>
                  </a:cubicBezTo>
                  <a:cubicBezTo>
                    <a:pt x="270" y="287"/>
                    <a:pt x="252" y="285"/>
                    <a:pt x="234" y="283"/>
                  </a:cubicBezTo>
                  <a:cubicBezTo>
                    <a:pt x="216" y="281"/>
                    <a:pt x="197" y="281"/>
                    <a:pt x="178" y="280"/>
                  </a:cubicBezTo>
                  <a:cubicBezTo>
                    <a:pt x="150" y="280"/>
                    <a:pt x="121" y="281"/>
                    <a:pt x="93" y="275"/>
                  </a:cubicBezTo>
                  <a:cubicBezTo>
                    <a:pt x="77" y="272"/>
                    <a:pt x="61" y="266"/>
                    <a:pt x="47" y="257"/>
                  </a:cubicBezTo>
                  <a:cubicBezTo>
                    <a:pt x="45" y="258"/>
                    <a:pt x="42" y="258"/>
                    <a:pt x="39" y="258"/>
                  </a:cubicBezTo>
                  <a:cubicBezTo>
                    <a:pt x="36" y="257"/>
                    <a:pt x="37" y="252"/>
                    <a:pt x="41" y="253"/>
                  </a:cubicBezTo>
                  <a:cubicBezTo>
                    <a:pt x="41" y="253"/>
                    <a:pt x="41" y="253"/>
                    <a:pt x="41" y="253"/>
                  </a:cubicBezTo>
                  <a:cubicBezTo>
                    <a:pt x="36" y="249"/>
                    <a:pt x="31" y="245"/>
                    <a:pt x="26" y="240"/>
                  </a:cubicBezTo>
                  <a:cubicBezTo>
                    <a:pt x="18" y="230"/>
                    <a:pt x="13" y="218"/>
                    <a:pt x="5" y="209"/>
                  </a:cubicBezTo>
                  <a:cubicBezTo>
                    <a:pt x="3" y="207"/>
                    <a:pt x="2" y="206"/>
                    <a:pt x="1" y="205"/>
                  </a:cubicBezTo>
                  <a:cubicBezTo>
                    <a:pt x="1" y="206"/>
                    <a:pt x="1" y="207"/>
                    <a:pt x="0" y="208"/>
                  </a:cubicBezTo>
                  <a:cubicBezTo>
                    <a:pt x="2" y="209"/>
                    <a:pt x="4" y="210"/>
                    <a:pt x="6" y="212"/>
                  </a:cubicBezTo>
                  <a:cubicBezTo>
                    <a:pt x="8" y="214"/>
                    <a:pt x="6" y="217"/>
                    <a:pt x="4" y="216"/>
                  </a:cubicBezTo>
                  <a:cubicBezTo>
                    <a:pt x="4" y="217"/>
                    <a:pt x="5" y="218"/>
                    <a:pt x="5" y="218"/>
                  </a:cubicBezTo>
                  <a:cubicBezTo>
                    <a:pt x="16" y="235"/>
                    <a:pt x="26" y="249"/>
                    <a:pt x="42" y="260"/>
                  </a:cubicBezTo>
                  <a:cubicBezTo>
                    <a:pt x="73" y="282"/>
                    <a:pt x="113" y="285"/>
                    <a:pt x="149" y="286"/>
                  </a:cubicBezTo>
                  <a:cubicBezTo>
                    <a:pt x="175" y="286"/>
                    <a:pt x="202" y="286"/>
                    <a:pt x="228" y="287"/>
                  </a:cubicBezTo>
                  <a:cubicBezTo>
                    <a:pt x="253" y="289"/>
                    <a:pt x="277" y="294"/>
                    <a:pt x="302" y="284"/>
                  </a:cubicBezTo>
                  <a:cubicBezTo>
                    <a:pt x="338" y="270"/>
                    <a:pt x="364" y="236"/>
                    <a:pt x="379" y="202"/>
                  </a:cubicBezTo>
                  <a:cubicBezTo>
                    <a:pt x="387" y="183"/>
                    <a:pt x="392" y="163"/>
                    <a:pt x="394" y="143"/>
                  </a:cubicBezTo>
                  <a:cubicBezTo>
                    <a:pt x="397" y="116"/>
                    <a:pt x="392" y="89"/>
                    <a:pt x="389" y="62"/>
                  </a:cubicBezTo>
                  <a:cubicBezTo>
                    <a:pt x="387" y="41"/>
                    <a:pt x="387" y="20"/>
                    <a:pt x="38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0" name="Freeform 4770"/>
            <p:cNvSpPr/>
            <p:nvPr/>
          </p:nvSpPr>
          <p:spPr bwMode="auto">
            <a:xfrm>
              <a:off x="6855330" y="1893202"/>
              <a:ext cx="27942" cy="287402"/>
            </a:xfrm>
            <a:custGeom>
              <a:avLst/>
              <a:gdLst>
                <a:gd name="T0" fmla="*/ 11 w 16"/>
                <a:gd name="T1" fmla="*/ 0 h 165"/>
                <a:gd name="T2" fmla="*/ 5 w 16"/>
                <a:gd name="T3" fmla="*/ 69 h 165"/>
                <a:gd name="T4" fmla="*/ 0 w 16"/>
                <a:gd name="T5" fmla="*/ 146 h 165"/>
                <a:gd name="T6" fmla="*/ 1 w 16"/>
                <a:gd name="T7" fmla="*/ 147 h 165"/>
                <a:gd name="T8" fmla="*/ 1 w 16"/>
                <a:gd name="T9" fmla="*/ 147 h 165"/>
                <a:gd name="T10" fmla="*/ 4 w 16"/>
                <a:gd name="T11" fmla="*/ 161 h 165"/>
                <a:gd name="T12" fmla="*/ 12 w 16"/>
                <a:gd name="T13" fmla="*/ 165 h 165"/>
                <a:gd name="T14" fmla="*/ 12 w 16"/>
                <a:gd name="T15" fmla="*/ 165 h 165"/>
                <a:gd name="T16" fmla="*/ 6 w 16"/>
                <a:gd name="T17" fmla="*/ 146 h 165"/>
                <a:gd name="T18" fmla="*/ 11 w 16"/>
                <a:gd name="T19" fmla="*/ 62 h 165"/>
                <a:gd name="T20" fmla="*/ 16 w 16"/>
                <a:gd name="T21" fmla="*/ 8 h 165"/>
                <a:gd name="T22" fmla="*/ 11 w 16"/>
                <a:gd name="T23" fmla="*/ 1 h 165"/>
                <a:gd name="T24" fmla="*/ 11 w 16"/>
                <a:gd name="T2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165">
                  <a:moveTo>
                    <a:pt x="11" y="0"/>
                  </a:moveTo>
                  <a:cubicBezTo>
                    <a:pt x="11" y="23"/>
                    <a:pt x="7" y="46"/>
                    <a:pt x="5" y="69"/>
                  </a:cubicBezTo>
                  <a:cubicBezTo>
                    <a:pt x="3" y="95"/>
                    <a:pt x="1" y="121"/>
                    <a:pt x="0" y="146"/>
                  </a:cubicBezTo>
                  <a:cubicBezTo>
                    <a:pt x="0" y="147"/>
                    <a:pt x="1" y="147"/>
                    <a:pt x="1" y="147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1" y="152"/>
                    <a:pt x="3" y="157"/>
                    <a:pt x="4" y="161"/>
                  </a:cubicBezTo>
                  <a:cubicBezTo>
                    <a:pt x="7" y="162"/>
                    <a:pt x="10" y="164"/>
                    <a:pt x="12" y="165"/>
                  </a:cubicBezTo>
                  <a:cubicBezTo>
                    <a:pt x="12" y="165"/>
                    <a:pt x="12" y="165"/>
                    <a:pt x="12" y="165"/>
                  </a:cubicBezTo>
                  <a:cubicBezTo>
                    <a:pt x="8" y="160"/>
                    <a:pt x="7" y="153"/>
                    <a:pt x="6" y="146"/>
                  </a:cubicBezTo>
                  <a:cubicBezTo>
                    <a:pt x="7" y="118"/>
                    <a:pt x="8" y="90"/>
                    <a:pt x="11" y="62"/>
                  </a:cubicBezTo>
                  <a:cubicBezTo>
                    <a:pt x="13" y="44"/>
                    <a:pt x="15" y="26"/>
                    <a:pt x="16" y="8"/>
                  </a:cubicBezTo>
                  <a:cubicBezTo>
                    <a:pt x="14" y="6"/>
                    <a:pt x="13" y="4"/>
                    <a:pt x="11" y="1"/>
                  </a:cubicBezTo>
                  <a:cubicBezTo>
                    <a:pt x="11" y="1"/>
                    <a:pt x="11" y="1"/>
                    <a:pt x="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1" name="Freeform 4771"/>
            <p:cNvSpPr/>
            <p:nvPr/>
          </p:nvSpPr>
          <p:spPr bwMode="auto">
            <a:xfrm>
              <a:off x="7011006" y="1302432"/>
              <a:ext cx="201580" cy="158670"/>
            </a:xfrm>
            <a:custGeom>
              <a:avLst/>
              <a:gdLst>
                <a:gd name="T0" fmla="*/ 5 w 116"/>
                <a:gd name="T1" fmla="*/ 89 h 91"/>
                <a:gd name="T2" fmla="*/ 9 w 116"/>
                <a:gd name="T3" fmla="*/ 87 h 91"/>
                <a:gd name="T4" fmla="*/ 7 w 116"/>
                <a:gd name="T5" fmla="*/ 81 h 91"/>
                <a:gd name="T6" fmla="*/ 8 w 116"/>
                <a:gd name="T7" fmla="*/ 79 h 91"/>
                <a:gd name="T8" fmla="*/ 7 w 116"/>
                <a:gd name="T9" fmla="*/ 75 h 91"/>
                <a:gd name="T10" fmla="*/ 7 w 116"/>
                <a:gd name="T11" fmla="*/ 73 h 91"/>
                <a:gd name="T12" fmla="*/ 7 w 116"/>
                <a:gd name="T13" fmla="*/ 69 h 91"/>
                <a:gd name="T14" fmla="*/ 7 w 116"/>
                <a:gd name="T15" fmla="*/ 67 h 91"/>
                <a:gd name="T16" fmla="*/ 6 w 116"/>
                <a:gd name="T17" fmla="*/ 63 h 91"/>
                <a:gd name="T18" fmla="*/ 7 w 116"/>
                <a:gd name="T19" fmla="*/ 61 h 91"/>
                <a:gd name="T20" fmla="*/ 5 w 116"/>
                <a:gd name="T21" fmla="*/ 56 h 91"/>
                <a:gd name="T22" fmla="*/ 13 w 116"/>
                <a:gd name="T23" fmla="*/ 49 h 91"/>
                <a:gd name="T24" fmla="*/ 11 w 116"/>
                <a:gd name="T25" fmla="*/ 47 h 91"/>
                <a:gd name="T26" fmla="*/ 17 w 116"/>
                <a:gd name="T27" fmla="*/ 42 h 91"/>
                <a:gd name="T28" fmla="*/ 17 w 116"/>
                <a:gd name="T29" fmla="*/ 39 h 91"/>
                <a:gd name="T30" fmla="*/ 20 w 116"/>
                <a:gd name="T31" fmla="*/ 37 h 91"/>
                <a:gd name="T32" fmla="*/ 19 w 116"/>
                <a:gd name="T33" fmla="*/ 34 h 91"/>
                <a:gd name="T34" fmla="*/ 25 w 116"/>
                <a:gd name="T35" fmla="*/ 28 h 91"/>
                <a:gd name="T36" fmla="*/ 22 w 116"/>
                <a:gd name="T37" fmla="*/ 26 h 91"/>
                <a:gd name="T38" fmla="*/ 29 w 116"/>
                <a:gd name="T39" fmla="*/ 22 h 91"/>
                <a:gd name="T40" fmla="*/ 29 w 116"/>
                <a:gd name="T41" fmla="*/ 19 h 91"/>
                <a:gd name="T42" fmla="*/ 32 w 116"/>
                <a:gd name="T43" fmla="*/ 18 h 91"/>
                <a:gd name="T44" fmla="*/ 45 w 116"/>
                <a:gd name="T45" fmla="*/ 13 h 91"/>
                <a:gd name="T46" fmla="*/ 48 w 116"/>
                <a:gd name="T47" fmla="*/ 13 h 91"/>
                <a:gd name="T48" fmla="*/ 51 w 116"/>
                <a:gd name="T49" fmla="*/ 16 h 91"/>
                <a:gd name="T50" fmla="*/ 54 w 116"/>
                <a:gd name="T51" fmla="*/ 19 h 91"/>
                <a:gd name="T52" fmla="*/ 55 w 116"/>
                <a:gd name="T53" fmla="*/ 20 h 91"/>
                <a:gd name="T54" fmla="*/ 55 w 116"/>
                <a:gd name="T55" fmla="*/ 21 h 91"/>
                <a:gd name="T56" fmla="*/ 59 w 116"/>
                <a:gd name="T57" fmla="*/ 24 h 91"/>
                <a:gd name="T58" fmla="*/ 58 w 116"/>
                <a:gd name="T59" fmla="*/ 26 h 91"/>
                <a:gd name="T60" fmla="*/ 76 w 116"/>
                <a:gd name="T61" fmla="*/ 44 h 91"/>
                <a:gd name="T62" fmla="*/ 89 w 116"/>
                <a:gd name="T63" fmla="*/ 50 h 91"/>
                <a:gd name="T64" fmla="*/ 95 w 116"/>
                <a:gd name="T65" fmla="*/ 49 h 91"/>
                <a:gd name="T66" fmla="*/ 94 w 116"/>
                <a:gd name="T67" fmla="*/ 51 h 91"/>
                <a:gd name="T68" fmla="*/ 102 w 116"/>
                <a:gd name="T69" fmla="*/ 53 h 91"/>
                <a:gd name="T70" fmla="*/ 102 w 116"/>
                <a:gd name="T71" fmla="*/ 54 h 91"/>
                <a:gd name="T72" fmla="*/ 110 w 116"/>
                <a:gd name="T73" fmla="*/ 74 h 91"/>
                <a:gd name="T74" fmla="*/ 116 w 116"/>
                <a:gd name="T75" fmla="*/ 76 h 91"/>
                <a:gd name="T76" fmla="*/ 108 w 116"/>
                <a:gd name="T77" fmla="*/ 52 h 91"/>
                <a:gd name="T78" fmla="*/ 53 w 116"/>
                <a:gd name="T79" fmla="*/ 10 h 91"/>
                <a:gd name="T80" fmla="*/ 4 w 116"/>
                <a:gd name="T81" fmla="*/ 53 h 91"/>
                <a:gd name="T82" fmla="*/ 5 w 116"/>
                <a:gd name="T83" fmla="*/ 8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16" h="91">
                  <a:moveTo>
                    <a:pt x="5" y="89"/>
                  </a:moveTo>
                  <a:cubicBezTo>
                    <a:pt x="5" y="89"/>
                    <a:pt x="5" y="89"/>
                    <a:pt x="5" y="89"/>
                  </a:cubicBezTo>
                  <a:cubicBezTo>
                    <a:pt x="6" y="91"/>
                    <a:pt x="10" y="91"/>
                    <a:pt x="9" y="88"/>
                  </a:cubicBezTo>
                  <a:cubicBezTo>
                    <a:pt x="9" y="87"/>
                    <a:pt x="9" y="87"/>
                    <a:pt x="9" y="87"/>
                  </a:cubicBezTo>
                  <a:cubicBezTo>
                    <a:pt x="9" y="85"/>
                    <a:pt x="9" y="83"/>
                    <a:pt x="8" y="81"/>
                  </a:cubicBezTo>
                  <a:cubicBezTo>
                    <a:pt x="8" y="81"/>
                    <a:pt x="8" y="81"/>
                    <a:pt x="7" y="81"/>
                  </a:cubicBezTo>
                  <a:cubicBezTo>
                    <a:pt x="7" y="81"/>
                    <a:pt x="7" y="80"/>
                    <a:pt x="7" y="79"/>
                  </a:cubicBezTo>
                  <a:cubicBezTo>
                    <a:pt x="7" y="79"/>
                    <a:pt x="8" y="79"/>
                    <a:pt x="8" y="79"/>
                  </a:cubicBezTo>
                  <a:cubicBezTo>
                    <a:pt x="8" y="77"/>
                    <a:pt x="7" y="76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4"/>
                    <a:pt x="6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0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9"/>
                    <a:pt x="6" y="68"/>
                    <a:pt x="6" y="67"/>
                  </a:cubicBezTo>
                  <a:cubicBezTo>
                    <a:pt x="6" y="67"/>
                    <a:pt x="6" y="67"/>
                    <a:pt x="7" y="67"/>
                  </a:cubicBezTo>
                  <a:cubicBezTo>
                    <a:pt x="7" y="66"/>
                    <a:pt x="7" y="64"/>
                    <a:pt x="7" y="63"/>
                  </a:cubicBezTo>
                  <a:cubicBezTo>
                    <a:pt x="7" y="63"/>
                    <a:pt x="6" y="63"/>
                    <a:pt x="6" y="63"/>
                  </a:cubicBezTo>
                  <a:cubicBezTo>
                    <a:pt x="6" y="63"/>
                    <a:pt x="5" y="63"/>
                    <a:pt x="6" y="62"/>
                  </a:cubicBezTo>
                  <a:cubicBezTo>
                    <a:pt x="6" y="62"/>
                    <a:pt x="7" y="61"/>
                    <a:pt x="7" y="61"/>
                  </a:cubicBezTo>
                  <a:cubicBezTo>
                    <a:pt x="8" y="59"/>
                    <a:pt x="8" y="57"/>
                    <a:pt x="9" y="56"/>
                  </a:cubicBezTo>
                  <a:cubicBezTo>
                    <a:pt x="8" y="56"/>
                    <a:pt x="7" y="56"/>
                    <a:pt x="5" y="56"/>
                  </a:cubicBezTo>
                  <a:cubicBezTo>
                    <a:pt x="5" y="57"/>
                    <a:pt x="4" y="56"/>
                    <a:pt x="5" y="55"/>
                  </a:cubicBezTo>
                  <a:cubicBezTo>
                    <a:pt x="7" y="53"/>
                    <a:pt x="10" y="51"/>
                    <a:pt x="13" y="49"/>
                  </a:cubicBezTo>
                  <a:cubicBezTo>
                    <a:pt x="13" y="48"/>
                    <a:pt x="14" y="47"/>
                    <a:pt x="14" y="46"/>
                  </a:cubicBezTo>
                  <a:cubicBezTo>
                    <a:pt x="13" y="47"/>
                    <a:pt x="12" y="47"/>
                    <a:pt x="11" y="47"/>
                  </a:cubicBezTo>
                  <a:cubicBezTo>
                    <a:pt x="11" y="47"/>
                    <a:pt x="10" y="46"/>
                    <a:pt x="11" y="46"/>
                  </a:cubicBezTo>
                  <a:cubicBezTo>
                    <a:pt x="13" y="45"/>
                    <a:pt x="15" y="43"/>
                    <a:pt x="17" y="42"/>
                  </a:cubicBezTo>
                  <a:cubicBezTo>
                    <a:pt x="18" y="41"/>
                    <a:pt x="19" y="40"/>
                    <a:pt x="19" y="38"/>
                  </a:cubicBezTo>
                  <a:cubicBezTo>
                    <a:pt x="18" y="39"/>
                    <a:pt x="18" y="39"/>
                    <a:pt x="17" y="39"/>
                  </a:cubicBezTo>
                  <a:cubicBezTo>
                    <a:pt x="16" y="40"/>
                    <a:pt x="15" y="39"/>
                    <a:pt x="16" y="38"/>
                  </a:cubicBezTo>
                  <a:cubicBezTo>
                    <a:pt x="18" y="38"/>
                    <a:pt x="19" y="37"/>
                    <a:pt x="20" y="37"/>
                  </a:cubicBezTo>
                  <a:cubicBezTo>
                    <a:pt x="21" y="36"/>
                    <a:pt x="22" y="34"/>
                    <a:pt x="22" y="33"/>
                  </a:cubicBezTo>
                  <a:cubicBezTo>
                    <a:pt x="21" y="33"/>
                    <a:pt x="20" y="34"/>
                    <a:pt x="19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20" y="31"/>
                    <a:pt x="22" y="30"/>
                    <a:pt x="25" y="28"/>
                  </a:cubicBezTo>
                  <a:cubicBezTo>
                    <a:pt x="25" y="27"/>
                    <a:pt x="26" y="26"/>
                    <a:pt x="26" y="25"/>
                  </a:cubicBezTo>
                  <a:cubicBezTo>
                    <a:pt x="25" y="26"/>
                    <a:pt x="24" y="26"/>
                    <a:pt x="22" y="26"/>
                  </a:cubicBezTo>
                  <a:cubicBezTo>
                    <a:pt x="22" y="26"/>
                    <a:pt x="22" y="25"/>
                    <a:pt x="22" y="25"/>
                  </a:cubicBezTo>
                  <a:cubicBezTo>
                    <a:pt x="24" y="24"/>
                    <a:pt x="26" y="23"/>
                    <a:pt x="29" y="22"/>
                  </a:cubicBezTo>
                  <a:cubicBezTo>
                    <a:pt x="29" y="21"/>
                    <a:pt x="30" y="20"/>
                    <a:pt x="31" y="19"/>
                  </a:cubicBezTo>
                  <a:cubicBezTo>
                    <a:pt x="30" y="19"/>
                    <a:pt x="29" y="19"/>
                    <a:pt x="29" y="19"/>
                  </a:cubicBezTo>
                  <a:cubicBezTo>
                    <a:pt x="28" y="19"/>
                    <a:pt x="28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3" y="16"/>
                    <a:pt x="35" y="15"/>
                    <a:pt x="36" y="14"/>
                  </a:cubicBezTo>
                  <a:cubicBezTo>
                    <a:pt x="40" y="12"/>
                    <a:pt x="43" y="12"/>
                    <a:pt x="45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9" y="12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9" y="14"/>
                    <a:pt x="50" y="15"/>
                    <a:pt x="51" y="16"/>
                  </a:cubicBezTo>
                  <a:cubicBezTo>
                    <a:pt x="51" y="16"/>
                    <a:pt x="52" y="16"/>
                    <a:pt x="52" y="16"/>
                  </a:cubicBezTo>
                  <a:cubicBezTo>
                    <a:pt x="53" y="17"/>
                    <a:pt x="53" y="18"/>
                    <a:pt x="54" y="19"/>
                  </a:cubicBezTo>
                  <a:cubicBezTo>
                    <a:pt x="54" y="20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2"/>
                    <a:pt x="56" y="23"/>
                    <a:pt x="57" y="24"/>
                  </a:cubicBezTo>
                  <a:cubicBezTo>
                    <a:pt x="58" y="24"/>
                    <a:pt x="58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59" y="26"/>
                    <a:pt x="58" y="26"/>
                    <a:pt x="58" y="26"/>
                  </a:cubicBezTo>
                  <a:cubicBezTo>
                    <a:pt x="59" y="29"/>
                    <a:pt x="60" y="31"/>
                    <a:pt x="62" y="33"/>
                  </a:cubicBezTo>
                  <a:cubicBezTo>
                    <a:pt x="67" y="37"/>
                    <a:pt x="72" y="41"/>
                    <a:pt x="76" y="44"/>
                  </a:cubicBezTo>
                  <a:cubicBezTo>
                    <a:pt x="79" y="46"/>
                    <a:pt x="81" y="47"/>
                    <a:pt x="83" y="49"/>
                  </a:cubicBezTo>
                  <a:cubicBezTo>
                    <a:pt x="85" y="50"/>
                    <a:pt x="87" y="50"/>
                    <a:pt x="89" y="50"/>
                  </a:cubicBezTo>
                  <a:cubicBezTo>
                    <a:pt x="89" y="50"/>
                    <a:pt x="89" y="50"/>
                    <a:pt x="90" y="50"/>
                  </a:cubicBezTo>
                  <a:cubicBezTo>
                    <a:pt x="91" y="49"/>
                    <a:pt x="93" y="49"/>
                    <a:pt x="95" y="49"/>
                  </a:cubicBezTo>
                  <a:cubicBezTo>
                    <a:pt x="95" y="49"/>
                    <a:pt x="96" y="49"/>
                    <a:pt x="95" y="50"/>
                  </a:cubicBezTo>
                  <a:cubicBezTo>
                    <a:pt x="95" y="50"/>
                    <a:pt x="95" y="50"/>
                    <a:pt x="94" y="51"/>
                  </a:cubicBezTo>
                  <a:cubicBezTo>
                    <a:pt x="96" y="51"/>
                    <a:pt x="98" y="52"/>
                    <a:pt x="100" y="53"/>
                  </a:cubicBezTo>
                  <a:cubicBezTo>
                    <a:pt x="101" y="53"/>
                    <a:pt x="101" y="53"/>
                    <a:pt x="102" y="53"/>
                  </a:cubicBezTo>
                  <a:cubicBezTo>
                    <a:pt x="102" y="52"/>
                    <a:pt x="103" y="53"/>
                    <a:pt x="102" y="53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04" y="55"/>
                    <a:pt x="105" y="57"/>
                    <a:pt x="106" y="59"/>
                  </a:cubicBezTo>
                  <a:cubicBezTo>
                    <a:pt x="109" y="63"/>
                    <a:pt x="110" y="69"/>
                    <a:pt x="110" y="74"/>
                  </a:cubicBezTo>
                  <a:cubicBezTo>
                    <a:pt x="110" y="75"/>
                    <a:pt x="110" y="75"/>
                    <a:pt x="110" y="76"/>
                  </a:cubicBezTo>
                  <a:cubicBezTo>
                    <a:pt x="111" y="79"/>
                    <a:pt x="116" y="79"/>
                    <a:pt x="116" y="76"/>
                  </a:cubicBezTo>
                  <a:cubicBezTo>
                    <a:pt x="116" y="76"/>
                    <a:pt x="116" y="75"/>
                    <a:pt x="116" y="75"/>
                  </a:cubicBezTo>
                  <a:cubicBezTo>
                    <a:pt x="115" y="67"/>
                    <a:pt x="114" y="58"/>
                    <a:pt x="108" y="52"/>
                  </a:cubicBezTo>
                  <a:cubicBezTo>
                    <a:pt x="100" y="44"/>
                    <a:pt x="89" y="45"/>
                    <a:pt x="78" y="43"/>
                  </a:cubicBezTo>
                  <a:cubicBezTo>
                    <a:pt x="64" y="40"/>
                    <a:pt x="64" y="18"/>
                    <a:pt x="53" y="10"/>
                  </a:cubicBezTo>
                  <a:cubicBezTo>
                    <a:pt x="40" y="0"/>
                    <a:pt x="27" y="14"/>
                    <a:pt x="21" y="25"/>
                  </a:cubicBezTo>
                  <a:cubicBezTo>
                    <a:pt x="16" y="34"/>
                    <a:pt x="9" y="43"/>
                    <a:pt x="4" y="53"/>
                  </a:cubicBezTo>
                  <a:cubicBezTo>
                    <a:pt x="0" y="63"/>
                    <a:pt x="2" y="73"/>
                    <a:pt x="4" y="84"/>
                  </a:cubicBezTo>
                  <a:cubicBezTo>
                    <a:pt x="6" y="85"/>
                    <a:pt x="7" y="88"/>
                    <a:pt x="5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2" name="Freeform 4772"/>
            <p:cNvSpPr/>
            <p:nvPr/>
          </p:nvSpPr>
          <p:spPr bwMode="auto">
            <a:xfrm>
              <a:off x="7170674" y="1389251"/>
              <a:ext cx="199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3" name="Freeform 4773"/>
            <p:cNvSpPr/>
            <p:nvPr/>
          </p:nvSpPr>
          <p:spPr bwMode="auto">
            <a:xfrm>
              <a:off x="7033958" y="1379272"/>
              <a:ext cx="4990" cy="299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0 h 2"/>
                <a:gd name="T4" fmla="*/ 2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2" y="1"/>
                    <a:pt x="3" y="0"/>
                  </a:cubicBezTo>
                  <a:cubicBezTo>
                    <a:pt x="0" y="2"/>
                    <a:pt x="1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4" name="Freeform 4774"/>
            <p:cNvSpPr/>
            <p:nvPr/>
          </p:nvSpPr>
          <p:spPr bwMode="auto">
            <a:xfrm>
              <a:off x="7052919" y="1344345"/>
              <a:ext cx="6985" cy="1996"/>
            </a:xfrm>
            <a:custGeom>
              <a:avLst/>
              <a:gdLst>
                <a:gd name="T0" fmla="*/ 3 w 4"/>
                <a:gd name="T1" fmla="*/ 0 h 1"/>
                <a:gd name="T2" fmla="*/ 3 w 4"/>
                <a:gd name="T3" fmla="*/ 0 h 1"/>
                <a:gd name="T4" fmla="*/ 4 w 4"/>
                <a:gd name="T5" fmla="*/ 0 h 1"/>
                <a:gd name="T6" fmla="*/ 3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3" y="0"/>
                  </a:moveTo>
                  <a:cubicBezTo>
                    <a:pt x="0" y="1"/>
                    <a:pt x="1" y="1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5" name="Freeform 4775"/>
            <p:cNvSpPr/>
            <p:nvPr/>
          </p:nvSpPr>
          <p:spPr bwMode="auto">
            <a:xfrm>
              <a:off x="7023979" y="1389251"/>
              <a:ext cx="7983" cy="8981"/>
            </a:xfrm>
            <a:custGeom>
              <a:avLst/>
              <a:gdLst>
                <a:gd name="T0" fmla="*/ 0 w 5"/>
                <a:gd name="T1" fmla="*/ 5 h 5"/>
                <a:gd name="T2" fmla="*/ 3 w 5"/>
                <a:gd name="T3" fmla="*/ 3 h 5"/>
                <a:gd name="T4" fmla="*/ 5 w 5"/>
                <a:gd name="T5" fmla="*/ 0 h 5"/>
                <a:gd name="T6" fmla="*/ 0 w 5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cubicBezTo>
                    <a:pt x="0" y="4"/>
                    <a:pt x="2" y="3"/>
                    <a:pt x="3" y="3"/>
                  </a:cubicBezTo>
                  <a:cubicBezTo>
                    <a:pt x="4" y="2"/>
                    <a:pt x="4" y="1"/>
                    <a:pt x="5" y="0"/>
                  </a:cubicBezTo>
                  <a:cubicBezTo>
                    <a:pt x="3" y="2"/>
                    <a:pt x="1" y="3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6" name="Freeform 4776"/>
            <p:cNvSpPr/>
            <p:nvPr/>
          </p:nvSpPr>
          <p:spPr bwMode="auto">
            <a:xfrm>
              <a:off x="7045933" y="1354324"/>
              <a:ext cx="6985" cy="4990"/>
            </a:xfrm>
            <a:custGeom>
              <a:avLst/>
              <a:gdLst>
                <a:gd name="T0" fmla="*/ 3 w 4"/>
                <a:gd name="T1" fmla="*/ 1 h 3"/>
                <a:gd name="T2" fmla="*/ 3 w 4"/>
                <a:gd name="T3" fmla="*/ 2 h 3"/>
                <a:gd name="T4" fmla="*/ 4 w 4"/>
                <a:gd name="T5" fmla="*/ 0 h 3"/>
                <a:gd name="T6" fmla="*/ 3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0" y="3"/>
                    <a:pt x="1" y="2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7" name="Freeform 4777"/>
            <p:cNvSpPr/>
            <p:nvPr/>
          </p:nvSpPr>
          <p:spPr bwMode="auto">
            <a:xfrm>
              <a:off x="7089842" y="1347338"/>
              <a:ext cx="2994" cy="1996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8" name="Freeform 4778"/>
            <p:cNvSpPr/>
            <p:nvPr/>
          </p:nvSpPr>
          <p:spPr bwMode="auto">
            <a:xfrm>
              <a:off x="7162690" y="1400228"/>
              <a:ext cx="998" cy="99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09" name="Freeform 4779"/>
            <p:cNvSpPr/>
            <p:nvPr/>
          </p:nvSpPr>
          <p:spPr bwMode="auto">
            <a:xfrm>
              <a:off x="7050923" y="1347338"/>
              <a:ext cx="119751" cy="97796"/>
            </a:xfrm>
            <a:custGeom>
              <a:avLst/>
              <a:gdLst>
                <a:gd name="T0" fmla="*/ 36 w 69"/>
                <a:gd name="T1" fmla="*/ 6 h 56"/>
                <a:gd name="T2" fmla="*/ 30 w 69"/>
                <a:gd name="T3" fmla="*/ 4 h 56"/>
                <a:gd name="T4" fmla="*/ 29 w 69"/>
                <a:gd name="T5" fmla="*/ 3 h 56"/>
                <a:gd name="T6" fmla="*/ 30 w 69"/>
                <a:gd name="T7" fmla="*/ 2 h 56"/>
                <a:gd name="T8" fmla="*/ 26 w 69"/>
                <a:gd name="T9" fmla="*/ 1 h 56"/>
                <a:gd name="T10" fmla="*/ 19 w 69"/>
                <a:gd name="T11" fmla="*/ 3 h 56"/>
                <a:gd name="T12" fmla="*/ 19 w 69"/>
                <a:gd name="T13" fmla="*/ 2 h 56"/>
                <a:gd name="T14" fmla="*/ 21 w 69"/>
                <a:gd name="T15" fmla="*/ 0 h 56"/>
                <a:gd name="T16" fmla="*/ 19 w 69"/>
                <a:gd name="T17" fmla="*/ 0 h 56"/>
                <a:gd name="T18" fmla="*/ 16 w 69"/>
                <a:gd name="T19" fmla="*/ 1 h 56"/>
                <a:gd name="T20" fmla="*/ 11 w 69"/>
                <a:gd name="T21" fmla="*/ 3 h 56"/>
                <a:gd name="T22" fmla="*/ 7 w 69"/>
                <a:gd name="T23" fmla="*/ 8 h 56"/>
                <a:gd name="T24" fmla="*/ 8 w 69"/>
                <a:gd name="T25" fmla="*/ 7 h 56"/>
                <a:gd name="T26" fmla="*/ 9 w 69"/>
                <a:gd name="T27" fmla="*/ 9 h 56"/>
                <a:gd name="T28" fmla="*/ 6 w 69"/>
                <a:gd name="T29" fmla="*/ 11 h 56"/>
                <a:gd name="T30" fmla="*/ 2 w 69"/>
                <a:gd name="T31" fmla="*/ 52 h 56"/>
                <a:gd name="T32" fmla="*/ 2 w 69"/>
                <a:gd name="T33" fmla="*/ 54 h 56"/>
                <a:gd name="T34" fmla="*/ 7 w 69"/>
                <a:gd name="T35" fmla="*/ 52 h 56"/>
                <a:gd name="T36" fmla="*/ 7 w 69"/>
                <a:gd name="T37" fmla="*/ 52 h 56"/>
                <a:gd name="T38" fmla="*/ 15 w 69"/>
                <a:gd name="T39" fmla="*/ 7 h 56"/>
                <a:gd name="T40" fmla="*/ 43 w 69"/>
                <a:gd name="T41" fmla="*/ 17 h 56"/>
                <a:gd name="T42" fmla="*/ 63 w 69"/>
                <a:gd name="T43" fmla="*/ 45 h 56"/>
                <a:gd name="T44" fmla="*/ 63 w 69"/>
                <a:gd name="T45" fmla="*/ 47 h 56"/>
                <a:gd name="T46" fmla="*/ 65 w 69"/>
                <a:gd name="T47" fmla="*/ 50 h 56"/>
                <a:gd name="T48" fmla="*/ 67 w 69"/>
                <a:gd name="T49" fmla="*/ 50 h 56"/>
                <a:gd name="T50" fmla="*/ 68 w 69"/>
                <a:gd name="T51" fmla="*/ 48 h 56"/>
                <a:gd name="T52" fmla="*/ 69 w 69"/>
                <a:gd name="T53" fmla="*/ 45 h 56"/>
                <a:gd name="T54" fmla="*/ 69 w 69"/>
                <a:gd name="T55" fmla="*/ 44 h 56"/>
                <a:gd name="T56" fmla="*/ 65 w 69"/>
                <a:gd name="T57" fmla="*/ 44 h 56"/>
                <a:gd name="T58" fmla="*/ 65 w 69"/>
                <a:gd name="T59" fmla="*/ 43 h 56"/>
                <a:gd name="T60" fmla="*/ 68 w 69"/>
                <a:gd name="T61" fmla="*/ 41 h 56"/>
                <a:gd name="T62" fmla="*/ 68 w 69"/>
                <a:gd name="T63" fmla="*/ 37 h 56"/>
                <a:gd name="T64" fmla="*/ 65 w 69"/>
                <a:gd name="T65" fmla="*/ 37 h 56"/>
                <a:gd name="T66" fmla="*/ 65 w 69"/>
                <a:gd name="T67" fmla="*/ 36 h 56"/>
                <a:gd name="T68" fmla="*/ 67 w 69"/>
                <a:gd name="T69" fmla="*/ 35 h 56"/>
                <a:gd name="T70" fmla="*/ 66 w 69"/>
                <a:gd name="T71" fmla="*/ 32 h 56"/>
                <a:gd name="T72" fmla="*/ 62 w 69"/>
                <a:gd name="T73" fmla="*/ 32 h 56"/>
                <a:gd name="T74" fmla="*/ 62 w 69"/>
                <a:gd name="T75" fmla="*/ 31 h 56"/>
                <a:gd name="T76" fmla="*/ 64 w 69"/>
                <a:gd name="T77" fmla="*/ 29 h 56"/>
                <a:gd name="T78" fmla="*/ 62 w 69"/>
                <a:gd name="T79" fmla="*/ 26 h 56"/>
                <a:gd name="T80" fmla="*/ 60 w 69"/>
                <a:gd name="T81" fmla="*/ 26 h 56"/>
                <a:gd name="T82" fmla="*/ 60 w 69"/>
                <a:gd name="T83" fmla="*/ 24 h 56"/>
                <a:gd name="T84" fmla="*/ 61 w 69"/>
                <a:gd name="T85" fmla="*/ 25 h 56"/>
                <a:gd name="T86" fmla="*/ 60 w 69"/>
                <a:gd name="T87" fmla="*/ 23 h 56"/>
                <a:gd name="T88" fmla="*/ 53 w 69"/>
                <a:gd name="T89" fmla="*/ 18 h 56"/>
                <a:gd name="T90" fmla="*/ 39 w 69"/>
                <a:gd name="T91" fmla="*/ 7 h 56"/>
                <a:gd name="T92" fmla="*/ 37 w 69"/>
                <a:gd name="T93" fmla="*/ 6 h 56"/>
                <a:gd name="T94" fmla="*/ 36 w 69"/>
                <a:gd name="T9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9" h="56">
                  <a:moveTo>
                    <a:pt x="36" y="6"/>
                  </a:moveTo>
                  <a:cubicBezTo>
                    <a:pt x="36" y="6"/>
                    <a:pt x="31" y="5"/>
                    <a:pt x="30" y="4"/>
                  </a:cubicBezTo>
                  <a:cubicBezTo>
                    <a:pt x="29" y="4"/>
                    <a:pt x="29" y="4"/>
                    <a:pt x="29" y="3"/>
                  </a:cubicBezTo>
                  <a:cubicBezTo>
                    <a:pt x="30" y="3"/>
                    <a:pt x="30" y="3"/>
                    <a:pt x="30" y="2"/>
                  </a:cubicBezTo>
                  <a:cubicBezTo>
                    <a:pt x="29" y="2"/>
                    <a:pt x="28" y="2"/>
                    <a:pt x="26" y="1"/>
                  </a:cubicBezTo>
                  <a:cubicBezTo>
                    <a:pt x="24" y="2"/>
                    <a:pt x="22" y="3"/>
                    <a:pt x="19" y="3"/>
                  </a:cubicBezTo>
                  <a:cubicBezTo>
                    <a:pt x="19" y="3"/>
                    <a:pt x="19" y="2"/>
                    <a:pt x="19" y="2"/>
                  </a:cubicBezTo>
                  <a:cubicBezTo>
                    <a:pt x="20" y="1"/>
                    <a:pt x="20" y="1"/>
                    <a:pt x="21" y="0"/>
                  </a:cubicBezTo>
                  <a:cubicBezTo>
                    <a:pt x="20" y="0"/>
                    <a:pt x="20" y="0"/>
                    <a:pt x="19" y="0"/>
                  </a:cubicBezTo>
                  <a:cubicBezTo>
                    <a:pt x="18" y="0"/>
                    <a:pt x="17" y="0"/>
                    <a:pt x="16" y="1"/>
                  </a:cubicBezTo>
                  <a:cubicBezTo>
                    <a:pt x="15" y="1"/>
                    <a:pt x="13" y="2"/>
                    <a:pt x="11" y="3"/>
                  </a:cubicBezTo>
                  <a:cubicBezTo>
                    <a:pt x="10" y="4"/>
                    <a:pt x="8" y="6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9" y="7"/>
                    <a:pt x="9" y="8"/>
                    <a:pt x="9" y="9"/>
                  </a:cubicBezTo>
                  <a:cubicBezTo>
                    <a:pt x="8" y="9"/>
                    <a:pt x="7" y="10"/>
                    <a:pt x="6" y="11"/>
                  </a:cubicBezTo>
                  <a:cubicBezTo>
                    <a:pt x="0" y="23"/>
                    <a:pt x="2" y="44"/>
                    <a:pt x="2" y="52"/>
                  </a:cubicBezTo>
                  <a:cubicBezTo>
                    <a:pt x="2" y="53"/>
                    <a:pt x="2" y="53"/>
                    <a:pt x="2" y="54"/>
                  </a:cubicBezTo>
                  <a:cubicBezTo>
                    <a:pt x="4" y="56"/>
                    <a:pt x="7" y="55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39"/>
                    <a:pt x="4" y="15"/>
                    <a:pt x="15" y="7"/>
                  </a:cubicBezTo>
                  <a:cubicBezTo>
                    <a:pt x="23" y="1"/>
                    <a:pt x="37" y="13"/>
                    <a:pt x="43" y="17"/>
                  </a:cubicBezTo>
                  <a:cubicBezTo>
                    <a:pt x="53" y="24"/>
                    <a:pt x="64" y="31"/>
                    <a:pt x="63" y="45"/>
                  </a:cubicBezTo>
                  <a:cubicBezTo>
                    <a:pt x="63" y="46"/>
                    <a:pt x="63" y="46"/>
                    <a:pt x="63" y="47"/>
                  </a:cubicBezTo>
                  <a:cubicBezTo>
                    <a:pt x="63" y="49"/>
                    <a:pt x="64" y="50"/>
                    <a:pt x="65" y="50"/>
                  </a:cubicBezTo>
                  <a:cubicBezTo>
                    <a:pt x="66" y="50"/>
                    <a:pt x="66" y="50"/>
                    <a:pt x="67" y="50"/>
                  </a:cubicBezTo>
                  <a:cubicBezTo>
                    <a:pt x="67" y="50"/>
                    <a:pt x="68" y="50"/>
                    <a:pt x="68" y="48"/>
                  </a:cubicBezTo>
                  <a:cubicBezTo>
                    <a:pt x="68" y="47"/>
                    <a:pt x="68" y="46"/>
                    <a:pt x="69" y="45"/>
                  </a:cubicBezTo>
                  <a:cubicBezTo>
                    <a:pt x="69" y="45"/>
                    <a:pt x="69" y="44"/>
                    <a:pt x="69" y="44"/>
                  </a:cubicBezTo>
                  <a:cubicBezTo>
                    <a:pt x="68" y="44"/>
                    <a:pt x="66" y="44"/>
                    <a:pt x="65" y="44"/>
                  </a:cubicBezTo>
                  <a:cubicBezTo>
                    <a:pt x="65" y="44"/>
                    <a:pt x="65" y="43"/>
                    <a:pt x="65" y="43"/>
                  </a:cubicBezTo>
                  <a:cubicBezTo>
                    <a:pt x="66" y="42"/>
                    <a:pt x="67" y="42"/>
                    <a:pt x="68" y="41"/>
                  </a:cubicBezTo>
                  <a:cubicBezTo>
                    <a:pt x="68" y="40"/>
                    <a:pt x="68" y="38"/>
                    <a:pt x="68" y="37"/>
                  </a:cubicBezTo>
                  <a:cubicBezTo>
                    <a:pt x="67" y="37"/>
                    <a:pt x="66" y="37"/>
                    <a:pt x="65" y="37"/>
                  </a:cubicBezTo>
                  <a:cubicBezTo>
                    <a:pt x="65" y="37"/>
                    <a:pt x="65" y="36"/>
                    <a:pt x="65" y="36"/>
                  </a:cubicBezTo>
                  <a:cubicBezTo>
                    <a:pt x="66" y="36"/>
                    <a:pt x="66" y="35"/>
                    <a:pt x="67" y="35"/>
                  </a:cubicBezTo>
                  <a:cubicBezTo>
                    <a:pt x="67" y="34"/>
                    <a:pt x="66" y="33"/>
                    <a:pt x="66" y="32"/>
                  </a:cubicBezTo>
                  <a:cubicBezTo>
                    <a:pt x="65" y="32"/>
                    <a:pt x="64" y="32"/>
                    <a:pt x="62" y="32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30"/>
                    <a:pt x="63" y="29"/>
                    <a:pt x="64" y="29"/>
                  </a:cubicBezTo>
                  <a:cubicBezTo>
                    <a:pt x="63" y="28"/>
                    <a:pt x="63" y="27"/>
                    <a:pt x="62" y="26"/>
                  </a:cubicBezTo>
                  <a:cubicBezTo>
                    <a:pt x="61" y="26"/>
                    <a:pt x="61" y="26"/>
                    <a:pt x="60" y="26"/>
                  </a:cubicBezTo>
                  <a:cubicBezTo>
                    <a:pt x="59" y="25"/>
                    <a:pt x="60" y="24"/>
                    <a:pt x="60" y="24"/>
                  </a:cubicBezTo>
                  <a:cubicBezTo>
                    <a:pt x="61" y="24"/>
                    <a:pt x="61" y="24"/>
                    <a:pt x="61" y="25"/>
                  </a:cubicBezTo>
                  <a:cubicBezTo>
                    <a:pt x="61" y="24"/>
                    <a:pt x="60" y="24"/>
                    <a:pt x="60" y="23"/>
                  </a:cubicBezTo>
                  <a:cubicBezTo>
                    <a:pt x="58" y="21"/>
                    <a:pt x="56" y="20"/>
                    <a:pt x="53" y="18"/>
                  </a:cubicBezTo>
                  <a:cubicBezTo>
                    <a:pt x="49" y="15"/>
                    <a:pt x="44" y="11"/>
                    <a:pt x="39" y="7"/>
                  </a:cubicBezTo>
                  <a:cubicBezTo>
                    <a:pt x="38" y="7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0" name="Freeform 4780"/>
            <p:cNvSpPr/>
            <p:nvPr/>
          </p:nvSpPr>
          <p:spPr bwMode="auto">
            <a:xfrm>
              <a:off x="6836370" y="1590831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1" name="Freeform 4781"/>
            <p:cNvSpPr/>
            <p:nvPr/>
          </p:nvSpPr>
          <p:spPr bwMode="auto">
            <a:xfrm>
              <a:off x="6813417" y="1656694"/>
              <a:ext cx="3992" cy="199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2" name="Freeform 4782"/>
            <p:cNvSpPr/>
            <p:nvPr/>
          </p:nvSpPr>
          <p:spPr bwMode="auto">
            <a:xfrm>
              <a:off x="6735579" y="1448128"/>
              <a:ext cx="288400" cy="692558"/>
            </a:xfrm>
            <a:custGeom>
              <a:avLst/>
              <a:gdLst>
                <a:gd name="T0" fmla="*/ 48 w 166"/>
                <a:gd name="T1" fmla="*/ 390 h 398"/>
                <a:gd name="T2" fmla="*/ 77 w 166"/>
                <a:gd name="T3" fmla="*/ 202 h 398"/>
                <a:gd name="T4" fmla="*/ 75 w 166"/>
                <a:gd name="T5" fmla="*/ 190 h 398"/>
                <a:gd name="T6" fmla="*/ 70 w 166"/>
                <a:gd name="T7" fmla="*/ 207 h 398"/>
                <a:gd name="T8" fmla="*/ 71 w 166"/>
                <a:gd name="T9" fmla="*/ 216 h 398"/>
                <a:gd name="T10" fmla="*/ 68 w 166"/>
                <a:gd name="T11" fmla="*/ 227 h 398"/>
                <a:gd name="T12" fmla="*/ 66 w 166"/>
                <a:gd name="T13" fmla="*/ 241 h 398"/>
                <a:gd name="T14" fmla="*/ 67 w 166"/>
                <a:gd name="T15" fmla="*/ 251 h 398"/>
                <a:gd name="T16" fmla="*/ 65 w 166"/>
                <a:gd name="T17" fmla="*/ 260 h 398"/>
                <a:gd name="T18" fmla="*/ 65 w 166"/>
                <a:gd name="T19" fmla="*/ 265 h 398"/>
                <a:gd name="T20" fmla="*/ 63 w 166"/>
                <a:gd name="T21" fmla="*/ 275 h 398"/>
                <a:gd name="T22" fmla="*/ 62 w 166"/>
                <a:gd name="T23" fmla="*/ 282 h 398"/>
                <a:gd name="T24" fmla="*/ 63 w 166"/>
                <a:gd name="T25" fmla="*/ 289 h 398"/>
                <a:gd name="T26" fmla="*/ 60 w 166"/>
                <a:gd name="T27" fmla="*/ 296 h 398"/>
                <a:gd name="T28" fmla="*/ 57 w 166"/>
                <a:gd name="T29" fmla="*/ 310 h 398"/>
                <a:gd name="T30" fmla="*/ 57 w 166"/>
                <a:gd name="T31" fmla="*/ 320 h 398"/>
                <a:gd name="T32" fmla="*/ 57 w 166"/>
                <a:gd name="T33" fmla="*/ 328 h 398"/>
                <a:gd name="T34" fmla="*/ 57 w 166"/>
                <a:gd name="T35" fmla="*/ 335 h 398"/>
                <a:gd name="T36" fmla="*/ 58 w 166"/>
                <a:gd name="T37" fmla="*/ 344 h 398"/>
                <a:gd name="T38" fmla="*/ 60 w 166"/>
                <a:gd name="T39" fmla="*/ 353 h 398"/>
                <a:gd name="T40" fmla="*/ 60 w 166"/>
                <a:gd name="T41" fmla="*/ 363 h 398"/>
                <a:gd name="T42" fmla="*/ 55 w 166"/>
                <a:gd name="T43" fmla="*/ 381 h 398"/>
                <a:gd name="T44" fmla="*/ 11 w 166"/>
                <a:gd name="T45" fmla="*/ 379 h 398"/>
                <a:gd name="T46" fmla="*/ 7 w 166"/>
                <a:gd name="T47" fmla="*/ 354 h 398"/>
                <a:gd name="T48" fmla="*/ 7 w 166"/>
                <a:gd name="T49" fmla="*/ 344 h 398"/>
                <a:gd name="T50" fmla="*/ 11 w 166"/>
                <a:gd name="T51" fmla="*/ 333 h 398"/>
                <a:gd name="T52" fmla="*/ 12 w 166"/>
                <a:gd name="T53" fmla="*/ 322 h 398"/>
                <a:gd name="T54" fmla="*/ 14 w 166"/>
                <a:gd name="T55" fmla="*/ 309 h 398"/>
                <a:gd name="T56" fmla="*/ 15 w 166"/>
                <a:gd name="T57" fmla="*/ 302 h 398"/>
                <a:gd name="T58" fmla="*/ 15 w 166"/>
                <a:gd name="T59" fmla="*/ 295 h 398"/>
                <a:gd name="T60" fmla="*/ 15 w 166"/>
                <a:gd name="T61" fmla="*/ 286 h 398"/>
                <a:gd name="T62" fmla="*/ 15 w 166"/>
                <a:gd name="T63" fmla="*/ 277 h 398"/>
                <a:gd name="T64" fmla="*/ 15 w 166"/>
                <a:gd name="T65" fmla="*/ 269 h 398"/>
                <a:gd name="T66" fmla="*/ 15 w 166"/>
                <a:gd name="T67" fmla="*/ 260 h 398"/>
                <a:gd name="T68" fmla="*/ 16 w 166"/>
                <a:gd name="T69" fmla="*/ 249 h 398"/>
                <a:gd name="T70" fmla="*/ 17 w 166"/>
                <a:gd name="T71" fmla="*/ 244 h 398"/>
                <a:gd name="T72" fmla="*/ 19 w 166"/>
                <a:gd name="T73" fmla="*/ 228 h 398"/>
                <a:gd name="T74" fmla="*/ 18 w 166"/>
                <a:gd name="T75" fmla="*/ 223 h 398"/>
                <a:gd name="T76" fmla="*/ 19 w 166"/>
                <a:gd name="T77" fmla="*/ 215 h 398"/>
                <a:gd name="T78" fmla="*/ 25 w 166"/>
                <a:gd name="T79" fmla="*/ 199 h 398"/>
                <a:gd name="T80" fmla="*/ 24 w 166"/>
                <a:gd name="T81" fmla="*/ 193 h 398"/>
                <a:gd name="T82" fmla="*/ 27 w 166"/>
                <a:gd name="T83" fmla="*/ 183 h 398"/>
                <a:gd name="T84" fmla="*/ 31 w 166"/>
                <a:gd name="T85" fmla="*/ 174 h 398"/>
                <a:gd name="T86" fmla="*/ 33 w 166"/>
                <a:gd name="T87" fmla="*/ 167 h 398"/>
                <a:gd name="T88" fmla="*/ 34 w 166"/>
                <a:gd name="T89" fmla="*/ 158 h 398"/>
                <a:gd name="T90" fmla="*/ 37 w 166"/>
                <a:gd name="T91" fmla="*/ 148 h 398"/>
                <a:gd name="T92" fmla="*/ 42 w 166"/>
                <a:gd name="T93" fmla="*/ 137 h 398"/>
                <a:gd name="T94" fmla="*/ 46 w 166"/>
                <a:gd name="T95" fmla="*/ 122 h 398"/>
                <a:gd name="T96" fmla="*/ 47 w 166"/>
                <a:gd name="T97" fmla="*/ 112 h 398"/>
                <a:gd name="T98" fmla="*/ 48 w 166"/>
                <a:gd name="T99" fmla="*/ 105 h 398"/>
                <a:gd name="T100" fmla="*/ 54 w 166"/>
                <a:gd name="T101" fmla="*/ 95 h 398"/>
                <a:gd name="T102" fmla="*/ 58 w 166"/>
                <a:gd name="T103" fmla="*/ 83 h 398"/>
                <a:gd name="T104" fmla="*/ 60 w 166"/>
                <a:gd name="T105" fmla="*/ 72 h 398"/>
                <a:gd name="T106" fmla="*/ 61 w 166"/>
                <a:gd name="T107" fmla="*/ 68 h 398"/>
                <a:gd name="T108" fmla="*/ 69 w 166"/>
                <a:gd name="T109" fmla="*/ 59 h 398"/>
                <a:gd name="T110" fmla="*/ 76 w 166"/>
                <a:gd name="T111" fmla="*/ 48 h 398"/>
                <a:gd name="T112" fmla="*/ 87 w 166"/>
                <a:gd name="T113" fmla="*/ 35 h 398"/>
                <a:gd name="T114" fmla="*/ 150 w 166"/>
                <a:gd name="T115" fmla="*/ 7 h 398"/>
                <a:gd name="T116" fmla="*/ 164 w 166"/>
                <a:gd name="T117" fmla="*/ 5 h 398"/>
                <a:gd name="T118" fmla="*/ 34 w 166"/>
                <a:gd name="T119" fmla="*/ 143 h 398"/>
                <a:gd name="T120" fmla="*/ 24 w 166"/>
                <a:gd name="T121" fmla="*/ 3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6" h="398">
                  <a:moveTo>
                    <a:pt x="29" y="396"/>
                  </a:moveTo>
                  <a:cubicBezTo>
                    <a:pt x="30" y="397"/>
                    <a:pt x="30" y="397"/>
                    <a:pt x="30" y="398"/>
                  </a:cubicBezTo>
                  <a:cubicBezTo>
                    <a:pt x="33" y="398"/>
                    <a:pt x="36" y="398"/>
                    <a:pt x="38" y="398"/>
                  </a:cubicBezTo>
                  <a:cubicBezTo>
                    <a:pt x="41" y="397"/>
                    <a:pt x="44" y="397"/>
                    <a:pt x="46" y="396"/>
                  </a:cubicBezTo>
                  <a:cubicBezTo>
                    <a:pt x="46" y="394"/>
                    <a:pt x="47" y="392"/>
                    <a:pt x="48" y="390"/>
                  </a:cubicBezTo>
                  <a:cubicBezTo>
                    <a:pt x="49" y="387"/>
                    <a:pt x="53" y="389"/>
                    <a:pt x="52" y="392"/>
                  </a:cubicBezTo>
                  <a:cubicBezTo>
                    <a:pt x="61" y="385"/>
                    <a:pt x="65" y="374"/>
                    <a:pt x="65" y="363"/>
                  </a:cubicBezTo>
                  <a:cubicBezTo>
                    <a:pt x="66" y="351"/>
                    <a:pt x="62" y="340"/>
                    <a:pt x="62" y="329"/>
                  </a:cubicBezTo>
                  <a:cubicBezTo>
                    <a:pt x="61" y="312"/>
                    <a:pt x="65" y="296"/>
                    <a:pt x="68" y="280"/>
                  </a:cubicBezTo>
                  <a:cubicBezTo>
                    <a:pt x="72" y="254"/>
                    <a:pt x="71" y="228"/>
                    <a:pt x="77" y="202"/>
                  </a:cubicBezTo>
                  <a:cubicBezTo>
                    <a:pt x="78" y="198"/>
                    <a:pt x="79" y="193"/>
                    <a:pt x="80" y="189"/>
                  </a:cubicBezTo>
                  <a:cubicBezTo>
                    <a:pt x="81" y="187"/>
                    <a:pt x="77" y="185"/>
                    <a:pt x="76" y="187"/>
                  </a:cubicBezTo>
                  <a:cubicBezTo>
                    <a:pt x="76" y="187"/>
                    <a:pt x="76" y="187"/>
                    <a:pt x="76" y="187"/>
                  </a:cubicBezTo>
                  <a:cubicBezTo>
                    <a:pt x="77" y="187"/>
                    <a:pt x="77" y="187"/>
                    <a:pt x="77" y="188"/>
                  </a:cubicBezTo>
                  <a:cubicBezTo>
                    <a:pt x="76" y="189"/>
                    <a:pt x="76" y="189"/>
                    <a:pt x="75" y="190"/>
                  </a:cubicBezTo>
                  <a:cubicBezTo>
                    <a:pt x="74" y="192"/>
                    <a:pt x="73" y="195"/>
                    <a:pt x="73" y="198"/>
                  </a:cubicBezTo>
                  <a:cubicBezTo>
                    <a:pt x="73" y="197"/>
                    <a:pt x="74" y="197"/>
                    <a:pt x="74" y="197"/>
                  </a:cubicBezTo>
                  <a:cubicBezTo>
                    <a:pt x="75" y="196"/>
                    <a:pt x="76" y="197"/>
                    <a:pt x="75" y="198"/>
                  </a:cubicBezTo>
                  <a:cubicBezTo>
                    <a:pt x="74" y="199"/>
                    <a:pt x="73" y="199"/>
                    <a:pt x="72" y="200"/>
                  </a:cubicBezTo>
                  <a:cubicBezTo>
                    <a:pt x="71" y="202"/>
                    <a:pt x="71" y="205"/>
                    <a:pt x="70" y="207"/>
                  </a:cubicBezTo>
                  <a:cubicBezTo>
                    <a:pt x="71" y="207"/>
                    <a:pt x="71" y="206"/>
                    <a:pt x="72" y="206"/>
                  </a:cubicBezTo>
                  <a:cubicBezTo>
                    <a:pt x="73" y="206"/>
                    <a:pt x="73" y="207"/>
                    <a:pt x="73" y="207"/>
                  </a:cubicBezTo>
                  <a:cubicBezTo>
                    <a:pt x="72" y="208"/>
                    <a:pt x="71" y="209"/>
                    <a:pt x="70" y="209"/>
                  </a:cubicBezTo>
                  <a:cubicBezTo>
                    <a:pt x="70" y="212"/>
                    <a:pt x="69" y="214"/>
                    <a:pt x="69" y="217"/>
                  </a:cubicBezTo>
                  <a:cubicBezTo>
                    <a:pt x="69" y="217"/>
                    <a:pt x="70" y="216"/>
                    <a:pt x="71" y="216"/>
                  </a:cubicBezTo>
                  <a:cubicBezTo>
                    <a:pt x="72" y="215"/>
                    <a:pt x="72" y="217"/>
                    <a:pt x="71" y="217"/>
                  </a:cubicBezTo>
                  <a:cubicBezTo>
                    <a:pt x="70" y="217"/>
                    <a:pt x="69" y="218"/>
                    <a:pt x="68" y="218"/>
                  </a:cubicBezTo>
                  <a:cubicBezTo>
                    <a:pt x="68" y="221"/>
                    <a:pt x="68" y="224"/>
                    <a:pt x="67" y="226"/>
                  </a:cubicBezTo>
                  <a:cubicBezTo>
                    <a:pt x="67" y="226"/>
                    <a:pt x="67" y="226"/>
                    <a:pt x="67" y="226"/>
                  </a:cubicBezTo>
                  <a:cubicBezTo>
                    <a:pt x="68" y="226"/>
                    <a:pt x="69" y="227"/>
                    <a:pt x="68" y="227"/>
                  </a:cubicBezTo>
                  <a:cubicBezTo>
                    <a:pt x="68" y="227"/>
                    <a:pt x="68" y="228"/>
                    <a:pt x="67" y="228"/>
                  </a:cubicBezTo>
                  <a:cubicBezTo>
                    <a:pt x="67" y="230"/>
                    <a:pt x="67" y="233"/>
                    <a:pt x="66" y="235"/>
                  </a:cubicBezTo>
                  <a:cubicBezTo>
                    <a:pt x="67" y="235"/>
                    <a:pt x="67" y="236"/>
                    <a:pt x="67" y="237"/>
                  </a:cubicBezTo>
                  <a:cubicBezTo>
                    <a:pt x="67" y="237"/>
                    <a:pt x="67" y="237"/>
                    <a:pt x="66" y="237"/>
                  </a:cubicBezTo>
                  <a:cubicBezTo>
                    <a:pt x="66" y="238"/>
                    <a:pt x="66" y="240"/>
                    <a:pt x="66" y="241"/>
                  </a:cubicBezTo>
                  <a:cubicBezTo>
                    <a:pt x="67" y="241"/>
                    <a:pt x="67" y="242"/>
                    <a:pt x="66" y="242"/>
                  </a:cubicBezTo>
                  <a:cubicBezTo>
                    <a:pt x="66" y="242"/>
                    <a:pt x="66" y="243"/>
                    <a:pt x="66" y="243"/>
                  </a:cubicBezTo>
                  <a:cubicBezTo>
                    <a:pt x="66" y="245"/>
                    <a:pt x="66" y="247"/>
                    <a:pt x="65" y="250"/>
                  </a:cubicBezTo>
                  <a:cubicBezTo>
                    <a:pt x="66" y="250"/>
                    <a:pt x="66" y="249"/>
                    <a:pt x="66" y="249"/>
                  </a:cubicBezTo>
                  <a:cubicBezTo>
                    <a:pt x="67" y="249"/>
                    <a:pt x="67" y="250"/>
                    <a:pt x="67" y="251"/>
                  </a:cubicBezTo>
                  <a:cubicBezTo>
                    <a:pt x="66" y="251"/>
                    <a:pt x="66" y="251"/>
                    <a:pt x="65" y="251"/>
                  </a:cubicBezTo>
                  <a:cubicBezTo>
                    <a:pt x="65" y="254"/>
                    <a:pt x="65" y="256"/>
                    <a:pt x="65" y="259"/>
                  </a:cubicBezTo>
                  <a:cubicBezTo>
                    <a:pt x="65" y="259"/>
                    <a:pt x="65" y="259"/>
                    <a:pt x="66" y="259"/>
                  </a:cubicBezTo>
                  <a:cubicBezTo>
                    <a:pt x="67" y="258"/>
                    <a:pt x="67" y="260"/>
                    <a:pt x="66" y="260"/>
                  </a:cubicBezTo>
                  <a:cubicBezTo>
                    <a:pt x="66" y="260"/>
                    <a:pt x="65" y="260"/>
                    <a:pt x="65" y="260"/>
                  </a:cubicBezTo>
                  <a:cubicBezTo>
                    <a:pt x="65" y="261"/>
                    <a:pt x="65" y="261"/>
                    <a:pt x="65" y="261"/>
                  </a:cubicBezTo>
                  <a:cubicBezTo>
                    <a:pt x="65" y="262"/>
                    <a:pt x="65" y="263"/>
                    <a:pt x="65" y="264"/>
                  </a:cubicBezTo>
                  <a:cubicBezTo>
                    <a:pt x="65" y="264"/>
                    <a:pt x="65" y="264"/>
                    <a:pt x="65" y="264"/>
                  </a:cubicBezTo>
                  <a:cubicBezTo>
                    <a:pt x="66" y="264"/>
                    <a:pt x="66" y="265"/>
                    <a:pt x="66" y="265"/>
                  </a:cubicBezTo>
                  <a:cubicBezTo>
                    <a:pt x="65" y="265"/>
                    <a:pt x="65" y="265"/>
                    <a:pt x="65" y="265"/>
                  </a:cubicBezTo>
                  <a:cubicBezTo>
                    <a:pt x="64" y="267"/>
                    <a:pt x="64" y="268"/>
                    <a:pt x="64" y="270"/>
                  </a:cubicBezTo>
                  <a:cubicBezTo>
                    <a:pt x="64" y="270"/>
                    <a:pt x="64" y="270"/>
                    <a:pt x="64" y="270"/>
                  </a:cubicBezTo>
                  <a:cubicBezTo>
                    <a:pt x="65" y="269"/>
                    <a:pt x="66" y="270"/>
                    <a:pt x="65" y="271"/>
                  </a:cubicBezTo>
                  <a:cubicBezTo>
                    <a:pt x="65" y="271"/>
                    <a:pt x="64" y="271"/>
                    <a:pt x="64" y="272"/>
                  </a:cubicBezTo>
                  <a:cubicBezTo>
                    <a:pt x="64" y="273"/>
                    <a:pt x="64" y="274"/>
                    <a:pt x="63" y="275"/>
                  </a:cubicBezTo>
                  <a:cubicBezTo>
                    <a:pt x="64" y="275"/>
                    <a:pt x="65" y="275"/>
                    <a:pt x="65" y="275"/>
                  </a:cubicBezTo>
                  <a:cubicBezTo>
                    <a:pt x="66" y="275"/>
                    <a:pt x="66" y="276"/>
                    <a:pt x="65" y="276"/>
                  </a:cubicBezTo>
                  <a:cubicBezTo>
                    <a:pt x="65" y="276"/>
                    <a:pt x="64" y="277"/>
                    <a:pt x="63" y="277"/>
                  </a:cubicBezTo>
                  <a:cubicBezTo>
                    <a:pt x="63" y="279"/>
                    <a:pt x="63" y="280"/>
                    <a:pt x="62" y="282"/>
                  </a:cubicBezTo>
                  <a:cubicBezTo>
                    <a:pt x="62" y="282"/>
                    <a:pt x="62" y="282"/>
                    <a:pt x="62" y="282"/>
                  </a:cubicBezTo>
                  <a:cubicBezTo>
                    <a:pt x="63" y="282"/>
                    <a:pt x="63" y="283"/>
                    <a:pt x="63" y="283"/>
                  </a:cubicBezTo>
                  <a:cubicBezTo>
                    <a:pt x="62" y="284"/>
                    <a:pt x="62" y="284"/>
                    <a:pt x="62" y="284"/>
                  </a:cubicBezTo>
                  <a:cubicBezTo>
                    <a:pt x="62" y="285"/>
                    <a:pt x="61" y="286"/>
                    <a:pt x="61" y="288"/>
                  </a:cubicBezTo>
                  <a:cubicBezTo>
                    <a:pt x="62" y="288"/>
                    <a:pt x="62" y="288"/>
                    <a:pt x="62" y="287"/>
                  </a:cubicBezTo>
                  <a:cubicBezTo>
                    <a:pt x="63" y="287"/>
                    <a:pt x="63" y="288"/>
                    <a:pt x="63" y="289"/>
                  </a:cubicBezTo>
                  <a:cubicBezTo>
                    <a:pt x="62" y="289"/>
                    <a:pt x="61" y="289"/>
                    <a:pt x="61" y="290"/>
                  </a:cubicBezTo>
                  <a:cubicBezTo>
                    <a:pt x="61" y="291"/>
                    <a:pt x="60" y="293"/>
                    <a:pt x="60" y="295"/>
                  </a:cubicBezTo>
                  <a:cubicBezTo>
                    <a:pt x="60" y="295"/>
                    <a:pt x="61" y="295"/>
                    <a:pt x="62" y="294"/>
                  </a:cubicBezTo>
                  <a:cubicBezTo>
                    <a:pt x="62" y="294"/>
                    <a:pt x="63" y="295"/>
                    <a:pt x="62" y="296"/>
                  </a:cubicBezTo>
                  <a:cubicBezTo>
                    <a:pt x="61" y="296"/>
                    <a:pt x="60" y="296"/>
                    <a:pt x="60" y="296"/>
                  </a:cubicBezTo>
                  <a:cubicBezTo>
                    <a:pt x="59" y="298"/>
                    <a:pt x="59" y="299"/>
                    <a:pt x="59" y="301"/>
                  </a:cubicBezTo>
                  <a:cubicBezTo>
                    <a:pt x="59" y="301"/>
                    <a:pt x="59" y="301"/>
                    <a:pt x="59" y="301"/>
                  </a:cubicBezTo>
                  <a:cubicBezTo>
                    <a:pt x="60" y="301"/>
                    <a:pt x="61" y="301"/>
                    <a:pt x="60" y="302"/>
                  </a:cubicBezTo>
                  <a:cubicBezTo>
                    <a:pt x="59" y="302"/>
                    <a:pt x="59" y="303"/>
                    <a:pt x="58" y="303"/>
                  </a:cubicBezTo>
                  <a:cubicBezTo>
                    <a:pt x="58" y="305"/>
                    <a:pt x="58" y="308"/>
                    <a:pt x="57" y="310"/>
                  </a:cubicBezTo>
                  <a:cubicBezTo>
                    <a:pt x="58" y="310"/>
                    <a:pt x="58" y="310"/>
                    <a:pt x="58" y="309"/>
                  </a:cubicBezTo>
                  <a:cubicBezTo>
                    <a:pt x="59" y="309"/>
                    <a:pt x="59" y="310"/>
                    <a:pt x="59" y="310"/>
                  </a:cubicBezTo>
                  <a:cubicBezTo>
                    <a:pt x="58" y="311"/>
                    <a:pt x="58" y="311"/>
                    <a:pt x="57" y="312"/>
                  </a:cubicBezTo>
                  <a:cubicBezTo>
                    <a:pt x="57" y="314"/>
                    <a:pt x="57" y="316"/>
                    <a:pt x="57" y="319"/>
                  </a:cubicBezTo>
                  <a:cubicBezTo>
                    <a:pt x="57" y="319"/>
                    <a:pt x="58" y="319"/>
                    <a:pt x="57" y="320"/>
                  </a:cubicBezTo>
                  <a:cubicBezTo>
                    <a:pt x="57" y="320"/>
                    <a:pt x="57" y="320"/>
                    <a:pt x="56" y="320"/>
                  </a:cubicBezTo>
                  <a:cubicBezTo>
                    <a:pt x="56" y="322"/>
                    <a:pt x="56" y="323"/>
                    <a:pt x="56" y="325"/>
                  </a:cubicBezTo>
                  <a:cubicBezTo>
                    <a:pt x="57" y="325"/>
                    <a:pt x="57" y="325"/>
                    <a:pt x="57" y="324"/>
                  </a:cubicBezTo>
                  <a:cubicBezTo>
                    <a:pt x="58" y="324"/>
                    <a:pt x="59" y="325"/>
                    <a:pt x="58" y="325"/>
                  </a:cubicBezTo>
                  <a:cubicBezTo>
                    <a:pt x="58" y="326"/>
                    <a:pt x="57" y="327"/>
                    <a:pt x="57" y="328"/>
                  </a:cubicBezTo>
                  <a:cubicBezTo>
                    <a:pt x="57" y="329"/>
                    <a:pt x="57" y="330"/>
                    <a:pt x="57" y="331"/>
                  </a:cubicBezTo>
                  <a:cubicBezTo>
                    <a:pt x="57" y="330"/>
                    <a:pt x="58" y="330"/>
                    <a:pt x="58" y="330"/>
                  </a:cubicBezTo>
                  <a:cubicBezTo>
                    <a:pt x="59" y="329"/>
                    <a:pt x="59" y="330"/>
                    <a:pt x="59" y="331"/>
                  </a:cubicBezTo>
                  <a:cubicBezTo>
                    <a:pt x="58" y="331"/>
                    <a:pt x="58" y="332"/>
                    <a:pt x="57" y="333"/>
                  </a:cubicBezTo>
                  <a:cubicBezTo>
                    <a:pt x="57" y="333"/>
                    <a:pt x="57" y="334"/>
                    <a:pt x="57" y="335"/>
                  </a:cubicBezTo>
                  <a:cubicBezTo>
                    <a:pt x="57" y="336"/>
                    <a:pt x="57" y="337"/>
                    <a:pt x="58" y="338"/>
                  </a:cubicBezTo>
                  <a:cubicBezTo>
                    <a:pt x="58" y="337"/>
                    <a:pt x="58" y="337"/>
                    <a:pt x="58" y="337"/>
                  </a:cubicBezTo>
                  <a:cubicBezTo>
                    <a:pt x="59" y="337"/>
                    <a:pt x="59" y="338"/>
                    <a:pt x="59" y="338"/>
                  </a:cubicBezTo>
                  <a:cubicBezTo>
                    <a:pt x="59" y="339"/>
                    <a:pt x="58" y="339"/>
                    <a:pt x="58" y="340"/>
                  </a:cubicBezTo>
                  <a:cubicBezTo>
                    <a:pt x="58" y="341"/>
                    <a:pt x="58" y="343"/>
                    <a:pt x="58" y="344"/>
                  </a:cubicBezTo>
                  <a:cubicBezTo>
                    <a:pt x="59" y="344"/>
                    <a:pt x="59" y="344"/>
                    <a:pt x="59" y="344"/>
                  </a:cubicBezTo>
                  <a:cubicBezTo>
                    <a:pt x="60" y="343"/>
                    <a:pt x="61" y="344"/>
                    <a:pt x="60" y="345"/>
                  </a:cubicBezTo>
                  <a:cubicBezTo>
                    <a:pt x="60" y="345"/>
                    <a:pt x="59" y="345"/>
                    <a:pt x="59" y="346"/>
                  </a:cubicBezTo>
                  <a:cubicBezTo>
                    <a:pt x="59" y="348"/>
                    <a:pt x="59" y="350"/>
                    <a:pt x="59" y="352"/>
                  </a:cubicBezTo>
                  <a:cubicBezTo>
                    <a:pt x="60" y="352"/>
                    <a:pt x="60" y="353"/>
                    <a:pt x="60" y="353"/>
                  </a:cubicBezTo>
                  <a:cubicBezTo>
                    <a:pt x="60" y="353"/>
                    <a:pt x="60" y="354"/>
                    <a:pt x="59" y="354"/>
                  </a:cubicBezTo>
                  <a:cubicBezTo>
                    <a:pt x="60" y="356"/>
                    <a:pt x="60" y="358"/>
                    <a:pt x="60" y="361"/>
                  </a:cubicBezTo>
                  <a:cubicBezTo>
                    <a:pt x="60" y="360"/>
                    <a:pt x="61" y="360"/>
                    <a:pt x="61" y="360"/>
                  </a:cubicBezTo>
                  <a:cubicBezTo>
                    <a:pt x="62" y="359"/>
                    <a:pt x="62" y="360"/>
                    <a:pt x="62" y="361"/>
                  </a:cubicBezTo>
                  <a:cubicBezTo>
                    <a:pt x="61" y="362"/>
                    <a:pt x="60" y="362"/>
                    <a:pt x="60" y="363"/>
                  </a:cubicBezTo>
                  <a:cubicBezTo>
                    <a:pt x="60" y="366"/>
                    <a:pt x="59" y="368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9" y="370"/>
                    <a:pt x="59" y="370"/>
                    <a:pt x="59" y="370"/>
                  </a:cubicBezTo>
                  <a:cubicBezTo>
                    <a:pt x="58" y="374"/>
                    <a:pt x="57" y="378"/>
                    <a:pt x="56" y="381"/>
                  </a:cubicBezTo>
                  <a:cubicBezTo>
                    <a:pt x="56" y="381"/>
                    <a:pt x="56" y="381"/>
                    <a:pt x="55" y="381"/>
                  </a:cubicBezTo>
                  <a:cubicBezTo>
                    <a:pt x="52" y="387"/>
                    <a:pt x="46" y="392"/>
                    <a:pt x="36" y="393"/>
                  </a:cubicBezTo>
                  <a:cubicBezTo>
                    <a:pt x="33" y="393"/>
                    <a:pt x="31" y="393"/>
                    <a:pt x="28" y="392"/>
                  </a:cubicBezTo>
                  <a:cubicBezTo>
                    <a:pt x="28" y="392"/>
                    <a:pt x="28" y="392"/>
                    <a:pt x="27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20" y="389"/>
                    <a:pt x="15" y="385"/>
                    <a:pt x="11" y="379"/>
                  </a:cubicBezTo>
                  <a:cubicBezTo>
                    <a:pt x="8" y="374"/>
                    <a:pt x="7" y="369"/>
                    <a:pt x="7" y="364"/>
                  </a:cubicBezTo>
                  <a:cubicBezTo>
                    <a:pt x="6" y="364"/>
                    <a:pt x="6" y="365"/>
                    <a:pt x="5" y="365"/>
                  </a:cubicBezTo>
                  <a:cubicBezTo>
                    <a:pt x="4" y="365"/>
                    <a:pt x="4" y="364"/>
                    <a:pt x="4" y="364"/>
                  </a:cubicBezTo>
                  <a:cubicBezTo>
                    <a:pt x="5" y="363"/>
                    <a:pt x="6" y="362"/>
                    <a:pt x="7" y="361"/>
                  </a:cubicBezTo>
                  <a:cubicBezTo>
                    <a:pt x="7" y="359"/>
                    <a:pt x="7" y="357"/>
                    <a:pt x="7" y="354"/>
                  </a:cubicBezTo>
                  <a:cubicBezTo>
                    <a:pt x="7" y="354"/>
                    <a:pt x="6" y="354"/>
                    <a:pt x="5" y="355"/>
                  </a:cubicBezTo>
                  <a:cubicBezTo>
                    <a:pt x="5" y="355"/>
                    <a:pt x="4" y="354"/>
                    <a:pt x="5" y="353"/>
                  </a:cubicBezTo>
                  <a:cubicBezTo>
                    <a:pt x="6" y="353"/>
                    <a:pt x="7" y="352"/>
                    <a:pt x="8" y="351"/>
                  </a:cubicBezTo>
                  <a:cubicBezTo>
                    <a:pt x="8" y="348"/>
                    <a:pt x="9" y="346"/>
                    <a:pt x="9" y="343"/>
                  </a:cubicBezTo>
                  <a:cubicBezTo>
                    <a:pt x="9" y="343"/>
                    <a:pt x="8" y="344"/>
                    <a:pt x="7" y="344"/>
                  </a:cubicBezTo>
                  <a:cubicBezTo>
                    <a:pt x="7" y="344"/>
                    <a:pt x="6" y="344"/>
                    <a:pt x="6" y="343"/>
                  </a:cubicBezTo>
                  <a:cubicBezTo>
                    <a:pt x="8" y="342"/>
                    <a:pt x="9" y="341"/>
                    <a:pt x="10" y="340"/>
                  </a:cubicBezTo>
                  <a:cubicBezTo>
                    <a:pt x="10" y="339"/>
                    <a:pt x="11" y="339"/>
                    <a:pt x="11" y="338"/>
                  </a:cubicBezTo>
                  <a:cubicBezTo>
                    <a:pt x="11" y="336"/>
                    <a:pt x="11" y="334"/>
                    <a:pt x="12" y="332"/>
                  </a:cubicBezTo>
                  <a:cubicBezTo>
                    <a:pt x="11" y="332"/>
                    <a:pt x="11" y="333"/>
                    <a:pt x="11" y="333"/>
                  </a:cubicBezTo>
                  <a:cubicBezTo>
                    <a:pt x="10" y="333"/>
                    <a:pt x="9" y="332"/>
                    <a:pt x="10" y="331"/>
                  </a:cubicBezTo>
                  <a:cubicBezTo>
                    <a:pt x="11" y="331"/>
                    <a:pt x="12" y="330"/>
                    <a:pt x="12" y="330"/>
                  </a:cubicBezTo>
                  <a:cubicBezTo>
                    <a:pt x="13" y="327"/>
                    <a:pt x="13" y="325"/>
                    <a:pt x="13" y="322"/>
                  </a:cubicBezTo>
                  <a:cubicBezTo>
                    <a:pt x="13" y="323"/>
                    <a:pt x="13" y="323"/>
                    <a:pt x="12" y="323"/>
                  </a:cubicBezTo>
                  <a:cubicBezTo>
                    <a:pt x="12" y="323"/>
                    <a:pt x="11" y="322"/>
                    <a:pt x="12" y="322"/>
                  </a:cubicBezTo>
                  <a:cubicBezTo>
                    <a:pt x="12" y="321"/>
                    <a:pt x="13" y="321"/>
                    <a:pt x="14" y="320"/>
                  </a:cubicBezTo>
                  <a:cubicBezTo>
                    <a:pt x="14" y="319"/>
                    <a:pt x="14" y="317"/>
                    <a:pt x="14" y="316"/>
                  </a:cubicBezTo>
                  <a:cubicBezTo>
                    <a:pt x="13" y="316"/>
                    <a:pt x="13" y="315"/>
                    <a:pt x="14" y="315"/>
                  </a:cubicBezTo>
                  <a:cubicBezTo>
                    <a:pt x="14" y="315"/>
                    <a:pt x="14" y="314"/>
                    <a:pt x="14" y="314"/>
                  </a:cubicBezTo>
                  <a:cubicBezTo>
                    <a:pt x="14" y="313"/>
                    <a:pt x="14" y="311"/>
                    <a:pt x="14" y="309"/>
                  </a:cubicBezTo>
                  <a:cubicBezTo>
                    <a:pt x="14" y="309"/>
                    <a:pt x="14" y="309"/>
                    <a:pt x="13" y="309"/>
                  </a:cubicBezTo>
                  <a:cubicBezTo>
                    <a:pt x="13" y="310"/>
                    <a:pt x="12" y="309"/>
                    <a:pt x="13" y="308"/>
                  </a:cubicBezTo>
                  <a:cubicBezTo>
                    <a:pt x="13" y="308"/>
                    <a:pt x="14" y="308"/>
                    <a:pt x="14" y="307"/>
                  </a:cubicBezTo>
                  <a:cubicBezTo>
                    <a:pt x="15" y="305"/>
                    <a:pt x="15" y="304"/>
                    <a:pt x="15" y="302"/>
                  </a:cubicBezTo>
                  <a:cubicBezTo>
                    <a:pt x="15" y="302"/>
                    <a:pt x="15" y="302"/>
                    <a:pt x="15" y="302"/>
                  </a:cubicBezTo>
                  <a:cubicBezTo>
                    <a:pt x="14" y="302"/>
                    <a:pt x="14" y="301"/>
                    <a:pt x="14" y="301"/>
                  </a:cubicBezTo>
                  <a:cubicBezTo>
                    <a:pt x="14" y="301"/>
                    <a:pt x="15" y="301"/>
                    <a:pt x="15" y="300"/>
                  </a:cubicBezTo>
                  <a:cubicBezTo>
                    <a:pt x="15" y="299"/>
                    <a:pt x="15" y="298"/>
                    <a:pt x="15" y="297"/>
                  </a:cubicBezTo>
                  <a:cubicBezTo>
                    <a:pt x="14" y="297"/>
                    <a:pt x="13" y="296"/>
                    <a:pt x="14" y="296"/>
                  </a:cubicBezTo>
                  <a:cubicBezTo>
                    <a:pt x="14" y="295"/>
                    <a:pt x="15" y="295"/>
                    <a:pt x="15" y="295"/>
                  </a:cubicBezTo>
                  <a:cubicBezTo>
                    <a:pt x="15" y="294"/>
                    <a:pt x="15" y="293"/>
                    <a:pt x="15" y="292"/>
                  </a:cubicBezTo>
                  <a:cubicBezTo>
                    <a:pt x="15" y="293"/>
                    <a:pt x="14" y="293"/>
                    <a:pt x="14" y="293"/>
                  </a:cubicBezTo>
                  <a:cubicBezTo>
                    <a:pt x="13" y="293"/>
                    <a:pt x="13" y="292"/>
                    <a:pt x="14" y="292"/>
                  </a:cubicBezTo>
                  <a:cubicBezTo>
                    <a:pt x="14" y="291"/>
                    <a:pt x="14" y="291"/>
                    <a:pt x="15" y="291"/>
                  </a:cubicBezTo>
                  <a:cubicBezTo>
                    <a:pt x="15" y="289"/>
                    <a:pt x="15" y="288"/>
                    <a:pt x="15" y="286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3" y="287"/>
                    <a:pt x="12" y="286"/>
                    <a:pt x="13" y="286"/>
                  </a:cubicBezTo>
                  <a:cubicBezTo>
                    <a:pt x="14" y="285"/>
                    <a:pt x="14" y="285"/>
                    <a:pt x="15" y="285"/>
                  </a:cubicBezTo>
                  <a:cubicBezTo>
                    <a:pt x="15" y="283"/>
                    <a:pt x="15" y="280"/>
                    <a:pt x="15" y="278"/>
                  </a:cubicBezTo>
                  <a:cubicBezTo>
                    <a:pt x="14" y="278"/>
                    <a:pt x="14" y="277"/>
                    <a:pt x="15" y="277"/>
                  </a:cubicBezTo>
                  <a:cubicBezTo>
                    <a:pt x="15" y="277"/>
                    <a:pt x="15" y="277"/>
                    <a:pt x="15" y="277"/>
                  </a:cubicBezTo>
                  <a:cubicBezTo>
                    <a:pt x="15" y="275"/>
                    <a:pt x="15" y="273"/>
                    <a:pt x="15" y="271"/>
                  </a:cubicBezTo>
                  <a:cubicBezTo>
                    <a:pt x="15" y="271"/>
                    <a:pt x="14" y="271"/>
                    <a:pt x="14" y="271"/>
                  </a:cubicBezTo>
                  <a:cubicBezTo>
                    <a:pt x="14" y="272"/>
                    <a:pt x="13" y="271"/>
                    <a:pt x="13" y="270"/>
                  </a:cubicBezTo>
                  <a:cubicBezTo>
                    <a:pt x="14" y="270"/>
                    <a:pt x="14" y="270"/>
                    <a:pt x="15" y="269"/>
                  </a:cubicBezTo>
                  <a:cubicBezTo>
                    <a:pt x="15" y="267"/>
                    <a:pt x="15" y="265"/>
                    <a:pt x="15" y="262"/>
                  </a:cubicBezTo>
                  <a:cubicBezTo>
                    <a:pt x="15" y="262"/>
                    <a:pt x="15" y="263"/>
                    <a:pt x="15" y="263"/>
                  </a:cubicBezTo>
                  <a:cubicBezTo>
                    <a:pt x="14" y="263"/>
                    <a:pt x="13" y="262"/>
                    <a:pt x="14" y="261"/>
                  </a:cubicBezTo>
                  <a:cubicBezTo>
                    <a:pt x="14" y="261"/>
                    <a:pt x="15" y="261"/>
                    <a:pt x="15" y="261"/>
                  </a:cubicBezTo>
                  <a:cubicBezTo>
                    <a:pt x="15" y="261"/>
                    <a:pt x="15" y="260"/>
                    <a:pt x="15" y="260"/>
                  </a:cubicBezTo>
                  <a:cubicBezTo>
                    <a:pt x="15" y="259"/>
                    <a:pt x="15" y="258"/>
                    <a:pt x="15" y="257"/>
                  </a:cubicBezTo>
                  <a:cubicBezTo>
                    <a:pt x="15" y="258"/>
                    <a:pt x="15" y="258"/>
                    <a:pt x="14" y="258"/>
                  </a:cubicBezTo>
                  <a:cubicBezTo>
                    <a:pt x="14" y="258"/>
                    <a:pt x="13" y="257"/>
                    <a:pt x="13" y="257"/>
                  </a:cubicBezTo>
                  <a:cubicBezTo>
                    <a:pt x="14" y="256"/>
                    <a:pt x="15" y="256"/>
                    <a:pt x="16" y="255"/>
                  </a:cubicBezTo>
                  <a:cubicBezTo>
                    <a:pt x="16" y="253"/>
                    <a:pt x="16" y="251"/>
                    <a:pt x="16" y="249"/>
                  </a:cubicBezTo>
                  <a:cubicBezTo>
                    <a:pt x="16" y="249"/>
                    <a:pt x="15" y="249"/>
                    <a:pt x="16" y="248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6" y="247"/>
                    <a:pt x="16" y="246"/>
                    <a:pt x="17" y="245"/>
                  </a:cubicBezTo>
                  <a:cubicBezTo>
                    <a:pt x="16" y="245"/>
                    <a:pt x="16" y="245"/>
                    <a:pt x="16" y="244"/>
                  </a:cubicBezTo>
                  <a:cubicBezTo>
                    <a:pt x="16" y="244"/>
                    <a:pt x="17" y="244"/>
                    <a:pt x="17" y="244"/>
                  </a:cubicBezTo>
                  <a:cubicBezTo>
                    <a:pt x="17" y="241"/>
                    <a:pt x="17" y="239"/>
                    <a:pt x="18" y="236"/>
                  </a:cubicBezTo>
                  <a:cubicBezTo>
                    <a:pt x="17" y="236"/>
                    <a:pt x="17" y="237"/>
                    <a:pt x="17" y="237"/>
                  </a:cubicBezTo>
                  <a:cubicBezTo>
                    <a:pt x="16" y="237"/>
                    <a:pt x="16" y="236"/>
                    <a:pt x="16" y="236"/>
                  </a:cubicBezTo>
                  <a:cubicBezTo>
                    <a:pt x="17" y="235"/>
                    <a:pt x="17" y="235"/>
                    <a:pt x="18" y="234"/>
                  </a:cubicBezTo>
                  <a:cubicBezTo>
                    <a:pt x="18" y="232"/>
                    <a:pt x="19" y="230"/>
                    <a:pt x="19" y="228"/>
                  </a:cubicBezTo>
                  <a:cubicBezTo>
                    <a:pt x="19" y="228"/>
                    <a:pt x="19" y="229"/>
                    <a:pt x="19" y="229"/>
                  </a:cubicBezTo>
                  <a:cubicBezTo>
                    <a:pt x="18" y="229"/>
                    <a:pt x="18" y="228"/>
                    <a:pt x="18" y="227"/>
                  </a:cubicBezTo>
                  <a:cubicBezTo>
                    <a:pt x="18" y="227"/>
                    <a:pt x="19" y="227"/>
                    <a:pt x="19" y="226"/>
                  </a:cubicBezTo>
                  <a:cubicBezTo>
                    <a:pt x="20" y="225"/>
                    <a:pt x="20" y="223"/>
                    <a:pt x="20" y="222"/>
                  </a:cubicBezTo>
                  <a:cubicBezTo>
                    <a:pt x="19" y="222"/>
                    <a:pt x="19" y="223"/>
                    <a:pt x="18" y="223"/>
                  </a:cubicBezTo>
                  <a:cubicBezTo>
                    <a:pt x="17" y="223"/>
                    <a:pt x="17" y="222"/>
                    <a:pt x="17" y="222"/>
                  </a:cubicBezTo>
                  <a:cubicBezTo>
                    <a:pt x="18" y="221"/>
                    <a:pt x="20" y="220"/>
                    <a:pt x="21" y="219"/>
                  </a:cubicBezTo>
                  <a:cubicBezTo>
                    <a:pt x="21" y="218"/>
                    <a:pt x="21" y="217"/>
                    <a:pt x="21" y="216"/>
                  </a:cubicBezTo>
                  <a:cubicBezTo>
                    <a:pt x="21" y="216"/>
                    <a:pt x="20" y="216"/>
                    <a:pt x="20" y="216"/>
                  </a:cubicBezTo>
                  <a:cubicBezTo>
                    <a:pt x="19" y="217"/>
                    <a:pt x="19" y="216"/>
                    <a:pt x="19" y="215"/>
                  </a:cubicBezTo>
                  <a:cubicBezTo>
                    <a:pt x="20" y="215"/>
                    <a:pt x="21" y="214"/>
                    <a:pt x="22" y="213"/>
                  </a:cubicBezTo>
                  <a:cubicBezTo>
                    <a:pt x="22" y="211"/>
                    <a:pt x="23" y="210"/>
                    <a:pt x="23" y="208"/>
                  </a:cubicBezTo>
                  <a:cubicBezTo>
                    <a:pt x="23" y="208"/>
                    <a:pt x="22" y="207"/>
                    <a:pt x="23" y="207"/>
                  </a:cubicBezTo>
                  <a:cubicBezTo>
                    <a:pt x="23" y="206"/>
                    <a:pt x="23" y="206"/>
                    <a:pt x="23" y="206"/>
                  </a:cubicBezTo>
                  <a:cubicBezTo>
                    <a:pt x="24" y="204"/>
                    <a:pt x="24" y="201"/>
                    <a:pt x="25" y="199"/>
                  </a:cubicBezTo>
                  <a:cubicBezTo>
                    <a:pt x="24" y="200"/>
                    <a:pt x="24" y="200"/>
                    <a:pt x="23" y="200"/>
                  </a:cubicBezTo>
                  <a:cubicBezTo>
                    <a:pt x="22" y="201"/>
                    <a:pt x="21" y="199"/>
                    <a:pt x="22" y="199"/>
                  </a:cubicBezTo>
                  <a:cubicBezTo>
                    <a:pt x="23" y="198"/>
                    <a:pt x="24" y="198"/>
                    <a:pt x="25" y="197"/>
                  </a:cubicBezTo>
                  <a:cubicBezTo>
                    <a:pt x="26" y="195"/>
                    <a:pt x="26" y="193"/>
                    <a:pt x="27" y="192"/>
                  </a:cubicBezTo>
                  <a:cubicBezTo>
                    <a:pt x="26" y="192"/>
                    <a:pt x="25" y="192"/>
                    <a:pt x="24" y="193"/>
                  </a:cubicBezTo>
                  <a:cubicBezTo>
                    <a:pt x="24" y="193"/>
                    <a:pt x="23" y="192"/>
                    <a:pt x="24" y="192"/>
                  </a:cubicBezTo>
                  <a:cubicBezTo>
                    <a:pt x="25" y="190"/>
                    <a:pt x="26" y="189"/>
                    <a:pt x="28" y="188"/>
                  </a:cubicBezTo>
                  <a:cubicBezTo>
                    <a:pt x="28" y="187"/>
                    <a:pt x="28" y="185"/>
                    <a:pt x="29" y="183"/>
                  </a:cubicBezTo>
                  <a:cubicBezTo>
                    <a:pt x="28" y="184"/>
                    <a:pt x="28" y="184"/>
                    <a:pt x="27" y="184"/>
                  </a:cubicBezTo>
                  <a:cubicBezTo>
                    <a:pt x="27" y="184"/>
                    <a:pt x="26" y="183"/>
                    <a:pt x="27" y="183"/>
                  </a:cubicBezTo>
                  <a:cubicBezTo>
                    <a:pt x="28" y="182"/>
                    <a:pt x="28" y="182"/>
                    <a:pt x="29" y="181"/>
                  </a:cubicBezTo>
                  <a:cubicBezTo>
                    <a:pt x="30" y="180"/>
                    <a:pt x="30" y="179"/>
                    <a:pt x="30" y="178"/>
                  </a:cubicBezTo>
                  <a:cubicBezTo>
                    <a:pt x="29" y="178"/>
                    <a:pt x="29" y="178"/>
                    <a:pt x="28" y="178"/>
                  </a:cubicBezTo>
                  <a:cubicBezTo>
                    <a:pt x="27" y="178"/>
                    <a:pt x="27" y="178"/>
                    <a:pt x="27" y="177"/>
                  </a:cubicBezTo>
                  <a:cubicBezTo>
                    <a:pt x="29" y="176"/>
                    <a:pt x="30" y="175"/>
                    <a:pt x="31" y="174"/>
                  </a:cubicBezTo>
                  <a:cubicBezTo>
                    <a:pt x="31" y="173"/>
                    <a:pt x="32" y="172"/>
                    <a:pt x="32" y="170"/>
                  </a:cubicBezTo>
                  <a:cubicBezTo>
                    <a:pt x="31" y="171"/>
                    <a:pt x="30" y="172"/>
                    <a:pt x="29" y="172"/>
                  </a:cubicBezTo>
                  <a:cubicBezTo>
                    <a:pt x="29" y="173"/>
                    <a:pt x="28" y="172"/>
                    <a:pt x="29" y="171"/>
                  </a:cubicBezTo>
                  <a:cubicBezTo>
                    <a:pt x="30" y="170"/>
                    <a:pt x="31" y="169"/>
                    <a:pt x="33" y="168"/>
                  </a:cubicBezTo>
                  <a:cubicBezTo>
                    <a:pt x="33" y="168"/>
                    <a:pt x="33" y="168"/>
                    <a:pt x="33" y="167"/>
                  </a:cubicBezTo>
                  <a:cubicBezTo>
                    <a:pt x="32" y="168"/>
                    <a:pt x="32" y="168"/>
                    <a:pt x="31" y="168"/>
                  </a:cubicBezTo>
                  <a:cubicBezTo>
                    <a:pt x="31" y="168"/>
                    <a:pt x="30" y="167"/>
                    <a:pt x="31" y="167"/>
                  </a:cubicBezTo>
                  <a:cubicBezTo>
                    <a:pt x="32" y="166"/>
                    <a:pt x="33" y="165"/>
                    <a:pt x="34" y="164"/>
                  </a:cubicBezTo>
                  <a:cubicBezTo>
                    <a:pt x="35" y="162"/>
                    <a:pt x="35" y="159"/>
                    <a:pt x="36" y="157"/>
                  </a:cubicBezTo>
                  <a:cubicBezTo>
                    <a:pt x="35" y="157"/>
                    <a:pt x="34" y="158"/>
                    <a:pt x="34" y="158"/>
                  </a:cubicBezTo>
                  <a:cubicBezTo>
                    <a:pt x="33" y="158"/>
                    <a:pt x="32" y="157"/>
                    <a:pt x="33" y="157"/>
                  </a:cubicBezTo>
                  <a:cubicBezTo>
                    <a:pt x="34" y="156"/>
                    <a:pt x="36" y="155"/>
                    <a:pt x="37" y="154"/>
                  </a:cubicBezTo>
                  <a:cubicBezTo>
                    <a:pt x="37" y="152"/>
                    <a:pt x="38" y="150"/>
                    <a:pt x="38" y="149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7" y="149"/>
                    <a:pt x="37" y="148"/>
                    <a:pt x="37" y="148"/>
                  </a:cubicBezTo>
                  <a:cubicBezTo>
                    <a:pt x="38" y="147"/>
                    <a:pt x="38" y="147"/>
                    <a:pt x="39" y="147"/>
                  </a:cubicBezTo>
                  <a:cubicBezTo>
                    <a:pt x="39" y="144"/>
                    <a:pt x="40" y="142"/>
                    <a:pt x="41" y="140"/>
                  </a:cubicBezTo>
                  <a:cubicBezTo>
                    <a:pt x="40" y="140"/>
                    <a:pt x="40" y="140"/>
                    <a:pt x="39" y="141"/>
                  </a:cubicBezTo>
                  <a:cubicBezTo>
                    <a:pt x="38" y="141"/>
                    <a:pt x="38" y="140"/>
                    <a:pt x="38" y="140"/>
                  </a:cubicBezTo>
                  <a:cubicBezTo>
                    <a:pt x="39" y="139"/>
                    <a:pt x="40" y="138"/>
                    <a:pt x="42" y="137"/>
                  </a:cubicBezTo>
                  <a:cubicBezTo>
                    <a:pt x="42" y="135"/>
                    <a:pt x="43" y="133"/>
                    <a:pt x="43" y="131"/>
                  </a:cubicBezTo>
                  <a:cubicBezTo>
                    <a:pt x="42" y="132"/>
                    <a:pt x="42" y="132"/>
                    <a:pt x="41" y="133"/>
                  </a:cubicBezTo>
                  <a:cubicBezTo>
                    <a:pt x="40" y="133"/>
                    <a:pt x="39" y="133"/>
                    <a:pt x="40" y="132"/>
                  </a:cubicBezTo>
                  <a:cubicBezTo>
                    <a:pt x="41" y="130"/>
                    <a:pt x="43" y="129"/>
                    <a:pt x="44" y="127"/>
                  </a:cubicBezTo>
                  <a:cubicBezTo>
                    <a:pt x="45" y="126"/>
                    <a:pt x="45" y="124"/>
                    <a:pt x="46" y="122"/>
                  </a:cubicBezTo>
                  <a:cubicBezTo>
                    <a:pt x="45" y="122"/>
                    <a:pt x="44" y="123"/>
                    <a:pt x="44" y="123"/>
                  </a:cubicBezTo>
                  <a:cubicBezTo>
                    <a:pt x="43" y="123"/>
                    <a:pt x="42" y="122"/>
                    <a:pt x="43" y="122"/>
                  </a:cubicBezTo>
                  <a:cubicBezTo>
                    <a:pt x="44" y="121"/>
                    <a:pt x="46" y="119"/>
                    <a:pt x="47" y="118"/>
                  </a:cubicBezTo>
                  <a:cubicBezTo>
                    <a:pt x="48" y="116"/>
                    <a:pt x="49" y="114"/>
                    <a:pt x="49" y="112"/>
                  </a:cubicBezTo>
                  <a:cubicBezTo>
                    <a:pt x="48" y="112"/>
                    <a:pt x="48" y="112"/>
                    <a:pt x="47" y="112"/>
                  </a:cubicBezTo>
                  <a:cubicBezTo>
                    <a:pt x="46" y="112"/>
                    <a:pt x="46" y="111"/>
                    <a:pt x="46" y="111"/>
                  </a:cubicBezTo>
                  <a:cubicBezTo>
                    <a:pt x="48" y="110"/>
                    <a:pt x="49" y="109"/>
                    <a:pt x="50" y="108"/>
                  </a:cubicBezTo>
                  <a:cubicBezTo>
                    <a:pt x="51" y="107"/>
                    <a:pt x="51" y="106"/>
                    <a:pt x="51" y="105"/>
                  </a:cubicBezTo>
                  <a:cubicBezTo>
                    <a:pt x="50" y="105"/>
                    <a:pt x="49" y="106"/>
                    <a:pt x="48" y="106"/>
                  </a:cubicBezTo>
                  <a:cubicBezTo>
                    <a:pt x="47" y="106"/>
                    <a:pt x="47" y="105"/>
                    <a:pt x="48" y="105"/>
                  </a:cubicBezTo>
                  <a:cubicBezTo>
                    <a:pt x="49" y="104"/>
                    <a:pt x="51" y="103"/>
                    <a:pt x="52" y="102"/>
                  </a:cubicBezTo>
                  <a:cubicBezTo>
                    <a:pt x="52" y="101"/>
                    <a:pt x="53" y="100"/>
                    <a:pt x="53" y="98"/>
                  </a:cubicBezTo>
                  <a:cubicBezTo>
                    <a:pt x="53" y="99"/>
                    <a:pt x="52" y="99"/>
                    <a:pt x="52" y="99"/>
                  </a:cubicBezTo>
                  <a:cubicBezTo>
                    <a:pt x="51" y="99"/>
                    <a:pt x="51" y="98"/>
                    <a:pt x="51" y="98"/>
                  </a:cubicBezTo>
                  <a:cubicBezTo>
                    <a:pt x="52" y="97"/>
                    <a:pt x="53" y="96"/>
                    <a:pt x="54" y="95"/>
                  </a:cubicBezTo>
                  <a:cubicBezTo>
                    <a:pt x="55" y="94"/>
                    <a:pt x="55" y="92"/>
                    <a:pt x="56" y="91"/>
                  </a:cubicBezTo>
                  <a:cubicBezTo>
                    <a:pt x="55" y="91"/>
                    <a:pt x="54" y="91"/>
                    <a:pt x="53" y="92"/>
                  </a:cubicBezTo>
                  <a:cubicBezTo>
                    <a:pt x="53" y="92"/>
                    <a:pt x="52" y="91"/>
                    <a:pt x="53" y="90"/>
                  </a:cubicBezTo>
                  <a:cubicBezTo>
                    <a:pt x="54" y="89"/>
                    <a:pt x="55" y="89"/>
                    <a:pt x="57" y="88"/>
                  </a:cubicBezTo>
                  <a:cubicBezTo>
                    <a:pt x="57" y="86"/>
                    <a:pt x="58" y="85"/>
                    <a:pt x="58" y="83"/>
                  </a:cubicBezTo>
                  <a:cubicBezTo>
                    <a:pt x="57" y="84"/>
                    <a:pt x="56" y="84"/>
                    <a:pt x="55" y="85"/>
                  </a:cubicBezTo>
                  <a:cubicBezTo>
                    <a:pt x="54" y="85"/>
                    <a:pt x="54" y="84"/>
                    <a:pt x="55" y="83"/>
                  </a:cubicBezTo>
                  <a:cubicBezTo>
                    <a:pt x="56" y="82"/>
                    <a:pt x="58" y="81"/>
                    <a:pt x="59" y="80"/>
                  </a:cubicBezTo>
                  <a:cubicBezTo>
                    <a:pt x="60" y="77"/>
                    <a:pt x="62" y="74"/>
                    <a:pt x="63" y="71"/>
                  </a:cubicBezTo>
                  <a:cubicBezTo>
                    <a:pt x="62" y="71"/>
                    <a:pt x="61" y="72"/>
                    <a:pt x="60" y="72"/>
                  </a:cubicBezTo>
                  <a:cubicBezTo>
                    <a:pt x="60" y="72"/>
                    <a:pt x="59" y="71"/>
                    <a:pt x="60" y="71"/>
                  </a:cubicBezTo>
                  <a:cubicBezTo>
                    <a:pt x="61" y="70"/>
                    <a:pt x="63" y="69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3" y="69"/>
                    <a:pt x="61" y="69"/>
                  </a:cubicBezTo>
                  <a:cubicBezTo>
                    <a:pt x="61" y="69"/>
                    <a:pt x="60" y="68"/>
                    <a:pt x="61" y="68"/>
                  </a:cubicBezTo>
                  <a:cubicBezTo>
                    <a:pt x="63" y="67"/>
                    <a:pt x="64" y="67"/>
                    <a:pt x="66" y="66"/>
                  </a:cubicBezTo>
                  <a:cubicBezTo>
                    <a:pt x="66" y="65"/>
                    <a:pt x="67" y="64"/>
                    <a:pt x="67" y="63"/>
                  </a:cubicBezTo>
                  <a:cubicBezTo>
                    <a:pt x="66" y="63"/>
                    <a:pt x="65" y="63"/>
                    <a:pt x="64" y="64"/>
                  </a:cubicBezTo>
                  <a:cubicBezTo>
                    <a:pt x="63" y="64"/>
                    <a:pt x="63" y="63"/>
                    <a:pt x="63" y="63"/>
                  </a:cubicBezTo>
                  <a:cubicBezTo>
                    <a:pt x="65" y="61"/>
                    <a:pt x="67" y="60"/>
                    <a:pt x="69" y="59"/>
                  </a:cubicBezTo>
                  <a:cubicBezTo>
                    <a:pt x="70" y="57"/>
                    <a:pt x="72" y="54"/>
                    <a:pt x="73" y="53"/>
                  </a:cubicBezTo>
                  <a:cubicBezTo>
                    <a:pt x="73" y="53"/>
                    <a:pt x="73" y="52"/>
                    <a:pt x="73" y="53"/>
                  </a:cubicBezTo>
                  <a:cubicBezTo>
                    <a:pt x="72" y="53"/>
                    <a:pt x="71" y="54"/>
                    <a:pt x="70" y="55"/>
                  </a:cubicBezTo>
                  <a:cubicBezTo>
                    <a:pt x="69" y="55"/>
                    <a:pt x="68" y="54"/>
                    <a:pt x="69" y="54"/>
                  </a:cubicBezTo>
                  <a:cubicBezTo>
                    <a:pt x="71" y="52"/>
                    <a:pt x="74" y="50"/>
                    <a:pt x="76" y="48"/>
                  </a:cubicBezTo>
                  <a:cubicBezTo>
                    <a:pt x="78" y="45"/>
                    <a:pt x="80" y="42"/>
                    <a:pt x="83" y="40"/>
                  </a:cubicBezTo>
                  <a:cubicBezTo>
                    <a:pt x="81" y="40"/>
                    <a:pt x="80" y="41"/>
                    <a:pt x="79" y="42"/>
                  </a:cubicBezTo>
                  <a:cubicBezTo>
                    <a:pt x="78" y="42"/>
                    <a:pt x="78" y="41"/>
                    <a:pt x="78" y="41"/>
                  </a:cubicBezTo>
                  <a:cubicBezTo>
                    <a:pt x="81" y="39"/>
                    <a:pt x="83" y="37"/>
                    <a:pt x="86" y="36"/>
                  </a:cubicBezTo>
                  <a:cubicBezTo>
                    <a:pt x="86" y="36"/>
                    <a:pt x="87" y="35"/>
                    <a:pt x="87" y="35"/>
                  </a:cubicBezTo>
                  <a:cubicBezTo>
                    <a:pt x="100" y="22"/>
                    <a:pt x="117" y="15"/>
                    <a:pt x="134" y="10"/>
                  </a:cubicBezTo>
                  <a:cubicBezTo>
                    <a:pt x="137" y="9"/>
                    <a:pt x="140" y="8"/>
                    <a:pt x="142" y="7"/>
                  </a:cubicBezTo>
                  <a:cubicBezTo>
                    <a:pt x="143" y="6"/>
                    <a:pt x="144" y="7"/>
                    <a:pt x="143" y="8"/>
                  </a:cubicBezTo>
                  <a:cubicBezTo>
                    <a:pt x="143" y="8"/>
                    <a:pt x="142" y="8"/>
                    <a:pt x="142" y="9"/>
                  </a:cubicBezTo>
                  <a:cubicBezTo>
                    <a:pt x="144" y="8"/>
                    <a:pt x="147" y="8"/>
                    <a:pt x="150" y="7"/>
                  </a:cubicBezTo>
                  <a:cubicBezTo>
                    <a:pt x="153" y="5"/>
                    <a:pt x="156" y="4"/>
                    <a:pt x="159" y="3"/>
                  </a:cubicBezTo>
                  <a:cubicBezTo>
                    <a:pt x="159" y="3"/>
                    <a:pt x="160" y="4"/>
                    <a:pt x="159" y="4"/>
                  </a:cubicBezTo>
                  <a:cubicBezTo>
                    <a:pt x="159" y="5"/>
                    <a:pt x="158" y="5"/>
                    <a:pt x="157" y="6"/>
                  </a:cubicBezTo>
                  <a:cubicBezTo>
                    <a:pt x="159" y="6"/>
                    <a:pt x="161" y="5"/>
                    <a:pt x="163" y="5"/>
                  </a:cubicBezTo>
                  <a:cubicBezTo>
                    <a:pt x="163" y="5"/>
                    <a:pt x="163" y="5"/>
                    <a:pt x="164" y="5"/>
                  </a:cubicBezTo>
                  <a:cubicBezTo>
                    <a:pt x="166" y="4"/>
                    <a:pt x="165" y="1"/>
                    <a:pt x="163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38" y="3"/>
                    <a:pt x="115" y="9"/>
                    <a:pt x="95" y="22"/>
                  </a:cubicBezTo>
                  <a:cubicBezTo>
                    <a:pt x="78" y="33"/>
                    <a:pt x="66" y="51"/>
                    <a:pt x="58" y="70"/>
                  </a:cubicBezTo>
                  <a:cubicBezTo>
                    <a:pt x="48" y="93"/>
                    <a:pt x="41" y="119"/>
                    <a:pt x="34" y="143"/>
                  </a:cubicBezTo>
                  <a:cubicBezTo>
                    <a:pt x="27" y="170"/>
                    <a:pt x="20" y="196"/>
                    <a:pt x="15" y="224"/>
                  </a:cubicBezTo>
                  <a:cubicBezTo>
                    <a:pt x="10" y="250"/>
                    <a:pt x="10" y="276"/>
                    <a:pt x="10" y="303"/>
                  </a:cubicBezTo>
                  <a:cubicBezTo>
                    <a:pt x="10" y="316"/>
                    <a:pt x="7" y="329"/>
                    <a:pt x="4" y="343"/>
                  </a:cubicBezTo>
                  <a:cubicBezTo>
                    <a:pt x="2" y="353"/>
                    <a:pt x="0" y="365"/>
                    <a:pt x="4" y="375"/>
                  </a:cubicBezTo>
                  <a:cubicBezTo>
                    <a:pt x="7" y="385"/>
                    <a:pt x="15" y="393"/>
                    <a:pt x="24" y="396"/>
                  </a:cubicBezTo>
                  <a:cubicBezTo>
                    <a:pt x="25" y="394"/>
                    <a:pt x="29" y="393"/>
                    <a:pt x="29" y="3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3" name="Freeform 4783"/>
            <p:cNvSpPr/>
            <p:nvPr/>
          </p:nvSpPr>
          <p:spPr bwMode="auto">
            <a:xfrm>
              <a:off x="6843355" y="1568877"/>
              <a:ext cx="2994" cy="998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4" name="Freeform 4784"/>
            <p:cNvSpPr/>
            <p:nvPr/>
          </p:nvSpPr>
          <p:spPr bwMode="auto">
            <a:xfrm>
              <a:off x="6747555" y="2061851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5" name="Freeform 4785"/>
            <p:cNvSpPr/>
            <p:nvPr/>
          </p:nvSpPr>
          <p:spPr bwMode="auto">
            <a:xfrm>
              <a:off x="7001027" y="1454116"/>
              <a:ext cx="9979" cy="4990"/>
            </a:xfrm>
            <a:custGeom>
              <a:avLst/>
              <a:gdLst>
                <a:gd name="T0" fmla="*/ 0 w 6"/>
                <a:gd name="T1" fmla="*/ 3 h 3"/>
                <a:gd name="T2" fmla="*/ 1 w 6"/>
                <a:gd name="T3" fmla="*/ 3 h 3"/>
                <a:gd name="T4" fmla="*/ 0 w 6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4" y="2"/>
                    <a:pt x="6" y="0"/>
                    <a:pt x="0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6" name="Freeform 4786"/>
            <p:cNvSpPr/>
            <p:nvPr/>
          </p:nvSpPr>
          <p:spPr bwMode="auto">
            <a:xfrm>
              <a:off x="6780486" y="1778441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7" name="Freeform 4787"/>
            <p:cNvSpPr/>
            <p:nvPr/>
          </p:nvSpPr>
          <p:spPr bwMode="auto">
            <a:xfrm>
              <a:off x="6752544" y="20428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8" name="Freeform 4788"/>
            <p:cNvSpPr/>
            <p:nvPr/>
          </p:nvSpPr>
          <p:spPr bwMode="auto">
            <a:xfrm>
              <a:off x="6808428" y="1672661"/>
              <a:ext cx="2994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19" name="Freeform 4789"/>
            <p:cNvSpPr/>
            <p:nvPr/>
          </p:nvSpPr>
          <p:spPr bwMode="auto">
            <a:xfrm>
              <a:off x="6787471" y="1754491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0" name="Freeform 4790"/>
            <p:cNvSpPr/>
            <p:nvPr/>
          </p:nvSpPr>
          <p:spPr bwMode="auto">
            <a:xfrm>
              <a:off x="6811422" y="2121726"/>
              <a:ext cx="71850" cy="70853"/>
            </a:xfrm>
            <a:custGeom>
              <a:avLst/>
              <a:gdLst>
                <a:gd name="T0" fmla="*/ 37 w 41"/>
                <a:gd name="T1" fmla="*/ 34 h 41"/>
                <a:gd name="T2" fmla="*/ 29 w 41"/>
                <a:gd name="T3" fmla="*/ 30 h 41"/>
                <a:gd name="T4" fmla="*/ 8 w 41"/>
                <a:gd name="T5" fmla="*/ 5 h 41"/>
                <a:gd name="T6" fmla="*/ 8 w 41"/>
                <a:gd name="T7" fmla="*/ 5 h 41"/>
                <a:gd name="T8" fmla="*/ 4 w 41"/>
                <a:gd name="T9" fmla="*/ 3 h 41"/>
                <a:gd name="T10" fmla="*/ 2 w 41"/>
                <a:gd name="T11" fmla="*/ 9 h 41"/>
                <a:gd name="T12" fmla="*/ 10 w 41"/>
                <a:gd name="T13" fmla="*/ 28 h 41"/>
                <a:gd name="T14" fmla="*/ 34 w 41"/>
                <a:gd name="T15" fmla="*/ 38 h 41"/>
                <a:gd name="T16" fmla="*/ 35 w 41"/>
                <a:gd name="T17" fmla="*/ 39 h 41"/>
                <a:gd name="T18" fmla="*/ 40 w 41"/>
                <a:gd name="T19" fmla="*/ 41 h 41"/>
                <a:gd name="T20" fmla="*/ 41 w 41"/>
                <a:gd name="T21" fmla="*/ 38 h 41"/>
                <a:gd name="T22" fmla="*/ 40 w 41"/>
                <a:gd name="T23" fmla="*/ 37 h 41"/>
                <a:gd name="T24" fmla="*/ 37 w 41"/>
                <a:gd name="T25" fmla="*/ 3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37" y="34"/>
                  </a:moveTo>
                  <a:cubicBezTo>
                    <a:pt x="35" y="33"/>
                    <a:pt x="32" y="31"/>
                    <a:pt x="29" y="30"/>
                  </a:cubicBezTo>
                  <a:cubicBezTo>
                    <a:pt x="17" y="25"/>
                    <a:pt x="0" y="21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2"/>
                    <a:pt x="5" y="0"/>
                    <a:pt x="4" y="3"/>
                  </a:cubicBezTo>
                  <a:cubicBezTo>
                    <a:pt x="3" y="5"/>
                    <a:pt x="2" y="7"/>
                    <a:pt x="2" y="9"/>
                  </a:cubicBezTo>
                  <a:cubicBezTo>
                    <a:pt x="0" y="16"/>
                    <a:pt x="4" y="22"/>
                    <a:pt x="10" y="28"/>
                  </a:cubicBezTo>
                  <a:cubicBezTo>
                    <a:pt x="17" y="33"/>
                    <a:pt x="27" y="33"/>
                    <a:pt x="34" y="38"/>
                  </a:cubicBezTo>
                  <a:cubicBezTo>
                    <a:pt x="34" y="38"/>
                    <a:pt x="35" y="39"/>
                    <a:pt x="35" y="39"/>
                  </a:cubicBezTo>
                  <a:cubicBezTo>
                    <a:pt x="37" y="40"/>
                    <a:pt x="39" y="40"/>
                    <a:pt x="40" y="41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0" y="36"/>
                    <a:pt x="39" y="35"/>
                    <a:pt x="37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1" name="Freeform 4791"/>
            <p:cNvSpPr/>
            <p:nvPr/>
          </p:nvSpPr>
          <p:spPr bwMode="auto">
            <a:xfrm>
              <a:off x="6777492" y="2131705"/>
              <a:ext cx="117755" cy="76840"/>
            </a:xfrm>
            <a:custGeom>
              <a:avLst/>
              <a:gdLst>
                <a:gd name="T0" fmla="*/ 66 w 68"/>
                <a:gd name="T1" fmla="*/ 39 h 44"/>
                <a:gd name="T2" fmla="*/ 60 w 68"/>
                <a:gd name="T3" fmla="*/ 35 h 44"/>
                <a:gd name="T4" fmla="*/ 55 w 68"/>
                <a:gd name="T5" fmla="*/ 33 h 44"/>
                <a:gd name="T6" fmla="*/ 55 w 68"/>
                <a:gd name="T7" fmla="*/ 33 h 44"/>
                <a:gd name="T8" fmla="*/ 36 w 68"/>
                <a:gd name="T9" fmla="*/ 33 h 44"/>
                <a:gd name="T10" fmla="*/ 6 w 68"/>
                <a:gd name="T11" fmla="*/ 5 h 44"/>
                <a:gd name="T12" fmla="*/ 5 w 68"/>
                <a:gd name="T13" fmla="*/ 3 h 44"/>
                <a:gd name="T14" fmla="*/ 0 w 68"/>
                <a:gd name="T15" fmla="*/ 3 h 44"/>
                <a:gd name="T16" fmla="*/ 0 w 68"/>
                <a:gd name="T17" fmla="*/ 4 h 44"/>
                <a:gd name="T18" fmla="*/ 22 w 68"/>
                <a:gd name="T19" fmla="*/ 37 h 44"/>
                <a:gd name="T20" fmla="*/ 62 w 68"/>
                <a:gd name="T21" fmla="*/ 43 h 44"/>
                <a:gd name="T22" fmla="*/ 64 w 68"/>
                <a:gd name="T23" fmla="*/ 43 h 44"/>
                <a:gd name="T24" fmla="*/ 66 w 68"/>
                <a:gd name="T25" fmla="*/ 3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4">
                  <a:moveTo>
                    <a:pt x="66" y="39"/>
                  </a:moveTo>
                  <a:cubicBezTo>
                    <a:pt x="64" y="37"/>
                    <a:pt x="62" y="36"/>
                    <a:pt x="60" y="35"/>
                  </a:cubicBezTo>
                  <a:cubicBezTo>
                    <a:pt x="59" y="34"/>
                    <a:pt x="57" y="34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49" y="32"/>
                    <a:pt x="42" y="33"/>
                    <a:pt x="36" y="33"/>
                  </a:cubicBezTo>
                  <a:cubicBezTo>
                    <a:pt x="18" y="35"/>
                    <a:pt x="11" y="20"/>
                    <a:pt x="6" y="5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0"/>
                    <a:pt x="1" y="1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17"/>
                    <a:pt x="9" y="31"/>
                    <a:pt x="22" y="37"/>
                  </a:cubicBezTo>
                  <a:cubicBezTo>
                    <a:pt x="34" y="43"/>
                    <a:pt x="52" y="32"/>
                    <a:pt x="62" y="43"/>
                  </a:cubicBezTo>
                  <a:cubicBezTo>
                    <a:pt x="63" y="43"/>
                    <a:pt x="63" y="43"/>
                    <a:pt x="64" y="43"/>
                  </a:cubicBezTo>
                  <a:cubicBezTo>
                    <a:pt x="66" y="44"/>
                    <a:pt x="68" y="41"/>
                    <a:pt x="66" y="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2" name="Freeform 4792"/>
            <p:cNvSpPr/>
            <p:nvPr/>
          </p:nvSpPr>
          <p:spPr bwMode="auto">
            <a:xfrm>
              <a:off x="6874291" y="1886217"/>
              <a:ext cx="93805" cy="66861"/>
            </a:xfrm>
            <a:custGeom>
              <a:avLst/>
              <a:gdLst>
                <a:gd name="T0" fmla="*/ 52 w 54"/>
                <a:gd name="T1" fmla="*/ 28 h 38"/>
                <a:gd name="T2" fmla="*/ 5 w 54"/>
                <a:gd name="T3" fmla="*/ 3 h 38"/>
                <a:gd name="T4" fmla="*/ 5 w 54"/>
                <a:gd name="T5" fmla="*/ 3 h 38"/>
                <a:gd name="T6" fmla="*/ 0 w 54"/>
                <a:gd name="T7" fmla="*/ 4 h 38"/>
                <a:gd name="T8" fmla="*/ 0 w 54"/>
                <a:gd name="T9" fmla="*/ 4 h 38"/>
                <a:gd name="T10" fmla="*/ 0 w 54"/>
                <a:gd name="T11" fmla="*/ 5 h 38"/>
                <a:gd name="T12" fmla="*/ 5 w 54"/>
                <a:gd name="T13" fmla="*/ 12 h 38"/>
                <a:gd name="T14" fmla="*/ 53 w 54"/>
                <a:gd name="T15" fmla="*/ 33 h 38"/>
                <a:gd name="T16" fmla="*/ 54 w 54"/>
                <a:gd name="T17" fmla="*/ 32 h 38"/>
                <a:gd name="T18" fmla="*/ 54 w 54"/>
                <a:gd name="T19" fmla="*/ 28 h 38"/>
                <a:gd name="T20" fmla="*/ 52 w 54"/>
                <a:gd name="T21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38">
                  <a:moveTo>
                    <a:pt x="52" y="28"/>
                  </a:moveTo>
                  <a:cubicBezTo>
                    <a:pt x="32" y="33"/>
                    <a:pt x="14" y="20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8"/>
                    <a:pt x="3" y="10"/>
                    <a:pt x="5" y="12"/>
                  </a:cubicBezTo>
                  <a:cubicBezTo>
                    <a:pt x="16" y="27"/>
                    <a:pt x="34" y="38"/>
                    <a:pt x="53" y="33"/>
                  </a:cubicBezTo>
                  <a:cubicBezTo>
                    <a:pt x="53" y="33"/>
                    <a:pt x="54" y="32"/>
                    <a:pt x="54" y="32"/>
                  </a:cubicBezTo>
                  <a:cubicBezTo>
                    <a:pt x="54" y="31"/>
                    <a:pt x="54" y="29"/>
                    <a:pt x="54" y="28"/>
                  </a:cubicBezTo>
                  <a:cubicBezTo>
                    <a:pt x="53" y="27"/>
                    <a:pt x="53" y="27"/>
                    <a:pt x="52" y="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3" name="Freeform 4793"/>
            <p:cNvSpPr/>
            <p:nvPr/>
          </p:nvSpPr>
          <p:spPr bwMode="auto">
            <a:xfrm>
              <a:off x="7181651" y="228438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4" name="Freeform 4794"/>
            <p:cNvSpPr/>
            <p:nvPr/>
          </p:nvSpPr>
          <p:spPr bwMode="auto">
            <a:xfrm>
              <a:off x="6952129" y="1466091"/>
              <a:ext cx="560833" cy="832267"/>
            </a:xfrm>
            <a:custGeom>
              <a:avLst/>
              <a:gdLst>
                <a:gd name="T0" fmla="*/ 231 w 323"/>
                <a:gd name="T1" fmla="*/ 462 h 479"/>
                <a:gd name="T2" fmla="*/ 222 w 323"/>
                <a:gd name="T3" fmla="*/ 464 h 479"/>
                <a:gd name="T4" fmla="*/ 216 w 323"/>
                <a:gd name="T5" fmla="*/ 465 h 479"/>
                <a:gd name="T6" fmla="*/ 171 w 323"/>
                <a:gd name="T7" fmla="*/ 471 h 479"/>
                <a:gd name="T8" fmla="*/ 167 w 323"/>
                <a:gd name="T9" fmla="*/ 471 h 479"/>
                <a:gd name="T10" fmla="*/ 162 w 323"/>
                <a:gd name="T11" fmla="*/ 471 h 479"/>
                <a:gd name="T12" fmla="*/ 144 w 323"/>
                <a:gd name="T13" fmla="*/ 471 h 479"/>
                <a:gd name="T14" fmla="*/ 141 w 323"/>
                <a:gd name="T15" fmla="*/ 471 h 479"/>
                <a:gd name="T16" fmla="*/ 130 w 323"/>
                <a:gd name="T17" fmla="*/ 473 h 479"/>
                <a:gd name="T18" fmla="*/ 131 w 323"/>
                <a:gd name="T19" fmla="*/ 471 h 479"/>
                <a:gd name="T20" fmla="*/ 121 w 323"/>
                <a:gd name="T21" fmla="*/ 472 h 479"/>
                <a:gd name="T22" fmla="*/ 121 w 323"/>
                <a:gd name="T23" fmla="*/ 470 h 479"/>
                <a:gd name="T24" fmla="*/ 112 w 323"/>
                <a:gd name="T25" fmla="*/ 471 h 479"/>
                <a:gd name="T26" fmla="*/ 112 w 323"/>
                <a:gd name="T27" fmla="*/ 469 h 479"/>
                <a:gd name="T28" fmla="*/ 105 w 323"/>
                <a:gd name="T29" fmla="*/ 469 h 479"/>
                <a:gd name="T30" fmla="*/ 98 w 323"/>
                <a:gd name="T31" fmla="*/ 467 h 479"/>
                <a:gd name="T32" fmla="*/ 96 w 323"/>
                <a:gd name="T33" fmla="*/ 467 h 479"/>
                <a:gd name="T34" fmla="*/ 87 w 323"/>
                <a:gd name="T35" fmla="*/ 466 h 479"/>
                <a:gd name="T36" fmla="*/ 86 w 323"/>
                <a:gd name="T37" fmla="*/ 465 h 479"/>
                <a:gd name="T38" fmla="*/ 75 w 323"/>
                <a:gd name="T39" fmla="*/ 464 h 479"/>
                <a:gd name="T40" fmla="*/ 76 w 323"/>
                <a:gd name="T41" fmla="*/ 462 h 479"/>
                <a:gd name="T42" fmla="*/ 68 w 323"/>
                <a:gd name="T43" fmla="*/ 459 h 479"/>
                <a:gd name="T44" fmla="*/ 60 w 323"/>
                <a:gd name="T45" fmla="*/ 455 h 479"/>
                <a:gd name="T46" fmla="*/ 56 w 323"/>
                <a:gd name="T47" fmla="*/ 455 h 479"/>
                <a:gd name="T48" fmla="*/ 56 w 323"/>
                <a:gd name="T49" fmla="*/ 455 h 479"/>
                <a:gd name="T50" fmla="*/ 56 w 323"/>
                <a:gd name="T51" fmla="*/ 453 h 479"/>
                <a:gd name="T52" fmla="*/ 49 w 323"/>
                <a:gd name="T53" fmla="*/ 454 h 479"/>
                <a:gd name="T54" fmla="*/ 51 w 323"/>
                <a:gd name="T55" fmla="*/ 451 h 479"/>
                <a:gd name="T56" fmla="*/ 48 w 323"/>
                <a:gd name="T57" fmla="*/ 449 h 479"/>
                <a:gd name="T58" fmla="*/ 48 w 323"/>
                <a:gd name="T59" fmla="*/ 450 h 479"/>
                <a:gd name="T60" fmla="*/ 42 w 323"/>
                <a:gd name="T61" fmla="*/ 445 h 479"/>
                <a:gd name="T62" fmla="*/ 10 w 323"/>
                <a:gd name="T63" fmla="*/ 346 h 479"/>
                <a:gd name="T64" fmla="*/ 18 w 323"/>
                <a:gd name="T65" fmla="*/ 226 h 479"/>
                <a:gd name="T66" fmla="*/ 10 w 323"/>
                <a:gd name="T67" fmla="*/ 110 h 479"/>
                <a:gd name="T68" fmla="*/ 116 w 323"/>
                <a:gd name="T69" fmla="*/ 17 h 479"/>
                <a:gd name="T70" fmla="*/ 200 w 323"/>
                <a:gd name="T71" fmla="*/ 5 h 479"/>
                <a:gd name="T72" fmla="*/ 198 w 323"/>
                <a:gd name="T73" fmla="*/ 0 h 479"/>
                <a:gd name="T74" fmla="*/ 161 w 323"/>
                <a:gd name="T75" fmla="*/ 8 h 479"/>
                <a:gd name="T76" fmla="*/ 58 w 323"/>
                <a:gd name="T77" fmla="*/ 33 h 479"/>
                <a:gd name="T78" fmla="*/ 13 w 323"/>
                <a:gd name="T79" fmla="*/ 217 h 479"/>
                <a:gd name="T80" fmla="*/ 9 w 323"/>
                <a:gd name="T81" fmla="*/ 270 h 479"/>
                <a:gd name="T82" fmla="*/ 8 w 323"/>
                <a:gd name="T83" fmla="*/ 298 h 479"/>
                <a:gd name="T84" fmla="*/ 2 w 323"/>
                <a:gd name="T85" fmla="*/ 376 h 479"/>
                <a:gd name="T86" fmla="*/ 20 w 323"/>
                <a:gd name="T87" fmla="*/ 431 h 479"/>
                <a:gd name="T88" fmla="*/ 25 w 323"/>
                <a:gd name="T89" fmla="*/ 431 h 479"/>
                <a:gd name="T90" fmla="*/ 130 w 323"/>
                <a:gd name="T91" fmla="*/ 476 h 479"/>
                <a:gd name="T92" fmla="*/ 322 w 323"/>
                <a:gd name="T93" fmla="*/ 435 h 479"/>
                <a:gd name="T94" fmla="*/ 302 w 323"/>
                <a:gd name="T95" fmla="*/ 439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23" h="479">
                  <a:moveTo>
                    <a:pt x="302" y="439"/>
                  </a:moveTo>
                  <a:cubicBezTo>
                    <a:pt x="279" y="449"/>
                    <a:pt x="255" y="456"/>
                    <a:pt x="231" y="462"/>
                  </a:cubicBezTo>
                  <a:cubicBezTo>
                    <a:pt x="229" y="463"/>
                    <a:pt x="228" y="463"/>
                    <a:pt x="226" y="463"/>
                  </a:cubicBezTo>
                  <a:cubicBezTo>
                    <a:pt x="225" y="463"/>
                    <a:pt x="223" y="464"/>
                    <a:pt x="222" y="464"/>
                  </a:cubicBezTo>
                  <a:cubicBezTo>
                    <a:pt x="221" y="465"/>
                    <a:pt x="221" y="465"/>
                    <a:pt x="221" y="466"/>
                  </a:cubicBezTo>
                  <a:cubicBezTo>
                    <a:pt x="221" y="469"/>
                    <a:pt x="217" y="468"/>
                    <a:pt x="216" y="465"/>
                  </a:cubicBezTo>
                  <a:cubicBezTo>
                    <a:pt x="203" y="468"/>
                    <a:pt x="189" y="469"/>
                    <a:pt x="175" y="470"/>
                  </a:cubicBezTo>
                  <a:cubicBezTo>
                    <a:pt x="174" y="472"/>
                    <a:pt x="172" y="472"/>
                    <a:pt x="171" y="471"/>
                  </a:cubicBezTo>
                  <a:cubicBezTo>
                    <a:pt x="171" y="471"/>
                    <a:pt x="170" y="471"/>
                    <a:pt x="170" y="471"/>
                  </a:cubicBezTo>
                  <a:cubicBezTo>
                    <a:pt x="169" y="471"/>
                    <a:pt x="168" y="471"/>
                    <a:pt x="167" y="471"/>
                  </a:cubicBezTo>
                  <a:cubicBezTo>
                    <a:pt x="166" y="471"/>
                    <a:pt x="166" y="471"/>
                    <a:pt x="165" y="471"/>
                  </a:cubicBezTo>
                  <a:cubicBezTo>
                    <a:pt x="163" y="471"/>
                    <a:pt x="164" y="471"/>
                    <a:pt x="162" y="471"/>
                  </a:cubicBezTo>
                  <a:cubicBezTo>
                    <a:pt x="162" y="471"/>
                    <a:pt x="162" y="471"/>
                    <a:pt x="162" y="471"/>
                  </a:cubicBezTo>
                  <a:cubicBezTo>
                    <a:pt x="156" y="471"/>
                    <a:pt x="150" y="472"/>
                    <a:pt x="144" y="471"/>
                  </a:cubicBezTo>
                  <a:cubicBezTo>
                    <a:pt x="143" y="472"/>
                    <a:pt x="142" y="472"/>
                    <a:pt x="142" y="472"/>
                  </a:cubicBezTo>
                  <a:cubicBezTo>
                    <a:pt x="141" y="472"/>
                    <a:pt x="141" y="472"/>
                    <a:pt x="141" y="471"/>
                  </a:cubicBezTo>
                  <a:cubicBezTo>
                    <a:pt x="139" y="471"/>
                    <a:pt x="137" y="471"/>
                    <a:pt x="134" y="471"/>
                  </a:cubicBezTo>
                  <a:cubicBezTo>
                    <a:pt x="133" y="472"/>
                    <a:pt x="132" y="473"/>
                    <a:pt x="130" y="473"/>
                  </a:cubicBezTo>
                  <a:cubicBezTo>
                    <a:pt x="130" y="474"/>
                    <a:pt x="129" y="473"/>
                    <a:pt x="129" y="472"/>
                  </a:cubicBezTo>
                  <a:cubicBezTo>
                    <a:pt x="130" y="472"/>
                    <a:pt x="130" y="472"/>
                    <a:pt x="131" y="471"/>
                  </a:cubicBezTo>
                  <a:cubicBezTo>
                    <a:pt x="128" y="471"/>
                    <a:pt x="125" y="471"/>
                    <a:pt x="123" y="471"/>
                  </a:cubicBezTo>
                  <a:cubicBezTo>
                    <a:pt x="122" y="471"/>
                    <a:pt x="122" y="471"/>
                    <a:pt x="121" y="472"/>
                  </a:cubicBezTo>
                  <a:cubicBezTo>
                    <a:pt x="120" y="472"/>
                    <a:pt x="120" y="471"/>
                    <a:pt x="120" y="471"/>
                  </a:cubicBezTo>
                  <a:cubicBezTo>
                    <a:pt x="120" y="471"/>
                    <a:pt x="120" y="470"/>
                    <a:pt x="121" y="470"/>
                  </a:cubicBezTo>
                  <a:cubicBezTo>
                    <a:pt x="118" y="470"/>
                    <a:pt x="116" y="470"/>
                    <a:pt x="114" y="470"/>
                  </a:cubicBezTo>
                  <a:cubicBezTo>
                    <a:pt x="113" y="470"/>
                    <a:pt x="113" y="470"/>
                    <a:pt x="112" y="471"/>
                  </a:cubicBezTo>
                  <a:cubicBezTo>
                    <a:pt x="112" y="471"/>
                    <a:pt x="111" y="470"/>
                    <a:pt x="112" y="469"/>
                  </a:cubicBezTo>
                  <a:cubicBezTo>
                    <a:pt x="112" y="469"/>
                    <a:pt x="112" y="469"/>
                    <a:pt x="112" y="469"/>
                  </a:cubicBezTo>
                  <a:cubicBezTo>
                    <a:pt x="109" y="469"/>
                    <a:pt x="107" y="469"/>
                    <a:pt x="105" y="469"/>
                  </a:cubicBezTo>
                  <a:cubicBezTo>
                    <a:pt x="105" y="469"/>
                    <a:pt x="105" y="469"/>
                    <a:pt x="105" y="469"/>
                  </a:cubicBezTo>
                  <a:cubicBezTo>
                    <a:pt x="104" y="469"/>
                    <a:pt x="104" y="469"/>
                    <a:pt x="104" y="468"/>
                  </a:cubicBezTo>
                  <a:cubicBezTo>
                    <a:pt x="102" y="468"/>
                    <a:pt x="100" y="468"/>
                    <a:pt x="98" y="467"/>
                  </a:cubicBezTo>
                  <a:cubicBezTo>
                    <a:pt x="98" y="467"/>
                    <a:pt x="97" y="467"/>
                    <a:pt x="97" y="468"/>
                  </a:cubicBezTo>
                  <a:cubicBezTo>
                    <a:pt x="97" y="468"/>
                    <a:pt x="96" y="467"/>
                    <a:pt x="96" y="467"/>
                  </a:cubicBezTo>
                  <a:cubicBezTo>
                    <a:pt x="94" y="466"/>
                    <a:pt x="91" y="466"/>
                    <a:pt x="88" y="465"/>
                  </a:cubicBezTo>
                  <a:cubicBezTo>
                    <a:pt x="88" y="465"/>
                    <a:pt x="87" y="466"/>
                    <a:pt x="87" y="466"/>
                  </a:cubicBezTo>
                  <a:cubicBezTo>
                    <a:pt x="86" y="466"/>
                    <a:pt x="86" y="465"/>
                    <a:pt x="86" y="465"/>
                  </a:cubicBezTo>
                  <a:cubicBezTo>
                    <a:pt x="86" y="465"/>
                    <a:pt x="86" y="465"/>
                    <a:pt x="86" y="465"/>
                  </a:cubicBezTo>
                  <a:cubicBezTo>
                    <a:pt x="84" y="464"/>
                    <a:pt x="81" y="463"/>
                    <a:pt x="78" y="462"/>
                  </a:cubicBezTo>
                  <a:cubicBezTo>
                    <a:pt x="77" y="463"/>
                    <a:pt x="76" y="463"/>
                    <a:pt x="75" y="464"/>
                  </a:cubicBezTo>
                  <a:cubicBezTo>
                    <a:pt x="75" y="464"/>
                    <a:pt x="74" y="463"/>
                    <a:pt x="75" y="462"/>
                  </a:cubicBezTo>
                  <a:cubicBezTo>
                    <a:pt x="75" y="462"/>
                    <a:pt x="76" y="462"/>
                    <a:pt x="76" y="462"/>
                  </a:cubicBezTo>
                  <a:cubicBezTo>
                    <a:pt x="73" y="461"/>
                    <a:pt x="71" y="460"/>
                    <a:pt x="68" y="459"/>
                  </a:cubicBezTo>
                  <a:cubicBezTo>
                    <a:pt x="68" y="459"/>
                    <a:pt x="68" y="459"/>
                    <a:pt x="68" y="459"/>
                  </a:cubicBezTo>
                  <a:cubicBezTo>
                    <a:pt x="67" y="459"/>
                    <a:pt x="67" y="459"/>
                    <a:pt x="67" y="458"/>
                  </a:cubicBezTo>
                  <a:cubicBezTo>
                    <a:pt x="65" y="457"/>
                    <a:pt x="63" y="456"/>
                    <a:pt x="60" y="455"/>
                  </a:cubicBezTo>
                  <a:cubicBezTo>
                    <a:pt x="59" y="456"/>
                    <a:pt x="58" y="456"/>
                    <a:pt x="56" y="456"/>
                  </a:cubicBezTo>
                  <a:cubicBezTo>
                    <a:pt x="56" y="456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5" y="455"/>
                    <a:pt x="55" y="454"/>
                    <a:pt x="56" y="454"/>
                  </a:cubicBezTo>
                  <a:cubicBezTo>
                    <a:pt x="56" y="454"/>
                    <a:pt x="56" y="454"/>
                    <a:pt x="56" y="453"/>
                  </a:cubicBezTo>
                  <a:cubicBezTo>
                    <a:pt x="55" y="453"/>
                    <a:pt x="55" y="452"/>
                    <a:pt x="54" y="452"/>
                  </a:cubicBezTo>
                  <a:cubicBezTo>
                    <a:pt x="52" y="453"/>
                    <a:pt x="51" y="454"/>
                    <a:pt x="49" y="454"/>
                  </a:cubicBezTo>
                  <a:cubicBezTo>
                    <a:pt x="49" y="455"/>
                    <a:pt x="48" y="454"/>
                    <a:pt x="49" y="453"/>
                  </a:cubicBezTo>
                  <a:cubicBezTo>
                    <a:pt x="49" y="452"/>
                    <a:pt x="50" y="452"/>
                    <a:pt x="51" y="451"/>
                  </a:cubicBezTo>
                  <a:cubicBezTo>
                    <a:pt x="50" y="450"/>
                    <a:pt x="49" y="450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49"/>
                    <a:pt x="48" y="449"/>
                  </a:cubicBezTo>
                  <a:cubicBezTo>
                    <a:pt x="48" y="449"/>
                    <a:pt x="48" y="450"/>
                    <a:pt x="48" y="450"/>
                  </a:cubicBezTo>
                  <a:cubicBezTo>
                    <a:pt x="48" y="454"/>
                    <a:pt x="43" y="454"/>
                    <a:pt x="43" y="450"/>
                  </a:cubicBezTo>
                  <a:cubicBezTo>
                    <a:pt x="43" y="449"/>
                    <a:pt x="42" y="447"/>
                    <a:pt x="42" y="445"/>
                  </a:cubicBezTo>
                  <a:cubicBezTo>
                    <a:pt x="29" y="436"/>
                    <a:pt x="19" y="424"/>
                    <a:pt x="13" y="409"/>
                  </a:cubicBezTo>
                  <a:cubicBezTo>
                    <a:pt x="4" y="389"/>
                    <a:pt x="7" y="367"/>
                    <a:pt x="10" y="346"/>
                  </a:cubicBezTo>
                  <a:cubicBezTo>
                    <a:pt x="14" y="319"/>
                    <a:pt x="13" y="292"/>
                    <a:pt x="14" y="265"/>
                  </a:cubicBezTo>
                  <a:cubicBezTo>
                    <a:pt x="15" y="252"/>
                    <a:pt x="18" y="239"/>
                    <a:pt x="18" y="226"/>
                  </a:cubicBezTo>
                  <a:cubicBezTo>
                    <a:pt x="19" y="214"/>
                    <a:pt x="18" y="201"/>
                    <a:pt x="16" y="189"/>
                  </a:cubicBezTo>
                  <a:cubicBezTo>
                    <a:pt x="12" y="163"/>
                    <a:pt x="5" y="137"/>
                    <a:pt x="10" y="110"/>
                  </a:cubicBezTo>
                  <a:cubicBezTo>
                    <a:pt x="15" y="85"/>
                    <a:pt x="30" y="63"/>
                    <a:pt x="49" y="47"/>
                  </a:cubicBezTo>
                  <a:cubicBezTo>
                    <a:pt x="68" y="30"/>
                    <a:pt x="91" y="21"/>
                    <a:pt x="116" y="17"/>
                  </a:cubicBezTo>
                  <a:cubicBezTo>
                    <a:pt x="131" y="15"/>
                    <a:pt x="146" y="14"/>
                    <a:pt x="161" y="13"/>
                  </a:cubicBezTo>
                  <a:cubicBezTo>
                    <a:pt x="174" y="12"/>
                    <a:pt x="187" y="8"/>
                    <a:pt x="200" y="5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203" y="4"/>
                    <a:pt x="202" y="0"/>
                    <a:pt x="198" y="0"/>
                  </a:cubicBezTo>
                  <a:cubicBezTo>
                    <a:pt x="196" y="1"/>
                    <a:pt x="195" y="1"/>
                    <a:pt x="193" y="2"/>
                  </a:cubicBezTo>
                  <a:cubicBezTo>
                    <a:pt x="182" y="4"/>
                    <a:pt x="172" y="7"/>
                    <a:pt x="161" y="8"/>
                  </a:cubicBezTo>
                  <a:cubicBezTo>
                    <a:pt x="147" y="9"/>
                    <a:pt x="132" y="10"/>
                    <a:pt x="118" y="11"/>
                  </a:cubicBezTo>
                  <a:cubicBezTo>
                    <a:pt x="97" y="14"/>
                    <a:pt x="77" y="21"/>
                    <a:pt x="58" y="33"/>
                  </a:cubicBezTo>
                  <a:cubicBezTo>
                    <a:pt x="21" y="57"/>
                    <a:pt x="0" y="99"/>
                    <a:pt x="3" y="143"/>
                  </a:cubicBezTo>
                  <a:cubicBezTo>
                    <a:pt x="5" y="168"/>
                    <a:pt x="13" y="192"/>
                    <a:pt x="13" y="217"/>
                  </a:cubicBezTo>
                  <a:cubicBezTo>
                    <a:pt x="14" y="230"/>
                    <a:pt x="11" y="243"/>
                    <a:pt x="10" y="256"/>
                  </a:cubicBezTo>
                  <a:cubicBezTo>
                    <a:pt x="9" y="260"/>
                    <a:pt x="9" y="265"/>
                    <a:pt x="9" y="270"/>
                  </a:cubicBezTo>
                  <a:cubicBezTo>
                    <a:pt x="9" y="271"/>
                    <a:pt x="9" y="273"/>
                    <a:pt x="9" y="274"/>
                  </a:cubicBezTo>
                  <a:cubicBezTo>
                    <a:pt x="8" y="282"/>
                    <a:pt x="8" y="290"/>
                    <a:pt x="8" y="298"/>
                  </a:cubicBezTo>
                  <a:cubicBezTo>
                    <a:pt x="8" y="311"/>
                    <a:pt x="8" y="323"/>
                    <a:pt x="6" y="336"/>
                  </a:cubicBezTo>
                  <a:cubicBezTo>
                    <a:pt x="5" y="349"/>
                    <a:pt x="2" y="362"/>
                    <a:pt x="2" y="376"/>
                  </a:cubicBezTo>
                  <a:cubicBezTo>
                    <a:pt x="1" y="393"/>
                    <a:pt x="6" y="409"/>
                    <a:pt x="14" y="424"/>
                  </a:cubicBezTo>
                  <a:cubicBezTo>
                    <a:pt x="16" y="426"/>
                    <a:pt x="18" y="429"/>
                    <a:pt x="20" y="431"/>
                  </a:cubicBezTo>
                  <a:cubicBezTo>
                    <a:pt x="20" y="431"/>
                    <a:pt x="20" y="431"/>
                    <a:pt x="20" y="431"/>
                  </a:cubicBezTo>
                  <a:cubicBezTo>
                    <a:pt x="20" y="427"/>
                    <a:pt x="25" y="427"/>
                    <a:pt x="25" y="431"/>
                  </a:cubicBezTo>
                  <a:cubicBezTo>
                    <a:pt x="25" y="432"/>
                    <a:pt x="25" y="435"/>
                    <a:pt x="24" y="437"/>
                  </a:cubicBezTo>
                  <a:cubicBezTo>
                    <a:pt x="50" y="465"/>
                    <a:pt x="93" y="475"/>
                    <a:pt x="130" y="476"/>
                  </a:cubicBezTo>
                  <a:cubicBezTo>
                    <a:pt x="196" y="479"/>
                    <a:pt x="260" y="465"/>
                    <a:pt x="320" y="436"/>
                  </a:cubicBezTo>
                  <a:cubicBezTo>
                    <a:pt x="320" y="436"/>
                    <a:pt x="321" y="436"/>
                    <a:pt x="322" y="435"/>
                  </a:cubicBezTo>
                  <a:cubicBezTo>
                    <a:pt x="323" y="435"/>
                    <a:pt x="323" y="433"/>
                    <a:pt x="323" y="432"/>
                  </a:cubicBezTo>
                  <a:cubicBezTo>
                    <a:pt x="316" y="435"/>
                    <a:pt x="309" y="437"/>
                    <a:pt x="302" y="43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5" name="Freeform 4795"/>
            <p:cNvSpPr/>
            <p:nvPr/>
          </p:nvSpPr>
          <p:spPr bwMode="auto">
            <a:xfrm>
              <a:off x="7490009" y="2213535"/>
              <a:ext cx="20956" cy="8981"/>
            </a:xfrm>
            <a:custGeom>
              <a:avLst/>
              <a:gdLst>
                <a:gd name="T0" fmla="*/ 9 w 12"/>
                <a:gd name="T1" fmla="*/ 1 h 5"/>
                <a:gd name="T2" fmla="*/ 0 w 12"/>
                <a:gd name="T3" fmla="*/ 5 h 5"/>
                <a:gd name="T4" fmla="*/ 12 w 12"/>
                <a:gd name="T5" fmla="*/ 1 h 5"/>
                <a:gd name="T6" fmla="*/ 9 w 12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5">
                  <a:moveTo>
                    <a:pt x="9" y="1"/>
                  </a:moveTo>
                  <a:cubicBezTo>
                    <a:pt x="6" y="2"/>
                    <a:pt x="3" y="4"/>
                    <a:pt x="0" y="5"/>
                  </a:cubicBezTo>
                  <a:cubicBezTo>
                    <a:pt x="4" y="4"/>
                    <a:pt x="8" y="3"/>
                    <a:pt x="12" y="1"/>
                  </a:cubicBezTo>
                  <a:cubicBezTo>
                    <a:pt x="11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6" name="Freeform 4796"/>
            <p:cNvSpPr/>
            <p:nvPr/>
          </p:nvSpPr>
          <p:spPr bwMode="auto">
            <a:xfrm>
              <a:off x="7040944" y="2249460"/>
              <a:ext cx="2994" cy="3992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2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7" name="Freeform 4797"/>
            <p:cNvSpPr/>
            <p:nvPr/>
          </p:nvSpPr>
          <p:spPr bwMode="auto">
            <a:xfrm>
              <a:off x="6944145" y="2208546"/>
              <a:ext cx="51892" cy="70853"/>
            </a:xfrm>
            <a:custGeom>
              <a:avLst/>
              <a:gdLst>
                <a:gd name="T0" fmla="*/ 29 w 30"/>
                <a:gd name="T1" fmla="*/ 10 h 41"/>
                <a:gd name="T2" fmla="*/ 30 w 30"/>
                <a:gd name="T3" fmla="*/ 4 h 41"/>
                <a:gd name="T4" fmla="*/ 25 w 30"/>
                <a:gd name="T5" fmla="*/ 4 h 41"/>
                <a:gd name="T6" fmla="*/ 25 w 30"/>
                <a:gd name="T7" fmla="*/ 4 h 41"/>
                <a:gd name="T8" fmla="*/ 5 w 30"/>
                <a:gd name="T9" fmla="*/ 36 h 41"/>
                <a:gd name="T10" fmla="*/ 5 w 30"/>
                <a:gd name="T11" fmla="*/ 36 h 41"/>
                <a:gd name="T12" fmla="*/ 3 w 30"/>
                <a:gd name="T13" fmla="*/ 41 h 41"/>
                <a:gd name="T14" fmla="*/ 11 w 30"/>
                <a:gd name="T15" fmla="*/ 40 h 41"/>
                <a:gd name="T16" fmla="*/ 29 w 30"/>
                <a:gd name="T17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1">
                  <a:moveTo>
                    <a:pt x="29" y="10"/>
                  </a:moveTo>
                  <a:cubicBezTo>
                    <a:pt x="30" y="8"/>
                    <a:pt x="30" y="5"/>
                    <a:pt x="30" y="4"/>
                  </a:cubicBezTo>
                  <a:cubicBezTo>
                    <a:pt x="30" y="0"/>
                    <a:pt x="25" y="0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14"/>
                    <a:pt x="19" y="38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1" y="35"/>
                    <a:pt x="0" y="40"/>
                    <a:pt x="3" y="41"/>
                  </a:cubicBezTo>
                  <a:cubicBezTo>
                    <a:pt x="6" y="41"/>
                    <a:pt x="9" y="41"/>
                    <a:pt x="11" y="40"/>
                  </a:cubicBezTo>
                  <a:cubicBezTo>
                    <a:pt x="22" y="37"/>
                    <a:pt x="28" y="21"/>
                    <a:pt x="29" y="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8" name="Freeform 4798"/>
            <p:cNvSpPr/>
            <p:nvPr/>
          </p:nvSpPr>
          <p:spPr bwMode="auto">
            <a:xfrm>
              <a:off x="7021983" y="2093784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29" name="Freeform 4799"/>
            <p:cNvSpPr/>
            <p:nvPr/>
          </p:nvSpPr>
          <p:spPr bwMode="auto">
            <a:xfrm>
              <a:off x="7021983" y="1963057"/>
              <a:ext cx="0" cy="199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0" name="Freeform 4800"/>
            <p:cNvSpPr/>
            <p:nvPr/>
          </p:nvSpPr>
          <p:spPr bwMode="auto">
            <a:xfrm>
              <a:off x="7019987" y="2075822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1" name="Freeform 4802"/>
            <p:cNvSpPr/>
            <p:nvPr/>
          </p:nvSpPr>
          <p:spPr bwMode="auto">
            <a:xfrm>
              <a:off x="7019987" y="1986009"/>
              <a:ext cx="1996" cy="2994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2" name="Freeform 4803"/>
            <p:cNvSpPr/>
            <p:nvPr/>
          </p:nvSpPr>
          <p:spPr bwMode="auto">
            <a:xfrm>
              <a:off x="7278449" y="1562890"/>
              <a:ext cx="170645" cy="59875"/>
            </a:xfrm>
            <a:custGeom>
              <a:avLst/>
              <a:gdLst>
                <a:gd name="T0" fmla="*/ 0 w 98"/>
                <a:gd name="T1" fmla="*/ 4 h 34"/>
                <a:gd name="T2" fmla="*/ 1 w 98"/>
                <a:gd name="T3" fmla="*/ 7 h 34"/>
                <a:gd name="T4" fmla="*/ 4 w 98"/>
                <a:gd name="T5" fmla="*/ 7 h 34"/>
                <a:gd name="T6" fmla="*/ 4 w 98"/>
                <a:gd name="T7" fmla="*/ 6 h 34"/>
                <a:gd name="T8" fmla="*/ 3 w 98"/>
                <a:gd name="T9" fmla="*/ 6 h 34"/>
                <a:gd name="T10" fmla="*/ 4 w 98"/>
                <a:gd name="T11" fmla="*/ 3 h 34"/>
                <a:gd name="T12" fmla="*/ 8 w 98"/>
                <a:gd name="T13" fmla="*/ 4 h 34"/>
                <a:gd name="T14" fmla="*/ 9 w 98"/>
                <a:gd name="T15" fmla="*/ 5 h 34"/>
                <a:gd name="T16" fmla="*/ 9 w 98"/>
                <a:gd name="T17" fmla="*/ 6 h 34"/>
                <a:gd name="T18" fmla="*/ 11 w 98"/>
                <a:gd name="T19" fmla="*/ 6 h 34"/>
                <a:gd name="T20" fmla="*/ 11 w 98"/>
                <a:gd name="T21" fmla="*/ 3 h 34"/>
                <a:gd name="T22" fmla="*/ 14 w 98"/>
                <a:gd name="T23" fmla="*/ 3 h 34"/>
                <a:gd name="T24" fmla="*/ 16 w 98"/>
                <a:gd name="T25" fmla="*/ 6 h 34"/>
                <a:gd name="T26" fmla="*/ 18 w 98"/>
                <a:gd name="T27" fmla="*/ 6 h 34"/>
                <a:gd name="T28" fmla="*/ 19 w 98"/>
                <a:gd name="T29" fmla="*/ 3 h 34"/>
                <a:gd name="T30" fmla="*/ 22 w 98"/>
                <a:gd name="T31" fmla="*/ 4 h 34"/>
                <a:gd name="T32" fmla="*/ 23 w 98"/>
                <a:gd name="T33" fmla="*/ 6 h 34"/>
                <a:gd name="T34" fmla="*/ 26 w 98"/>
                <a:gd name="T35" fmla="*/ 7 h 34"/>
                <a:gd name="T36" fmla="*/ 27 w 98"/>
                <a:gd name="T37" fmla="*/ 5 h 34"/>
                <a:gd name="T38" fmla="*/ 32 w 98"/>
                <a:gd name="T39" fmla="*/ 6 h 34"/>
                <a:gd name="T40" fmla="*/ 32 w 98"/>
                <a:gd name="T41" fmla="*/ 7 h 34"/>
                <a:gd name="T42" fmla="*/ 35 w 98"/>
                <a:gd name="T43" fmla="*/ 8 h 34"/>
                <a:gd name="T44" fmla="*/ 36 w 98"/>
                <a:gd name="T45" fmla="*/ 6 h 34"/>
                <a:gd name="T46" fmla="*/ 40 w 98"/>
                <a:gd name="T47" fmla="*/ 6 h 34"/>
                <a:gd name="T48" fmla="*/ 40 w 98"/>
                <a:gd name="T49" fmla="*/ 9 h 34"/>
                <a:gd name="T50" fmla="*/ 40 w 98"/>
                <a:gd name="T51" fmla="*/ 9 h 34"/>
                <a:gd name="T52" fmla="*/ 41 w 98"/>
                <a:gd name="T53" fmla="*/ 10 h 34"/>
                <a:gd name="T54" fmla="*/ 43 w 98"/>
                <a:gd name="T55" fmla="*/ 8 h 34"/>
                <a:gd name="T56" fmla="*/ 46 w 98"/>
                <a:gd name="T57" fmla="*/ 11 h 34"/>
                <a:gd name="T58" fmla="*/ 46 w 98"/>
                <a:gd name="T59" fmla="*/ 11 h 34"/>
                <a:gd name="T60" fmla="*/ 46 w 98"/>
                <a:gd name="T61" fmla="*/ 11 h 34"/>
                <a:gd name="T62" fmla="*/ 48 w 98"/>
                <a:gd name="T63" fmla="*/ 12 h 34"/>
                <a:gd name="T64" fmla="*/ 51 w 98"/>
                <a:gd name="T65" fmla="*/ 10 h 34"/>
                <a:gd name="T66" fmla="*/ 53 w 98"/>
                <a:gd name="T67" fmla="*/ 14 h 34"/>
                <a:gd name="T68" fmla="*/ 66 w 98"/>
                <a:gd name="T69" fmla="*/ 20 h 34"/>
                <a:gd name="T70" fmla="*/ 98 w 98"/>
                <a:gd name="T71" fmla="*/ 34 h 34"/>
                <a:gd name="T72" fmla="*/ 19 w 98"/>
                <a:gd name="T73" fmla="*/ 1 h 34"/>
                <a:gd name="T74" fmla="*/ 0 w 98"/>
                <a:gd name="T75" fmla="*/ 1 h 34"/>
                <a:gd name="T76" fmla="*/ 0 w 98"/>
                <a:gd name="T77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8" h="34">
                  <a:moveTo>
                    <a:pt x="0" y="4"/>
                  </a:moveTo>
                  <a:cubicBezTo>
                    <a:pt x="1" y="5"/>
                    <a:pt x="1" y="6"/>
                    <a:pt x="1" y="7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3"/>
                    <a:pt x="4" y="3"/>
                  </a:cubicBezTo>
                  <a:cubicBezTo>
                    <a:pt x="5" y="2"/>
                    <a:pt x="7" y="2"/>
                    <a:pt x="8" y="4"/>
                  </a:cubicBezTo>
                  <a:cubicBezTo>
                    <a:pt x="8" y="4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0" y="5"/>
                    <a:pt x="10" y="3"/>
                    <a:pt x="11" y="3"/>
                  </a:cubicBezTo>
                  <a:cubicBezTo>
                    <a:pt x="12" y="2"/>
                    <a:pt x="13" y="1"/>
                    <a:pt x="14" y="3"/>
                  </a:cubicBezTo>
                  <a:cubicBezTo>
                    <a:pt x="15" y="4"/>
                    <a:pt x="16" y="5"/>
                    <a:pt x="16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7" y="5"/>
                    <a:pt x="18" y="4"/>
                    <a:pt x="19" y="3"/>
                  </a:cubicBezTo>
                  <a:cubicBezTo>
                    <a:pt x="20" y="3"/>
                    <a:pt x="22" y="3"/>
                    <a:pt x="22" y="4"/>
                  </a:cubicBezTo>
                  <a:cubicBezTo>
                    <a:pt x="23" y="5"/>
                    <a:pt x="23" y="6"/>
                    <a:pt x="23" y="6"/>
                  </a:cubicBezTo>
                  <a:cubicBezTo>
                    <a:pt x="24" y="6"/>
                    <a:pt x="25" y="7"/>
                    <a:pt x="26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8" y="2"/>
                    <a:pt x="33" y="3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8"/>
                    <a:pt x="34" y="8"/>
                    <a:pt x="35" y="8"/>
                  </a:cubicBezTo>
                  <a:cubicBezTo>
                    <a:pt x="35" y="7"/>
                    <a:pt x="36" y="7"/>
                    <a:pt x="36" y="6"/>
                  </a:cubicBezTo>
                  <a:cubicBezTo>
                    <a:pt x="37" y="5"/>
                    <a:pt x="39" y="5"/>
                    <a:pt x="40" y="6"/>
                  </a:cubicBezTo>
                  <a:cubicBezTo>
                    <a:pt x="41" y="7"/>
                    <a:pt x="41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2" y="8"/>
                    <a:pt x="43" y="8"/>
                  </a:cubicBezTo>
                  <a:cubicBezTo>
                    <a:pt x="45" y="8"/>
                    <a:pt x="46" y="9"/>
                    <a:pt x="46" y="11"/>
                  </a:cubicBezTo>
                  <a:cubicBezTo>
                    <a:pt x="46" y="10"/>
                    <a:pt x="46" y="11"/>
                    <a:pt x="46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7" y="11"/>
                    <a:pt x="48" y="12"/>
                    <a:pt x="48" y="12"/>
                  </a:cubicBezTo>
                  <a:cubicBezTo>
                    <a:pt x="49" y="11"/>
                    <a:pt x="49" y="10"/>
                    <a:pt x="51" y="10"/>
                  </a:cubicBezTo>
                  <a:cubicBezTo>
                    <a:pt x="53" y="10"/>
                    <a:pt x="54" y="12"/>
                    <a:pt x="53" y="14"/>
                  </a:cubicBezTo>
                  <a:cubicBezTo>
                    <a:pt x="58" y="15"/>
                    <a:pt x="62" y="17"/>
                    <a:pt x="66" y="20"/>
                  </a:cubicBezTo>
                  <a:cubicBezTo>
                    <a:pt x="77" y="24"/>
                    <a:pt x="88" y="28"/>
                    <a:pt x="98" y="34"/>
                  </a:cubicBezTo>
                  <a:cubicBezTo>
                    <a:pt x="75" y="17"/>
                    <a:pt x="49" y="2"/>
                    <a:pt x="19" y="1"/>
                  </a:cubicBezTo>
                  <a:cubicBezTo>
                    <a:pt x="13" y="0"/>
                    <a:pt x="7" y="1"/>
                    <a:pt x="0" y="1"/>
                  </a:cubicBezTo>
                  <a:cubicBezTo>
                    <a:pt x="1" y="2"/>
                    <a:pt x="0" y="3"/>
                    <a:pt x="0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3" name="Freeform 4804"/>
            <p:cNvSpPr/>
            <p:nvPr/>
          </p:nvSpPr>
          <p:spPr bwMode="auto">
            <a:xfrm>
              <a:off x="7443106" y="1629751"/>
              <a:ext cx="45904" cy="35925"/>
            </a:xfrm>
            <a:custGeom>
              <a:avLst/>
              <a:gdLst>
                <a:gd name="T0" fmla="*/ 0 w 26"/>
                <a:gd name="T1" fmla="*/ 0 h 21"/>
                <a:gd name="T2" fmla="*/ 26 w 26"/>
                <a:gd name="T3" fmla="*/ 21 h 21"/>
                <a:gd name="T4" fmla="*/ 0 w 26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21">
                  <a:moveTo>
                    <a:pt x="0" y="0"/>
                  </a:moveTo>
                  <a:cubicBezTo>
                    <a:pt x="9" y="7"/>
                    <a:pt x="18" y="14"/>
                    <a:pt x="26" y="21"/>
                  </a:cubicBezTo>
                  <a:cubicBezTo>
                    <a:pt x="19" y="13"/>
                    <a:pt x="10" y="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4" name="Freeform 4805"/>
            <p:cNvSpPr/>
            <p:nvPr/>
          </p:nvSpPr>
          <p:spPr bwMode="auto">
            <a:xfrm>
              <a:off x="7016994" y="1946092"/>
              <a:ext cx="4990" cy="6986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0 h 4"/>
                <a:gd name="T4" fmla="*/ 3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0" y="4"/>
                    <a:pt x="1" y="3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5" name="Freeform 4806"/>
            <p:cNvSpPr/>
            <p:nvPr/>
          </p:nvSpPr>
          <p:spPr bwMode="auto">
            <a:xfrm>
              <a:off x="7019987" y="2002974"/>
              <a:ext cx="1996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6" name="Freeform 4807"/>
            <p:cNvSpPr/>
            <p:nvPr/>
          </p:nvSpPr>
          <p:spPr bwMode="auto">
            <a:xfrm>
              <a:off x="7017991" y="2013951"/>
              <a:ext cx="3992" cy="299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0" y="2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7" name="Freeform 4808"/>
            <p:cNvSpPr/>
            <p:nvPr/>
          </p:nvSpPr>
          <p:spPr bwMode="auto">
            <a:xfrm>
              <a:off x="7016994" y="2042891"/>
              <a:ext cx="4990" cy="8982"/>
            </a:xfrm>
            <a:custGeom>
              <a:avLst/>
              <a:gdLst>
                <a:gd name="T0" fmla="*/ 3 w 3"/>
                <a:gd name="T1" fmla="*/ 3 h 5"/>
                <a:gd name="T2" fmla="*/ 3 w 3"/>
                <a:gd name="T3" fmla="*/ 2 h 5"/>
                <a:gd name="T4" fmla="*/ 3 w 3"/>
                <a:gd name="T5" fmla="*/ 0 h 5"/>
                <a:gd name="T6" fmla="*/ 3 w 3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1" y="3"/>
                    <a:pt x="0" y="5"/>
                    <a:pt x="3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8" name="Freeform 4809"/>
            <p:cNvSpPr/>
            <p:nvPr/>
          </p:nvSpPr>
          <p:spPr bwMode="auto">
            <a:xfrm>
              <a:off x="7019987" y="2023930"/>
              <a:ext cx="1996" cy="299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0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1"/>
                    <a:pt x="0" y="2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39" name="Freeform 4810"/>
            <p:cNvSpPr/>
            <p:nvPr/>
          </p:nvSpPr>
          <p:spPr bwMode="auto">
            <a:xfrm>
              <a:off x="7019987" y="1928130"/>
              <a:ext cx="3992" cy="199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0" name="Freeform 4811"/>
            <p:cNvSpPr/>
            <p:nvPr/>
          </p:nvSpPr>
          <p:spPr bwMode="auto">
            <a:xfrm>
              <a:off x="7495996" y="1660687"/>
              <a:ext cx="11975" cy="13971"/>
            </a:xfrm>
            <a:custGeom>
              <a:avLst/>
              <a:gdLst>
                <a:gd name="T0" fmla="*/ 0 w 7"/>
                <a:gd name="T1" fmla="*/ 0 h 8"/>
                <a:gd name="T2" fmla="*/ 6 w 7"/>
                <a:gd name="T3" fmla="*/ 8 h 8"/>
                <a:gd name="T4" fmla="*/ 7 w 7"/>
                <a:gd name="T5" fmla="*/ 6 h 8"/>
                <a:gd name="T6" fmla="*/ 6 w 7"/>
                <a:gd name="T7" fmla="*/ 5 h 8"/>
                <a:gd name="T8" fmla="*/ 6 w 7"/>
                <a:gd name="T9" fmla="*/ 5 h 8"/>
                <a:gd name="T10" fmla="*/ 0 w 7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2" y="2"/>
                    <a:pt x="4" y="5"/>
                    <a:pt x="6" y="8"/>
                  </a:cubicBezTo>
                  <a:cubicBezTo>
                    <a:pt x="6" y="7"/>
                    <a:pt x="7" y="7"/>
                    <a:pt x="7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1" name="Freeform 4812"/>
            <p:cNvSpPr/>
            <p:nvPr/>
          </p:nvSpPr>
          <p:spPr bwMode="auto">
            <a:xfrm>
              <a:off x="7010008" y="1566882"/>
              <a:ext cx="261456" cy="688567"/>
            </a:xfrm>
            <a:custGeom>
              <a:avLst/>
              <a:gdLst>
                <a:gd name="T0" fmla="*/ 14 w 151"/>
                <a:gd name="T1" fmla="*/ 387 h 396"/>
                <a:gd name="T2" fmla="*/ 13 w 151"/>
                <a:gd name="T3" fmla="*/ 388 h 396"/>
                <a:gd name="T4" fmla="*/ 14 w 151"/>
                <a:gd name="T5" fmla="*/ 384 h 396"/>
                <a:gd name="T6" fmla="*/ 12 w 151"/>
                <a:gd name="T7" fmla="*/ 376 h 396"/>
                <a:gd name="T8" fmla="*/ 13 w 151"/>
                <a:gd name="T9" fmla="*/ 373 h 396"/>
                <a:gd name="T10" fmla="*/ 11 w 151"/>
                <a:gd name="T11" fmla="*/ 363 h 396"/>
                <a:gd name="T12" fmla="*/ 12 w 151"/>
                <a:gd name="T13" fmla="*/ 360 h 396"/>
                <a:gd name="T14" fmla="*/ 10 w 151"/>
                <a:gd name="T15" fmla="*/ 354 h 396"/>
                <a:gd name="T16" fmla="*/ 11 w 151"/>
                <a:gd name="T17" fmla="*/ 351 h 396"/>
                <a:gd name="T18" fmla="*/ 9 w 151"/>
                <a:gd name="T19" fmla="*/ 346 h 396"/>
                <a:gd name="T20" fmla="*/ 10 w 151"/>
                <a:gd name="T21" fmla="*/ 342 h 396"/>
                <a:gd name="T22" fmla="*/ 8 w 151"/>
                <a:gd name="T23" fmla="*/ 339 h 396"/>
                <a:gd name="T24" fmla="*/ 10 w 151"/>
                <a:gd name="T25" fmla="*/ 335 h 396"/>
                <a:gd name="T26" fmla="*/ 7 w 151"/>
                <a:gd name="T27" fmla="*/ 327 h 396"/>
                <a:gd name="T28" fmla="*/ 9 w 151"/>
                <a:gd name="T29" fmla="*/ 324 h 396"/>
                <a:gd name="T30" fmla="*/ 6 w 151"/>
                <a:gd name="T31" fmla="*/ 319 h 396"/>
                <a:gd name="T32" fmla="*/ 9 w 151"/>
                <a:gd name="T33" fmla="*/ 315 h 396"/>
                <a:gd name="T34" fmla="*/ 5 w 151"/>
                <a:gd name="T35" fmla="*/ 306 h 396"/>
                <a:gd name="T36" fmla="*/ 8 w 151"/>
                <a:gd name="T37" fmla="*/ 301 h 396"/>
                <a:gd name="T38" fmla="*/ 5 w 151"/>
                <a:gd name="T39" fmla="*/ 296 h 396"/>
                <a:gd name="T40" fmla="*/ 8 w 151"/>
                <a:gd name="T41" fmla="*/ 291 h 396"/>
                <a:gd name="T42" fmla="*/ 6 w 151"/>
                <a:gd name="T43" fmla="*/ 285 h 396"/>
                <a:gd name="T44" fmla="*/ 7 w 151"/>
                <a:gd name="T45" fmla="*/ 283 h 396"/>
                <a:gd name="T46" fmla="*/ 3 w 151"/>
                <a:gd name="T47" fmla="*/ 280 h 396"/>
                <a:gd name="T48" fmla="*/ 7 w 151"/>
                <a:gd name="T49" fmla="*/ 273 h 396"/>
                <a:gd name="T50" fmla="*/ 5 w 151"/>
                <a:gd name="T51" fmla="*/ 266 h 396"/>
                <a:gd name="T52" fmla="*/ 7 w 151"/>
                <a:gd name="T53" fmla="*/ 262 h 396"/>
                <a:gd name="T54" fmla="*/ 5 w 151"/>
                <a:gd name="T55" fmla="*/ 261 h 396"/>
                <a:gd name="T56" fmla="*/ 7 w 151"/>
                <a:gd name="T57" fmla="*/ 255 h 396"/>
                <a:gd name="T58" fmla="*/ 5 w 151"/>
                <a:gd name="T59" fmla="*/ 253 h 396"/>
                <a:gd name="T60" fmla="*/ 7 w 151"/>
                <a:gd name="T61" fmla="*/ 248 h 396"/>
                <a:gd name="T62" fmla="*/ 5 w 151"/>
                <a:gd name="T63" fmla="*/ 245 h 396"/>
                <a:gd name="T64" fmla="*/ 7 w 151"/>
                <a:gd name="T65" fmla="*/ 239 h 396"/>
                <a:gd name="T66" fmla="*/ 5 w 151"/>
                <a:gd name="T67" fmla="*/ 231 h 396"/>
                <a:gd name="T68" fmla="*/ 7 w 151"/>
                <a:gd name="T69" fmla="*/ 226 h 396"/>
                <a:gd name="T70" fmla="*/ 4 w 151"/>
                <a:gd name="T71" fmla="*/ 224 h 396"/>
                <a:gd name="T72" fmla="*/ 7 w 151"/>
                <a:gd name="T73" fmla="*/ 216 h 396"/>
                <a:gd name="T74" fmla="*/ 5 w 151"/>
                <a:gd name="T75" fmla="*/ 211 h 396"/>
                <a:gd name="T76" fmla="*/ 8 w 151"/>
                <a:gd name="T77" fmla="*/ 206 h 396"/>
                <a:gd name="T78" fmla="*/ 7 w 151"/>
                <a:gd name="T79" fmla="*/ 203 h 396"/>
                <a:gd name="T80" fmla="*/ 8 w 151"/>
                <a:gd name="T81" fmla="*/ 200 h 396"/>
                <a:gd name="T82" fmla="*/ 5 w 151"/>
                <a:gd name="T83" fmla="*/ 195 h 396"/>
                <a:gd name="T84" fmla="*/ 9 w 151"/>
                <a:gd name="T85" fmla="*/ 191 h 396"/>
                <a:gd name="T86" fmla="*/ 7 w 151"/>
                <a:gd name="T87" fmla="*/ 191 h 396"/>
                <a:gd name="T88" fmla="*/ 4 w 151"/>
                <a:gd name="T89" fmla="*/ 188 h 396"/>
                <a:gd name="T90" fmla="*/ 17 w 151"/>
                <a:gd name="T91" fmla="*/ 131 h 396"/>
                <a:gd name="T92" fmla="*/ 34 w 151"/>
                <a:gd name="T93" fmla="*/ 85 h 396"/>
                <a:gd name="T94" fmla="*/ 128 w 151"/>
                <a:gd name="T95" fmla="*/ 11 h 396"/>
                <a:gd name="T96" fmla="*/ 132 w 151"/>
                <a:gd name="T97" fmla="*/ 10 h 396"/>
                <a:gd name="T98" fmla="*/ 138 w 151"/>
                <a:gd name="T99" fmla="*/ 7 h 396"/>
                <a:gd name="T100" fmla="*/ 144 w 151"/>
                <a:gd name="T101" fmla="*/ 6 h 396"/>
                <a:gd name="T102" fmla="*/ 145 w 151"/>
                <a:gd name="T103" fmla="*/ 2 h 396"/>
                <a:gd name="T104" fmla="*/ 149 w 151"/>
                <a:gd name="T105" fmla="*/ 6 h 396"/>
                <a:gd name="T106" fmla="*/ 150 w 151"/>
                <a:gd name="T107" fmla="*/ 4 h 396"/>
                <a:gd name="T108" fmla="*/ 150 w 151"/>
                <a:gd name="T109" fmla="*/ 2 h 396"/>
                <a:gd name="T110" fmla="*/ 143 w 151"/>
                <a:gd name="T111" fmla="*/ 1 h 396"/>
                <a:gd name="T112" fmla="*/ 137 w 151"/>
                <a:gd name="T113" fmla="*/ 3 h 396"/>
                <a:gd name="T114" fmla="*/ 5 w 151"/>
                <a:gd name="T115" fmla="*/ 173 h 396"/>
                <a:gd name="T116" fmla="*/ 9 w 151"/>
                <a:gd name="T117" fmla="*/ 387 h 396"/>
                <a:gd name="T118" fmla="*/ 15 w 151"/>
                <a:gd name="T119" fmla="*/ 392 h 396"/>
                <a:gd name="T120" fmla="*/ 13 w 151"/>
                <a:gd name="T121" fmla="*/ 391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1" h="396">
                  <a:moveTo>
                    <a:pt x="13" y="390"/>
                  </a:moveTo>
                  <a:cubicBezTo>
                    <a:pt x="13" y="389"/>
                    <a:pt x="14" y="388"/>
                    <a:pt x="14" y="387"/>
                  </a:cubicBezTo>
                  <a:cubicBezTo>
                    <a:pt x="14" y="387"/>
                    <a:pt x="14" y="387"/>
                    <a:pt x="14" y="387"/>
                  </a:cubicBezTo>
                  <a:cubicBezTo>
                    <a:pt x="14" y="387"/>
                    <a:pt x="13" y="388"/>
                    <a:pt x="13" y="388"/>
                  </a:cubicBezTo>
                  <a:cubicBezTo>
                    <a:pt x="12" y="389"/>
                    <a:pt x="12" y="388"/>
                    <a:pt x="12" y="387"/>
                  </a:cubicBezTo>
                  <a:cubicBezTo>
                    <a:pt x="13" y="386"/>
                    <a:pt x="13" y="385"/>
                    <a:pt x="14" y="384"/>
                  </a:cubicBezTo>
                  <a:cubicBezTo>
                    <a:pt x="14" y="381"/>
                    <a:pt x="14" y="378"/>
                    <a:pt x="13" y="376"/>
                  </a:cubicBezTo>
                  <a:cubicBezTo>
                    <a:pt x="13" y="376"/>
                    <a:pt x="13" y="376"/>
                    <a:pt x="12" y="376"/>
                  </a:cubicBezTo>
                  <a:cubicBezTo>
                    <a:pt x="12" y="376"/>
                    <a:pt x="11" y="376"/>
                    <a:pt x="11" y="375"/>
                  </a:cubicBezTo>
                  <a:cubicBezTo>
                    <a:pt x="12" y="375"/>
                    <a:pt x="13" y="374"/>
                    <a:pt x="13" y="373"/>
                  </a:cubicBezTo>
                  <a:cubicBezTo>
                    <a:pt x="13" y="370"/>
                    <a:pt x="12" y="366"/>
                    <a:pt x="12" y="362"/>
                  </a:cubicBezTo>
                  <a:cubicBezTo>
                    <a:pt x="12" y="363"/>
                    <a:pt x="11" y="363"/>
                    <a:pt x="11" y="363"/>
                  </a:cubicBezTo>
                  <a:cubicBezTo>
                    <a:pt x="10" y="363"/>
                    <a:pt x="10" y="362"/>
                    <a:pt x="10" y="362"/>
                  </a:cubicBezTo>
                  <a:cubicBezTo>
                    <a:pt x="11" y="361"/>
                    <a:pt x="11" y="361"/>
                    <a:pt x="12" y="360"/>
                  </a:cubicBezTo>
                  <a:cubicBezTo>
                    <a:pt x="12" y="358"/>
                    <a:pt x="12" y="356"/>
                    <a:pt x="11" y="354"/>
                  </a:cubicBezTo>
                  <a:cubicBezTo>
                    <a:pt x="11" y="354"/>
                    <a:pt x="11" y="354"/>
                    <a:pt x="10" y="354"/>
                  </a:cubicBezTo>
                  <a:cubicBezTo>
                    <a:pt x="10" y="354"/>
                    <a:pt x="9" y="354"/>
                    <a:pt x="10" y="353"/>
                  </a:cubicBezTo>
                  <a:cubicBezTo>
                    <a:pt x="10" y="353"/>
                    <a:pt x="11" y="352"/>
                    <a:pt x="11" y="351"/>
                  </a:cubicBezTo>
                  <a:cubicBezTo>
                    <a:pt x="11" y="349"/>
                    <a:pt x="11" y="347"/>
                    <a:pt x="11" y="345"/>
                  </a:cubicBezTo>
                  <a:cubicBezTo>
                    <a:pt x="10" y="345"/>
                    <a:pt x="10" y="345"/>
                    <a:pt x="9" y="346"/>
                  </a:cubicBezTo>
                  <a:cubicBezTo>
                    <a:pt x="9" y="346"/>
                    <a:pt x="8" y="345"/>
                    <a:pt x="9" y="344"/>
                  </a:cubicBezTo>
                  <a:cubicBezTo>
                    <a:pt x="9" y="344"/>
                    <a:pt x="10" y="343"/>
                    <a:pt x="10" y="342"/>
                  </a:cubicBezTo>
                  <a:cubicBezTo>
                    <a:pt x="10" y="341"/>
                    <a:pt x="10" y="339"/>
                    <a:pt x="10" y="337"/>
                  </a:cubicBezTo>
                  <a:cubicBezTo>
                    <a:pt x="9" y="338"/>
                    <a:pt x="9" y="338"/>
                    <a:pt x="8" y="339"/>
                  </a:cubicBezTo>
                  <a:cubicBezTo>
                    <a:pt x="8" y="339"/>
                    <a:pt x="7" y="338"/>
                    <a:pt x="7" y="338"/>
                  </a:cubicBezTo>
                  <a:cubicBezTo>
                    <a:pt x="8" y="337"/>
                    <a:pt x="9" y="336"/>
                    <a:pt x="10" y="335"/>
                  </a:cubicBezTo>
                  <a:cubicBezTo>
                    <a:pt x="10" y="332"/>
                    <a:pt x="10" y="329"/>
                    <a:pt x="9" y="326"/>
                  </a:cubicBezTo>
                  <a:cubicBezTo>
                    <a:pt x="9" y="327"/>
                    <a:pt x="8" y="327"/>
                    <a:pt x="7" y="327"/>
                  </a:cubicBezTo>
                  <a:cubicBezTo>
                    <a:pt x="7" y="327"/>
                    <a:pt x="6" y="326"/>
                    <a:pt x="7" y="326"/>
                  </a:cubicBezTo>
                  <a:cubicBezTo>
                    <a:pt x="8" y="325"/>
                    <a:pt x="8" y="324"/>
                    <a:pt x="9" y="324"/>
                  </a:cubicBezTo>
                  <a:cubicBezTo>
                    <a:pt x="9" y="322"/>
                    <a:pt x="9" y="320"/>
                    <a:pt x="9" y="318"/>
                  </a:cubicBezTo>
                  <a:cubicBezTo>
                    <a:pt x="8" y="318"/>
                    <a:pt x="7" y="319"/>
                    <a:pt x="6" y="319"/>
                  </a:cubicBezTo>
                  <a:cubicBezTo>
                    <a:pt x="5" y="320"/>
                    <a:pt x="5" y="319"/>
                    <a:pt x="5" y="318"/>
                  </a:cubicBezTo>
                  <a:cubicBezTo>
                    <a:pt x="6" y="317"/>
                    <a:pt x="7" y="316"/>
                    <a:pt x="9" y="315"/>
                  </a:cubicBezTo>
                  <a:cubicBezTo>
                    <a:pt x="8" y="311"/>
                    <a:pt x="8" y="308"/>
                    <a:pt x="8" y="304"/>
                  </a:cubicBezTo>
                  <a:cubicBezTo>
                    <a:pt x="7" y="305"/>
                    <a:pt x="6" y="305"/>
                    <a:pt x="5" y="306"/>
                  </a:cubicBezTo>
                  <a:cubicBezTo>
                    <a:pt x="5" y="306"/>
                    <a:pt x="4" y="305"/>
                    <a:pt x="5" y="305"/>
                  </a:cubicBezTo>
                  <a:cubicBezTo>
                    <a:pt x="6" y="304"/>
                    <a:pt x="7" y="303"/>
                    <a:pt x="8" y="301"/>
                  </a:cubicBezTo>
                  <a:cubicBezTo>
                    <a:pt x="8" y="299"/>
                    <a:pt x="8" y="297"/>
                    <a:pt x="8" y="295"/>
                  </a:cubicBezTo>
                  <a:cubicBezTo>
                    <a:pt x="7" y="295"/>
                    <a:pt x="6" y="296"/>
                    <a:pt x="5" y="296"/>
                  </a:cubicBezTo>
                  <a:cubicBezTo>
                    <a:pt x="4" y="297"/>
                    <a:pt x="3" y="296"/>
                    <a:pt x="4" y="295"/>
                  </a:cubicBezTo>
                  <a:cubicBezTo>
                    <a:pt x="5" y="294"/>
                    <a:pt x="6" y="292"/>
                    <a:pt x="8" y="291"/>
                  </a:cubicBezTo>
                  <a:cubicBezTo>
                    <a:pt x="8" y="289"/>
                    <a:pt x="7" y="286"/>
                    <a:pt x="7" y="284"/>
                  </a:cubicBezTo>
                  <a:cubicBezTo>
                    <a:pt x="7" y="284"/>
                    <a:pt x="7" y="285"/>
                    <a:pt x="6" y="285"/>
                  </a:cubicBezTo>
                  <a:cubicBezTo>
                    <a:pt x="6" y="285"/>
                    <a:pt x="5" y="284"/>
                    <a:pt x="6" y="284"/>
                  </a:cubicBezTo>
                  <a:cubicBezTo>
                    <a:pt x="6" y="283"/>
                    <a:pt x="7" y="283"/>
                    <a:pt x="7" y="283"/>
                  </a:cubicBezTo>
                  <a:cubicBezTo>
                    <a:pt x="7" y="281"/>
                    <a:pt x="7" y="279"/>
                    <a:pt x="7" y="278"/>
                  </a:cubicBezTo>
                  <a:cubicBezTo>
                    <a:pt x="6" y="278"/>
                    <a:pt x="5" y="279"/>
                    <a:pt x="3" y="280"/>
                  </a:cubicBezTo>
                  <a:cubicBezTo>
                    <a:pt x="3" y="280"/>
                    <a:pt x="2" y="279"/>
                    <a:pt x="3" y="279"/>
                  </a:cubicBezTo>
                  <a:cubicBezTo>
                    <a:pt x="4" y="276"/>
                    <a:pt x="5" y="274"/>
                    <a:pt x="7" y="273"/>
                  </a:cubicBezTo>
                  <a:cubicBezTo>
                    <a:pt x="7" y="270"/>
                    <a:pt x="7" y="268"/>
                    <a:pt x="7" y="265"/>
                  </a:cubicBezTo>
                  <a:cubicBezTo>
                    <a:pt x="6" y="265"/>
                    <a:pt x="6" y="266"/>
                    <a:pt x="5" y="266"/>
                  </a:cubicBezTo>
                  <a:cubicBezTo>
                    <a:pt x="4" y="267"/>
                    <a:pt x="3" y="266"/>
                    <a:pt x="4" y="265"/>
                  </a:cubicBezTo>
                  <a:cubicBezTo>
                    <a:pt x="5" y="264"/>
                    <a:pt x="6" y="263"/>
                    <a:pt x="7" y="262"/>
                  </a:cubicBezTo>
                  <a:cubicBezTo>
                    <a:pt x="7" y="261"/>
                    <a:pt x="7" y="260"/>
                    <a:pt x="7" y="259"/>
                  </a:cubicBezTo>
                  <a:cubicBezTo>
                    <a:pt x="6" y="260"/>
                    <a:pt x="6" y="260"/>
                    <a:pt x="5" y="261"/>
                  </a:cubicBezTo>
                  <a:cubicBezTo>
                    <a:pt x="4" y="261"/>
                    <a:pt x="3" y="260"/>
                    <a:pt x="4" y="260"/>
                  </a:cubicBezTo>
                  <a:cubicBezTo>
                    <a:pt x="5" y="258"/>
                    <a:pt x="6" y="257"/>
                    <a:pt x="7" y="255"/>
                  </a:cubicBezTo>
                  <a:cubicBezTo>
                    <a:pt x="7" y="254"/>
                    <a:pt x="7" y="253"/>
                    <a:pt x="7" y="252"/>
                  </a:cubicBezTo>
                  <a:cubicBezTo>
                    <a:pt x="6" y="252"/>
                    <a:pt x="5" y="253"/>
                    <a:pt x="5" y="253"/>
                  </a:cubicBezTo>
                  <a:cubicBezTo>
                    <a:pt x="4" y="253"/>
                    <a:pt x="3" y="253"/>
                    <a:pt x="4" y="252"/>
                  </a:cubicBezTo>
                  <a:cubicBezTo>
                    <a:pt x="5" y="251"/>
                    <a:pt x="6" y="250"/>
                    <a:pt x="7" y="248"/>
                  </a:cubicBezTo>
                  <a:cubicBezTo>
                    <a:pt x="7" y="247"/>
                    <a:pt x="7" y="245"/>
                    <a:pt x="7" y="243"/>
                  </a:cubicBezTo>
                  <a:cubicBezTo>
                    <a:pt x="6" y="244"/>
                    <a:pt x="5" y="244"/>
                    <a:pt x="5" y="245"/>
                  </a:cubicBezTo>
                  <a:cubicBezTo>
                    <a:pt x="4" y="245"/>
                    <a:pt x="4" y="245"/>
                    <a:pt x="4" y="244"/>
                  </a:cubicBezTo>
                  <a:cubicBezTo>
                    <a:pt x="5" y="242"/>
                    <a:pt x="6" y="241"/>
                    <a:pt x="7" y="239"/>
                  </a:cubicBezTo>
                  <a:cubicBezTo>
                    <a:pt x="7" y="236"/>
                    <a:pt x="7" y="233"/>
                    <a:pt x="7" y="230"/>
                  </a:cubicBezTo>
                  <a:cubicBezTo>
                    <a:pt x="6" y="230"/>
                    <a:pt x="6" y="231"/>
                    <a:pt x="5" y="231"/>
                  </a:cubicBezTo>
                  <a:cubicBezTo>
                    <a:pt x="4" y="231"/>
                    <a:pt x="3" y="231"/>
                    <a:pt x="4" y="230"/>
                  </a:cubicBezTo>
                  <a:cubicBezTo>
                    <a:pt x="5" y="229"/>
                    <a:pt x="6" y="227"/>
                    <a:pt x="7" y="226"/>
                  </a:cubicBezTo>
                  <a:cubicBezTo>
                    <a:pt x="7" y="224"/>
                    <a:pt x="7" y="222"/>
                    <a:pt x="7" y="221"/>
                  </a:cubicBezTo>
                  <a:cubicBezTo>
                    <a:pt x="6" y="222"/>
                    <a:pt x="5" y="223"/>
                    <a:pt x="4" y="224"/>
                  </a:cubicBezTo>
                  <a:cubicBezTo>
                    <a:pt x="3" y="224"/>
                    <a:pt x="2" y="223"/>
                    <a:pt x="3" y="223"/>
                  </a:cubicBezTo>
                  <a:cubicBezTo>
                    <a:pt x="4" y="220"/>
                    <a:pt x="6" y="218"/>
                    <a:pt x="7" y="216"/>
                  </a:cubicBezTo>
                  <a:cubicBezTo>
                    <a:pt x="8" y="214"/>
                    <a:pt x="8" y="212"/>
                    <a:pt x="8" y="209"/>
                  </a:cubicBezTo>
                  <a:cubicBezTo>
                    <a:pt x="7" y="210"/>
                    <a:pt x="6" y="211"/>
                    <a:pt x="5" y="211"/>
                  </a:cubicBezTo>
                  <a:cubicBezTo>
                    <a:pt x="4" y="212"/>
                    <a:pt x="3" y="211"/>
                    <a:pt x="4" y="210"/>
                  </a:cubicBezTo>
                  <a:cubicBezTo>
                    <a:pt x="5" y="209"/>
                    <a:pt x="7" y="208"/>
                    <a:pt x="8" y="206"/>
                  </a:cubicBezTo>
                  <a:cubicBezTo>
                    <a:pt x="8" y="205"/>
                    <a:pt x="8" y="204"/>
                    <a:pt x="8" y="202"/>
                  </a:cubicBezTo>
                  <a:cubicBezTo>
                    <a:pt x="8" y="203"/>
                    <a:pt x="7" y="203"/>
                    <a:pt x="7" y="203"/>
                  </a:cubicBezTo>
                  <a:cubicBezTo>
                    <a:pt x="7" y="204"/>
                    <a:pt x="6" y="203"/>
                    <a:pt x="6" y="202"/>
                  </a:cubicBezTo>
                  <a:cubicBezTo>
                    <a:pt x="7" y="202"/>
                    <a:pt x="7" y="201"/>
                    <a:pt x="8" y="200"/>
                  </a:cubicBezTo>
                  <a:cubicBezTo>
                    <a:pt x="8" y="200"/>
                    <a:pt x="8" y="199"/>
                    <a:pt x="8" y="199"/>
                  </a:cubicBezTo>
                  <a:cubicBezTo>
                    <a:pt x="6" y="201"/>
                    <a:pt x="3" y="197"/>
                    <a:pt x="5" y="195"/>
                  </a:cubicBezTo>
                  <a:cubicBezTo>
                    <a:pt x="6" y="194"/>
                    <a:pt x="7" y="193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1"/>
                    <a:pt x="7" y="191"/>
                    <a:pt x="7" y="191"/>
                  </a:cubicBezTo>
                  <a:cubicBezTo>
                    <a:pt x="6" y="192"/>
                    <a:pt x="4" y="191"/>
                    <a:pt x="4" y="190"/>
                  </a:cubicBezTo>
                  <a:cubicBezTo>
                    <a:pt x="4" y="189"/>
                    <a:pt x="4" y="188"/>
                    <a:pt x="4" y="188"/>
                  </a:cubicBezTo>
                  <a:cubicBezTo>
                    <a:pt x="5" y="169"/>
                    <a:pt x="10" y="151"/>
                    <a:pt x="16" y="133"/>
                  </a:cubicBezTo>
                  <a:cubicBezTo>
                    <a:pt x="16" y="132"/>
                    <a:pt x="17" y="131"/>
                    <a:pt x="17" y="131"/>
                  </a:cubicBezTo>
                  <a:cubicBezTo>
                    <a:pt x="21" y="115"/>
                    <a:pt x="26" y="100"/>
                    <a:pt x="33" y="86"/>
                  </a:cubicBezTo>
                  <a:cubicBezTo>
                    <a:pt x="34" y="86"/>
                    <a:pt x="34" y="85"/>
                    <a:pt x="34" y="85"/>
                  </a:cubicBezTo>
                  <a:cubicBezTo>
                    <a:pt x="49" y="53"/>
                    <a:pt x="74" y="33"/>
                    <a:pt x="106" y="20"/>
                  </a:cubicBezTo>
                  <a:cubicBezTo>
                    <a:pt x="113" y="16"/>
                    <a:pt x="120" y="14"/>
                    <a:pt x="128" y="11"/>
                  </a:cubicBezTo>
                  <a:cubicBezTo>
                    <a:pt x="129" y="11"/>
                    <a:pt x="130" y="11"/>
                    <a:pt x="131" y="10"/>
                  </a:cubicBezTo>
                  <a:cubicBezTo>
                    <a:pt x="131" y="10"/>
                    <a:pt x="131" y="10"/>
                    <a:pt x="132" y="10"/>
                  </a:cubicBezTo>
                  <a:cubicBezTo>
                    <a:pt x="134" y="10"/>
                    <a:pt x="136" y="9"/>
                    <a:pt x="138" y="9"/>
                  </a:cubicBezTo>
                  <a:cubicBezTo>
                    <a:pt x="138" y="8"/>
                    <a:pt x="138" y="8"/>
                    <a:pt x="138" y="7"/>
                  </a:cubicBezTo>
                  <a:cubicBezTo>
                    <a:pt x="138" y="4"/>
                    <a:pt x="142" y="4"/>
                    <a:pt x="143" y="6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4" y="6"/>
                    <a:pt x="144" y="5"/>
                  </a:cubicBezTo>
                  <a:cubicBezTo>
                    <a:pt x="143" y="4"/>
                    <a:pt x="144" y="3"/>
                    <a:pt x="145" y="2"/>
                  </a:cubicBezTo>
                  <a:cubicBezTo>
                    <a:pt x="146" y="1"/>
                    <a:pt x="148" y="1"/>
                    <a:pt x="148" y="3"/>
                  </a:cubicBezTo>
                  <a:cubicBezTo>
                    <a:pt x="149" y="4"/>
                    <a:pt x="149" y="5"/>
                    <a:pt x="149" y="6"/>
                  </a:cubicBezTo>
                  <a:cubicBezTo>
                    <a:pt x="150" y="6"/>
                    <a:pt x="150" y="6"/>
                    <a:pt x="151" y="6"/>
                  </a:cubicBezTo>
                  <a:cubicBezTo>
                    <a:pt x="151" y="5"/>
                    <a:pt x="151" y="5"/>
                    <a:pt x="150" y="4"/>
                  </a:cubicBezTo>
                  <a:cubicBezTo>
                    <a:pt x="150" y="4"/>
                    <a:pt x="150" y="3"/>
                    <a:pt x="150" y="3"/>
                  </a:cubicBezTo>
                  <a:cubicBezTo>
                    <a:pt x="150" y="3"/>
                    <a:pt x="150" y="2"/>
                    <a:pt x="150" y="2"/>
                  </a:cubicBezTo>
                  <a:cubicBezTo>
                    <a:pt x="150" y="1"/>
                    <a:pt x="150" y="0"/>
                    <a:pt x="150" y="0"/>
                  </a:cubicBezTo>
                  <a:cubicBezTo>
                    <a:pt x="148" y="0"/>
                    <a:pt x="146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1" y="5"/>
                    <a:pt x="138" y="5"/>
                    <a:pt x="137" y="3"/>
                  </a:cubicBezTo>
                  <a:cubicBezTo>
                    <a:pt x="106" y="10"/>
                    <a:pt x="75" y="29"/>
                    <a:pt x="53" y="51"/>
                  </a:cubicBezTo>
                  <a:cubicBezTo>
                    <a:pt x="20" y="83"/>
                    <a:pt x="9" y="129"/>
                    <a:pt x="5" y="173"/>
                  </a:cubicBezTo>
                  <a:cubicBezTo>
                    <a:pt x="0" y="230"/>
                    <a:pt x="1" y="286"/>
                    <a:pt x="5" y="342"/>
                  </a:cubicBezTo>
                  <a:cubicBezTo>
                    <a:pt x="6" y="357"/>
                    <a:pt x="8" y="372"/>
                    <a:pt x="9" y="387"/>
                  </a:cubicBezTo>
                  <a:cubicBezTo>
                    <a:pt x="9" y="389"/>
                    <a:pt x="10" y="391"/>
                    <a:pt x="10" y="392"/>
                  </a:cubicBezTo>
                  <a:cubicBezTo>
                    <a:pt x="10" y="396"/>
                    <a:pt x="15" y="396"/>
                    <a:pt x="15" y="392"/>
                  </a:cubicBezTo>
                  <a:cubicBezTo>
                    <a:pt x="15" y="392"/>
                    <a:pt x="15" y="391"/>
                    <a:pt x="15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3" y="391"/>
                    <a:pt x="12" y="391"/>
                    <a:pt x="13" y="3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2" name="Freeform 4813"/>
            <p:cNvSpPr/>
            <p:nvPr/>
          </p:nvSpPr>
          <p:spPr bwMode="auto">
            <a:xfrm>
              <a:off x="7021983" y="1817361"/>
              <a:ext cx="131726" cy="81830"/>
            </a:xfrm>
            <a:custGeom>
              <a:avLst/>
              <a:gdLst>
                <a:gd name="T0" fmla="*/ 75 w 76"/>
                <a:gd name="T1" fmla="*/ 3 h 47"/>
                <a:gd name="T2" fmla="*/ 76 w 76"/>
                <a:gd name="T3" fmla="*/ 0 h 47"/>
                <a:gd name="T4" fmla="*/ 74 w 76"/>
                <a:gd name="T5" fmla="*/ 1 h 47"/>
                <a:gd name="T6" fmla="*/ 74 w 76"/>
                <a:gd name="T7" fmla="*/ 3 h 47"/>
                <a:gd name="T8" fmla="*/ 68 w 76"/>
                <a:gd name="T9" fmla="*/ 4 h 47"/>
                <a:gd name="T10" fmla="*/ 68 w 76"/>
                <a:gd name="T11" fmla="*/ 3 h 47"/>
                <a:gd name="T12" fmla="*/ 3 w 76"/>
                <a:gd name="T13" fmla="*/ 39 h 47"/>
                <a:gd name="T14" fmla="*/ 2 w 76"/>
                <a:gd name="T15" fmla="*/ 45 h 47"/>
                <a:gd name="T16" fmla="*/ 0 w 76"/>
                <a:gd name="T17" fmla="*/ 47 h 47"/>
                <a:gd name="T18" fmla="*/ 1 w 76"/>
                <a:gd name="T19" fmla="*/ 47 h 47"/>
                <a:gd name="T20" fmla="*/ 2 w 76"/>
                <a:gd name="T21" fmla="*/ 47 h 47"/>
                <a:gd name="T22" fmla="*/ 5 w 76"/>
                <a:gd name="T23" fmla="*/ 44 h 47"/>
                <a:gd name="T24" fmla="*/ 50 w 76"/>
                <a:gd name="T25" fmla="*/ 16 h 47"/>
                <a:gd name="T26" fmla="*/ 54 w 76"/>
                <a:gd name="T27" fmla="*/ 14 h 47"/>
                <a:gd name="T28" fmla="*/ 54 w 76"/>
                <a:gd name="T29" fmla="*/ 14 h 47"/>
                <a:gd name="T30" fmla="*/ 63 w 76"/>
                <a:gd name="T31" fmla="*/ 10 h 47"/>
                <a:gd name="T32" fmla="*/ 71 w 76"/>
                <a:gd name="T33" fmla="*/ 7 h 47"/>
                <a:gd name="T34" fmla="*/ 72 w 76"/>
                <a:gd name="T35" fmla="*/ 6 h 47"/>
                <a:gd name="T36" fmla="*/ 75 w 76"/>
                <a:gd name="T37" fmla="*/ 6 h 47"/>
                <a:gd name="T38" fmla="*/ 75 w 76"/>
                <a:gd name="T39" fmla="*/ 6 h 47"/>
                <a:gd name="T40" fmla="*/ 75 w 76"/>
                <a:gd name="T41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47">
                  <a:moveTo>
                    <a:pt x="75" y="3"/>
                  </a:moveTo>
                  <a:cubicBezTo>
                    <a:pt x="75" y="2"/>
                    <a:pt x="76" y="1"/>
                    <a:pt x="76" y="0"/>
                  </a:cubicBezTo>
                  <a:cubicBezTo>
                    <a:pt x="75" y="0"/>
                    <a:pt x="74" y="0"/>
                    <a:pt x="74" y="1"/>
                  </a:cubicBezTo>
                  <a:cubicBezTo>
                    <a:pt x="73" y="1"/>
                    <a:pt x="73" y="2"/>
                    <a:pt x="74" y="3"/>
                  </a:cubicBezTo>
                  <a:cubicBezTo>
                    <a:pt x="74" y="6"/>
                    <a:pt x="69" y="7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45" y="12"/>
                    <a:pt x="22" y="24"/>
                    <a:pt x="3" y="39"/>
                  </a:cubicBezTo>
                  <a:cubicBezTo>
                    <a:pt x="2" y="41"/>
                    <a:pt x="2" y="43"/>
                    <a:pt x="2" y="45"/>
                  </a:cubicBezTo>
                  <a:cubicBezTo>
                    <a:pt x="2" y="46"/>
                    <a:pt x="1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1" y="47"/>
                    <a:pt x="1" y="47"/>
                    <a:pt x="2" y="47"/>
                  </a:cubicBezTo>
                  <a:cubicBezTo>
                    <a:pt x="3" y="46"/>
                    <a:pt x="4" y="45"/>
                    <a:pt x="5" y="44"/>
                  </a:cubicBezTo>
                  <a:cubicBezTo>
                    <a:pt x="18" y="32"/>
                    <a:pt x="34" y="23"/>
                    <a:pt x="50" y="16"/>
                  </a:cubicBezTo>
                  <a:cubicBezTo>
                    <a:pt x="52" y="15"/>
                    <a:pt x="53" y="15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7" y="13"/>
                    <a:pt x="60" y="11"/>
                    <a:pt x="63" y="10"/>
                  </a:cubicBezTo>
                  <a:cubicBezTo>
                    <a:pt x="66" y="9"/>
                    <a:pt x="68" y="8"/>
                    <a:pt x="71" y="7"/>
                  </a:cubicBezTo>
                  <a:cubicBezTo>
                    <a:pt x="71" y="7"/>
                    <a:pt x="71" y="6"/>
                    <a:pt x="72" y="6"/>
                  </a:cubicBezTo>
                  <a:cubicBezTo>
                    <a:pt x="73" y="5"/>
                    <a:pt x="74" y="5"/>
                    <a:pt x="75" y="6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5"/>
                    <a:pt x="75" y="4"/>
                    <a:pt x="7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3" name="Freeform 4814"/>
            <p:cNvSpPr/>
            <p:nvPr/>
          </p:nvSpPr>
          <p:spPr bwMode="auto">
            <a:xfrm>
              <a:off x="7160694" y="1775448"/>
              <a:ext cx="389190" cy="58878"/>
            </a:xfrm>
            <a:custGeom>
              <a:avLst/>
              <a:gdLst>
                <a:gd name="T0" fmla="*/ 223 w 224"/>
                <a:gd name="T1" fmla="*/ 30 h 34"/>
                <a:gd name="T2" fmla="*/ 217 w 224"/>
                <a:gd name="T3" fmla="*/ 27 h 34"/>
                <a:gd name="T4" fmla="*/ 149 w 224"/>
                <a:gd name="T5" fmla="*/ 7 h 34"/>
                <a:gd name="T6" fmla="*/ 67 w 224"/>
                <a:gd name="T7" fmla="*/ 5 h 34"/>
                <a:gd name="T8" fmla="*/ 2 w 224"/>
                <a:gd name="T9" fmla="*/ 22 h 34"/>
                <a:gd name="T10" fmla="*/ 0 w 224"/>
                <a:gd name="T11" fmla="*/ 28 h 34"/>
                <a:gd name="T12" fmla="*/ 5 w 224"/>
                <a:gd name="T13" fmla="*/ 27 h 34"/>
                <a:gd name="T14" fmla="*/ 23 w 224"/>
                <a:gd name="T15" fmla="*/ 21 h 34"/>
                <a:gd name="T16" fmla="*/ 23 w 224"/>
                <a:gd name="T17" fmla="*/ 19 h 34"/>
                <a:gd name="T18" fmla="*/ 28 w 224"/>
                <a:gd name="T19" fmla="*/ 19 h 34"/>
                <a:gd name="T20" fmla="*/ 28 w 224"/>
                <a:gd name="T21" fmla="*/ 19 h 34"/>
                <a:gd name="T22" fmla="*/ 36 w 224"/>
                <a:gd name="T23" fmla="*/ 18 h 34"/>
                <a:gd name="T24" fmla="*/ 36 w 224"/>
                <a:gd name="T25" fmla="*/ 14 h 34"/>
                <a:gd name="T26" fmla="*/ 41 w 224"/>
                <a:gd name="T27" fmla="*/ 15 h 34"/>
                <a:gd name="T28" fmla="*/ 41 w 224"/>
                <a:gd name="T29" fmla="*/ 16 h 34"/>
                <a:gd name="T30" fmla="*/ 47 w 224"/>
                <a:gd name="T31" fmla="*/ 15 h 34"/>
                <a:gd name="T32" fmla="*/ 47 w 224"/>
                <a:gd name="T33" fmla="*/ 13 h 34"/>
                <a:gd name="T34" fmla="*/ 52 w 224"/>
                <a:gd name="T35" fmla="*/ 13 h 34"/>
                <a:gd name="T36" fmla="*/ 52 w 224"/>
                <a:gd name="T37" fmla="*/ 14 h 34"/>
                <a:gd name="T38" fmla="*/ 56 w 224"/>
                <a:gd name="T39" fmla="*/ 13 h 34"/>
                <a:gd name="T40" fmla="*/ 56 w 224"/>
                <a:gd name="T41" fmla="*/ 12 h 34"/>
                <a:gd name="T42" fmla="*/ 61 w 224"/>
                <a:gd name="T43" fmla="*/ 12 h 34"/>
                <a:gd name="T44" fmla="*/ 61 w 224"/>
                <a:gd name="T45" fmla="*/ 12 h 34"/>
                <a:gd name="T46" fmla="*/ 62 w 224"/>
                <a:gd name="T47" fmla="*/ 12 h 34"/>
                <a:gd name="T48" fmla="*/ 67 w 224"/>
                <a:gd name="T49" fmla="*/ 11 h 34"/>
                <a:gd name="T50" fmla="*/ 67 w 224"/>
                <a:gd name="T51" fmla="*/ 9 h 34"/>
                <a:gd name="T52" fmla="*/ 72 w 224"/>
                <a:gd name="T53" fmla="*/ 10 h 34"/>
                <a:gd name="T54" fmla="*/ 77 w 224"/>
                <a:gd name="T55" fmla="*/ 9 h 34"/>
                <a:gd name="T56" fmla="*/ 77 w 224"/>
                <a:gd name="T57" fmla="*/ 7 h 34"/>
                <a:gd name="T58" fmla="*/ 83 w 224"/>
                <a:gd name="T59" fmla="*/ 7 h 34"/>
                <a:gd name="T60" fmla="*/ 83 w 224"/>
                <a:gd name="T61" fmla="*/ 8 h 34"/>
                <a:gd name="T62" fmla="*/ 89 w 224"/>
                <a:gd name="T63" fmla="*/ 8 h 34"/>
                <a:gd name="T64" fmla="*/ 89 w 224"/>
                <a:gd name="T65" fmla="*/ 6 h 34"/>
                <a:gd name="T66" fmla="*/ 94 w 224"/>
                <a:gd name="T67" fmla="*/ 6 h 34"/>
                <a:gd name="T68" fmla="*/ 94 w 224"/>
                <a:gd name="T69" fmla="*/ 7 h 34"/>
                <a:gd name="T70" fmla="*/ 96 w 224"/>
                <a:gd name="T71" fmla="*/ 7 h 34"/>
                <a:gd name="T72" fmla="*/ 96 w 224"/>
                <a:gd name="T73" fmla="*/ 7 h 34"/>
                <a:gd name="T74" fmla="*/ 101 w 224"/>
                <a:gd name="T75" fmla="*/ 5 h 34"/>
                <a:gd name="T76" fmla="*/ 101 w 224"/>
                <a:gd name="T77" fmla="*/ 7 h 34"/>
                <a:gd name="T78" fmla="*/ 106 w 224"/>
                <a:gd name="T79" fmla="*/ 7 h 34"/>
                <a:gd name="T80" fmla="*/ 106 w 224"/>
                <a:gd name="T81" fmla="*/ 6 h 34"/>
                <a:gd name="T82" fmla="*/ 112 w 224"/>
                <a:gd name="T83" fmla="*/ 6 h 34"/>
                <a:gd name="T84" fmla="*/ 112 w 224"/>
                <a:gd name="T85" fmla="*/ 7 h 34"/>
                <a:gd name="T86" fmla="*/ 117 w 224"/>
                <a:gd name="T87" fmla="*/ 7 h 34"/>
                <a:gd name="T88" fmla="*/ 117 w 224"/>
                <a:gd name="T89" fmla="*/ 7 h 34"/>
                <a:gd name="T90" fmla="*/ 122 w 224"/>
                <a:gd name="T91" fmla="*/ 7 h 34"/>
                <a:gd name="T92" fmla="*/ 122 w 224"/>
                <a:gd name="T93" fmla="*/ 8 h 34"/>
                <a:gd name="T94" fmla="*/ 126 w 224"/>
                <a:gd name="T95" fmla="*/ 8 h 34"/>
                <a:gd name="T96" fmla="*/ 127 w 224"/>
                <a:gd name="T97" fmla="*/ 6 h 34"/>
                <a:gd name="T98" fmla="*/ 131 w 224"/>
                <a:gd name="T99" fmla="*/ 7 h 34"/>
                <a:gd name="T100" fmla="*/ 131 w 224"/>
                <a:gd name="T101" fmla="*/ 9 h 34"/>
                <a:gd name="T102" fmla="*/ 140 w 224"/>
                <a:gd name="T103" fmla="*/ 10 h 34"/>
                <a:gd name="T104" fmla="*/ 140 w 224"/>
                <a:gd name="T105" fmla="*/ 10 h 34"/>
                <a:gd name="T106" fmla="*/ 145 w 224"/>
                <a:gd name="T107" fmla="*/ 10 h 34"/>
                <a:gd name="T108" fmla="*/ 145 w 224"/>
                <a:gd name="T109" fmla="*/ 11 h 34"/>
                <a:gd name="T110" fmla="*/ 147 w 224"/>
                <a:gd name="T111" fmla="*/ 12 h 34"/>
                <a:gd name="T112" fmla="*/ 163 w 224"/>
                <a:gd name="T113" fmla="*/ 15 h 34"/>
                <a:gd name="T114" fmla="*/ 222 w 224"/>
                <a:gd name="T115" fmla="*/ 34 h 34"/>
                <a:gd name="T116" fmla="*/ 224 w 224"/>
                <a:gd name="T117" fmla="*/ 32 h 34"/>
                <a:gd name="T118" fmla="*/ 224 w 224"/>
                <a:gd name="T119" fmla="*/ 31 h 34"/>
                <a:gd name="T120" fmla="*/ 223 w 224"/>
                <a:gd name="T121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4" h="34">
                  <a:moveTo>
                    <a:pt x="223" y="30"/>
                  </a:moveTo>
                  <a:cubicBezTo>
                    <a:pt x="221" y="29"/>
                    <a:pt x="219" y="28"/>
                    <a:pt x="217" y="27"/>
                  </a:cubicBezTo>
                  <a:cubicBezTo>
                    <a:pt x="196" y="17"/>
                    <a:pt x="172" y="13"/>
                    <a:pt x="149" y="7"/>
                  </a:cubicBezTo>
                  <a:cubicBezTo>
                    <a:pt x="122" y="0"/>
                    <a:pt x="94" y="1"/>
                    <a:pt x="67" y="5"/>
                  </a:cubicBezTo>
                  <a:cubicBezTo>
                    <a:pt x="45" y="9"/>
                    <a:pt x="23" y="15"/>
                    <a:pt x="2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2" y="28"/>
                    <a:pt x="3" y="27"/>
                    <a:pt x="5" y="27"/>
                  </a:cubicBezTo>
                  <a:cubicBezTo>
                    <a:pt x="11" y="25"/>
                    <a:pt x="17" y="23"/>
                    <a:pt x="23" y="21"/>
                  </a:cubicBezTo>
                  <a:cubicBezTo>
                    <a:pt x="23" y="20"/>
                    <a:pt x="23" y="20"/>
                    <a:pt x="23" y="19"/>
                  </a:cubicBezTo>
                  <a:cubicBezTo>
                    <a:pt x="23" y="16"/>
                    <a:pt x="28" y="16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31" y="19"/>
                    <a:pt x="33" y="18"/>
                    <a:pt x="36" y="18"/>
                  </a:cubicBezTo>
                  <a:cubicBezTo>
                    <a:pt x="36" y="16"/>
                    <a:pt x="36" y="15"/>
                    <a:pt x="36" y="14"/>
                  </a:cubicBezTo>
                  <a:cubicBezTo>
                    <a:pt x="37" y="11"/>
                    <a:pt x="42" y="12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3" y="16"/>
                    <a:pt x="45" y="15"/>
                    <a:pt x="47" y="15"/>
                  </a:cubicBezTo>
                  <a:cubicBezTo>
                    <a:pt x="47" y="14"/>
                    <a:pt x="47" y="14"/>
                    <a:pt x="47" y="13"/>
                  </a:cubicBezTo>
                  <a:cubicBezTo>
                    <a:pt x="47" y="10"/>
                    <a:pt x="52" y="10"/>
                    <a:pt x="52" y="13"/>
                  </a:cubicBezTo>
                  <a:cubicBezTo>
                    <a:pt x="52" y="13"/>
                    <a:pt x="52" y="14"/>
                    <a:pt x="52" y="14"/>
                  </a:cubicBezTo>
                  <a:cubicBezTo>
                    <a:pt x="53" y="13"/>
                    <a:pt x="55" y="13"/>
                    <a:pt x="56" y="13"/>
                  </a:cubicBezTo>
                  <a:cubicBezTo>
                    <a:pt x="56" y="13"/>
                    <a:pt x="56" y="12"/>
                    <a:pt x="56" y="12"/>
                  </a:cubicBezTo>
                  <a:cubicBezTo>
                    <a:pt x="56" y="8"/>
                    <a:pt x="61" y="8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4" y="11"/>
                    <a:pt x="65" y="11"/>
                    <a:pt x="67" y="11"/>
                  </a:cubicBezTo>
                  <a:cubicBezTo>
                    <a:pt x="67" y="10"/>
                    <a:pt x="67" y="9"/>
                    <a:pt x="67" y="9"/>
                  </a:cubicBezTo>
                  <a:cubicBezTo>
                    <a:pt x="68" y="6"/>
                    <a:pt x="73" y="7"/>
                    <a:pt x="72" y="10"/>
                  </a:cubicBezTo>
                  <a:cubicBezTo>
                    <a:pt x="74" y="10"/>
                    <a:pt x="76" y="9"/>
                    <a:pt x="77" y="9"/>
                  </a:cubicBezTo>
                  <a:cubicBezTo>
                    <a:pt x="77" y="8"/>
                    <a:pt x="77" y="8"/>
                    <a:pt x="77" y="7"/>
                  </a:cubicBezTo>
                  <a:cubicBezTo>
                    <a:pt x="77" y="4"/>
                    <a:pt x="83" y="4"/>
                    <a:pt x="83" y="7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5" y="8"/>
                    <a:pt x="87" y="8"/>
                    <a:pt x="89" y="8"/>
                  </a:cubicBezTo>
                  <a:cubicBezTo>
                    <a:pt x="89" y="7"/>
                    <a:pt x="89" y="7"/>
                    <a:pt x="89" y="6"/>
                  </a:cubicBezTo>
                  <a:cubicBezTo>
                    <a:pt x="89" y="3"/>
                    <a:pt x="94" y="3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cubicBezTo>
                    <a:pt x="95" y="7"/>
                    <a:pt x="95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5" y="4"/>
                    <a:pt x="100" y="2"/>
                    <a:pt x="101" y="5"/>
                  </a:cubicBezTo>
                  <a:cubicBezTo>
                    <a:pt x="101" y="6"/>
                    <a:pt x="101" y="7"/>
                    <a:pt x="101" y="7"/>
                  </a:cubicBezTo>
                  <a:cubicBezTo>
                    <a:pt x="103" y="7"/>
                    <a:pt x="105" y="7"/>
                    <a:pt x="106" y="7"/>
                  </a:cubicBezTo>
                  <a:cubicBezTo>
                    <a:pt x="106" y="7"/>
                    <a:pt x="106" y="6"/>
                    <a:pt x="106" y="6"/>
                  </a:cubicBezTo>
                  <a:cubicBezTo>
                    <a:pt x="106" y="3"/>
                    <a:pt x="112" y="3"/>
                    <a:pt x="112" y="6"/>
                  </a:cubicBezTo>
                  <a:cubicBezTo>
                    <a:pt x="112" y="6"/>
                    <a:pt x="112" y="7"/>
                    <a:pt x="112" y="7"/>
                  </a:cubicBezTo>
                  <a:cubicBezTo>
                    <a:pt x="113" y="7"/>
                    <a:pt x="115" y="7"/>
                    <a:pt x="117" y="7"/>
                  </a:cubicBezTo>
                  <a:cubicBezTo>
                    <a:pt x="117" y="7"/>
                    <a:pt x="117" y="7"/>
                    <a:pt x="117" y="7"/>
                  </a:cubicBezTo>
                  <a:cubicBezTo>
                    <a:pt x="117" y="3"/>
                    <a:pt x="122" y="3"/>
                    <a:pt x="122" y="7"/>
                  </a:cubicBezTo>
                  <a:cubicBezTo>
                    <a:pt x="122" y="7"/>
                    <a:pt x="122" y="7"/>
                    <a:pt x="122" y="8"/>
                  </a:cubicBezTo>
                  <a:cubicBezTo>
                    <a:pt x="123" y="8"/>
                    <a:pt x="125" y="8"/>
                    <a:pt x="126" y="8"/>
                  </a:cubicBezTo>
                  <a:cubicBezTo>
                    <a:pt x="126" y="7"/>
                    <a:pt x="126" y="7"/>
                    <a:pt x="127" y="6"/>
                  </a:cubicBezTo>
                  <a:cubicBezTo>
                    <a:pt x="128" y="5"/>
                    <a:pt x="130" y="6"/>
                    <a:pt x="131" y="7"/>
                  </a:cubicBezTo>
                  <a:cubicBezTo>
                    <a:pt x="131" y="8"/>
                    <a:pt x="131" y="8"/>
                    <a:pt x="131" y="9"/>
                  </a:cubicBezTo>
                  <a:cubicBezTo>
                    <a:pt x="134" y="9"/>
                    <a:pt x="137" y="10"/>
                    <a:pt x="140" y="10"/>
                  </a:cubicBezTo>
                  <a:cubicBezTo>
                    <a:pt x="140" y="10"/>
                    <a:pt x="140" y="10"/>
                    <a:pt x="140" y="10"/>
                  </a:cubicBezTo>
                  <a:cubicBezTo>
                    <a:pt x="140" y="6"/>
                    <a:pt x="145" y="6"/>
                    <a:pt x="145" y="10"/>
                  </a:cubicBezTo>
                  <a:cubicBezTo>
                    <a:pt x="145" y="10"/>
                    <a:pt x="145" y="11"/>
                    <a:pt x="145" y="11"/>
                  </a:cubicBezTo>
                  <a:cubicBezTo>
                    <a:pt x="146" y="11"/>
                    <a:pt x="146" y="12"/>
                    <a:pt x="147" y="12"/>
                  </a:cubicBezTo>
                  <a:cubicBezTo>
                    <a:pt x="152" y="13"/>
                    <a:pt x="158" y="14"/>
                    <a:pt x="163" y="15"/>
                  </a:cubicBezTo>
                  <a:cubicBezTo>
                    <a:pt x="184" y="18"/>
                    <a:pt x="206" y="18"/>
                    <a:pt x="222" y="34"/>
                  </a:cubicBezTo>
                  <a:cubicBezTo>
                    <a:pt x="223" y="34"/>
                    <a:pt x="224" y="33"/>
                    <a:pt x="224" y="32"/>
                  </a:cubicBezTo>
                  <a:cubicBezTo>
                    <a:pt x="224" y="32"/>
                    <a:pt x="224" y="31"/>
                    <a:pt x="224" y="31"/>
                  </a:cubicBezTo>
                  <a:cubicBezTo>
                    <a:pt x="224" y="30"/>
                    <a:pt x="223" y="30"/>
                    <a:pt x="223" y="3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4" name="Freeform 4815"/>
            <p:cNvSpPr/>
            <p:nvPr/>
          </p:nvSpPr>
          <p:spPr bwMode="auto">
            <a:xfrm>
              <a:off x="7016994" y="1893203"/>
              <a:ext cx="0" cy="3992"/>
            </a:xfrm>
            <a:custGeom>
              <a:avLst/>
              <a:gdLst>
                <a:gd name="T0" fmla="*/ 0 h 2"/>
                <a:gd name="T1" fmla="*/ 2 h 2"/>
                <a:gd name="T2" fmla="*/ 1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5" name="Freeform 4816"/>
            <p:cNvSpPr/>
            <p:nvPr/>
          </p:nvSpPr>
          <p:spPr bwMode="auto">
            <a:xfrm>
              <a:off x="7073875" y="1845303"/>
              <a:ext cx="36923" cy="26944"/>
            </a:xfrm>
            <a:custGeom>
              <a:avLst/>
              <a:gdLst>
                <a:gd name="T0" fmla="*/ 21 w 21"/>
                <a:gd name="T1" fmla="*/ 0 h 16"/>
                <a:gd name="T2" fmla="*/ 8 w 21"/>
                <a:gd name="T3" fmla="*/ 10 h 16"/>
                <a:gd name="T4" fmla="*/ 0 w 21"/>
                <a:gd name="T5" fmla="*/ 16 h 16"/>
                <a:gd name="T6" fmla="*/ 10 w 21"/>
                <a:gd name="T7" fmla="*/ 11 h 16"/>
                <a:gd name="T8" fmla="*/ 21 w 21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6">
                  <a:moveTo>
                    <a:pt x="21" y="0"/>
                  </a:moveTo>
                  <a:cubicBezTo>
                    <a:pt x="19" y="2"/>
                    <a:pt x="12" y="7"/>
                    <a:pt x="8" y="10"/>
                  </a:cubicBezTo>
                  <a:cubicBezTo>
                    <a:pt x="5" y="12"/>
                    <a:pt x="3" y="14"/>
                    <a:pt x="0" y="16"/>
                  </a:cubicBezTo>
                  <a:cubicBezTo>
                    <a:pt x="3" y="14"/>
                    <a:pt x="7" y="12"/>
                    <a:pt x="10" y="11"/>
                  </a:cubicBezTo>
                  <a:cubicBezTo>
                    <a:pt x="14" y="7"/>
                    <a:pt x="18" y="4"/>
                    <a:pt x="2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6" name="Freeform 4817"/>
            <p:cNvSpPr/>
            <p:nvPr/>
          </p:nvSpPr>
          <p:spPr bwMode="auto">
            <a:xfrm>
              <a:off x="7162690" y="1825344"/>
              <a:ext cx="11975" cy="6986"/>
            </a:xfrm>
            <a:custGeom>
              <a:avLst/>
              <a:gdLst>
                <a:gd name="T0" fmla="*/ 6 w 7"/>
                <a:gd name="T1" fmla="*/ 1 h 4"/>
                <a:gd name="T2" fmla="*/ 0 w 7"/>
                <a:gd name="T3" fmla="*/ 4 h 4"/>
                <a:gd name="T4" fmla="*/ 4 w 7"/>
                <a:gd name="T5" fmla="*/ 3 h 4"/>
                <a:gd name="T6" fmla="*/ 6 w 7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1"/>
                  </a:moveTo>
                  <a:cubicBezTo>
                    <a:pt x="4" y="2"/>
                    <a:pt x="2" y="3"/>
                    <a:pt x="0" y="4"/>
                  </a:cubicBezTo>
                  <a:cubicBezTo>
                    <a:pt x="1" y="4"/>
                    <a:pt x="3" y="3"/>
                    <a:pt x="4" y="3"/>
                  </a:cubicBezTo>
                  <a:cubicBezTo>
                    <a:pt x="6" y="1"/>
                    <a:pt x="7" y="0"/>
                    <a:pt x="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7" name="Freeform 4818"/>
            <p:cNvSpPr/>
            <p:nvPr/>
          </p:nvSpPr>
          <p:spPr bwMode="auto">
            <a:xfrm>
              <a:off x="7136744" y="184330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8" name="Freeform 4819"/>
            <p:cNvSpPr/>
            <p:nvPr/>
          </p:nvSpPr>
          <p:spPr bwMode="auto">
            <a:xfrm>
              <a:off x="7120778" y="1831332"/>
              <a:ext cx="23950" cy="18961"/>
            </a:xfrm>
            <a:custGeom>
              <a:avLst/>
              <a:gdLst>
                <a:gd name="T0" fmla="*/ 6 w 14"/>
                <a:gd name="T1" fmla="*/ 8 h 11"/>
                <a:gd name="T2" fmla="*/ 8 w 14"/>
                <a:gd name="T3" fmla="*/ 6 h 11"/>
                <a:gd name="T4" fmla="*/ 4 w 14"/>
                <a:gd name="T5" fmla="*/ 8 h 11"/>
                <a:gd name="T6" fmla="*/ 0 w 14"/>
                <a:gd name="T7" fmla="*/ 11 h 11"/>
                <a:gd name="T8" fmla="*/ 4 w 14"/>
                <a:gd name="T9" fmla="*/ 9 h 11"/>
                <a:gd name="T10" fmla="*/ 6 w 14"/>
                <a:gd name="T11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6" y="8"/>
                  </a:moveTo>
                  <a:cubicBezTo>
                    <a:pt x="6" y="7"/>
                    <a:pt x="7" y="6"/>
                    <a:pt x="8" y="6"/>
                  </a:cubicBezTo>
                  <a:cubicBezTo>
                    <a:pt x="14" y="0"/>
                    <a:pt x="6" y="6"/>
                    <a:pt x="4" y="8"/>
                  </a:cubicBezTo>
                  <a:cubicBezTo>
                    <a:pt x="3" y="9"/>
                    <a:pt x="1" y="10"/>
                    <a:pt x="0" y="11"/>
                  </a:cubicBezTo>
                  <a:cubicBezTo>
                    <a:pt x="1" y="10"/>
                    <a:pt x="3" y="9"/>
                    <a:pt x="4" y="9"/>
                  </a:cubicBezTo>
                  <a:cubicBezTo>
                    <a:pt x="5" y="9"/>
                    <a:pt x="5" y="8"/>
                    <a:pt x="6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49" name="Freeform 4820"/>
            <p:cNvSpPr/>
            <p:nvPr/>
          </p:nvSpPr>
          <p:spPr bwMode="auto">
            <a:xfrm>
              <a:off x="7014998" y="1845303"/>
              <a:ext cx="93805" cy="70853"/>
            </a:xfrm>
            <a:custGeom>
              <a:avLst/>
              <a:gdLst>
                <a:gd name="T0" fmla="*/ 6 w 54"/>
                <a:gd name="T1" fmla="*/ 31 h 41"/>
                <a:gd name="T2" fmla="*/ 2 w 54"/>
                <a:gd name="T3" fmla="*/ 35 h 41"/>
                <a:gd name="T4" fmla="*/ 5 w 54"/>
                <a:gd name="T5" fmla="*/ 39 h 41"/>
                <a:gd name="T6" fmla="*/ 5 w 54"/>
                <a:gd name="T7" fmla="*/ 39 h 41"/>
                <a:gd name="T8" fmla="*/ 22 w 54"/>
                <a:gd name="T9" fmla="*/ 24 h 41"/>
                <a:gd name="T10" fmla="*/ 31 w 54"/>
                <a:gd name="T11" fmla="*/ 17 h 41"/>
                <a:gd name="T12" fmla="*/ 54 w 54"/>
                <a:gd name="T13" fmla="*/ 0 h 41"/>
                <a:gd name="T14" fmla="*/ 9 w 54"/>
                <a:gd name="T15" fmla="*/ 28 h 41"/>
                <a:gd name="T16" fmla="*/ 6 w 54"/>
                <a:gd name="T17" fmla="*/ 3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41">
                  <a:moveTo>
                    <a:pt x="6" y="31"/>
                  </a:moveTo>
                  <a:cubicBezTo>
                    <a:pt x="4" y="33"/>
                    <a:pt x="3" y="34"/>
                    <a:pt x="2" y="35"/>
                  </a:cubicBezTo>
                  <a:cubicBezTo>
                    <a:pt x="0" y="37"/>
                    <a:pt x="3" y="41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10" y="33"/>
                    <a:pt x="16" y="28"/>
                    <a:pt x="22" y="24"/>
                  </a:cubicBezTo>
                  <a:cubicBezTo>
                    <a:pt x="25" y="22"/>
                    <a:pt x="28" y="20"/>
                    <a:pt x="31" y="17"/>
                  </a:cubicBezTo>
                  <a:cubicBezTo>
                    <a:pt x="38" y="11"/>
                    <a:pt x="46" y="4"/>
                    <a:pt x="54" y="0"/>
                  </a:cubicBezTo>
                  <a:cubicBezTo>
                    <a:pt x="38" y="7"/>
                    <a:pt x="22" y="16"/>
                    <a:pt x="9" y="28"/>
                  </a:cubicBezTo>
                  <a:cubicBezTo>
                    <a:pt x="8" y="29"/>
                    <a:pt x="7" y="30"/>
                    <a:pt x="6" y="3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0" name="Freeform 4821"/>
            <p:cNvSpPr/>
            <p:nvPr/>
          </p:nvSpPr>
          <p:spPr bwMode="auto">
            <a:xfrm>
              <a:off x="7151713" y="1794408"/>
              <a:ext cx="401165" cy="51892"/>
            </a:xfrm>
            <a:custGeom>
              <a:avLst/>
              <a:gdLst>
                <a:gd name="T0" fmla="*/ 163 w 231"/>
                <a:gd name="T1" fmla="*/ 4 h 30"/>
                <a:gd name="T2" fmla="*/ 145 w 231"/>
                <a:gd name="T3" fmla="*/ 1 h 30"/>
                <a:gd name="T4" fmla="*/ 137 w 231"/>
                <a:gd name="T5" fmla="*/ 1 h 30"/>
                <a:gd name="T6" fmla="*/ 132 w 231"/>
                <a:gd name="T7" fmla="*/ 0 h 30"/>
                <a:gd name="T8" fmla="*/ 122 w 231"/>
                <a:gd name="T9" fmla="*/ 0 h 30"/>
                <a:gd name="T10" fmla="*/ 120 w 231"/>
                <a:gd name="T11" fmla="*/ 0 h 30"/>
                <a:gd name="T12" fmla="*/ 117 w 231"/>
                <a:gd name="T13" fmla="*/ 0 h 30"/>
                <a:gd name="T14" fmla="*/ 111 w 231"/>
                <a:gd name="T15" fmla="*/ 0 h 30"/>
                <a:gd name="T16" fmla="*/ 107 w 231"/>
                <a:gd name="T17" fmla="*/ 0 h 30"/>
                <a:gd name="T18" fmla="*/ 99 w 231"/>
                <a:gd name="T19" fmla="*/ 0 h 30"/>
                <a:gd name="T20" fmla="*/ 93 w 231"/>
                <a:gd name="T21" fmla="*/ 1 h 30"/>
                <a:gd name="T22" fmla="*/ 87 w 231"/>
                <a:gd name="T23" fmla="*/ 2 h 30"/>
                <a:gd name="T24" fmla="*/ 82 w 231"/>
                <a:gd name="T25" fmla="*/ 2 h 30"/>
                <a:gd name="T26" fmla="*/ 75 w 231"/>
                <a:gd name="T27" fmla="*/ 5 h 30"/>
                <a:gd name="T28" fmla="*/ 66 w 231"/>
                <a:gd name="T29" fmla="*/ 4 h 30"/>
                <a:gd name="T30" fmla="*/ 62 w 231"/>
                <a:gd name="T31" fmla="*/ 7 h 30"/>
                <a:gd name="T32" fmla="*/ 57 w 231"/>
                <a:gd name="T33" fmla="*/ 6 h 30"/>
                <a:gd name="T34" fmla="*/ 52 w 231"/>
                <a:gd name="T35" fmla="*/ 7 h 30"/>
                <a:gd name="T36" fmla="*/ 46 w 231"/>
                <a:gd name="T37" fmla="*/ 7 h 30"/>
                <a:gd name="T38" fmla="*/ 41 w 231"/>
                <a:gd name="T39" fmla="*/ 9 h 30"/>
                <a:gd name="T40" fmla="*/ 33 w 231"/>
                <a:gd name="T41" fmla="*/ 10 h 30"/>
                <a:gd name="T42" fmla="*/ 28 w 231"/>
                <a:gd name="T43" fmla="*/ 11 h 30"/>
                <a:gd name="T44" fmla="*/ 10 w 231"/>
                <a:gd name="T45" fmla="*/ 16 h 30"/>
                <a:gd name="T46" fmla="*/ 5 w 231"/>
                <a:gd name="T47" fmla="*/ 18 h 30"/>
                <a:gd name="T48" fmla="*/ 0 w 231"/>
                <a:gd name="T49" fmla="*/ 19 h 30"/>
                <a:gd name="T50" fmla="*/ 1 w 231"/>
                <a:gd name="T51" fmla="*/ 21 h 30"/>
                <a:gd name="T52" fmla="*/ 13 w 231"/>
                <a:gd name="T53" fmla="*/ 16 h 30"/>
                <a:gd name="T54" fmla="*/ 12 w 231"/>
                <a:gd name="T55" fmla="*/ 20 h 30"/>
                <a:gd name="T56" fmla="*/ 34 w 231"/>
                <a:gd name="T57" fmla="*/ 15 h 30"/>
                <a:gd name="T58" fmla="*/ 49 w 231"/>
                <a:gd name="T59" fmla="*/ 12 h 30"/>
                <a:gd name="T60" fmla="*/ 51 w 231"/>
                <a:gd name="T61" fmla="*/ 12 h 30"/>
                <a:gd name="T62" fmla="*/ 64 w 231"/>
                <a:gd name="T63" fmla="*/ 8 h 30"/>
                <a:gd name="T64" fmla="*/ 64 w 231"/>
                <a:gd name="T65" fmla="*/ 10 h 30"/>
                <a:gd name="T66" fmla="*/ 74 w 231"/>
                <a:gd name="T67" fmla="*/ 8 h 30"/>
                <a:gd name="T68" fmla="*/ 125 w 231"/>
                <a:gd name="T69" fmla="*/ 5 h 30"/>
                <a:gd name="T70" fmla="*/ 131 w 231"/>
                <a:gd name="T71" fmla="*/ 5 h 30"/>
                <a:gd name="T72" fmla="*/ 137 w 231"/>
                <a:gd name="T73" fmla="*/ 6 h 30"/>
                <a:gd name="T74" fmla="*/ 139 w 231"/>
                <a:gd name="T75" fmla="*/ 6 h 30"/>
                <a:gd name="T76" fmla="*/ 148 w 231"/>
                <a:gd name="T77" fmla="*/ 6 h 30"/>
                <a:gd name="T78" fmla="*/ 155 w 231"/>
                <a:gd name="T79" fmla="*/ 8 h 30"/>
                <a:gd name="T80" fmla="*/ 159 w 231"/>
                <a:gd name="T81" fmla="*/ 6 h 30"/>
                <a:gd name="T82" fmla="*/ 158 w 231"/>
                <a:gd name="T83" fmla="*/ 8 h 30"/>
                <a:gd name="T84" fmla="*/ 168 w 231"/>
                <a:gd name="T85" fmla="*/ 9 h 30"/>
                <a:gd name="T86" fmla="*/ 174 w 231"/>
                <a:gd name="T87" fmla="*/ 10 h 30"/>
                <a:gd name="T88" fmla="*/ 178 w 231"/>
                <a:gd name="T89" fmla="*/ 10 h 30"/>
                <a:gd name="T90" fmla="*/ 184 w 231"/>
                <a:gd name="T91" fmla="*/ 11 h 30"/>
                <a:gd name="T92" fmla="*/ 187 w 231"/>
                <a:gd name="T93" fmla="*/ 11 h 30"/>
                <a:gd name="T94" fmla="*/ 195 w 231"/>
                <a:gd name="T95" fmla="*/ 13 h 30"/>
                <a:gd name="T96" fmla="*/ 196 w 231"/>
                <a:gd name="T97" fmla="*/ 13 h 30"/>
                <a:gd name="T98" fmla="*/ 205 w 231"/>
                <a:gd name="T99" fmla="*/ 15 h 30"/>
                <a:gd name="T100" fmla="*/ 208 w 231"/>
                <a:gd name="T101" fmla="*/ 17 h 30"/>
                <a:gd name="T102" fmla="*/ 211 w 231"/>
                <a:gd name="T103" fmla="*/ 17 h 30"/>
                <a:gd name="T104" fmla="*/ 218 w 231"/>
                <a:gd name="T105" fmla="*/ 22 h 30"/>
                <a:gd name="T106" fmla="*/ 219 w 231"/>
                <a:gd name="T107" fmla="*/ 23 h 30"/>
                <a:gd name="T108" fmla="*/ 221 w 231"/>
                <a:gd name="T109" fmla="*/ 24 h 30"/>
                <a:gd name="T110" fmla="*/ 223 w 231"/>
                <a:gd name="T111" fmla="*/ 25 h 30"/>
                <a:gd name="T112" fmla="*/ 224 w 231"/>
                <a:gd name="T113" fmla="*/ 27 h 30"/>
                <a:gd name="T114" fmla="*/ 228 w 231"/>
                <a:gd name="T115" fmla="*/ 24 h 30"/>
                <a:gd name="T116" fmla="*/ 168 w 231"/>
                <a:gd name="T117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1" h="30">
                  <a:moveTo>
                    <a:pt x="168" y="4"/>
                  </a:moveTo>
                  <a:cubicBezTo>
                    <a:pt x="166" y="4"/>
                    <a:pt x="164" y="4"/>
                    <a:pt x="163" y="4"/>
                  </a:cubicBezTo>
                  <a:cubicBezTo>
                    <a:pt x="158" y="3"/>
                    <a:pt x="154" y="3"/>
                    <a:pt x="150" y="2"/>
                  </a:cubicBezTo>
                  <a:cubicBezTo>
                    <a:pt x="149" y="4"/>
                    <a:pt x="145" y="4"/>
                    <a:pt x="145" y="1"/>
                  </a:cubicBezTo>
                  <a:cubicBezTo>
                    <a:pt x="142" y="1"/>
                    <a:pt x="139" y="1"/>
                    <a:pt x="137" y="0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4"/>
                    <a:pt x="132" y="4"/>
                    <a:pt x="132" y="1"/>
                  </a:cubicBezTo>
                  <a:cubicBezTo>
                    <a:pt x="132" y="1"/>
                    <a:pt x="132" y="0"/>
                    <a:pt x="132" y="0"/>
                  </a:cubicBezTo>
                  <a:cubicBezTo>
                    <a:pt x="130" y="0"/>
                    <a:pt x="128" y="0"/>
                    <a:pt x="127" y="0"/>
                  </a:cubicBezTo>
                  <a:cubicBezTo>
                    <a:pt x="127" y="3"/>
                    <a:pt x="122" y="3"/>
                    <a:pt x="122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21" y="0"/>
                    <a:pt x="121" y="0"/>
                    <a:pt x="120" y="0"/>
                  </a:cubicBezTo>
                  <a:cubicBezTo>
                    <a:pt x="119" y="0"/>
                    <a:pt x="118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4"/>
                    <a:pt x="111" y="4"/>
                    <a:pt x="111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8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4"/>
                    <a:pt x="102" y="4"/>
                    <a:pt x="101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9" y="5"/>
                    <a:pt x="93" y="5"/>
                    <a:pt x="93" y="1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1" y="1"/>
                    <a:pt x="89" y="1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6" y="6"/>
                    <a:pt x="82" y="5"/>
                    <a:pt x="82" y="2"/>
                  </a:cubicBezTo>
                  <a:cubicBezTo>
                    <a:pt x="80" y="3"/>
                    <a:pt x="78" y="3"/>
                    <a:pt x="76" y="3"/>
                  </a:cubicBezTo>
                  <a:cubicBezTo>
                    <a:pt x="76" y="4"/>
                    <a:pt x="76" y="4"/>
                    <a:pt x="75" y="5"/>
                  </a:cubicBezTo>
                  <a:cubicBezTo>
                    <a:pt x="74" y="7"/>
                    <a:pt x="70" y="6"/>
                    <a:pt x="70" y="4"/>
                  </a:cubicBezTo>
                  <a:cubicBezTo>
                    <a:pt x="69" y="4"/>
                    <a:pt x="67" y="4"/>
                    <a:pt x="66" y="4"/>
                  </a:cubicBezTo>
                  <a:cubicBezTo>
                    <a:pt x="66" y="5"/>
                    <a:pt x="65" y="5"/>
                    <a:pt x="65" y="6"/>
                  </a:cubicBezTo>
                  <a:cubicBezTo>
                    <a:pt x="65" y="7"/>
                    <a:pt x="63" y="7"/>
                    <a:pt x="62" y="7"/>
                  </a:cubicBezTo>
                  <a:cubicBezTo>
                    <a:pt x="61" y="6"/>
                    <a:pt x="61" y="6"/>
                    <a:pt x="61" y="5"/>
                  </a:cubicBezTo>
                  <a:cubicBezTo>
                    <a:pt x="59" y="5"/>
                    <a:pt x="58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11"/>
                    <a:pt x="52" y="11"/>
                    <a:pt x="52" y="7"/>
                  </a:cubicBezTo>
                  <a:cubicBezTo>
                    <a:pt x="52" y="7"/>
                    <a:pt x="52" y="7"/>
                    <a:pt x="52" y="6"/>
                  </a:cubicBezTo>
                  <a:cubicBezTo>
                    <a:pt x="50" y="7"/>
                    <a:pt x="48" y="7"/>
                    <a:pt x="46" y="7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6" y="12"/>
                    <a:pt x="41" y="12"/>
                    <a:pt x="41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38" y="9"/>
                    <a:pt x="36" y="9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5"/>
                    <a:pt x="28" y="15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2" y="12"/>
                    <a:pt x="16" y="14"/>
                    <a:pt x="10" y="16"/>
                  </a:cubicBezTo>
                  <a:cubicBezTo>
                    <a:pt x="8" y="16"/>
                    <a:pt x="7" y="17"/>
                    <a:pt x="5" y="17"/>
                  </a:cubicBezTo>
                  <a:cubicBezTo>
                    <a:pt x="5" y="17"/>
                    <a:pt x="5" y="17"/>
                    <a:pt x="5" y="18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20"/>
                    <a:pt x="1" y="21"/>
                  </a:cubicBezTo>
                  <a:cubicBezTo>
                    <a:pt x="2" y="21"/>
                    <a:pt x="3" y="21"/>
                    <a:pt x="3" y="22"/>
                  </a:cubicBezTo>
                  <a:cubicBezTo>
                    <a:pt x="7" y="20"/>
                    <a:pt x="10" y="18"/>
                    <a:pt x="13" y="16"/>
                  </a:cubicBezTo>
                  <a:cubicBezTo>
                    <a:pt x="14" y="16"/>
                    <a:pt x="15" y="17"/>
                    <a:pt x="14" y="17"/>
                  </a:cubicBezTo>
                  <a:cubicBezTo>
                    <a:pt x="14" y="18"/>
                    <a:pt x="13" y="19"/>
                    <a:pt x="12" y="20"/>
                  </a:cubicBezTo>
                  <a:cubicBezTo>
                    <a:pt x="19" y="18"/>
                    <a:pt x="26" y="17"/>
                    <a:pt x="33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40" y="14"/>
                    <a:pt x="44" y="13"/>
                    <a:pt x="49" y="12"/>
                  </a:cubicBezTo>
                  <a:cubicBezTo>
                    <a:pt x="49" y="12"/>
                    <a:pt x="50" y="12"/>
                    <a:pt x="50" y="11"/>
                  </a:cubicBezTo>
                  <a:cubicBezTo>
                    <a:pt x="51" y="11"/>
                    <a:pt x="52" y="11"/>
                    <a:pt x="51" y="12"/>
                  </a:cubicBezTo>
                  <a:cubicBezTo>
                    <a:pt x="54" y="11"/>
                    <a:pt x="58" y="11"/>
                    <a:pt x="61" y="10"/>
                  </a:cubicBezTo>
                  <a:cubicBezTo>
                    <a:pt x="62" y="10"/>
                    <a:pt x="63" y="9"/>
                    <a:pt x="64" y="8"/>
                  </a:cubicBezTo>
                  <a:cubicBezTo>
                    <a:pt x="64" y="8"/>
                    <a:pt x="65" y="9"/>
                    <a:pt x="64" y="9"/>
                  </a:cubicBezTo>
                  <a:cubicBezTo>
                    <a:pt x="64" y="9"/>
                    <a:pt x="64" y="10"/>
                    <a:pt x="64" y="10"/>
                  </a:cubicBezTo>
                  <a:cubicBezTo>
                    <a:pt x="64" y="10"/>
                    <a:pt x="65" y="10"/>
                    <a:pt x="66" y="10"/>
                  </a:cubicBezTo>
                  <a:cubicBezTo>
                    <a:pt x="69" y="9"/>
                    <a:pt x="72" y="9"/>
                    <a:pt x="74" y="8"/>
                  </a:cubicBezTo>
                  <a:cubicBezTo>
                    <a:pt x="75" y="6"/>
                    <a:pt x="78" y="6"/>
                    <a:pt x="79" y="8"/>
                  </a:cubicBezTo>
                  <a:cubicBezTo>
                    <a:pt x="95" y="6"/>
                    <a:pt x="110" y="5"/>
                    <a:pt x="125" y="5"/>
                  </a:cubicBezTo>
                  <a:cubicBezTo>
                    <a:pt x="125" y="5"/>
                    <a:pt x="125" y="5"/>
                    <a:pt x="125" y="5"/>
                  </a:cubicBezTo>
                  <a:cubicBezTo>
                    <a:pt x="125" y="1"/>
                    <a:pt x="131" y="1"/>
                    <a:pt x="131" y="5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3" y="5"/>
                    <a:pt x="135" y="5"/>
                    <a:pt x="137" y="6"/>
                  </a:cubicBezTo>
                  <a:cubicBezTo>
                    <a:pt x="137" y="5"/>
                    <a:pt x="138" y="5"/>
                    <a:pt x="138" y="5"/>
                  </a:cubicBezTo>
                  <a:cubicBezTo>
                    <a:pt x="138" y="5"/>
                    <a:pt x="139" y="5"/>
                    <a:pt x="139" y="6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47" y="6"/>
                    <a:pt x="147" y="6"/>
                    <a:pt x="148" y="6"/>
                  </a:cubicBezTo>
                  <a:cubicBezTo>
                    <a:pt x="148" y="6"/>
                    <a:pt x="149" y="6"/>
                    <a:pt x="148" y="7"/>
                  </a:cubicBezTo>
                  <a:cubicBezTo>
                    <a:pt x="151" y="7"/>
                    <a:pt x="153" y="7"/>
                    <a:pt x="155" y="8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57" y="7"/>
                    <a:pt x="158" y="7"/>
                    <a:pt x="159" y="6"/>
                  </a:cubicBezTo>
                  <a:cubicBezTo>
                    <a:pt x="159" y="6"/>
                    <a:pt x="160" y="7"/>
                    <a:pt x="159" y="7"/>
                  </a:cubicBezTo>
                  <a:cubicBezTo>
                    <a:pt x="159" y="8"/>
                    <a:pt x="159" y="8"/>
                    <a:pt x="158" y="8"/>
                  </a:cubicBezTo>
                  <a:cubicBezTo>
                    <a:pt x="161" y="9"/>
                    <a:pt x="164" y="9"/>
                    <a:pt x="167" y="9"/>
                  </a:cubicBezTo>
                  <a:cubicBezTo>
                    <a:pt x="167" y="9"/>
                    <a:pt x="167" y="9"/>
                    <a:pt x="168" y="9"/>
                  </a:cubicBezTo>
                  <a:cubicBezTo>
                    <a:pt x="168" y="9"/>
                    <a:pt x="169" y="9"/>
                    <a:pt x="169" y="9"/>
                  </a:cubicBezTo>
                  <a:cubicBezTo>
                    <a:pt x="170" y="10"/>
                    <a:pt x="172" y="10"/>
                    <a:pt x="174" y="10"/>
                  </a:cubicBezTo>
                  <a:cubicBezTo>
                    <a:pt x="175" y="10"/>
                    <a:pt x="176" y="9"/>
                    <a:pt x="177" y="9"/>
                  </a:cubicBezTo>
                  <a:cubicBezTo>
                    <a:pt x="178" y="8"/>
                    <a:pt x="178" y="9"/>
                    <a:pt x="178" y="10"/>
                  </a:cubicBezTo>
                  <a:cubicBezTo>
                    <a:pt x="178" y="10"/>
                    <a:pt x="177" y="10"/>
                    <a:pt x="177" y="10"/>
                  </a:cubicBezTo>
                  <a:cubicBezTo>
                    <a:pt x="180" y="10"/>
                    <a:pt x="182" y="11"/>
                    <a:pt x="184" y="11"/>
                  </a:cubicBezTo>
                  <a:cubicBezTo>
                    <a:pt x="185" y="11"/>
                    <a:pt x="186" y="10"/>
                    <a:pt x="186" y="10"/>
                  </a:cubicBezTo>
                  <a:cubicBezTo>
                    <a:pt x="187" y="9"/>
                    <a:pt x="188" y="10"/>
                    <a:pt x="187" y="11"/>
                  </a:cubicBezTo>
                  <a:cubicBezTo>
                    <a:pt x="187" y="11"/>
                    <a:pt x="187" y="11"/>
                    <a:pt x="187" y="11"/>
                  </a:cubicBezTo>
                  <a:cubicBezTo>
                    <a:pt x="189" y="12"/>
                    <a:pt x="192" y="12"/>
                    <a:pt x="195" y="13"/>
                  </a:cubicBezTo>
                  <a:cubicBezTo>
                    <a:pt x="195" y="13"/>
                    <a:pt x="195" y="12"/>
                    <a:pt x="195" y="12"/>
                  </a:cubicBezTo>
                  <a:cubicBezTo>
                    <a:pt x="196" y="12"/>
                    <a:pt x="197" y="12"/>
                    <a:pt x="196" y="13"/>
                  </a:cubicBezTo>
                  <a:cubicBezTo>
                    <a:pt x="199" y="14"/>
                    <a:pt x="202" y="14"/>
                    <a:pt x="205" y="15"/>
                  </a:cubicBezTo>
                  <a:cubicBezTo>
                    <a:pt x="205" y="15"/>
                    <a:pt x="205" y="15"/>
                    <a:pt x="205" y="15"/>
                  </a:cubicBezTo>
                  <a:cubicBezTo>
                    <a:pt x="206" y="15"/>
                    <a:pt x="206" y="15"/>
                    <a:pt x="206" y="16"/>
                  </a:cubicBezTo>
                  <a:cubicBezTo>
                    <a:pt x="207" y="16"/>
                    <a:pt x="208" y="16"/>
                    <a:pt x="208" y="17"/>
                  </a:cubicBezTo>
                  <a:cubicBezTo>
                    <a:pt x="209" y="16"/>
                    <a:pt x="209" y="16"/>
                    <a:pt x="210" y="16"/>
                  </a:cubicBezTo>
                  <a:cubicBezTo>
                    <a:pt x="211" y="15"/>
                    <a:pt x="211" y="16"/>
                    <a:pt x="211" y="17"/>
                  </a:cubicBezTo>
                  <a:cubicBezTo>
                    <a:pt x="210" y="17"/>
                    <a:pt x="210" y="17"/>
                    <a:pt x="210" y="17"/>
                  </a:cubicBezTo>
                  <a:cubicBezTo>
                    <a:pt x="213" y="19"/>
                    <a:pt x="215" y="20"/>
                    <a:pt x="218" y="22"/>
                  </a:cubicBezTo>
                  <a:cubicBezTo>
                    <a:pt x="218" y="22"/>
                    <a:pt x="218" y="22"/>
                    <a:pt x="219" y="21"/>
                  </a:cubicBezTo>
                  <a:cubicBezTo>
                    <a:pt x="219" y="21"/>
                    <a:pt x="220" y="22"/>
                    <a:pt x="219" y="23"/>
                  </a:cubicBezTo>
                  <a:cubicBezTo>
                    <a:pt x="219" y="23"/>
                    <a:pt x="219" y="23"/>
                    <a:pt x="219" y="23"/>
                  </a:cubicBezTo>
                  <a:cubicBezTo>
                    <a:pt x="220" y="23"/>
                    <a:pt x="220" y="24"/>
                    <a:pt x="221" y="24"/>
                  </a:cubicBezTo>
                  <a:cubicBezTo>
                    <a:pt x="221" y="24"/>
                    <a:pt x="222" y="24"/>
                    <a:pt x="222" y="24"/>
                  </a:cubicBezTo>
                  <a:cubicBezTo>
                    <a:pt x="223" y="23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3" y="26"/>
                    <a:pt x="223" y="26"/>
                    <a:pt x="224" y="27"/>
                  </a:cubicBezTo>
                  <a:cubicBezTo>
                    <a:pt x="224" y="27"/>
                    <a:pt x="224" y="27"/>
                    <a:pt x="224" y="27"/>
                  </a:cubicBezTo>
                  <a:cubicBezTo>
                    <a:pt x="227" y="30"/>
                    <a:pt x="231" y="26"/>
                    <a:pt x="228" y="24"/>
                  </a:cubicBezTo>
                  <a:cubicBezTo>
                    <a:pt x="228" y="23"/>
                    <a:pt x="228" y="23"/>
                    <a:pt x="227" y="23"/>
                  </a:cubicBezTo>
                  <a:cubicBezTo>
                    <a:pt x="211" y="7"/>
                    <a:pt x="189" y="7"/>
                    <a:pt x="168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1" name="Freeform 4822"/>
            <p:cNvSpPr/>
            <p:nvPr/>
          </p:nvSpPr>
          <p:spPr bwMode="auto">
            <a:xfrm>
              <a:off x="7097825" y="1829336"/>
              <a:ext cx="46903" cy="30936"/>
            </a:xfrm>
            <a:custGeom>
              <a:avLst/>
              <a:gdLst>
                <a:gd name="T0" fmla="*/ 11 w 27"/>
                <a:gd name="T1" fmla="*/ 8 h 18"/>
                <a:gd name="T2" fmla="*/ 0 w 27"/>
                <a:gd name="T3" fmla="*/ 18 h 18"/>
                <a:gd name="T4" fmla="*/ 6 w 27"/>
                <a:gd name="T5" fmla="*/ 15 h 18"/>
                <a:gd name="T6" fmla="*/ 25 w 27"/>
                <a:gd name="T7" fmla="*/ 2 h 18"/>
                <a:gd name="T8" fmla="*/ 25 w 27"/>
                <a:gd name="T9" fmla="*/ 2 h 18"/>
                <a:gd name="T10" fmla="*/ 27 w 27"/>
                <a:gd name="T11" fmla="*/ 0 h 18"/>
                <a:gd name="T12" fmla="*/ 19 w 27"/>
                <a:gd name="T13" fmla="*/ 3 h 18"/>
                <a:gd name="T14" fmla="*/ 10 w 27"/>
                <a:gd name="T15" fmla="*/ 7 h 18"/>
                <a:gd name="T16" fmla="*/ 11 w 27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">
                  <a:moveTo>
                    <a:pt x="11" y="8"/>
                  </a:moveTo>
                  <a:cubicBezTo>
                    <a:pt x="7" y="11"/>
                    <a:pt x="4" y="15"/>
                    <a:pt x="0" y="18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12" y="10"/>
                    <a:pt x="19" y="5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6" y="1"/>
                    <a:pt x="26" y="1"/>
                    <a:pt x="27" y="0"/>
                  </a:cubicBezTo>
                  <a:cubicBezTo>
                    <a:pt x="24" y="1"/>
                    <a:pt x="22" y="2"/>
                    <a:pt x="19" y="3"/>
                  </a:cubicBezTo>
                  <a:cubicBezTo>
                    <a:pt x="16" y="4"/>
                    <a:pt x="13" y="6"/>
                    <a:pt x="10" y="7"/>
                  </a:cubicBezTo>
                  <a:cubicBezTo>
                    <a:pt x="11" y="7"/>
                    <a:pt x="11" y="8"/>
                    <a:pt x="1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2" name="Freeform 4823"/>
            <p:cNvSpPr/>
            <p:nvPr/>
          </p:nvSpPr>
          <p:spPr bwMode="auto">
            <a:xfrm>
              <a:off x="7016994" y="1581851"/>
              <a:ext cx="232516" cy="318338"/>
            </a:xfrm>
            <a:custGeom>
              <a:avLst/>
              <a:gdLst>
                <a:gd name="T0" fmla="*/ 128 w 134"/>
                <a:gd name="T1" fmla="*/ 1 h 183"/>
                <a:gd name="T2" fmla="*/ 127 w 134"/>
                <a:gd name="T3" fmla="*/ 1 h 183"/>
                <a:gd name="T4" fmla="*/ 124 w 134"/>
                <a:gd name="T5" fmla="*/ 2 h 183"/>
                <a:gd name="T6" fmla="*/ 102 w 134"/>
                <a:gd name="T7" fmla="*/ 11 h 183"/>
                <a:gd name="T8" fmla="*/ 30 w 134"/>
                <a:gd name="T9" fmla="*/ 76 h 183"/>
                <a:gd name="T10" fmla="*/ 29 w 134"/>
                <a:gd name="T11" fmla="*/ 77 h 183"/>
                <a:gd name="T12" fmla="*/ 13 w 134"/>
                <a:gd name="T13" fmla="*/ 122 h 183"/>
                <a:gd name="T14" fmla="*/ 12 w 134"/>
                <a:gd name="T15" fmla="*/ 124 h 183"/>
                <a:gd name="T16" fmla="*/ 0 w 134"/>
                <a:gd name="T17" fmla="*/ 179 h 183"/>
                <a:gd name="T18" fmla="*/ 0 w 134"/>
                <a:gd name="T19" fmla="*/ 180 h 183"/>
                <a:gd name="T20" fmla="*/ 0 w 134"/>
                <a:gd name="T21" fmla="*/ 181 h 183"/>
                <a:gd name="T22" fmla="*/ 3 w 134"/>
                <a:gd name="T23" fmla="*/ 182 h 183"/>
                <a:gd name="T24" fmla="*/ 5 w 134"/>
                <a:gd name="T25" fmla="*/ 180 h 183"/>
                <a:gd name="T26" fmla="*/ 6 w 134"/>
                <a:gd name="T27" fmla="*/ 174 h 183"/>
                <a:gd name="T28" fmla="*/ 34 w 134"/>
                <a:gd name="T29" fmla="*/ 80 h 183"/>
                <a:gd name="T30" fmla="*/ 58 w 134"/>
                <a:gd name="T31" fmla="*/ 44 h 183"/>
                <a:gd name="T32" fmla="*/ 99 w 134"/>
                <a:gd name="T33" fmla="*/ 17 h 183"/>
                <a:gd name="T34" fmla="*/ 133 w 134"/>
                <a:gd name="T35" fmla="*/ 5 h 183"/>
                <a:gd name="T36" fmla="*/ 134 w 134"/>
                <a:gd name="T37" fmla="*/ 0 h 183"/>
                <a:gd name="T38" fmla="*/ 128 w 134"/>
                <a:gd name="T39" fmla="*/ 1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4" h="183">
                  <a:moveTo>
                    <a:pt x="128" y="1"/>
                  </a:moveTo>
                  <a:cubicBezTo>
                    <a:pt x="127" y="1"/>
                    <a:pt x="127" y="1"/>
                    <a:pt x="127" y="1"/>
                  </a:cubicBezTo>
                  <a:cubicBezTo>
                    <a:pt x="126" y="2"/>
                    <a:pt x="125" y="2"/>
                    <a:pt x="124" y="2"/>
                  </a:cubicBezTo>
                  <a:cubicBezTo>
                    <a:pt x="116" y="5"/>
                    <a:pt x="109" y="7"/>
                    <a:pt x="102" y="11"/>
                  </a:cubicBezTo>
                  <a:cubicBezTo>
                    <a:pt x="70" y="24"/>
                    <a:pt x="45" y="44"/>
                    <a:pt x="30" y="76"/>
                  </a:cubicBezTo>
                  <a:cubicBezTo>
                    <a:pt x="30" y="76"/>
                    <a:pt x="30" y="77"/>
                    <a:pt x="29" y="77"/>
                  </a:cubicBezTo>
                  <a:cubicBezTo>
                    <a:pt x="23" y="92"/>
                    <a:pt x="18" y="107"/>
                    <a:pt x="13" y="122"/>
                  </a:cubicBezTo>
                  <a:cubicBezTo>
                    <a:pt x="13" y="122"/>
                    <a:pt x="12" y="123"/>
                    <a:pt x="12" y="124"/>
                  </a:cubicBezTo>
                  <a:cubicBezTo>
                    <a:pt x="6" y="142"/>
                    <a:pt x="1" y="160"/>
                    <a:pt x="0" y="179"/>
                  </a:cubicBezTo>
                  <a:cubicBezTo>
                    <a:pt x="0" y="179"/>
                    <a:pt x="0" y="180"/>
                    <a:pt x="0" y="180"/>
                  </a:cubicBezTo>
                  <a:cubicBezTo>
                    <a:pt x="0" y="180"/>
                    <a:pt x="0" y="180"/>
                    <a:pt x="0" y="181"/>
                  </a:cubicBezTo>
                  <a:cubicBezTo>
                    <a:pt x="0" y="182"/>
                    <a:pt x="2" y="183"/>
                    <a:pt x="3" y="182"/>
                  </a:cubicBezTo>
                  <a:cubicBezTo>
                    <a:pt x="4" y="182"/>
                    <a:pt x="5" y="181"/>
                    <a:pt x="5" y="180"/>
                  </a:cubicBezTo>
                  <a:cubicBezTo>
                    <a:pt x="5" y="178"/>
                    <a:pt x="5" y="176"/>
                    <a:pt x="6" y="174"/>
                  </a:cubicBezTo>
                  <a:cubicBezTo>
                    <a:pt x="8" y="142"/>
                    <a:pt x="21" y="109"/>
                    <a:pt x="34" y="80"/>
                  </a:cubicBezTo>
                  <a:cubicBezTo>
                    <a:pt x="39" y="67"/>
                    <a:pt x="47" y="54"/>
                    <a:pt x="58" y="44"/>
                  </a:cubicBezTo>
                  <a:cubicBezTo>
                    <a:pt x="69" y="33"/>
                    <a:pt x="85" y="24"/>
                    <a:pt x="99" y="17"/>
                  </a:cubicBezTo>
                  <a:cubicBezTo>
                    <a:pt x="110" y="12"/>
                    <a:pt x="122" y="8"/>
                    <a:pt x="133" y="5"/>
                  </a:cubicBezTo>
                  <a:cubicBezTo>
                    <a:pt x="134" y="3"/>
                    <a:pt x="134" y="1"/>
                    <a:pt x="134" y="0"/>
                  </a:cubicBezTo>
                  <a:cubicBezTo>
                    <a:pt x="132" y="0"/>
                    <a:pt x="130" y="1"/>
                    <a:pt x="128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3" name="Freeform 4824"/>
            <p:cNvSpPr/>
            <p:nvPr/>
          </p:nvSpPr>
          <p:spPr bwMode="auto">
            <a:xfrm>
              <a:off x="7268470" y="1576861"/>
              <a:ext cx="242496" cy="107776"/>
            </a:xfrm>
            <a:custGeom>
              <a:avLst/>
              <a:gdLst>
                <a:gd name="T0" fmla="*/ 72 w 140"/>
                <a:gd name="T1" fmla="*/ 12 h 62"/>
                <a:gd name="T2" fmla="*/ 60 w 140"/>
                <a:gd name="T3" fmla="*/ 8 h 62"/>
                <a:gd name="T4" fmla="*/ 58 w 140"/>
                <a:gd name="T5" fmla="*/ 7 h 62"/>
                <a:gd name="T6" fmla="*/ 57 w 140"/>
                <a:gd name="T7" fmla="*/ 7 h 62"/>
                <a:gd name="T8" fmla="*/ 55 w 140"/>
                <a:gd name="T9" fmla="*/ 6 h 62"/>
                <a:gd name="T10" fmla="*/ 52 w 140"/>
                <a:gd name="T11" fmla="*/ 5 h 62"/>
                <a:gd name="T12" fmla="*/ 52 w 140"/>
                <a:gd name="T13" fmla="*/ 6 h 62"/>
                <a:gd name="T14" fmla="*/ 50 w 140"/>
                <a:gd name="T15" fmla="*/ 8 h 62"/>
                <a:gd name="T16" fmla="*/ 47 w 140"/>
                <a:gd name="T17" fmla="*/ 6 h 62"/>
                <a:gd name="T18" fmla="*/ 47 w 140"/>
                <a:gd name="T19" fmla="*/ 4 h 62"/>
                <a:gd name="T20" fmla="*/ 47 w 140"/>
                <a:gd name="T21" fmla="*/ 4 h 62"/>
                <a:gd name="T22" fmla="*/ 46 w 140"/>
                <a:gd name="T23" fmla="*/ 3 h 62"/>
                <a:gd name="T24" fmla="*/ 41 w 140"/>
                <a:gd name="T25" fmla="*/ 2 h 62"/>
                <a:gd name="T26" fmla="*/ 38 w 140"/>
                <a:gd name="T27" fmla="*/ 2 h 62"/>
                <a:gd name="T28" fmla="*/ 38 w 140"/>
                <a:gd name="T29" fmla="*/ 2 h 62"/>
                <a:gd name="T30" fmla="*/ 33 w 140"/>
                <a:gd name="T31" fmla="*/ 3 h 62"/>
                <a:gd name="T32" fmla="*/ 32 w 140"/>
                <a:gd name="T33" fmla="*/ 1 h 62"/>
                <a:gd name="T34" fmla="*/ 29 w 140"/>
                <a:gd name="T35" fmla="*/ 0 h 62"/>
                <a:gd name="T36" fmla="*/ 29 w 140"/>
                <a:gd name="T37" fmla="*/ 1 h 62"/>
                <a:gd name="T38" fmla="*/ 24 w 140"/>
                <a:gd name="T39" fmla="*/ 1 h 62"/>
                <a:gd name="T40" fmla="*/ 24 w 140"/>
                <a:gd name="T41" fmla="*/ 0 h 62"/>
                <a:gd name="T42" fmla="*/ 22 w 140"/>
                <a:gd name="T43" fmla="*/ 0 h 62"/>
                <a:gd name="T44" fmla="*/ 21 w 140"/>
                <a:gd name="T45" fmla="*/ 2 h 62"/>
                <a:gd name="T46" fmla="*/ 18 w 140"/>
                <a:gd name="T47" fmla="*/ 3 h 62"/>
                <a:gd name="T48" fmla="*/ 17 w 140"/>
                <a:gd name="T49" fmla="*/ 0 h 62"/>
                <a:gd name="T50" fmla="*/ 15 w 140"/>
                <a:gd name="T51" fmla="*/ 0 h 62"/>
                <a:gd name="T52" fmla="*/ 14 w 140"/>
                <a:gd name="T53" fmla="*/ 2 h 62"/>
                <a:gd name="T54" fmla="*/ 11 w 140"/>
                <a:gd name="T55" fmla="*/ 1 h 62"/>
                <a:gd name="T56" fmla="*/ 10 w 140"/>
                <a:gd name="T57" fmla="*/ 0 h 62"/>
                <a:gd name="T58" fmla="*/ 10 w 140"/>
                <a:gd name="T59" fmla="*/ 0 h 62"/>
                <a:gd name="T60" fmla="*/ 7 w 140"/>
                <a:gd name="T61" fmla="*/ 0 h 62"/>
                <a:gd name="T62" fmla="*/ 7 w 140"/>
                <a:gd name="T63" fmla="*/ 0 h 62"/>
                <a:gd name="T64" fmla="*/ 5 w 140"/>
                <a:gd name="T65" fmla="*/ 3 h 62"/>
                <a:gd name="T66" fmla="*/ 2 w 140"/>
                <a:gd name="T67" fmla="*/ 0 h 62"/>
                <a:gd name="T68" fmla="*/ 0 w 140"/>
                <a:gd name="T69" fmla="*/ 1 h 62"/>
                <a:gd name="T70" fmla="*/ 0 w 140"/>
                <a:gd name="T71" fmla="*/ 2 h 62"/>
                <a:gd name="T72" fmla="*/ 0 w 140"/>
                <a:gd name="T73" fmla="*/ 3 h 62"/>
                <a:gd name="T74" fmla="*/ 5 w 140"/>
                <a:gd name="T75" fmla="*/ 5 h 62"/>
                <a:gd name="T76" fmla="*/ 7 w 140"/>
                <a:gd name="T77" fmla="*/ 5 h 62"/>
                <a:gd name="T78" fmla="*/ 57 w 140"/>
                <a:gd name="T79" fmla="*/ 12 h 62"/>
                <a:gd name="T80" fmla="*/ 101 w 140"/>
                <a:gd name="T81" fmla="*/ 30 h 62"/>
                <a:gd name="T82" fmla="*/ 127 w 140"/>
                <a:gd name="T83" fmla="*/ 51 h 62"/>
                <a:gd name="T84" fmla="*/ 134 w 140"/>
                <a:gd name="T85" fmla="*/ 60 h 62"/>
                <a:gd name="T86" fmla="*/ 135 w 140"/>
                <a:gd name="T87" fmla="*/ 62 h 62"/>
                <a:gd name="T88" fmla="*/ 138 w 140"/>
                <a:gd name="T89" fmla="*/ 58 h 62"/>
                <a:gd name="T90" fmla="*/ 137 w 140"/>
                <a:gd name="T91" fmla="*/ 56 h 62"/>
                <a:gd name="T92" fmla="*/ 131 w 140"/>
                <a:gd name="T93" fmla="*/ 48 h 62"/>
                <a:gd name="T94" fmla="*/ 125 w 140"/>
                <a:gd name="T95" fmla="*/ 41 h 62"/>
                <a:gd name="T96" fmla="*/ 104 w 140"/>
                <a:gd name="T97" fmla="*/ 26 h 62"/>
                <a:gd name="T98" fmla="*/ 72 w 140"/>
                <a:gd name="T99" fmla="*/ 1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0" h="62">
                  <a:moveTo>
                    <a:pt x="72" y="12"/>
                  </a:moveTo>
                  <a:cubicBezTo>
                    <a:pt x="68" y="10"/>
                    <a:pt x="64" y="9"/>
                    <a:pt x="60" y="8"/>
                  </a:cubicBezTo>
                  <a:cubicBezTo>
                    <a:pt x="59" y="7"/>
                    <a:pt x="59" y="7"/>
                    <a:pt x="58" y="7"/>
                  </a:cubicBezTo>
                  <a:cubicBezTo>
                    <a:pt x="58" y="7"/>
                    <a:pt x="57" y="7"/>
                    <a:pt x="57" y="7"/>
                  </a:cubicBezTo>
                  <a:cubicBezTo>
                    <a:pt x="56" y="7"/>
                    <a:pt x="55" y="7"/>
                    <a:pt x="55" y="6"/>
                  </a:cubicBezTo>
                  <a:cubicBezTo>
                    <a:pt x="54" y="6"/>
                    <a:pt x="53" y="5"/>
                    <a:pt x="52" y="5"/>
                  </a:cubicBezTo>
                  <a:cubicBezTo>
                    <a:pt x="52" y="5"/>
                    <a:pt x="52" y="5"/>
                    <a:pt x="52" y="6"/>
                  </a:cubicBezTo>
                  <a:cubicBezTo>
                    <a:pt x="52" y="7"/>
                    <a:pt x="51" y="8"/>
                    <a:pt x="50" y="8"/>
                  </a:cubicBezTo>
                  <a:cubicBezTo>
                    <a:pt x="48" y="8"/>
                    <a:pt x="47" y="7"/>
                    <a:pt x="47" y="6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5" y="5"/>
                    <a:pt x="41" y="5"/>
                    <a:pt x="41" y="2"/>
                  </a:cubicBezTo>
                  <a:cubicBezTo>
                    <a:pt x="40" y="2"/>
                    <a:pt x="39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9" y="5"/>
                    <a:pt x="34" y="7"/>
                    <a:pt x="33" y="3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1"/>
                    <a:pt x="30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4"/>
                    <a:pt x="24" y="4"/>
                    <a:pt x="24" y="1"/>
                  </a:cubicBezTo>
                  <a:cubicBezTo>
                    <a:pt x="24" y="1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2" y="1"/>
                    <a:pt x="21" y="2"/>
                  </a:cubicBezTo>
                  <a:cubicBezTo>
                    <a:pt x="21" y="3"/>
                    <a:pt x="19" y="3"/>
                    <a:pt x="18" y="3"/>
                  </a:cubicBezTo>
                  <a:cubicBezTo>
                    <a:pt x="17" y="2"/>
                    <a:pt x="16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  <a:cubicBezTo>
                    <a:pt x="15" y="1"/>
                    <a:pt x="15" y="1"/>
                    <a:pt x="14" y="2"/>
                  </a:cubicBezTo>
                  <a:cubicBezTo>
                    <a:pt x="13" y="3"/>
                    <a:pt x="11" y="2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"/>
                    <a:pt x="6" y="3"/>
                    <a:pt x="5" y="3"/>
                  </a:cubicBezTo>
                  <a:cubicBezTo>
                    <a:pt x="3" y="3"/>
                    <a:pt x="2" y="2"/>
                    <a:pt x="2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3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24" y="3"/>
                    <a:pt x="40" y="6"/>
                    <a:pt x="57" y="12"/>
                  </a:cubicBezTo>
                  <a:cubicBezTo>
                    <a:pt x="72" y="17"/>
                    <a:pt x="87" y="22"/>
                    <a:pt x="101" y="30"/>
                  </a:cubicBezTo>
                  <a:cubicBezTo>
                    <a:pt x="111" y="36"/>
                    <a:pt x="120" y="43"/>
                    <a:pt x="127" y="51"/>
                  </a:cubicBezTo>
                  <a:cubicBezTo>
                    <a:pt x="130" y="54"/>
                    <a:pt x="132" y="57"/>
                    <a:pt x="134" y="60"/>
                  </a:cubicBezTo>
                  <a:cubicBezTo>
                    <a:pt x="134" y="61"/>
                    <a:pt x="135" y="61"/>
                    <a:pt x="135" y="62"/>
                  </a:cubicBezTo>
                  <a:cubicBezTo>
                    <a:pt x="137" y="62"/>
                    <a:pt x="140" y="60"/>
                    <a:pt x="138" y="58"/>
                  </a:cubicBezTo>
                  <a:cubicBezTo>
                    <a:pt x="138" y="57"/>
                    <a:pt x="138" y="57"/>
                    <a:pt x="137" y="56"/>
                  </a:cubicBezTo>
                  <a:cubicBezTo>
                    <a:pt x="135" y="53"/>
                    <a:pt x="133" y="50"/>
                    <a:pt x="131" y="48"/>
                  </a:cubicBezTo>
                  <a:cubicBezTo>
                    <a:pt x="129" y="45"/>
                    <a:pt x="127" y="43"/>
                    <a:pt x="125" y="41"/>
                  </a:cubicBezTo>
                  <a:cubicBezTo>
                    <a:pt x="119" y="35"/>
                    <a:pt x="112" y="30"/>
                    <a:pt x="104" y="26"/>
                  </a:cubicBezTo>
                  <a:cubicBezTo>
                    <a:pt x="94" y="20"/>
                    <a:pt x="83" y="16"/>
                    <a:pt x="72" y="1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4" name="Freeform 4825"/>
            <p:cNvSpPr>
              <a:spLocks noEditPoints="1"/>
            </p:cNvSpPr>
            <p:nvPr/>
          </p:nvSpPr>
          <p:spPr bwMode="auto">
            <a:xfrm>
              <a:off x="7231547" y="1573868"/>
              <a:ext cx="43909" cy="98795"/>
            </a:xfrm>
            <a:custGeom>
              <a:avLst/>
              <a:gdLst>
                <a:gd name="T0" fmla="*/ 16 w 25"/>
                <a:gd name="T1" fmla="*/ 8 h 57"/>
                <a:gd name="T2" fmla="*/ 17 w 25"/>
                <a:gd name="T3" fmla="*/ 5 h 57"/>
                <a:gd name="T4" fmla="*/ 16 w 25"/>
                <a:gd name="T5" fmla="*/ 4 h 57"/>
                <a:gd name="T6" fmla="*/ 16 w 25"/>
                <a:gd name="T7" fmla="*/ 2 h 57"/>
                <a:gd name="T8" fmla="*/ 15 w 25"/>
                <a:gd name="T9" fmla="*/ 2 h 57"/>
                <a:gd name="T10" fmla="*/ 10 w 25"/>
                <a:gd name="T11" fmla="*/ 3 h 57"/>
                <a:gd name="T12" fmla="*/ 10 w 25"/>
                <a:gd name="T13" fmla="*/ 5 h 57"/>
                <a:gd name="T14" fmla="*/ 10 w 25"/>
                <a:gd name="T15" fmla="*/ 5 h 57"/>
                <a:gd name="T16" fmla="*/ 9 w 25"/>
                <a:gd name="T17" fmla="*/ 10 h 57"/>
                <a:gd name="T18" fmla="*/ 16 w 25"/>
                <a:gd name="T19" fmla="*/ 53 h 57"/>
                <a:gd name="T20" fmla="*/ 25 w 25"/>
                <a:gd name="T21" fmla="*/ 37 h 57"/>
                <a:gd name="T22" fmla="*/ 16 w 25"/>
                <a:gd name="T23" fmla="*/ 10 h 57"/>
                <a:gd name="T24" fmla="*/ 16 w 25"/>
                <a:gd name="T25" fmla="*/ 8 h 57"/>
                <a:gd name="T26" fmla="*/ 16 w 25"/>
                <a:gd name="T27" fmla="*/ 47 h 57"/>
                <a:gd name="T28" fmla="*/ 11 w 25"/>
                <a:gd name="T29" fmla="*/ 39 h 57"/>
                <a:gd name="T30" fmla="*/ 12 w 25"/>
                <a:gd name="T31" fmla="*/ 25 h 57"/>
                <a:gd name="T32" fmla="*/ 15 w 25"/>
                <a:gd name="T33" fmla="*/ 12 h 57"/>
                <a:gd name="T34" fmla="*/ 18 w 25"/>
                <a:gd name="T35" fmla="*/ 25 h 57"/>
                <a:gd name="T36" fmla="*/ 16 w 25"/>
                <a:gd name="T37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57">
                  <a:moveTo>
                    <a:pt x="16" y="8"/>
                  </a:moveTo>
                  <a:cubicBezTo>
                    <a:pt x="16" y="7"/>
                    <a:pt x="16" y="6"/>
                    <a:pt x="17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4" y="0"/>
                    <a:pt x="10" y="0"/>
                    <a:pt x="10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8"/>
                    <a:pt x="9" y="10"/>
                  </a:cubicBezTo>
                  <a:cubicBezTo>
                    <a:pt x="7" y="25"/>
                    <a:pt x="0" y="57"/>
                    <a:pt x="16" y="53"/>
                  </a:cubicBezTo>
                  <a:cubicBezTo>
                    <a:pt x="23" y="51"/>
                    <a:pt x="25" y="45"/>
                    <a:pt x="25" y="37"/>
                  </a:cubicBezTo>
                  <a:cubicBezTo>
                    <a:pt x="20" y="27"/>
                    <a:pt x="17" y="15"/>
                    <a:pt x="16" y="10"/>
                  </a:cubicBezTo>
                  <a:cubicBezTo>
                    <a:pt x="16" y="9"/>
                    <a:pt x="16" y="8"/>
                    <a:pt x="16" y="8"/>
                  </a:cubicBezTo>
                  <a:close/>
                  <a:moveTo>
                    <a:pt x="16" y="47"/>
                  </a:moveTo>
                  <a:cubicBezTo>
                    <a:pt x="13" y="51"/>
                    <a:pt x="11" y="41"/>
                    <a:pt x="11" y="39"/>
                  </a:cubicBezTo>
                  <a:cubicBezTo>
                    <a:pt x="10" y="35"/>
                    <a:pt x="11" y="30"/>
                    <a:pt x="12" y="25"/>
                  </a:cubicBezTo>
                  <a:cubicBezTo>
                    <a:pt x="13" y="21"/>
                    <a:pt x="15" y="16"/>
                    <a:pt x="15" y="12"/>
                  </a:cubicBezTo>
                  <a:cubicBezTo>
                    <a:pt x="16" y="16"/>
                    <a:pt x="17" y="20"/>
                    <a:pt x="18" y="25"/>
                  </a:cubicBezTo>
                  <a:cubicBezTo>
                    <a:pt x="19" y="31"/>
                    <a:pt x="21" y="41"/>
                    <a:pt x="1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5" name="Freeform 4826"/>
            <p:cNvSpPr>
              <a:spLocks noEditPoints="1"/>
            </p:cNvSpPr>
            <p:nvPr/>
          </p:nvSpPr>
          <p:spPr bwMode="auto">
            <a:xfrm>
              <a:off x="7259489" y="1581851"/>
              <a:ext cx="70853" cy="87817"/>
            </a:xfrm>
            <a:custGeom>
              <a:avLst/>
              <a:gdLst>
                <a:gd name="T0" fmla="*/ 1 w 41"/>
                <a:gd name="T1" fmla="*/ 0 h 50"/>
                <a:gd name="T2" fmla="*/ 0 w 41"/>
                <a:gd name="T3" fmla="*/ 3 h 50"/>
                <a:gd name="T4" fmla="*/ 0 w 41"/>
                <a:gd name="T5" fmla="*/ 5 h 50"/>
                <a:gd name="T6" fmla="*/ 9 w 41"/>
                <a:gd name="T7" fmla="*/ 32 h 50"/>
                <a:gd name="T8" fmla="*/ 30 w 41"/>
                <a:gd name="T9" fmla="*/ 45 h 50"/>
                <a:gd name="T10" fmla="*/ 32 w 41"/>
                <a:gd name="T11" fmla="*/ 21 h 50"/>
                <a:gd name="T12" fmla="*/ 10 w 41"/>
                <a:gd name="T13" fmla="*/ 2 h 50"/>
                <a:gd name="T14" fmla="*/ 5 w 41"/>
                <a:gd name="T15" fmla="*/ 0 h 50"/>
                <a:gd name="T16" fmla="*/ 1 w 41"/>
                <a:gd name="T17" fmla="*/ 0 h 50"/>
                <a:gd name="T18" fmla="*/ 32 w 41"/>
                <a:gd name="T19" fmla="*/ 32 h 50"/>
                <a:gd name="T20" fmla="*/ 25 w 41"/>
                <a:gd name="T21" fmla="*/ 42 h 50"/>
                <a:gd name="T22" fmla="*/ 11 w 41"/>
                <a:gd name="T23" fmla="*/ 23 h 50"/>
                <a:gd name="T24" fmla="*/ 6 w 41"/>
                <a:gd name="T25" fmla="*/ 6 h 50"/>
                <a:gd name="T26" fmla="*/ 24 w 41"/>
                <a:gd name="T27" fmla="*/ 20 h 50"/>
                <a:gd name="T28" fmla="*/ 32 w 41"/>
                <a:gd name="T29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" h="50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10"/>
                    <a:pt x="4" y="22"/>
                    <a:pt x="9" y="32"/>
                  </a:cubicBezTo>
                  <a:cubicBezTo>
                    <a:pt x="13" y="42"/>
                    <a:pt x="20" y="50"/>
                    <a:pt x="30" y="45"/>
                  </a:cubicBezTo>
                  <a:cubicBezTo>
                    <a:pt x="41" y="40"/>
                    <a:pt x="38" y="28"/>
                    <a:pt x="32" y="21"/>
                  </a:cubicBezTo>
                  <a:cubicBezTo>
                    <a:pt x="26" y="14"/>
                    <a:pt x="18" y="7"/>
                    <a:pt x="10" y="2"/>
                  </a:cubicBezTo>
                  <a:cubicBezTo>
                    <a:pt x="8" y="2"/>
                    <a:pt x="6" y="1"/>
                    <a:pt x="5" y="0"/>
                  </a:cubicBezTo>
                  <a:cubicBezTo>
                    <a:pt x="4" y="1"/>
                    <a:pt x="2" y="1"/>
                    <a:pt x="1" y="0"/>
                  </a:cubicBezTo>
                  <a:close/>
                  <a:moveTo>
                    <a:pt x="32" y="32"/>
                  </a:moveTo>
                  <a:cubicBezTo>
                    <a:pt x="33" y="36"/>
                    <a:pt x="29" y="41"/>
                    <a:pt x="25" y="42"/>
                  </a:cubicBezTo>
                  <a:cubicBezTo>
                    <a:pt x="18" y="42"/>
                    <a:pt x="13" y="28"/>
                    <a:pt x="11" y="23"/>
                  </a:cubicBezTo>
                  <a:cubicBezTo>
                    <a:pt x="9" y="17"/>
                    <a:pt x="7" y="12"/>
                    <a:pt x="6" y="6"/>
                  </a:cubicBezTo>
                  <a:cubicBezTo>
                    <a:pt x="12" y="10"/>
                    <a:pt x="19" y="15"/>
                    <a:pt x="24" y="20"/>
                  </a:cubicBezTo>
                  <a:cubicBezTo>
                    <a:pt x="28" y="23"/>
                    <a:pt x="31" y="27"/>
                    <a:pt x="32" y="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6" name="Freeform 4827"/>
            <p:cNvSpPr/>
            <p:nvPr/>
          </p:nvSpPr>
          <p:spPr bwMode="auto">
            <a:xfrm>
              <a:off x="7127763" y="1874242"/>
              <a:ext cx="27942" cy="22953"/>
            </a:xfrm>
            <a:custGeom>
              <a:avLst/>
              <a:gdLst>
                <a:gd name="T0" fmla="*/ 9 w 16"/>
                <a:gd name="T1" fmla="*/ 6 h 13"/>
                <a:gd name="T2" fmla="*/ 6 w 16"/>
                <a:gd name="T3" fmla="*/ 8 h 13"/>
                <a:gd name="T4" fmla="*/ 5 w 16"/>
                <a:gd name="T5" fmla="*/ 9 h 13"/>
                <a:gd name="T6" fmla="*/ 0 w 16"/>
                <a:gd name="T7" fmla="*/ 12 h 13"/>
                <a:gd name="T8" fmla="*/ 1 w 16"/>
                <a:gd name="T9" fmla="*/ 13 h 13"/>
                <a:gd name="T10" fmla="*/ 16 w 16"/>
                <a:gd name="T11" fmla="*/ 2 h 13"/>
                <a:gd name="T12" fmla="*/ 16 w 16"/>
                <a:gd name="T13" fmla="*/ 0 h 13"/>
                <a:gd name="T14" fmla="*/ 9 w 16"/>
                <a:gd name="T1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3">
                  <a:moveTo>
                    <a:pt x="9" y="6"/>
                  </a:moveTo>
                  <a:cubicBezTo>
                    <a:pt x="8" y="7"/>
                    <a:pt x="7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3" y="10"/>
                    <a:pt x="2" y="11"/>
                    <a:pt x="0" y="12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6" y="9"/>
                    <a:pt x="11" y="5"/>
                    <a:pt x="16" y="2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4" y="2"/>
                    <a:pt x="11" y="4"/>
                    <a:pt x="9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7" name="Freeform 4828"/>
            <p:cNvSpPr/>
            <p:nvPr/>
          </p:nvSpPr>
          <p:spPr bwMode="auto">
            <a:xfrm>
              <a:off x="7122773" y="1862267"/>
              <a:ext cx="13971" cy="22953"/>
            </a:xfrm>
            <a:custGeom>
              <a:avLst/>
              <a:gdLst>
                <a:gd name="T0" fmla="*/ 1 w 8"/>
                <a:gd name="T1" fmla="*/ 6 h 13"/>
                <a:gd name="T2" fmla="*/ 0 w 8"/>
                <a:gd name="T3" fmla="*/ 13 h 13"/>
                <a:gd name="T4" fmla="*/ 6 w 8"/>
                <a:gd name="T5" fmla="*/ 8 h 13"/>
                <a:gd name="T6" fmla="*/ 8 w 8"/>
                <a:gd name="T7" fmla="*/ 0 h 13"/>
                <a:gd name="T8" fmla="*/ 1 w 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1" y="6"/>
                  </a:moveTo>
                  <a:cubicBezTo>
                    <a:pt x="0" y="8"/>
                    <a:pt x="0" y="11"/>
                    <a:pt x="0" y="13"/>
                  </a:cubicBezTo>
                  <a:cubicBezTo>
                    <a:pt x="2" y="11"/>
                    <a:pt x="4" y="10"/>
                    <a:pt x="6" y="8"/>
                  </a:cubicBezTo>
                  <a:cubicBezTo>
                    <a:pt x="7" y="5"/>
                    <a:pt x="8" y="2"/>
                    <a:pt x="8" y="0"/>
                  </a:cubicBezTo>
                  <a:cubicBezTo>
                    <a:pt x="6" y="2"/>
                    <a:pt x="3" y="4"/>
                    <a:pt x="1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8" name="Freeform 4829"/>
            <p:cNvSpPr/>
            <p:nvPr/>
          </p:nvSpPr>
          <p:spPr bwMode="auto">
            <a:xfrm>
              <a:off x="7130757" y="1881228"/>
              <a:ext cx="22953" cy="15967"/>
            </a:xfrm>
            <a:custGeom>
              <a:avLst/>
              <a:gdLst>
                <a:gd name="T0" fmla="*/ 3 w 13"/>
                <a:gd name="T1" fmla="*/ 9 h 9"/>
                <a:gd name="T2" fmla="*/ 12 w 13"/>
                <a:gd name="T3" fmla="*/ 3 h 9"/>
                <a:gd name="T4" fmla="*/ 13 w 13"/>
                <a:gd name="T5" fmla="*/ 0 h 9"/>
                <a:gd name="T6" fmla="*/ 0 w 13"/>
                <a:gd name="T7" fmla="*/ 9 h 9"/>
                <a:gd name="T8" fmla="*/ 1 w 13"/>
                <a:gd name="T9" fmla="*/ 9 h 9"/>
                <a:gd name="T10" fmla="*/ 3 w 13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9">
                  <a:moveTo>
                    <a:pt x="3" y="9"/>
                  </a:moveTo>
                  <a:cubicBezTo>
                    <a:pt x="6" y="7"/>
                    <a:pt x="9" y="5"/>
                    <a:pt x="12" y="3"/>
                  </a:cubicBezTo>
                  <a:cubicBezTo>
                    <a:pt x="12" y="2"/>
                    <a:pt x="13" y="1"/>
                    <a:pt x="13" y="0"/>
                  </a:cubicBezTo>
                  <a:cubicBezTo>
                    <a:pt x="9" y="3"/>
                    <a:pt x="5" y="6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59" name="Freeform 4830"/>
            <p:cNvSpPr/>
            <p:nvPr/>
          </p:nvSpPr>
          <p:spPr bwMode="auto">
            <a:xfrm>
              <a:off x="7148719" y="1836321"/>
              <a:ext cx="7983" cy="15967"/>
            </a:xfrm>
            <a:custGeom>
              <a:avLst/>
              <a:gdLst>
                <a:gd name="T0" fmla="*/ 5 w 5"/>
                <a:gd name="T1" fmla="*/ 4 h 9"/>
                <a:gd name="T2" fmla="*/ 5 w 5"/>
                <a:gd name="T3" fmla="*/ 0 h 9"/>
                <a:gd name="T4" fmla="*/ 0 w 5"/>
                <a:gd name="T5" fmla="*/ 3 h 9"/>
                <a:gd name="T6" fmla="*/ 0 w 5"/>
                <a:gd name="T7" fmla="*/ 9 h 9"/>
                <a:gd name="T8" fmla="*/ 5 w 5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9">
                  <a:moveTo>
                    <a:pt x="5" y="4"/>
                  </a:moveTo>
                  <a:cubicBezTo>
                    <a:pt x="5" y="2"/>
                    <a:pt x="5" y="1"/>
                    <a:pt x="5" y="0"/>
                  </a:cubicBezTo>
                  <a:cubicBezTo>
                    <a:pt x="4" y="1"/>
                    <a:pt x="2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2" y="7"/>
                    <a:pt x="4" y="6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0" name="Freeform 4831"/>
            <p:cNvSpPr/>
            <p:nvPr/>
          </p:nvSpPr>
          <p:spPr bwMode="auto">
            <a:xfrm>
              <a:off x="7141734" y="1892205"/>
              <a:ext cx="6986" cy="4990"/>
            </a:xfrm>
            <a:custGeom>
              <a:avLst/>
              <a:gdLst>
                <a:gd name="T0" fmla="*/ 4 w 4"/>
                <a:gd name="T1" fmla="*/ 0 h 3"/>
                <a:gd name="T2" fmla="*/ 0 w 4"/>
                <a:gd name="T3" fmla="*/ 3 h 3"/>
                <a:gd name="T4" fmla="*/ 4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2" y="2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1" name="Freeform 4832"/>
            <p:cNvSpPr/>
            <p:nvPr/>
          </p:nvSpPr>
          <p:spPr bwMode="auto">
            <a:xfrm>
              <a:off x="7148719" y="1846300"/>
              <a:ext cx="9979" cy="18961"/>
            </a:xfrm>
            <a:custGeom>
              <a:avLst/>
              <a:gdLst>
                <a:gd name="T0" fmla="*/ 5 w 6"/>
                <a:gd name="T1" fmla="*/ 0 h 11"/>
                <a:gd name="T2" fmla="*/ 0 w 6"/>
                <a:gd name="T3" fmla="*/ 4 h 11"/>
                <a:gd name="T4" fmla="*/ 0 w 6"/>
                <a:gd name="T5" fmla="*/ 11 h 11"/>
                <a:gd name="T6" fmla="*/ 5 w 6"/>
                <a:gd name="T7" fmla="*/ 7 h 11"/>
                <a:gd name="T8" fmla="*/ 5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5" y="0"/>
                  </a:moveTo>
                  <a:cubicBezTo>
                    <a:pt x="4" y="1"/>
                    <a:pt x="2" y="2"/>
                    <a:pt x="0" y="4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2" y="9"/>
                    <a:pt x="4" y="8"/>
                    <a:pt x="5" y="7"/>
                  </a:cubicBezTo>
                  <a:cubicBezTo>
                    <a:pt x="5" y="4"/>
                    <a:pt x="6" y="2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2" name="Freeform 4833"/>
            <p:cNvSpPr/>
            <p:nvPr/>
          </p:nvSpPr>
          <p:spPr bwMode="auto">
            <a:xfrm>
              <a:off x="7123771" y="1846300"/>
              <a:ext cx="19958" cy="24948"/>
            </a:xfrm>
            <a:custGeom>
              <a:avLst/>
              <a:gdLst>
                <a:gd name="T0" fmla="*/ 7 w 11"/>
                <a:gd name="T1" fmla="*/ 8 h 14"/>
                <a:gd name="T2" fmla="*/ 11 w 11"/>
                <a:gd name="T3" fmla="*/ 0 h 14"/>
                <a:gd name="T4" fmla="*/ 6 w 11"/>
                <a:gd name="T5" fmla="*/ 4 h 14"/>
                <a:gd name="T6" fmla="*/ 2 w 11"/>
                <a:gd name="T7" fmla="*/ 7 h 14"/>
                <a:gd name="T8" fmla="*/ 0 w 11"/>
                <a:gd name="T9" fmla="*/ 14 h 14"/>
                <a:gd name="T10" fmla="*/ 7 w 11"/>
                <a:gd name="T1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4">
                  <a:moveTo>
                    <a:pt x="7" y="8"/>
                  </a:moveTo>
                  <a:cubicBezTo>
                    <a:pt x="9" y="6"/>
                    <a:pt x="10" y="2"/>
                    <a:pt x="11" y="0"/>
                  </a:cubicBezTo>
                  <a:cubicBezTo>
                    <a:pt x="10" y="1"/>
                    <a:pt x="8" y="3"/>
                    <a:pt x="6" y="4"/>
                  </a:cubicBezTo>
                  <a:cubicBezTo>
                    <a:pt x="5" y="5"/>
                    <a:pt x="3" y="6"/>
                    <a:pt x="2" y="7"/>
                  </a:cubicBezTo>
                  <a:cubicBezTo>
                    <a:pt x="1" y="9"/>
                    <a:pt x="0" y="12"/>
                    <a:pt x="0" y="14"/>
                  </a:cubicBezTo>
                  <a:cubicBezTo>
                    <a:pt x="2" y="12"/>
                    <a:pt x="5" y="10"/>
                    <a:pt x="7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3" name="Freeform 4834"/>
            <p:cNvSpPr/>
            <p:nvPr/>
          </p:nvSpPr>
          <p:spPr bwMode="auto">
            <a:xfrm>
              <a:off x="7144728" y="1862267"/>
              <a:ext cx="11975" cy="16965"/>
            </a:xfrm>
            <a:custGeom>
              <a:avLst/>
              <a:gdLst>
                <a:gd name="T0" fmla="*/ 7 w 7"/>
                <a:gd name="T1" fmla="*/ 5 h 10"/>
                <a:gd name="T2" fmla="*/ 7 w 7"/>
                <a:gd name="T3" fmla="*/ 0 h 10"/>
                <a:gd name="T4" fmla="*/ 2 w 7"/>
                <a:gd name="T5" fmla="*/ 3 h 10"/>
                <a:gd name="T6" fmla="*/ 0 w 7"/>
                <a:gd name="T7" fmla="*/ 10 h 10"/>
                <a:gd name="T8" fmla="*/ 7 w 7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0">
                  <a:moveTo>
                    <a:pt x="7" y="5"/>
                  </a:moveTo>
                  <a:cubicBezTo>
                    <a:pt x="7" y="3"/>
                    <a:pt x="7" y="2"/>
                    <a:pt x="7" y="0"/>
                  </a:cubicBezTo>
                  <a:cubicBezTo>
                    <a:pt x="5" y="1"/>
                    <a:pt x="4" y="2"/>
                    <a:pt x="2" y="3"/>
                  </a:cubicBezTo>
                  <a:cubicBezTo>
                    <a:pt x="2" y="6"/>
                    <a:pt x="1" y="8"/>
                    <a:pt x="0" y="10"/>
                  </a:cubicBezTo>
                  <a:cubicBezTo>
                    <a:pt x="2" y="9"/>
                    <a:pt x="4" y="7"/>
                    <a:pt x="7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4" name="Freeform 4835"/>
            <p:cNvSpPr/>
            <p:nvPr/>
          </p:nvSpPr>
          <p:spPr bwMode="auto">
            <a:xfrm>
              <a:off x="7122773" y="1879232"/>
              <a:ext cx="11975" cy="13971"/>
            </a:xfrm>
            <a:custGeom>
              <a:avLst/>
              <a:gdLst>
                <a:gd name="T0" fmla="*/ 2 w 7"/>
                <a:gd name="T1" fmla="*/ 8 h 8"/>
                <a:gd name="T2" fmla="*/ 7 w 7"/>
                <a:gd name="T3" fmla="*/ 5 h 8"/>
                <a:gd name="T4" fmla="*/ 6 w 7"/>
                <a:gd name="T5" fmla="*/ 0 h 8"/>
                <a:gd name="T6" fmla="*/ 0 w 7"/>
                <a:gd name="T7" fmla="*/ 4 h 8"/>
                <a:gd name="T8" fmla="*/ 2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8"/>
                  </a:moveTo>
                  <a:cubicBezTo>
                    <a:pt x="4" y="7"/>
                    <a:pt x="5" y="6"/>
                    <a:pt x="7" y="5"/>
                  </a:cubicBezTo>
                  <a:cubicBezTo>
                    <a:pt x="6" y="4"/>
                    <a:pt x="6" y="2"/>
                    <a:pt x="6" y="0"/>
                  </a:cubicBezTo>
                  <a:cubicBezTo>
                    <a:pt x="4" y="1"/>
                    <a:pt x="2" y="3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5" name="Freeform 4836"/>
            <p:cNvSpPr/>
            <p:nvPr/>
          </p:nvSpPr>
          <p:spPr bwMode="auto">
            <a:xfrm>
              <a:off x="7129759" y="1825344"/>
              <a:ext cx="26944" cy="29938"/>
            </a:xfrm>
            <a:custGeom>
              <a:avLst/>
              <a:gdLst>
                <a:gd name="T0" fmla="*/ 10 w 16"/>
                <a:gd name="T1" fmla="*/ 1 h 17"/>
                <a:gd name="T2" fmla="*/ 9 w 16"/>
                <a:gd name="T3" fmla="*/ 2 h 17"/>
                <a:gd name="T4" fmla="*/ 7 w 16"/>
                <a:gd name="T5" fmla="*/ 4 h 17"/>
                <a:gd name="T6" fmla="*/ 8 w 16"/>
                <a:gd name="T7" fmla="*/ 5 h 17"/>
                <a:gd name="T8" fmla="*/ 4 w 16"/>
                <a:gd name="T9" fmla="*/ 10 h 17"/>
                <a:gd name="T10" fmla="*/ 4 w 16"/>
                <a:gd name="T11" fmla="*/ 10 h 17"/>
                <a:gd name="T12" fmla="*/ 0 w 16"/>
                <a:gd name="T13" fmla="*/ 17 h 17"/>
                <a:gd name="T14" fmla="*/ 10 w 16"/>
                <a:gd name="T15" fmla="*/ 9 h 17"/>
                <a:gd name="T16" fmla="*/ 11 w 16"/>
                <a:gd name="T17" fmla="*/ 7 h 17"/>
                <a:gd name="T18" fmla="*/ 11 w 16"/>
                <a:gd name="T19" fmla="*/ 8 h 17"/>
                <a:gd name="T20" fmla="*/ 16 w 16"/>
                <a:gd name="T21" fmla="*/ 4 h 17"/>
                <a:gd name="T22" fmla="*/ 14 w 16"/>
                <a:gd name="T23" fmla="*/ 3 h 17"/>
                <a:gd name="T24" fmla="*/ 13 w 16"/>
                <a:gd name="T25" fmla="*/ 1 h 17"/>
                <a:gd name="T26" fmla="*/ 10 w 16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17">
                  <a:moveTo>
                    <a:pt x="10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8" y="3"/>
                    <a:pt x="8" y="3"/>
                    <a:pt x="7" y="4"/>
                  </a:cubicBezTo>
                  <a:cubicBezTo>
                    <a:pt x="8" y="4"/>
                    <a:pt x="9" y="4"/>
                    <a:pt x="8" y="5"/>
                  </a:cubicBezTo>
                  <a:cubicBezTo>
                    <a:pt x="7" y="7"/>
                    <a:pt x="5" y="8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2"/>
                    <a:pt x="1" y="14"/>
                    <a:pt x="0" y="17"/>
                  </a:cubicBezTo>
                  <a:cubicBezTo>
                    <a:pt x="4" y="14"/>
                    <a:pt x="7" y="11"/>
                    <a:pt x="10" y="9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3" y="7"/>
                    <a:pt x="15" y="6"/>
                    <a:pt x="16" y="4"/>
                  </a:cubicBezTo>
                  <a:cubicBezTo>
                    <a:pt x="16" y="3"/>
                    <a:pt x="15" y="3"/>
                    <a:pt x="14" y="3"/>
                  </a:cubicBezTo>
                  <a:cubicBezTo>
                    <a:pt x="14" y="2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6" name="Freeform 4837"/>
            <p:cNvSpPr/>
            <p:nvPr/>
          </p:nvSpPr>
          <p:spPr bwMode="auto">
            <a:xfrm>
              <a:off x="7200611" y="1803390"/>
              <a:ext cx="8982" cy="16965"/>
            </a:xfrm>
            <a:custGeom>
              <a:avLst/>
              <a:gdLst>
                <a:gd name="T0" fmla="*/ 0 w 5"/>
                <a:gd name="T1" fmla="*/ 6 h 10"/>
                <a:gd name="T2" fmla="*/ 5 w 5"/>
                <a:gd name="T3" fmla="*/ 6 h 10"/>
                <a:gd name="T4" fmla="*/ 5 w 5"/>
                <a:gd name="T5" fmla="*/ 5 h 10"/>
                <a:gd name="T6" fmla="*/ 5 w 5"/>
                <a:gd name="T7" fmla="*/ 3 h 10"/>
                <a:gd name="T8" fmla="*/ 5 w 5"/>
                <a:gd name="T9" fmla="*/ 3 h 10"/>
                <a:gd name="T10" fmla="*/ 0 w 5"/>
                <a:gd name="T11" fmla="*/ 3 h 10"/>
                <a:gd name="T12" fmla="*/ 0 w 5"/>
                <a:gd name="T13" fmla="*/ 5 h 10"/>
                <a:gd name="T14" fmla="*/ 0 w 5"/>
                <a:gd name="T15" fmla="*/ 6 h 10"/>
                <a:gd name="T16" fmla="*/ 0 w 5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0">
                  <a:moveTo>
                    <a:pt x="0" y="6"/>
                  </a:moveTo>
                  <a:cubicBezTo>
                    <a:pt x="0" y="10"/>
                    <a:pt x="5" y="10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7" name="Freeform 4838"/>
            <p:cNvSpPr/>
            <p:nvPr/>
          </p:nvSpPr>
          <p:spPr bwMode="auto">
            <a:xfrm>
              <a:off x="7223563" y="1794408"/>
              <a:ext cx="9979" cy="20957"/>
            </a:xfrm>
            <a:custGeom>
              <a:avLst/>
              <a:gdLst>
                <a:gd name="T0" fmla="*/ 0 w 6"/>
                <a:gd name="T1" fmla="*/ 9 h 12"/>
                <a:gd name="T2" fmla="*/ 5 w 6"/>
                <a:gd name="T3" fmla="*/ 9 h 12"/>
                <a:gd name="T4" fmla="*/ 5 w 6"/>
                <a:gd name="T5" fmla="*/ 7 h 12"/>
                <a:gd name="T6" fmla="*/ 5 w 6"/>
                <a:gd name="T7" fmla="*/ 5 h 12"/>
                <a:gd name="T8" fmla="*/ 5 w 6"/>
                <a:gd name="T9" fmla="*/ 4 h 12"/>
                <a:gd name="T10" fmla="*/ 0 w 6"/>
                <a:gd name="T11" fmla="*/ 3 h 12"/>
                <a:gd name="T12" fmla="*/ 0 w 6"/>
                <a:gd name="T13" fmla="*/ 7 h 12"/>
                <a:gd name="T14" fmla="*/ 0 w 6"/>
                <a:gd name="T15" fmla="*/ 8 h 12"/>
                <a:gd name="T16" fmla="*/ 0 w 6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9"/>
                  </a:moveTo>
                  <a:cubicBezTo>
                    <a:pt x="0" y="12"/>
                    <a:pt x="5" y="12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1"/>
                    <a:pt x="1" y="0"/>
                    <a:pt x="0" y="3"/>
                  </a:cubicBez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8" name="Freeform 4839"/>
            <p:cNvSpPr/>
            <p:nvPr/>
          </p:nvSpPr>
          <p:spPr bwMode="auto">
            <a:xfrm>
              <a:off x="7242524" y="1792412"/>
              <a:ext cx="7983" cy="20957"/>
            </a:xfrm>
            <a:custGeom>
              <a:avLst/>
              <a:gdLst>
                <a:gd name="T0" fmla="*/ 0 w 5"/>
                <a:gd name="T1" fmla="*/ 8 h 12"/>
                <a:gd name="T2" fmla="*/ 5 w 5"/>
                <a:gd name="T3" fmla="*/ 8 h 12"/>
                <a:gd name="T4" fmla="*/ 5 w 5"/>
                <a:gd name="T5" fmla="*/ 7 h 12"/>
                <a:gd name="T6" fmla="*/ 5 w 5"/>
                <a:gd name="T7" fmla="*/ 4 h 12"/>
                <a:gd name="T8" fmla="*/ 5 w 5"/>
                <a:gd name="T9" fmla="*/ 3 h 12"/>
                <a:gd name="T10" fmla="*/ 0 w 5"/>
                <a:gd name="T11" fmla="*/ 3 h 12"/>
                <a:gd name="T12" fmla="*/ 0 w 5"/>
                <a:gd name="T13" fmla="*/ 5 h 12"/>
                <a:gd name="T14" fmla="*/ 0 w 5"/>
                <a:gd name="T15" fmla="*/ 7 h 12"/>
                <a:gd name="T16" fmla="*/ 0 w 5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2">
                  <a:moveTo>
                    <a:pt x="0" y="8"/>
                  </a:moveTo>
                  <a:cubicBezTo>
                    <a:pt x="0" y="12"/>
                    <a:pt x="5" y="12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5" y="6"/>
                    <a:pt x="5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69" name="Freeform 4840"/>
            <p:cNvSpPr/>
            <p:nvPr/>
          </p:nvSpPr>
          <p:spPr bwMode="auto">
            <a:xfrm>
              <a:off x="7256495" y="1789419"/>
              <a:ext cx="9979" cy="16965"/>
            </a:xfrm>
            <a:custGeom>
              <a:avLst/>
              <a:gdLst>
                <a:gd name="T0" fmla="*/ 1 w 6"/>
                <a:gd name="T1" fmla="*/ 8 h 10"/>
                <a:gd name="T2" fmla="*/ 2 w 6"/>
                <a:gd name="T3" fmla="*/ 10 h 10"/>
                <a:gd name="T4" fmla="*/ 5 w 6"/>
                <a:gd name="T5" fmla="*/ 9 h 10"/>
                <a:gd name="T6" fmla="*/ 6 w 6"/>
                <a:gd name="T7" fmla="*/ 7 h 10"/>
                <a:gd name="T8" fmla="*/ 6 w 6"/>
                <a:gd name="T9" fmla="*/ 4 h 10"/>
                <a:gd name="T10" fmla="*/ 6 w 6"/>
                <a:gd name="T11" fmla="*/ 4 h 10"/>
                <a:gd name="T12" fmla="*/ 1 w 6"/>
                <a:gd name="T13" fmla="*/ 4 h 10"/>
                <a:gd name="T14" fmla="*/ 1 w 6"/>
                <a:gd name="T15" fmla="*/ 5 h 10"/>
                <a:gd name="T16" fmla="*/ 1 w 6"/>
                <a:gd name="T17" fmla="*/ 6 h 10"/>
                <a:gd name="T18" fmla="*/ 1 w 6"/>
                <a:gd name="T1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1" y="8"/>
                  </a:moveTo>
                  <a:cubicBezTo>
                    <a:pt x="1" y="9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5" y="8"/>
                    <a:pt x="6" y="8"/>
                    <a:pt x="6" y="7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0"/>
                    <a:pt x="1" y="0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0" y="7"/>
                    <a:pt x="0" y="7"/>
                    <a:pt x="1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0" name="Freeform 4841"/>
            <p:cNvSpPr/>
            <p:nvPr/>
          </p:nvSpPr>
          <p:spPr bwMode="auto">
            <a:xfrm>
              <a:off x="7273459" y="1785427"/>
              <a:ext cx="13971" cy="20957"/>
            </a:xfrm>
            <a:custGeom>
              <a:avLst/>
              <a:gdLst>
                <a:gd name="T0" fmla="*/ 0 w 8"/>
                <a:gd name="T1" fmla="*/ 9 h 12"/>
                <a:gd name="T2" fmla="*/ 5 w 8"/>
                <a:gd name="T3" fmla="*/ 10 h 12"/>
                <a:gd name="T4" fmla="*/ 6 w 8"/>
                <a:gd name="T5" fmla="*/ 8 h 12"/>
                <a:gd name="T6" fmla="*/ 7 w 8"/>
                <a:gd name="T7" fmla="*/ 4 h 12"/>
                <a:gd name="T8" fmla="*/ 7 w 8"/>
                <a:gd name="T9" fmla="*/ 4 h 12"/>
                <a:gd name="T10" fmla="*/ 2 w 8"/>
                <a:gd name="T11" fmla="*/ 3 h 12"/>
                <a:gd name="T12" fmla="*/ 2 w 8"/>
                <a:gd name="T13" fmla="*/ 5 h 12"/>
                <a:gd name="T14" fmla="*/ 1 w 8"/>
                <a:gd name="T15" fmla="*/ 7 h 12"/>
                <a:gd name="T16" fmla="*/ 0 w 8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2">
                  <a:moveTo>
                    <a:pt x="0" y="9"/>
                  </a:moveTo>
                  <a:cubicBezTo>
                    <a:pt x="0" y="11"/>
                    <a:pt x="4" y="12"/>
                    <a:pt x="5" y="10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1"/>
                    <a:pt x="3" y="0"/>
                    <a:pt x="2" y="3"/>
                  </a:cubicBezTo>
                  <a:cubicBezTo>
                    <a:pt x="2" y="3"/>
                    <a:pt x="2" y="4"/>
                    <a:pt x="2" y="5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8"/>
                    <a:pt x="0" y="8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1" name="Freeform 4842"/>
            <p:cNvSpPr/>
            <p:nvPr/>
          </p:nvSpPr>
          <p:spPr bwMode="auto">
            <a:xfrm>
              <a:off x="7294416" y="1782433"/>
              <a:ext cx="9979" cy="21954"/>
            </a:xfrm>
            <a:custGeom>
              <a:avLst/>
              <a:gdLst>
                <a:gd name="T0" fmla="*/ 0 w 6"/>
                <a:gd name="T1" fmla="*/ 9 h 13"/>
                <a:gd name="T2" fmla="*/ 5 w 6"/>
                <a:gd name="T3" fmla="*/ 10 h 13"/>
                <a:gd name="T4" fmla="*/ 5 w 6"/>
                <a:gd name="T5" fmla="*/ 9 h 13"/>
                <a:gd name="T6" fmla="*/ 6 w 6"/>
                <a:gd name="T7" fmla="*/ 4 h 13"/>
                <a:gd name="T8" fmla="*/ 6 w 6"/>
                <a:gd name="T9" fmla="*/ 3 h 13"/>
                <a:gd name="T10" fmla="*/ 0 w 6"/>
                <a:gd name="T11" fmla="*/ 3 h 13"/>
                <a:gd name="T12" fmla="*/ 0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2"/>
                    <a:pt x="4" y="13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2" name="Freeform 4843"/>
            <p:cNvSpPr/>
            <p:nvPr/>
          </p:nvSpPr>
          <p:spPr bwMode="auto">
            <a:xfrm>
              <a:off x="7313376" y="1780437"/>
              <a:ext cx="9979" cy="22953"/>
            </a:xfrm>
            <a:custGeom>
              <a:avLst/>
              <a:gdLst>
                <a:gd name="T0" fmla="*/ 0 w 6"/>
                <a:gd name="T1" fmla="*/ 9 h 13"/>
                <a:gd name="T2" fmla="*/ 6 w 6"/>
                <a:gd name="T3" fmla="*/ 9 h 13"/>
                <a:gd name="T4" fmla="*/ 6 w 6"/>
                <a:gd name="T5" fmla="*/ 8 h 13"/>
                <a:gd name="T6" fmla="*/ 6 w 6"/>
                <a:gd name="T7" fmla="*/ 4 h 13"/>
                <a:gd name="T8" fmla="*/ 6 w 6"/>
                <a:gd name="T9" fmla="*/ 3 h 13"/>
                <a:gd name="T10" fmla="*/ 1 w 6"/>
                <a:gd name="T11" fmla="*/ 3 h 13"/>
                <a:gd name="T12" fmla="*/ 1 w 6"/>
                <a:gd name="T13" fmla="*/ 5 h 13"/>
                <a:gd name="T14" fmla="*/ 0 w 6"/>
                <a:gd name="T15" fmla="*/ 9 h 13"/>
                <a:gd name="T16" fmla="*/ 0 w 6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0" y="9"/>
                  </a:moveTo>
                  <a:cubicBezTo>
                    <a:pt x="0" y="13"/>
                    <a:pt x="6" y="13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7"/>
                    <a:pt x="6" y="6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1" y="0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3" name="Freeform 4844"/>
            <p:cNvSpPr/>
            <p:nvPr/>
          </p:nvSpPr>
          <p:spPr bwMode="auto">
            <a:xfrm>
              <a:off x="7325351" y="1778441"/>
              <a:ext cx="11975" cy="22953"/>
            </a:xfrm>
            <a:custGeom>
              <a:avLst/>
              <a:gdLst>
                <a:gd name="T0" fmla="*/ 1 w 7"/>
                <a:gd name="T1" fmla="*/ 9 h 13"/>
                <a:gd name="T2" fmla="*/ 7 w 7"/>
                <a:gd name="T3" fmla="*/ 9 h 13"/>
                <a:gd name="T4" fmla="*/ 7 w 7"/>
                <a:gd name="T5" fmla="*/ 9 h 13"/>
                <a:gd name="T6" fmla="*/ 6 w 7"/>
                <a:gd name="T7" fmla="*/ 5 h 13"/>
                <a:gd name="T8" fmla="*/ 6 w 7"/>
                <a:gd name="T9" fmla="*/ 3 h 13"/>
                <a:gd name="T10" fmla="*/ 1 w 7"/>
                <a:gd name="T11" fmla="*/ 5 h 13"/>
                <a:gd name="T12" fmla="*/ 1 w 7"/>
                <a:gd name="T13" fmla="*/ 5 h 13"/>
                <a:gd name="T14" fmla="*/ 1 w 7"/>
                <a:gd name="T15" fmla="*/ 9 h 13"/>
                <a:gd name="T16" fmla="*/ 1 w 7"/>
                <a:gd name="T17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1" y="9"/>
                  </a:moveTo>
                  <a:cubicBezTo>
                    <a:pt x="2" y="13"/>
                    <a:pt x="7" y="13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0"/>
                    <a:pt x="0" y="2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7"/>
                    <a:pt x="1" y="8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4" name="Freeform 4845"/>
            <p:cNvSpPr/>
            <p:nvPr/>
          </p:nvSpPr>
          <p:spPr bwMode="auto">
            <a:xfrm>
              <a:off x="7344312" y="1780437"/>
              <a:ext cx="10977" cy="20957"/>
            </a:xfrm>
            <a:custGeom>
              <a:avLst/>
              <a:gdLst>
                <a:gd name="T0" fmla="*/ 0 w 6"/>
                <a:gd name="T1" fmla="*/ 8 h 12"/>
                <a:gd name="T2" fmla="*/ 6 w 6"/>
                <a:gd name="T3" fmla="*/ 8 h 12"/>
                <a:gd name="T4" fmla="*/ 6 w 6"/>
                <a:gd name="T5" fmla="*/ 8 h 12"/>
                <a:gd name="T6" fmla="*/ 6 w 6"/>
                <a:gd name="T7" fmla="*/ 4 h 12"/>
                <a:gd name="T8" fmla="*/ 6 w 6"/>
                <a:gd name="T9" fmla="*/ 3 h 12"/>
                <a:gd name="T10" fmla="*/ 0 w 6"/>
                <a:gd name="T11" fmla="*/ 3 h 12"/>
                <a:gd name="T12" fmla="*/ 0 w 6"/>
                <a:gd name="T13" fmla="*/ 4 h 12"/>
                <a:gd name="T14" fmla="*/ 0 w 6"/>
                <a:gd name="T15" fmla="*/ 8 h 12"/>
                <a:gd name="T16" fmla="*/ 0 w 6"/>
                <a:gd name="T1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2">
                  <a:moveTo>
                    <a:pt x="0" y="8"/>
                  </a:moveTo>
                  <a:cubicBezTo>
                    <a:pt x="0" y="12"/>
                    <a:pt x="6" y="12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5" name="Freeform 4846"/>
            <p:cNvSpPr/>
            <p:nvPr/>
          </p:nvSpPr>
          <p:spPr bwMode="auto">
            <a:xfrm>
              <a:off x="7363272" y="1780437"/>
              <a:ext cx="8982" cy="18961"/>
            </a:xfrm>
            <a:custGeom>
              <a:avLst/>
              <a:gdLst>
                <a:gd name="T0" fmla="*/ 0 w 5"/>
                <a:gd name="T1" fmla="*/ 8 h 11"/>
                <a:gd name="T2" fmla="*/ 5 w 5"/>
                <a:gd name="T3" fmla="*/ 8 h 11"/>
                <a:gd name="T4" fmla="*/ 5 w 5"/>
                <a:gd name="T5" fmla="*/ 8 h 11"/>
                <a:gd name="T6" fmla="*/ 5 w 5"/>
                <a:gd name="T7" fmla="*/ 5 h 11"/>
                <a:gd name="T8" fmla="*/ 5 w 5"/>
                <a:gd name="T9" fmla="*/ 4 h 11"/>
                <a:gd name="T10" fmla="*/ 0 w 5"/>
                <a:gd name="T11" fmla="*/ 4 h 11"/>
                <a:gd name="T12" fmla="*/ 0 w 5"/>
                <a:gd name="T13" fmla="*/ 4 h 11"/>
                <a:gd name="T14" fmla="*/ 0 w 5"/>
                <a:gd name="T15" fmla="*/ 8 h 11"/>
                <a:gd name="T16" fmla="*/ 0 w 5"/>
                <a:gd name="T1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5" y="11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6" name="Freeform 4847"/>
            <p:cNvSpPr/>
            <p:nvPr/>
          </p:nvSpPr>
          <p:spPr bwMode="auto">
            <a:xfrm>
              <a:off x="7379239" y="1784429"/>
              <a:ext cx="10977" cy="16965"/>
            </a:xfrm>
            <a:custGeom>
              <a:avLst/>
              <a:gdLst>
                <a:gd name="T0" fmla="*/ 0 w 6"/>
                <a:gd name="T1" fmla="*/ 5 h 10"/>
                <a:gd name="T2" fmla="*/ 1 w 6"/>
                <a:gd name="T3" fmla="*/ 6 h 10"/>
                <a:gd name="T4" fmla="*/ 1 w 6"/>
                <a:gd name="T5" fmla="*/ 7 h 10"/>
                <a:gd name="T6" fmla="*/ 6 w 6"/>
                <a:gd name="T7" fmla="*/ 7 h 10"/>
                <a:gd name="T8" fmla="*/ 6 w 6"/>
                <a:gd name="T9" fmla="*/ 6 h 10"/>
                <a:gd name="T10" fmla="*/ 5 w 6"/>
                <a:gd name="T11" fmla="*/ 4 h 10"/>
                <a:gd name="T12" fmla="*/ 5 w 6"/>
                <a:gd name="T13" fmla="*/ 2 h 10"/>
                <a:gd name="T14" fmla="*/ 1 w 6"/>
                <a:gd name="T15" fmla="*/ 1 h 10"/>
                <a:gd name="T16" fmla="*/ 0 w 6"/>
                <a:gd name="T17" fmla="*/ 3 h 10"/>
                <a:gd name="T18" fmla="*/ 0 w 6"/>
                <a:gd name="T1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10"/>
                    <a:pt x="6" y="10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5"/>
                    <a:pt x="5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4" y="1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7" name="Freeform 4848"/>
            <p:cNvSpPr/>
            <p:nvPr/>
          </p:nvSpPr>
          <p:spPr bwMode="auto">
            <a:xfrm>
              <a:off x="7403189" y="1785427"/>
              <a:ext cx="8982" cy="15967"/>
            </a:xfrm>
            <a:custGeom>
              <a:avLst/>
              <a:gdLst>
                <a:gd name="T0" fmla="*/ 0 w 5"/>
                <a:gd name="T1" fmla="*/ 6 h 9"/>
                <a:gd name="T2" fmla="*/ 5 w 5"/>
                <a:gd name="T3" fmla="*/ 7 h 9"/>
                <a:gd name="T4" fmla="*/ 5 w 5"/>
                <a:gd name="T5" fmla="*/ 6 h 9"/>
                <a:gd name="T6" fmla="*/ 5 w 5"/>
                <a:gd name="T7" fmla="*/ 5 h 9"/>
                <a:gd name="T8" fmla="*/ 5 w 5"/>
                <a:gd name="T9" fmla="*/ 4 h 9"/>
                <a:gd name="T10" fmla="*/ 0 w 5"/>
                <a:gd name="T11" fmla="*/ 4 h 9"/>
                <a:gd name="T12" fmla="*/ 0 w 5"/>
                <a:gd name="T13" fmla="*/ 4 h 9"/>
                <a:gd name="T14" fmla="*/ 0 w 5"/>
                <a:gd name="T15" fmla="*/ 6 h 9"/>
                <a:gd name="T16" fmla="*/ 0 w 5"/>
                <a:gd name="T1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9">
                  <a:moveTo>
                    <a:pt x="0" y="6"/>
                  </a:moveTo>
                  <a:cubicBezTo>
                    <a:pt x="0" y="9"/>
                    <a:pt x="4" y="9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8" name="Freeform 4849"/>
            <p:cNvSpPr/>
            <p:nvPr/>
          </p:nvSpPr>
          <p:spPr bwMode="auto">
            <a:xfrm>
              <a:off x="7139738" y="1803390"/>
              <a:ext cx="23950" cy="25946"/>
            </a:xfrm>
            <a:custGeom>
              <a:avLst/>
              <a:gdLst>
                <a:gd name="T0" fmla="*/ 10 w 14"/>
                <a:gd name="T1" fmla="*/ 1 h 15"/>
                <a:gd name="T2" fmla="*/ 2 w 14"/>
                <a:gd name="T3" fmla="*/ 4 h 15"/>
                <a:gd name="T4" fmla="*/ 0 w 14"/>
                <a:gd name="T5" fmla="*/ 11 h 15"/>
                <a:gd name="T6" fmla="*/ 0 w 14"/>
                <a:gd name="T7" fmla="*/ 12 h 15"/>
                <a:gd name="T8" fmla="*/ 6 w 14"/>
                <a:gd name="T9" fmla="*/ 11 h 15"/>
                <a:gd name="T10" fmla="*/ 6 w 14"/>
                <a:gd name="T11" fmla="*/ 9 h 15"/>
                <a:gd name="T12" fmla="*/ 6 w 14"/>
                <a:gd name="T13" fmla="*/ 7 h 15"/>
                <a:gd name="T14" fmla="*/ 9 w 14"/>
                <a:gd name="T15" fmla="*/ 6 h 15"/>
                <a:gd name="T16" fmla="*/ 8 w 14"/>
                <a:gd name="T17" fmla="*/ 7 h 15"/>
                <a:gd name="T18" fmla="*/ 8 w 14"/>
                <a:gd name="T19" fmla="*/ 8 h 15"/>
                <a:gd name="T20" fmla="*/ 7 w 14"/>
                <a:gd name="T21" fmla="*/ 11 h 15"/>
                <a:gd name="T22" fmla="*/ 7 w 14"/>
                <a:gd name="T23" fmla="*/ 14 h 15"/>
                <a:gd name="T24" fmla="*/ 9 w 14"/>
                <a:gd name="T25" fmla="*/ 15 h 15"/>
                <a:gd name="T26" fmla="*/ 12 w 14"/>
                <a:gd name="T27" fmla="*/ 13 h 15"/>
                <a:gd name="T28" fmla="*/ 12 w 14"/>
                <a:gd name="T29" fmla="*/ 12 h 15"/>
                <a:gd name="T30" fmla="*/ 14 w 14"/>
                <a:gd name="T31" fmla="*/ 6 h 15"/>
                <a:gd name="T32" fmla="*/ 10 w 14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5">
                  <a:moveTo>
                    <a:pt x="10" y="1"/>
                  </a:moveTo>
                  <a:cubicBezTo>
                    <a:pt x="7" y="0"/>
                    <a:pt x="4" y="1"/>
                    <a:pt x="2" y="4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1" y="15"/>
                    <a:pt x="6" y="14"/>
                    <a:pt x="6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9"/>
                    <a:pt x="7" y="10"/>
                    <a:pt x="7" y="11"/>
                  </a:cubicBezTo>
                  <a:cubicBezTo>
                    <a:pt x="7" y="12"/>
                    <a:pt x="7" y="13"/>
                    <a:pt x="7" y="14"/>
                  </a:cubicBezTo>
                  <a:cubicBezTo>
                    <a:pt x="8" y="14"/>
                    <a:pt x="8" y="14"/>
                    <a:pt x="9" y="15"/>
                  </a:cubicBezTo>
                  <a:cubicBezTo>
                    <a:pt x="10" y="15"/>
                    <a:pt x="11" y="14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0"/>
                    <a:pt x="14" y="8"/>
                    <a:pt x="14" y="6"/>
                  </a:cubicBezTo>
                  <a:cubicBezTo>
                    <a:pt x="14" y="3"/>
                    <a:pt x="13" y="1"/>
                    <a:pt x="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79" name="Freeform 4850"/>
            <p:cNvSpPr/>
            <p:nvPr/>
          </p:nvSpPr>
          <p:spPr bwMode="auto">
            <a:xfrm>
              <a:off x="7257493" y="1568878"/>
              <a:ext cx="10977" cy="14969"/>
            </a:xfrm>
            <a:custGeom>
              <a:avLst/>
              <a:gdLst>
                <a:gd name="T0" fmla="*/ 5 w 6"/>
                <a:gd name="T1" fmla="*/ 2 h 9"/>
                <a:gd name="T2" fmla="*/ 2 w 6"/>
                <a:gd name="T3" fmla="*/ 1 h 9"/>
                <a:gd name="T4" fmla="*/ 1 w 6"/>
                <a:gd name="T5" fmla="*/ 4 h 9"/>
                <a:gd name="T6" fmla="*/ 1 w 6"/>
                <a:gd name="T7" fmla="*/ 5 h 9"/>
                <a:gd name="T8" fmla="*/ 1 w 6"/>
                <a:gd name="T9" fmla="*/ 7 h 9"/>
                <a:gd name="T10" fmla="*/ 2 w 6"/>
                <a:gd name="T11" fmla="*/ 8 h 9"/>
                <a:gd name="T12" fmla="*/ 6 w 6"/>
                <a:gd name="T13" fmla="*/ 8 h 9"/>
                <a:gd name="T14" fmla="*/ 6 w 6"/>
                <a:gd name="T15" fmla="*/ 7 h 9"/>
                <a:gd name="T16" fmla="*/ 6 w 6"/>
                <a:gd name="T17" fmla="*/ 6 h 9"/>
                <a:gd name="T18" fmla="*/ 6 w 6"/>
                <a:gd name="T19" fmla="*/ 5 h 9"/>
                <a:gd name="T20" fmla="*/ 5 w 6"/>
                <a:gd name="T2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9">
                  <a:moveTo>
                    <a:pt x="5" y="2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8"/>
                    <a:pt x="2" y="8"/>
                  </a:cubicBezTo>
                  <a:cubicBezTo>
                    <a:pt x="3" y="9"/>
                    <a:pt x="5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3"/>
                    <a:pt x="5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0" name="Freeform 4851"/>
            <p:cNvSpPr/>
            <p:nvPr/>
          </p:nvSpPr>
          <p:spPr bwMode="auto">
            <a:xfrm>
              <a:off x="7270466" y="1569876"/>
              <a:ext cx="9979" cy="11975"/>
            </a:xfrm>
            <a:custGeom>
              <a:avLst/>
              <a:gdLst>
                <a:gd name="T0" fmla="*/ 5 w 6"/>
                <a:gd name="T1" fmla="*/ 0 h 7"/>
                <a:gd name="T2" fmla="*/ 5 w 6"/>
                <a:gd name="T3" fmla="*/ 1 h 7"/>
                <a:gd name="T4" fmla="*/ 0 w 6"/>
                <a:gd name="T5" fmla="*/ 1 h 7"/>
                <a:gd name="T6" fmla="*/ 0 w 6"/>
                <a:gd name="T7" fmla="*/ 2 h 7"/>
                <a:gd name="T8" fmla="*/ 1 w 6"/>
                <a:gd name="T9" fmla="*/ 4 h 7"/>
                <a:gd name="T10" fmla="*/ 1 w 6"/>
                <a:gd name="T11" fmla="*/ 4 h 7"/>
                <a:gd name="T12" fmla="*/ 1 w 6"/>
                <a:gd name="T13" fmla="*/ 4 h 7"/>
                <a:gd name="T14" fmla="*/ 4 w 6"/>
                <a:gd name="T15" fmla="*/ 7 h 7"/>
                <a:gd name="T16" fmla="*/ 6 w 6"/>
                <a:gd name="T17" fmla="*/ 4 h 7"/>
                <a:gd name="T18" fmla="*/ 6 w 6"/>
                <a:gd name="T19" fmla="*/ 4 h 7"/>
                <a:gd name="T20" fmla="*/ 6 w 6"/>
                <a:gd name="T21" fmla="*/ 3 h 7"/>
                <a:gd name="T22" fmla="*/ 5 w 6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5" y="7"/>
                    <a:pt x="6" y="6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1" name="Freeform 4852"/>
            <p:cNvSpPr/>
            <p:nvPr/>
          </p:nvSpPr>
          <p:spPr bwMode="auto">
            <a:xfrm>
              <a:off x="7283439" y="1566882"/>
              <a:ext cx="10977" cy="14969"/>
            </a:xfrm>
            <a:custGeom>
              <a:avLst/>
              <a:gdLst>
                <a:gd name="T0" fmla="*/ 6 w 6"/>
                <a:gd name="T1" fmla="*/ 5 h 9"/>
                <a:gd name="T2" fmla="*/ 6 w 6"/>
                <a:gd name="T3" fmla="*/ 4 h 9"/>
                <a:gd name="T4" fmla="*/ 6 w 6"/>
                <a:gd name="T5" fmla="*/ 4 h 9"/>
                <a:gd name="T6" fmla="*/ 6 w 6"/>
                <a:gd name="T7" fmla="*/ 4 h 9"/>
                <a:gd name="T8" fmla="*/ 6 w 6"/>
                <a:gd name="T9" fmla="*/ 3 h 9"/>
                <a:gd name="T10" fmla="*/ 5 w 6"/>
                <a:gd name="T11" fmla="*/ 2 h 9"/>
                <a:gd name="T12" fmla="*/ 1 w 6"/>
                <a:gd name="T13" fmla="*/ 1 h 9"/>
                <a:gd name="T14" fmla="*/ 0 w 6"/>
                <a:gd name="T15" fmla="*/ 4 h 9"/>
                <a:gd name="T16" fmla="*/ 1 w 6"/>
                <a:gd name="T17" fmla="*/ 4 h 9"/>
                <a:gd name="T18" fmla="*/ 1 w 6"/>
                <a:gd name="T19" fmla="*/ 5 h 9"/>
                <a:gd name="T20" fmla="*/ 1 w 6"/>
                <a:gd name="T21" fmla="*/ 5 h 9"/>
                <a:gd name="T22" fmla="*/ 1 w 6"/>
                <a:gd name="T23" fmla="*/ 5 h 9"/>
                <a:gd name="T24" fmla="*/ 1 w 6"/>
                <a:gd name="T25" fmla="*/ 6 h 9"/>
                <a:gd name="T26" fmla="*/ 2 w 6"/>
                <a:gd name="T27" fmla="*/ 7 h 9"/>
                <a:gd name="T28" fmla="*/ 5 w 6"/>
                <a:gd name="T29" fmla="*/ 8 h 9"/>
                <a:gd name="T30" fmla="*/ 6 w 6"/>
                <a:gd name="T31" fmla="*/ 6 h 9"/>
                <a:gd name="T32" fmla="*/ 6 w 6"/>
                <a:gd name="T33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9">
                  <a:moveTo>
                    <a:pt x="6" y="5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8"/>
                    <a:pt x="4" y="9"/>
                    <a:pt x="5" y="8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2" name="Freeform 4853"/>
            <p:cNvSpPr/>
            <p:nvPr/>
          </p:nvSpPr>
          <p:spPr bwMode="auto">
            <a:xfrm>
              <a:off x="7296412" y="1564886"/>
              <a:ext cx="9979" cy="16965"/>
            </a:xfrm>
            <a:custGeom>
              <a:avLst/>
              <a:gdLst>
                <a:gd name="T0" fmla="*/ 4 w 6"/>
                <a:gd name="T1" fmla="*/ 2 h 10"/>
                <a:gd name="T2" fmla="*/ 1 w 6"/>
                <a:gd name="T3" fmla="*/ 2 h 10"/>
                <a:gd name="T4" fmla="*/ 1 w 6"/>
                <a:gd name="T5" fmla="*/ 5 h 10"/>
                <a:gd name="T6" fmla="*/ 1 w 6"/>
                <a:gd name="T7" fmla="*/ 5 h 10"/>
                <a:gd name="T8" fmla="*/ 1 w 6"/>
                <a:gd name="T9" fmla="*/ 5 h 10"/>
                <a:gd name="T10" fmla="*/ 1 w 6"/>
                <a:gd name="T11" fmla="*/ 5 h 10"/>
                <a:gd name="T12" fmla="*/ 1 w 6"/>
                <a:gd name="T13" fmla="*/ 5 h 10"/>
                <a:gd name="T14" fmla="*/ 1 w 6"/>
                <a:gd name="T15" fmla="*/ 6 h 10"/>
                <a:gd name="T16" fmla="*/ 1 w 6"/>
                <a:gd name="T17" fmla="*/ 6 h 10"/>
                <a:gd name="T18" fmla="*/ 1 w 6"/>
                <a:gd name="T19" fmla="*/ 7 h 10"/>
                <a:gd name="T20" fmla="*/ 2 w 6"/>
                <a:gd name="T21" fmla="*/ 10 h 10"/>
                <a:gd name="T22" fmla="*/ 5 w 6"/>
                <a:gd name="T23" fmla="*/ 9 h 10"/>
                <a:gd name="T24" fmla="*/ 6 w 6"/>
                <a:gd name="T25" fmla="*/ 7 h 10"/>
                <a:gd name="T26" fmla="*/ 6 w 6"/>
                <a:gd name="T27" fmla="*/ 5 h 10"/>
                <a:gd name="T28" fmla="*/ 4 w 6"/>
                <a:gd name="T2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10">
                  <a:moveTo>
                    <a:pt x="4" y="2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6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0" y="8"/>
                    <a:pt x="1" y="9"/>
                    <a:pt x="2" y="10"/>
                  </a:cubicBezTo>
                  <a:cubicBezTo>
                    <a:pt x="3" y="10"/>
                    <a:pt x="5" y="10"/>
                    <a:pt x="5" y="9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4"/>
                    <a:pt x="5" y="3"/>
                    <a:pt x="4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3" name="Freeform 4854"/>
            <p:cNvSpPr/>
            <p:nvPr/>
          </p:nvSpPr>
          <p:spPr bwMode="auto">
            <a:xfrm>
              <a:off x="7308387" y="1568878"/>
              <a:ext cx="9979" cy="14969"/>
            </a:xfrm>
            <a:custGeom>
              <a:avLst/>
              <a:gdLst>
                <a:gd name="T0" fmla="*/ 5 w 6"/>
                <a:gd name="T1" fmla="*/ 1 h 9"/>
                <a:gd name="T2" fmla="*/ 2 w 6"/>
                <a:gd name="T3" fmla="*/ 0 h 9"/>
                <a:gd name="T4" fmla="*/ 1 w 6"/>
                <a:gd name="T5" fmla="*/ 3 h 9"/>
                <a:gd name="T6" fmla="*/ 1 w 6"/>
                <a:gd name="T7" fmla="*/ 4 h 9"/>
                <a:gd name="T8" fmla="*/ 1 w 6"/>
                <a:gd name="T9" fmla="*/ 5 h 9"/>
                <a:gd name="T10" fmla="*/ 1 w 6"/>
                <a:gd name="T11" fmla="*/ 6 h 9"/>
                <a:gd name="T12" fmla="*/ 6 w 6"/>
                <a:gd name="T13" fmla="*/ 6 h 9"/>
                <a:gd name="T14" fmla="*/ 6 w 6"/>
                <a:gd name="T15" fmla="*/ 5 h 9"/>
                <a:gd name="T16" fmla="*/ 6 w 6"/>
                <a:gd name="T17" fmla="*/ 3 h 9"/>
                <a:gd name="T18" fmla="*/ 5 w 6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9">
                  <a:moveTo>
                    <a:pt x="5" y="1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9"/>
                    <a:pt x="6" y="9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4" name="Freeform 4855"/>
            <p:cNvSpPr/>
            <p:nvPr/>
          </p:nvSpPr>
          <p:spPr bwMode="auto">
            <a:xfrm>
              <a:off x="7323356" y="1566882"/>
              <a:ext cx="12973" cy="21954"/>
            </a:xfrm>
            <a:custGeom>
              <a:avLst/>
              <a:gdLst>
                <a:gd name="T0" fmla="*/ 6 w 7"/>
                <a:gd name="T1" fmla="*/ 5 h 13"/>
                <a:gd name="T2" fmla="*/ 6 w 7"/>
                <a:gd name="T3" fmla="*/ 4 h 13"/>
                <a:gd name="T4" fmla="*/ 1 w 7"/>
                <a:gd name="T5" fmla="*/ 3 h 13"/>
                <a:gd name="T6" fmla="*/ 0 w 7"/>
                <a:gd name="T7" fmla="*/ 5 h 13"/>
                <a:gd name="T8" fmla="*/ 0 w 7"/>
                <a:gd name="T9" fmla="*/ 7 h 13"/>
                <a:gd name="T10" fmla="*/ 1 w 7"/>
                <a:gd name="T11" fmla="*/ 9 h 13"/>
                <a:gd name="T12" fmla="*/ 6 w 7"/>
                <a:gd name="T13" fmla="*/ 8 h 13"/>
                <a:gd name="T14" fmla="*/ 6 w 7"/>
                <a:gd name="T15" fmla="*/ 8 h 13"/>
                <a:gd name="T16" fmla="*/ 6 w 7"/>
                <a:gd name="T1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6" y="5"/>
                  </a:moveTo>
                  <a:cubicBezTo>
                    <a:pt x="6" y="5"/>
                    <a:pt x="6" y="5"/>
                    <a:pt x="6" y="4"/>
                  </a:cubicBezTo>
                  <a:cubicBezTo>
                    <a:pt x="7" y="1"/>
                    <a:pt x="2" y="0"/>
                    <a:pt x="1" y="3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2" y="13"/>
                    <a:pt x="7" y="11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6"/>
                    <a:pt x="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5" name="Freeform 4856"/>
            <p:cNvSpPr/>
            <p:nvPr/>
          </p:nvSpPr>
          <p:spPr bwMode="auto">
            <a:xfrm>
              <a:off x="7339322" y="1571872"/>
              <a:ext cx="10977" cy="13971"/>
            </a:xfrm>
            <a:custGeom>
              <a:avLst/>
              <a:gdLst>
                <a:gd name="T0" fmla="*/ 5 w 6"/>
                <a:gd name="T1" fmla="*/ 4 h 8"/>
                <a:gd name="T2" fmla="*/ 5 w 6"/>
                <a:gd name="T3" fmla="*/ 4 h 8"/>
                <a:gd name="T4" fmla="*/ 5 w 6"/>
                <a:gd name="T5" fmla="*/ 4 h 8"/>
                <a:gd name="T6" fmla="*/ 5 w 6"/>
                <a:gd name="T7" fmla="*/ 4 h 8"/>
                <a:gd name="T8" fmla="*/ 5 w 6"/>
                <a:gd name="T9" fmla="*/ 1 h 8"/>
                <a:gd name="T10" fmla="*/ 1 w 6"/>
                <a:gd name="T11" fmla="*/ 1 h 8"/>
                <a:gd name="T12" fmla="*/ 0 w 6"/>
                <a:gd name="T13" fmla="*/ 3 h 8"/>
                <a:gd name="T14" fmla="*/ 0 w 6"/>
                <a:gd name="T15" fmla="*/ 5 h 8"/>
                <a:gd name="T16" fmla="*/ 0 w 6"/>
                <a:gd name="T17" fmla="*/ 5 h 8"/>
                <a:gd name="T18" fmla="*/ 5 w 6"/>
                <a:gd name="T19" fmla="*/ 6 h 8"/>
                <a:gd name="T20" fmla="*/ 5 w 6"/>
                <a:gd name="T21" fmla="*/ 5 h 8"/>
                <a:gd name="T22" fmla="*/ 5 w 6"/>
                <a:gd name="T2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8">
                  <a:moveTo>
                    <a:pt x="5" y="4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4" y="8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6" name="Freeform 4857"/>
            <p:cNvSpPr/>
            <p:nvPr/>
          </p:nvSpPr>
          <p:spPr bwMode="auto">
            <a:xfrm>
              <a:off x="7350300" y="1576861"/>
              <a:ext cx="7983" cy="13971"/>
            </a:xfrm>
            <a:custGeom>
              <a:avLst/>
              <a:gdLst>
                <a:gd name="T0" fmla="*/ 5 w 5"/>
                <a:gd name="T1" fmla="*/ 3 h 8"/>
                <a:gd name="T2" fmla="*/ 5 w 5"/>
                <a:gd name="T3" fmla="*/ 3 h 8"/>
                <a:gd name="T4" fmla="*/ 5 w 5"/>
                <a:gd name="T5" fmla="*/ 3 h 8"/>
                <a:gd name="T6" fmla="*/ 2 w 5"/>
                <a:gd name="T7" fmla="*/ 0 h 8"/>
                <a:gd name="T8" fmla="*/ 0 w 5"/>
                <a:gd name="T9" fmla="*/ 2 h 8"/>
                <a:gd name="T10" fmla="*/ 0 w 5"/>
                <a:gd name="T11" fmla="*/ 3 h 8"/>
                <a:gd name="T12" fmla="*/ 0 w 5"/>
                <a:gd name="T13" fmla="*/ 4 h 8"/>
                <a:gd name="T14" fmla="*/ 0 w 5"/>
                <a:gd name="T15" fmla="*/ 4 h 8"/>
                <a:gd name="T16" fmla="*/ 0 w 5"/>
                <a:gd name="T17" fmla="*/ 6 h 8"/>
                <a:gd name="T18" fmla="*/ 3 w 5"/>
                <a:gd name="T19" fmla="*/ 8 h 8"/>
                <a:gd name="T20" fmla="*/ 5 w 5"/>
                <a:gd name="T21" fmla="*/ 6 h 8"/>
                <a:gd name="T22" fmla="*/ 5 w 5"/>
                <a:gd name="T23" fmla="*/ 5 h 8"/>
                <a:gd name="T24" fmla="*/ 5 w 5"/>
                <a:gd name="T25" fmla="*/ 4 h 8"/>
                <a:gd name="T26" fmla="*/ 5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5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1" y="8"/>
                    <a:pt x="3" y="8"/>
                  </a:cubicBezTo>
                  <a:cubicBezTo>
                    <a:pt x="4" y="8"/>
                    <a:pt x="5" y="7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7" name="Freeform 4858"/>
            <p:cNvSpPr/>
            <p:nvPr/>
          </p:nvSpPr>
          <p:spPr bwMode="auto">
            <a:xfrm>
              <a:off x="7362275" y="1580853"/>
              <a:ext cx="9979" cy="7983"/>
            </a:xfrm>
            <a:custGeom>
              <a:avLst/>
              <a:gdLst>
                <a:gd name="T0" fmla="*/ 5 w 6"/>
                <a:gd name="T1" fmla="*/ 4 h 5"/>
                <a:gd name="T2" fmla="*/ 3 w 6"/>
                <a:gd name="T3" fmla="*/ 0 h 5"/>
                <a:gd name="T4" fmla="*/ 0 w 6"/>
                <a:gd name="T5" fmla="*/ 2 h 5"/>
                <a:gd name="T6" fmla="*/ 1 w 6"/>
                <a:gd name="T7" fmla="*/ 4 h 5"/>
                <a:gd name="T8" fmla="*/ 3 w 6"/>
                <a:gd name="T9" fmla="*/ 5 h 5"/>
                <a:gd name="T10" fmla="*/ 4 w 6"/>
                <a:gd name="T11" fmla="*/ 5 h 5"/>
                <a:gd name="T12" fmla="*/ 5 w 6"/>
                <a:gd name="T1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4"/>
                  </a:moveTo>
                  <a:cubicBezTo>
                    <a:pt x="6" y="2"/>
                    <a:pt x="5" y="0"/>
                    <a:pt x="3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8" name="Freeform 4859"/>
            <p:cNvSpPr/>
            <p:nvPr/>
          </p:nvSpPr>
          <p:spPr bwMode="auto">
            <a:xfrm>
              <a:off x="7247513" y="1555905"/>
              <a:ext cx="32932" cy="20957"/>
            </a:xfrm>
            <a:custGeom>
              <a:avLst/>
              <a:gdLst>
                <a:gd name="T0" fmla="*/ 5 w 19"/>
                <a:gd name="T1" fmla="*/ 8 h 12"/>
                <a:gd name="T2" fmla="*/ 6 w 19"/>
                <a:gd name="T3" fmla="*/ 7 h 12"/>
                <a:gd name="T4" fmla="*/ 11 w 19"/>
                <a:gd name="T5" fmla="*/ 5 h 12"/>
                <a:gd name="T6" fmla="*/ 13 w 19"/>
                <a:gd name="T7" fmla="*/ 6 h 12"/>
                <a:gd name="T8" fmla="*/ 13 w 19"/>
                <a:gd name="T9" fmla="*/ 8 h 12"/>
                <a:gd name="T10" fmla="*/ 13 w 19"/>
                <a:gd name="T11" fmla="*/ 9 h 12"/>
                <a:gd name="T12" fmla="*/ 18 w 19"/>
                <a:gd name="T13" fmla="*/ 9 h 12"/>
                <a:gd name="T14" fmla="*/ 18 w 19"/>
                <a:gd name="T15" fmla="*/ 8 h 12"/>
                <a:gd name="T16" fmla="*/ 18 w 19"/>
                <a:gd name="T17" fmla="*/ 5 h 12"/>
                <a:gd name="T18" fmla="*/ 12 w 19"/>
                <a:gd name="T19" fmla="*/ 0 h 12"/>
                <a:gd name="T20" fmla="*/ 0 w 19"/>
                <a:gd name="T21" fmla="*/ 7 h 12"/>
                <a:gd name="T22" fmla="*/ 0 w 19"/>
                <a:gd name="T23" fmla="*/ 9 h 12"/>
                <a:gd name="T24" fmla="*/ 5 w 19"/>
                <a:gd name="T25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12">
                  <a:moveTo>
                    <a:pt x="5" y="8"/>
                  </a:moveTo>
                  <a:cubicBezTo>
                    <a:pt x="6" y="8"/>
                    <a:pt x="6" y="8"/>
                    <a:pt x="6" y="7"/>
                  </a:cubicBezTo>
                  <a:cubicBezTo>
                    <a:pt x="7" y="6"/>
                    <a:pt x="9" y="5"/>
                    <a:pt x="11" y="5"/>
                  </a:cubicBezTo>
                  <a:cubicBezTo>
                    <a:pt x="12" y="5"/>
                    <a:pt x="13" y="5"/>
                    <a:pt x="13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4" y="11"/>
                    <a:pt x="17" y="12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7"/>
                    <a:pt x="19" y="6"/>
                    <a:pt x="18" y="5"/>
                  </a:cubicBezTo>
                  <a:cubicBezTo>
                    <a:pt x="18" y="2"/>
                    <a:pt x="15" y="0"/>
                    <a:pt x="12" y="0"/>
                  </a:cubicBezTo>
                  <a:cubicBezTo>
                    <a:pt x="7" y="0"/>
                    <a:pt x="2" y="3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1" y="11"/>
                    <a:pt x="4" y="11"/>
                    <a:pt x="5" y="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89" name="Freeform 4860"/>
            <p:cNvSpPr/>
            <p:nvPr/>
          </p:nvSpPr>
          <p:spPr bwMode="auto">
            <a:xfrm>
              <a:off x="7247513" y="1804387"/>
              <a:ext cx="49896" cy="481997"/>
            </a:xfrm>
            <a:custGeom>
              <a:avLst/>
              <a:gdLst>
                <a:gd name="T0" fmla="*/ 20 w 29"/>
                <a:gd name="T1" fmla="*/ 9 h 277"/>
                <a:gd name="T2" fmla="*/ 22 w 29"/>
                <a:gd name="T3" fmla="*/ 10 h 277"/>
                <a:gd name="T4" fmla="*/ 22 w 29"/>
                <a:gd name="T5" fmla="*/ 21 h 277"/>
                <a:gd name="T6" fmla="*/ 24 w 29"/>
                <a:gd name="T7" fmla="*/ 21 h 277"/>
                <a:gd name="T8" fmla="*/ 22 w 29"/>
                <a:gd name="T9" fmla="*/ 30 h 277"/>
                <a:gd name="T10" fmla="*/ 23 w 29"/>
                <a:gd name="T11" fmla="*/ 30 h 277"/>
                <a:gd name="T12" fmla="*/ 21 w 29"/>
                <a:gd name="T13" fmla="*/ 46 h 277"/>
                <a:gd name="T14" fmla="*/ 23 w 29"/>
                <a:gd name="T15" fmla="*/ 45 h 277"/>
                <a:gd name="T16" fmla="*/ 20 w 29"/>
                <a:gd name="T17" fmla="*/ 49 h 277"/>
                <a:gd name="T18" fmla="*/ 21 w 29"/>
                <a:gd name="T19" fmla="*/ 57 h 277"/>
                <a:gd name="T20" fmla="*/ 19 w 29"/>
                <a:gd name="T21" fmla="*/ 60 h 277"/>
                <a:gd name="T22" fmla="*/ 18 w 29"/>
                <a:gd name="T23" fmla="*/ 70 h 277"/>
                <a:gd name="T24" fmla="*/ 20 w 29"/>
                <a:gd name="T25" fmla="*/ 71 h 277"/>
                <a:gd name="T26" fmla="*/ 17 w 29"/>
                <a:gd name="T27" fmla="*/ 85 h 277"/>
                <a:gd name="T28" fmla="*/ 18 w 29"/>
                <a:gd name="T29" fmla="*/ 85 h 277"/>
                <a:gd name="T30" fmla="*/ 16 w 29"/>
                <a:gd name="T31" fmla="*/ 94 h 277"/>
                <a:gd name="T32" fmla="*/ 19 w 29"/>
                <a:gd name="T33" fmla="*/ 93 h 277"/>
                <a:gd name="T34" fmla="*/ 15 w 29"/>
                <a:gd name="T35" fmla="*/ 100 h 277"/>
                <a:gd name="T36" fmla="*/ 19 w 29"/>
                <a:gd name="T37" fmla="*/ 99 h 277"/>
                <a:gd name="T38" fmla="*/ 15 w 29"/>
                <a:gd name="T39" fmla="*/ 107 h 277"/>
                <a:gd name="T40" fmla="*/ 16 w 29"/>
                <a:gd name="T41" fmla="*/ 107 h 277"/>
                <a:gd name="T42" fmla="*/ 14 w 29"/>
                <a:gd name="T43" fmla="*/ 112 h 277"/>
                <a:gd name="T44" fmla="*/ 17 w 29"/>
                <a:gd name="T45" fmla="*/ 112 h 277"/>
                <a:gd name="T46" fmla="*/ 13 w 29"/>
                <a:gd name="T47" fmla="*/ 126 h 277"/>
                <a:gd name="T48" fmla="*/ 17 w 29"/>
                <a:gd name="T49" fmla="*/ 124 h 277"/>
                <a:gd name="T50" fmla="*/ 13 w 29"/>
                <a:gd name="T51" fmla="*/ 129 h 277"/>
                <a:gd name="T52" fmla="*/ 13 w 29"/>
                <a:gd name="T53" fmla="*/ 135 h 277"/>
                <a:gd name="T54" fmla="*/ 12 w 29"/>
                <a:gd name="T55" fmla="*/ 145 h 277"/>
                <a:gd name="T56" fmla="*/ 13 w 29"/>
                <a:gd name="T57" fmla="*/ 146 h 277"/>
                <a:gd name="T58" fmla="*/ 11 w 29"/>
                <a:gd name="T59" fmla="*/ 156 h 277"/>
                <a:gd name="T60" fmla="*/ 14 w 29"/>
                <a:gd name="T61" fmla="*/ 155 h 277"/>
                <a:gd name="T62" fmla="*/ 10 w 29"/>
                <a:gd name="T63" fmla="*/ 168 h 277"/>
                <a:gd name="T64" fmla="*/ 11 w 29"/>
                <a:gd name="T65" fmla="*/ 169 h 277"/>
                <a:gd name="T66" fmla="*/ 10 w 29"/>
                <a:gd name="T67" fmla="*/ 182 h 277"/>
                <a:gd name="T68" fmla="*/ 11 w 29"/>
                <a:gd name="T69" fmla="*/ 182 h 277"/>
                <a:gd name="T70" fmla="*/ 9 w 29"/>
                <a:gd name="T71" fmla="*/ 193 h 277"/>
                <a:gd name="T72" fmla="*/ 11 w 29"/>
                <a:gd name="T73" fmla="*/ 193 h 277"/>
                <a:gd name="T74" fmla="*/ 8 w 29"/>
                <a:gd name="T75" fmla="*/ 202 h 277"/>
                <a:gd name="T76" fmla="*/ 10 w 29"/>
                <a:gd name="T77" fmla="*/ 203 h 277"/>
                <a:gd name="T78" fmla="*/ 8 w 29"/>
                <a:gd name="T79" fmla="*/ 207 h 277"/>
                <a:gd name="T80" fmla="*/ 9 w 29"/>
                <a:gd name="T81" fmla="*/ 209 h 277"/>
                <a:gd name="T82" fmla="*/ 8 w 29"/>
                <a:gd name="T83" fmla="*/ 212 h 277"/>
                <a:gd name="T84" fmla="*/ 8 w 29"/>
                <a:gd name="T85" fmla="*/ 218 h 277"/>
                <a:gd name="T86" fmla="*/ 7 w 29"/>
                <a:gd name="T87" fmla="*/ 221 h 277"/>
                <a:gd name="T88" fmla="*/ 6 w 29"/>
                <a:gd name="T89" fmla="*/ 227 h 277"/>
                <a:gd name="T90" fmla="*/ 6 w 29"/>
                <a:gd name="T91" fmla="*/ 229 h 277"/>
                <a:gd name="T92" fmla="*/ 5 w 29"/>
                <a:gd name="T93" fmla="*/ 236 h 277"/>
                <a:gd name="T94" fmla="*/ 5 w 29"/>
                <a:gd name="T95" fmla="*/ 240 h 277"/>
                <a:gd name="T96" fmla="*/ 4 w 29"/>
                <a:gd name="T97" fmla="*/ 244 h 277"/>
                <a:gd name="T98" fmla="*/ 4 w 29"/>
                <a:gd name="T99" fmla="*/ 251 h 277"/>
                <a:gd name="T100" fmla="*/ 2 w 29"/>
                <a:gd name="T101" fmla="*/ 257 h 277"/>
                <a:gd name="T102" fmla="*/ 3 w 29"/>
                <a:gd name="T103" fmla="*/ 258 h 277"/>
                <a:gd name="T104" fmla="*/ 1 w 29"/>
                <a:gd name="T105" fmla="*/ 265 h 277"/>
                <a:gd name="T106" fmla="*/ 4 w 29"/>
                <a:gd name="T107" fmla="*/ 265 h 277"/>
                <a:gd name="T108" fmla="*/ 0 w 29"/>
                <a:gd name="T109" fmla="*/ 273 h 277"/>
                <a:gd name="T110" fmla="*/ 2 w 29"/>
                <a:gd name="T111" fmla="*/ 273 h 277"/>
                <a:gd name="T112" fmla="*/ 1 w 29"/>
                <a:gd name="T113" fmla="*/ 276 h 277"/>
                <a:gd name="T114" fmla="*/ 5 w 29"/>
                <a:gd name="T115" fmla="*/ 274 h 277"/>
                <a:gd name="T116" fmla="*/ 17 w 29"/>
                <a:gd name="T117" fmla="*/ 136 h 277"/>
                <a:gd name="T118" fmla="*/ 24 w 29"/>
                <a:gd name="T119" fmla="*/ 2 h 277"/>
                <a:gd name="T120" fmla="*/ 19 w 29"/>
                <a:gd name="T121" fmla="*/ 2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9" h="277">
                  <a:moveTo>
                    <a:pt x="19" y="4"/>
                  </a:moveTo>
                  <a:cubicBezTo>
                    <a:pt x="20" y="6"/>
                    <a:pt x="20" y="7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2" y="9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4"/>
                    <a:pt x="21" y="17"/>
                    <a:pt x="22" y="21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4" y="19"/>
                    <a:pt x="25" y="20"/>
                    <a:pt x="24" y="21"/>
                  </a:cubicBezTo>
                  <a:cubicBezTo>
                    <a:pt x="23" y="21"/>
                    <a:pt x="22" y="22"/>
                    <a:pt x="22" y="22"/>
                  </a:cubicBezTo>
                  <a:cubicBezTo>
                    <a:pt x="22" y="25"/>
                    <a:pt x="22" y="28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3" y="29"/>
                    <a:pt x="24" y="30"/>
                    <a:pt x="23" y="30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1" y="37"/>
                    <a:pt x="21" y="41"/>
                    <a:pt x="21" y="46"/>
                  </a:cubicBezTo>
                  <a:cubicBezTo>
                    <a:pt x="21" y="45"/>
                    <a:pt x="22" y="45"/>
                    <a:pt x="22" y="44"/>
                  </a:cubicBezTo>
                  <a:cubicBezTo>
                    <a:pt x="23" y="44"/>
                    <a:pt x="24" y="45"/>
                    <a:pt x="23" y="45"/>
                  </a:cubicBezTo>
                  <a:cubicBezTo>
                    <a:pt x="23" y="46"/>
                    <a:pt x="22" y="47"/>
                    <a:pt x="21" y="48"/>
                  </a:cubicBezTo>
                  <a:cubicBezTo>
                    <a:pt x="21" y="48"/>
                    <a:pt x="20" y="48"/>
                    <a:pt x="20" y="49"/>
                  </a:cubicBezTo>
                  <a:cubicBezTo>
                    <a:pt x="20" y="52"/>
                    <a:pt x="20" y="55"/>
                    <a:pt x="19" y="58"/>
                  </a:cubicBezTo>
                  <a:cubicBezTo>
                    <a:pt x="20" y="58"/>
                    <a:pt x="21" y="57"/>
                    <a:pt x="21" y="57"/>
                  </a:cubicBezTo>
                  <a:cubicBezTo>
                    <a:pt x="22" y="56"/>
                    <a:pt x="23" y="57"/>
                    <a:pt x="22" y="58"/>
                  </a:cubicBezTo>
                  <a:cubicBezTo>
                    <a:pt x="21" y="58"/>
                    <a:pt x="20" y="59"/>
                    <a:pt x="19" y="60"/>
                  </a:cubicBezTo>
                  <a:cubicBezTo>
                    <a:pt x="19" y="62"/>
                    <a:pt x="19" y="64"/>
                    <a:pt x="18" y="67"/>
                  </a:cubicBezTo>
                  <a:cubicBezTo>
                    <a:pt x="18" y="68"/>
                    <a:pt x="18" y="69"/>
                    <a:pt x="18" y="70"/>
                  </a:cubicBezTo>
                  <a:cubicBezTo>
                    <a:pt x="18" y="70"/>
                    <a:pt x="19" y="70"/>
                    <a:pt x="19" y="70"/>
                  </a:cubicBezTo>
                  <a:cubicBezTo>
                    <a:pt x="20" y="69"/>
                    <a:pt x="20" y="70"/>
                    <a:pt x="20" y="71"/>
                  </a:cubicBezTo>
                  <a:cubicBezTo>
                    <a:pt x="19" y="71"/>
                    <a:pt x="18" y="72"/>
                    <a:pt x="18" y="73"/>
                  </a:cubicBezTo>
                  <a:cubicBezTo>
                    <a:pt x="17" y="77"/>
                    <a:pt x="17" y="81"/>
                    <a:pt x="17" y="85"/>
                  </a:cubicBezTo>
                  <a:cubicBezTo>
                    <a:pt x="17" y="85"/>
                    <a:pt x="17" y="84"/>
                    <a:pt x="17" y="84"/>
                  </a:cubicBezTo>
                  <a:cubicBezTo>
                    <a:pt x="18" y="84"/>
                    <a:pt x="19" y="85"/>
                    <a:pt x="18" y="85"/>
                  </a:cubicBezTo>
                  <a:cubicBezTo>
                    <a:pt x="18" y="86"/>
                    <a:pt x="17" y="86"/>
                    <a:pt x="17" y="86"/>
                  </a:cubicBezTo>
                  <a:cubicBezTo>
                    <a:pt x="16" y="89"/>
                    <a:pt x="16" y="91"/>
                    <a:pt x="16" y="94"/>
                  </a:cubicBezTo>
                  <a:cubicBezTo>
                    <a:pt x="17" y="93"/>
                    <a:pt x="18" y="93"/>
                    <a:pt x="19" y="92"/>
                  </a:cubicBezTo>
                  <a:cubicBezTo>
                    <a:pt x="19" y="92"/>
                    <a:pt x="20" y="93"/>
                    <a:pt x="19" y="93"/>
                  </a:cubicBezTo>
                  <a:cubicBezTo>
                    <a:pt x="18" y="95"/>
                    <a:pt x="17" y="96"/>
                    <a:pt x="16" y="97"/>
                  </a:cubicBezTo>
                  <a:cubicBezTo>
                    <a:pt x="15" y="98"/>
                    <a:pt x="15" y="99"/>
                    <a:pt x="15" y="100"/>
                  </a:cubicBezTo>
                  <a:cubicBezTo>
                    <a:pt x="16" y="99"/>
                    <a:pt x="17" y="99"/>
                    <a:pt x="18" y="98"/>
                  </a:cubicBezTo>
                  <a:cubicBezTo>
                    <a:pt x="18" y="98"/>
                    <a:pt x="19" y="98"/>
                    <a:pt x="19" y="99"/>
                  </a:cubicBezTo>
                  <a:cubicBezTo>
                    <a:pt x="18" y="101"/>
                    <a:pt x="16" y="103"/>
                    <a:pt x="15" y="104"/>
                  </a:cubicBezTo>
                  <a:cubicBezTo>
                    <a:pt x="15" y="105"/>
                    <a:pt x="15" y="106"/>
                    <a:pt x="15" y="107"/>
                  </a:cubicBezTo>
                  <a:cubicBezTo>
                    <a:pt x="15" y="107"/>
                    <a:pt x="15" y="106"/>
                    <a:pt x="16" y="106"/>
                  </a:cubicBezTo>
                  <a:cubicBezTo>
                    <a:pt x="16" y="106"/>
                    <a:pt x="17" y="107"/>
                    <a:pt x="16" y="107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4" y="110"/>
                    <a:pt x="14" y="111"/>
                    <a:pt x="14" y="112"/>
                  </a:cubicBezTo>
                  <a:cubicBezTo>
                    <a:pt x="15" y="112"/>
                    <a:pt x="16" y="111"/>
                    <a:pt x="16" y="111"/>
                  </a:cubicBezTo>
                  <a:cubicBezTo>
                    <a:pt x="17" y="110"/>
                    <a:pt x="17" y="111"/>
                    <a:pt x="17" y="112"/>
                  </a:cubicBezTo>
                  <a:cubicBezTo>
                    <a:pt x="16" y="113"/>
                    <a:pt x="15" y="114"/>
                    <a:pt x="14" y="115"/>
                  </a:cubicBezTo>
                  <a:cubicBezTo>
                    <a:pt x="14" y="119"/>
                    <a:pt x="13" y="123"/>
                    <a:pt x="13" y="126"/>
                  </a:cubicBezTo>
                  <a:cubicBezTo>
                    <a:pt x="13" y="126"/>
                    <a:pt x="14" y="126"/>
                    <a:pt x="14" y="126"/>
                  </a:cubicBezTo>
                  <a:cubicBezTo>
                    <a:pt x="15" y="125"/>
                    <a:pt x="16" y="124"/>
                    <a:pt x="17" y="124"/>
                  </a:cubicBezTo>
                  <a:cubicBezTo>
                    <a:pt x="17" y="123"/>
                    <a:pt x="18" y="124"/>
                    <a:pt x="18" y="125"/>
                  </a:cubicBezTo>
                  <a:cubicBezTo>
                    <a:pt x="16" y="126"/>
                    <a:pt x="14" y="127"/>
                    <a:pt x="13" y="129"/>
                  </a:cubicBezTo>
                  <a:cubicBezTo>
                    <a:pt x="13" y="131"/>
                    <a:pt x="13" y="132"/>
                    <a:pt x="12" y="134"/>
                  </a:cubicBezTo>
                  <a:cubicBezTo>
                    <a:pt x="13" y="134"/>
                    <a:pt x="13" y="134"/>
                    <a:pt x="13" y="135"/>
                  </a:cubicBezTo>
                  <a:cubicBezTo>
                    <a:pt x="13" y="135"/>
                    <a:pt x="13" y="136"/>
                    <a:pt x="12" y="137"/>
                  </a:cubicBezTo>
                  <a:cubicBezTo>
                    <a:pt x="12" y="140"/>
                    <a:pt x="12" y="143"/>
                    <a:pt x="12" y="145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3" y="145"/>
                    <a:pt x="13" y="145"/>
                    <a:pt x="13" y="146"/>
                  </a:cubicBezTo>
                  <a:cubicBezTo>
                    <a:pt x="13" y="147"/>
                    <a:pt x="12" y="147"/>
                    <a:pt x="11" y="148"/>
                  </a:cubicBezTo>
                  <a:cubicBezTo>
                    <a:pt x="11" y="151"/>
                    <a:pt x="11" y="153"/>
                    <a:pt x="11" y="156"/>
                  </a:cubicBezTo>
                  <a:cubicBezTo>
                    <a:pt x="12" y="156"/>
                    <a:pt x="12" y="155"/>
                    <a:pt x="13" y="154"/>
                  </a:cubicBezTo>
                  <a:cubicBezTo>
                    <a:pt x="14" y="154"/>
                    <a:pt x="15" y="155"/>
                    <a:pt x="14" y="155"/>
                  </a:cubicBezTo>
                  <a:cubicBezTo>
                    <a:pt x="13" y="156"/>
                    <a:pt x="12" y="157"/>
                    <a:pt x="11" y="158"/>
                  </a:cubicBezTo>
                  <a:cubicBezTo>
                    <a:pt x="11" y="161"/>
                    <a:pt x="10" y="165"/>
                    <a:pt x="10" y="168"/>
                  </a:cubicBezTo>
                  <a:cubicBezTo>
                    <a:pt x="10" y="168"/>
                    <a:pt x="10" y="168"/>
                    <a:pt x="10" y="168"/>
                  </a:cubicBezTo>
                  <a:cubicBezTo>
                    <a:pt x="11" y="168"/>
                    <a:pt x="11" y="168"/>
                    <a:pt x="11" y="169"/>
                  </a:cubicBezTo>
                  <a:cubicBezTo>
                    <a:pt x="11" y="170"/>
                    <a:pt x="11" y="171"/>
                    <a:pt x="10" y="172"/>
                  </a:cubicBezTo>
                  <a:cubicBezTo>
                    <a:pt x="10" y="175"/>
                    <a:pt x="10" y="179"/>
                    <a:pt x="10" y="182"/>
                  </a:cubicBezTo>
                  <a:cubicBezTo>
                    <a:pt x="10" y="181"/>
                    <a:pt x="10" y="181"/>
                    <a:pt x="10" y="181"/>
                  </a:cubicBezTo>
                  <a:cubicBezTo>
                    <a:pt x="10" y="181"/>
                    <a:pt x="11" y="182"/>
                    <a:pt x="11" y="182"/>
                  </a:cubicBezTo>
                  <a:cubicBezTo>
                    <a:pt x="10" y="183"/>
                    <a:pt x="10" y="184"/>
                    <a:pt x="9" y="184"/>
                  </a:cubicBezTo>
                  <a:cubicBezTo>
                    <a:pt x="9" y="187"/>
                    <a:pt x="9" y="190"/>
                    <a:pt x="9" y="193"/>
                  </a:cubicBezTo>
                  <a:cubicBezTo>
                    <a:pt x="9" y="192"/>
                    <a:pt x="9" y="192"/>
                    <a:pt x="10" y="192"/>
                  </a:cubicBezTo>
                  <a:cubicBezTo>
                    <a:pt x="10" y="191"/>
                    <a:pt x="11" y="192"/>
                    <a:pt x="11" y="193"/>
                  </a:cubicBezTo>
                  <a:cubicBezTo>
                    <a:pt x="10" y="194"/>
                    <a:pt x="10" y="195"/>
                    <a:pt x="9" y="195"/>
                  </a:cubicBezTo>
                  <a:cubicBezTo>
                    <a:pt x="9" y="198"/>
                    <a:pt x="9" y="200"/>
                    <a:pt x="8" y="202"/>
                  </a:cubicBezTo>
                  <a:cubicBezTo>
                    <a:pt x="9" y="202"/>
                    <a:pt x="9" y="202"/>
                    <a:pt x="9" y="202"/>
                  </a:cubicBezTo>
                  <a:cubicBezTo>
                    <a:pt x="10" y="201"/>
                    <a:pt x="11" y="202"/>
                    <a:pt x="10" y="203"/>
                  </a:cubicBezTo>
                  <a:cubicBezTo>
                    <a:pt x="10" y="203"/>
                    <a:pt x="9" y="204"/>
                    <a:pt x="8" y="204"/>
                  </a:cubicBezTo>
                  <a:cubicBezTo>
                    <a:pt x="8" y="205"/>
                    <a:pt x="8" y="206"/>
                    <a:pt x="8" y="207"/>
                  </a:cubicBezTo>
                  <a:cubicBezTo>
                    <a:pt x="8" y="208"/>
                    <a:pt x="8" y="209"/>
                    <a:pt x="8" y="210"/>
                  </a:cubicBezTo>
                  <a:cubicBezTo>
                    <a:pt x="8" y="209"/>
                    <a:pt x="8" y="209"/>
                    <a:pt x="9" y="209"/>
                  </a:cubicBezTo>
                  <a:cubicBezTo>
                    <a:pt x="9" y="209"/>
                    <a:pt x="10" y="209"/>
                    <a:pt x="9" y="210"/>
                  </a:cubicBezTo>
                  <a:cubicBezTo>
                    <a:pt x="9" y="211"/>
                    <a:pt x="8" y="211"/>
                    <a:pt x="8" y="212"/>
                  </a:cubicBezTo>
                  <a:cubicBezTo>
                    <a:pt x="8" y="214"/>
                    <a:pt x="7" y="217"/>
                    <a:pt x="7" y="219"/>
                  </a:cubicBezTo>
                  <a:cubicBezTo>
                    <a:pt x="8" y="219"/>
                    <a:pt x="8" y="219"/>
                    <a:pt x="8" y="218"/>
                  </a:cubicBezTo>
                  <a:cubicBezTo>
                    <a:pt x="9" y="218"/>
                    <a:pt x="9" y="219"/>
                    <a:pt x="9" y="219"/>
                  </a:cubicBezTo>
                  <a:cubicBezTo>
                    <a:pt x="8" y="220"/>
                    <a:pt x="8" y="221"/>
                    <a:pt x="7" y="221"/>
                  </a:cubicBezTo>
                  <a:cubicBezTo>
                    <a:pt x="7" y="223"/>
                    <a:pt x="6" y="225"/>
                    <a:pt x="6" y="227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7" y="227"/>
                    <a:pt x="8" y="227"/>
                    <a:pt x="7" y="228"/>
                  </a:cubicBezTo>
                  <a:cubicBezTo>
                    <a:pt x="7" y="228"/>
                    <a:pt x="6" y="229"/>
                    <a:pt x="6" y="229"/>
                  </a:cubicBezTo>
                  <a:cubicBezTo>
                    <a:pt x="6" y="231"/>
                    <a:pt x="5" y="234"/>
                    <a:pt x="5" y="236"/>
                  </a:cubicBezTo>
                  <a:cubicBezTo>
                    <a:pt x="5" y="236"/>
                    <a:pt x="5" y="236"/>
                    <a:pt x="5" y="236"/>
                  </a:cubicBezTo>
                  <a:cubicBezTo>
                    <a:pt x="5" y="237"/>
                    <a:pt x="5" y="239"/>
                    <a:pt x="4" y="241"/>
                  </a:cubicBezTo>
                  <a:cubicBezTo>
                    <a:pt x="5" y="241"/>
                    <a:pt x="5" y="241"/>
                    <a:pt x="5" y="240"/>
                  </a:cubicBezTo>
                  <a:cubicBezTo>
                    <a:pt x="6" y="240"/>
                    <a:pt x="6" y="241"/>
                    <a:pt x="6" y="241"/>
                  </a:cubicBezTo>
                  <a:cubicBezTo>
                    <a:pt x="5" y="242"/>
                    <a:pt x="5" y="243"/>
                    <a:pt x="4" y="244"/>
                  </a:cubicBezTo>
                  <a:cubicBezTo>
                    <a:pt x="4" y="246"/>
                    <a:pt x="3" y="248"/>
                    <a:pt x="3" y="250"/>
                  </a:cubicBezTo>
                  <a:cubicBezTo>
                    <a:pt x="4" y="250"/>
                    <a:pt x="4" y="251"/>
                    <a:pt x="4" y="251"/>
                  </a:cubicBezTo>
                  <a:cubicBezTo>
                    <a:pt x="3" y="251"/>
                    <a:pt x="3" y="252"/>
                    <a:pt x="3" y="252"/>
                  </a:cubicBezTo>
                  <a:cubicBezTo>
                    <a:pt x="2" y="254"/>
                    <a:pt x="2" y="256"/>
                    <a:pt x="2" y="257"/>
                  </a:cubicBezTo>
                  <a:cubicBezTo>
                    <a:pt x="2" y="257"/>
                    <a:pt x="2" y="257"/>
                    <a:pt x="2" y="257"/>
                  </a:cubicBezTo>
                  <a:cubicBezTo>
                    <a:pt x="3" y="257"/>
                    <a:pt x="4" y="258"/>
                    <a:pt x="3" y="258"/>
                  </a:cubicBezTo>
                  <a:cubicBezTo>
                    <a:pt x="3" y="259"/>
                    <a:pt x="2" y="259"/>
                    <a:pt x="2" y="259"/>
                  </a:cubicBezTo>
                  <a:cubicBezTo>
                    <a:pt x="1" y="261"/>
                    <a:pt x="1" y="263"/>
                    <a:pt x="1" y="265"/>
                  </a:cubicBezTo>
                  <a:cubicBezTo>
                    <a:pt x="2" y="265"/>
                    <a:pt x="2" y="264"/>
                    <a:pt x="3" y="264"/>
                  </a:cubicBezTo>
                  <a:cubicBezTo>
                    <a:pt x="4" y="264"/>
                    <a:pt x="4" y="264"/>
                    <a:pt x="4" y="265"/>
                  </a:cubicBezTo>
                  <a:cubicBezTo>
                    <a:pt x="3" y="266"/>
                    <a:pt x="2" y="268"/>
                    <a:pt x="1" y="269"/>
                  </a:cubicBezTo>
                  <a:cubicBezTo>
                    <a:pt x="1" y="270"/>
                    <a:pt x="0" y="272"/>
                    <a:pt x="0" y="273"/>
                  </a:cubicBezTo>
                  <a:cubicBezTo>
                    <a:pt x="1" y="273"/>
                    <a:pt x="1" y="273"/>
                    <a:pt x="1" y="273"/>
                  </a:cubicBezTo>
                  <a:cubicBezTo>
                    <a:pt x="2" y="273"/>
                    <a:pt x="2" y="273"/>
                    <a:pt x="2" y="273"/>
                  </a:cubicBezTo>
                  <a:cubicBezTo>
                    <a:pt x="2" y="275"/>
                    <a:pt x="2" y="274"/>
                    <a:pt x="1" y="276"/>
                  </a:cubicBezTo>
                  <a:cubicBezTo>
                    <a:pt x="1" y="276"/>
                    <a:pt x="1" y="276"/>
                    <a:pt x="1" y="276"/>
                  </a:cubicBezTo>
                  <a:cubicBezTo>
                    <a:pt x="2" y="277"/>
                    <a:pt x="4" y="277"/>
                    <a:pt x="5" y="275"/>
                  </a:cubicBezTo>
                  <a:cubicBezTo>
                    <a:pt x="5" y="275"/>
                    <a:pt x="5" y="275"/>
                    <a:pt x="5" y="274"/>
                  </a:cubicBezTo>
                  <a:cubicBezTo>
                    <a:pt x="7" y="252"/>
                    <a:pt x="12" y="230"/>
                    <a:pt x="13" y="207"/>
                  </a:cubicBezTo>
                  <a:cubicBezTo>
                    <a:pt x="15" y="184"/>
                    <a:pt x="16" y="160"/>
                    <a:pt x="17" y="136"/>
                  </a:cubicBezTo>
                  <a:cubicBezTo>
                    <a:pt x="19" y="113"/>
                    <a:pt x="22" y="90"/>
                    <a:pt x="24" y="67"/>
                  </a:cubicBezTo>
                  <a:cubicBezTo>
                    <a:pt x="25" y="45"/>
                    <a:pt x="29" y="23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0"/>
                    <a:pt x="20" y="0"/>
                    <a:pt x="19" y="2"/>
                  </a:cubicBezTo>
                  <a:cubicBezTo>
                    <a:pt x="19" y="3"/>
                    <a:pt x="19" y="3"/>
                    <a:pt x="19" y="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0" name="Freeform 4861"/>
            <p:cNvSpPr/>
            <p:nvPr/>
          </p:nvSpPr>
          <p:spPr bwMode="auto">
            <a:xfrm>
              <a:off x="7273459" y="1979024"/>
              <a:ext cx="2994" cy="4990"/>
            </a:xfrm>
            <a:custGeom>
              <a:avLst/>
              <a:gdLst>
                <a:gd name="T0" fmla="*/ 0 w 2"/>
                <a:gd name="T1" fmla="*/ 2 h 3"/>
                <a:gd name="T2" fmla="*/ 0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1"/>
                    <a:pt x="2" y="0"/>
                    <a:pt x="0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1" name="Freeform 4862"/>
            <p:cNvSpPr/>
            <p:nvPr/>
          </p:nvSpPr>
          <p:spPr bwMode="auto">
            <a:xfrm>
              <a:off x="7247513" y="2281394"/>
              <a:ext cx="1996" cy="199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2" name="Freeform 4863"/>
            <p:cNvSpPr/>
            <p:nvPr/>
          </p:nvSpPr>
          <p:spPr bwMode="auto">
            <a:xfrm>
              <a:off x="7271464" y="2000978"/>
              <a:ext cx="1996" cy="199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3" name="Freeform 4864"/>
            <p:cNvSpPr/>
            <p:nvPr/>
          </p:nvSpPr>
          <p:spPr bwMode="auto">
            <a:xfrm>
              <a:off x="7376246" y="1843307"/>
              <a:ext cx="998" cy="199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4" name="Freeform 4865"/>
            <p:cNvSpPr/>
            <p:nvPr/>
          </p:nvSpPr>
          <p:spPr bwMode="auto">
            <a:xfrm>
              <a:off x="7372254" y="1881228"/>
              <a:ext cx="1996" cy="199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5" name="Freeform 4866"/>
            <p:cNvSpPr/>
            <p:nvPr/>
          </p:nvSpPr>
          <p:spPr bwMode="auto">
            <a:xfrm>
              <a:off x="7360279" y="2007964"/>
              <a:ext cx="2994" cy="1996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2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6" name="Freeform 4867"/>
            <p:cNvSpPr/>
            <p:nvPr/>
          </p:nvSpPr>
          <p:spPr bwMode="auto">
            <a:xfrm>
              <a:off x="7377243" y="1817361"/>
              <a:ext cx="1996" cy="99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7" name="Freeform 4868"/>
            <p:cNvSpPr/>
            <p:nvPr/>
          </p:nvSpPr>
          <p:spPr bwMode="auto">
            <a:xfrm>
              <a:off x="7327347" y="1796404"/>
              <a:ext cx="51892" cy="484990"/>
            </a:xfrm>
            <a:custGeom>
              <a:avLst/>
              <a:gdLst>
                <a:gd name="T0" fmla="*/ 10 w 30"/>
                <a:gd name="T1" fmla="*/ 205 h 279"/>
                <a:gd name="T2" fmla="*/ 5 w 30"/>
                <a:gd name="T3" fmla="*/ 276 h 279"/>
                <a:gd name="T4" fmla="*/ 6 w 30"/>
                <a:gd name="T5" fmla="*/ 273 h 279"/>
                <a:gd name="T6" fmla="*/ 7 w 30"/>
                <a:gd name="T7" fmla="*/ 267 h 279"/>
                <a:gd name="T8" fmla="*/ 7 w 30"/>
                <a:gd name="T9" fmla="*/ 262 h 279"/>
                <a:gd name="T10" fmla="*/ 8 w 30"/>
                <a:gd name="T11" fmla="*/ 260 h 279"/>
                <a:gd name="T12" fmla="*/ 6 w 30"/>
                <a:gd name="T13" fmla="*/ 255 h 279"/>
                <a:gd name="T14" fmla="*/ 8 w 30"/>
                <a:gd name="T15" fmla="*/ 248 h 279"/>
                <a:gd name="T16" fmla="*/ 10 w 30"/>
                <a:gd name="T17" fmla="*/ 240 h 279"/>
                <a:gd name="T18" fmla="*/ 11 w 30"/>
                <a:gd name="T19" fmla="*/ 237 h 279"/>
                <a:gd name="T20" fmla="*/ 8 w 30"/>
                <a:gd name="T21" fmla="*/ 233 h 279"/>
                <a:gd name="T22" fmla="*/ 11 w 30"/>
                <a:gd name="T23" fmla="*/ 226 h 279"/>
                <a:gd name="T24" fmla="*/ 13 w 30"/>
                <a:gd name="T25" fmla="*/ 222 h 279"/>
                <a:gd name="T26" fmla="*/ 13 w 30"/>
                <a:gd name="T27" fmla="*/ 221 h 279"/>
                <a:gd name="T28" fmla="*/ 12 w 30"/>
                <a:gd name="T29" fmla="*/ 214 h 279"/>
                <a:gd name="T30" fmla="*/ 14 w 30"/>
                <a:gd name="T31" fmla="*/ 209 h 279"/>
                <a:gd name="T32" fmla="*/ 15 w 30"/>
                <a:gd name="T33" fmla="*/ 204 h 279"/>
                <a:gd name="T34" fmla="*/ 15 w 30"/>
                <a:gd name="T35" fmla="*/ 203 h 279"/>
                <a:gd name="T36" fmla="*/ 13 w 30"/>
                <a:gd name="T37" fmla="*/ 196 h 279"/>
                <a:gd name="T38" fmla="*/ 15 w 30"/>
                <a:gd name="T39" fmla="*/ 188 h 279"/>
                <a:gd name="T40" fmla="*/ 17 w 30"/>
                <a:gd name="T41" fmla="*/ 180 h 279"/>
                <a:gd name="T42" fmla="*/ 18 w 30"/>
                <a:gd name="T43" fmla="*/ 178 h 279"/>
                <a:gd name="T44" fmla="*/ 16 w 30"/>
                <a:gd name="T45" fmla="*/ 172 h 279"/>
                <a:gd name="T46" fmla="*/ 17 w 30"/>
                <a:gd name="T47" fmla="*/ 165 h 279"/>
                <a:gd name="T48" fmla="*/ 19 w 30"/>
                <a:gd name="T49" fmla="*/ 156 h 279"/>
                <a:gd name="T50" fmla="*/ 19 w 30"/>
                <a:gd name="T51" fmla="*/ 155 h 279"/>
                <a:gd name="T52" fmla="*/ 17 w 30"/>
                <a:gd name="T53" fmla="*/ 152 h 279"/>
                <a:gd name="T54" fmla="*/ 18 w 30"/>
                <a:gd name="T55" fmla="*/ 147 h 279"/>
                <a:gd name="T56" fmla="*/ 20 w 30"/>
                <a:gd name="T57" fmla="*/ 141 h 279"/>
                <a:gd name="T58" fmla="*/ 16 w 30"/>
                <a:gd name="T59" fmla="*/ 138 h 279"/>
                <a:gd name="T60" fmla="*/ 19 w 30"/>
                <a:gd name="T61" fmla="*/ 132 h 279"/>
                <a:gd name="T62" fmla="*/ 21 w 30"/>
                <a:gd name="T63" fmla="*/ 124 h 279"/>
                <a:gd name="T64" fmla="*/ 21 w 30"/>
                <a:gd name="T65" fmla="*/ 120 h 279"/>
                <a:gd name="T66" fmla="*/ 20 w 30"/>
                <a:gd name="T67" fmla="*/ 115 h 279"/>
                <a:gd name="T68" fmla="*/ 21 w 30"/>
                <a:gd name="T69" fmla="*/ 109 h 279"/>
                <a:gd name="T70" fmla="*/ 23 w 30"/>
                <a:gd name="T71" fmla="*/ 98 h 279"/>
                <a:gd name="T72" fmla="*/ 23 w 30"/>
                <a:gd name="T73" fmla="*/ 96 h 279"/>
                <a:gd name="T74" fmla="*/ 22 w 30"/>
                <a:gd name="T75" fmla="*/ 92 h 279"/>
                <a:gd name="T76" fmla="*/ 22 w 30"/>
                <a:gd name="T77" fmla="*/ 85 h 279"/>
                <a:gd name="T78" fmla="*/ 24 w 30"/>
                <a:gd name="T79" fmla="*/ 77 h 279"/>
                <a:gd name="T80" fmla="*/ 24 w 30"/>
                <a:gd name="T81" fmla="*/ 75 h 279"/>
                <a:gd name="T82" fmla="*/ 25 w 30"/>
                <a:gd name="T83" fmla="*/ 71 h 279"/>
                <a:gd name="T84" fmla="*/ 23 w 30"/>
                <a:gd name="T85" fmla="*/ 66 h 279"/>
                <a:gd name="T86" fmla="*/ 24 w 30"/>
                <a:gd name="T87" fmla="*/ 59 h 279"/>
                <a:gd name="T88" fmla="*/ 27 w 30"/>
                <a:gd name="T89" fmla="*/ 51 h 279"/>
                <a:gd name="T90" fmla="*/ 27 w 30"/>
                <a:gd name="T91" fmla="*/ 48 h 279"/>
                <a:gd name="T92" fmla="*/ 24 w 30"/>
                <a:gd name="T93" fmla="*/ 44 h 279"/>
                <a:gd name="T94" fmla="*/ 28 w 30"/>
                <a:gd name="T95" fmla="*/ 42 h 279"/>
                <a:gd name="T96" fmla="*/ 25 w 30"/>
                <a:gd name="T97" fmla="*/ 37 h 279"/>
                <a:gd name="T98" fmla="*/ 26 w 30"/>
                <a:gd name="T99" fmla="*/ 30 h 279"/>
                <a:gd name="T100" fmla="*/ 29 w 30"/>
                <a:gd name="T101" fmla="*/ 21 h 279"/>
                <a:gd name="T102" fmla="*/ 30 w 30"/>
                <a:gd name="T103" fmla="*/ 18 h 279"/>
                <a:gd name="T104" fmla="*/ 27 w 30"/>
                <a:gd name="T105" fmla="*/ 14 h 279"/>
                <a:gd name="T106" fmla="*/ 28 w 30"/>
                <a:gd name="T107" fmla="*/ 8 h 279"/>
                <a:gd name="T108" fmla="*/ 30 w 30"/>
                <a:gd name="T109" fmla="*/ 4 h 279"/>
                <a:gd name="T110" fmla="*/ 24 w 30"/>
                <a:gd name="T111" fmla="*/ 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279">
                  <a:moveTo>
                    <a:pt x="20" y="66"/>
                  </a:moveTo>
                  <a:cubicBezTo>
                    <a:pt x="18" y="88"/>
                    <a:pt x="17" y="111"/>
                    <a:pt x="15" y="134"/>
                  </a:cubicBezTo>
                  <a:cubicBezTo>
                    <a:pt x="14" y="158"/>
                    <a:pt x="13" y="181"/>
                    <a:pt x="10" y="205"/>
                  </a:cubicBezTo>
                  <a:cubicBezTo>
                    <a:pt x="7" y="228"/>
                    <a:pt x="4" y="251"/>
                    <a:pt x="0" y="274"/>
                  </a:cubicBezTo>
                  <a:cubicBezTo>
                    <a:pt x="0" y="275"/>
                    <a:pt x="0" y="275"/>
                    <a:pt x="0" y="275"/>
                  </a:cubicBezTo>
                  <a:cubicBezTo>
                    <a:pt x="1" y="278"/>
                    <a:pt x="5" y="279"/>
                    <a:pt x="5" y="276"/>
                  </a:cubicBezTo>
                  <a:cubicBezTo>
                    <a:pt x="5" y="275"/>
                    <a:pt x="5" y="275"/>
                    <a:pt x="6" y="274"/>
                  </a:cubicBezTo>
                  <a:cubicBezTo>
                    <a:pt x="6" y="274"/>
                    <a:pt x="6" y="273"/>
                    <a:pt x="6" y="273"/>
                  </a:cubicBezTo>
                  <a:cubicBezTo>
                    <a:pt x="6" y="273"/>
                    <a:pt x="6" y="273"/>
                    <a:pt x="6" y="273"/>
                  </a:cubicBezTo>
                  <a:cubicBezTo>
                    <a:pt x="5" y="273"/>
                    <a:pt x="5" y="272"/>
                    <a:pt x="5" y="272"/>
                  </a:cubicBezTo>
                  <a:cubicBezTo>
                    <a:pt x="6" y="272"/>
                    <a:pt x="6" y="272"/>
                    <a:pt x="6" y="271"/>
                  </a:cubicBezTo>
                  <a:cubicBezTo>
                    <a:pt x="6" y="270"/>
                    <a:pt x="6" y="268"/>
                    <a:pt x="7" y="267"/>
                  </a:cubicBezTo>
                  <a:cubicBezTo>
                    <a:pt x="6" y="266"/>
                    <a:pt x="6" y="266"/>
                    <a:pt x="7" y="266"/>
                  </a:cubicBezTo>
                  <a:cubicBezTo>
                    <a:pt x="7" y="265"/>
                    <a:pt x="7" y="265"/>
                    <a:pt x="7" y="265"/>
                  </a:cubicBezTo>
                  <a:cubicBezTo>
                    <a:pt x="7" y="264"/>
                    <a:pt x="7" y="263"/>
                    <a:pt x="7" y="262"/>
                  </a:cubicBezTo>
                  <a:cubicBezTo>
                    <a:pt x="7" y="262"/>
                    <a:pt x="7" y="262"/>
                    <a:pt x="6" y="262"/>
                  </a:cubicBezTo>
                  <a:cubicBezTo>
                    <a:pt x="6" y="262"/>
                    <a:pt x="6" y="261"/>
                    <a:pt x="6" y="261"/>
                  </a:cubicBezTo>
                  <a:cubicBezTo>
                    <a:pt x="7" y="261"/>
                    <a:pt x="7" y="260"/>
                    <a:pt x="8" y="260"/>
                  </a:cubicBezTo>
                  <a:cubicBezTo>
                    <a:pt x="8" y="259"/>
                    <a:pt x="8" y="257"/>
                    <a:pt x="8" y="256"/>
                  </a:cubicBezTo>
                  <a:cubicBezTo>
                    <a:pt x="8" y="256"/>
                    <a:pt x="7" y="256"/>
                    <a:pt x="7" y="256"/>
                  </a:cubicBezTo>
                  <a:cubicBezTo>
                    <a:pt x="6" y="256"/>
                    <a:pt x="5" y="255"/>
                    <a:pt x="6" y="255"/>
                  </a:cubicBezTo>
                  <a:cubicBezTo>
                    <a:pt x="7" y="255"/>
                    <a:pt x="8" y="254"/>
                    <a:pt x="9" y="254"/>
                  </a:cubicBezTo>
                  <a:cubicBezTo>
                    <a:pt x="9" y="252"/>
                    <a:pt x="9" y="249"/>
                    <a:pt x="9" y="247"/>
                  </a:cubicBezTo>
                  <a:cubicBezTo>
                    <a:pt x="9" y="247"/>
                    <a:pt x="8" y="248"/>
                    <a:pt x="8" y="248"/>
                  </a:cubicBezTo>
                  <a:cubicBezTo>
                    <a:pt x="7" y="248"/>
                    <a:pt x="7" y="247"/>
                    <a:pt x="7" y="246"/>
                  </a:cubicBezTo>
                  <a:cubicBezTo>
                    <a:pt x="8" y="246"/>
                    <a:pt x="9" y="246"/>
                    <a:pt x="10" y="245"/>
                  </a:cubicBezTo>
                  <a:cubicBezTo>
                    <a:pt x="10" y="243"/>
                    <a:pt x="10" y="242"/>
                    <a:pt x="10" y="240"/>
                  </a:cubicBezTo>
                  <a:cubicBezTo>
                    <a:pt x="10" y="240"/>
                    <a:pt x="9" y="240"/>
                    <a:pt x="8" y="240"/>
                  </a:cubicBezTo>
                  <a:cubicBezTo>
                    <a:pt x="7" y="240"/>
                    <a:pt x="7" y="239"/>
                    <a:pt x="8" y="239"/>
                  </a:cubicBezTo>
                  <a:cubicBezTo>
                    <a:pt x="9" y="238"/>
                    <a:pt x="10" y="238"/>
                    <a:pt x="11" y="237"/>
                  </a:cubicBezTo>
                  <a:cubicBezTo>
                    <a:pt x="11" y="236"/>
                    <a:pt x="11" y="234"/>
                    <a:pt x="11" y="233"/>
                  </a:cubicBezTo>
                  <a:cubicBezTo>
                    <a:pt x="11" y="233"/>
                    <a:pt x="10" y="233"/>
                    <a:pt x="9" y="234"/>
                  </a:cubicBezTo>
                  <a:cubicBezTo>
                    <a:pt x="8" y="234"/>
                    <a:pt x="8" y="233"/>
                    <a:pt x="8" y="233"/>
                  </a:cubicBezTo>
                  <a:cubicBezTo>
                    <a:pt x="9" y="232"/>
                    <a:pt x="10" y="231"/>
                    <a:pt x="11" y="231"/>
                  </a:cubicBezTo>
                  <a:cubicBezTo>
                    <a:pt x="12" y="229"/>
                    <a:pt x="12" y="228"/>
                    <a:pt x="12" y="226"/>
                  </a:cubicBezTo>
                  <a:cubicBezTo>
                    <a:pt x="12" y="226"/>
                    <a:pt x="11" y="226"/>
                    <a:pt x="11" y="226"/>
                  </a:cubicBezTo>
                  <a:cubicBezTo>
                    <a:pt x="10" y="226"/>
                    <a:pt x="10" y="225"/>
                    <a:pt x="11" y="225"/>
                  </a:cubicBezTo>
                  <a:cubicBezTo>
                    <a:pt x="11" y="225"/>
                    <a:pt x="12" y="224"/>
                    <a:pt x="12" y="224"/>
                  </a:cubicBezTo>
                  <a:cubicBezTo>
                    <a:pt x="12" y="223"/>
                    <a:pt x="12" y="223"/>
                    <a:pt x="13" y="222"/>
                  </a:cubicBezTo>
                  <a:cubicBezTo>
                    <a:pt x="12" y="222"/>
                    <a:pt x="12" y="222"/>
                    <a:pt x="12" y="222"/>
                  </a:cubicBezTo>
                  <a:cubicBezTo>
                    <a:pt x="12" y="222"/>
                    <a:pt x="11" y="221"/>
                    <a:pt x="12" y="221"/>
                  </a:cubicBezTo>
                  <a:cubicBezTo>
                    <a:pt x="12" y="221"/>
                    <a:pt x="12" y="221"/>
                    <a:pt x="13" y="221"/>
                  </a:cubicBezTo>
                  <a:cubicBezTo>
                    <a:pt x="13" y="219"/>
                    <a:pt x="13" y="217"/>
                    <a:pt x="14" y="215"/>
                  </a:cubicBezTo>
                  <a:cubicBezTo>
                    <a:pt x="13" y="215"/>
                    <a:pt x="13" y="215"/>
                    <a:pt x="13" y="215"/>
                  </a:cubicBezTo>
                  <a:cubicBezTo>
                    <a:pt x="12" y="215"/>
                    <a:pt x="12" y="214"/>
                    <a:pt x="12" y="214"/>
                  </a:cubicBezTo>
                  <a:cubicBezTo>
                    <a:pt x="13" y="213"/>
                    <a:pt x="13" y="213"/>
                    <a:pt x="14" y="213"/>
                  </a:cubicBezTo>
                  <a:cubicBezTo>
                    <a:pt x="14" y="212"/>
                    <a:pt x="14" y="210"/>
                    <a:pt x="14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13" y="210"/>
                    <a:pt x="13" y="209"/>
                    <a:pt x="14" y="208"/>
                  </a:cubicBezTo>
                  <a:cubicBezTo>
                    <a:pt x="14" y="208"/>
                    <a:pt x="14" y="208"/>
                    <a:pt x="14" y="208"/>
                  </a:cubicBezTo>
                  <a:cubicBezTo>
                    <a:pt x="15" y="207"/>
                    <a:pt x="15" y="205"/>
                    <a:pt x="15" y="204"/>
                  </a:cubicBezTo>
                  <a:cubicBezTo>
                    <a:pt x="15" y="204"/>
                    <a:pt x="15" y="204"/>
                    <a:pt x="15" y="204"/>
                  </a:cubicBezTo>
                  <a:cubicBezTo>
                    <a:pt x="14" y="205"/>
                    <a:pt x="13" y="204"/>
                    <a:pt x="14" y="203"/>
                  </a:cubicBezTo>
                  <a:cubicBezTo>
                    <a:pt x="14" y="203"/>
                    <a:pt x="15" y="203"/>
                    <a:pt x="15" y="203"/>
                  </a:cubicBezTo>
                  <a:cubicBezTo>
                    <a:pt x="15" y="200"/>
                    <a:pt x="16" y="198"/>
                    <a:pt x="16" y="196"/>
                  </a:cubicBezTo>
                  <a:cubicBezTo>
                    <a:pt x="15" y="196"/>
                    <a:pt x="14" y="197"/>
                    <a:pt x="13" y="197"/>
                  </a:cubicBezTo>
                  <a:cubicBezTo>
                    <a:pt x="13" y="197"/>
                    <a:pt x="12" y="196"/>
                    <a:pt x="13" y="196"/>
                  </a:cubicBezTo>
                  <a:cubicBezTo>
                    <a:pt x="14" y="195"/>
                    <a:pt x="15" y="194"/>
                    <a:pt x="16" y="193"/>
                  </a:cubicBezTo>
                  <a:cubicBezTo>
                    <a:pt x="16" y="191"/>
                    <a:pt x="17" y="190"/>
                    <a:pt x="17" y="188"/>
                  </a:cubicBezTo>
                  <a:cubicBezTo>
                    <a:pt x="16" y="188"/>
                    <a:pt x="16" y="188"/>
                    <a:pt x="15" y="188"/>
                  </a:cubicBezTo>
                  <a:cubicBezTo>
                    <a:pt x="15" y="188"/>
                    <a:pt x="14" y="187"/>
                    <a:pt x="15" y="187"/>
                  </a:cubicBezTo>
                  <a:cubicBezTo>
                    <a:pt x="15" y="187"/>
                    <a:pt x="16" y="186"/>
                    <a:pt x="17" y="186"/>
                  </a:cubicBezTo>
                  <a:cubicBezTo>
                    <a:pt x="17" y="184"/>
                    <a:pt x="17" y="182"/>
                    <a:pt x="17" y="180"/>
                  </a:cubicBezTo>
                  <a:cubicBezTo>
                    <a:pt x="17" y="180"/>
                    <a:pt x="16" y="180"/>
                    <a:pt x="16" y="181"/>
                  </a:cubicBezTo>
                  <a:cubicBezTo>
                    <a:pt x="15" y="181"/>
                    <a:pt x="15" y="180"/>
                    <a:pt x="15" y="179"/>
                  </a:cubicBezTo>
                  <a:cubicBezTo>
                    <a:pt x="16" y="179"/>
                    <a:pt x="17" y="178"/>
                    <a:pt x="18" y="178"/>
                  </a:cubicBezTo>
                  <a:cubicBezTo>
                    <a:pt x="18" y="176"/>
                    <a:pt x="18" y="174"/>
                    <a:pt x="18" y="172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3"/>
                    <a:pt x="15" y="172"/>
                    <a:pt x="16" y="172"/>
                  </a:cubicBezTo>
                  <a:cubicBezTo>
                    <a:pt x="17" y="171"/>
                    <a:pt x="17" y="171"/>
                    <a:pt x="18" y="170"/>
                  </a:cubicBezTo>
                  <a:cubicBezTo>
                    <a:pt x="18" y="168"/>
                    <a:pt x="18" y="166"/>
                    <a:pt x="19" y="164"/>
                  </a:cubicBezTo>
                  <a:cubicBezTo>
                    <a:pt x="18" y="164"/>
                    <a:pt x="18" y="165"/>
                    <a:pt x="17" y="165"/>
                  </a:cubicBezTo>
                  <a:cubicBezTo>
                    <a:pt x="16" y="165"/>
                    <a:pt x="16" y="164"/>
                    <a:pt x="16" y="164"/>
                  </a:cubicBezTo>
                  <a:cubicBezTo>
                    <a:pt x="17" y="163"/>
                    <a:pt x="18" y="163"/>
                    <a:pt x="19" y="162"/>
                  </a:cubicBezTo>
                  <a:cubicBezTo>
                    <a:pt x="19" y="160"/>
                    <a:pt x="19" y="158"/>
                    <a:pt x="19" y="156"/>
                  </a:cubicBezTo>
                  <a:cubicBezTo>
                    <a:pt x="18" y="157"/>
                    <a:pt x="18" y="157"/>
                    <a:pt x="17" y="157"/>
                  </a:cubicBezTo>
                  <a:cubicBezTo>
                    <a:pt x="16" y="158"/>
                    <a:pt x="16" y="157"/>
                    <a:pt x="16" y="156"/>
                  </a:cubicBezTo>
                  <a:cubicBezTo>
                    <a:pt x="17" y="156"/>
                    <a:pt x="18" y="155"/>
                    <a:pt x="19" y="155"/>
                  </a:cubicBezTo>
                  <a:cubicBezTo>
                    <a:pt x="19" y="154"/>
                    <a:pt x="19" y="153"/>
                    <a:pt x="19" y="152"/>
                  </a:cubicBezTo>
                  <a:cubicBezTo>
                    <a:pt x="19" y="152"/>
                    <a:pt x="18" y="153"/>
                    <a:pt x="18" y="153"/>
                  </a:cubicBezTo>
                  <a:cubicBezTo>
                    <a:pt x="17" y="153"/>
                    <a:pt x="16" y="152"/>
                    <a:pt x="17" y="152"/>
                  </a:cubicBezTo>
                  <a:cubicBezTo>
                    <a:pt x="18" y="151"/>
                    <a:pt x="19" y="150"/>
                    <a:pt x="20" y="150"/>
                  </a:cubicBezTo>
                  <a:cubicBezTo>
                    <a:pt x="20" y="149"/>
                    <a:pt x="20" y="147"/>
                    <a:pt x="20" y="146"/>
                  </a:cubicBezTo>
                  <a:cubicBezTo>
                    <a:pt x="19" y="146"/>
                    <a:pt x="18" y="147"/>
                    <a:pt x="18" y="147"/>
                  </a:cubicBezTo>
                  <a:cubicBezTo>
                    <a:pt x="17" y="147"/>
                    <a:pt x="16" y="146"/>
                    <a:pt x="17" y="146"/>
                  </a:cubicBezTo>
                  <a:cubicBezTo>
                    <a:pt x="18" y="145"/>
                    <a:pt x="19" y="145"/>
                    <a:pt x="20" y="144"/>
                  </a:cubicBezTo>
                  <a:cubicBezTo>
                    <a:pt x="20" y="143"/>
                    <a:pt x="20" y="142"/>
                    <a:pt x="20" y="141"/>
                  </a:cubicBezTo>
                  <a:cubicBezTo>
                    <a:pt x="20" y="140"/>
                    <a:pt x="20" y="139"/>
                    <a:pt x="20" y="138"/>
                  </a:cubicBezTo>
                  <a:cubicBezTo>
                    <a:pt x="19" y="138"/>
                    <a:pt x="18" y="139"/>
                    <a:pt x="17" y="139"/>
                  </a:cubicBezTo>
                  <a:cubicBezTo>
                    <a:pt x="16" y="139"/>
                    <a:pt x="16" y="138"/>
                    <a:pt x="16" y="138"/>
                  </a:cubicBezTo>
                  <a:cubicBezTo>
                    <a:pt x="18" y="137"/>
                    <a:pt x="19" y="136"/>
                    <a:pt x="20" y="135"/>
                  </a:cubicBezTo>
                  <a:cubicBezTo>
                    <a:pt x="21" y="134"/>
                    <a:pt x="21" y="133"/>
                    <a:pt x="21" y="132"/>
                  </a:cubicBezTo>
                  <a:cubicBezTo>
                    <a:pt x="20" y="132"/>
                    <a:pt x="20" y="132"/>
                    <a:pt x="19" y="132"/>
                  </a:cubicBezTo>
                  <a:cubicBezTo>
                    <a:pt x="19" y="132"/>
                    <a:pt x="18" y="131"/>
                    <a:pt x="19" y="131"/>
                  </a:cubicBezTo>
                  <a:cubicBezTo>
                    <a:pt x="19" y="130"/>
                    <a:pt x="20" y="130"/>
                    <a:pt x="21" y="129"/>
                  </a:cubicBezTo>
                  <a:cubicBezTo>
                    <a:pt x="21" y="127"/>
                    <a:pt x="21" y="125"/>
                    <a:pt x="21" y="124"/>
                  </a:cubicBezTo>
                  <a:cubicBezTo>
                    <a:pt x="20" y="124"/>
                    <a:pt x="20" y="124"/>
                    <a:pt x="19" y="125"/>
                  </a:cubicBezTo>
                  <a:cubicBezTo>
                    <a:pt x="18" y="125"/>
                    <a:pt x="18" y="124"/>
                    <a:pt x="18" y="123"/>
                  </a:cubicBezTo>
                  <a:cubicBezTo>
                    <a:pt x="19" y="122"/>
                    <a:pt x="20" y="121"/>
                    <a:pt x="21" y="120"/>
                  </a:cubicBezTo>
                  <a:cubicBezTo>
                    <a:pt x="21" y="119"/>
                    <a:pt x="22" y="117"/>
                    <a:pt x="22" y="116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19" y="115"/>
                    <a:pt x="20" y="115"/>
                  </a:cubicBezTo>
                  <a:cubicBezTo>
                    <a:pt x="21" y="114"/>
                    <a:pt x="21" y="114"/>
                    <a:pt x="22" y="114"/>
                  </a:cubicBezTo>
                  <a:cubicBezTo>
                    <a:pt x="22" y="112"/>
                    <a:pt x="22" y="110"/>
                    <a:pt x="22" y="109"/>
                  </a:cubicBezTo>
                  <a:cubicBezTo>
                    <a:pt x="22" y="109"/>
                    <a:pt x="21" y="109"/>
                    <a:pt x="21" y="109"/>
                  </a:cubicBezTo>
                  <a:cubicBezTo>
                    <a:pt x="20" y="110"/>
                    <a:pt x="19" y="109"/>
                    <a:pt x="20" y="108"/>
                  </a:cubicBezTo>
                  <a:cubicBezTo>
                    <a:pt x="21" y="108"/>
                    <a:pt x="21" y="107"/>
                    <a:pt x="22" y="107"/>
                  </a:cubicBezTo>
                  <a:cubicBezTo>
                    <a:pt x="22" y="104"/>
                    <a:pt x="23" y="101"/>
                    <a:pt x="23" y="98"/>
                  </a:cubicBezTo>
                  <a:cubicBezTo>
                    <a:pt x="22" y="98"/>
                    <a:pt x="21" y="98"/>
                    <a:pt x="21" y="99"/>
                  </a:cubicBezTo>
                  <a:cubicBezTo>
                    <a:pt x="20" y="99"/>
                    <a:pt x="20" y="98"/>
                    <a:pt x="20" y="97"/>
                  </a:cubicBezTo>
                  <a:cubicBezTo>
                    <a:pt x="21" y="97"/>
                    <a:pt x="22" y="96"/>
                    <a:pt x="23" y="96"/>
                  </a:cubicBezTo>
                  <a:cubicBezTo>
                    <a:pt x="23" y="95"/>
                    <a:pt x="23" y="93"/>
                    <a:pt x="23" y="92"/>
                  </a:cubicBezTo>
                  <a:cubicBezTo>
                    <a:pt x="23" y="92"/>
                    <a:pt x="23" y="93"/>
                    <a:pt x="22" y="93"/>
                  </a:cubicBezTo>
                  <a:cubicBezTo>
                    <a:pt x="22" y="93"/>
                    <a:pt x="21" y="92"/>
                    <a:pt x="22" y="92"/>
                  </a:cubicBezTo>
                  <a:cubicBezTo>
                    <a:pt x="22" y="91"/>
                    <a:pt x="23" y="91"/>
                    <a:pt x="23" y="91"/>
                  </a:cubicBezTo>
                  <a:cubicBezTo>
                    <a:pt x="23" y="88"/>
                    <a:pt x="24" y="86"/>
                    <a:pt x="24" y="84"/>
                  </a:cubicBezTo>
                  <a:cubicBezTo>
                    <a:pt x="23" y="85"/>
                    <a:pt x="22" y="85"/>
                    <a:pt x="22" y="85"/>
                  </a:cubicBezTo>
                  <a:cubicBezTo>
                    <a:pt x="21" y="86"/>
                    <a:pt x="21" y="84"/>
                    <a:pt x="21" y="84"/>
                  </a:cubicBezTo>
                  <a:cubicBezTo>
                    <a:pt x="22" y="83"/>
                    <a:pt x="23" y="83"/>
                    <a:pt x="24" y="82"/>
                  </a:cubicBezTo>
                  <a:cubicBezTo>
                    <a:pt x="24" y="80"/>
                    <a:pt x="24" y="78"/>
                    <a:pt x="24" y="77"/>
                  </a:cubicBezTo>
                  <a:cubicBezTo>
                    <a:pt x="24" y="77"/>
                    <a:pt x="24" y="77"/>
                    <a:pt x="23" y="77"/>
                  </a:cubicBezTo>
                  <a:cubicBezTo>
                    <a:pt x="23" y="77"/>
                    <a:pt x="22" y="76"/>
                    <a:pt x="23" y="76"/>
                  </a:cubicBezTo>
                  <a:cubicBezTo>
                    <a:pt x="23" y="76"/>
                    <a:pt x="24" y="75"/>
                    <a:pt x="24" y="75"/>
                  </a:cubicBezTo>
                  <a:cubicBezTo>
                    <a:pt x="24" y="74"/>
                    <a:pt x="24" y="73"/>
                    <a:pt x="25" y="72"/>
                  </a:cubicBezTo>
                  <a:cubicBezTo>
                    <a:pt x="24" y="73"/>
                    <a:pt x="23" y="72"/>
                    <a:pt x="24" y="71"/>
                  </a:cubicBezTo>
                  <a:cubicBezTo>
                    <a:pt x="24" y="71"/>
                    <a:pt x="24" y="71"/>
                    <a:pt x="25" y="71"/>
                  </a:cubicBezTo>
                  <a:cubicBezTo>
                    <a:pt x="25" y="69"/>
                    <a:pt x="25" y="67"/>
                    <a:pt x="25" y="66"/>
                  </a:cubicBezTo>
                  <a:cubicBezTo>
                    <a:pt x="25" y="66"/>
                    <a:pt x="24" y="66"/>
                    <a:pt x="23" y="67"/>
                  </a:cubicBezTo>
                  <a:cubicBezTo>
                    <a:pt x="23" y="67"/>
                    <a:pt x="22" y="66"/>
                    <a:pt x="23" y="66"/>
                  </a:cubicBezTo>
                  <a:cubicBezTo>
                    <a:pt x="24" y="65"/>
                    <a:pt x="24" y="64"/>
                    <a:pt x="25" y="64"/>
                  </a:cubicBezTo>
                  <a:cubicBezTo>
                    <a:pt x="26" y="62"/>
                    <a:pt x="26" y="60"/>
                    <a:pt x="26" y="58"/>
                  </a:cubicBezTo>
                  <a:cubicBezTo>
                    <a:pt x="25" y="58"/>
                    <a:pt x="25" y="58"/>
                    <a:pt x="24" y="59"/>
                  </a:cubicBezTo>
                  <a:cubicBezTo>
                    <a:pt x="23" y="59"/>
                    <a:pt x="23" y="58"/>
                    <a:pt x="23" y="57"/>
                  </a:cubicBezTo>
                  <a:cubicBezTo>
                    <a:pt x="24" y="57"/>
                    <a:pt x="25" y="56"/>
                    <a:pt x="26" y="56"/>
                  </a:cubicBezTo>
                  <a:cubicBezTo>
                    <a:pt x="26" y="54"/>
                    <a:pt x="27" y="52"/>
                    <a:pt x="27" y="51"/>
                  </a:cubicBezTo>
                  <a:cubicBezTo>
                    <a:pt x="26" y="51"/>
                    <a:pt x="25" y="52"/>
                    <a:pt x="24" y="52"/>
                  </a:cubicBezTo>
                  <a:cubicBezTo>
                    <a:pt x="23" y="52"/>
                    <a:pt x="23" y="52"/>
                    <a:pt x="23" y="51"/>
                  </a:cubicBezTo>
                  <a:cubicBezTo>
                    <a:pt x="24" y="50"/>
                    <a:pt x="26" y="49"/>
                    <a:pt x="27" y="48"/>
                  </a:cubicBezTo>
                  <a:cubicBezTo>
                    <a:pt x="27" y="47"/>
                    <a:pt x="27" y="45"/>
                    <a:pt x="28" y="44"/>
                  </a:cubicBezTo>
                  <a:cubicBezTo>
                    <a:pt x="27" y="44"/>
                    <a:pt x="26" y="45"/>
                    <a:pt x="25" y="45"/>
                  </a:cubicBezTo>
                  <a:cubicBezTo>
                    <a:pt x="24" y="46"/>
                    <a:pt x="23" y="45"/>
                    <a:pt x="24" y="44"/>
                  </a:cubicBezTo>
                  <a:cubicBezTo>
                    <a:pt x="25" y="44"/>
                    <a:pt x="26" y="43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0"/>
                    <a:pt x="28" y="38"/>
                    <a:pt x="28" y="37"/>
                  </a:cubicBezTo>
                  <a:cubicBezTo>
                    <a:pt x="27" y="37"/>
                    <a:pt x="27" y="38"/>
                    <a:pt x="26" y="38"/>
                  </a:cubicBezTo>
                  <a:cubicBezTo>
                    <a:pt x="25" y="39"/>
                    <a:pt x="24" y="38"/>
                    <a:pt x="25" y="37"/>
                  </a:cubicBezTo>
                  <a:cubicBezTo>
                    <a:pt x="26" y="37"/>
                    <a:pt x="27" y="36"/>
                    <a:pt x="28" y="35"/>
                  </a:cubicBezTo>
                  <a:cubicBezTo>
                    <a:pt x="29" y="33"/>
                    <a:pt x="29" y="31"/>
                    <a:pt x="29" y="29"/>
                  </a:cubicBezTo>
                  <a:cubicBezTo>
                    <a:pt x="28" y="29"/>
                    <a:pt x="27" y="29"/>
                    <a:pt x="26" y="30"/>
                  </a:cubicBezTo>
                  <a:cubicBezTo>
                    <a:pt x="26" y="30"/>
                    <a:pt x="25" y="29"/>
                    <a:pt x="26" y="29"/>
                  </a:cubicBezTo>
                  <a:cubicBezTo>
                    <a:pt x="27" y="28"/>
                    <a:pt x="28" y="27"/>
                    <a:pt x="29" y="26"/>
                  </a:cubicBezTo>
                  <a:cubicBezTo>
                    <a:pt x="29" y="24"/>
                    <a:pt x="29" y="23"/>
                    <a:pt x="29" y="21"/>
                  </a:cubicBezTo>
                  <a:cubicBezTo>
                    <a:pt x="29" y="22"/>
                    <a:pt x="28" y="22"/>
                    <a:pt x="27" y="22"/>
                  </a:cubicBezTo>
                  <a:cubicBezTo>
                    <a:pt x="27" y="22"/>
                    <a:pt x="26" y="22"/>
                    <a:pt x="27" y="21"/>
                  </a:cubicBezTo>
                  <a:cubicBezTo>
                    <a:pt x="28" y="20"/>
                    <a:pt x="29" y="19"/>
                    <a:pt x="30" y="18"/>
                  </a:cubicBezTo>
                  <a:cubicBezTo>
                    <a:pt x="30" y="17"/>
                    <a:pt x="30" y="15"/>
                    <a:pt x="30" y="14"/>
                  </a:cubicBezTo>
                  <a:cubicBezTo>
                    <a:pt x="29" y="14"/>
                    <a:pt x="28" y="14"/>
                    <a:pt x="27" y="15"/>
                  </a:cubicBezTo>
                  <a:cubicBezTo>
                    <a:pt x="27" y="15"/>
                    <a:pt x="26" y="14"/>
                    <a:pt x="27" y="14"/>
                  </a:cubicBezTo>
                  <a:cubicBezTo>
                    <a:pt x="28" y="13"/>
                    <a:pt x="29" y="12"/>
                    <a:pt x="30" y="11"/>
                  </a:cubicBezTo>
                  <a:cubicBezTo>
                    <a:pt x="30" y="10"/>
                    <a:pt x="30" y="9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7" y="7"/>
                    <a:pt x="28" y="7"/>
                  </a:cubicBezTo>
                  <a:cubicBezTo>
                    <a:pt x="28" y="7"/>
                    <a:pt x="29" y="7"/>
                    <a:pt x="30" y="7"/>
                  </a:cubicBezTo>
                  <a:cubicBezTo>
                    <a:pt x="30" y="6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0"/>
                    <a:pt x="24" y="0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25"/>
                    <a:pt x="22" y="45"/>
                    <a:pt x="20" y="6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8" name="Freeform 4869"/>
            <p:cNvSpPr>
              <a:spLocks noEditPoints="1"/>
            </p:cNvSpPr>
            <p:nvPr/>
          </p:nvSpPr>
          <p:spPr bwMode="auto">
            <a:xfrm>
              <a:off x="7013002" y="1808379"/>
              <a:ext cx="277423" cy="245489"/>
            </a:xfrm>
            <a:custGeom>
              <a:avLst/>
              <a:gdLst>
                <a:gd name="T0" fmla="*/ 10 w 160"/>
                <a:gd name="T1" fmla="*/ 76 h 141"/>
                <a:gd name="T2" fmla="*/ 35 w 160"/>
                <a:gd name="T3" fmla="*/ 51 h 141"/>
                <a:gd name="T4" fmla="*/ 74 w 160"/>
                <a:gd name="T5" fmla="*/ 14 h 141"/>
                <a:gd name="T6" fmla="*/ 4 w 160"/>
                <a:gd name="T7" fmla="*/ 70 h 141"/>
                <a:gd name="T8" fmla="*/ 60 w 160"/>
                <a:gd name="T9" fmla="*/ 20 h 141"/>
                <a:gd name="T10" fmla="*/ 23 w 160"/>
                <a:gd name="T11" fmla="*/ 45 h 141"/>
                <a:gd name="T12" fmla="*/ 30 w 160"/>
                <a:gd name="T13" fmla="*/ 41 h 141"/>
                <a:gd name="T14" fmla="*/ 6 w 160"/>
                <a:gd name="T15" fmla="*/ 67 h 141"/>
                <a:gd name="T16" fmla="*/ 37 w 160"/>
                <a:gd name="T17" fmla="*/ 43 h 141"/>
                <a:gd name="T18" fmla="*/ 68 w 160"/>
                <a:gd name="T19" fmla="*/ 21 h 141"/>
                <a:gd name="T20" fmla="*/ 2 w 160"/>
                <a:gd name="T21" fmla="*/ 85 h 141"/>
                <a:gd name="T22" fmla="*/ 75 w 160"/>
                <a:gd name="T23" fmla="*/ 22 h 141"/>
                <a:gd name="T24" fmla="*/ 92 w 160"/>
                <a:gd name="T25" fmla="*/ 11 h 141"/>
                <a:gd name="T26" fmla="*/ 71 w 160"/>
                <a:gd name="T27" fmla="*/ 30 h 141"/>
                <a:gd name="T28" fmla="*/ 2 w 160"/>
                <a:gd name="T29" fmla="*/ 91 h 141"/>
                <a:gd name="T30" fmla="*/ 63 w 160"/>
                <a:gd name="T31" fmla="*/ 45 h 141"/>
                <a:gd name="T32" fmla="*/ 104 w 160"/>
                <a:gd name="T33" fmla="*/ 15 h 141"/>
                <a:gd name="T34" fmla="*/ 76 w 160"/>
                <a:gd name="T35" fmla="*/ 41 h 141"/>
                <a:gd name="T36" fmla="*/ 5 w 160"/>
                <a:gd name="T37" fmla="*/ 100 h 141"/>
                <a:gd name="T38" fmla="*/ 66 w 160"/>
                <a:gd name="T39" fmla="*/ 53 h 141"/>
                <a:gd name="T40" fmla="*/ 122 w 160"/>
                <a:gd name="T41" fmla="*/ 11 h 141"/>
                <a:gd name="T42" fmla="*/ 13 w 160"/>
                <a:gd name="T43" fmla="*/ 101 h 141"/>
                <a:gd name="T44" fmla="*/ 10 w 160"/>
                <a:gd name="T45" fmla="*/ 110 h 141"/>
                <a:gd name="T46" fmla="*/ 12 w 160"/>
                <a:gd name="T47" fmla="*/ 115 h 141"/>
                <a:gd name="T48" fmla="*/ 17 w 160"/>
                <a:gd name="T49" fmla="*/ 116 h 141"/>
                <a:gd name="T50" fmla="*/ 31 w 160"/>
                <a:gd name="T51" fmla="*/ 109 h 141"/>
                <a:gd name="T52" fmla="*/ 5 w 160"/>
                <a:gd name="T53" fmla="*/ 139 h 141"/>
                <a:gd name="T54" fmla="*/ 159 w 160"/>
                <a:gd name="T55" fmla="*/ 19 h 141"/>
                <a:gd name="T56" fmla="*/ 5 w 160"/>
                <a:gd name="T57" fmla="*/ 138 h 141"/>
                <a:gd name="T58" fmla="*/ 91 w 160"/>
                <a:gd name="T59" fmla="*/ 62 h 141"/>
                <a:gd name="T60" fmla="*/ 156 w 160"/>
                <a:gd name="T61" fmla="*/ 9 h 141"/>
                <a:gd name="T62" fmla="*/ 146 w 160"/>
                <a:gd name="T63" fmla="*/ 15 h 141"/>
                <a:gd name="T64" fmla="*/ 5 w 160"/>
                <a:gd name="T65" fmla="*/ 125 h 141"/>
                <a:gd name="T66" fmla="*/ 89 w 160"/>
                <a:gd name="T67" fmla="*/ 51 h 141"/>
                <a:gd name="T68" fmla="*/ 149 w 160"/>
                <a:gd name="T69" fmla="*/ 5 h 141"/>
                <a:gd name="T70" fmla="*/ 150 w 160"/>
                <a:gd name="T71" fmla="*/ 2 h 141"/>
                <a:gd name="T72" fmla="*/ 5 w 160"/>
                <a:gd name="T73" fmla="*/ 119 h 141"/>
                <a:gd name="T74" fmla="*/ 32 w 160"/>
                <a:gd name="T75" fmla="*/ 89 h 141"/>
                <a:gd name="T76" fmla="*/ 144 w 160"/>
                <a:gd name="T77" fmla="*/ 0 h 141"/>
                <a:gd name="T78" fmla="*/ 27 w 160"/>
                <a:gd name="T79" fmla="*/ 92 h 141"/>
                <a:gd name="T80" fmla="*/ 18 w 160"/>
                <a:gd name="T81" fmla="*/ 98 h 141"/>
                <a:gd name="T82" fmla="*/ 131 w 160"/>
                <a:gd name="T83" fmla="*/ 4 h 141"/>
                <a:gd name="T84" fmla="*/ 67 w 160"/>
                <a:gd name="T85" fmla="*/ 51 h 141"/>
                <a:gd name="T86" fmla="*/ 5 w 160"/>
                <a:gd name="T87" fmla="*/ 102 h 141"/>
                <a:gd name="T88" fmla="*/ 61 w 160"/>
                <a:gd name="T89" fmla="*/ 54 h 141"/>
                <a:gd name="T90" fmla="*/ 115 w 160"/>
                <a:gd name="T91" fmla="*/ 8 h 141"/>
                <a:gd name="T92" fmla="*/ 78 w 160"/>
                <a:gd name="T93" fmla="*/ 33 h 141"/>
                <a:gd name="T94" fmla="*/ 6 w 160"/>
                <a:gd name="T95" fmla="*/ 89 h 141"/>
                <a:gd name="T96" fmla="*/ 49 w 160"/>
                <a:gd name="T97" fmla="*/ 48 h 141"/>
                <a:gd name="T98" fmla="*/ 83 w 160"/>
                <a:gd name="T99" fmla="*/ 22 h 141"/>
                <a:gd name="T100" fmla="*/ 78 w 160"/>
                <a:gd name="T101" fmla="*/ 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0" h="141">
                  <a:moveTo>
                    <a:pt x="78" y="18"/>
                  </a:moveTo>
                  <a:cubicBezTo>
                    <a:pt x="78" y="18"/>
                    <a:pt x="78" y="19"/>
                    <a:pt x="77" y="19"/>
                  </a:cubicBezTo>
                  <a:cubicBezTo>
                    <a:pt x="74" y="21"/>
                    <a:pt x="71" y="24"/>
                    <a:pt x="67" y="27"/>
                  </a:cubicBezTo>
                  <a:cubicBezTo>
                    <a:pt x="62" y="31"/>
                    <a:pt x="58" y="35"/>
                    <a:pt x="53" y="39"/>
                  </a:cubicBezTo>
                  <a:cubicBezTo>
                    <a:pt x="38" y="51"/>
                    <a:pt x="24" y="63"/>
                    <a:pt x="10" y="76"/>
                  </a:cubicBezTo>
                  <a:cubicBezTo>
                    <a:pt x="9" y="76"/>
                    <a:pt x="7" y="78"/>
                    <a:pt x="5" y="80"/>
                  </a:cubicBezTo>
                  <a:cubicBezTo>
                    <a:pt x="3" y="82"/>
                    <a:pt x="2" y="83"/>
                    <a:pt x="5" y="79"/>
                  </a:cubicBezTo>
                  <a:cubicBezTo>
                    <a:pt x="6" y="79"/>
                    <a:pt x="6" y="79"/>
                    <a:pt x="6" y="78"/>
                  </a:cubicBezTo>
                  <a:cubicBezTo>
                    <a:pt x="9" y="75"/>
                    <a:pt x="13" y="72"/>
                    <a:pt x="16" y="69"/>
                  </a:cubicBezTo>
                  <a:cubicBezTo>
                    <a:pt x="22" y="63"/>
                    <a:pt x="28" y="57"/>
                    <a:pt x="35" y="51"/>
                  </a:cubicBezTo>
                  <a:cubicBezTo>
                    <a:pt x="47" y="41"/>
                    <a:pt x="60" y="31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2" y="18"/>
                    <a:pt x="74" y="17"/>
                    <a:pt x="75" y="15"/>
                  </a:cubicBezTo>
                  <a:cubicBezTo>
                    <a:pt x="76" y="14"/>
                    <a:pt x="75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8" y="17"/>
                    <a:pt x="61" y="22"/>
                    <a:pt x="55" y="27"/>
                  </a:cubicBezTo>
                  <a:cubicBezTo>
                    <a:pt x="51" y="30"/>
                    <a:pt x="48" y="33"/>
                    <a:pt x="44" y="36"/>
                  </a:cubicBezTo>
                  <a:cubicBezTo>
                    <a:pt x="33" y="45"/>
                    <a:pt x="22" y="53"/>
                    <a:pt x="12" y="63"/>
                  </a:cubicBezTo>
                  <a:cubicBezTo>
                    <a:pt x="10" y="65"/>
                    <a:pt x="8" y="67"/>
                    <a:pt x="6" y="69"/>
                  </a:cubicBezTo>
                  <a:cubicBezTo>
                    <a:pt x="5" y="69"/>
                    <a:pt x="5" y="70"/>
                    <a:pt x="4" y="70"/>
                  </a:cubicBezTo>
                  <a:cubicBezTo>
                    <a:pt x="5" y="70"/>
                    <a:pt x="5" y="69"/>
                    <a:pt x="6" y="69"/>
                  </a:cubicBezTo>
                  <a:cubicBezTo>
                    <a:pt x="8" y="67"/>
                    <a:pt x="10" y="65"/>
                    <a:pt x="11" y="63"/>
                  </a:cubicBezTo>
                  <a:cubicBezTo>
                    <a:pt x="16" y="58"/>
                    <a:pt x="22" y="53"/>
                    <a:pt x="27" y="48"/>
                  </a:cubicBezTo>
                  <a:cubicBezTo>
                    <a:pt x="35" y="42"/>
                    <a:pt x="42" y="36"/>
                    <a:pt x="49" y="30"/>
                  </a:cubicBezTo>
                  <a:cubicBezTo>
                    <a:pt x="53" y="27"/>
                    <a:pt x="56" y="23"/>
                    <a:pt x="60" y="20"/>
                  </a:cubicBezTo>
                  <a:cubicBezTo>
                    <a:pt x="60" y="20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20"/>
                    <a:pt x="57" y="20"/>
                    <a:pt x="55" y="21"/>
                  </a:cubicBezTo>
                  <a:cubicBezTo>
                    <a:pt x="47" y="25"/>
                    <a:pt x="39" y="32"/>
                    <a:pt x="32" y="38"/>
                  </a:cubicBezTo>
                  <a:cubicBezTo>
                    <a:pt x="29" y="41"/>
                    <a:pt x="26" y="43"/>
                    <a:pt x="23" y="45"/>
                  </a:cubicBezTo>
                  <a:cubicBezTo>
                    <a:pt x="17" y="50"/>
                    <a:pt x="11" y="55"/>
                    <a:pt x="6" y="61"/>
                  </a:cubicBezTo>
                  <a:cubicBezTo>
                    <a:pt x="5" y="62"/>
                    <a:pt x="5" y="63"/>
                    <a:pt x="4" y="63"/>
                  </a:cubicBezTo>
                  <a:cubicBezTo>
                    <a:pt x="4" y="64"/>
                    <a:pt x="5" y="65"/>
                    <a:pt x="5" y="64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13" y="55"/>
                    <a:pt x="21" y="48"/>
                    <a:pt x="30" y="41"/>
                  </a:cubicBezTo>
                  <a:cubicBezTo>
                    <a:pt x="32" y="40"/>
                    <a:pt x="33" y="39"/>
                    <a:pt x="35" y="37"/>
                  </a:cubicBezTo>
                  <a:cubicBezTo>
                    <a:pt x="38" y="35"/>
                    <a:pt x="40" y="33"/>
                    <a:pt x="43" y="31"/>
                  </a:cubicBezTo>
                  <a:cubicBezTo>
                    <a:pt x="47" y="28"/>
                    <a:pt x="54" y="23"/>
                    <a:pt x="56" y="21"/>
                  </a:cubicBezTo>
                  <a:cubicBezTo>
                    <a:pt x="53" y="25"/>
                    <a:pt x="49" y="28"/>
                    <a:pt x="45" y="32"/>
                  </a:cubicBezTo>
                  <a:cubicBezTo>
                    <a:pt x="32" y="43"/>
                    <a:pt x="18" y="54"/>
                    <a:pt x="6" y="67"/>
                  </a:cubicBezTo>
                  <a:cubicBezTo>
                    <a:pt x="5" y="69"/>
                    <a:pt x="3" y="70"/>
                    <a:pt x="2" y="71"/>
                  </a:cubicBezTo>
                  <a:cubicBezTo>
                    <a:pt x="1" y="72"/>
                    <a:pt x="2" y="73"/>
                    <a:pt x="3" y="72"/>
                  </a:cubicBezTo>
                  <a:cubicBezTo>
                    <a:pt x="4" y="72"/>
                    <a:pt x="5" y="71"/>
                    <a:pt x="6" y="70"/>
                  </a:cubicBezTo>
                  <a:cubicBezTo>
                    <a:pt x="9" y="67"/>
                    <a:pt x="13" y="64"/>
                    <a:pt x="16" y="61"/>
                  </a:cubicBezTo>
                  <a:cubicBezTo>
                    <a:pt x="23" y="54"/>
                    <a:pt x="30" y="49"/>
                    <a:pt x="37" y="43"/>
                  </a:cubicBezTo>
                  <a:cubicBezTo>
                    <a:pt x="43" y="39"/>
                    <a:pt x="49" y="34"/>
                    <a:pt x="55" y="30"/>
                  </a:cubicBezTo>
                  <a:cubicBezTo>
                    <a:pt x="57" y="28"/>
                    <a:pt x="60" y="26"/>
                    <a:pt x="62" y="24"/>
                  </a:cubicBezTo>
                  <a:cubicBezTo>
                    <a:pt x="63" y="23"/>
                    <a:pt x="65" y="22"/>
                    <a:pt x="66" y="21"/>
                  </a:cubicBezTo>
                  <a:cubicBezTo>
                    <a:pt x="68" y="19"/>
                    <a:pt x="76" y="13"/>
                    <a:pt x="70" y="19"/>
                  </a:cubicBezTo>
                  <a:cubicBezTo>
                    <a:pt x="69" y="19"/>
                    <a:pt x="68" y="20"/>
                    <a:pt x="68" y="21"/>
                  </a:cubicBezTo>
                  <a:cubicBezTo>
                    <a:pt x="57" y="33"/>
                    <a:pt x="44" y="42"/>
                    <a:pt x="32" y="52"/>
                  </a:cubicBezTo>
                  <a:cubicBezTo>
                    <a:pt x="26" y="57"/>
                    <a:pt x="20" y="63"/>
                    <a:pt x="15" y="68"/>
                  </a:cubicBezTo>
                  <a:cubicBezTo>
                    <a:pt x="12" y="71"/>
                    <a:pt x="8" y="74"/>
                    <a:pt x="5" y="77"/>
                  </a:cubicBezTo>
                  <a:cubicBezTo>
                    <a:pt x="4" y="79"/>
                    <a:pt x="2" y="81"/>
                    <a:pt x="1" y="84"/>
                  </a:cubicBezTo>
                  <a:cubicBezTo>
                    <a:pt x="0" y="84"/>
                    <a:pt x="1" y="85"/>
                    <a:pt x="2" y="85"/>
                  </a:cubicBezTo>
                  <a:cubicBezTo>
                    <a:pt x="3" y="84"/>
                    <a:pt x="4" y="83"/>
                    <a:pt x="5" y="82"/>
                  </a:cubicBezTo>
                  <a:cubicBezTo>
                    <a:pt x="19" y="70"/>
                    <a:pt x="32" y="57"/>
                    <a:pt x="46" y="45"/>
                  </a:cubicBezTo>
                  <a:cubicBezTo>
                    <a:pt x="53" y="40"/>
                    <a:pt x="60" y="35"/>
                    <a:pt x="66" y="29"/>
                  </a:cubicBezTo>
                  <a:cubicBezTo>
                    <a:pt x="67" y="28"/>
                    <a:pt x="69" y="27"/>
                    <a:pt x="70" y="26"/>
                  </a:cubicBezTo>
                  <a:cubicBezTo>
                    <a:pt x="72" y="25"/>
                    <a:pt x="74" y="23"/>
                    <a:pt x="75" y="22"/>
                  </a:cubicBezTo>
                  <a:cubicBezTo>
                    <a:pt x="76" y="21"/>
                    <a:pt x="77" y="20"/>
                    <a:pt x="78" y="19"/>
                  </a:cubicBezTo>
                  <a:cubicBezTo>
                    <a:pt x="80" y="18"/>
                    <a:pt x="82" y="17"/>
                    <a:pt x="83" y="16"/>
                  </a:cubicBezTo>
                  <a:cubicBezTo>
                    <a:pt x="84" y="16"/>
                    <a:pt x="84" y="16"/>
                    <a:pt x="84" y="15"/>
                  </a:cubicBezTo>
                  <a:cubicBezTo>
                    <a:pt x="85" y="15"/>
                    <a:pt x="85" y="15"/>
                    <a:pt x="86" y="14"/>
                  </a:cubicBezTo>
                  <a:cubicBezTo>
                    <a:pt x="88" y="13"/>
                    <a:pt x="90" y="12"/>
                    <a:pt x="92" y="11"/>
                  </a:cubicBezTo>
                  <a:cubicBezTo>
                    <a:pt x="93" y="10"/>
                    <a:pt x="92" y="11"/>
                    <a:pt x="90" y="13"/>
                  </a:cubicBezTo>
                  <a:cubicBezTo>
                    <a:pt x="89" y="14"/>
                    <a:pt x="87" y="16"/>
                    <a:pt x="87" y="16"/>
                  </a:cubicBezTo>
                  <a:cubicBezTo>
                    <a:pt x="86" y="18"/>
                    <a:pt x="85" y="19"/>
                    <a:pt x="83" y="20"/>
                  </a:cubicBezTo>
                  <a:cubicBezTo>
                    <a:pt x="82" y="22"/>
                    <a:pt x="80" y="23"/>
                    <a:pt x="78" y="25"/>
                  </a:cubicBezTo>
                  <a:cubicBezTo>
                    <a:pt x="76" y="27"/>
                    <a:pt x="74" y="28"/>
                    <a:pt x="71" y="30"/>
                  </a:cubicBezTo>
                  <a:cubicBezTo>
                    <a:pt x="69" y="32"/>
                    <a:pt x="66" y="34"/>
                    <a:pt x="64" y="36"/>
                  </a:cubicBezTo>
                  <a:cubicBezTo>
                    <a:pt x="57" y="41"/>
                    <a:pt x="49" y="46"/>
                    <a:pt x="43" y="51"/>
                  </a:cubicBezTo>
                  <a:cubicBezTo>
                    <a:pt x="35" y="58"/>
                    <a:pt x="27" y="65"/>
                    <a:pt x="20" y="72"/>
                  </a:cubicBezTo>
                  <a:cubicBezTo>
                    <a:pt x="15" y="76"/>
                    <a:pt x="10" y="81"/>
                    <a:pt x="5" y="87"/>
                  </a:cubicBezTo>
                  <a:cubicBezTo>
                    <a:pt x="4" y="88"/>
                    <a:pt x="3" y="90"/>
                    <a:pt x="2" y="91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4" y="92"/>
                    <a:pt x="4" y="91"/>
                    <a:pt x="5" y="91"/>
                  </a:cubicBezTo>
                  <a:cubicBezTo>
                    <a:pt x="13" y="87"/>
                    <a:pt x="18" y="80"/>
                    <a:pt x="24" y="75"/>
                  </a:cubicBezTo>
                  <a:cubicBezTo>
                    <a:pt x="35" y="66"/>
                    <a:pt x="46" y="58"/>
                    <a:pt x="57" y="50"/>
                  </a:cubicBezTo>
                  <a:cubicBezTo>
                    <a:pt x="59" y="48"/>
                    <a:pt x="61" y="47"/>
                    <a:pt x="63" y="45"/>
                  </a:cubicBezTo>
                  <a:cubicBezTo>
                    <a:pt x="65" y="44"/>
                    <a:pt x="67" y="42"/>
                    <a:pt x="69" y="41"/>
                  </a:cubicBezTo>
                  <a:cubicBezTo>
                    <a:pt x="72" y="39"/>
                    <a:pt x="75" y="37"/>
                    <a:pt x="78" y="34"/>
                  </a:cubicBezTo>
                  <a:cubicBezTo>
                    <a:pt x="80" y="33"/>
                    <a:pt x="81" y="32"/>
                    <a:pt x="83" y="31"/>
                  </a:cubicBezTo>
                  <a:cubicBezTo>
                    <a:pt x="85" y="29"/>
                    <a:pt x="87" y="28"/>
                    <a:pt x="88" y="27"/>
                  </a:cubicBezTo>
                  <a:cubicBezTo>
                    <a:pt x="94" y="23"/>
                    <a:pt x="99" y="19"/>
                    <a:pt x="104" y="15"/>
                  </a:cubicBezTo>
                  <a:cubicBezTo>
                    <a:pt x="106" y="14"/>
                    <a:pt x="108" y="12"/>
                    <a:pt x="111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09" y="12"/>
                    <a:pt x="108" y="14"/>
                    <a:pt x="107" y="15"/>
                  </a:cubicBezTo>
                  <a:cubicBezTo>
                    <a:pt x="99" y="23"/>
                    <a:pt x="91" y="30"/>
                    <a:pt x="83" y="36"/>
                  </a:cubicBezTo>
                  <a:cubicBezTo>
                    <a:pt x="80" y="38"/>
                    <a:pt x="78" y="40"/>
                    <a:pt x="76" y="41"/>
                  </a:cubicBezTo>
                  <a:cubicBezTo>
                    <a:pt x="74" y="43"/>
                    <a:pt x="72" y="45"/>
                    <a:pt x="70" y="46"/>
                  </a:cubicBezTo>
                  <a:cubicBezTo>
                    <a:pt x="68" y="47"/>
                    <a:pt x="67" y="48"/>
                    <a:pt x="65" y="49"/>
                  </a:cubicBezTo>
                  <a:cubicBezTo>
                    <a:pt x="60" y="53"/>
                    <a:pt x="54" y="57"/>
                    <a:pt x="49" y="61"/>
                  </a:cubicBezTo>
                  <a:cubicBezTo>
                    <a:pt x="40" y="68"/>
                    <a:pt x="32" y="74"/>
                    <a:pt x="24" y="81"/>
                  </a:cubicBezTo>
                  <a:cubicBezTo>
                    <a:pt x="18" y="87"/>
                    <a:pt x="10" y="93"/>
                    <a:pt x="5" y="100"/>
                  </a:cubicBezTo>
                  <a:cubicBezTo>
                    <a:pt x="4" y="102"/>
                    <a:pt x="3" y="103"/>
                    <a:pt x="2" y="105"/>
                  </a:cubicBezTo>
                  <a:cubicBezTo>
                    <a:pt x="2" y="106"/>
                    <a:pt x="2" y="106"/>
                    <a:pt x="3" y="106"/>
                  </a:cubicBezTo>
                  <a:cubicBezTo>
                    <a:pt x="3" y="105"/>
                    <a:pt x="4" y="105"/>
                    <a:pt x="5" y="104"/>
                  </a:cubicBezTo>
                  <a:cubicBezTo>
                    <a:pt x="14" y="98"/>
                    <a:pt x="21" y="89"/>
                    <a:pt x="29" y="82"/>
                  </a:cubicBezTo>
                  <a:cubicBezTo>
                    <a:pt x="41" y="72"/>
                    <a:pt x="53" y="62"/>
                    <a:pt x="66" y="53"/>
                  </a:cubicBezTo>
                  <a:cubicBezTo>
                    <a:pt x="67" y="52"/>
                    <a:pt x="68" y="52"/>
                    <a:pt x="68" y="51"/>
                  </a:cubicBezTo>
                  <a:cubicBezTo>
                    <a:pt x="73" y="48"/>
                    <a:pt x="77" y="45"/>
                    <a:pt x="81" y="42"/>
                  </a:cubicBezTo>
                  <a:cubicBezTo>
                    <a:pt x="88" y="36"/>
                    <a:pt x="95" y="31"/>
                    <a:pt x="103" y="26"/>
                  </a:cubicBezTo>
                  <a:cubicBezTo>
                    <a:pt x="108" y="22"/>
                    <a:pt x="113" y="18"/>
                    <a:pt x="118" y="14"/>
                  </a:cubicBezTo>
                  <a:cubicBezTo>
                    <a:pt x="120" y="13"/>
                    <a:pt x="121" y="12"/>
                    <a:pt x="122" y="11"/>
                  </a:cubicBezTo>
                  <a:cubicBezTo>
                    <a:pt x="109" y="24"/>
                    <a:pt x="95" y="35"/>
                    <a:pt x="80" y="45"/>
                  </a:cubicBezTo>
                  <a:cubicBezTo>
                    <a:pt x="77" y="47"/>
                    <a:pt x="74" y="49"/>
                    <a:pt x="71" y="51"/>
                  </a:cubicBezTo>
                  <a:cubicBezTo>
                    <a:pt x="66" y="55"/>
                    <a:pt x="62" y="58"/>
                    <a:pt x="57" y="62"/>
                  </a:cubicBezTo>
                  <a:cubicBezTo>
                    <a:pt x="47" y="70"/>
                    <a:pt x="37" y="78"/>
                    <a:pt x="27" y="86"/>
                  </a:cubicBezTo>
                  <a:cubicBezTo>
                    <a:pt x="22" y="91"/>
                    <a:pt x="18" y="96"/>
                    <a:pt x="13" y="101"/>
                  </a:cubicBezTo>
                  <a:cubicBezTo>
                    <a:pt x="10" y="104"/>
                    <a:pt x="8" y="107"/>
                    <a:pt x="5" y="109"/>
                  </a:cubicBezTo>
                  <a:cubicBezTo>
                    <a:pt x="4" y="111"/>
                    <a:pt x="3" y="112"/>
                    <a:pt x="2" y="113"/>
                  </a:cubicBezTo>
                  <a:cubicBezTo>
                    <a:pt x="1" y="114"/>
                    <a:pt x="2" y="114"/>
                    <a:pt x="3" y="114"/>
                  </a:cubicBezTo>
                  <a:cubicBezTo>
                    <a:pt x="3" y="114"/>
                    <a:pt x="4" y="113"/>
                    <a:pt x="5" y="113"/>
                  </a:cubicBezTo>
                  <a:cubicBezTo>
                    <a:pt x="7" y="112"/>
                    <a:pt x="8" y="111"/>
                    <a:pt x="10" y="110"/>
                  </a:cubicBezTo>
                  <a:cubicBezTo>
                    <a:pt x="8" y="112"/>
                    <a:pt x="7" y="114"/>
                    <a:pt x="5" y="116"/>
                  </a:cubicBezTo>
                  <a:cubicBezTo>
                    <a:pt x="4" y="118"/>
                    <a:pt x="3" y="119"/>
                    <a:pt x="2" y="121"/>
                  </a:cubicBezTo>
                  <a:cubicBezTo>
                    <a:pt x="1" y="121"/>
                    <a:pt x="2" y="122"/>
                    <a:pt x="3" y="122"/>
                  </a:cubicBezTo>
                  <a:cubicBezTo>
                    <a:pt x="4" y="121"/>
                    <a:pt x="4" y="121"/>
                    <a:pt x="5" y="120"/>
                  </a:cubicBezTo>
                  <a:cubicBezTo>
                    <a:pt x="7" y="119"/>
                    <a:pt x="10" y="117"/>
                    <a:pt x="12" y="115"/>
                  </a:cubicBezTo>
                  <a:cubicBezTo>
                    <a:pt x="10" y="118"/>
                    <a:pt x="7" y="120"/>
                    <a:pt x="5" y="123"/>
                  </a:cubicBezTo>
                  <a:cubicBezTo>
                    <a:pt x="4" y="124"/>
                    <a:pt x="3" y="125"/>
                    <a:pt x="2" y="126"/>
                  </a:cubicBezTo>
                  <a:cubicBezTo>
                    <a:pt x="1" y="127"/>
                    <a:pt x="2" y="128"/>
                    <a:pt x="3" y="127"/>
                  </a:cubicBezTo>
                  <a:cubicBezTo>
                    <a:pt x="4" y="127"/>
                    <a:pt x="4" y="126"/>
                    <a:pt x="5" y="126"/>
                  </a:cubicBezTo>
                  <a:cubicBezTo>
                    <a:pt x="10" y="124"/>
                    <a:pt x="13" y="120"/>
                    <a:pt x="17" y="116"/>
                  </a:cubicBezTo>
                  <a:cubicBezTo>
                    <a:pt x="23" y="110"/>
                    <a:pt x="30" y="105"/>
                    <a:pt x="37" y="99"/>
                  </a:cubicBezTo>
                  <a:cubicBezTo>
                    <a:pt x="51" y="87"/>
                    <a:pt x="66" y="76"/>
                    <a:pt x="82" y="66"/>
                  </a:cubicBezTo>
                  <a:cubicBezTo>
                    <a:pt x="89" y="61"/>
                    <a:pt x="96" y="56"/>
                    <a:pt x="102" y="51"/>
                  </a:cubicBezTo>
                  <a:cubicBezTo>
                    <a:pt x="92" y="60"/>
                    <a:pt x="81" y="68"/>
                    <a:pt x="70" y="77"/>
                  </a:cubicBezTo>
                  <a:cubicBezTo>
                    <a:pt x="56" y="87"/>
                    <a:pt x="43" y="97"/>
                    <a:pt x="31" y="109"/>
                  </a:cubicBezTo>
                  <a:cubicBezTo>
                    <a:pt x="25" y="115"/>
                    <a:pt x="20" y="120"/>
                    <a:pt x="14" y="125"/>
                  </a:cubicBezTo>
                  <a:cubicBezTo>
                    <a:pt x="11" y="128"/>
                    <a:pt x="8" y="131"/>
                    <a:pt x="5" y="134"/>
                  </a:cubicBezTo>
                  <a:cubicBezTo>
                    <a:pt x="3" y="135"/>
                    <a:pt x="2" y="137"/>
                    <a:pt x="1" y="140"/>
                  </a:cubicBezTo>
                  <a:cubicBezTo>
                    <a:pt x="0" y="140"/>
                    <a:pt x="1" y="141"/>
                    <a:pt x="1" y="141"/>
                  </a:cubicBezTo>
                  <a:cubicBezTo>
                    <a:pt x="3" y="140"/>
                    <a:pt x="4" y="139"/>
                    <a:pt x="5" y="139"/>
                  </a:cubicBezTo>
                  <a:cubicBezTo>
                    <a:pt x="8" y="137"/>
                    <a:pt x="10" y="135"/>
                    <a:pt x="12" y="132"/>
                  </a:cubicBezTo>
                  <a:cubicBezTo>
                    <a:pt x="17" y="127"/>
                    <a:pt x="22" y="122"/>
                    <a:pt x="28" y="118"/>
                  </a:cubicBezTo>
                  <a:cubicBezTo>
                    <a:pt x="42" y="105"/>
                    <a:pt x="57" y="93"/>
                    <a:pt x="73" y="82"/>
                  </a:cubicBezTo>
                  <a:cubicBezTo>
                    <a:pt x="101" y="62"/>
                    <a:pt x="130" y="43"/>
                    <a:pt x="157" y="20"/>
                  </a:cubicBezTo>
                  <a:cubicBezTo>
                    <a:pt x="157" y="20"/>
                    <a:pt x="158" y="19"/>
                    <a:pt x="159" y="19"/>
                  </a:cubicBezTo>
                  <a:cubicBezTo>
                    <a:pt x="160" y="18"/>
                    <a:pt x="159" y="17"/>
                    <a:pt x="158" y="18"/>
                  </a:cubicBezTo>
                  <a:cubicBezTo>
                    <a:pt x="158" y="18"/>
                    <a:pt x="157" y="18"/>
                    <a:pt x="157" y="19"/>
                  </a:cubicBezTo>
                  <a:cubicBezTo>
                    <a:pt x="116" y="53"/>
                    <a:pt x="69" y="80"/>
                    <a:pt x="29" y="115"/>
                  </a:cubicBezTo>
                  <a:cubicBezTo>
                    <a:pt x="21" y="122"/>
                    <a:pt x="14" y="131"/>
                    <a:pt x="5" y="137"/>
                  </a:cubicBezTo>
                  <a:cubicBezTo>
                    <a:pt x="5" y="137"/>
                    <a:pt x="5" y="138"/>
                    <a:pt x="5" y="138"/>
                  </a:cubicBezTo>
                  <a:cubicBezTo>
                    <a:pt x="2" y="140"/>
                    <a:pt x="3" y="138"/>
                    <a:pt x="5" y="135"/>
                  </a:cubicBezTo>
                  <a:cubicBezTo>
                    <a:pt x="6" y="134"/>
                    <a:pt x="7" y="133"/>
                    <a:pt x="7" y="133"/>
                  </a:cubicBezTo>
                  <a:cubicBezTo>
                    <a:pt x="9" y="131"/>
                    <a:pt x="11" y="129"/>
                    <a:pt x="13" y="128"/>
                  </a:cubicBezTo>
                  <a:cubicBezTo>
                    <a:pt x="18" y="124"/>
                    <a:pt x="23" y="119"/>
                    <a:pt x="27" y="114"/>
                  </a:cubicBezTo>
                  <a:cubicBezTo>
                    <a:pt x="47" y="95"/>
                    <a:pt x="69" y="79"/>
                    <a:pt x="91" y="62"/>
                  </a:cubicBezTo>
                  <a:cubicBezTo>
                    <a:pt x="111" y="47"/>
                    <a:pt x="131" y="31"/>
                    <a:pt x="150" y="14"/>
                  </a:cubicBezTo>
                  <a:cubicBezTo>
                    <a:pt x="150" y="14"/>
                    <a:pt x="151" y="13"/>
                    <a:pt x="152" y="12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53" y="12"/>
                    <a:pt x="154" y="11"/>
                    <a:pt x="154" y="10"/>
                  </a:cubicBezTo>
                  <a:cubicBezTo>
                    <a:pt x="155" y="10"/>
                    <a:pt x="155" y="9"/>
                    <a:pt x="156" y="9"/>
                  </a:cubicBezTo>
                  <a:cubicBezTo>
                    <a:pt x="156" y="9"/>
                    <a:pt x="156" y="8"/>
                    <a:pt x="157" y="8"/>
                  </a:cubicBezTo>
                  <a:cubicBezTo>
                    <a:pt x="157" y="7"/>
                    <a:pt x="156" y="7"/>
                    <a:pt x="156" y="7"/>
                  </a:cubicBezTo>
                  <a:cubicBezTo>
                    <a:pt x="156" y="7"/>
                    <a:pt x="156" y="7"/>
                    <a:pt x="155" y="7"/>
                  </a:cubicBezTo>
                  <a:cubicBezTo>
                    <a:pt x="153" y="10"/>
                    <a:pt x="151" y="12"/>
                    <a:pt x="148" y="14"/>
                  </a:cubicBezTo>
                  <a:cubicBezTo>
                    <a:pt x="148" y="14"/>
                    <a:pt x="147" y="15"/>
                    <a:pt x="146" y="15"/>
                  </a:cubicBezTo>
                  <a:cubicBezTo>
                    <a:pt x="143" y="18"/>
                    <a:pt x="139" y="20"/>
                    <a:pt x="136" y="23"/>
                  </a:cubicBezTo>
                  <a:cubicBezTo>
                    <a:pt x="124" y="33"/>
                    <a:pt x="112" y="42"/>
                    <a:pt x="100" y="51"/>
                  </a:cubicBezTo>
                  <a:cubicBezTo>
                    <a:pt x="79" y="67"/>
                    <a:pt x="56" y="81"/>
                    <a:pt x="36" y="98"/>
                  </a:cubicBezTo>
                  <a:cubicBezTo>
                    <a:pt x="26" y="107"/>
                    <a:pt x="17" y="116"/>
                    <a:pt x="6" y="124"/>
                  </a:cubicBezTo>
                  <a:cubicBezTo>
                    <a:pt x="6" y="124"/>
                    <a:pt x="5" y="125"/>
                    <a:pt x="5" y="125"/>
                  </a:cubicBezTo>
                  <a:cubicBezTo>
                    <a:pt x="4" y="126"/>
                    <a:pt x="4" y="125"/>
                    <a:pt x="5" y="124"/>
                  </a:cubicBezTo>
                  <a:cubicBezTo>
                    <a:pt x="6" y="124"/>
                    <a:pt x="7" y="123"/>
                    <a:pt x="7" y="123"/>
                  </a:cubicBezTo>
                  <a:cubicBezTo>
                    <a:pt x="9" y="120"/>
                    <a:pt x="11" y="118"/>
                    <a:pt x="13" y="116"/>
                  </a:cubicBezTo>
                  <a:cubicBezTo>
                    <a:pt x="18" y="111"/>
                    <a:pt x="23" y="106"/>
                    <a:pt x="28" y="101"/>
                  </a:cubicBezTo>
                  <a:cubicBezTo>
                    <a:pt x="47" y="83"/>
                    <a:pt x="68" y="67"/>
                    <a:pt x="89" y="51"/>
                  </a:cubicBezTo>
                  <a:cubicBezTo>
                    <a:pt x="98" y="45"/>
                    <a:pt x="106" y="38"/>
                    <a:pt x="115" y="32"/>
                  </a:cubicBezTo>
                  <a:cubicBezTo>
                    <a:pt x="121" y="28"/>
                    <a:pt x="127" y="23"/>
                    <a:pt x="133" y="18"/>
                  </a:cubicBezTo>
                  <a:cubicBezTo>
                    <a:pt x="136" y="16"/>
                    <a:pt x="139" y="13"/>
                    <a:pt x="142" y="10"/>
                  </a:cubicBezTo>
                  <a:cubicBezTo>
                    <a:pt x="144" y="8"/>
                    <a:pt x="146" y="7"/>
                    <a:pt x="149" y="5"/>
                  </a:cubicBezTo>
                  <a:cubicBezTo>
                    <a:pt x="149" y="5"/>
                    <a:pt x="149" y="5"/>
                    <a:pt x="149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3"/>
                    <a:pt x="153" y="2"/>
                    <a:pt x="154" y="2"/>
                  </a:cubicBezTo>
                  <a:cubicBezTo>
                    <a:pt x="154" y="1"/>
                    <a:pt x="154" y="0"/>
                    <a:pt x="153" y="1"/>
                  </a:cubicBezTo>
                  <a:cubicBezTo>
                    <a:pt x="152" y="1"/>
                    <a:pt x="151" y="2"/>
                    <a:pt x="151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38" y="10"/>
                    <a:pt x="127" y="20"/>
                    <a:pt x="115" y="29"/>
                  </a:cubicBezTo>
                  <a:cubicBezTo>
                    <a:pt x="105" y="37"/>
                    <a:pt x="95" y="45"/>
                    <a:pt x="84" y="53"/>
                  </a:cubicBezTo>
                  <a:cubicBezTo>
                    <a:pt x="82" y="54"/>
                    <a:pt x="80" y="56"/>
                    <a:pt x="78" y="57"/>
                  </a:cubicBezTo>
                  <a:cubicBezTo>
                    <a:pt x="53" y="75"/>
                    <a:pt x="31" y="96"/>
                    <a:pt x="8" y="117"/>
                  </a:cubicBezTo>
                  <a:cubicBezTo>
                    <a:pt x="6" y="118"/>
                    <a:pt x="6" y="119"/>
                    <a:pt x="5" y="119"/>
                  </a:cubicBezTo>
                  <a:cubicBezTo>
                    <a:pt x="3" y="120"/>
                    <a:pt x="4" y="120"/>
                    <a:pt x="5" y="118"/>
                  </a:cubicBezTo>
                  <a:cubicBezTo>
                    <a:pt x="6" y="117"/>
                    <a:pt x="7" y="116"/>
                    <a:pt x="8" y="115"/>
                  </a:cubicBezTo>
                  <a:cubicBezTo>
                    <a:pt x="10" y="113"/>
                    <a:pt x="12" y="110"/>
                    <a:pt x="15" y="108"/>
                  </a:cubicBezTo>
                  <a:cubicBezTo>
                    <a:pt x="17" y="105"/>
                    <a:pt x="20" y="101"/>
                    <a:pt x="23" y="98"/>
                  </a:cubicBezTo>
                  <a:cubicBezTo>
                    <a:pt x="26" y="95"/>
                    <a:pt x="29" y="92"/>
                    <a:pt x="32" y="89"/>
                  </a:cubicBezTo>
                  <a:cubicBezTo>
                    <a:pt x="45" y="78"/>
                    <a:pt x="58" y="68"/>
                    <a:pt x="71" y="58"/>
                  </a:cubicBezTo>
                  <a:cubicBezTo>
                    <a:pt x="84" y="49"/>
                    <a:pt x="96" y="40"/>
                    <a:pt x="108" y="30"/>
                  </a:cubicBezTo>
                  <a:cubicBezTo>
                    <a:pt x="120" y="21"/>
                    <a:pt x="133" y="12"/>
                    <a:pt x="144" y="2"/>
                  </a:cubicBezTo>
                  <a:cubicBezTo>
                    <a:pt x="144" y="2"/>
                    <a:pt x="144" y="1"/>
                    <a:pt x="144" y="1"/>
                  </a:cubicBezTo>
                  <a:cubicBezTo>
                    <a:pt x="145" y="1"/>
                    <a:pt x="144" y="0"/>
                    <a:pt x="144" y="0"/>
                  </a:cubicBezTo>
                  <a:cubicBezTo>
                    <a:pt x="143" y="1"/>
                    <a:pt x="142" y="2"/>
                    <a:pt x="141" y="2"/>
                  </a:cubicBezTo>
                  <a:cubicBezTo>
                    <a:pt x="118" y="20"/>
                    <a:pt x="96" y="39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68" y="59"/>
                    <a:pt x="64" y="62"/>
                    <a:pt x="61" y="64"/>
                  </a:cubicBezTo>
                  <a:cubicBezTo>
                    <a:pt x="49" y="73"/>
                    <a:pt x="38" y="82"/>
                    <a:pt x="27" y="92"/>
                  </a:cubicBezTo>
                  <a:cubicBezTo>
                    <a:pt x="24" y="95"/>
                    <a:pt x="21" y="98"/>
                    <a:pt x="18" y="101"/>
                  </a:cubicBezTo>
                  <a:cubicBezTo>
                    <a:pt x="14" y="105"/>
                    <a:pt x="9" y="109"/>
                    <a:pt x="5" y="112"/>
                  </a:cubicBezTo>
                  <a:cubicBezTo>
                    <a:pt x="5" y="112"/>
                    <a:pt x="5" y="112"/>
                    <a:pt x="4" y="112"/>
                  </a:cubicBezTo>
                  <a:cubicBezTo>
                    <a:pt x="5" y="112"/>
                    <a:pt x="5" y="112"/>
                    <a:pt x="5" y="112"/>
                  </a:cubicBezTo>
                  <a:cubicBezTo>
                    <a:pt x="9" y="108"/>
                    <a:pt x="14" y="102"/>
                    <a:pt x="18" y="98"/>
                  </a:cubicBezTo>
                  <a:cubicBezTo>
                    <a:pt x="23" y="93"/>
                    <a:pt x="27" y="88"/>
                    <a:pt x="33" y="83"/>
                  </a:cubicBezTo>
                  <a:cubicBezTo>
                    <a:pt x="43" y="73"/>
                    <a:pt x="55" y="65"/>
                    <a:pt x="67" y="56"/>
                  </a:cubicBezTo>
                  <a:cubicBezTo>
                    <a:pt x="69" y="54"/>
                    <a:pt x="72" y="53"/>
                    <a:pt x="74" y="51"/>
                  </a:cubicBezTo>
                  <a:cubicBezTo>
                    <a:pt x="75" y="50"/>
                    <a:pt x="77" y="49"/>
                    <a:pt x="78" y="48"/>
                  </a:cubicBezTo>
                  <a:cubicBezTo>
                    <a:pt x="97" y="34"/>
                    <a:pt x="115" y="21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2" y="3"/>
                    <a:pt x="131" y="3"/>
                    <a:pt x="130" y="3"/>
                  </a:cubicBezTo>
                  <a:cubicBezTo>
                    <a:pt x="130" y="4"/>
                    <a:pt x="129" y="4"/>
                    <a:pt x="129" y="4"/>
                  </a:cubicBezTo>
                  <a:cubicBezTo>
                    <a:pt x="114" y="17"/>
                    <a:pt x="98" y="28"/>
                    <a:pt x="82" y="40"/>
                  </a:cubicBezTo>
                  <a:cubicBezTo>
                    <a:pt x="77" y="43"/>
                    <a:pt x="72" y="47"/>
                    <a:pt x="67" y="51"/>
                  </a:cubicBezTo>
                  <a:cubicBezTo>
                    <a:pt x="66" y="52"/>
                    <a:pt x="64" y="53"/>
                    <a:pt x="63" y="54"/>
                  </a:cubicBezTo>
                  <a:cubicBezTo>
                    <a:pt x="53" y="61"/>
                    <a:pt x="42" y="69"/>
                    <a:pt x="33" y="77"/>
                  </a:cubicBezTo>
                  <a:cubicBezTo>
                    <a:pt x="28" y="81"/>
                    <a:pt x="23" y="85"/>
                    <a:pt x="19" y="89"/>
                  </a:cubicBezTo>
                  <a:cubicBezTo>
                    <a:pt x="17" y="91"/>
                    <a:pt x="15" y="94"/>
                    <a:pt x="12" y="96"/>
                  </a:cubicBezTo>
                  <a:cubicBezTo>
                    <a:pt x="11" y="97"/>
                    <a:pt x="7" y="100"/>
                    <a:pt x="5" y="102"/>
                  </a:cubicBezTo>
                  <a:cubicBezTo>
                    <a:pt x="5" y="103"/>
                    <a:pt x="4" y="103"/>
                    <a:pt x="4" y="104"/>
                  </a:cubicBezTo>
                  <a:cubicBezTo>
                    <a:pt x="4" y="103"/>
                    <a:pt x="5" y="102"/>
                    <a:pt x="5" y="102"/>
                  </a:cubicBezTo>
                  <a:cubicBezTo>
                    <a:pt x="8" y="98"/>
                    <a:pt x="13" y="94"/>
                    <a:pt x="16" y="91"/>
                  </a:cubicBezTo>
                  <a:cubicBezTo>
                    <a:pt x="21" y="87"/>
                    <a:pt x="25" y="82"/>
                    <a:pt x="29" y="78"/>
                  </a:cubicBezTo>
                  <a:cubicBezTo>
                    <a:pt x="39" y="70"/>
                    <a:pt x="50" y="62"/>
                    <a:pt x="61" y="54"/>
                  </a:cubicBezTo>
                  <a:cubicBezTo>
                    <a:pt x="63" y="53"/>
                    <a:pt x="64" y="52"/>
                    <a:pt x="66" y="50"/>
                  </a:cubicBezTo>
                  <a:cubicBezTo>
                    <a:pt x="68" y="49"/>
                    <a:pt x="69" y="48"/>
                    <a:pt x="71" y="47"/>
                  </a:cubicBezTo>
                  <a:cubicBezTo>
                    <a:pt x="72" y="46"/>
                    <a:pt x="74" y="45"/>
                    <a:pt x="75" y="44"/>
                  </a:cubicBezTo>
                  <a:cubicBezTo>
                    <a:pt x="77" y="42"/>
                    <a:pt x="80" y="40"/>
                    <a:pt x="82" y="38"/>
                  </a:cubicBezTo>
                  <a:cubicBezTo>
                    <a:pt x="94" y="29"/>
                    <a:pt x="105" y="19"/>
                    <a:pt x="115" y="8"/>
                  </a:cubicBezTo>
                  <a:cubicBezTo>
                    <a:pt x="115" y="7"/>
                    <a:pt x="115" y="7"/>
                    <a:pt x="115" y="7"/>
                  </a:cubicBezTo>
                  <a:cubicBezTo>
                    <a:pt x="115" y="6"/>
                    <a:pt x="115" y="6"/>
                    <a:pt x="114" y="7"/>
                  </a:cubicBezTo>
                  <a:cubicBezTo>
                    <a:pt x="114" y="7"/>
                    <a:pt x="114" y="7"/>
                    <a:pt x="113" y="7"/>
                  </a:cubicBezTo>
                  <a:cubicBezTo>
                    <a:pt x="103" y="14"/>
                    <a:pt x="93" y="22"/>
                    <a:pt x="83" y="29"/>
                  </a:cubicBezTo>
                  <a:cubicBezTo>
                    <a:pt x="82" y="30"/>
                    <a:pt x="80" y="31"/>
                    <a:pt x="78" y="33"/>
                  </a:cubicBezTo>
                  <a:cubicBezTo>
                    <a:pt x="75" y="35"/>
                    <a:pt x="72" y="37"/>
                    <a:pt x="69" y="39"/>
                  </a:cubicBezTo>
                  <a:cubicBezTo>
                    <a:pt x="67" y="41"/>
                    <a:pt x="65" y="42"/>
                    <a:pt x="63" y="44"/>
                  </a:cubicBezTo>
                  <a:cubicBezTo>
                    <a:pt x="61" y="45"/>
                    <a:pt x="58" y="47"/>
                    <a:pt x="56" y="49"/>
                  </a:cubicBezTo>
                  <a:cubicBezTo>
                    <a:pt x="48" y="55"/>
                    <a:pt x="39" y="61"/>
                    <a:pt x="31" y="68"/>
                  </a:cubicBezTo>
                  <a:cubicBezTo>
                    <a:pt x="22" y="74"/>
                    <a:pt x="15" y="83"/>
                    <a:pt x="6" y="89"/>
                  </a:cubicBezTo>
                  <a:cubicBezTo>
                    <a:pt x="6" y="89"/>
                    <a:pt x="5" y="89"/>
                    <a:pt x="5" y="90"/>
                  </a:cubicBezTo>
                  <a:cubicBezTo>
                    <a:pt x="5" y="90"/>
                    <a:pt x="5" y="89"/>
                    <a:pt x="5" y="89"/>
                  </a:cubicBezTo>
                  <a:cubicBezTo>
                    <a:pt x="6" y="87"/>
                    <a:pt x="10" y="83"/>
                    <a:pt x="11" y="83"/>
                  </a:cubicBezTo>
                  <a:cubicBezTo>
                    <a:pt x="15" y="79"/>
                    <a:pt x="19" y="74"/>
                    <a:pt x="23" y="70"/>
                  </a:cubicBezTo>
                  <a:cubicBezTo>
                    <a:pt x="31" y="63"/>
                    <a:pt x="40" y="55"/>
                    <a:pt x="49" y="48"/>
                  </a:cubicBezTo>
                  <a:cubicBezTo>
                    <a:pt x="53" y="44"/>
                    <a:pt x="58" y="41"/>
                    <a:pt x="64" y="37"/>
                  </a:cubicBezTo>
                  <a:cubicBezTo>
                    <a:pt x="66" y="35"/>
                    <a:pt x="69" y="33"/>
                    <a:pt x="71" y="31"/>
                  </a:cubicBezTo>
                  <a:cubicBezTo>
                    <a:pt x="73" y="30"/>
                    <a:pt x="74" y="29"/>
                    <a:pt x="76" y="27"/>
                  </a:cubicBezTo>
                  <a:cubicBezTo>
                    <a:pt x="77" y="27"/>
                    <a:pt x="78" y="26"/>
                    <a:pt x="78" y="26"/>
                  </a:cubicBezTo>
                  <a:cubicBezTo>
                    <a:pt x="80" y="24"/>
                    <a:pt x="82" y="23"/>
                    <a:pt x="83" y="22"/>
                  </a:cubicBezTo>
                  <a:cubicBezTo>
                    <a:pt x="87" y="19"/>
                    <a:pt x="90" y="16"/>
                    <a:pt x="92" y="12"/>
                  </a:cubicBezTo>
                  <a:cubicBezTo>
                    <a:pt x="93" y="11"/>
                    <a:pt x="94" y="10"/>
                    <a:pt x="94" y="9"/>
                  </a:cubicBezTo>
                  <a:cubicBezTo>
                    <a:pt x="95" y="9"/>
                    <a:pt x="94" y="8"/>
                    <a:pt x="93" y="8"/>
                  </a:cubicBezTo>
                  <a:cubicBezTo>
                    <a:pt x="90" y="10"/>
                    <a:pt x="87" y="12"/>
                    <a:pt x="83" y="14"/>
                  </a:cubicBezTo>
                  <a:cubicBezTo>
                    <a:pt x="82" y="16"/>
                    <a:pt x="80" y="17"/>
                    <a:pt x="78" y="18"/>
                  </a:cubicBezTo>
                  <a:close/>
                  <a:moveTo>
                    <a:pt x="127" y="20"/>
                  </a:moveTo>
                  <a:cubicBezTo>
                    <a:pt x="125" y="23"/>
                    <a:pt x="122" y="25"/>
                    <a:pt x="119" y="27"/>
                  </a:cubicBezTo>
                  <a:cubicBezTo>
                    <a:pt x="118" y="28"/>
                    <a:pt x="117" y="29"/>
                    <a:pt x="116" y="29"/>
                  </a:cubicBezTo>
                  <a:cubicBezTo>
                    <a:pt x="120" y="26"/>
                    <a:pt x="124" y="23"/>
                    <a:pt x="127" y="2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99" name="Freeform 4870"/>
            <p:cNvSpPr>
              <a:spLocks noEditPoints="1"/>
            </p:cNvSpPr>
            <p:nvPr/>
          </p:nvSpPr>
          <p:spPr bwMode="auto">
            <a:xfrm>
              <a:off x="7014998" y="1855282"/>
              <a:ext cx="274429" cy="401165"/>
            </a:xfrm>
            <a:custGeom>
              <a:avLst/>
              <a:gdLst>
                <a:gd name="T0" fmla="*/ 145 w 158"/>
                <a:gd name="T1" fmla="*/ 127 h 231"/>
                <a:gd name="T2" fmla="*/ 17 w 158"/>
                <a:gd name="T3" fmla="*/ 228 h 231"/>
                <a:gd name="T4" fmla="*/ 147 w 158"/>
                <a:gd name="T5" fmla="*/ 117 h 231"/>
                <a:gd name="T6" fmla="*/ 12 w 158"/>
                <a:gd name="T7" fmla="*/ 224 h 231"/>
                <a:gd name="T8" fmla="*/ 146 w 158"/>
                <a:gd name="T9" fmla="*/ 108 h 231"/>
                <a:gd name="T10" fmla="*/ 43 w 158"/>
                <a:gd name="T11" fmla="*/ 193 h 231"/>
                <a:gd name="T12" fmla="*/ 116 w 158"/>
                <a:gd name="T13" fmla="*/ 128 h 231"/>
                <a:gd name="T14" fmla="*/ 146 w 158"/>
                <a:gd name="T15" fmla="*/ 98 h 231"/>
                <a:gd name="T16" fmla="*/ 84 w 158"/>
                <a:gd name="T17" fmla="*/ 141 h 231"/>
                <a:gd name="T18" fmla="*/ 126 w 158"/>
                <a:gd name="T19" fmla="*/ 104 h 231"/>
                <a:gd name="T20" fmla="*/ 77 w 158"/>
                <a:gd name="T21" fmla="*/ 137 h 231"/>
                <a:gd name="T22" fmla="*/ 149 w 158"/>
                <a:gd name="T23" fmla="*/ 75 h 231"/>
                <a:gd name="T24" fmla="*/ 14 w 158"/>
                <a:gd name="T25" fmla="*/ 173 h 231"/>
                <a:gd name="T26" fmla="*/ 150 w 158"/>
                <a:gd name="T27" fmla="*/ 68 h 231"/>
                <a:gd name="T28" fmla="*/ 115 w 158"/>
                <a:gd name="T29" fmla="*/ 92 h 231"/>
                <a:gd name="T30" fmla="*/ 110 w 158"/>
                <a:gd name="T31" fmla="*/ 91 h 231"/>
                <a:gd name="T32" fmla="*/ 152 w 158"/>
                <a:gd name="T33" fmla="*/ 56 h 231"/>
                <a:gd name="T34" fmla="*/ 42 w 158"/>
                <a:gd name="T35" fmla="*/ 133 h 231"/>
                <a:gd name="T36" fmla="*/ 152 w 158"/>
                <a:gd name="T37" fmla="*/ 44 h 231"/>
                <a:gd name="T38" fmla="*/ 45 w 158"/>
                <a:gd name="T39" fmla="*/ 120 h 231"/>
                <a:gd name="T40" fmla="*/ 23 w 158"/>
                <a:gd name="T41" fmla="*/ 123 h 231"/>
                <a:gd name="T42" fmla="*/ 41 w 158"/>
                <a:gd name="T43" fmla="*/ 106 h 231"/>
                <a:gd name="T44" fmla="*/ 154 w 158"/>
                <a:gd name="T45" fmla="*/ 20 h 231"/>
                <a:gd name="T46" fmla="*/ 144 w 158"/>
                <a:gd name="T47" fmla="*/ 25 h 231"/>
                <a:gd name="T48" fmla="*/ 15 w 158"/>
                <a:gd name="T49" fmla="*/ 119 h 231"/>
                <a:gd name="T50" fmla="*/ 156 w 158"/>
                <a:gd name="T51" fmla="*/ 1 h 231"/>
                <a:gd name="T52" fmla="*/ 3 w 158"/>
                <a:gd name="T53" fmla="*/ 118 h 231"/>
                <a:gd name="T54" fmla="*/ 144 w 158"/>
                <a:gd name="T55" fmla="*/ 11 h 231"/>
                <a:gd name="T56" fmla="*/ 1 w 158"/>
                <a:gd name="T57" fmla="*/ 129 h 231"/>
                <a:gd name="T58" fmla="*/ 123 w 158"/>
                <a:gd name="T59" fmla="*/ 41 h 231"/>
                <a:gd name="T60" fmla="*/ 39 w 158"/>
                <a:gd name="T61" fmla="*/ 114 h 231"/>
                <a:gd name="T62" fmla="*/ 39 w 158"/>
                <a:gd name="T63" fmla="*/ 123 h 231"/>
                <a:gd name="T64" fmla="*/ 36 w 158"/>
                <a:gd name="T65" fmla="*/ 127 h 231"/>
                <a:gd name="T66" fmla="*/ 4 w 158"/>
                <a:gd name="T67" fmla="*/ 160 h 231"/>
                <a:gd name="T68" fmla="*/ 133 w 158"/>
                <a:gd name="T69" fmla="*/ 70 h 231"/>
                <a:gd name="T70" fmla="*/ 7 w 158"/>
                <a:gd name="T71" fmla="*/ 171 h 231"/>
                <a:gd name="T72" fmla="*/ 6 w 158"/>
                <a:gd name="T73" fmla="*/ 178 h 231"/>
                <a:gd name="T74" fmla="*/ 105 w 158"/>
                <a:gd name="T75" fmla="*/ 106 h 231"/>
                <a:gd name="T76" fmla="*/ 8 w 158"/>
                <a:gd name="T77" fmla="*/ 188 h 231"/>
                <a:gd name="T78" fmla="*/ 9 w 158"/>
                <a:gd name="T79" fmla="*/ 194 h 231"/>
                <a:gd name="T80" fmla="*/ 78 w 158"/>
                <a:gd name="T81" fmla="*/ 140 h 231"/>
                <a:gd name="T82" fmla="*/ 136 w 158"/>
                <a:gd name="T83" fmla="*/ 97 h 231"/>
                <a:gd name="T84" fmla="*/ 10 w 158"/>
                <a:gd name="T85" fmla="*/ 210 h 231"/>
                <a:gd name="T86" fmla="*/ 110 w 158"/>
                <a:gd name="T87" fmla="*/ 131 h 231"/>
                <a:gd name="T88" fmla="*/ 11 w 158"/>
                <a:gd name="T89" fmla="*/ 221 h 231"/>
                <a:gd name="T90" fmla="*/ 12 w 158"/>
                <a:gd name="T91" fmla="*/ 225 h 231"/>
                <a:gd name="T92" fmla="*/ 13 w 158"/>
                <a:gd name="T93" fmla="*/ 230 h 231"/>
                <a:gd name="T94" fmla="*/ 21 w 158"/>
                <a:gd name="T95" fmla="*/ 138 h 231"/>
                <a:gd name="T96" fmla="*/ 147 w 158"/>
                <a:gd name="T97" fmla="*/ 79 h 231"/>
                <a:gd name="T98" fmla="*/ 146 w 158"/>
                <a:gd name="T99" fmla="*/ 76 h 231"/>
                <a:gd name="T100" fmla="*/ 12 w 158"/>
                <a:gd name="T101" fmla="*/ 185 h 231"/>
                <a:gd name="T102" fmla="*/ 127 w 158"/>
                <a:gd name="T103" fmla="*/ 93 h 231"/>
                <a:gd name="T104" fmla="*/ 117 w 158"/>
                <a:gd name="T105" fmla="*/ 129 h 231"/>
                <a:gd name="T106" fmla="*/ 59 w 158"/>
                <a:gd name="T107" fmla="*/ 180 h 231"/>
                <a:gd name="T108" fmla="*/ 118 w 158"/>
                <a:gd name="T109" fmla="*/ 143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8" h="231">
                  <a:moveTo>
                    <a:pt x="82" y="180"/>
                  </a:moveTo>
                  <a:cubicBezTo>
                    <a:pt x="94" y="170"/>
                    <a:pt x="105" y="160"/>
                    <a:pt x="116" y="151"/>
                  </a:cubicBezTo>
                  <a:cubicBezTo>
                    <a:pt x="125" y="142"/>
                    <a:pt x="136" y="137"/>
                    <a:pt x="145" y="129"/>
                  </a:cubicBezTo>
                  <a:cubicBezTo>
                    <a:pt x="146" y="128"/>
                    <a:pt x="147" y="127"/>
                    <a:pt x="148" y="126"/>
                  </a:cubicBezTo>
                  <a:cubicBezTo>
                    <a:pt x="149" y="126"/>
                    <a:pt x="148" y="125"/>
                    <a:pt x="147" y="125"/>
                  </a:cubicBezTo>
                  <a:cubicBezTo>
                    <a:pt x="146" y="126"/>
                    <a:pt x="146" y="127"/>
                    <a:pt x="145" y="127"/>
                  </a:cubicBezTo>
                  <a:cubicBezTo>
                    <a:pt x="136" y="135"/>
                    <a:pt x="126" y="140"/>
                    <a:pt x="117" y="148"/>
                  </a:cubicBezTo>
                  <a:cubicBezTo>
                    <a:pt x="106" y="157"/>
                    <a:pt x="95" y="167"/>
                    <a:pt x="84" y="177"/>
                  </a:cubicBezTo>
                  <a:cubicBezTo>
                    <a:pt x="72" y="186"/>
                    <a:pt x="59" y="196"/>
                    <a:pt x="47" y="206"/>
                  </a:cubicBezTo>
                  <a:cubicBezTo>
                    <a:pt x="40" y="210"/>
                    <a:pt x="34" y="215"/>
                    <a:pt x="28" y="220"/>
                  </a:cubicBezTo>
                  <a:cubicBezTo>
                    <a:pt x="25" y="222"/>
                    <a:pt x="23" y="223"/>
                    <a:pt x="20" y="225"/>
                  </a:cubicBezTo>
                  <a:cubicBezTo>
                    <a:pt x="20" y="226"/>
                    <a:pt x="18" y="227"/>
                    <a:pt x="17" y="228"/>
                  </a:cubicBezTo>
                  <a:cubicBezTo>
                    <a:pt x="16" y="228"/>
                    <a:pt x="15" y="229"/>
                    <a:pt x="16" y="227"/>
                  </a:cubicBezTo>
                  <a:cubicBezTo>
                    <a:pt x="17" y="227"/>
                    <a:pt x="17" y="226"/>
                    <a:pt x="18" y="226"/>
                  </a:cubicBezTo>
                  <a:cubicBezTo>
                    <a:pt x="39" y="205"/>
                    <a:pt x="63" y="188"/>
                    <a:pt x="86" y="170"/>
                  </a:cubicBezTo>
                  <a:cubicBezTo>
                    <a:pt x="98" y="161"/>
                    <a:pt x="109" y="152"/>
                    <a:pt x="121" y="142"/>
                  </a:cubicBezTo>
                  <a:cubicBezTo>
                    <a:pt x="130" y="135"/>
                    <a:pt x="138" y="128"/>
                    <a:pt x="145" y="119"/>
                  </a:cubicBezTo>
                  <a:cubicBezTo>
                    <a:pt x="146" y="118"/>
                    <a:pt x="147" y="118"/>
                    <a:pt x="147" y="117"/>
                  </a:cubicBezTo>
                  <a:cubicBezTo>
                    <a:pt x="147" y="116"/>
                    <a:pt x="147" y="116"/>
                    <a:pt x="146" y="116"/>
                  </a:cubicBezTo>
                  <a:cubicBezTo>
                    <a:pt x="146" y="116"/>
                    <a:pt x="146" y="116"/>
                    <a:pt x="146" y="116"/>
                  </a:cubicBezTo>
                  <a:cubicBezTo>
                    <a:pt x="121" y="134"/>
                    <a:pt x="97" y="155"/>
                    <a:pt x="74" y="175"/>
                  </a:cubicBezTo>
                  <a:cubicBezTo>
                    <a:pt x="62" y="186"/>
                    <a:pt x="49" y="197"/>
                    <a:pt x="35" y="207"/>
                  </a:cubicBezTo>
                  <a:cubicBezTo>
                    <a:pt x="31" y="210"/>
                    <a:pt x="26" y="213"/>
                    <a:pt x="22" y="216"/>
                  </a:cubicBezTo>
                  <a:cubicBezTo>
                    <a:pt x="19" y="219"/>
                    <a:pt x="16" y="222"/>
                    <a:pt x="12" y="224"/>
                  </a:cubicBezTo>
                  <a:cubicBezTo>
                    <a:pt x="12" y="223"/>
                    <a:pt x="16" y="218"/>
                    <a:pt x="18" y="216"/>
                  </a:cubicBezTo>
                  <a:cubicBezTo>
                    <a:pt x="25" y="210"/>
                    <a:pt x="31" y="204"/>
                    <a:pt x="38" y="199"/>
                  </a:cubicBezTo>
                  <a:cubicBezTo>
                    <a:pt x="43" y="195"/>
                    <a:pt x="48" y="191"/>
                    <a:pt x="53" y="187"/>
                  </a:cubicBezTo>
                  <a:cubicBezTo>
                    <a:pt x="66" y="176"/>
                    <a:pt x="79" y="166"/>
                    <a:pt x="92" y="156"/>
                  </a:cubicBezTo>
                  <a:cubicBezTo>
                    <a:pt x="104" y="146"/>
                    <a:pt x="117" y="136"/>
                    <a:pt x="129" y="126"/>
                  </a:cubicBezTo>
                  <a:cubicBezTo>
                    <a:pt x="136" y="121"/>
                    <a:pt x="143" y="116"/>
                    <a:pt x="146" y="108"/>
                  </a:cubicBezTo>
                  <a:cubicBezTo>
                    <a:pt x="147" y="107"/>
                    <a:pt x="147" y="106"/>
                    <a:pt x="147" y="106"/>
                  </a:cubicBezTo>
                  <a:cubicBezTo>
                    <a:pt x="147" y="105"/>
                    <a:pt x="147" y="105"/>
                    <a:pt x="146" y="105"/>
                  </a:cubicBezTo>
                  <a:cubicBezTo>
                    <a:pt x="146" y="105"/>
                    <a:pt x="146" y="105"/>
                    <a:pt x="146" y="105"/>
                  </a:cubicBezTo>
                  <a:cubicBezTo>
                    <a:pt x="136" y="115"/>
                    <a:pt x="125" y="122"/>
                    <a:pt x="114" y="130"/>
                  </a:cubicBezTo>
                  <a:cubicBezTo>
                    <a:pt x="101" y="140"/>
                    <a:pt x="90" y="151"/>
                    <a:pt x="79" y="161"/>
                  </a:cubicBezTo>
                  <a:cubicBezTo>
                    <a:pt x="67" y="172"/>
                    <a:pt x="55" y="182"/>
                    <a:pt x="43" y="193"/>
                  </a:cubicBezTo>
                  <a:cubicBezTo>
                    <a:pt x="37" y="198"/>
                    <a:pt x="32" y="202"/>
                    <a:pt x="26" y="207"/>
                  </a:cubicBezTo>
                  <a:cubicBezTo>
                    <a:pt x="21" y="210"/>
                    <a:pt x="14" y="215"/>
                    <a:pt x="11" y="220"/>
                  </a:cubicBezTo>
                  <a:cubicBezTo>
                    <a:pt x="15" y="214"/>
                    <a:pt x="21" y="210"/>
                    <a:pt x="26" y="206"/>
                  </a:cubicBezTo>
                  <a:cubicBezTo>
                    <a:pt x="32" y="201"/>
                    <a:pt x="37" y="196"/>
                    <a:pt x="43" y="191"/>
                  </a:cubicBezTo>
                  <a:cubicBezTo>
                    <a:pt x="54" y="180"/>
                    <a:pt x="66" y="169"/>
                    <a:pt x="79" y="159"/>
                  </a:cubicBezTo>
                  <a:cubicBezTo>
                    <a:pt x="91" y="149"/>
                    <a:pt x="104" y="138"/>
                    <a:pt x="116" y="128"/>
                  </a:cubicBezTo>
                  <a:cubicBezTo>
                    <a:pt x="127" y="119"/>
                    <a:pt x="137" y="109"/>
                    <a:pt x="147" y="100"/>
                  </a:cubicBezTo>
                  <a:cubicBezTo>
                    <a:pt x="148" y="98"/>
                    <a:pt x="150" y="97"/>
                    <a:pt x="152" y="96"/>
                  </a:cubicBezTo>
                  <a:cubicBezTo>
                    <a:pt x="152" y="95"/>
                    <a:pt x="151" y="94"/>
                    <a:pt x="151" y="95"/>
                  </a:cubicBezTo>
                  <a:cubicBezTo>
                    <a:pt x="150" y="95"/>
                    <a:pt x="149" y="96"/>
                    <a:pt x="148" y="97"/>
                  </a:cubicBezTo>
                  <a:cubicBezTo>
                    <a:pt x="148" y="97"/>
                    <a:pt x="147" y="97"/>
                    <a:pt x="147" y="97"/>
                  </a:cubicBezTo>
                  <a:cubicBezTo>
                    <a:pt x="147" y="97"/>
                    <a:pt x="147" y="98"/>
                    <a:pt x="146" y="98"/>
                  </a:cubicBezTo>
                  <a:cubicBezTo>
                    <a:pt x="123" y="118"/>
                    <a:pt x="98" y="136"/>
                    <a:pt x="74" y="154"/>
                  </a:cubicBezTo>
                  <a:cubicBezTo>
                    <a:pt x="62" y="163"/>
                    <a:pt x="51" y="173"/>
                    <a:pt x="40" y="183"/>
                  </a:cubicBezTo>
                  <a:cubicBezTo>
                    <a:pt x="34" y="187"/>
                    <a:pt x="29" y="192"/>
                    <a:pt x="24" y="197"/>
                  </a:cubicBezTo>
                  <a:cubicBezTo>
                    <a:pt x="21" y="199"/>
                    <a:pt x="19" y="201"/>
                    <a:pt x="16" y="204"/>
                  </a:cubicBezTo>
                  <a:cubicBezTo>
                    <a:pt x="14" y="206"/>
                    <a:pt x="8" y="211"/>
                    <a:pt x="14" y="205"/>
                  </a:cubicBezTo>
                  <a:cubicBezTo>
                    <a:pt x="35" y="182"/>
                    <a:pt x="59" y="161"/>
                    <a:pt x="84" y="141"/>
                  </a:cubicBezTo>
                  <a:cubicBezTo>
                    <a:pt x="106" y="124"/>
                    <a:pt x="129" y="107"/>
                    <a:pt x="148" y="86"/>
                  </a:cubicBezTo>
                  <a:cubicBezTo>
                    <a:pt x="149" y="85"/>
                    <a:pt x="150" y="84"/>
                    <a:pt x="151" y="83"/>
                  </a:cubicBezTo>
                  <a:cubicBezTo>
                    <a:pt x="151" y="82"/>
                    <a:pt x="151" y="81"/>
                    <a:pt x="150" y="82"/>
                  </a:cubicBezTo>
                  <a:cubicBezTo>
                    <a:pt x="150" y="82"/>
                    <a:pt x="149" y="83"/>
                    <a:pt x="148" y="83"/>
                  </a:cubicBezTo>
                  <a:cubicBezTo>
                    <a:pt x="145" y="85"/>
                    <a:pt x="142" y="88"/>
                    <a:pt x="140" y="91"/>
                  </a:cubicBezTo>
                  <a:cubicBezTo>
                    <a:pt x="135" y="96"/>
                    <a:pt x="130" y="100"/>
                    <a:pt x="126" y="104"/>
                  </a:cubicBezTo>
                  <a:cubicBezTo>
                    <a:pt x="113" y="114"/>
                    <a:pt x="99" y="123"/>
                    <a:pt x="85" y="133"/>
                  </a:cubicBezTo>
                  <a:cubicBezTo>
                    <a:pt x="61" y="151"/>
                    <a:pt x="39" y="171"/>
                    <a:pt x="16" y="190"/>
                  </a:cubicBezTo>
                  <a:cubicBezTo>
                    <a:pt x="15" y="192"/>
                    <a:pt x="7" y="198"/>
                    <a:pt x="12" y="192"/>
                  </a:cubicBezTo>
                  <a:cubicBezTo>
                    <a:pt x="15" y="189"/>
                    <a:pt x="18" y="186"/>
                    <a:pt x="21" y="184"/>
                  </a:cubicBezTo>
                  <a:cubicBezTo>
                    <a:pt x="26" y="178"/>
                    <a:pt x="31" y="174"/>
                    <a:pt x="37" y="169"/>
                  </a:cubicBezTo>
                  <a:cubicBezTo>
                    <a:pt x="50" y="158"/>
                    <a:pt x="64" y="148"/>
                    <a:pt x="77" y="137"/>
                  </a:cubicBezTo>
                  <a:cubicBezTo>
                    <a:pt x="102" y="119"/>
                    <a:pt x="126" y="100"/>
                    <a:pt x="149" y="80"/>
                  </a:cubicBezTo>
                  <a:cubicBezTo>
                    <a:pt x="149" y="79"/>
                    <a:pt x="150" y="79"/>
                    <a:pt x="150" y="78"/>
                  </a:cubicBezTo>
                  <a:cubicBezTo>
                    <a:pt x="151" y="78"/>
                    <a:pt x="150" y="77"/>
                    <a:pt x="150" y="77"/>
                  </a:cubicBezTo>
                  <a:cubicBezTo>
                    <a:pt x="149" y="77"/>
                    <a:pt x="149" y="78"/>
                    <a:pt x="149" y="78"/>
                  </a:cubicBezTo>
                  <a:cubicBezTo>
                    <a:pt x="146" y="79"/>
                    <a:pt x="144" y="80"/>
                    <a:pt x="142" y="82"/>
                  </a:cubicBezTo>
                  <a:cubicBezTo>
                    <a:pt x="145" y="80"/>
                    <a:pt x="147" y="78"/>
                    <a:pt x="149" y="75"/>
                  </a:cubicBezTo>
                  <a:cubicBezTo>
                    <a:pt x="150" y="74"/>
                    <a:pt x="152" y="72"/>
                    <a:pt x="153" y="70"/>
                  </a:cubicBezTo>
                  <a:cubicBezTo>
                    <a:pt x="153" y="69"/>
                    <a:pt x="152" y="69"/>
                    <a:pt x="152" y="69"/>
                  </a:cubicBezTo>
                  <a:cubicBezTo>
                    <a:pt x="151" y="70"/>
                    <a:pt x="150" y="70"/>
                    <a:pt x="149" y="71"/>
                  </a:cubicBezTo>
                  <a:cubicBezTo>
                    <a:pt x="129" y="85"/>
                    <a:pt x="111" y="101"/>
                    <a:pt x="90" y="115"/>
                  </a:cubicBezTo>
                  <a:cubicBezTo>
                    <a:pt x="68" y="130"/>
                    <a:pt x="47" y="145"/>
                    <a:pt x="27" y="162"/>
                  </a:cubicBezTo>
                  <a:cubicBezTo>
                    <a:pt x="23" y="165"/>
                    <a:pt x="18" y="169"/>
                    <a:pt x="14" y="173"/>
                  </a:cubicBezTo>
                  <a:cubicBezTo>
                    <a:pt x="14" y="173"/>
                    <a:pt x="5" y="181"/>
                    <a:pt x="11" y="175"/>
                  </a:cubicBezTo>
                  <a:cubicBezTo>
                    <a:pt x="13" y="172"/>
                    <a:pt x="15" y="170"/>
                    <a:pt x="17" y="168"/>
                  </a:cubicBezTo>
                  <a:cubicBezTo>
                    <a:pt x="27" y="158"/>
                    <a:pt x="38" y="149"/>
                    <a:pt x="49" y="141"/>
                  </a:cubicBezTo>
                  <a:cubicBezTo>
                    <a:pt x="70" y="125"/>
                    <a:pt x="92" y="111"/>
                    <a:pt x="113" y="95"/>
                  </a:cubicBezTo>
                  <a:cubicBezTo>
                    <a:pt x="116" y="93"/>
                    <a:pt x="120" y="91"/>
                    <a:pt x="123" y="88"/>
                  </a:cubicBezTo>
                  <a:cubicBezTo>
                    <a:pt x="132" y="82"/>
                    <a:pt x="142" y="76"/>
                    <a:pt x="150" y="68"/>
                  </a:cubicBezTo>
                  <a:cubicBezTo>
                    <a:pt x="151" y="67"/>
                    <a:pt x="152" y="66"/>
                    <a:pt x="153" y="64"/>
                  </a:cubicBezTo>
                  <a:cubicBezTo>
                    <a:pt x="154" y="64"/>
                    <a:pt x="153" y="63"/>
                    <a:pt x="153" y="63"/>
                  </a:cubicBezTo>
                  <a:cubicBezTo>
                    <a:pt x="152" y="64"/>
                    <a:pt x="151" y="64"/>
                    <a:pt x="150" y="65"/>
                  </a:cubicBezTo>
                  <a:cubicBezTo>
                    <a:pt x="147" y="67"/>
                    <a:pt x="144" y="70"/>
                    <a:pt x="141" y="72"/>
                  </a:cubicBezTo>
                  <a:cubicBezTo>
                    <a:pt x="135" y="77"/>
                    <a:pt x="129" y="82"/>
                    <a:pt x="122" y="87"/>
                  </a:cubicBezTo>
                  <a:cubicBezTo>
                    <a:pt x="120" y="89"/>
                    <a:pt x="117" y="90"/>
                    <a:pt x="115" y="92"/>
                  </a:cubicBezTo>
                  <a:cubicBezTo>
                    <a:pt x="99" y="103"/>
                    <a:pt x="83" y="113"/>
                    <a:pt x="67" y="123"/>
                  </a:cubicBezTo>
                  <a:cubicBezTo>
                    <a:pt x="48" y="136"/>
                    <a:pt x="28" y="151"/>
                    <a:pt x="11" y="167"/>
                  </a:cubicBezTo>
                  <a:cubicBezTo>
                    <a:pt x="1" y="175"/>
                    <a:pt x="14" y="163"/>
                    <a:pt x="16" y="161"/>
                  </a:cubicBezTo>
                  <a:cubicBezTo>
                    <a:pt x="20" y="157"/>
                    <a:pt x="24" y="153"/>
                    <a:pt x="29" y="149"/>
                  </a:cubicBezTo>
                  <a:cubicBezTo>
                    <a:pt x="39" y="140"/>
                    <a:pt x="51" y="132"/>
                    <a:pt x="62" y="123"/>
                  </a:cubicBezTo>
                  <a:cubicBezTo>
                    <a:pt x="78" y="112"/>
                    <a:pt x="94" y="102"/>
                    <a:pt x="110" y="91"/>
                  </a:cubicBezTo>
                  <a:cubicBezTo>
                    <a:pt x="117" y="86"/>
                    <a:pt x="123" y="81"/>
                    <a:pt x="129" y="75"/>
                  </a:cubicBezTo>
                  <a:cubicBezTo>
                    <a:pt x="133" y="72"/>
                    <a:pt x="137" y="69"/>
                    <a:pt x="140" y="65"/>
                  </a:cubicBezTo>
                  <a:cubicBezTo>
                    <a:pt x="142" y="64"/>
                    <a:pt x="144" y="63"/>
                    <a:pt x="145" y="61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7" y="60"/>
                    <a:pt x="149" y="59"/>
                    <a:pt x="151" y="57"/>
                  </a:cubicBezTo>
                  <a:cubicBezTo>
                    <a:pt x="151" y="57"/>
                    <a:pt x="152" y="57"/>
                    <a:pt x="152" y="56"/>
                  </a:cubicBezTo>
                  <a:cubicBezTo>
                    <a:pt x="153" y="56"/>
                    <a:pt x="152" y="55"/>
                    <a:pt x="151" y="55"/>
                  </a:cubicBezTo>
                  <a:cubicBezTo>
                    <a:pt x="151" y="55"/>
                    <a:pt x="151" y="56"/>
                    <a:pt x="151" y="56"/>
                  </a:cubicBezTo>
                  <a:cubicBezTo>
                    <a:pt x="150" y="56"/>
                    <a:pt x="149" y="57"/>
                    <a:pt x="148" y="58"/>
                  </a:cubicBezTo>
                  <a:cubicBezTo>
                    <a:pt x="148" y="58"/>
                    <a:pt x="147" y="58"/>
                    <a:pt x="146" y="59"/>
                  </a:cubicBezTo>
                  <a:cubicBezTo>
                    <a:pt x="129" y="72"/>
                    <a:pt x="112" y="85"/>
                    <a:pt x="95" y="98"/>
                  </a:cubicBezTo>
                  <a:cubicBezTo>
                    <a:pt x="78" y="110"/>
                    <a:pt x="60" y="121"/>
                    <a:pt x="42" y="133"/>
                  </a:cubicBezTo>
                  <a:cubicBezTo>
                    <a:pt x="35" y="138"/>
                    <a:pt x="27" y="144"/>
                    <a:pt x="20" y="149"/>
                  </a:cubicBezTo>
                  <a:cubicBezTo>
                    <a:pt x="16" y="152"/>
                    <a:pt x="12" y="155"/>
                    <a:pt x="9" y="158"/>
                  </a:cubicBezTo>
                  <a:cubicBezTo>
                    <a:pt x="6" y="159"/>
                    <a:pt x="6" y="159"/>
                    <a:pt x="9" y="157"/>
                  </a:cubicBezTo>
                  <a:cubicBezTo>
                    <a:pt x="11" y="154"/>
                    <a:pt x="15" y="152"/>
                    <a:pt x="18" y="149"/>
                  </a:cubicBezTo>
                  <a:cubicBezTo>
                    <a:pt x="33" y="138"/>
                    <a:pt x="48" y="127"/>
                    <a:pt x="63" y="115"/>
                  </a:cubicBezTo>
                  <a:cubicBezTo>
                    <a:pt x="93" y="92"/>
                    <a:pt x="125" y="70"/>
                    <a:pt x="152" y="44"/>
                  </a:cubicBezTo>
                  <a:cubicBezTo>
                    <a:pt x="152" y="43"/>
                    <a:pt x="153" y="42"/>
                    <a:pt x="154" y="42"/>
                  </a:cubicBezTo>
                  <a:cubicBezTo>
                    <a:pt x="154" y="41"/>
                    <a:pt x="154" y="40"/>
                    <a:pt x="153" y="41"/>
                  </a:cubicBezTo>
                  <a:cubicBezTo>
                    <a:pt x="153" y="41"/>
                    <a:pt x="152" y="41"/>
                    <a:pt x="152" y="41"/>
                  </a:cubicBezTo>
                  <a:cubicBezTo>
                    <a:pt x="140" y="49"/>
                    <a:pt x="130" y="60"/>
                    <a:pt x="119" y="68"/>
                  </a:cubicBezTo>
                  <a:cubicBezTo>
                    <a:pt x="106" y="78"/>
                    <a:pt x="93" y="87"/>
                    <a:pt x="79" y="96"/>
                  </a:cubicBezTo>
                  <a:cubicBezTo>
                    <a:pt x="68" y="104"/>
                    <a:pt x="56" y="112"/>
                    <a:pt x="45" y="120"/>
                  </a:cubicBezTo>
                  <a:cubicBezTo>
                    <a:pt x="56" y="111"/>
                    <a:pt x="68" y="102"/>
                    <a:pt x="80" y="93"/>
                  </a:cubicBezTo>
                  <a:cubicBezTo>
                    <a:pt x="105" y="73"/>
                    <a:pt x="129" y="53"/>
                    <a:pt x="153" y="31"/>
                  </a:cubicBezTo>
                  <a:cubicBezTo>
                    <a:pt x="154" y="30"/>
                    <a:pt x="155" y="29"/>
                    <a:pt x="156" y="29"/>
                  </a:cubicBezTo>
                  <a:cubicBezTo>
                    <a:pt x="157" y="28"/>
                    <a:pt x="156" y="27"/>
                    <a:pt x="155" y="28"/>
                  </a:cubicBezTo>
                  <a:cubicBezTo>
                    <a:pt x="155" y="28"/>
                    <a:pt x="154" y="29"/>
                    <a:pt x="153" y="29"/>
                  </a:cubicBezTo>
                  <a:cubicBezTo>
                    <a:pt x="111" y="62"/>
                    <a:pt x="67" y="92"/>
                    <a:pt x="23" y="123"/>
                  </a:cubicBezTo>
                  <a:cubicBezTo>
                    <a:pt x="19" y="127"/>
                    <a:pt x="14" y="130"/>
                    <a:pt x="9" y="134"/>
                  </a:cubicBezTo>
                  <a:cubicBezTo>
                    <a:pt x="9" y="134"/>
                    <a:pt x="6" y="136"/>
                    <a:pt x="5" y="137"/>
                  </a:cubicBezTo>
                  <a:cubicBezTo>
                    <a:pt x="5" y="138"/>
                    <a:pt x="4" y="138"/>
                    <a:pt x="5" y="137"/>
                  </a:cubicBezTo>
                  <a:cubicBezTo>
                    <a:pt x="5" y="137"/>
                    <a:pt x="5" y="137"/>
                    <a:pt x="5" y="137"/>
                  </a:cubicBezTo>
                  <a:cubicBezTo>
                    <a:pt x="7" y="135"/>
                    <a:pt x="10" y="133"/>
                    <a:pt x="12" y="131"/>
                  </a:cubicBezTo>
                  <a:cubicBezTo>
                    <a:pt x="22" y="123"/>
                    <a:pt x="31" y="115"/>
                    <a:pt x="41" y="106"/>
                  </a:cubicBezTo>
                  <a:cubicBezTo>
                    <a:pt x="50" y="98"/>
                    <a:pt x="61" y="91"/>
                    <a:pt x="70" y="83"/>
                  </a:cubicBezTo>
                  <a:cubicBezTo>
                    <a:pt x="82" y="74"/>
                    <a:pt x="94" y="65"/>
                    <a:pt x="106" y="56"/>
                  </a:cubicBezTo>
                  <a:cubicBezTo>
                    <a:pt x="116" y="49"/>
                    <a:pt x="125" y="42"/>
                    <a:pt x="135" y="34"/>
                  </a:cubicBezTo>
                  <a:cubicBezTo>
                    <a:pt x="138" y="32"/>
                    <a:pt x="141" y="30"/>
                    <a:pt x="144" y="27"/>
                  </a:cubicBezTo>
                  <a:cubicBezTo>
                    <a:pt x="147" y="25"/>
                    <a:pt x="150" y="23"/>
                    <a:pt x="153" y="2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54" y="19"/>
                    <a:pt x="155" y="19"/>
                    <a:pt x="155" y="19"/>
                  </a:cubicBezTo>
                  <a:cubicBezTo>
                    <a:pt x="156" y="18"/>
                    <a:pt x="157" y="17"/>
                    <a:pt x="157" y="16"/>
                  </a:cubicBezTo>
                  <a:cubicBezTo>
                    <a:pt x="158" y="16"/>
                    <a:pt x="157" y="15"/>
                    <a:pt x="156" y="15"/>
                  </a:cubicBezTo>
                  <a:cubicBezTo>
                    <a:pt x="156" y="16"/>
                    <a:pt x="155" y="16"/>
                    <a:pt x="155" y="17"/>
                  </a:cubicBezTo>
                  <a:cubicBezTo>
                    <a:pt x="152" y="19"/>
                    <a:pt x="150" y="21"/>
                    <a:pt x="147" y="23"/>
                  </a:cubicBezTo>
                  <a:cubicBezTo>
                    <a:pt x="146" y="24"/>
                    <a:pt x="145" y="24"/>
                    <a:pt x="144" y="25"/>
                  </a:cubicBezTo>
                  <a:cubicBezTo>
                    <a:pt x="122" y="39"/>
                    <a:pt x="101" y="56"/>
                    <a:pt x="80" y="71"/>
                  </a:cubicBezTo>
                  <a:cubicBezTo>
                    <a:pt x="59" y="86"/>
                    <a:pt x="37" y="101"/>
                    <a:pt x="17" y="117"/>
                  </a:cubicBezTo>
                  <a:cubicBezTo>
                    <a:pt x="13" y="121"/>
                    <a:pt x="9" y="124"/>
                    <a:pt x="5" y="127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4" y="128"/>
                    <a:pt x="4" y="128"/>
                    <a:pt x="5" y="127"/>
                  </a:cubicBezTo>
                  <a:cubicBezTo>
                    <a:pt x="8" y="125"/>
                    <a:pt x="11" y="121"/>
                    <a:pt x="15" y="119"/>
                  </a:cubicBezTo>
                  <a:cubicBezTo>
                    <a:pt x="25" y="111"/>
                    <a:pt x="33" y="101"/>
                    <a:pt x="43" y="93"/>
                  </a:cubicBezTo>
                  <a:cubicBezTo>
                    <a:pt x="63" y="77"/>
                    <a:pt x="83" y="62"/>
                    <a:pt x="103" y="47"/>
                  </a:cubicBezTo>
                  <a:cubicBezTo>
                    <a:pt x="121" y="34"/>
                    <a:pt x="140" y="20"/>
                    <a:pt x="156" y="3"/>
                  </a:cubicBezTo>
                  <a:cubicBezTo>
                    <a:pt x="156" y="3"/>
                    <a:pt x="157" y="2"/>
                    <a:pt x="157" y="1"/>
                  </a:cubicBezTo>
                  <a:cubicBezTo>
                    <a:pt x="158" y="1"/>
                    <a:pt x="157" y="0"/>
                    <a:pt x="156" y="0"/>
                  </a:cubicBezTo>
                  <a:cubicBezTo>
                    <a:pt x="156" y="1"/>
                    <a:pt x="156" y="1"/>
                    <a:pt x="156" y="1"/>
                  </a:cubicBezTo>
                  <a:cubicBezTo>
                    <a:pt x="151" y="5"/>
                    <a:pt x="146" y="8"/>
                    <a:pt x="141" y="11"/>
                  </a:cubicBezTo>
                  <a:cubicBezTo>
                    <a:pt x="134" y="17"/>
                    <a:pt x="126" y="23"/>
                    <a:pt x="119" y="28"/>
                  </a:cubicBezTo>
                  <a:cubicBezTo>
                    <a:pt x="105" y="38"/>
                    <a:pt x="91" y="48"/>
                    <a:pt x="77" y="58"/>
                  </a:cubicBezTo>
                  <a:cubicBezTo>
                    <a:pt x="65" y="67"/>
                    <a:pt x="53" y="77"/>
                    <a:pt x="41" y="86"/>
                  </a:cubicBezTo>
                  <a:cubicBezTo>
                    <a:pt x="29" y="96"/>
                    <a:pt x="18" y="108"/>
                    <a:pt x="4" y="117"/>
                  </a:cubicBezTo>
                  <a:cubicBezTo>
                    <a:pt x="4" y="117"/>
                    <a:pt x="3" y="117"/>
                    <a:pt x="3" y="118"/>
                  </a:cubicBezTo>
                  <a:cubicBezTo>
                    <a:pt x="2" y="118"/>
                    <a:pt x="3" y="119"/>
                    <a:pt x="3" y="119"/>
                  </a:cubicBezTo>
                  <a:cubicBezTo>
                    <a:pt x="4" y="119"/>
                    <a:pt x="4" y="118"/>
                    <a:pt x="4" y="118"/>
                  </a:cubicBezTo>
                  <a:cubicBezTo>
                    <a:pt x="16" y="110"/>
                    <a:pt x="26" y="100"/>
                    <a:pt x="37" y="91"/>
                  </a:cubicBezTo>
                  <a:cubicBezTo>
                    <a:pt x="52" y="79"/>
                    <a:pt x="67" y="67"/>
                    <a:pt x="83" y="55"/>
                  </a:cubicBezTo>
                  <a:cubicBezTo>
                    <a:pt x="97" y="45"/>
                    <a:pt x="111" y="35"/>
                    <a:pt x="125" y="26"/>
                  </a:cubicBezTo>
                  <a:cubicBezTo>
                    <a:pt x="131" y="21"/>
                    <a:pt x="137" y="16"/>
                    <a:pt x="144" y="11"/>
                  </a:cubicBezTo>
                  <a:cubicBezTo>
                    <a:pt x="146" y="10"/>
                    <a:pt x="148" y="8"/>
                    <a:pt x="150" y="7"/>
                  </a:cubicBezTo>
                  <a:cubicBezTo>
                    <a:pt x="127" y="30"/>
                    <a:pt x="99" y="47"/>
                    <a:pt x="73" y="67"/>
                  </a:cubicBezTo>
                  <a:cubicBezTo>
                    <a:pt x="60" y="78"/>
                    <a:pt x="46" y="88"/>
                    <a:pt x="33" y="99"/>
                  </a:cubicBezTo>
                  <a:cubicBezTo>
                    <a:pt x="27" y="105"/>
                    <a:pt x="21" y="110"/>
                    <a:pt x="16" y="116"/>
                  </a:cubicBezTo>
                  <a:cubicBezTo>
                    <a:pt x="12" y="119"/>
                    <a:pt x="8" y="122"/>
                    <a:pt x="5" y="125"/>
                  </a:cubicBezTo>
                  <a:cubicBezTo>
                    <a:pt x="3" y="126"/>
                    <a:pt x="2" y="128"/>
                    <a:pt x="1" y="129"/>
                  </a:cubicBezTo>
                  <a:cubicBezTo>
                    <a:pt x="0" y="130"/>
                    <a:pt x="1" y="131"/>
                    <a:pt x="2" y="130"/>
                  </a:cubicBezTo>
                  <a:cubicBezTo>
                    <a:pt x="3" y="130"/>
                    <a:pt x="4" y="129"/>
                    <a:pt x="5" y="129"/>
                  </a:cubicBezTo>
                  <a:cubicBezTo>
                    <a:pt x="9" y="126"/>
                    <a:pt x="12" y="123"/>
                    <a:pt x="16" y="120"/>
                  </a:cubicBezTo>
                  <a:cubicBezTo>
                    <a:pt x="23" y="114"/>
                    <a:pt x="31" y="108"/>
                    <a:pt x="38" y="103"/>
                  </a:cubicBezTo>
                  <a:cubicBezTo>
                    <a:pt x="52" y="92"/>
                    <a:pt x="66" y="82"/>
                    <a:pt x="81" y="72"/>
                  </a:cubicBezTo>
                  <a:cubicBezTo>
                    <a:pt x="95" y="62"/>
                    <a:pt x="109" y="51"/>
                    <a:pt x="123" y="41"/>
                  </a:cubicBezTo>
                  <a:cubicBezTo>
                    <a:pt x="126" y="39"/>
                    <a:pt x="129" y="37"/>
                    <a:pt x="133" y="34"/>
                  </a:cubicBezTo>
                  <a:cubicBezTo>
                    <a:pt x="90" y="68"/>
                    <a:pt x="46" y="99"/>
                    <a:pt x="5" y="135"/>
                  </a:cubicBezTo>
                  <a:cubicBezTo>
                    <a:pt x="4" y="137"/>
                    <a:pt x="3" y="138"/>
                    <a:pt x="2" y="139"/>
                  </a:cubicBezTo>
                  <a:cubicBezTo>
                    <a:pt x="1" y="139"/>
                    <a:pt x="2" y="140"/>
                    <a:pt x="2" y="140"/>
                  </a:cubicBezTo>
                  <a:cubicBezTo>
                    <a:pt x="3" y="139"/>
                    <a:pt x="4" y="139"/>
                    <a:pt x="5" y="138"/>
                  </a:cubicBezTo>
                  <a:cubicBezTo>
                    <a:pt x="17" y="131"/>
                    <a:pt x="28" y="121"/>
                    <a:pt x="39" y="114"/>
                  </a:cubicBezTo>
                  <a:cubicBezTo>
                    <a:pt x="52" y="104"/>
                    <a:pt x="66" y="95"/>
                    <a:pt x="79" y="86"/>
                  </a:cubicBezTo>
                  <a:cubicBezTo>
                    <a:pt x="92" y="76"/>
                    <a:pt x="105" y="66"/>
                    <a:pt x="118" y="57"/>
                  </a:cubicBezTo>
                  <a:cubicBezTo>
                    <a:pt x="125" y="52"/>
                    <a:pt x="132" y="47"/>
                    <a:pt x="139" y="42"/>
                  </a:cubicBezTo>
                  <a:cubicBezTo>
                    <a:pt x="140" y="41"/>
                    <a:pt x="141" y="40"/>
                    <a:pt x="143" y="39"/>
                  </a:cubicBezTo>
                  <a:cubicBezTo>
                    <a:pt x="120" y="58"/>
                    <a:pt x="98" y="78"/>
                    <a:pt x="74" y="96"/>
                  </a:cubicBezTo>
                  <a:cubicBezTo>
                    <a:pt x="62" y="105"/>
                    <a:pt x="51" y="114"/>
                    <a:pt x="39" y="123"/>
                  </a:cubicBezTo>
                  <a:cubicBezTo>
                    <a:pt x="28" y="132"/>
                    <a:pt x="15" y="138"/>
                    <a:pt x="6" y="149"/>
                  </a:cubicBezTo>
                  <a:cubicBezTo>
                    <a:pt x="4" y="150"/>
                    <a:pt x="3" y="151"/>
                    <a:pt x="2" y="152"/>
                  </a:cubicBezTo>
                  <a:cubicBezTo>
                    <a:pt x="2" y="153"/>
                    <a:pt x="2" y="154"/>
                    <a:pt x="3" y="153"/>
                  </a:cubicBezTo>
                  <a:cubicBezTo>
                    <a:pt x="4" y="153"/>
                    <a:pt x="5" y="152"/>
                    <a:pt x="6" y="152"/>
                  </a:cubicBezTo>
                  <a:cubicBezTo>
                    <a:pt x="9" y="149"/>
                    <a:pt x="12" y="147"/>
                    <a:pt x="15" y="144"/>
                  </a:cubicBezTo>
                  <a:cubicBezTo>
                    <a:pt x="22" y="138"/>
                    <a:pt x="29" y="133"/>
                    <a:pt x="36" y="127"/>
                  </a:cubicBezTo>
                  <a:cubicBezTo>
                    <a:pt x="50" y="118"/>
                    <a:pt x="63" y="109"/>
                    <a:pt x="77" y="99"/>
                  </a:cubicBezTo>
                  <a:cubicBezTo>
                    <a:pt x="102" y="82"/>
                    <a:pt x="130" y="64"/>
                    <a:pt x="151" y="43"/>
                  </a:cubicBezTo>
                  <a:cubicBezTo>
                    <a:pt x="129" y="66"/>
                    <a:pt x="102" y="84"/>
                    <a:pt x="77" y="103"/>
                  </a:cubicBezTo>
                  <a:cubicBezTo>
                    <a:pt x="64" y="112"/>
                    <a:pt x="52" y="122"/>
                    <a:pt x="39" y="132"/>
                  </a:cubicBezTo>
                  <a:cubicBezTo>
                    <a:pt x="28" y="140"/>
                    <a:pt x="16" y="148"/>
                    <a:pt x="6" y="158"/>
                  </a:cubicBezTo>
                  <a:cubicBezTo>
                    <a:pt x="5" y="158"/>
                    <a:pt x="5" y="159"/>
                    <a:pt x="4" y="160"/>
                  </a:cubicBezTo>
                  <a:cubicBezTo>
                    <a:pt x="3" y="160"/>
                    <a:pt x="4" y="161"/>
                    <a:pt x="4" y="161"/>
                  </a:cubicBezTo>
                  <a:cubicBezTo>
                    <a:pt x="5" y="161"/>
                    <a:pt x="6" y="161"/>
                    <a:pt x="6" y="160"/>
                  </a:cubicBezTo>
                  <a:cubicBezTo>
                    <a:pt x="11" y="158"/>
                    <a:pt x="14" y="155"/>
                    <a:pt x="18" y="152"/>
                  </a:cubicBezTo>
                  <a:cubicBezTo>
                    <a:pt x="24" y="148"/>
                    <a:pt x="30" y="144"/>
                    <a:pt x="35" y="140"/>
                  </a:cubicBezTo>
                  <a:cubicBezTo>
                    <a:pt x="48" y="131"/>
                    <a:pt x="61" y="122"/>
                    <a:pt x="73" y="114"/>
                  </a:cubicBezTo>
                  <a:cubicBezTo>
                    <a:pt x="94" y="100"/>
                    <a:pt x="113" y="85"/>
                    <a:pt x="133" y="70"/>
                  </a:cubicBezTo>
                  <a:cubicBezTo>
                    <a:pt x="128" y="74"/>
                    <a:pt x="124" y="78"/>
                    <a:pt x="119" y="82"/>
                  </a:cubicBezTo>
                  <a:cubicBezTo>
                    <a:pt x="106" y="94"/>
                    <a:pt x="90" y="103"/>
                    <a:pt x="75" y="113"/>
                  </a:cubicBezTo>
                  <a:cubicBezTo>
                    <a:pt x="51" y="129"/>
                    <a:pt x="27" y="147"/>
                    <a:pt x="7" y="169"/>
                  </a:cubicBezTo>
                  <a:cubicBezTo>
                    <a:pt x="6" y="170"/>
                    <a:pt x="5" y="171"/>
                    <a:pt x="4" y="172"/>
                  </a:cubicBezTo>
                  <a:cubicBezTo>
                    <a:pt x="4" y="172"/>
                    <a:pt x="5" y="173"/>
                    <a:pt x="5" y="173"/>
                  </a:cubicBezTo>
                  <a:cubicBezTo>
                    <a:pt x="6" y="172"/>
                    <a:pt x="6" y="172"/>
                    <a:pt x="7" y="171"/>
                  </a:cubicBezTo>
                  <a:cubicBezTo>
                    <a:pt x="18" y="164"/>
                    <a:pt x="27" y="154"/>
                    <a:pt x="38" y="146"/>
                  </a:cubicBezTo>
                  <a:cubicBezTo>
                    <a:pt x="51" y="136"/>
                    <a:pt x="65" y="126"/>
                    <a:pt x="79" y="117"/>
                  </a:cubicBezTo>
                  <a:cubicBezTo>
                    <a:pt x="82" y="115"/>
                    <a:pt x="85" y="114"/>
                    <a:pt x="87" y="112"/>
                  </a:cubicBezTo>
                  <a:cubicBezTo>
                    <a:pt x="84" y="114"/>
                    <a:pt x="81" y="116"/>
                    <a:pt x="78" y="118"/>
                  </a:cubicBezTo>
                  <a:cubicBezTo>
                    <a:pt x="53" y="135"/>
                    <a:pt x="28" y="153"/>
                    <a:pt x="7" y="176"/>
                  </a:cubicBezTo>
                  <a:cubicBezTo>
                    <a:pt x="7" y="177"/>
                    <a:pt x="6" y="178"/>
                    <a:pt x="6" y="178"/>
                  </a:cubicBezTo>
                  <a:cubicBezTo>
                    <a:pt x="5" y="179"/>
                    <a:pt x="6" y="180"/>
                    <a:pt x="6" y="180"/>
                  </a:cubicBezTo>
                  <a:cubicBezTo>
                    <a:pt x="7" y="179"/>
                    <a:pt x="7" y="179"/>
                    <a:pt x="8" y="179"/>
                  </a:cubicBezTo>
                  <a:cubicBezTo>
                    <a:pt x="11" y="177"/>
                    <a:pt x="14" y="175"/>
                    <a:pt x="17" y="172"/>
                  </a:cubicBezTo>
                  <a:cubicBezTo>
                    <a:pt x="23" y="167"/>
                    <a:pt x="29" y="162"/>
                    <a:pt x="35" y="156"/>
                  </a:cubicBezTo>
                  <a:cubicBezTo>
                    <a:pt x="50" y="144"/>
                    <a:pt x="65" y="134"/>
                    <a:pt x="80" y="124"/>
                  </a:cubicBezTo>
                  <a:cubicBezTo>
                    <a:pt x="88" y="118"/>
                    <a:pt x="97" y="112"/>
                    <a:pt x="105" y="106"/>
                  </a:cubicBezTo>
                  <a:cubicBezTo>
                    <a:pt x="95" y="114"/>
                    <a:pt x="83" y="121"/>
                    <a:pt x="73" y="129"/>
                  </a:cubicBezTo>
                  <a:cubicBezTo>
                    <a:pt x="60" y="138"/>
                    <a:pt x="49" y="148"/>
                    <a:pt x="37" y="158"/>
                  </a:cubicBezTo>
                  <a:cubicBezTo>
                    <a:pt x="27" y="167"/>
                    <a:pt x="17" y="175"/>
                    <a:pt x="8" y="185"/>
                  </a:cubicBezTo>
                  <a:cubicBezTo>
                    <a:pt x="8" y="186"/>
                    <a:pt x="7" y="187"/>
                    <a:pt x="7" y="187"/>
                  </a:cubicBezTo>
                  <a:cubicBezTo>
                    <a:pt x="6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8"/>
                  </a:cubicBezTo>
                  <a:cubicBezTo>
                    <a:pt x="11" y="188"/>
                    <a:pt x="12" y="186"/>
                    <a:pt x="14" y="184"/>
                  </a:cubicBezTo>
                  <a:cubicBezTo>
                    <a:pt x="19" y="179"/>
                    <a:pt x="25" y="175"/>
                    <a:pt x="30" y="170"/>
                  </a:cubicBezTo>
                  <a:cubicBezTo>
                    <a:pt x="42" y="159"/>
                    <a:pt x="56" y="148"/>
                    <a:pt x="70" y="138"/>
                  </a:cubicBezTo>
                  <a:cubicBezTo>
                    <a:pt x="82" y="129"/>
                    <a:pt x="95" y="121"/>
                    <a:pt x="108" y="112"/>
                  </a:cubicBezTo>
                  <a:cubicBezTo>
                    <a:pt x="98" y="120"/>
                    <a:pt x="87" y="128"/>
                    <a:pt x="77" y="136"/>
                  </a:cubicBezTo>
                  <a:cubicBezTo>
                    <a:pt x="53" y="154"/>
                    <a:pt x="28" y="171"/>
                    <a:pt x="9" y="194"/>
                  </a:cubicBezTo>
                  <a:cubicBezTo>
                    <a:pt x="8" y="195"/>
                    <a:pt x="8" y="195"/>
                    <a:pt x="7" y="196"/>
                  </a:cubicBezTo>
                  <a:cubicBezTo>
                    <a:pt x="7" y="196"/>
                    <a:pt x="7" y="197"/>
                    <a:pt x="8" y="197"/>
                  </a:cubicBezTo>
                  <a:cubicBezTo>
                    <a:pt x="8" y="197"/>
                    <a:pt x="9" y="197"/>
                    <a:pt x="9" y="196"/>
                  </a:cubicBezTo>
                  <a:cubicBezTo>
                    <a:pt x="13" y="195"/>
                    <a:pt x="16" y="192"/>
                    <a:pt x="19" y="190"/>
                  </a:cubicBezTo>
                  <a:cubicBezTo>
                    <a:pt x="25" y="184"/>
                    <a:pt x="31" y="178"/>
                    <a:pt x="38" y="173"/>
                  </a:cubicBezTo>
                  <a:cubicBezTo>
                    <a:pt x="51" y="161"/>
                    <a:pt x="64" y="150"/>
                    <a:pt x="78" y="140"/>
                  </a:cubicBezTo>
                  <a:cubicBezTo>
                    <a:pt x="91" y="131"/>
                    <a:pt x="104" y="122"/>
                    <a:pt x="117" y="112"/>
                  </a:cubicBezTo>
                  <a:cubicBezTo>
                    <a:pt x="123" y="108"/>
                    <a:pt x="128" y="103"/>
                    <a:pt x="134" y="99"/>
                  </a:cubicBezTo>
                  <a:cubicBezTo>
                    <a:pt x="139" y="94"/>
                    <a:pt x="143" y="89"/>
                    <a:pt x="148" y="85"/>
                  </a:cubicBezTo>
                  <a:cubicBezTo>
                    <a:pt x="148" y="84"/>
                    <a:pt x="149" y="84"/>
                    <a:pt x="149" y="84"/>
                  </a:cubicBezTo>
                  <a:cubicBezTo>
                    <a:pt x="149" y="84"/>
                    <a:pt x="148" y="84"/>
                    <a:pt x="148" y="85"/>
                  </a:cubicBezTo>
                  <a:cubicBezTo>
                    <a:pt x="144" y="88"/>
                    <a:pt x="140" y="93"/>
                    <a:pt x="136" y="97"/>
                  </a:cubicBezTo>
                  <a:cubicBezTo>
                    <a:pt x="130" y="103"/>
                    <a:pt x="124" y="108"/>
                    <a:pt x="118" y="113"/>
                  </a:cubicBezTo>
                  <a:cubicBezTo>
                    <a:pt x="106" y="123"/>
                    <a:pt x="93" y="132"/>
                    <a:pt x="81" y="142"/>
                  </a:cubicBezTo>
                  <a:cubicBezTo>
                    <a:pt x="56" y="162"/>
                    <a:pt x="32" y="184"/>
                    <a:pt x="10" y="207"/>
                  </a:cubicBezTo>
                  <a:cubicBezTo>
                    <a:pt x="10" y="208"/>
                    <a:pt x="9" y="209"/>
                    <a:pt x="8" y="209"/>
                  </a:cubicBezTo>
                  <a:cubicBezTo>
                    <a:pt x="8" y="210"/>
                    <a:pt x="9" y="210"/>
                    <a:pt x="9" y="210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4" y="207"/>
                    <a:pt x="18" y="204"/>
                    <a:pt x="21" y="201"/>
                  </a:cubicBezTo>
                  <a:cubicBezTo>
                    <a:pt x="26" y="196"/>
                    <a:pt x="32" y="191"/>
                    <a:pt x="38" y="186"/>
                  </a:cubicBezTo>
                  <a:cubicBezTo>
                    <a:pt x="51" y="175"/>
                    <a:pt x="64" y="164"/>
                    <a:pt x="77" y="153"/>
                  </a:cubicBezTo>
                  <a:cubicBezTo>
                    <a:pt x="90" y="144"/>
                    <a:pt x="103" y="135"/>
                    <a:pt x="115" y="125"/>
                  </a:cubicBezTo>
                  <a:cubicBezTo>
                    <a:pt x="121" y="121"/>
                    <a:pt x="127" y="116"/>
                    <a:pt x="133" y="111"/>
                  </a:cubicBezTo>
                  <a:cubicBezTo>
                    <a:pt x="126" y="118"/>
                    <a:pt x="118" y="125"/>
                    <a:pt x="110" y="131"/>
                  </a:cubicBezTo>
                  <a:cubicBezTo>
                    <a:pt x="98" y="141"/>
                    <a:pt x="85" y="152"/>
                    <a:pt x="73" y="162"/>
                  </a:cubicBezTo>
                  <a:cubicBezTo>
                    <a:pt x="61" y="173"/>
                    <a:pt x="49" y="183"/>
                    <a:pt x="37" y="194"/>
                  </a:cubicBezTo>
                  <a:cubicBezTo>
                    <a:pt x="29" y="202"/>
                    <a:pt x="18" y="209"/>
                    <a:pt x="11" y="218"/>
                  </a:cubicBezTo>
                  <a:cubicBezTo>
                    <a:pt x="10" y="219"/>
                    <a:pt x="10" y="220"/>
                    <a:pt x="9" y="221"/>
                  </a:cubicBezTo>
                  <a:cubicBezTo>
                    <a:pt x="9" y="222"/>
                    <a:pt x="9" y="223"/>
                    <a:pt x="10" y="222"/>
                  </a:cubicBezTo>
                  <a:cubicBezTo>
                    <a:pt x="10" y="222"/>
                    <a:pt x="11" y="221"/>
                    <a:pt x="11" y="221"/>
                  </a:cubicBezTo>
                  <a:cubicBezTo>
                    <a:pt x="12" y="221"/>
                    <a:pt x="12" y="221"/>
                    <a:pt x="12" y="221"/>
                  </a:cubicBezTo>
                  <a:cubicBezTo>
                    <a:pt x="12" y="221"/>
                    <a:pt x="12" y="221"/>
                    <a:pt x="11" y="221"/>
                  </a:cubicBezTo>
                  <a:cubicBezTo>
                    <a:pt x="11" y="222"/>
                    <a:pt x="10" y="223"/>
                    <a:pt x="10" y="224"/>
                  </a:cubicBezTo>
                  <a:cubicBezTo>
                    <a:pt x="9" y="225"/>
                    <a:pt x="10" y="225"/>
                    <a:pt x="10" y="225"/>
                  </a:cubicBezTo>
                  <a:cubicBezTo>
                    <a:pt x="11" y="225"/>
                    <a:pt x="11" y="225"/>
                    <a:pt x="12" y="225"/>
                  </a:cubicBezTo>
                  <a:cubicBezTo>
                    <a:pt x="12" y="225"/>
                    <a:pt x="12" y="225"/>
                    <a:pt x="12" y="225"/>
                  </a:cubicBezTo>
                  <a:cubicBezTo>
                    <a:pt x="15" y="224"/>
                    <a:pt x="17" y="222"/>
                    <a:pt x="20" y="220"/>
                  </a:cubicBezTo>
                  <a:cubicBezTo>
                    <a:pt x="25" y="216"/>
                    <a:pt x="30" y="212"/>
                    <a:pt x="36" y="208"/>
                  </a:cubicBezTo>
                  <a:cubicBezTo>
                    <a:pt x="36" y="208"/>
                    <a:pt x="36" y="208"/>
                    <a:pt x="37" y="207"/>
                  </a:cubicBezTo>
                  <a:cubicBezTo>
                    <a:pt x="29" y="214"/>
                    <a:pt x="22" y="220"/>
                    <a:pt x="15" y="227"/>
                  </a:cubicBezTo>
                  <a:cubicBezTo>
                    <a:pt x="14" y="228"/>
                    <a:pt x="13" y="228"/>
                    <a:pt x="13" y="229"/>
                  </a:cubicBezTo>
                  <a:cubicBezTo>
                    <a:pt x="12" y="230"/>
                    <a:pt x="13" y="231"/>
                    <a:pt x="13" y="230"/>
                  </a:cubicBezTo>
                  <a:cubicBezTo>
                    <a:pt x="15" y="230"/>
                    <a:pt x="16" y="229"/>
                    <a:pt x="18" y="228"/>
                  </a:cubicBezTo>
                  <a:cubicBezTo>
                    <a:pt x="27" y="222"/>
                    <a:pt x="36" y="215"/>
                    <a:pt x="45" y="208"/>
                  </a:cubicBezTo>
                  <a:cubicBezTo>
                    <a:pt x="58" y="199"/>
                    <a:pt x="70" y="189"/>
                    <a:pt x="82" y="180"/>
                  </a:cubicBezTo>
                  <a:close/>
                  <a:moveTo>
                    <a:pt x="6" y="150"/>
                  </a:moveTo>
                  <a:cubicBezTo>
                    <a:pt x="13" y="143"/>
                    <a:pt x="21" y="137"/>
                    <a:pt x="29" y="132"/>
                  </a:cubicBezTo>
                  <a:cubicBezTo>
                    <a:pt x="26" y="134"/>
                    <a:pt x="23" y="136"/>
                    <a:pt x="21" y="138"/>
                  </a:cubicBezTo>
                  <a:cubicBezTo>
                    <a:pt x="17" y="141"/>
                    <a:pt x="10" y="146"/>
                    <a:pt x="6" y="150"/>
                  </a:cubicBezTo>
                  <a:close/>
                  <a:moveTo>
                    <a:pt x="147" y="79"/>
                  </a:moveTo>
                  <a:cubicBezTo>
                    <a:pt x="144" y="82"/>
                    <a:pt x="141" y="85"/>
                    <a:pt x="137" y="88"/>
                  </a:cubicBezTo>
                  <a:cubicBezTo>
                    <a:pt x="135" y="90"/>
                    <a:pt x="132" y="92"/>
                    <a:pt x="129" y="95"/>
                  </a:cubicBezTo>
                  <a:cubicBezTo>
                    <a:pt x="134" y="91"/>
                    <a:pt x="138" y="88"/>
                    <a:pt x="142" y="84"/>
                  </a:cubicBezTo>
                  <a:cubicBezTo>
                    <a:pt x="142" y="84"/>
                    <a:pt x="150" y="77"/>
                    <a:pt x="147" y="79"/>
                  </a:cubicBezTo>
                  <a:close/>
                  <a:moveTo>
                    <a:pt x="117" y="98"/>
                  </a:moveTo>
                  <a:cubicBezTo>
                    <a:pt x="123" y="93"/>
                    <a:pt x="130" y="88"/>
                    <a:pt x="136" y="83"/>
                  </a:cubicBezTo>
                  <a:cubicBezTo>
                    <a:pt x="140" y="79"/>
                    <a:pt x="144" y="77"/>
                    <a:pt x="148" y="74"/>
                  </a:cubicBezTo>
                  <a:cubicBezTo>
                    <a:pt x="148" y="73"/>
                    <a:pt x="149" y="73"/>
                    <a:pt x="149" y="73"/>
                  </a:cubicBezTo>
                  <a:cubicBezTo>
                    <a:pt x="151" y="71"/>
                    <a:pt x="151" y="72"/>
                    <a:pt x="149" y="74"/>
                  </a:cubicBezTo>
                  <a:cubicBezTo>
                    <a:pt x="148" y="74"/>
                    <a:pt x="147" y="76"/>
                    <a:pt x="146" y="76"/>
                  </a:cubicBezTo>
                  <a:cubicBezTo>
                    <a:pt x="137" y="86"/>
                    <a:pt x="125" y="92"/>
                    <a:pt x="114" y="100"/>
                  </a:cubicBezTo>
                  <a:cubicBezTo>
                    <a:pt x="114" y="100"/>
                    <a:pt x="114" y="100"/>
                    <a:pt x="114" y="100"/>
                  </a:cubicBezTo>
                  <a:cubicBezTo>
                    <a:pt x="115" y="99"/>
                    <a:pt x="116" y="99"/>
                    <a:pt x="117" y="98"/>
                  </a:cubicBezTo>
                  <a:close/>
                  <a:moveTo>
                    <a:pt x="38" y="161"/>
                  </a:moveTo>
                  <a:cubicBezTo>
                    <a:pt x="32" y="166"/>
                    <a:pt x="26" y="172"/>
                    <a:pt x="19" y="178"/>
                  </a:cubicBezTo>
                  <a:cubicBezTo>
                    <a:pt x="17" y="180"/>
                    <a:pt x="14" y="182"/>
                    <a:pt x="12" y="185"/>
                  </a:cubicBezTo>
                  <a:cubicBezTo>
                    <a:pt x="9" y="186"/>
                    <a:pt x="9" y="186"/>
                    <a:pt x="11" y="184"/>
                  </a:cubicBezTo>
                  <a:cubicBezTo>
                    <a:pt x="13" y="182"/>
                    <a:pt x="14" y="180"/>
                    <a:pt x="16" y="178"/>
                  </a:cubicBezTo>
                  <a:cubicBezTo>
                    <a:pt x="20" y="173"/>
                    <a:pt x="26" y="169"/>
                    <a:pt x="31" y="165"/>
                  </a:cubicBezTo>
                  <a:cubicBezTo>
                    <a:pt x="37" y="160"/>
                    <a:pt x="43" y="154"/>
                    <a:pt x="49" y="149"/>
                  </a:cubicBezTo>
                  <a:cubicBezTo>
                    <a:pt x="62" y="137"/>
                    <a:pt x="77" y="127"/>
                    <a:pt x="92" y="118"/>
                  </a:cubicBezTo>
                  <a:cubicBezTo>
                    <a:pt x="103" y="109"/>
                    <a:pt x="115" y="100"/>
                    <a:pt x="127" y="93"/>
                  </a:cubicBezTo>
                  <a:cubicBezTo>
                    <a:pt x="130" y="90"/>
                    <a:pt x="134" y="88"/>
                    <a:pt x="137" y="86"/>
                  </a:cubicBezTo>
                  <a:cubicBezTo>
                    <a:pt x="131" y="91"/>
                    <a:pt x="125" y="97"/>
                    <a:pt x="118" y="102"/>
                  </a:cubicBezTo>
                  <a:cubicBezTo>
                    <a:pt x="104" y="114"/>
                    <a:pt x="89" y="123"/>
                    <a:pt x="74" y="133"/>
                  </a:cubicBezTo>
                  <a:cubicBezTo>
                    <a:pt x="62" y="142"/>
                    <a:pt x="50" y="151"/>
                    <a:pt x="38" y="161"/>
                  </a:cubicBezTo>
                  <a:close/>
                  <a:moveTo>
                    <a:pt x="80" y="162"/>
                  </a:moveTo>
                  <a:cubicBezTo>
                    <a:pt x="92" y="151"/>
                    <a:pt x="104" y="139"/>
                    <a:pt x="117" y="129"/>
                  </a:cubicBezTo>
                  <a:cubicBezTo>
                    <a:pt x="123" y="125"/>
                    <a:pt x="129" y="122"/>
                    <a:pt x="134" y="118"/>
                  </a:cubicBezTo>
                  <a:cubicBezTo>
                    <a:pt x="137" y="116"/>
                    <a:pt x="139" y="114"/>
                    <a:pt x="141" y="112"/>
                  </a:cubicBezTo>
                  <a:cubicBezTo>
                    <a:pt x="142" y="111"/>
                    <a:pt x="147" y="105"/>
                    <a:pt x="143" y="111"/>
                  </a:cubicBezTo>
                  <a:cubicBezTo>
                    <a:pt x="137" y="121"/>
                    <a:pt x="124" y="129"/>
                    <a:pt x="115" y="136"/>
                  </a:cubicBezTo>
                  <a:cubicBezTo>
                    <a:pt x="101" y="147"/>
                    <a:pt x="88" y="157"/>
                    <a:pt x="75" y="167"/>
                  </a:cubicBezTo>
                  <a:cubicBezTo>
                    <a:pt x="70" y="171"/>
                    <a:pt x="65" y="176"/>
                    <a:pt x="59" y="180"/>
                  </a:cubicBezTo>
                  <a:cubicBezTo>
                    <a:pt x="66" y="174"/>
                    <a:pt x="73" y="168"/>
                    <a:pt x="80" y="162"/>
                  </a:cubicBezTo>
                  <a:close/>
                  <a:moveTo>
                    <a:pt x="68" y="182"/>
                  </a:moveTo>
                  <a:cubicBezTo>
                    <a:pt x="92" y="161"/>
                    <a:pt x="116" y="140"/>
                    <a:pt x="142" y="121"/>
                  </a:cubicBezTo>
                  <a:cubicBezTo>
                    <a:pt x="148" y="116"/>
                    <a:pt x="142" y="121"/>
                    <a:pt x="141" y="123"/>
                  </a:cubicBezTo>
                  <a:cubicBezTo>
                    <a:pt x="139" y="125"/>
                    <a:pt x="136" y="128"/>
                    <a:pt x="133" y="130"/>
                  </a:cubicBezTo>
                  <a:cubicBezTo>
                    <a:pt x="128" y="135"/>
                    <a:pt x="123" y="139"/>
                    <a:pt x="118" y="143"/>
                  </a:cubicBezTo>
                  <a:cubicBezTo>
                    <a:pt x="106" y="153"/>
                    <a:pt x="94" y="162"/>
                    <a:pt x="83" y="171"/>
                  </a:cubicBezTo>
                  <a:cubicBezTo>
                    <a:pt x="77" y="176"/>
                    <a:pt x="71" y="180"/>
                    <a:pt x="66" y="184"/>
                  </a:cubicBezTo>
                  <a:cubicBezTo>
                    <a:pt x="67" y="184"/>
                    <a:pt x="67" y="183"/>
                    <a:pt x="68" y="18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0" name="Freeform 4871"/>
            <p:cNvSpPr>
              <a:spLocks noEditPoints="1"/>
            </p:cNvSpPr>
            <p:nvPr/>
          </p:nvSpPr>
          <p:spPr bwMode="auto">
            <a:xfrm>
              <a:off x="7047929" y="2096779"/>
              <a:ext cx="218545" cy="193597"/>
            </a:xfrm>
            <a:custGeom>
              <a:avLst/>
              <a:gdLst>
                <a:gd name="T0" fmla="*/ 115 w 126"/>
                <a:gd name="T1" fmla="*/ 105 h 111"/>
                <a:gd name="T2" fmla="*/ 118 w 126"/>
                <a:gd name="T3" fmla="*/ 96 h 111"/>
                <a:gd name="T4" fmla="*/ 102 w 126"/>
                <a:gd name="T5" fmla="*/ 104 h 111"/>
                <a:gd name="T6" fmla="*/ 117 w 126"/>
                <a:gd name="T7" fmla="*/ 89 h 111"/>
                <a:gd name="T8" fmla="*/ 118 w 126"/>
                <a:gd name="T9" fmla="*/ 84 h 111"/>
                <a:gd name="T10" fmla="*/ 95 w 126"/>
                <a:gd name="T11" fmla="*/ 96 h 111"/>
                <a:gd name="T12" fmla="*/ 79 w 126"/>
                <a:gd name="T13" fmla="*/ 107 h 111"/>
                <a:gd name="T14" fmla="*/ 119 w 126"/>
                <a:gd name="T15" fmla="*/ 73 h 111"/>
                <a:gd name="T16" fmla="*/ 120 w 126"/>
                <a:gd name="T17" fmla="*/ 68 h 111"/>
                <a:gd name="T18" fmla="*/ 85 w 126"/>
                <a:gd name="T19" fmla="*/ 88 h 111"/>
                <a:gd name="T20" fmla="*/ 98 w 126"/>
                <a:gd name="T21" fmla="*/ 77 h 111"/>
                <a:gd name="T22" fmla="*/ 121 w 126"/>
                <a:gd name="T23" fmla="*/ 59 h 111"/>
                <a:gd name="T24" fmla="*/ 92 w 126"/>
                <a:gd name="T25" fmla="*/ 74 h 111"/>
                <a:gd name="T26" fmla="*/ 122 w 126"/>
                <a:gd name="T27" fmla="*/ 51 h 111"/>
                <a:gd name="T28" fmla="*/ 86 w 126"/>
                <a:gd name="T29" fmla="*/ 71 h 111"/>
                <a:gd name="T30" fmla="*/ 123 w 126"/>
                <a:gd name="T31" fmla="*/ 42 h 111"/>
                <a:gd name="T32" fmla="*/ 79 w 126"/>
                <a:gd name="T33" fmla="*/ 68 h 111"/>
                <a:gd name="T34" fmla="*/ 123 w 126"/>
                <a:gd name="T35" fmla="*/ 34 h 111"/>
                <a:gd name="T36" fmla="*/ 105 w 126"/>
                <a:gd name="T37" fmla="*/ 43 h 111"/>
                <a:gd name="T38" fmla="*/ 124 w 126"/>
                <a:gd name="T39" fmla="*/ 25 h 111"/>
                <a:gd name="T40" fmla="*/ 83 w 126"/>
                <a:gd name="T41" fmla="*/ 49 h 111"/>
                <a:gd name="T42" fmla="*/ 125 w 126"/>
                <a:gd name="T43" fmla="*/ 14 h 111"/>
                <a:gd name="T44" fmla="*/ 4 w 126"/>
                <a:gd name="T45" fmla="*/ 91 h 111"/>
                <a:gd name="T46" fmla="*/ 106 w 126"/>
                <a:gd name="T47" fmla="*/ 20 h 111"/>
                <a:gd name="T48" fmla="*/ 125 w 126"/>
                <a:gd name="T49" fmla="*/ 0 h 111"/>
                <a:gd name="T50" fmla="*/ 4 w 126"/>
                <a:gd name="T51" fmla="*/ 89 h 111"/>
                <a:gd name="T52" fmla="*/ 1 w 126"/>
                <a:gd name="T53" fmla="*/ 92 h 111"/>
                <a:gd name="T54" fmla="*/ 25 w 126"/>
                <a:gd name="T55" fmla="*/ 81 h 111"/>
                <a:gd name="T56" fmla="*/ 121 w 126"/>
                <a:gd name="T57" fmla="*/ 19 h 111"/>
                <a:gd name="T58" fmla="*/ 37 w 126"/>
                <a:gd name="T59" fmla="*/ 78 h 111"/>
                <a:gd name="T60" fmla="*/ 13 w 126"/>
                <a:gd name="T61" fmla="*/ 96 h 111"/>
                <a:gd name="T62" fmla="*/ 21 w 126"/>
                <a:gd name="T63" fmla="*/ 99 h 111"/>
                <a:gd name="T64" fmla="*/ 87 w 126"/>
                <a:gd name="T65" fmla="*/ 60 h 111"/>
                <a:gd name="T66" fmla="*/ 34 w 126"/>
                <a:gd name="T67" fmla="*/ 100 h 111"/>
                <a:gd name="T68" fmla="*/ 33 w 126"/>
                <a:gd name="T69" fmla="*/ 102 h 111"/>
                <a:gd name="T70" fmla="*/ 65 w 126"/>
                <a:gd name="T71" fmla="*/ 81 h 111"/>
                <a:gd name="T72" fmla="*/ 62 w 126"/>
                <a:gd name="T73" fmla="*/ 87 h 111"/>
                <a:gd name="T74" fmla="*/ 42 w 126"/>
                <a:gd name="T75" fmla="*/ 104 h 111"/>
                <a:gd name="T76" fmla="*/ 45 w 126"/>
                <a:gd name="T77" fmla="*/ 103 h 111"/>
                <a:gd name="T78" fmla="*/ 114 w 126"/>
                <a:gd name="T79" fmla="*/ 58 h 111"/>
                <a:gd name="T80" fmla="*/ 49 w 126"/>
                <a:gd name="T81" fmla="*/ 105 h 111"/>
                <a:gd name="T82" fmla="*/ 53 w 126"/>
                <a:gd name="T83" fmla="*/ 104 h 111"/>
                <a:gd name="T84" fmla="*/ 57 w 126"/>
                <a:gd name="T85" fmla="*/ 106 h 111"/>
                <a:gd name="T86" fmla="*/ 83 w 126"/>
                <a:gd name="T87" fmla="*/ 90 h 111"/>
                <a:gd name="T88" fmla="*/ 106 w 126"/>
                <a:gd name="T89" fmla="*/ 78 h 111"/>
                <a:gd name="T90" fmla="*/ 66 w 126"/>
                <a:gd name="T91" fmla="*/ 109 h 111"/>
                <a:gd name="T92" fmla="*/ 76 w 126"/>
                <a:gd name="T93" fmla="*/ 108 h 111"/>
                <a:gd name="T94" fmla="*/ 93 w 126"/>
                <a:gd name="T95" fmla="*/ 98 h 111"/>
                <a:gd name="T96" fmla="*/ 101 w 126"/>
                <a:gd name="T97" fmla="*/ 96 h 111"/>
                <a:gd name="T98" fmla="*/ 89 w 126"/>
                <a:gd name="T99" fmla="*/ 108 h 111"/>
                <a:gd name="T100" fmla="*/ 98 w 126"/>
                <a:gd name="T101" fmla="*/ 107 h 111"/>
                <a:gd name="T102" fmla="*/ 106 w 126"/>
                <a:gd name="T103" fmla="*/ 107 h 111"/>
                <a:gd name="T104" fmla="*/ 111 w 126"/>
                <a:gd name="T105" fmla="*/ 108 h 111"/>
                <a:gd name="T106" fmla="*/ 115 w 126"/>
                <a:gd name="T107" fmla="*/ 108 h 111"/>
                <a:gd name="T108" fmla="*/ 19 w 126"/>
                <a:gd name="T109" fmla="*/ 79 h 111"/>
                <a:gd name="T110" fmla="*/ 124 w 126"/>
                <a:gd name="T111" fmla="*/ 2 h 111"/>
                <a:gd name="T112" fmla="*/ 47 w 126"/>
                <a:gd name="T113" fmla="*/ 60 h 111"/>
                <a:gd name="T114" fmla="*/ 115 w 126"/>
                <a:gd name="T115" fmla="*/ 6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6" h="111">
                  <a:moveTo>
                    <a:pt x="116" y="108"/>
                  </a:moveTo>
                  <a:cubicBezTo>
                    <a:pt x="117" y="106"/>
                    <a:pt x="117" y="107"/>
                    <a:pt x="117" y="105"/>
                  </a:cubicBezTo>
                  <a:cubicBezTo>
                    <a:pt x="117" y="105"/>
                    <a:pt x="117" y="105"/>
                    <a:pt x="116" y="105"/>
                  </a:cubicBezTo>
                  <a:cubicBezTo>
                    <a:pt x="116" y="105"/>
                    <a:pt x="116" y="105"/>
                    <a:pt x="115" y="105"/>
                  </a:cubicBezTo>
                  <a:cubicBezTo>
                    <a:pt x="112" y="106"/>
                    <a:pt x="105" y="109"/>
                    <a:pt x="112" y="104"/>
                  </a:cubicBezTo>
                  <a:cubicBezTo>
                    <a:pt x="114" y="103"/>
                    <a:pt x="115" y="102"/>
                    <a:pt x="116" y="101"/>
                  </a:cubicBezTo>
                  <a:cubicBezTo>
                    <a:pt x="117" y="100"/>
                    <a:pt x="118" y="98"/>
                    <a:pt x="119" y="97"/>
                  </a:cubicBezTo>
                  <a:cubicBezTo>
                    <a:pt x="119" y="96"/>
                    <a:pt x="119" y="96"/>
                    <a:pt x="118" y="96"/>
                  </a:cubicBezTo>
                  <a:cubicBezTo>
                    <a:pt x="117" y="96"/>
                    <a:pt x="117" y="97"/>
                    <a:pt x="116" y="97"/>
                  </a:cubicBezTo>
                  <a:cubicBezTo>
                    <a:pt x="114" y="98"/>
                    <a:pt x="112" y="99"/>
                    <a:pt x="110" y="100"/>
                  </a:cubicBezTo>
                  <a:cubicBezTo>
                    <a:pt x="109" y="101"/>
                    <a:pt x="107" y="102"/>
                    <a:pt x="106" y="103"/>
                  </a:cubicBezTo>
                  <a:cubicBezTo>
                    <a:pt x="106" y="103"/>
                    <a:pt x="99" y="108"/>
                    <a:pt x="102" y="104"/>
                  </a:cubicBezTo>
                  <a:cubicBezTo>
                    <a:pt x="106" y="99"/>
                    <a:pt x="112" y="96"/>
                    <a:pt x="117" y="91"/>
                  </a:cubicBezTo>
                  <a:cubicBezTo>
                    <a:pt x="117" y="91"/>
                    <a:pt x="118" y="91"/>
                    <a:pt x="118" y="90"/>
                  </a:cubicBezTo>
                  <a:cubicBezTo>
                    <a:pt x="119" y="90"/>
                    <a:pt x="118" y="89"/>
                    <a:pt x="117" y="89"/>
                  </a:cubicBezTo>
                  <a:cubicBezTo>
                    <a:pt x="117" y="89"/>
                    <a:pt x="117" y="89"/>
                    <a:pt x="117" y="89"/>
                  </a:cubicBezTo>
                  <a:cubicBezTo>
                    <a:pt x="112" y="92"/>
                    <a:pt x="108" y="95"/>
                    <a:pt x="103" y="98"/>
                  </a:cubicBezTo>
                  <a:cubicBezTo>
                    <a:pt x="103" y="98"/>
                    <a:pt x="98" y="102"/>
                    <a:pt x="97" y="102"/>
                  </a:cubicBezTo>
                  <a:cubicBezTo>
                    <a:pt x="95" y="104"/>
                    <a:pt x="91" y="105"/>
                    <a:pt x="89" y="107"/>
                  </a:cubicBezTo>
                  <a:cubicBezTo>
                    <a:pt x="98" y="98"/>
                    <a:pt x="109" y="93"/>
                    <a:pt x="118" y="84"/>
                  </a:cubicBezTo>
                  <a:cubicBezTo>
                    <a:pt x="118" y="84"/>
                    <a:pt x="118" y="83"/>
                    <a:pt x="119" y="83"/>
                  </a:cubicBezTo>
                  <a:cubicBezTo>
                    <a:pt x="119" y="83"/>
                    <a:pt x="119" y="82"/>
                    <a:pt x="118" y="82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0" y="87"/>
                    <a:pt x="102" y="90"/>
                    <a:pt x="95" y="96"/>
                  </a:cubicBezTo>
                  <a:cubicBezTo>
                    <a:pt x="91" y="98"/>
                    <a:pt x="87" y="101"/>
                    <a:pt x="84" y="104"/>
                  </a:cubicBezTo>
                  <a:cubicBezTo>
                    <a:pt x="83" y="105"/>
                    <a:pt x="80" y="107"/>
                    <a:pt x="78" y="108"/>
                  </a:cubicBezTo>
                  <a:cubicBezTo>
                    <a:pt x="77" y="109"/>
                    <a:pt x="77" y="109"/>
                    <a:pt x="78" y="108"/>
                  </a:cubicBezTo>
                  <a:cubicBezTo>
                    <a:pt x="78" y="108"/>
                    <a:pt x="79" y="107"/>
                    <a:pt x="79" y="107"/>
                  </a:cubicBezTo>
                  <a:cubicBezTo>
                    <a:pt x="92" y="96"/>
                    <a:pt x="107" y="88"/>
                    <a:pt x="119" y="76"/>
                  </a:cubicBezTo>
                  <a:cubicBezTo>
                    <a:pt x="120" y="75"/>
                    <a:pt x="120" y="74"/>
                    <a:pt x="121" y="73"/>
                  </a:cubicBezTo>
                  <a:cubicBezTo>
                    <a:pt x="121" y="73"/>
                    <a:pt x="121" y="72"/>
                    <a:pt x="120" y="72"/>
                  </a:cubicBezTo>
                  <a:cubicBezTo>
                    <a:pt x="120" y="73"/>
                    <a:pt x="120" y="73"/>
                    <a:pt x="119" y="73"/>
                  </a:cubicBezTo>
                  <a:cubicBezTo>
                    <a:pt x="111" y="79"/>
                    <a:pt x="102" y="84"/>
                    <a:pt x="93" y="90"/>
                  </a:cubicBezTo>
                  <a:cubicBezTo>
                    <a:pt x="88" y="93"/>
                    <a:pt x="84" y="95"/>
                    <a:pt x="79" y="98"/>
                  </a:cubicBezTo>
                  <a:cubicBezTo>
                    <a:pt x="77" y="100"/>
                    <a:pt x="75" y="101"/>
                    <a:pt x="74" y="102"/>
                  </a:cubicBezTo>
                  <a:cubicBezTo>
                    <a:pt x="88" y="90"/>
                    <a:pt x="106" y="82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8"/>
                    <a:pt x="120" y="68"/>
                    <a:pt x="120" y="68"/>
                  </a:cubicBezTo>
                  <a:cubicBezTo>
                    <a:pt x="120" y="67"/>
                    <a:pt x="120" y="67"/>
                    <a:pt x="119" y="67"/>
                  </a:cubicBezTo>
                  <a:cubicBezTo>
                    <a:pt x="107" y="73"/>
                    <a:pt x="96" y="81"/>
                    <a:pt x="85" y="88"/>
                  </a:cubicBezTo>
                  <a:cubicBezTo>
                    <a:pt x="80" y="91"/>
                    <a:pt x="74" y="94"/>
                    <a:pt x="70" y="98"/>
                  </a:cubicBezTo>
                  <a:cubicBezTo>
                    <a:pt x="68" y="99"/>
                    <a:pt x="66" y="101"/>
                    <a:pt x="64" y="102"/>
                  </a:cubicBezTo>
                  <a:cubicBezTo>
                    <a:pt x="62" y="104"/>
                    <a:pt x="57" y="108"/>
                    <a:pt x="62" y="103"/>
                  </a:cubicBezTo>
                  <a:cubicBezTo>
                    <a:pt x="73" y="93"/>
                    <a:pt x="86" y="85"/>
                    <a:pt x="98" y="77"/>
                  </a:cubicBezTo>
                  <a:cubicBezTo>
                    <a:pt x="105" y="71"/>
                    <a:pt x="115" y="68"/>
                    <a:pt x="121" y="61"/>
                  </a:cubicBezTo>
                  <a:cubicBezTo>
                    <a:pt x="121" y="61"/>
                    <a:pt x="122" y="60"/>
                    <a:pt x="122" y="60"/>
                  </a:cubicBezTo>
                  <a:cubicBezTo>
                    <a:pt x="123" y="59"/>
                    <a:pt x="122" y="59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10" y="67"/>
                    <a:pt x="97" y="74"/>
                    <a:pt x="85" y="81"/>
                  </a:cubicBezTo>
                  <a:cubicBezTo>
                    <a:pt x="79" y="85"/>
                    <a:pt x="73" y="89"/>
                    <a:pt x="67" y="92"/>
                  </a:cubicBezTo>
                  <a:cubicBezTo>
                    <a:pt x="66" y="93"/>
                    <a:pt x="65" y="94"/>
                    <a:pt x="64" y="94"/>
                  </a:cubicBezTo>
                  <a:cubicBezTo>
                    <a:pt x="73" y="87"/>
                    <a:pt x="82" y="80"/>
                    <a:pt x="92" y="74"/>
                  </a:cubicBezTo>
                  <a:cubicBezTo>
                    <a:pt x="103" y="67"/>
                    <a:pt x="113" y="61"/>
                    <a:pt x="122" y="53"/>
                  </a:cubicBezTo>
                  <a:cubicBezTo>
                    <a:pt x="123" y="53"/>
                    <a:pt x="123" y="52"/>
                    <a:pt x="124" y="51"/>
                  </a:cubicBezTo>
                  <a:cubicBezTo>
                    <a:pt x="124" y="51"/>
                    <a:pt x="124" y="50"/>
                    <a:pt x="123" y="50"/>
                  </a:cubicBezTo>
                  <a:cubicBezTo>
                    <a:pt x="123" y="51"/>
                    <a:pt x="123" y="51"/>
                    <a:pt x="122" y="51"/>
                  </a:cubicBezTo>
                  <a:cubicBezTo>
                    <a:pt x="110" y="60"/>
                    <a:pt x="96" y="67"/>
                    <a:pt x="83" y="74"/>
                  </a:cubicBezTo>
                  <a:cubicBezTo>
                    <a:pt x="74" y="80"/>
                    <a:pt x="65" y="87"/>
                    <a:pt x="56" y="93"/>
                  </a:cubicBezTo>
                  <a:cubicBezTo>
                    <a:pt x="57" y="92"/>
                    <a:pt x="59" y="91"/>
                    <a:pt x="60" y="90"/>
                  </a:cubicBezTo>
                  <a:cubicBezTo>
                    <a:pt x="68" y="83"/>
                    <a:pt x="77" y="76"/>
                    <a:pt x="86" y="71"/>
                  </a:cubicBezTo>
                  <a:cubicBezTo>
                    <a:pt x="98" y="62"/>
                    <a:pt x="113" y="55"/>
                    <a:pt x="123" y="44"/>
                  </a:cubicBezTo>
                  <a:cubicBezTo>
                    <a:pt x="123" y="43"/>
                    <a:pt x="124" y="43"/>
                    <a:pt x="124" y="42"/>
                  </a:cubicBezTo>
                  <a:cubicBezTo>
                    <a:pt x="125" y="41"/>
                    <a:pt x="124" y="41"/>
                    <a:pt x="124" y="41"/>
                  </a:cubicBezTo>
                  <a:cubicBezTo>
                    <a:pt x="123" y="41"/>
                    <a:pt x="123" y="41"/>
                    <a:pt x="123" y="42"/>
                  </a:cubicBezTo>
                  <a:cubicBezTo>
                    <a:pt x="110" y="54"/>
                    <a:pt x="93" y="62"/>
                    <a:pt x="78" y="71"/>
                  </a:cubicBezTo>
                  <a:cubicBezTo>
                    <a:pt x="68" y="77"/>
                    <a:pt x="58" y="84"/>
                    <a:pt x="48" y="90"/>
                  </a:cubicBezTo>
                  <a:cubicBezTo>
                    <a:pt x="50" y="89"/>
                    <a:pt x="51" y="88"/>
                    <a:pt x="53" y="87"/>
                  </a:cubicBezTo>
                  <a:cubicBezTo>
                    <a:pt x="62" y="81"/>
                    <a:pt x="70" y="74"/>
                    <a:pt x="79" y="68"/>
                  </a:cubicBezTo>
                  <a:cubicBezTo>
                    <a:pt x="94" y="58"/>
                    <a:pt x="110" y="49"/>
                    <a:pt x="123" y="36"/>
                  </a:cubicBezTo>
                  <a:cubicBezTo>
                    <a:pt x="124" y="36"/>
                    <a:pt x="125" y="35"/>
                    <a:pt x="125" y="35"/>
                  </a:cubicBezTo>
                  <a:cubicBezTo>
                    <a:pt x="126" y="34"/>
                    <a:pt x="125" y="33"/>
                    <a:pt x="124" y="34"/>
                  </a:cubicBezTo>
                  <a:cubicBezTo>
                    <a:pt x="124" y="34"/>
                    <a:pt x="124" y="34"/>
                    <a:pt x="123" y="34"/>
                  </a:cubicBezTo>
                  <a:cubicBezTo>
                    <a:pt x="106" y="48"/>
                    <a:pt x="87" y="59"/>
                    <a:pt x="67" y="70"/>
                  </a:cubicBezTo>
                  <a:cubicBezTo>
                    <a:pt x="61" y="74"/>
                    <a:pt x="56" y="77"/>
                    <a:pt x="50" y="81"/>
                  </a:cubicBezTo>
                  <a:cubicBezTo>
                    <a:pt x="60" y="74"/>
                    <a:pt x="70" y="67"/>
                    <a:pt x="80" y="60"/>
                  </a:cubicBezTo>
                  <a:cubicBezTo>
                    <a:pt x="89" y="55"/>
                    <a:pt x="97" y="49"/>
                    <a:pt x="105" y="43"/>
                  </a:cubicBezTo>
                  <a:cubicBezTo>
                    <a:pt x="111" y="38"/>
                    <a:pt x="119" y="34"/>
                    <a:pt x="124" y="27"/>
                  </a:cubicBezTo>
                  <a:cubicBezTo>
                    <a:pt x="125" y="27"/>
                    <a:pt x="125" y="26"/>
                    <a:pt x="126" y="25"/>
                  </a:cubicBezTo>
                  <a:cubicBezTo>
                    <a:pt x="126" y="24"/>
                    <a:pt x="125" y="23"/>
                    <a:pt x="125" y="24"/>
                  </a:cubicBezTo>
                  <a:cubicBezTo>
                    <a:pt x="124" y="24"/>
                    <a:pt x="124" y="24"/>
                    <a:pt x="124" y="25"/>
                  </a:cubicBezTo>
                  <a:cubicBezTo>
                    <a:pt x="108" y="42"/>
                    <a:pt x="85" y="52"/>
                    <a:pt x="65" y="64"/>
                  </a:cubicBezTo>
                  <a:cubicBezTo>
                    <a:pt x="55" y="70"/>
                    <a:pt x="45" y="75"/>
                    <a:pt x="35" y="81"/>
                  </a:cubicBezTo>
                  <a:cubicBezTo>
                    <a:pt x="41" y="77"/>
                    <a:pt x="48" y="72"/>
                    <a:pt x="54" y="68"/>
                  </a:cubicBezTo>
                  <a:cubicBezTo>
                    <a:pt x="63" y="62"/>
                    <a:pt x="73" y="56"/>
                    <a:pt x="83" y="49"/>
                  </a:cubicBezTo>
                  <a:cubicBezTo>
                    <a:pt x="96" y="40"/>
                    <a:pt x="115" y="30"/>
                    <a:pt x="124" y="16"/>
                  </a:cubicBezTo>
                  <a:cubicBezTo>
                    <a:pt x="125" y="16"/>
                    <a:pt x="125" y="15"/>
                    <a:pt x="126" y="14"/>
                  </a:cubicBezTo>
                  <a:cubicBezTo>
                    <a:pt x="126" y="14"/>
                    <a:pt x="125" y="13"/>
                    <a:pt x="125" y="13"/>
                  </a:cubicBezTo>
                  <a:cubicBezTo>
                    <a:pt x="125" y="13"/>
                    <a:pt x="125" y="13"/>
                    <a:pt x="125" y="14"/>
                  </a:cubicBezTo>
                  <a:cubicBezTo>
                    <a:pt x="110" y="23"/>
                    <a:pt x="97" y="35"/>
                    <a:pt x="82" y="45"/>
                  </a:cubicBezTo>
                  <a:cubicBezTo>
                    <a:pt x="66" y="56"/>
                    <a:pt x="49" y="65"/>
                    <a:pt x="32" y="75"/>
                  </a:cubicBezTo>
                  <a:cubicBezTo>
                    <a:pt x="24" y="79"/>
                    <a:pt x="17" y="85"/>
                    <a:pt x="9" y="89"/>
                  </a:cubicBezTo>
                  <a:cubicBezTo>
                    <a:pt x="7" y="90"/>
                    <a:pt x="6" y="91"/>
                    <a:pt x="4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4" y="86"/>
                    <a:pt x="23" y="79"/>
                    <a:pt x="31" y="73"/>
                  </a:cubicBezTo>
                  <a:cubicBezTo>
                    <a:pt x="44" y="64"/>
                    <a:pt x="57" y="55"/>
                    <a:pt x="70" y="46"/>
                  </a:cubicBezTo>
                  <a:cubicBezTo>
                    <a:pt x="83" y="38"/>
                    <a:pt x="94" y="29"/>
                    <a:pt x="106" y="20"/>
                  </a:cubicBezTo>
                  <a:cubicBezTo>
                    <a:pt x="111" y="16"/>
                    <a:pt x="121" y="11"/>
                    <a:pt x="125" y="4"/>
                  </a:cubicBezTo>
                  <a:cubicBezTo>
                    <a:pt x="126" y="3"/>
                    <a:pt x="126" y="2"/>
                    <a:pt x="126" y="1"/>
                  </a:cubicBezTo>
                  <a:cubicBezTo>
                    <a:pt x="126" y="0"/>
                    <a:pt x="126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1" y="2"/>
                    <a:pt x="118" y="6"/>
                    <a:pt x="114" y="9"/>
                  </a:cubicBezTo>
                  <a:cubicBezTo>
                    <a:pt x="108" y="13"/>
                    <a:pt x="102" y="17"/>
                    <a:pt x="96" y="21"/>
                  </a:cubicBezTo>
                  <a:cubicBezTo>
                    <a:pt x="85" y="29"/>
                    <a:pt x="74" y="38"/>
                    <a:pt x="62" y="46"/>
                  </a:cubicBezTo>
                  <a:cubicBezTo>
                    <a:pt x="43" y="59"/>
                    <a:pt x="21" y="72"/>
                    <a:pt x="4" y="89"/>
                  </a:cubicBezTo>
                  <a:cubicBezTo>
                    <a:pt x="3" y="90"/>
                    <a:pt x="2" y="90"/>
                    <a:pt x="1" y="90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0" y="91"/>
                    <a:pt x="0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1" y="92"/>
                    <a:pt x="1" y="93"/>
                    <a:pt x="1" y="93"/>
                  </a:cubicBezTo>
                  <a:cubicBezTo>
                    <a:pt x="3" y="93"/>
                    <a:pt x="4" y="93"/>
                    <a:pt x="5" y="92"/>
                  </a:cubicBezTo>
                  <a:cubicBezTo>
                    <a:pt x="12" y="90"/>
                    <a:pt x="19" y="84"/>
                    <a:pt x="25" y="81"/>
                  </a:cubicBezTo>
                  <a:cubicBezTo>
                    <a:pt x="36" y="74"/>
                    <a:pt x="47" y="68"/>
                    <a:pt x="58" y="61"/>
                  </a:cubicBezTo>
                  <a:cubicBezTo>
                    <a:pt x="69" y="55"/>
                    <a:pt x="80" y="48"/>
                    <a:pt x="91" y="41"/>
                  </a:cubicBezTo>
                  <a:cubicBezTo>
                    <a:pt x="101" y="34"/>
                    <a:pt x="110" y="25"/>
                    <a:pt x="120" y="18"/>
                  </a:cubicBezTo>
                  <a:cubicBezTo>
                    <a:pt x="123" y="16"/>
                    <a:pt x="126" y="13"/>
                    <a:pt x="121" y="19"/>
                  </a:cubicBezTo>
                  <a:cubicBezTo>
                    <a:pt x="119" y="21"/>
                    <a:pt x="117" y="23"/>
                    <a:pt x="115" y="25"/>
                  </a:cubicBezTo>
                  <a:cubicBezTo>
                    <a:pt x="110" y="29"/>
                    <a:pt x="105" y="32"/>
                    <a:pt x="100" y="35"/>
                  </a:cubicBezTo>
                  <a:cubicBezTo>
                    <a:pt x="90" y="42"/>
                    <a:pt x="80" y="50"/>
                    <a:pt x="69" y="57"/>
                  </a:cubicBezTo>
                  <a:cubicBezTo>
                    <a:pt x="59" y="64"/>
                    <a:pt x="48" y="71"/>
                    <a:pt x="37" y="78"/>
                  </a:cubicBezTo>
                  <a:cubicBezTo>
                    <a:pt x="29" y="84"/>
                    <a:pt x="19" y="88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6"/>
                    <a:pt x="12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33" y="84"/>
                    <a:pt x="52" y="73"/>
                    <a:pt x="72" y="61"/>
                  </a:cubicBezTo>
                  <a:cubicBezTo>
                    <a:pt x="82" y="56"/>
                    <a:pt x="92" y="50"/>
                    <a:pt x="102" y="44"/>
                  </a:cubicBezTo>
                  <a:cubicBezTo>
                    <a:pt x="93" y="51"/>
                    <a:pt x="84" y="57"/>
                    <a:pt x="74" y="62"/>
                  </a:cubicBezTo>
                  <a:cubicBezTo>
                    <a:pt x="56" y="74"/>
                    <a:pt x="39" y="87"/>
                    <a:pt x="21" y="99"/>
                  </a:cubicBezTo>
                  <a:cubicBezTo>
                    <a:pt x="21" y="99"/>
                    <a:pt x="20" y="99"/>
                    <a:pt x="20" y="99"/>
                  </a:cubicBezTo>
                  <a:cubicBezTo>
                    <a:pt x="19" y="100"/>
                    <a:pt x="20" y="101"/>
                    <a:pt x="20" y="101"/>
                  </a:cubicBezTo>
                  <a:cubicBezTo>
                    <a:pt x="21" y="100"/>
                    <a:pt x="22" y="100"/>
                    <a:pt x="23" y="99"/>
                  </a:cubicBezTo>
                  <a:cubicBezTo>
                    <a:pt x="44" y="86"/>
                    <a:pt x="66" y="73"/>
                    <a:pt x="87" y="60"/>
                  </a:cubicBezTo>
                  <a:cubicBezTo>
                    <a:pt x="95" y="55"/>
                    <a:pt x="103" y="51"/>
                    <a:pt x="110" y="46"/>
                  </a:cubicBezTo>
                  <a:cubicBezTo>
                    <a:pt x="105" y="49"/>
                    <a:pt x="101" y="52"/>
                    <a:pt x="96" y="55"/>
                  </a:cubicBezTo>
                  <a:cubicBezTo>
                    <a:pt x="75" y="68"/>
                    <a:pt x="54" y="83"/>
                    <a:pt x="35" y="99"/>
                  </a:cubicBezTo>
                  <a:cubicBezTo>
                    <a:pt x="35" y="99"/>
                    <a:pt x="35" y="99"/>
                    <a:pt x="34" y="100"/>
                  </a:cubicBezTo>
                  <a:cubicBezTo>
                    <a:pt x="33" y="100"/>
                    <a:pt x="32" y="101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2"/>
                    <a:pt x="31" y="103"/>
                    <a:pt x="32" y="103"/>
                  </a:cubicBezTo>
                  <a:cubicBezTo>
                    <a:pt x="32" y="103"/>
                    <a:pt x="33" y="102"/>
                    <a:pt x="33" y="102"/>
                  </a:cubicBezTo>
                  <a:cubicBezTo>
                    <a:pt x="35" y="101"/>
                    <a:pt x="36" y="100"/>
                    <a:pt x="37" y="99"/>
                  </a:cubicBezTo>
                  <a:cubicBezTo>
                    <a:pt x="39" y="98"/>
                    <a:pt x="40" y="97"/>
                    <a:pt x="40" y="97"/>
                  </a:cubicBezTo>
                  <a:cubicBezTo>
                    <a:pt x="43" y="95"/>
                    <a:pt x="46" y="94"/>
                    <a:pt x="48" y="92"/>
                  </a:cubicBezTo>
                  <a:cubicBezTo>
                    <a:pt x="54" y="88"/>
                    <a:pt x="59" y="85"/>
                    <a:pt x="65" y="81"/>
                  </a:cubicBezTo>
                  <a:cubicBezTo>
                    <a:pt x="77" y="74"/>
                    <a:pt x="88" y="66"/>
                    <a:pt x="100" y="59"/>
                  </a:cubicBezTo>
                  <a:cubicBezTo>
                    <a:pt x="104" y="57"/>
                    <a:pt x="108" y="54"/>
                    <a:pt x="112" y="52"/>
                  </a:cubicBezTo>
                  <a:cubicBezTo>
                    <a:pt x="105" y="57"/>
                    <a:pt x="97" y="62"/>
                    <a:pt x="90" y="66"/>
                  </a:cubicBezTo>
                  <a:cubicBezTo>
                    <a:pt x="80" y="73"/>
                    <a:pt x="71" y="80"/>
                    <a:pt x="62" y="87"/>
                  </a:cubicBezTo>
                  <a:cubicBezTo>
                    <a:pt x="58" y="90"/>
                    <a:pt x="54" y="93"/>
                    <a:pt x="50" y="96"/>
                  </a:cubicBezTo>
                  <a:cubicBezTo>
                    <a:pt x="49" y="97"/>
                    <a:pt x="49" y="98"/>
                    <a:pt x="48" y="98"/>
                  </a:cubicBezTo>
                  <a:cubicBezTo>
                    <a:pt x="47" y="99"/>
                    <a:pt x="46" y="100"/>
                    <a:pt x="46" y="101"/>
                  </a:cubicBezTo>
                  <a:cubicBezTo>
                    <a:pt x="44" y="102"/>
                    <a:pt x="43" y="103"/>
                    <a:pt x="42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2" y="105"/>
                    <a:pt x="42" y="105"/>
                  </a:cubicBezTo>
                  <a:cubicBezTo>
                    <a:pt x="42" y="104"/>
                    <a:pt x="43" y="104"/>
                    <a:pt x="43" y="104"/>
                  </a:cubicBezTo>
                  <a:cubicBezTo>
                    <a:pt x="44" y="104"/>
                    <a:pt x="44" y="103"/>
                    <a:pt x="45" y="103"/>
                  </a:cubicBezTo>
                  <a:cubicBezTo>
                    <a:pt x="45" y="103"/>
                    <a:pt x="45" y="103"/>
                    <a:pt x="45" y="103"/>
                  </a:cubicBezTo>
                  <a:cubicBezTo>
                    <a:pt x="48" y="100"/>
                    <a:pt x="52" y="98"/>
                    <a:pt x="55" y="95"/>
                  </a:cubicBezTo>
                  <a:cubicBezTo>
                    <a:pt x="66" y="88"/>
                    <a:pt x="76" y="81"/>
                    <a:pt x="87" y="74"/>
                  </a:cubicBezTo>
                  <a:cubicBezTo>
                    <a:pt x="96" y="68"/>
                    <a:pt x="105" y="64"/>
                    <a:pt x="114" y="58"/>
                  </a:cubicBezTo>
                  <a:cubicBezTo>
                    <a:pt x="113" y="59"/>
                    <a:pt x="112" y="60"/>
                    <a:pt x="111" y="61"/>
                  </a:cubicBezTo>
                  <a:cubicBezTo>
                    <a:pt x="106" y="64"/>
                    <a:pt x="101" y="67"/>
                    <a:pt x="96" y="70"/>
                  </a:cubicBezTo>
                  <a:cubicBezTo>
                    <a:pt x="87" y="76"/>
                    <a:pt x="77" y="81"/>
                    <a:pt x="68" y="89"/>
                  </a:cubicBezTo>
                  <a:cubicBezTo>
                    <a:pt x="62" y="94"/>
                    <a:pt x="56" y="100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6"/>
                    <a:pt x="49" y="106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1" y="105"/>
                    <a:pt x="52" y="104"/>
                    <a:pt x="53" y="104"/>
                  </a:cubicBezTo>
                  <a:cubicBezTo>
                    <a:pt x="53" y="104"/>
                    <a:pt x="54" y="103"/>
                    <a:pt x="54" y="103"/>
                  </a:cubicBezTo>
                  <a:cubicBezTo>
                    <a:pt x="68" y="93"/>
                    <a:pt x="82" y="85"/>
                    <a:pt x="96" y="76"/>
                  </a:cubicBezTo>
                  <a:cubicBezTo>
                    <a:pt x="94" y="78"/>
                    <a:pt x="92" y="80"/>
                    <a:pt x="89" y="81"/>
                  </a:cubicBezTo>
                  <a:cubicBezTo>
                    <a:pt x="78" y="89"/>
                    <a:pt x="67" y="97"/>
                    <a:pt x="57" y="106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6" y="107"/>
                    <a:pt x="57" y="108"/>
                    <a:pt x="57" y="108"/>
                  </a:cubicBezTo>
                  <a:cubicBezTo>
                    <a:pt x="58" y="107"/>
                    <a:pt x="58" y="107"/>
                    <a:pt x="59" y="107"/>
                  </a:cubicBezTo>
                  <a:cubicBezTo>
                    <a:pt x="67" y="102"/>
                    <a:pt x="74" y="96"/>
                    <a:pt x="83" y="90"/>
                  </a:cubicBezTo>
                  <a:cubicBezTo>
                    <a:pt x="93" y="84"/>
                    <a:pt x="104" y="77"/>
                    <a:pt x="114" y="71"/>
                  </a:cubicBezTo>
                  <a:cubicBezTo>
                    <a:pt x="115" y="71"/>
                    <a:pt x="116" y="70"/>
                    <a:pt x="116" y="70"/>
                  </a:cubicBezTo>
                  <a:cubicBezTo>
                    <a:pt x="116" y="70"/>
                    <a:pt x="116" y="70"/>
                    <a:pt x="115" y="71"/>
                  </a:cubicBezTo>
                  <a:cubicBezTo>
                    <a:pt x="112" y="74"/>
                    <a:pt x="109" y="76"/>
                    <a:pt x="106" y="78"/>
                  </a:cubicBezTo>
                  <a:cubicBezTo>
                    <a:pt x="102" y="81"/>
                    <a:pt x="97" y="84"/>
                    <a:pt x="92" y="87"/>
                  </a:cubicBezTo>
                  <a:cubicBezTo>
                    <a:pt x="83" y="93"/>
                    <a:pt x="74" y="100"/>
                    <a:pt x="66" y="107"/>
                  </a:cubicBezTo>
                  <a:cubicBezTo>
                    <a:pt x="65" y="107"/>
                    <a:pt x="65" y="108"/>
                    <a:pt x="65" y="108"/>
                  </a:cubicBezTo>
                  <a:cubicBezTo>
                    <a:pt x="65" y="108"/>
                    <a:pt x="65" y="109"/>
                    <a:pt x="66" y="109"/>
                  </a:cubicBezTo>
                  <a:cubicBezTo>
                    <a:pt x="67" y="108"/>
                    <a:pt x="67" y="108"/>
                    <a:pt x="68" y="108"/>
                  </a:cubicBezTo>
                  <a:cubicBezTo>
                    <a:pt x="76" y="102"/>
                    <a:pt x="85" y="96"/>
                    <a:pt x="93" y="91"/>
                  </a:cubicBezTo>
                  <a:cubicBezTo>
                    <a:pt x="101" y="86"/>
                    <a:pt x="112" y="81"/>
                    <a:pt x="118" y="74"/>
                  </a:cubicBezTo>
                  <a:cubicBezTo>
                    <a:pt x="106" y="88"/>
                    <a:pt x="89" y="96"/>
                    <a:pt x="76" y="108"/>
                  </a:cubicBezTo>
                  <a:cubicBezTo>
                    <a:pt x="75" y="109"/>
                    <a:pt x="75" y="109"/>
                    <a:pt x="74" y="109"/>
                  </a:cubicBezTo>
                  <a:cubicBezTo>
                    <a:pt x="74" y="110"/>
                    <a:pt x="75" y="111"/>
                    <a:pt x="75" y="110"/>
                  </a:cubicBezTo>
                  <a:cubicBezTo>
                    <a:pt x="77" y="110"/>
                    <a:pt x="78" y="109"/>
                    <a:pt x="79" y="108"/>
                  </a:cubicBezTo>
                  <a:cubicBezTo>
                    <a:pt x="84" y="105"/>
                    <a:pt x="89" y="102"/>
                    <a:pt x="93" y="98"/>
                  </a:cubicBezTo>
                  <a:cubicBezTo>
                    <a:pt x="99" y="94"/>
                    <a:pt x="106" y="90"/>
                    <a:pt x="113" y="86"/>
                  </a:cubicBezTo>
                  <a:cubicBezTo>
                    <a:pt x="114" y="86"/>
                    <a:pt x="114" y="86"/>
                    <a:pt x="115" y="86"/>
                  </a:cubicBezTo>
                  <a:cubicBezTo>
                    <a:pt x="114" y="86"/>
                    <a:pt x="113" y="87"/>
                    <a:pt x="112" y="88"/>
                  </a:cubicBezTo>
                  <a:cubicBezTo>
                    <a:pt x="108" y="91"/>
                    <a:pt x="105" y="93"/>
                    <a:pt x="101" y="96"/>
                  </a:cubicBezTo>
                  <a:cubicBezTo>
                    <a:pt x="96" y="100"/>
                    <a:pt x="91" y="104"/>
                    <a:pt x="86" y="108"/>
                  </a:cubicBezTo>
                  <a:cubicBezTo>
                    <a:pt x="86" y="108"/>
                    <a:pt x="86" y="108"/>
                    <a:pt x="86" y="108"/>
                  </a:cubicBezTo>
                  <a:cubicBezTo>
                    <a:pt x="86" y="109"/>
                    <a:pt x="86" y="109"/>
                    <a:pt x="87" y="109"/>
                  </a:cubicBezTo>
                  <a:cubicBezTo>
                    <a:pt x="87" y="109"/>
                    <a:pt x="88" y="109"/>
                    <a:pt x="89" y="108"/>
                  </a:cubicBezTo>
                  <a:cubicBezTo>
                    <a:pt x="92" y="107"/>
                    <a:pt x="95" y="105"/>
                    <a:pt x="98" y="103"/>
                  </a:cubicBezTo>
                  <a:cubicBezTo>
                    <a:pt x="102" y="100"/>
                    <a:pt x="107" y="97"/>
                    <a:pt x="111" y="94"/>
                  </a:cubicBezTo>
                  <a:cubicBezTo>
                    <a:pt x="110" y="95"/>
                    <a:pt x="109" y="96"/>
                    <a:pt x="108" y="97"/>
                  </a:cubicBezTo>
                  <a:cubicBezTo>
                    <a:pt x="104" y="100"/>
                    <a:pt x="101" y="103"/>
                    <a:pt x="98" y="107"/>
                  </a:cubicBezTo>
                  <a:cubicBezTo>
                    <a:pt x="98" y="108"/>
                    <a:pt x="98" y="108"/>
                    <a:pt x="99" y="108"/>
                  </a:cubicBezTo>
                  <a:cubicBezTo>
                    <a:pt x="104" y="106"/>
                    <a:pt x="109" y="102"/>
                    <a:pt x="114" y="99"/>
                  </a:cubicBezTo>
                  <a:cubicBezTo>
                    <a:pt x="118" y="97"/>
                    <a:pt x="111" y="103"/>
                    <a:pt x="110" y="104"/>
                  </a:cubicBezTo>
                  <a:cubicBezTo>
                    <a:pt x="108" y="105"/>
                    <a:pt x="108" y="106"/>
                    <a:pt x="106" y="107"/>
                  </a:cubicBezTo>
                  <a:cubicBezTo>
                    <a:pt x="106" y="107"/>
                    <a:pt x="106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9" y="108"/>
                    <a:pt x="108" y="108"/>
                    <a:pt x="110" y="108"/>
                  </a:cubicBezTo>
                  <a:cubicBezTo>
                    <a:pt x="110" y="108"/>
                    <a:pt x="110" y="108"/>
                    <a:pt x="111" y="108"/>
                  </a:cubicBezTo>
                  <a:cubicBezTo>
                    <a:pt x="111" y="108"/>
                    <a:pt x="114" y="106"/>
                    <a:pt x="115" y="106"/>
                  </a:cubicBezTo>
                  <a:cubicBezTo>
                    <a:pt x="116" y="107"/>
                    <a:pt x="116" y="107"/>
                    <a:pt x="115" y="107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7"/>
                    <a:pt x="115" y="108"/>
                    <a:pt x="115" y="108"/>
                  </a:cubicBezTo>
                  <a:cubicBezTo>
                    <a:pt x="115" y="108"/>
                    <a:pt x="116" y="108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  <a:moveTo>
                    <a:pt x="8" y="87"/>
                  </a:moveTo>
                  <a:cubicBezTo>
                    <a:pt x="11" y="84"/>
                    <a:pt x="15" y="81"/>
                    <a:pt x="19" y="79"/>
                  </a:cubicBezTo>
                  <a:cubicBezTo>
                    <a:pt x="35" y="66"/>
                    <a:pt x="51" y="55"/>
                    <a:pt x="68" y="43"/>
                  </a:cubicBezTo>
                  <a:cubicBezTo>
                    <a:pt x="83" y="33"/>
                    <a:pt x="97" y="22"/>
                    <a:pt x="112" y="12"/>
                  </a:cubicBezTo>
                  <a:cubicBezTo>
                    <a:pt x="114" y="10"/>
                    <a:pt x="116" y="9"/>
                    <a:pt x="118" y="7"/>
                  </a:cubicBezTo>
                  <a:cubicBezTo>
                    <a:pt x="120" y="5"/>
                    <a:pt x="122" y="3"/>
                    <a:pt x="124" y="2"/>
                  </a:cubicBezTo>
                  <a:cubicBezTo>
                    <a:pt x="124" y="3"/>
                    <a:pt x="124" y="3"/>
                    <a:pt x="124" y="4"/>
                  </a:cubicBezTo>
                  <a:cubicBezTo>
                    <a:pt x="122" y="6"/>
                    <a:pt x="120" y="8"/>
                    <a:pt x="118" y="10"/>
                  </a:cubicBezTo>
                  <a:cubicBezTo>
                    <a:pt x="111" y="15"/>
                    <a:pt x="104" y="20"/>
                    <a:pt x="97" y="25"/>
                  </a:cubicBezTo>
                  <a:cubicBezTo>
                    <a:pt x="81" y="38"/>
                    <a:pt x="64" y="49"/>
                    <a:pt x="47" y="60"/>
                  </a:cubicBezTo>
                  <a:cubicBezTo>
                    <a:pt x="34" y="69"/>
                    <a:pt x="21" y="81"/>
                    <a:pt x="7" y="88"/>
                  </a:cubicBezTo>
                  <a:cubicBezTo>
                    <a:pt x="7" y="88"/>
                    <a:pt x="8" y="87"/>
                    <a:pt x="8" y="87"/>
                  </a:cubicBezTo>
                  <a:close/>
                  <a:moveTo>
                    <a:pt x="119" y="62"/>
                  </a:moveTo>
                  <a:cubicBezTo>
                    <a:pt x="117" y="63"/>
                    <a:pt x="113" y="66"/>
                    <a:pt x="115" y="65"/>
                  </a:cubicBezTo>
                  <a:cubicBezTo>
                    <a:pt x="114" y="65"/>
                    <a:pt x="114" y="65"/>
                    <a:pt x="114" y="66"/>
                  </a:cubicBezTo>
                  <a:cubicBezTo>
                    <a:pt x="116" y="64"/>
                    <a:pt x="117" y="63"/>
                    <a:pt x="119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1" name="Freeform 4872"/>
            <p:cNvSpPr/>
            <p:nvPr/>
          </p:nvSpPr>
          <p:spPr bwMode="auto">
            <a:xfrm>
              <a:off x="7367264" y="1803390"/>
              <a:ext cx="142703" cy="95801"/>
            </a:xfrm>
            <a:custGeom>
              <a:avLst/>
              <a:gdLst>
                <a:gd name="T0" fmla="*/ 5 w 82"/>
                <a:gd name="T1" fmla="*/ 4 h 55"/>
                <a:gd name="T2" fmla="*/ 12 w 82"/>
                <a:gd name="T3" fmla="*/ 2 h 55"/>
                <a:gd name="T4" fmla="*/ 4 w 82"/>
                <a:gd name="T5" fmla="*/ 10 h 55"/>
                <a:gd name="T6" fmla="*/ 7 w 82"/>
                <a:gd name="T7" fmla="*/ 10 h 55"/>
                <a:gd name="T8" fmla="*/ 7 w 82"/>
                <a:gd name="T9" fmla="*/ 14 h 55"/>
                <a:gd name="T10" fmla="*/ 4 w 82"/>
                <a:gd name="T11" fmla="*/ 18 h 55"/>
                <a:gd name="T12" fmla="*/ 30 w 82"/>
                <a:gd name="T13" fmla="*/ 5 h 55"/>
                <a:gd name="T14" fmla="*/ 3 w 82"/>
                <a:gd name="T15" fmla="*/ 25 h 55"/>
                <a:gd name="T16" fmla="*/ 6 w 82"/>
                <a:gd name="T17" fmla="*/ 25 h 55"/>
                <a:gd name="T18" fmla="*/ 5 w 82"/>
                <a:gd name="T19" fmla="*/ 31 h 55"/>
                <a:gd name="T20" fmla="*/ 3 w 82"/>
                <a:gd name="T21" fmla="*/ 34 h 55"/>
                <a:gd name="T22" fmla="*/ 5 w 82"/>
                <a:gd name="T23" fmla="*/ 33 h 55"/>
                <a:gd name="T24" fmla="*/ 25 w 82"/>
                <a:gd name="T25" fmla="*/ 20 h 55"/>
                <a:gd name="T26" fmla="*/ 51 w 82"/>
                <a:gd name="T27" fmla="*/ 6 h 55"/>
                <a:gd name="T28" fmla="*/ 5 w 82"/>
                <a:gd name="T29" fmla="*/ 38 h 55"/>
                <a:gd name="T30" fmla="*/ 4 w 82"/>
                <a:gd name="T31" fmla="*/ 38 h 55"/>
                <a:gd name="T32" fmla="*/ 2 w 82"/>
                <a:gd name="T33" fmla="*/ 41 h 55"/>
                <a:gd name="T34" fmla="*/ 32 w 82"/>
                <a:gd name="T35" fmla="*/ 23 h 55"/>
                <a:gd name="T36" fmla="*/ 53 w 82"/>
                <a:gd name="T37" fmla="*/ 12 h 55"/>
                <a:gd name="T38" fmla="*/ 29 w 82"/>
                <a:gd name="T39" fmla="*/ 27 h 55"/>
                <a:gd name="T40" fmla="*/ 0 w 82"/>
                <a:gd name="T41" fmla="*/ 47 h 55"/>
                <a:gd name="T42" fmla="*/ 4 w 82"/>
                <a:gd name="T43" fmla="*/ 47 h 55"/>
                <a:gd name="T44" fmla="*/ 70 w 82"/>
                <a:gd name="T45" fmla="*/ 9 h 55"/>
                <a:gd name="T46" fmla="*/ 0 w 82"/>
                <a:gd name="T47" fmla="*/ 53 h 55"/>
                <a:gd name="T48" fmla="*/ 3 w 82"/>
                <a:gd name="T49" fmla="*/ 54 h 55"/>
                <a:gd name="T50" fmla="*/ 82 w 82"/>
                <a:gd name="T51" fmla="*/ 11 h 55"/>
                <a:gd name="T52" fmla="*/ 81 w 82"/>
                <a:gd name="T53" fmla="*/ 10 h 55"/>
                <a:gd name="T54" fmla="*/ 46 w 82"/>
                <a:gd name="T55" fmla="*/ 29 h 55"/>
                <a:gd name="T56" fmla="*/ 4 w 82"/>
                <a:gd name="T57" fmla="*/ 53 h 55"/>
                <a:gd name="T58" fmla="*/ 33 w 82"/>
                <a:gd name="T59" fmla="*/ 33 h 55"/>
                <a:gd name="T60" fmla="*/ 72 w 82"/>
                <a:gd name="T61" fmla="*/ 8 h 55"/>
                <a:gd name="T62" fmla="*/ 71 w 82"/>
                <a:gd name="T63" fmla="*/ 8 h 55"/>
                <a:gd name="T64" fmla="*/ 40 w 82"/>
                <a:gd name="T65" fmla="*/ 24 h 55"/>
                <a:gd name="T66" fmla="*/ 4 w 82"/>
                <a:gd name="T67" fmla="*/ 46 h 55"/>
                <a:gd name="T68" fmla="*/ 15 w 82"/>
                <a:gd name="T69" fmla="*/ 38 h 55"/>
                <a:gd name="T70" fmla="*/ 63 w 82"/>
                <a:gd name="T71" fmla="*/ 6 h 55"/>
                <a:gd name="T72" fmla="*/ 62 w 82"/>
                <a:gd name="T73" fmla="*/ 5 h 55"/>
                <a:gd name="T74" fmla="*/ 36 w 82"/>
                <a:gd name="T75" fmla="*/ 19 h 55"/>
                <a:gd name="T76" fmla="*/ 12 w 82"/>
                <a:gd name="T77" fmla="*/ 34 h 55"/>
                <a:gd name="T78" fmla="*/ 53 w 82"/>
                <a:gd name="T79" fmla="*/ 5 h 55"/>
                <a:gd name="T80" fmla="*/ 53 w 82"/>
                <a:gd name="T81" fmla="*/ 4 h 55"/>
                <a:gd name="T82" fmla="*/ 23 w 82"/>
                <a:gd name="T83" fmla="*/ 19 h 55"/>
                <a:gd name="T84" fmla="*/ 45 w 82"/>
                <a:gd name="T85" fmla="*/ 4 h 55"/>
                <a:gd name="T86" fmla="*/ 43 w 82"/>
                <a:gd name="T87" fmla="*/ 4 h 55"/>
                <a:gd name="T88" fmla="*/ 5 w 82"/>
                <a:gd name="T89" fmla="*/ 24 h 55"/>
                <a:gd name="T90" fmla="*/ 21 w 82"/>
                <a:gd name="T91" fmla="*/ 12 h 55"/>
                <a:gd name="T92" fmla="*/ 35 w 82"/>
                <a:gd name="T93" fmla="*/ 2 h 55"/>
                <a:gd name="T94" fmla="*/ 31 w 82"/>
                <a:gd name="T95" fmla="*/ 3 h 55"/>
                <a:gd name="T96" fmla="*/ 9 w 82"/>
                <a:gd name="T97" fmla="*/ 15 h 55"/>
                <a:gd name="T98" fmla="*/ 24 w 82"/>
                <a:gd name="T99" fmla="*/ 2 h 55"/>
                <a:gd name="T100" fmla="*/ 24 w 82"/>
                <a:gd name="T101" fmla="*/ 1 h 55"/>
                <a:gd name="T102" fmla="*/ 9 w 82"/>
                <a:gd name="T103" fmla="*/ 7 h 55"/>
                <a:gd name="T104" fmla="*/ 7 w 82"/>
                <a:gd name="T105" fmla="*/ 8 h 55"/>
                <a:gd name="T106" fmla="*/ 14 w 82"/>
                <a:gd name="T107" fmla="*/ 1 h 55"/>
                <a:gd name="T108" fmla="*/ 14 w 82"/>
                <a:gd name="T109" fmla="*/ 0 h 55"/>
                <a:gd name="T110" fmla="*/ 7 w 82"/>
                <a:gd name="T1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" h="55">
                  <a:moveTo>
                    <a:pt x="5" y="3"/>
                  </a:moveTo>
                  <a:cubicBezTo>
                    <a:pt x="4" y="3"/>
                    <a:pt x="4" y="4"/>
                    <a:pt x="5" y="4"/>
                  </a:cubicBezTo>
                  <a:cubicBezTo>
                    <a:pt x="5" y="4"/>
                    <a:pt x="6" y="4"/>
                    <a:pt x="7" y="4"/>
                  </a:cubicBezTo>
                  <a:cubicBezTo>
                    <a:pt x="9" y="4"/>
                    <a:pt x="11" y="3"/>
                    <a:pt x="12" y="2"/>
                  </a:cubicBezTo>
                  <a:cubicBezTo>
                    <a:pt x="11" y="4"/>
                    <a:pt x="9" y="6"/>
                    <a:pt x="7" y="7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3" y="10"/>
                    <a:pt x="4" y="11"/>
                    <a:pt x="4" y="11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12" y="8"/>
                    <a:pt x="18" y="6"/>
                    <a:pt x="21" y="3"/>
                  </a:cubicBezTo>
                  <a:cubicBezTo>
                    <a:pt x="16" y="7"/>
                    <a:pt x="11" y="10"/>
                    <a:pt x="7" y="14"/>
                  </a:cubicBezTo>
                  <a:cubicBezTo>
                    <a:pt x="6" y="15"/>
                    <a:pt x="5" y="16"/>
                    <a:pt x="4" y="17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15" y="14"/>
                    <a:pt x="25" y="9"/>
                    <a:pt x="30" y="5"/>
                  </a:cubicBezTo>
                  <a:cubicBezTo>
                    <a:pt x="22" y="11"/>
                    <a:pt x="14" y="16"/>
                    <a:pt x="6" y="22"/>
                  </a:cubicBezTo>
                  <a:cubicBezTo>
                    <a:pt x="5" y="23"/>
                    <a:pt x="4" y="24"/>
                    <a:pt x="3" y="25"/>
                  </a:cubicBezTo>
                  <a:cubicBezTo>
                    <a:pt x="2" y="25"/>
                    <a:pt x="3" y="26"/>
                    <a:pt x="3" y="26"/>
                  </a:cubicBezTo>
                  <a:cubicBezTo>
                    <a:pt x="4" y="25"/>
                    <a:pt x="5" y="25"/>
                    <a:pt x="6" y="25"/>
                  </a:cubicBezTo>
                  <a:cubicBezTo>
                    <a:pt x="19" y="21"/>
                    <a:pt x="30" y="12"/>
                    <a:pt x="42" y="6"/>
                  </a:cubicBezTo>
                  <a:cubicBezTo>
                    <a:pt x="29" y="12"/>
                    <a:pt x="17" y="23"/>
                    <a:pt x="5" y="31"/>
                  </a:cubicBezTo>
                  <a:cubicBezTo>
                    <a:pt x="4" y="32"/>
                    <a:pt x="3" y="33"/>
                    <a:pt x="2" y="33"/>
                  </a:cubicBezTo>
                  <a:cubicBezTo>
                    <a:pt x="1" y="34"/>
                    <a:pt x="2" y="35"/>
                    <a:pt x="3" y="34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3"/>
                    <a:pt x="7" y="33"/>
                    <a:pt x="8" y="31"/>
                  </a:cubicBezTo>
                  <a:cubicBezTo>
                    <a:pt x="13" y="27"/>
                    <a:pt x="19" y="24"/>
                    <a:pt x="25" y="20"/>
                  </a:cubicBezTo>
                  <a:cubicBezTo>
                    <a:pt x="29" y="17"/>
                    <a:pt x="33" y="14"/>
                    <a:pt x="38" y="12"/>
                  </a:cubicBezTo>
                  <a:cubicBezTo>
                    <a:pt x="41" y="10"/>
                    <a:pt x="48" y="8"/>
                    <a:pt x="51" y="6"/>
                  </a:cubicBezTo>
                  <a:cubicBezTo>
                    <a:pt x="44" y="12"/>
                    <a:pt x="35" y="17"/>
                    <a:pt x="27" y="22"/>
                  </a:cubicBezTo>
                  <a:cubicBezTo>
                    <a:pt x="19" y="27"/>
                    <a:pt x="12" y="32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3" y="39"/>
                    <a:pt x="2" y="40"/>
                    <a:pt x="1" y="40"/>
                  </a:cubicBezTo>
                  <a:cubicBezTo>
                    <a:pt x="0" y="41"/>
                    <a:pt x="1" y="42"/>
                    <a:pt x="2" y="41"/>
                  </a:cubicBezTo>
                  <a:cubicBezTo>
                    <a:pt x="3" y="41"/>
                    <a:pt x="4" y="40"/>
                    <a:pt x="5" y="40"/>
                  </a:cubicBezTo>
                  <a:cubicBezTo>
                    <a:pt x="14" y="35"/>
                    <a:pt x="23" y="29"/>
                    <a:pt x="32" y="23"/>
                  </a:cubicBezTo>
                  <a:cubicBezTo>
                    <a:pt x="39" y="19"/>
                    <a:pt x="46" y="16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0" y="14"/>
                    <a:pt x="47" y="16"/>
                    <a:pt x="45" y="17"/>
                  </a:cubicBezTo>
                  <a:cubicBezTo>
                    <a:pt x="40" y="21"/>
                    <a:pt x="34" y="24"/>
                    <a:pt x="29" y="27"/>
                  </a:cubicBezTo>
                  <a:cubicBezTo>
                    <a:pt x="21" y="33"/>
                    <a:pt x="12" y="38"/>
                    <a:pt x="4" y="44"/>
                  </a:cubicBezTo>
                  <a:cubicBezTo>
                    <a:pt x="3" y="45"/>
                    <a:pt x="1" y="46"/>
                    <a:pt x="0" y="47"/>
                  </a:cubicBezTo>
                  <a:cubicBezTo>
                    <a:pt x="0" y="48"/>
                    <a:pt x="0" y="48"/>
                    <a:pt x="1" y="48"/>
                  </a:cubicBezTo>
                  <a:cubicBezTo>
                    <a:pt x="2" y="48"/>
                    <a:pt x="3" y="47"/>
                    <a:pt x="4" y="47"/>
                  </a:cubicBezTo>
                  <a:cubicBezTo>
                    <a:pt x="15" y="42"/>
                    <a:pt x="25" y="35"/>
                    <a:pt x="35" y="28"/>
                  </a:cubicBezTo>
                  <a:cubicBezTo>
                    <a:pt x="47" y="21"/>
                    <a:pt x="59" y="16"/>
                    <a:pt x="70" y="9"/>
                  </a:cubicBezTo>
                  <a:cubicBezTo>
                    <a:pt x="48" y="23"/>
                    <a:pt x="25" y="37"/>
                    <a:pt x="3" y="52"/>
                  </a:cubicBezTo>
                  <a:cubicBezTo>
                    <a:pt x="2" y="52"/>
                    <a:pt x="1" y="53"/>
                    <a:pt x="0" y="53"/>
                  </a:cubicBezTo>
                  <a:cubicBezTo>
                    <a:pt x="0" y="54"/>
                    <a:pt x="0" y="55"/>
                    <a:pt x="1" y="55"/>
                  </a:cubicBezTo>
                  <a:cubicBezTo>
                    <a:pt x="2" y="54"/>
                    <a:pt x="2" y="54"/>
                    <a:pt x="3" y="54"/>
                  </a:cubicBezTo>
                  <a:cubicBezTo>
                    <a:pt x="16" y="47"/>
                    <a:pt x="29" y="40"/>
                    <a:pt x="41" y="33"/>
                  </a:cubicBezTo>
                  <a:cubicBezTo>
                    <a:pt x="55" y="25"/>
                    <a:pt x="70" y="20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0"/>
                    <a:pt x="82" y="10"/>
                    <a:pt x="81" y="10"/>
                  </a:cubicBezTo>
                  <a:cubicBezTo>
                    <a:pt x="81" y="10"/>
                    <a:pt x="81" y="10"/>
                    <a:pt x="81" y="10"/>
                  </a:cubicBezTo>
                  <a:cubicBezTo>
                    <a:pt x="70" y="18"/>
                    <a:pt x="58" y="23"/>
                    <a:pt x="46" y="29"/>
                  </a:cubicBezTo>
                  <a:cubicBezTo>
                    <a:pt x="33" y="35"/>
                    <a:pt x="21" y="43"/>
                    <a:pt x="9" y="50"/>
                  </a:cubicBezTo>
                  <a:cubicBezTo>
                    <a:pt x="8" y="50"/>
                    <a:pt x="3" y="53"/>
                    <a:pt x="4" y="53"/>
                  </a:cubicBezTo>
                  <a:cubicBezTo>
                    <a:pt x="7" y="50"/>
                    <a:pt x="11" y="48"/>
                    <a:pt x="14" y="45"/>
                  </a:cubicBezTo>
                  <a:cubicBezTo>
                    <a:pt x="21" y="41"/>
                    <a:pt x="27" y="37"/>
                    <a:pt x="33" y="33"/>
                  </a:cubicBezTo>
                  <a:cubicBezTo>
                    <a:pt x="46" y="25"/>
                    <a:pt x="60" y="18"/>
                    <a:pt x="72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3" y="7"/>
                    <a:pt x="72" y="7"/>
                    <a:pt x="71" y="7"/>
                  </a:cubicBezTo>
                  <a:cubicBezTo>
                    <a:pt x="71" y="7"/>
                    <a:pt x="71" y="8"/>
                    <a:pt x="71" y="8"/>
                  </a:cubicBezTo>
                  <a:cubicBezTo>
                    <a:pt x="66" y="10"/>
                    <a:pt x="62" y="13"/>
                    <a:pt x="59" y="15"/>
                  </a:cubicBezTo>
                  <a:cubicBezTo>
                    <a:pt x="53" y="19"/>
                    <a:pt x="46" y="21"/>
                    <a:pt x="40" y="24"/>
                  </a:cubicBezTo>
                  <a:cubicBezTo>
                    <a:pt x="28" y="31"/>
                    <a:pt x="18" y="39"/>
                    <a:pt x="6" y="45"/>
                  </a:cubicBezTo>
                  <a:cubicBezTo>
                    <a:pt x="5" y="45"/>
                    <a:pt x="4" y="45"/>
                    <a:pt x="4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6" y="44"/>
                    <a:pt x="14" y="39"/>
                    <a:pt x="15" y="38"/>
                  </a:cubicBezTo>
                  <a:cubicBezTo>
                    <a:pt x="21" y="34"/>
                    <a:pt x="27" y="31"/>
                    <a:pt x="32" y="27"/>
                  </a:cubicBezTo>
                  <a:cubicBezTo>
                    <a:pt x="42" y="20"/>
                    <a:pt x="53" y="14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4" y="5"/>
                    <a:pt x="63" y="4"/>
                    <a:pt x="62" y="5"/>
                  </a:cubicBezTo>
                  <a:cubicBezTo>
                    <a:pt x="62" y="5"/>
                    <a:pt x="61" y="6"/>
                    <a:pt x="60" y="6"/>
                  </a:cubicBezTo>
                  <a:cubicBezTo>
                    <a:pt x="53" y="11"/>
                    <a:pt x="44" y="15"/>
                    <a:pt x="36" y="19"/>
                  </a:cubicBezTo>
                  <a:cubicBezTo>
                    <a:pt x="28" y="24"/>
                    <a:pt x="20" y="29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7" y="30"/>
                    <a:pt x="22" y="26"/>
                    <a:pt x="28" y="23"/>
                  </a:cubicBezTo>
                  <a:cubicBezTo>
                    <a:pt x="36" y="17"/>
                    <a:pt x="45" y="12"/>
                    <a:pt x="53" y="5"/>
                  </a:cubicBezTo>
                  <a:cubicBezTo>
                    <a:pt x="53" y="5"/>
                    <a:pt x="54" y="5"/>
                    <a:pt x="54" y="5"/>
                  </a:cubicBezTo>
                  <a:cubicBezTo>
                    <a:pt x="54" y="4"/>
                    <a:pt x="54" y="3"/>
                    <a:pt x="53" y="4"/>
                  </a:cubicBezTo>
                  <a:cubicBezTo>
                    <a:pt x="52" y="4"/>
                    <a:pt x="51" y="5"/>
                    <a:pt x="50" y="5"/>
                  </a:cubicBezTo>
                  <a:cubicBezTo>
                    <a:pt x="40" y="9"/>
                    <a:pt x="32" y="14"/>
                    <a:pt x="23" y="19"/>
                  </a:cubicBezTo>
                  <a:cubicBezTo>
                    <a:pt x="30" y="15"/>
                    <a:pt x="37" y="10"/>
                    <a:pt x="44" y="5"/>
                  </a:cubicBezTo>
                  <a:cubicBezTo>
                    <a:pt x="45" y="5"/>
                    <a:pt x="45" y="5"/>
                    <a:pt x="45" y="4"/>
                  </a:cubicBezTo>
                  <a:cubicBezTo>
                    <a:pt x="45" y="4"/>
                    <a:pt x="44" y="4"/>
                    <a:pt x="44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0" y="10"/>
                    <a:pt x="19" y="19"/>
                    <a:pt x="6" y="24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11" y="21"/>
                    <a:pt x="17" y="15"/>
                    <a:pt x="21" y="12"/>
                  </a:cubicBezTo>
                  <a:cubicBezTo>
                    <a:pt x="26" y="9"/>
                    <a:pt x="30" y="6"/>
                    <a:pt x="34" y="3"/>
                  </a:cubicBezTo>
                  <a:cubicBezTo>
                    <a:pt x="35" y="3"/>
                    <a:pt x="35" y="3"/>
                    <a:pt x="35" y="2"/>
                  </a:cubicBezTo>
                  <a:cubicBezTo>
                    <a:pt x="36" y="2"/>
                    <a:pt x="35" y="1"/>
                    <a:pt x="35" y="1"/>
                  </a:cubicBezTo>
                  <a:cubicBezTo>
                    <a:pt x="34" y="2"/>
                    <a:pt x="33" y="2"/>
                    <a:pt x="31" y="3"/>
                  </a:cubicBezTo>
                  <a:cubicBezTo>
                    <a:pt x="25" y="6"/>
                    <a:pt x="20" y="9"/>
                    <a:pt x="14" y="13"/>
                  </a:cubicBezTo>
                  <a:cubicBezTo>
                    <a:pt x="12" y="14"/>
                    <a:pt x="10" y="14"/>
                    <a:pt x="9" y="15"/>
                  </a:cubicBezTo>
                  <a:cubicBezTo>
                    <a:pt x="2" y="19"/>
                    <a:pt x="14" y="9"/>
                    <a:pt x="13" y="10"/>
                  </a:cubicBezTo>
                  <a:cubicBezTo>
                    <a:pt x="17" y="8"/>
                    <a:pt x="21" y="5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1"/>
                    <a:pt x="24" y="1"/>
                    <a:pt x="24" y="1"/>
                  </a:cubicBezTo>
                  <a:cubicBezTo>
                    <a:pt x="23" y="1"/>
                    <a:pt x="23" y="1"/>
                    <a:pt x="22" y="1"/>
                  </a:cubicBezTo>
                  <a:cubicBezTo>
                    <a:pt x="18" y="3"/>
                    <a:pt x="14" y="5"/>
                    <a:pt x="9" y="7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6" y="9"/>
                    <a:pt x="6" y="9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ubicBezTo>
                    <a:pt x="12" y="5"/>
                    <a:pt x="13" y="3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1" y="1"/>
                    <a:pt x="9" y="2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2" name="Freeform 4873"/>
            <p:cNvSpPr/>
            <p:nvPr/>
          </p:nvSpPr>
          <p:spPr bwMode="auto">
            <a:xfrm>
              <a:off x="7372254" y="1820354"/>
              <a:ext cx="145697" cy="83826"/>
            </a:xfrm>
            <a:custGeom>
              <a:avLst/>
              <a:gdLst>
                <a:gd name="T0" fmla="*/ 44 w 84"/>
                <a:gd name="T1" fmla="*/ 23 h 48"/>
                <a:gd name="T2" fmla="*/ 0 w 84"/>
                <a:gd name="T3" fmla="*/ 46 h 48"/>
                <a:gd name="T4" fmla="*/ 1 w 84"/>
                <a:gd name="T5" fmla="*/ 47 h 48"/>
                <a:gd name="T6" fmla="*/ 44 w 84"/>
                <a:gd name="T7" fmla="*/ 24 h 48"/>
                <a:gd name="T8" fmla="*/ 64 w 84"/>
                <a:gd name="T9" fmla="*/ 13 h 48"/>
                <a:gd name="T10" fmla="*/ 75 w 84"/>
                <a:gd name="T11" fmla="*/ 8 h 48"/>
                <a:gd name="T12" fmla="*/ 83 w 84"/>
                <a:gd name="T13" fmla="*/ 2 h 48"/>
                <a:gd name="T14" fmla="*/ 84 w 84"/>
                <a:gd name="T15" fmla="*/ 2 h 48"/>
                <a:gd name="T16" fmla="*/ 83 w 84"/>
                <a:gd name="T17" fmla="*/ 1 h 48"/>
                <a:gd name="T18" fmla="*/ 81 w 84"/>
                <a:gd name="T19" fmla="*/ 2 h 48"/>
                <a:gd name="T20" fmla="*/ 66 w 84"/>
                <a:gd name="T21" fmla="*/ 11 h 48"/>
                <a:gd name="T22" fmla="*/ 44 w 84"/>
                <a:gd name="T23" fmla="*/ 2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48">
                  <a:moveTo>
                    <a:pt x="44" y="23"/>
                  </a:moveTo>
                  <a:cubicBezTo>
                    <a:pt x="29" y="31"/>
                    <a:pt x="15" y="39"/>
                    <a:pt x="0" y="46"/>
                  </a:cubicBezTo>
                  <a:cubicBezTo>
                    <a:pt x="0" y="47"/>
                    <a:pt x="0" y="48"/>
                    <a:pt x="1" y="47"/>
                  </a:cubicBezTo>
                  <a:cubicBezTo>
                    <a:pt x="16" y="40"/>
                    <a:pt x="30" y="32"/>
                    <a:pt x="44" y="24"/>
                  </a:cubicBezTo>
                  <a:cubicBezTo>
                    <a:pt x="51" y="20"/>
                    <a:pt x="57" y="17"/>
                    <a:pt x="64" y="13"/>
                  </a:cubicBezTo>
                  <a:cubicBezTo>
                    <a:pt x="68" y="11"/>
                    <a:pt x="71" y="10"/>
                    <a:pt x="75" y="8"/>
                  </a:cubicBezTo>
                  <a:cubicBezTo>
                    <a:pt x="78" y="6"/>
                    <a:pt x="80" y="4"/>
                    <a:pt x="83" y="2"/>
                  </a:cubicBezTo>
                  <a:cubicBezTo>
                    <a:pt x="83" y="2"/>
                    <a:pt x="83" y="2"/>
                    <a:pt x="84" y="2"/>
                  </a:cubicBezTo>
                  <a:cubicBezTo>
                    <a:pt x="84" y="1"/>
                    <a:pt x="84" y="0"/>
                    <a:pt x="83" y="1"/>
                  </a:cubicBezTo>
                  <a:cubicBezTo>
                    <a:pt x="82" y="1"/>
                    <a:pt x="82" y="1"/>
                    <a:pt x="81" y="2"/>
                  </a:cubicBezTo>
                  <a:cubicBezTo>
                    <a:pt x="76" y="5"/>
                    <a:pt x="72" y="8"/>
                    <a:pt x="66" y="11"/>
                  </a:cubicBezTo>
                  <a:cubicBezTo>
                    <a:pt x="58" y="14"/>
                    <a:pt x="51" y="19"/>
                    <a:pt x="44" y="2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3" name="Freeform 4874"/>
            <p:cNvSpPr/>
            <p:nvPr/>
          </p:nvSpPr>
          <p:spPr bwMode="auto">
            <a:xfrm>
              <a:off x="7365268" y="1829336"/>
              <a:ext cx="159668" cy="82828"/>
            </a:xfrm>
            <a:custGeom>
              <a:avLst/>
              <a:gdLst>
                <a:gd name="T0" fmla="*/ 92 w 92"/>
                <a:gd name="T1" fmla="*/ 1 h 48"/>
                <a:gd name="T2" fmla="*/ 91 w 92"/>
                <a:gd name="T3" fmla="*/ 0 h 48"/>
                <a:gd name="T4" fmla="*/ 44 w 92"/>
                <a:gd name="T5" fmla="*/ 24 h 48"/>
                <a:gd name="T6" fmla="*/ 3 w 92"/>
                <a:gd name="T7" fmla="*/ 45 h 48"/>
                <a:gd name="T8" fmla="*/ 1 w 92"/>
                <a:gd name="T9" fmla="*/ 47 h 48"/>
                <a:gd name="T10" fmla="*/ 1 w 92"/>
                <a:gd name="T11" fmla="*/ 48 h 48"/>
                <a:gd name="T12" fmla="*/ 3 w 92"/>
                <a:gd name="T13" fmla="*/ 47 h 48"/>
                <a:gd name="T14" fmla="*/ 44 w 92"/>
                <a:gd name="T15" fmla="*/ 25 h 48"/>
                <a:gd name="T16" fmla="*/ 92 w 92"/>
                <a:gd name="T17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48">
                  <a:moveTo>
                    <a:pt x="92" y="1"/>
                  </a:moveTo>
                  <a:cubicBezTo>
                    <a:pt x="92" y="1"/>
                    <a:pt x="92" y="0"/>
                    <a:pt x="91" y="0"/>
                  </a:cubicBezTo>
                  <a:cubicBezTo>
                    <a:pt x="75" y="8"/>
                    <a:pt x="60" y="16"/>
                    <a:pt x="44" y="24"/>
                  </a:cubicBezTo>
                  <a:cubicBezTo>
                    <a:pt x="30" y="31"/>
                    <a:pt x="16" y="37"/>
                    <a:pt x="3" y="45"/>
                  </a:cubicBezTo>
                  <a:cubicBezTo>
                    <a:pt x="2" y="45"/>
                    <a:pt x="2" y="46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16" y="38"/>
                    <a:pt x="31" y="32"/>
                    <a:pt x="44" y="25"/>
                  </a:cubicBezTo>
                  <a:cubicBezTo>
                    <a:pt x="60" y="18"/>
                    <a:pt x="76" y="9"/>
                    <a:pt x="92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4" name="Freeform 4875"/>
            <p:cNvSpPr/>
            <p:nvPr/>
          </p:nvSpPr>
          <p:spPr bwMode="auto">
            <a:xfrm>
              <a:off x="7370258" y="1831332"/>
              <a:ext cx="163659" cy="82828"/>
            </a:xfrm>
            <a:custGeom>
              <a:avLst/>
              <a:gdLst>
                <a:gd name="T0" fmla="*/ 1 w 94"/>
                <a:gd name="T1" fmla="*/ 48 h 48"/>
                <a:gd name="T2" fmla="*/ 93 w 94"/>
                <a:gd name="T3" fmla="*/ 2 h 48"/>
                <a:gd name="T4" fmla="*/ 93 w 94"/>
                <a:gd name="T5" fmla="*/ 2 h 48"/>
                <a:gd name="T6" fmla="*/ 93 w 94"/>
                <a:gd name="T7" fmla="*/ 0 h 48"/>
                <a:gd name="T8" fmla="*/ 92 w 94"/>
                <a:gd name="T9" fmla="*/ 1 h 48"/>
                <a:gd name="T10" fmla="*/ 1 w 94"/>
                <a:gd name="T11" fmla="*/ 47 h 48"/>
                <a:gd name="T12" fmla="*/ 1 w 94"/>
                <a:gd name="T1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48">
                  <a:moveTo>
                    <a:pt x="1" y="48"/>
                  </a:moveTo>
                  <a:cubicBezTo>
                    <a:pt x="31" y="31"/>
                    <a:pt x="63" y="18"/>
                    <a:pt x="93" y="2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94" y="1"/>
                    <a:pt x="93" y="0"/>
                    <a:pt x="93" y="0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62" y="17"/>
                    <a:pt x="30" y="30"/>
                    <a:pt x="1" y="47"/>
                  </a:cubicBezTo>
                  <a:cubicBezTo>
                    <a:pt x="0" y="47"/>
                    <a:pt x="1" y="48"/>
                    <a:pt x="1" y="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5" name="Freeform 4876"/>
            <p:cNvSpPr/>
            <p:nvPr/>
          </p:nvSpPr>
          <p:spPr bwMode="auto">
            <a:xfrm>
              <a:off x="7367264" y="1834325"/>
              <a:ext cx="171643" cy="88815"/>
            </a:xfrm>
            <a:custGeom>
              <a:avLst/>
              <a:gdLst>
                <a:gd name="T0" fmla="*/ 2 w 99"/>
                <a:gd name="T1" fmla="*/ 49 h 51"/>
                <a:gd name="T2" fmla="*/ 1 w 99"/>
                <a:gd name="T3" fmla="*/ 49 h 51"/>
                <a:gd name="T4" fmla="*/ 2 w 99"/>
                <a:gd name="T5" fmla="*/ 50 h 51"/>
                <a:gd name="T6" fmla="*/ 2 w 99"/>
                <a:gd name="T7" fmla="*/ 50 h 51"/>
                <a:gd name="T8" fmla="*/ 50 w 99"/>
                <a:gd name="T9" fmla="*/ 26 h 51"/>
                <a:gd name="T10" fmla="*/ 98 w 99"/>
                <a:gd name="T11" fmla="*/ 2 h 51"/>
                <a:gd name="T12" fmla="*/ 99 w 99"/>
                <a:gd name="T13" fmla="*/ 2 h 51"/>
                <a:gd name="T14" fmla="*/ 98 w 99"/>
                <a:gd name="T15" fmla="*/ 1 h 51"/>
                <a:gd name="T16" fmla="*/ 97 w 99"/>
                <a:gd name="T17" fmla="*/ 1 h 51"/>
                <a:gd name="T18" fmla="*/ 49 w 99"/>
                <a:gd name="T19" fmla="*/ 25 h 51"/>
                <a:gd name="T20" fmla="*/ 2 w 99"/>
                <a:gd name="T21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51">
                  <a:moveTo>
                    <a:pt x="2" y="49"/>
                  </a:move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1" y="51"/>
                    <a:pt x="2" y="50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17" y="41"/>
                    <a:pt x="33" y="33"/>
                    <a:pt x="50" y="26"/>
                  </a:cubicBezTo>
                  <a:cubicBezTo>
                    <a:pt x="66" y="19"/>
                    <a:pt x="82" y="10"/>
                    <a:pt x="98" y="2"/>
                  </a:cubicBezTo>
                  <a:cubicBezTo>
                    <a:pt x="98" y="2"/>
                    <a:pt x="99" y="2"/>
                    <a:pt x="99" y="2"/>
                  </a:cubicBezTo>
                  <a:cubicBezTo>
                    <a:pt x="99" y="2"/>
                    <a:pt x="99" y="0"/>
                    <a:pt x="98" y="1"/>
                  </a:cubicBezTo>
                  <a:cubicBezTo>
                    <a:pt x="98" y="1"/>
                    <a:pt x="97" y="1"/>
                    <a:pt x="97" y="1"/>
                  </a:cubicBezTo>
                  <a:cubicBezTo>
                    <a:pt x="81" y="9"/>
                    <a:pt x="66" y="18"/>
                    <a:pt x="49" y="25"/>
                  </a:cubicBezTo>
                  <a:cubicBezTo>
                    <a:pt x="33" y="32"/>
                    <a:pt x="17" y="39"/>
                    <a:pt x="2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6" name="Freeform 4877"/>
            <p:cNvSpPr>
              <a:spLocks noEditPoints="1"/>
            </p:cNvSpPr>
            <p:nvPr/>
          </p:nvSpPr>
          <p:spPr bwMode="auto">
            <a:xfrm>
              <a:off x="7355289" y="1839315"/>
              <a:ext cx="197589" cy="222537"/>
            </a:xfrm>
            <a:custGeom>
              <a:avLst/>
              <a:gdLst>
                <a:gd name="T0" fmla="*/ 8 w 114"/>
                <a:gd name="T1" fmla="*/ 50 h 128"/>
                <a:gd name="T2" fmla="*/ 31 w 114"/>
                <a:gd name="T3" fmla="*/ 40 h 128"/>
                <a:gd name="T4" fmla="*/ 100 w 114"/>
                <a:gd name="T5" fmla="*/ 7 h 128"/>
                <a:gd name="T6" fmla="*/ 6 w 114"/>
                <a:gd name="T7" fmla="*/ 60 h 128"/>
                <a:gd name="T8" fmla="*/ 97 w 114"/>
                <a:gd name="T9" fmla="*/ 17 h 128"/>
                <a:gd name="T10" fmla="*/ 6 w 114"/>
                <a:gd name="T11" fmla="*/ 67 h 128"/>
                <a:gd name="T12" fmla="*/ 65 w 114"/>
                <a:gd name="T13" fmla="*/ 39 h 128"/>
                <a:gd name="T14" fmla="*/ 7 w 114"/>
                <a:gd name="T15" fmla="*/ 73 h 128"/>
                <a:gd name="T16" fmla="*/ 6 w 114"/>
                <a:gd name="T17" fmla="*/ 82 h 128"/>
                <a:gd name="T18" fmla="*/ 53 w 114"/>
                <a:gd name="T19" fmla="*/ 59 h 128"/>
                <a:gd name="T20" fmla="*/ 6 w 114"/>
                <a:gd name="T21" fmla="*/ 89 h 128"/>
                <a:gd name="T22" fmla="*/ 26 w 114"/>
                <a:gd name="T23" fmla="*/ 80 h 128"/>
                <a:gd name="T24" fmla="*/ 20 w 114"/>
                <a:gd name="T25" fmla="*/ 86 h 128"/>
                <a:gd name="T26" fmla="*/ 5 w 114"/>
                <a:gd name="T27" fmla="*/ 99 h 128"/>
                <a:gd name="T28" fmla="*/ 49 w 114"/>
                <a:gd name="T29" fmla="*/ 78 h 128"/>
                <a:gd name="T30" fmla="*/ 3 w 114"/>
                <a:gd name="T31" fmla="*/ 107 h 128"/>
                <a:gd name="T32" fmla="*/ 89 w 114"/>
                <a:gd name="T33" fmla="*/ 64 h 128"/>
                <a:gd name="T34" fmla="*/ 4 w 114"/>
                <a:gd name="T35" fmla="*/ 110 h 128"/>
                <a:gd name="T36" fmla="*/ 54 w 114"/>
                <a:gd name="T37" fmla="*/ 87 h 128"/>
                <a:gd name="T38" fmla="*/ 107 w 114"/>
                <a:gd name="T39" fmla="*/ 61 h 128"/>
                <a:gd name="T40" fmla="*/ 25 w 114"/>
                <a:gd name="T41" fmla="*/ 107 h 128"/>
                <a:gd name="T42" fmla="*/ 4 w 114"/>
                <a:gd name="T43" fmla="*/ 121 h 128"/>
                <a:gd name="T44" fmla="*/ 94 w 114"/>
                <a:gd name="T45" fmla="*/ 78 h 128"/>
                <a:gd name="T46" fmla="*/ 4 w 114"/>
                <a:gd name="T47" fmla="*/ 125 h 128"/>
                <a:gd name="T48" fmla="*/ 27 w 114"/>
                <a:gd name="T49" fmla="*/ 116 h 128"/>
                <a:gd name="T50" fmla="*/ 113 w 114"/>
                <a:gd name="T51" fmla="*/ 76 h 128"/>
                <a:gd name="T52" fmla="*/ 12 w 114"/>
                <a:gd name="T53" fmla="*/ 122 h 128"/>
                <a:gd name="T54" fmla="*/ 63 w 114"/>
                <a:gd name="T55" fmla="*/ 96 h 128"/>
                <a:gd name="T56" fmla="*/ 112 w 114"/>
                <a:gd name="T57" fmla="*/ 68 h 128"/>
                <a:gd name="T58" fmla="*/ 33 w 114"/>
                <a:gd name="T59" fmla="*/ 105 h 128"/>
                <a:gd name="T60" fmla="*/ 111 w 114"/>
                <a:gd name="T61" fmla="*/ 58 h 128"/>
                <a:gd name="T62" fmla="*/ 59 w 114"/>
                <a:gd name="T63" fmla="*/ 83 h 128"/>
                <a:gd name="T64" fmla="*/ 111 w 114"/>
                <a:gd name="T65" fmla="*/ 53 h 128"/>
                <a:gd name="T66" fmla="*/ 107 w 114"/>
                <a:gd name="T67" fmla="*/ 54 h 128"/>
                <a:gd name="T68" fmla="*/ 17 w 114"/>
                <a:gd name="T69" fmla="*/ 100 h 128"/>
                <a:gd name="T70" fmla="*/ 110 w 114"/>
                <a:gd name="T71" fmla="*/ 49 h 128"/>
                <a:gd name="T72" fmla="*/ 14 w 114"/>
                <a:gd name="T73" fmla="*/ 93 h 128"/>
                <a:gd name="T74" fmla="*/ 9 w 114"/>
                <a:gd name="T75" fmla="*/ 94 h 128"/>
                <a:gd name="T76" fmla="*/ 56 w 114"/>
                <a:gd name="T77" fmla="*/ 64 h 128"/>
                <a:gd name="T78" fmla="*/ 110 w 114"/>
                <a:gd name="T79" fmla="*/ 34 h 128"/>
                <a:gd name="T80" fmla="*/ 30 w 114"/>
                <a:gd name="T81" fmla="*/ 69 h 128"/>
                <a:gd name="T82" fmla="*/ 60 w 114"/>
                <a:gd name="T83" fmla="*/ 51 h 128"/>
                <a:gd name="T84" fmla="*/ 56 w 114"/>
                <a:gd name="T85" fmla="*/ 47 h 128"/>
                <a:gd name="T86" fmla="*/ 54 w 114"/>
                <a:gd name="T87" fmla="*/ 45 h 128"/>
                <a:gd name="T88" fmla="*/ 103 w 114"/>
                <a:gd name="T89" fmla="*/ 22 h 128"/>
                <a:gd name="T90" fmla="*/ 109 w 114"/>
                <a:gd name="T91" fmla="*/ 17 h 128"/>
                <a:gd name="T92" fmla="*/ 28 w 114"/>
                <a:gd name="T93" fmla="*/ 55 h 128"/>
                <a:gd name="T94" fmla="*/ 107 w 114"/>
                <a:gd name="T95" fmla="*/ 12 h 128"/>
                <a:gd name="T96" fmla="*/ 56 w 114"/>
                <a:gd name="T97" fmla="*/ 35 h 128"/>
                <a:gd name="T98" fmla="*/ 63 w 114"/>
                <a:gd name="T99" fmla="*/ 28 h 128"/>
                <a:gd name="T100" fmla="*/ 106 w 114"/>
                <a:gd name="T101" fmla="*/ 2 h 128"/>
                <a:gd name="T102" fmla="*/ 16 w 114"/>
                <a:gd name="T103" fmla="*/ 11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4" h="128">
                  <a:moveTo>
                    <a:pt x="106" y="2"/>
                  </a:moveTo>
                  <a:cubicBezTo>
                    <a:pt x="90" y="11"/>
                    <a:pt x="74" y="19"/>
                    <a:pt x="57" y="27"/>
                  </a:cubicBezTo>
                  <a:cubicBezTo>
                    <a:pt x="48" y="31"/>
                    <a:pt x="39" y="35"/>
                    <a:pt x="30" y="39"/>
                  </a:cubicBezTo>
                  <a:cubicBezTo>
                    <a:pt x="22" y="42"/>
                    <a:pt x="16" y="47"/>
                    <a:pt x="8" y="50"/>
                  </a:cubicBezTo>
                  <a:cubicBezTo>
                    <a:pt x="8" y="50"/>
                    <a:pt x="7" y="51"/>
                    <a:pt x="7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16" y="48"/>
                    <a:pt x="23" y="43"/>
                    <a:pt x="31" y="40"/>
                  </a:cubicBezTo>
                  <a:cubicBezTo>
                    <a:pt x="40" y="36"/>
                    <a:pt x="49" y="32"/>
                    <a:pt x="58" y="28"/>
                  </a:cubicBezTo>
                  <a:cubicBezTo>
                    <a:pt x="67" y="24"/>
                    <a:pt x="76" y="19"/>
                    <a:pt x="84" y="15"/>
                  </a:cubicBezTo>
                  <a:cubicBezTo>
                    <a:pt x="88" y="13"/>
                    <a:pt x="92" y="11"/>
                    <a:pt x="96" y="9"/>
                  </a:cubicBezTo>
                  <a:cubicBezTo>
                    <a:pt x="98" y="8"/>
                    <a:pt x="110" y="0"/>
                    <a:pt x="100" y="7"/>
                  </a:cubicBezTo>
                  <a:cubicBezTo>
                    <a:pt x="86" y="17"/>
                    <a:pt x="69" y="24"/>
                    <a:pt x="54" y="32"/>
                  </a:cubicBezTo>
                  <a:cubicBezTo>
                    <a:pt x="38" y="39"/>
                    <a:pt x="22" y="47"/>
                    <a:pt x="8" y="57"/>
                  </a:cubicBezTo>
                  <a:cubicBezTo>
                    <a:pt x="7" y="58"/>
                    <a:pt x="6" y="58"/>
                    <a:pt x="5" y="59"/>
                  </a:cubicBezTo>
                  <a:cubicBezTo>
                    <a:pt x="5" y="59"/>
                    <a:pt x="5" y="61"/>
                    <a:pt x="6" y="60"/>
                  </a:cubicBezTo>
                  <a:cubicBezTo>
                    <a:pt x="6" y="60"/>
                    <a:pt x="7" y="60"/>
                    <a:pt x="8" y="59"/>
                  </a:cubicBezTo>
                  <a:cubicBezTo>
                    <a:pt x="24" y="52"/>
                    <a:pt x="41" y="44"/>
                    <a:pt x="57" y="36"/>
                  </a:cubicBezTo>
                  <a:cubicBezTo>
                    <a:pt x="65" y="32"/>
                    <a:pt x="74" y="27"/>
                    <a:pt x="83" y="23"/>
                  </a:cubicBezTo>
                  <a:cubicBezTo>
                    <a:pt x="88" y="21"/>
                    <a:pt x="92" y="19"/>
                    <a:pt x="97" y="17"/>
                  </a:cubicBezTo>
                  <a:cubicBezTo>
                    <a:pt x="97" y="17"/>
                    <a:pt x="98" y="17"/>
                    <a:pt x="98" y="17"/>
                  </a:cubicBezTo>
                  <a:cubicBezTo>
                    <a:pt x="85" y="25"/>
                    <a:pt x="70" y="31"/>
                    <a:pt x="56" y="37"/>
                  </a:cubicBezTo>
                  <a:cubicBezTo>
                    <a:pt x="38" y="45"/>
                    <a:pt x="23" y="55"/>
                    <a:pt x="7" y="66"/>
                  </a:cubicBezTo>
                  <a:cubicBezTo>
                    <a:pt x="7" y="66"/>
                    <a:pt x="6" y="66"/>
                    <a:pt x="6" y="67"/>
                  </a:cubicBezTo>
                  <a:cubicBezTo>
                    <a:pt x="5" y="67"/>
                    <a:pt x="6" y="68"/>
                    <a:pt x="6" y="68"/>
                  </a:cubicBezTo>
                  <a:cubicBezTo>
                    <a:pt x="7" y="68"/>
                    <a:pt x="7" y="67"/>
                    <a:pt x="7" y="67"/>
                  </a:cubicBezTo>
                  <a:cubicBezTo>
                    <a:pt x="24" y="60"/>
                    <a:pt x="41" y="50"/>
                    <a:pt x="58" y="42"/>
                  </a:cubicBezTo>
                  <a:cubicBezTo>
                    <a:pt x="60" y="41"/>
                    <a:pt x="63" y="40"/>
                    <a:pt x="65" y="39"/>
                  </a:cubicBezTo>
                  <a:cubicBezTo>
                    <a:pt x="45" y="48"/>
                    <a:pt x="25" y="58"/>
                    <a:pt x="7" y="71"/>
                  </a:cubicBezTo>
                  <a:cubicBezTo>
                    <a:pt x="6" y="71"/>
                    <a:pt x="5" y="72"/>
                    <a:pt x="4" y="72"/>
                  </a:cubicBezTo>
                  <a:cubicBezTo>
                    <a:pt x="4" y="73"/>
                    <a:pt x="4" y="74"/>
                    <a:pt x="5" y="74"/>
                  </a:cubicBezTo>
                  <a:cubicBezTo>
                    <a:pt x="5" y="73"/>
                    <a:pt x="6" y="73"/>
                    <a:pt x="7" y="73"/>
                  </a:cubicBezTo>
                  <a:cubicBezTo>
                    <a:pt x="12" y="72"/>
                    <a:pt x="17" y="70"/>
                    <a:pt x="22" y="67"/>
                  </a:cubicBezTo>
                  <a:cubicBezTo>
                    <a:pt x="30" y="62"/>
                    <a:pt x="39" y="57"/>
                    <a:pt x="47" y="53"/>
                  </a:cubicBezTo>
                  <a:cubicBezTo>
                    <a:pt x="67" y="44"/>
                    <a:pt x="86" y="37"/>
                    <a:pt x="105" y="27"/>
                  </a:cubicBezTo>
                  <a:cubicBezTo>
                    <a:pt x="71" y="44"/>
                    <a:pt x="36" y="59"/>
                    <a:pt x="6" y="82"/>
                  </a:cubicBezTo>
                  <a:cubicBezTo>
                    <a:pt x="5" y="82"/>
                    <a:pt x="5" y="83"/>
                    <a:pt x="4" y="83"/>
                  </a:cubicBezTo>
                  <a:cubicBezTo>
                    <a:pt x="3" y="84"/>
                    <a:pt x="4" y="85"/>
                    <a:pt x="5" y="84"/>
                  </a:cubicBezTo>
                  <a:cubicBezTo>
                    <a:pt x="5" y="84"/>
                    <a:pt x="6" y="84"/>
                    <a:pt x="6" y="84"/>
                  </a:cubicBezTo>
                  <a:cubicBezTo>
                    <a:pt x="22" y="77"/>
                    <a:pt x="36" y="66"/>
                    <a:pt x="53" y="59"/>
                  </a:cubicBezTo>
                  <a:cubicBezTo>
                    <a:pt x="61" y="55"/>
                    <a:pt x="70" y="52"/>
                    <a:pt x="78" y="48"/>
                  </a:cubicBezTo>
                  <a:cubicBezTo>
                    <a:pt x="87" y="43"/>
                    <a:pt x="99" y="39"/>
                    <a:pt x="107" y="34"/>
                  </a:cubicBezTo>
                  <a:cubicBezTo>
                    <a:pt x="90" y="45"/>
                    <a:pt x="72" y="52"/>
                    <a:pt x="54" y="61"/>
                  </a:cubicBezTo>
                  <a:cubicBezTo>
                    <a:pt x="37" y="69"/>
                    <a:pt x="22" y="79"/>
                    <a:pt x="6" y="89"/>
                  </a:cubicBezTo>
                  <a:cubicBezTo>
                    <a:pt x="5" y="89"/>
                    <a:pt x="5" y="89"/>
                    <a:pt x="4" y="90"/>
                  </a:cubicBezTo>
                  <a:cubicBezTo>
                    <a:pt x="3" y="90"/>
                    <a:pt x="4" y="91"/>
                    <a:pt x="4" y="91"/>
                  </a:cubicBezTo>
                  <a:cubicBezTo>
                    <a:pt x="5" y="91"/>
                    <a:pt x="5" y="91"/>
                    <a:pt x="6" y="91"/>
                  </a:cubicBezTo>
                  <a:cubicBezTo>
                    <a:pt x="13" y="89"/>
                    <a:pt x="19" y="84"/>
                    <a:pt x="26" y="80"/>
                  </a:cubicBezTo>
                  <a:cubicBezTo>
                    <a:pt x="35" y="75"/>
                    <a:pt x="44" y="71"/>
                    <a:pt x="54" y="66"/>
                  </a:cubicBezTo>
                  <a:cubicBezTo>
                    <a:pt x="60" y="63"/>
                    <a:pt x="67" y="60"/>
                    <a:pt x="74" y="57"/>
                  </a:cubicBezTo>
                  <a:cubicBezTo>
                    <a:pt x="64" y="61"/>
                    <a:pt x="55" y="65"/>
                    <a:pt x="46" y="70"/>
                  </a:cubicBezTo>
                  <a:cubicBezTo>
                    <a:pt x="37" y="75"/>
                    <a:pt x="28" y="80"/>
                    <a:pt x="20" y="86"/>
                  </a:cubicBezTo>
                  <a:cubicBezTo>
                    <a:pt x="16" y="90"/>
                    <a:pt x="10" y="92"/>
                    <a:pt x="5" y="95"/>
                  </a:cubicBezTo>
                  <a:cubicBezTo>
                    <a:pt x="4" y="96"/>
                    <a:pt x="3" y="97"/>
                    <a:pt x="2" y="98"/>
                  </a:cubicBezTo>
                  <a:cubicBezTo>
                    <a:pt x="2" y="99"/>
                    <a:pt x="2" y="100"/>
                    <a:pt x="3" y="100"/>
                  </a:cubicBezTo>
                  <a:cubicBezTo>
                    <a:pt x="4" y="99"/>
                    <a:pt x="4" y="99"/>
                    <a:pt x="5" y="99"/>
                  </a:cubicBezTo>
                  <a:cubicBezTo>
                    <a:pt x="22" y="92"/>
                    <a:pt x="37" y="82"/>
                    <a:pt x="53" y="75"/>
                  </a:cubicBezTo>
                  <a:cubicBezTo>
                    <a:pt x="63" y="70"/>
                    <a:pt x="73" y="66"/>
                    <a:pt x="83" y="61"/>
                  </a:cubicBezTo>
                  <a:cubicBezTo>
                    <a:pt x="87" y="60"/>
                    <a:pt x="90" y="58"/>
                    <a:pt x="94" y="56"/>
                  </a:cubicBezTo>
                  <a:cubicBezTo>
                    <a:pt x="79" y="64"/>
                    <a:pt x="64" y="71"/>
                    <a:pt x="49" y="78"/>
                  </a:cubicBezTo>
                  <a:cubicBezTo>
                    <a:pt x="39" y="83"/>
                    <a:pt x="30" y="88"/>
                    <a:pt x="21" y="94"/>
                  </a:cubicBezTo>
                  <a:cubicBezTo>
                    <a:pt x="16" y="97"/>
                    <a:pt x="10" y="100"/>
                    <a:pt x="5" y="104"/>
                  </a:cubicBezTo>
                  <a:cubicBezTo>
                    <a:pt x="4" y="105"/>
                    <a:pt x="3" y="105"/>
                    <a:pt x="3" y="106"/>
                  </a:cubicBezTo>
                  <a:cubicBezTo>
                    <a:pt x="2" y="106"/>
                    <a:pt x="3" y="107"/>
                    <a:pt x="3" y="107"/>
                  </a:cubicBezTo>
                  <a:cubicBezTo>
                    <a:pt x="4" y="107"/>
                    <a:pt x="4" y="107"/>
                    <a:pt x="5" y="107"/>
                  </a:cubicBezTo>
                  <a:cubicBezTo>
                    <a:pt x="11" y="105"/>
                    <a:pt x="17" y="102"/>
                    <a:pt x="23" y="98"/>
                  </a:cubicBezTo>
                  <a:cubicBezTo>
                    <a:pt x="31" y="93"/>
                    <a:pt x="40" y="88"/>
                    <a:pt x="49" y="84"/>
                  </a:cubicBezTo>
                  <a:cubicBezTo>
                    <a:pt x="62" y="77"/>
                    <a:pt x="76" y="71"/>
                    <a:pt x="89" y="64"/>
                  </a:cubicBezTo>
                  <a:cubicBezTo>
                    <a:pt x="87" y="66"/>
                    <a:pt x="84" y="67"/>
                    <a:pt x="82" y="69"/>
                  </a:cubicBezTo>
                  <a:cubicBezTo>
                    <a:pt x="72" y="74"/>
                    <a:pt x="62" y="79"/>
                    <a:pt x="53" y="83"/>
                  </a:cubicBezTo>
                  <a:cubicBezTo>
                    <a:pt x="43" y="88"/>
                    <a:pt x="34" y="93"/>
                    <a:pt x="25" y="99"/>
                  </a:cubicBezTo>
                  <a:cubicBezTo>
                    <a:pt x="19" y="103"/>
                    <a:pt x="11" y="106"/>
                    <a:pt x="4" y="110"/>
                  </a:cubicBezTo>
                  <a:cubicBezTo>
                    <a:pt x="3" y="111"/>
                    <a:pt x="2" y="112"/>
                    <a:pt x="0" y="113"/>
                  </a:cubicBezTo>
                  <a:cubicBezTo>
                    <a:pt x="0" y="113"/>
                    <a:pt x="0" y="114"/>
                    <a:pt x="1" y="114"/>
                  </a:cubicBezTo>
                  <a:cubicBezTo>
                    <a:pt x="2" y="114"/>
                    <a:pt x="3" y="113"/>
                    <a:pt x="4" y="113"/>
                  </a:cubicBezTo>
                  <a:cubicBezTo>
                    <a:pt x="21" y="105"/>
                    <a:pt x="37" y="95"/>
                    <a:pt x="54" y="87"/>
                  </a:cubicBezTo>
                  <a:cubicBezTo>
                    <a:pt x="64" y="82"/>
                    <a:pt x="75" y="78"/>
                    <a:pt x="86" y="73"/>
                  </a:cubicBezTo>
                  <a:cubicBezTo>
                    <a:pt x="90" y="71"/>
                    <a:pt x="95" y="69"/>
                    <a:pt x="99" y="66"/>
                  </a:cubicBezTo>
                  <a:cubicBezTo>
                    <a:pt x="101" y="65"/>
                    <a:pt x="104" y="63"/>
                    <a:pt x="106" y="61"/>
                  </a:cubicBezTo>
                  <a:cubicBezTo>
                    <a:pt x="106" y="61"/>
                    <a:pt x="107" y="61"/>
                    <a:pt x="107" y="61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0" y="68"/>
                    <a:pt x="91" y="71"/>
                    <a:pt x="83" y="76"/>
                  </a:cubicBezTo>
                  <a:cubicBezTo>
                    <a:pt x="73" y="82"/>
                    <a:pt x="63" y="86"/>
                    <a:pt x="53" y="92"/>
                  </a:cubicBezTo>
                  <a:cubicBezTo>
                    <a:pt x="44" y="97"/>
                    <a:pt x="35" y="103"/>
                    <a:pt x="25" y="107"/>
                  </a:cubicBezTo>
                  <a:cubicBezTo>
                    <a:pt x="18" y="111"/>
                    <a:pt x="11" y="114"/>
                    <a:pt x="4" y="119"/>
                  </a:cubicBezTo>
                  <a:cubicBezTo>
                    <a:pt x="3" y="120"/>
                    <a:pt x="2" y="120"/>
                    <a:pt x="1" y="121"/>
                  </a:cubicBezTo>
                  <a:cubicBezTo>
                    <a:pt x="0" y="121"/>
                    <a:pt x="1" y="122"/>
                    <a:pt x="2" y="122"/>
                  </a:cubicBezTo>
                  <a:cubicBezTo>
                    <a:pt x="2" y="122"/>
                    <a:pt x="3" y="121"/>
                    <a:pt x="4" y="121"/>
                  </a:cubicBezTo>
                  <a:cubicBezTo>
                    <a:pt x="11" y="118"/>
                    <a:pt x="17" y="113"/>
                    <a:pt x="24" y="110"/>
                  </a:cubicBezTo>
                  <a:cubicBezTo>
                    <a:pt x="33" y="106"/>
                    <a:pt x="43" y="102"/>
                    <a:pt x="52" y="98"/>
                  </a:cubicBezTo>
                  <a:cubicBezTo>
                    <a:pt x="61" y="94"/>
                    <a:pt x="71" y="90"/>
                    <a:pt x="80" y="85"/>
                  </a:cubicBezTo>
                  <a:cubicBezTo>
                    <a:pt x="85" y="83"/>
                    <a:pt x="89" y="80"/>
                    <a:pt x="94" y="78"/>
                  </a:cubicBezTo>
                  <a:cubicBezTo>
                    <a:pt x="96" y="77"/>
                    <a:pt x="99" y="75"/>
                    <a:pt x="102" y="74"/>
                  </a:cubicBezTo>
                  <a:cubicBezTo>
                    <a:pt x="103" y="73"/>
                    <a:pt x="113" y="67"/>
                    <a:pt x="108" y="72"/>
                  </a:cubicBezTo>
                  <a:cubicBezTo>
                    <a:pt x="91" y="84"/>
                    <a:pt x="70" y="91"/>
                    <a:pt x="51" y="101"/>
                  </a:cubicBezTo>
                  <a:cubicBezTo>
                    <a:pt x="35" y="108"/>
                    <a:pt x="18" y="115"/>
                    <a:pt x="4" y="125"/>
                  </a:cubicBezTo>
                  <a:cubicBezTo>
                    <a:pt x="3" y="125"/>
                    <a:pt x="2" y="126"/>
                    <a:pt x="1" y="127"/>
                  </a:cubicBezTo>
                  <a:cubicBezTo>
                    <a:pt x="0" y="127"/>
                    <a:pt x="1" y="128"/>
                    <a:pt x="2" y="128"/>
                  </a:cubicBezTo>
                  <a:cubicBezTo>
                    <a:pt x="2" y="128"/>
                    <a:pt x="3" y="127"/>
                    <a:pt x="3" y="127"/>
                  </a:cubicBezTo>
                  <a:cubicBezTo>
                    <a:pt x="11" y="124"/>
                    <a:pt x="19" y="120"/>
                    <a:pt x="27" y="116"/>
                  </a:cubicBezTo>
                  <a:cubicBezTo>
                    <a:pt x="36" y="112"/>
                    <a:pt x="46" y="108"/>
                    <a:pt x="55" y="104"/>
                  </a:cubicBezTo>
                  <a:cubicBezTo>
                    <a:pt x="75" y="95"/>
                    <a:pt x="95" y="88"/>
                    <a:pt x="113" y="77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4" y="77"/>
                    <a:pt x="114" y="77"/>
                    <a:pt x="113" y="76"/>
                  </a:cubicBezTo>
                  <a:cubicBezTo>
                    <a:pt x="113" y="76"/>
                    <a:pt x="113" y="76"/>
                    <a:pt x="113" y="76"/>
                  </a:cubicBezTo>
                  <a:cubicBezTo>
                    <a:pt x="94" y="86"/>
                    <a:pt x="74" y="94"/>
                    <a:pt x="55" y="102"/>
                  </a:cubicBezTo>
                  <a:cubicBezTo>
                    <a:pt x="45" y="107"/>
                    <a:pt x="35" y="110"/>
                    <a:pt x="26" y="115"/>
                  </a:cubicBezTo>
                  <a:cubicBezTo>
                    <a:pt x="21" y="118"/>
                    <a:pt x="17" y="120"/>
                    <a:pt x="12" y="122"/>
                  </a:cubicBezTo>
                  <a:cubicBezTo>
                    <a:pt x="10" y="124"/>
                    <a:pt x="7" y="125"/>
                    <a:pt x="4" y="126"/>
                  </a:cubicBezTo>
                  <a:cubicBezTo>
                    <a:pt x="6" y="125"/>
                    <a:pt x="8" y="124"/>
                    <a:pt x="10" y="123"/>
                  </a:cubicBezTo>
                  <a:cubicBezTo>
                    <a:pt x="19" y="118"/>
                    <a:pt x="26" y="113"/>
                    <a:pt x="35" y="109"/>
                  </a:cubicBezTo>
                  <a:cubicBezTo>
                    <a:pt x="44" y="105"/>
                    <a:pt x="54" y="100"/>
                    <a:pt x="63" y="96"/>
                  </a:cubicBezTo>
                  <a:cubicBezTo>
                    <a:pt x="80" y="89"/>
                    <a:pt x="98" y="81"/>
                    <a:pt x="112" y="70"/>
                  </a:cubicBezTo>
                  <a:cubicBezTo>
                    <a:pt x="113" y="70"/>
                    <a:pt x="113" y="69"/>
                    <a:pt x="113" y="69"/>
                  </a:cubicBezTo>
                  <a:cubicBezTo>
                    <a:pt x="113" y="69"/>
                    <a:pt x="113" y="68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04" y="71"/>
                    <a:pt x="96" y="76"/>
                    <a:pt x="88" y="80"/>
                  </a:cubicBezTo>
                  <a:cubicBezTo>
                    <a:pt x="78" y="85"/>
                    <a:pt x="67" y="90"/>
                    <a:pt x="57" y="94"/>
                  </a:cubicBezTo>
                  <a:cubicBezTo>
                    <a:pt x="47" y="99"/>
                    <a:pt x="37" y="103"/>
                    <a:pt x="27" y="108"/>
                  </a:cubicBezTo>
                  <a:cubicBezTo>
                    <a:pt x="29" y="107"/>
                    <a:pt x="31" y="106"/>
                    <a:pt x="33" y="105"/>
                  </a:cubicBezTo>
                  <a:cubicBezTo>
                    <a:pt x="43" y="100"/>
                    <a:pt x="52" y="94"/>
                    <a:pt x="62" y="89"/>
                  </a:cubicBezTo>
                  <a:cubicBezTo>
                    <a:pt x="72" y="84"/>
                    <a:pt x="81" y="78"/>
                    <a:pt x="90" y="73"/>
                  </a:cubicBezTo>
                  <a:cubicBezTo>
                    <a:pt x="98" y="69"/>
                    <a:pt x="105" y="65"/>
                    <a:pt x="111" y="58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8"/>
                    <a:pt x="111" y="58"/>
                    <a:pt x="111" y="57"/>
                  </a:cubicBezTo>
                  <a:cubicBezTo>
                    <a:pt x="111" y="57"/>
                    <a:pt x="111" y="57"/>
                    <a:pt x="110" y="57"/>
                  </a:cubicBezTo>
                  <a:cubicBezTo>
                    <a:pt x="103" y="62"/>
                    <a:pt x="96" y="67"/>
                    <a:pt x="88" y="71"/>
                  </a:cubicBezTo>
                  <a:cubicBezTo>
                    <a:pt x="78" y="75"/>
                    <a:pt x="68" y="79"/>
                    <a:pt x="59" y="83"/>
                  </a:cubicBezTo>
                  <a:cubicBezTo>
                    <a:pt x="46" y="90"/>
                    <a:pt x="33" y="97"/>
                    <a:pt x="20" y="104"/>
                  </a:cubicBezTo>
                  <a:cubicBezTo>
                    <a:pt x="22" y="103"/>
                    <a:pt x="24" y="101"/>
                    <a:pt x="26" y="100"/>
                  </a:cubicBezTo>
                  <a:cubicBezTo>
                    <a:pt x="35" y="94"/>
                    <a:pt x="44" y="89"/>
                    <a:pt x="53" y="84"/>
                  </a:cubicBezTo>
                  <a:cubicBezTo>
                    <a:pt x="73" y="75"/>
                    <a:pt x="92" y="65"/>
                    <a:pt x="111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12" y="53"/>
                    <a:pt x="111" y="52"/>
                    <a:pt x="111" y="52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9" y="53"/>
                    <a:pt x="108" y="53"/>
                    <a:pt x="107" y="54"/>
                  </a:cubicBezTo>
                  <a:cubicBezTo>
                    <a:pt x="107" y="54"/>
                    <a:pt x="106" y="54"/>
                    <a:pt x="105" y="55"/>
                  </a:cubicBezTo>
                  <a:cubicBezTo>
                    <a:pt x="89" y="64"/>
                    <a:pt x="71" y="71"/>
                    <a:pt x="54" y="80"/>
                  </a:cubicBezTo>
                  <a:cubicBezTo>
                    <a:pt x="45" y="84"/>
                    <a:pt x="37" y="89"/>
                    <a:pt x="28" y="93"/>
                  </a:cubicBezTo>
                  <a:cubicBezTo>
                    <a:pt x="25" y="95"/>
                    <a:pt x="21" y="98"/>
                    <a:pt x="17" y="100"/>
                  </a:cubicBezTo>
                  <a:cubicBezTo>
                    <a:pt x="14" y="102"/>
                    <a:pt x="8" y="103"/>
                    <a:pt x="5" y="105"/>
                  </a:cubicBezTo>
                  <a:cubicBezTo>
                    <a:pt x="11" y="100"/>
                    <a:pt x="20" y="96"/>
                    <a:pt x="27" y="92"/>
                  </a:cubicBezTo>
                  <a:cubicBezTo>
                    <a:pt x="37" y="86"/>
                    <a:pt x="46" y="81"/>
                    <a:pt x="55" y="77"/>
                  </a:cubicBezTo>
                  <a:cubicBezTo>
                    <a:pt x="74" y="68"/>
                    <a:pt x="92" y="59"/>
                    <a:pt x="110" y="49"/>
                  </a:cubicBezTo>
                  <a:cubicBezTo>
                    <a:pt x="111" y="48"/>
                    <a:pt x="110" y="47"/>
                    <a:pt x="109" y="47"/>
                  </a:cubicBezTo>
                  <a:cubicBezTo>
                    <a:pt x="90" y="56"/>
                    <a:pt x="72" y="65"/>
                    <a:pt x="53" y="74"/>
                  </a:cubicBezTo>
                  <a:cubicBezTo>
                    <a:pt x="44" y="78"/>
                    <a:pt x="36" y="82"/>
                    <a:pt x="27" y="86"/>
                  </a:cubicBezTo>
                  <a:cubicBezTo>
                    <a:pt x="23" y="89"/>
                    <a:pt x="18" y="91"/>
                    <a:pt x="14" y="93"/>
                  </a:cubicBezTo>
                  <a:cubicBezTo>
                    <a:pt x="11" y="95"/>
                    <a:pt x="8" y="96"/>
                    <a:pt x="5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3" y="98"/>
                    <a:pt x="4" y="98"/>
                    <a:pt x="5" y="97"/>
                  </a:cubicBezTo>
                  <a:cubicBezTo>
                    <a:pt x="7" y="96"/>
                    <a:pt x="9" y="95"/>
                    <a:pt x="9" y="94"/>
                  </a:cubicBezTo>
                  <a:cubicBezTo>
                    <a:pt x="24" y="85"/>
                    <a:pt x="39" y="75"/>
                    <a:pt x="55" y="67"/>
                  </a:cubicBezTo>
                  <a:cubicBezTo>
                    <a:pt x="73" y="58"/>
                    <a:pt x="91" y="50"/>
                    <a:pt x="109" y="40"/>
                  </a:cubicBezTo>
                  <a:cubicBezTo>
                    <a:pt x="109" y="40"/>
                    <a:pt x="109" y="38"/>
                    <a:pt x="108" y="39"/>
                  </a:cubicBezTo>
                  <a:cubicBezTo>
                    <a:pt x="90" y="47"/>
                    <a:pt x="73" y="55"/>
                    <a:pt x="56" y="64"/>
                  </a:cubicBezTo>
                  <a:cubicBezTo>
                    <a:pt x="40" y="71"/>
                    <a:pt x="21" y="81"/>
                    <a:pt x="7" y="89"/>
                  </a:cubicBezTo>
                  <a:cubicBezTo>
                    <a:pt x="24" y="79"/>
                    <a:pt x="40" y="69"/>
                    <a:pt x="57" y="60"/>
                  </a:cubicBezTo>
                  <a:cubicBezTo>
                    <a:pt x="75" y="52"/>
                    <a:pt x="93" y="44"/>
                    <a:pt x="109" y="34"/>
                  </a:cubicBezTo>
                  <a:cubicBezTo>
                    <a:pt x="109" y="34"/>
                    <a:pt x="110" y="34"/>
                    <a:pt x="110" y="34"/>
                  </a:cubicBezTo>
                  <a:cubicBezTo>
                    <a:pt x="110" y="33"/>
                    <a:pt x="110" y="32"/>
                    <a:pt x="109" y="32"/>
                  </a:cubicBezTo>
                  <a:cubicBezTo>
                    <a:pt x="109" y="32"/>
                    <a:pt x="109" y="32"/>
                    <a:pt x="109" y="32"/>
                  </a:cubicBezTo>
                  <a:cubicBezTo>
                    <a:pt x="91" y="39"/>
                    <a:pt x="75" y="48"/>
                    <a:pt x="57" y="55"/>
                  </a:cubicBezTo>
                  <a:cubicBezTo>
                    <a:pt x="48" y="60"/>
                    <a:pt x="39" y="64"/>
                    <a:pt x="30" y="69"/>
                  </a:cubicBezTo>
                  <a:cubicBezTo>
                    <a:pt x="25" y="71"/>
                    <a:pt x="21" y="74"/>
                    <a:pt x="17" y="76"/>
                  </a:cubicBezTo>
                  <a:cubicBezTo>
                    <a:pt x="15" y="78"/>
                    <a:pt x="14" y="79"/>
                    <a:pt x="12" y="79"/>
                  </a:cubicBezTo>
                  <a:cubicBezTo>
                    <a:pt x="11" y="80"/>
                    <a:pt x="3" y="85"/>
                    <a:pt x="9" y="81"/>
                  </a:cubicBezTo>
                  <a:cubicBezTo>
                    <a:pt x="25" y="69"/>
                    <a:pt x="42" y="59"/>
                    <a:pt x="60" y="51"/>
                  </a:cubicBezTo>
                  <a:cubicBezTo>
                    <a:pt x="69" y="46"/>
                    <a:pt x="77" y="42"/>
                    <a:pt x="86" y="38"/>
                  </a:cubicBezTo>
                  <a:cubicBezTo>
                    <a:pt x="94" y="34"/>
                    <a:pt x="102" y="31"/>
                    <a:pt x="108" y="26"/>
                  </a:cubicBezTo>
                  <a:cubicBezTo>
                    <a:pt x="109" y="25"/>
                    <a:pt x="108" y="25"/>
                    <a:pt x="107" y="25"/>
                  </a:cubicBezTo>
                  <a:cubicBezTo>
                    <a:pt x="91" y="34"/>
                    <a:pt x="73" y="40"/>
                    <a:pt x="56" y="47"/>
                  </a:cubicBezTo>
                  <a:cubicBezTo>
                    <a:pt x="47" y="51"/>
                    <a:pt x="38" y="55"/>
                    <a:pt x="30" y="60"/>
                  </a:cubicBezTo>
                  <a:cubicBezTo>
                    <a:pt x="27" y="62"/>
                    <a:pt x="24" y="64"/>
                    <a:pt x="21" y="66"/>
                  </a:cubicBezTo>
                  <a:cubicBezTo>
                    <a:pt x="17" y="68"/>
                    <a:pt x="11" y="69"/>
                    <a:pt x="7" y="72"/>
                  </a:cubicBezTo>
                  <a:cubicBezTo>
                    <a:pt x="22" y="62"/>
                    <a:pt x="38" y="54"/>
                    <a:pt x="54" y="45"/>
                  </a:cubicBezTo>
                  <a:cubicBezTo>
                    <a:pt x="62" y="41"/>
                    <a:pt x="71" y="37"/>
                    <a:pt x="80" y="33"/>
                  </a:cubicBezTo>
                  <a:cubicBezTo>
                    <a:pt x="85" y="30"/>
                    <a:pt x="90" y="28"/>
                    <a:pt x="95" y="26"/>
                  </a:cubicBezTo>
                  <a:cubicBezTo>
                    <a:pt x="97" y="25"/>
                    <a:pt x="99" y="24"/>
                    <a:pt x="101" y="23"/>
                  </a:cubicBezTo>
                  <a:cubicBezTo>
                    <a:pt x="102" y="23"/>
                    <a:pt x="102" y="22"/>
                    <a:pt x="103" y="22"/>
                  </a:cubicBezTo>
                  <a:cubicBezTo>
                    <a:pt x="105" y="21"/>
                    <a:pt x="106" y="21"/>
                    <a:pt x="106" y="20"/>
                  </a:cubicBezTo>
                  <a:cubicBezTo>
                    <a:pt x="107" y="20"/>
                    <a:pt x="108" y="19"/>
                    <a:pt x="108" y="19"/>
                  </a:cubicBezTo>
                  <a:cubicBezTo>
                    <a:pt x="108" y="19"/>
                    <a:pt x="109" y="19"/>
                    <a:pt x="109" y="19"/>
                  </a:cubicBezTo>
                  <a:cubicBezTo>
                    <a:pt x="110" y="18"/>
                    <a:pt x="109" y="17"/>
                    <a:pt x="109" y="17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5" y="19"/>
                    <a:pt x="103" y="20"/>
                    <a:pt x="100" y="22"/>
                  </a:cubicBezTo>
                  <a:cubicBezTo>
                    <a:pt x="85" y="29"/>
                    <a:pt x="69" y="35"/>
                    <a:pt x="54" y="42"/>
                  </a:cubicBezTo>
                  <a:cubicBezTo>
                    <a:pt x="45" y="46"/>
                    <a:pt x="36" y="50"/>
                    <a:pt x="28" y="55"/>
                  </a:cubicBezTo>
                  <a:cubicBezTo>
                    <a:pt x="24" y="57"/>
                    <a:pt x="21" y="59"/>
                    <a:pt x="17" y="61"/>
                  </a:cubicBezTo>
                  <a:cubicBezTo>
                    <a:pt x="16" y="61"/>
                    <a:pt x="16" y="62"/>
                    <a:pt x="15" y="62"/>
                  </a:cubicBezTo>
                  <a:cubicBezTo>
                    <a:pt x="29" y="53"/>
                    <a:pt x="43" y="44"/>
                    <a:pt x="59" y="37"/>
                  </a:cubicBezTo>
                  <a:cubicBezTo>
                    <a:pt x="76" y="30"/>
                    <a:pt x="93" y="23"/>
                    <a:pt x="107" y="12"/>
                  </a:cubicBezTo>
                  <a:cubicBezTo>
                    <a:pt x="108" y="12"/>
                    <a:pt x="108" y="12"/>
                    <a:pt x="108" y="11"/>
                  </a:cubicBezTo>
                  <a:cubicBezTo>
                    <a:pt x="108" y="11"/>
                    <a:pt x="108" y="11"/>
                    <a:pt x="107" y="11"/>
                  </a:cubicBezTo>
                  <a:cubicBezTo>
                    <a:pt x="107" y="10"/>
                    <a:pt x="107" y="10"/>
                    <a:pt x="107" y="10"/>
                  </a:cubicBezTo>
                  <a:cubicBezTo>
                    <a:pt x="91" y="20"/>
                    <a:pt x="73" y="27"/>
                    <a:pt x="56" y="35"/>
                  </a:cubicBezTo>
                  <a:cubicBezTo>
                    <a:pt x="47" y="39"/>
                    <a:pt x="38" y="44"/>
                    <a:pt x="29" y="48"/>
                  </a:cubicBezTo>
                  <a:cubicBezTo>
                    <a:pt x="24" y="51"/>
                    <a:pt x="19" y="53"/>
                    <a:pt x="14" y="55"/>
                  </a:cubicBezTo>
                  <a:cubicBezTo>
                    <a:pt x="2" y="61"/>
                    <a:pt x="11" y="56"/>
                    <a:pt x="15" y="54"/>
                  </a:cubicBezTo>
                  <a:cubicBezTo>
                    <a:pt x="30" y="44"/>
                    <a:pt x="47" y="36"/>
                    <a:pt x="63" y="28"/>
                  </a:cubicBezTo>
                  <a:cubicBezTo>
                    <a:pt x="77" y="21"/>
                    <a:pt x="95" y="15"/>
                    <a:pt x="107" y="4"/>
                  </a:cubicBezTo>
                  <a:cubicBezTo>
                    <a:pt x="107" y="3"/>
                    <a:pt x="107" y="3"/>
                    <a:pt x="107" y="3"/>
                  </a:cubicBezTo>
                  <a:cubicBezTo>
                    <a:pt x="107" y="3"/>
                    <a:pt x="107" y="3"/>
                    <a:pt x="107" y="2"/>
                  </a:cubicBezTo>
                  <a:cubicBezTo>
                    <a:pt x="107" y="2"/>
                    <a:pt x="106" y="2"/>
                    <a:pt x="106" y="2"/>
                  </a:cubicBezTo>
                  <a:close/>
                  <a:moveTo>
                    <a:pt x="16" y="113"/>
                  </a:moveTo>
                  <a:cubicBezTo>
                    <a:pt x="14" y="114"/>
                    <a:pt x="2" y="122"/>
                    <a:pt x="8" y="117"/>
                  </a:cubicBezTo>
                  <a:cubicBezTo>
                    <a:pt x="11" y="116"/>
                    <a:pt x="13" y="114"/>
                    <a:pt x="16" y="113"/>
                  </a:cubicBezTo>
                  <a:cubicBezTo>
                    <a:pt x="16" y="113"/>
                    <a:pt x="16" y="113"/>
                    <a:pt x="16" y="11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7" name="Freeform 4878"/>
            <p:cNvSpPr>
              <a:spLocks noEditPoints="1"/>
            </p:cNvSpPr>
            <p:nvPr/>
          </p:nvSpPr>
          <p:spPr bwMode="auto">
            <a:xfrm>
              <a:off x="7344312" y="1989003"/>
              <a:ext cx="220541" cy="199585"/>
            </a:xfrm>
            <a:custGeom>
              <a:avLst/>
              <a:gdLst>
                <a:gd name="T0" fmla="*/ 7 w 127"/>
                <a:gd name="T1" fmla="*/ 46 h 115"/>
                <a:gd name="T2" fmla="*/ 110 w 127"/>
                <a:gd name="T3" fmla="*/ 5 h 115"/>
                <a:gd name="T4" fmla="*/ 9 w 127"/>
                <a:gd name="T5" fmla="*/ 51 h 115"/>
                <a:gd name="T6" fmla="*/ 68 w 127"/>
                <a:gd name="T7" fmla="*/ 28 h 115"/>
                <a:gd name="T8" fmla="*/ 8 w 127"/>
                <a:gd name="T9" fmla="*/ 59 h 115"/>
                <a:gd name="T10" fmla="*/ 64 w 127"/>
                <a:gd name="T11" fmla="*/ 40 h 115"/>
                <a:gd name="T12" fmla="*/ 57 w 127"/>
                <a:gd name="T13" fmla="*/ 46 h 115"/>
                <a:gd name="T14" fmla="*/ 7 w 127"/>
                <a:gd name="T15" fmla="*/ 69 h 115"/>
                <a:gd name="T16" fmla="*/ 65 w 127"/>
                <a:gd name="T17" fmla="*/ 48 h 115"/>
                <a:gd name="T18" fmla="*/ 7 w 127"/>
                <a:gd name="T19" fmla="*/ 77 h 115"/>
                <a:gd name="T20" fmla="*/ 104 w 127"/>
                <a:gd name="T21" fmla="*/ 42 h 115"/>
                <a:gd name="T22" fmla="*/ 6 w 127"/>
                <a:gd name="T23" fmla="*/ 82 h 115"/>
                <a:gd name="T24" fmla="*/ 29 w 127"/>
                <a:gd name="T25" fmla="*/ 75 h 115"/>
                <a:gd name="T26" fmla="*/ 60 w 127"/>
                <a:gd name="T27" fmla="*/ 66 h 115"/>
                <a:gd name="T28" fmla="*/ 5 w 127"/>
                <a:gd name="T29" fmla="*/ 93 h 115"/>
                <a:gd name="T30" fmla="*/ 4 w 127"/>
                <a:gd name="T31" fmla="*/ 97 h 115"/>
                <a:gd name="T32" fmla="*/ 47 w 127"/>
                <a:gd name="T33" fmla="*/ 83 h 115"/>
                <a:gd name="T34" fmla="*/ 3 w 127"/>
                <a:gd name="T35" fmla="*/ 104 h 115"/>
                <a:gd name="T36" fmla="*/ 86 w 127"/>
                <a:gd name="T37" fmla="*/ 77 h 115"/>
                <a:gd name="T38" fmla="*/ 3 w 127"/>
                <a:gd name="T39" fmla="*/ 111 h 115"/>
                <a:gd name="T40" fmla="*/ 1 w 127"/>
                <a:gd name="T41" fmla="*/ 115 h 115"/>
                <a:gd name="T42" fmla="*/ 91 w 127"/>
                <a:gd name="T43" fmla="*/ 87 h 115"/>
                <a:gd name="T44" fmla="*/ 118 w 127"/>
                <a:gd name="T45" fmla="*/ 73 h 115"/>
                <a:gd name="T46" fmla="*/ 17 w 127"/>
                <a:gd name="T47" fmla="*/ 110 h 115"/>
                <a:gd name="T48" fmla="*/ 115 w 127"/>
                <a:gd name="T49" fmla="*/ 69 h 115"/>
                <a:gd name="T50" fmla="*/ 120 w 127"/>
                <a:gd name="T51" fmla="*/ 65 h 115"/>
                <a:gd name="T52" fmla="*/ 10 w 127"/>
                <a:gd name="T53" fmla="*/ 107 h 115"/>
                <a:gd name="T54" fmla="*/ 123 w 127"/>
                <a:gd name="T55" fmla="*/ 59 h 115"/>
                <a:gd name="T56" fmla="*/ 9 w 127"/>
                <a:gd name="T57" fmla="*/ 100 h 115"/>
                <a:gd name="T58" fmla="*/ 118 w 127"/>
                <a:gd name="T59" fmla="*/ 58 h 115"/>
                <a:gd name="T60" fmla="*/ 123 w 127"/>
                <a:gd name="T61" fmla="*/ 54 h 115"/>
                <a:gd name="T62" fmla="*/ 13 w 127"/>
                <a:gd name="T63" fmla="*/ 95 h 115"/>
                <a:gd name="T64" fmla="*/ 88 w 127"/>
                <a:gd name="T65" fmla="*/ 63 h 115"/>
                <a:gd name="T66" fmla="*/ 122 w 127"/>
                <a:gd name="T67" fmla="*/ 48 h 115"/>
                <a:gd name="T68" fmla="*/ 16 w 127"/>
                <a:gd name="T69" fmla="*/ 87 h 115"/>
                <a:gd name="T70" fmla="*/ 124 w 127"/>
                <a:gd name="T71" fmla="*/ 41 h 115"/>
                <a:gd name="T72" fmla="*/ 69 w 127"/>
                <a:gd name="T73" fmla="*/ 59 h 115"/>
                <a:gd name="T74" fmla="*/ 127 w 127"/>
                <a:gd name="T75" fmla="*/ 34 h 115"/>
                <a:gd name="T76" fmla="*/ 76 w 127"/>
                <a:gd name="T77" fmla="*/ 49 h 115"/>
                <a:gd name="T78" fmla="*/ 83 w 127"/>
                <a:gd name="T79" fmla="*/ 43 h 115"/>
                <a:gd name="T80" fmla="*/ 125 w 127"/>
                <a:gd name="T81" fmla="*/ 23 h 115"/>
                <a:gd name="T82" fmla="*/ 22 w 127"/>
                <a:gd name="T83" fmla="*/ 62 h 115"/>
                <a:gd name="T84" fmla="*/ 60 w 127"/>
                <a:gd name="T85" fmla="*/ 46 h 115"/>
                <a:gd name="T86" fmla="*/ 122 w 127"/>
                <a:gd name="T87" fmla="*/ 18 h 115"/>
                <a:gd name="T88" fmla="*/ 21 w 127"/>
                <a:gd name="T89" fmla="*/ 55 h 115"/>
                <a:gd name="T90" fmla="*/ 121 w 127"/>
                <a:gd name="T91" fmla="*/ 10 h 115"/>
                <a:gd name="T92" fmla="*/ 94 w 127"/>
                <a:gd name="T93" fmla="*/ 18 h 115"/>
                <a:gd name="T94" fmla="*/ 15 w 127"/>
                <a:gd name="T95" fmla="*/ 49 h 115"/>
                <a:gd name="T96" fmla="*/ 116 w 127"/>
                <a:gd name="T97" fmla="*/ 3 h 115"/>
                <a:gd name="T98" fmla="*/ 120 w 127"/>
                <a:gd name="T99" fmla="*/ 0 h 115"/>
                <a:gd name="T100" fmla="*/ 115 w 127"/>
                <a:gd name="T101" fmla="*/ 52 h 115"/>
                <a:gd name="T102" fmla="*/ 14 w 127"/>
                <a:gd name="T103" fmla="*/ 80 h 115"/>
                <a:gd name="T104" fmla="*/ 8 w 127"/>
                <a:gd name="T105" fmla="*/ 76 h 115"/>
                <a:gd name="T106" fmla="*/ 17 w 127"/>
                <a:gd name="T107" fmla="*/ 5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7" h="115">
                  <a:moveTo>
                    <a:pt x="63" y="21"/>
                  </a:moveTo>
                  <a:cubicBezTo>
                    <a:pt x="44" y="27"/>
                    <a:pt x="27" y="36"/>
                    <a:pt x="9" y="44"/>
                  </a:cubicBezTo>
                  <a:cubicBezTo>
                    <a:pt x="8" y="44"/>
                    <a:pt x="7" y="45"/>
                    <a:pt x="6" y="45"/>
                  </a:cubicBezTo>
                  <a:cubicBezTo>
                    <a:pt x="6" y="46"/>
                    <a:pt x="6" y="47"/>
                    <a:pt x="7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29" y="37"/>
                    <a:pt x="49" y="28"/>
                    <a:pt x="69" y="20"/>
                  </a:cubicBezTo>
                  <a:cubicBezTo>
                    <a:pt x="79" y="16"/>
                    <a:pt x="89" y="12"/>
                    <a:pt x="99" y="9"/>
                  </a:cubicBezTo>
                  <a:cubicBezTo>
                    <a:pt x="103" y="8"/>
                    <a:pt x="106" y="6"/>
                    <a:pt x="110" y="5"/>
                  </a:cubicBezTo>
                  <a:cubicBezTo>
                    <a:pt x="109" y="5"/>
                    <a:pt x="109" y="6"/>
                    <a:pt x="108" y="6"/>
                  </a:cubicBezTo>
                  <a:cubicBezTo>
                    <a:pt x="89" y="15"/>
                    <a:pt x="69" y="21"/>
                    <a:pt x="50" y="30"/>
                  </a:cubicBezTo>
                  <a:cubicBezTo>
                    <a:pt x="41" y="35"/>
                    <a:pt x="33" y="39"/>
                    <a:pt x="24" y="43"/>
                  </a:cubicBezTo>
                  <a:cubicBezTo>
                    <a:pt x="18" y="45"/>
                    <a:pt x="13" y="48"/>
                    <a:pt x="9" y="51"/>
                  </a:cubicBezTo>
                  <a:cubicBezTo>
                    <a:pt x="8" y="52"/>
                    <a:pt x="7" y="52"/>
                    <a:pt x="6" y="53"/>
                  </a:cubicBezTo>
                  <a:cubicBezTo>
                    <a:pt x="6" y="53"/>
                    <a:pt x="6" y="54"/>
                    <a:pt x="7" y="54"/>
                  </a:cubicBezTo>
                  <a:cubicBezTo>
                    <a:pt x="8" y="54"/>
                    <a:pt x="8" y="53"/>
                    <a:pt x="9" y="53"/>
                  </a:cubicBezTo>
                  <a:cubicBezTo>
                    <a:pt x="28" y="44"/>
                    <a:pt x="48" y="35"/>
                    <a:pt x="68" y="28"/>
                  </a:cubicBezTo>
                  <a:cubicBezTo>
                    <a:pt x="77" y="25"/>
                    <a:pt x="87" y="22"/>
                    <a:pt x="97" y="19"/>
                  </a:cubicBezTo>
                  <a:cubicBezTo>
                    <a:pt x="85" y="24"/>
                    <a:pt x="72" y="29"/>
                    <a:pt x="60" y="34"/>
                  </a:cubicBezTo>
                  <a:cubicBezTo>
                    <a:pt x="50" y="39"/>
                    <a:pt x="40" y="43"/>
                    <a:pt x="31" y="48"/>
                  </a:cubicBezTo>
                  <a:cubicBezTo>
                    <a:pt x="24" y="52"/>
                    <a:pt x="15" y="55"/>
                    <a:pt x="8" y="59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7" y="62"/>
                    <a:pt x="8" y="61"/>
                  </a:cubicBezTo>
                  <a:cubicBezTo>
                    <a:pt x="27" y="54"/>
                    <a:pt x="45" y="46"/>
                    <a:pt x="64" y="40"/>
                  </a:cubicBezTo>
                  <a:cubicBezTo>
                    <a:pt x="74" y="37"/>
                    <a:pt x="84" y="34"/>
                    <a:pt x="94" y="30"/>
                  </a:cubicBezTo>
                  <a:cubicBezTo>
                    <a:pt x="99" y="28"/>
                    <a:pt x="104" y="26"/>
                    <a:pt x="109" y="24"/>
                  </a:cubicBezTo>
                  <a:cubicBezTo>
                    <a:pt x="110" y="24"/>
                    <a:pt x="110" y="24"/>
                    <a:pt x="110" y="23"/>
                  </a:cubicBezTo>
                  <a:cubicBezTo>
                    <a:pt x="93" y="32"/>
                    <a:pt x="75" y="39"/>
                    <a:pt x="57" y="46"/>
                  </a:cubicBezTo>
                  <a:cubicBezTo>
                    <a:pt x="41" y="52"/>
                    <a:pt x="22" y="57"/>
                    <a:pt x="8" y="67"/>
                  </a:cubicBezTo>
                  <a:cubicBezTo>
                    <a:pt x="7" y="67"/>
                    <a:pt x="6" y="68"/>
                    <a:pt x="5" y="68"/>
                  </a:cubicBezTo>
                  <a:cubicBezTo>
                    <a:pt x="5" y="69"/>
                    <a:pt x="5" y="70"/>
                    <a:pt x="6" y="70"/>
                  </a:cubicBezTo>
                  <a:cubicBezTo>
                    <a:pt x="6" y="69"/>
                    <a:pt x="7" y="69"/>
                    <a:pt x="7" y="69"/>
                  </a:cubicBezTo>
                  <a:cubicBezTo>
                    <a:pt x="17" y="66"/>
                    <a:pt x="25" y="62"/>
                    <a:pt x="34" y="58"/>
                  </a:cubicBezTo>
                  <a:cubicBezTo>
                    <a:pt x="44" y="54"/>
                    <a:pt x="55" y="51"/>
                    <a:pt x="66" y="47"/>
                  </a:cubicBezTo>
                  <a:cubicBezTo>
                    <a:pt x="75" y="44"/>
                    <a:pt x="85" y="41"/>
                    <a:pt x="94" y="37"/>
                  </a:cubicBezTo>
                  <a:cubicBezTo>
                    <a:pt x="85" y="42"/>
                    <a:pt x="75" y="45"/>
                    <a:pt x="65" y="48"/>
                  </a:cubicBezTo>
                  <a:cubicBezTo>
                    <a:pt x="45" y="56"/>
                    <a:pt x="26" y="66"/>
                    <a:pt x="7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4" y="76"/>
                    <a:pt x="5" y="77"/>
                    <a:pt x="5" y="77"/>
                  </a:cubicBezTo>
                  <a:cubicBezTo>
                    <a:pt x="6" y="77"/>
                    <a:pt x="6" y="77"/>
                    <a:pt x="7" y="77"/>
                  </a:cubicBezTo>
                  <a:cubicBezTo>
                    <a:pt x="17" y="74"/>
                    <a:pt x="26" y="68"/>
                    <a:pt x="35" y="64"/>
                  </a:cubicBezTo>
                  <a:cubicBezTo>
                    <a:pt x="46" y="60"/>
                    <a:pt x="56" y="57"/>
                    <a:pt x="67" y="53"/>
                  </a:cubicBezTo>
                  <a:cubicBezTo>
                    <a:pt x="78" y="49"/>
                    <a:pt x="89" y="46"/>
                    <a:pt x="100" y="43"/>
                  </a:cubicBezTo>
                  <a:cubicBezTo>
                    <a:pt x="101" y="43"/>
                    <a:pt x="102" y="42"/>
                    <a:pt x="104" y="42"/>
                  </a:cubicBezTo>
                  <a:cubicBezTo>
                    <a:pt x="102" y="43"/>
                    <a:pt x="100" y="44"/>
                    <a:pt x="98" y="45"/>
                  </a:cubicBezTo>
                  <a:cubicBezTo>
                    <a:pt x="86" y="51"/>
                    <a:pt x="73" y="55"/>
                    <a:pt x="60" y="60"/>
                  </a:cubicBezTo>
                  <a:cubicBezTo>
                    <a:pt x="49" y="64"/>
                    <a:pt x="37" y="69"/>
                    <a:pt x="26" y="74"/>
                  </a:cubicBezTo>
                  <a:cubicBezTo>
                    <a:pt x="19" y="77"/>
                    <a:pt x="12" y="78"/>
                    <a:pt x="6" y="82"/>
                  </a:cubicBezTo>
                  <a:cubicBezTo>
                    <a:pt x="5" y="83"/>
                    <a:pt x="4" y="84"/>
                    <a:pt x="3" y="85"/>
                  </a:cubicBezTo>
                  <a:cubicBezTo>
                    <a:pt x="2" y="85"/>
                    <a:pt x="3" y="86"/>
                    <a:pt x="3" y="86"/>
                  </a:cubicBezTo>
                  <a:cubicBezTo>
                    <a:pt x="4" y="86"/>
                    <a:pt x="5" y="85"/>
                    <a:pt x="6" y="85"/>
                  </a:cubicBezTo>
                  <a:cubicBezTo>
                    <a:pt x="14" y="83"/>
                    <a:pt x="22" y="79"/>
                    <a:pt x="29" y="75"/>
                  </a:cubicBezTo>
                  <a:cubicBezTo>
                    <a:pt x="40" y="70"/>
                    <a:pt x="51" y="66"/>
                    <a:pt x="63" y="62"/>
                  </a:cubicBezTo>
                  <a:cubicBezTo>
                    <a:pt x="82" y="55"/>
                    <a:pt x="103" y="47"/>
                    <a:pt x="120" y="40"/>
                  </a:cubicBezTo>
                  <a:cubicBezTo>
                    <a:pt x="112" y="44"/>
                    <a:pt x="103" y="48"/>
                    <a:pt x="95" y="52"/>
                  </a:cubicBezTo>
                  <a:cubicBezTo>
                    <a:pt x="83" y="57"/>
                    <a:pt x="72" y="61"/>
                    <a:pt x="60" y="66"/>
                  </a:cubicBezTo>
                  <a:cubicBezTo>
                    <a:pt x="41" y="73"/>
                    <a:pt x="23" y="82"/>
                    <a:pt x="5" y="92"/>
                  </a:cubicBezTo>
                  <a:cubicBezTo>
                    <a:pt x="5" y="92"/>
                    <a:pt x="4" y="92"/>
                    <a:pt x="4" y="92"/>
                  </a:cubicBezTo>
                  <a:cubicBezTo>
                    <a:pt x="3" y="93"/>
                    <a:pt x="4" y="94"/>
                    <a:pt x="5" y="93"/>
                  </a:cubicBezTo>
                  <a:cubicBezTo>
                    <a:pt x="5" y="93"/>
                    <a:pt x="5" y="93"/>
                    <a:pt x="5" y="93"/>
                  </a:cubicBezTo>
                  <a:cubicBezTo>
                    <a:pt x="16" y="89"/>
                    <a:pt x="27" y="84"/>
                    <a:pt x="38" y="80"/>
                  </a:cubicBezTo>
                  <a:cubicBezTo>
                    <a:pt x="35" y="81"/>
                    <a:pt x="32" y="83"/>
                    <a:pt x="30" y="84"/>
                  </a:cubicBezTo>
                  <a:cubicBezTo>
                    <a:pt x="21" y="89"/>
                    <a:pt x="12" y="92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3" y="98"/>
                    <a:pt x="3" y="99"/>
                    <a:pt x="4" y="98"/>
                  </a:cubicBezTo>
                  <a:cubicBezTo>
                    <a:pt x="4" y="98"/>
                    <a:pt x="4" y="98"/>
                    <a:pt x="4" y="98"/>
                  </a:cubicBezTo>
                  <a:cubicBezTo>
                    <a:pt x="14" y="96"/>
                    <a:pt x="24" y="92"/>
                    <a:pt x="34" y="88"/>
                  </a:cubicBezTo>
                  <a:cubicBezTo>
                    <a:pt x="38" y="86"/>
                    <a:pt x="42" y="85"/>
                    <a:pt x="47" y="83"/>
                  </a:cubicBezTo>
                  <a:cubicBezTo>
                    <a:pt x="39" y="87"/>
                    <a:pt x="31" y="90"/>
                    <a:pt x="22" y="93"/>
                  </a:cubicBezTo>
                  <a:cubicBezTo>
                    <a:pt x="16" y="96"/>
                    <a:pt x="9" y="98"/>
                    <a:pt x="4" y="102"/>
                  </a:cubicBezTo>
                  <a:cubicBezTo>
                    <a:pt x="3" y="102"/>
                    <a:pt x="3" y="102"/>
                    <a:pt x="2" y="103"/>
                  </a:cubicBezTo>
                  <a:cubicBezTo>
                    <a:pt x="2" y="103"/>
                    <a:pt x="2" y="104"/>
                    <a:pt x="3" y="104"/>
                  </a:cubicBezTo>
                  <a:cubicBezTo>
                    <a:pt x="3" y="104"/>
                    <a:pt x="3" y="104"/>
                    <a:pt x="4" y="104"/>
                  </a:cubicBezTo>
                  <a:cubicBezTo>
                    <a:pt x="14" y="101"/>
                    <a:pt x="23" y="97"/>
                    <a:pt x="33" y="94"/>
                  </a:cubicBezTo>
                  <a:cubicBezTo>
                    <a:pt x="45" y="91"/>
                    <a:pt x="56" y="87"/>
                    <a:pt x="68" y="83"/>
                  </a:cubicBezTo>
                  <a:cubicBezTo>
                    <a:pt x="74" y="81"/>
                    <a:pt x="80" y="79"/>
                    <a:pt x="86" y="77"/>
                  </a:cubicBezTo>
                  <a:cubicBezTo>
                    <a:pt x="58" y="88"/>
                    <a:pt x="29" y="95"/>
                    <a:pt x="3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1" y="110"/>
                    <a:pt x="2" y="111"/>
                    <a:pt x="2" y="111"/>
                  </a:cubicBezTo>
                  <a:cubicBezTo>
                    <a:pt x="2" y="111"/>
                    <a:pt x="2" y="111"/>
                    <a:pt x="3" y="111"/>
                  </a:cubicBezTo>
                  <a:cubicBezTo>
                    <a:pt x="5" y="110"/>
                    <a:pt x="8" y="109"/>
                    <a:pt x="10" y="108"/>
                  </a:cubicBezTo>
                  <a:cubicBezTo>
                    <a:pt x="8" y="110"/>
                    <a:pt x="5" y="111"/>
                    <a:pt x="2" y="113"/>
                  </a:cubicBezTo>
                  <a:cubicBezTo>
                    <a:pt x="2" y="113"/>
                    <a:pt x="1" y="114"/>
                    <a:pt x="1" y="114"/>
                  </a:cubicBezTo>
                  <a:cubicBezTo>
                    <a:pt x="0" y="114"/>
                    <a:pt x="0" y="115"/>
                    <a:pt x="1" y="115"/>
                  </a:cubicBezTo>
                  <a:cubicBezTo>
                    <a:pt x="1" y="115"/>
                    <a:pt x="2" y="115"/>
                    <a:pt x="2" y="115"/>
                  </a:cubicBezTo>
                  <a:cubicBezTo>
                    <a:pt x="11" y="114"/>
                    <a:pt x="20" y="110"/>
                    <a:pt x="28" y="107"/>
                  </a:cubicBezTo>
                  <a:cubicBezTo>
                    <a:pt x="39" y="102"/>
                    <a:pt x="50" y="100"/>
                    <a:pt x="62" y="97"/>
                  </a:cubicBezTo>
                  <a:cubicBezTo>
                    <a:pt x="72" y="94"/>
                    <a:pt x="82" y="91"/>
                    <a:pt x="91" y="87"/>
                  </a:cubicBezTo>
                  <a:cubicBezTo>
                    <a:pt x="100" y="82"/>
                    <a:pt x="109" y="79"/>
                    <a:pt x="118" y="75"/>
                  </a:cubicBezTo>
                  <a:cubicBezTo>
                    <a:pt x="119" y="74"/>
                    <a:pt x="120" y="74"/>
                    <a:pt x="120" y="74"/>
                  </a:cubicBezTo>
                  <a:cubicBezTo>
                    <a:pt x="121" y="73"/>
                    <a:pt x="120" y="72"/>
                    <a:pt x="120" y="72"/>
                  </a:cubicBezTo>
                  <a:cubicBezTo>
                    <a:pt x="119" y="73"/>
                    <a:pt x="119" y="73"/>
                    <a:pt x="118" y="73"/>
                  </a:cubicBezTo>
                  <a:cubicBezTo>
                    <a:pt x="110" y="77"/>
                    <a:pt x="102" y="80"/>
                    <a:pt x="93" y="84"/>
                  </a:cubicBezTo>
                  <a:cubicBezTo>
                    <a:pt x="83" y="89"/>
                    <a:pt x="73" y="93"/>
                    <a:pt x="61" y="96"/>
                  </a:cubicBezTo>
                  <a:cubicBezTo>
                    <a:pt x="51" y="98"/>
                    <a:pt x="41" y="101"/>
                    <a:pt x="31" y="105"/>
                  </a:cubicBezTo>
                  <a:cubicBezTo>
                    <a:pt x="26" y="106"/>
                    <a:pt x="22" y="108"/>
                    <a:pt x="17" y="110"/>
                  </a:cubicBezTo>
                  <a:cubicBezTo>
                    <a:pt x="13" y="111"/>
                    <a:pt x="7" y="112"/>
                    <a:pt x="3" y="114"/>
                  </a:cubicBezTo>
                  <a:cubicBezTo>
                    <a:pt x="9" y="111"/>
                    <a:pt x="14" y="108"/>
                    <a:pt x="19" y="105"/>
                  </a:cubicBezTo>
                  <a:cubicBezTo>
                    <a:pt x="34" y="99"/>
                    <a:pt x="48" y="94"/>
                    <a:pt x="63" y="89"/>
                  </a:cubicBezTo>
                  <a:cubicBezTo>
                    <a:pt x="81" y="83"/>
                    <a:pt x="98" y="77"/>
                    <a:pt x="115" y="69"/>
                  </a:cubicBezTo>
                  <a:cubicBezTo>
                    <a:pt x="117" y="69"/>
                    <a:pt x="118" y="68"/>
                    <a:pt x="117" y="67"/>
                  </a:cubicBezTo>
                  <a:cubicBezTo>
                    <a:pt x="118" y="67"/>
                    <a:pt x="119" y="67"/>
                    <a:pt x="120" y="66"/>
                  </a:cubicBezTo>
                  <a:cubicBezTo>
                    <a:pt x="120" y="66"/>
                    <a:pt x="120" y="66"/>
                    <a:pt x="120" y="66"/>
                  </a:cubicBezTo>
                  <a:cubicBezTo>
                    <a:pt x="121" y="66"/>
                    <a:pt x="121" y="65"/>
                    <a:pt x="120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91" y="79"/>
                    <a:pt x="60" y="86"/>
                    <a:pt x="30" y="99"/>
                  </a:cubicBezTo>
                  <a:cubicBezTo>
                    <a:pt x="28" y="100"/>
                    <a:pt x="25" y="101"/>
                    <a:pt x="23" y="102"/>
                  </a:cubicBezTo>
                  <a:cubicBezTo>
                    <a:pt x="18" y="104"/>
                    <a:pt x="14" y="105"/>
                    <a:pt x="10" y="107"/>
                  </a:cubicBezTo>
                  <a:cubicBezTo>
                    <a:pt x="12" y="106"/>
                    <a:pt x="13" y="105"/>
                    <a:pt x="15" y="104"/>
                  </a:cubicBezTo>
                  <a:cubicBezTo>
                    <a:pt x="49" y="87"/>
                    <a:pt x="88" y="82"/>
                    <a:pt x="121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4" y="59"/>
                    <a:pt x="123" y="58"/>
                    <a:pt x="123" y="59"/>
                  </a:cubicBezTo>
                  <a:cubicBezTo>
                    <a:pt x="122" y="59"/>
                    <a:pt x="121" y="59"/>
                    <a:pt x="121" y="59"/>
                  </a:cubicBezTo>
                  <a:cubicBezTo>
                    <a:pt x="97" y="72"/>
                    <a:pt x="71" y="81"/>
                    <a:pt x="45" y="89"/>
                  </a:cubicBezTo>
                  <a:cubicBezTo>
                    <a:pt x="33" y="93"/>
                    <a:pt x="21" y="98"/>
                    <a:pt x="9" y="101"/>
                  </a:cubicBezTo>
                  <a:cubicBezTo>
                    <a:pt x="2" y="103"/>
                    <a:pt x="7" y="101"/>
                    <a:pt x="9" y="100"/>
                  </a:cubicBezTo>
                  <a:cubicBezTo>
                    <a:pt x="12" y="99"/>
                    <a:pt x="15" y="97"/>
                    <a:pt x="18" y="96"/>
                  </a:cubicBezTo>
                  <a:cubicBezTo>
                    <a:pt x="23" y="95"/>
                    <a:pt x="29" y="92"/>
                    <a:pt x="34" y="90"/>
                  </a:cubicBezTo>
                  <a:cubicBezTo>
                    <a:pt x="45" y="85"/>
                    <a:pt x="57" y="81"/>
                    <a:pt x="69" y="76"/>
                  </a:cubicBezTo>
                  <a:cubicBezTo>
                    <a:pt x="86" y="71"/>
                    <a:pt x="102" y="65"/>
                    <a:pt x="118" y="58"/>
                  </a:cubicBezTo>
                  <a:cubicBezTo>
                    <a:pt x="119" y="58"/>
                    <a:pt x="120" y="57"/>
                    <a:pt x="120" y="57"/>
                  </a:cubicBezTo>
                  <a:cubicBezTo>
                    <a:pt x="120" y="56"/>
                    <a:pt x="121" y="56"/>
                    <a:pt x="121" y="56"/>
                  </a:cubicBezTo>
                  <a:cubicBezTo>
                    <a:pt x="122" y="56"/>
                    <a:pt x="123" y="55"/>
                    <a:pt x="123" y="55"/>
                  </a:cubicBezTo>
                  <a:cubicBezTo>
                    <a:pt x="124" y="55"/>
                    <a:pt x="123" y="54"/>
                    <a:pt x="123" y="54"/>
                  </a:cubicBezTo>
                  <a:cubicBezTo>
                    <a:pt x="122" y="54"/>
                    <a:pt x="122" y="54"/>
                    <a:pt x="121" y="54"/>
                  </a:cubicBezTo>
                  <a:cubicBezTo>
                    <a:pt x="103" y="62"/>
                    <a:pt x="85" y="69"/>
                    <a:pt x="66" y="76"/>
                  </a:cubicBezTo>
                  <a:cubicBezTo>
                    <a:pt x="60" y="78"/>
                    <a:pt x="54" y="80"/>
                    <a:pt x="48" y="81"/>
                  </a:cubicBezTo>
                  <a:cubicBezTo>
                    <a:pt x="36" y="85"/>
                    <a:pt x="25" y="91"/>
                    <a:pt x="13" y="95"/>
                  </a:cubicBezTo>
                  <a:cubicBezTo>
                    <a:pt x="11" y="96"/>
                    <a:pt x="8" y="96"/>
                    <a:pt x="6" y="97"/>
                  </a:cubicBezTo>
                  <a:cubicBezTo>
                    <a:pt x="9" y="95"/>
                    <a:pt x="12" y="94"/>
                    <a:pt x="16" y="93"/>
                  </a:cubicBezTo>
                  <a:cubicBezTo>
                    <a:pt x="21" y="91"/>
                    <a:pt x="25" y="88"/>
                    <a:pt x="30" y="85"/>
                  </a:cubicBezTo>
                  <a:cubicBezTo>
                    <a:pt x="48" y="75"/>
                    <a:pt x="68" y="70"/>
                    <a:pt x="88" y="63"/>
                  </a:cubicBezTo>
                  <a:cubicBezTo>
                    <a:pt x="99" y="59"/>
                    <a:pt x="111" y="56"/>
                    <a:pt x="122" y="50"/>
                  </a:cubicBezTo>
                  <a:cubicBezTo>
                    <a:pt x="122" y="50"/>
                    <a:pt x="122" y="49"/>
                    <a:pt x="123" y="49"/>
                  </a:cubicBezTo>
                  <a:cubicBezTo>
                    <a:pt x="123" y="49"/>
                    <a:pt x="123" y="48"/>
                    <a:pt x="122" y="48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12" y="51"/>
                    <a:pt x="103" y="56"/>
                    <a:pt x="93" y="60"/>
                  </a:cubicBezTo>
                  <a:cubicBezTo>
                    <a:pt x="83" y="63"/>
                    <a:pt x="72" y="66"/>
                    <a:pt x="62" y="70"/>
                  </a:cubicBezTo>
                  <a:cubicBezTo>
                    <a:pt x="49" y="74"/>
                    <a:pt x="37" y="79"/>
                    <a:pt x="25" y="83"/>
                  </a:cubicBezTo>
                  <a:cubicBezTo>
                    <a:pt x="22" y="85"/>
                    <a:pt x="19" y="86"/>
                    <a:pt x="16" y="87"/>
                  </a:cubicBezTo>
                  <a:cubicBezTo>
                    <a:pt x="18" y="86"/>
                    <a:pt x="19" y="85"/>
                    <a:pt x="21" y="85"/>
                  </a:cubicBezTo>
                  <a:cubicBezTo>
                    <a:pt x="37" y="76"/>
                    <a:pt x="55" y="69"/>
                    <a:pt x="72" y="63"/>
                  </a:cubicBezTo>
                  <a:cubicBezTo>
                    <a:pt x="89" y="56"/>
                    <a:pt x="105" y="48"/>
                    <a:pt x="122" y="41"/>
                  </a:cubicBezTo>
                  <a:cubicBezTo>
                    <a:pt x="123" y="41"/>
                    <a:pt x="123" y="41"/>
                    <a:pt x="124" y="41"/>
                  </a:cubicBezTo>
                  <a:cubicBezTo>
                    <a:pt x="124" y="40"/>
                    <a:pt x="124" y="39"/>
                    <a:pt x="123" y="39"/>
                  </a:cubicBezTo>
                  <a:cubicBezTo>
                    <a:pt x="123" y="40"/>
                    <a:pt x="123" y="40"/>
                    <a:pt x="122" y="40"/>
                  </a:cubicBezTo>
                  <a:cubicBezTo>
                    <a:pt x="111" y="42"/>
                    <a:pt x="100" y="47"/>
                    <a:pt x="90" y="51"/>
                  </a:cubicBezTo>
                  <a:cubicBezTo>
                    <a:pt x="83" y="54"/>
                    <a:pt x="76" y="56"/>
                    <a:pt x="69" y="59"/>
                  </a:cubicBezTo>
                  <a:cubicBezTo>
                    <a:pt x="80" y="55"/>
                    <a:pt x="91" y="50"/>
                    <a:pt x="101" y="45"/>
                  </a:cubicBezTo>
                  <a:cubicBezTo>
                    <a:pt x="104" y="43"/>
                    <a:pt x="107" y="42"/>
                    <a:pt x="110" y="40"/>
                  </a:cubicBezTo>
                  <a:cubicBezTo>
                    <a:pt x="114" y="39"/>
                    <a:pt x="119" y="38"/>
                    <a:pt x="122" y="36"/>
                  </a:cubicBezTo>
                  <a:cubicBezTo>
                    <a:pt x="124" y="35"/>
                    <a:pt x="125" y="35"/>
                    <a:pt x="127" y="34"/>
                  </a:cubicBezTo>
                  <a:cubicBezTo>
                    <a:pt x="127" y="33"/>
                    <a:pt x="127" y="32"/>
                    <a:pt x="126" y="33"/>
                  </a:cubicBezTo>
                  <a:cubicBezTo>
                    <a:pt x="125" y="33"/>
                    <a:pt x="124" y="33"/>
                    <a:pt x="122" y="34"/>
                  </a:cubicBezTo>
                  <a:cubicBezTo>
                    <a:pt x="120" y="35"/>
                    <a:pt x="117" y="36"/>
                    <a:pt x="114" y="37"/>
                  </a:cubicBezTo>
                  <a:cubicBezTo>
                    <a:pt x="101" y="41"/>
                    <a:pt x="88" y="45"/>
                    <a:pt x="76" y="49"/>
                  </a:cubicBezTo>
                  <a:cubicBezTo>
                    <a:pt x="64" y="52"/>
                    <a:pt x="52" y="57"/>
                    <a:pt x="41" y="61"/>
                  </a:cubicBezTo>
                  <a:cubicBezTo>
                    <a:pt x="33" y="63"/>
                    <a:pt x="26" y="67"/>
                    <a:pt x="19" y="71"/>
                  </a:cubicBezTo>
                  <a:cubicBezTo>
                    <a:pt x="26" y="67"/>
                    <a:pt x="34" y="63"/>
                    <a:pt x="41" y="59"/>
                  </a:cubicBezTo>
                  <a:cubicBezTo>
                    <a:pt x="55" y="53"/>
                    <a:pt x="69" y="48"/>
                    <a:pt x="83" y="43"/>
                  </a:cubicBezTo>
                  <a:cubicBezTo>
                    <a:pt x="93" y="39"/>
                    <a:pt x="102" y="35"/>
                    <a:pt x="111" y="30"/>
                  </a:cubicBezTo>
                  <a:cubicBezTo>
                    <a:pt x="115" y="28"/>
                    <a:pt x="118" y="27"/>
                    <a:pt x="122" y="26"/>
                  </a:cubicBezTo>
                  <a:cubicBezTo>
                    <a:pt x="123" y="25"/>
                    <a:pt x="124" y="25"/>
                    <a:pt x="125" y="25"/>
                  </a:cubicBezTo>
                  <a:cubicBezTo>
                    <a:pt x="126" y="24"/>
                    <a:pt x="126" y="23"/>
                    <a:pt x="125" y="23"/>
                  </a:cubicBezTo>
                  <a:cubicBezTo>
                    <a:pt x="124" y="23"/>
                    <a:pt x="123" y="24"/>
                    <a:pt x="122" y="24"/>
                  </a:cubicBezTo>
                  <a:cubicBezTo>
                    <a:pt x="118" y="25"/>
                    <a:pt x="115" y="27"/>
                    <a:pt x="112" y="28"/>
                  </a:cubicBezTo>
                  <a:cubicBezTo>
                    <a:pt x="107" y="30"/>
                    <a:pt x="103" y="32"/>
                    <a:pt x="99" y="34"/>
                  </a:cubicBezTo>
                  <a:cubicBezTo>
                    <a:pt x="74" y="45"/>
                    <a:pt x="47" y="51"/>
                    <a:pt x="22" y="62"/>
                  </a:cubicBezTo>
                  <a:cubicBezTo>
                    <a:pt x="19" y="64"/>
                    <a:pt x="15" y="65"/>
                    <a:pt x="11" y="67"/>
                  </a:cubicBezTo>
                  <a:cubicBezTo>
                    <a:pt x="7" y="68"/>
                    <a:pt x="7" y="68"/>
                    <a:pt x="11" y="67"/>
                  </a:cubicBezTo>
                  <a:cubicBezTo>
                    <a:pt x="16" y="63"/>
                    <a:pt x="22" y="61"/>
                    <a:pt x="28" y="59"/>
                  </a:cubicBezTo>
                  <a:cubicBezTo>
                    <a:pt x="39" y="55"/>
                    <a:pt x="49" y="50"/>
                    <a:pt x="60" y="46"/>
                  </a:cubicBezTo>
                  <a:cubicBezTo>
                    <a:pt x="70" y="42"/>
                    <a:pt x="81" y="39"/>
                    <a:pt x="91" y="34"/>
                  </a:cubicBezTo>
                  <a:cubicBezTo>
                    <a:pt x="101" y="29"/>
                    <a:pt x="112" y="25"/>
                    <a:pt x="122" y="19"/>
                  </a:cubicBezTo>
                  <a:cubicBezTo>
                    <a:pt x="122" y="19"/>
                    <a:pt x="122" y="19"/>
                    <a:pt x="122" y="19"/>
                  </a:cubicBezTo>
                  <a:cubicBezTo>
                    <a:pt x="123" y="19"/>
                    <a:pt x="122" y="18"/>
                    <a:pt x="122" y="18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01" y="25"/>
                    <a:pt x="81" y="34"/>
                    <a:pt x="60" y="40"/>
                  </a:cubicBezTo>
                  <a:cubicBezTo>
                    <a:pt x="52" y="43"/>
                    <a:pt x="43" y="46"/>
                    <a:pt x="34" y="49"/>
                  </a:cubicBezTo>
                  <a:cubicBezTo>
                    <a:pt x="30" y="51"/>
                    <a:pt x="25" y="53"/>
                    <a:pt x="21" y="55"/>
                  </a:cubicBezTo>
                  <a:cubicBezTo>
                    <a:pt x="22" y="55"/>
                    <a:pt x="23" y="54"/>
                    <a:pt x="24" y="54"/>
                  </a:cubicBezTo>
                  <a:cubicBezTo>
                    <a:pt x="28" y="51"/>
                    <a:pt x="32" y="49"/>
                    <a:pt x="37" y="46"/>
                  </a:cubicBezTo>
                  <a:cubicBezTo>
                    <a:pt x="46" y="41"/>
                    <a:pt x="56" y="37"/>
                    <a:pt x="66" y="33"/>
                  </a:cubicBezTo>
                  <a:cubicBezTo>
                    <a:pt x="85" y="25"/>
                    <a:pt x="103" y="18"/>
                    <a:pt x="121" y="10"/>
                  </a:cubicBezTo>
                  <a:cubicBezTo>
                    <a:pt x="121" y="10"/>
                    <a:pt x="122" y="10"/>
                    <a:pt x="122" y="9"/>
                  </a:cubicBezTo>
                  <a:cubicBezTo>
                    <a:pt x="123" y="9"/>
                    <a:pt x="122" y="8"/>
                    <a:pt x="122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12" y="11"/>
                    <a:pt x="103" y="15"/>
                    <a:pt x="94" y="18"/>
                  </a:cubicBezTo>
                  <a:cubicBezTo>
                    <a:pt x="84" y="22"/>
                    <a:pt x="74" y="25"/>
                    <a:pt x="64" y="28"/>
                  </a:cubicBezTo>
                  <a:cubicBezTo>
                    <a:pt x="55" y="31"/>
                    <a:pt x="46" y="35"/>
                    <a:pt x="37" y="39"/>
                  </a:cubicBezTo>
                  <a:cubicBezTo>
                    <a:pt x="31" y="41"/>
                    <a:pt x="26" y="44"/>
                    <a:pt x="21" y="46"/>
                  </a:cubicBezTo>
                  <a:cubicBezTo>
                    <a:pt x="19" y="47"/>
                    <a:pt x="17" y="48"/>
                    <a:pt x="15" y="49"/>
                  </a:cubicBezTo>
                  <a:cubicBezTo>
                    <a:pt x="15" y="49"/>
                    <a:pt x="7" y="54"/>
                    <a:pt x="11" y="51"/>
                  </a:cubicBezTo>
                  <a:cubicBezTo>
                    <a:pt x="18" y="45"/>
                    <a:pt x="27" y="43"/>
                    <a:pt x="36" y="39"/>
                  </a:cubicBezTo>
                  <a:cubicBezTo>
                    <a:pt x="44" y="36"/>
                    <a:pt x="51" y="31"/>
                    <a:pt x="60" y="28"/>
                  </a:cubicBezTo>
                  <a:cubicBezTo>
                    <a:pt x="78" y="19"/>
                    <a:pt x="98" y="12"/>
                    <a:pt x="116" y="3"/>
                  </a:cubicBezTo>
                  <a:cubicBezTo>
                    <a:pt x="117" y="3"/>
                    <a:pt x="117" y="3"/>
                    <a:pt x="117" y="3"/>
                  </a:cubicBezTo>
                  <a:cubicBezTo>
                    <a:pt x="118" y="2"/>
                    <a:pt x="119" y="2"/>
                    <a:pt x="120" y="1"/>
                  </a:cubicBezTo>
                  <a:cubicBezTo>
                    <a:pt x="120" y="1"/>
                    <a:pt x="120" y="1"/>
                    <a:pt x="120" y="1"/>
                  </a:cubicBezTo>
                  <a:cubicBezTo>
                    <a:pt x="121" y="1"/>
                    <a:pt x="121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01" y="7"/>
                    <a:pt x="82" y="14"/>
                    <a:pt x="63" y="21"/>
                  </a:cubicBezTo>
                  <a:close/>
                  <a:moveTo>
                    <a:pt x="115" y="52"/>
                  </a:moveTo>
                  <a:cubicBezTo>
                    <a:pt x="115" y="52"/>
                    <a:pt x="115" y="52"/>
                    <a:pt x="115" y="52"/>
                  </a:cubicBezTo>
                  <a:cubicBezTo>
                    <a:pt x="115" y="52"/>
                    <a:pt x="115" y="52"/>
                    <a:pt x="115" y="52"/>
                  </a:cubicBezTo>
                  <a:close/>
                  <a:moveTo>
                    <a:pt x="17" y="80"/>
                  </a:moveTo>
                  <a:cubicBezTo>
                    <a:pt x="14" y="81"/>
                    <a:pt x="10" y="83"/>
                    <a:pt x="6" y="84"/>
                  </a:cubicBezTo>
                  <a:cubicBezTo>
                    <a:pt x="8" y="83"/>
                    <a:pt x="12" y="81"/>
                    <a:pt x="14" y="80"/>
                  </a:cubicBezTo>
                  <a:cubicBezTo>
                    <a:pt x="19" y="78"/>
                    <a:pt x="24" y="76"/>
                    <a:pt x="29" y="74"/>
                  </a:cubicBezTo>
                  <a:cubicBezTo>
                    <a:pt x="30" y="74"/>
                    <a:pt x="31" y="73"/>
                    <a:pt x="32" y="73"/>
                  </a:cubicBezTo>
                  <a:cubicBezTo>
                    <a:pt x="27" y="75"/>
                    <a:pt x="22" y="77"/>
                    <a:pt x="17" y="80"/>
                  </a:cubicBezTo>
                  <a:close/>
                  <a:moveTo>
                    <a:pt x="8" y="76"/>
                  </a:moveTo>
                  <a:cubicBezTo>
                    <a:pt x="11" y="75"/>
                    <a:pt x="13" y="74"/>
                    <a:pt x="15" y="73"/>
                  </a:cubicBezTo>
                  <a:cubicBezTo>
                    <a:pt x="13" y="74"/>
                    <a:pt x="10" y="75"/>
                    <a:pt x="8" y="76"/>
                  </a:cubicBezTo>
                  <a:close/>
                  <a:moveTo>
                    <a:pt x="11" y="59"/>
                  </a:moveTo>
                  <a:cubicBezTo>
                    <a:pt x="13" y="58"/>
                    <a:pt x="15" y="57"/>
                    <a:pt x="17" y="57"/>
                  </a:cubicBezTo>
                  <a:cubicBezTo>
                    <a:pt x="14" y="58"/>
                    <a:pt x="5" y="62"/>
                    <a:pt x="11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8" name="Freeform 4879"/>
            <p:cNvSpPr>
              <a:spLocks noEditPoints="1"/>
            </p:cNvSpPr>
            <p:nvPr/>
          </p:nvSpPr>
          <p:spPr bwMode="auto">
            <a:xfrm>
              <a:off x="7334333" y="2119731"/>
              <a:ext cx="218545" cy="150687"/>
            </a:xfrm>
            <a:custGeom>
              <a:avLst/>
              <a:gdLst>
                <a:gd name="T0" fmla="*/ 31 w 126"/>
                <a:gd name="T1" fmla="*/ 37 h 87"/>
                <a:gd name="T2" fmla="*/ 5 w 126"/>
                <a:gd name="T3" fmla="*/ 48 h 87"/>
                <a:gd name="T4" fmla="*/ 69 w 126"/>
                <a:gd name="T5" fmla="*/ 24 h 87"/>
                <a:gd name="T6" fmla="*/ 118 w 126"/>
                <a:gd name="T7" fmla="*/ 4 h 87"/>
                <a:gd name="T8" fmla="*/ 62 w 126"/>
                <a:gd name="T9" fmla="*/ 29 h 87"/>
                <a:gd name="T10" fmla="*/ 4 w 126"/>
                <a:gd name="T11" fmla="*/ 53 h 87"/>
                <a:gd name="T12" fmla="*/ 29 w 126"/>
                <a:gd name="T13" fmla="*/ 46 h 87"/>
                <a:gd name="T14" fmla="*/ 115 w 126"/>
                <a:gd name="T15" fmla="*/ 16 h 87"/>
                <a:gd name="T16" fmla="*/ 6 w 126"/>
                <a:gd name="T17" fmla="*/ 59 h 87"/>
                <a:gd name="T18" fmla="*/ 5 w 126"/>
                <a:gd name="T19" fmla="*/ 61 h 87"/>
                <a:gd name="T20" fmla="*/ 92 w 126"/>
                <a:gd name="T21" fmla="*/ 32 h 87"/>
                <a:gd name="T22" fmla="*/ 116 w 126"/>
                <a:gd name="T23" fmla="*/ 22 h 87"/>
                <a:gd name="T24" fmla="*/ 58 w 126"/>
                <a:gd name="T25" fmla="*/ 48 h 87"/>
                <a:gd name="T26" fmla="*/ 3 w 126"/>
                <a:gd name="T27" fmla="*/ 70 h 87"/>
                <a:gd name="T28" fmla="*/ 63 w 126"/>
                <a:gd name="T29" fmla="*/ 52 h 87"/>
                <a:gd name="T30" fmla="*/ 2 w 126"/>
                <a:gd name="T31" fmla="*/ 75 h 87"/>
                <a:gd name="T32" fmla="*/ 16 w 126"/>
                <a:gd name="T33" fmla="*/ 73 h 87"/>
                <a:gd name="T34" fmla="*/ 3 w 126"/>
                <a:gd name="T35" fmla="*/ 81 h 87"/>
                <a:gd name="T36" fmla="*/ 53 w 126"/>
                <a:gd name="T37" fmla="*/ 66 h 87"/>
                <a:gd name="T38" fmla="*/ 105 w 126"/>
                <a:gd name="T39" fmla="*/ 45 h 87"/>
                <a:gd name="T40" fmla="*/ 85 w 126"/>
                <a:gd name="T41" fmla="*/ 57 h 87"/>
                <a:gd name="T42" fmla="*/ 2 w 126"/>
                <a:gd name="T43" fmla="*/ 85 h 87"/>
                <a:gd name="T44" fmla="*/ 2 w 126"/>
                <a:gd name="T45" fmla="*/ 87 h 87"/>
                <a:gd name="T46" fmla="*/ 17 w 126"/>
                <a:gd name="T47" fmla="*/ 84 h 87"/>
                <a:gd name="T48" fmla="*/ 103 w 126"/>
                <a:gd name="T49" fmla="*/ 56 h 87"/>
                <a:gd name="T50" fmla="*/ 103 w 126"/>
                <a:gd name="T51" fmla="*/ 55 h 87"/>
                <a:gd name="T52" fmla="*/ 46 w 126"/>
                <a:gd name="T53" fmla="*/ 72 h 87"/>
                <a:gd name="T54" fmla="*/ 10 w 126"/>
                <a:gd name="T55" fmla="*/ 82 h 87"/>
                <a:gd name="T56" fmla="*/ 97 w 126"/>
                <a:gd name="T57" fmla="*/ 55 h 87"/>
                <a:gd name="T58" fmla="*/ 111 w 126"/>
                <a:gd name="T59" fmla="*/ 43 h 87"/>
                <a:gd name="T60" fmla="*/ 110 w 126"/>
                <a:gd name="T61" fmla="*/ 41 h 87"/>
                <a:gd name="T62" fmla="*/ 52 w 126"/>
                <a:gd name="T63" fmla="*/ 60 h 87"/>
                <a:gd name="T64" fmla="*/ 7 w 126"/>
                <a:gd name="T65" fmla="*/ 74 h 87"/>
                <a:gd name="T66" fmla="*/ 81 w 126"/>
                <a:gd name="T67" fmla="*/ 48 h 87"/>
                <a:gd name="T68" fmla="*/ 115 w 126"/>
                <a:gd name="T69" fmla="*/ 33 h 87"/>
                <a:gd name="T70" fmla="*/ 50 w 126"/>
                <a:gd name="T71" fmla="*/ 54 h 87"/>
                <a:gd name="T72" fmla="*/ 14 w 126"/>
                <a:gd name="T73" fmla="*/ 65 h 87"/>
                <a:gd name="T74" fmla="*/ 117 w 126"/>
                <a:gd name="T75" fmla="*/ 23 h 87"/>
                <a:gd name="T76" fmla="*/ 118 w 126"/>
                <a:gd name="T77" fmla="*/ 20 h 87"/>
                <a:gd name="T78" fmla="*/ 10 w 126"/>
                <a:gd name="T79" fmla="*/ 59 h 87"/>
                <a:gd name="T80" fmla="*/ 104 w 126"/>
                <a:gd name="T81" fmla="*/ 22 h 87"/>
                <a:gd name="T82" fmla="*/ 121 w 126"/>
                <a:gd name="T83" fmla="*/ 11 h 87"/>
                <a:gd name="T84" fmla="*/ 60 w 126"/>
                <a:gd name="T85" fmla="*/ 34 h 87"/>
                <a:gd name="T86" fmla="*/ 7 w 126"/>
                <a:gd name="T87" fmla="*/ 53 h 87"/>
                <a:gd name="T88" fmla="*/ 80 w 126"/>
                <a:gd name="T89" fmla="*/ 24 h 87"/>
                <a:gd name="T90" fmla="*/ 124 w 126"/>
                <a:gd name="T91" fmla="*/ 3 h 87"/>
                <a:gd name="T92" fmla="*/ 96 w 126"/>
                <a:gd name="T93" fmla="*/ 13 h 87"/>
                <a:gd name="T94" fmla="*/ 9 w 126"/>
                <a:gd name="T95" fmla="*/ 79 h 87"/>
                <a:gd name="T96" fmla="*/ 57 w 126"/>
                <a:gd name="T97" fmla="*/ 61 h 87"/>
                <a:gd name="T98" fmla="*/ 59 w 126"/>
                <a:gd name="T99" fmla="*/ 63 h 87"/>
                <a:gd name="T100" fmla="*/ 54 w 126"/>
                <a:gd name="T101" fmla="*/ 61 h 87"/>
                <a:gd name="T102" fmla="*/ 98 w 126"/>
                <a:gd name="T103" fmla="*/ 4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6" h="87">
                  <a:moveTo>
                    <a:pt x="96" y="13"/>
                  </a:moveTo>
                  <a:cubicBezTo>
                    <a:pt x="84" y="17"/>
                    <a:pt x="73" y="21"/>
                    <a:pt x="62" y="25"/>
                  </a:cubicBezTo>
                  <a:cubicBezTo>
                    <a:pt x="52" y="29"/>
                    <a:pt x="42" y="34"/>
                    <a:pt x="31" y="37"/>
                  </a:cubicBezTo>
                  <a:cubicBezTo>
                    <a:pt x="23" y="40"/>
                    <a:pt x="15" y="41"/>
                    <a:pt x="7" y="45"/>
                  </a:cubicBezTo>
                  <a:cubicBezTo>
                    <a:pt x="6" y="45"/>
                    <a:pt x="5" y="46"/>
                    <a:pt x="4" y="47"/>
                  </a:cubicBezTo>
                  <a:cubicBezTo>
                    <a:pt x="4" y="47"/>
                    <a:pt x="4" y="48"/>
                    <a:pt x="5" y="48"/>
                  </a:cubicBezTo>
                  <a:cubicBezTo>
                    <a:pt x="6" y="47"/>
                    <a:pt x="7" y="47"/>
                    <a:pt x="7" y="47"/>
                  </a:cubicBezTo>
                  <a:cubicBezTo>
                    <a:pt x="16" y="42"/>
                    <a:pt x="25" y="40"/>
                    <a:pt x="34" y="37"/>
                  </a:cubicBezTo>
                  <a:cubicBezTo>
                    <a:pt x="46" y="33"/>
                    <a:pt x="57" y="29"/>
                    <a:pt x="69" y="24"/>
                  </a:cubicBezTo>
                  <a:cubicBezTo>
                    <a:pt x="79" y="20"/>
                    <a:pt x="89" y="17"/>
                    <a:pt x="99" y="13"/>
                  </a:cubicBezTo>
                  <a:cubicBezTo>
                    <a:pt x="103" y="11"/>
                    <a:pt x="108" y="9"/>
                    <a:pt x="113" y="7"/>
                  </a:cubicBezTo>
                  <a:cubicBezTo>
                    <a:pt x="114" y="7"/>
                    <a:pt x="117" y="5"/>
                    <a:pt x="118" y="4"/>
                  </a:cubicBezTo>
                  <a:cubicBezTo>
                    <a:pt x="126" y="0"/>
                    <a:pt x="119" y="5"/>
                    <a:pt x="117" y="6"/>
                  </a:cubicBezTo>
                  <a:cubicBezTo>
                    <a:pt x="111" y="10"/>
                    <a:pt x="104" y="12"/>
                    <a:pt x="97" y="16"/>
                  </a:cubicBezTo>
                  <a:cubicBezTo>
                    <a:pt x="86" y="21"/>
                    <a:pt x="74" y="24"/>
                    <a:pt x="62" y="29"/>
                  </a:cubicBezTo>
                  <a:cubicBezTo>
                    <a:pt x="52" y="33"/>
                    <a:pt x="42" y="36"/>
                    <a:pt x="32" y="40"/>
                  </a:cubicBezTo>
                  <a:cubicBezTo>
                    <a:pt x="23" y="43"/>
                    <a:pt x="15" y="47"/>
                    <a:pt x="7" y="51"/>
                  </a:cubicBezTo>
                  <a:cubicBezTo>
                    <a:pt x="6" y="52"/>
                    <a:pt x="5" y="52"/>
                    <a:pt x="4" y="53"/>
                  </a:cubicBezTo>
                  <a:cubicBezTo>
                    <a:pt x="3" y="53"/>
                    <a:pt x="3" y="54"/>
                    <a:pt x="4" y="54"/>
                  </a:cubicBezTo>
                  <a:cubicBezTo>
                    <a:pt x="5" y="54"/>
                    <a:pt x="6" y="54"/>
                    <a:pt x="6" y="54"/>
                  </a:cubicBezTo>
                  <a:cubicBezTo>
                    <a:pt x="14" y="52"/>
                    <a:pt x="21" y="48"/>
                    <a:pt x="29" y="46"/>
                  </a:cubicBezTo>
                  <a:cubicBezTo>
                    <a:pt x="40" y="42"/>
                    <a:pt x="52" y="38"/>
                    <a:pt x="64" y="34"/>
                  </a:cubicBezTo>
                  <a:cubicBezTo>
                    <a:pt x="74" y="31"/>
                    <a:pt x="84" y="27"/>
                    <a:pt x="94" y="23"/>
                  </a:cubicBezTo>
                  <a:cubicBezTo>
                    <a:pt x="101" y="21"/>
                    <a:pt x="108" y="19"/>
                    <a:pt x="115" y="16"/>
                  </a:cubicBezTo>
                  <a:cubicBezTo>
                    <a:pt x="109" y="19"/>
                    <a:pt x="102" y="21"/>
                    <a:pt x="96" y="24"/>
                  </a:cubicBezTo>
                  <a:cubicBezTo>
                    <a:pt x="85" y="29"/>
                    <a:pt x="73" y="33"/>
                    <a:pt x="61" y="37"/>
                  </a:cubicBezTo>
                  <a:cubicBezTo>
                    <a:pt x="43" y="44"/>
                    <a:pt x="24" y="51"/>
                    <a:pt x="6" y="59"/>
                  </a:cubicBezTo>
                  <a:cubicBezTo>
                    <a:pt x="5" y="60"/>
                    <a:pt x="4" y="60"/>
                    <a:pt x="3" y="60"/>
                  </a:cubicBezTo>
                  <a:cubicBezTo>
                    <a:pt x="3" y="61"/>
                    <a:pt x="3" y="62"/>
                    <a:pt x="4" y="62"/>
                  </a:cubicBezTo>
                  <a:cubicBezTo>
                    <a:pt x="4" y="62"/>
                    <a:pt x="5" y="61"/>
                    <a:pt x="5" y="61"/>
                  </a:cubicBezTo>
                  <a:cubicBezTo>
                    <a:pt x="14" y="59"/>
                    <a:pt x="22" y="55"/>
                    <a:pt x="31" y="52"/>
                  </a:cubicBezTo>
                  <a:cubicBezTo>
                    <a:pt x="41" y="49"/>
                    <a:pt x="51" y="46"/>
                    <a:pt x="62" y="42"/>
                  </a:cubicBezTo>
                  <a:cubicBezTo>
                    <a:pt x="72" y="39"/>
                    <a:pt x="82" y="36"/>
                    <a:pt x="92" y="32"/>
                  </a:cubicBezTo>
                  <a:cubicBezTo>
                    <a:pt x="97" y="30"/>
                    <a:pt x="102" y="28"/>
                    <a:pt x="107" y="26"/>
                  </a:cubicBezTo>
                  <a:cubicBezTo>
                    <a:pt x="109" y="25"/>
                    <a:pt x="111" y="25"/>
                    <a:pt x="113" y="24"/>
                  </a:cubicBezTo>
                  <a:cubicBezTo>
                    <a:pt x="114" y="23"/>
                    <a:pt x="115" y="23"/>
                    <a:pt x="116" y="22"/>
                  </a:cubicBezTo>
                  <a:cubicBezTo>
                    <a:pt x="116" y="22"/>
                    <a:pt x="116" y="22"/>
                    <a:pt x="116" y="23"/>
                  </a:cubicBezTo>
                  <a:cubicBezTo>
                    <a:pt x="109" y="27"/>
                    <a:pt x="99" y="31"/>
                    <a:pt x="91" y="35"/>
                  </a:cubicBezTo>
                  <a:cubicBezTo>
                    <a:pt x="81" y="40"/>
                    <a:pt x="69" y="44"/>
                    <a:pt x="58" y="48"/>
                  </a:cubicBezTo>
                  <a:cubicBezTo>
                    <a:pt x="40" y="54"/>
                    <a:pt x="22" y="59"/>
                    <a:pt x="5" y="68"/>
                  </a:cubicBezTo>
                  <a:cubicBezTo>
                    <a:pt x="4" y="68"/>
                    <a:pt x="3" y="69"/>
                    <a:pt x="2" y="69"/>
                  </a:cubicBezTo>
                  <a:cubicBezTo>
                    <a:pt x="1" y="69"/>
                    <a:pt x="2" y="70"/>
                    <a:pt x="3" y="70"/>
                  </a:cubicBezTo>
                  <a:cubicBezTo>
                    <a:pt x="3" y="70"/>
                    <a:pt x="4" y="70"/>
                    <a:pt x="4" y="70"/>
                  </a:cubicBezTo>
                  <a:cubicBezTo>
                    <a:pt x="14" y="67"/>
                    <a:pt x="23" y="63"/>
                    <a:pt x="32" y="60"/>
                  </a:cubicBezTo>
                  <a:cubicBezTo>
                    <a:pt x="42" y="57"/>
                    <a:pt x="52" y="55"/>
                    <a:pt x="63" y="52"/>
                  </a:cubicBezTo>
                  <a:cubicBezTo>
                    <a:pt x="64" y="52"/>
                    <a:pt x="66" y="51"/>
                    <a:pt x="68" y="51"/>
                  </a:cubicBezTo>
                  <a:cubicBezTo>
                    <a:pt x="47" y="58"/>
                    <a:pt x="25" y="65"/>
                    <a:pt x="4" y="74"/>
                  </a:cubicBezTo>
                  <a:cubicBezTo>
                    <a:pt x="3" y="74"/>
                    <a:pt x="3" y="75"/>
                    <a:pt x="2" y="75"/>
                  </a:cubicBezTo>
                  <a:cubicBezTo>
                    <a:pt x="2" y="75"/>
                    <a:pt x="2" y="76"/>
                    <a:pt x="2" y="76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8" y="76"/>
                    <a:pt x="12" y="74"/>
                    <a:pt x="16" y="73"/>
                  </a:cubicBezTo>
                  <a:cubicBezTo>
                    <a:pt x="11" y="75"/>
                    <a:pt x="7" y="77"/>
                    <a:pt x="3" y="79"/>
                  </a:cubicBezTo>
                  <a:cubicBezTo>
                    <a:pt x="3" y="79"/>
                    <a:pt x="3" y="79"/>
                    <a:pt x="3" y="80"/>
                  </a:cubicBezTo>
                  <a:cubicBezTo>
                    <a:pt x="2" y="80"/>
                    <a:pt x="2" y="80"/>
                    <a:pt x="3" y="81"/>
                  </a:cubicBezTo>
                  <a:cubicBezTo>
                    <a:pt x="3" y="81"/>
                    <a:pt x="3" y="81"/>
                    <a:pt x="3" y="81"/>
                  </a:cubicBezTo>
                  <a:cubicBezTo>
                    <a:pt x="10" y="81"/>
                    <a:pt x="17" y="79"/>
                    <a:pt x="23" y="76"/>
                  </a:cubicBezTo>
                  <a:cubicBezTo>
                    <a:pt x="33" y="72"/>
                    <a:pt x="43" y="70"/>
                    <a:pt x="53" y="66"/>
                  </a:cubicBezTo>
                  <a:cubicBezTo>
                    <a:pt x="63" y="63"/>
                    <a:pt x="73" y="61"/>
                    <a:pt x="83" y="57"/>
                  </a:cubicBezTo>
                  <a:cubicBezTo>
                    <a:pt x="87" y="55"/>
                    <a:pt x="91" y="52"/>
                    <a:pt x="96" y="50"/>
                  </a:cubicBezTo>
                  <a:cubicBezTo>
                    <a:pt x="98" y="48"/>
                    <a:pt x="102" y="47"/>
                    <a:pt x="105" y="45"/>
                  </a:cubicBezTo>
                  <a:cubicBezTo>
                    <a:pt x="106" y="45"/>
                    <a:pt x="107" y="44"/>
                    <a:pt x="108" y="44"/>
                  </a:cubicBezTo>
                  <a:cubicBezTo>
                    <a:pt x="107" y="45"/>
                    <a:pt x="106" y="47"/>
                    <a:pt x="105" y="48"/>
                  </a:cubicBezTo>
                  <a:cubicBezTo>
                    <a:pt x="102" y="54"/>
                    <a:pt x="91" y="55"/>
                    <a:pt x="85" y="57"/>
                  </a:cubicBezTo>
                  <a:cubicBezTo>
                    <a:pt x="74" y="60"/>
                    <a:pt x="62" y="64"/>
                    <a:pt x="51" y="68"/>
                  </a:cubicBezTo>
                  <a:cubicBezTo>
                    <a:pt x="40" y="72"/>
                    <a:pt x="29" y="76"/>
                    <a:pt x="17" y="79"/>
                  </a:cubicBezTo>
                  <a:cubicBezTo>
                    <a:pt x="12" y="80"/>
                    <a:pt x="6" y="82"/>
                    <a:pt x="2" y="85"/>
                  </a:cubicBezTo>
                  <a:cubicBezTo>
                    <a:pt x="2" y="86"/>
                    <a:pt x="2" y="86"/>
                    <a:pt x="1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3" y="87"/>
                    <a:pt x="5" y="87"/>
                    <a:pt x="6" y="87"/>
                  </a:cubicBezTo>
                  <a:cubicBezTo>
                    <a:pt x="8" y="87"/>
                    <a:pt x="9" y="87"/>
                    <a:pt x="11" y="86"/>
                  </a:cubicBezTo>
                  <a:cubicBezTo>
                    <a:pt x="13" y="85"/>
                    <a:pt x="15" y="84"/>
                    <a:pt x="17" y="84"/>
                  </a:cubicBezTo>
                  <a:cubicBezTo>
                    <a:pt x="26" y="80"/>
                    <a:pt x="34" y="77"/>
                    <a:pt x="43" y="74"/>
                  </a:cubicBezTo>
                  <a:cubicBezTo>
                    <a:pt x="56" y="69"/>
                    <a:pt x="69" y="66"/>
                    <a:pt x="82" y="63"/>
                  </a:cubicBezTo>
                  <a:cubicBezTo>
                    <a:pt x="89" y="61"/>
                    <a:pt x="96" y="59"/>
                    <a:pt x="103" y="56"/>
                  </a:cubicBezTo>
                  <a:cubicBezTo>
                    <a:pt x="105" y="56"/>
                    <a:pt x="106" y="55"/>
                    <a:pt x="108" y="55"/>
                  </a:cubicBezTo>
                  <a:cubicBezTo>
                    <a:pt x="109" y="54"/>
                    <a:pt x="108" y="53"/>
                    <a:pt x="107" y="53"/>
                  </a:cubicBezTo>
                  <a:cubicBezTo>
                    <a:pt x="106" y="54"/>
                    <a:pt x="104" y="55"/>
                    <a:pt x="103" y="55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98" y="57"/>
                    <a:pt x="94" y="58"/>
                    <a:pt x="90" y="59"/>
                  </a:cubicBezTo>
                  <a:cubicBezTo>
                    <a:pt x="75" y="63"/>
                    <a:pt x="60" y="67"/>
                    <a:pt x="46" y="72"/>
                  </a:cubicBezTo>
                  <a:cubicBezTo>
                    <a:pt x="38" y="74"/>
                    <a:pt x="30" y="77"/>
                    <a:pt x="23" y="80"/>
                  </a:cubicBezTo>
                  <a:cubicBezTo>
                    <a:pt x="19" y="82"/>
                    <a:pt x="15" y="83"/>
                    <a:pt x="10" y="85"/>
                  </a:cubicBezTo>
                  <a:cubicBezTo>
                    <a:pt x="4" y="87"/>
                    <a:pt x="4" y="85"/>
                    <a:pt x="10" y="82"/>
                  </a:cubicBezTo>
                  <a:cubicBezTo>
                    <a:pt x="19" y="79"/>
                    <a:pt x="28" y="77"/>
                    <a:pt x="36" y="75"/>
                  </a:cubicBezTo>
                  <a:cubicBezTo>
                    <a:pt x="46" y="71"/>
                    <a:pt x="56" y="67"/>
                    <a:pt x="67" y="64"/>
                  </a:cubicBezTo>
                  <a:cubicBezTo>
                    <a:pt x="77" y="61"/>
                    <a:pt x="87" y="57"/>
                    <a:pt x="97" y="55"/>
                  </a:cubicBezTo>
                  <a:cubicBezTo>
                    <a:pt x="99" y="54"/>
                    <a:pt x="103" y="53"/>
                    <a:pt x="104" y="51"/>
                  </a:cubicBezTo>
                  <a:cubicBezTo>
                    <a:pt x="106" y="50"/>
                    <a:pt x="106" y="48"/>
                    <a:pt x="108" y="46"/>
                  </a:cubicBezTo>
                  <a:cubicBezTo>
                    <a:pt x="108" y="45"/>
                    <a:pt x="109" y="43"/>
                    <a:pt x="111" y="43"/>
                  </a:cubicBezTo>
                  <a:cubicBezTo>
                    <a:pt x="111" y="42"/>
                    <a:pt x="111" y="42"/>
                    <a:pt x="111" y="42"/>
                  </a:cubicBezTo>
                  <a:cubicBezTo>
                    <a:pt x="111" y="41"/>
                    <a:pt x="111" y="41"/>
                    <a:pt x="110" y="41"/>
                  </a:cubicBezTo>
                  <a:cubicBezTo>
                    <a:pt x="110" y="41"/>
                    <a:pt x="110" y="41"/>
                    <a:pt x="110" y="41"/>
                  </a:cubicBezTo>
                  <a:cubicBezTo>
                    <a:pt x="109" y="42"/>
                    <a:pt x="108" y="42"/>
                    <a:pt x="107" y="42"/>
                  </a:cubicBezTo>
                  <a:cubicBezTo>
                    <a:pt x="107" y="42"/>
                    <a:pt x="106" y="42"/>
                    <a:pt x="106" y="43"/>
                  </a:cubicBezTo>
                  <a:cubicBezTo>
                    <a:pt x="88" y="49"/>
                    <a:pt x="70" y="54"/>
                    <a:pt x="52" y="60"/>
                  </a:cubicBezTo>
                  <a:cubicBezTo>
                    <a:pt x="43" y="62"/>
                    <a:pt x="34" y="65"/>
                    <a:pt x="25" y="68"/>
                  </a:cubicBezTo>
                  <a:cubicBezTo>
                    <a:pt x="21" y="70"/>
                    <a:pt x="16" y="72"/>
                    <a:pt x="12" y="73"/>
                  </a:cubicBezTo>
                  <a:cubicBezTo>
                    <a:pt x="10" y="74"/>
                    <a:pt x="9" y="74"/>
                    <a:pt x="7" y="74"/>
                  </a:cubicBezTo>
                  <a:cubicBezTo>
                    <a:pt x="2" y="76"/>
                    <a:pt x="12" y="72"/>
                    <a:pt x="12" y="72"/>
                  </a:cubicBezTo>
                  <a:cubicBezTo>
                    <a:pt x="31" y="65"/>
                    <a:pt x="50" y="58"/>
                    <a:pt x="70" y="51"/>
                  </a:cubicBezTo>
                  <a:cubicBezTo>
                    <a:pt x="74" y="50"/>
                    <a:pt x="77" y="49"/>
                    <a:pt x="81" y="48"/>
                  </a:cubicBezTo>
                  <a:cubicBezTo>
                    <a:pt x="92" y="45"/>
                    <a:pt x="103" y="41"/>
                    <a:pt x="112" y="36"/>
                  </a:cubicBezTo>
                  <a:cubicBezTo>
                    <a:pt x="114" y="35"/>
                    <a:pt x="115" y="35"/>
                    <a:pt x="116" y="34"/>
                  </a:cubicBezTo>
                  <a:cubicBezTo>
                    <a:pt x="117" y="33"/>
                    <a:pt x="116" y="32"/>
                    <a:pt x="115" y="33"/>
                  </a:cubicBezTo>
                  <a:cubicBezTo>
                    <a:pt x="115" y="33"/>
                    <a:pt x="114" y="33"/>
                    <a:pt x="113" y="34"/>
                  </a:cubicBezTo>
                  <a:cubicBezTo>
                    <a:pt x="102" y="38"/>
                    <a:pt x="91" y="43"/>
                    <a:pt x="79" y="47"/>
                  </a:cubicBezTo>
                  <a:cubicBezTo>
                    <a:pt x="70" y="49"/>
                    <a:pt x="60" y="52"/>
                    <a:pt x="50" y="54"/>
                  </a:cubicBezTo>
                  <a:cubicBezTo>
                    <a:pt x="41" y="56"/>
                    <a:pt x="32" y="59"/>
                    <a:pt x="23" y="62"/>
                  </a:cubicBezTo>
                  <a:cubicBezTo>
                    <a:pt x="18" y="64"/>
                    <a:pt x="13" y="66"/>
                    <a:pt x="8" y="67"/>
                  </a:cubicBezTo>
                  <a:cubicBezTo>
                    <a:pt x="0" y="70"/>
                    <a:pt x="12" y="66"/>
                    <a:pt x="14" y="65"/>
                  </a:cubicBezTo>
                  <a:cubicBezTo>
                    <a:pt x="33" y="56"/>
                    <a:pt x="54" y="50"/>
                    <a:pt x="74" y="43"/>
                  </a:cubicBezTo>
                  <a:cubicBezTo>
                    <a:pt x="83" y="40"/>
                    <a:pt x="92" y="36"/>
                    <a:pt x="100" y="32"/>
                  </a:cubicBezTo>
                  <a:cubicBezTo>
                    <a:pt x="106" y="29"/>
                    <a:pt x="113" y="27"/>
                    <a:pt x="117" y="23"/>
                  </a:cubicBezTo>
                  <a:cubicBezTo>
                    <a:pt x="118" y="22"/>
                    <a:pt x="119" y="22"/>
                    <a:pt x="120" y="21"/>
                  </a:cubicBezTo>
                  <a:cubicBezTo>
                    <a:pt x="120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8" y="20"/>
                  </a:cubicBezTo>
                  <a:cubicBezTo>
                    <a:pt x="98" y="29"/>
                    <a:pt x="76" y="36"/>
                    <a:pt x="55" y="43"/>
                  </a:cubicBezTo>
                  <a:cubicBezTo>
                    <a:pt x="45" y="46"/>
                    <a:pt x="35" y="49"/>
                    <a:pt x="25" y="53"/>
                  </a:cubicBezTo>
                  <a:cubicBezTo>
                    <a:pt x="20" y="55"/>
                    <a:pt x="15" y="57"/>
                    <a:pt x="10" y="59"/>
                  </a:cubicBezTo>
                  <a:cubicBezTo>
                    <a:pt x="1" y="62"/>
                    <a:pt x="13" y="57"/>
                    <a:pt x="15" y="56"/>
                  </a:cubicBezTo>
                  <a:cubicBezTo>
                    <a:pt x="35" y="47"/>
                    <a:pt x="56" y="41"/>
                    <a:pt x="77" y="33"/>
                  </a:cubicBezTo>
                  <a:cubicBezTo>
                    <a:pt x="86" y="30"/>
                    <a:pt x="95" y="26"/>
                    <a:pt x="104" y="22"/>
                  </a:cubicBezTo>
                  <a:cubicBezTo>
                    <a:pt x="110" y="20"/>
                    <a:pt x="116" y="17"/>
                    <a:pt x="121" y="13"/>
                  </a:cubicBezTo>
                  <a:cubicBezTo>
                    <a:pt x="121" y="13"/>
                    <a:pt x="121" y="12"/>
                    <a:pt x="121" y="12"/>
                  </a:cubicBezTo>
                  <a:cubicBezTo>
                    <a:pt x="122" y="12"/>
                    <a:pt x="121" y="12"/>
                    <a:pt x="121" y="11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13" y="17"/>
                    <a:pt x="102" y="19"/>
                    <a:pt x="93" y="22"/>
                  </a:cubicBezTo>
                  <a:cubicBezTo>
                    <a:pt x="82" y="26"/>
                    <a:pt x="72" y="31"/>
                    <a:pt x="60" y="34"/>
                  </a:cubicBezTo>
                  <a:cubicBezTo>
                    <a:pt x="50" y="38"/>
                    <a:pt x="39" y="41"/>
                    <a:pt x="28" y="45"/>
                  </a:cubicBezTo>
                  <a:cubicBezTo>
                    <a:pt x="24" y="46"/>
                    <a:pt x="19" y="48"/>
                    <a:pt x="15" y="50"/>
                  </a:cubicBezTo>
                  <a:cubicBezTo>
                    <a:pt x="12" y="51"/>
                    <a:pt x="9" y="51"/>
                    <a:pt x="7" y="53"/>
                  </a:cubicBezTo>
                  <a:cubicBezTo>
                    <a:pt x="10" y="51"/>
                    <a:pt x="13" y="50"/>
                    <a:pt x="15" y="48"/>
                  </a:cubicBezTo>
                  <a:cubicBezTo>
                    <a:pt x="26" y="43"/>
                    <a:pt x="37" y="40"/>
                    <a:pt x="48" y="36"/>
                  </a:cubicBezTo>
                  <a:cubicBezTo>
                    <a:pt x="59" y="32"/>
                    <a:pt x="69" y="28"/>
                    <a:pt x="80" y="24"/>
                  </a:cubicBezTo>
                  <a:cubicBezTo>
                    <a:pt x="89" y="20"/>
                    <a:pt x="98" y="16"/>
                    <a:pt x="107" y="12"/>
                  </a:cubicBezTo>
                  <a:cubicBezTo>
                    <a:pt x="113" y="10"/>
                    <a:pt x="119" y="8"/>
                    <a:pt x="123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4" y="2"/>
                    <a:pt x="124" y="2"/>
                    <a:pt x="124" y="2"/>
                  </a:cubicBezTo>
                  <a:cubicBezTo>
                    <a:pt x="124" y="1"/>
                    <a:pt x="123" y="1"/>
                    <a:pt x="123" y="1"/>
                  </a:cubicBezTo>
                  <a:cubicBezTo>
                    <a:pt x="114" y="4"/>
                    <a:pt x="105" y="9"/>
                    <a:pt x="96" y="13"/>
                  </a:cubicBezTo>
                  <a:close/>
                  <a:moveTo>
                    <a:pt x="59" y="63"/>
                  </a:moveTo>
                  <a:cubicBezTo>
                    <a:pt x="50" y="66"/>
                    <a:pt x="41" y="69"/>
                    <a:pt x="31" y="72"/>
                  </a:cubicBezTo>
                  <a:cubicBezTo>
                    <a:pt x="24" y="74"/>
                    <a:pt x="17" y="78"/>
                    <a:pt x="9" y="79"/>
                  </a:cubicBezTo>
                  <a:cubicBezTo>
                    <a:pt x="0" y="81"/>
                    <a:pt x="9" y="78"/>
                    <a:pt x="11" y="77"/>
                  </a:cubicBezTo>
                  <a:cubicBezTo>
                    <a:pt x="16" y="74"/>
                    <a:pt x="22" y="72"/>
                    <a:pt x="28" y="71"/>
                  </a:cubicBezTo>
                  <a:cubicBezTo>
                    <a:pt x="37" y="67"/>
                    <a:pt x="47" y="64"/>
                    <a:pt x="57" y="61"/>
                  </a:cubicBezTo>
                  <a:cubicBezTo>
                    <a:pt x="67" y="58"/>
                    <a:pt x="76" y="56"/>
                    <a:pt x="85" y="53"/>
                  </a:cubicBezTo>
                  <a:cubicBezTo>
                    <a:pt x="87" y="53"/>
                    <a:pt x="88" y="52"/>
                    <a:pt x="89" y="52"/>
                  </a:cubicBezTo>
                  <a:cubicBezTo>
                    <a:pt x="80" y="57"/>
                    <a:pt x="70" y="60"/>
                    <a:pt x="59" y="63"/>
                  </a:cubicBezTo>
                  <a:close/>
                  <a:moveTo>
                    <a:pt x="98" y="47"/>
                  </a:moveTo>
                  <a:cubicBezTo>
                    <a:pt x="93" y="49"/>
                    <a:pt x="87" y="51"/>
                    <a:pt x="82" y="53"/>
                  </a:cubicBezTo>
                  <a:cubicBezTo>
                    <a:pt x="73" y="56"/>
                    <a:pt x="63" y="58"/>
                    <a:pt x="54" y="61"/>
                  </a:cubicBezTo>
                  <a:cubicBezTo>
                    <a:pt x="48" y="62"/>
                    <a:pt x="41" y="64"/>
                    <a:pt x="35" y="66"/>
                  </a:cubicBezTo>
                  <a:cubicBezTo>
                    <a:pt x="39" y="65"/>
                    <a:pt x="44" y="63"/>
                    <a:pt x="49" y="62"/>
                  </a:cubicBezTo>
                  <a:cubicBezTo>
                    <a:pt x="65" y="57"/>
                    <a:pt x="82" y="52"/>
                    <a:pt x="98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09" name="Freeform 4880"/>
            <p:cNvSpPr/>
            <p:nvPr/>
          </p:nvSpPr>
          <p:spPr bwMode="auto">
            <a:xfrm>
              <a:off x="6844353" y="1454117"/>
              <a:ext cx="175634" cy="105780"/>
            </a:xfrm>
            <a:custGeom>
              <a:avLst/>
              <a:gdLst>
                <a:gd name="T0" fmla="*/ 52 w 101"/>
                <a:gd name="T1" fmla="*/ 34 h 61"/>
                <a:gd name="T2" fmla="*/ 64 w 101"/>
                <a:gd name="T3" fmla="*/ 27 h 61"/>
                <a:gd name="T4" fmla="*/ 100 w 101"/>
                <a:gd name="T5" fmla="*/ 5 h 61"/>
                <a:gd name="T6" fmla="*/ 100 w 101"/>
                <a:gd name="T7" fmla="*/ 4 h 61"/>
                <a:gd name="T8" fmla="*/ 72 w 101"/>
                <a:gd name="T9" fmla="*/ 20 h 61"/>
                <a:gd name="T10" fmla="*/ 56 w 101"/>
                <a:gd name="T11" fmla="*/ 30 h 61"/>
                <a:gd name="T12" fmla="*/ 6 w 101"/>
                <a:gd name="T13" fmla="*/ 57 h 61"/>
                <a:gd name="T14" fmla="*/ 11 w 101"/>
                <a:gd name="T15" fmla="*/ 54 h 61"/>
                <a:gd name="T16" fmla="*/ 24 w 101"/>
                <a:gd name="T17" fmla="*/ 45 h 61"/>
                <a:gd name="T18" fmla="*/ 51 w 101"/>
                <a:gd name="T19" fmla="*/ 28 h 61"/>
                <a:gd name="T20" fmla="*/ 94 w 101"/>
                <a:gd name="T21" fmla="*/ 3 h 61"/>
                <a:gd name="T22" fmla="*/ 96 w 101"/>
                <a:gd name="T23" fmla="*/ 1 h 61"/>
                <a:gd name="T24" fmla="*/ 96 w 101"/>
                <a:gd name="T25" fmla="*/ 0 h 61"/>
                <a:gd name="T26" fmla="*/ 87 w 101"/>
                <a:gd name="T27" fmla="*/ 4 h 61"/>
                <a:gd name="T28" fmla="*/ 82 w 101"/>
                <a:gd name="T29" fmla="*/ 7 h 61"/>
                <a:gd name="T30" fmla="*/ 59 w 101"/>
                <a:gd name="T31" fmla="*/ 19 h 61"/>
                <a:gd name="T32" fmla="*/ 17 w 101"/>
                <a:gd name="T33" fmla="*/ 43 h 61"/>
                <a:gd name="T34" fmla="*/ 19 w 101"/>
                <a:gd name="T35" fmla="*/ 42 h 61"/>
                <a:gd name="T36" fmla="*/ 40 w 101"/>
                <a:gd name="T37" fmla="*/ 28 h 61"/>
                <a:gd name="T38" fmla="*/ 79 w 101"/>
                <a:gd name="T39" fmla="*/ 6 h 61"/>
                <a:gd name="T40" fmla="*/ 80 w 101"/>
                <a:gd name="T41" fmla="*/ 5 h 61"/>
                <a:gd name="T42" fmla="*/ 79 w 101"/>
                <a:gd name="T43" fmla="*/ 4 h 61"/>
                <a:gd name="T44" fmla="*/ 71 w 101"/>
                <a:gd name="T45" fmla="*/ 7 h 61"/>
                <a:gd name="T46" fmla="*/ 23 w 101"/>
                <a:gd name="T47" fmla="*/ 33 h 61"/>
                <a:gd name="T48" fmla="*/ 15 w 101"/>
                <a:gd name="T49" fmla="*/ 38 h 61"/>
                <a:gd name="T50" fmla="*/ 16 w 101"/>
                <a:gd name="T51" fmla="*/ 39 h 61"/>
                <a:gd name="T52" fmla="*/ 20 w 101"/>
                <a:gd name="T53" fmla="*/ 37 h 61"/>
                <a:gd name="T54" fmla="*/ 49 w 101"/>
                <a:gd name="T55" fmla="*/ 20 h 61"/>
                <a:gd name="T56" fmla="*/ 66 w 101"/>
                <a:gd name="T57" fmla="*/ 12 h 61"/>
                <a:gd name="T58" fmla="*/ 67 w 101"/>
                <a:gd name="T59" fmla="*/ 11 h 61"/>
                <a:gd name="T60" fmla="*/ 13 w 101"/>
                <a:gd name="T61" fmla="*/ 45 h 61"/>
                <a:gd name="T62" fmla="*/ 6 w 101"/>
                <a:gd name="T63" fmla="*/ 51 h 61"/>
                <a:gd name="T64" fmla="*/ 7 w 101"/>
                <a:gd name="T65" fmla="*/ 52 h 61"/>
                <a:gd name="T66" fmla="*/ 10 w 101"/>
                <a:gd name="T67" fmla="*/ 50 h 61"/>
                <a:gd name="T68" fmla="*/ 10 w 101"/>
                <a:gd name="T69" fmla="*/ 50 h 61"/>
                <a:gd name="T70" fmla="*/ 10 w 101"/>
                <a:gd name="T71" fmla="*/ 49 h 61"/>
                <a:gd name="T72" fmla="*/ 51 w 101"/>
                <a:gd name="T73" fmla="*/ 25 h 61"/>
                <a:gd name="T74" fmla="*/ 74 w 101"/>
                <a:gd name="T75" fmla="*/ 13 h 61"/>
                <a:gd name="T76" fmla="*/ 86 w 101"/>
                <a:gd name="T77" fmla="*/ 6 h 61"/>
                <a:gd name="T78" fmla="*/ 90 w 101"/>
                <a:gd name="T79" fmla="*/ 4 h 61"/>
                <a:gd name="T80" fmla="*/ 90 w 101"/>
                <a:gd name="T81" fmla="*/ 3 h 61"/>
                <a:gd name="T82" fmla="*/ 91 w 101"/>
                <a:gd name="T83" fmla="*/ 3 h 61"/>
                <a:gd name="T84" fmla="*/ 89 w 101"/>
                <a:gd name="T85" fmla="*/ 5 h 61"/>
                <a:gd name="T86" fmla="*/ 45 w 101"/>
                <a:gd name="T87" fmla="*/ 30 h 61"/>
                <a:gd name="T88" fmla="*/ 6 w 101"/>
                <a:gd name="T89" fmla="*/ 56 h 61"/>
                <a:gd name="T90" fmla="*/ 0 w 101"/>
                <a:gd name="T91" fmla="*/ 60 h 61"/>
                <a:gd name="T92" fmla="*/ 1 w 101"/>
                <a:gd name="T93" fmla="*/ 61 h 61"/>
                <a:gd name="T94" fmla="*/ 4 w 101"/>
                <a:gd name="T95" fmla="*/ 60 h 61"/>
                <a:gd name="T96" fmla="*/ 25 w 101"/>
                <a:gd name="T97" fmla="*/ 49 h 61"/>
                <a:gd name="T98" fmla="*/ 52 w 101"/>
                <a:gd name="T99" fmla="*/ 3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1" h="61">
                  <a:moveTo>
                    <a:pt x="52" y="34"/>
                  </a:moveTo>
                  <a:cubicBezTo>
                    <a:pt x="56" y="32"/>
                    <a:pt x="60" y="30"/>
                    <a:pt x="64" y="27"/>
                  </a:cubicBezTo>
                  <a:cubicBezTo>
                    <a:pt x="76" y="19"/>
                    <a:pt x="87" y="11"/>
                    <a:pt x="100" y="5"/>
                  </a:cubicBezTo>
                  <a:cubicBezTo>
                    <a:pt x="101" y="4"/>
                    <a:pt x="100" y="3"/>
                    <a:pt x="100" y="4"/>
                  </a:cubicBezTo>
                  <a:cubicBezTo>
                    <a:pt x="90" y="8"/>
                    <a:pt x="81" y="14"/>
                    <a:pt x="72" y="20"/>
                  </a:cubicBezTo>
                  <a:cubicBezTo>
                    <a:pt x="67" y="23"/>
                    <a:pt x="62" y="27"/>
                    <a:pt x="56" y="30"/>
                  </a:cubicBezTo>
                  <a:cubicBezTo>
                    <a:pt x="40" y="40"/>
                    <a:pt x="22" y="47"/>
                    <a:pt x="6" y="57"/>
                  </a:cubicBezTo>
                  <a:cubicBezTo>
                    <a:pt x="8" y="56"/>
                    <a:pt x="11" y="54"/>
                    <a:pt x="11" y="54"/>
                  </a:cubicBezTo>
                  <a:cubicBezTo>
                    <a:pt x="16" y="51"/>
                    <a:pt x="20" y="48"/>
                    <a:pt x="24" y="45"/>
                  </a:cubicBezTo>
                  <a:cubicBezTo>
                    <a:pt x="33" y="39"/>
                    <a:pt x="42" y="33"/>
                    <a:pt x="51" y="28"/>
                  </a:cubicBezTo>
                  <a:cubicBezTo>
                    <a:pt x="65" y="20"/>
                    <a:pt x="81" y="13"/>
                    <a:pt x="94" y="3"/>
                  </a:cubicBezTo>
                  <a:cubicBezTo>
                    <a:pt x="95" y="2"/>
                    <a:pt x="96" y="2"/>
                    <a:pt x="96" y="1"/>
                  </a:cubicBezTo>
                  <a:cubicBezTo>
                    <a:pt x="97" y="1"/>
                    <a:pt x="96" y="0"/>
                    <a:pt x="96" y="0"/>
                  </a:cubicBezTo>
                  <a:cubicBezTo>
                    <a:pt x="93" y="1"/>
                    <a:pt x="90" y="2"/>
                    <a:pt x="87" y="4"/>
                  </a:cubicBezTo>
                  <a:cubicBezTo>
                    <a:pt x="86" y="5"/>
                    <a:pt x="84" y="6"/>
                    <a:pt x="82" y="7"/>
                  </a:cubicBezTo>
                  <a:cubicBezTo>
                    <a:pt x="75" y="11"/>
                    <a:pt x="67" y="15"/>
                    <a:pt x="59" y="19"/>
                  </a:cubicBezTo>
                  <a:cubicBezTo>
                    <a:pt x="45" y="27"/>
                    <a:pt x="31" y="35"/>
                    <a:pt x="17" y="43"/>
                  </a:cubicBezTo>
                  <a:cubicBezTo>
                    <a:pt x="18" y="43"/>
                    <a:pt x="19" y="42"/>
                    <a:pt x="19" y="42"/>
                  </a:cubicBezTo>
                  <a:cubicBezTo>
                    <a:pt x="26" y="37"/>
                    <a:pt x="33" y="32"/>
                    <a:pt x="40" y="28"/>
                  </a:cubicBezTo>
                  <a:cubicBezTo>
                    <a:pt x="53" y="20"/>
                    <a:pt x="66" y="14"/>
                    <a:pt x="79" y="6"/>
                  </a:cubicBezTo>
                  <a:cubicBezTo>
                    <a:pt x="79" y="5"/>
                    <a:pt x="80" y="5"/>
                    <a:pt x="80" y="5"/>
                  </a:cubicBezTo>
                  <a:cubicBezTo>
                    <a:pt x="81" y="4"/>
                    <a:pt x="80" y="3"/>
                    <a:pt x="79" y="4"/>
                  </a:cubicBezTo>
                  <a:cubicBezTo>
                    <a:pt x="77" y="5"/>
                    <a:pt x="74" y="6"/>
                    <a:pt x="71" y="7"/>
                  </a:cubicBezTo>
                  <a:cubicBezTo>
                    <a:pt x="55" y="15"/>
                    <a:pt x="39" y="23"/>
                    <a:pt x="23" y="33"/>
                  </a:cubicBezTo>
                  <a:cubicBezTo>
                    <a:pt x="20" y="34"/>
                    <a:pt x="18" y="36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7" y="38"/>
                    <a:pt x="18" y="37"/>
                    <a:pt x="20" y="37"/>
                  </a:cubicBezTo>
                  <a:cubicBezTo>
                    <a:pt x="29" y="31"/>
                    <a:pt x="39" y="25"/>
                    <a:pt x="49" y="20"/>
                  </a:cubicBezTo>
                  <a:cubicBezTo>
                    <a:pt x="54" y="17"/>
                    <a:pt x="60" y="14"/>
                    <a:pt x="66" y="12"/>
                  </a:cubicBezTo>
                  <a:cubicBezTo>
                    <a:pt x="66" y="11"/>
                    <a:pt x="66" y="11"/>
                    <a:pt x="67" y="11"/>
                  </a:cubicBezTo>
                  <a:cubicBezTo>
                    <a:pt x="48" y="21"/>
                    <a:pt x="30" y="32"/>
                    <a:pt x="13" y="45"/>
                  </a:cubicBezTo>
                  <a:cubicBezTo>
                    <a:pt x="11" y="47"/>
                    <a:pt x="8" y="49"/>
                    <a:pt x="6" y="51"/>
                  </a:cubicBezTo>
                  <a:cubicBezTo>
                    <a:pt x="5" y="51"/>
                    <a:pt x="6" y="52"/>
                    <a:pt x="7" y="52"/>
                  </a:cubicBezTo>
                  <a:cubicBezTo>
                    <a:pt x="8" y="51"/>
                    <a:pt x="9" y="50"/>
                    <a:pt x="10" y="50"/>
                  </a:cubicBezTo>
                  <a:cubicBezTo>
                    <a:pt x="10" y="49"/>
                    <a:pt x="10" y="50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24" y="40"/>
                    <a:pt x="37" y="33"/>
                    <a:pt x="51" y="25"/>
                  </a:cubicBezTo>
                  <a:cubicBezTo>
                    <a:pt x="59" y="21"/>
                    <a:pt x="66" y="17"/>
                    <a:pt x="74" y="13"/>
                  </a:cubicBezTo>
                  <a:cubicBezTo>
                    <a:pt x="78" y="11"/>
                    <a:pt x="82" y="9"/>
                    <a:pt x="86" y="6"/>
                  </a:cubicBezTo>
                  <a:cubicBezTo>
                    <a:pt x="87" y="6"/>
                    <a:pt x="89" y="5"/>
                    <a:pt x="90" y="4"/>
                  </a:cubicBezTo>
                  <a:cubicBezTo>
                    <a:pt x="90" y="4"/>
                    <a:pt x="90" y="4"/>
                    <a:pt x="90" y="3"/>
                  </a:cubicBezTo>
                  <a:cubicBezTo>
                    <a:pt x="96" y="0"/>
                    <a:pt x="94" y="2"/>
                    <a:pt x="91" y="3"/>
                  </a:cubicBezTo>
                  <a:cubicBezTo>
                    <a:pt x="90" y="4"/>
                    <a:pt x="89" y="5"/>
                    <a:pt x="89" y="5"/>
                  </a:cubicBezTo>
                  <a:cubicBezTo>
                    <a:pt x="75" y="14"/>
                    <a:pt x="59" y="21"/>
                    <a:pt x="45" y="30"/>
                  </a:cubicBezTo>
                  <a:cubicBezTo>
                    <a:pt x="31" y="38"/>
                    <a:pt x="19" y="47"/>
                    <a:pt x="6" y="56"/>
                  </a:cubicBezTo>
                  <a:cubicBezTo>
                    <a:pt x="4" y="57"/>
                    <a:pt x="2" y="58"/>
                    <a:pt x="0" y="60"/>
                  </a:cubicBezTo>
                  <a:cubicBezTo>
                    <a:pt x="0" y="60"/>
                    <a:pt x="0" y="61"/>
                    <a:pt x="1" y="61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11" y="57"/>
                    <a:pt x="18" y="52"/>
                    <a:pt x="25" y="49"/>
                  </a:cubicBezTo>
                  <a:cubicBezTo>
                    <a:pt x="34" y="44"/>
                    <a:pt x="43" y="40"/>
                    <a:pt x="52" y="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0" name="Freeform 4881"/>
            <p:cNvSpPr>
              <a:spLocks noEditPoints="1"/>
            </p:cNvSpPr>
            <p:nvPr/>
          </p:nvSpPr>
          <p:spPr bwMode="auto">
            <a:xfrm>
              <a:off x="6787471" y="1514990"/>
              <a:ext cx="157672" cy="227526"/>
            </a:xfrm>
            <a:custGeom>
              <a:avLst/>
              <a:gdLst>
                <a:gd name="T0" fmla="*/ 45 w 91"/>
                <a:gd name="T1" fmla="*/ 105 h 131"/>
                <a:gd name="T2" fmla="*/ 24 w 91"/>
                <a:gd name="T3" fmla="*/ 117 h 131"/>
                <a:gd name="T4" fmla="*/ 48 w 91"/>
                <a:gd name="T5" fmla="*/ 96 h 131"/>
                <a:gd name="T6" fmla="*/ 14 w 91"/>
                <a:gd name="T7" fmla="*/ 113 h 131"/>
                <a:gd name="T8" fmla="*/ 26 w 91"/>
                <a:gd name="T9" fmla="*/ 104 h 131"/>
                <a:gd name="T10" fmla="*/ 47 w 91"/>
                <a:gd name="T11" fmla="*/ 88 h 131"/>
                <a:gd name="T12" fmla="*/ 46 w 91"/>
                <a:gd name="T13" fmla="*/ 85 h 131"/>
                <a:gd name="T14" fmla="*/ 49 w 91"/>
                <a:gd name="T15" fmla="*/ 81 h 131"/>
                <a:gd name="T16" fmla="*/ 11 w 91"/>
                <a:gd name="T17" fmla="*/ 101 h 131"/>
                <a:gd name="T18" fmla="*/ 51 w 91"/>
                <a:gd name="T19" fmla="*/ 72 h 131"/>
                <a:gd name="T20" fmla="*/ 12 w 91"/>
                <a:gd name="T21" fmla="*/ 92 h 131"/>
                <a:gd name="T22" fmla="*/ 54 w 91"/>
                <a:gd name="T23" fmla="*/ 67 h 131"/>
                <a:gd name="T24" fmla="*/ 25 w 91"/>
                <a:gd name="T25" fmla="*/ 79 h 131"/>
                <a:gd name="T26" fmla="*/ 20 w 91"/>
                <a:gd name="T27" fmla="*/ 80 h 131"/>
                <a:gd name="T28" fmla="*/ 54 w 91"/>
                <a:gd name="T29" fmla="*/ 58 h 131"/>
                <a:gd name="T30" fmla="*/ 56 w 91"/>
                <a:gd name="T31" fmla="*/ 52 h 131"/>
                <a:gd name="T32" fmla="*/ 40 w 91"/>
                <a:gd name="T33" fmla="*/ 57 h 131"/>
                <a:gd name="T34" fmla="*/ 59 w 91"/>
                <a:gd name="T35" fmla="*/ 45 h 131"/>
                <a:gd name="T36" fmla="*/ 44 w 91"/>
                <a:gd name="T37" fmla="*/ 49 h 131"/>
                <a:gd name="T38" fmla="*/ 65 w 91"/>
                <a:gd name="T39" fmla="*/ 34 h 131"/>
                <a:gd name="T40" fmla="*/ 31 w 91"/>
                <a:gd name="T41" fmla="*/ 50 h 131"/>
                <a:gd name="T42" fmla="*/ 72 w 91"/>
                <a:gd name="T43" fmla="*/ 24 h 131"/>
                <a:gd name="T44" fmla="*/ 28 w 91"/>
                <a:gd name="T45" fmla="*/ 45 h 131"/>
                <a:gd name="T46" fmla="*/ 80 w 91"/>
                <a:gd name="T47" fmla="*/ 13 h 131"/>
                <a:gd name="T48" fmla="*/ 36 w 91"/>
                <a:gd name="T49" fmla="*/ 31 h 131"/>
                <a:gd name="T50" fmla="*/ 83 w 91"/>
                <a:gd name="T51" fmla="*/ 6 h 131"/>
                <a:gd name="T52" fmla="*/ 36 w 91"/>
                <a:gd name="T53" fmla="*/ 28 h 131"/>
                <a:gd name="T54" fmla="*/ 35 w 91"/>
                <a:gd name="T55" fmla="*/ 30 h 131"/>
                <a:gd name="T56" fmla="*/ 33 w 91"/>
                <a:gd name="T57" fmla="*/ 33 h 131"/>
                <a:gd name="T58" fmla="*/ 75 w 91"/>
                <a:gd name="T59" fmla="*/ 16 h 131"/>
                <a:gd name="T60" fmla="*/ 28 w 91"/>
                <a:gd name="T61" fmla="*/ 45 h 131"/>
                <a:gd name="T62" fmla="*/ 69 w 91"/>
                <a:gd name="T63" fmla="*/ 26 h 131"/>
                <a:gd name="T64" fmla="*/ 26 w 91"/>
                <a:gd name="T65" fmla="*/ 53 h 131"/>
                <a:gd name="T66" fmla="*/ 24 w 91"/>
                <a:gd name="T67" fmla="*/ 57 h 131"/>
                <a:gd name="T68" fmla="*/ 42 w 91"/>
                <a:gd name="T69" fmla="*/ 51 h 131"/>
                <a:gd name="T70" fmla="*/ 42 w 91"/>
                <a:gd name="T71" fmla="*/ 53 h 131"/>
                <a:gd name="T72" fmla="*/ 21 w 91"/>
                <a:gd name="T73" fmla="*/ 67 h 131"/>
                <a:gd name="T74" fmla="*/ 20 w 91"/>
                <a:gd name="T75" fmla="*/ 70 h 131"/>
                <a:gd name="T76" fmla="*/ 32 w 91"/>
                <a:gd name="T77" fmla="*/ 69 h 131"/>
                <a:gd name="T78" fmla="*/ 31 w 91"/>
                <a:gd name="T79" fmla="*/ 71 h 131"/>
                <a:gd name="T80" fmla="*/ 16 w 91"/>
                <a:gd name="T81" fmla="*/ 84 h 131"/>
                <a:gd name="T82" fmla="*/ 24 w 91"/>
                <a:gd name="T83" fmla="*/ 83 h 131"/>
                <a:gd name="T84" fmla="*/ 13 w 91"/>
                <a:gd name="T85" fmla="*/ 93 h 131"/>
                <a:gd name="T86" fmla="*/ 8 w 91"/>
                <a:gd name="T87" fmla="*/ 102 h 131"/>
                <a:gd name="T88" fmla="*/ 38 w 91"/>
                <a:gd name="T89" fmla="*/ 88 h 131"/>
                <a:gd name="T90" fmla="*/ 7 w 91"/>
                <a:gd name="T91" fmla="*/ 110 h 131"/>
                <a:gd name="T92" fmla="*/ 39 w 91"/>
                <a:gd name="T93" fmla="*/ 93 h 131"/>
                <a:gd name="T94" fmla="*/ 7 w 91"/>
                <a:gd name="T95" fmla="*/ 116 h 131"/>
                <a:gd name="T96" fmla="*/ 29 w 91"/>
                <a:gd name="T97" fmla="*/ 107 h 131"/>
                <a:gd name="T98" fmla="*/ 46 w 91"/>
                <a:gd name="T99" fmla="*/ 97 h 131"/>
                <a:gd name="T100" fmla="*/ 1 w 91"/>
                <a:gd name="T101" fmla="*/ 130 h 131"/>
                <a:gd name="T102" fmla="*/ 62 w 91"/>
                <a:gd name="T103" fmla="*/ 17 h 131"/>
                <a:gd name="T104" fmla="*/ 62 w 91"/>
                <a:gd name="T105" fmla="*/ 1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1" h="131">
                  <a:moveTo>
                    <a:pt x="12" y="124"/>
                  </a:moveTo>
                  <a:cubicBezTo>
                    <a:pt x="17" y="121"/>
                    <a:pt x="23" y="119"/>
                    <a:pt x="27" y="116"/>
                  </a:cubicBezTo>
                  <a:cubicBezTo>
                    <a:pt x="32" y="113"/>
                    <a:pt x="36" y="109"/>
                    <a:pt x="42" y="107"/>
                  </a:cubicBezTo>
                  <a:cubicBezTo>
                    <a:pt x="43" y="106"/>
                    <a:pt x="44" y="106"/>
                    <a:pt x="45" y="105"/>
                  </a:cubicBezTo>
                  <a:cubicBezTo>
                    <a:pt x="46" y="104"/>
                    <a:pt x="47" y="104"/>
                    <a:pt x="48" y="103"/>
                  </a:cubicBezTo>
                  <a:cubicBezTo>
                    <a:pt x="49" y="103"/>
                    <a:pt x="48" y="102"/>
                    <a:pt x="47" y="102"/>
                  </a:cubicBezTo>
                  <a:cubicBezTo>
                    <a:pt x="46" y="103"/>
                    <a:pt x="46" y="103"/>
                    <a:pt x="45" y="103"/>
                  </a:cubicBezTo>
                  <a:cubicBezTo>
                    <a:pt x="38" y="108"/>
                    <a:pt x="31" y="113"/>
                    <a:pt x="24" y="117"/>
                  </a:cubicBezTo>
                  <a:cubicBezTo>
                    <a:pt x="20" y="119"/>
                    <a:pt x="15" y="121"/>
                    <a:pt x="11" y="123"/>
                  </a:cubicBezTo>
                  <a:cubicBezTo>
                    <a:pt x="10" y="124"/>
                    <a:pt x="0" y="131"/>
                    <a:pt x="6" y="126"/>
                  </a:cubicBezTo>
                  <a:cubicBezTo>
                    <a:pt x="18" y="115"/>
                    <a:pt x="34" y="109"/>
                    <a:pt x="45" y="98"/>
                  </a:cubicBezTo>
                  <a:cubicBezTo>
                    <a:pt x="47" y="98"/>
                    <a:pt x="48" y="97"/>
                    <a:pt x="48" y="96"/>
                  </a:cubicBezTo>
                  <a:cubicBezTo>
                    <a:pt x="49" y="95"/>
                    <a:pt x="48" y="94"/>
                    <a:pt x="48" y="95"/>
                  </a:cubicBezTo>
                  <a:cubicBezTo>
                    <a:pt x="47" y="95"/>
                    <a:pt x="46" y="95"/>
                    <a:pt x="46" y="96"/>
                  </a:cubicBezTo>
                  <a:cubicBezTo>
                    <a:pt x="39" y="99"/>
                    <a:pt x="32" y="103"/>
                    <a:pt x="25" y="107"/>
                  </a:cubicBezTo>
                  <a:cubicBezTo>
                    <a:pt x="22" y="109"/>
                    <a:pt x="18" y="111"/>
                    <a:pt x="14" y="113"/>
                  </a:cubicBezTo>
                  <a:cubicBezTo>
                    <a:pt x="13" y="114"/>
                    <a:pt x="11" y="115"/>
                    <a:pt x="9" y="116"/>
                  </a:cubicBezTo>
                  <a:cubicBezTo>
                    <a:pt x="7" y="117"/>
                    <a:pt x="6" y="118"/>
                    <a:pt x="6" y="118"/>
                  </a:cubicBezTo>
                  <a:cubicBezTo>
                    <a:pt x="6" y="118"/>
                    <a:pt x="7" y="117"/>
                    <a:pt x="8" y="117"/>
                  </a:cubicBezTo>
                  <a:cubicBezTo>
                    <a:pt x="13" y="111"/>
                    <a:pt x="19" y="108"/>
                    <a:pt x="26" y="104"/>
                  </a:cubicBezTo>
                  <a:cubicBezTo>
                    <a:pt x="33" y="100"/>
                    <a:pt x="40" y="95"/>
                    <a:pt x="46" y="90"/>
                  </a:cubicBezTo>
                  <a:cubicBezTo>
                    <a:pt x="47" y="89"/>
                    <a:pt x="47" y="89"/>
                    <a:pt x="48" y="89"/>
                  </a:cubicBezTo>
                  <a:cubicBezTo>
                    <a:pt x="48" y="88"/>
                    <a:pt x="48" y="87"/>
                    <a:pt x="47" y="88"/>
                  </a:cubicBezTo>
                  <a:cubicBezTo>
                    <a:pt x="47" y="88"/>
                    <a:pt x="47" y="88"/>
                    <a:pt x="47" y="88"/>
                  </a:cubicBezTo>
                  <a:cubicBezTo>
                    <a:pt x="41" y="90"/>
                    <a:pt x="37" y="93"/>
                    <a:pt x="32" y="96"/>
                  </a:cubicBezTo>
                  <a:cubicBezTo>
                    <a:pt x="28" y="99"/>
                    <a:pt x="23" y="102"/>
                    <a:pt x="18" y="104"/>
                  </a:cubicBezTo>
                  <a:cubicBezTo>
                    <a:pt x="21" y="102"/>
                    <a:pt x="24" y="101"/>
                    <a:pt x="26" y="99"/>
                  </a:cubicBezTo>
                  <a:cubicBezTo>
                    <a:pt x="33" y="94"/>
                    <a:pt x="39" y="89"/>
                    <a:pt x="46" y="85"/>
                  </a:cubicBezTo>
                  <a:cubicBezTo>
                    <a:pt x="46" y="85"/>
                    <a:pt x="47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48" y="83"/>
                    <a:pt x="49" y="82"/>
                    <a:pt x="50" y="82"/>
                  </a:cubicBezTo>
                  <a:cubicBezTo>
                    <a:pt x="51" y="81"/>
                    <a:pt x="50" y="80"/>
                    <a:pt x="49" y="81"/>
                  </a:cubicBezTo>
                  <a:cubicBezTo>
                    <a:pt x="49" y="81"/>
                    <a:pt x="48" y="81"/>
                    <a:pt x="48" y="82"/>
                  </a:cubicBezTo>
                  <a:cubicBezTo>
                    <a:pt x="41" y="85"/>
                    <a:pt x="34" y="88"/>
                    <a:pt x="27" y="92"/>
                  </a:cubicBezTo>
                  <a:cubicBezTo>
                    <a:pt x="23" y="94"/>
                    <a:pt x="20" y="96"/>
                    <a:pt x="16" y="98"/>
                  </a:cubicBezTo>
                  <a:cubicBezTo>
                    <a:pt x="15" y="99"/>
                    <a:pt x="13" y="100"/>
                    <a:pt x="11" y="101"/>
                  </a:cubicBezTo>
                  <a:cubicBezTo>
                    <a:pt x="12" y="99"/>
                    <a:pt x="14" y="98"/>
                    <a:pt x="15" y="97"/>
                  </a:cubicBezTo>
                  <a:cubicBezTo>
                    <a:pt x="26" y="88"/>
                    <a:pt x="38" y="83"/>
                    <a:pt x="49" y="75"/>
                  </a:cubicBezTo>
                  <a:cubicBezTo>
                    <a:pt x="50" y="74"/>
                    <a:pt x="51" y="74"/>
                    <a:pt x="51" y="73"/>
                  </a:cubicBezTo>
                  <a:cubicBezTo>
                    <a:pt x="52" y="73"/>
                    <a:pt x="51" y="72"/>
                    <a:pt x="51" y="72"/>
                  </a:cubicBezTo>
                  <a:cubicBezTo>
                    <a:pt x="50" y="72"/>
                    <a:pt x="50" y="72"/>
                    <a:pt x="50" y="73"/>
                  </a:cubicBezTo>
                  <a:cubicBezTo>
                    <a:pt x="43" y="77"/>
                    <a:pt x="36" y="81"/>
                    <a:pt x="29" y="84"/>
                  </a:cubicBezTo>
                  <a:cubicBezTo>
                    <a:pt x="24" y="86"/>
                    <a:pt x="18" y="88"/>
                    <a:pt x="14" y="91"/>
                  </a:cubicBezTo>
                  <a:cubicBezTo>
                    <a:pt x="13" y="92"/>
                    <a:pt x="13" y="92"/>
                    <a:pt x="12" y="92"/>
                  </a:cubicBezTo>
                  <a:cubicBezTo>
                    <a:pt x="13" y="92"/>
                    <a:pt x="13" y="92"/>
                    <a:pt x="14" y="91"/>
                  </a:cubicBezTo>
                  <a:cubicBezTo>
                    <a:pt x="19" y="87"/>
                    <a:pt x="24" y="84"/>
                    <a:pt x="30" y="81"/>
                  </a:cubicBezTo>
                  <a:cubicBezTo>
                    <a:pt x="37" y="77"/>
                    <a:pt x="44" y="72"/>
                    <a:pt x="51" y="68"/>
                  </a:cubicBezTo>
                  <a:cubicBezTo>
                    <a:pt x="52" y="68"/>
                    <a:pt x="53" y="67"/>
                    <a:pt x="54" y="67"/>
                  </a:cubicBezTo>
                  <a:cubicBezTo>
                    <a:pt x="54" y="66"/>
                    <a:pt x="54" y="65"/>
                    <a:pt x="53" y="66"/>
                  </a:cubicBezTo>
                  <a:cubicBezTo>
                    <a:pt x="52" y="66"/>
                    <a:pt x="52" y="66"/>
                    <a:pt x="51" y="66"/>
                  </a:cubicBezTo>
                  <a:cubicBezTo>
                    <a:pt x="46" y="69"/>
                    <a:pt x="40" y="71"/>
                    <a:pt x="34" y="74"/>
                  </a:cubicBezTo>
                  <a:cubicBezTo>
                    <a:pt x="31" y="75"/>
                    <a:pt x="28" y="77"/>
                    <a:pt x="25" y="79"/>
                  </a:cubicBezTo>
                  <a:cubicBezTo>
                    <a:pt x="23" y="80"/>
                    <a:pt x="20" y="81"/>
                    <a:pt x="18" y="82"/>
                  </a:cubicBezTo>
                  <a:cubicBezTo>
                    <a:pt x="17" y="83"/>
                    <a:pt x="17" y="83"/>
                    <a:pt x="16" y="83"/>
                  </a:cubicBezTo>
                  <a:cubicBezTo>
                    <a:pt x="15" y="83"/>
                    <a:pt x="15" y="83"/>
                    <a:pt x="17" y="82"/>
                  </a:cubicBezTo>
                  <a:cubicBezTo>
                    <a:pt x="18" y="81"/>
                    <a:pt x="20" y="80"/>
                    <a:pt x="20" y="80"/>
                  </a:cubicBezTo>
                  <a:cubicBezTo>
                    <a:pt x="30" y="72"/>
                    <a:pt x="43" y="69"/>
                    <a:pt x="53" y="61"/>
                  </a:cubicBezTo>
                  <a:cubicBezTo>
                    <a:pt x="54" y="60"/>
                    <a:pt x="55" y="60"/>
                    <a:pt x="56" y="59"/>
                  </a:cubicBezTo>
                  <a:cubicBezTo>
                    <a:pt x="57" y="58"/>
                    <a:pt x="56" y="57"/>
                    <a:pt x="55" y="58"/>
                  </a:cubicBezTo>
                  <a:cubicBezTo>
                    <a:pt x="55" y="58"/>
                    <a:pt x="54" y="58"/>
                    <a:pt x="54" y="58"/>
                  </a:cubicBezTo>
                  <a:cubicBezTo>
                    <a:pt x="48" y="61"/>
                    <a:pt x="42" y="63"/>
                    <a:pt x="37" y="66"/>
                  </a:cubicBezTo>
                  <a:cubicBezTo>
                    <a:pt x="32" y="68"/>
                    <a:pt x="28" y="70"/>
                    <a:pt x="24" y="71"/>
                  </a:cubicBezTo>
                  <a:cubicBezTo>
                    <a:pt x="16" y="74"/>
                    <a:pt x="29" y="67"/>
                    <a:pt x="29" y="67"/>
                  </a:cubicBezTo>
                  <a:cubicBezTo>
                    <a:pt x="38" y="63"/>
                    <a:pt x="48" y="59"/>
                    <a:pt x="56" y="52"/>
                  </a:cubicBezTo>
                  <a:cubicBezTo>
                    <a:pt x="57" y="51"/>
                    <a:pt x="58" y="50"/>
                    <a:pt x="59" y="49"/>
                  </a:cubicBezTo>
                  <a:cubicBezTo>
                    <a:pt x="59" y="49"/>
                    <a:pt x="59" y="48"/>
                    <a:pt x="58" y="48"/>
                  </a:cubicBezTo>
                  <a:cubicBezTo>
                    <a:pt x="58" y="48"/>
                    <a:pt x="58" y="49"/>
                    <a:pt x="57" y="49"/>
                  </a:cubicBezTo>
                  <a:cubicBezTo>
                    <a:pt x="51" y="51"/>
                    <a:pt x="45" y="54"/>
                    <a:pt x="40" y="57"/>
                  </a:cubicBezTo>
                  <a:cubicBezTo>
                    <a:pt x="36" y="59"/>
                    <a:pt x="32" y="60"/>
                    <a:pt x="29" y="62"/>
                  </a:cubicBezTo>
                  <a:cubicBezTo>
                    <a:pt x="28" y="63"/>
                    <a:pt x="27" y="63"/>
                    <a:pt x="26" y="64"/>
                  </a:cubicBezTo>
                  <a:cubicBezTo>
                    <a:pt x="26" y="63"/>
                    <a:pt x="27" y="63"/>
                    <a:pt x="27" y="63"/>
                  </a:cubicBezTo>
                  <a:cubicBezTo>
                    <a:pt x="37" y="57"/>
                    <a:pt x="50" y="52"/>
                    <a:pt x="59" y="45"/>
                  </a:cubicBezTo>
                  <a:cubicBezTo>
                    <a:pt x="61" y="44"/>
                    <a:pt x="63" y="42"/>
                    <a:pt x="64" y="40"/>
                  </a:cubicBezTo>
                  <a:cubicBezTo>
                    <a:pt x="65" y="40"/>
                    <a:pt x="64" y="39"/>
                    <a:pt x="63" y="39"/>
                  </a:cubicBezTo>
                  <a:cubicBezTo>
                    <a:pt x="63" y="40"/>
                    <a:pt x="62" y="40"/>
                    <a:pt x="61" y="41"/>
                  </a:cubicBezTo>
                  <a:cubicBezTo>
                    <a:pt x="56" y="44"/>
                    <a:pt x="50" y="46"/>
                    <a:pt x="44" y="49"/>
                  </a:cubicBezTo>
                  <a:cubicBezTo>
                    <a:pt x="40" y="50"/>
                    <a:pt x="37" y="52"/>
                    <a:pt x="34" y="54"/>
                  </a:cubicBezTo>
                  <a:cubicBezTo>
                    <a:pt x="32" y="55"/>
                    <a:pt x="18" y="63"/>
                    <a:pt x="27" y="56"/>
                  </a:cubicBezTo>
                  <a:cubicBezTo>
                    <a:pt x="39" y="48"/>
                    <a:pt x="53" y="45"/>
                    <a:pt x="63" y="36"/>
                  </a:cubicBezTo>
                  <a:cubicBezTo>
                    <a:pt x="64" y="36"/>
                    <a:pt x="65" y="35"/>
                    <a:pt x="65" y="34"/>
                  </a:cubicBezTo>
                  <a:cubicBezTo>
                    <a:pt x="66" y="34"/>
                    <a:pt x="65" y="33"/>
                    <a:pt x="65" y="33"/>
                  </a:cubicBezTo>
                  <a:cubicBezTo>
                    <a:pt x="65" y="33"/>
                    <a:pt x="65" y="33"/>
                    <a:pt x="64" y="33"/>
                  </a:cubicBezTo>
                  <a:cubicBezTo>
                    <a:pt x="57" y="36"/>
                    <a:pt x="51" y="40"/>
                    <a:pt x="44" y="44"/>
                  </a:cubicBezTo>
                  <a:cubicBezTo>
                    <a:pt x="40" y="46"/>
                    <a:pt x="36" y="48"/>
                    <a:pt x="31" y="50"/>
                  </a:cubicBezTo>
                  <a:cubicBezTo>
                    <a:pt x="30" y="50"/>
                    <a:pt x="22" y="54"/>
                    <a:pt x="28" y="50"/>
                  </a:cubicBezTo>
                  <a:cubicBezTo>
                    <a:pt x="41" y="42"/>
                    <a:pt x="55" y="36"/>
                    <a:pt x="68" y="28"/>
                  </a:cubicBezTo>
                  <a:cubicBezTo>
                    <a:pt x="69" y="27"/>
                    <a:pt x="71" y="26"/>
                    <a:pt x="72" y="25"/>
                  </a:cubicBezTo>
                  <a:cubicBezTo>
                    <a:pt x="73" y="25"/>
                    <a:pt x="72" y="24"/>
                    <a:pt x="72" y="24"/>
                  </a:cubicBezTo>
                  <a:cubicBezTo>
                    <a:pt x="71" y="24"/>
                    <a:pt x="70" y="24"/>
                    <a:pt x="70" y="24"/>
                  </a:cubicBezTo>
                  <a:cubicBezTo>
                    <a:pt x="64" y="26"/>
                    <a:pt x="58" y="30"/>
                    <a:pt x="52" y="32"/>
                  </a:cubicBezTo>
                  <a:cubicBezTo>
                    <a:pt x="45" y="36"/>
                    <a:pt x="35" y="40"/>
                    <a:pt x="29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8" y="45"/>
                    <a:pt x="29" y="44"/>
                  </a:cubicBezTo>
                  <a:cubicBezTo>
                    <a:pt x="43" y="35"/>
                    <a:pt x="59" y="27"/>
                    <a:pt x="74" y="19"/>
                  </a:cubicBezTo>
                  <a:cubicBezTo>
                    <a:pt x="76" y="17"/>
                    <a:pt x="78" y="16"/>
                    <a:pt x="81" y="14"/>
                  </a:cubicBezTo>
                  <a:cubicBezTo>
                    <a:pt x="81" y="14"/>
                    <a:pt x="81" y="13"/>
                    <a:pt x="80" y="13"/>
                  </a:cubicBezTo>
                  <a:cubicBezTo>
                    <a:pt x="79" y="13"/>
                    <a:pt x="78" y="14"/>
                    <a:pt x="77" y="14"/>
                  </a:cubicBezTo>
                  <a:cubicBezTo>
                    <a:pt x="70" y="16"/>
                    <a:pt x="63" y="19"/>
                    <a:pt x="56" y="22"/>
                  </a:cubicBezTo>
                  <a:cubicBezTo>
                    <a:pt x="51" y="25"/>
                    <a:pt x="46" y="27"/>
                    <a:pt x="41" y="29"/>
                  </a:cubicBezTo>
                  <a:cubicBezTo>
                    <a:pt x="39" y="30"/>
                    <a:pt x="38" y="30"/>
                    <a:pt x="36" y="31"/>
                  </a:cubicBezTo>
                  <a:cubicBezTo>
                    <a:pt x="35" y="31"/>
                    <a:pt x="34" y="31"/>
                    <a:pt x="34" y="32"/>
                  </a:cubicBezTo>
                  <a:cubicBezTo>
                    <a:pt x="32" y="32"/>
                    <a:pt x="33" y="32"/>
                    <a:pt x="34" y="31"/>
                  </a:cubicBezTo>
                  <a:cubicBezTo>
                    <a:pt x="36" y="30"/>
                    <a:pt x="39" y="29"/>
                    <a:pt x="39" y="29"/>
                  </a:cubicBezTo>
                  <a:cubicBezTo>
                    <a:pt x="54" y="23"/>
                    <a:pt x="69" y="15"/>
                    <a:pt x="83" y="6"/>
                  </a:cubicBezTo>
                  <a:cubicBezTo>
                    <a:pt x="86" y="5"/>
                    <a:pt x="88" y="3"/>
                    <a:pt x="91" y="2"/>
                  </a:cubicBezTo>
                  <a:cubicBezTo>
                    <a:pt x="91" y="1"/>
                    <a:pt x="91" y="0"/>
                    <a:pt x="90" y="0"/>
                  </a:cubicBezTo>
                  <a:cubicBezTo>
                    <a:pt x="89" y="1"/>
                    <a:pt x="88" y="2"/>
                    <a:pt x="87" y="2"/>
                  </a:cubicBezTo>
                  <a:cubicBezTo>
                    <a:pt x="70" y="11"/>
                    <a:pt x="53" y="20"/>
                    <a:pt x="36" y="28"/>
                  </a:cubicBezTo>
                  <a:cubicBezTo>
                    <a:pt x="34" y="29"/>
                    <a:pt x="33" y="29"/>
                    <a:pt x="31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3" y="31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3" y="31"/>
                    <a:pt x="31" y="32"/>
                    <a:pt x="30" y="33"/>
                  </a:cubicBezTo>
                  <a:cubicBezTo>
                    <a:pt x="29" y="33"/>
                    <a:pt x="30" y="34"/>
                    <a:pt x="30" y="34"/>
                  </a:cubicBezTo>
                  <a:cubicBezTo>
                    <a:pt x="31" y="34"/>
                    <a:pt x="32" y="33"/>
                    <a:pt x="33" y="33"/>
                  </a:cubicBezTo>
                  <a:cubicBezTo>
                    <a:pt x="39" y="31"/>
                    <a:pt x="46" y="28"/>
                    <a:pt x="52" y="26"/>
                  </a:cubicBezTo>
                  <a:cubicBezTo>
                    <a:pt x="59" y="22"/>
                    <a:pt x="69" y="20"/>
                    <a:pt x="76" y="16"/>
                  </a:cubicBezTo>
                  <a:cubicBezTo>
                    <a:pt x="76" y="16"/>
                    <a:pt x="77" y="15"/>
                    <a:pt x="77" y="15"/>
                  </a:cubicBezTo>
                  <a:cubicBezTo>
                    <a:pt x="77" y="15"/>
                    <a:pt x="76" y="16"/>
                    <a:pt x="75" y="16"/>
                  </a:cubicBezTo>
                  <a:cubicBezTo>
                    <a:pt x="60" y="25"/>
                    <a:pt x="44" y="33"/>
                    <a:pt x="29" y="42"/>
                  </a:cubicBezTo>
                  <a:cubicBezTo>
                    <a:pt x="28" y="43"/>
                    <a:pt x="26" y="44"/>
                    <a:pt x="25" y="45"/>
                  </a:cubicBezTo>
                  <a:cubicBezTo>
                    <a:pt x="24" y="46"/>
                    <a:pt x="24" y="47"/>
                    <a:pt x="25" y="47"/>
                  </a:cubicBezTo>
                  <a:cubicBezTo>
                    <a:pt x="26" y="46"/>
                    <a:pt x="27" y="46"/>
                    <a:pt x="28" y="45"/>
                  </a:cubicBezTo>
                  <a:cubicBezTo>
                    <a:pt x="35" y="42"/>
                    <a:pt x="41" y="39"/>
                    <a:pt x="47" y="36"/>
                  </a:cubicBezTo>
                  <a:cubicBezTo>
                    <a:pt x="54" y="33"/>
                    <a:pt x="64" y="29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56" y="35"/>
                    <a:pt x="40" y="41"/>
                    <a:pt x="27" y="50"/>
                  </a:cubicBezTo>
                  <a:cubicBezTo>
                    <a:pt x="25" y="51"/>
                    <a:pt x="24" y="51"/>
                    <a:pt x="23" y="52"/>
                  </a:cubicBezTo>
                  <a:cubicBezTo>
                    <a:pt x="22" y="53"/>
                    <a:pt x="23" y="54"/>
                    <a:pt x="23" y="54"/>
                  </a:cubicBezTo>
                  <a:cubicBezTo>
                    <a:pt x="24" y="53"/>
                    <a:pt x="25" y="53"/>
                    <a:pt x="26" y="53"/>
                  </a:cubicBezTo>
                  <a:cubicBezTo>
                    <a:pt x="32" y="51"/>
                    <a:pt x="39" y="48"/>
                    <a:pt x="45" y="45"/>
                  </a:cubicBezTo>
                  <a:cubicBezTo>
                    <a:pt x="48" y="43"/>
                    <a:pt x="52" y="41"/>
                    <a:pt x="55" y="39"/>
                  </a:cubicBezTo>
                  <a:cubicBezTo>
                    <a:pt x="57" y="38"/>
                    <a:pt x="68" y="31"/>
                    <a:pt x="59" y="38"/>
                  </a:cubicBezTo>
                  <a:cubicBezTo>
                    <a:pt x="48" y="46"/>
                    <a:pt x="34" y="49"/>
                    <a:pt x="24" y="57"/>
                  </a:cubicBezTo>
                  <a:cubicBezTo>
                    <a:pt x="23" y="58"/>
                    <a:pt x="22" y="59"/>
                    <a:pt x="21" y="60"/>
                  </a:cubicBezTo>
                  <a:cubicBezTo>
                    <a:pt x="21" y="60"/>
                    <a:pt x="21" y="61"/>
                    <a:pt x="22" y="61"/>
                  </a:cubicBezTo>
                  <a:cubicBezTo>
                    <a:pt x="22" y="61"/>
                    <a:pt x="23" y="61"/>
                    <a:pt x="23" y="60"/>
                  </a:cubicBezTo>
                  <a:cubicBezTo>
                    <a:pt x="30" y="58"/>
                    <a:pt x="36" y="54"/>
                    <a:pt x="42" y="51"/>
                  </a:cubicBezTo>
                  <a:cubicBezTo>
                    <a:pt x="48" y="48"/>
                    <a:pt x="55" y="47"/>
                    <a:pt x="60" y="43"/>
                  </a:cubicBezTo>
                  <a:cubicBezTo>
                    <a:pt x="61" y="42"/>
                    <a:pt x="61" y="41"/>
                    <a:pt x="62" y="41"/>
                  </a:cubicBezTo>
                  <a:cubicBezTo>
                    <a:pt x="61" y="41"/>
                    <a:pt x="61" y="42"/>
                    <a:pt x="60" y="43"/>
                  </a:cubicBezTo>
                  <a:cubicBezTo>
                    <a:pt x="55" y="47"/>
                    <a:pt x="48" y="50"/>
                    <a:pt x="42" y="53"/>
                  </a:cubicBezTo>
                  <a:cubicBezTo>
                    <a:pt x="35" y="56"/>
                    <a:pt x="29" y="60"/>
                    <a:pt x="22" y="64"/>
                  </a:cubicBezTo>
                  <a:cubicBezTo>
                    <a:pt x="21" y="65"/>
                    <a:pt x="19" y="66"/>
                    <a:pt x="18" y="67"/>
                  </a:cubicBezTo>
                  <a:cubicBezTo>
                    <a:pt x="17" y="67"/>
                    <a:pt x="17" y="68"/>
                    <a:pt x="18" y="68"/>
                  </a:cubicBezTo>
                  <a:cubicBezTo>
                    <a:pt x="19" y="68"/>
                    <a:pt x="20" y="67"/>
                    <a:pt x="21" y="67"/>
                  </a:cubicBezTo>
                  <a:cubicBezTo>
                    <a:pt x="27" y="65"/>
                    <a:pt x="32" y="62"/>
                    <a:pt x="38" y="59"/>
                  </a:cubicBezTo>
                  <a:cubicBezTo>
                    <a:pt x="41" y="58"/>
                    <a:pt x="45" y="56"/>
                    <a:pt x="48" y="54"/>
                  </a:cubicBezTo>
                  <a:cubicBezTo>
                    <a:pt x="50" y="54"/>
                    <a:pt x="59" y="48"/>
                    <a:pt x="55" y="52"/>
                  </a:cubicBezTo>
                  <a:cubicBezTo>
                    <a:pt x="45" y="61"/>
                    <a:pt x="31" y="63"/>
                    <a:pt x="20" y="70"/>
                  </a:cubicBezTo>
                  <a:cubicBezTo>
                    <a:pt x="19" y="71"/>
                    <a:pt x="18" y="72"/>
                    <a:pt x="16" y="73"/>
                  </a:cubicBezTo>
                  <a:cubicBezTo>
                    <a:pt x="16" y="73"/>
                    <a:pt x="16" y="74"/>
                    <a:pt x="17" y="74"/>
                  </a:cubicBezTo>
                  <a:cubicBezTo>
                    <a:pt x="18" y="74"/>
                    <a:pt x="18" y="74"/>
                    <a:pt x="19" y="74"/>
                  </a:cubicBezTo>
                  <a:cubicBezTo>
                    <a:pt x="24" y="73"/>
                    <a:pt x="28" y="71"/>
                    <a:pt x="32" y="69"/>
                  </a:cubicBezTo>
                  <a:cubicBezTo>
                    <a:pt x="36" y="68"/>
                    <a:pt x="40" y="66"/>
                    <a:pt x="45" y="64"/>
                  </a:cubicBezTo>
                  <a:cubicBezTo>
                    <a:pt x="46" y="64"/>
                    <a:pt x="47" y="63"/>
                    <a:pt x="48" y="63"/>
                  </a:cubicBezTo>
                  <a:cubicBezTo>
                    <a:pt x="48" y="62"/>
                    <a:pt x="56" y="58"/>
                    <a:pt x="51" y="61"/>
                  </a:cubicBezTo>
                  <a:cubicBezTo>
                    <a:pt x="46" y="65"/>
                    <a:pt x="38" y="68"/>
                    <a:pt x="31" y="71"/>
                  </a:cubicBezTo>
                  <a:cubicBezTo>
                    <a:pt x="26" y="73"/>
                    <a:pt x="22" y="77"/>
                    <a:pt x="17" y="80"/>
                  </a:cubicBezTo>
                  <a:cubicBezTo>
                    <a:pt x="16" y="81"/>
                    <a:pt x="14" y="83"/>
                    <a:pt x="13" y="84"/>
                  </a:cubicBezTo>
                  <a:cubicBezTo>
                    <a:pt x="12" y="84"/>
                    <a:pt x="13" y="85"/>
                    <a:pt x="14" y="85"/>
                  </a:cubicBezTo>
                  <a:cubicBezTo>
                    <a:pt x="14" y="85"/>
                    <a:pt x="15" y="84"/>
                    <a:pt x="16" y="84"/>
                  </a:cubicBezTo>
                  <a:cubicBezTo>
                    <a:pt x="22" y="82"/>
                    <a:pt x="27" y="79"/>
                    <a:pt x="33" y="76"/>
                  </a:cubicBezTo>
                  <a:cubicBezTo>
                    <a:pt x="36" y="74"/>
                    <a:pt x="39" y="73"/>
                    <a:pt x="42" y="72"/>
                  </a:cubicBezTo>
                  <a:cubicBezTo>
                    <a:pt x="43" y="71"/>
                    <a:pt x="43" y="71"/>
                    <a:pt x="44" y="71"/>
                  </a:cubicBezTo>
                  <a:cubicBezTo>
                    <a:pt x="37" y="75"/>
                    <a:pt x="31" y="79"/>
                    <a:pt x="24" y="83"/>
                  </a:cubicBezTo>
                  <a:cubicBezTo>
                    <a:pt x="20" y="85"/>
                    <a:pt x="17" y="87"/>
                    <a:pt x="14" y="89"/>
                  </a:cubicBezTo>
                  <a:cubicBezTo>
                    <a:pt x="13" y="91"/>
                    <a:pt x="11" y="92"/>
                    <a:pt x="10" y="94"/>
                  </a:cubicBezTo>
                  <a:cubicBezTo>
                    <a:pt x="9" y="95"/>
                    <a:pt x="10" y="95"/>
                    <a:pt x="11" y="95"/>
                  </a:cubicBezTo>
                  <a:cubicBezTo>
                    <a:pt x="12" y="94"/>
                    <a:pt x="12" y="94"/>
                    <a:pt x="13" y="93"/>
                  </a:cubicBezTo>
                  <a:cubicBezTo>
                    <a:pt x="19" y="89"/>
                    <a:pt x="27" y="86"/>
                    <a:pt x="34" y="83"/>
                  </a:cubicBezTo>
                  <a:cubicBezTo>
                    <a:pt x="35" y="83"/>
                    <a:pt x="36" y="82"/>
                    <a:pt x="36" y="82"/>
                  </a:cubicBezTo>
                  <a:cubicBezTo>
                    <a:pt x="28" y="87"/>
                    <a:pt x="19" y="92"/>
                    <a:pt x="12" y="99"/>
                  </a:cubicBezTo>
                  <a:cubicBezTo>
                    <a:pt x="10" y="100"/>
                    <a:pt x="9" y="101"/>
                    <a:pt x="8" y="102"/>
                  </a:cubicBezTo>
                  <a:cubicBezTo>
                    <a:pt x="8" y="102"/>
                    <a:pt x="8" y="103"/>
                    <a:pt x="9" y="103"/>
                  </a:cubicBezTo>
                  <a:cubicBezTo>
                    <a:pt x="10" y="102"/>
                    <a:pt x="10" y="102"/>
                    <a:pt x="11" y="102"/>
                  </a:cubicBezTo>
                  <a:cubicBezTo>
                    <a:pt x="16" y="99"/>
                    <a:pt x="22" y="96"/>
                    <a:pt x="27" y="93"/>
                  </a:cubicBezTo>
                  <a:cubicBezTo>
                    <a:pt x="31" y="91"/>
                    <a:pt x="35" y="89"/>
                    <a:pt x="38" y="88"/>
                  </a:cubicBezTo>
                  <a:cubicBezTo>
                    <a:pt x="39" y="87"/>
                    <a:pt x="40" y="87"/>
                    <a:pt x="41" y="86"/>
                  </a:cubicBezTo>
                  <a:cubicBezTo>
                    <a:pt x="36" y="90"/>
                    <a:pt x="31" y="94"/>
                    <a:pt x="26" y="97"/>
                  </a:cubicBezTo>
                  <a:cubicBezTo>
                    <a:pt x="20" y="102"/>
                    <a:pt x="14" y="105"/>
                    <a:pt x="9" y="109"/>
                  </a:cubicBezTo>
                  <a:cubicBezTo>
                    <a:pt x="8" y="109"/>
                    <a:pt x="8" y="109"/>
                    <a:pt x="7" y="110"/>
                  </a:cubicBezTo>
                  <a:cubicBezTo>
                    <a:pt x="7" y="110"/>
                    <a:pt x="7" y="111"/>
                    <a:pt x="8" y="111"/>
                  </a:cubicBezTo>
                  <a:cubicBezTo>
                    <a:pt x="8" y="111"/>
                    <a:pt x="8" y="111"/>
                    <a:pt x="8" y="111"/>
                  </a:cubicBezTo>
                  <a:cubicBezTo>
                    <a:pt x="16" y="107"/>
                    <a:pt x="23" y="103"/>
                    <a:pt x="31" y="99"/>
                  </a:cubicBezTo>
                  <a:cubicBezTo>
                    <a:pt x="34" y="97"/>
                    <a:pt x="37" y="95"/>
                    <a:pt x="39" y="93"/>
                  </a:cubicBezTo>
                  <a:cubicBezTo>
                    <a:pt x="41" y="92"/>
                    <a:pt x="42" y="91"/>
                    <a:pt x="43" y="91"/>
                  </a:cubicBezTo>
                  <a:cubicBezTo>
                    <a:pt x="48" y="88"/>
                    <a:pt x="40" y="93"/>
                    <a:pt x="40" y="93"/>
                  </a:cubicBezTo>
                  <a:cubicBezTo>
                    <a:pt x="33" y="98"/>
                    <a:pt x="26" y="103"/>
                    <a:pt x="18" y="106"/>
                  </a:cubicBezTo>
                  <a:cubicBezTo>
                    <a:pt x="13" y="108"/>
                    <a:pt x="10" y="112"/>
                    <a:pt x="7" y="116"/>
                  </a:cubicBezTo>
                  <a:cubicBezTo>
                    <a:pt x="6" y="117"/>
                    <a:pt x="4" y="118"/>
                    <a:pt x="3" y="119"/>
                  </a:cubicBezTo>
                  <a:cubicBezTo>
                    <a:pt x="2" y="119"/>
                    <a:pt x="3" y="120"/>
                    <a:pt x="4" y="120"/>
                  </a:cubicBezTo>
                  <a:cubicBezTo>
                    <a:pt x="4" y="120"/>
                    <a:pt x="5" y="119"/>
                    <a:pt x="6" y="119"/>
                  </a:cubicBezTo>
                  <a:cubicBezTo>
                    <a:pt x="14" y="115"/>
                    <a:pt x="21" y="111"/>
                    <a:pt x="29" y="107"/>
                  </a:cubicBezTo>
                  <a:cubicBezTo>
                    <a:pt x="33" y="104"/>
                    <a:pt x="36" y="102"/>
                    <a:pt x="40" y="100"/>
                  </a:cubicBezTo>
                  <a:cubicBezTo>
                    <a:pt x="42" y="99"/>
                    <a:pt x="44" y="98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4" y="99"/>
                    <a:pt x="39" y="102"/>
                    <a:pt x="41" y="101"/>
                  </a:cubicBezTo>
                  <a:cubicBezTo>
                    <a:pt x="29" y="110"/>
                    <a:pt x="15" y="116"/>
                    <a:pt x="4" y="126"/>
                  </a:cubicBezTo>
                  <a:cubicBezTo>
                    <a:pt x="3" y="127"/>
                    <a:pt x="2" y="128"/>
                    <a:pt x="1" y="129"/>
                  </a:cubicBezTo>
                  <a:cubicBezTo>
                    <a:pt x="0" y="129"/>
                    <a:pt x="1" y="130"/>
                    <a:pt x="1" y="130"/>
                  </a:cubicBezTo>
                  <a:cubicBezTo>
                    <a:pt x="2" y="130"/>
                    <a:pt x="2" y="130"/>
                    <a:pt x="3" y="129"/>
                  </a:cubicBezTo>
                  <a:cubicBezTo>
                    <a:pt x="3" y="129"/>
                    <a:pt x="4" y="129"/>
                    <a:pt x="4" y="129"/>
                  </a:cubicBezTo>
                  <a:cubicBezTo>
                    <a:pt x="7" y="127"/>
                    <a:pt x="9" y="125"/>
                    <a:pt x="12" y="124"/>
                  </a:cubicBezTo>
                  <a:close/>
                  <a:moveTo>
                    <a:pt x="62" y="17"/>
                  </a:moveTo>
                  <a:cubicBezTo>
                    <a:pt x="63" y="16"/>
                    <a:pt x="64" y="16"/>
                    <a:pt x="66" y="15"/>
                  </a:cubicBezTo>
                  <a:cubicBezTo>
                    <a:pt x="62" y="17"/>
                    <a:pt x="58" y="19"/>
                    <a:pt x="55" y="21"/>
                  </a:cubicBezTo>
                  <a:cubicBezTo>
                    <a:pt x="52" y="22"/>
                    <a:pt x="49" y="23"/>
                    <a:pt x="47" y="24"/>
                  </a:cubicBezTo>
                  <a:cubicBezTo>
                    <a:pt x="52" y="22"/>
                    <a:pt x="57" y="20"/>
                    <a:pt x="62" y="1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1" name="Freeform 4882"/>
            <p:cNvSpPr/>
            <p:nvPr/>
          </p:nvSpPr>
          <p:spPr bwMode="auto">
            <a:xfrm>
              <a:off x="6759530" y="1698608"/>
              <a:ext cx="111767" cy="179626"/>
            </a:xfrm>
            <a:custGeom>
              <a:avLst/>
              <a:gdLst>
                <a:gd name="T0" fmla="*/ 19 w 64"/>
                <a:gd name="T1" fmla="*/ 71 h 103"/>
                <a:gd name="T2" fmla="*/ 48 w 64"/>
                <a:gd name="T3" fmla="*/ 48 h 103"/>
                <a:gd name="T4" fmla="*/ 63 w 64"/>
                <a:gd name="T5" fmla="*/ 38 h 103"/>
                <a:gd name="T6" fmla="*/ 50 w 64"/>
                <a:gd name="T7" fmla="*/ 45 h 103"/>
                <a:gd name="T8" fmla="*/ 14 w 64"/>
                <a:gd name="T9" fmla="*/ 66 h 103"/>
                <a:gd name="T10" fmla="*/ 63 w 64"/>
                <a:gd name="T11" fmla="*/ 34 h 103"/>
                <a:gd name="T12" fmla="*/ 32 w 64"/>
                <a:gd name="T13" fmla="*/ 49 h 103"/>
                <a:gd name="T14" fmla="*/ 17 w 64"/>
                <a:gd name="T15" fmla="*/ 57 h 103"/>
                <a:gd name="T16" fmla="*/ 60 w 64"/>
                <a:gd name="T17" fmla="*/ 31 h 103"/>
                <a:gd name="T18" fmla="*/ 63 w 64"/>
                <a:gd name="T19" fmla="*/ 29 h 103"/>
                <a:gd name="T20" fmla="*/ 59 w 64"/>
                <a:gd name="T21" fmla="*/ 30 h 103"/>
                <a:gd name="T22" fmla="*/ 25 w 64"/>
                <a:gd name="T23" fmla="*/ 46 h 103"/>
                <a:gd name="T24" fmla="*/ 61 w 64"/>
                <a:gd name="T25" fmla="*/ 22 h 103"/>
                <a:gd name="T26" fmla="*/ 61 w 64"/>
                <a:gd name="T27" fmla="*/ 20 h 103"/>
                <a:gd name="T28" fmla="*/ 13 w 64"/>
                <a:gd name="T29" fmla="*/ 47 h 103"/>
                <a:gd name="T30" fmla="*/ 23 w 64"/>
                <a:gd name="T31" fmla="*/ 39 h 103"/>
                <a:gd name="T32" fmla="*/ 62 w 64"/>
                <a:gd name="T33" fmla="*/ 15 h 103"/>
                <a:gd name="T34" fmla="*/ 38 w 64"/>
                <a:gd name="T35" fmla="*/ 25 h 103"/>
                <a:gd name="T36" fmla="*/ 18 w 64"/>
                <a:gd name="T37" fmla="*/ 37 h 103"/>
                <a:gd name="T38" fmla="*/ 63 w 64"/>
                <a:gd name="T39" fmla="*/ 9 h 103"/>
                <a:gd name="T40" fmla="*/ 38 w 64"/>
                <a:gd name="T41" fmla="*/ 20 h 103"/>
                <a:gd name="T42" fmla="*/ 17 w 64"/>
                <a:gd name="T43" fmla="*/ 32 h 103"/>
                <a:gd name="T44" fmla="*/ 44 w 64"/>
                <a:gd name="T45" fmla="*/ 15 h 103"/>
                <a:gd name="T46" fmla="*/ 62 w 64"/>
                <a:gd name="T47" fmla="*/ 0 h 103"/>
                <a:gd name="T48" fmla="*/ 43 w 64"/>
                <a:gd name="T49" fmla="*/ 10 h 103"/>
                <a:gd name="T50" fmla="*/ 19 w 64"/>
                <a:gd name="T51" fmla="*/ 24 h 103"/>
                <a:gd name="T52" fmla="*/ 18 w 64"/>
                <a:gd name="T53" fmla="*/ 26 h 103"/>
                <a:gd name="T54" fmla="*/ 52 w 64"/>
                <a:gd name="T55" fmla="*/ 5 h 103"/>
                <a:gd name="T56" fmla="*/ 17 w 64"/>
                <a:gd name="T57" fmla="*/ 30 h 103"/>
                <a:gd name="T58" fmla="*/ 16 w 64"/>
                <a:gd name="T59" fmla="*/ 34 h 103"/>
                <a:gd name="T60" fmla="*/ 54 w 64"/>
                <a:gd name="T61" fmla="*/ 13 h 103"/>
                <a:gd name="T62" fmla="*/ 34 w 64"/>
                <a:gd name="T63" fmla="*/ 25 h 103"/>
                <a:gd name="T64" fmla="*/ 13 w 64"/>
                <a:gd name="T65" fmla="*/ 40 h 103"/>
                <a:gd name="T66" fmla="*/ 51 w 64"/>
                <a:gd name="T67" fmla="*/ 19 h 103"/>
                <a:gd name="T68" fmla="*/ 14 w 64"/>
                <a:gd name="T69" fmla="*/ 44 h 103"/>
                <a:gd name="T70" fmla="*/ 13 w 64"/>
                <a:gd name="T71" fmla="*/ 48 h 103"/>
                <a:gd name="T72" fmla="*/ 55 w 64"/>
                <a:gd name="T73" fmla="*/ 24 h 103"/>
                <a:gd name="T74" fmla="*/ 11 w 64"/>
                <a:gd name="T75" fmla="*/ 53 h 103"/>
                <a:gd name="T76" fmla="*/ 11 w 64"/>
                <a:gd name="T77" fmla="*/ 55 h 103"/>
                <a:gd name="T78" fmla="*/ 34 w 64"/>
                <a:gd name="T79" fmla="*/ 43 h 103"/>
                <a:gd name="T80" fmla="*/ 9 w 64"/>
                <a:gd name="T81" fmla="*/ 62 h 103"/>
                <a:gd name="T82" fmla="*/ 9 w 64"/>
                <a:gd name="T83" fmla="*/ 64 h 103"/>
                <a:gd name="T84" fmla="*/ 60 w 64"/>
                <a:gd name="T85" fmla="*/ 35 h 103"/>
                <a:gd name="T86" fmla="*/ 5 w 64"/>
                <a:gd name="T87" fmla="*/ 71 h 103"/>
                <a:gd name="T88" fmla="*/ 22 w 64"/>
                <a:gd name="T89" fmla="*/ 64 h 103"/>
                <a:gd name="T90" fmla="*/ 4 w 64"/>
                <a:gd name="T91" fmla="*/ 79 h 103"/>
                <a:gd name="T92" fmla="*/ 31 w 64"/>
                <a:gd name="T93" fmla="*/ 64 h 103"/>
                <a:gd name="T94" fmla="*/ 5 w 64"/>
                <a:gd name="T95" fmla="*/ 85 h 103"/>
                <a:gd name="T96" fmla="*/ 46 w 64"/>
                <a:gd name="T97" fmla="*/ 62 h 103"/>
                <a:gd name="T98" fmla="*/ 3 w 64"/>
                <a:gd name="T99" fmla="*/ 93 h 103"/>
                <a:gd name="T100" fmla="*/ 45 w 64"/>
                <a:gd name="T101" fmla="*/ 71 h 103"/>
                <a:gd name="T102" fmla="*/ 2 w 64"/>
                <a:gd name="T103" fmla="*/ 100 h 103"/>
                <a:gd name="T104" fmla="*/ 25 w 64"/>
                <a:gd name="T105" fmla="*/ 90 h 103"/>
                <a:gd name="T106" fmla="*/ 57 w 64"/>
                <a:gd name="T107" fmla="*/ 72 h 103"/>
                <a:gd name="T108" fmla="*/ 17 w 64"/>
                <a:gd name="T109" fmla="*/ 93 h 103"/>
                <a:gd name="T110" fmla="*/ 37 w 64"/>
                <a:gd name="T111" fmla="*/ 78 h 103"/>
                <a:gd name="T112" fmla="*/ 58 w 64"/>
                <a:gd name="T113" fmla="*/ 62 h 103"/>
                <a:gd name="T114" fmla="*/ 17 w 64"/>
                <a:gd name="T115" fmla="*/ 85 h 103"/>
                <a:gd name="T116" fmla="*/ 58 w 64"/>
                <a:gd name="T117" fmla="*/ 56 h 103"/>
                <a:gd name="T118" fmla="*/ 59 w 64"/>
                <a:gd name="T119" fmla="*/ 54 h 103"/>
                <a:gd name="T120" fmla="*/ 10 w 64"/>
                <a:gd name="T121" fmla="*/ 79 h 103"/>
                <a:gd name="T122" fmla="*/ 61 w 64"/>
                <a:gd name="T123" fmla="*/ 46 h 103"/>
                <a:gd name="T124" fmla="*/ 62 w 64"/>
                <a:gd name="T125" fmla="*/ 4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4" h="103">
                  <a:moveTo>
                    <a:pt x="46" y="53"/>
                  </a:moveTo>
                  <a:cubicBezTo>
                    <a:pt x="40" y="57"/>
                    <a:pt x="35" y="60"/>
                    <a:pt x="29" y="64"/>
                  </a:cubicBezTo>
                  <a:cubicBezTo>
                    <a:pt x="26" y="66"/>
                    <a:pt x="23" y="68"/>
                    <a:pt x="19" y="71"/>
                  </a:cubicBezTo>
                  <a:cubicBezTo>
                    <a:pt x="16" y="73"/>
                    <a:pt x="9" y="74"/>
                    <a:pt x="7" y="77"/>
                  </a:cubicBezTo>
                  <a:cubicBezTo>
                    <a:pt x="12" y="71"/>
                    <a:pt x="20" y="68"/>
                    <a:pt x="26" y="63"/>
                  </a:cubicBezTo>
                  <a:cubicBezTo>
                    <a:pt x="33" y="58"/>
                    <a:pt x="41" y="53"/>
                    <a:pt x="48" y="48"/>
                  </a:cubicBezTo>
                  <a:cubicBezTo>
                    <a:pt x="49" y="47"/>
                    <a:pt x="51" y="47"/>
                    <a:pt x="52" y="46"/>
                  </a:cubicBezTo>
                  <a:cubicBezTo>
                    <a:pt x="55" y="44"/>
                    <a:pt x="58" y="42"/>
                    <a:pt x="62" y="40"/>
                  </a:cubicBezTo>
                  <a:cubicBezTo>
                    <a:pt x="62" y="39"/>
                    <a:pt x="63" y="39"/>
                    <a:pt x="63" y="38"/>
                  </a:cubicBezTo>
                  <a:cubicBezTo>
                    <a:pt x="64" y="38"/>
                    <a:pt x="63" y="37"/>
                    <a:pt x="63" y="37"/>
                  </a:cubicBezTo>
                  <a:cubicBezTo>
                    <a:pt x="62" y="37"/>
                    <a:pt x="62" y="38"/>
                    <a:pt x="62" y="38"/>
                  </a:cubicBezTo>
                  <a:cubicBezTo>
                    <a:pt x="58" y="40"/>
                    <a:pt x="54" y="43"/>
                    <a:pt x="50" y="45"/>
                  </a:cubicBezTo>
                  <a:cubicBezTo>
                    <a:pt x="44" y="49"/>
                    <a:pt x="37" y="52"/>
                    <a:pt x="31" y="56"/>
                  </a:cubicBezTo>
                  <a:cubicBezTo>
                    <a:pt x="25" y="61"/>
                    <a:pt x="18" y="65"/>
                    <a:pt x="11" y="69"/>
                  </a:cubicBezTo>
                  <a:cubicBezTo>
                    <a:pt x="3" y="73"/>
                    <a:pt x="12" y="67"/>
                    <a:pt x="14" y="66"/>
                  </a:cubicBezTo>
                  <a:cubicBezTo>
                    <a:pt x="18" y="63"/>
                    <a:pt x="22" y="60"/>
                    <a:pt x="26" y="58"/>
                  </a:cubicBezTo>
                  <a:cubicBezTo>
                    <a:pt x="38" y="50"/>
                    <a:pt x="51" y="45"/>
                    <a:pt x="61" y="35"/>
                  </a:cubicBezTo>
                  <a:cubicBezTo>
                    <a:pt x="62" y="35"/>
                    <a:pt x="62" y="35"/>
                    <a:pt x="63" y="34"/>
                  </a:cubicBezTo>
                  <a:cubicBezTo>
                    <a:pt x="63" y="34"/>
                    <a:pt x="63" y="33"/>
                    <a:pt x="62" y="33"/>
                  </a:cubicBezTo>
                  <a:cubicBezTo>
                    <a:pt x="62" y="33"/>
                    <a:pt x="61" y="33"/>
                    <a:pt x="61" y="34"/>
                  </a:cubicBezTo>
                  <a:cubicBezTo>
                    <a:pt x="52" y="39"/>
                    <a:pt x="42" y="44"/>
                    <a:pt x="32" y="49"/>
                  </a:cubicBezTo>
                  <a:cubicBezTo>
                    <a:pt x="27" y="52"/>
                    <a:pt x="22" y="55"/>
                    <a:pt x="18" y="58"/>
                  </a:cubicBezTo>
                  <a:cubicBezTo>
                    <a:pt x="16" y="59"/>
                    <a:pt x="14" y="60"/>
                    <a:pt x="12" y="61"/>
                  </a:cubicBezTo>
                  <a:cubicBezTo>
                    <a:pt x="8" y="63"/>
                    <a:pt x="19" y="56"/>
                    <a:pt x="17" y="57"/>
                  </a:cubicBezTo>
                  <a:cubicBezTo>
                    <a:pt x="24" y="52"/>
                    <a:pt x="32" y="49"/>
                    <a:pt x="39" y="44"/>
                  </a:cubicBezTo>
                  <a:cubicBezTo>
                    <a:pt x="43" y="41"/>
                    <a:pt x="47" y="39"/>
                    <a:pt x="52" y="36"/>
                  </a:cubicBezTo>
                  <a:cubicBezTo>
                    <a:pt x="54" y="34"/>
                    <a:pt x="57" y="32"/>
                    <a:pt x="60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2" y="30"/>
                    <a:pt x="62" y="29"/>
                    <a:pt x="63" y="29"/>
                  </a:cubicBezTo>
                  <a:cubicBezTo>
                    <a:pt x="63" y="29"/>
                    <a:pt x="63" y="27"/>
                    <a:pt x="62" y="28"/>
                  </a:cubicBezTo>
                  <a:cubicBezTo>
                    <a:pt x="62" y="28"/>
                    <a:pt x="61" y="28"/>
                    <a:pt x="61" y="29"/>
                  </a:cubicBezTo>
                  <a:cubicBezTo>
                    <a:pt x="60" y="29"/>
                    <a:pt x="60" y="29"/>
                    <a:pt x="59" y="30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7" y="31"/>
                    <a:pt x="54" y="32"/>
                    <a:pt x="51" y="33"/>
                  </a:cubicBezTo>
                  <a:cubicBezTo>
                    <a:pt x="42" y="37"/>
                    <a:pt x="34" y="42"/>
                    <a:pt x="25" y="46"/>
                  </a:cubicBezTo>
                  <a:cubicBezTo>
                    <a:pt x="24" y="47"/>
                    <a:pt x="23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34" y="40"/>
                    <a:pt x="50" y="34"/>
                    <a:pt x="61" y="22"/>
                  </a:cubicBezTo>
                  <a:cubicBezTo>
                    <a:pt x="61" y="22"/>
                    <a:pt x="62" y="21"/>
                    <a:pt x="63" y="20"/>
                  </a:cubicBezTo>
                  <a:cubicBezTo>
                    <a:pt x="63" y="20"/>
                    <a:pt x="63" y="19"/>
                    <a:pt x="62" y="19"/>
                  </a:cubicBezTo>
                  <a:cubicBezTo>
                    <a:pt x="62" y="19"/>
                    <a:pt x="61" y="20"/>
                    <a:pt x="61" y="20"/>
                  </a:cubicBezTo>
                  <a:cubicBezTo>
                    <a:pt x="53" y="23"/>
                    <a:pt x="47" y="28"/>
                    <a:pt x="39" y="32"/>
                  </a:cubicBezTo>
                  <a:cubicBezTo>
                    <a:pt x="31" y="36"/>
                    <a:pt x="23" y="41"/>
                    <a:pt x="15" y="45"/>
                  </a:cubicBezTo>
                  <a:cubicBezTo>
                    <a:pt x="14" y="46"/>
                    <a:pt x="13" y="46"/>
                    <a:pt x="13" y="47"/>
                  </a:cubicBezTo>
                  <a:cubicBezTo>
                    <a:pt x="12" y="47"/>
                    <a:pt x="12" y="47"/>
                    <a:pt x="13" y="46"/>
                  </a:cubicBezTo>
                  <a:cubicBezTo>
                    <a:pt x="13" y="46"/>
                    <a:pt x="14" y="45"/>
                    <a:pt x="15" y="45"/>
                  </a:cubicBezTo>
                  <a:cubicBezTo>
                    <a:pt x="17" y="43"/>
                    <a:pt x="20" y="41"/>
                    <a:pt x="23" y="39"/>
                  </a:cubicBezTo>
                  <a:cubicBezTo>
                    <a:pt x="27" y="36"/>
                    <a:pt x="31" y="34"/>
                    <a:pt x="35" y="32"/>
                  </a:cubicBezTo>
                  <a:cubicBezTo>
                    <a:pt x="44" y="27"/>
                    <a:pt x="52" y="21"/>
                    <a:pt x="61" y="15"/>
                  </a:cubicBezTo>
                  <a:cubicBezTo>
                    <a:pt x="61" y="15"/>
                    <a:pt x="62" y="15"/>
                    <a:pt x="62" y="15"/>
                  </a:cubicBezTo>
                  <a:cubicBezTo>
                    <a:pt x="63" y="14"/>
                    <a:pt x="62" y="13"/>
                    <a:pt x="62" y="13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3" y="17"/>
                    <a:pt x="45" y="21"/>
                    <a:pt x="38" y="25"/>
                  </a:cubicBezTo>
                  <a:cubicBezTo>
                    <a:pt x="34" y="28"/>
                    <a:pt x="30" y="30"/>
                    <a:pt x="26" y="33"/>
                  </a:cubicBezTo>
                  <a:cubicBezTo>
                    <a:pt x="24" y="33"/>
                    <a:pt x="22" y="34"/>
                    <a:pt x="21" y="35"/>
                  </a:cubicBezTo>
                  <a:cubicBezTo>
                    <a:pt x="20" y="36"/>
                    <a:pt x="12" y="41"/>
                    <a:pt x="18" y="37"/>
                  </a:cubicBezTo>
                  <a:cubicBezTo>
                    <a:pt x="26" y="31"/>
                    <a:pt x="34" y="26"/>
                    <a:pt x="42" y="21"/>
                  </a:cubicBezTo>
                  <a:cubicBezTo>
                    <a:pt x="48" y="17"/>
                    <a:pt x="55" y="14"/>
                    <a:pt x="61" y="10"/>
                  </a:cubicBezTo>
                  <a:cubicBezTo>
                    <a:pt x="61" y="10"/>
                    <a:pt x="62" y="9"/>
                    <a:pt x="63" y="9"/>
                  </a:cubicBezTo>
                  <a:cubicBezTo>
                    <a:pt x="63" y="8"/>
                    <a:pt x="63" y="7"/>
                    <a:pt x="62" y="8"/>
                  </a:cubicBezTo>
                  <a:cubicBezTo>
                    <a:pt x="62" y="8"/>
                    <a:pt x="61" y="8"/>
                    <a:pt x="61" y="8"/>
                  </a:cubicBezTo>
                  <a:cubicBezTo>
                    <a:pt x="53" y="12"/>
                    <a:pt x="45" y="15"/>
                    <a:pt x="38" y="20"/>
                  </a:cubicBezTo>
                  <a:cubicBezTo>
                    <a:pt x="34" y="22"/>
                    <a:pt x="30" y="25"/>
                    <a:pt x="26" y="27"/>
                  </a:cubicBezTo>
                  <a:cubicBezTo>
                    <a:pt x="24" y="28"/>
                    <a:pt x="22" y="29"/>
                    <a:pt x="21" y="30"/>
                  </a:cubicBezTo>
                  <a:cubicBezTo>
                    <a:pt x="19" y="31"/>
                    <a:pt x="17" y="32"/>
                    <a:pt x="17" y="32"/>
                  </a:cubicBezTo>
                  <a:cubicBezTo>
                    <a:pt x="16" y="33"/>
                    <a:pt x="16" y="33"/>
                    <a:pt x="17" y="32"/>
                  </a:cubicBezTo>
                  <a:cubicBezTo>
                    <a:pt x="18" y="31"/>
                    <a:pt x="21" y="29"/>
                    <a:pt x="22" y="28"/>
                  </a:cubicBezTo>
                  <a:cubicBezTo>
                    <a:pt x="29" y="23"/>
                    <a:pt x="36" y="19"/>
                    <a:pt x="44" y="15"/>
                  </a:cubicBezTo>
                  <a:cubicBezTo>
                    <a:pt x="50" y="12"/>
                    <a:pt x="56" y="8"/>
                    <a:pt x="61" y="3"/>
                  </a:cubicBezTo>
                  <a:cubicBezTo>
                    <a:pt x="61" y="2"/>
                    <a:pt x="62" y="2"/>
                    <a:pt x="63" y="1"/>
                  </a:cubicBezTo>
                  <a:cubicBezTo>
                    <a:pt x="63" y="1"/>
                    <a:pt x="63" y="0"/>
                    <a:pt x="62" y="0"/>
                  </a:cubicBezTo>
                  <a:cubicBezTo>
                    <a:pt x="62" y="0"/>
                    <a:pt x="61" y="0"/>
                    <a:pt x="61" y="0"/>
                  </a:cubicBezTo>
                  <a:cubicBezTo>
                    <a:pt x="60" y="1"/>
                    <a:pt x="59" y="1"/>
                    <a:pt x="58" y="1"/>
                  </a:cubicBezTo>
                  <a:cubicBezTo>
                    <a:pt x="52" y="3"/>
                    <a:pt x="48" y="7"/>
                    <a:pt x="43" y="10"/>
                  </a:cubicBezTo>
                  <a:cubicBezTo>
                    <a:pt x="39" y="13"/>
                    <a:pt x="33" y="15"/>
                    <a:pt x="28" y="18"/>
                  </a:cubicBezTo>
                  <a:cubicBezTo>
                    <a:pt x="25" y="19"/>
                    <a:pt x="23" y="21"/>
                    <a:pt x="20" y="23"/>
                  </a:cubicBezTo>
                  <a:cubicBezTo>
                    <a:pt x="20" y="23"/>
                    <a:pt x="19" y="24"/>
                    <a:pt x="19" y="24"/>
                  </a:cubicBezTo>
                  <a:cubicBezTo>
                    <a:pt x="17" y="25"/>
                    <a:pt x="16" y="26"/>
                    <a:pt x="15" y="27"/>
                  </a:cubicBezTo>
                  <a:cubicBezTo>
                    <a:pt x="14" y="28"/>
                    <a:pt x="15" y="29"/>
                    <a:pt x="15" y="28"/>
                  </a:cubicBezTo>
                  <a:cubicBezTo>
                    <a:pt x="16" y="28"/>
                    <a:pt x="17" y="27"/>
                    <a:pt x="18" y="26"/>
                  </a:cubicBezTo>
                  <a:cubicBezTo>
                    <a:pt x="24" y="22"/>
                    <a:pt x="30" y="18"/>
                    <a:pt x="37" y="15"/>
                  </a:cubicBezTo>
                  <a:cubicBezTo>
                    <a:pt x="41" y="13"/>
                    <a:pt x="44" y="11"/>
                    <a:pt x="48" y="8"/>
                  </a:cubicBezTo>
                  <a:cubicBezTo>
                    <a:pt x="49" y="7"/>
                    <a:pt x="51" y="6"/>
                    <a:pt x="52" y="5"/>
                  </a:cubicBezTo>
                  <a:cubicBezTo>
                    <a:pt x="53" y="5"/>
                    <a:pt x="60" y="3"/>
                    <a:pt x="60" y="2"/>
                  </a:cubicBezTo>
                  <a:cubicBezTo>
                    <a:pt x="54" y="9"/>
                    <a:pt x="45" y="13"/>
                    <a:pt x="36" y="17"/>
                  </a:cubicBezTo>
                  <a:cubicBezTo>
                    <a:pt x="30" y="20"/>
                    <a:pt x="23" y="25"/>
                    <a:pt x="17" y="30"/>
                  </a:cubicBezTo>
                  <a:cubicBezTo>
                    <a:pt x="16" y="31"/>
                    <a:pt x="15" y="32"/>
                    <a:pt x="13" y="33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23" y="31"/>
                    <a:pt x="30" y="26"/>
                    <a:pt x="36" y="22"/>
                  </a:cubicBezTo>
                  <a:cubicBezTo>
                    <a:pt x="40" y="20"/>
                    <a:pt x="44" y="17"/>
                    <a:pt x="48" y="15"/>
                  </a:cubicBezTo>
                  <a:cubicBezTo>
                    <a:pt x="50" y="14"/>
                    <a:pt x="52" y="13"/>
                    <a:pt x="54" y="13"/>
                  </a:cubicBezTo>
                  <a:cubicBezTo>
                    <a:pt x="54" y="12"/>
                    <a:pt x="62" y="8"/>
                    <a:pt x="58" y="11"/>
                  </a:cubicBezTo>
                  <a:cubicBezTo>
                    <a:pt x="55" y="13"/>
                    <a:pt x="51" y="14"/>
                    <a:pt x="47" y="16"/>
                  </a:cubicBezTo>
                  <a:cubicBezTo>
                    <a:pt x="42" y="19"/>
                    <a:pt x="38" y="22"/>
                    <a:pt x="34" y="25"/>
                  </a:cubicBezTo>
                  <a:cubicBezTo>
                    <a:pt x="28" y="29"/>
                    <a:pt x="21" y="33"/>
                    <a:pt x="15" y="37"/>
                  </a:cubicBezTo>
                  <a:cubicBezTo>
                    <a:pt x="14" y="38"/>
                    <a:pt x="14" y="38"/>
                    <a:pt x="13" y="39"/>
                  </a:cubicBezTo>
                  <a:cubicBezTo>
                    <a:pt x="12" y="39"/>
                    <a:pt x="13" y="40"/>
                    <a:pt x="13" y="40"/>
                  </a:cubicBezTo>
                  <a:cubicBezTo>
                    <a:pt x="14" y="40"/>
                    <a:pt x="14" y="40"/>
                    <a:pt x="15" y="39"/>
                  </a:cubicBezTo>
                  <a:cubicBezTo>
                    <a:pt x="23" y="36"/>
                    <a:pt x="31" y="31"/>
                    <a:pt x="39" y="26"/>
                  </a:cubicBezTo>
                  <a:cubicBezTo>
                    <a:pt x="43" y="24"/>
                    <a:pt x="47" y="21"/>
                    <a:pt x="51" y="19"/>
                  </a:cubicBezTo>
                  <a:cubicBezTo>
                    <a:pt x="52" y="19"/>
                    <a:pt x="53" y="19"/>
                    <a:pt x="53" y="18"/>
                  </a:cubicBezTo>
                  <a:cubicBezTo>
                    <a:pt x="45" y="23"/>
                    <a:pt x="37" y="29"/>
                    <a:pt x="29" y="34"/>
                  </a:cubicBezTo>
                  <a:cubicBezTo>
                    <a:pt x="24" y="37"/>
                    <a:pt x="18" y="40"/>
                    <a:pt x="14" y="44"/>
                  </a:cubicBezTo>
                  <a:cubicBezTo>
                    <a:pt x="12" y="45"/>
                    <a:pt x="11" y="46"/>
                    <a:pt x="10" y="48"/>
                  </a:cubicBezTo>
                  <a:cubicBezTo>
                    <a:pt x="9" y="48"/>
                    <a:pt x="10" y="49"/>
                    <a:pt x="10" y="49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1" y="44"/>
                    <a:pt x="28" y="39"/>
                    <a:pt x="35" y="35"/>
                  </a:cubicBezTo>
                  <a:cubicBezTo>
                    <a:pt x="39" y="33"/>
                    <a:pt x="44" y="31"/>
                    <a:pt x="48" y="29"/>
                  </a:cubicBezTo>
                  <a:cubicBezTo>
                    <a:pt x="50" y="27"/>
                    <a:pt x="52" y="26"/>
                    <a:pt x="55" y="24"/>
                  </a:cubicBezTo>
                  <a:cubicBezTo>
                    <a:pt x="56" y="24"/>
                    <a:pt x="63" y="18"/>
                    <a:pt x="59" y="23"/>
                  </a:cubicBezTo>
                  <a:cubicBezTo>
                    <a:pt x="52" y="30"/>
                    <a:pt x="43" y="34"/>
                    <a:pt x="34" y="39"/>
                  </a:cubicBezTo>
                  <a:cubicBezTo>
                    <a:pt x="26" y="43"/>
                    <a:pt x="19" y="48"/>
                    <a:pt x="11" y="53"/>
                  </a:cubicBezTo>
                  <a:cubicBezTo>
                    <a:pt x="10" y="54"/>
                    <a:pt x="9" y="54"/>
                    <a:pt x="8" y="55"/>
                  </a:cubicBezTo>
                  <a:cubicBezTo>
                    <a:pt x="7" y="55"/>
                    <a:pt x="8" y="57"/>
                    <a:pt x="9" y="56"/>
                  </a:cubicBezTo>
                  <a:cubicBezTo>
                    <a:pt x="10" y="56"/>
                    <a:pt x="10" y="56"/>
                    <a:pt x="11" y="55"/>
                  </a:cubicBezTo>
                  <a:cubicBezTo>
                    <a:pt x="11" y="55"/>
                    <a:pt x="12" y="55"/>
                    <a:pt x="12" y="55"/>
                  </a:cubicBezTo>
                  <a:cubicBezTo>
                    <a:pt x="12" y="55"/>
                    <a:pt x="13" y="55"/>
                    <a:pt x="13" y="54"/>
                  </a:cubicBezTo>
                  <a:cubicBezTo>
                    <a:pt x="21" y="50"/>
                    <a:pt x="27" y="47"/>
                    <a:pt x="34" y="43"/>
                  </a:cubicBezTo>
                  <a:cubicBezTo>
                    <a:pt x="40" y="40"/>
                    <a:pt x="45" y="38"/>
                    <a:pt x="51" y="35"/>
                  </a:cubicBezTo>
                  <a:cubicBezTo>
                    <a:pt x="44" y="39"/>
                    <a:pt x="38" y="44"/>
                    <a:pt x="31" y="48"/>
                  </a:cubicBezTo>
                  <a:cubicBezTo>
                    <a:pt x="24" y="52"/>
                    <a:pt x="16" y="55"/>
                    <a:pt x="9" y="62"/>
                  </a:cubicBezTo>
                  <a:cubicBezTo>
                    <a:pt x="9" y="62"/>
                    <a:pt x="9" y="62"/>
                    <a:pt x="9" y="63"/>
                  </a:cubicBezTo>
                  <a:cubicBezTo>
                    <a:pt x="8" y="63"/>
                    <a:pt x="9" y="64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19" y="58"/>
                    <a:pt x="29" y="53"/>
                    <a:pt x="39" y="47"/>
                  </a:cubicBezTo>
                  <a:cubicBezTo>
                    <a:pt x="44" y="45"/>
                    <a:pt x="49" y="42"/>
                    <a:pt x="54" y="39"/>
                  </a:cubicBezTo>
                  <a:cubicBezTo>
                    <a:pt x="56" y="38"/>
                    <a:pt x="58" y="37"/>
                    <a:pt x="60" y="35"/>
                  </a:cubicBezTo>
                  <a:cubicBezTo>
                    <a:pt x="57" y="37"/>
                    <a:pt x="54" y="39"/>
                    <a:pt x="51" y="41"/>
                  </a:cubicBezTo>
                  <a:cubicBezTo>
                    <a:pt x="37" y="51"/>
                    <a:pt x="21" y="58"/>
                    <a:pt x="8" y="69"/>
                  </a:cubicBezTo>
                  <a:cubicBezTo>
                    <a:pt x="7" y="70"/>
                    <a:pt x="6" y="71"/>
                    <a:pt x="5" y="71"/>
                  </a:cubicBezTo>
                  <a:cubicBezTo>
                    <a:pt x="5" y="72"/>
                    <a:pt x="5" y="73"/>
                    <a:pt x="6" y="72"/>
                  </a:cubicBezTo>
                  <a:cubicBezTo>
                    <a:pt x="6" y="72"/>
                    <a:pt x="7" y="72"/>
                    <a:pt x="7" y="72"/>
                  </a:cubicBezTo>
                  <a:cubicBezTo>
                    <a:pt x="12" y="69"/>
                    <a:pt x="17" y="67"/>
                    <a:pt x="22" y="64"/>
                  </a:cubicBezTo>
                  <a:cubicBezTo>
                    <a:pt x="17" y="67"/>
                    <a:pt x="11" y="71"/>
                    <a:pt x="7" y="75"/>
                  </a:cubicBezTo>
                  <a:cubicBezTo>
                    <a:pt x="6" y="76"/>
                    <a:pt x="4" y="77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5" y="79"/>
                    <a:pt x="5" y="78"/>
                    <a:pt x="6" y="78"/>
                  </a:cubicBezTo>
                  <a:cubicBezTo>
                    <a:pt x="16" y="75"/>
                    <a:pt x="24" y="69"/>
                    <a:pt x="33" y="63"/>
                  </a:cubicBezTo>
                  <a:cubicBezTo>
                    <a:pt x="32" y="64"/>
                    <a:pt x="32" y="64"/>
                    <a:pt x="31" y="64"/>
                  </a:cubicBezTo>
                  <a:cubicBezTo>
                    <a:pt x="23" y="71"/>
                    <a:pt x="13" y="74"/>
                    <a:pt x="5" y="82"/>
                  </a:cubicBezTo>
                  <a:cubicBezTo>
                    <a:pt x="5" y="83"/>
                    <a:pt x="4" y="83"/>
                    <a:pt x="4" y="83"/>
                  </a:cubicBezTo>
                  <a:cubicBezTo>
                    <a:pt x="4" y="84"/>
                    <a:pt x="4" y="85"/>
                    <a:pt x="5" y="85"/>
                  </a:cubicBezTo>
                  <a:cubicBezTo>
                    <a:pt x="5" y="85"/>
                    <a:pt x="5" y="84"/>
                    <a:pt x="5" y="84"/>
                  </a:cubicBezTo>
                  <a:cubicBezTo>
                    <a:pt x="14" y="78"/>
                    <a:pt x="23" y="73"/>
                    <a:pt x="33" y="69"/>
                  </a:cubicBezTo>
                  <a:cubicBezTo>
                    <a:pt x="37" y="67"/>
                    <a:pt x="42" y="65"/>
                    <a:pt x="46" y="62"/>
                  </a:cubicBezTo>
                  <a:cubicBezTo>
                    <a:pt x="32" y="71"/>
                    <a:pt x="17" y="80"/>
                    <a:pt x="4" y="90"/>
                  </a:cubicBezTo>
                  <a:cubicBezTo>
                    <a:pt x="3" y="91"/>
                    <a:pt x="3" y="91"/>
                    <a:pt x="2" y="92"/>
                  </a:cubicBezTo>
                  <a:cubicBezTo>
                    <a:pt x="2" y="92"/>
                    <a:pt x="2" y="93"/>
                    <a:pt x="3" y="93"/>
                  </a:cubicBezTo>
                  <a:cubicBezTo>
                    <a:pt x="3" y="93"/>
                    <a:pt x="3" y="92"/>
                    <a:pt x="4" y="92"/>
                  </a:cubicBezTo>
                  <a:cubicBezTo>
                    <a:pt x="13" y="88"/>
                    <a:pt x="22" y="83"/>
                    <a:pt x="32" y="78"/>
                  </a:cubicBezTo>
                  <a:cubicBezTo>
                    <a:pt x="36" y="76"/>
                    <a:pt x="41" y="73"/>
                    <a:pt x="45" y="71"/>
                  </a:cubicBezTo>
                  <a:cubicBezTo>
                    <a:pt x="46" y="70"/>
                    <a:pt x="47" y="70"/>
                    <a:pt x="48" y="69"/>
                  </a:cubicBezTo>
                  <a:cubicBezTo>
                    <a:pt x="32" y="79"/>
                    <a:pt x="17" y="89"/>
                    <a:pt x="3" y="100"/>
                  </a:cubicBezTo>
                  <a:cubicBezTo>
                    <a:pt x="3" y="100"/>
                    <a:pt x="2" y="100"/>
                    <a:pt x="2" y="100"/>
                  </a:cubicBezTo>
                  <a:cubicBezTo>
                    <a:pt x="2" y="101"/>
                    <a:pt x="2" y="101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11" y="100"/>
                    <a:pt x="18" y="93"/>
                    <a:pt x="25" y="90"/>
                  </a:cubicBezTo>
                  <a:cubicBezTo>
                    <a:pt x="35" y="85"/>
                    <a:pt x="45" y="79"/>
                    <a:pt x="54" y="74"/>
                  </a:cubicBezTo>
                  <a:cubicBezTo>
                    <a:pt x="55" y="74"/>
                    <a:pt x="56" y="73"/>
                    <a:pt x="57" y="73"/>
                  </a:cubicBezTo>
                  <a:cubicBezTo>
                    <a:pt x="58" y="73"/>
                    <a:pt x="58" y="71"/>
                    <a:pt x="57" y="72"/>
                  </a:cubicBezTo>
                  <a:cubicBezTo>
                    <a:pt x="56" y="72"/>
                    <a:pt x="55" y="73"/>
                    <a:pt x="55" y="73"/>
                  </a:cubicBezTo>
                  <a:cubicBezTo>
                    <a:pt x="46" y="77"/>
                    <a:pt x="38" y="81"/>
                    <a:pt x="30" y="85"/>
                  </a:cubicBezTo>
                  <a:cubicBezTo>
                    <a:pt x="26" y="88"/>
                    <a:pt x="21" y="90"/>
                    <a:pt x="17" y="93"/>
                  </a:cubicBezTo>
                  <a:cubicBezTo>
                    <a:pt x="15" y="94"/>
                    <a:pt x="13" y="95"/>
                    <a:pt x="11" y="96"/>
                  </a:cubicBezTo>
                  <a:cubicBezTo>
                    <a:pt x="9" y="98"/>
                    <a:pt x="0" y="103"/>
                    <a:pt x="8" y="98"/>
                  </a:cubicBezTo>
                  <a:cubicBezTo>
                    <a:pt x="17" y="91"/>
                    <a:pt x="27" y="85"/>
                    <a:pt x="37" y="78"/>
                  </a:cubicBezTo>
                  <a:cubicBezTo>
                    <a:pt x="43" y="74"/>
                    <a:pt x="50" y="70"/>
                    <a:pt x="56" y="65"/>
                  </a:cubicBezTo>
                  <a:cubicBezTo>
                    <a:pt x="57" y="65"/>
                    <a:pt x="58" y="64"/>
                    <a:pt x="59" y="63"/>
                  </a:cubicBezTo>
                  <a:cubicBezTo>
                    <a:pt x="59" y="63"/>
                    <a:pt x="59" y="62"/>
                    <a:pt x="58" y="62"/>
                  </a:cubicBezTo>
                  <a:cubicBezTo>
                    <a:pt x="57" y="62"/>
                    <a:pt x="57" y="63"/>
                    <a:pt x="56" y="63"/>
                  </a:cubicBezTo>
                  <a:cubicBezTo>
                    <a:pt x="48" y="68"/>
                    <a:pt x="39" y="72"/>
                    <a:pt x="31" y="77"/>
                  </a:cubicBezTo>
                  <a:cubicBezTo>
                    <a:pt x="26" y="80"/>
                    <a:pt x="22" y="82"/>
                    <a:pt x="17" y="85"/>
                  </a:cubicBezTo>
                  <a:cubicBezTo>
                    <a:pt x="14" y="86"/>
                    <a:pt x="11" y="88"/>
                    <a:pt x="8" y="89"/>
                  </a:cubicBezTo>
                  <a:cubicBezTo>
                    <a:pt x="1" y="92"/>
                    <a:pt x="9" y="88"/>
                    <a:pt x="10" y="88"/>
                  </a:cubicBezTo>
                  <a:cubicBezTo>
                    <a:pt x="26" y="77"/>
                    <a:pt x="42" y="67"/>
                    <a:pt x="58" y="56"/>
                  </a:cubicBezTo>
                  <a:cubicBezTo>
                    <a:pt x="59" y="55"/>
                    <a:pt x="60" y="55"/>
                    <a:pt x="61" y="54"/>
                  </a:cubicBezTo>
                  <a:cubicBezTo>
                    <a:pt x="62" y="53"/>
                    <a:pt x="61" y="52"/>
                    <a:pt x="60" y="53"/>
                  </a:cubicBezTo>
                  <a:cubicBezTo>
                    <a:pt x="60" y="53"/>
                    <a:pt x="59" y="53"/>
                    <a:pt x="59" y="54"/>
                  </a:cubicBezTo>
                  <a:cubicBezTo>
                    <a:pt x="46" y="62"/>
                    <a:pt x="32" y="67"/>
                    <a:pt x="19" y="74"/>
                  </a:cubicBezTo>
                  <a:cubicBezTo>
                    <a:pt x="16" y="76"/>
                    <a:pt x="12" y="78"/>
                    <a:pt x="9" y="80"/>
                  </a:cubicBezTo>
                  <a:cubicBezTo>
                    <a:pt x="10" y="80"/>
                    <a:pt x="10" y="79"/>
                    <a:pt x="10" y="79"/>
                  </a:cubicBezTo>
                  <a:cubicBezTo>
                    <a:pt x="17" y="73"/>
                    <a:pt x="25" y="70"/>
                    <a:pt x="32" y="65"/>
                  </a:cubicBezTo>
                  <a:cubicBezTo>
                    <a:pt x="37" y="62"/>
                    <a:pt x="41" y="59"/>
                    <a:pt x="46" y="55"/>
                  </a:cubicBezTo>
                  <a:cubicBezTo>
                    <a:pt x="51" y="52"/>
                    <a:pt x="56" y="49"/>
                    <a:pt x="61" y="46"/>
                  </a:cubicBezTo>
                  <a:cubicBezTo>
                    <a:pt x="62" y="45"/>
                    <a:pt x="62" y="45"/>
                    <a:pt x="63" y="44"/>
                  </a:cubicBezTo>
                  <a:cubicBezTo>
                    <a:pt x="63" y="43"/>
                    <a:pt x="63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56" y="46"/>
                    <a:pt x="51" y="50"/>
                    <a:pt x="46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2" name="Freeform 4883"/>
            <p:cNvSpPr>
              <a:spLocks noEditPoints="1"/>
            </p:cNvSpPr>
            <p:nvPr/>
          </p:nvSpPr>
          <p:spPr bwMode="auto">
            <a:xfrm>
              <a:off x="6740569" y="1841311"/>
              <a:ext cx="114761" cy="292392"/>
            </a:xfrm>
            <a:custGeom>
              <a:avLst/>
              <a:gdLst>
                <a:gd name="T0" fmla="*/ 53 w 66"/>
                <a:gd name="T1" fmla="*/ 6 h 168"/>
                <a:gd name="T2" fmla="*/ 12 w 66"/>
                <a:gd name="T3" fmla="*/ 31 h 168"/>
                <a:gd name="T4" fmla="*/ 12 w 66"/>
                <a:gd name="T5" fmla="*/ 35 h 168"/>
                <a:gd name="T6" fmla="*/ 57 w 66"/>
                <a:gd name="T7" fmla="*/ 18 h 168"/>
                <a:gd name="T8" fmla="*/ 12 w 66"/>
                <a:gd name="T9" fmla="*/ 45 h 168"/>
                <a:gd name="T10" fmla="*/ 12 w 66"/>
                <a:gd name="T11" fmla="*/ 52 h 168"/>
                <a:gd name="T12" fmla="*/ 12 w 66"/>
                <a:gd name="T13" fmla="*/ 59 h 168"/>
                <a:gd name="T14" fmla="*/ 12 w 66"/>
                <a:gd name="T15" fmla="*/ 65 h 168"/>
                <a:gd name="T16" fmla="*/ 14 w 66"/>
                <a:gd name="T17" fmla="*/ 68 h 168"/>
                <a:gd name="T18" fmla="*/ 51 w 66"/>
                <a:gd name="T19" fmla="*/ 53 h 168"/>
                <a:gd name="T20" fmla="*/ 12 w 66"/>
                <a:gd name="T21" fmla="*/ 76 h 168"/>
                <a:gd name="T22" fmla="*/ 33 w 66"/>
                <a:gd name="T23" fmla="*/ 73 h 168"/>
                <a:gd name="T24" fmla="*/ 11 w 66"/>
                <a:gd name="T25" fmla="*/ 90 h 168"/>
                <a:gd name="T26" fmla="*/ 9 w 66"/>
                <a:gd name="T27" fmla="*/ 97 h 168"/>
                <a:gd name="T28" fmla="*/ 7 w 66"/>
                <a:gd name="T29" fmla="*/ 105 h 168"/>
                <a:gd name="T30" fmla="*/ 47 w 66"/>
                <a:gd name="T31" fmla="*/ 90 h 168"/>
                <a:gd name="T32" fmla="*/ 41 w 66"/>
                <a:gd name="T33" fmla="*/ 99 h 168"/>
                <a:gd name="T34" fmla="*/ 28 w 66"/>
                <a:gd name="T35" fmla="*/ 116 h 168"/>
                <a:gd name="T36" fmla="*/ 4 w 66"/>
                <a:gd name="T37" fmla="*/ 135 h 168"/>
                <a:gd name="T38" fmla="*/ 5 w 66"/>
                <a:gd name="T39" fmla="*/ 144 h 168"/>
                <a:gd name="T40" fmla="*/ 40 w 66"/>
                <a:gd name="T41" fmla="*/ 132 h 168"/>
                <a:gd name="T42" fmla="*/ 17 w 66"/>
                <a:gd name="T43" fmla="*/ 161 h 168"/>
                <a:gd name="T44" fmla="*/ 24 w 66"/>
                <a:gd name="T45" fmla="*/ 165 h 168"/>
                <a:gd name="T46" fmla="*/ 38 w 66"/>
                <a:gd name="T47" fmla="*/ 163 h 168"/>
                <a:gd name="T48" fmla="*/ 45 w 66"/>
                <a:gd name="T49" fmla="*/ 160 h 168"/>
                <a:gd name="T50" fmla="*/ 26 w 66"/>
                <a:gd name="T51" fmla="*/ 164 h 168"/>
                <a:gd name="T52" fmla="*/ 57 w 66"/>
                <a:gd name="T53" fmla="*/ 135 h 168"/>
                <a:gd name="T54" fmla="*/ 56 w 66"/>
                <a:gd name="T55" fmla="*/ 126 h 168"/>
                <a:gd name="T56" fmla="*/ 57 w 66"/>
                <a:gd name="T57" fmla="*/ 119 h 168"/>
                <a:gd name="T58" fmla="*/ 11 w 66"/>
                <a:gd name="T59" fmla="*/ 148 h 168"/>
                <a:gd name="T60" fmla="*/ 21 w 66"/>
                <a:gd name="T61" fmla="*/ 135 h 168"/>
                <a:gd name="T62" fmla="*/ 11 w 66"/>
                <a:gd name="T63" fmla="*/ 132 h 168"/>
                <a:gd name="T64" fmla="*/ 53 w 66"/>
                <a:gd name="T65" fmla="*/ 99 h 168"/>
                <a:gd name="T66" fmla="*/ 53 w 66"/>
                <a:gd name="T67" fmla="*/ 94 h 168"/>
                <a:gd name="T68" fmla="*/ 7 w 66"/>
                <a:gd name="T69" fmla="*/ 116 h 168"/>
                <a:gd name="T70" fmla="*/ 54 w 66"/>
                <a:gd name="T71" fmla="*/ 84 h 168"/>
                <a:gd name="T72" fmla="*/ 56 w 66"/>
                <a:gd name="T73" fmla="*/ 75 h 168"/>
                <a:gd name="T74" fmla="*/ 59 w 66"/>
                <a:gd name="T75" fmla="*/ 70 h 168"/>
                <a:gd name="T76" fmla="*/ 58 w 66"/>
                <a:gd name="T77" fmla="*/ 64 h 168"/>
                <a:gd name="T78" fmla="*/ 32 w 66"/>
                <a:gd name="T79" fmla="*/ 71 h 168"/>
                <a:gd name="T80" fmla="*/ 53 w 66"/>
                <a:gd name="T81" fmla="*/ 59 h 168"/>
                <a:gd name="T82" fmla="*/ 60 w 66"/>
                <a:gd name="T83" fmla="*/ 51 h 168"/>
                <a:gd name="T84" fmla="*/ 62 w 66"/>
                <a:gd name="T85" fmla="*/ 45 h 168"/>
                <a:gd name="T86" fmla="*/ 47 w 66"/>
                <a:gd name="T87" fmla="*/ 46 h 168"/>
                <a:gd name="T88" fmla="*/ 62 w 66"/>
                <a:gd name="T89" fmla="*/ 38 h 168"/>
                <a:gd name="T90" fmla="*/ 56 w 66"/>
                <a:gd name="T91" fmla="*/ 36 h 168"/>
                <a:gd name="T92" fmla="*/ 54 w 66"/>
                <a:gd name="T93" fmla="*/ 35 h 168"/>
                <a:gd name="T94" fmla="*/ 58 w 66"/>
                <a:gd name="T95" fmla="*/ 27 h 168"/>
                <a:gd name="T96" fmla="*/ 57 w 66"/>
                <a:gd name="T97" fmla="*/ 26 h 168"/>
                <a:gd name="T98" fmla="*/ 63 w 66"/>
                <a:gd name="T99" fmla="*/ 15 h 168"/>
                <a:gd name="T100" fmla="*/ 64 w 66"/>
                <a:gd name="T101" fmla="*/ 11 h 168"/>
                <a:gd name="T102" fmla="*/ 18 w 66"/>
                <a:gd name="T103" fmla="*/ 26 h 168"/>
                <a:gd name="T104" fmla="*/ 13 w 66"/>
                <a:gd name="T105" fmla="*/ 22 h 168"/>
                <a:gd name="T106" fmla="*/ 52 w 66"/>
                <a:gd name="T107" fmla="*/ 115 h 168"/>
                <a:gd name="T108" fmla="*/ 8 w 66"/>
                <a:gd name="T109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6" h="168"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3" y="23"/>
                    <a:pt x="14" y="23"/>
                  </a:cubicBezTo>
                  <a:cubicBezTo>
                    <a:pt x="22" y="18"/>
                    <a:pt x="32" y="15"/>
                    <a:pt x="42" y="12"/>
                  </a:cubicBezTo>
                  <a:cubicBezTo>
                    <a:pt x="46" y="10"/>
                    <a:pt x="49" y="8"/>
                    <a:pt x="53" y="6"/>
                  </a:cubicBezTo>
                  <a:cubicBezTo>
                    <a:pt x="56" y="5"/>
                    <a:pt x="59" y="4"/>
                    <a:pt x="62" y="2"/>
                  </a:cubicBezTo>
                  <a:cubicBezTo>
                    <a:pt x="60" y="3"/>
                    <a:pt x="58" y="5"/>
                    <a:pt x="56" y="6"/>
                  </a:cubicBezTo>
                  <a:cubicBezTo>
                    <a:pt x="42" y="15"/>
                    <a:pt x="26" y="19"/>
                    <a:pt x="13" y="29"/>
                  </a:cubicBezTo>
                  <a:cubicBezTo>
                    <a:pt x="12" y="30"/>
                    <a:pt x="11" y="30"/>
                    <a:pt x="10" y="31"/>
                  </a:cubicBezTo>
                  <a:cubicBezTo>
                    <a:pt x="10" y="31"/>
                    <a:pt x="11" y="32"/>
                    <a:pt x="11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21" y="27"/>
                    <a:pt x="30" y="22"/>
                    <a:pt x="40" y="19"/>
                  </a:cubicBezTo>
                  <a:cubicBezTo>
                    <a:pt x="47" y="16"/>
                    <a:pt x="56" y="15"/>
                    <a:pt x="61" y="11"/>
                  </a:cubicBezTo>
                  <a:cubicBezTo>
                    <a:pt x="54" y="16"/>
                    <a:pt x="45" y="19"/>
                    <a:pt x="37" y="22"/>
                  </a:cubicBezTo>
                  <a:cubicBezTo>
                    <a:pt x="29" y="25"/>
                    <a:pt x="22" y="29"/>
                    <a:pt x="15" y="33"/>
                  </a:cubicBezTo>
                  <a:cubicBezTo>
                    <a:pt x="15" y="33"/>
                    <a:pt x="14" y="33"/>
                    <a:pt x="14" y="34"/>
                  </a:cubicBez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0" y="36"/>
                    <a:pt x="11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21" y="32"/>
                    <a:pt x="30" y="28"/>
                    <a:pt x="40" y="24"/>
                  </a:cubicBezTo>
                  <a:cubicBezTo>
                    <a:pt x="43" y="23"/>
                    <a:pt x="47" y="21"/>
                    <a:pt x="51" y="20"/>
                  </a:cubicBezTo>
                  <a:cubicBezTo>
                    <a:pt x="53" y="19"/>
                    <a:pt x="55" y="19"/>
                    <a:pt x="57" y="18"/>
                  </a:cubicBezTo>
                  <a:cubicBezTo>
                    <a:pt x="58" y="18"/>
                    <a:pt x="59" y="17"/>
                    <a:pt x="59" y="17"/>
                  </a:cubicBezTo>
                  <a:cubicBezTo>
                    <a:pt x="59" y="17"/>
                    <a:pt x="58" y="18"/>
                    <a:pt x="57" y="18"/>
                  </a:cubicBezTo>
                  <a:cubicBezTo>
                    <a:pt x="43" y="27"/>
                    <a:pt x="25" y="33"/>
                    <a:pt x="12" y="43"/>
                  </a:cubicBezTo>
                  <a:cubicBezTo>
                    <a:pt x="11" y="44"/>
                    <a:pt x="11" y="44"/>
                    <a:pt x="10" y="44"/>
                  </a:cubicBezTo>
                  <a:cubicBezTo>
                    <a:pt x="10" y="45"/>
                    <a:pt x="11" y="46"/>
                    <a:pt x="11" y="45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23" y="39"/>
                    <a:pt x="35" y="35"/>
                    <a:pt x="46" y="31"/>
                  </a:cubicBezTo>
                  <a:cubicBezTo>
                    <a:pt x="43" y="33"/>
                    <a:pt x="40" y="34"/>
                    <a:pt x="37" y="36"/>
                  </a:cubicBezTo>
                  <a:cubicBezTo>
                    <a:pt x="29" y="41"/>
                    <a:pt x="20" y="45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1" y="51"/>
                    <a:pt x="11" y="52"/>
                    <a:pt x="12" y="52"/>
                  </a:cubicBezTo>
                  <a:cubicBezTo>
                    <a:pt x="12" y="52"/>
                    <a:pt x="12" y="52"/>
                    <a:pt x="12" y="52"/>
                  </a:cubicBezTo>
                  <a:cubicBezTo>
                    <a:pt x="21" y="50"/>
                    <a:pt x="29" y="46"/>
                    <a:pt x="37" y="43"/>
                  </a:cubicBezTo>
                  <a:cubicBezTo>
                    <a:pt x="40" y="41"/>
                    <a:pt x="44" y="40"/>
                    <a:pt x="47" y="39"/>
                  </a:cubicBezTo>
                  <a:cubicBezTo>
                    <a:pt x="45" y="40"/>
                    <a:pt x="42" y="42"/>
                    <a:pt x="39" y="44"/>
                  </a:cubicBezTo>
                  <a:cubicBezTo>
                    <a:pt x="31" y="49"/>
                    <a:pt x="23" y="53"/>
                    <a:pt x="15" y="57"/>
                  </a:cubicBezTo>
                  <a:cubicBezTo>
                    <a:pt x="14" y="57"/>
                    <a:pt x="13" y="58"/>
                    <a:pt x="13" y="58"/>
                  </a:cubicBezTo>
                  <a:cubicBezTo>
                    <a:pt x="13" y="58"/>
                    <a:pt x="12" y="59"/>
                    <a:pt x="12" y="59"/>
                  </a:cubicBezTo>
                  <a:cubicBezTo>
                    <a:pt x="11" y="59"/>
                    <a:pt x="11" y="59"/>
                    <a:pt x="10" y="60"/>
                  </a:cubicBezTo>
                  <a:cubicBezTo>
                    <a:pt x="9" y="60"/>
                    <a:pt x="10" y="61"/>
                    <a:pt x="11" y="61"/>
                  </a:cubicBezTo>
                  <a:cubicBezTo>
                    <a:pt x="11" y="61"/>
                    <a:pt x="11" y="61"/>
                    <a:pt x="12" y="60"/>
                  </a:cubicBezTo>
                  <a:cubicBezTo>
                    <a:pt x="21" y="56"/>
                    <a:pt x="31" y="52"/>
                    <a:pt x="41" y="48"/>
                  </a:cubicBezTo>
                  <a:cubicBezTo>
                    <a:pt x="40" y="49"/>
                    <a:pt x="39" y="49"/>
                    <a:pt x="39" y="50"/>
                  </a:cubicBezTo>
                  <a:cubicBezTo>
                    <a:pt x="30" y="55"/>
                    <a:pt x="20" y="59"/>
                    <a:pt x="12" y="65"/>
                  </a:cubicBezTo>
                  <a:cubicBezTo>
                    <a:pt x="11" y="65"/>
                    <a:pt x="11" y="65"/>
                    <a:pt x="11" y="66"/>
                  </a:cubicBezTo>
                  <a:cubicBezTo>
                    <a:pt x="10" y="66"/>
                    <a:pt x="10" y="67"/>
                    <a:pt x="11" y="67"/>
                  </a:cubicBezTo>
                  <a:cubicBezTo>
                    <a:pt x="11" y="67"/>
                    <a:pt x="12" y="67"/>
                    <a:pt x="12" y="66"/>
                  </a:cubicBezTo>
                  <a:cubicBezTo>
                    <a:pt x="28" y="60"/>
                    <a:pt x="44" y="53"/>
                    <a:pt x="60" y="46"/>
                  </a:cubicBezTo>
                  <a:cubicBezTo>
                    <a:pt x="45" y="53"/>
                    <a:pt x="31" y="60"/>
                    <a:pt x="16" y="67"/>
                  </a:cubicBezTo>
                  <a:cubicBezTo>
                    <a:pt x="14" y="67"/>
                    <a:pt x="14" y="68"/>
                    <a:pt x="14" y="68"/>
                  </a:cubicBezTo>
                  <a:cubicBezTo>
                    <a:pt x="13" y="69"/>
                    <a:pt x="12" y="69"/>
                    <a:pt x="12" y="69"/>
                  </a:cubicBezTo>
                  <a:cubicBezTo>
                    <a:pt x="12" y="69"/>
                    <a:pt x="11" y="69"/>
                    <a:pt x="11" y="70"/>
                  </a:cubicBezTo>
                  <a:cubicBezTo>
                    <a:pt x="10" y="70"/>
                    <a:pt x="11" y="71"/>
                    <a:pt x="12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20" y="67"/>
                    <a:pt x="28" y="63"/>
                    <a:pt x="37" y="59"/>
                  </a:cubicBezTo>
                  <a:cubicBezTo>
                    <a:pt x="41" y="57"/>
                    <a:pt x="46" y="55"/>
                    <a:pt x="51" y="53"/>
                  </a:cubicBezTo>
                  <a:cubicBezTo>
                    <a:pt x="52" y="53"/>
                    <a:pt x="53" y="52"/>
                    <a:pt x="54" y="52"/>
                  </a:cubicBezTo>
                  <a:cubicBezTo>
                    <a:pt x="47" y="55"/>
                    <a:pt x="40" y="59"/>
                    <a:pt x="33" y="63"/>
                  </a:cubicBezTo>
                  <a:cubicBezTo>
                    <a:pt x="26" y="67"/>
                    <a:pt x="18" y="70"/>
                    <a:pt x="12" y="74"/>
                  </a:cubicBezTo>
                  <a:cubicBezTo>
                    <a:pt x="12" y="75"/>
                    <a:pt x="11" y="75"/>
                    <a:pt x="11" y="75"/>
                  </a:cubicBezTo>
                  <a:cubicBezTo>
                    <a:pt x="11" y="75"/>
                    <a:pt x="11" y="76"/>
                    <a:pt x="12" y="76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9" y="75"/>
                    <a:pt x="26" y="72"/>
                    <a:pt x="33" y="69"/>
                  </a:cubicBezTo>
                  <a:cubicBezTo>
                    <a:pt x="26" y="73"/>
                    <a:pt x="18" y="76"/>
                    <a:pt x="11" y="81"/>
                  </a:cubicBezTo>
                  <a:cubicBezTo>
                    <a:pt x="11" y="82"/>
                    <a:pt x="10" y="82"/>
                    <a:pt x="10" y="82"/>
                  </a:cubicBezTo>
                  <a:cubicBezTo>
                    <a:pt x="9" y="83"/>
                    <a:pt x="10" y="84"/>
                    <a:pt x="10" y="83"/>
                  </a:cubicBezTo>
                  <a:cubicBezTo>
                    <a:pt x="11" y="83"/>
                    <a:pt x="11" y="83"/>
                    <a:pt x="11" y="83"/>
                  </a:cubicBezTo>
                  <a:cubicBezTo>
                    <a:pt x="19" y="80"/>
                    <a:pt x="25" y="76"/>
                    <a:pt x="33" y="73"/>
                  </a:cubicBezTo>
                  <a:cubicBezTo>
                    <a:pt x="37" y="72"/>
                    <a:pt x="42" y="70"/>
                    <a:pt x="47" y="68"/>
                  </a:cubicBezTo>
                  <a:cubicBezTo>
                    <a:pt x="43" y="70"/>
                    <a:pt x="39" y="72"/>
                    <a:pt x="35" y="74"/>
                  </a:cubicBezTo>
                  <a:cubicBezTo>
                    <a:pt x="27" y="79"/>
                    <a:pt x="19" y="83"/>
                    <a:pt x="11" y="88"/>
                  </a:cubicBezTo>
                  <a:cubicBezTo>
                    <a:pt x="11" y="88"/>
                    <a:pt x="11" y="89"/>
                    <a:pt x="11" y="89"/>
                  </a:cubicBezTo>
                  <a:cubicBezTo>
                    <a:pt x="10" y="89"/>
                    <a:pt x="10" y="90"/>
                    <a:pt x="11" y="90"/>
                  </a:cubicBezTo>
                  <a:cubicBezTo>
                    <a:pt x="11" y="90"/>
                    <a:pt x="11" y="90"/>
                    <a:pt x="11" y="90"/>
                  </a:cubicBezTo>
                  <a:cubicBezTo>
                    <a:pt x="18" y="89"/>
                    <a:pt x="25" y="85"/>
                    <a:pt x="31" y="81"/>
                  </a:cubicBezTo>
                  <a:cubicBezTo>
                    <a:pt x="35" y="78"/>
                    <a:pt x="39" y="77"/>
                    <a:pt x="44" y="75"/>
                  </a:cubicBezTo>
                  <a:cubicBezTo>
                    <a:pt x="38" y="78"/>
                    <a:pt x="33" y="81"/>
                    <a:pt x="28" y="84"/>
                  </a:cubicBezTo>
                  <a:cubicBezTo>
                    <a:pt x="22" y="88"/>
                    <a:pt x="16" y="90"/>
                    <a:pt x="11" y="94"/>
                  </a:cubicBezTo>
                  <a:cubicBezTo>
                    <a:pt x="10" y="95"/>
                    <a:pt x="9" y="95"/>
                    <a:pt x="9" y="96"/>
                  </a:cubicBezTo>
                  <a:cubicBezTo>
                    <a:pt x="8" y="96"/>
                    <a:pt x="9" y="97"/>
                    <a:pt x="9" y="97"/>
                  </a:cubicBezTo>
                  <a:cubicBezTo>
                    <a:pt x="10" y="97"/>
                    <a:pt x="10" y="97"/>
                    <a:pt x="10" y="96"/>
                  </a:cubicBezTo>
                  <a:cubicBezTo>
                    <a:pt x="26" y="92"/>
                    <a:pt x="39" y="81"/>
                    <a:pt x="54" y="77"/>
                  </a:cubicBezTo>
                  <a:cubicBezTo>
                    <a:pt x="51" y="78"/>
                    <a:pt x="48" y="81"/>
                    <a:pt x="45" y="83"/>
                  </a:cubicBezTo>
                  <a:cubicBezTo>
                    <a:pt x="41" y="85"/>
                    <a:pt x="37" y="88"/>
                    <a:pt x="32" y="90"/>
                  </a:cubicBezTo>
                  <a:cubicBezTo>
                    <a:pt x="24" y="94"/>
                    <a:pt x="17" y="99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7" y="107"/>
                    <a:pt x="8" y="107"/>
                  </a:cubicBezTo>
                  <a:cubicBezTo>
                    <a:pt x="8" y="107"/>
                    <a:pt x="8" y="106"/>
                    <a:pt x="9" y="106"/>
                  </a:cubicBezTo>
                  <a:cubicBezTo>
                    <a:pt x="16" y="104"/>
                    <a:pt x="23" y="99"/>
                    <a:pt x="30" y="96"/>
                  </a:cubicBezTo>
                  <a:cubicBezTo>
                    <a:pt x="35" y="93"/>
                    <a:pt x="39" y="92"/>
                    <a:pt x="44" y="89"/>
                  </a:cubicBezTo>
                  <a:cubicBezTo>
                    <a:pt x="47" y="88"/>
                    <a:pt x="50" y="87"/>
                    <a:pt x="53" y="86"/>
                  </a:cubicBezTo>
                  <a:cubicBezTo>
                    <a:pt x="55" y="85"/>
                    <a:pt x="45" y="92"/>
                    <a:pt x="47" y="90"/>
                  </a:cubicBezTo>
                  <a:cubicBezTo>
                    <a:pt x="35" y="99"/>
                    <a:pt x="19" y="104"/>
                    <a:pt x="7" y="114"/>
                  </a:cubicBezTo>
                  <a:cubicBezTo>
                    <a:pt x="6" y="115"/>
                    <a:pt x="5" y="116"/>
                    <a:pt x="3" y="117"/>
                  </a:cubicBezTo>
                  <a:cubicBezTo>
                    <a:pt x="3" y="118"/>
                    <a:pt x="4" y="118"/>
                    <a:pt x="4" y="118"/>
                  </a:cubicBezTo>
                  <a:cubicBezTo>
                    <a:pt x="5" y="118"/>
                    <a:pt x="6" y="117"/>
                    <a:pt x="6" y="117"/>
                  </a:cubicBezTo>
                  <a:cubicBezTo>
                    <a:pt x="14" y="114"/>
                    <a:pt x="21" y="110"/>
                    <a:pt x="29" y="107"/>
                  </a:cubicBezTo>
                  <a:cubicBezTo>
                    <a:pt x="33" y="104"/>
                    <a:pt x="37" y="102"/>
                    <a:pt x="41" y="99"/>
                  </a:cubicBezTo>
                  <a:cubicBezTo>
                    <a:pt x="44" y="98"/>
                    <a:pt x="58" y="90"/>
                    <a:pt x="47" y="98"/>
                  </a:cubicBezTo>
                  <a:cubicBezTo>
                    <a:pt x="33" y="108"/>
                    <a:pt x="18" y="115"/>
                    <a:pt x="5" y="125"/>
                  </a:cubicBezTo>
                  <a:cubicBezTo>
                    <a:pt x="4" y="126"/>
                    <a:pt x="3" y="127"/>
                    <a:pt x="2" y="127"/>
                  </a:cubicBezTo>
                  <a:cubicBezTo>
                    <a:pt x="1" y="128"/>
                    <a:pt x="2" y="129"/>
                    <a:pt x="2" y="129"/>
                  </a:cubicBezTo>
                  <a:cubicBezTo>
                    <a:pt x="3" y="128"/>
                    <a:pt x="4" y="128"/>
                    <a:pt x="4" y="128"/>
                  </a:cubicBezTo>
                  <a:cubicBezTo>
                    <a:pt x="13" y="126"/>
                    <a:pt x="21" y="121"/>
                    <a:pt x="28" y="116"/>
                  </a:cubicBezTo>
                  <a:cubicBezTo>
                    <a:pt x="33" y="113"/>
                    <a:pt x="37" y="111"/>
                    <a:pt x="42" y="108"/>
                  </a:cubicBezTo>
                  <a:cubicBezTo>
                    <a:pt x="44" y="107"/>
                    <a:pt x="46" y="105"/>
                    <a:pt x="48" y="104"/>
                  </a:cubicBezTo>
                  <a:cubicBezTo>
                    <a:pt x="49" y="103"/>
                    <a:pt x="55" y="98"/>
                    <a:pt x="52" y="102"/>
                  </a:cubicBezTo>
                  <a:cubicBezTo>
                    <a:pt x="48" y="106"/>
                    <a:pt x="42" y="109"/>
                    <a:pt x="37" y="111"/>
                  </a:cubicBezTo>
                  <a:cubicBezTo>
                    <a:pt x="32" y="114"/>
                    <a:pt x="28" y="118"/>
                    <a:pt x="23" y="121"/>
                  </a:cubicBezTo>
                  <a:cubicBezTo>
                    <a:pt x="17" y="126"/>
                    <a:pt x="10" y="130"/>
                    <a:pt x="4" y="135"/>
                  </a:cubicBezTo>
                  <a:cubicBezTo>
                    <a:pt x="3" y="136"/>
                    <a:pt x="2" y="137"/>
                    <a:pt x="1" y="138"/>
                  </a:cubicBezTo>
                  <a:cubicBezTo>
                    <a:pt x="1" y="138"/>
                    <a:pt x="1" y="139"/>
                    <a:pt x="2" y="139"/>
                  </a:cubicBezTo>
                  <a:cubicBezTo>
                    <a:pt x="3" y="139"/>
                    <a:pt x="3" y="138"/>
                    <a:pt x="4" y="138"/>
                  </a:cubicBezTo>
                  <a:cubicBezTo>
                    <a:pt x="21" y="129"/>
                    <a:pt x="36" y="116"/>
                    <a:pt x="53" y="106"/>
                  </a:cubicBezTo>
                  <a:cubicBezTo>
                    <a:pt x="46" y="110"/>
                    <a:pt x="39" y="118"/>
                    <a:pt x="33" y="124"/>
                  </a:cubicBezTo>
                  <a:cubicBezTo>
                    <a:pt x="25" y="131"/>
                    <a:pt x="15" y="139"/>
                    <a:pt x="5" y="144"/>
                  </a:cubicBezTo>
                  <a:cubicBezTo>
                    <a:pt x="5" y="145"/>
                    <a:pt x="5" y="146"/>
                    <a:pt x="6" y="145"/>
                  </a:cubicBezTo>
                  <a:cubicBezTo>
                    <a:pt x="13" y="143"/>
                    <a:pt x="20" y="139"/>
                    <a:pt x="27" y="134"/>
                  </a:cubicBezTo>
                  <a:cubicBezTo>
                    <a:pt x="20" y="139"/>
                    <a:pt x="14" y="144"/>
                    <a:pt x="8" y="149"/>
                  </a:cubicBezTo>
                  <a:cubicBezTo>
                    <a:pt x="7" y="150"/>
                    <a:pt x="7" y="151"/>
                    <a:pt x="8" y="151"/>
                  </a:cubicBezTo>
                  <a:cubicBezTo>
                    <a:pt x="15" y="149"/>
                    <a:pt x="23" y="143"/>
                    <a:pt x="29" y="139"/>
                  </a:cubicBezTo>
                  <a:cubicBezTo>
                    <a:pt x="33" y="136"/>
                    <a:pt x="36" y="134"/>
                    <a:pt x="40" y="132"/>
                  </a:cubicBezTo>
                  <a:cubicBezTo>
                    <a:pt x="37" y="134"/>
                    <a:pt x="34" y="136"/>
                    <a:pt x="31" y="138"/>
                  </a:cubicBezTo>
                  <a:cubicBezTo>
                    <a:pt x="25" y="144"/>
                    <a:pt x="16" y="148"/>
                    <a:pt x="11" y="155"/>
                  </a:cubicBezTo>
                  <a:cubicBezTo>
                    <a:pt x="10" y="156"/>
                    <a:pt x="11" y="157"/>
                    <a:pt x="12" y="156"/>
                  </a:cubicBezTo>
                  <a:cubicBezTo>
                    <a:pt x="27" y="149"/>
                    <a:pt x="40" y="138"/>
                    <a:pt x="54" y="129"/>
                  </a:cubicBezTo>
                  <a:cubicBezTo>
                    <a:pt x="49" y="132"/>
                    <a:pt x="42" y="139"/>
                    <a:pt x="36" y="143"/>
                  </a:cubicBezTo>
                  <a:cubicBezTo>
                    <a:pt x="29" y="148"/>
                    <a:pt x="25" y="156"/>
                    <a:pt x="17" y="161"/>
                  </a:cubicBezTo>
                  <a:cubicBezTo>
                    <a:pt x="17" y="161"/>
                    <a:pt x="17" y="162"/>
                    <a:pt x="18" y="162"/>
                  </a:cubicBezTo>
                  <a:cubicBezTo>
                    <a:pt x="23" y="160"/>
                    <a:pt x="28" y="157"/>
                    <a:pt x="32" y="154"/>
                  </a:cubicBezTo>
                  <a:cubicBezTo>
                    <a:pt x="38" y="149"/>
                    <a:pt x="45" y="144"/>
                    <a:pt x="52" y="139"/>
                  </a:cubicBezTo>
                  <a:cubicBezTo>
                    <a:pt x="54" y="138"/>
                    <a:pt x="59" y="133"/>
                    <a:pt x="54" y="138"/>
                  </a:cubicBezTo>
                  <a:cubicBezTo>
                    <a:pt x="51" y="141"/>
                    <a:pt x="48" y="144"/>
                    <a:pt x="44" y="147"/>
                  </a:cubicBezTo>
                  <a:cubicBezTo>
                    <a:pt x="38" y="153"/>
                    <a:pt x="30" y="159"/>
                    <a:pt x="24" y="165"/>
                  </a:cubicBezTo>
                  <a:cubicBezTo>
                    <a:pt x="24" y="165"/>
                    <a:pt x="24" y="165"/>
                    <a:pt x="24" y="166"/>
                  </a:cubicBezTo>
                  <a:cubicBezTo>
                    <a:pt x="24" y="166"/>
                    <a:pt x="24" y="166"/>
                    <a:pt x="24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33" y="164"/>
                    <a:pt x="39" y="159"/>
                    <a:pt x="45" y="153"/>
                  </a:cubicBezTo>
                  <a:cubicBezTo>
                    <a:pt x="46" y="152"/>
                    <a:pt x="57" y="141"/>
                    <a:pt x="52" y="148"/>
                  </a:cubicBezTo>
                  <a:cubicBezTo>
                    <a:pt x="49" y="154"/>
                    <a:pt x="42" y="159"/>
                    <a:pt x="38" y="163"/>
                  </a:cubicBezTo>
                  <a:cubicBezTo>
                    <a:pt x="37" y="164"/>
                    <a:pt x="38" y="165"/>
                    <a:pt x="38" y="164"/>
                  </a:cubicBezTo>
                  <a:cubicBezTo>
                    <a:pt x="44" y="164"/>
                    <a:pt x="48" y="159"/>
                    <a:pt x="52" y="155"/>
                  </a:cubicBezTo>
                  <a:cubicBezTo>
                    <a:pt x="52" y="155"/>
                    <a:pt x="52" y="155"/>
                    <a:pt x="52" y="155"/>
                  </a:cubicBezTo>
                  <a:cubicBezTo>
                    <a:pt x="53" y="155"/>
                    <a:pt x="53" y="155"/>
                    <a:pt x="53" y="155"/>
                  </a:cubicBezTo>
                  <a:cubicBezTo>
                    <a:pt x="53" y="154"/>
                    <a:pt x="52" y="154"/>
                    <a:pt x="51" y="154"/>
                  </a:cubicBezTo>
                  <a:cubicBezTo>
                    <a:pt x="49" y="156"/>
                    <a:pt x="47" y="158"/>
                    <a:pt x="45" y="160"/>
                  </a:cubicBezTo>
                  <a:cubicBezTo>
                    <a:pt x="35" y="168"/>
                    <a:pt x="42" y="161"/>
                    <a:pt x="44" y="159"/>
                  </a:cubicBezTo>
                  <a:cubicBezTo>
                    <a:pt x="49" y="155"/>
                    <a:pt x="53" y="150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4"/>
                    <a:pt x="56" y="144"/>
                  </a:cubicBezTo>
                  <a:cubicBezTo>
                    <a:pt x="56" y="144"/>
                    <a:pt x="56" y="143"/>
                    <a:pt x="55" y="144"/>
                  </a:cubicBezTo>
                  <a:cubicBezTo>
                    <a:pt x="45" y="150"/>
                    <a:pt x="38" y="161"/>
                    <a:pt x="26" y="164"/>
                  </a:cubicBezTo>
                  <a:cubicBezTo>
                    <a:pt x="28" y="164"/>
                    <a:pt x="30" y="161"/>
                    <a:pt x="31" y="160"/>
                  </a:cubicBezTo>
                  <a:cubicBezTo>
                    <a:pt x="34" y="157"/>
                    <a:pt x="38" y="154"/>
                    <a:pt x="41" y="152"/>
                  </a:cubicBezTo>
                  <a:cubicBezTo>
                    <a:pt x="46" y="147"/>
                    <a:pt x="52" y="142"/>
                    <a:pt x="57" y="137"/>
                  </a:cubicBezTo>
                  <a:cubicBezTo>
                    <a:pt x="57" y="136"/>
                    <a:pt x="58" y="136"/>
                    <a:pt x="59" y="135"/>
                  </a:cubicBezTo>
                  <a:cubicBezTo>
                    <a:pt x="59" y="134"/>
                    <a:pt x="59" y="133"/>
                    <a:pt x="58" y="134"/>
                  </a:cubicBezTo>
                  <a:cubicBezTo>
                    <a:pt x="58" y="134"/>
                    <a:pt x="57" y="134"/>
                    <a:pt x="57" y="135"/>
                  </a:cubicBezTo>
                  <a:cubicBezTo>
                    <a:pt x="50" y="139"/>
                    <a:pt x="44" y="144"/>
                    <a:pt x="38" y="148"/>
                  </a:cubicBezTo>
                  <a:cubicBezTo>
                    <a:pt x="32" y="151"/>
                    <a:pt x="25" y="156"/>
                    <a:pt x="20" y="160"/>
                  </a:cubicBezTo>
                  <a:cubicBezTo>
                    <a:pt x="26" y="155"/>
                    <a:pt x="31" y="149"/>
                    <a:pt x="37" y="144"/>
                  </a:cubicBezTo>
                  <a:cubicBezTo>
                    <a:pt x="44" y="139"/>
                    <a:pt x="50" y="134"/>
                    <a:pt x="56" y="128"/>
                  </a:cubicBezTo>
                  <a:cubicBezTo>
                    <a:pt x="57" y="128"/>
                    <a:pt x="57" y="127"/>
                    <a:pt x="57" y="127"/>
                  </a:cubicBezTo>
                  <a:cubicBezTo>
                    <a:pt x="57" y="127"/>
                    <a:pt x="57" y="126"/>
                    <a:pt x="56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49" y="131"/>
                    <a:pt x="41" y="136"/>
                    <a:pt x="34" y="141"/>
                  </a:cubicBezTo>
                  <a:cubicBezTo>
                    <a:pt x="30" y="144"/>
                    <a:pt x="26" y="147"/>
                    <a:pt x="21" y="150"/>
                  </a:cubicBezTo>
                  <a:cubicBezTo>
                    <a:pt x="19" y="151"/>
                    <a:pt x="10" y="157"/>
                    <a:pt x="17" y="151"/>
                  </a:cubicBezTo>
                  <a:cubicBezTo>
                    <a:pt x="29" y="140"/>
                    <a:pt x="44" y="132"/>
                    <a:pt x="56" y="120"/>
                  </a:cubicBezTo>
                  <a:cubicBezTo>
                    <a:pt x="56" y="119"/>
                    <a:pt x="57" y="119"/>
                    <a:pt x="57" y="119"/>
                  </a:cubicBezTo>
                  <a:cubicBezTo>
                    <a:pt x="58" y="118"/>
                    <a:pt x="57" y="117"/>
                    <a:pt x="56" y="118"/>
                  </a:cubicBezTo>
                  <a:cubicBezTo>
                    <a:pt x="56" y="118"/>
                    <a:pt x="56" y="118"/>
                    <a:pt x="55" y="118"/>
                  </a:cubicBezTo>
                  <a:cubicBezTo>
                    <a:pt x="48" y="125"/>
                    <a:pt x="39" y="130"/>
                    <a:pt x="31" y="136"/>
                  </a:cubicBezTo>
                  <a:cubicBezTo>
                    <a:pt x="27" y="139"/>
                    <a:pt x="23" y="141"/>
                    <a:pt x="19" y="143"/>
                  </a:cubicBezTo>
                  <a:cubicBezTo>
                    <a:pt x="17" y="145"/>
                    <a:pt x="15" y="146"/>
                    <a:pt x="13" y="147"/>
                  </a:cubicBezTo>
                  <a:cubicBezTo>
                    <a:pt x="13" y="147"/>
                    <a:pt x="12" y="148"/>
                    <a:pt x="11" y="148"/>
                  </a:cubicBezTo>
                  <a:cubicBezTo>
                    <a:pt x="20" y="141"/>
                    <a:pt x="29" y="133"/>
                    <a:pt x="39" y="127"/>
                  </a:cubicBezTo>
                  <a:cubicBezTo>
                    <a:pt x="45" y="123"/>
                    <a:pt x="51" y="119"/>
                    <a:pt x="55" y="114"/>
                  </a:cubicBezTo>
                  <a:cubicBezTo>
                    <a:pt x="55" y="113"/>
                    <a:pt x="56" y="113"/>
                    <a:pt x="56" y="112"/>
                  </a:cubicBezTo>
                  <a:cubicBezTo>
                    <a:pt x="56" y="112"/>
                    <a:pt x="56" y="111"/>
                    <a:pt x="55" y="111"/>
                  </a:cubicBezTo>
                  <a:cubicBezTo>
                    <a:pt x="55" y="111"/>
                    <a:pt x="55" y="111"/>
                    <a:pt x="55" y="112"/>
                  </a:cubicBezTo>
                  <a:cubicBezTo>
                    <a:pt x="43" y="118"/>
                    <a:pt x="32" y="127"/>
                    <a:pt x="21" y="135"/>
                  </a:cubicBezTo>
                  <a:cubicBezTo>
                    <a:pt x="33" y="126"/>
                    <a:pt x="44" y="116"/>
                    <a:pt x="54" y="107"/>
                  </a:cubicBezTo>
                  <a:cubicBezTo>
                    <a:pt x="55" y="106"/>
                    <a:pt x="55" y="105"/>
                    <a:pt x="56" y="105"/>
                  </a:cubicBezTo>
                  <a:cubicBezTo>
                    <a:pt x="56" y="104"/>
                    <a:pt x="56" y="103"/>
                    <a:pt x="55" y="104"/>
                  </a:cubicBezTo>
                  <a:cubicBezTo>
                    <a:pt x="55" y="104"/>
                    <a:pt x="54" y="104"/>
                    <a:pt x="54" y="105"/>
                  </a:cubicBezTo>
                  <a:cubicBezTo>
                    <a:pt x="44" y="110"/>
                    <a:pt x="35" y="116"/>
                    <a:pt x="26" y="123"/>
                  </a:cubicBezTo>
                  <a:cubicBezTo>
                    <a:pt x="21" y="126"/>
                    <a:pt x="16" y="129"/>
                    <a:pt x="11" y="132"/>
                  </a:cubicBezTo>
                  <a:cubicBezTo>
                    <a:pt x="8" y="134"/>
                    <a:pt x="0" y="140"/>
                    <a:pt x="7" y="134"/>
                  </a:cubicBezTo>
                  <a:cubicBezTo>
                    <a:pt x="15" y="126"/>
                    <a:pt x="26" y="120"/>
                    <a:pt x="35" y="114"/>
                  </a:cubicBezTo>
                  <a:cubicBezTo>
                    <a:pt x="41" y="110"/>
                    <a:pt x="49" y="107"/>
                    <a:pt x="54" y="102"/>
                  </a:cubicBezTo>
                  <a:cubicBezTo>
                    <a:pt x="54" y="101"/>
                    <a:pt x="55" y="100"/>
                    <a:pt x="55" y="99"/>
                  </a:cubicBezTo>
                  <a:cubicBezTo>
                    <a:pt x="56" y="99"/>
                    <a:pt x="55" y="98"/>
                    <a:pt x="54" y="98"/>
                  </a:cubicBezTo>
                  <a:cubicBezTo>
                    <a:pt x="54" y="99"/>
                    <a:pt x="54" y="99"/>
                    <a:pt x="53" y="99"/>
                  </a:cubicBezTo>
                  <a:cubicBezTo>
                    <a:pt x="37" y="108"/>
                    <a:pt x="23" y="122"/>
                    <a:pt x="5" y="127"/>
                  </a:cubicBezTo>
                  <a:cubicBezTo>
                    <a:pt x="4" y="127"/>
                    <a:pt x="4" y="127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8" y="126"/>
                    <a:pt x="13" y="121"/>
                    <a:pt x="16" y="119"/>
                  </a:cubicBezTo>
                  <a:cubicBezTo>
                    <a:pt x="21" y="116"/>
                    <a:pt x="26" y="113"/>
                    <a:pt x="31" y="110"/>
                  </a:cubicBezTo>
                  <a:cubicBezTo>
                    <a:pt x="39" y="105"/>
                    <a:pt x="46" y="100"/>
                    <a:pt x="53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5" y="93"/>
                    <a:pt x="54" y="93"/>
                    <a:pt x="54" y="93"/>
                  </a:cubicBezTo>
                  <a:cubicBezTo>
                    <a:pt x="54" y="93"/>
                    <a:pt x="54" y="93"/>
                    <a:pt x="53" y="93"/>
                  </a:cubicBezTo>
                  <a:cubicBezTo>
                    <a:pt x="45" y="95"/>
                    <a:pt x="38" y="100"/>
                    <a:pt x="31" y="104"/>
                  </a:cubicBezTo>
                  <a:cubicBezTo>
                    <a:pt x="26" y="107"/>
                    <a:pt x="22" y="109"/>
                    <a:pt x="17" y="111"/>
                  </a:cubicBezTo>
                  <a:cubicBezTo>
                    <a:pt x="15" y="112"/>
                    <a:pt x="8" y="116"/>
                    <a:pt x="7" y="116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5"/>
                    <a:pt x="8" y="115"/>
                    <a:pt x="9" y="114"/>
                  </a:cubicBezTo>
                  <a:cubicBezTo>
                    <a:pt x="23" y="103"/>
                    <a:pt x="41" y="98"/>
                    <a:pt x="54" y="86"/>
                  </a:cubicBezTo>
                  <a:cubicBezTo>
                    <a:pt x="55" y="85"/>
                    <a:pt x="55" y="85"/>
                    <a:pt x="56" y="84"/>
                  </a:cubicBezTo>
                  <a:cubicBezTo>
                    <a:pt x="56" y="84"/>
                    <a:pt x="56" y="83"/>
                    <a:pt x="55" y="83"/>
                  </a:cubicBezTo>
                  <a:cubicBezTo>
                    <a:pt x="55" y="84"/>
                    <a:pt x="55" y="84"/>
                    <a:pt x="54" y="84"/>
                  </a:cubicBezTo>
                  <a:cubicBezTo>
                    <a:pt x="47" y="87"/>
                    <a:pt x="39" y="90"/>
                    <a:pt x="32" y="93"/>
                  </a:cubicBezTo>
                  <a:cubicBezTo>
                    <a:pt x="27" y="96"/>
                    <a:pt x="22" y="98"/>
                    <a:pt x="17" y="100"/>
                  </a:cubicBezTo>
                  <a:cubicBezTo>
                    <a:pt x="16" y="101"/>
                    <a:pt x="7" y="107"/>
                    <a:pt x="13" y="103"/>
                  </a:cubicBezTo>
                  <a:cubicBezTo>
                    <a:pt x="26" y="93"/>
                    <a:pt x="42" y="87"/>
                    <a:pt x="55" y="77"/>
                  </a:cubicBezTo>
                  <a:cubicBezTo>
                    <a:pt x="56" y="77"/>
                    <a:pt x="56" y="76"/>
                    <a:pt x="57" y="76"/>
                  </a:cubicBezTo>
                  <a:cubicBezTo>
                    <a:pt x="58" y="75"/>
                    <a:pt x="57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40" y="79"/>
                    <a:pt x="27" y="90"/>
                    <a:pt x="12" y="95"/>
                  </a:cubicBezTo>
                  <a:cubicBezTo>
                    <a:pt x="14" y="94"/>
                    <a:pt x="17" y="91"/>
                    <a:pt x="20" y="90"/>
                  </a:cubicBezTo>
                  <a:cubicBezTo>
                    <a:pt x="24" y="88"/>
                    <a:pt x="28" y="86"/>
                    <a:pt x="32" y="84"/>
                  </a:cubicBezTo>
                  <a:cubicBezTo>
                    <a:pt x="40" y="79"/>
                    <a:pt x="48" y="74"/>
                    <a:pt x="57" y="70"/>
                  </a:cubicBezTo>
                  <a:cubicBezTo>
                    <a:pt x="57" y="70"/>
                    <a:pt x="58" y="70"/>
                    <a:pt x="59" y="70"/>
                  </a:cubicBezTo>
                  <a:cubicBezTo>
                    <a:pt x="60" y="69"/>
                    <a:pt x="59" y="68"/>
                    <a:pt x="59" y="68"/>
                  </a:cubicBezTo>
                  <a:cubicBezTo>
                    <a:pt x="58" y="69"/>
                    <a:pt x="57" y="69"/>
                    <a:pt x="57" y="69"/>
                  </a:cubicBezTo>
                  <a:cubicBezTo>
                    <a:pt x="50" y="71"/>
                    <a:pt x="44" y="73"/>
                    <a:pt x="38" y="76"/>
                  </a:cubicBezTo>
                  <a:cubicBezTo>
                    <a:pt x="29" y="80"/>
                    <a:pt x="22" y="85"/>
                    <a:pt x="13" y="88"/>
                  </a:cubicBezTo>
                  <a:cubicBezTo>
                    <a:pt x="21" y="86"/>
                    <a:pt x="28" y="79"/>
                    <a:pt x="35" y="76"/>
                  </a:cubicBezTo>
                  <a:cubicBezTo>
                    <a:pt x="43" y="71"/>
                    <a:pt x="50" y="68"/>
                    <a:pt x="58" y="64"/>
                  </a:cubicBezTo>
                  <a:cubicBezTo>
                    <a:pt x="58" y="63"/>
                    <a:pt x="59" y="63"/>
                    <a:pt x="60" y="63"/>
                  </a:cubicBezTo>
                  <a:cubicBezTo>
                    <a:pt x="60" y="62"/>
                    <a:pt x="60" y="61"/>
                    <a:pt x="59" y="61"/>
                  </a:cubicBezTo>
                  <a:cubicBezTo>
                    <a:pt x="59" y="62"/>
                    <a:pt x="59" y="62"/>
                    <a:pt x="58" y="62"/>
                  </a:cubicBezTo>
                  <a:cubicBezTo>
                    <a:pt x="44" y="67"/>
                    <a:pt x="30" y="72"/>
                    <a:pt x="17" y="79"/>
                  </a:cubicBezTo>
                  <a:cubicBezTo>
                    <a:pt x="11" y="82"/>
                    <a:pt x="19" y="78"/>
                    <a:pt x="20" y="77"/>
                  </a:cubicBezTo>
                  <a:cubicBezTo>
                    <a:pt x="24" y="75"/>
                    <a:pt x="28" y="73"/>
                    <a:pt x="32" y="71"/>
                  </a:cubicBezTo>
                  <a:cubicBezTo>
                    <a:pt x="40" y="68"/>
                    <a:pt x="46" y="64"/>
                    <a:pt x="53" y="60"/>
                  </a:cubicBezTo>
                  <a:cubicBezTo>
                    <a:pt x="55" y="59"/>
                    <a:pt x="57" y="59"/>
                    <a:pt x="59" y="58"/>
                  </a:cubicBezTo>
                  <a:cubicBezTo>
                    <a:pt x="59" y="58"/>
                    <a:pt x="59" y="58"/>
                    <a:pt x="60" y="57"/>
                  </a:cubicBezTo>
                  <a:cubicBezTo>
                    <a:pt x="60" y="57"/>
                    <a:pt x="60" y="56"/>
                    <a:pt x="59" y="56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7" y="57"/>
                    <a:pt x="55" y="58"/>
                    <a:pt x="53" y="59"/>
                  </a:cubicBezTo>
                  <a:cubicBezTo>
                    <a:pt x="52" y="60"/>
                    <a:pt x="51" y="60"/>
                    <a:pt x="50" y="60"/>
                  </a:cubicBezTo>
                  <a:cubicBezTo>
                    <a:pt x="46" y="62"/>
                    <a:pt x="42" y="64"/>
                    <a:pt x="37" y="66"/>
                  </a:cubicBezTo>
                  <a:cubicBezTo>
                    <a:pt x="29" y="69"/>
                    <a:pt x="22" y="73"/>
                    <a:pt x="14" y="74"/>
                  </a:cubicBezTo>
                  <a:cubicBezTo>
                    <a:pt x="16" y="74"/>
                    <a:pt x="19" y="72"/>
                    <a:pt x="21" y="71"/>
                  </a:cubicBezTo>
                  <a:cubicBezTo>
                    <a:pt x="25" y="69"/>
                    <a:pt x="30" y="67"/>
                    <a:pt x="34" y="65"/>
                  </a:cubicBezTo>
                  <a:cubicBezTo>
                    <a:pt x="42" y="60"/>
                    <a:pt x="51" y="55"/>
                    <a:pt x="60" y="51"/>
                  </a:cubicBezTo>
                  <a:cubicBezTo>
                    <a:pt x="61" y="51"/>
                    <a:pt x="62" y="50"/>
                    <a:pt x="62" y="50"/>
                  </a:cubicBezTo>
                  <a:cubicBezTo>
                    <a:pt x="63" y="50"/>
                    <a:pt x="63" y="49"/>
                    <a:pt x="62" y="49"/>
                  </a:cubicBezTo>
                  <a:cubicBezTo>
                    <a:pt x="62" y="49"/>
                    <a:pt x="61" y="49"/>
                    <a:pt x="60" y="49"/>
                  </a:cubicBezTo>
                  <a:cubicBezTo>
                    <a:pt x="57" y="50"/>
                    <a:pt x="54" y="51"/>
                    <a:pt x="51" y="52"/>
                  </a:cubicBezTo>
                  <a:cubicBezTo>
                    <a:pt x="54" y="50"/>
                    <a:pt x="58" y="48"/>
                    <a:pt x="61" y="46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3" y="44"/>
                    <a:pt x="62" y="43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53" y="47"/>
                    <a:pt x="46" y="51"/>
                    <a:pt x="38" y="54"/>
                  </a:cubicBezTo>
                  <a:cubicBezTo>
                    <a:pt x="31" y="57"/>
                    <a:pt x="23" y="59"/>
                    <a:pt x="17" y="63"/>
                  </a:cubicBezTo>
                  <a:cubicBezTo>
                    <a:pt x="23" y="59"/>
                    <a:pt x="30" y="56"/>
                    <a:pt x="37" y="52"/>
                  </a:cubicBezTo>
                  <a:cubicBezTo>
                    <a:pt x="40" y="50"/>
                    <a:pt x="44" y="48"/>
                    <a:pt x="47" y="46"/>
                  </a:cubicBezTo>
                  <a:cubicBezTo>
                    <a:pt x="48" y="46"/>
                    <a:pt x="48" y="45"/>
                    <a:pt x="49" y="45"/>
                  </a:cubicBezTo>
                  <a:cubicBezTo>
                    <a:pt x="52" y="44"/>
                    <a:pt x="54" y="43"/>
                    <a:pt x="56" y="42"/>
                  </a:cubicBezTo>
                  <a:cubicBezTo>
                    <a:pt x="59" y="42"/>
                    <a:pt x="60" y="41"/>
                    <a:pt x="60" y="40"/>
                  </a:cubicBezTo>
                  <a:cubicBezTo>
                    <a:pt x="61" y="40"/>
                    <a:pt x="61" y="40"/>
                    <a:pt x="62" y="39"/>
                  </a:cubicBezTo>
                  <a:cubicBezTo>
                    <a:pt x="62" y="39"/>
                    <a:pt x="62" y="39"/>
                    <a:pt x="63" y="39"/>
                  </a:cubicBezTo>
                  <a:cubicBezTo>
                    <a:pt x="63" y="39"/>
                    <a:pt x="63" y="38"/>
                    <a:pt x="62" y="38"/>
                  </a:cubicBezTo>
                  <a:cubicBezTo>
                    <a:pt x="62" y="38"/>
                    <a:pt x="62" y="38"/>
                    <a:pt x="62" y="38"/>
                  </a:cubicBezTo>
                  <a:cubicBezTo>
                    <a:pt x="57" y="40"/>
                    <a:pt x="53" y="42"/>
                    <a:pt x="48" y="44"/>
                  </a:cubicBezTo>
                  <a:cubicBezTo>
                    <a:pt x="43" y="46"/>
                    <a:pt x="38" y="48"/>
                    <a:pt x="33" y="50"/>
                  </a:cubicBezTo>
                  <a:cubicBezTo>
                    <a:pt x="31" y="51"/>
                    <a:pt x="29" y="51"/>
                    <a:pt x="28" y="52"/>
                  </a:cubicBezTo>
                  <a:cubicBezTo>
                    <a:pt x="30" y="51"/>
                    <a:pt x="33" y="49"/>
                    <a:pt x="35" y="48"/>
                  </a:cubicBezTo>
                  <a:cubicBezTo>
                    <a:pt x="42" y="44"/>
                    <a:pt x="49" y="39"/>
                    <a:pt x="56" y="36"/>
                  </a:cubicBezTo>
                  <a:cubicBezTo>
                    <a:pt x="58" y="35"/>
                    <a:pt x="60" y="35"/>
                    <a:pt x="62" y="34"/>
                  </a:cubicBezTo>
                  <a:cubicBezTo>
                    <a:pt x="62" y="34"/>
                    <a:pt x="63" y="34"/>
                    <a:pt x="63" y="34"/>
                  </a:cubicBezTo>
                  <a:cubicBezTo>
                    <a:pt x="64" y="34"/>
                    <a:pt x="64" y="32"/>
                    <a:pt x="63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0" y="33"/>
                    <a:pt x="58" y="34"/>
                    <a:pt x="56" y="35"/>
                  </a:cubicBezTo>
                  <a:cubicBezTo>
                    <a:pt x="55" y="35"/>
                    <a:pt x="54" y="35"/>
                    <a:pt x="54" y="35"/>
                  </a:cubicBezTo>
                  <a:cubicBezTo>
                    <a:pt x="50" y="36"/>
                    <a:pt x="46" y="38"/>
                    <a:pt x="42" y="39"/>
                  </a:cubicBezTo>
                  <a:cubicBezTo>
                    <a:pt x="35" y="42"/>
                    <a:pt x="27" y="45"/>
                    <a:pt x="20" y="48"/>
                  </a:cubicBezTo>
                  <a:cubicBezTo>
                    <a:pt x="9" y="54"/>
                    <a:pt x="18" y="49"/>
                    <a:pt x="20" y="47"/>
                  </a:cubicBezTo>
                  <a:cubicBezTo>
                    <a:pt x="24" y="45"/>
                    <a:pt x="28" y="43"/>
                    <a:pt x="33" y="40"/>
                  </a:cubicBezTo>
                  <a:cubicBezTo>
                    <a:pt x="41" y="35"/>
                    <a:pt x="49" y="31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60" y="26"/>
                    <a:pt x="61" y="26"/>
                    <a:pt x="62" y="25"/>
                  </a:cubicBezTo>
                  <a:cubicBezTo>
                    <a:pt x="63" y="25"/>
                    <a:pt x="63" y="25"/>
                    <a:pt x="64" y="25"/>
                  </a:cubicBezTo>
                  <a:cubicBezTo>
                    <a:pt x="64" y="24"/>
                    <a:pt x="64" y="23"/>
                    <a:pt x="63" y="23"/>
                  </a:cubicBezTo>
                  <a:cubicBezTo>
                    <a:pt x="63" y="23"/>
                    <a:pt x="63" y="24"/>
                    <a:pt x="62" y="24"/>
                  </a:cubicBezTo>
                  <a:cubicBezTo>
                    <a:pt x="62" y="24"/>
                    <a:pt x="61" y="24"/>
                    <a:pt x="60" y="25"/>
                  </a:cubicBezTo>
                  <a:cubicBezTo>
                    <a:pt x="60" y="24"/>
                    <a:pt x="59" y="25"/>
                    <a:pt x="57" y="26"/>
                  </a:cubicBezTo>
                  <a:cubicBezTo>
                    <a:pt x="56" y="26"/>
                    <a:pt x="54" y="27"/>
                    <a:pt x="52" y="28"/>
                  </a:cubicBezTo>
                  <a:cubicBezTo>
                    <a:pt x="47" y="30"/>
                    <a:pt x="42" y="31"/>
                    <a:pt x="37" y="33"/>
                  </a:cubicBezTo>
                  <a:cubicBezTo>
                    <a:pt x="29" y="36"/>
                    <a:pt x="21" y="39"/>
                    <a:pt x="13" y="43"/>
                  </a:cubicBezTo>
                  <a:cubicBezTo>
                    <a:pt x="30" y="34"/>
                    <a:pt x="47" y="26"/>
                    <a:pt x="63" y="17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4" y="16"/>
                    <a:pt x="64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4" y="17"/>
                    <a:pt x="45" y="20"/>
                    <a:pt x="36" y="24"/>
                  </a:cubicBezTo>
                  <a:cubicBezTo>
                    <a:pt x="33" y="25"/>
                    <a:pt x="31" y="27"/>
                    <a:pt x="28" y="28"/>
                  </a:cubicBezTo>
                  <a:cubicBezTo>
                    <a:pt x="32" y="26"/>
                    <a:pt x="37" y="23"/>
                    <a:pt x="42" y="21"/>
                  </a:cubicBezTo>
                  <a:cubicBezTo>
                    <a:pt x="50" y="18"/>
                    <a:pt x="57" y="16"/>
                    <a:pt x="63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4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54" y="14"/>
                    <a:pt x="43" y="16"/>
                    <a:pt x="34" y="20"/>
                  </a:cubicBezTo>
                  <a:cubicBezTo>
                    <a:pt x="30" y="21"/>
                    <a:pt x="26" y="23"/>
                    <a:pt x="22" y="25"/>
                  </a:cubicBezTo>
                  <a:cubicBezTo>
                    <a:pt x="20" y="26"/>
                    <a:pt x="18" y="27"/>
                    <a:pt x="16" y="28"/>
                  </a:cubicBezTo>
                  <a:cubicBezTo>
                    <a:pt x="9" y="32"/>
                    <a:pt x="17" y="27"/>
                    <a:pt x="18" y="26"/>
                  </a:cubicBezTo>
                  <a:cubicBezTo>
                    <a:pt x="33" y="17"/>
                    <a:pt x="51" y="13"/>
                    <a:pt x="64" y="2"/>
                  </a:cubicBezTo>
                  <a:cubicBezTo>
                    <a:pt x="65" y="2"/>
                    <a:pt x="65" y="1"/>
                    <a:pt x="65" y="1"/>
                  </a:cubicBezTo>
                  <a:cubicBezTo>
                    <a:pt x="66" y="1"/>
                    <a:pt x="65" y="0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5" y="4"/>
                    <a:pt x="46" y="9"/>
                    <a:pt x="36" y="12"/>
                  </a:cubicBezTo>
                  <a:cubicBezTo>
                    <a:pt x="28" y="15"/>
                    <a:pt x="20" y="18"/>
                    <a:pt x="13" y="22"/>
                  </a:cubicBezTo>
                  <a:close/>
                  <a:moveTo>
                    <a:pt x="52" y="115"/>
                  </a:moveTo>
                  <a:cubicBezTo>
                    <a:pt x="50" y="118"/>
                    <a:pt x="47" y="120"/>
                    <a:pt x="45" y="122"/>
                  </a:cubicBezTo>
                  <a:cubicBezTo>
                    <a:pt x="41" y="124"/>
                    <a:pt x="38" y="127"/>
                    <a:pt x="34" y="129"/>
                  </a:cubicBezTo>
                  <a:cubicBezTo>
                    <a:pt x="32" y="130"/>
                    <a:pt x="30" y="132"/>
                    <a:pt x="28" y="133"/>
                  </a:cubicBezTo>
                  <a:cubicBezTo>
                    <a:pt x="36" y="127"/>
                    <a:pt x="43" y="121"/>
                    <a:pt x="51" y="115"/>
                  </a:cubicBezTo>
                  <a:cubicBezTo>
                    <a:pt x="54" y="113"/>
                    <a:pt x="54" y="113"/>
                    <a:pt x="52" y="115"/>
                  </a:cubicBezTo>
                  <a:close/>
                  <a:moveTo>
                    <a:pt x="18" y="137"/>
                  </a:moveTo>
                  <a:cubicBezTo>
                    <a:pt x="19" y="137"/>
                    <a:pt x="20" y="136"/>
                    <a:pt x="20" y="136"/>
                  </a:cubicBezTo>
                  <a:cubicBezTo>
                    <a:pt x="20" y="136"/>
                    <a:pt x="19" y="137"/>
                    <a:pt x="18" y="137"/>
                  </a:cubicBezTo>
                  <a:close/>
                  <a:moveTo>
                    <a:pt x="8" y="144"/>
                  </a:moveTo>
                  <a:cubicBezTo>
                    <a:pt x="10" y="143"/>
                    <a:pt x="12" y="141"/>
                    <a:pt x="14" y="140"/>
                  </a:cubicBezTo>
                  <a:cubicBezTo>
                    <a:pt x="12" y="141"/>
                    <a:pt x="10" y="143"/>
                    <a:pt x="8" y="1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3" name="Freeform 4884"/>
            <p:cNvSpPr/>
            <p:nvPr/>
          </p:nvSpPr>
          <p:spPr bwMode="auto">
            <a:xfrm>
              <a:off x="7042940" y="1321393"/>
              <a:ext cx="73846" cy="39917"/>
            </a:xfrm>
            <a:custGeom>
              <a:avLst/>
              <a:gdLst>
                <a:gd name="T0" fmla="*/ 27 w 43"/>
                <a:gd name="T1" fmla="*/ 13 h 23"/>
                <a:gd name="T2" fmla="*/ 34 w 43"/>
                <a:gd name="T3" fmla="*/ 11 h 23"/>
                <a:gd name="T4" fmla="*/ 26 w 43"/>
                <a:gd name="T5" fmla="*/ 15 h 23"/>
                <a:gd name="T6" fmla="*/ 24 w 43"/>
                <a:gd name="T7" fmla="*/ 18 h 23"/>
                <a:gd name="T8" fmla="*/ 33 w 43"/>
                <a:gd name="T9" fmla="*/ 16 h 23"/>
                <a:gd name="T10" fmla="*/ 35 w 43"/>
                <a:gd name="T11" fmla="*/ 17 h 23"/>
                <a:gd name="T12" fmla="*/ 35 w 43"/>
                <a:gd name="T13" fmla="*/ 19 h 23"/>
                <a:gd name="T14" fmla="*/ 42 w 43"/>
                <a:gd name="T15" fmla="*/ 21 h 23"/>
                <a:gd name="T16" fmla="*/ 40 w 43"/>
                <a:gd name="T17" fmla="*/ 15 h 23"/>
                <a:gd name="T18" fmla="*/ 41 w 43"/>
                <a:gd name="T19" fmla="*/ 13 h 23"/>
                <a:gd name="T20" fmla="*/ 30 w 43"/>
                <a:gd name="T21" fmla="*/ 15 h 23"/>
                <a:gd name="T22" fmla="*/ 28 w 43"/>
                <a:gd name="T23" fmla="*/ 15 h 23"/>
                <a:gd name="T24" fmla="*/ 37 w 43"/>
                <a:gd name="T25" fmla="*/ 10 h 23"/>
                <a:gd name="T26" fmla="*/ 37 w 43"/>
                <a:gd name="T27" fmla="*/ 9 h 23"/>
                <a:gd name="T28" fmla="*/ 22 w 43"/>
                <a:gd name="T29" fmla="*/ 14 h 23"/>
                <a:gd name="T30" fmla="*/ 5 w 43"/>
                <a:gd name="T31" fmla="*/ 21 h 23"/>
                <a:gd name="T32" fmla="*/ 6 w 43"/>
                <a:gd name="T33" fmla="*/ 19 h 23"/>
                <a:gd name="T34" fmla="*/ 34 w 43"/>
                <a:gd name="T35" fmla="*/ 5 h 23"/>
                <a:gd name="T36" fmla="*/ 33 w 43"/>
                <a:gd name="T37" fmla="*/ 5 h 23"/>
                <a:gd name="T38" fmla="*/ 12 w 43"/>
                <a:gd name="T39" fmla="*/ 12 h 23"/>
                <a:gd name="T40" fmla="*/ 9 w 43"/>
                <a:gd name="T41" fmla="*/ 13 h 23"/>
                <a:gd name="T42" fmla="*/ 30 w 43"/>
                <a:gd name="T43" fmla="*/ 2 h 23"/>
                <a:gd name="T44" fmla="*/ 29 w 43"/>
                <a:gd name="T45" fmla="*/ 1 h 23"/>
                <a:gd name="T46" fmla="*/ 14 w 43"/>
                <a:gd name="T47" fmla="*/ 7 h 23"/>
                <a:gd name="T48" fmla="*/ 11 w 43"/>
                <a:gd name="T49" fmla="*/ 8 h 23"/>
                <a:gd name="T50" fmla="*/ 18 w 43"/>
                <a:gd name="T51" fmla="*/ 7 h 23"/>
                <a:gd name="T52" fmla="*/ 26 w 43"/>
                <a:gd name="T53" fmla="*/ 3 h 23"/>
                <a:gd name="T54" fmla="*/ 4 w 43"/>
                <a:gd name="T55" fmla="*/ 14 h 23"/>
                <a:gd name="T56" fmla="*/ 8 w 43"/>
                <a:gd name="T57" fmla="*/ 14 h 23"/>
                <a:gd name="T58" fmla="*/ 26 w 43"/>
                <a:gd name="T59" fmla="*/ 8 h 23"/>
                <a:gd name="T60" fmla="*/ 7 w 43"/>
                <a:gd name="T61" fmla="*/ 17 h 23"/>
                <a:gd name="T62" fmla="*/ 1 w 43"/>
                <a:gd name="T63" fmla="*/ 23 h 23"/>
                <a:gd name="T64" fmla="*/ 16 w 43"/>
                <a:gd name="T6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" h="23">
                  <a:moveTo>
                    <a:pt x="21" y="16"/>
                  </a:moveTo>
                  <a:cubicBezTo>
                    <a:pt x="23" y="15"/>
                    <a:pt x="25" y="14"/>
                    <a:pt x="27" y="13"/>
                  </a:cubicBezTo>
                  <a:cubicBezTo>
                    <a:pt x="29" y="12"/>
                    <a:pt x="31" y="12"/>
                    <a:pt x="32" y="11"/>
                  </a:cubicBezTo>
                  <a:cubicBezTo>
                    <a:pt x="33" y="11"/>
                    <a:pt x="33" y="11"/>
                    <a:pt x="34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1" y="12"/>
                    <a:pt x="28" y="14"/>
                    <a:pt x="26" y="15"/>
                  </a:cubicBezTo>
                  <a:cubicBezTo>
                    <a:pt x="25" y="16"/>
                    <a:pt x="25" y="16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7" y="18"/>
                    <a:pt x="29" y="17"/>
                    <a:pt x="31" y="16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4" y="15"/>
                    <a:pt x="36" y="15"/>
                    <a:pt x="37" y="16"/>
                  </a:cubicBezTo>
                  <a:cubicBezTo>
                    <a:pt x="36" y="16"/>
                    <a:pt x="36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9"/>
                    <a:pt x="34" y="19"/>
                    <a:pt x="35" y="19"/>
                  </a:cubicBezTo>
                  <a:cubicBezTo>
                    <a:pt x="36" y="20"/>
                    <a:pt x="41" y="21"/>
                    <a:pt x="41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3" y="20"/>
                    <a:pt x="42" y="20"/>
                  </a:cubicBezTo>
                  <a:cubicBezTo>
                    <a:pt x="38" y="18"/>
                    <a:pt x="37" y="18"/>
                    <a:pt x="40" y="15"/>
                  </a:cubicBezTo>
                  <a:cubicBezTo>
                    <a:pt x="40" y="15"/>
                    <a:pt x="41" y="15"/>
                    <a:pt x="41" y="14"/>
                  </a:cubicBezTo>
                  <a:cubicBezTo>
                    <a:pt x="41" y="14"/>
                    <a:pt x="41" y="13"/>
                    <a:pt x="41" y="13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36" y="13"/>
                    <a:pt x="33" y="14"/>
                    <a:pt x="30" y="15"/>
                  </a:cubicBezTo>
                  <a:cubicBezTo>
                    <a:pt x="30" y="15"/>
                    <a:pt x="30" y="16"/>
                    <a:pt x="29" y="16"/>
                  </a:cubicBezTo>
                  <a:cubicBezTo>
                    <a:pt x="28" y="16"/>
                    <a:pt x="27" y="16"/>
                    <a:pt x="28" y="15"/>
                  </a:cubicBezTo>
                  <a:cubicBezTo>
                    <a:pt x="28" y="15"/>
                    <a:pt x="29" y="15"/>
                    <a:pt x="30" y="14"/>
                  </a:cubicBezTo>
                  <a:cubicBezTo>
                    <a:pt x="32" y="13"/>
                    <a:pt x="35" y="12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1" y="10"/>
                    <a:pt x="27" y="12"/>
                    <a:pt x="22" y="14"/>
                  </a:cubicBezTo>
                  <a:cubicBezTo>
                    <a:pt x="18" y="15"/>
                    <a:pt x="14" y="17"/>
                    <a:pt x="10" y="19"/>
                  </a:cubicBezTo>
                  <a:cubicBezTo>
                    <a:pt x="10" y="19"/>
                    <a:pt x="7" y="20"/>
                    <a:pt x="5" y="21"/>
                  </a:cubicBezTo>
                  <a:cubicBezTo>
                    <a:pt x="3" y="21"/>
                    <a:pt x="2" y="22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15" y="14"/>
                    <a:pt x="26" y="13"/>
                    <a:pt x="34" y="6"/>
                  </a:cubicBezTo>
                  <a:cubicBezTo>
                    <a:pt x="34" y="6"/>
                    <a:pt x="34" y="6"/>
                    <a:pt x="34" y="5"/>
                  </a:cubicBezTo>
                  <a:cubicBezTo>
                    <a:pt x="34" y="5"/>
                    <a:pt x="33" y="5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29" y="6"/>
                    <a:pt x="24" y="7"/>
                    <a:pt x="20" y="9"/>
                  </a:cubicBezTo>
                  <a:cubicBezTo>
                    <a:pt x="18" y="10"/>
                    <a:pt x="15" y="11"/>
                    <a:pt x="12" y="12"/>
                  </a:cubicBezTo>
                  <a:cubicBezTo>
                    <a:pt x="12" y="12"/>
                    <a:pt x="10" y="13"/>
                    <a:pt x="9" y="13"/>
                  </a:cubicBezTo>
                  <a:cubicBezTo>
                    <a:pt x="7" y="14"/>
                    <a:pt x="6" y="14"/>
                    <a:pt x="9" y="13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6" y="9"/>
                    <a:pt x="24" y="7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1"/>
                    <a:pt x="30" y="1"/>
                    <a:pt x="29" y="1"/>
                  </a:cubicBezTo>
                  <a:cubicBezTo>
                    <a:pt x="29" y="1"/>
                    <a:pt x="28" y="1"/>
                    <a:pt x="27" y="2"/>
                  </a:cubicBezTo>
                  <a:cubicBezTo>
                    <a:pt x="23" y="3"/>
                    <a:pt x="19" y="6"/>
                    <a:pt x="14" y="7"/>
                  </a:cubicBezTo>
                  <a:cubicBezTo>
                    <a:pt x="13" y="7"/>
                    <a:pt x="12" y="7"/>
                    <a:pt x="11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1" y="8"/>
                    <a:pt x="12" y="8"/>
                    <a:pt x="13" y="8"/>
                  </a:cubicBezTo>
                  <a:cubicBezTo>
                    <a:pt x="15" y="8"/>
                    <a:pt x="16" y="8"/>
                    <a:pt x="18" y="7"/>
                  </a:cubicBezTo>
                  <a:cubicBezTo>
                    <a:pt x="19" y="6"/>
                    <a:pt x="21" y="6"/>
                    <a:pt x="22" y="5"/>
                  </a:cubicBezTo>
                  <a:cubicBezTo>
                    <a:pt x="24" y="4"/>
                    <a:pt x="31" y="0"/>
                    <a:pt x="26" y="3"/>
                  </a:cubicBezTo>
                  <a:cubicBezTo>
                    <a:pt x="22" y="7"/>
                    <a:pt x="16" y="8"/>
                    <a:pt x="11" y="11"/>
                  </a:cubicBezTo>
                  <a:cubicBezTo>
                    <a:pt x="8" y="12"/>
                    <a:pt x="6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6" y="15"/>
                    <a:pt x="7" y="15"/>
                    <a:pt x="8" y="14"/>
                  </a:cubicBezTo>
                  <a:cubicBezTo>
                    <a:pt x="12" y="14"/>
                    <a:pt x="15" y="13"/>
                    <a:pt x="18" y="11"/>
                  </a:cubicBezTo>
                  <a:cubicBezTo>
                    <a:pt x="20" y="11"/>
                    <a:pt x="23" y="9"/>
                    <a:pt x="26" y="8"/>
                  </a:cubicBezTo>
                  <a:cubicBezTo>
                    <a:pt x="29" y="7"/>
                    <a:pt x="33" y="5"/>
                    <a:pt x="27" y="8"/>
                  </a:cubicBezTo>
                  <a:cubicBezTo>
                    <a:pt x="21" y="12"/>
                    <a:pt x="13" y="14"/>
                    <a:pt x="7" y="17"/>
                  </a:cubicBezTo>
                  <a:cubicBezTo>
                    <a:pt x="4" y="19"/>
                    <a:pt x="2" y="20"/>
                    <a:pt x="0" y="22"/>
                  </a:cubicBezTo>
                  <a:cubicBezTo>
                    <a:pt x="0" y="22"/>
                    <a:pt x="0" y="23"/>
                    <a:pt x="1" y="23"/>
                  </a:cubicBezTo>
                  <a:cubicBezTo>
                    <a:pt x="2" y="23"/>
                    <a:pt x="3" y="22"/>
                    <a:pt x="4" y="22"/>
                  </a:cubicBezTo>
                  <a:cubicBezTo>
                    <a:pt x="9" y="21"/>
                    <a:pt x="12" y="20"/>
                    <a:pt x="16" y="18"/>
                  </a:cubicBezTo>
                  <a:cubicBezTo>
                    <a:pt x="18" y="17"/>
                    <a:pt x="20" y="16"/>
                    <a:pt x="21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4" name="Freeform 4885"/>
            <p:cNvSpPr/>
            <p:nvPr/>
          </p:nvSpPr>
          <p:spPr bwMode="auto">
            <a:xfrm>
              <a:off x="7153709" y="1387256"/>
              <a:ext cx="48899" cy="43909"/>
            </a:xfrm>
            <a:custGeom>
              <a:avLst/>
              <a:gdLst>
                <a:gd name="T0" fmla="*/ 2 w 28"/>
                <a:gd name="T1" fmla="*/ 2 h 25"/>
                <a:gd name="T2" fmla="*/ 1 w 28"/>
                <a:gd name="T3" fmla="*/ 1 h 25"/>
                <a:gd name="T4" fmla="*/ 1 w 28"/>
                <a:gd name="T5" fmla="*/ 3 h 25"/>
                <a:gd name="T6" fmla="*/ 3 w 28"/>
                <a:gd name="T7" fmla="*/ 3 h 25"/>
                <a:gd name="T8" fmla="*/ 10 w 28"/>
                <a:gd name="T9" fmla="*/ 1 h 25"/>
                <a:gd name="T10" fmla="*/ 11 w 28"/>
                <a:gd name="T11" fmla="*/ 1 h 25"/>
                <a:gd name="T12" fmla="*/ 11 w 28"/>
                <a:gd name="T13" fmla="*/ 1 h 25"/>
                <a:gd name="T14" fmla="*/ 6 w 28"/>
                <a:gd name="T15" fmla="*/ 5 h 25"/>
                <a:gd name="T16" fmla="*/ 5 w 28"/>
                <a:gd name="T17" fmla="*/ 6 h 25"/>
                <a:gd name="T18" fmla="*/ 3 w 28"/>
                <a:gd name="T19" fmla="*/ 8 h 25"/>
                <a:gd name="T20" fmla="*/ 3 w 28"/>
                <a:gd name="T21" fmla="*/ 9 h 25"/>
                <a:gd name="T22" fmla="*/ 7 w 28"/>
                <a:gd name="T23" fmla="*/ 9 h 25"/>
                <a:gd name="T24" fmla="*/ 10 w 28"/>
                <a:gd name="T25" fmla="*/ 8 h 25"/>
                <a:gd name="T26" fmla="*/ 19 w 28"/>
                <a:gd name="T27" fmla="*/ 5 h 25"/>
                <a:gd name="T28" fmla="*/ 8 w 28"/>
                <a:gd name="T29" fmla="*/ 12 h 25"/>
                <a:gd name="T30" fmla="*/ 6 w 28"/>
                <a:gd name="T31" fmla="*/ 13 h 25"/>
                <a:gd name="T32" fmla="*/ 6 w 28"/>
                <a:gd name="T33" fmla="*/ 14 h 25"/>
                <a:gd name="T34" fmla="*/ 9 w 28"/>
                <a:gd name="T35" fmla="*/ 14 h 25"/>
                <a:gd name="T36" fmla="*/ 22 w 28"/>
                <a:gd name="T37" fmla="*/ 12 h 25"/>
                <a:gd name="T38" fmla="*/ 18 w 28"/>
                <a:gd name="T39" fmla="*/ 14 h 25"/>
                <a:gd name="T40" fmla="*/ 13 w 28"/>
                <a:gd name="T41" fmla="*/ 16 h 25"/>
                <a:gd name="T42" fmla="*/ 9 w 28"/>
                <a:gd name="T43" fmla="*/ 18 h 25"/>
                <a:gd name="T44" fmla="*/ 6 w 28"/>
                <a:gd name="T45" fmla="*/ 20 h 25"/>
                <a:gd name="T46" fmla="*/ 6 w 28"/>
                <a:gd name="T47" fmla="*/ 21 h 25"/>
                <a:gd name="T48" fmla="*/ 10 w 28"/>
                <a:gd name="T49" fmla="*/ 21 h 25"/>
                <a:gd name="T50" fmla="*/ 25 w 28"/>
                <a:gd name="T51" fmla="*/ 17 h 25"/>
                <a:gd name="T52" fmla="*/ 19 w 28"/>
                <a:gd name="T53" fmla="*/ 20 h 25"/>
                <a:gd name="T54" fmla="*/ 15 w 28"/>
                <a:gd name="T55" fmla="*/ 23 h 25"/>
                <a:gd name="T56" fmla="*/ 14 w 28"/>
                <a:gd name="T57" fmla="*/ 24 h 25"/>
                <a:gd name="T58" fmla="*/ 15 w 28"/>
                <a:gd name="T59" fmla="*/ 25 h 25"/>
                <a:gd name="T60" fmla="*/ 22 w 28"/>
                <a:gd name="T61" fmla="*/ 24 h 25"/>
                <a:gd name="T62" fmla="*/ 26 w 28"/>
                <a:gd name="T63" fmla="*/ 25 h 25"/>
                <a:gd name="T64" fmla="*/ 26 w 28"/>
                <a:gd name="T65" fmla="*/ 25 h 25"/>
                <a:gd name="T66" fmla="*/ 27 w 28"/>
                <a:gd name="T67" fmla="*/ 25 h 25"/>
                <a:gd name="T68" fmla="*/ 27 w 28"/>
                <a:gd name="T69" fmla="*/ 25 h 25"/>
                <a:gd name="T70" fmla="*/ 21 w 28"/>
                <a:gd name="T71" fmla="*/ 22 h 25"/>
                <a:gd name="T72" fmla="*/ 18 w 28"/>
                <a:gd name="T73" fmla="*/ 23 h 25"/>
                <a:gd name="T74" fmla="*/ 18 w 28"/>
                <a:gd name="T75" fmla="*/ 23 h 25"/>
                <a:gd name="T76" fmla="*/ 17 w 28"/>
                <a:gd name="T77" fmla="*/ 23 h 25"/>
                <a:gd name="T78" fmla="*/ 18 w 28"/>
                <a:gd name="T79" fmla="*/ 22 h 25"/>
                <a:gd name="T80" fmla="*/ 26 w 28"/>
                <a:gd name="T81" fmla="*/ 17 h 25"/>
                <a:gd name="T82" fmla="*/ 26 w 28"/>
                <a:gd name="T83" fmla="*/ 16 h 25"/>
                <a:gd name="T84" fmla="*/ 10 w 28"/>
                <a:gd name="T85" fmla="*/ 19 h 25"/>
                <a:gd name="T86" fmla="*/ 24 w 28"/>
                <a:gd name="T87" fmla="*/ 12 h 25"/>
                <a:gd name="T88" fmla="*/ 23 w 28"/>
                <a:gd name="T89" fmla="*/ 11 h 25"/>
                <a:gd name="T90" fmla="*/ 9 w 28"/>
                <a:gd name="T91" fmla="*/ 13 h 25"/>
                <a:gd name="T92" fmla="*/ 20 w 28"/>
                <a:gd name="T93" fmla="*/ 5 h 25"/>
                <a:gd name="T94" fmla="*/ 20 w 28"/>
                <a:gd name="T95" fmla="*/ 4 h 25"/>
                <a:gd name="T96" fmla="*/ 20 w 28"/>
                <a:gd name="T97" fmla="*/ 4 h 25"/>
                <a:gd name="T98" fmla="*/ 18 w 28"/>
                <a:gd name="T99" fmla="*/ 4 h 25"/>
                <a:gd name="T100" fmla="*/ 6 w 28"/>
                <a:gd name="T101" fmla="*/ 8 h 25"/>
                <a:gd name="T102" fmla="*/ 6 w 28"/>
                <a:gd name="T103" fmla="*/ 8 h 25"/>
                <a:gd name="T104" fmla="*/ 6 w 28"/>
                <a:gd name="T105" fmla="*/ 7 h 25"/>
                <a:gd name="T106" fmla="*/ 10 w 28"/>
                <a:gd name="T107" fmla="*/ 4 h 25"/>
                <a:gd name="T108" fmla="*/ 12 w 28"/>
                <a:gd name="T109" fmla="*/ 2 h 25"/>
                <a:gd name="T110" fmla="*/ 13 w 28"/>
                <a:gd name="T111" fmla="*/ 1 h 25"/>
                <a:gd name="T112" fmla="*/ 13 w 28"/>
                <a:gd name="T113" fmla="*/ 0 h 25"/>
                <a:gd name="T114" fmla="*/ 8 w 28"/>
                <a:gd name="T115" fmla="*/ 1 h 25"/>
                <a:gd name="T116" fmla="*/ 2 w 28"/>
                <a:gd name="T117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" h="25">
                  <a:moveTo>
                    <a:pt x="2" y="2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2"/>
                    <a:pt x="7" y="4"/>
                    <a:pt x="6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4" y="6"/>
                    <a:pt x="3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8" y="9"/>
                    <a:pt x="9" y="8"/>
                    <a:pt x="10" y="8"/>
                  </a:cubicBezTo>
                  <a:cubicBezTo>
                    <a:pt x="11" y="8"/>
                    <a:pt x="19" y="5"/>
                    <a:pt x="19" y="5"/>
                  </a:cubicBezTo>
                  <a:cubicBezTo>
                    <a:pt x="17" y="9"/>
                    <a:pt x="12" y="10"/>
                    <a:pt x="8" y="12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7" y="14"/>
                    <a:pt x="8" y="14"/>
                    <a:pt x="9" y="14"/>
                  </a:cubicBezTo>
                  <a:cubicBezTo>
                    <a:pt x="13" y="13"/>
                    <a:pt x="18" y="11"/>
                    <a:pt x="22" y="12"/>
                  </a:cubicBezTo>
                  <a:cubicBezTo>
                    <a:pt x="22" y="12"/>
                    <a:pt x="19" y="14"/>
                    <a:pt x="18" y="14"/>
                  </a:cubicBezTo>
                  <a:cubicBezTo>
                    <a:pt x="16" y="15"/>
                    <a:pt x="14" y="16"/>
                    <a:pt x="13" y="16"/>
                  </a:cubicBezTo>
                  <a:cubicBezTo>
                    <a:pt x="11" y="17"/>
                    <a:pt x="10" y="17"/>
                    <a:pt x="9" y="18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7" y="21"/>
                    <a:pt x="9" y="21"/>
                    <a:pt x="10" y="21"/>
                  </a:cubicBezTo>
                  <a:cubicBezTo>
                    <a:pt x="15" y="19"/>
                    <a:pt x="19" y="16"/>
                    <a:pt x="25" y="17"/>
                  </a:cubicBezTo>
                  <a:cubicBezTo>
                    <a:pt x="25" y="17"/>
                    <a:pt x="20" y="20"/>
                    <a:pt x="19" y="20"/>
                  </a:cubicBezTo>
                  <a:cubicBezTo>
                    <a:pt x="17" y="21"/>
                    <a:pt x="16" y="22"/>
                    <a:pt x="15" y="23"/>
                  </a:cubicBezTo>
                  <a:cubicBezTo>
                    <a:pt x="15" y="23"/>
                    <a:pt x="15" y="23"/>
                    <a:pt x="14" y="24"/>
                  </a:cubicBezTo>
                  <a:cubicBezTo>
                    <a:pt x="14" y="24"/>
                    <a:pt x="15" y="25"/>
                    <a:pt x="15" y="25"/>
                  </a:cubicBezTo>
                  <a:cubicBezTo>
                    <a:pt x="16" y="25"/>
                    <a:pt x="19" y="24"/>
                    <a:pt x="22" y="24"/>
                  </a:cubicBezTo>
                  <a:cubicBezTo>
                    <a:pt x="24" y="23"/>
                    <a:pt x="26" y="23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1"/>
                    <a:pt x="23" y="22"/>
                    <a:pt x="21" y="22"/>
                  </a:cubicBezTo>
                  <a:cubicBezTo>
                    <a:pt x="20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5" y="24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21" y="20"/>
                    <a:pt x="24" y="20"/>
                    <a:pt x="26" y="17"/>
                  </a:cubicBezTo>
                  <a:cubicBezTo>
                    <a:pt x="27" y="17"/>
                    <a:pt x="27" y="16"/>
                    <a:pt x="26" y="16"/>
                  </a:cubicBezTo>
                  <a:cubicBezTo>
                    <a:pt x="20" y="14"/>
                    <a:pt x="15" y="18"/>
                    <a:pt x="10" y="19"/>
                  </a:cubicBezTo>
                  <a:cubicBezTo>
                    <a:pt x="14" y="17"/>
                    <a:pt x="20" y="15"/>
                    <a:pt x="24" y="12"/>
                  </a:cubicBezTo>
                  <a:cubicBezTo>
                    <a:pt x="24" y="12"/>
                    <a:pt x="24" y="11"/>
                    <a:pt x="23" y="11"/>
                  </a:cubicBezTo>
                  <a:cubicBezTo>
                    <a:pt x="19" y="9"/>
                    <a:pt x="14" y="12"/>
                    <a:pt x="9" y="13"/>
                  </a:cubicBezTo>
                  <a:cubicBezTo>
                    <a:pt x="13" y="11"/>
                    <a:pt x="18" y="9"/>
                    <a:pt x="20" y="5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1" y="4"/>
                    <a:pt x="20" y="3"/>
                    <a:pt x="20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4" y="5"/>
                    <a:pt x="10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6" y="7"/>
                  </a:cubicBezTo>
                  <a:cubicBezTo>
                    <a:pt x="7" y="6"/>
                    <a:pt x="9" y="4"/>
                    <a:pt x="10" y="4"/>
                  </a:cubicBezTo>
                  <a:cubicBezTo>
                    <a:pt x="11" y="3"/>
                    <a:pt x="12" y="3"/>
                    <a:pt x="12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1" y="0"/>
                    <a:pt x="9" y="0"/>
                    <a:pt x="8" y="1"/>
                  </a:cubicBezTo>
                  <a:cubicBezTo>
                    <a:pt x="6" y="2"/>
                    <a:pt x="4" y="2"/>
                    <a:pt x="2" y="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15" name="Freeform 4886"/>
            <p:cNvSpPr>
              <a:spLocks noEditPoints="1"/>
            </p:cNvSpPr>
            <p:nvPr/>
          </p:nvSpPr>
          <p:spPr bwMode="auto">
            <a:xfrm>
              <a:off x="7016994" y="1359314"/>
              <a:ext cx="49896" cy="92807"/>
            </a:xfrm>
            <a:custGeom>
              <a:avLst/>
              <a:gdLst>
                <a:gd name="T0" fmla="*/ 13 w 29"/>
                <a:gd name="T1" fmla="*/ 49 h 53"/>
                <a:gd name="T2" fmla="*/ 8 w 29"/>
                <a:gd name="T3" fmla="*/ 53 h 53"/>
                <a:gd name="T4" fmla="*/ 17 w 29"/>
                <a:gd name="T5" fmla="*/ 50 h 53"/>
                <a:gd name="T6" fmla="*/ 16 w 29"/>
                <a:gd name="T7" fmla="*/ 49 h 53"/>
                <a:gd name="T8" fmla="*/ 21 w 29"/>
                <a:gd name="T9" fmla="*/ 43 h 53"/>
                <a:gd name="T10" fmla="*/ 14 w 29"/>
                <a:gd name="T11" fmla="*/ 43 h 53"/>
                <a:gd name="T12" fmla="*/ 19 w 29"/>
                <a:gd name="T13" fmla="*/ 36 h 53"/>
                <a:gd name="T14" fmla="*/ 8 w 29"/>
                <a:gd name="T15" fmla="*/ 38 h 53"/>
                <a:gd name="T16" fmla="*/ 20 w 29"/>
                <a:gd name="T17" fmla="*/ 28 h 53"/>
                <a:gd name="T18" fmla="*/ 15 w 29"/>
                <a:gd name="T19" fmla="*/ 29 h 53"/>
                <a:gd name="T20" fmla="*/ 20 w 29"/>
                <a:gd name="T21" fmla="*/ 23 h 53"/>
                <a:gd name="T22" fmla="*/ 9 w 29"/>
                <a:gd name="T23" fmla="*/ 26 h 53"/>
                <a:gd name="T24" fmla="*/ 21 w 29"/>
                <a:gd name="T25" fmla="*/ 15 h 53"/>
                <a:gd name="T26" fmla="*/ 7 w 29"/>
                <a:gd name="T27" fmla="*/ 20 h 53"/>
                <a:gd name="T28" fmla="*/ 9 w 29"/>
                <a:gd name="T29" fmla="*/ 17 h 53"/>
                <a:gd name="T30" fmla="*/ 23 w 29"/>
                <a:gd name="T31" fmla="*/ 8 h 53"/>
                <a:gd name="T32" fmla="*/ 12 w 29"/>
                <a:gd name="T33" fmla="*/ 12 h 53"/>
                <a:gd name="T34" fmla="*/ 13 w 29"/>
                <a:gd name="T35" fmla="*/ 11 h 53"/>
                <a:gd name="T36" fmla="*/ 29 w 29"/>
                <a:gd name="T37" fmla="*/ 2 h 53"/>
                <a:gd name="T38" fmla="*/ 27 w 29"/>
                <a:gd name="T39" fmla="*/ 1 h 53"/>
                <a:gd name="T40" fmla="*/ 13 w 29"/>
                <a:gd name="T41" fmla="*/ 5 h 53"/>
                <a:gd name="T42" fmla="*/ 16 w 29"/>
                <a:gd name="T43" fmla="*/ 5 h 53"/>
                <a:gd name="T44" fmla="*/ 22 w 29"/>
                <a:gd name="T45" fmla="*/ 4 h 53"/>
                <a:gd name="T46" fmla="*/ 8 w 29"/>
                <a:gd name="T47" fmla="*/ 13 h 53"/>
                <a:gd name="T48" fmla="*/ 11 w 29"/>
                <a:gd name="T49" fmla="*/ 13 h 53"/>
                <a:gd name="T50" fmla="*/ 17 w 29"/>
                <a:gd name="T51" fmla="*/ 12 h 53"/>
                <a:gd name="T52" fmla="*/ 2 w 29"/>
                <a:gd name="T53" fmla="*/ 22 h 53"/>
                <a:gd name="T54" fmla="*/ 6 w 29"/>
                <a:gd name="T55" fmla="*/ 23 h 53"/>
                <a:gd name="T56" fmla="*/ 12 w 29"/>
                <a:gd name="T57" fmla="*/ 20 h 53"/>
                <a:gd name="T58" fmla="*/ 4 w 29"/>
                <a:gd name="T59" fmla="*/ 28 h 53"/>
                <a:gd name="T60" fmla="*/ 3 w 29"/>
                <a:gd name="T61" fmla="*/ 30 h 53"/>
                <a:gd name="T62" fmla="*/ 8 w 29"/>
                <a:gd name="T63" fmla="*/ 29 h 53"/>
                <a:gd name="T64" fmla="*/ 4 w 29"/>
                <a:gd name="T65" fmla="*/ 34 h 53"/>
                <a:gd name="T66" fmla="*/ 4 w 29"/>
                <a:gd name="T67" fmla="*/ 36 h 53"/>
                <a:gd name="T68" fmla="*/ 9 w 29"/>
                <a:gd name="T69" fmla="*/ 34 h 53"/>
                <a:gd name="T70" fmla="*/ 4 w 29"/>
                <a:gd name="T71" fmla="*/ 40 h 53"/>
                <a:gd name="T72" fmla="*/ 4 w 29"/>
                <a:gd name="T73" fmla="*/ 42 h 53"/>
                <a:gd name="T74" fmla="*/ 15 w 29"/>
                <a:gd name="T75" fmla="*/ 37 h 53"/>
                <a:gd name="T76" fmla="*/ 10 w 29"/>
                <a:gd name="T77" fmla="*/ 43 h 53"/>
                <a:gd name="T78" fmla="*/ 4 w 29"/>
                <a:gd name="T79" fmla="*/ 46 h 53"/>
                <a:gd name="T80" fmla="*/ 5 w 29"/>
                <a:gd name="T81" fmla="*/ 48 h 53"/>
                <a:gd name="T82" fmla="*/ 18 w 29"/>
                <a:gd name="T83" fmla="*/ 46 h 53"/>
                <a:gd name="T84" fmla="*/ 12 w 29"/>
                <a:gd name="T85" fmla="*/ 3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" h="53">
                  <a:moveTo>
                    <a:pt x="18" y="46"/>
                  </a:moveTo>
                  <a:cubicBezTo>
                    <a:pt x="16" y="47"/>
                    <a:pt x="15" y="48"/>
                    <a:pt x="13" y="49"/>
                  </a:cubicBezTo>
                  <a:cubicBezTo>
                    <a:pt x="11" y="50"/>
                    <a:pt x="10" y="51"/>
                    <a:pt x="8" y="52"/>
                  </a:cubicBezTo>
                  <a:cubicBezTo>
                    <a:pt x="8" y="52"/>
                    <a:pt x="8" y="52"/>
                    <a:pt x="8" y="53"/>
                  </a:cubicBezTo>
                  <a:cubicBezTo>
                    <a:pt x="8" y="53"/>
                    <a:pt x="9" y="53"/>
                    <a:pt x="9" y="53"/>
                  </a:cubicBezTo>
                  <a:cubicBezTo>
                    <a:pt x="11" y="52"/>
                    <a:pt x="14" y="50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9"/>
                    <a:pt x="17" y="48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8" y="47"/>
                    <a:pt x="20" y="46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8" y="42"/>
                    <a:pt x="17" y="42"/>
                    <a:pt x="14" y="43"/>
                  </a:cubicBezTo>
                  <a:cubicBezTo>
                    <a:pt x="13" y="43"/>
                    <a:pt x="3" y="49"/>
                    <a:pt x="8" y="46"/>
                  </a:cubicBezTo>
                  <a:cubicBezTo>
                    <a:pt x="12" y="43"/>
                    <a:pt x="17" y="41"/>
                    <a:pt x="19" y="36"/>
                  </a:cubicBezTo>
                  <a:cubicBezTo>
                    <a:pt x="19" y="36"/>
                    <a:pt x="19" y="35"/>
                    <a:pt x="19" y="35"/>
                  </a:cubicBezTo>
                  <a:cubicBezTo>
                    <a:pt x="15" y="35"/>
                    <a:pt x="11" y="37"/>
                    <a:pt x="8" y="38"/>
                  </a:cubicBezTo>
                  <a:cubicBezTo>
                    <a:pt x="13" y="35"/>
                    <a:pt x="18" y="34"/>
                    <a:pt x="21" y="29"/>
                  </a:cubicBezTo>
                  <a:cubicBezTo>
                    <a:pt x="21" y="29"/>
                    <a:pt x="21" y="28"/>
                    <a:pt x="20" y="28"/>
                  </a:cubicBezTo>
                  <a:cubicBezTo>
                    <a:pt x="18" y="28"/>
                    <a:pt x="17" y="28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7" y="28"/>
                    <a:pt x="19" y="26"/>
                    <a:pt x="21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17" y="24"/>
                    <a:pt x="15" y="24"/>
                    <a:pt x="13" y="26"/>
                  </a:cubicBezTo>
                  <a:cubicBezTo>
                    <a:pt x="10" y="27"/>
                    <a:pt x="0" y="32"/>
                    <a:pt x="9" y="26"/>
                  </a:cubicBezTo>
                  <a:cubicBezTo>
                    <a:pt x="13" y="23"/>
                    <a:pt x="18" y="21"/>
                    <a:pt x="21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19" y="15"/>
                    <a:pt x="18" y="15"/>
                    <a:pt x="16" y="16"/>
                  </a:cubicBezTo>
                  <a:cubicBezTo>
                    <a:pt x="14" y="17"/>
                    <a:pt x="10" y="18"/>
                    <a:pt x="7" y="20"/>
                  </a:cubicBezTo>
                  <a:cubicBezTo>
                    <a:pt x="6" y="20"/>
                    <a:pt x="4" y="21"/>
                    <a:pt x="4" y="22"/>
                  </a:cubicBezTo>
                  <a:cubicBezTo>
                    <a:pt x="5" y="20"/>
                    <a:pt x="7" y="19"/>
                    <a:pt x="9" y="17"/>
                  </a:cubicBezTo>
                  <a:cubicBezTo>
                    <a:pt x="13" y="14"/>
                    <a:pt x="19" y="13"/>
                    <a:pt x="23" y="9"/>
                  </a:cubicBezTo>
                  <a:cubicBezTo>
                    <a:pt x="24" y="8"/>
                    <a:pt x="23" y="8"/>
                    <a:pt x="23" y="8"/>
                  </a:cubicBezTo>
                  <a:cubicBezTo>
                    <a:pt x="21" y="8"/>
                    <a:pt x="18" y="9"/>
                    <a:pt x="16" y="10"/>
                  </a:cubicBezTo>
                  <a:cubicBezTo>
                    <a:pt x="15" y="10"/>
                    <a:pt x="13" y="11"/>
                    <a:pt x="12" y="12"/>
                  </a:cubicBezTo>
                  <a:cubicBezTo>
                    <a:pt x="11" y="13"/>
                    <a:pt x="10" y="13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7" y="8"/>
                    <a:pt x="21" y="6"/>
                    <a:pt x="26" y="4"/>
                  </a:cubicBezTo>
                  <a:cubicBezTo>
                    <a:pt x="27" y="3"/>
                    <a:pt x="28" y="2"/>
                    <a:pt x="29" y="2"/>
                  </a:cubicBezTo>
                  <a:cubicBezTo>
                    <a:pt x="29" y="1"/>
                    <a:pt x="29" y="0"/>
                    <a:pt x="28" y="0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4" y="2"/>
                    <a:pt x="21" y="3"/>
                    <a:pt x="17" y="4"/>
                  </a:cubicBezTo>
                  <a:cubicBezTo>
                    <a:pt x="16" y="4"/>
                    <a:pt x="15" y="5"/>
                    <a:pt x="13" y="5"/>
                  </a:cubicBezTo>
                  <a:cubicBezTo>
                    <a:pt x="12" y="6"/>
                    <a:pt x="13" y="7"/>
                    <a:pt x="14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8" y="5"/>
                    <a:pt x="20" y="4"/>
                    <a:pt x="22" y="3"/>
                  </a:cubicBezTo>
                  <a:cubicBezTo>
                    <a:pt x="29" y="1"/>
                    <a:pt x="23" y="4"/>
                    <a:pt x="22" y="4"/>
                  </a:cubicBezTo>
                  <a:cubicBezTo>
                    <a:pt x="19" y="6"/>
                    <a:pt x="17" y="7"/>
                    <a:pt x="14" y="9"/>
                  </a:cubicBezTo>
                  <a:cubicBezTo>
                    <a:pt x="12" y="10"/>
                    <a:pt x="10" y="12"/>
                    <a:pt x="8" y="13"/>
                  </a:cubicBezTo>
                  <a:cubicBezTo>
                    <a:pt x="7" y="13"/>
                    <a:pt x="8" y="14"/>
                    <a:pt x="8" y="14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3" y="13"/>
                    <a:pt x="14" y="12"/>
                    <a:pt x="15" y="12"/>
                  </a:cubicBezTo>
                  <a:cubicBezTo>
                    <a:pt x="20" y="10"/>
                    <a:pt x="23" y="9"/>
                    <a:pt x="17" y="12"/>
                  </a:cubicBezTo>
                  <a:cubicBezTo>
                    <a:pt x="15" y="13"/>
                    <a:pt x="12" y="15"/>
                    <a:pt x="10" y="16"/>
                  </a:cubicBezTo>
                  <a:cubicBezTo>
                    <a:pt x="7" y="18"/>
                    <a:pt x="4" y="20"/>
                    <a:pt x="2" y="22"/>
                  </a:cubicBezTo>
                  <a:cubicBezTo>
                    <a:pt x="1" y="23"/>
                    <a:pt x="2" y="24"/>
                    <a:pt x="2" y="23"/>
                  </a:cubicBezTo>
                  <a:cubicBezTo>
                    <a:pt x="4" y="23"/>
                    <a:pt x="5" y="23"/>
                    <a:pt x="6" y="23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9" y="21"/>
                    <a:pt x="10" y="21"/>
                    <a:pt x="12" y="20"/>
                  </a:cubicBezTo>
                  <a:cubicBezTo>
                    <a:pt x="13" y="18"/>
                    <a:pt x="15" y="18"/>
                    <a:pt x="17" y="19"/>
                  </a:cubicBezTo>
                  <a:cubicBezTo>
                    <a:pt x="14" y="22"/>
                    <a:pt x="8" y="24"/>
                    <a:pt x="4" y="28"/>
                  </a:cubicBezTo>
                  <a:cubicBezTo>
                    <a:pt x="4" y="28"/>
                    <a:pt x="3" y="29"/>
                    <a:pt x="3" y="29"/>
                  </a:cubicBezTo>
                  <a:cubicBezTo>
                    <a:pt x="2" y="30"/>
                    <a:pt x="3" y="30"/>
                    <a:pt x="3" y="30"/>
                  </a:cubicBezTo>
                  <a:cubicBezTo>
                    <a:pt x="3" y="30"/>
                    <a:pt x="4" y="30"/>
                    <a:pt x="4" y="30"/>
                  </a:cubicBezTo>
                  <a:cubicBezTo>
                    <a:pt x="5" y="30"/>
                    <a:pt x="7" y="30"/>
                    <a:pt x="8" y="29"/>
                  </a:cubicBezTo>
                  <a:cubicBezTo>
                    <a:pt x="10" y="28"/>
                    <a:pt x="23" y="22"/>
                    <a:pt x="16" y="27"/>
                  </a:cubicBezTo>
                  <a:cubicBezTo>
                    <a:pt x="12" y="30"/>
                    <a:pt x="8" y="31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5"/>
                    <a:pt x="3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6" y="35"/>
                    <a:pt x="7" y="35"/>
                    <a:pt x="9" y="34"/>
                  </a:cubicBezTo>
                  <a:cubicBezTo>
                    <a:pt x="10" y="33"/>
                    <a:pt x="19" y="30"/>
                    <a:pt x="14" y="34"/>
                  </a:cubicBezTo>
                  <a:cubicBezTo>
                    <a:pt x="11" y="36"/>
                    <a:pt x="7" y="37"/>
                    <a:pt x="4" y="40"/>
                  </a:cubicBezTo>
                  <a:cubicBezTo>
                    <a:pt x="4" y="40"/>
                    <a:pt x="4" y="40"/>
                    <a:pt x="3" y="41"/>
                  </a:cubicBezTo>
                  <a:cubicBezTo>
                    <a:pt x="3" y="41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8" y="40"/>
                    <a:pt x="12" y="38"/>
                    <a:pt x="15" y="37"/>
                  </a:cubicBezTo>
                  <a:cubicBezTo>
                    <a:pt x="15" y="38"/>
                    <a:pt x="14" y="39"/>
                    <a:pt x="14" y="41"/>
                  </a:cubicBezTo>
                  <a:cubicBezTo>
                    <a:pt x="13" y="41"/>
                    <a:pt x="12" y="42"/>
                    <a:pt x="10" y="43"/>
                  </a:cubicBezTo>
                  <a:cubicBezTo>
                    <a:pt x="9" y="44"/>
                    <a:pt x="7" y="45"/>
                    <a:pt x="5" y="46"/>
                  </a:cubicBezTo>
                  <a:cubicBezTo>
                    <a:pt x="5" y="46"/>
                    <a:pt x="4" y="46"/>
                    <a:pt x="4" y="46"/>
                  </a:cubicBezTo>
                  <a:cubicBezTo>
                    <a:pt x="4" y="47"/>
                    <a:pt x="4" y="48"/>
                    <a:pt x="4" y="48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8" y="47"/>
                    <a:pt x="10" y="46"/>
                    <a:pt x="13" y="45"/>
                  </a:cubicBezTo>
                  <a:cubicBezTo>
                    <a:pt x="14" y="45"/>
                    <a:pt x="16" y="45"/>
                    <a:pt x="18" y="46"/>
                  </a:cubicBezTo>
                  <a:close/>
                  <a:moveTo>
                    <a:pt x="7" y="33"/>
                  </a:moveTo>
                  <a:cubicBezTo>
                    <a:pt x="9" y="32"/>
                    <a:pt x="10" y="32"/>
                    <a:pt x="12" y="31"/>
                  </a:cubicBezTo>
                  <a:cubicBezTo>
                    <a:pt x="8" y="33"/>
                    <a:pt x="3" y="36"/>
                    <a:pt x="7" y="3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grpSp>
          <p:nvGrpSpPr>
            <p:cNvPr id="4016" name="组合 4015"/>
            <p:cNvGrpSpPr/>
            <p:nvPr/>
          </p:nvGrpSpPr>
          <p:grpSpPr>
            <a:xfrm rot="3600000">
              <a:off x="8337765" y="568279"/>
              <a:ext cx="265447" cy="93806"/>
              <a:chOff x="6240610" y="1906175"/>
              <a:chExt cx="265447" cy="93806"/>
            </a:xfrm>
          </p:grpSpPr>
          <p:sp>
            <p:nvSpPr>
              <p:cNvPr id="4068" name="Freeform 2235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9" name="Freeform 2236"/>
              <p:cNvSpPr>
                <a:spLocks noEditPoints="1"/>
              </p:cNvSpPr>
              <p:nvPr/>
            </p:nvSpPr>
            <p:spPr bwMode="auto">
              <a:xfrm>
                <a:off x="6240610" y="1906176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0" name="Freeform 2237"/>
              <p:cNvSpPr/>
              <p:nvPr/>
            </p:nvSpPr>
            <p:spPr bwMode="auto">
              <a:xfrm>
                <a:off x="6369341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1" name="Freeform 4034"/>
              <p:cNvSpPr/>
              <p:nvPr/>
            </p:nvSpPr>
            <p:spPr bwMode="auto">
              <a:xfrm>
                <a:off x="6390298" y="1914159"/>
                <a:ext cx="18961" cy="15967"/>
              </a:xfrm>
              <a:custGeom>
                <a:avLst/>
                <a:gdLst>
                  <a:gd name="T0" fmla="*/ 9 w 11"/>
                  <a:gd name="T1" fmla="*/ 9 h 9"/>
                  <a:gd name="T2" fmla="*/ 8 w 11"/>
                  <a:gd name="T3" fmla="*/ 1 h 9"/>
                  <a:gd name="T4" fmla="*/ 1 w 11"/>
                  <a:gd name="T5" fmla="*/ 8 h 9"/>
                  <a:gd name="T6" fmla="*/ 0 w 11"/>
                  <a:gd name="T7" fmla="*/ 9 h 9"/>
                  <a:gd name="T8" fmla="*/ 9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9" y="9"/>
                    </a:moveTo>
                    <a:cubicBezTo>
                      <a:pt x="10" y="6"/>
                      <a:pt x="11" y="3"/>
                      <a:pt x="8" y="1"/>
                    </a:cubicBezTo>
                    <a:cubicBezTo>
                      <a:pt x="5" y="0"/>
                      <a:pt x="1" y="6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3" y="9"/>
                      <a:pt x="6" y="9"/>
                      <a:pt x="9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2" name="Freeform 4035"/>
              <p:cNvSpPr>
                <a:spLocks noEditPoints="1"/>
              </p:cNvSpPr>
              <p:nvPr/>
            </p:nvSpPr>
            <p:spPr bwMode="auto">
              <a:xfrm>
                <a:off x="6240610" y="1906175"/>
                <a:ext cx="265447" cy="93805"/>
              </a:xfrm>
              <a:custGeom>
                <a:avLst/>
                <a:gdLst>
                  <a:gd name="T0" fmla="*/ 21 w 153"/>
                  <a:gd name="T1" fmla="*/ 11 h 54"/>
                  <a:gd name="T2" fmla="*/ 13 w 153"/>
                  <a:gd name="T3" fmla="*/ 53 h 54"/>
                  <a:gd name="T4" fmla="*/ 23 w 153"/>
                  <a:gd name="T5" fmla="*/ 30 h 54"/>
                  <a:gd name="T6" fmla="*/ 34 w 153"/>
                  <a:gd name="T7" fmla="*/ 14 h 54"/>
                  <a:gd name="T8" fmla="*/ 40 w 153"/>
                  <a:gd name="T9" fmla="*/ 19 h 54"/>
                  <a:gd name="T10" fmla="*/ 53 w 153"/>
                  <a:gd name="T11" fmla="*/ 40 h 54"/>
                  <a:gd name="T12" fmla="*/ 75 w 153"/>
                  <a:gd name="T13" fmla="*/ 28 h 54"/>
                  <a:gd name="T14" fmla="*/ 87 w 153"/>
                  <a:gd name="T15" fmla="*/ 46 h 54"/>
                  <a:gd name="T16" fmla="*/ 107 w 153"/>
                  <a:gd name="T17" fmla="*/ 40 h 54"/>
                  <a:gd name="T18" fmla="*/ 134 w 153"/>
                  <a:gd name="T19" fmla="*/ 29 h 54"/>
                  <a:gd name="T20" fmla="*/ 143 w 153"/>
                  <a:gd name="T21" fmla="*/ 45 h 54"/>
                  <a:gd name="T22" fmla="*/ 127 w 153"/>
                  <a:gd name="T23" fmla="*/ 41 h 54"/>
                  <a:gd name="T24" fmla="*/ 147 w 153"/>
                  <a:gd name="T25" fmla="*/ 48 h 54"/>
                  <a:gd name="T26" fmla="*/ 137 w 153"/>
                  <a:gd name="T27" fmla="*/ 25 h 54"/>
                  <a:gd name="T28" fmla="*/ 130 w 153"/>
                  <a:gd name="T29" fmla="*/ 24 h 54"/>
                  <a:gd name="T30" fmla="*/ 130 w 153"/>
                  <a:gd name="T31" fmla="*/ 27 h 54"/>
                  <a:gd name="T32" fmla="*/ 110 w 153"/>
                  <a:gd name="T33" fmla="*/ 38 h 54"/>
                  <a:gd name="T34" fmla="*/ 114 w 153"/>
                  <a:gd name="T35" fmla="*/ 20 h 54"/>
                  <a:gd name="T36" fmla="*/ 105 w 153"/>
                  <a:gd name="T37" fmla="*/ 37 h 54"/>
                  <a:gd name="T38" fmla="*/ 88 w 153"/>
                  <a:gd name="T39" fmla="*/ 20 h 54"/>
                  <a:gd name="T40" fmla="*/ 84 w 153"/>
                  <a:gd name="T41" fmla="*/ 18 h 54"/>
                  <a:gd name="T42" fmla="*/ 75 w 153"/>
                  <a:gd name="T43" fmla="*/ 23 h 54"/>
                  <a:gd name="T44" fmla="*/ 62 w 153"/>
                  <a:gd name="T45" fmla="*/ 21 h 54"/>
                  <a:gd name="T46" fmla="*/ 50 w 153"/>
                  <a:gd name="T47" fmla="*/ 38 h 54"/>
                  <a:gd name="T48" fmla="*/ 39 w 153"/>
                  <a:gd name="T49" fmla="*/ 35 h 54"/>
                  <a:gd name="T50" fmla="*/ 25 w 153"/>
                  <a:gd name="T51" fmla="*/ 19 h 54"/>
                  <a:gd name="T52" fmla="*/ 1 w 153"/>
                  <a:gd name="T53" fmla="*/ 24 h 54"/>
                  <a:gd name="T54" fmla="*/ 110 w 153"/>
                  <a:gd name="T55" fmla="*/ 29 h 54"/>
                  <a:gd name="T56" fmla="*/ 110 w 153"/>
                  <a:gd name="T57" fmla="*/ 33 h 54"/>
                  <a:gd name="T58" fmla="*/ 110 w 153"/>
                  <a:gd name="T59" fmla="*/ 32 h 54"/>
                  <a:gd name="T60" fmla="*/ 70 w 153"/>
                  <a:gd name="T61" fmla="*/ 30 h 54"/>
                  <a:gd name="T62" fmla="*/ 57 w 153"/>
                  <a:gd name="T63" fmla="*/ 37 h 54"/>
                  <a:gd name="T64" fmla="*/ 64 w 153"/>
                  <a:gd name="T65" fmla="*/ 26 h 54"/>
                  <a:gd name="T66" fmla="*/ 70 w 153"/>
                  <a:gd name="T67" fmla="*/ 30 h 54"/>
                  <a:gd name="T68" fmla="*/ 17 w 153"/>
                  <a:gd name="T69" fmla="*/ 4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54">
                    <a:moveTo>
                      <a:pt x="5" y="26"/>
                    </a:moveTo>
                    <a:cubicBezTo>
                      <a:pt x="6" y="23"/>
                      <a:pt x="18" y="5"/>
                      <a:pt x="21" y="11"/>
                    </a:cubicBezTo>
                    <a:cubicBezTo>
                      <a:pt x="22" y="17"/>
                      <a:pt x="21" y="23"/>
                      <a:pt x="19" y="29"/>
                    </a:cubicBezTo>
                    <a:cubicBezTo>
                      <a:pt x="16" y="34"/>
                      <a:pt x="6" y="50"/>
                      <a:pt x="13" y="53"/>
                    </a:cubicBezTo>
                    <a:cubicBezTo>
                      <a:pt x="13" y="54"/>
                      <a:pt x="14" y="53"/>
                      <a:pt x="15" y="53"/>
                    </a:cubicBezTo>
                    <a:cubicBezTo>
                      <a:pt x="21" y="47"/>
                      <a:pt x="22" y="38"/>
                      <a:pt x="23" y="30"/>
                    </a:cubicBezTo>
                    <a:cubicBezTo>
                      <a:pt x="24" y="28"/>
                      <a:pt x="26" y="26"/>
                      <a:pt x="27" y="24"/>
                    </a:cubicBezTo>
                    <a:cubicBezTo>
                      <a:pt x="29" y="21"/>
                      <a:pt x="31" y="17"/>
                      <a:pt x="34" y="14"/>
                    </a:cubicBezTo>
                    <a:cubicBezTo>
                      <a:pt x="35" y="12"/>
                      <a:pt x="41" y="5"/>
                      <a:pt x="41" y="11"/>
                    </a:cubicBezTo>
                    <a:cubicBezTo>
                      <a:pt x="41" y="14"/>
                      <a:pt x="40" y="17"/>
                      <a:pt x="40" y="19"/>
                    </a:cubicBezTo>
                    <a:cubicBezTo>
                      <a:pt x="39" y="25"/>
                      <a:pt x="27" y="48"/>
                      <a:pt x="39" y="49"/>
                    </a:cubicBezTo>
                    <a:cubicBezTo>
                      <a:pt x="44" y="49"/>
                      <a:pt x="50" y="43"/>
                      <a:pt x="53" y="40"/>
                    </a:cubicBezTo>
                    <a:cubicBezTo>
                      <a:pt x="53" y="42"/>
                      <a:pt x="54" y="44"/>
                      <a:pt x="57" y="46"/>
                    </a:cubicBezTo>
                    <a:cubicBezTo>
                      <a:pt x="66" y="49"/>
                      <a:pt x="73" y="36"/>
                      <a:pt x="75" y="28"/>
                    </a:cubicBezTo>
                    <a:cubicBezTo>
                      <a:pt x="78" y="27"/>
                      <a:pt x="81" y="25"/>
                      <a:pt x="84" y="23"/>
                    </a:cubicBezTo>
                    <a:cubicBezTo>
                      <a:pt x="81" y="32"/>
                      <a:pt x="80" y="42"/>
                      <a:pt x="87" y="46"/>
                    </a:cubicBezTo>
                    <a:cubicBezTo>
                      <a:pt x="92" y="49"/>
                      <a:pt x="99" y="45"/>
                      <a:pt x="103" y="42"/>
                    </a:cubicBezTo>
                    <a:cubicBezTo>
                      <a:pt x="105" y="42"/>
                      <a:pt x="106" y="41"/>
                      <a:pt x="107" y="40"/>
                    </a:cubicBezTo>
                    <a:cubicBezTo>
                      <a:pt x="109" y="43"/>
                      <a:pt x="114" y="43"/>
                      <a:pt x="119" y="40"/>
                    </a:cubicBezTo>
                    <a:cubicBezTo>
                      <a:pt x="124" y="37"/>
                      <a:pt x="129" y="33"/>
                      <a:pt x="134" y="29"/>
                    </a:cubicBezTo>
                    <a:cubicBezTo>
                      <a:pt x="136" y="31"/>
                      <a:pt x="140" y="32"/>
                      <a:pt x="143" y="34"/>
                    </a:cubicBezTo>
                    <a:cubicBezTo>
                      <a:pt x="147" y="36"/>
                      <a:pt x="149" y="43"/>
                      <a:pt x="143" y="45"/>
                    </a:cubicBezTo>
                    <a:cubicBezTo>
                      <a:pt x="141" y="46"/>
                      <a:pt x="138" y="45"/>
                      <a:pt x="136" y="45"/>
                    </a:cubicBezTo>
                    <a:cubicBezTo>
                      <a:pt x="133" y="44"/>
                      <a:pt x="130" y="43"/>
                      <a:pt x="127" y="41"/>
                    </a:cubicBezTo>
                    <a:cubicBezTo>
                      <a:pt x="124" y="41"/>
                      <a:pt x="123" y="44"/>
                      <a:pt x="126" y="45"/>
                    </a:cubicBezTo>
                    <a:cubicBezTo>
                      <a:pt x="132" y="48"/>
                      <a:pt x="140" y="52"/>
                      <a:pt x="147" y="48"/>
                    </a:cubicBezTo>
                    <a:cubicBezTo>
                      <a:pt x="153" y="44"/>
                      <a:pt x="152" y="34"/>
                      <a:pt x="146" y="31"/>
                    </a:cubicBezTo>
                    <a:cubicBezTo>
                      <a:pt x="143" y="29"/>
                      <a:pt x="139" y="28"/>
                      <a:pt x="137" y="25"/>
                    </a:cubicBezTo>
                    <a:cubicBezTo>
                      <a:pt x="138" y="23"/>
                      <a:pt x="140" y="21"/>
                      <a:pt x="141" y="18"/>
                    </a:cubicBezTo>
                    <a:cubicBezTo>
                      <a:pt x="144" y="11"/>
                      <a:pt x="128" y="16"/>
                      <a:pt x="130" y="24"/>
                    </a:cubicBezTo>
                    <a:cubicBezTo>
                      <a:pt x="131" y="25"/>
                      <a:pt x="131" y="25"/>
                      <a:pt x="131" y="25"/>
                    </a:cubicBezTo>
                    <a:cubicBezTo>
                      <a:pt x="131" y="26"/>
                      <a:pt x="130" y="26"/>
                      <a:pt x="130" y="27"/>
                    </a:cubicBezTo>
                    <a:cubicBezTo>
                      <a:pt x="127" y="30"/>
                      <a:pt x="123" y="32"/>
                      <a:pt x="120" y="35"/>
                    </a:cubicBezTo>
                    <a:cubicBezTo>
                      <a:pt x="116" y="37"/>
                      <a:pt x="112" y="40"/>
                      <a:pt x="110" y="38"/>
                    </a:cubicBezTo>
                    <a:cubicBezTo>
                      <a:pt x="113" y="35"/>
                      <a:pt x="115" y="31"/>
                      <a:pt x="117" y="27"/>
                    </a:cubicBezTo>
                    <a:cubicBezTo>
                      <a:pt x="119" y="24"/>
                      <a:pt x="118" y="20"/>
                      <a:pt x="114" y="20"/>
                    </a:cubicBezTo>
                    <a:cubicBezTo>
                      <a:pt x="109" y="20"/>
                      <a:pt x="106" y="28"/>
                      <a:pt x="106" y="32"/>
                    </a:cubicBezTo>
                    <a:cubicBezTo>
                      <a:pt x="105" y="34"/>
                      <a:pt x="105" y="36"/>
                      <a:pt x="105" y="37"/>
                    </a:cubicBezTo>
                    <a:cubicBezTo>
                      <a:pt x="99" y="41"/>
                      <a:pt x="89" y="46"/>
                      <a:pt x="87" y="40"/>
                    </a:cubicBezTo>
                    <a:cubicBezTo>
                      <a:pt x="85" y="35"/>
                      <a:pt x="86" y="26"/>
                      <a:pt x="88" y="20"/>
                    </a:cubicBezTo>
                    <a:cubicBezTo>
                      <a:pt x="89" y="19"/>
                      <a:pt x="90" y="18"/>
                      <a:pt x="91" y="18"/>
                    </a:cubicBezTo>
                    <a:cubicBezTo>
                      <a:pt x="88" y="18"/>
                      <a:pt x="86" y="18"/>
                      <a:pt x="84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2"/>
                      <a:pt x="77" y="23"/>
                      <a:pt x="75" y="23"/>
                    </a:cubicBezTo>
                    <a:cubicBezTo>
                      <a:pt x="74" y="19"/>
                      <a:pt x="68" y="18"/>
                      <a:pt x="65" y="21"/>
                    </a:cubicBezTo>
                    <a:cubicBezTo>
                      <a:pt x="64" y="20"/>
                      <a:pt x="63" y="20"/>
                      <a:pt x="62" y="21"/>
                    </a:cubicBezTo>
                    <a:cubicBezTo>
                      <a:pt x="60" y="23"/>
                      <a:pt x="57" y="28"/>
                      <a:pt x="54" y="33"/>
                    </a:cubicBezTo>
                    <a:cubicBezTo>
                      <a:pt x="53" y="34"/>
                      <a:pt x="51" y="36"/>
                      <a:pt x="50" y="38"/>
                    </a:cubicBezTo>
                    <a:cubicBezTo>
                      <a:pt x="47" y="40"/>
                      <a:pt x="44" y="42"/>
                      <a:pt x="41" y="44"/>
                    </a:cubicBezTo>
                    <a:cubicBezTo>
                      <a:pt x="36" y="47"/>
                      <a:pt x="39" y="37"/>
                      <a:pt x="39" y="35"/>
                    </a:cubicBezTo>
                    <a:cubicBezTo>
                      <a:pt x="41" y="28"/>
                      <a:pt x="49" y="11"/>
                      <a:pt x="42" y="4"/>
                    </a:cubicBezTo>
                    <a:cubicBezTo>
                      <a:pt x="38" y="0"/>
                      <a:pt x="30" y="11"/>
                      <a:pt x="25" y="19"/>
                    </a:cubicBezTo>
                    <a:cubicBezTo>
                      <a:pt x="25" y="15"/>
                      <a:pt x="25" y="9"/>
                      <a:pt x="22" y="6"/>
                    </a:cubicBezTo>
                    <a:cubicBezTo>
                      <a:pt x="15" y="0"/>
                      <a:pt x="3" y="19"/>
                      <a:pt x="1" y="24"/>
                    </a:cubicBezTo>
                    <a:cubicBezTo>
                      <a:pt x="0" y="26"/>
                      <a:pt x="4" y="28"/>
                      <a:pt x="5" y="26"/>
                    </a:cubicBezTo>
                    <a:close/>
                    <a:moveTo>
                      <a:pt x="110" y="29"/>
                    </a:moveTo>
                    <a:cubicBezTo>
                      <a:pt x="111" y="26"/>
                      <a:pt x="112" y="25"/>
                      <a:pt x="113" y="26"/>
                    </a:cubicBezTo>
                    <a:cubicBezTo>
                      <a:pt x="112" y="29"/>
                      <a:pt x="111" y="31"/>
                      <a:pt x="110" y="33"/>
                    </a:cubicBezTo>
                    <a:cubicBezTo>
                      <a:pt x="110" y="33"/>
                      <a:pt x="109" y="33"/>
                      <a:pt x="109" y="33"/>
                    </a:cubicBezTo>
                    <a:cubicBezTo>
                      <a:pt x="109" y="33"/>
                      <a:pt x="109" y="32"/>
                      <a:pt x="110" y="32"/>
                    </a:cubicBezTo>
                    <a:cubicBezTo>
                      <a:pt x="110" y="31"/>
                      <a:pt x="110" y="30"/>
                      <a:pt x="110" y="29"/>
                    </a:cubicBezTo>
                    <a:close/>
                    <a:moveTo>
                      <a:pt x="70" y="30"/>
                    </a:moveTo>
                    <a:cubicBezTo>
                      <a:pt x="70" y="32"/>
                      <a:pt x="69" y="34"/>
                      <a:pt x="69" y="34"/>
                    </a:cubicBezTo>
                    <a:cubicBezTo>
                      <a:pt x="67" y="38"/>
                      <a:pt x="55" y="48"/>
                      <a:pt x="57" y="37"/>
                    </a:cubicBezTo>
                    <a:cubicBezTo>
                      <a:pt x="57" y="36"/>
                      <a:pt x="58" y="35"/>
                      <a:pt x="58" y="35"/>
                    </a:cubicBezTo>
                    <a:cubicBezTo>
                      <a:pt x="60" y="32"/>
                      <a:pt x="63" y="29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9"/>
                      <a:pt x="68" y="30"/>
                      <a:pt x="70" y="30"/>
                    </a:cubicBezTo>
                    <a:close/>
                    <a:moveTo>
                      <a:pt x="15" y="48"/>
                    </a:moveTo>
                    <a:cubicBezTo>
                      <a:pt x="15" y="46"/>
                      <a:pt x="16" y="44"/>
                      <a:pt x="17" y="42"/>
                    </a:cubicBezTo>
                    <a:cubicBezTo>
                      <a:pt x="16" y="44"/>
                      <a:pt x="14" y="51"/>
                      <a:pt x="15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73" name="Freeform 4036"/>
              <p:cNvSpPr/>
              <p:nvPr/>
            </p:nvSpPr>
            <p:spPr bwMode="auto">
              <a:xfrm>
                <a:off x="6369342" y="1925136"/>
                <a:ext cx="63867" cy="13971"/>
              </a:xfrm>
              <a:custGeom>
                <a:avLst/>
                <a:gdLst>
                  <a:gd name="T0" fmla="*/ 17 w 37"/>
                  <a:gd name="T1" fmla="*/ 7 h 8"/>
                  <a:gd name="T2" fmla="*/ 34 w 37"/>
                  <a:gd name="T3" fmla="*/ 4 h 8"/>
                  <a:gd name="T4" fmla="*/ 33 w 37"/>
                  <a:gd name="T5" fmla="*/ 0 h 8"/>
                  <a:gd name="T6" fmla="*/ 21 w 37"/>
                  <a:gd name="T7" fmla="*/ 3 h 8"/>
                  <a:gd name="T8" fmla="*/ 12 w 37"/>
                  <a:gd name="T9" fmla="*/ 3 h 8"/>
                  <a:gd name="T10" fmla="*/ 3 w 37"/>
                  <a:gd name="T11" fmla="*/ 4 h 8"/>
                  <a:gd name="T12" fmla="*/ 4 w 37"/>
                  <a:gd name="T13" fmla="*/ 8 h 8"/>
                  <a:gd name="T14" fmla="*/ 10 w 37"/>
                  <a:gd name="T15" fmla="*/ 7 h 8"/>
                  <a:gd name="T16" fmla="*/ 17 w 37"/>
                  <a:gd name="T1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8">
                    <a:moveTo>
                      <a:pt x="17" y="7"/>
                    </a:moveTo>
                    <a:cubicBezTo>
                      <a:pt x="23" y="6"/>
                      <a:pt x="28" y="6"/>
                      <a:pt x="34" y="4"/>
                    </a:cubicBezTo>
                    <a:cubicBezTo>
                      <a:pt x="37" y="4"/>
                      <a:pt x="36" y="0"/>
                      <a:pt x="33" y="0"/>
                    </a:cubicBezTo>
                    <a:cubicBezTo>
                      <a:pt x="29" y="2"/>
                      <a:pt x="25" y="2"/>
                      <a:pt x="21" y="3"/>
                    </a:cubicBezTo>
                    <a:cubicBezTo>
                      <a:pt x="18" y="3"/>
                      <a:pt x="15" y="3"/>
                      <a:pt x="12" y="3"/>
                    </a:cubicBezTo>
                    <a:cubicBezTo>
                      <a:pt x="9" y="4"/>
                      <a:pt x="6" y="4"/>
                      <a:pt x="3" y="4"/>
                    </a:cubicBezTo>
                    <a:cubicBezTo>
                      <a:pt x="0" y="5"/>
                      <a:pt x="1" y="8"/>
                      <a:pt x="4" y="8"/>
                    </a:cubicBezTo>
                    <a:cubicBezTo>
                      <a:pt x="6" y="8"/>
                      <a:pt x="8" y="8"/>
                      <a:pt x="10" y="7"/>
                    </a:cubicBezTo>
                    <a:cubicBezTo>
                      <a:pt x="12" y="7"/>
                      <a:pt x="14" y="7"/>
                      <a:pt x="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grpSp>
          <p:nvGrpSpPr>
            <p:cNvPr id="4017" name="组合 4016"/>
            <p:cNvGrpSpPr/>
            <p:nvPr/>
          </p:nvGrpSpPr>
          <p:grpSpPr>
            <a:xfrm>
              <a:off x="8225048" y="1272495"/>
              <a:ext cx="389190" cy="413140"/>
              <a:chOff x="6308469" y="1236569"/>
              <a:chExt cx="389190" cy="413140"/>
            </a:xfrm>
          </p:grpSpPr>
          <p:sp>
            <p:nvSpPr>
              <p:cNvPr id="4018" name="Freeform 2687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19" name="Freeform 2688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0" name="Freeform 2689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1" name="Freeform 2690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2" name="Freeform 2691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3" name="Freeform 2692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4" name="Freeform 2693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5" name="Freeform 2694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6" name="Freeform 2695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7" name="Freeform 2696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8" name="Freeform 2697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29" name="Freeform 2698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0" name="Freeform 2699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1" name="Freeform 2700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2" name="Freeform 2701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3" name="Freeform 2702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4" name="Freeform 2703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5" name="Freeform 2704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6" name="Freeform 2705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7" name="Freeform 2706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8" name="Freeform 2707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39" name="Freeform 2708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0" name="Freeform 2709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1" name="Freeform 2710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2" name="Freeform 2711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3" name="Freeform 4486"/>
              <p:cNvSpPr/>
              <p:nvPr/>
            </p:nvSpPr>
            <p:spPr bwMode="auto">
              <a:xfrm>
                <a:off x="6327430" y="1494033"/>
                <a:ext cx="1996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4" name="Freeform 4487"/>
              <p:cNvSpPr/>
              <p:nvPr/>
            </p:nvSpPr>
            <p:spPr bwMode="auto">
              <a:xfrm>
                <a:off x="6566931" y="1629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5" name="Freeform 4488"/>
              <p:cNvSpPr/>
              <p:nvPr/>
            </p:nvSpPr>
            <p:spPr bwMode="auto">
              <a:xfrm>
                <a:off x="6608844" y="1323389"/>
                <a:ext cx="1996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6" name="Freeform 4489"/>
              <p:cNvSpPr/>
              <p:nvPr/>
            </p:nvSpPr>
            <p:spPr bwMode="auto">
              <a:xfrm>
                <a:off x="6308469" y="1290457"/>
                <a:ext cx="209564" cy="344283"/>
              </a:xfrm>
              <a:custGeom>
                <a:avLst/>
                <a:gdLst>
                  <a:gd name="T0" fmla="*/ 100 w 121"/>
                  <a:gd name="T1" fmla="*/ 190 h 198"/>
                  <a:gd name="T2" fmla="*/ 101 w 121"/>
                  <a:gd name="T3" fmla="*/ 188 h 198"/>
                  <a:gd name="T4" fmla="*/ 74 w 121"/>
                  <a:gd name="T5" fmla="*/ 191 h 198"/>
                  <a:gd name="T6" fmla="*/ 73 w 121"/>
                  <a:gd name="T7" fmla="*/ 190 h 198"/>
                  <a:gd name="T8" fmla="*/ 59 w 121"/>
                  <a:gd name="T9" fmla="*/ 187 h 198"/>
                  <a:gd name="T10" fmla="*/ 60 w 121"/>
                  <a:gd name="T11" fmla="*/ 185 h 198"/>
                  <a:gd name="T12" fmla="*/ 53 w 121"/>
                  <a:gd name="T13" fmla="*/ 182 h 198"/>
                  <a:gd name="T14" fmla="*/ 53 w 121"/>
                  <a:gd name="T15" fmla="*/ 180 h 198"/>
                  <a:gd name="T16" fmla="*/ 44 w 121"/>
                  <a:gd name="T17" fmla="*/ 175 h 198"/>
                  <a:gd name="T18" fmla="*/ 44 w 121"/>
                  <a:gd name="T19" fmla="*/ 173 h 198"/>
                  <a:gd name="T20" fmla="*/ 39 w 121"/>
                  <a:gd name="T21" fmla="*/ 167 h 198"/>
                  <a:gd name="T22" fmla="*/ 38 w 121"/>
                  <a:gd name="T23" fmla="*/ 167 h 198"/>
                  <a:gd name="T24" fmla="*/ 32 w 121"/>
                  <a:gd name="T25" fmla="*/ 159 h 198"/>
                  <a:gd name="T26" fmla="*/ 30 w 121"/>
                  <a:gd name="T27" fmla="*/ 159 h 198"/>
                  <a:gd name="T28" fmla="*/ 26 w 121"/>
                  <a:gd name="T29" fmla="*/ 150 h 198"/>
                  <a:gd name="T30" fmla="*/ 23 w 121"/>
                  <a:gd name="T31" fmla="*/ 149 h 198"/>
                  <a:gd name="T32" fmla="*/ 22 w 121"/>
                  <a:gd name="T33" fmla="*/ 143 h 198"/>
                  <a:gd name="T34" fmla="*/ 20 w 121"/>
                  <a:gd name="T35" fmla="*/ 142 h 198"/>
                  <a:gd name="T36" fmla="*/ 18 w 121"/>
                  <a:gd name="T37" fmla="*/ 135 h 198"/>
                  <a:gd name="T38" fmla="*/ 16 w 121"/>
                  <a:gd name="T39" fmla="*/ 130 h 198"/>
                  <a:gd name="T40" fmla="*/ 15 w 121"/>
                  <a:gd name="T41" fmla="*/ 130 h 198"/>
                  <a:gd name="T42" fmla="*/ 13 w 121"/>
                  <a:gd name="T43" fmla="*/ 122 h 198"/>
                  <a:gd name="T44" fmla="*/ 11 w 121"/>
                  <a:gd name="T45" fmla="*/ 122 h 198"/>
                  <a:gd name="T46" fmla="*/ 12 w 121"/>
                  <a:gd name="T47" fmla="*/ 118 h 198"/>
                  <a:gd name="T48" fmla="*/ 8 w 121"/>
                  <a:gd name="T49" fmla="*/ 118 h 198"/>
                  <a:gd name="T50" fmla="*/ 10 w 121"/>
                  <a:gd name="T51" fmla="*/ 109 h 198"/>
                  <a:gd name="T52" fmla="*/ 8 w 121"/>
                  <a:gd name="T53" fmla="*/ 109 h 198"/>
                  <a:gd name="T54" fmla="*/ 10 w 121"/>
                  <a:gd name="T55" fmla="*/ 102 h 198"/>
                  <a:gd name="T56" fmla="*/ 7 w 121"/>
                  <a:gd name="T57" fmla="*/ 101 h 198"/>
                  <a:gd name="T58" fmla="*/ 10 w 121"/>
                  <a:gd name="T59" fmla="*/ 94 h 198"/>
                  <a:gd name="T60" fmla="*/ 7 w 121"/>
                  <a:gd name="T61" fmla="*/ 93 h 198"/>
                  <a:gd name="T62" fmla="*/ 10 w 121"/>
                  <a:gd name="T63" fmla="*/ 87 h 198"/>
                  <a:gd name="T64" fmla="*/ 6 w 121"/>
                  <a:gd name="T65" fmla="*/ 87 h 198"/>
                  <a:gd name="T66" fmla="*/ 12 w 121"/>
                  <a:gd name="T67" fmla="*/ 77 h 198"/>
                  <a:gd name="T68" fmla="*/ 7 w 121"/>
                  <a:gd name="T69" fmla="*/ 77 h 198"/>
                  <a:gd name="T70" fmla="*/ 17 w 121"/>
                  <a:gd name="T71" fmla="*/ 62 h 198"/>
                  <a:gd name="T72" fmla="*/ 12 w 121"/>
                  <a:gd name="T73" fmla="*/ 62 h 198"/>
                  <a:gd name="T74" fmla="*/ 18 w 121"/>
                  <a:gd name="T75" fmla="*/ 59 h 198"/>
                  <a:gd name="T76" fmla="*/ 14 w 121"/>
                  <a:gd name="T77" fmla="*/ 59 h 198"/>
                  <a:gd name="T78" fmla="*/ 25 w 121"/>
                  <a:gd name="T79" fmla="*/ 47 h 198"/>
                  <a:gd name="T80" fmla="*/ 20 w 121"/>
                  <a:gd name="T81" fmla="*/ 48 h 198"/>
                  <a:gd name="T82" fmla="*/ 34 w 121"/>
                  <a:gd name="T83" fmla="*/ 36 h 198"/>
                  <a:gd name="T84" fmla="*/ 36 w 121"/>
                  <a:gd name="T85" fmla="*/ 34 h 198"/>
                  <a:gd name="T86" fmla="*/ 84 w 121"/>
                  <a:gd name="T87" fmla="*/ 9 h 198"/>
                  <a:gd name="T88" fmla="*/ 98 w 121"/>
                  <a:gd name="T89" fmla="*/ 6 h 198"/>
                  <a:gd name="T90" fmla="*/ 107 w 121"/>
                  <a:gd name="T91" fmla="*/ 5 h 198"/>
                  <a:gd name="T92" fmla="*/ 112 w 121"/>
                  <a:gd name="T93" fmla="*/ 5 h 198"/>
                  <a:gd name="T94" fmla="*/ 118 w 121"/>
                  <a:gd name="T95" fmla="*/ 5 h 198"/>
                  <a:gd name="T96" fmla="*/ 120 w 121"/>
                  <a:gd name="T97" fmla="*/ 4 h 198"/>
                  <a:gd name="T98" fmla="*/ 112 w 121"/>
                  <a:gd name="T99" fmla="*/ 0 h 198"/>
                  <a:gd name="T100" fmla="*/ 14 w 121"/>
                  <a:gd name="T101" fmla="*/ 140 h 198"/>
                  <a:gd name="T102" fmla="*/ 107 w 121"/>
                  <a:gd name="T103" fmla="*/ 192 h 198"/>
                  <a:gd name="T104" fmla="*/ 106 w 121"/>
                  <a:gd name="T105" fmla="*/ 18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1" h="198">
                    <a:moveTo>
                      <a:pt x="106" y="187"/>
                    </a:moveTo>
                    <a:cubicBezTo>
                      <a:pt x="104" y="188"/>
                      <a:pt x="102" y="189"/>
                      <a:pt x="100" y="190"/>
                    </a:cubicBezTo>
                    <a:cubicBezTo>
                      <a:pt x="99" y="191"/>
                      <a:pt x="98" y="190"/>
                      <a:pt x="99" y="189"/>
                    </a:cubicBezTo>
                    <a:cubicBezTo>
                      <a:pt x="100" y="189"/>
                      <a:pt x="100" y="188"/>
                      <a:pt x="101" y="188"/>
                    </a:cubicBezTo>
                    <a:cubicBezTo>
                      <a:pt x="93" y="190"/>
                      <a:pt x="85" y="191"/>
                      <a:pt x="77" y="190"/>
                    </a:cubicBezTo>
                    <a:cubicBezTo>
                      <a:pt x="76" y="190"/>
                      <a:pt x="75" y="191"/>
                      <a:pt x="74" y="191"/>
                    </a:cubicBezTo>
                    <a:cubicBezTo>
                      <a:pt x="73" y="191"/>
                      <a:pt x="73" y="190"/>
                      <a:pt x="74" y="190"/>
                    </a:cubicBezTo>
                    <a:cubicBezTo>
                      <a:pt x="73" y="190"/>
                      <a:pt x="73" y="190"/>
                      <a:pt x="73" y="190"/>
                    </a:cubicBezTo>
                    <a:cubicBezTo>
                      <a:pt x="69" y="189"/>
                      <a:pt x="66" y="188"/>
                      <a:pt x="63" y="186"/>
                    </a:cubicBezTo>
                    <a:cubicBezTo>
                      <a:pt x="61" y="187"/>
                      <a:pt x="60" y="187"/>
                      <a:pt x="59" y="187"/>
                    </a:cubicBezTo>
                    <a:cubicBezTo>
                      <a:pt x="58" y="188"/>
                      <a:pt x="58" y="187"/>
                      <a:pt x="58" y="186"/>
                    </a:cubicBezTo>
                    <a:cubicBezTo>
                      <a:pt x="59" y="186"/>
                      <a:pt x="59" y="185"/>
                      <a:pt x="60" y="185"/>
                    </a:cubicBezTo>
                    <a:cubicBezTo>
                      <a:pt x="58" y="184"/>
                      <a:pt x="56" y="183"/>
                      <a:pt x="54" y="181"/>
                    </a:cubicBezTo>
                    <a:cubicBezTo>
                      <a:pt x="54" y="182"/>
                      <a:pt x="53" y="182"/>
                      <a:pt x="53" y="182"/>
                    </a:cubicBezTo>
                    <a:cubicBezTo>
                      <a:pt x="52" y="182"/>
                      <a:pt x="52" y="182"/>
                      <a:pt x="52" y="181"/>
                    </a:cubicBezTo>
                    <a:cubicBezTo>
                      <a:pt x="52" y="181"/>
                      <a:pt x="52" y="181"/>
                      <a:pt x="53" y="180"/>
                    </a:cubicBezTo>
                    <a:cubicBezTo>
                      <a:pt x="50" y="178"/>
                      <a:pt x="48" y="176"/>
                      <a:pt x="46" y="174"/>
                    </a:cubicBezTo>
                    <a:cubicBezTo>
                      <a:pt x="45" y="174"/>
                      <a:pt x="45" y="175"/>
                      <a:pt x="44" y="175"/>
                    </a:cubicBezTo>
                    <a:cubicBezTo>
                      <a:pt x="43" y="175"/>
                      <a:pt x="43" y="174"/>
                      <a:pt x="43" y="174"/>
                    </a:cubicBezTo>
                    <a:cubicBezTo>
                      <a:pt x="44" y="173"/>
                      <a:pt x="44" y="173"/>
                      <a:pt x="44" y="173"/>
                    </a:cubicBezTo>
                    <a:cubicBezTo>
                      <a:pt x="43" y="171"/>
                      <a:pt x="41" y="169"/>
                      <a:pt x="39" y="168"/>
                    </a:cubicBezTo>
                    <a:cubicBezTo>
                      <a:pt x="39" y="168"/>
                      <a:pt x="39" y="168"/>
                      <a:pt x="39" y="167"/>
                    </a:cubicBezTo>
                    <a:cubicBezTo>
                      <a:pt x="39" y="168"/>
                      <a:pt x="39" y="168"/>
                      <a:pt x="38" y="168"/>
                    </a:cubicBezTo>
                    <a:cubicBezTo>
                      <a:pt x="38" y="168"/>
                      <a:pt x="37" y="167"/>
                      <a:pt x="38" y="167"/>
                    </a:cubicBezTo>
                    <a:cubicBezTo>
                      <a:pt x="38" y="167"/>
                      <a:pt x="38" y="166"/>
                      <a:pt x="38" y="166"/>
                    </a:cubicBezTo>
                    <a:cubicBezTo>
                      <a:pt x="36" y="164"/>
                      <a:pt x="34" y="162"/>
                      <a:pt x="32" y="159"/>
                    </a:cubicBezTo>
                    <a:cubicBezTo>
                      <a:pt x="32" y="160"/>
                      <a:pt x="31" y="160"/>
                      <a:pt x="30" y="160"/>
                    </a:cubicBezTo>
                    <a:cubicBezTo>
                      <a:pt x="29" y="161"/>
                      <a:pt x="29" y="159"/>
                      <a:pt x="30" y="159"/>
                    </a:cubicBezTo>
                    <a:cubicBezTo>
                      <a:pt x="30" y="159"/>
                      <a:pt x="31" y="158"/>
                      <a:pt x="31" y="158"/>
                    </a:cubicBezTo>
                    <a:cubicBezTo>
                      <a:pt x="29" y="156"/>
                      <a:pt x="28" y="153"/>
                      <a:pt x="26" y="150"/>
                    </a:cubicBezTo>
                    <a:cubicBezTo>
                      <a:pt x="25" y="150"/>
                      <a:pt x="24" y="150"/>
                      <a:pt x="23" y="150"/>
                    </a:cubicBezTo>
                    <a:cubicBezTo>
                      <a:pt x="22" y="150"/>
                      <a:pt x="22" y="150"/>
                      <a:pt x="23" y="149"/>
                    </a:cubicBezTo>
                    <a:cubicBezTo>
                      <a:pt x="23" y="149"/>
                      <a:pt x="24" y="148"/>
                      <a:pt x="25" y="148"/>
                    </a:cubicBezTo>
                    <a:cubicBezTo>
                      <a:pt x="24" y="146"/>
                      <a:pt x="23" y="145"/>
                      <a:pt x="22" y="143"/>
                    </a:cubicBezTo>
                    <a:cubicBezTo>
                      <a:pt x="21" y="143"/>
                      <a:pt x="21" y="143"/>
                      <a:pt x="20" y="143"/>
                    </a:cubicBezTo>
                    <a:cubicBezTo>
                      <a:pt x="20" y="143"/>
                      <a:pt x="19" y="142"/>
                      <a:pt x="20" y="142"/>
                    </a:cubicBezTo>
                    <a:cubicBezTo>
                      <a:pt x="20" y="142"/>
                      <a:pt x="20" y="141"/>
                      <a:pt x="21" y="141"/>
                    </a:cubicBezTo>
                    <a:cubicBezTo>
                      <a:pt x="20" y="139"/>
                      <a:pt x="19" y="137"/>
                      <a:pt x="18" y="135"/>
                    </a:cubicBezTo>
                    <a:cubicBezTo>
                      <a:pt x="18" y="135"/>
                      <a:pt x="18" y="135"/>
                      <a:pt x="18" y="135"/>
                    </a:cubicBezTo>
                    <a:cubicBezTo>
                      <a:pt x="17" y="133"/>
                      <a:pt x="17" y="132"/>
                      <a:pt x="16" y="130"/>
                    </a:cubicBezTo>
                    <a:cubicBezTo>
                      <a:pt x="16" y="130"/>
                      <a:pt x="15" y="131"/>
                      <a:pt x="15" y="131"/>
                    </a:cubicBezTo>
                    <a:cubicBezTo>
                      <a:pt x="14" y="131"/>
                      <a:pt x="14" y="130"/>
                      <a:pt x="15" y="130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27"/>
                      <a:pt x="14" y="124"/>
                      <a:pt x="13" y="122"/>
                    </a:cubicBezTo>
                    <a:cubicBezTo>
                      <a:pt x="12" y="122"/>
                      <a:pt x="12" y="122"/>
                      <a:pt x="11" y="123"/>
                    </a:cubicBezTo>
                    <a:cubicBezTo>
                      <a:pt x="10" y="123"/>
                      <a:pt x="10" y="122"/>
                      <a:pt x="11" y="122"/>
                    </a:cubicBezTo>
                    <a:cubicBezTo>
                      <a:pt x="11" y="121"/>
                      <a:pt x="12" y="121"/>
                      <a:pt x="13" y="120"/>
                    </a:cubicBezTo>
                    <a:cubicBezTo>
                      <a:pt x="13" y="119"/>
                      <a:pt x="12" y="119"/>
                      <a:pt x="12" y="118"/>
                    </a:cubicBezTo>
                    <a:cubicBezTo>
                      <a:pt x="11" y="118"/>
                      <a:pt x="10" y="118"/>
                      <a:pt x="9" y="119"/>
                    </a:cubicBezTo>
                    <a:cubicBezTo>
                      <a:pt x="8" y="119"/>
                      <a:pt x="8" y="118"/>
                      <a:pt x="8" y="118"/>
                    </a:cubicBezTo>
                    <a:cubicBezTo>
                      <a:pt x="9" y="117"/>
                      <a:pt x="10" y="116"/>
                      <a:pt x="11" y="115"/>
                    </a:cubicBezTo>
                    <a:cubicBezTo>
                      <a:pt x="11" y="113"/>
                      <a:pt x="11" y="111"/>
                      <a:pt x="10" y="109"/>
                    </a:cubicBezTo>
                    <a:cubicBezTo>
                      <a:pt x="10" y="109"/>
                      <a:pt x="9" y="110"/>
                      <a:pt x="9" y="110"/>
                    </a:cubicBezTo>
                    <a:cubicBezTo>
                      <a:pt x="8" y="110"/>
                      <a:pt x="8" y="109"/>
                      <a:pt x="8" y="109"/>
                    </a:cubicBezTo>
                    <a:cubicBezTo>
                      <a:pt x="9" y="108"/>
                      <a:pt x="10" y="108"/>
                      <a:pt x="10" y="108"/>
                    </a:cubicBezTo>
                    <a:cubicBezTo>
                      <a:pt x="10" y="106"/>
                      <a:pt x="10" y="104"/>
                      <a:pt x="10" y="102"/>
                    </a:cubicBezTo>
                    <a:cubicBezTo>
                      <a:pt x="9" y="102"/>
                      <a:pt x="8" y="102"/>
                      <a:pt x="8" y="102"/>
                    </a:cubicBezTo>
                    <a:cubicBezTo>
                      <a:pt x="7" y="103"/>
                      <a:pt x="6" y="102"/>
                      <a:pt x="7" y="101"/>
                    </a:cubicBezTo>
                    <a:cubicBezTo>
                      <a:pt x="8" y="101"/>
                      <a:pt x="9" y="100"/>
                      <a:pt x="10" y="100"/>
                    </a:cubicBezTo>
                    <a:cubicBezTo>
                      <a:pt x="9" y="98"/>
                      <a:pt x="9" y="96"/>
                      <a:pt x="10" y="94"/>
                    </a:cubicBezTo>
                    <a:cubicBezTo>
                      <a:pt x="9" y="94"/>
                      <a:pt x="8" y="94"/>
                      <a:pt x="8" y="94"/>
                    </a:cubicBezTo>
                    <a:cubicBezTo>
                      <a:pt x="7" y="95"/>
                      <a:pt x="6" y="94"/>
                      <a:pt x="7" y="93"/>
                    </a:cubicBezTo>
                    <a:cubicBezTo>
                      <a:pt x="8" y="93"/>
                      <a:pt x="9" y="92"/>
                      <a:pt x="10" y="91"/>
                    </a:cubicBezTo>
                    <a:cubicBezTo>
                      <a:pt x="10" y="90"/>
                      <a:pt x="10" y="88"/>
                      <a:pt x="10" y="87"/>
                    </a:cubicBezTo>
                    <a:cubicBezTo>
                      <a:pt x="9" y="87"/>
                      <a:pt x="8" y="88"/>
                      <a:pt x="6" y="88"/>
                    </a:cubicBezTo>
                    <a:cubicBezTo>
                      <a:pt x="6" y="88"/>
                      <a:pt x="5" y="87"/>
                      <a:pt x="6" y="87"/>
                    </a:cubicBezTo>
                    <a:cubicBezTo>
                      <a:pt x="7" y="86"/>
                      <a:pt x="9" y="85"/>
                      <a:pt x="10" y="84"/>
                    </a:cubicBezTo>
                    <a:cubicBezTo>
                      <a:pt x="11" y="82"/>
                      <a:pt x="11" y="79"/>
                      <a:pt x="12" y="77"/>
                    </a:cubicBezTo>
                    <a:cubicBezTo>
                      <a:pt x="10" y="77"/>
                      <a:pt x="9" y="78"/>
                      <a:pt x="8" y="78"/>
                    </a:cubicBezTo>
                    <a:cubicBezTo>
                      <a:pt x="7" y="78"/>
                      <a:pt x="6" y="77"/>
                      <a:pt x="7" y="77"/>
                    </a:cubicBezTo>
                    <a:cubicBezTo>
                      <a:pt x="9" y="76"/>
                      <a:pt x="11" y="75"/>
                      <a:pt x="13" y="74"/>
                    </a:cubicBezTo>
                    <a:cubicBezTo>
                      <a:pt x="14" y="70"/>
                      <a:pt x="15" y="66"/>
                      <a:pt x="17" y="62"/>
                    </a:cubicBezTo>
                    <a:cubicBezTo>
                      <a:pt x="15" y="62"/>
                      <a:pt x="14" y="63"/>
                      <a:pt x="13" y="63"/>
                    </a:cubicBezTo>
                    <a:cubicBezTo>
                      <a:pt x="12" y="63"/>
                      <a:pt x="12" y="62"/>
                      <a:pt x="12" y="62"/>
                    </a:cubicBezTo>
                    <a:cubicBezTo>
                      <a:pt x="14" y="60"/>
                      <a:pt x="16" y="60"/>
                      <a:pt x="18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7" y="59"/>
                      <a:pt x="16" y="59"/>
                      <a:pt x="15" y="60"/>
                    </a:cubicBezTo>
                    <a:cubicBezTo>
                      <a:pt x="14" y="60"/>
                      <a:pt x="14" y="59"/>
                      <a:pt x="14" y="59"/>
                    </a:cubicBezTo>
                    <a:cubicBezTo>
                      <a:pt x="16" y="57"/>
                      <a:pt x="18" y="56"/>
                      <a:pt x="20" y="55"/>
                    </a:cubicBezTo>
                    <a:cubicBezTo>
                      <a:pt x="21" y="52"/>
                      <a:pt x="23" y="50"/>
                      <a:pt x="25" y="47"/>
                    </a:cubicBezTo>
                    <a:cubicBezTo>
                      <a:pt x="23" y="48"/>
                      <a:pt x="22" y="49"/>
                      <a:pt x="21" y="49"/>
                    </a:cubicBezTo>
                    <a:cubicBezTo>
                      <a:pt x="20" y="49"/>
                      <a:pt x="19" y="49"/>
                      <a:pt x="20" y="48"/>
                    </a:cubicBezTo>
                    <a:cubicBezTo>
                      <a:pt x="23" y="46"/>
                      <a:pt x="26" y="43"/>
                      <a:pt x="29" y="41"/>
                    </a:cubicBezTo>
                    <a:cubicBezTo>
                      <a:pt x="31" y="39"/>
                      <a:pt x="32" y="37"/>
                      <a:pt x="34" y="36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5" y="35"/>
                      <a:pt x="35" y="34"/>
                      <a:pt x="36" y="34"/>
                    </a:cubicBezTo>
                    <a:cubicBezTo>
                      <a:pt x="45" y="25"/>
                      <a:pt x="55" y="18"/>
                      <a:pt x="67" y="14"/>
                    </a:cubicBezTo>
                    <a:cubicBezTo>
                      <a:pt x="73" y="12"/>
                      <a:pt x="78" y="10"/>
                      <a:pt x="84" y="9"/>
                    </a:cubicBezTo>
                    <a:cubicBezTo>
                      <a:pt x="89" y="7"/>
                      <a:pt x="93" y="5"/>
                      <a:pt x="98" y="5"/>
                    </a:cubicBezTo>
                    <a:cubicBezTo>
                      <a:pt x="99" y="5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1" y="6"/>
                      <a:pt x="104" y="6"/>
                      <a:pt x="107" y="5"/>
                    </a:cubicBezTo>
                    <a:cubicBezTo>
                      <a:pt x="108" y="5"/>
                      <a:pt x="110" y="4"/>
                      <a:pt x="111" y="4"/>
                    </a:cubicBezTo>
                    <a:cubicBezTo>
                      <a:pt x="112" y="3"/>
                      <a:pt x="112" y="4"/>
                      <a:pt x="112" y="5"/>
                    </a:cubicBezTo>
                    <a:cubicBezTo>
                      <a:pt x="111" y="5"/>
                      <a:pt x="111" y="5"/>
                      <a:pt x="111" y="5"/>
                    </a:cubicBezTo>
                    <a:cubicBezTo>
                      <a:pt x="113" y="5"/>
                      <a:pt x="115" y="5"/>
                      <a:pt x="118" y="5"/>
                    </a:cubicBezTo>
                    <a:cubicBezTo>
                      <a:pt x="118" y="4"/>
                      <a:pt x="119" y="4"/>
                      <a:pt x="120" y="4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1" y="3"/>
                      <a:pt x="121" y="2"/>
                      <a:pt x="121" y="0"/>
                    </a:cubicBezTo>
                    <a:cubicBezTo>
                      <a:pt x="118" y="0"/>
                      <a:pt x="115" y="0"/>
                      <a:pt x="112" y="0"/>
                    </a:cubicBezTo>
                    <a:cubicBezTo>
                      <a:pt x="77" y="1"/>
                      <a:pt x="42" y="14"/>
                      <a:pt x="21" y="43"/>
                    </a:cubicBezTo>
                    <a:cubicBezTo>
                      <a:pt x="1" y="71"/>
                      <a:pt x="0" y="109"/>
                      <a:pt x="14" y="140"/>
                    </a:cubicBezTo>
                    <a:cubicBezTo>
                      <a:pt x="23" y="158"/>
                      <a:pt x="36" y="175"/>
                      <a:pt x="53" y="186"/>
                    </a:cubicBezTo>
                    <a:cubicBezTo>
                      <a:pt x="69" y="198"/>
                      <a:pt x="89" y="197"/>
                      <a:pt x="107" y="192"/>
                    </a:cubicBezTo>
                    <a:cubicBezTo>
                      <a:pt x="108" y="190"/>
                      <a:pt x="109" y="188"/>
                      <a:pt x="110" y="186"/>
                    </a:cubicBezTo>
                    <a:cubicBezTo>
                      <a:pt x="109" y="186"/>
                      <a:pt x="107" y="186"/>
                      <a:pt x="106" y="18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7" name="Freeform 4490"/>
              <p:cNvSpPr/>
              <p:nvPr/>
            </p:nvSpPr>
            <p:spPr bwMode="auto">
              <a:xfrm>
                <a:off x="6512045" y="1292453"/>
                <a:ext cx="185614" cy="350271"/>
              </a:xfrm>
              <a:custGeom>
                <a:avLst/>
                <a:gdLst>
                  <a:gd name="T0" fmla="*/ 8 w 107"/>
                  <a:gd name="T1" fmla="*/ 4 h 202"/>
                  <a:gd name="T2" fmla="*/ 17 w 107"/>
                  <a:gd name="T3" fmla="*/ 4 h 202"/>
                  <a:gd name="T4" fmla="*/ 29 w 107"/>
                  <a:gd name="T5" fmla="*/ 7 h 202"/>
                  <a:gd name="T6" fmla="*/ 30 w 107"/>
                  <a:gd name="T7" fmla="*/ 8 h 202"/>
                  <a:gd name="T8" fmla="*/ 44 w 107"/>
                  <a:gd name="T9" fmla="*/ 10 h 202"/>
                  <a:gd name="T10" fmla="*/ 43 w 107"/>
                  <a:gd name="T11" fmla="*/ 12 h 202"/>
                  <a:gd name="T12" fmla="*/ 59 w 107"/>
                  <a:gd name="T13" fmla="*/ 16 h 202"/>
                  <a:gd name="T14" fmla="*/ 57 w 107"/>
                  <a:gd name="T15" fmla="*/ 18 h 202"/>
                  <a:gd name="T16" fmla="*/ 67 w 107"/>
                  <a:gd name="T17" fmla="*/ 25 h 202"/>
                  <a:gd name="T18" fmla="*/ 69 w 107"/>
                  <a:gd name="T19" fmla="*/ 26 h 202"/>
                  <a:gd name="T20" fmla="*/ 73 w 107"/>
                  <a:gd name="T21" fmla="*/ 30 h 202"/>
                  <a:gd name="T22" fmla="*/ 75 w 107"/>
                  <a:gd name="T23" fmla="*/ 30 h 202"/>
                  <a:gd name="T24" fmla="*/ 77 w 107"/>
                  <a:gd name="T25" fmla="*/ 35 h 202"/>
                  <a:gd name="T26" fmla="*/ 80 w 107"/>
                  <a:gd name="T27" fmla="*/ 35 h 202"/>
                  <a:gd name="T28" fmla="*/ 81 w 107"/>
                  <a:gd name="T29" fmla="*/ 40 h 202"/>
                  <a:gd name="T30" fmla="*/ 85 w 107"/>
                  <a:gd name="T31" fmla="*/ 47 h 202"/>
                  <a:gd name="T32" fmla="*/ 86 w 107"/>
                  <a:gd name="T33" fmla="*/ 48 h 202"/>
                  <a:gd name="T34" fmla="*/ 90 w 107"/>
                  <a:gd name="T35" fmla="*/ 56 h 202"/>
                  <a:gd name="T36" fmla="*/ 91 w 107"/>
                  <a:gd name="T37" fmla="*/ 57 h 202"/>
                  <a:gd name="T38" fmla="*/ 93 w 107"/>
                  <a:gd name="T39" fmla="*/ 67 h 202"/>
                  <a:gd name="T40" fmla="*/ 95 w 107"/>
                  <a:gd name="T41" fmla="*/ 67 h 202"/>
                  <a:gd name="T42" fmla="*/ 94 w 107"/>
                  <a:gd name="T43" fmla="*/ 71 h 202"/>
                  <a:gd name="T44" fmla="*/ 96 w 107"/>
                  <a:gd name="T45" fmla="*/ 80 h 202"/>
                  <a:gd name="T46" fmla="*/ 96 w 107"/>
                  <a:gd name="T47" fmla="*/ 81 h 202"/>
                  <a:gd name="T48" fmla="*/ 96 w 107"/>
                  <a:gd name="T49" fmla="*/ 88 h 202"/>
                  <a:gd name="T50" fmla="*/ 96 w 107"/>
                  <a:gd name="T51" fmla="*/ 89 h 202"/>
                  <a:gd name="T52" fmla="*/ 97 w 107"/>
                  <a:gd name="T53" fmla="*/ 100 h 202"/>
                  <a:gd name="T54" fmla="*/ 97 w 107"/>
                  <a:gd name="T55" fmla="*/ 108 h 202"/>
                  <a:gd name="T56" fmla="*/ 96 w 107"/>
                  <a:gd name="T57" fmla="*/ 111 h 202"/>
                  <a:gd name="T58" fmla="*/ 95 w 107"/>
                  <a:gd name="T59" fmla="*/ 119 h 202"/>
                  <a:gd name="T60" fmla="*/ 95 w 107"/>
                  <a:gd name="T61" fmla="*/ 121 h 202"/>
                  <a:gd name="T62" fmla="*/ 95 w 107"/>
                  <a:gd name="T63" fmla="*/ 127 h 202"/>
                  <a:gd name="T64" fmla="*/ 93 w 107"/>
                  <a:gd name="T65" fmla="*/ 129 h 202"/>
                  <a:gd name="T66" fmla="*/ 94 w 107"/>
                  <a:gd name="T67" fmla="*/ 130 h 202"/>
                  <a:gd name="T68" fmla="*/ 92 w 107"/>
                  <a:gd name="T69" fmla="*/ 132 h 202"/>
                  <a:gd name="T70" fmla="*/ 90 w 107"/>
                  <a:gd name="T71" fmla="*/ 141 h 202"/>
                  <a:gd name="T72" fmla="*/ 90 w 107"/>
                  <a:gd name="T73" fmla="*/ 142 h 202"/>
                  <a:gd name="T74" fmla="*/ 88 w 107"/>
                  <a:gd name="T75" fmla="*/ 149 h 202"/>
                  <a:gd name="T76" fmla="*/ 86 w 107"/>
                  <a:gd name="T77" fmla="*/ 151 h 202"/>
                  <a:gd name="T78" fmla="*/ 83 w 107"/>
                  <a:gd name="T79" fmla="*/ 159 h 202"/>
                  <a:gd name="T80" fmla="*/ 77 w 107"/>
                  <a:gd name="T81" fmla="*/ 168 h 202"/>
                  <a:gd name="T82" fmla="*/ 66 w 107"/>
                  <a:gd name="T83" fmla="*/ 181 h 202"/>
                  <a:gd name="T84" fmla="*/ 54 w 107"/>
                  <a:gd name="T85" fmla="*/ 189 h 202"/>
                  <a:gd name="T86" fmla="*/ 50 w 107"/>
                  <a:gd name="T87" fmla="*/ 191 h 202"/>
                  <a:gd name="T88" fmla="*/ 30 w 107"/>
                  <a:gd name="T89" fmla="*/ 196 h 202"/>
                  <a:gd name="T90" fmla="*/ 31 w 107"/>
                  <a:gd name="T91" fmla="*/ 193 h 202"/>
                  <a:gd name="T92" fmla="*/ 18 w 107"/>
                  <a:gd name="T93" fmla="*/ 193 h 202"/>
                  <a:gd name="T94" fmla="*/ 18 w 107"/>
                  <a:gd name="T95" fmla="*/ 191 h 202"/>
                  <a:gd name="T96" fmla="*/ 9 w 107"/>
                  <a:gd name="T97" fmla="*/ 189 h 202"/>
                  <a:gd name="T98" fmla="*/ 9 w 107"/>
                  <a:gd name="T99" fmla="*/ 188 h 202"/>
                  <a:gd name="T100" fmla="*/ 0 w 107"/>
                  <a:gd name="T101" fmla="*/ 185 h 202"/>
                  <a:gd name="T102" fmla="*/ 1 w 107"/>
                  <a:gd name="T103" fmla="*/ 185 h 202"/>
                  <a:gd name="T104" fmla="*/ 4 w 107"/>
                  <a:gd name="T105" fmla="*/ 192 h 202"/>
                  <a:gd name="T106" fmla="*/ 92 w 107"/>
                  <a:gd name="T107" fmla="*/ 151 h 202"/>
                  <a:gd name="T108" fmla="*/ 9 w 107"/>
                  <a:gd name="T109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07" h="202">
                    <a:moveTo>
                      <a:pt x="9" y="0"/>
                    </a:moveTo>
                    <a:cubicBezTo>
                      <a:pt x="9" y="1"/>
                      <a:pt x="9" y="3"/>
                      <a:pt x="8" y="4"/>
                    </a:cubicBezTo>
                    <a:cubicBezTo>
                      <a:pt x="10" y="4"/>
                      <a:pt x="13" y="5"/>
                      <a:pt x="15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4"/>
                      <a:pt x="18" y="5"/>
                      <a:pt x="17" y="5"/>
                    </a:cubicBezTo>
                    <a:cubicBezTo>
                      <a:pt x="21" y="6"/>
                      <a:pt x="25" y="6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7"/>
                      <a:pt x="30" y="7"/>
                      <a:pt x="30" y="8"/>
                    </a:cubicBezTo>
                    <a:cubicBezTo>
                      <a:pt x="34" y="9"/>
                      <a:pt x="38" y="10"/>
                      <a:pt x="42" y="11"/>
                    </a:cubicBezTo>
                    <a:cubicBezTo>
                      <a:pt x="43" y="11"/>
                      <a:pt x="44" y="10"/>
                      <a:pt x="44" y="10"/>
                    </a:cubicBezTo>
                    <a:cubicBezTo>
                      <a:pt x="45" y="9"/>
                      <a:pt x="46" y="10"/>
                      <a:pt x="45" y="11"/>
                    </a:cubicBezTo>
                    <a:cubicBezTo>
                      <a:pt x="44" y="11"/>
                      <a:pt x="44" y="11"/>
                      <a:pt x="43" y="12"/>
                    </a:cubicBezTo>
                    <a:cubicBezTo>
                      <a:pt x="48" y="13"/>
                      <a:pt x="52" y="15"/>
                      <a:pt x="56" y="17"/>
                    </a:cubicBezTo>
                    <a:cubicBezTo>
                      <a:pt x="57" y="17"/>
                      <a:pt x="58" y="16"/>
                      <a:pt x="59" y="16"/>
                    </a:cubicBezTo>
                    <a:cubicBezTo>
                      <a:pt x="60" y="16"/>
                      <a:pt x="60" y="17"/>
                      <a:pt x="59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59" y="19"/>
                      <a:pt x="60" y="20"/>
                      <a:pt x="62" y="21"/>
                    </a:cubicBezTo>
                    <a:cubicBezTo>
                      <a:pt x="64" y="22"/>
                      <a:pt x="66" y="23"/>
                      <a:pt x="67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9" y="24"/>
                      <a:pt x="70" y="25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0" y="27"/>
                      <a:pt x="71" y="28"/>
                      <a:pt x="73" y="30"/>
                    </a:cubicBezTo>
                    <a:cubicBezTo>
                      <a:pt x="73" y="29"/>
                      <a:pt x="74" y="29"/>
                      <a:pt x="74" y="29"/>
                    </a:cubicBezTo>
                    <a:cubicBezTo>
                      <a:pt x="75" y="29"/>
                      <a:pt x="75" y="30"/>
                      <a:pt x="75" y="30"/>
                    </a:cubicBezTo>
                    <a:cubicBezTo>
                      <a:pt x="74" y="30"/>
                      <a:pt x="74" y="31"/>
                      <a:pt x="74" y="31"/>
                    </a:cubicBezTo>
                    <a:cubicBezTo>
                      <a:pt x="75" y="32"/>
                      <a:pt x="76" y="33"/>
                      <a:pt x="77" y="35"/>
                    </a:cubicBezTo>
                    <a:cubicBezTo>
                      <a:pt x="78" y="34"/>
                      <a:pt x="79" y="34"/>
                      <a:pt x="80" y="34"/>
                    </a:cubicBezTo>
                    <a:cubicBezTo>
                      <a:pt x="81" y="33"/>
                      <a:pt x="81" y="35"/>
                      <a:pt x="80" y="35"/>
                    </a:cubicBezTo>
                    <a:cubicBezTo>
                      <a:pt x="79" y="35"/>
                      <a:pt x="79" y="36"/>
                      <a:pt x="78" y="36"/>
                    </a:cubicBezTo>
                    <a:cubicBezTo>
                      <a:pt x="79" y="37"/>
                      <a:pt x="80" y="38"/>
                      <a:pt x="81" y="40"/>
                    </a:cubicBezTo>
                    <a:cubicBezTo>
                      <a:pt x="82" y="39"/>
                      <a:pt x="82" y="40"/>
                      <a:pt x="82" y="41"/>
                    </a:cubicBezTo>
                    <a:cubicBezTo>
                      <a:pt x="83" y="43"/>
                      <a:pt x="84" y="45"/>
                      <a:pt x="85" y="47"/>
                    </a:cubicBezTo>
                    <a:cubicBezTo>
                      <a:pt x="86" y="47"/>
                      <a:pt x="86" y="47"/>
                      <a:pt x="86" y="47"/>
                    </a:cubicBezTo>
                    <a:cubicBezTo>
                      <a:pt x="86" y="47"/>
                      <a:pt x="87" y="48"/>
                      <a:pt x="86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7" y="51"/>
                      <a:pt x="89" y="53"/>
                      <a:pt x="90" y="56"/>
                    </a:cubicBezTo>
                    <a:cubicBezTo>
                      <a:pt x="90" y="56"/>
                      <a:pt x="90" y="56"/>
                      <a:pt x="90" y="56"/>
                    </a:cubicBezTo>
                    <a:cubicBezTo>
                      <a:pt x="91" y="55"/>
                      <a:pt x="91" y="56"/>
                      <a:pt x="91" y="57"/>
                    </a:cubicBezTo>
                    <a:cubicBezTo>
                      <a:pt x="91" y="57"/>
                      <a:pt x="90" y="57"/>
                      <a:pt x="90" y="57"/>
                    </a:cubicBezTo>
                    <a:cubicBezTo>
                      <a:pt x="91" y="60"/>
                      <a:pt x="92" y="64"/>
                      <a:pt x="93" y="67"/>
                    </a:cubicBezTo>
                    <a:cubicBezTo>
                      <a:pt x="94" y="67"/>
                      <a:pt x="94" y="66"/>
                      <a:pt x="95" y="66"/>
                    </a:cubicBezTo>
                    <a:cubicBezTo>
                      <a:pt x="96" y="66"/>
                      <a:pt x="96" y="67"/>
                      <a:pt x="95" y="67"/>
                    </a:cubicBezTo>
                    <a:cubicBezTo>
                      <a:pt x="95" y="68"/>
                      <a:pt x="94" y="68"/>
                      <a:pt x="93" y="68"/>
                    </a:cubicBezTo>
                    <a:cubicBezTo>
                      <a:pt x="94" y="69"/>
                      <a:pt x="94" y="70"/>
                      <a:pt x="94" y="71"/>
                    </a:cubicBezTo>
                    <a:cubicBezTo>
                      <a:pt x="94" y="71"/>
                      <a:pt x="95" y="72"/>
                      <a:pt x="94" y="72"/>
                    </a:cubicBezTo>
                    <a:cubicBezTo>
                      <a:pt x="95" y="75"/>
                      <a:pt x="95" y="77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7" y="80"/>
                      <a:pt x="97" y="81"/>
                      <a:pt x="96" y="81"/>
                    </a:cubicBezTo>
                    <a:cubicBezTo>
                      <a:pt x="96" y="81"/>
                      <a:pt x="96" y="81"/>
                      <a:pt x="96" y="82"/>
                    </a:cubicBezTo>
                    <a:cubicBezTo>
                      <a:pt x="96" y="84"/>
                      <a:pt x="96" y="86"/>
                      <a:pt x="96" y="88"/>
                    </a:cubicBezTo>
                    <a:cubicBezTo>
                      <a:pt x="97" y="88"/>
                      <a:pt x="97" y="88"/>
                      <a:pt x="96" y="89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7" y="92"/>
                      <a:pt x="97" y="96"/>
                      <a:pt x="97" y="99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7" y="103"/>
                      <a:pt x="96" y="106"/>
                      <a:pt x="96" y="109"/>
                    </a:cubicBezTo>
                    <a:cubicBezTo>
                      <a:pt x="97" y="109"/>
                      <a:pt x="97" y="108"/>
                      <a:pt x="97" y="108"/>
                    </a:cubicBezTo>
                    <a:cubicBezTo>
                      <a:pt x="98" y="108"/>
                      <a:pt x="98" y="109"/>
                      <a:pt x="98" y="109"/>
                    </a:cubicBezTo>
                    <a:cubicBezTo>
                      <a:pt x="97" y="110"/>
                      <a:pt x="97" y="110"/>
                      <a:pt x="96" y="111"/>
                    </a:cubicBezTo>
                    <a:cubicBezTo>
                      <a:pt x="96" y="114"/>
                      <a:pt x="95" y="117"/>
                      <a:pt x="95" y="119"/>
                    </a:cubicBezTo>
                    <a:cubicBezTo>
                      <a:pt x="95" y="119"/>
                      <a:pt x="95" y="119"/>
                      <a:pt x="95" y="119"/>
                    </a:cubicBezTo>
                    <a:cubicBezTo>
                      <a:pt x="96" y="119"/>
                      <a:pt x="97" y="120"/>
                      <a:pt x="96" y="120"/>
                    </a:cubicBezTo>
                    <a:cubicBezTo>
                      <a:pt x="96" y="121"/>
                      <a:pt x="95" y="121"/>
                      <a:pt x="95" y="121"/>
                    </a:cubicBezTo>
                    <a:cubicBezTo>
                      <a:pt x="94" y="123"/>
                      <a:pt x="94" y="125"/>
                      <a:pt x="94" y="127"/>
                    </a:cubicBezTo>
                    <a:cubicBezTo>
                      <a:pt x="94" y="127"/>
                      <a:pt x="94" y="127"/>
                      <a:pt x="95" y="127"/>
                    </a:cubicBezTo>
                    <a:cubicBezTo>
                      <a:pt x="95" y="126"/>
                      <a:pt x="96" y="128"/>
                      <a:pt x="95" y="128"/>
                    </a:cubicBezTo>
                    <a:cubicBezTo>
                      <a:pt x="95" y="128"/>
                      <a:pt x="94" y="129"/>
                      <a:pt x="93" y="129"/>
                    </a:cubicBezTo>
                    <a:cubicBezTo>
                      <a:pt x="93" y="130"/>
                      <a:pt x="93" y="130"/>
                      <a:pt x="93" y="131"/>
                    </a:cubicBezTo>
                    <a:cubicBezTo>
                      <a:pt x="93" y="131"/>
                      <a:pt x="93" y="130"/>
                      <a:pt x="94" y="130"/>
                    </a:cubicBezTo>
                    <a:cubicBezTo>
                      <a:pt x="94" y="130"/>
                      <a:pt x="95" y="131"/>
                      <a:pt x="94" y="131"/>
                    </a:cubicBezTo>
                    <a:cubicBezTo>
                      <a:pt x="94" y="132"/>
                      <a:pt x="93" y="132"/>
                      <a:pt x="92" y="132"/>
                    </a:cubicBezTo>
                    <a:cubicBezTo>
                      <a:pt x="92" y="133"/>
                      <a:pt x="92" y="134"/>
                      <a:pt x="92" y="135"/>
                    </a:cubicBezTo>
                    <a:cubicBezTo>
                      <a:pt x="91" y="137"/>
                      <a:pt x="91" y="139"/>
                      <a:pt x="90" y="141"/>
                    </a:cubicBezTo>
                    <a:cubicBezTo>
                      <a:pt x="90" y="141"/>
                      <a:pt x="91" y="142"/>
                      <a:pt x="90" y="142"/>
                    </a:cubicBezTo>
                    <a:cubicBezTo>
                      <a:pt x="90" y="142"/>
                      <a:pt x="90" y="142"/>
                      <a:pt x="90" y="142"/>
                    </a:cubicBezTo>
                    <a:cubicBezTo>
                      <a:pt x="89" y="144"/>
                      <a:pt x="88" y="147"/>
                      <a:pt x="87" y="149"/>
                    </a:cubicBezTo>
                    <a:cubicBezTo>
                      <a:pt x="87" y="149"/>
                      <a:pt x="88" y="149"/>
                      <a:pt x="88" y="149"/>
                    </a:cubicBezTo>
                    <a:cubicBezTo>
                      <a:pt x="89" y="149"/>
                      <a:pt x="89" y="150"/>
                      <a:pt x="88" y="150"/>
                    </a:cubicBezTo>
                    <a:cubicBezTo>
                      <a:pt x="88" y="150"/>
                      <a:pt x="87" y="151"/>
                      <a:pt x="86" y="151"/>
                    </a:cubicBezTo>
                    <a:cubicBezTo>
                      <a:pt x="85" y="153"/>
                      <a:pt x="84" y="155"/>
                      <a:pt x="83" y="158"/>
                    </a:cubicBezTo>
                    <a:cubicBezTo>
                      <a:pt x="84" y="158"/>
                      <a:pt x="84" y="158"/>
                      <a:pt x="83" y="159"/>
                    </a:cubicBezTo>
                    <a:cubicBezTo>
                      <a:pt x="83" y="159"/>
                      <a:pt x="83" y="159"/>
                      <a:pt x="83" y="159"/>
                    </a:cubicBezTo>
                    <a:cubicBezTo>
                      <a:pt x="81" y="162"/>
                      <a:pt x="79" y="165"/>
                      <a:pt x="77" y="168"/>
                    </a:cubicBezTo>
                    <a:cubicBezTo>
                      <a:pt x="78" y="168"/>
                      <a:pt x="78" y="169"/>
                      <a:pt x="78" y="169"/>
                    </a:cubicBezTo>
                    <a:cubicBezTo>
                      <a:pt x="75" y="174"/>
                      <a:pt x="71" y="178"/>
                      <a:pt x="66" y="181"/>
                    </a:cubicBezTo>
                    <a:cubicBezTo>
                      <a:pt x="65" y="182"/>
                      <a:pt x="63" y="184"/>
                      <a:pt x="62" y="185"/>
                    </a:cubicBezTo>
                    <a:cubicBezTo>
                      <a:pt x="60" y="187"/>
                      <a:pt x="57" y="188"/>
                      <a:pt x="54" y="189"/>
                    </a:cubicBezTo>
                    <a:cubicBezTo>
                      <a:pt x="53" y="190"/>
                      <a:pt x="52" y="191"/>
                      <a:pt x="51" y="192"/>
                    </a:cubicBezTo>
                    <a:cubicBezTo>
                      <a:pt x="50" y="192"/>
                      <a:pt x="50" y="192"/>
                      <a:pt x="50" y="191"/>
                    </a:cubicBezTo>
                    <a:cubicBezTo>
                      <a:pt x="45" y="193"/>
                      <a:pt x="40" y="194"/>
                      <a:pt x="35" y="194"/>
                    </a:cubicBezTo>
                    <a:cubicBezTo>
                      <a:pt x="34" y="194"/>
                      <a:pt x="32" y="195"/>
                      <a:pt x="30" y="196"/>
                    </a:cubicBezTo>
                    <a:cubicBezTo>
                      <a:pt x="29" y="196"/>
                      <a:pt x="29" y="195"/>
                      <a:pt x="29" y="195"/>
                    </a:cubicBezTo>
                    <a:cubicBezTo>
                      <a:pt x="30" y="194"/>
                      <a:pt x="30" y="194"/>
                      <a:pt x="31" y="193"/>
                    </a:cubicBezTo>
                    <a:cubicBezTo>
                      <a:pt x="27" y="193"/>
                      <a:pt x="24" y="193"/>
                      <a:pt x="21" y="192"/>
                    </a:cubicBezTo>
                    <a:cubicBezTo>
                      <a:pt x="20" y="192"/>
                      <a:pt x="19" y="193"/>
                      <a:pt x="18" y="193"/>
                    </a:cubicBezTo>
                    <a:cubicBezTo>
                      <a:pt x="18" y="193"/>
                      <a:pt x="17" y="192"/>
                      <a:pt x="18" y="192"/>
                    </a:cubicBezTo>
                    <a:cubicBezTo>
                      <a:pt x="18" y="192"/>
                      <a:pt x="18" y="191"/>
                      <a:pt x="18" y="191"/>
                    </a:cubicBezTo>
                    <a:cubicBezTo>
                      <a:pt x="16" y="191"/>
                      <a:pt x="13" y="190"/>
                      <a:pt x="10" y="188"/>
                    </a:cubicBezTo>
                    <a:cubicBezTo>
                      <a:pt x="10" y="189"/>
                      <a:pt x="9" y="189"/>
                      <a:pt x="9" y="189"/>
                    </a:cubicBezTo>
                    <a:cubicBezTo>
                      <a:pt x="8" y="190"/>
                      <a:pt x="7" y="189"/>
                      <a:pt x="8" y="188"/>
                    </a:cubicBezTo>
                    <a:cubicBezTo>
                      <a:pt x="8" y="188"/>
                      <a:pt x="8" y="188"/>
                      <a:pt x="9" y="188"/>
                    </a:cubicBezTo>
                    <a:cubicBezTo>
                      <a:pt x="6" y="187"/>
                      <a:pt x="4" y="185"/>
                      <a:pt x="2" y="184"/>
                    </a:cubicBezTo>
                    <a:cubicBezTo>
                      <a:pt x="1" y="184"/>
                      <a:pt x="1" y="185"/>
                      <a:pt x="0" y="185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5"/>
                      <a:pt x="0" y="185"/>
                      <a:pt x="1" y="185"/>
                    </a:cubicBezTo>
                    <a:cubicBezTo>
                      <a:pt x="2" y="187"/>
                      <a:pt x="3" y="189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20" y="199"/>
                      <a:pt x="38" y="202"/>
                      <a:pt x="55" y="195"/>
                    </a:cubicBezTo>
                    <a:cubicBezTo>
                      <a:pt x="73" y="186"/>
                      <a:pt x="84" y="170"/>
                      <a:pt x="92" y="151"/>
                    </a:cubicBezTo>
                    <a:cubicBezTo>
                      <a:pt x="106" y="116"/>
                      <a:pt x="107" y="71"/>
                      <a:pt x="87" y="38"/>
                    </a:cubicBezTo>
                    <a:cubicBezTo>
                      <a:pt x="70" y="12"/>
                      <a:pt x="39" y="2"/>
                      <a:pt x="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8" name="Freeform 4491"/>
              <p:cNvSpPr/>
              <p:nvPr/>
            </p:nvSpPr>
            <p:spPr bwMode="auto">
              <a:xfrm>
                <a:off x="6338407" y="1389252"/>
                <a:ext cx="2994" cy="1996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49" name="Freeform 4492"/>
              <p:cNvSpPr/>
              <p:nvPr/>
            </p:nvSpPr>
            <p:spPr bwMode="auto">
              <a:xfrm>
                <a:off x="6470132" y="1300436"/>
                <a:ext cx="2994" cy="1996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0" name="Freeform 4493"/>
              <p:cNvSpPr/>
              <p:nvPr/>
            </p:nvSpPr>
            <p:spPr bwMode="auto">
              <a:xfrm>
                <a:off x="6331421" y="1394241"/>
                <a:ext cx="6985" cy="3992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0 h 2"/>
                  <a:gd name="T4" fmla="*/ 4 w 4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2" y="1"/>
                      <a:pt x="0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1" name="Freeform 4494"/>
              <p:cNvSpPr/>
              <p:nvPr/>
            </p:nvSpPr>
            <p:spPr bwMode="auto">
              <a:xfrm>
                <a:off x="6348386" y="1368295"/>
                <a:ext cx="6985" cy="3992"/>
              </a:xfrm>
              <a:custGeom>
                <a:avLst/>
                <a:gdLst>
                  <a:gd name="T0" fmla="*/ 0 w 4"/>
                  <a:gd name="T1" fmla="*/ 2 h 2"/>
                  <a:gd name="T2" fmla="*/ 3 w 4"/>
                  <a:gd name="T3" fmla="*/ 1 h 2"/>
                  <a:gd name="T4" fmla="*/ 4 w 4"/>
                  <a:gd name="T5" fmla="*/ 0 h 2"/>
                  <a:gd name="T6" fmla="*/ 0 w 4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2"/>
                      <a:pt x="1" y="1"/>
                      <a:pt x="3" y="1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2" name="Freeform 4495"/>
              <p:cNvSpPr/>
              <p:nvPr/>
            </p:nvSpPr>
            <p:spPr bwMode="auto">
              <a:xfrm>
                <a:off x="6505060" y="1608795"/>
                <a:ext cx="6985" cy="299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1 h 2"/>
                  <a:gd name="T4" fmla="*/ 3 w 4"/>
                  <a:gd name="T5" fmla="*/ 1 h 2"/>
                  <a:gd name="T6" fmla="*/ 0 w 4"/>
                  <a:gd name="T7" fmla="*/ 1 h 2"/>
                  <a:gd name="T8" fmla="*/ 2 w 4"/>
                  <a:gd name="T9" fmla="*/ 2 h 2"/>
                  <a:gd name="T10" fmla="*/ 2 w 4"/>
                  <a:gd name="T11" fmla="*/ 2 h 2"/>
                  <a:gd name="T12" fmla="*/ 4 w 4"/>
                  <a:gd name="T13" fmla="*/ 2 h 2"/>
                  <a:gd name="T14" fmla="*/ 4 w 4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3" name="Freeform 4496"/>
              <p:cNvSpPr/>
              <p:nvPr/>
            </p:nvSpPr>
            <p:spPr bwMode="auto">
              <a:xfrm>
                <a:off x="6485101" y="1609792"/>
                <a:ext cx="34927" cy="39917"/>
              </a:xfrm>
              <a:custGeom>
                <a:avLst/>
                <a:gdLst>
                  <a:gd name="T0" fmla="*/ 16 w 20"/>
                  <a:gd name="T1" fmla="*/ 2 h 23"/>
                  <a:gd name="T2" fmla="*/ 15 w 20"/>
                  <a:gd name="T3" fmla="*/ 2 h 23"/>
                  <a:gd name="T4" fmla="*/ 15 w 20"/>
                  <a:gd name="T5" fmla="*/ 1 h 23"/>
                  <a:gd name="T6" fmla="*/ 13 w 20"/>
                  <a:gd name="T7" fmla="*/ 1 h 23"/>
                  <a:gd name="T8" fmla="*/ 13 w 20"/>
                  <a:gd name="T9" fmla="*/ 1 h 23"/>
                  <a:gd name="T10" fmla="*/ 11 w 20"/>
                  <a:gd name="T11" fmla="*/ 0 h 23"/>
                  <a:gd name="T12" fmla="*/ 10 w 20"/>
                  <a:gd name="T13" fmla="*/ 0 h 23"/>
                  <a:gd name="T14" fmla="*/ 8 w 20"/>
                  <a:gd name="T15" fmla="*/ 2 h 23"/>
                  <a:gd name="T16" fmla="*/ 8 w 20"/>
                  <a:gd name="T17" fmla="*/ 2 h 23"/>
                  <a:gd name="T18" fmla="*/ 5 w 20"/>
                  <a:gd name="T19" fmla="*/ 8 h 23"/>
                  <a:gd name="T20" fmla="*/ 1 w 20"/>
                  <a:gd name="T21" fmla="*/ 17 h 23"/>
                  <a:gd name="T22" fmla="*/ 5 w 20"/>
                  <a:gd name="T23" fmla="*/ 20 h 23"/>
                  <a:gd name="T24" fmla="*/ 8 w 20"/>
                  <a:gd name="T25" fmla="*/ 17 h 23"/>
                  <a:gd name="T26" fmla="*/ 8 w 20"/>
                  <a:gd name="T27" fmla="*/ 17 h 23"/>
                  <a:gd name="T28" fmla="*/ 13 w 20"/>
                  <a:gd name="T29" fmla="*/ 17 h 23"/>
                  <a:gd name="T30" fmla="*/ 13 w 20"/>
                  <a:gd name="T31" fmla="*/ 16 h 23"/>
                  <a:gd name="T32" fmla="*/ 17 w 20"/>
                  <a:gd name="T33" fmla="*/ 14 h 23"/>
                  <a:gd name="T34" fmla="*/ 17 w 20"/>
                  <a:gd name="T35" fmla="*/ 12 h 23"/>
                  <a:gd name="T36" fmla="*/ 19 w 20"/>
                  <a:gd name="T37" fmla="*/ 9 h 23"/>
                  <a:gd name="T38" fmla="*/ 19 w 20"/>
                  <a:gd name="T39" fmla="*/ 9 h 23"/>
                  <a:gd name="T40" fmla="*/ 16 w 20"/>
                  <a:gd name="T4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3">
                    <a:moveTo>
                      <a:pt x="16" y="2"/>
                    </a:move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4"/>
                      <a:pt x="6" y="6"/>
                      <a:pt x="5" y="8"/>
                    </a:cubicBezTo>
                    <a:cubicBezTo>
                      <a:pt x="4" y="11"/>
                      <a:pt x="3" y="14"/>
                      <a:pt x="1" y="17"/>
                    </a:cubicBezTo>
                    <a:cubicBezTo>
                      <a:pt x="0" y="20"/>
                      <a:pt x="4" y="23"/>
                      <a:pt x="5" y="20"/>
                    </a:cubicBezTo>
                    <a:cubicBezTo>
                      <a:pt x="6" y="19"/>
                      <a:pt x="7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9"/>
                      <a:pt x="12" y="19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7"/>
                      <a:pt x="17" y="17"/>
                      <a:pt x="17" y="14"/>
                    </a:cubicBezTo>
                    <a:cubicBezTo>
                      <a:pt x="17" y="14"/>
                      <a:pt x="17" y="13"/>
                      <a:pt x="17" y="12"/>
                    </a:cubicBezTo>
                    <a:cubicBezTo>
                      <a:pt x="19" y="12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7" y="4"/>
                      <a:pt x="1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4" name="Freeform 4497"/>
              <p:cNvSpPr/>
              <p:nvPr/>
            </p:nvSpPr>
            <p:spPr bwMode="auto">
              <a:xfrm>
                <a:off x="6527014" y="1321393"/>
                <a:ext cx="51892" cy="24948"/>
              </a:xfrm>
              <a:custGeom>
                <a:avLst/>
                <a:gdLst>
                  <a:gd name="T0" fmla="*/ 26 w 30"/>
                  <a:gd name="T1" fmla="*/ 2 h 14"/>
                  <a:gd name="T2" fmla="*/ 17 w 30"/>
                  <a:gd name="T3" fmla="*/ 5 h 14"/>
                  <a:gd name="T4" fmla="*/ 4 w 30"/>
                  <a:gd name="T5" fmla="*/ 12 h 14"/>
                  <a:gd name="T6" fmla="*/ 0 w 30"/>
                  <a:gd name="T7" fmla="*/ 14 h 14"/>
                  <a:gd name="T8" fmla="*/ 27 w 30"/>
                  <a:gd name="T9" fmla="*/ 7 h 14"/>
                  <a:gd name="T10" fmla="*/ 26 w 30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4">
                    <a:moveTo>
                      <a:pt x="26" y="2"/>
                    </a:moveTo>
                    <a:cubicBezTo>
                      <a:pt x="23" y="3"/>
                      <a:pt x="20" y="4"/>
                      <a:pt x="17" y="5"/>
                    </a:cubicBezTo>
                    <a:cubicBezTo>
                      <a:pt x="12" y="7"/>
                      <a:pt x="8" y="9"/>
                      <a:pt x="4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9" y="13"/>
                      <a:pt x="18" y="10"/>
                      <a:pt x="27" y="7"/>
                    </a:cubicBezTo>
                    <a:cubicBezTo>
                      <a:pt x="30" y="5"/>
                      <a:pt x="29" y="0"/>
                      <a:pt x="26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5" name="Freeform 4498"/>
              <p:cNvSpPr/>
              <p:nvPr/>
            </p:nvSpPr>
            <p:spPr bwMode="auto">
              <a:xfrm>
                <a:off x="6501068" y="1333368"/>
                <a:ext cx="41913" cy="12973"/>
              </a:xfrm>
              <a:custGeom>
                <a:avLst/>
                <a:gdLst>
                  <a:gd name="T0" fmla="*/ 13 w 24"/>
                  <a:gd name="T1" fmla="*/ 2 h 7"/>
                  <a:gd name="T2" fmla="*/ 8 w 24"/>
                  <a:gd name="T3" fmla="*/ 3 h 7"/>
                  <a:gd name="T4" fmla="*/ 8 w 24"/>
                  <a:gd name="T5" fmla="*/ 2 h 7"/>
                  <a:gd name="T6" fmla="*/ 0 w 24"/>
                  <a:gd name="T7" fmla="*/ 6 h 7"/>
                  <a:gd name="T8" fmla="*/ 9 w 24"/>
                  <a:gd name="T9" fmla="*/ 7 h 7"/>
                  <a:gd name="T10" fmla="*/ 12 w 24"/>
                  <a:gd name="T11" fmla="*/ 5 h 7"/>
                  <a:gd name="T12" fmla="*/ 24 w 24"/>
                  <a:gd name="T13" fmla="*/ 0 h 7"/>
                  <a:gd name="T14" fmla="*/ 13 w 24"/>
                  <a:gd name="T15" fmla="*/ 1 h 7"/>
                  <a:gd name="T16" fmla="*/ 13 w 24"/>
                  <a:gd name="T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7">
                    <a:moveTo>
                      <a:pt x="13" y="2"/>
                    </a:moveTo>
                    <a:cubicBezTo>
                      <a:pt x="14" y="5"/>
                      <a:pt x="9" y="6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3" y="7"/>
                      <a:pt x="6" y="7"/>
                      <a:pt x="9" y="7"/>
                    </a:cubicBezTo>
                    <a:cubicBezTo>
                      <a:pt x="10" y="6"/>
                      <a:pt x="11" y="6"/>
                      <a:pt x="12" y="5"/>
                    </a:cubicBezTo>
                    <a:cubicBezTo>
                      <a:pt x="16" y="4"/>
                      <a:pt x="20" y="2"/>
                      <a:pt x="24" y="0"/>
                    </a:cubicBezTo>
                    <a:cubicBezTo>
                      <a:pt x="20" y="1"/>
                      <a:pt x="17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6" name="Freeform 4499"/>
              <p:cNvSpPr/>
              <p:nvPr/>
            </p:nvSpPr>
            <p:spPr bwMode="auto">
              <a:xfrm>
                <a:off x="6478116" y="1332370"/>
                <a:ext cx="20956" cy="7983"/>
              </a:xfrm>
              <a:custGeom>
                <a:avLst/>
                <a:gdLst>
                  <a:gd name="T0" fmla="*/ 0 w 12"/>
                  <a:gd name="T1" fmla="*/ 4 h 5"/>
                  <a:gd name="T2" fmla="*/ 5 w 12"/>
                  <a:gd name="T3" fmla="*/ 5 h 5"/>
                  <a:gd name="T4" fmla="*/ 12 w 12"/>
                  <a:gd name="T5" fmla="*/ 2 h 5"/>
                  <a:gd name="T6" fmla="*/ 6 w 12"/>
                  <a:gd name="T7" fmla="*/ 0 h 5"/>
                  <a:gd name="T8" fmla="*/ 0 w 12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2" y="4"/>
                      <a:pt x="3" y="5"/>
                      <a:pt x="5" y="5"/>
                    </a:cubicBezTo>
                    <a:cubicBezTo>
                      <a:pt x="7" y="4"/>
                      <a:pt x="10" y="3"/>
                      <a:pt x="12" y="2"/>
                    </a:cubicBezTo>
                    <a:cubicBezTo>
                      <a:pt x="10" y="1"/>
                      <a:pt x="8" y="1"/>
                      <a:pt x="6" y="0"/>
                    </a:cubicBezTo>
                    <a:cubicBezTo>
                      <a:pt x="4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7" name="Freeform 4500"/>
              <p:cNvSpPr/>
              <p:nvPr/>
            </p:nvSpPr>
            <p:spPr bwMode="auto">
              <a:xfrm>
                <a:off x="6465143" y="1323389"/>
                <a:ext cx="14969" cy="9979"/>
              </a:xfrm>
              <a:custGeom>
                <a:avLst/>
                <a:gdLst>
                  <a:gd name="T0" fmla="*/ 3 w 9"/>
                  <a:gd name="T1" fmla="*/ 6 h 6"/>
                  <a:gd name="T2" fmla="*/ 3 w 9"/>
                  <a:gd name="T3" fmla="*/ 6 h 6"/>
                  <a:gd name="T4" fmla="*/ 9 w 9"/>
                  <a:gd name="T5" fmla="*/ 3 h 6"/>
                  <a:gd name="T6" fmla="*/ 5 w 9"/>
                  <a:gd name="T7" fmla="*/ 2 h 6"/>
                  <a:gd name="T8" fmla="*/ 3 w 9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8" name="Freeform 4501"/>
              <p:cNvSpPr/>
              <p:nvPr/>
            </p:nvSpPr>
            <p:spPr bwMode="auto">
              <a:xfrm>
                <a:off x="6489093" y="1335364"/>
                <a:ext cx="22952" cy="8981"/>
              </a:xfrm>
              <a:custGeom>
                <a:avLst/>
                <a:gdLst>
                  <a:gd name="T0" fmla="*/ 11 w 13"/>
                  <a:gd name="T1" fmla="*/ 2 h 5"/>
                  <a:gd name="T2" fmla="*/ 13 w 13"/>
                  <a:gd name="T3" fmla="*/ 1 h 5"/>
                  <a:gd name="T4" fmla="*/ 8 w 13"/>
                  <a:gd name="T5" fmla="*/ 0 h 5"/>
                  <a:gd name="T6" fmla="*/ 0 w 13"/>
                  <a:gd name="T7" fmla="*/ 4 h 5"/>
                  <a:gd name="T8" fmla="*/ 5 w 13"/>
                  <a:gd name="T9" fmla="*/ 5 h 5"/>
                  <a:gd name="T10" fmla="*/ 11 w 13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1" y="2"/>
                    </a:moveTo>
                    <a:cubicBezTo>
                      <a:pt x="11" y="1"/>
                      <a:pt x="12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6" y="1"/>
                      <a:pt x="3" y="3"/>
                      <a:pt x="0" y="4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4"/>
                      <a:pt x="9" y="3"/>
                      <a:pt x="11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59" name="Freeform 4502"/>
              <p:cNvSpPr/>
              <p:nvPr/>
            </p:nvSpPr>
            <p:spPr bwMode="auto">
              <a:xfrm>
                <a:off x="6473126" y="1330374"/>
                <a:ext cx="13971" cy="6985"/>
              </a:xfrm>
              <a:custGeom>
                <a:avLst/>
                <a:gdLst>
                  <a:gd name="T0" fmla="*/ 8 w 8"/>
                  <a:gd name="T1" fmla="*/ 1 h 4"/>
                  <a:gd name="T2" fmla="*/ 6 w 8"/>
                  <a:gd name="T3" fmla="*/ 0 h 4"/>
                  <a:gd name="T4" fmla="*/ 0 w 8"/>
                  <a:gd name="T5" fmla="*/ 3 h 4"/>
                  <a:gd name="T6" fmla="*/ 2 w 8"/>
                  <a:gd name="T7" fmla="*/ 4 h 4"/>
                  <a:gd name="T8" fmla="*/ 8 w 8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0" name="Freeform 4503"/>
              <p:cNvSpPr/>
              <p:nvPr/>
            </p:nvSpPr>
            <p:spPr bwMode="auto">
              <a:xfrm>
                <a:off x="6515039" y="1312412"/>
                <a:ext cx="8981" cy="13971"/>
              </a:xfrm>
              <a:custGeom>
                <a:avLst/>
                <a:gdLst>
                  <a:gd name="T0" fmla="*/ 0 w 5"/>
                  <a:gd name="T1" fmla="*/ 3 h 8"/>
                  <a:gd name="T2" fmla="*/ 0 w 5"/>
                  <a:gd name="T3" fmla="*/ 8 h 8"/>
                  <a:gd name="T4" fmla="*/ 5 w 5"/>
                  <a:gd name="T5" fmla="*/ 6 h 8"/>
                  <a:gd name="T6" fmla="*/ 5 w 5"/>
                  <a:gd name="T7" fmla="*/ 0 h 8"/>
                  <a:gd name="T8" fmla="*/ 0 w 5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0" y="3"/>
                    </a:moveTo>
                    <a:cubicBezTo>
                      <a:pt x="0" y="5"/>
                      <a:pt x="0" y="7"/>
                      <a:pt x="0" y="8"/>
                    </a:cubicBezTo>
                    <a:cubicBezTo>
                      <a:pt x="1" y="8"/>
                      <a:pt x="3" y="7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1" name="Freeform 4504"/>
              <p:cNvSpPr/>
              <p:nvPr/>
            </p:nvSpPr>
            <p:spPr bwMode="auto">
              <a:xfrm>
                <a:off x="6515039" y="1309418"/>
                <a:ext cx="8981" cy="4990"/>
              </a:xfrm>
              <a:custGeom>
                <a:avLst/>
                <a:gdLst>
                  <a:gd name="T0" fmla="*/ 5 w 5"/>
                  <a:gd name="T1" fmla="*/ 0 h 3"/>
                  <a:gd name="T2" fmla="*/ 5 w 5"/>
                  <a:gd name="T3" fmla="*/ 0 h 3"/>
                  <a:gd name="T4" fmla="*/ 0 w 5"/>
                  <a:gd name="T5" fmla="*/ 3 h 3"/>
                  <a:gd name="T6" fmla="*/ 0 w 5"/>
                  <a:gd name="T7" fmla="*/ 3 h 3"/>
                  <a:gd name="T8" fmla="*/ 5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2" name="Freeform 4505"/>
              <p:cNvSpPr/>
              <p:nvPr/>
            </p:nvSpPr>
            <p:spPr bwMode="auto">
              <a:xfrm>
                <a:off x="6515039" y="1325385"/>
                <a:ext cx="8981" cy="7983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0 h 5"/>
                  <a:gd name="T4" fmla="*/ 0 w 5"/>
                  <a:gd name="T5" fmla="*/ 3 h 5"/>
                  <a:gd name="T6" fmla="*/ 0 w 5"/>
                  <a:gd name="T7" fmla="*/ 5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2" y="4"/>
                      <a:pt x="3" y="3"/>
                      <a:pt x="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3" name="Freeform 4506"/>
              <p:cNvSpPr/>
              <p:nvPr/>
            </p:nvSpPr>
            <p:spPr bwMode="auto">
              <a:xfrm>
                <a:off x="6515039" y="1236569"/>
                <a:ext cx="48898" cy="74844"/>
              </a:xfrm>
              <a:custGeom>
                <a:avLst/>
                <a:gdLst>
                  <a:gd name="T0" fmla="*/ 4 w 28"/>
                  <a:gd name="T1" fmla="*/ 34 h 43"/>
                  <a:gd name="T2" fmla="*/ 4 w 28"/>
                  <a:gd name="T3" fmla="*/ 35 h 43"/>
                  <a:gd name="T4" fmla="*/ 1 w 28"/>
                  <a:gd name="T5" fmla="*/ 37 h 43"/>
                  <a:gd name="T6" fmla="*/ 0 w 28"/>
                  <a:gd name="T7" fmla="*/ 43 h 43"/>
                  <a:gd name="T8" fmla="*/ 6 w 28"/>
                  <a:gd name="T9" fmla="*/ 40 h 43"/>
                  <a:gd name="T10" fmla="*/ 6 w 28"/>
                  <a:gd name="T11" fmla="*/ 36 h 43"/>
                  <a:gd name="T12" fmla="*/ 7 w 28"/>
                  <a:gd name="T13" fmla="*/ 32 h 43"/>
                  <a:gd name="T14" fmla="*/ 25 w 28"/>
                  <a:gd name="T15" fmla="*/ 7 h 43"/>
                  <a:gd name="T16" fmla="*/ 22 w 28"/>
                  <a:gd name="T17" fmla="*/ 2 h 43"/>
                  <a:gd name="T18" fmla="*/ 2 w 28"/>
                  <a:gd name="T19" fmla="*/ 31 h 43"/>
                  <a:gd name="T20" fmla="*/ 1 w 28"/>
                  <a:gd name="T21" fmla="*/ 35 h 43"/>
                  <a:gd name="T22" fmla="*/ 4 w 28"/>
                  <a:gd name="T23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4" y="34"/>
                    </a:moveTo>
                    <a:cubicBezTo>
                      <a:pt x="4" y="34"/>
                      <a:pt x="5" y="35"/>
                      <a:pt x="4" y="35"/>
                    </a:cubicBezTo>
                    <a:cubicBezTo>
                      <a:pt x="3" y="36"/>
                      <a:pt x="2" y="36"/>
                      <a:pt x="1" y="37"/>
                    </a:cubicBezTo>
                    <a:cubicBezTo>
                      <a:pt x="1" y="39"/>
                      <a:pt x="0" y="41"/>
                      <a:pt x="0" y="43"/>
                    </a:cubicBezTo>
                    <a:cubicBezTo>
                      <a:pt x="2" y="42"/>
                      <a:pt x="4" y="41"/>
                      <a:pt x="6" y="40"/>
                    </a:cubicBezTo>
                    <a:cubicBezTo>
                      <a:pt x="6" y="39"/>
                      <a:pt x="6" y="37"/>
                      <a:pt x="6" y="36"/>
                    </a:cubicBezTo>
                    <a:cubicBezTo>
                      <a:pt x="7" y="35"/>
                      <a:pt x="7" y="33"/>
                      <a:pt x="7" y="32"/>
                    </a:cubicBezTo>
                    <a:cubicBezTo>
                      <a:pt x="11" y="21"/>
                      <a:pt x="16" y="12"/>
                      <a:pt x="25" y="7"/>
                    </a:cubicBezTo>
                    <a:cubicBezTo>
                      <a:pt x="28" y="5"/>
                      <a:pt x="25" y="0"/>
                      <a:pt x="22" y="2"/>
                    </a:cubicBezTo>
                    <a:cubicBezTo>
                      <a:pt x="12" y="8"/>
                      <a:pt x="5" y="19"/>
                      <a:pt x="2" y="31"/>
                    </a:cubicBezTo>
                    <a:cubicBezTo>
                      <a:pt x="2" y="33"/>
                      <a:pt x="2" y="34"/>
                      <a:pt x="1" y="35"/>
                    </a:cubicBezTo>
                    <a:cubicBezTo>
                      <a:pt x="2" y="35"/>
                      <a:pt x="3" y="34"/>
                      <a:pt x="4" y="3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4" name="Freeform 4507"/>
              <p:cNvSpPr/>
              <p:nvPr/>
            </p:nvSpPr>
            <p:spPr bwMode="auto">
              <a:xfrm>
                <a:off x="6515039" y="1332370"/>
                <a:ext cx="9979" cy="11975"/>
              </a:xfrm>
              <a:custGeom>
                <a:avLst/>
                <a:gdLst>
                  <a:gd name="T0" fmla="*/ 5 w 6"/>
                  <a:gd name="T1" fmla="*/ 3 h 7"/>
                  <a:gd name="T2" fmla="*/ 5 w 6"/>
                  <a:gd name="T3" fmla="*/ 2 h 7"/>
                  <a:gd name="T4" fmla="*/ 5 w 6"/>
                  <a:gd name="T5" fmla="*/ 0 h 7"/>
                  <a:gd name="T6" fmla="*/ 0 w 6"/>
                  <a:gd name="T7" fmla="*/ 3 h 7"/>
                  <a:gd name="T8" fmla="*/ 0 w 6"/>
                  <a:gd name="T9" fmla="*/ 4 h 7"/>
                  <a:gd name="T10" fmla="*/ 5 w 6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5" y="3"/>
                    </a:move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7"/>
                      <a:pt x="6" y="6"/>
                      <a:pt x="5" y="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5" name="Freeform 4508"/>
              <p:cNvSpPr>
                <a:spLocks noEditPoints="1"/>
              </p:cNvSpPr>
              <p:nvPr/>
            </p:nvSpPr>
            <p:spPr bwMode="auto">
              <a:xfrm>
                <a:off x="6317450" y="1295447"/>
                <a:ext cx="334304" cy="201580"/>
              </a:xfrm>
              <a:custGeom>
                <a:avLst/>
                <a:gdLst>
                  <a:gd name="T0" fmla="*/ 88 w 193"/>
                  <a:gd name="T1" fmla="*/ 22 h 116"/>
                  <a:gd name="T2" fmla="*/ 12 w 193"/>
                  <a:gd name="T3" fmla="*/ 58 h 116"/>
                  <a:gd name="T4" fmla="*/ 58 w 193"/>
                  <a:gd name="T5" fmla="*/ 33 h 116"/>
                  <a:gd name="T6" fmla="*/ 115 w 193"/>
                  <a:gd name="T7" fmla="*/ 1 h 116"/>
                  <a:gd name="T8" fmla="*/ 19 w 193"/>
                  <a:gd name="T9" fmla="*/ 52 h 116"/>
                  <a:gd name="T10" fmla="*/ 28 w 193"/>
                  <a:gd name="T11" fmla="*/ 45 h 116"/>
                  <a:gd name="T12" fmla="*/ 106 w 193"/>
                  <a:gd name="T13" fmla="*/ 1 h 116"/>
                  <a:gd name="T14" fmla="*/ 18 w 193"/>
                  <a:gd name="T15" fmla="*/ 44 h 116"/>
                  <a:gd name="T16" fmla="*/ 93 w 193"/>
                  <a:gd name="T17" fmla="*/ 3 h 116"/>
                  <a:gd name="T18" fmla="*/ 66 w 193"/>
                  <a:gd name="T19" fmla="*/ 12 h 116"/>
                  <a:gd name="T20" fmla="*/ 30 w 193"/>
                  <a:gd name="T21" fmla="*/ 33 h 116"/>
                  <a:gd name="T22" fmla="*/ 90 w 193"/>
                  <a:gd name="T23" fmla="*/ 3 h 116"/>
                  <a:gd name="T24" fmla="*/ 15 w 193"/>
                  <a:gd name="T25" fmla="*/ 45 h 116"/>
                  <a:gd name="T26" fmla="*/ 81 w 193"/>
                  <a:gd name="T27" fmla="*/ 13 h 116"/>
                  <a:gd name="T28" fmla="*/ 10 w 193"/>
                  <a:gd name="T29" fmla="*/ 57 h 116"/>
                  <a:gd name="T30" fmla="*/ 86 w 193"/>
                  <a:gd name="T31" fmla="*/ 16 h 116"/>
                  <a:gd name="T32" fmla="*/ 13 w 193"/>
                  <a:gd name="T33" fmla="*/ 56 h 116"/>
                  <a:gd name="T34" fmla="*/ 29 w 193"/>
                  <a:gd name="T35" fmla="*/ 52 h 116"/>
                  <a:gd name="T36" fmla="*/ 114 w 193"/>
                  <a:gd name="T37" fmla="*/ 11 h 116"/>
                  <a:gd name="T38" fmla="*/ 114 w 193"/>
                  <a:gd name="T39" fmla="*/ 11 h 116"/>
                  <a:gd name="T40" fmla="*/ 2 w 193"/>
                  <a:gd name="T41" fmla="*/ 74 h 116"/>
                  <a:gd name="T42" fmla="*/ 65 w 193"/>
                  <a:gd name="T43" fmla="*/ 43 h 116"/>
                  <a:gd name="T44" fmla="*/ 119 w 193"/>
                  <a:gd name="T45" fmla="*/ 17 h 116"/>
                  <a:gd name="T46" fmla="*/ 112 w 193"/>
                  <a:gd name="T47" fmla="*/ 24 h 116"/>
                  <a:gd name="T48" fmla="*/ 23 w 193"/>
                  <a:gd name="T49" fmla="*/ 71 h 116"/>
                  <a:gd name="T50" fmla="*/ 1 w 193"/>
                  <a:gd name="T51" fmla="*/ 85 h 116"/>
                  <a:gd name="T52" fmla="*/ 77 w 193"/>
                  <a:gd name="T53" fmla="*/ 47 h 116"/>
                  <a:gd name="T54" fmla="*/ 3 w 193"/>
                  <a:gd name="T55" fmla="*/ 91 h 116"/>
                  <a:gd name="T56" fmla="*/ 102 w 193"/>
                  <a:gd name="T57" fmla="*/ 45 h 116"/>
                  <a:gd name="T58" fmla="*/ 2 w 193"/>
                  <a:gd name="T59" fmla="*/ 98 h 116"/>
                  <a:gd name="T60" fmla="*/ 89 w 193"/>
                  <a:gd name="T61" fmla="*/ 61 h 116"/>
                  <a:gd name="T62" fmla="*/ 3 w 193"/>
                  <a:gd name="T63" fmla="*/ 106 h 116"/>
                  <a:gd name="T64" fmla="*/ 41 w 193"/>
                  <a:gd name="T65" fmla="*/ 88 h 116"/>
                  <a:gd name="T66" fmla="*/ 44 w 193"/>
                  <a:gd name="T67" fmla="*/ 91 h 116"/>
                  <a:gd name="T68" fmla="*/ 7 w 193"/>
                  <a:gd name="T69" fmla="*/ 115 h 116"/>
                  <a:gd name="T70" fmla="*/ 192 w 193"/>
                  <a:gd name="T71" fmla="*/ 33 h 116"/>
                  <a:gd name="T72" fmla="*/ 7 w 193"/>
                  <a:gd name="T73" fmla="*/ 114 h 116"/>
                  <a:gd name="T74" fmla="*/ 20 w 193"/>
                  <a:gd name="T75" fmla="*/ 105 h 116"/>
                  <a:gd name="T76" fmla="*/ 163 w 193"/>
                  <a:gd name="T77" fmla="*/ 39 h 116"/>
                  <a:gd name="T78" fmla="*/ 186 w 193"/>
                  <a:gd name="T79" fmla="*/ 29 h 116"/>
                  <a:gd name="T80" fmla="*/ 176 w 193"/>
                  <a:gd name="T81" fmla="*/ 32 h 116"/>
                  <a:gd name="T82" fmla="*/ 102 w 193"/>
                  <a:gd name="T83" fmla="*/ 62 h 116"/>
                  <a:gd name="T84" fmla="*/ 108 w 193"/>
                  <a:gd name="T85" fmla="*/ 54 h 116"/>
                  <a:gd name="T86" fmla="*/ 180 w 193"/>
                  <a:gd name="T87" fmla="*/ 23 h 116"/>
                  <a:gd name="T88" fmla="*/ 125 w 193"/>
                  <a:gd name="T89" fmla="*/ 44 h 116"/>
                  <a:gd name="T90" fmla="*/ 13 w 193"/>
                  <a:gd name="T91" fmla="*/ 93 h 116"/>
                  <a:gd name="T92" fmla="*/ 147 w 193"/>
                  <a:gd name="T93" fmla="*/ 27 h 116"/>
                  <a:gd name="T94" fmla="*/ 168 w 193"/>
                  <a:gd name="T95" fmla="*/ 15 h 116"/>
                  <a:gd name="T96" fmla="*/ 21 w 193"/>
                  <a:gd name="T97" fmla="*/ 80 h 116"/>
                  <a:gd name="T98" fmla="*/ 138 w 193"/>
                  <a:gd name="T99" fmla="*/ 20 h 116"/>
                  <a:gd name="T100" fmla="*/ 152 w 193"/>
                  <a:gd name="T101" fmla="*/ 12 h 116"/>
                  <a:gd name="T102" fmla="*/ 156 w 193"/>
                  <a:gd name="T103" fmla="*/ 8 h 116"/>
                  <a:gd name="T104" fmla="*/ 118 w 193"/>
                  <a:gd name="T105" fmla="*/ 27 h 116"/>
                  <a:gd name="T106" fmla="*/ 106 w 193"/>
                  <a:gd name="T107" fmla="*/ 28 h 116"/>
                  <a:gd name="T108" fmla="*/ 142 w 193"/>
                  <a:gd name="T109" fmla="*/ 6 h 116"/>
                  <a:gd name="T110" fmla="*/ 114 w 193"/>
                  <a:gd name="T111" fmla="*/ 18 h 116"/>
                  <a:gd name="T112" fmla="*/ 12 w 193"/>
                  <a:gd name="T113" fmla="*/ 69 h 116"/>
                  <a:gd name="T114" fmla="*/ 93 w 193"/>
                  <a:gd name="T115" fmla="*/ 25 h 116"/>
                  <a:gd name="T116" fmla="*/ 129 w 193"/>
                  <a:gd name="T117" fmla="*/ 3 h 116"/>
                  <a:gd name="T118" fmla="*/ 120 w 193"/>
                  <a:gd name="T119" fmla="*/ 6 h 116"/>
                  <a:gd name="T120" fmla="*/ 168 w 193"/>
                  <a:gd name="T121" fmla="*/ 16 h 116"/>
                  <a:gd name="T122" fmla="*/ 162 w 193"/>
                  <a:gd name="T123" fmla="*/ 1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16">
                    <a:moveTo>
                      <a:pt x="114" y="9"/>
                    </a:moveTo>
                    <a:cubicBezTo>
                      <a:pt x="110" y="11"/>
                      <a:pt x="107" y="13"/>
                      <a:pt x="103" y="15"/>
                    </a:cubicBezTo>
                    <a:cubicBezTo>
                      <a:pt x="100" y="16"/>
                      <a:pt x="97" y="18"/>
                      <a:pt x="94" y="19"/>
                    </a:cubicBezTo>
                    <a:cubicBezTo>
                      <a:pt x="92" y="20"/>
                      <a:pt x="90" y="21"/>
                      <a:pt x="88" y="22"/>
                    </a:cubicBezTo>
                    <a:cubicBezTo>
                      <a:pt x="83" y="25"/>
                      <a:pt x="77" y="27"/>
                      <a:pt x="72" y="30"/>
                    </a:cubicBezTo>
                    <a:cubicBezTo>
                      <a:pt x="62" y="34"/>
                      <a:pt x="52" y="39"/>
                      <a:pt x="43" y="43"/>
                    </a:cubicBezTo>
                    <a:cubicBezTo>
                      <a:pt x="33" y="48"/>
                      <a:pt x="23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8" y="59"/>
                      <a:pt x="10" y="58"/>
                      <a:pt x="12" y="57"/>
                    </a:cubicBezTo>
                    <a:cubicBezTo>
                      <a:pt x="14" y="57"/>
                      <a:pt x="16" y="56"/>
                      <a:pt x="16" y="56"/>
                    </a:cubicBezTo>
                    <a:cubicBezTo>
                      <a:pt x="20" y="55"/>
                      <a:pt x="24" y="52"/>
                      <a:pt x="27" y="50"/>
                    </a:cubicBezTo>
                    <a:cubicBezTo>
                      <a:pt x="37" y="44"/>
                      <a:pt x="48" y="39"/>
                      <a:pt x="58" y="33"/>
                    </a:cubicBezTo>
                    <a:cubicBezTo>
                      <a:pt x="77" y="23"/>
                      <a:pt x="96" y="12"/>
                      <a:pt x="115" y="3"/>
                    </a:cubicBezTo>
                    <a:cubicBezTo>
                      <a:pt x="116" y="2"/>
                      <a:pt x="117" y="2"/>
                      <a:pt x="118" y="1"/>
                    </a:cubicBezTo>
                    <a:cubicBezTo>
                      <a:pt x="119" y="1"/>
                      <a:pt x="118" y="0"/>
                      <a:pt x="118" y="0"/>
                    </a:cubicBezTo>
                    <a:cubicBezTo>
                      <a:pt x="117" y="0"/>
                      <a:pt x="116" y="1"/>
                      <a:pt x="115" y="1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3" y="1"/>
                      <a:pt x="113" y="2"/>
                    </a:cubicBezTo>
                    <a:cubicBezTo>
                      <a:pt x="112" y="2"/>
                      <a:pt x="112" y="2"/>
                      <a:pt x="112" y="2"/>
                    </a:cubicBezTo>
                    <a:cubicBezTo>
                      <a:pt x="80" y="17"/>
                      <a:pt x="49" y="33"/>
                      <a:pt x="19" y="52"/>
                    </a:cubicBezTo>
                    <a:cubicBezTo>
                      <a:pt x="18" y="52"/>
                      <a:pt x="15" y="54"/>
                      <a:pt x="14" y="55"/>
                    </a:cubicBezTo>
                    <a:cubicBezTo>
                      <a:pt x="13" y="55"/>
                      <a:pt x="12" y="55"/>
                      <a:pt x="14" y="54"/>
                    </a:cubicBezTo>
                    <a:cubicBezTo>
                      <a:pt x="14" y="54"/>
                      <a:pt x="15" y="54"/>
                      <a:pt x="15" y="53"/>
                    </a:cubicBezTo>
                    <a:cubicBezTo>
                      <a:pt x="20" y="51"/>
                      <a:pt x="24" y="48"/>
                      <a:pt x="28" y="45"/>
                    </a:cubicBezTo>
                    <a:cubicBezTo>
                      <a:pt x="35" y="40"/>
                      <a:pt x="44" y="36"/>
                      <a:pt x="52" y="31"/>
                    </a:cubicBezTo>
                    <a:cubicBezTo>
                      <a:pt x="70" y="21"/>
                      <a:pt x="88" y="11"/>
                      <a:pt x="106" y="2"/>
                    </a:cubicBezTo>
                    <a:cubicBezTo>
                      <a:pt x="106" y="2"/>
                      <a:pt x="106" y="2"/>
                      <a:pt x="107" y="2"/>
                    </a:cubicBezTo>
                    <a:cubicBezTo>
                      <a:pt x="107" y="1"/>
                      <a:pt x="107" y="0"/>
                      <a:pt x="106" y="1"/>
                    </a:cubicBezTo>
                    <a:cubicBezTo>
                      <a:pt x="105" y="1"/>
                      <a:pt x="103" y="2"/>
                      <a:pt x="102" y="2"/>
                    </a:cubicBezTo>
                    <a:cubicBezTo>
                      <a:pt x="75" y="14"/>
                      <a:pt x="49" y="29"/>
                      <a:pt x="23" y="42"/>
                    </a:cubicBezTo>
                    <a:cubicBezTo>
                      <a:pt x="23" y="42"/>
                      <a:pt x="22" y="42"/>
                      <a:pt x="21" y="43"/>
                    </a:cubicBezTo>
                    <a:cubicBezTo>
                      <a:pt x="19" y="43"/>
                      <a:pt x="18" y="44"/>
                      <a:pt x="18" y="44"/>
                    </a:cubicBezTo>
                    <a:cubicBezTo>
                      <a:pt x="19" y="43"/>
                      <a:pt x="20" y="42"/>
                      <a:pt x="22" y="42"/>
                    </a:cubicBezTo>
                    <a:cubicBezTo>
                      <a:pt x="24" y="39"/>
                      <a:pt x="27" y="37"/>
                      <a:pt x="30" y="36"/>
                    </a:cubicBezTo>
                    <a:cubicBezTo>
                      <a:pt x="37" y="31"/>
                      <a:pt x="44" y="27"/>
                      <a:pt x="51" y="24"/>
                    </a:cubicBezTo>
                    <a:cubicBezTo>
                      <a:pt x="65" y="17"/>
                      <a:pt x="79" y="10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4" y="3"/>
                      <a:pt x="94" y="2"/>
                      <a:pt x="93" y="2"/>
                    </a:cubicBezTo>
                    <a:cubicBezTo>
                      <a:pt x="88" y="2"/>
                      <a:pt x="84" y="4"/>
                      <a:pt x="79" y="6"/>
                    </a:cubicBezTo>
                    <a:cubicBezTo>
                      <a:pt x="75" y="8"/>
                      <a:pt x="70" y="10"/>
                      <a:pt x="66" y="12"/>
                    </a:cubicBezTo>
                    <a:cubicBezTo>
                      <a:pt x="54" y="19"/>
                      <a:pt x="42" y="25"/>
                      <a:pt x="31" y="31"/>
                    </a:cubicBezTo>
                    <a:cubicBezTo>
                      <a:pt x="30" y="31"/>
                      <a:pt x="30" y="32"/>
                      <a:pt x="29" y="32"/>
                    </a:cubicBezTo>
                    <a:cubicBezTo>
                      <a:pt x="29" y="32"/>
                      <a:pt x="29" y="32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42" y="26"/>
                      <a:pt x="54" y="20"/>
                      <a:pt x="66" y="14"/>
                    </a:cubicBezTo>
                    <a:cubicBezTo>
                      <a:pt x="72" y="11"/>
                      <a:pt x="77" y="8"/>
                      <a:pt x="84" y="5"/>
                    </a:cubicBezTo>
                    <a:cubicBezTo>
                      <a:pt x="85" y="5"/>
                      <a:pt x="86" y="4"/>
                      <a:pt x="88" y="4"/>
                    </a:cubicBezTo>
                    <a:cubicBezTo>
                      <a:pt x="89" y="4"/>
                      <a:pt x="89" y="4"/>
                      <a:pt x="90" y="3"/>
                    </a:cubicBezTo>
                    <a:cubicBezTo>
                      <a:pt x="90" y="3"/>
                      <a:pt x="89" y="4"/>
                      <a:pt x="89" y="4"/>
                    </a:cubicBezTo>
                    <a:cubicBezTo>
                      <a:pt x="86" y="5"/>
                      <a:pt x="83" y="7"/>
                      <a:pt x="79" y="8"/>
                    </a:cubicBezTo>
                    <a:cubicBezTo>
                      <a:pt x="61" y="18"/>
                      <a:pt x="42" y="26"/>
                      <a:pt x="24" y="38"/>
                    </a:cubicBezTo>
                    <a:cubicBezTo>
                      <a:pt x="21" y="40"/>
                      <a:pt x="18" y="43"/>
                      <a:pt x="15" y="45"/>
                    </a:cubicBezTo>
                    <a:cubicBezTo>
                      <a:pt x="14" y="46"/>
                      <a:pt x="15" y="46"/>
                      <a:pt x="16" y="46"/>
                    </a:cubicBezTo>
                    <a:cubicBezTo>
                      <a:pt x="17" y="46"/>
                      <a:pt x="18" y="45"/>
                      <a:pt x="20" y="44"/>
                    </a:cubicBezTo>
                    <a:cubicBezTo>
                      <a:pt x="33" y="38"/>
                      <a:pt x="45" y="31"/>
                      <a:pt x="58" y="25"/>
                    </a:cubicBezTo>
                    <a:cubicBezTo>
                      <a:pt x="66" y="21"/>
                      <a:pt x="73" y="17"/>
                      <a:pt x="81" y="13"/>
                    </a:cubicBezTo>
                    <a:cubicBezTo>
                      <a:pt x="84" y="12"/>
                      <a:pt x="87" y="10"/>
                      <a:pt x="91" y="9"/>
                    </a:cubicBezTo>
                    <a:cubicBezTo>
                      <a:pt x="65" y="22"/>
                      <a:pt x="40" y="37"/>
                      <a:pt x="15" y="52"/>
                    </a:cubicBezTo>
                    <a:cubicBezTo>
                      <a:pt x="13" y="53"/>
                      <a:pt x="11" y="54"/>
                      <a:pt x="9" y="56"/>
                    </a:cubicBezTo>
                    <a:cubicBezTo>
                      <a:pt x="9" y="56"/>
                      <a:pt x="9" y="57"/>
                      <a:pt x="10" y="57"/>
                    </a:cubicBezTo>
                    <a:cubicBezTo>
                      <a:pt x="11" y="56"/>
                      <a:pt x="12" y="56"/>
                      <a:pt x="13" y="56"/>
                    </a:cubicBezTo>
                    <a:cubicBezTo>
                      <a:pt x="20" y="53"/>
                      <a:pt x="25" y="49"/>
                      <a:pt x="31" y="45"/>
                    </a:cubicBezTo>
                    <a:cubicBezTo>
                      <a:pt x="39" y="40"/>
                      <a:pt x="49" y="36"/>
                      <a:pt x="58" y="31"/>
                    </a:cubicBezTo>
                    <a:cubicBezTo>
                      <a:pt x="67" y="26"/>
                      <a:pt x="77" y="21"/>
                      <a:pt x="86" y="16"/>
                    </a:cubicBezTo>
                    <a:cubicBezTo>
                      <a:pt x="78" y="21"/>
                      <a:pt x="69" y="26"/>
                      <a:pt x="60" y="30"/>
                    </a:cubicBezTo>
                    <a:cubicBezTo>
                      <a:pt x="51" y="36"/>
                      <a:pt x="41" y="40"/>
                      <a:pt x="32" y="46"/>
                    </a:cubicBezTo>
                    <a:cubicBezTo>
                      <a:pt x="27" y="49"/>
                      <a:pt x="22" y="52"/>
                      <a:pt x="16" y="55"/>
                    </a:cubicBezTo>
                    <a:cubicBezTo>
                      <a:pt x="15" y="55"/>
                      <a:pt x="14" y="55"/>
                      <a:pt x="13" y="56"/>
                    </a:cubicBezTo>
                    <a:cubicBezTo>
                      <a:pt x="11" y="57"/>
                      <a:pt x="9" y="57"/>
                      <a:pt x="7" y="59"/>
                    </a:cubicBezTo>
                    <a:cubicBezTo>
                      <a:pt x="7" y="59"/>
                      <a:pt x="7" y="60"/>
                      <a:pt x="8" y="60"/>
                    </a:cubicBezTo>
                    <a:cubicBezTo>
                      <a:pt x="9" y="60"/>
                      <a:pt x="10" y="59"/>
                      <a:pt x="12" y="59"/>
                    </a:cubicBezTo>
                    <a:cubicBezTo>
                      <a:pt x="18" y="57"/>
                      <a:pt x="23" y="55"/>
                      <a:pt x="29" y="52"/>
                    </a:cubicBezTo>
                    <a:cubicBezTo>
                      <a:pt x="39" y="46"/>
                      <a:pt x="50" y="41"/>
                      <a:pt x="61" y="36"/>
                    </a:cubicBezTo>
                    <a:cubicBezTo>
                      <a:pt x="70" y="32"/>
                      <a:pt x="80" y="28"/>
                      <a:pt x="90" y="23"/>
                    </a:cubicBezTo>
                    <a:cubicBezTo>
                      <a:pt x="92" y="22"/>
                      <a:pt x="94" y="21"/>
                      <a:pt x="96" y="20"/>
                    </a:cubicBezTo>
                    <a:cubicBezTo>
                      <a:pt x="102" y="17"/>
                      <a:pt x="108" y="14"/>
                      <a:pt x="114" y="11"/>
                    </a:cubicBezTo>
                    <a:cubicBezTo>
                      <a:pt x="116" y="10"/>
                      <a:pt x="118" y="9"/>
                      <a:pt x="119" y="8"/>
                    </a:cubicBezTo>
                    <a:cubicBezTo>
                      <a:pt x="122" y="7"/>
                      <a:pt x="124" y="5"/>
                      <a:pt x="126" y="4"/>
                    </a:cubicBezTo>
                    <a:cubicBezTo>
                      <a:pt x="124" y="5"/>
                      <a:pt x="122" y="7"/>
                      <a:pt x="119" y="8"/>
                    </a:cubicBezTo>
                    <a:cubicBezTo>
                      <a:pt x="118" y="9"/>
                      <a:pt x="116" y="10"/>
                      <a:pt x="114" y="11"/>
                    </a:cubicBezTo>
                    <a:cubicBezTo>
                      <a:pt x="108" y="15"/>
                      <a:pt x="103" y="18"/>
                      <a:pt x="98" y="21"/>
                    </a:cubicBezTo>
                    <a:cubicBezTo>
                      <a:pt x="96" y="22"/>
                      <a:pt x="94" y="23"/>
                      <a:pt x="92" y="24"/>
                    </a:cubicBezTo>
                    <a:cubicBezTo>
                      <a:pt x="64" y="40"/>
                      <a:pt x="35" y="54"/>
                      <a:pt x="8" y="71"/>
                    </a:cubicBezTo>
                    <a:cubicBezTo>
                      <a:pt x="6" y="72"/>
                      <a:pt x="4" y="73"/>
                      <a:pt x="2" y="74"/>
                    </a:cubicBezTo>
                    <a:cubicBezTo>
                      <a:pt x="1" y="74"/>
                      <a:pt x="2" y="75"/>
                      <a:pt x="3" y="75"/>
                    </a:cubicBezTo>
                    <a:cubicBezTo>
                      <a:pt x="4" y="75"/>
                      <a:pt x="5" y="74"/>
                      <a:pt x="7" y="74"/>
                    </a:cubicBezTo>
                    <a:cubicBezTo>
                      <a:pt x="15" y="71"/>
                      <a:pt x="23" y="65"/>
                      <a:pt x="31" y="60"/>
                    </a:cubicBezTo>
                    <a:cubicBezTo>
                      <a:pt x="42" y="54"/>
                      <a:pt x="53" y="49"/>
                      <a:pt x="65" y="43"/>
                    </a:cubicBezTo>
                    <a:cubicBezTo>
                      <a:pt x="77" y="38"/>
                      <a:pt x="88" y="32"/>
                      <a:pt x="99" y="27"/>
                    </a:cubicBezTo>
                    <a:cubicBezTo>
                      <a:pt x="102" y="26"/>
                      <a:pt x="105" y="24"/>
                      <a:pt x="107" y="23"/>
                    </a:cubicBezTo>
                    <a:cubicBezTo>
                      <a:pt x="109" y="22"/>
                      <a:pt x="112" y="21"/>
                      <a:pt x="114" y="20"/>
                    </a:cubicBezTo>
                    <a:cubicBezTo>
                      <a:pt x="115" y="19"/>
                      <a:pt x="117" y="18"/>
                      <a:pt x="119" y="17"/>
                    </a:cubicBezTo>
                    <a:cubicBezTo>
                      <a:pt x="126" y="14"/>
                      <a:pt x="132" y="11"/>
                      <a:pt x="139" y="8"/>
                    </a:cubicBezTo>
                    <a:cubicBezTo>
                      <a:pt x="132" y="11"/>
                      <a:pt x="126" y="15"/>
                      <a:pt x="119" y="19"/>
                    </a:cubicBezTo>
                    <a:cubicBezTo>
                      <a:pt x="117" y="20"/>
                      <a:pt x="116" y="21"/>
                      <a:pt x="114" y="22"/>
                    </a:cubicBezTo>
                    <a:cubicBezTo>
                      <a:pt x="113" y="23"/>
                      <a:pt x="113" y="23"/>
                      <a:pt x="112" y="24"/>
                    </a:cubicBezTo>
                    <a:cubicBezTo>
                      <a:pt x="111" y="24"/>
                      <a:pt x="110" y="24"/>
                      <a:pt x="110" y="25"/>
                    </a:cubicBezTo>
                    <a:cubicBezTo>
                      <a:pt x="108" y="26"/>
                      <a:pt x="106" y="27"/>
                      <a:pt x="104" y="28"/>
                    </a:cubicBezTo>
                    <a:cubicBezTo>
                      <a:pt x="93" y="34"/>
                      <a:pt x="83" y="39"/>
                      <a:pt x="72" y="45"/>
                    </a:cubicBezTo>
                    <a:cubicBezTo>
                      <a:pt x="55" y="53"/>
                      <a:pt x="39" y="62"/>
                      <a:pt x="23" y="71"/>
                    </a:cubicBezTo>
                    <a:cubicBezTo>
                      <a:pt x="21" y="73"/>
                      <a:pt x="18" y="74"/>
                      <a:pt x="16" y="75"/>
                    </a:cubicBezTo>
                    <a:cubicBezTo>
                      <a:pt x="12" y="77"/>
                      <a:pt x="9" y="79"/>
                      <a:pt x="5" y="81"/>
                    </a:cubicBezTo>
                    <a:cubicBezTo>
                      <a:pt x="4" y="82"/>
                      <a:pt x="2" y="83"/>
                      <a:pt x="1" y="84"/>
                    </a:cubicBezTo>
                    <a:cubicBezTo>
                      <a:pt x="0" y="84"/>
                      <a:pt x="1" y="85"/>
                      <a:pt x="1" y="85"/>
                    </a:cubicBezTo>
                    <a:cubicBezTo>
                      <a:pt x="3" y="85"/>
                      <a:pt x="4" y="84"/>
                      <a:pt x="5" y="84"/>
                    </a:cubicBezTo>
                    <a:cubicBezTo>
                      <a:pt x="9" y="82"/>
                      <a:pt x="12" y="79"/>
                      <a:pt x="16" y="77"/>
                    </a:cubicBezTo>
                    <a:cubicBezTo>
                      <a:pt x="22" y="74"/>
                      <a:pt x="29" y="70"/>
                      <a:pt x="35" y="67"/>
                    </a:cubicBezTo>
                    <a:cubicBezTo>
                      <a:pt x="49" y="60"/>
                      <a:pt x="63" y="53"/>
                      <a:pt x="77" y="47"/>
                    </a:cubicBezTo>
                    <a:cubicBezTo>
                      <a:pt x="87" y="42"/>
                      <a:pt x="97" y="38"/>
                      <a:pt x="107" y="34"/>
                    </a:cubicBezTo>
                    <a:cubicBezTo>
                      <a:pt x="73" y="51"/>
                      <a:pt x="37" y="67"/>
                      <a:pt x="5" y="88"/>
                    </a:cubicBezTo>
                    <a:cubicBezTo>
                      <a:pt x="4" y="89"/>
                      <a:pt x="3" y="90"/>
                      <a:pt x="2" y="90"/>
                    </a:cubicBezTo>
                    <a:cubicBezTo>
                      <a:pt x="1" y="91"/>
                      <a:pt x="2" y="92"/>
                      <a:pt x="3" y="91"/>
                    </a:cubicBezTo>
                    <a:cubicBezTo>
                      <a:pt x="3" y="91"/>
                      <a:pt x="4" y="91"/>
                      <a:pt x="5" y="91"/>
                    </a:cubicBezTo>
                    <a:cubicBezTo>
                      <a:pt x="16" y="86"/>
                      <a:pt x="28" y="80"/>
                      <a:pt x="39" y="74"/>
                    </a:cubicBezTo>
                    <a:cubicBezTo>
                      <a:pt x="53" y="66"/>
                      <a:pt x="68" y="60"/>
                      <a:pt x="83" y="53"/>
                    </a:cubicBezTo>
                    <a:cubicBezTo>
                      <a:pt x="89" y="50"/>
                      <a:pt x="96" y="48"/>
                      <a:pt x="102" y="45"/>
                    </a:cubicBezTo>
                    <a:cubicBezTo>
                      <a:pt x="96" y="48"/>
                      <a:pt x="90" y="51"/>
                      <a:pt x="84" y="53"/>
                    </a:cubicBezTo>
                    <a:cubicBezTo>
                      <a:pt x="70" y="60"/>
                      <a:pt x="56" y="67"/>
                      <a:pt x="42" y="75"/>
                    </a:cubicBezTo>
                    <a:cubicBezTo>
                      <a:pt x="29" y="82"/>
                      <a:pt x="17" y="90"/>
                      <a:pt x="5" y="97"/>
                    </a:cubicBezTo>
                    <a:cubicBezTo>
                      <a:pt x="4" y="97"/>
                      <a:pt x="3" y="98"/>
                      <a:pt x="2" y="98"/>
                    </a:cubicBezTo>
                    <a:cubicBezTo>
                      <a:pt x="1" y="99"/>
                      <a:pt x="2" y="100"/>
                      <a:pt x="3" y="99"/>
                    </a:cubicBezTo>
                    <a:cubicBezTo>
                      <a:pt x="3" y="99"/>
                      <a:pt x="4" y="99"/>
                      <a:pt x="5" y="99"/>
                    </a:cubicBezTo>
                    <a:cubicBezTo>
                      <a:pt x="17" y="96"/>
                      <a:pt x="27" y="88"/>
                      <a:pt x="38" y="82"/>
                    </a:cubicBezTo>
                    <a:cubicBezTo>
                      <a:pt x="54" y="73"/>
                      <a:pt x="72" y="68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75" y="67"/>
                      <a:pt x="61" y="75"/>
                      <a:pt x="47" y="82"/>
                    </a:cubicBezTo>
                    <a:cubicBezTo>
                      <a:pt x="33" y="89"/>
                      <a:pt x="18" y="96"/>
                      <a:pt x="5" y="105"/>
                    </a:cubicBezTo>
                    <a:cubicBezTo>
                      <a:pt x="5" y="105"/>
                      <a:pt x="4" y="105"/>
                      <a:pt x="3" y="106"/>
                    </a:cubicBezTo>
                    <a:cubicBezTo>
                      <a:pt x="3" y="106"/>
                      <a:pt x="3" y="107"/>
                      <a:pt x="4" y="107"/>
                    </a:cubicBezTo>
                    <a:cubicBezTo>
                      <a:pt x="4" y="107"/>
                      <a:pt x="5" y="106"/>
                      <a:pt x="5" y="106"/>
                    </a:cubicBezTo>
                    <a:cubicBezTo>
                      <a:pt x="10" y="104"/>
                      <a:pt x="14" y="102"/>
                      <a:pt x="18" y="99"/>
                    </a:cubicBezTo>
                    <a:cubicBezTo>
                      <a:pt x="25" y="95"/>
                      <a:pt x="33" y="92"/>
                      <a:pt x="41" y="88"/>
                    </a:cubicBezTo>
                    <a:cubicBezTo>
                      <a:pt x="58" y="80"/>
                      <a:pt x="75" y="74"/>
                      <a:pt x="93" y="67"/>
                    </a:cubicBezTo>
                    <a:cubicBezTo>
                      <a:pt x="95" y="66"/>
                      <a:pt x="97" y="65"/>
                      <a:pt x="99" y="65"/>
                    </a:cubicBezTo>
                    <a:cubicBezTo>
                      <a:pt x="96" y="66"/>
                      <a:pt x="94" y="67"/>
                      <a:pt x="92" y="68"/>
                    </a:cubicBezTo>
                    <a:cubicBezTo>
                      <a:pt x="76" y="76"/>
                      <a:pt x="60" y="83"/>
                      <a:pt x="44" y="91"/>
                    </a:cubicBezTo>
                    <a:cubicBezTo>
                      <a:pt x="31" y="98"/>
                      <a:pt x="18" y="104"/>
                      <a:pt x="6" y="112"/>
                    </a:cubicBezTo>
                    <a:cubicBezTo>
                      <a:pt x="5" y="113"/>
                      <a:pt x="4" y="114"/>
                      <a:pt x="3" y="115"/>
                    </a:cubicBezTo>
                    <a:cubicBezTo>
                      <a:pt x="3" y="115"/>
                      <a:pt x="3" y="116"/>
                      <a:pt x="4" y="116"/>
                    </a:cubicBezTo>
                    <a:cubicBezTo>
                      <a:pt x="5" y="115"/>
                      <a:pt x="6" y="115"/>
                      <a:pt x="7" y="115"/>
                    </a:cubicBezTo>
                    <a:cubicBezTo>
                      <a:pt x="19" y="112"/>
                      <a:pt x="30" y="105"/>
                      <a:pt x="41" y="100"/>
                    </a:cubicBezTo>
                    <a:cubicBezTo>
                      <a:pt x="57" y="92"/>
                      <a:pt x="74" y="85"/>
                      <a:pt x="90" y="78"/>
                    </a:cubicBezTo>
                    <a:cubicBezTo>
                      <a:pt x="123" y="63"/>
                      <a:pt x="157" y="48"/>
                      <a:pt x="190" y="34"/>
                    </a:cubicBezTo>
                    <a:cubicBezTo>
                      <a:pt x="191" y="34"/>
                      <a:pt x="191" y="33"/>
                      <a:pt x="192" y="33"/>
                    </a:cubicBezTo>
                    <a:cubicBezTo>
                      <a:pt x="193" y="33"/>
                      <a:pt x="193" y="31"/>
                      <a:pt x="192" y="32"/>
                    </a:cubicBezTo>
                    <a:cubicBezTo>
                      <a:pt x="191" y="32"/>
                      <a:pt x="190" y="32"/>
                      <a:pt x="189" y="33"/>
                    </a:cubicBezTo>
                    <a:cubicBezTo>
                      <a:pt x="139" y="54"/>
                      <a:pt x="90" y="76"/>
                      <a:pt x="40" y="99"/>
                    </a:cubicBezTo>
                    <a:cubicBezTo>
                      <a:pt x="29" y="104"/>
                      <a:pt x="19" y="110"/>
                      <a:pt x="7" y="114"/>
                    </a:cubicBezTo>
                    <a:cubicBezTo>
                      <a:pt x="7" y="114"/>
                      <a:pt x="6" y="114"/>
                      <a:pt x="6" y="114"/>
                    </a:cubicBezTo>
                    <a:cubicBezTo>
                      <a:pt x="6" y="114"/>
                      <a:pt x="7" y="114"/>
                      <a:pt x="7" y="114"/>
                    </a:cubicBezTo>
                    <a:cubicBezTo>
                      <a:pt x="9" y="113"/>
                      <a:pt x="11" y="110"/>
                      <a:pt x="13" y="109"/>
                    </a:cubicBezTo>
                    <a:cubicBezTo>
                      <a:pt x="15" y="108"/>
                      <a:pt x="18" y="106"/>
                      <a:pt x="20" y="105"/>
                    </a:cubicBezTo>
                    <a:cubicBezTo>
                      <a:pt x="26" y="102"/>
                      <a:pt x="33" y="98"/>
                      <a:pt x="39" y="95"/>
                    </a:cubicBezTo>
                    <a:cubicBezTo>
                      <a:pt x="64" y="83"/>
                      <a:pt x="89" y="71"/>
                      <a:pt x="114" y="59"/>
                    </a:cubicBezTo>
                    <a:cubicBezTo>
                      <a:pt x="115" y="58"/>
                      <a:pt x="116" y="58"/>
                      <a:pt x="117" y="57"/>
                    </a:cubicBezTo>
                    <a:cubicBezTo>
                      <a:pt x="133" y="51"/>
                      <a:pt x="148" y="45"/>
                      <a:pt x="163" y="39"/>
                    </a:cubicBezTo>
                    <a:cubicBezTo>
                      <a:pt x="165" y="38"/>
                      <a:pt x="168" y="37"/>
                      <a:pt x="170" y="36"/>
                    </a:cubicBezTo>
                    <a:cubicBezTo>
                      <a:pt x="172" y="35"/>
                      <a:pt x="174" y="34"/>
                      <a:pt x="176" y="33"/>
                    </a:cubicBezTo>
                    <a:cubicBezTo>
                      <a:pt x="176" y="33"/>
                      <a:pt x="177" y="33"/>
                      <a:pt x="178" y="32"/>
                    </a:cubicBezTo>
                    <a:cubicBezTo>
                      <a:pt x="181" y="31"/>
                      <a:pt x="183" y="30"/>
                      <a:pt x="186" y="29"/>
                    </a:cubicBezTo>
                    <a:cubicBezTo>
                      <a:pt x="186" y="29"/>
                      <a:pt x="186" y="28"/>
                      <a:pt x="187" y="28"/>
                    </a:cubicBezTo>
                    <a:cubicBezTo>
                      <a:pt x="187" y="28"/>
                      <a:pt x="187" y="27"/>
                      <a:pt x="186" y="27"/>
                    </a:cubicBezTo>
                    <a:cubicBezTo>
                      <a:pt x="186" y="27"/>
                      <a:pt x="185" y="27"/>
                      <a:pt x="185" y="28"/>
                    </a:cubicBezTo>
                    <a:cubicBezTo>
                      <a:pt x="182" y="29"/>
                      <a:pt x="179" y="30"/>
                      <a:pt x="176" y="32"/>
                    </a:cubicBezTo>
                    <a:cubicBezTo>
                      <a:pt x="170" y="34"/>
                      <a:pt x="165" y="36"/>
                      <a:pt x="159" y="39"/>
                    </a:cubicBezTo>
                    <a:cubicBezTo>
                      <a:pt x="153" y="41"/>
                      <a:pt x="147" y="43"/>
                      <a:pt x="141" y="45"/>
                    </a:cubicBezTo>
                    <a:cubicBezTo>
                      <a:pt x="134" y="48"/>
                      <a:pt x="127" y="51"/>
                      <a:pt x="120" y="54"/>
                    </a:cubicBezTo>
                    <a:cubicBezTo>
                      <a:pt x="114" y="57"/>
                      <a:pt x="108" y="59"/>
                      <a:pt x="102" y="62"/>
                    </a:cubicBezTo>
                    <a:cubicBezTo>
                      <a:pt x="77" y="72"/>
                      <a:pt x="52" y="81"/>
                      <a:pt x="28" y="93"/>
                    </a:cubicBezTo>
                    <a:cubicBezTo>
                      <a:pt x="27" y="93"/>
                      <a:pt x="26" y="94"/>
                      <a:pt x="25" y="94"/>
                    </a:cubicBezTo>
                    <a:cubicBezTo>
                      <a:pt x="34" y="90"/>
                      <a:pt x="42" y="86"/>
                      <a:pt x="50" y="82"/>
                    </a:cubicBezTo>
                    <a:cubicBezTo>
                      <a:pt x="70" y="72"/>
                      <a:pt x="89" y="62"/>
                      <a:pt x="108" y="54"/>
                    </a:cubicBezTo>
                    <a:cubicBezTo>
                      <a:pt x="127" y="46"/>
                      <a:pt x="146" y="38"/>
                      <a:pt x="164" y="31"/>
                    </a:cubicBezTo>
                    <a:cubicBezTo>
                      <a:pt x="170" y="28"/>
                      <a:pt x="175" y="26"/>
                      <a:pt x="181" y="24"/>
                    </a:cubicBezTo>
                    <a:cubicBezTo>
                      <a:pt x="181" y="24"/>
                      <a:pt x="181" y="24"/>
                      <a:pt x="181" y="24"/>
                    </a:cubicBezTo>
                    <a:cubicBezTo>
                      <a:pt x="182" y="23"/>
                      <a:pt x="181" y="22"/>
                      <a:pt x="180" y="23"/>
                    </a:cubicBezTo>
                    <a:cubicBezTo>
                      <a:pt x="180" y="23"/>
                      <a:pt x="180" y="23"/>
                      <a:pt x="179" y="23"/>
                    </a:cubicBezTo>
                    <a:cubicBezTo>
                      <a:pt x="173" y="26"/>
                      <a:pt x="166" y="28"/>
                      <a:pt x="160" y="31"/>
                    </a:cubicBezTo>
                    <a:cubicBezTo>
                      <a:pt x="158" y="32"/>
                      <a:pt x="156" y="33"/>
                      <a:pt x="154" y="33"/>
                    </a:cubicBezTo>
                    <a:cubicBezTo>
                      <a:pt x="144" y="37"/>
                      <a:pt x="134" y="40"/>
                      <a:pt x="125" y="44"/>
                    </a:cubicBezTo>
                    <a:cubicBezTo>
                      <a:pt x="103" y="53"/>
                      <a:pt x="82" y="62"/>
                      <a:pt x="61" y="71"/>
                    </a:cubicBezTo>
                    <a:cubicBezTo>
                      <a:pt x="52" y="74"/>
                      <a:pt x="44" y="78"/>
                      <a:pt x="35" y="82"/>
                    </a:cubicBezTo>
                    <a:cubicBezTo>
                      <a:pt x="26" y="87"/>
                      <a:pt x="17" y="93"/>
                      <a:pt x="7" y="97"/>
                    </a:cubicBezTo>
                    <a:cubicBezTo>
                      <a:pt x="1" y="99"/>
                      <a:pt x="12" y="94"/>
                      <a:pt x="13" y="93"/>
                    </a:cubicBezTo>
                    <a:cubicBezTo>
                      <a:pt x="18" y="91"/>
                      <a:pt x="22" y="88"/>
                      <a:pt x="26" y="86"/>
                    </a:cubicBezTo>
                    <a:cubicBezTo>
                      <a:pt x="36" y="80"/>
                      <a:pt x="46" y="74"/>
                      <a:pt x="56" y="69"/>
                    </a:cubicBezTo>
                    <a:cubicBezTo>
                      <a:pt x="76" y="58"/>
                      <a:pt x="96" y="49"/>
                      <a:pt x="116" y="40"/>
                    </a:cubicBezTo>
                    <a:cubicBezTo>
                      <a:pt x="126" y="36"/>
                      <a:pt x="136" y="31"/>
                      <a:pt x="147" y="27"/>
                    </a:cubicBezTo>
                    <a:cubicBezTo>
                      <a:pt x="155" y="24"/>
                      <a:pt x="162" y="21"/>
                      <a:pt x="169" y="16"/>
                    </a:cubicBezTo>
                    <a:cubicBezTo>
                      <a:pt x="170" y="16"/>
                      <a:pt x="171" y="15"/>
                      <a:pt x="171" y="15"/>
                    </a:cubicBezTo>
                    <a:cubicBezTo>
                      <a:pt x="172" y="15"/>
                      <a:pt x="172" y="14"/>
                      <a:pt x="171" y="14"/>
                    </a:cubicBezTo>
                    <a:cubicBezTo>
                      <a:pt x="170" y="14"/>
                      <a:pt x="169" y="15"/>
                      <a:pt x="168" y="15"/>
                    </a:cubicBezTo>
                    <a:cubicBezTo>
                      <a:pt x="142" y="26"/>
                      <a:pt x="117" y="37"/>
                      <a:pt x="92" y="48"/>
                    </a:cubicBezTo>
                    <a:cubicBezTo>
                      <a:pt x="68" y="58"/>
                      <a:pt x="45" y="69"/>
                      <a:pt x="22" y="82"/>
                    </a:cubicBezTo>
                    <a:cubicBezTo>
                      <a:pt x="17" y="84"/>
                      <a:pt x="9" y="87"/>
                      <a:pt x="5" y="90"/>
                    </a:cubicBezTo>
                    <a:cubicBezTo>
                      <a:pt x="10" y="86"/>
                      <a:pt x="16" y="83"/>
                      <a:pt x="21" y="80"/>
                    </a:cubicBezTo>
                    <a:cubicBezTo>
                      <a:pt x="32" y="73"/>
                      <a:pt x="44" y="66"/>
                      <a:pt x="56" y="60"/>
                    </a:cubicBezTo>
                    <a:cubicBezTo>
                      <a:pt x="77" y="49"/>
                      <a:pt x="99" y="39"/>
                      <a:pt x="121" y="29"/>
                    </a:cubicBezTo>
                    <a:cubicBezTo>
                      <a:pt x="122" y="28"/>
                      <a:pt x="124" y="27"/>
                      <a:pt x="125" y="27"/>
                    </a:cubicBezTo>
                    <a:cubicBezTo>
                      <a:pt x="129" y="24"/>
                      <a:pt x="133" y="22"/>
                      <a:pt x="138" y="20"/>
                    </a:cubicBezTo>
                    <a:cubicBezTo>
                      <a:pt x="139" y="19"/>
                      <a:pt x="140" y="19"/>
                      <a:pt x="141" y="18"/>
                    </a:cubicBezTo>
                    <a:cubicBezTo>
                      <a:pt x="142" y="17"/>
                      <a:pt x="144" y="17"/>
                      <a:pt x="145" y="16"/>
                    </a:cubicBezTo>
                    <a:cubicBezTo>
                      <a:pt x="147" y="15"/>
                      <a:pt x="149" y="14"/>
                      <a:pt x="151" y="12"/>
                    </a:cubicBezTo>
                    <a:cubicBezTo>
                      <a:pt x="151" y="12"/>
                      <a:pt x="152" y="12"/>
                      <a:pt x="152" y="12"/>
                    </a:cubicBezTo>
                    <a:cubicBezTo>
                      <a:pt x="153" y="12"/>
                      <a:pt x="154" y="11"/>
                      <a:pt x="154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6" y="9"/>
                      <a:pt x="156" y="9"/>
                      <a:pt x="157" y="9"/>
                    </a:cubicBezTo>
                    <a:cubicBezTo>
                      <a:pt x="158" y="8"/>
                      <a:pt x="157" y="7"/>
                      <a:pt x="156" y="8"/>
                    </a:cubicBezTo>
                    <a:cubicBezTo>
                      <a:pt x="156" y="8"/>
                      <a:pt x="155" y="9"/>
                      <a:pt x="154" y="9"/>
                    </a:cubicBezTo>
                    <a:cubicBezTo>
                      <a:pt x="150" y="11"/>
                      <a:pt x="146" y="14"/>
                      <a:pt x="142" y="16"/>
                    </a:cubicBezTo>
                    <a:cubicBezTo>
                      <a:pt x="138" y="18"/>
                      <a:pt x="134" y="20"/>
                      <a:pt x="130" y="22"/>
                    </a:cubicBezTo>
                    <a:cubicBezTo>
                      <a:pt x="126" y="24"/>
                      <a:pt x="122" y="26"/>
                      <a:pt x="118" y="27"/>
                    </a:cubicBezTo>
                    <a:cubicBezTo>
                      <a:pt x="117" y="28"/>
                      <a:pt x="116" y="28"/>
                      <a:pt x="115" y="29"/>
                    </a:cubicBezTo>
                    <a:cubicBezTo>
                      <a:pt x="93" y="39"/>
                      <a:pt x="70" y="49"/>
                      <a:pt x="47" y="60"/>
                    </a:cubicBezTo>
                    <a:cubicBezTo>
                      <a:pt x="66" y="49"/>
                      <a:pt x="86" y="40"/>
                      <a:pt x="105" y="29"/>
                    </a:cubicBezTo>
                    <a:cubicBezTo>
                      <a:pt x="105" y="29"/>
                      <a:pt x="106" y="29"/>
                      <a:pt x="106" y="28"/>
                    </a:cubicBezTo>
                    <a:cubicBezTo>
                      <a:pt x="109" y="27"/>
                      <a:pt x="112" y="25"/>
                      <a:pt x="114" y="24"/>
                    </a:cubicBezTo>
                    <a:cubicBezTo>
                      <a:pt x="116" y="23"/>
                      <a:pt x="117" y="22"/>
                      <a:pt x="119" y="21"/>
                    </a:cubicBezTo>
                    <a:cubicBezTo>
                      <a:pt x="127" y="17"/>
                      <a:pt x="135" y="12"/>
                      <a:pt x="142" y="6"/>
                    </a:cubicBezTo>
                    <a:cubicBezTo>
                      <a:pt x="142" y="6"/>
                      <a:pt x="142" y="6"/>
                      <a:pt x="142" y="6"/>
                    </a:cubicBezTo>
                    <a:cubicBezTo>
                      <a:pt x="142" y="5"/>
                      <a:pt x="142" y="5"/>
                      <a:pt x="141" y="5"/>
                    </a:cubicBezTo>
                    <a:cubicBezTo>
                      <a:pt x="141" y="5"/>
                      <a:pt x="141" y="5"/>
                      <a:pt x="141" y="5"/>
                    </a:cubicBezTo>
                    <a:cubicBezTo>
                      <a:pt x="134" y="9"/>
                      <a:pt x="126" y="12"/>
                      <a:pt x="119" y="16"/>
                    </a:cubicBezTo>
                    <a:cubicBezTo>
                      <a:pt x="117" y="17"/>
                      <a:pt x="115" y="18"/>
                      <a:pt x="114" y="18"/>
                    </a:cubicBezTo>
                    <a:cubicBezTo>
                      <a:pt x="111" y="20"/>
                      <a:pt x="108" y="21"/>
                      <a:pt x="105" y="23"/>
                    </a:cubicBezTo>
                    <a:cubicBezTo>
                      <a:pt x="103" y="24"/>
                      <a:pt x="100" y="25"/>
                      <a:pt x="98" y="26"/>
                    </a:cubicBezTo>
                    <a:cubicBezTo>
                      <a:pt x="90" y="30"/>
                      <a:pt x="82" y="34"/>
                      <a:pt x="73" y="38"/>
                    </a:cubicBezTo>
                    <a:cubicBezTo>
                      <a:pt x="53" y="48"/>
                      <a:pt x="32" y="58"/>
                      <a:pt x="12" y="69"/>
                    </a:cubicBezTo>
                    <a:cubicBezTo>
                      <a:pt x="13" y="69"/>
                      <a:pt x="13" y="69"/>
                      <a:pt x="14" y="68"/>
                    </a:cubicBezTo>
                    <a:cubicBezTo>
                      <a:pt x="19" y="65"/>
                      <a:pt x="25" y="62"/>
                      <a:pt x="31" y="59"/>
                    </a:cubicBezTo>
                    <a:cubicBezTo>
                      <a:pt x="42" y="52"/>
                      <a:pt x="53" y="46"/>
                      <a:pt x="65" y="40"/>
                    </a:cubicBezTo>
                    <a:cubicBezTo>
                      <a:pt x="74" y="35"/>
                      <a:pt x="84" y="30"/>
                      <a:pt x="93" y="25"/>
                    </a:cubicBezTo>
                    <a:cubicBezTo>
                      <a:pt x="95" y="24"/>
                      <a:pt x="97" y="22"/>
                      <a:pt x="99" y="21"/>
                    </a:cubicBezTo>
                    <a:cubicBezTo>
                      <a:pt x="104" y="19"/>
                      <a:pt x="109" y="16"/>
                      <a:pt x="114" y="13"/>
                    </a:cubicBezTo>
                    <a:cubicBezTo>
                      <a:pt x="116" y="12"/>
                      <a:pt x="117" y="11"/>
                      <a:pt x="119" y="10"/>
                    </a:cubicBezTo>
                    <a:cubicBezTo>
                      <a:pt x="123" y="8"/>
                      <a:pt x="126" y="6"/>
                      <a:pt x="129" y="3"/>
                    </a:cubicBezTo>
                    <a:cubicBezTo>
                      <a:pt x="129" y="3"/>
                      <a:pt x="129" y="3"/>
                      <a:pt x="129" y="3"/>
                    </a:cubicBezTo>
                    <a:cubicBezTo>
                      <a:pt x="130" y="3"/>
                      <a:pt x="129" y="2"/>
                      <a:pt x="129" y="2"/>
                    </a:cubicBezTo>
                    <a:cubicBezTo>
                      <a:pt x="128" y="2"/>
                      <a:pt x="128" y="3"/>
                      <a:pt x="127" y="3"/>
                    </a:cubicBezTo>
                    <a:cubicBezTo>
                      <a:pt x="124" y="4"/>
                      <a:pt x="122" y="5"/>
                      <a:pt x="120" y="6"/>
                    </a:cubicBezTo>
                    <a:cubicBezTo>
                      <a:pt x="118" y="7"/>
                      <a:pt x="116" y="8"/>
                      <a:pt x="114" y="9"/>
                    </a:cubicBezTo>
                    <a:close/>
                    <a:moveTo>
                      <a:pt x="162" y="19"/>
                    </a:moveTo>
                    <a:cubicBezTo>
                      <a:pt x="163" y="18"/>
                      <a:pt x="168" y="16"/>
                      <a:pt x="168" y="16"/>
                    </a:cubicBezTo>
                    <a:cubicBezTo>
                      <a:pt x="168" y="16"/>
                      <a:pt x="169" y="16"/>
                      <a:pt x="168" y="16"/>
                    </a:cubicBezTo>
                    <a:cubicBezTo>
                      <a:pt x="168" y="16"/>
                      <a:pt x="168" y="16"/>
                      <a:pt x="166" y="17"/>
                    </a:cubicBezTo>
                    <a:cubicBezTo>
                      <a:pt x="159" y="22"/>
                      <a:pt x="149" y="25"/>
                      <a:pt x="141" y="28"/>
                    </a:cubicBezTo>
                    <a:cubicBezTo>
                      <a:pt x="144" y="27"/>
                      <a:pt x="147" y="26"/>
                      <a:pt x="150" y="24"/>
                    </a:cubicBezTo>
                    <a:cubicBezTo>
                      <a:pt x="154" y="22"/>
                      <a:pt x="158" y="21"/>
                      <a:pt x="162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6" name="Freeform 4509"/>
              <p:cNvSpPr>
                <a:spLocks noEditPoints="1"/>
              </p:cNvSpPr>
              <p:nvPr/>
            </p:nvSpPr>
            <p:spPr bwMode="auto">
              <a:xfrm>
                <a:off x="6325434" y="1359314"/>
                <a:ext cx="361248" cy="263452"/>
              </a:xfrm>
              <a:custGeom>
                <a:avLst/>
                <a:gdLst>
                  <a:gd name="T0" fmla="*/ 1 w 208"/>
                  <a:gd name="T1" fmla="*/ 83 h 151"/>
                  <a:gd name="T2" fmla="*/ 5 w 208"/>
                  <a:gd name="T3" fmla="*/ 89 h 151"/>
                  <a:gd name="T4" fmla="*/ 130 w 208"/>
                  <a:gd name="T5" fmla="*/ 36 h 151"/>
                  <a:gd name="T6" fmla="*/ 8 w 208"/>
                  <a:gd name="T7" fmla="*/ 94 h 151"/>
                  <a:gd name="T8" fmla="*/ 105 w 208"/>
                  <a:gd name="T9" fmla="*/ 55 h 151"/>
                  <a:gd name="T10" fmla="*/ 10 w 208"/>
                  <a:gd name="T11" fmla="*/ 102 h 151"/>
                  <a:gd name="T12" fmla="*/ 112 w 208"/>
                  <a:gd name="T13" fmla="*/ 64 h 151"/>
                  <a:gd name="T14" fmla="*/ 16 w 208"/>
                  <a:gd name="T15" fmla="*/ 110 h 151"/>
                  <a:gd name="T16" fmla="*/ 157 w 208"/>
                  <a:gd name="T17" fmla="*/ 52 h 151"/>
                  <a:gd name="T18" fmla="*/ 20 w 208"/>
                  <a:gd name="T19" fmla="*/ 120 h 151"/>
                  <a:gd name="T20" fmla="*/ 28 w 208"/>
                  <a:gd name="T21" fmla="*/ 127 h 151"/>
                  <a:gd name="T22" fmla="*/ 34 w 208"/>
                  <a:gd name="T23" fmla="*/ 133 h 151"/>
                  <a:gd name="T24" fmla="*/ 164 w 208"/>
                  <a:gd name="T25" fmla="*/ 79 h 151"/>
                  <a:gd name="T26" fmla="*/ 43 w 208"/>
                  <a:gd name="T27" fmla="*/ 142 h 151"/>
                  <a:gd name="T28" fmla="*/ 48 w 208"/>
                  <a:gd name="T29" fmla="*/ 146 h 151"/>
                  <a:gd name="T30" fmla="*/ 83 w 208"/>
                  <a:gd name="T31" fmla="*/ 138 h 151"/>
                  <a:gd name="T32" fmla="*/ 139 w 208"/>
                  <a:gd name="T33" fmla="*/ 118 h 151"/>
                  <a:gd name="T34" fmla="*/ 96 w 208"/>
                  <a:gd name="T35" fmla="*/ 147 h 151"/>
                  <a:gd name="T36" fmla="*/ 199 w 208"/>
                  <a:gd name="T37" fmla="*/ 93 h 151"/>
                  <a:gd name="T38" fmla="*/ 113 w 208"/>
                  <a:gd name="T39" fmla="*/ 135 h 151"/>
                  <a:gd name="T40" fmla="*/ 202 w 208"/>
                  <a:gd name="T41" fmla="*/ 89 h 151"/>
                  <a:gd name="T42" fmla="*/ 189 w 208"/>
                  <a:gd name="T43" fmla="*/ 94 h 151"/>
                  <a:gd name="T44" fmla="*/ 81 w 208"/>
                  <a:gd name="T45" fmla="*/ 144 h 151"/>
                  <a:gd name="T46" fmla="*/ 143 w 208"/>
                  <a:gd name="T47" fmla="*/ 107 h 151"/>
                  <a:gd name="T48" fmla="*/ 202 w 208"/>
                  <a:gd name="T49" fmla="*/ 80 h 151"/>
                  <a:gd name="T50" fmla="*/ 51 w 208"/>
                  <a:gd name="T51" fmla="*/ 146 h 151"/>
                  <a:gd name="T52" fmla="*/ 179 w 208"/>
                  <a:gd name="T53" fmla="*/ 83 h 151"/>
                  <a:gd name="T54" fmla="*/ 190 w 208"/>
                  <a:gd name="T55" fmla="*/ 76 h 151"/>
                  <a:gd name="T56" fmla="*/ 101 w 208"/>
                  <a:gd name="T57" fmla="*/ 114 h 151"/>
                  <a:gd name="T58" fmla="*/ 134 w 208"/>
                  <a:gd name="T59" fmla="*/ 94 h 151"/>
                  <a:gd name="T60" fmla="*/ 203 w 208"/>
                  <a:gd name="T61" fmla="*/ 60 h 151"/>
                  <a:gd name="T62" fmla="*/ 44 w 208"/>
                  <a:gd name="T63" fmla="*/ 130 h 151"/>
                  <a:gd name="T64" fmla="*/ 203 w 208"/>
                  <a:gd name="T65" fmla="*/ 50 h 151"/>
                  <a:gd name="T66" fmla="*/ 70 w 208"/>
                  <a:gd name="T67" fmla="*/ 107 h 151"/>
                  <a:gd name="T68" fmla="*/ 199 w 208"/>
                  <a:gd name="T69" fmla="*/ 44 h 151"/>
                  <a:gd name="T70" fmla="*/ 122 w 208"/>
                  <a:gd name="T71" fmla="*/ 76 h 151"/>
                  <a:gd name="T72" fmla="*/ 65 w 208"/>
                  <a:gd name="T73" fmla="*/ 95 h 151"/>
                  <a:gd name="T74" fmla="*/ 201 w 208"/>
                  <a:gd name="T75" fmla="*/ 33 h 151"/>
                  <a:gd name="T76" fmla="*/ 42 w 208"/>
                  <a:gd name="T77" fmla="*/ 99 h 151"/>
                  <a:gd name="T78" fmla="*/ 177 w 208"/>
                  <a:gd name="T79" fmla="*/ 39 h 151"/>
                  <a:gd name="T80" fmla="*/ 200 w 208"/>
                  <a:gd name="T81" fmla="*/ 28 h 151"/>
                  <a:gd name="T82" fmla="*/ 160 w 208"/>
                  <a:gd name="T83" fmla="*/ 44 h 151"/>
                  <a:gd name="T84" fmla="*/ 25 w 208"/>
                  <a:gd name="T85" fmla="*/ 94 h 151"/>
                  <a:gd name="T86" fmla="*/ 198 w 208"/>
                  <a:gd name="T87" fmla="*/ 18 h 151"/>
                  <a:gd name="T88" fmla="*/ 45 w 208"/>
                  <a:gd name="T89" fmla="*/ 78 h 151"/>
                  <a:gd name="T90" fmla="*/ 174 w 208"/>
                  <a:gd name="T91" fmla="*/ 19 h 151"/>
                  <a:gd name="T92" fmla="*/ 175 w 208"/>
                  <a:gd name="T93" fmla="*/ 17 h 151"/>
                  <a:gd name="T94" fmla="*/ 184 w 208"/>
                  <a:gd name="T95" fmla="*/ 4 h 151"/>
                  <a:gd name="T96" fmla="*/ 89 w 208"/>
                  <a:gd name="T97" fmla="*/ 43 h 151"/>
                  <a:gd name="T98" fmla="*/ 194 w 208"/>
                  <a:gd name="T99" fmla="*/ 75 h 151"/>
                  <a:gd name="T100" fmla="*/ 185 w 208"/>
                  <a:gd name="T101" fmla="*/ 59 h 151"/>
                  <a:gd name="T102" fmla="*/ 191 w 208"/>
                  <a:gd name="T103" fmla="*/ 47 h 151"/>
                  <a:gd name="T104" fmla="*/ 184 w 208"/>
                  <a:gd name="T105" fmla="*/ 14 h 151"/>
                  <a:gd name="T106" fmla="*/ 145 w 208"/>
                  <a:gd name="T107" fmla="*/ 2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8" h="151">
                    <a:moveTo>
                      <a:pt x="89" y="43"/>
                    </a:moveTo>
                    <a:cubicBezTo>
                      <a:pt x="82" y="46"/>
                      <a:pt x="76" y="50"/>
                      <a:pt x="69" y="53"/>
                    </a:cubicBezTo>
                    <a:cubicBezTo>
                      <a:pt x="61" y="57"/>
                      <a:pt x="53" y="60"/>
                      <a:pt x="44" y="63"/>
                    </a:cubicBezTo>
                    <a:cubicBezTo>
                      <a:pt x="30" y="68"/>
                      <a:pt x="16" y="73"/>
                      <a:pt x="3" y="80"/>
                    </a:cubicBezTo>
                    <a:cubicBezTo>
                      <a:pt x="2" y="81"/>
                      <a:pt x="1" y="81"/>
                      <a:pt x="1" y="82"/>
                    </a:cubicBezTo>
                    <a:cubicBezTo>
                      <a:pt x="0" y="82"/>
                      <a:pt x="0" y="83"/>
                      <a:pt x="1" y="83"/>
                    </a:cubicBezTo>
                    <a:cubicBezTo>
                      <a:pt x="2" y="82"/>
                      <a:pt x="2" y="82"/>
                      <a:pt x="3" y="82"/>
                    </a:cubicBezTo>
                    <a:cubicBezTo>
                      <a:pt x="23" y="70"/>
                      <a:pt x="46" y="65"/>
                      <a:pt x="67" y="55"/>
                    </a:cubicBezTo>
                    <a:cubicBezTo>
                      <a:pt x="77" y="51"/>
                      <a:pt x="86" y="46"/>
                      <a:pt x="96" y="42"/>
                    </a:cubicBezTo>
                    <a:cubicBezTo>
                      <a:pt x="73" y="54"/>
                      <a:pt x="50" y="67"/>
                      <a:pt x="26" y="78"/>
                    </a:cubicBezTo>
                    <a:cubicBezTo>
                      <a:pt x="25" y="79"/>
                      <a:pt x="23" y="79"/>
                      <a:pt x="22" y="80"/>
                    </a:cubicBezTo>
                    <a:cubicBezTo>
                      <a:pt x="16" y="83"/>
                      <a:pt x="11" y="86"/>
                      <a:pt x="5" y="89"/>
                    </a:cubicBezTo>
                    <a:cubicBezTo>
                      <a:pt x="5" y="89"/>
                      <a:pt x="5" y="89"/>
                      <a:pt x="5" y="90"/>
                    </a:cubicBezTo>
                    <a:cubicBezTo>
                      <a:pt x="4" y="90"/>
                      <a:pt x="4" y="91"/>
                      <a:pt x="5" y="91"/>
                    </a:cubicBezTo>
                    <a:cubicBezTo>
                      <a:pt x="5" y="91"/>
                      <a:pt x="6" y="90"/>
                      <a:pt x="6" y="90"/>
                    </a:cubicBezTo>
                    <a:cubicBezTo>
                      <a:pt x="11" y="87"/>
                      <a:pt x="17" y="84"/>
                      <a:pt x="23" y="81"/>
                    </a:cubicBezTo>
                    <a:cubicBezTo>
                      <a:pt x="33" y="77"/>
                      <a:pt x="43" y="74"/>
                      <a:pt x="53" y="69"/>
                    </a:cubicBezTo>
                    <a:cubicBezTo>
                      <a:pt x="79" y="58"/>
                      <a:pt x="104" y="46"/>
                      <a:pt x="130" y="36"/>
                    </a:cubicBezTo>
                    <a:cubicBezTo>
                      <a:pt x="141" y="32"/>
                      <a:pt x="151" y="28"/>
                      <a:pt x="161" y="24"/>
                    </a:cubicBezTo>
                    <a:cubicBezTo>
                      <a:pt x="158" y="26"/>
                      <a:pt x="155" y="27"/>
                      <a:pt x="152" y="29"/>
                    </a:cubicBezTo>
                    <a:cubicBezTo>
                      <a:pt x="135" y="37"/>
                      <a:pt x="117" y="44"/>
                      <a:pt x="99" y="52"/>
                    </a:cubicBezTo>
                    <a:cubicBezTo>
                      <a:pt x="83" y="58"/>
                      <a:pt x="69" y="65"/>
                      <a:pt x="54" y="72"/>
                    </a:cubicBezTo>
                    <a:cubicBezTo>
                      <a:pt x="47" y="76"/>
                      <a:pt x="40" y="78"/>
                      <a:pt x="33" y="81"/>
                    </a:cubicBezTo>
                    <a:cubicBezTo>
                      <a:pt x="24" y="85"/>
                      <a:pt x="16" y="89"/>
                      <a:pt x="8" y="94"/>
                    </a:cubicBezTo>
                    <a:cubicBezTo>
                      <a:pt x="8" y="94"/>
                      <a:pt x="8" y="95"/>
                      <a:pt x="8" y="95"/>
                    </a:cubicBezTo>
                    <a:cubicBezTo>
                      <a:pt x="8" y="95"/>
                      <a:pt x="8" y="95"/>
                      <a:pt x="8" y="95"/>
                    </a:cubicBezTo>
                    <a:cubicBezTo>
                      <a:pt x="8" y="95"/>
                      <a:pt x="8" y="95"/>
                      <a:pt x="9" y="95"/>
                    </a:cubicBezTo>
                    <a:cubicBezTo>
                      <a:pt x="15" y="94"/>
                      <a:pt x="22" y="90"/>
                      <a:pt x="28" y="87"/>
                    </a:cubicBezTo>
                    <a:cubicBezTo>
                      <a:pt x="37" y="83"/>
                      <a:pt x="45" y="79"/>
                      <a:pt x="54" y="76"/>
                    </a:cubicBezTo>
                    <a:cubicBezTo>
                      <a:pt x="71" y="69"/>
                      <a:pt x="88" y="61"/>
                      <a:pt x="105" y="55"/>
                    </a:cubicBezTo>
                    <a:cubicBezTo>
                      <a:pt x="107" y="54"/>
                      <a:pt x="110" y="53"/>
                      <a:pt x="112" y="52"/>
                    </a:cubicBezTo>
                    <a:cubicBezTo>
                      <a:pt x="107" y="54"/>
                      <a:pt x="102" y="56"/>
                      <a:pt x="97" y="58"/>
                    </a:cubicBezTo>
                    <a:cubicBezTo>
                      <a:pt x="82" y="66"/>
                      <a:pt x="66" y="72"/>
                      <a:pt x="50" y="79"/>
                    </a:cubicBezTo>
                    <a:cubicBezTo>
                      <a:pt x="42" y="82"/>
                      <a:pt x="36" y="86"/>
                      <a:pt x="29" y="90"/>
                    </a:cubicBezTo>
                    <a:cubicBezTo>
                      <a:pt x="23" y="94"/>
                      <a:pt x="16" y="96"/>
                      <a:pt x="11" y="101"/>
                    </a:cubicBezTo>
                    <a:cubicBezTo>
                      <a:pt x="10" y="101"/>
                      <a:pt x="10" y="102"/>
                      <a:pt x="10" y="102"/>
                    </a:cubicBezTo>
                    <a:cubicBezTo>
                      <a:pt x="9" y="102"/>
                      <a:pt x="10" y="103"/>
                      <a:pt x="10" y="103"/>
                    </a:cubicBezTo>
                    <a:cubicBezTo>
                      <a:pt x="11" y="103"/>
                      <a:pt x="11" y="103"/>
                      <a:pt x="12" y="103"/>
                    </a:cubicBezTo>
                    <a:cubicBezTo>
                      <a:pt x="17" y="102"/>
                      <a:pt x="21" y="100"/>
                      <a:pt x="25" y="98"/>
                    </a:cubicBezTo>
                    <a:cubicBezTo>
                      <a:pt x="33" y="94"/>
                      <a:pt x="41" y="92"/>
                      <a:pt x="48" y="88"/>
                    </a:cubicBezTo>
                    <a:cubicBezTo>
                      <a:pt x="66" y="81"/>
                      <a:pt x="85" y="73"/>
                      <a:pt x="103" y="67"/>
                    </a:cubicBezTo>
                    <a:cubicBezTo>
                      <a:pt x="106" y="66"/>
                      <a:pt x="109" y="65"/>
                      <a:pt x="112" y="64"/>
                    </a:cubicBezTo>
                    <a:cubicBezTo>
                      <a:pt x="110" y="64"/>
                      <a:pt x="108" y="65"/>
                      <a:pt x="106" y="66"/>
                    </a:cubicBezTo>
                    <a:cubicBezTo>
                      <a:pt x="90" y="72"/>
                      <a:pt x="75" y="79"/>
                      <a:pt x="59" y="86"/>
                    </a:cubicBezTo>
                    <a:cubicBezTo>
                      <a:pt x="44" y="93"/>
                      <a:pt x="29" y="99"/>
                      <a:pt x="15" y="108"/>
                    </a:cubicBezTo>
                    <a:cubicBezTo>
                      <a:pt x="14" y="108"/>
                      <a:pt x="13" y="109"/>
                      <a:pt x="13" y="109"/>
                    </a:cubicBezTo>
                    <a:cubicBezTo>
                      <a:pt x="12" y="110"/>
                      <a:pt x="12" y="110"/>
                      <a:pt x="13" y="110"/>
                    </a:cubicBezTo>
                    <a:cubicBezTo>
                      <a:pt x="14" y="110"/>
                      <a:pt x="15" y="110"/>
                      <a:pt x="16" y="110"/>
                    </a:cubicBezTo>
                    <a:cubicBezTo>
                      <a:pt x="30" y="109"/>
                      <a:pt x="45" y="99"/>
                      <a:pt x="57" y="94"/>
                    </a:cubicBezTo>
                    <a:cubicBezTo>
                      <a:pt x="73" y="87"/>
                      <a:pt x="89" y="80"/>
                      <a:pt x="104" y="73"/>
                    </a:cubicBezTo>
                    <a:cubicBezTo>
                      <a:pt x="121" y="65"/>
                      <a:pt x="139" y="57"/>
                      <a:pt x="157" y="50"/>
                    </a:cubicBezTo>
                    <a:cubicBezTo>
                      <a:pt x="165" y="47"/>
                      <a:pt x="175" y="44"/>
                      <a:pt x="184" y="40"/>
                    </a:cubicBezTo>
                    <a:cubicBezTo>
                      <a:pt x="184" y="41"/>
                      <a:pt x="184" y="41"/>
                      <a:pt x="184" y="41"/>
                    </a:cubicBezTo>
                    <a:cubicBezTo>
                      <a:pt x="175" y="45"/>
                      <a:pt x="166" y="48"/>
                      <a:pt x="157" y="52"/>
                    </a:cubicBezTo>
                    <a:cubicBezTo>
                      <a:pt x="141" y="58"/>
                      <a:pt x="126" y="65"/>
                      <a:pt x="111" y="71"/>
                    </a:cubicBezTo>
                    <a:cubicBezTo>
                      <a:pt x="95" y="78"/>
                      <a:pt x="80" y="86"/>
                      <a:pt x="64" y="94"/>
                    </a:cubicBezTo>
                    <a:cubicBezTo>
                      <a:pt x="57" y="98"/>
                      <a:pt x="50" y="102"/>
                      <a:pt x="43" y="106"/>
                    </a:cubicBezTo>
                    <a:cubicBezTo>
                      <a:pt x="36" y="111"/>
                      <a:pt x="28" y="114"/>
                      <a:pt x="21" y="118"/>
                    </a:cubicBezTo>
                    <a:cubicBezTo>
                      <a:pt x="21" y="118"/>
                      <a:pt x="20" y="119"/>
                      <a:pt x="20" y="119"/>
                    </a:cubicBezTo>
                    <a:cubicBezTo>
                      <a:pt x="19" y="119"/>
                      <a:pt x="19" y="121"/>
                      <a:pt x="20" y="120"/>
                    </a:cubicBezTo>
                    <a:cubicBezTo>
                      <a:pt x="21" y="120"/>
                      <a:pt x="22" y="120"/>
                      <a:pt x="22" y="119"/>
                    </a:cubicBezTo>
                    <a:cubicBezTo>
                      <a:pt x="36" y="115"/>
                      <a:pt x="48" y="109"/>
                      <a:pt x="61" y="103"/>
                    </a:cubicBezTo>
                    <a:cubicBezTo>
                      <a:pt x="74" y="97"/>
                      <a:pt x="88" y="91"/>
                      <a:pt x="102" y="86"/>
                    </a:cubicBezTo>
                    <a:cubicBezTo>
                      <a:pt x="89" y="92"/>
                      <a:pt x="77" y="98"/>
                      <a:pt x="64" y="105"/>
                    </a:cubicBezTo>
                    <a:cubicBezTo>
                      <a:pt x="52" y="111"/>
                      <a:pt x="37" y="116"/>
                      <a:pt x="28" y="126"/>
                    </a:cubicBezTo>
                    <a:cubicBezTo>
                      <a:pt x="28" y="126"/>
                      <a:pt x="28" y="127"/>
                      <a:pt x="28" y="127"/>
                    </a:cubicBezTo>
                    <a:cubicBezTo>
                      <a:pt x="27" y="127"/>
                      <a:pt x="28" y="128"/>
                      <a:pt x="28" y="128"/>
                    </a:cubicBezTo>
                    <a:cubicBezTo>
                      <a:pt x="29" y="128"/>
                      <a:pt x="29" y="128"/>
                      <a:pt x="29" y="127"/>
                    </a:cubicBezTo>
                    <a:cubicBezTo>
                      <a:pt x="43" y="121"/>
                      <a:pt x="57" y="114"/>
                      <a:pt x="71" y="108"/>
                    </a:cubicBezTo>
                    <a:cubicBezTo>
                      <a:pt x="81" y="104"/>
                      <a:pt x="91" y="100"/>
                      <a:pt x="101" y="96"/>
                    </a:cubicBezTo>
                    <a:cubicBezTo>
                      <a:pt x="91" y="101"/>
                      <a:pt x="81" y="106"/>
                      <a:pt x="71" y="111"/>
                    </a:cubicBezTo>
                    <a:cubicBezTo>
                      <a:pt x="59" y="118"/>
                      <a:pt x="45" y="124"/>
                      <a:pt x="34" y="133"/>
                    </a:cubicBezTo>
                    <a:cubicBezTo>
                      <a:pt x="34" y="133"/>
                      <a:pt x="34" y="133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5" y="135"/>
                      <a:pt x="35" y="134"/>
                      <a:pt x="36" y="134"/>
                    </a:cubicBezTo>
                    <a:cubicBezTo>
                      <a:pt x="48" y="131"/>
                      <a:pt x="60" y="123"/>
                      <a:pt x="71" y="117"/>
                    </a:cubicBezTo>
                    <a:cubicBezTo>
                      <a:pt x="86" y="110"/>
                      <a:pt x="103" y="104"/>
                      <a:pt x="119" y="97"/>
                    </a:cubicBezTo>
                    <a:cubicBezTo>
                      <a:pt x="134" y="91"/>
                      <a:pt x="149" y="85"/>
                      <a:pt x="164" y="79"/>
                    </a:cubicBezTo>
                    <a:cubicBezTo>
                      <a:pt x="157" y="82"/>
                      <a:pt x="151" y="85"/>
                      <a:pt x="145" y="88"/>
                    </a:cubicBezTo>
                    <a:cubicBezTo>
                      <a:pt x="136" y="93"/>
                      <a:pt x="125" y="96"/>
                      <a:pt x="116" y="100"/>
                    </a:cubicBezTo>
                    <a:cubicBezTo>
                      <a:pt x="101" y="106"/>
                      <a:pt x="86" y="112"/>
                      <a:pt x="72" y="120"/>
                    </a:cubicBezTo>
                    <a:cubicBezTo>
                      <a:pt x="63" y="126"/>
                      <a:pt x="50" y="131"/>
                      <a:pt x="43" y="140"/>
                    </a:cubicBezTo>
                    <a:cubicBezTo>
                      <a:pt x="42" y="141"/>
                      <a:pt x="42" y="141"/>
                      <a:pt x="42" y="141"/>
                    </a:cubicBezTo>
                    <a:cubicBezTo>
                      <a:pt x="42" y="142"/>
                      <a:pt x="42" y="142"/>
                      <a:pt x="43" y="142"/>
                    </a:cubicBezTo>
                    <a:cubicBezTo>
                      <a:pt x="43" y="142"/>
                      <a:pt x="44" y="142"/>
                      <a:pt x="44" y="141"/>
                    </a:cubicBezTo>
                    <a:cubicBezTo>
                      <a:pt x="60" y="134"/>
                      <a:pt x="75" y="127"/>
                      <a:pt x="91" y="120"/>
                    </a:cubicBezTo>
                    <a:cubicBezTo>
                      <a:pt x="88" y="122"/>
                      <a:pt x="86" y="123"/>
                      <a:pt x="83" y="125"/>
                    </a:cubicBezTo>
                    <a:cubicBezTo>
                      <a:pt x="77" y="129"/>
                      <a:pt x="70" y="131"/>
                      <a:pt x="64" y="134"/>
                    </a:cubicBezTo>
                    <a:cubicBezTo>
                      <a:pt x="58" y="137"/>
                      <a:pt x="54" y="141"/>
                      <a:pt x="50" y="145"/>
                    </a:cubicBezTo>
                    <a:cubicBezTo>
                      <a:pt x="49" y="145"/>
                      <a:pt x="49" y="146"/>
                      <a:pt x="48" y="146"/>
                    </a:cubicBezTo>
                    <a:cubicBezTo>
                      <a:pt x="48" y="147"/>
                      <a:pt x="48" y="148"/>
                      <a:pt x="49" y="147"/>
                    </a:cubicBezTo>
                    <a:cubicBezTo>
                      <a:pt x="50" y="147"/>
                      <a:pt x="51" y="147"/>
                      <a:pt x="53" y="146"/>
                    </a:cubicBezTo>
                    <a:cubicBezTo>
                      <a:pt x="63" y="143"/>
                      <a:pt x="73" y="137"/>
                      <a:pt x="82" y="132"/>
                    </a:cubicBezTo>
                    <a:cubicBezTo>
                      <a:pt x="97" y="125"/>
                      <a:pt x="111" y="119"/>
                      <a:pt x="126" y="113"/>
                    </a:cubicBezTo>
                    <a:cubicBezTo>
                      <a:pt x="116" y="118"/>
                      <a:pt x="106" y="124"/>
                      <a:pt x="96" y="129"/>
                    </a:cubicBezTo>
                    <a:cubicBezTo>
                      <a:pt x="92" y="132"/>
                      <a:pt x="87" y="134"/>
                      <a:pt x="83" y="138"/>
                    </a:cubicBezTo>
                    <a:cubicBezTo>
                      <a:pt x="77" y="143"/>
                      <a:pt x="70" y="146"/>
                      <a:pt x="64" y="150"/>
                    </a:cubicBezTo>
                    <a:cubicBezTo>
                      <a:pt x="64" y="150"/>
                      <a:pt x="64" y="150"/>
                      <a:pt x="64" y="150"/>
                    </a:cubicBezTo>
                    <a:cubicBezTo>
                      <a:pt x="63" y="150"/>
                      <a:pt x="63" y="151"/>
                      <a:pt x="64" y="151"/>
                    </a:cubicBezTo>
                    <a:cubicBezTo>
                      <a:pt x="65" y="151"/>
                      <a:pt x="66" y="150"/>
                      <a:pt x="67" y="150"/>
                    </a:cubicBezTo>
                    <a:cubicBezTo>
                      <a:pt x="80" y="146"/>
                      <a:pt x="93" y="139"/>
                      <a:pt x="106" y="133"/>
                    </a:cubicBezTo>
                    <a:cubicBezTo>
                      <a:pt x="117" y="128"/>
                      <a:pt x="128" y="123"/>
                      <a:pt x="139" y="118"/>
                    </a:cubicBezTo>
                    <a:cubicBezTo>
                      <a:pt x="130" y="123"/>
                      <a:pt x="121" y="128"/>
                      <a:pt x="113" y="134"/>
                    </a:cubicBezTo>
                    <a:cubicBezTo>
                      <a:pt x="108" y="136"/>
                      <a:pt x="103" y="140"/>
                      <a:pt x="99" y="143"/>
                    </a:cubicBezTo>
                    <a:cubicBezTo>
                      <a:pt x="96" y="145"/>
                      <a:pt x="93" y="146"/>
                      <a:pt x="91" y="148"/>
                    </a:cubicBezTo>
                    <a:cubicBezTo>
                      <a:pt x="90" y="148"/>
                      <a:pt x="90" y="149"/>
                      <a:pt x="89" y="149"/>
                    </a:cubicBezTo>
                    <a:cubicBezTo>
                      <a:pt x="88" y="150"/>
                      <a:pt x="89" y="151"/>
                      <a:pt x="90" y="150"/>
                    </a:cubicBezTo>
                    <a:cubicBezTo>
                      <a:pt x="92" y="149"/>
                      <a:pt x="94" y="148"/>
                      <a:pt x="96" y="147"/>
                    </a:cubicBezTo>
                    <a:cubicBezTo>
                      <a:pt x="96" y="147"/>
                      <a:pt x="97" y="146"/>
                      <a:pt x="97" y="146"/>
                    </a:cubicBezTo>
                    <a:cubicBezTo>
                      <a:pt x="97" y="146"/>
                      <a:pt x="97" y="146"/>
                      <a:pt x="97" y="146"/>
                    </a:cubicBezTo>
                    <a:cubicBezTo>
                      <a:pt x="102" y="144"/>
                      <a:pt x="106" y="141"/>
                      <a:pt x="111" y="138"/>
                    </a:cubicBezTo>
                    <a:cubicBezTo>
                      <a:pt x="118" y="134"/>
                      <a:pt x="125" y="131"/>
                      <a:pt x="133" y="128"/>
                    </a:cubicBezTo>
                    <a:cubicBezTo>
                      <a:pt x="141" y="124"/>
                      <a:pt x="149" y="119"/>
                      <a:pt x="157" y="115"/>
                    </a:cubicBezTo>
                    <a:cubicBezTo>
                      <a:pt x="171" y="107"/>
                      <a:pt x="185" y="100"/>
                      <a:pt x="199" y="93"/>
                    </a:cubicBezTo>
                    <a:cubicBezTo>
                      <a:pt x="200" y="93"/>
                      <a:pt x="201" y="93"/>
                      <a:pt x="201" y="92"/>
                    </a:cubicBezTo>
                    <a:cubicBezTo>
                      <a:pt x="202" y="92"/>
                      <a:pt x="201" y="91"/>
                      <a:pt x="201" y="91"/>
                    </a:cubicBezTo>
                    <a:cubicBezTo>
                      <a:pt x="200" y="91"/>
                      <a:pt x="200" y="92"/>
                      <a:pt x="200" y="92"/>
                    </a:cubicBezTo>
                    <a:cubicBezTo>
                      <a:pt x="181" y="100"/>
                      <a:pt x="164" y="110"/>
                      <a:pt x="146" y="120"/>
                    </a:cubicBezTo>
                    <a:cubicBezTo>
                      <a:pt x="134" y="126"/>
                      <a:pt x="121" y="132"/>
                      <a:pt x="108" y="138"/>
                    </a:cubicBezTo>
                    <a:cubicBezTo>
                      <a:pt x="110" y="137"/>
                      <a:pt x="112" y="136"/>
                      <a:pt x="113" y="135"/>
                    </a:cubicBezTo>
                    <a:cubicBezTo>
                      <a:pt x="123" y="128"/>
                      <a:pt x="133" y="122"/>
                      <a:pt x="143" y="117"/>
                    </a:cubicBezTo>
                    <a:cubicBezTo>
                      <a:pt x="146" y="115"/>
                      <a:pt x="149" y="114"/>
                      <a:pt x="152" y="112"/>
                    </a:cubicBezTo>
                    <a:cubicBezTo>
                      <a:pt x="153" y="112"/>
                      <a:pt x="155" y="111"/>
                      <a:pt x="156" y="111"/>
                    </a:cubicBezTo>
                    <a:cubicBezTo>
                      <a:pt x="169" y="105"/>
                      <a:pt x="182" y="100"/>
                      <a:pt x="195" y="93"/>
                    </a:cubicBezTo>
                    <a:cubicBezTo>
                      <a:pt x="197" y="92"/>
                      <a:pt x="198" y="91"/>
                      <a:pt x="200" y="90"/>
                    </a:cubicBezTo>
                    <a:cubicBezTo>
                      <a:pt x="201" y="90"/>
                      <a:pt x="202" y="89"/>
                      <a:pt x="202" y="89"/>
                    </a:cubicBezTo>
                    <a:cubicBezTo>
                      <a:pt x="203" y="89"/>
                      <a:pt x="202" y="87"/>
                      <a:pt x="202" y="88"/>
                    </a:cubicBezTo>
                    <a:cubicBezTo>
                      <a:pt x="201" y="88"/>
                      <a:pt x="201" y="88"/>
                      <a:pt x="201" y="88"/>
                    </a:cubicBezTo>
                    <a:cubicBezTo>
                      <a:pt x="200" y="89"/>
                      <a:pt x="199" y="89"/>
                      <a:pt x="199" y="89"/>
                    </a:cubicBezTo>
                    <a:cubicBezTo>
                      <a:pt x="198" y="89"/>
                      <a:pt x="198" y="90"/>
                      <a:pt x="197" y="90"/>
                    </a:cubicBezTo>
                    <a:cubicBezTo>
                      <a:pt x="196" y="91"/>
                      <a:pt x="195" y="91"/>
                      <a:pt x="195" y="92"/>
                    </a:cubicBezTo>
                    <a:cubicBezTo>
                      <a:pt x="193" y="93"/>
                      <a:pt x="191" y="94"/>
                      <a:pt x="189" y="94"/>
                    </a:cubicBezTo>
                    <a:cubicBezTo>
                      <a:pt x="185" y="96"/>
                      <a:pt x="181" y="97"/>
                      <a:pt x="178" y="98"/>
                    </a:cubicBezTo>
                    <a:cubicBezTo>
                      <a:pt x="170" y="101"/>
                      <a:pt x="163" y="105"/>
                      <a:pt x="156" y="109"/>
                    </a:cubicBezTo>
                    <a:cubicBezTo>
                      <a:pt x="153" y="110"/>
                      <a:pt x="151" y="112"/>
                      <a:pt x="148" y="113"/>
                    </a:cubicBezTo>
                    <a:cubicBezTo>
                      <a:pt x="143" y="115"/>
                      <a:pt x="137" y="118"/>
                      <a:pt x="132" y="120"/>
                    </a:cubicBezTo>
                    <a:cubicBezTo>
                      <a:pt x="120" y="125"/>
                      <a:pt x="108" y="130"/>
                      <a:pt x="97" y="136"/>
                    </a:cubicBezTo>
                    <a:cubicBezTo>
                      <a:pt x="92" y="138"/>
                      <a:pt x="86" y="141"/>
                      <a:pt x="81" y="144"/>
                    </a:cubicBezTo>
                    <a:cubicBezTo>
                      <a:pt x="77" y="145"/>
                      <a:pt x="73" y="147"/>
                      <a:pt x="69" y="148"/>
                    </a:cubicBezTo>
                    <a:cubicBezTo>
                      <a:pt x="62" y="151"/>
                      <a:pt x="70" y="147"/>
                      <a:pt x="72" y="147"/>
                    </a:cubicBezTo>
                    <a:cubicBezTo>
                      <a:pt x="77" y="144"/>
                      <a:pt x="81" y="141"/>
                      <a:pt x="86" y="137"/>
                    </a:cubicBezTo>
                    <a:cubicBezTo>
                      <a:pt x="91" y="133"/>
                      <a:pt x="97" y="130"/>
                      <a:pt x="102" y="127"/>
                    </a:cubicBezTo>
                    <a:cubicBezTo>
                      <a:pt x="114" y="121"/>
                      <a:pt x="127" y="115"/>
                      <a:pt x="139" y="109"/>
                    </a:cubicBezTo>
                    <a:cubicBezTo>
                      <a:pt x="140" y="108"/>
                      <a:pt x="141" y="108"/>
                      <a:pt x="143" y="107"/>
                    </a:cubicBezTo>
                    <a:cubicBezTo>
                      <a:pt x="153" y="103"/>
                      <a:pt x="164" y="99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84" y="90"/>
                      <a:pt x="193" y="86"/>
                      <a:pt x="202" y="82"/>
                    </a:cubicBezTo>
                    <a:cubicBezTo>
                      <a:pt x="202" y="82"/>
                      <a:pt x="203" y="82"/>
                      <a:pt x="203" y="81"/>
                    </a:cubicBezTo>
                    <a:cubicBezTo>
                      <a:pt x="204" y="81"/>
                      <a:pt x="203" y="80"/>
                      <a:pt x="202" y="80"/>
                    </a:cubicBezTo>
                    <a:cubicBezTo>
                      <a:pt x="202" y="80"/>
                      <a:pt x="202" y="80"/>
                      <a:pt x="202" y="80"/>
                    </a:cubicBezTo>
                    <a:cubicBezTo>
                      <a:pt x="184" y="88"/>
                      <a:pt x="166" y="95"/>
                      <a:pt x="148" y="103"/>
                    </a:cubicBezTo>
                    <a:cubicBezTo>
                      <a:pt x="136" y="108"/>
                      <a:pt x="123" y="113"/>
                      <a:pt x="111" y="118"/>
                    </a:cubicBezTo>
                    <a:cubicBezTo>
                      <a:pt x="100" y="122"/>
                      <a:pt x="89" y="127"/>
                      <a:pt x="79" y="132"/>
                    </a:cubicBezTo>
                    <a:cubicBezTo>
                      <a:pt x="73" y="135"/>
                      <a:pt x="67" y="138"/>
                      <a:pt x="62" y="140"/>
                    </a:cubicBezTo>
                    <a:cubicBezTo>
                      <a:pt x="58" y="142"/>
                      <a:pt x="55" y="144"/>
                      <a:pt x="51" y="146"/>
                    </a:cubicBezTo>
                    <a:cubicBezTo>
                      <a:pt x="53" y="145"/>
                      <a:pt x="56" y="141"/>
                      <a:pt x="57" y="140"/>
                    </a:cubicBezTo>
                    <a:cubicBezTo>
                      <a:pt x="67" y="132"/>
                      <a:pt x="81" y="128"/>
                      <a:pt x="91" y="121"/>
                    </a:cubicBezTo>
                    <a:cubicBezTo>
                      <a:pt x="95" y="119"/>
                      <a:pt x="98" y="117"/>
                      <a:pt x="102" y="115"/>
                    </a:cubicBezTo>
                    <a:cubicBezTo>
                      <a:pt x="112" y="111"/>
                      <a:pt x="121" y="107"/>
                      <a:pt x="130" y="103"/>
                    </a:cubicBezTo>
                    <a:cubicBezTo>
                      <a:pt x="131" y="103"/>
                      <a:pt x="132" y="103"/>
                      <a:pt x="132" y="103"/>
                    </a:cubicBezTo>
                    <a:cubicBezTo>
                      <a:pt x="148" y="97"/>
                      <a:pt x="163" y="90"/>
                      <a:pt x="179" y="83"/>
                    </a:cubicBezTo>
                    <a:cubicBezTo>
                      <a:pt x="183" y="81"/>
                      <a:pt x="188" y="79"/>
                      <a:pt x="193" y="77"/>
                    </a:cubicBezTo>
                    <a:cubicBezTo>
                      <a:pt x="197" y="75"/>
                      <a:pt x="200" y="74"/>
                      <a:pt x="203" y="72"/>
                    </a:cubicBezTo>
                    <a:cubicBezTo>
                      <a:pt x="204" y="71"/>
                      <a:pt x="204" y="71"/>
                      <a:pt x="205" y="70"/>
                    </a:cubicBezTo>
                    <a:cubicBezTo>
                      <a:pt x="205" y="70"/>
                      <a:pt x="205" y="69"/>
                      <a:pt x="204" y="69"/>
                    </a:cubicBezTo>
                    <a:cubicBezTo>
                      <a:pt x="204" y="69"/>
                      <a:pt x="204" y="70"/>
                      <a:pt x="203" y="70"/>
                    </a:cubicBezTo>
                    <a:cubicBezTo>
                      <a:pt x="198" y="71"/>
                      <a:pt x="194" y="74"/>
                      <a:pt x="190" y="76"/>
                    </a:cubicBezTo>
                    <a:cubicBezTo>
                      <a:pt x="187" y="78"/>
                      <a:pt x="183" y="79"/>
                      <a:pt x="180" y="81"/>
                    </a:cubicBezTo>
                    <a:cubicBezTo>
                      <a:pt x="178" y="82"/>
                      <a:pt x="175" y="83"/>
                      <a:pt x="172" y="84"/>
                    </a:cubicBezTo>
                    <a:cubicBezTo>
                      <a:pt x="159" y="90"/>
                      <a:pt x="145" y="96"/>
                      <a:pt x="131" y="102"/>
                    </a:cubicBezTo>
                    <a:cubicBezTo>
                      <a:pt x="129" y="103"/>
                      <a:pt x="126" y="103"/>
                      <a:pt x="124" y="104"/>
                    </a:cubicBezTo>
                    <a:cubicBezTo>
                      <a:pt x="118" y="107"/>
                      <a:pt x="111" y="110"/>
                      <a:pt x="104" y="113"/>
                    </a:cubicBezTo>
                    <a:cubicBezTo>
                      <a:pt x="103" y="113"/>
                      <a:pt x="102" y="114"/>
                      <a:pt x="101" y="114"/>
                    </a:cubicBezTo>
                    <a:cubicBezTo>
                      <a:pt x="86" y="120"/>
                      <a:pt x="72" y="127"/>
                      <a:pt x="57" y="134"/>
                    </a:cubicBezTo>
                    <a:cubicBezTo>
                      <a:pt x="54" y="135"/>
                      <a:pt x="51" y="137"/>
                      <a:pt x="48" y="138"/>
                    </a:cubicBezTo>
                    <a:cubicBezTo>
                      <a:pt x="41" y="141"/>
                      <a:pt x="47" y="137"/>
                      <a:pt x="49" y="136"/>
                    </a:cubicBezTo>
                    <a:cubicBezTo>
                      <a:pt x="53" y="133"/>
                      <a:pt x="57" y="131"/>
                      <a:pt x="61" y="129"/>
                    </a:cubicBezTo>
                    <a:cubicBezTo>
                      <a:pt x="73" y="122"/>
                      <a:pt x="83" y="116"/>
                      <a:pt x="95" y="110"/>
                    </a:cubicBezTo>
                    <a:cubicBezTo>
                      <a:pt x="108" y="105"/>
                      <a:pt x="121" y="99"/>
                      <a:pt x="134" y="94"/>
                    </a:cubicBezTo>
                    <a:cubicBezTo>
                      <a:pt x="146" y="90"/>
                      <a:pt x="156" y="84"/>
                      <a:pt x="167" y="79"/>
                    </a:cubicBezTo>
                    <a:cubicBezTo>
                      <a:pt x="172" y="77"/>
                      <a:pt x="176" y="75"/>
                      <a:pt x="180" y="73"/>
                    </a:cubicBezTo>
                    <a:cubicBezTo>
                      <a:pt x="188" y="69"/>
                      <a:pt x="196" y="66"/>
                      <a:pt x="203" y="61"/>
                    </a:cubicBezTo>
                    <a:cubicBezTo>
                      <a:pt x="204" y="61"/>
                      <a:pt x="204" y="61"/>
                      <a:pt x="204" y="61"/>
                    </a:cubicBezTo>
                    <a:cubicBezTo>
                      <a:pt x="204" y="61"/>
                      <a:pt x="204" y="61"/>
                      <a:pt x="204" y="60"/>
                    </a:cubicBezTo>
                    <a:cubicBezTo>
                      <a:pt x="204" y="60"/>
                      <a:pt x="203" y="60"/>
                      <a:pt x="203" y="60"/>
                    </a:cubicBezTo>
                    <a:cubicBezTo>
                      <a:pt x="197" y="61"/>
                      <a:pt x="192" y="65"/>
                      <a:pt x="187" y="68"/>
                    </a:cubicBezTo>
                    <a:cubicBezTo>
                      <a:pt x="185" y="69"/>
                      <a:pt x="184" y="70"/>
                      <a:pt x="182" y="71"/>
                    </a:cubicBezTo>
                    <a:cubicBezTo>
                      <a:pt x="177" y="73"/>
                      <a:pt x="172" y="75"/>
                      <a:pt x="166" y="77"/>
                    </a:cubicBezTo>
                    <a:cubicBezTo>
                      <a:pt x="141" y="87"/>
                      <a:pt x="116" y="97"/>
                      <a:pt x="91" y="107"/>
                    </a:cubicBezTo>
                    <a:cubicBezTo>
                      <a:pt x="80" y="111"/>
                      <a:pt x="70" y="116"/>
                      <a:pt x="59" y="122"/>
                    </a:cubicBezTo>
                    <a:cubicBezTo>
                      <a:pt x="54" y="124"/>
                      <a:pt x="49" y="127"/>
                      <a:pt x="44" y="130"/>
                    </a:cubicBezTo>
                    <a:cubicBezTo>
                      <a:pt x="42" y="131"/>
                      <a:pt x="32" y="136"/>
                      <a:pt x="38" y="131"/>
                    </a:cubicBezTo>
                    <a:cubicBezTo>
                      <a:pt x="41" y="129"/>
                      <a:pt x="44" y="128"/>
                      <a:pt x="48" y="126"/>
                    </a:cubicBezTo>
                    <a:cubicBezTo>
                      <a:pt x="71" y="113"/>
                      <a:pt x="94" y="100"/>
                      <a:pt x="118" y="89"/>
                    </a:cubicBezTo>
                    <a:cubicBezTo>
                      <a:pt x="122" y="88"/>
                      <a:pt x="126" y="86"/>
                      <a:pt x="130" y="84"/>
                    </a:cubicBezTo>
                    <a:cubicBezTo>
                      <a:pt x="140" y="79"/>
                      <a:pt x="151" y="75"/>
                      <a:pt x="161" y="70"/>
                    </a:cubicBezTo>
                    <a:cubicBezTo>
                      <a:pt x="176" y="63"/>
                      <a:pt x="191" y="5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4" y="49"/>
                      <a:pt x="204" y="49"/>
                      <a:pt x="203" y="49"/>
                    </a:cubicBezTo>
                    <a:cubicBezTo>
                      <a:pt x="203" y="48"/>
                      <a:pt x="203" y="48"/>
                      <a:pt x="203" y="49"/>
                    </a:cubicBezTo>
                    <a:cubicBezTo>
                      <a:pt x="190" y="56"/>
                      <a:pt x="176" y="61"/>
                      <a:pt x="162" y="67"/>
                    </a:cubicBezTo>
                    <a:cubicBezTo>
                      <a:pt x="150" y="72"/>
                      <a:pt x="138" y="78"/>
                      <a:pt x="126" y="84"/>
                    </a:cubicBezTo>
                    <a:cubicBezTo>
                      <a:pt x="107" y="92"/>
                      <a:pt x="89" y="99"/>
                      <a:pt x="70" y="107"/>
                    </a:cubicBezTo>
                    <a:cubicBezTo>
                      <a:pt x="58" y="112"/>
                      <a:pt x="47" y="118"/>
                      <a:pt x="36" y="123"/>
                    </a:cubicBezTo>
                    <a:cubicBezTo>
                      <a:pt x="34" y="124"/>
                      <a:pt x="31" y="124"/>
                      <a:pt x="30" y="126"/>
                    </a:cubicBezTo>
                    <a:cubicBezTo>
                      <a:pt x="32" y="124"/>
                      <a:pt x="35" y="122"/>
                      <a:pt x="38" y="120"/>
                    </a:cubicBezTo>
                    <a:cubicBezTo>
                      <a:pt x="43" y="117"/>
                      <a:pt x="49" y="114"/>
                      <a:pt x="54" y="112"/>
                    </a:cubicBezTo>
                    <a:cubicBezTo>
                      <a:pt x="77" y="100"/>
                      <a:pt x="99" y="88"/>
                      <a:pt x="122" y="77"/>
                    </a:cubicBezTo>
                    <a:cubicBezTo>
                      <a:pt x="148" y="67"/>
                      <a:pt x="174" y="56"/>
                      <a:pt x="199" y="44"/>
                    </a:cubicBezTo>
                    <a:cubicBezTo>
                      <a:pt x="200" y="44"/>
                      <a:pt x="200" y="44"/>
                      <a:pt x="200" y="44"/>
                    </a:cubicBezTo>
                    <a:cubicBezTo>
                      <a:pt x="201" y="43"/>
                      <a:pt x="202" y="43"/>
                      <a:pt x="203" y="43"/>
                    </a:cubicBezTo>
                    <a:cubicBezTo>
                      <a:pt x="203" y="42"/>
                      <a:pt x="203" y="42"/>
                      <a:pt x="203" y="42"/>
                    </a:cubicBezTo>
                    <a:cubicBezTo>
                      <a:pt x="204" y="42"/>
                      <a:pt x="204" y="41"/>
                      <a:pt x="203" y="41"/>
                    </a:cubicBezTo>
                    <a:cubicBezTo>
                      <a:pt x="203" y="41"/>
                      <a:pt x="203" y="41"/>
                      <a:pt x="203" y="41"/>
                    </a:cubicBezTo>
                    <a:cubicBezTo>
                      <a:pt x="175" y="51"/>
                      <a:pt x="148" y="63"/>
                      <a:pt x="122" y="76"/>
                    </a:cubicBezTo>
                    <a:cubicBezTo>
                      <a:pt x="121" y="76"/>
                      <a:pt x="121" y="76"/>
                      <a:pt x="120" y="77"/>
                    </a:cubicBezTo>
                    <a:cubicBezTo>
                      <a:pt x="96" y="87"/>
                      <a:pt x="72" y="96"/>
                      <a:pt x="49" y="107"/>
                    </a:cubicBezTo>
                    <a:cubicBezTo>
                      <a:pt x="42" y="111"/>
                      <a:pt x="35" y="113"/>
                      <a:pt x="29" y="116"/>
                    </a:cubicBezTo>
                    <a:cubicBezTo>
                      <a:pt x="27" y="117"/>
                      <a:pt x="24" y="118"/>
                      <a:pt x="23" y="119"/>
                    </a:cubicBezTo>
                    <a:cubicBezTo>
                      <a:pt x="25" y="117"/>
                      <a:pt x="28" y="116"/>
                      <a:pt x="30" y="114"/>
                    </a:cubicBezTo>
                    <a:cubicBezTo>
                      <a:pt x="42" y="108"/>
                      <a:pt x="53" y="101"/>
                      <a:pt x="65" y="95"/>
                    </a:cubicBezTo>
                    <a:cubicBezTo>
                      <a:pt x="90" y="82"/>
                      <a:pt x="116" y="70"/>
                      <a:pt x="142" y="60"/>
                    </a:cubicBezTo>
                    <a:cubicBezTo>
                      <a:pt x="153" y="55"/>
                      <a:pt x="164" y="51"/>
                      <a:pt x="175" y="46"/>
                    </a:cubicBezTo>
                    <a:cubicBezTo>
                      <a:pt x="181" y="43"/>
                      <a:pt x="187" y="41"/>
                      <a:pt x="192" y="38"/>
                    </a:cubicBezTo>
                    <a:cubicBezTo>
                      <a:pt x="192" y="37"/>
                      <a:pt x="193" y="37"/>
                      <a:pt x="193" y="37"/>
                    </a:cubicBezTo>
                    <a:cubicBezTo>
                      <a:pt x="196" y="36"/>
                      <a:pt x="199" y="34"/>
                      <a:pt x="201" y="33"/>
                    </a:cubicBezTo>
                    <a:cubicBezTo>
                      <a:pt x="201" y="33"/>
                      <a:pt x="201" y="33"/>
                      <a:pt x="201" y="33"/>
                    </a:cubicBezTo>
                    <a:cubicBezTo>
                      <a:pt x="202" y="33"/>
                      <a:pt x="201" y="32"/>
                      <a:pt x="201" y="32"/>
                    </a:cubicBezTo>
                    <a:cubicBezTo>
                      <a:pt x="201" y="32"/>
                      <a:pt x="201" y="32"/>
                      <a:pt x="201" y="32"/>
                    </a:cubicBezTo>
                    <a:cubicBezTo>
                      <a:pt x="198" y="33"/>
                      <a:pt x="196" y="34"/>
                      <a:pt x="193" y="35"/>
                    </a:cubicBezTo>
                    <a:cubicBezTo>
                      <a:pt x="191" y="36"/>
                      <a:pt x="188" y="37"/>
                      <a:pt x="185" y="38"/>
                    </a:cubicBezTo>
                    <a:cubicBezTo>
                      <a:pt x="161" y="46"/>
                      <a:pt x="137" y="56"/>
                      <a:pt x="115" y="67"/>
                    </a:cubicBezTo>
                    <a:cubicBezTo>
                      <a:pt x="91" y="79"/>
                      <a:pt x="66" y="87"/>
                      <a:pt x="42" y="99"/>
                    </a:cubicBezTo>
                    <a:cubicBezTo>
                      <a:pt x="36" y="102"/>
                      <a:pt x="30" y="105"/>
                      <a:pt x="23" y="107"/>
                    </a:cubicBezTo>
                    <a:cubicBezTo>
                      <a:pt x="21" y="108"/>
                      <a:pt x="17" y="108"/>
                      <a:pt x="16" y="109"/>
                    </a:cubicBezTo>
                    <a:cubicBezTo>
                      <a:pt x="18" y="107"/>
                      <a:pt x="21" y="106"/>
                      <a:pt x="23" y="105"/>
                    </a:cubicBezTo>
                    <a:cubicBezTo>
                      <a:pt x="35" y="98"/>
                      <a:pt x="48" y="93"/>
                      <a:pt x="60" y="87"/>
                    </a:cubicBezTo>
                    <a:cubicBezTo>
                      <a:pt x="86" y="74"/>
                      <a:pt x="114" y="64"/>
                      <a:pt x="141" y="53"/>
                    </a:cubicBezTo>
                    <a:cubicBezTo>
                      <a:pt x="153" y="48"/>
                      <a:pt x="165" y="44"/>
                      <a:pt x="177" y="39"/>
                    </a:cubicBezTo>
                    <a:cubicBezTo>
                      <a:pt x="182" y="38"/>
                      <a:pt x="186" y="36"/>
                      <a:pt x="190" y="34"/>
                    </a:cubicBezTo>
                    <a:cubicBezTo>
                      <a:pt x="192" y="33"/>
                      <a:pt x="194" y="32"/>
                      <a:pt x="196" y="31"/>
                    </a:cubicBezTo>
                    <a:cubicBezTo>
                      <a:pt x="198" y="30"/>
                      <a:pt x="199" y="30"/>
                      <a:pt x="200" y="29"/>
                    </a:cubicBezTo>
                    <a:cubicBezTo>
                      <a:pt x="201" y="29"/>
                      <a:pt x="202" y="29"/>
                      <a:pt x="202" y="28"/>
                    </a:cubicBezTo>
                    <a:cubicBezTo>
                      <a:pt x="203" y="28"/>
                      <a:pt x="203" y="27"/>
                      <a:pt x="202" y="27"/>
                    </a:cubicBezTo>
                    <a:cubicBezTo>
                      <a:pt x="201" y="27"/>
                      <a:pt x="201" y="28"/>
                      <a:pt x="200" y="28"/>
                    </a:cubicBezTo>
                    <a:cubicBezTo>
                      <a:pt x="200" y="28"/>
                      <a:pt x="199" y="28"/>
                      <a:pt x="199" y="28"/>
                    </a:cubicBezTo>
                    <a:cubicBezTo>
                      <a:pt x="198" y="28"/>
                      <a:pt x="198" y="29"/>
                      <a:pt x="196" y="30"/>
                    </a:cubicBezTo>
                    <a:cubicBezTo>
                      <a:pt x="196" y="30"/>
                      <a:pt x="196" y="30"/>
                      <a:pt x="195" y="30"/>
                    </a:cubicBezTo>
                    <a:cubicBezTo>
                      <a:pt x="192" y="31"/>
                      <a:pt x="190" y="32"/>
                      <a:pt x="187" y="34"/>
                    </a:cubicBezTo>
                    <a:cubicBezTo>
                      <a:pt x="178" y="37"/>
                      <a:pt x="169" y="41"/>
                      <a:pt x="161" y="44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59" y="45"/>
                      <a:pt x="159" y="45"/>
                      <a:pt x="159" y="45"/>
                    </a:cubicBezTo>
                    <a:cubicBezTo>
                      <a:pt x="142" y="51"/>
                      <a:pt x="126" y="57"/>
                      <a:pt x="109" y="63"/>
                    </a:cubicBezTo>
                    <a:cubicBezTo>
                      <a:pt x="84" y="72"/>
                      <a:pt x="59" y="84"/>
                      <a:pt x="33" y="93"/>
                    </a:cubicBezTo>
                    <a:cubicBezTo>
                      <a:pt x="29" y="95"/>
                      <a:pt x="24" y="97"/>
                      <a:pt x="20" y="99"/>
                    </a:cubicBezTo>
                    <a:cubicBezTo>
                      <a:pt x="14" y="102"/>
                      <a:pt x="13" y="100"/>
                      <a:pt x="17" y="98"/>
                    </a:cubicBezTo>
                    <a:cubicBezTo>
                      <a:pt x="20" y="97"/>
                      <a:pt x="22" y="95"/>
                      <a:pt x="25" y="94"/>
                    </a:cubicBezTo>
                    <a:cubicBezTo>
                      <a:pt x="37" y="88"/>
                      <a:pt x="48" y="81"/>
                      <a:pt x="61" y="76"/>
                    </a:cubicBezTo>
                    <a:cubicBezTo>
                      <a:pt x="84" y="67"/>
                      <a:pt x="107" y="55"/>
                      <a:pt x="131" y="45"/>
                    </a:cubicBezTo>
                    <a:cubicBezTo>
                      <a:pt x="152" y="38"/>
                      <a:pt x="173" y="31"/>
                      <a:pt x="193" y="21"/>
                    </a:cubicBezTo>
                    <a:cubicBezTo>
                      <a:pt x="194" y="20"/>
                      <a:pt x="195" y="20"/>
                      <a:pt x="195" y="19"/>
                    </a:cubicBezTo>
                    <a:cubicBezTo>
                      <a:pt x="196" y="19"/>
                      <a:pt x="196" y="19"/>
                      <a:pt x="197" y="18"/>
                    </a:cubicBezTo>
                    <a:cubicBezTo>
                      <a:pt x="197" y="18"/>
                      <a:pt x="198" y="18"/>
                      <a:pt x="198" y="18"/>
                    </a:cubicBezTo>
                    <a:cubicBezTo>
                      <a:pt x="198" y="17"/>
                      <a:pt x="198" y="16"/>
                      <a:pt x="197" y="17"/>
                    </a:cubicBezTo>
                    <a:cubicBezTo>
                      <a:pt x="197" y="17"/>
                      <a:pt x="197" y="17"/>
                      <a:pt x="197" y="17"/>
                    </a:cubicBezTo>
                    <a:cubicBezTo>
                      <a:pt x="180" y="26"/>
                      <a:pt x="163" y="31"/>
                      <a:pt x="146" y="38"/>
                    </a:cubicBezTo>
                    <a:cubicBezTo>
                      <a:pt x="141" y="39"/>
                      <a:pt x="137" y="41"/>
                      <a:pt x="132" y="43"/>
                    </a:cubicBezTo>
                    <a:cubicBezTo>
                      <a:pt x="127" y="45"/>
                      <a:pt x="121" y="47"/>
                      <a:pt x="116" y="49"/>
                    </a:cubicBezTo>
                    <a:cubicBezTo>
                      <a:pt x="92" y="58"/>
                      <a:pt x="69" y="68"/>
                      <a:pt x="45" y="78"/>
                    </a:cubicBezTo>
                    <a:cubicBezTo>
                      <a:pt x="36" y="82"/>
                      <a:pt x="25" y="87"/>
                      <a:pt x="16" y="91"/>
                    </a:cubicBezTo>
                    <a:cubicBezTo>
                      <a:pt x="26" y="85"/>
                      <a:pt x="38" y="80"/>
                      <a:pt x="49" y="76"/>
                    </a:cubicBezTo>
                    <a:cubicBezTo>
                      <a:pt x="62" y="71"/>
                      <a:pt x="74" y="63"/>
                      <a:pt x="87" y="58"/>
                    </a:cubicBezTo>
                    <a:cubicBezTo>
                      <a:pt x="101" y="52"/>
                      <a:pt x="115" y="47"/>
                      <a:pt x="129" y="41"/>
                    </a:cubicBezTo>
                    <a:cubicBezTo>
                      <a:pt x="143" y="35"/>
                      <a:pt x="156" y="28"/>
                      <a:pt x="170" y="22"/>
                    </a:cubicBezTo>
                    <a:cubicBezTo>
                      <a:pt x="171" y="21"/>
                      <a:pt x="173" y="20"/>
                      <a:pt x="174" y="19"/>
                    </a:cubicBezTo>
                    <a:cubicBezTo>
                      <a:pt x="181" y="17"/>
                      <a:pt x="188" y="14"/>
                      <a:pt x="193" y="9"/>
                    </a:cubicBezTo>
                    <a:cubicBezTo>
                      <a:pt x="193" y="9"/>
                      <a:pt x="193" y="9"/>
                      <a:pt x="193" y="9"/>
                    </a:cubicBezTo>
                    <a:cubicBezTo>
                      <a:pt x="194" y="9"/>
                      <a:pt x="193" y="8"/>
                      <a:pt x="193" y="8"/>
                    </a:cubicBezTo>
                    <a:cubicBezTo>
                      <a:pt x="193" y="8"/>
                      <a:pt x="193" y="8"/>
                      <a:pt x="192" y="8"/>
                    </a:cubicBezTo>
                    <a:cubicBezTo>
                      <a:pt x="187" y="10"/>
                      <a:pt x="182" y="13"/>
                      <a:pt x="177" y="16"/>
                    </a:cubicBezTo>
                    <a:cubicBezTo>
                      <a:pt x="177" y="17"/>
                      <a:pt x="176" y="17"/>
                      <a:pt x="175" y="17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44" y="30"/>
                      <a:pt x="115" y="41"/>
                      <a:pt x="86" y="53"/>
                    </a:cubicBezTo>
                    <a:cubicBezTo>
                      <a:pt x="71" y="60"/>
                      <a:pt x="57" y="67"/>
                      <a:pt x="42" y="72"/>
                    </a:cubicBezTo>
                    <a:cubicBezTo>
                      <a:pt x="39" y="73"/>
                      <a:pt x="36" y="74"/>
                      <a:pt x="33" y="75"/>
                    </a:cubicBezTo>
                    <a:cubicBezTo>
                      <a:pt x="55" y="64"/>
                      <a:pt x="76" y="54"/>
                      <a:pt x="98" y="43"/>
                    </a:cubicBezTo>
                    <a:cubicBezTo>
                      <a:pt x="126" y="28"/>
                      <a:pt x="156" y="20"/>
                      <a:pt x="184" y="4"/>
                    </a:cubicBezTo>
                    <a:cubicBezTo>
                      <a:pt x="185" y="4"/>
                      <a:pt x="185" y="4"/>
                      <a:pt x="185" y="3"/>
                    </a:cubicBezTo>
                    <a:cubicBezTo>
                      <a:pt x="186" y="3"/>
                      <a:pt x="187" y="2"/>
                      <a:pt x="188" y="2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189" y="1"/>
                      <a:pt x="189" y="0"/>
                      <a:pt x="188" y="1"/>
                    </a:cubicBezTo>
                    <a:cubicBezTo>
                      <a:pt x="188" y="1"/>
                      <a:pt x="188" y="1"/>
                      <a:pt x="188" y="1"/>
                    </a:cubicBezTo>
                    <a:cubicBezTo>
                      <a:pt x="155" y="16"/>
                      <a:pt x="122" y="30"/>
                      <a:pt x="89" y="43"/>
                    </a:cubicBezTo>
                    <a:close/>
                    <a:moveTo>
                      <a:pt x="173" y="102"/>
                    </a:moveTo>
                    <a:cubicBezTo>
                      <a:pt x="176" y="100"/>
                      <a:pt x="180" y="99"/>
                      <a:pt x="183" y="98"/>
                    </a:cubicBezTo>
                    <a:cubicBezTo>
                      <a:pt x="176" y="101"/>
                      <a:pt x="168" y="104"/>
                      <a:pt x="161" y="108"/>
                    </a:cubicBezTo>
                    <a:cubicBezTo>
                      <a:pt x="165" y="106"/>
                      <a:pt x="169" y="104"/>
                      <a:pt x="173" y="102"/>
                    </a:cubicBezTo>
                    <a:close/>
                    <a:moveTo>
                      <a:pt x="195" y="75"/>
                    </a:moveTo>
                    <a:cubicBezTo>
                      <a:pt x="195" y="75"/>
                      <a:pt x="194" y="75"/>
                      <a:pt x="194" y="75"/>
                    </a:cubicBezTo>
                    <a:cubicBezTo>
                      <a:pt x="195" y="75"/>
                      <a:pt x="196" y="74"/>
                      <a:pt x="197" y="74"/>
                    </a:cubicBezTo>
                    <a:cubicBezTo>
                      <a:pt x="208" y="67"/>
                      <a:pt x="197" y="74"/>
                      <a:pt x="195" y="75"/>
                    </a:cubicBezTo>
                    <a:close/>
                    <a:moveTo>
                      <a:pt x="162" y="90"/>
                    </a:moveTo>
                    <a:cubicBezTo>
                      <a:pt x="159" y="91"/>
                      <a:pt x="157" y="93"/>
                      <a:pt x="154" y="94"/>
                    </a:cubicBezTo>
                    <a:cubicBezTo>
                      <a:pt x="157" y="92"/>
                      <a:pt x="159" y="91"/>
                      <a:pt x="162" y="90"/>
                    </a:cubicBezTo>
                    <a:close/>
                    <a:moveTo>
                      <a:pt x="185" y="59"/>
                    </a:moveTo>
                    <a:cubicBezTo>
                      <a:pt x="184" y="59"/>
                      <a:pt x="183" y="59"/>
                      <a:pt x="182" y="60"/>
                    </a:cubicBezTo>
                    <a:cubicBezTo>
                      <a:pt x="175" y="63"/>
                      <a:pt x="167" y="66"/>
                      <a:pt x="159" y="70"/>
                    </a:cubicBezTo>
                    <a:cubicBezTo>
                      <a:pt x="168" y="66"/>
                      <a:pt x="176" y="62"/>
                      <a:pt x="185" y="59"/>
                    </a:cubicBezTo>
                    <a:close/>
                    <a:moveTo>
                      <a:pt x="161" y="59"/>
                    </a:moveTo>
                    <a:cubicBezTo>
                      <a:pt x="168" y="56"/>
                      <a:pt x="175" y="53"/>
                      <a:pt x="182" y="50"/>
                    </a:cubicBezTo>
                    <a:cubicBezTo>
                      <a:pt x="185" y="49"/>
                      <a:pt x="188" y="48"/>
                      <a:pt x="191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76" y="54"/>
                      <a:pt x="160" y="60"/>
                      <a:pt x="145" y="67"/>
                    </a:cubicBezTo>
                    <a:cubicBezTo>
                      <a:pt x="150" y="64"/>
                      <a:pt x="155" y="62"/>
                      <a:pt x="161" y="59"/>
                    </a:cubicBezTo>
                    <a:close/>
                    <a:moveTo>
                      <a:pt x="187" y="12"/>
                    </a:moveTo>
                    <a:cubicBezTo>
                      <a:pt x="192" y="8"/>
                      <a:pt x="186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3"/>
                      <a:pt x="186" y="13"/>
                      <a:pt x="187" y="12"/>
                    </a:cubicBezTo>
                    <a:close/>
                    <a:moveTo>
                      <a:pt x="145" y="21"/>
                    </a:moveTo>
                    <a:cubicBezTo>
                      <a:pt x="154" y="17"/>
                      <a:pt x="162" y="13"/>
                      <a:pt x="171" y="10"/>
                    </a:cubicBezTo>
                    <a:cubicBezTo>
                      <a:pt x="172" y="9"/>
                      <a:pt x="173" y="9"/>
                      <a:pt x="174" y="8"/>
                    </a:cubicBezTo>
                    <a:cubicBezTo>
                      <a:pt x="173" y="9"/>
                      <a:pt x="171" y="10"/>
                      <a:pt x="169" y="11"/>
                    </a:cubicBezTo>
                    <a:cubicBezTo>
                      <a:pt x="161" y="15"/>
                      <a:pt x="153" y="18"/>
                      <a:pt x="145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4067" name="Freeform 4510"/>
              <p:cNvSpPr/>
              <p:nvPr/>
            </p:nvSpPr>
            <p:spPr bwMode="auto">
              <a:xfrm>
                <a:off x="6512045" y="1536944"/>
                <a:ext cx="157672" cy="95801"/>
              </a:xfrm>
              <a:custGeom>
                <a:avLst/>
                <a:gdLst>
                  <a:gd name="T0" fmla="*/ 87 w 91"/>
                  <a:gd name="T1" fmla="*/ 1 h 55"/>
                  <a:gd name="T2" fmla="*/ 50 w 91"/>
                  <a:gd name="T3" fmla="*/ 20 h 55"/>
                  <a:gd name="T4" fmla="*/ 0 w 91"/>
                  <a:gd name="T5" fmla="*/ 42 h 55"/>
                  <a:gd name="T6" fmla="*/ 0 w 91"/>
                  <a:gd name="T7" fmla="*/ 44 h 55"/>
                  <a:gd name="T8" fmla="*/ 2 w 91"/>
                  <a:gd name="T9" fmla="*/ 43 h 55"/>
                  <a:gd name="T10" fmla="*/ 9 w 91"/>
                  <a:gd name="T11" fmla="*/ 47 h 55"/>
                  <a:gd name="T12" fmla="*/ 9 w 91"/>
                  <a:gd name="T13" fmla="*/ 48 h 55"/>
                  <a:gd name="T14" fmla="*/ 67 w 91"/>
                  <a:gd name="T15" fmla="*/ 20 h 55"/>
                  <a:gd name="T16" fmla="*/ 18 w 91"/>
                  <a:gd name="T17" fmla="*/ 50 h 55"/>
                  <a:gd name="T18" fmla="*/ 18 w 91"/>
                  <a:gd name="T19" fmla="*/ 52 h 55"/>
                  <a:gd name="T20" fmla="*/ 46 w 91"/>
                  <a:gd name="T21" fmla="*/ 39 h 55"/>
                  <a:gd name="T22" fmla="*/ 56 w 91"/>
                  <a:gd name="T23" fmla="*/ 36 h 55"/>
                  <a:gd name="T24" fmla="*/ 29 w 91"/>
                  <a:gd name="T25" fmla="*/ 54 h 55"/>
                  <a:gd name="T26" fmla="*/ 35 w 91"/>
                  <a:gd name="T27" fmla="*/ 53 h 55"/>
                  <a:gd name="T28" fmla="*/ 72 w 91"/>
                  <a:gd name="T29" fmla="*/ 31 h 55"/>
                  <a:gd name="T30" fmla="*/ 67 w 91"/>
                  <a:gd name="T31" fmla="*/ 37 h 55"/>
                  <a:gd name="T32" fmla="*/ 50 w 91"/>
                  <a:gd name="T33" fmla="*/ 50 h 55"/>
                  <a:gd name="T34" fmla="*/ 54 w 91"/>
                  <a:gd name="T35" fmla="*/ 48 h 55"/>
                  <a:gd name="T36" fmla="*/ 78 w 91"/>
                  <a:gd name="T37" fmla="*/ 28 h 55"/>
                  <a:gd name="T38" fmla="*/ 77 w 91"/>
                  <a:gd name="T39" fmla="*/ 27 h 55"/>
                  <a:gd name="T40" fmla="*/ 40 w 91"/>
                  <a:gd name="T41" fmla="*/ 49 h 55"/>
                  <a:gd name="T42" fmla="*/ 32 w 91"/>
                  <a:gd name="T43" fmla="*/ 53 h 55"/>
                  <a:gd name="T44" fmla="*/ 38 w 91"/>
                  <a:gd name="T45" fmla="*/ 48 h 55"/>
                  <a:gd name="T46" fmla="*/ 83 w 91"/>
                  <a:gd name="T47" fmla="*/ 18 h 55"/>
                  <a:gd name="T48" fmla="*/ 82 w 91"/>
                  <a:gd name="T49" fmla="*/ 17 h 55"/>
                  <a:gd name="T50" fmla="*/ 21 w 91"/>
                  <a:gd name="T51" fmla="*/ 50 h 55"/>
                  <a:gd name="T52" fmla="*/ 69 w 91"/>
                  <a:gd name="T53" fmla="*/ 20 h 55"/>
                  <a:gd name="T54" fmla="*/ 79 w 91"/>
                  <a:gd name="T55" fmla="*/ 14 h 55"/>
                  <a:gd name="T56" fmla="*/ 88 w 91"/>
                  <a:gd name="T57" fmla="*/ 9 h 55"/>
                  <a:gd name="T58" fmla="*/ 87 w 91"/>
                  <a:gd name="T59" fmla="*/ 8 h 55"/>
                  <a:gd name="T60" fmla="*/ 36 w 91"/>
                  <a:gd name="T61" fmla="*/ 33 h 55"/>
                  <a:gd name="T62" fmla="*/ 18 w 91"/>
                  <a:gd name="T63" fmla="*/ 41 h 55"/>
                  <a:gd name="T64" fmla="*/ 59 w 91"/>
                  <a:gd name="T65" fmla="*/ 18 h 55"/>
                  <a:gd name="T66" fmla="*/ 90 w 91"/>
                  <a:gd name="T67" fmla="*/ 1 h 55"/>
                  <a:gd name="T68" fmla="*/ 89 w 91"/>
                  <a:gd name="T6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1" h="55">
                    <a:moveTo>
                      <a:pt x="89" y="0"/>
                    </a:moveTo>
                    <a:cubicBezTo>
                      <a:pt x="88" y="0"/>
                      <a:pt x="87" y="1"/>
                      <a:pt x="87" y="1"/>
                    </a:cubicBezTo>
                    <a:cubicBezTo>
                      <a:pt x="86" y="1"/>
                      <a:pt x="86" y="1"/>
                      <a:pt x="86" y="2"/>
                    </a:cubicBezTo>
                    <a:cubicBezTo>
                      <a:pt x="74" y="7"/>
                      <a:pt x="62" y="14"/>
                      <a:pt x="50" y="20"/>
                    </a:cubicBezTo>
                    <a:cubicBezTo>
                      <a:pt x="34" y="28"/>
                      <a:pt x="17" y="36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4"/>
                      <a:pt x="1" y="43"/>
                      <a:pt x="2" y="43"/>
                    </a:cubicBezTo>
                    <a:cubicBezTo>
                      <a:pt x="13" y="39"/>
                      <a:pt x="24" y="34"/>
                      <a:pt x="36" y="28"/>
                    </a:cubicBezTo>
                    <a:cubicBezTo>
                      <a:pt x="26" y="34"/>
                      <a:pt x="17" y="40"/>
                      <a:pt x="9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7" y="48"/>
                      <a:pt x="8" y="49"/>
                      <a:pt x="9" y="48"/>
                    </a:cubicBezTo>
                    <a:cubicBezTo>
                      <a:pt x="9" y="48"/>
                      <a:pt x="10" y="48"/>
                      <a:pt x="10" y="47"/>
                    </a:cubicBezTo>
                    <a:cubicBezTo>
                      <a:pt x="29" y="38"/>
                      <a:pt x="48" y="29"/>
                      <a:pt x="67" y="20"/>
                    </a:cubicBezTo>
                    <a:cubicBezTo>
                      <a:pt x="63" y="22"/>
                      <a:pt x="60" y="24"/>
                      <a:pt x="57" y="26"/>
                    </a:cubicBezTo>
                    <a:cubicBezTo>
                      <a:pt x="44" y="34"/>
                      <a:pt x="31" y="42"/>
                      <a:pt x="18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7" y="51"/>
                      <a:pt x="18" y="52"/>
                      <a:pt x="18" y="52"/>
                    </a:cubicBezTo>
                    <a:cubicBezTo>
                      <a:pt x="19" y="52"/>
                      <a:pt x="20" y="51"/>
                      <a:pt x="21" y="51"/>
                    </a:cubicBezTo>
                    <a:cubicBezTo>
                      <a:pt x="30" y="49"/>
                      <a:pt x="38" y="44"/>
                      <a:pt x="46" y="39"/>
                    </a:cubicBezTo>
                    <a:cubicBezTo>
                      <a:pt x="54" y="34"/>
                      <a:pt x="62" y="31"/>
                      <a:pt x="70" y="26"/>
                    </a:cubicBezTo>
                    <a:cubicBezTo>
                      <a:pt x="65" y="30"/>
                      <a:pt x="61" y="33"/>
                      <a:pt x="56" y="36"/>
                    </a:cubicBezTo>
                    <a:cubicBezTo>
                      <a:pt x="48" y="41"/>
                      <a:pt x="38" y="46"/>
                      <a:pt x="31" y="52"/>
                    </a:cubicBezTo>
                    <a:cubicBezTo>
                      <a:pt x="30" y="53"/>
                      <a:pt x="30" y="53"/>
                      <a:pt x="29" y="54"/>
                    </a:cubicBezTo>
                    <a:cubicBezTo>
                      <a:pt x="29" y="54"/>
                      <a:pt x="29" y="55"/>
                      <a:pt x="30" y="55"/>
                    </a:cubicBezTo>
                    <a:cubicBezTo>
                      <a:pt x="32" y="54"/>
                      <a:pt x="34" y="53"/>
                      <a:pt x="35" y="53"/>
                    </a:cubicBezTo>
                    <a:cubicBezTo>
                      <a:pt x="47" y="48"/>
                      <a:pt x="57" y="40"/>
                      <a:pt x="67" y="34"/>
                    </a:cubicBezTo>
                    <a:cubicBezTo>
                      <a:pt x="69" y="33"/>
                      <a:pt x="71" y="32"/>
                      <a:pt x="72" y="31"/>
                    </a:cubicBezTo>
                    <a:cubicBezTo>
                      <a:pt x="75" y="29"/>
                      <a:pt x="75" y="29"/>
                      <a:pt x="74" y="31"/>
                    </a:cubicBezTo>
                    <a:cubicBezTo>
                      <a:pt x="72" y="33"/>
                      <a:pt x="70" y="35"/>
                      <a:pt x="67" y="37"/>
                    </a:cubicBezTo>
                    <a:cubicBezTo>
                      <a:pt x="62" y="41"/>
                      <a:pt x="56" y="45"/>
                      <a:pt x="50" y="49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50" y="51"/>
                      <a:pt x="50" y="51"/>
                      <a:pt x="51" y="51"/>
                    </a:cubicBezTo>
                    <a:cubicBezTo>
                      <a:pt x="52" y="50"/>
                      <a:pt x="53" y="49"/>
                      <a:pt x="54" y="48"/>
                    </a:cubicBezTo>
                    <a:cubicBezTo>
                      <a:pt x="58" y="46"/>
                      <a:pt x="62" y="43"/>
                      <a:pt x="66" y="40"/>
                    </a:cubicBezTo>
                    <a:cubicBezTo>
                      <a:pt x="71" y="37"/>
                      <a:pt x="75" y="33"/>
                      <a:pt x="78" y="28"/>
                    </a:cubicBezTo>
                    <a:cubicBezTo>
                      <a:pt x="78" y="28"/>
                      <a:pt x="78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68" y="32"/>
                      <a:pt x="60" y="37"/>
                      <a:pt x="52" y="42"/>
                    </a:cubicBezTo>
                    <a:cubicBezTo>
                      <a:pt x="48" y="45"/>
                      <a:pt x="44" y="47"/>
                      <a:pt x="40" y="49"/>
                    </a:cubicBezTo>
                    <a:cubicBezTo>
                      <a:pt x="37" y="51"/>
                      <a:pt x="35" y="52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8" y="49"/>
                      <a:pt x="38" y="48"/>
                    </a:cubicBezTo>
                    <a:cubicBezTo>
                      <a:pt x="53" y="39"/>
                      <a:pt x="69" y="30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3" y="17"/>
                    </a:cubicBezTo>
                    <a:cubicBezTo>
                      <a:pt x="83" y="16"/>
                      <a:pt x="83" y="16"/>
                      <a:pt x="82" y="17"/>
                    </a:cubicBezTo>
                    <a:cubicBezTo>
                      <a:pt x="70" y="27"/>
                      <a:pt x="54" y="33"/>
                      <a:pt x="41" y="41"/>
                    </a:cubicBezTo>
                    <a:cubicBezTo>
                      <a:pt x="35" y="44"/>
                      <a:pt x="25" y="48"/>
                      <a:pt x="21" y="50"/>
                    </a:cubicBezTo>
                    <a:cubicBezTo>
                      <a:pt x="30" y="45"/>
                      <a:pt x="38" y="39"/>
                      <a:pt x="47" y="34"/>
                    </a:cubicBezTo>
                    <a:cubicBezTo>
                      <a:pt x="54" y="29"/>
                      <a:pt x="62" y="25"/>
                      <a:pt x="69" y="20"/>
                    </a:cubicBezTo>
                    <a:cubicBezTo>
                      <a:pt x="72" y="19"/>
                      <a:pt x="75" y="17"/>
                      <a:pt x="78" y="15"/>
                    </a:cubicBezTo>
                    <a:cubicBezTo>
                      <a:pt x="78" y="14"/>
                      <a:pt x="79" y="14"/>
                      <a:pt x="79" y="14"/>
                    </a:cubicBezTo>
                    <a:cubicBezTo>
                      <a:pt x="82" y="12"/>
                      <a:pt x="84" y="11"/>
                      <a:pt x="86" y="10"/>
                    </a:cubicBezTo>
                    <a:cubicBezTo>
                      <a:pt x="87" y="10"/>
                      <a:pt x="88" y="9"/>
                      <a:pt x="88" y="9"/>
                    </a:cubicBezTo>
                    <a:cubicBezTo>
                      <a:pt x="89" y="9"/>
                      <a:pt x="89" y="8"/>
                      <a:pt x="88" y="8"/>
                    </a:cubicBezTo>
                    <a:cubicBezTo>
                      <a:pt x="88" y="8"/>
                      <a:pt x="87" y="8"/>
                      <a:pt x="87" y="8"/>
                    </a:cubicBezTo>
                    <a:cubicBezTo>
                      <a:pt x="83" y="9"/>
                      <a:pt x="80" y="11"/>
                      <a:pt x="76" y="14"/>
                    </a:cubicBezTo>
                    <a:cubicBezTo>
                      <a:pt x="63" y="20"/>
                      <a:pt x="49" y="26"/>
                      <a:pt x="36" y="33"/>
                    </a:cubicBezTo>
                    <a:cubicBezTo>
                      <a:pt x="29" y="37"/>
                      <a:pt x="21" y="40"/>
                      <a:pt x="14" y="44"/>
                    </a:cubicBezTo>
                    <a:cubicBezTo>
                      <a:pt x="6" y="48"/>
                      <a:pt x="17" y="42"/>
                      <a:pt x="18" y="41"/>
                    </a:cubicBezTo>
                    <a:cubicBezTo>
                      <a:pt x="21" y="39"/>
                      <a:pt x="25" y="37"/>
                      <a:pt x="28" y="35"/>
                    </a:cubicBezTo>
                    <a:cubicBezTo>
                      <a:pt x="38" y="29"/>
                      <a:pt x="49" y="23"/>
                      <a:pt x="59" y="18"/>
                    </a:cubicBezTo>
                    <a:cubicBezTo>
                      <a:pt x="69" y="13"/>
                      <a:pt x="80" y="8"/>
                      <a:pt x="90" y="1"/>
                    </a:cubicBezTo>
                    <a:cubicBezTo>
                      <a:pt x="90" y="1"/>
                      <a:pt x="90" y="1"/>
                      <a:pt x="90" y="1"/>
                    </a:cubicBezTo>
                    <a:cubicBezTo>
                      <a:pt x="91" y="1"/>
                      <a:pt x="90" y="0"/>
                      <a:pt x="90" y="0"/>
                    </a:cubicBezTo>
                    <a:cubicBezTo>
                      <a:pt x="90" y="0"/>
                      <a:pt x="90" y="0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4"/>
          <p:cNvSpPr/>
          <p:nvPr/>
        </p:nvSpPr>
        <p:spPr bwMode="auto">
          <a:xfrm>
            <a:off x="8280400" y="3589338"/>
            <a:ext cx="347663" cy="3492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7428" y="17466"/>
                </a:moveTo>
                <a:cubicBezTo>
                  <a:pt x="16669" y="16923"/>
                  <a:pt x="15846" y="16465"/>
                  <a:pt x="14963" y="16121"/>
                </a:cubicBezTo>
                <a:cubicBezTo>
                  <a:pt x="15595" y="14609"/>
                  <a:pt x="15967" y="12928"/>
                  <a:pt x="16010" y="11148"/>
                </a:cubicBezTo>
                <a:lnTo>
                  <a:pt x="20188" y="11148"/>
                </a:lnTo>
                <a:cubicBezTo>
                  <a:pt x="20097" y="13612"/>
                  <a:pt x="19065" y="15838"/>
                  <a:pt x="17428" y="17466"/>
                </a:cubicBezTo>
                <a:moveTo>
                  <a:pt x="1411" y="11148"/>
                </a:moveTo>
                <a:lnTo>
                  <a:pt x="5589" y="11148"/>
                </a:lnTo>
                <a:cubicBezTo>
                  <a:pt x="5632" y="12928"/>
                  <a:pt x="6004" y="14609"/>
                  <a:pt x="6636" y="16121"/>
                </a:cubicBezTo>
                <a:cubicBezTo>
                  <a:pt x="5753" y="16465"/>
                  <a:pt x="4931" y="16923"/>
                  <a:pt x="4171" y="17466"/>
                </a:cubicBezTo>
                <a:cubicBezTo>
                  <a:pt x="2534" y="15838"/>
                  <a:pt x="1502" y="13612"/>
                  <a:pt x="1411" y="11148"/>
                </a:cubicBezTo>
                <a:moveTo>
                  <a:pt x="3785" y="4553"/>
                </a:moveTo>
                <a:cubicBezTo>
                  <a:pt x="4579" y="5170"/>
                  <a:pt x="5448" y="5691"/>
                  <a:pt x="6388" y="6084"/>
                </a:cubicBezTo>
                <a:cubicBezTo>
                  <a:pt x="5901" y="7433"/>
                  <a:pt x="5627" y="8908"/>
                  <a:pt x="5589" y="10451"/>
                </a:cubicBezTo>
                <a:lnTo>
                  <a:pt x="1411" y="10451"/>
                </a:lnTo>
                <a:cubicBezTo>
                  <a:pt x="1494" y="8190"/>
                  <a:pt x="2376" y="6135"/>
                  <a:pt x="3785" y="4553"/>
                </a:cubicBezTo>
                <a:moveTo>
                  <a:pt x="11148" y="10451"/>
                </a:moveTo>
                <a:lnTo>
                  <a:pt x="11148" y="6950"/>
                </a:lnTo>
                <a:cubicBezTo>
                  <a:pt x="12339" y="6913"/>
                  <a:pt x="13484" y="6696"/>
                  <a:pt x="14558" y="6324"/>
                </a:cubicBezTo>
                <a:cubicBezTo>
                  <a:pt x="15018" y="7598"/>
                  <a:pt x="15276" y="8992"/>
                  <a:pt x="15314" y="10451"/>
                </a:cubicBezTo>
                <a:cubicBezTo>
                  <a:pt x="15314" y="10451"/>
                  <a:pt x="11148" y="10451"/>
                  <a:pt x="11148" y="10451"/>
                </a:cubicBezTo>
                <a:close/>
                <a:moveTo>
                  <a:pt x="14311" y="15882"/>
                </a:moveTo>
                <a:cubicBezTo>
                  <a:pt x="13309" y="15559"/>
                  <a:pt x="12247" y="15380"/>
                  <a:pt x="11148" y="15346"/>
                </a:cubicBezTo>
                <a:lnTo>
                  <a:pt x="11148" y="11148"/>
                </a:lnTo>
                <a:lnTo>
                  <a:pt x="15314" y="11148"/>
                </a:lnTo>
                <a:cubicBezTo>
                  <a:pt x="15270" y="12844"/>
                  <a:pt x="14914" y="14445"/>
                  <a:pt x="14311" y="15882"/>
                </a:cubicBezTo>
                <a:moveTo>
                  <a:pt x="14683" y="16757"/>
                </a:moveTo>
                <a:cubicBezTo>
                  <a:pt x="15476" y="17063"/>
                  <a:pt x="16218" y="17466"/>
                  <a:pt x="16904" y="17941"/>
                </a:cubicBezTo>
                <a:cubicBezTo>
                  <a:pt x="15632" y="19031"/>
                  <a:pt x="14067" y="19781"/>
                  <a:pt x="12344" y="20068"/>
                </a:cubicBezTo>
                <a:cubicBezTo>
                  <a:pt x="13280" y="19136"/>
                  <a:pt x="14076" y="18017"/>
                  <a:pt x="14683" y="16757"/>
                </a:cubicBezTo>
                <a:moveTo>
                  <a:pt x="11148" y="20188"/>
                </a:moveTo>
                <a:lnTo>
                  <a:pt x="11148" y="16043"/>
                </a:lnTo>
                <a:cubicBezTo>
                  <a:pt x="12146" y="16075"/>
                  <a:pt x="13113" y="16231"/>
                  <a:pt x="14025" y="16516"/>
                </a:cubicBezTo>
                <a:cubicBezTo>
                  <a:pt x="13314" y="17970"/>
                  <a:pt x="12343" y="19223"/>
                  <a:pt x="11185" y="20186"/>
                </a:cubicBezTo>
                <a:cubicBezTo>
                  <a:pt x="11185" y="20186"/>
                  <a:pt x="11148" y="20188"/>
                  <a:pt x="11148" y="20188"/>
                </a:cubicBezTo>
                <a:close/>
                <a:moveTo>
                  <a:pt x="9255" y="20068"/>
                </a:moveTo>
                <a:cubicBezTo>
                  <a:pt x="7532" y="19781"/>
                  <a:pt x="5967" y="19031"/>
                  <a:pt x="4695" y="17941"/>
                </a:cubicBezTo>
                <a:cubicBezTo>
                  <a:pt x="5381" y="17466"/>
                  <a:pt x="6123" y="17063"/>
                  <a:pt x="6916" y="16757"/>
                </a:cubicBezTo>
                <a:cubicBezTo>
                  <a:pt x="7523" y="18017"/>
                  <a:pt x="8319" y="19136"/>
                  <a:pt x="9255" y="20068"/>
                </a:cubicBezTo>
                <a:moveTo>
                  <a:pt x="10451" y="11148"/>
                </a:moveTo>
                <a:lnTo>
                  <a:pt x="10451" y="15346"/>
                </a:lnTo>
                <a:cubicBezTo>
                  <a:pt x="9352" y="15380"/>
                  <a:pt x="8290" y="15559"/>
                  <a:pt x="7288" y="15882"/>
                </a:cubicBezTo>
                <a:cubicBezTo>
                  <a:pt x="6685" y="14445"/>
                  <a:pt x="6329" y="12844"/>
                  <a:pt x="6285" y="11148"/>
                </a:cubicBezTo>
                <a:cubicBezTo>
                  <a:pt x="6285" y="11148"/>
                  <a:pt x="10451" y="11148"/>
                  <a:pt x="10451" y="11148"/>
                </a:cubicBezTo>
                <a:close/>
                <a:moveTo>
                  <a:pt x="7041" y="6324"/>
                </a:moveTo>
                <a:cubicBezTo>
                  <a:pt x="8115" y="6696"/>
                  <a:pt x="9260" y="6913"/>
                  <a:pt x="10451" y="6950"/>
                </a:cubicBezTo>
                <a:lnTo>
                  <a:pt x="10451" y="10451"/>
                </a:lnTo>
                <a:lnTo>
                  <a:pt x="6285" y="10451"/>
                </a:lnTo>
                <a:cubicBezTo>
                  <a:pt x="6324" y="8992"/>
                  <a:pt x="6581" y="7598"/>
                  <a:pt x="7041" y="6324"/>
                </a:cubicBezTo>
                <a:moveTo>
                  <a:pt x="6651" y="5442"/>
                </a:moveTo>
                <a:cubicBezTo>
                  <a:pt x="5790" y="5084"/>
                  <a:pt x="4993" y="4609"/>
                  <a:pt x="4263" y="4050"/>
                </a:cubicBezTo>
                <a:cubicBezTo>
                  <a:pt x="5606" y="2749"/>
                  <a:pt x="7332" y="1851"/>
                  <a:pt x="9255" y="1531"/>
                </a:cubicBezTo>
                <a:cubicBezTo>
                  <a:pt x="8175" y="2610"/>
                  <a:pt x="7286" y="3939"/>
                  <a:pt x="6651" y="5442"/>
                </a:cubicBezTo>
                <a:moveTo>
                  <a:pt x="10451" y="1411"/>
                </a:moveTo>
                <a:lnTo>
                  <a:pt x="10451" y="6253"/>
                </a:lnTo>
                <a:cubicBezTo>
                  <a:pt x="9352" y="6217"/>
                  <a:pt x="8296" y="6021"/>
                  <a:pt x="7303" y="5681"/>
                </a:cubicBezTo>
                <a:cubicBezTo>
                  <a:pt x="8029" y="3972"/>
                  <a:pt x="9101" y="2507"/>
                  <a:pt x="10415" y="1413"/>
                </a:cubicBezTo>
                <a:cubicBezTo>
                  <a:pt x="10427" y="1412"/>
                  <a:pt x="10439" y="1411"/>
                  <a:pt x="10451" y="1411"/>
                </a:cubicBezTo>
                <a:moveTo>
                  <a:pt x="12344" y="1531"/>
                </a:moveTo>
                <a:cubicBezTo>
                  <a:pt x="14267" y="1851"/>
                  <a:pt x="15993" y="2749"/>
                  <a:pt x="17336" y="4050"/>
                </a:cubicBezTo>
                <a:cubicBezTo>
                  <a:pt x="16606" y="4609"/>
                  <a:pt x="15809" y="5084"/>
                  <a:pt x="14948" y="5442"/>
                </a:cubicBezTo>
                <a:cubicBezTo>
                  <a:pt x="14313" y="3939"/>
                  <a:pt x="13424" y="2610"/>
                  <a:pt x="12344" y="1531"/>
                </a:cubicBezTo>
                <a:moveTo>
                  <a:pt x="11184" y="1413"/>
                </a:moveTo>
                <a:cubicBezTo>
                  <a:pt x="12498" y="2507"/>
                  <a:pt x="13570" y="3972"/>
                  <a:pt x="14296" y="5681"/>
                </a:cubicBezTo>
                <a:cubicBezTo>
                  <a:pt x="13303" y="6021"/>
                  <a:pt x="12247" y="6217"/>
                  <a:pt x="11148" y="6253"/>
                </a:cubicBezTo>
                <a:lnTo>
                  <a:pt x="11148" y="1411"/>
                </a:lnTo>
                <a:cubicBezTo>
                  <a:pt x="11160" y="1411"/>
                  <a:pt x="11172" y="1412"/>
                  <a:pt x="11184" y="1413"/>
                </a:cubicBezTo>
                <a:moveTo>
                  <a:pt x="10414" y="20186"/>
                </a:moveTo>
                <a:cubicBezTo>
                  <a:pt x="9256" y="19223"/>
                  <a:pt x="8285" y="17970"/>
                  <a:pt x="7574" y="16516"/>
                </a:cubicBezTo>
                <a:cubicBezTo>
                  <a:pt x="8486" y="16231"/>
                  <a:pt x="9453" y="16075"/>
                  <a:pt x="10451" y="16043"/>
                </a:cubicBezTo>
                <a:lnTo>
                  <a:pt x="10451" y="20188"/>
                </a:lnTo>
                <a:cubicBezTo>
                  <a:pt x="10451" y="20188"/>
                  <a:pt x="10414" y="20186"/>
                  <a:pt x="10414" y="20186"/>
                </a:cubicBezTo>
                <a:close/>
                <a:moveTo>
                  <a:pt x="20188" y="10451"/>
                </a:moveTo>
                <a:lnTo>
                  <a:pt x="16010" y="10451"/>
                </a:lnTo>
                <a:cubicBezTo>
                  <a:pt x="15972" y="8908"/>
                  <a:pt x="15698" y="7433"/>
                  <a:pt x="15211" y="6084"/>
                </a:cubicBezTo>
                <a:cubicBezTo>
                  <a:pt x="16151" y="5691"/>
                  <a:pt x="17020" y="5170"/>
                  <a:pt x="17814" y="4553"/>
                </a:cubicBezTo>
                <a:cubicBezTo>
                  <a:pt x="19223" y="6135"/>
                  <a:pt x="20105" y="8190"/>
                  <a:pt x="20188" y="10451"/>
                </a:cubicBezTo>
                <a:moveTo>
                  <a:pt x="10800" y="0"/>
                </a:move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cubicBezTo>
                  <a:pt x="21600" y="4835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9" name="组合 8"/>
          <p:cNvGrpSpPr/>
          <p:nvPr/>
        </p:nvGrpSpPr>
        <p:grpSpPr>
          <a:xfrm>
            <a:off x="7580758" y="3616325"/>
            <a:ext cx="358775" cy="292100"/>
            <a:chOff x="7550150" y="3613150"/>
            <a:chExt cx="358775" cy="292100"/>
          </a:xfrm>
          <a:solidFill>
            <a:schemeClr val="bg1"/>
          </a:solidFill>
        </p:grpSpPr>
        <p:sp>
          <p:nvSpPr>
            <p:cNvPr id="10" name="AutoShape 5"/>
            <p:cNvSpPr/>
            <p:nvPr/>
          </p:nvSpPr>
          <p:spPr bwMode="auto">
            <a:xfrm>
              <a:off x="7796213" y="3702050"/>
              <a:ext cx="68262" cy="904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999" y="18900"/>
                  </a:moveTo>
                  <a:lnTo>
                    <a:pt x="3600" y="18900"/>
                  </a:lnTo>
                  <a:lnTo>
                    <a:pt x="3600" y="2700"/>
                  </a:lnTo>
                  <a:lnTo>
                    <a:pt x="7200" y="2700"/>
                  </a:lnTo>
                  <a:lnTo>
                    <a:pt x="17999" y="14850"/>
                  </a:lnTo>
                  <a:cubicBezTo>
                    <a:pt x="17999" y="14850"/>
                    <a:pt x="17999" y="18900"/>
                    <a:pt x="17999" y="18900"/>
                  </a:cubicBezTo>
                  <a:close/>
                  <a:moveTo>
                    <a:pt x="10195" y="1202"/>
                  </a:moveTo>
                  <a:cubicBezTo>
                    <a:pt x="9527" y="450"/>
                    <a:pt x="8402" y="0"/>
                    <a:pt x="7200" y="0"/>
                  </a:cubicBezTo>
                  <a:lnTo>
                    <a:pt x="3600" y="0"/>
                  </a:lnTo>
                  <a:cubicBezTo>
                    <a:pt x="1610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610" y="21599"/>
                    <a:pt x="3600" y="21599"/>
                  </a:cubicBezTo>
                  <a:lnTo>
                    <a:pt x="17999" y="21599"/>
                  </a:lnTo>
                  <a:cubicBezTo>
                    <a:pt x="19989" y="21599"/>
                    <a:pt x="21600" y="20392"/>
                    <a:pt x="21600" y="18900"/>
                  </a:cubicBezTo>
                  <a:lnTo>
                    <a:pt x="21600" y="14850"/>
                  </a:lnTo>
                  <a:cubicBezTo>
                    <a:pt x="21600" y="14317"/>
                    <a:pt x="21389" y="13795"/>
                    <a:pt x="20995" y="13352"/>
                  </a:cubicBezTo>
                  <a:cubicBezTo>
                    <a:pt x="20995" y="13352"/>
                    <a:pt x="10195" y="1202"/>
                    <a:pt x="10195" y="1202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" name="AutoShape 6"/>
            <p:cNvSpPr/>
            <p:nvPr/>
          </p:nvSpPr>
          <p:spPr bwMode="auto">
            <a:xfrm>
              <a:off x="7550150" y="3613150"/>
              <a:ext cx="358775" cy="29210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50" y="16615"/>
                  </a:moveTo>
                  <a:cubicBezTo>
                    <a:pt x="20250" y="17074"/>
                    <a:pt x="19948" y="17446"/>
                    <a:pt x="19575" y="17446"/>
                  </a:cubicBezTo>
                  <a:lnTo>
                    <a:pt x="18803" y="17446"/>
                  </a:lnTo>
                  <a:cubicBezTo>
                    <a:pt x="18501" y="16016"/>
                    <a:pt x="17453" y="14953"/>
                    <a:pt x="16200" y="14953"/>
                  </a:cubicBezTo>
                  <a:cubicBezTo>
                    <a:pt x="14945" y="14953"/>
                    <a:pt x="13897" y="16016"/>
                    <a:pt x="13595" y="17446"/>
                  </a:cubicBezTo>
                  <a:lnTo>
                    <a:pt x="10029" y="17446"/>
                  </a:lnTo>
                  <a:cubicBezTo>
                    <a:pt x="9727" y="16016"/>
                    <a:pt x="8679" y="14953"/>
                    <a:pt x="7425" y="14953"/>
                  </a:cubicBezTo>
                  <a:cubicBezTo>
                    <a:pt x="6170" y="14953"/>
                    <a:pt x="5122" y="16016"/>
                    <a:pt x="4820" y="17446"/>
                  </a:cubicBezTo>
                  <a:lnTo>
                    <a:pt x="4050" y="17446"/>
                  </a:lnTo>
                  <a:cubicBezTo>
                    <a:pt x="3677" y="17446"/>
                    <a:pt x="3375" y="17074"/>
                    <a:pt x="3375" y="16615"/>
                  </a:cubicBezTo>
                  <a:lnTo>
                    <a:pt x="3375" y="14123"/>
                  </a:lnTo>
                  <a:lnTo>
                    <a:pt x="12150" y="14123"/>
                  </a:lnTo>
                  <a:cubicBezTo>
                    <a:pt x="13266" y="14123"/>
                    <a:pt x="14175" y="13005"/>
                    <a:pt x="14175" y="11630"/>
                  </a:cubicBezTo>
                  <a:lnTo>
                    <a:pt x="14175" y="5815"/>
                  </a:lnTo>
                  <a:lnTo>
                    <a:pt x="16875" y="5815"/>
                  </a:lnTo>
                  <a:cubicBezTo>
                    <a:pt x="17100" y="5815"/>
                    <a:pt x="17311" y="5954"/>
                    <a:pt x="17436" y="6185"/>
                  </a:cubicBezTo>
                  <a:lnTo>
                    <a:pt x="20136" y="11169"/>
                  </a:lnTo>
                  <a:cubicBezTo>
                    <a:pt x="20210" y="11306"/>
                    <a:pt x="20250" y="11466"/>
                    <a:pt x="20250" y="11630"/>
                  </a:cubicBezTo>
                  <a:cubicBezTo>
                    <a:pt x="20250" y="11630"/>
                    <a:pt x="20250" y="16615"/>
                    <a:pt x="20250" y="16615"/>
                  </a:cubicBezTo>
                  <a:close/>
                  <a:moveTo>
                    <a:pt x="16200" y="19938"/>
                  </a:moveTo>
                  <a:cubicBezTo>
                    <a:pt x="15454" y="19938"/>
                    <a:pt x="14850" y="19193"/>
                    <a:pt x="14850" y="18276"/>
                  </a:cubicBezTo>
                  <a:cubicBezTo>
                    <a:pt x="14850" y="17360"/>
                    <a:pt x="15454" y="16615"/>
                    <a:pt x="16200" y="16615"/>
                  </a:cubicBezTo>
                  <a:cubicBezTo>
                    <a:pt x="16945" y="16615"/>
                    <a:pt x="17550" y="17360"/>
                    <a:pt x="17550" y="18276"/>
                  </a:cubicBezTo>
                  <a:cubicBezTo>
                    <a:pt x="17550" y="19193"/>
                    <a:pt x="16945" y="19938"/>
                    <a:pt x="16200" y="19938"/>
                  </a:cubicBezTo>
                  <a:moveTo>
                    <a:pt x="7425" y="19938"/>
                  </a:moveTo>
                  <a:cubicBezTo>
                    <a:pt x="6679" y="19938"/>
                    <a:pt x="6075" y="19193"/>
                    <a:pt x="6075" y="18276"/>
                  </a:cubicBezTo>
                  <a:cubicBezTo>
                    <a:pt x="6075" y="17360"/>
                    <a:pt x="6679" y="16615"/>
                    <a:pt x="7425" y="16615"/>
                  </a:cubicBezTo>
                  <a:cubicBezTo>
                    <a:pt x="8170" y="16615"/>
                    <a:pt x="8775" y="17360"/>
                    <a:pt x="8775" y="18276"/>
                  </a:cubicBezTo>
                  <a:cubicBezTo>
                    <a:pt x="8775" y="19193"/>
                    <a:pt x="8170" y="19938"/>
                    <a:pt x="7425" y="19938"/>
                  </a:cubicBezTo>
                  <a:moveTo>
                    <a:pt x="2024" y="12461"/>
                  </a:moveTo>
                  <a:cubicBezTo>
                    <a:pt x="1652" y="12461"/>
                    <a:pt x="1349" y="12089"/>
                    <a:pt x="1349" y="11630"/>
                  </a:cubicBezTo>
                  <a:lnTo>
                    <a:pt x="1349" y="2492"/>
                  </a:lnTo>
                  <a:cubicBezTo>
                    <a:pt x="1349" y="2033"/>
                    <a:pt x="1652" y="1661"/>
                    <a:pt x="2024" y="1661"/>
                  </a:cubicBezTo>
                  <a:lnTo>
                    <a:pt x="12150" y="1661"/>
                  </a:lnTo>
                  <a:cubicBezTo>
                    <a:pt x="12523" y="1661"/>
                    <a:pt x="12825" y="2033"/>
                    <a:pt x="12825" y="2492"/>
                  </a:cubicBezTo>
                  <a:lnTo>
                    <a:pt x="12825" y="4153"/>
                  </a:lnTo>
                  <a:lnTo>
                    <a:pt x="12825" y="5815"/>
                  </a:lnTo>
                  <a:lnTo>
                    <a:pt x="12825" y="11630"/>
                  </a:lnTo>
                  <a:cubicBezTo>
                    <a:pt x="12825" y="12089"/>
                    <a:pt x="12523" y="12461"/>
                    <a:pt x="12150" y="12461"/>
                  </a:cubicBezTo>
                  <a:cubicBezTo>
                    <a:pt x="12150" y="12461"/>
                    <a:pt x="2024" y="12461"/>
                    <a:pt x="2024" y="12461"/>
                  </a:cubicBezTo>
                  <a:close/>
                  <a:moveTo>
                    <a:pt x="21259" y="10248"/>
                  </a:moveTo>
                  <a:lnTo>
                    <a:pt x="18559" y="5263"/>
                  </a:lnTo>
                  <a:cubicBezTo>
                    <a:pt x="18182" y="4568"/>
                    <a:pt x="17552" y="4153"/>
                    <a:pt x="16875" y="4153"/>
                  </a:cubicBezTo>
                  <a:lnTo>
                    <a:pt x="14175" y="4153"/>
                  </a:lnTo>
                  <a:lnTo>
                    <a:pt x="14175" y="2492"/>
                  </a:lnTo>
                  <a:cubicBezTo>
                    <a:pt x="14175" y="1117"/>
                    <a:pt x="13266" y="0"/>
                    <a:pt x="12150" y="0"/>
                  </a:cubicBezTo>
                  <a:lnTo>
                    <a:pt x="2024" y="0"/>
                  </a:lnTo>
                  <a:cubicBezTo>
                    <a:pt x="908" y="0"/>
                    <a:pt x="0" y="1117"/>
                    <a:pt x="0" y="2492"/>
                  </a:cubicBezTo>
                  <a:lnTo>
                    <a:pt x="0" y="11630"/>
                  </a:lnTo>
                  <a:cubicBezTo>
                    <a:pt x="0" y="13005"/>
                    <a:pt x="908" y="14123"/>
                    <a:pt x="2024" y="14123"/>
                  </a:cubicBezTo>
                  <a:lnTo>
                    <a:pt x="2025" y="14123"/>
                  </a:lnTo>
                  <a:lnTo>
                    <a:pt x="2025" y="16615"/>
                  </a:lnTo>
                  <a:cubicBezTo>
                    <a:pt x="2025" y="17989"/>
                    <a:pt x="2933" y="19107"/>
                    <a:pt x="4050" y="19107"/>
                  </a:cubicBezTo>
                  <a:lnTo>
                    <a:pt x="4820" y="19107"/>
                  </a:lnTo>
                  <a:cubicBezTo>
                    <a:pt x="5122" y="20537"/>
                    <a:pt x="6170" y="21600"/>
                    <a:pt x="7425" y="21600"/>
                  </a:cubicBezTo>
                  <a:cubicBezTo>
                    <a:pt x="8679" y="21600"/>
                    <a:pt x="9727" y="20537"/>
                    <a:pt x="10029" y="19107"/>
                  </a:cubicBezTo>
                  <a:lnTo>
                    <a:pt x="13595" y="19107"/>
                  </a:lnTo>
                  <a:cubicBezTo>
                    <a:pt x="13897" y="20537"/>
                    <a:pt x="14945" y="21600"/>
                    <a:pt x="16200" y="21600"/>
                  </a:cubicBezTo>
                  <a:cubicBezTo>
                    <a:pt x="17453" y="21600"/>
                    <a:pt x="18501" y="20537"/>
                    <a:pt x="18803" y="19107"/>
                  </a:cubicBezTo>
                  <a:lnTo>
                    <a:pt x="19575" y="19107"/>
                  </a:lnTo>
                  <a:cubicBezTo>
                    <a:pt x="20691" y="19107"/>
                    <a:pt x="21599" y="17989"/>
                    <a:pt x="21599" y="16615"/>
                  </a:cubicBezTo>
                  <a:lnTo>
                    <a:pt x="21599" y="11630"/>
                  </a:lnTo>
                  <a:cubicBezTo>
                    <a:pt x="21599" y="11137"/>
                    <a:pt x="21482" y="10658"/>
                    <a:pt x="21259" y="10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" name="Group 5"/>
          <p:cNvGrpSpPr/>
          <p:nvPr/>
        </p:nvGrpSpPr>
        <p:grpSpPr>
          <a:xfrm>
            <a:off x="6831585" y="3578617"/>
            <a:ext cx="359165" cy="359779"/>
            <a:chOff x="9145588" y="4435475"/>
            <a:chExt cx="464344" cy="465138"/>
          </a:xfrm>
          <a:solidFill>
            <a:schemeClr val="bg1"/>
          </a:solidFill>
        </p:grpSpPr>
        <p:sp>
          <p:nvSpPr>
            <p:cNvPr id="13" name="AutoShape 7"/>
            <p:cNvSpPr/>
            <p:nvPr/>
          </p:nvSpPr>
          <p:spPr bwMode="auto">
            <a:xfrm>
              <a:off x="9145588" y="4435475"/>
              <a:ext cx="464344" cy="465138"/>
            </a:xfrm>
            <a:custGeom>
              <a:avLst/>
              <a:gdLst>
                <a:gd name="T0" fmla="+- 0 10800 1271"/>
                <a:gd name="T1" fmla="*/ T0 w 19058"/>
                <a:gd name="T2" fmla="+- 0 10799 1270"/>
                <a:gd name="T3" fmla="*/ 10799 h 19059"/>
                <a:gd name="T4" fmla="+- 0 10800 1271"/>
                <a:gd name="T5" fmla="*/ T4 w 19058"/>
                <a:gd name="T6" fmla="+- 0 10799 1270"/>
                <a:gd name="T7" fmla="*/ 10799 h 19059"/>
                <a:gd name="T8" fmla="+- 0 10800 1271"/>
                <a:gd name="T9" fmla="*/ T8 w 19058"/>
                <a:gd name="T10" fmla="+- 0 10799 1270"/>
                <a:gd name="T11" fmla="*/ 10799 h 19059"/>
                <a:gd name="T12" fmla="+- 0 10800 1271"/>
                <a:gd name="T13" fmla="*/ T12 w 19058"/>
                <a:gd name="T14" fmla="+- 0 10799 1270"/>
                <a:gd name="T15" fmla="*/ 10799 h 1905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8" h="19059">
                  <a:moveTo>
                    <a:pt x="6430" y="17268"/>
                  </a:moveTo>
                  <a:cubicBezTo>
                    <a:pt x="2162" y="15559"/>
                    <a:pt x="82" y="10698"/>
                    <a:pt x="1790" y="6431"/>
                  </a:cubicBezTo>
                  <a:cubicBezTo>
                    <a:pt x="3499" y="2164"/>
                    <a:pt x="8360" y="81"/>
                    <a:pt x="12627" y="1791"/>
                  </a:cubicBezTo>
                  <a:cubicBezTo>
                    <a:pt x="16894" y="3499"/>
                    <a:pt x="18975" y="8361"/>
                    <a:pt x="17267" y="12628"/>
                  </a:cubicBezTo>
                  <a:cubicBezTo>
                    <a:pt x="15558" y="16895"/>
                    <a:pt x="10696" y="18976"/>
                    <a:pt x="6430" y="17268"/>
                  </a:cubicBezTo>
                  <a:moveTo>
                    <a:pt x="13070" y="685"/>
                  </a:moveTo>
                  <a:cubicBezTo>
                    <a:pt x="8186" y="-1270"/>
                    <a:pt x="2641" y="1103"/>
                    <a:pt x="685" y="5987"/>
                  </a:cubicBezTo>
                  <a:cubicBezTo>
                    <a:pt x="-1271" y="10872"/>
                    <a:pt x="1103" y="16418"/>
                    <a:pt x="5987" y="18373"/>
                  </a:cubicBezTo>
                  <a:cubicBezTo>
                    <a:pt x="10871" y="20330"/>
                    <a:pt x="16416" y="17955"/>
                    <a:pt x="18373" y="13071"/>
                  </a:cubicBezTo>
                  <a:cubicBezTo>
                    <a:pt x="20329" y="8186"/>
                    <a:pt x="17954" y="2641"/>
                    <a:pt x="13070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" name="AutoShape 8"/>
            <p:cNvSpPr/>
            <p:nvPr/>
          </p:nvSpPr>
          <p:spPr bwMode="auto">
            <a:xfrm>
              <a:off x="9348788" y="4638675"/>
              <a:ext cx="57944" cy="57944"/>
            </a:xfrm>
            <a:custGeom>
              <a:avLst/>
              <a:gdLst>
                <a:gd name="T0" fmla="+- 0 10801 1272"/>
                <a:gd name="T1" fmla="*/ T0 w 19059"/>
                <a:gd name="T2" fmla="+- 0 10800 1272"/>
                <a:gd name="T3" fmla="*/ 10800 h 19056"/>
                <a:gd name="T4" fmla="+- 0 10801 1272"/>
                <a:gd name="T5" fmla="*/ T4 w 19059"/>
                <a:gd name="T6" fmla="+- 0 10800 1272"/>
                <a:gd name="T7" fmla="*/ 10800 h 19056"/>
                <a:gd name="T8" fmla="+- 0 10801 1272"/>
                <a:gd name="T9" fmla="*/ T8 w 19059"/>
                <a:gd name="T10" fmla="+- 0 10800 1272"/>
                <a:gd name="T11" fmla="*/ 10800 h 19056"/>
                <a:gd name="T12" fmla="+- 0 10801 1272"/>
                <a:gd name="T13" fmla="*/ T12 w 19059"/>
                <a:gd name="T14" fmla="+- 0 10800 1272"/>
                <a:gd name="T15" fmla="*/ 10800 h 1905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6">
                  <a:moveTo>
                    <a:pt x="7753" y="13951"/>
                  </a:moveTo>
                  <a:cubicBezTo>
                    <a:pt x="5315" y="12969"/>
                    <a:pt x="4129" y="10197"/>
                    <a:pt x="5101" y="7755"/>
                  </a:cubicBezTo>
                  <a:cubicBezTo>
                    <a:pt x="6083" y="5323"/>
                    <a:pt x="8860" y="4132"/>
                    <a:pt x="11298" y="5104"/>
                  </a:cubicBezTo>
                  <a:cubicBezTo>
                    <a:pt x="13735" y="6081"/>
                    <a:pt x="14926" y="8858"/>
                    <a:pt x="13949" y="11300"/>
                  </a:cubicBezTo>
                  <a:cubicBezTo>
                    <a:pt x="12972" y="13737"/>
                    <a:pt x="10195" y="14923"/>
                    <a:pt x="7753" y="13951"/>
                  </a:cubicBezTo>
                  <a:moveTo>
                    <a:pt x="13070" y="686"/>
                  </a:moveTo>
                  <a:cubicBezTo>
                    <a:pt x="8190" y="-1272"/>
                    <a:pt x="2640" y="1104"/>
                    <a:pt x="686" y="5988"/>
                  </a:cubicBezTo>
                  <a:cubicBezTo>
                    <a:pt x="-1272" y="10872"/>
                    <a:pt x="1105" y="16416"/>
                    <a:pt x="5985" y="18369"/>
                  </a:cubicBezTo>
                  <a:cubicBezTo>
                    <a:pt x="10870" y="20328"/>
                    <a:pt x="16415" y="17951"/>
                    <a:pt x="18374" y="13072"/>
                  </a:cubicBezTo>
                  <a:cubicBezTo>
                    <a:pt x="20328" y="8188"/>
                    <a:pt x="17960" y="2644"/>
                    <a:pt x="13070" y="68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5" name="AutoShape 9"/>
            <p:cNvSpPr/>
            <p:nvPr/>
          </p:nvSpPr>
          <p:spPr bwMode="auto">
            <a:xfrm>
              <a:off x="9290050" y="4580732"/>
              <a:ext cx="174625" cy="174625"/>
            </a:xfrm>
            <a:custGeom>
              <a:avLst/>
              <a:gdLst>
                <a:gd name="T0" fmla="+- 0 10800 1271"/>
                <a:gd name="T1" fmla="*/ T0 w 19059"/>
                <a:gd name="T2" fmla="+- 0 10800 1271"/>
                <a:gd name="T3" fmla="*/ 10800 h 19058"/>
                <a:gd name="T4" fmla="+- 0 10800 1271"/>
                <a:gd name="T5" fmla="*/ T4 w 19059"/>
                <a:gd name="T6" fmla="+- 0 10800 1271"/>
                <a:gd name="T7" fmla="*/ 10800 h 19058"/>
                <a:gd name="T8" fmla="+- 0 10800 1271"/>
                <a:gd name="T9" fmla="*/ T8 w 19059"/>
                <a:gd name="T10" fmla="+- 0 10800 1271"/>
                <a:gd name="T11" fmla="*/ 10800 h 19058"/>
                <a:gd name="T12" fmla="+- 0 10800 1271"/>
                <a:gd name="T13" fmla="*/ T12 w 19059"/>
                <a:gd name="T14" fmla="+- 0 10800 1271"/>
                <a:gd name="T15" fmla="*/ 10800 h 1905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059" h="19058">
                  <a:moveTo>
                    <a:pt x="7169" y="15424"/>
                  </a:moveTo>
                  <a:cubicBezTo>
                    <a:pt x="3916" y="14123"/>
                    <a:pt x="2331" y="10417"/>
                    <a:pt x="3632" y="7167"/>
                  </a:cubicBezTo>
                  <a:cubicBezTo>
                    <a:pt x="4934" y="3917"/>
                    <a:pt x="8638" y="2331"/>
                    <a:pt x="11889" y="3632"/>
                  </a:cubicBezTo>
                  <a:cubicBezTo>
                    <a:pt x="15141" y="4934"/>
                    <a:pt x="16728" y="8640"/>
                    <a:pt x="15425" y="11890"/>
                  </a:cubicBezTo>
                  <a:cubicBezTo>
                    <a:pt x="14124" y="15140"/>
                    <a:pt x="10419" y="16728"/>
                    <a:pt x="7169" y="15424"/>
                  </a:cubicBezTo>
                  <a:moveTo>
                    <a:pt x="13071" y="685"/>
                  </a:moveTo>
                  <a:cubicBezTo>
                    <a:pt x="8186" y="-1271"/>
                    <a:pt x="2639" y="1104"/>
                    <a:pt x="686" y="5987"/>
                  </a:cubicBezTo>
                  <a:cubicBezTo>
                    <a:pt x="-1271" y="10871"/>
                    <a:pt x="1104" y="16416"/>
                    <a:pt x="5987" y="18372"/>
                  </a:cubicBezTo>
                  <a:cubicBezTo>
                    <a:pt x="10874" y="20329"/>
                    <a:pt x="16418" y="17955"/>
                    <a:pt x="18375" y="13070"/>
                  </a:cubicBezTo>
                  <a:cubicBezTo>
                    <a:pt x="20328" y="8186"/>
                    <a:pt x="17956" y="2641"/>
                    <a:pt x="13071" y="68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" name="AutoShape 10"/>
            <p:cNvSpPr/>
            <p:nvPr/>
          </p:nvSpPr>
          <p:spPr bwMode="auto">
            <a:xfrm>
              <a:off x="9406732" y="4696619"/>
              <a:ext cx="72231" cy="74613"/>
            </a:xfrm>
            <a:custGeom>
              <a:avLst/>
              <a:gdLst>
                <a:gd name="T0" fmla="+- 0 10804 288"/>
                <a:gd name="T1" fmla="*/ T0 w 21033"/>
                <a:gd name="T2" fmla="+- 0 10798 277"/>
                <a:gd name="T3" fmla="*/ 10798 h 21043"/>
                <a:gd name="T4" fmla="+- 0 10804 288"/>
                <a:gd name="T5" fmla="*/ T4 w 21033"/>
                <a:gd name="T6" fmla="+- 0 10798 277"/>
                <a:gd name="T7" fmla="*/ 10798 h 21043"/>
                <a:gd name="T8" fmla="+- 0 10804 288"/>
                <a:gd name="T9" fmla="*/ T8 w 21033"/>
                <a:gd name="T10" fmla="+- 0 10798 277"/>
                <a:gd name="T11" fmla="*/ 10798 h 21043"/>
                <a:gd name="T12" fmla="+- 0 10804 288"/>
                <a:gd name="T13" fmla="*/ T12 w 21033"/>
                <a:gd name="T14" fmla="+- 0 10798 277"/>
                <a:gd name="T15" fmla="*/ 10798 h 2104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3" h="21043">
                  <a:moveTo>
                    <a:pt x="20881" y="2825"/>
                  </a:moveTo>
                  <a:cubicBezTo>
                    <a:pt x="21312" y="1771"/>
                    <a:pt x="20787" y="572"/>
                    <a:pt x="19713" y="149"/>
                  </a:cubicBezTo>
                  <a:cubicBezTo>
                    <a:pt x="18636" y="-277"/>
                    <a:pt x="17414" y="238"/>
                    <a:pt x="16984" y="1296"/>
                  </a:cubicBezTo>
                  <a:lnTo>
                    <a:pt x="16980" y="1292"/>
                  </a:lnTo>
                  <a:cubicBezTo>
                    <a:pt x="13964" y="8692"/>
                    <a:pt x="8182" y="14184"/>
                    <a:pt x="1269" y="17089"/>
                  </a:cubicBezTo>
                  <a:cubicBezTo>
                    <a:pt x="207" y="17536"/>
                    <a:pt x="-288" y="18747"/>
                    <a:pt x="170" y="19789"/>
                  </a:cubicBezTo>
                  <a:cubicBezTo>
                    <a:pt x="629" y="20840"/>
                    <a:pt x="1863" y="21323"/>
                    <a:pt x="2924" y="20876"/>
                  </a:cubicBezTo>
                  <a:cubicBezTo>
                    <a:pt x="2961" y="20860"/>
                    <a:pt x="2982" y="20828"/>
                    <a:pt x="3014" y="20815"/>
                  </a:cubicBezTo>
                  <a:cubicBezTo>
                    <a:pt x="10874" y="17480"/>
                    <a:pt x="17451" y="11227"/>
                    <a:pt x="20877" y="2825"/>
                  </a:cubicBezTo>
                  <a:cubicBezTo>
                    <a:pt x="20877" y="2825"/>
                    <a:pt x="20881" y="2825"/>
                    <a:pt x="20881" y="2825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7" name="AutoShape 11"/>
            <p:cNvSpPr/>
            <p:nvPr/>
          </p:nvSpPr>
          <p:spPr bwMode="auto">
            <a:xfrm>
              <a:off x="9435307" y="4725988"/>
              <a:ext cx="103981" cy="106363"/>
            </a:xfrm>
            <a:custGeom>
              <a:avLst/>
              <a:gdLst>
                <a:gd name="T0" fmla="+- 0 10803 203"/>
                <a:gd name="T1" fmla="*/ T0 w 21201"/>
                <a:gd name="T2" fmla="+- 0 10798 194"/>
                <a:gd name="T3" fmla="*/ 10798 h 21209"/>
                <a:gd name="T4" fmla="+- 0 10803 203"/>
                <a:gd name="T5" fmla="*/ T4 w 21201"/>
                <a:gd name="T6" fmla="+- 0 10798 194"/>
                <a:gd name="T7" fmla="*/ 10798 h 21209"/>
                <a:gd name="T8" fmla="+- 0 10803 203"/>
                <a:gd name="T9" fmla="*/ T8 w 21201"/>
                <a:gd name="T10" fmla="+- 0 10798 194"/>
                <a:gd name="T11" fmla="*/ 10798 h 21209"/>
                <a:gd name="T12" fmla="+- 0 10803 203"/>
                <a:gd name="T13" fmla="*/ T12 w 21201"/>
                <a:gd name="T14" fmla="+- 0 10798 194"/>
                <a:gd name="T15" fmla="*/ 10798 h 21209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201" h="21209">
                  <a:moveTo>
                    <a:pt x="20267" y="104"/>
                  </a:moveTo>
                  <a:cubicBezTo>
                    <a:pt x="19508" y="-194"/>
                    <a:pt x="18645" y="169"/>
                    <a:pt x="18339" y="912"/>
                  </a:cubicBezTo>
                  <a:cubicBezTo>
                    <a:pt x="14991" y="9110"/>
                    <a:pt x="8568" y="15198"/>
                    <a:pt x="894" y="18420"/>
                  </a:cubicBezTo>
                  <a:cubicBezTo>
                    <a:pt x="144" y="18735"/>
                    <a:pt x="-203" y="19589"/>
                    <a:pt x="121" y="20327"/>
                  </a:cubicBezTo>
                  <a:cubicBezTo>
                    <a:pt x="442" y="21068"/>
                    <a:pt x="1314" y="21406"/>
                    <a:pt x="2067" y="21090"/>
                  </a:cubicBezTo>
                  <a:cubicBezTo>
                    <a:pt x="2102" y="21073"/>
                    <a:pt x="2125" y="21042"/>
                    <a:pt x="2159" y="21025"/>
                  </a:cubicBezTo>
                  <a:cubicBezTo>
                    <a:pt x="10491" y="17500"/>
                    <a:pt x="17461" y="10881"/>
                    <a:pt x="21095" y="1994"/>
                  </a:cubicBezTo>
                  <a:cubicBezTo>
                    <a:pt x="21397" y="1250"/>
                    <a:pt x="21026" y="404"/>
                    <a:pt x="20267" y="10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8" name="AutoShape 12"/>
            <p:cNvSpPr/>
            <p:nvPr/>
          </p:nvSpPr>
          <p:spPr bwMode="auto">
            <a:xfrm>
              <a:off x="9421019" y="4711700"/>
              <a:ext cx="88106" cy="89694"/>
            </a:xfrm>
            <a:custGeom>
              <a:avLst/>
              <a:gdLst>
                <a:gd name="T0" fmla="+- 0 10802 238"/>
                <a:gd name="T1" fmla="*/ T0 w 21128"/>
                <a:gd name="T2" fmla="+- 0 10797 227"/>
                <a:gd name="T3" fmla="*/ 10797 h 21141"/>
                <a:gd name="T4" fmla="+- 0 10802 238"/>
                <a:gd name="T5" fmla="*/ T4 w 21128"/>
                <a:gd name="T6" fmla="+- 0 10797 227"/>
                <a:gd name="T7" fmla="*/ 10797 h 21141"/>
                <a:gd name="T8" fmla="+- 0 10802 238"/>
                <a:gd name="T9" fmla="*/ T8 w 21128"/>
                <a:gd name="T10" fmla="+- 0 10797 227"/>
                <a:gd name="T11" fmla="*/ 10797 h 21141"/>
                <a:gd name="T12" fmla="+- 0 10802 238"/>
                <a:gd name="T13" fmla="*/ T12 w 21128"/>
                <a:gd name="T14" fmla="+- 0 10797 227"/>
                <a:gd name="T15" fmla="*/ 10797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8" h="21141">
                  <a:moveTo>
                    <a:pt x="20035" y="122"/>
                  </a:moveTo>
                  <a:cubicBezTo>
                    <a:pt x="19142" y="-227"/>
                    <a:pt x="18134" y="195"/>
                    <a:pt x="17778" y="1071"/>
                  </a:cubicBezTo>
                  <a:cubicBezTo>
                    <a:pt x="14571" y="8936"/>
                    <a:pt x="8412" y="14778"/>
                    <a:pt x="1051" y="17867"/>
                  </a:cubicBezTo>
                  <a:lnTo>
                    <a:pt x="1054" y="17867"/>
                  </a:lnTo>
                  <a:cubicBezTo>
                    <a:pt x="172" y="18240"/>
                    <a:pt x="-238" y="19242"/>
                    <a:pt x="142" y="20108"/>
                  </a:cubicBezTo>
                  <a:cubicBezTo>
                    <a:pt x="522" y="20973"/>
                    <a:pt x="1543" y="21372"/>
                    <a:pt x="2425" y="21003"/>
                  </a:cubicBezTo>
                  <a:cubicBezTo>
                    <a:pt x="2459" y="20986"/>
                    <a:pt x="2476" y="20956"/>
                    <a:pt x="2514" y="20936"/>
                  </a:cubicBezTo>
                  <a:cubicBezTo>
                    <a:pt x="10651" y="17491"/>
                    <a:pt x="17459" y="11027"/>
                    <a:pt x="21002" y="2339"/>
                  </a:cubicBezTo>
                  <a:cubicBezTo>
                    <a:pt x="21361" y="1463"/>
                    <a:pt x="20927" y="472"/>
                    <a:pt x="20035" y="12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9" name="AutoShape 13"/>
            <p:cNvSpPr/>
            <p:nvPr/>
          </p:nvSpPr>
          <p:spPr bwMode="auto">
            <a:xfrm>
              <a:off x="9275763" y="4566444"/>
              <a:ext cx="73025" cy="73819"/>
            </a:xfrm>
            <a:custGeom>
              <a:avLst/>
              <a:gdLst>
                <a:gd name="T0" fmla="+- 0 10797 278"/>
                <a:gd name="T1" fmla="*/ T0 w 21039"/>
                <a:gd name="T2" fmla="+- 0 10803 281"/>
                <a:gd name="T3" fmla="*/ 10803 h 21044"/>
                <a:gd name="T4" fmla="+- 0 10797 278"/>
                <a:gd name="T5" fmla="*/ T4 w 21039"/>
                <a:gd name="T6" fmla="+- 0 10803 281"/>
                <a:gd name="T7" fmla="*/ 10803 h 21044"/>
                <a:gd name="T8" fmla="+- 0 10797 278"/>
                <a:gd name="T9" fmla="*/ T8 w 21039"/>
                <a:gd name="T10" fmla="+- 0 10803 281"/>
                <a:gd name="T11" fmla="*/ 10803 h 21044"/>
                <a:gd name="T12" fmla="+- 0 10797 278"/>
                <a:gd name="T13" fmla="*/ T12 w 21039"/>
                <a:gd name="T14" fmla="+- 0 10803 281"/>
                <a:gd name="T15" fmla="*/ 10803 h 21044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039" h="21044">
                  <a:moveTo>
                    <a:pt x="20871" y="1248"/>
                  </a:moveTo>
                  <a:cubicBezTo>
                    <a:pt x="20411" y="197"/>
                    <a:pt x="19177" y="-281"/>
                    <a:pt x="18112" y="169"/>
                  </a:cubicBezTo>
                  <a:cubicBezTo>
                    <a:pt x="18075" y="181"/>
                    <a:pt x="18050" y="214"/>
                    <a:pt x="18021" y="226"/>
                  </a:cubicBezTo>
                  <a:cubicBezTo>
                    <a:pt x="10159" y="3562"/>
                    <a:pt x="3583" y="9820"/>
                    <a:pt x="152" y="18220"/>
                  </a:cubicBezTo>
                  <a:lnTo>
                    <a:pt x="148" y="18220"/>
                  </a:lnTo>
                  <a:cubicBezTo>
                    <a:pt x="-278" y="19278"/>
                    <a:pt x="242" y="20473"/>
                    <a:pt x="1320" y="20896"/>
                  </a:cubicBezTo>
                  <a:cubicBezTo>
                    <a:pt x="2398" y="21318"/>
                    <a:pt x="3620" y="20803"/>
                    <a:pt x="4046" y="19749"/>
                  </a:cubicBezTo>
                  <a:lnTo>
                    <a:pt x="4051" y="19749"/>
                  </a:lnTo>
                  <a:cubicBezTo>
                    <a:pt x="7068" y="12356"/>
                    <a:pt x="12856" y="6858"/>
                    <a:pt x="19764" y="3956"/>
                  </a:cubicBezTo>
                  <a:cubicBezTo>
                    <a:pt x="20830" y="3506"/>
                    <a:pt x="21322" y="2298"/>
                    <a:pt x="20871" y="124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0" name="AutoShape 14"/>
            <p:cNvSpPr/>
            <p:nvPr/>
          </p:nvSpPr>
          <p:spPr bwMode="auto">
            <a:xfrm>
              <a:off x="9217819" y="4508500"/>
              <a:ext cx="103981" cy="105569"/>
            </a:xfrm>
            <a:custGeom>
              <a:avLst/>
              <a:gdLst>
                <a:gd name="T0" fmla="+- 0 10797 198"/>
                <a:gd name="T1" fmla="*/ T0 w 21199"/>
                <a:gd name="T2" fmla="+- 0 10802 198"/>
                <a:gd name="T3" fmla="*/ 10802 h 21208"/>
                <a:gd name="T4" fmla="+- 0 10797 198"/>
                <a:gd name="T5" fmla="*/ T4 w 21199"/>
                <a:gd name="T6" fmla="+- 0 10802 198"/>
                <a:gd name="T7" fmla="*/ 10802 h 21208"/>
                <a:gd name="T8" fmla="+- 0 10797 198"/>
                <a:gd name="T9" fmla="*/ T8 w 21199"/>
                <a:gd name="T10" fmla="+- 0 10802 198"/>
                <a:gd name="T11" fmla="*/ 10802 h 21208"/>
                <a:gd name="T12" fmla="+- 0 10797 198"/>
                <a:gd name="T13" fmla="*/ T12 w 21199"/>
                <a:gd name="T14" fmla="+- 0 10802 198"/>
                <a:gd name="T15" fmla="*/ 10802 h 2120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99" h="21208">
                  <a:moveTo>
                    <a:pt x="21077" y="880"/>
                  </a:moveTo>
                  <a:cubicBezTo>
                    <a:pt x="20753" y="142"/>
                    <a:pt x="19881" y="-198"/>
                    <a:pt x="19129" y="117"/>
                  </a:cubicBezTo>
                  <a:cubicBezTo>
                    <a:pt x="19097" y="131"/>
                    <a:pt x="19071" y="162"/>
                    <a:pt x="19039" y="179"/>
                  </a:cubicBezTo>
                  <a:cubicBezTo>
                    <a:pt x="10706" y="3707"/>
                    <a:pt x="3739" y="10322"/>
                    <a:pt x="106" y="19208"/>
                  </a:cubicBezTo>
                  <a:cubicBezTo>
                    <a:pt x="-198" y="19957"/>
                    <a:pt x="172" y="20803"/>
                    <a:pt x="934" y="21101"/>
                  </a:cubicBezTo>
                  <a:cubicBezTo>
                    <a:pt x="1689" y="21401"/>
                    <a:pt x="2552" y="21041"/>
                    <a:pt x="2859" y="20292"/>
                  </a:cubicBezTo>
                  <a:cubicBezTo>
                    <a:pt x="6206" y="12096"/>
                    <a:pt x="12625" y="6008"/>
                    <a:pt x="20301" y="2787"/>
                  </a:cubicBezTo>
                  <a:cubicBezTo>
                    <a:pt x="21051" y="2469"/>
                    <a:pt x="21402" y="1618"/>
                    <a:pt x="21077" y="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1" name="AutoShape 15"/>
            <p:cNvSpPr/>
            <p:nvPr/>
          </p:nvSpPr>
          <p:spPr bwMode="auto">
            <a:xfrm>
              <a:off x="9247188" y="4537075"/>
              <a:ext cx="88107" cy="90488"/>
            </a:xfrm>
            <a:custGeom>
              <a:avLst/>
              <a:gdLst>
                <a:gd name="T0" fmla="+- 0 10796 232"/>
                <a:gd name="T1" fmla="*/ T0 w 21129"/>
                <a:gd name="T2" fmla="+- 0 10804 234"/>
                <a:gd name="T3" fmla="*/ 10804 h 21141"/>
                <a:gd name="T4" fmla="+- 0 10796 232"/>
                <a:gd name="T5" fmla="*/ T4 w 21129"/>
                <a:gd name="T6" fmla="+- 0 10804 234"/>
                <a:gd name="T7" fmla="*/ 10804 h 21141"/>
                <a:gd name="T8" fmla="+- 0 10796 232"/>
                <a:gd name="T9" fmla="*/ T8 w 21129"/>
                <a:gd name="T10" fmla="+- 0 10804 234"/>
                <a:gd name="T11" fmla="*/ 10804 h 21141"/>
                <a:gd name="T12" fmla="+- 0 10796 232"/>
                <a:gd name="T13" fmla="*/ T12 w 21129"/>
                <a:gd name="T14" fmla="+- 0 10804 234"/>
                <a:gd name="T15" fmla="*/ 10804 h 2114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29" h="21141">
                  <a:moveTo>
                    <a:pt x="20075" y="3267"/>
                  </a:moveTo>
                  <a:cubicBezTo>
                    <a:pt x="20953" y="2898"/>
                    <a:pt x="21368" y="1899"/>
                    <a:pt x="20987" y="1030"/>
                  </a:cubicBezTo>
                  <a:cubicBezTo>
                    <a:pt x="20611" y="168"/>
                    <a:pt x="19589" y="-234"/>
                    <a:pt x="18707" y="138"/>
                  </a:cubicBezTo>
                  <a:cubicBezTo>
                    <a:pt x="18670" y="152"/>
                    <a:pt x="18649" y="185"/>
                    <a:pt x="18615" y="198"/>
                  </a:cubicBezTo>
                  <a:cubicBezTo>
                    <a:pt x="10481" y="3647"/>
                    <a:pt x="3673" y="10118"/>
                    <a:pt x="124" y="18802"/>
                  </a:cubicBezTo>
                  <a:cubicBezTo>
                    <a:pt x="-232" y="19678"/>
                    <a:pt x="205" y="20666"/>
                    <a:pt x="1094" y="21019"/>
                  </a:cubicBezTo>
                  <a:cubicBezTo>
                    <a:pt x="1983" y="21366"/>
                    <a:pt x="2991" y="20946"/>
                    <a:pt x="3354" y="20071"/>
                  </a:cubicBezTo>
                  <a:cubicBezTo>
                    <a:pt x="6561" y="12205"/>
                    <a:pt x="12717" y="6360"/>
                    <a:pt x="20075" y="3274"/>
                  </a:cubicBezTo>
                  <a:cubicBezTo>
                    <a:pt x="20075" y="3274"/>
                    <a:pt x="20075" y="3267"/>
                    <a:pt x="20075" y="3267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22" name="Group 15"/>
          <p:cNvGrpSpPr/>
          <p:nvPr/>
        </p:nvGrpSpPr>
        <p:grpSpPr>
          <a:xfrm>
            <a:off x="6112643" y="3589668"/>
            <a:ext cx="359165" cy="348727"/>
            <a:chOff x="8216107" y="4449763"/>
            <a:chExt cx="464344" cy="450850"/>
          </a:xfrm>
          <a:solidFill>
            <a:schemeClr val="bg1"/>
          </a:solidFill>
        </p:grpSpPr>
        <p:sp>
          <p:nvSpPr>
            <p:cNvPr id="23" name="AutoShape 16"/>
            <p:cNvSpPr/>
            <p:nvPr/>
          </p:nvSpPr>
          <p:spPr bwMode="auto">
            <a:xfrm>
              <a:off x="8448675" y="4696619"/>
              <a:ext cx="57944" cy="587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8" y="0"/>
                    <a:pt x="0" y="4841"/>
                    <a:pt x="0" y="10800"/>
                  </a:cubicBezTo>
                  <a:cubicBezTo>
                    <a:pt x="0" y="16758"/>
                    <a:pt x="4838" y="21599"/>
                    <a:pt x="10800" y="21599"/>
                  </a:cubicBezTo>
                  <a:cubicBezTo>
                    <a:pt x="16761" y="21599"/>
                    <a:pt x="21600" y="16758"/>
                    <a:pt x="21600" y="10800"/>
                  </a:cubicBezTo>
                  <a:cubicBezTo>
                    <a:pt x="21600" y="4841"/>
                    <a:pt x="1676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4" name="AutoShape 17"/>
            <p:cNvSpPr/>
            <p:nvPr/>
          </p:nvSpPr>
          <p:spPr bwMode="auto">
            <a:xfrm>
              <a:off x="8216107" y="4449763"/>
              <a:ext cx="464344" cy="450850"/>
            </a:xfrm>
            <a:custGeom>
              <a:avLst/>
              <a:gdLst>
                <a:gd name="T0" fmla="*/ 10473 w 20946"/>
                <a:gd name="T1" fmla="*/ 10800 h 21600"/>
                <a:gd name="T2" fmla="*/ 10473 w 20946"/>
                <a:gd name="T3" fmla="*/ 10800 h 21600"/>
                <a:gd name="T4" fmla="*/ 10473 w 20946"/>
                <a:gd name="T5" fmla="*/ 10800 h 21600"/>
                <a:gd name="T6" fmla="*/ 10473 w 20946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946" h="21600">
                  <a:moveTo>
                    <a:pt x="18509" y="15329"/>
                  </a:moveTo>
                  <a:lnTo>
                    <a:pt x="11782" y="15329"/>
                  </a:lnTo>
                  <a:cubicBezTo>
                    <a:pt x="10699" y="15329"/>
                    <a:pt x="9818" y="14391"/>
                    <a:pt x="9818" y="13238"/>
                  </a:cubicBezTo>
                  <a:cubicBezTo>
                    <a:pt x="9818" y="12086"/>
                    <a:pt x="10699" y="11148"/>
                    <a:pt x="11782" y="11148"/>
                  </a:cubicBezTo>
                  <a:lnTo>
                    <a:pt x="17673" y="11148"/>
                  </a:lnTo>
                  <a:cubicBezTo>
                    <a:pt x="18077" y="11142"/>
                    <a:pt x="18477" y="10934"/>
                    <a:pt x="18721" y="10588"/>
                  </a:cubicBezTo>
                  <a:cubicBezTo>
                    <a:pt x="18789" y="10491"/>
                    <a:pt x="18842" y="10381"/>
                    <a:pt x="18885" y="10267"/>
                  </a:cubicBezTo>
                  <a:cubicBezTo>
                    <a:pt x="18890" y="10251"/>
                    <a:pt x="18901" y="10239"/>
                    <a:pt x="18906" y="10224"/>
                  </a:cubicBezTo>
                  <a:cubicBezTo>
                    <a:pt x="19377" y="10880"/>
                    <a:pt x="19636" y="11686"/>
                    <a:pt x="19636" y="12541"/>
                  </a:cubicBezTo>
                  <a:cubicBezTo>
                    <a:pt x="19636" y="13613"/>
                    <a:pt x="19230" y="14607"/>
                    <a:pt x="18509" y="15329"/>
                  </a:cubicBezTo>
                  <a:moveTo>
                    <a:pt x="17673" y="17767"/>
                  </a:moveTo>
                  <a:cubicBezTo>
                    <a:pt x="17673" y="19114"/>
                    <a:pt x="16647" y="20206"/>
                    <a:pt x="15382" y="20206"/>
                  </a:cubicBezTo>
                  <a:lnTo>
                    <a:pt x="3600" y="20206"/>
                  </a:lnTo>
                  <a:cubicBezTo>
                    <a:pt x="2334" y="20206"/>
                    <a:pt x="1309" y="19114"/>
                    <a:pt x="1309" y="17767"/>
                  </a:cubicBezTo>
                  <a:lnTo>
                    <a:pt x="1309" y="6786"/>
                  </a:lnTo>
                  <a:cubicBezTo>
                    <a:pt x="1931" y="7334"/>
                    <a:pt x="2730" y="7664"/>
                    <a:pt x="3600" y="7664"/>
                  </a:cubicBezTo>
                  <a:lnTo>
                    <a:pt x="14400" y="7664"/>
                  </a:lnTo>
                  <a:lnTo>
                    <a:pt x="17018" y="7664"/>
                  </a:lnTo>
                  <a:cubicBezTo>
                    <a:pt x="17379" y="7664"/>
                    <a:pt x="17673" y="7976"/>
                    <a:pt x="17673" y="8361"/>
                  </a:cubicBezTo>
                  <a:lnTo>
                    <a:pt x="17673" y="9754"/>
                  </a:lnTo>
                  <a:lnTo>
                    <a:pt x="11782" y="9754"/>
                  </a:lnTo>
                  <a:cubicBezTo>
                    <a:pt x="9974" y="9754"/>
                    <a:pt x="8509" y="11314"/>
                    <a:pt x="8509" y="13238"/>
                  </a:cubicBezTo>
                  <a:cubicBezTo>
                    <a:pt x="8509" y="15163"/>
                    <a:pt x="9974" y="16722"/>
                    <a:pt x="11782" y="16722"/>
                  </a:cubicBezTo>
                  <a:lnTo>
                    <a:pt x="17673" y="16722"/>
                  </a:lnTo>
                  <a:cubicBezTo>
                    <a:pt x="17673" y="16722"/>
                    <a:pt x="17673" y="17767"/>
                    <a:pt x="17673" y="17767"/>
                  </a:cubicBezTo>
                  <a:close/>
                  <a:moveTo>
                    <a:pt x="16363" y="5574"/>
                  </a:moveTo>
                  <a:lnTo>
                    <a:pt x="16363" y="6270"/>
                  </a:lnTo>
                  <a:lnTo>
                    <a:pt x="14400" y="6270"/>
                  </a:lnTo>
                  <a:lnTo>
                    <a:pt x="3600" y="6270"/>
                  </a:lnTo>
                  <a:cubicBezTo>
                    <a:pt x="3246" y="6270"/>
                    <a:pt x="2916" y="6179"/>
                    <a:pt x="2617" y="6027"/>
                  </a:cubicBezTo>
                  <a:lnTo>
                    <a:pt x="2617" y="5574"/>
                  </a:lnTo>
                  <a:cubicBezTo>
                    <a:pt x="2617" y="5574"/>
                    <a:pt x="16363" y="5574"/>
                    <a:pt x="16363" y="5574"/>
                  </a:cubicBezTo>
                  <a:close/>
                  <a:moveTo>
                    <a:pt x="16363" y="4877"/>
                  </a:moveTo>
                  <a:lnTo>
                    <a:pt x="2617" y="4877"/>
                  </a:lnTo>
                  <a:lnTo>
                    <a:pt x="2617" y="4180"/>
                  </a:lnTo>
                  <a:lnTo>
                    <a:pt x="16363" y="4180"/>
                  </a:lnTo>
                  <a:cubicBezTo>
                    <a:pt x="16363" y="4180"/>
                    <a:pt x="16363" y="4877"/>
                    <a:pt x="16363" y="4877"/>
                  </a:cubicBezTo>
                  <a:close/>
                  <a:moveTo>
                    <a:pt x="16363" y="3483"/>
                  </a:moveTo>
                  <a:lnTo>
                    <a:pt x="2617" y="3483"/>
                  </a:lnTo>
                  <a:lnTo>
                    <a:pt x="2617" y="2787"/>
                  </a:lnTo>
                  <a:lnTo>
                    <a:pt x="16363" y="2787"/>
                  </a:lnTo>
                  <a:cubicBezTo>
                    <a:pt x="16363" y="2787"/>
                    <a:pt x="16363" y="3483"/>
                    <a:pt x="16363" y="3483"/>
                  </a:cubicBezTo>
                  <a:close/>
                  <a:moveTo>
                    <a:pt x="3600" y="1393"/>
                  </a:moveTo>
                  <a:lnTo>
                    <a:pt x="14400" y="1393"/>
                  </a:lnTo>
                  <a:lnTo>
                    <a:pt x="17018" y="1393"/>
                  </a:lnTo>
                  <a:cubicBezTo>
                    <a:pt x="17379" y="1393"/>
                    <a:pt x="17673" y="1705"/>
                    <a:pt x="17673" y="2090"/>
                  </a:cubicBezTo>
                  <a:lnTo>
                    <a:pt x="17673" y="3832"/>
                  </a:lnTo>
                  <a:lnTo>
                    <a:pt x="17673" y="4180"/>
                  </a:lnTo>
                  <a:lnTo>
                    <a:pt x="17673" y="6398"/>
                  </a:lnTo>
                  <a:cubicBezTo>
                    <a:pt x="17466" y="6321"/>
                    <a:pt x="17249" y="6270"/>
                    <a:pt x="17018" y="6270"/>
                  </a:cubicBezTo>
                  <a:lnTo>
                    <a:pt x="17018" y="5574"/>
                  </a:lnTo>
                  <a:lnTo>
                    <a:pt x="17018" y="4180"/>
                  </a:lnTo>
                  <a:lnTo>
                    <a:pt x="17018" y="2787"/>
                  </a:lnTo>
                  <a:cubicBezTo>
                    <a:pt x="17018" y="2401"/>
                    <a:pt x="16724" y="2090"/>
                    <a:pt x="16363" y="2090"/>
                  </a:cubicBezTo>
                  <a:lnTo>
                    <a:pt x="2617" y="2090"/>
                  </a:lnTo>
                  <a:cubicBezTo>
                    <a:pt x="2256" y="2090"/>
                    <a:pt x="1963" y="2401"/>
                    <a:pt x="1963" y="2787"/>
                  </a:cubicBezTo>
                  <a:lnTo>
                    <a:pt x="1963" y="4180"/>
                  </a:lnTo>
                  <a:lnTo>
                    <a:pt x="1963" y="5534"/>
                  </a:lnTo>
                  <a:cubicBezTo>
                    <a:pt x="1559" y="5094"/>
                    <a:pt x="1309" y="4495"/>
                    <a:pt x="1309" y="3832"/>
                  </a:cubicBezTo>
                  <a:cubicBezTo>
                    <a:pt x="1309" y="2485"/>
                    <a:pt x="2334" y="1393"/>
                    <a:pt x="3600" y="1393"/>
                  </a:cubicBezTo>
                  <a:moveTo>
                    <a:pt x="18983" y="8361"/>
                  </a:moveTo>
                  <a:lnTo>
                    <a:pt x="18982" y="8361"/>
                  </a:lnTo>
                  <a:lnTo>
                    <a:pt x="18982" y="4180"/>
                  </a:lnTo>
                  <a:lnTo>
                    <a:pt x="18982" y="3832"/>
                  </a:lnTo>
                  <a:lnTo>
                    <a:pt x="18982" y="2090"/>
                  </a:lnTo>
                  <a:cubicBezTo>
                    <a:pt x="18982" y="935"/>
                    <a:pt x="18102" y="0"/>
                    <a:pt x="17018" y="0"/>
                  </a:cubicBezTo>
                  <a:lnTo>
                    <a:pt x="14400" y="0"/>
                  </a:lnTo>
                  <a:lnTo>
                    <a:pt x="3600" y="0"/>
                  </a:lnTo>
                  <a:cubicBezTo>
                    <a:pt x="1614" y="0"/>
                    <a:pt x="0" y="1719"/>
                    <a:pt x="0" y="3832"/>
                  </a:cubicBezTo>
                  <a:lnTo>
                    <a:pt x="0" y="17767"/>
                  </a:lnTo>
                  <a:cubicBezTo>
                    <a:pt x="0" y="19880"/>
                    <a:pt x="1614" y="21600"/>
                    <a:pt x="3600" y="21600"/>
                  </a:cubicBezTo>
                  <a:lnTo>
                    <a:pt x="15382" y="21600"/>
                  </a:lnTo>
                  <a:cubicBezTo>
                    <a:pt x="17366" y="21600"/>
                    <a:pt x="18982" y="19880"/>
                    <a:pt x="18982" y="17767"/>
                  </a:cubicBezTo>
                  <a:lnTo>
                    <a:pt x="18982" y="16722"/>
                  </a:lnTo>
                  <a:lnTo>
                    <a:pt x="18983" y="16722"/>
                  </a:lnTo>
                  <a:cubicBezTo>
                    <a:pt x="21600" y="14631"/>
                    <a:pt x="21600" y="10452"/>
                    <a:pt x="18983" y="836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5394325" y="3578225"/>
            <a:ext cx="358775" cy="360363"/>
            <a:chOff x="5394325" y="3578225"/>
            <a:chExt cx="358775" cy="360363"/>
          </a:xfrm>
          <a:solidFill>
            <a:schemeClr val="bg1"/>
          </a:solidFill>
        </p:grpSpPr>
        <p:sp>
          <p:nvSpPr>
            <p:cNvPr id="26" name="AutoShape 18"/>
            <p:cNvSpPr/>
            <p:nvPr/>
          </p:nvSpPr>
          <p:spPr bwMode="auto">
            <a:xfrm>
              <a:off x="5394325" y="3578225"/>
              <a:ext cx="358775" cy="3603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799"/>
                  </a:moveTo>
                  <a:cubicBezTo>
                    <a:pt x="20249" y="20048"/>
                    <a:pt x="20048" y="20249"/>
                    <a:pt x="19799" y="20249"/>
                  </a:cubicBezTo>
                  <a:lnTo>
                    <a:pt x="1800" y="20249"/>
                  </a:lnTo>
                  <a:cubicBezTo>
                    <a:pt x="1551" y="20249"/>
                    <a:pt x="1349" y="20048"/>
                    <a:pt x="1349" y="19799"/>
                  </a:cubicBezTo>
                  <a:lnTo>
                    <a:pt x="1349" y="3824"/>
                  </a:lnTo>
                  <a:cubicBezTo>
                    <a:pt x="1349" y="3576"/>
                    <a:pt x="1551" y="3375"/>
                    <a:pt x="1800" y="3375"/>
                  </a:cubicBezTo>
                  <a:lnTo>
                    <a:pt x="4724" y="3375"/>
                  </a:lnTo>
                  <a:lnTo>
                    <a:pt x="4724" y="4725"/>
                  </a:lnTo>
                  <a:cubicBezTo>
                    <a:pt x="4724" y="5098"/>
                    <a:pt x="5027" y="5400"/>
                    <a:pt x="5399" y="5400"/>
                  </a:cubicBezTo>
                  <a:cubicBezTo>
                    <a:pt x="5772" y="5400"/>
                    <a:pt x="6074" y="5098"/>
                    <a:pt x="6074" y="4725"/>
                  </a:cubicBezTo>
                  <a:lnTo>
                    <a:pt x="6074" y="3375"/>
                  </a:lnTo>
                  <a:lnTo>
                    <a:pt x="10124" y="3375"/>
                  </a:lnTo>
                  <a:lnTo>
                    <a:pt x="10124" y="4725"/>
                  </a:lnTo>
                  <a:cubicBezTo>
                    <a:pt x="10124" y="5098"/>
                    <a:pt x="10427" y="5400"/>
                    <a:pt x="10800" y="5400"/>
                  </a:cubicBezTo>
                  <a:cubicBezTo>
                    <a:pt x="11172" y="5400"/>
                    <a:pt x="11474" y="5098"/>
                    <a:pt x="11474" y="4725"/>
                  </a:cubicBezTo>
                  <a:lnTo>
                    <a:pt x="11474" y="3375"/>
                  </a:lnTo>
                  <a:lnTo>
                    <a:pt x="15524" y="3375"/>
                  </a:lnTo>
                  <a:lnTo>
                    <a:pt x="15524" y="4725"/>
                  </a:lnTo>
                  <a:cubicBezTo>
                    <a:pt x="15524" y="5098"/>
                    <a:pt x="15827" y="5400"/>
                    <a:pt x="16199" y="5400"/>
                  </a:cubicBezTo>
                  <a:cubicBezTo>
                    <a:pt x="16572" y="5400"/>
                    <a:pt x="16874" y="5098"/>
                    <a:pt x="16874" y="4725"/>
                  </a:cubicBezTo>
                  <a:lnTo>
                    <a:pt x="16874" y="3375"/>
                  </a:lnTo>
                  <a:lnTo>
                    <a:pt x="19799" y="3375"/>
                  </a:lnTo>
                  <a:cubicBezTo>
                    <a:pt x="20048" y="3375"/>
                    <a:pt x="20249" y="3576"/>
                    <a:pt x="20249" y="3824"/>
                  </a:cubicBezTo>
                  <a:cubicBezTo>
                    <a:pt x="20249" y="3824"/>
                    <a:pt x="20249" y="19799"/>
                    <a:pt x="20249" y="19799"/>
                  </a:cubicBezTo>
                  <a:close/>
                  <a:moveTo>
                    <a:pt x="19799" y="2025"/>
                  </a:moveTo>
                  <a:lnTo>
                    <a:pt x="16874" y="2025"/>
                  </a:lnTo>
                  <a:lnTo>
                    <a:pt x="16874" y="675"/>
                  </a:lnTo>
                  <a:cubicBezTo>
                    <a:pt x="16874" y="301"/>
                    <a:pt x="16572" y="0"/>
                    <a:pt x="16199" y="0"/>
                  </a:cubicBezTo>
                  <a:cubicBezTo>
                    <a:pt x="15827" y="0"/>
                    <a:pt x="15524" y="301"/>
                    <a:pt x="15524" y="675"/>
                  </a:cubicBezTo>
                  <a:lnTo>
                    <a:pt x="15524" y="2025"/>
                  </a:lnTo>
                  <a:lnTo>
                    <a:pt x="11474" y="2025"/>
                  </a:lnTo>
                  <a:lnTo>
                    <a:pt x="11474" y="675"/>
                  </a:lnTo>
                  <a:cubicBezTo>
                    <a:pt x="11474" y="301"/>
                    <a:pt x="11172" y="0"/>
                    <a:pt x="10800" y="0"/>
                  </a:cubicBezTo>
                  <a:cubicBezTo>
                    <a:pt x="10427" y="0"/>
                    <a:pt x="10124" y="301"/>
                    <a:pt x="10124" y="675"/>
                  </a:cubicBezTo>
                  <a:lnTo>
                    <a:pt x="10124" y="2025"/>
                  </a:lnTo>
                  <a:lnTo>
                    <a:pt x="6074" y="2025"/>
                  </a:lnTo>
                  <a:lnTo>
                    <a:pt x="6074" y="675"/>
                  </a:lnTo>
                  <a:cubicBezTo>
                    <a:pt x="6074" y="301"/>
                    <a:pt x="5772" y="0"/>
                    <a:pt x="5399" y="0"/>
                  </a:cubicBezTo>
                  <a:cubicBezTo>
                    <a:pt x="5027" y="0"/>
                    <a:pt x="4724" y="301"/>
                    <a:pt x="4724" y="675"/>
                  </a:cubicBezTo>
                  <a:lnTo>
                    <a:pt x="4724" y="2025"/>
                  </a:lnTo>
                  <a:lnTo>
                    <a:pt x="1800" y="2025"/>
                  </a:lnTo>
                  <a:cubicBezTo>
                    <a:pt x="805" y="2025"/>
                    <a:pt x="0" y="2830"/>
                    <a:pt x="0" y="3824"/>
                  </a:cubicBezTo>
                  <a:lnTo>
                    <a:pt x="0" y="19799"/>
                  </a:lnTo>
                  <a:cubicBezTo>
                    <a:pt x="0" y="20793"/>
                    <a:pt x="805" y="21599"/>
                    <a:pt x="1800" y="21599"/>
                  </a:cubicBezTo>
                  <a:lnTo>
                    <a:pt x="19799" y="21599"/>
                  </a:lnTo>
                  <a:cubicBezTo>
                    <a:pt x="20794" y="21599"/>
                    <a:pt x="21600" y="20793"/>
                    <a:pt x="21600" y="19799"/>
                  </a:cubicBezTo>
                  <a:lnTo>
                    <a:pt x="21600" y="3824"/>
                  </a:lnTo>
                  <a:cubicBezTo>
                    <a:pt x="21600" y="2830"/>
                    <a:pt x="20794" y="2025"/>
                    <a:pt x="19799" y="2025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7" name="AutoShape 19"/>
            <p:cNvSpPr/>
            <p:nvPr/>
          </p:nvSpPr>
          <p:spPr bwMode="auto">
            <a:xfrm>
              <a:off x="5472113" y="3713163"/>
              <a:ext cx="46037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8" name="AutoShape 20"/>
            <p:cNvSpPr/>
            <p:nvPr/>
          </p:nvSpPr>
          <p:spPr bwMode="auto">
            <a:xfrm>
              <a:off x="5472113" y="3770313"/>
              <a:ext cx="46037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29" name="AutoShape 21"/>
            <p:cNvSpPr/>
            <p:nvPr/>
          </p:nvSpPr>
          <p:spPr bwMode="auto">
            <a:xfrm>
              <a:off x="5472113" y="3825875"/>
              <a:ext cx="46037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0" name="AutoShape 22"/>
            <p:cNvSpPr/>
            <p:nvPr/>
          </p:nvSpPr>
          <p:spPr bwMode="auto">
            <a:xfrm>
              <a:off x="5551488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1" name="AutoShape 23"/>
            <p:cNvSpPr/>
            <p:nvPr/>
          </p:nvSpPr>
          <p:spPr bwMode="auto">
            <a:xfrm>
              <a:off x="5551488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2" name="AutoShape 24"/>
            <p:cNvSpPr/>
            <p:nvPr/>
          </p:nvSpPr>
          <p:spPr bwMode="auto">
            <a:xfrm>
              <a:off x="5551488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3" name="AutoShape 25"/>
            <p:cNvSpPr/>
            <p:nvPr/>
          </p:nvSpPr>
          <p:spPr bwMode="auto">
            <a:xfrm>
              <a:off x="5630863" y="3825875"/>
              <a:ext cx="44450" cy="3333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4" name="AutoShape 26"/>
            <p:cNvSpPr/>
            <p:nvPr/>
          </p:nvSpPr>
          <p:spPr bwMode="auto">
            <a:xfrm>
              <a:off x="5630863" y="3770313"/>
              <a:ext cx="44450" cy="333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35" name="AutoShape 27"/>
            <p:cNvSpPr/>
            <p:nvPr/>
          </p:nvSpPr>
          <p:spPr bwMode="auto">
            <a:xfrm>
              <a:off x="5630863" y="3713163"/>
              <a:ext cx="44450" cy="349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21599"/>
                  </a:moveTo>
                  <a:lnTo>
                    <a:pt x="21600" y="21599"/>
                  </a:lnTo>
                  <a:lnTo>
                    <a:pt x="21600" y="0"/>
                  </a:lnTo>
                  <a:lnTo>
                    <a:pt x="0" y="0"/>
                  </a:lnTo>
                  <a:cubicBezTo>
                    <a:pt x="0" y="0"/>
                    <a:pt x="0" y="21599"/>
                    <a:pt x="0" y="21599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36" name="AutoShape 28"/>
          <p:cNvSpPr/>
          <p:nvPr/>
        </p:nvSpPr>
        <p:spPr bwMode="auto">
          <a:xfrm>
            <a:off x="4675188" y="3578225"/>
            <a:ext cx="360362" cy="3603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9450"/>
                </a:moveTo>
                <a:cubicBezTo>
                  <a:pt x="20249" y="9823"/>
                  <a:pt x="19947" y="10124"/>
                  <a:pt x="19575" y="10124"/>
                </a:cubicBezTo>
                <a:lnTo>
                  <a:pt x="18324" y="10124"/>
                </a:lnTo>
                <a:lnTo>
                  <a:pt x="15624" y="5400"/>
                </a:lnTo>
                <a:lnTo>
                  <a:pt x="17549" y="5400"/>
                </a:lnTo>
                <a:cubicBezTo>
                  <a:pt x="17762" y="5400"/>
                  <a:pt x="17962" y="5500"/>
                  <a:pt x="18089" y="5670"/>
                </a:cubicBezTo>
                <a:lnTo>
                  <a:pt x="20114" y="8370"/>
                </a:lnTo>
                <a:cubicBezTo>
                  <a:pt x="20202" y="8486"/>
                  <a:pt x="20249" y="8628"/>
                  <a:pt x="20249" y="8774"/>
                </a:cubicBezTo>
                <a:cubicBezTo>
                  <a:pt x="20249" y="8774"/>
                  <a:pt x="20249" y="9450"/>
                  <a:pt x="20249" y="9450"/>
                </a:cubicBezTo>
                <a:close/>
                <a:moveTo>
                  <a:pt x="18224" y="20249"/>
                </a:moveTo>
                <a:lnTo>
                  <a:pt x="14174" y="20249"/>
                </a:lnTo>
                <a:lnTo>
                  <a:pt x="14174" y="13500"/>
                </a:lnTo>
                <a:cubicBezTo>
                  <a:pt x="14174" y="13126"/>
                  <a:pt x="13872" y="12825"/>
                  <a:pt x="13499" y="12825"/>
                </a:cubicBezTo>
                <a:lnTo>
                  <a:pt x="8437" y="12825"/>
                </a:lnTo>
                <a:cubicBezTo>
                  <a:pt x="8064" y="12825"/>
                  <a:pt x="7762" y="13126"/>
                  <a:pt x="7762" y="13500"/>
                </a:cubicBezTo>
                <a:lnTo>
                  <a:pt x="7762" y="20249"/>
                </a:lnTo>
                <a:lnTo>
                  <a:pt x="3374" y="20249"/>
                </a:lnTo>
                <a:lnTo>
                  <a:pt x="3374" y="11475"/>
                </a:lnTo>
                <a:lnTo>
                  <a:pt x="18224" y="11475"/>
                </a:lnTo>
                <a:cubicBezTo>
                  <a:pt x="18224" y="11475"/>
                  <a:pt x="18224" y="20249"/>
                  <a:pt x="18224" y="20249"/>
                </a:cubicBezTo>
                <a:close/>
                <a:moveTo>
                  <a:pt x="13499" y="20249"/>
                </a:moveTo>
                <a:lnTo>
                  <a:pt x="8437" y="20249"/>
                </a:lnTo>
                <a:lnTo>
                  <a:pt x="8437" y="13500"/>
                </a:lnTo>
                <a:lnTo>
                  <a:pt x="13499" y="13500"/>
                </a:lnTo>
                <a:cubicBezTo>
                  <a:pt x="13499" y="13500"/>
                  <a:pt x="13499" y="20249"/>
                  <a:pt x="13499" y="20249"/>
                </a:cubicBezTo>
                <a:close/>
                <a:moveTo>
                  <a:pt x="1349" y="9450"/>
                </a:moveTo>
                <a:lnTo>
                  <a:pt x="1349" y="8774"/>
                </a:lnTo>
                <a:cubicBezTo>
                  <a:pt x="1349" y="8628"/>
                  <a:pt x="1397" y="8486"/>
                  <a:pt x="1485" y="8370"/>
                </a:cubicBezTo>
                <a:lnTo>
                  <a:pt x="3510" y="5670"/>
                </a:lnTo>
                <a:cubicBezTo>
                  <a:pt x="3637" y="5500"/>
                  <a:pt x="3837" y="5400"/>
                  <a:pt x="4049" y="5400"/>
                </a:cubicBezTo>
                <a:lnTo>
                  <a:pt x="5975" y="5400"/>
                </a:lnTo>
                <a:lnTo>
                  <a:pt x="3275" y="10124"/>
                </a:lnTo>
                <a:lnTo>
                  <a:pt x="2024" y="10124"/>
                </a:lnTo>
                <a:cubicBezTo>
                  <a:pt x="1652" y="10124"/>
                  <a:pt x="1349" y="9823"/>
                  <a:pt x="1349" y="9450"/>
                </a:cubicBezTo>
                <a:moveTo>
                  <a:pt x="13369" y="5400"/>
                </a:moveTo>
                <a:lnTo>
                  <a:pt x="14846" y="5400"/>
                </a:lnTo>
                <a:lnTo>
                  <a:pt x="17546" y="10124"/>
                </a:lnTo>
                <a:lnTo>
                  <a:pt x="14719" y="10124"/>
                </a:lnTo>
                <a:cubicBezTo>
                  <a:pt x="14719" y="10124"/>
                  <a:pt x="13369" y="5400"/>
                  <a:pt x="13369" y="5400"/>
                </a:cubicBezTo>
                <a:close/>
                <a:moveTo>
                  <a:pt x="11137" y="5400"/>
                </a:moveTo>
                <a:lnTo>
                  <a:pt x="12666" y="5400"/>
                </a:lnTo>
                <a:lnTo>
                  <a:pt x="14016" y="10124"/>
                </a:lnTo>
                <a:lnTo>
                  <a:pt x="11137" y="10124"/>
                </a:lnTo>
                <a:cubicBezTo>
                  <a:pt x="11137" y="10124"/>
                  <a:pt x="11137" y="5400"/>
                  <a:pt x="11137" y="5400"/>
                </a:cubicBezTo>
                <a:close/>
                <a:moveTo>
                  <a:pt x="8932" y="5400"/>
                </a:moveTo>
                <a:lnTo>
                  <a:pt x="10462" y="5400"/>
                </a:lnTo>
                <a:lnTo>
                  <a:pt x="10462" y="10124"/>
                </a:lnTo>
                <a:lnTo>
                  <a:pt x="7582" y="10124"/>
                </a:lnTo>
                <a:cubicBezTo>
                  <a:pt x="7582" y="10124"/>
                  <a:pt x="8932" y="5400"/>
                  <a:pt x="8932" y="5400"/>
                </a:cubicBezTo>
                <a:close/>
                <a:moveTo>
                  <a:pt x="6880" y="10124"/>
                </a:moveTo>
                <a:lnTo>
                  <a:pt x="4052" y="10124"/>
                </a:lnTo>
                <a:lnTo>
                  <a:pt x="6752" y="5400"/>
                </a:lnTo>
                <a:lnTo>
                  <a:pt x="8230" y="5400"/>
                </a:lnTo>
                <a:cubicBezTo>
                  <a:pt x="8230" y="5400"/>
                  <a:pt x="6880" y="10124"/>
                  <a:pt x="6880" y="10124"/>
                </a:cubicBezTo>
                <a:close/>
                <a:moveTo>
                  <a:pt x="17549" y="1350"/>
                </a:moveTo>
                <a:lnTo>
                  <a:pt x="17549" y="4050"/>
                </a:lnTo>
                <a:lnTo>
                  <a:pt x="4049" y="4050"/>
                </a:lnTo>
                <a:lnTo>
                  <a:pt x="4049" y="1350"/>
                </a:lnTo>
                <a:cubicBezTo>
                  <a:pt x="4049" y="1350"/>
                  <a:pt x="17549" y="1350"/>
                  <a:pt x="17549" y="1350"/>
                </a:cubicBezTo>
                <a:close/>
                <a:moveTo>
                  <a:pt x="21194" y="7560"/>
                </a:moveTo>
                <a:lnTo>
                  <a:pt x="19170" y="4861"/>
                </a:lnTo>
                <a:cubicBezTo>
                  <a:pt x="19091" y="4755"/>
                  <a:pt x="18997" y="4663"/>
                  <a:pt x="18899" y="4576"/>
                </a:cubicBezTo>
                <a:lnTo>
                  <a:pt x="18899" y="1350"/>
                </a:lnTo>
                <a:cubicBezTo>
                  <a:pt x="18899" y="605"/>
                  <a:pt x="18295" y="0"/>
                  <a:pt x="17549" y="0"/>
                </a:cubicBezTo>
                <a:lnTo>
                  <a:pt x="4049" y="0"/>
                </a:lnTo>
                <a:cubicBezTo>
                  <a:pt x="3304" y="0"/>
                  <a:pt x="2699" y="605"/>
                  <a:pt x="2699" y="1350"/>
                </a:cubicBezTo>
                <a:lnTo>
                  <a:pt x="2699" y="4576"/>
                </a:lnTo>
                <a:cubicBezTo>
                  <a:pt x="2602" y="4663"/>
                  <a:pt x="2508" y="4754"/>
                  <a:pt x="2430" y="4860"/>
                </a:cubicBezTo>
                <a:lnTo>
                  <a:pt x="406" y="7559"/>
                </a:lnTo>
                <a:cubicBezTo>
                  <a:pt x="143" y="7907"/>
                  <a:pt x="0" y="8338"/>
                  <a:pt x="0" y="8774"/>
                </a:cubicBezTo>
                <a:lnTo>
                  <a:pt x="0" y="9450"/>
                </a:lnTo>
                <a:cubicBezTo>
                  <a:pt x="0" y="10566"/>
                  <a:pt x="908" y="11475"/>
                  <a:pt x="2024" y="11475"/>
                </a:cubicBezTo>
                <a:lnTo>
                  <a:pt x="2024" y="20249"/>
                </a:lnTo>
                <a:cubicBezTo>
                  <a:pt x="2024" y="20994"/>
                  <a:pt x="2629" y="21599"/>
                  <a:pt x="3374" y="21599"/>
                </a:cubicBezTo>
                <a:lnTo>
                  <a:pt x="18224" y="21599"/>
                </a:lnTo>
                <a:cubicBezTo>
                  <a:pt x="18970" y="21599"/>
                  <a:pt x="19575" y="20994"/>
                  <a:pt x="19575" y="20249"/>
                </a:cubicBezTo>
                <a:lnTo>
                  <a:pt x="19575" y="11475"/>
                </a:lnTo>
                <a:cubicBezTo>
                  <a:pt x="20691" y="11475"/>
                  <a:pt x="21600" y="10566"/>
                  <a:pt x="21600" y="9450"/>
                </a:cubicBezTo>
                <a:lnTo>
                  <a:pt x="21600" y="8774"/>
                </a:lnTo>
                <a:cubicBezTo>
                  <a:pt x="21600" y="8338"/>
                  <a:pt x="21456" y="7907"/>
                  <a:pt x="21194" y="756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7" name="AutoShape 29"/>
          <p:cNvSpPr/>
          <p:nvPr/>
        </p:nvSpPr>
        <p:spPr bwMode="auto">
          <a:xfrm>
            <a:off x="8267700" y="2871788"/>
            <a:ext cx="360363" cy="325437"/>
          </a:xfrm>
          <a:custGeom>
            <a:avLst/>
            <a:gdLst>
              <a:gd name="T0" fmla="+- 0 10736 439"/>
              <a:gd name="T1" fmla="*/ T0 w 20595"/>
              <a:gd name="T2" fmla="+- 0 10869 621"/>
              <a:gd name="T3" fmla="*/ 10869 h 20497"/>
              <a:gd name="T4" fmla="+- 0 10736 439"/>
              <a:gd name="T5" fmla="*/ T4 w 20595"/>
              <a:gd name="T6" fmla="+- 0 10869 621"/>
              <a:gd name="T7" fmla="*/ 10869 h 20497"/>
              <a:gd name="T8" fmla="+- 0 10736 439"/>
              <a:gd name="T9" fmla="*/ T8 w 20595"/>
              <a:gd name="T10" fmla="+- 0 10869 621"/>
              <a:gd name="T11" fmla="*/ 10869 h 20497"/>
              <a:gd name="T12" fmla="+- 0 10736 439"/>
              <a:gd name="T13" fmla="*/ T12 w 20595"/>
              <a:gd name="T14" fmla="+- 0 10869 621"/>
              <a:gd name="T15" fmla="*/ 10869 h 2049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0595" h="20497">
                <a:moveTo>
                  <a:pt x="18898" y="1863"/>
                </a:moveTo>
                <a:cubicBezTo>
                  <a:pt x="16636" y="-621"/>
                  <a:pt x="12968" y="-621"/>
                  <a:pt x="10707" y="1863"/>
                </a:cubicBezTo>
                <a:lnTo>
                  <a:pt x="1317" y="12053"/>
                </a:lnTo>
                <a:cubicBezTo>
                  <a:pt x="-439" y="13982"/>
                  <a:pt x="-439" y="17121"/>
                  <a:pt x="1317" y="19050"/>
                </a:cubicBezTo>
                <a:cubicBezTo>
                  <a:pt x="3073" y="20979"/>
                  <a:pt x="5931" y="20979"/>
                  <a:pt x="7687" y="19050"/>
                </a:cubicBezTo>
                <a:lnTo>
                  <a:pt x="17078" y="8860"/>
                </a:lnTo>
                <a:cubicBezTo>
                  <a:pt x="18335" y="7479"/>
                  <a:pt x="18335" y="5242"/>
                  <a:pt x="17078" y="3862"/>
                </a:cubicBezTo>
                <a:cubicBezTo>
                  <a:pt x="15821" y="2482"/>
                  <a:pt x="13783" y="2482"/>
                  <a:pt x="12527" y="3862"/>
                </a:cubicBezTo>
                <a:lnTo>
                  <a:pt x="5467" y="11614"/>
                </a:lnTo>
                <a:cubicBezTo>
                  <a:pt x="5216" y="11891"/>
                  <a:pt x="5216" y="12337"/>
                  <a:pt x="5467" y="12614"/>
                </a:cubicBezTo>
                <a:cubicBezTo>
                  <a:pt x="5719" y="12890"/>
                  <a:pt x="6126" y="12890"/>
                  <a:pt x="6378" y="12614"/>
                </a:cubicBezTo>
                <a:lnTo>
                  <a:pt x="13437" y="4861"/>
                </a:lnTo>
                <a:cubicBezTo>
                  <a:pt x="14190" y="4035"/>
                  <a:pt x="15414" y="4035"/>
                  <a:pt x="16167" y="4861"/>
                </a:cubicBezTo>
                <a:cubicBezTo>
                  <a:pt x="16920" y="5688"/>
                  <a:pt x="16920" y="7034"/>
                  <a:pt x="16167" y="7860"/>
                </a:cubicBezTo>
                <a:lnTo>
                  <a:pt x="6777" y="18050"/>
                </a:lnTo>
                <a:cubicBezTo>
                  <a:pt x="5520" y="19430"/>
                  <a:pt x="3484" y="19430"/>
                  <a:pt x="2227" y="18050"/>
                </a:cubicBezTo>
                <a:cubicBezTo>
                  <a:pt x="970" y="16670"/>
                  <a:pt x="970" y="14433"/>
                  <a:pt x="2227" y="13053"/>
                </a:cubicBezTo>
                <a:lnTo>
                  <a:pt x="11525" y="2963"/>
                </a:lnTo>
                <a:cubicBezTo>
                  <a:pt x="13285" y="1030"/>
                  <a:pt x="16139" y="1030"/>
                  <a:pt x="17896" y="2963"/>
                </a:cubicBezTo>
                <a:cubicBezTo>
                  <a:pt x="19657" y="4896"/>
                  <a:pt x="19657" y="8027"/>
                  <a:pt x="17897" y="9959"/>
                </a:cubicBezTo>
                <a:lnTo>
                  <a:pt x="10929" y="17611"/>
                </a:lnTo>
                <a:cubicBezTo>
                  <a:pt x="10677" y="17888"/>
                  <a:pt x="10677" y="18334"/>
                  <a:pt x="10929" y="18610"/>
                </a:cubicBezTo>
                <a:cubicBezTo>
                  <a:pt x="11181" y="18887"/>
                  <a:pt x="11588" y="18887"/>
                  <a:pt x="11839" y="18610"/>
                </a:cubicBezTo>
                <a:lnTo>
                  <a:pt x="18898" y="10859"/>
                </a:lnTo>
                <a:cubicBezTo>
                  <a:pt x="21160" y="8375"/>
                  <a:pt x="21160" y="4347"/>
                  <a:pt x="18898" y="186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8" name="AutoShape 30"/>
          <p:cNvSpPr/>
          <p:nvPr/>
        </p:nvSpPr>
        <p:spPr bwMode="auto">
          <a:xfrm>
            <a:off x="7605713" y="2859088"/>
            <a:ext cx="247650" cy="360362"/>
          </a:xfrm>
          <a:custGeom>
            <a:avLst/>
            <a:gdLst>
              <a:gd name="T0" fmla="*/ 10383 w 20767"/>
              <a:gd name="T1" fmla="*/ 10800 h 21600"/>
              <a:gd name="T2" fmla="*/ 10383 w 20767"/>
              <a:gd name="T3" fmla="*/ 10800 h 21600"/>
              <a:gd name="T4" fmla="*/ 10383 w 20767"/>
              <a:gd name="T5" fmla="*/ 10800 h 21600"/>
              <a:gd name="T6" fmla="*/ 10383 w 20767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767" h="21600">
                <a:moveTo>
                  <a:pt x="18566" y="16551"/>
                </a:moveTo>
                <a:cubicBezTo>
                  <a:pt x="17960" y="18284"/>
                  <a:pt x="17274" y="20249"/>
                  <a:pt x="9436" y="20249"/>
                </a:cubicBezTo>
                <a:cubicBezTo>
                  <a:pt x="4711" y="20249"/>
                  <a:pt x="1888" y="17809"/>
                  <a:pt x="1888" y="15451"/>
                </a:cubicBezTo>
                <a:cubicBezTo>
                  <a:pt x="1888" y="13645"/>
                  <a:pt x="2349" y="12161"/>
                  <a:pt x="2835" y="10591"/>
                </a:cubicBezTo>
                <a:cubicBezTo>
                  <a:pt x="3454" y="8600"/>
                  <a:pt x="4088" y="6563"/>
                  <a:pt x="3813" y="3868"/>
                </a:cubicBezTo>
                <a:cubicBezTo>
                  <a:pt x="6723" y="6750"/>
                  <a:pt x="7759" y="10567"/>
                  <a:pt x="7759" y="10567"/>
                </a:cubicBezTo>
                <a:cubicBezTo>
                  <a:pt x="7759" y="10567"/>
                  <a:pt x="10468" y="7846"/>
                  <a:pt x="11196" y="6582"/>
                </a:cubicBezTo>
                <a:cubicBezTo>
                  <a:pt x="11755" y="7395"/>
                  <a:pt x="12267" y="10124"/>
                  <a:pt x="12267" y="12825"/>
                </a:cubicBezTo>
                <a:cubicBezTo>
                  <a:pt x="12267" y="12825"/>
                  <a:pt x="14773" y="11347"/>
                  <a:pt x="16653" y="9127"/>
                </a:cubicBezTo>
                <a:cubicBezTo>
                  <a:pt x="18632" y="11666"/>
                  <a:pt x="19346" y="14320"/>
                  <a:pt x="18566" y="16551"/>
                </a:cubicBezTo>
                <a:moveTo>
                  <a:pt x="16041" y="6075"/>
                </a:moveTo>
                <a:cubicBezTo>
                  <a:pt x="15982" y="7879"/>
                  <a:pt x="14088" y="9404"/>
                  <a:pt x="14088" y="9404"/>
                </a:cubicBezTo>
                <a:cubicBezTo>
                  <a:pt x="14088" y="6046"/>
                  <a:pt x="10380" y="3375"/>
                  <a:pt x="10380" y="3375"/>
                </a:cubicBezTo>
                <a:cubicBezTo>
                  <a:pt x="10380" y="3375"/>
                  <a:pt x="10330" y="5373"/>
                  <a:pt x="8452" y="7389"/>
                </a:cubicBezTo>
                <a:cubicBezTo>
                  <a:pt x="6574" y="2686"/>
                  <a:pt x="938" y="0"/>
                  <a:pt x="938" y="0"/>
                </a:cubicBezTo>
                <a:cubicBezTo>
                  <a:pt x="3756" y="7389"/>
                  <a:pt x="0" y="10076"/>
                  <a:pt x="0" y="15451"/>
                </a:cubicBezTo>
                <a:cubicBezTo>
                  <a:pt x="0" y="18604"/>
                  <a:pt x="3730" y="21599"/>
                  <a:pt x="9436" y="21599"/>
                </a:cubicBezTo>
                <a:cubicBezTo>
                  <a:pt x="17888" y="21599"/>
                  <a:pt x="19523" y="19379"/>
                  <a:pt x="20396" y="16878"/>
                </a:cubicBezTo>
                <a:cubicBezTo>
                  <a:pt x="21599" y="13436"/>
                  <a:pt x="19797" y="9432"/>
                  <a:pt x="16041" y="607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39" name="AutoShape 31"/>
          <p:cNvSpPr/>
          <p:nvPr/>
        </p:nvSpPr>
        <p:spPr bwMode="auto">
          <a:xfrm>
            <a:off x="7651750" y="3016250"/>
            <a:ext cx="158750" cy="130175"/>
          </a:xfrm>
          <a:custGeom>
            <a:avLst/>
            <a:gdLst>
              <a:gd name="T0" fmla="*/ 10641 w 21282"/>
              <a:gd name="T1" fmla="*/ 10800 h 21600"/>
              <a:gd name="T2" fmla="*/ 10641 w 21282"/>
              <a:gd name="T3" fmla="*/ 10800 h 21600"/>
              <a:gd name="T4" fmla="*/ 10641 w 21282"/>
              <a:gd name="T5" fmla="*/ 10800 h 21600"/>
              <a:gd name="T6" fmla="*/ 10641 w 21282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282" h="21600">
                <a:moveTo>
                  <a:pt x="20698" y="5891"/>
                </a:moveTo>
                <a:lnTo>
                  <a:pt x="19424" y="7749"/>
                </a:lnTo>
                <a:cubicBezTo>
                  <a:pt x="17846" y="10064"/>
                  <a:pt x="16352" y="12259"/>
                  <a:pt x="12365" y="14784"/>
                </a:cubicBezTo>
                <a:cubicBezTo>
                  <a:pt x="11794" y="12631"/>
                  <a:pt x="11275" y="10259"/>
                  <a:pt x="11275" y="6631"/>
                </a:cubicBezTo>
                <a:lnTo>
                  <a:pt x="11275" y="3408"/>
                </a:lnTo>
                <a:lnTo>
                  <a:pt x="9000" y="7893"/>
                </a:lnTo>
                <a:cubicBezTo>
                  <a:pt x="8233" y="9421"/>
                  <a:pt x="7598" y="10690"/>
                  <a:pt x="6649" y="12373"/>
                </a:cubicBezTo>
                <a:cubicBezTo>
                  <a:pt x="5211" y="8296"/>
                  <a:pt x="4195" y="5281"/>
                  <a:pt x="3422" y="2545"/>
                </a:cubicBezTo>
                <a:lnTo>
                  <a:pt x="2705" y="0"/>
                </a:lnTo>
                <a:lnTo>
                  <a:pt x="1926" y="2847"/>
                </a:lnTo>
                <a:cubicBezTo>
                  <a:pt x="936" y="6469"/>
                  <a:pt x="0" y="9891"/>
                  <a:pt x="0" y="18771"/>
                </a:cubicBezTo>
                <a:cubicBezTo>
                  <a:pt x="0" y="19292"/>
                  <a:pt x="333" y="19714"/>
                  <a:pt x="749" y="19714"/>
                </a:cubicBezTo>
                <a:cubicBezTo>
                  <a:pt x="1162" y="19714"/>
                  <a:pt x="1499" y="19292"/>
                  <a:pt x="1499" y="18771"/>
                </a:cubicBezTo>
                <a:cubicBezTo>
                  <a:pt x="1499" y="11964"/>
                  <a:pt x="2037" y="8594"/>
                  <a:pt x="2758" y="5681"/>
                </a:cubicBezTo>
                <a:cubicBezTo>
                  <a:pt x="3537" y="8174"/>
                  <a:pt x="4520" y="11009"/>
                  <a:pt x="5812" y="14638"/>
                </a:cubicBezTo>
                <a:lnTo>
                  <a:pt x="6339" y="16117"/>
                </a:lnTo>
                <a:lnTo>
                  <a:pt x="7100" y="14811"/>
                </a:lnTo>
                <a:cubicBezTo>
                  <a:pt x="8344" y="12681"/>
                  <a:pt x="9085" y="11248"/>
                  <a:pt x="9896" y="9638"/>
                </a:cubicBezTo>
                <a:cubicBezTo>
                  <a:pt x="10133" y="12428"/>
                  <a:pt x="10681" y="14428"/>
                  <a:pt x="11223" y="16408"/>
                </a:cubicBezTo>
                <a:lnTo>
                  <a:pt x="11495" y="17404"/>
                </a:lnTo>
                <a:lnTo>
                  <a:pt x="12253" y="16953"/>
                </a:lnTo>
                <a:cubicBezTo>
                  <a:pt x="16306" y="14531"/>
                  <a:pt x="18203" y="12327"/>
                  <a:pt x="19708" y="10211"/>
                </a:cubicBezTo>
                <a:cubicBezTo>
                  <a:pt x="19942" y="13727"/>
                  <a:pt x="19573" y="17574"/>
                  <a:pt x="18698" y="20305"/>
                </a:cubicBezTo>
                <a:cubicBezTo>
                  <a:pt x="18543" y="20787"/>
                  <a:pt x="18730" y="21336"/>
                  <a:pt x="19114" y="21531"/>
                </a:cubicBezTo>
                <a:cubicBezTo>
                  <a:pt x="19204" y="21577"/>
                  <a:pt x="19301" y="21599"/>
                  <a:pt x="19395" y="21599"/>
                </a:cubicBezTo>
                <a:cubicBezTo>
                  <a:pt x="19690" y="21599"/>
                  <a:pt x="19972" y="21377"/>
                  <a:pt x="20089" y="21008"/>
                </a:cubicBezTo>
                <a:cubicBezTo>
                  <a:pt x="21251" y="17380"/>
                  <a:pt x="21600" y="12213"/>
                  <a:pt x="20976" y="7841"/>
                </a:cubicBezTo>
                <a:cubicBezTo>
                  <a:pt x="20976" y="7841"/>
                  <a:pt x="20698" y="5891"/>
                  <a:pt x="20698" y="58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0" name="AutoShape 32"/>
          <p:cNvSpPr/>
          <p:nvPr/>
        </p:nvSpPr>
        <p:spPr bwMode="auto">
          <a:xfrm>
            <a:off x="6831013" y="2882900"/>
            <a:ext cx="360362" cy="314325"/>
          </a:xfrm>
          <a:custGeom>
            <a:avLst/>
            <a:gdLst>
              <a:gd name="T0" fmla="+- 0 10800 108"/>
              <a:gd name="T1" fmla="*/ T0 w 21384"/>
              <a:gd name="T2" fmla="*/ 10800 h 21600"/>
              <a:gd name="T3" fmla="+- 0 10800 108"/>
              <a:gd name="T4" fmla="*/ T3 w 21384"/>
              <a:gd name="T5" fmla="*/ 10800 h 21600"/>
              <a:gd name="T6" fmla="+- 0 10800 108"/>
              <a:gd name="T7" fmla="*/ T6 w 21384"/>
              <a:gd name="T8" fmla="*/ 10800 h 21600"/>
              <a:gd name="T9" fmla="+- 0 10800 108"/>
              <a:gd name="T10" fmla="*/ T9 w 21384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84" h="21600">
                <a:moveTo>
                  <a:pt x="18710" y="9257"/>
                </a:moveTo>
                <a:lnTo>
                  <a:pt x="16706" y="7714"/>
                </a:lnTo>
                <a:lnTo>
                  <a:pt x="16706" y="20057"/>
                </a:lnTo>
                <a:lnTo>
                  <a:pt x="4677" y="20057"/>
                </a:lnTo>
                <a:lnTo>
                  <a:pt x="4677" y="7714"/>
                </a:lnTo>
                <a:lnTo>
                  <a:pt x="2673" y="9257"/>
                </a:lnTo>
                <a:lnTo>
                  <a:pt x="1336" y="4628"/>
                </a:lnTo>
                <a:lnTo>
                  <a:pt x="4677" y="1542"/>
                </a:lnTo>
                <a:lnTo>
                  <a:pt x="7468" y="1542"/>
                </a:lnTo>
                <a:cubicBezTo>
                  <a:pt x="7841" y="2871"/>
                  <a:pt x="9136" y="3857"/>
                  <a:pt x="10691" y="3857"/>
                </a:cubicBezTo>
                <a:cubicBezTo>
                  <a:pt x="12247" y="3857"/>
                  <a:pt x="13542" y="2871"/>
                  <a:pt x="13915" y="1542"/>
                </a:cubicBezTo>
                <a:lnTo>
                  <a:pt x="16706" y="1542"/>
                </a:lnTo>
                <a:lnTo>
                  <a:pt x="20047" y="4628"/>
                </a:lnTo>
                <a:cubicBezTo>
                  <a:pt x="20047" y="4628"/>
                  <a:pt x="18710" y="9257"/>
                  <a:pt x="18710" y="9257"/>
                </a:cubicBezTo>
                <a:close/>
                <a:moveTo>
                  <a:pt x="13200" y="1542"/>
                </a:moveTo>
                <a:cubicBezTo>
                  <a:pt x="12831" y="2438"/>
                  <a:pt x="11852" y="3085"/>
                  <a:pt x="10691" y="3085"/>
                </a:cubicBezTo>
                <a:cubicBezTo>
                  <a:pt x="9531" y="3085"/>
                  <a:pt x="8552" y="2438"/>
                  <a:pt x="8183" y="1542"/>
                </a:cubicBezTo>
                <a:cubicBezTo>
                  <a:pt x="8183" y="1542"/>
                  <a:pt x="13200" y="1542"/>
                  <a:pt x="13200" y="1542"/>
                </a:cubicBezTo>
                <a:close/>
                <a:moveTo>
                  <a:pt x="20882" y="3423"/>
                </a:moveTo>
                <a:lnTo>
                  <a:pt x="17541" y="338"/>
                </a:lnTo>
                <a:cubicBezTo>
                  <a:pt x="17303" y="119"/>
                  <a:pt x="17009" y="0"/>
                  <a:pt x="16706" y="0"/>
                </a:cubicBezTo>
                <a:lnTo>
                  <a:pt x="4677" y="0"/>
                </a:lnTo>
                <a:cubicBezTo>
                  <a:pt x="4374" y="0"/>
                  <a:pt x="4080" y="119"/>
                  <a:pt x="3842" y="338"/>
                </a:cubicBezTo>
                <a:lnTo>
                  <a:pt x="501" y="3423"/>
                </a:lnTo>
                <a:cubicBezTo>
                  <a:pt x="64" y="3827"/>
                  <a:pt x="-108" y="4503"/>
                  <a:pt x="68" y="5116"/>
                </a:cubicBezTo>
                <a:lnTo>
                  <a:pt x="1405" y="9745"/>
                </a:lnTo>
                <a:cubicBezTo>
                  <a:pt x="1537" y="10201"/>
                  <a:pt x="1845" y="10560"/>
                  <a:pt x="2239" y="10716"/>
                </a:cubicBezTo>
                <a:cubicBezTo>
                  <a:pt x="2380" y="10772"/>
                  <a:pt x="2527" y="10800"/>
                  <a:pt x="2673" y="10800"/>
                </a:cubicBezTo>
                <a:cubicBezTo>
                  <a:pt x="2905" y="10800"/>
                  <a:pt x="3136" y="10729"/>
                  <a:pt x="3341" y="10593"/>
                </a:cubicBezTo>
                <a:lnTo>
                  <a:pt x="3341" y="20057"/>
                </a:lnTo>
                <a:cubicBezTo>
                  <a:pt x="3341" y="20908"/>
                  <a:pt x="3940" y="21600"/>
                  <a:pt x="4677" y="21600"/>
                </a:cubicBezTo>
                <a:lnTo>
                  <a:pt x="16706" y="21600"/>
                </a:lnTo>
                <a:cubicBezTo>
                  <a:pt x="17443" y="21600"/>
                  <a:pt x="18042" y="20908"/>
                  <a:pt x="18042" y="20057"/>
                </a:cubicBezTo>
                <a:lnTo>
                  <a:pt x="18042" y="10593"/>
                </a:lnTo>
                <a:cubicBezTo>
                  <a:pt x="18247" y="10729"/>
                  <a:pt x="18478" y="10800"/>
                  <a:pt x="18710" y="10800"/>
                </a:cubicBezTo>
                <a:cubicBezTo>
                  <a:pt x="18856" y="10800"/>
                  <a:pt x="19002" y="10772"/>
                  <a:pt x="19144" y="10716"/>
                </a:cubicBezTo>
                <a:cubicBezTo>
                  <a:pt x="19538" y="10560"/>
                  <a:pt x="19846" y="10201"/>
                  <a:pt x="19978" y="9745"/>
                </a:cubicBezTo>
                <a:lnTo>
                  <a:pt x="21315" y="5116"/>
                </a:lnTo>
                <a:cubicBezTo>
                  <a:pt x="21491" y="4503"/>
                  <a:pt x="21319" y="3827"/>
                  <a:pt x="20882" y="342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1" name="AutoShape 33"/>
          <p:cNvSpPr/>
          <p:nvPr/>
        </p:nvSpPr>
        <p:spPr bwMode="auto">
          <a:xfrm>
            <a:off x="6111875" y="2994025"/>
            <a:ext cx="360363" cy="225425"/>
          </a:xfrm>
          <a:custGeom>
            <a:avLst/>
            <a:gdLst>
              <a:gd name="T0" fmla="*/ 10752 w 21505"/>
              <a:gd name="T1" fmla="*/ 10800 h 21600"/>
              <a:gd name="T2" fmla="*/ 10752 w 21505"/>
              <a:gd name="T3" fmla="*/ 10800 h 21600"/>
              <a:gd name="T4" fmla="*/ 10752 w 21505"/>
              <a:gd name="T5" fmla="*/ 10800 h 21600"/>
              <a:gd name="T6" fmla="*/ 10752 w 21505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505" h="21600">
                <a:moveTo>
                  <a:pt x="17472" y="17279"/>
                </a:moveTo>
                <a:lnTo>
                  <a:pt x="17472" y="18899"/>
                </a:lnTo>
                <a:cubicBezTo>
                  <a:pt x="17472" y="19198"/>
                  <a:pt x="17321" y="19439"/>
                  <a:pt x="17136" y="19439"/>
                </a:cubicBezTo>
                <a:lnTo>
                  <a:pt x="4368" y="19439"/>
                </a:lnTo>
                <a:cubicBezTo>
                  <a:pt x="4182" y="19439"/>
                  <a:pt x="4032" y="19198"/>
                  <a:pt x="4032" y="18899"/>
                </a:cubicBezTo>
                <a:lnTo>
                  <a:pt x="4032" y="17279"/>
                </a:lnTo>
                <a:lnTo>
                  <a:pt x="1344" y="12419"/>
                </a:lnTo>
                <a:cubicBezTo>
                  <a:pt x="1344" y="12121"/>
                  <a:pt x="1494" y="11879"/>
                  <a:pt x="1680" y="11879"/>
                </a:cubicBezTo>
                <a:lnTo>
                  <a:pt x="3360" y="11879"/>
                </a:lnTo>
                <a:lnTo>
                  <a:pt x="4032" y="11879"/>
                </a:lnTo>
                <a:lnTo>
                  <a:pt x="4704" y="11879"/>
                </a:lnTo>
                <a:lnTo>
                  <a:pt x="5376" y="11879"/>
                </a:lnTo>
                <a:lnTo>
                  <a:pt x="6048" y="11879"/>
                </a:lnTo>
                <a:lnTo>
                  <a:pt x="6720" y="11879"/>
                </a:lnTo>
                <a:lnTo>
                  <a:pt x="7392" y="11879"/>
                </a:lnTo>
                <a:lnTo>
                  <a:pt x="8064" y="11879"/>
                </a:lnTo>
                <a:lnTo>
                  <a:pt x="8736" y="11879"/>
                </a:lnTo>
                <a:lnTo>
                  <a:pt x="12768" y="11879"/>
                </a:lnTo>
                <a:lnTo>
                  <a:pt x="13440" y="11879"/>
                </a:lnTo>
                <a:lnTo>
                  <a:pt x="14112" y="11879"/>
                </a:lnTo>
                <a:lnTo>
                  <a:pt x="14784" y="11879"/>
                </a:lnTo>
                <a:lnTo>
                  <a:pt x="15456" y="11879"/>
                </a:lnTo>
                <a:lnTo>
                  <a:pt x="16128" y="11879"/>
                </a:lnTo>
                <a:lnTo>
                  <a:pt x="16800" y="11879"/>
                </a:lnTo>
                <a:lnTo>
                  <a:pt x="17472" y="11879"/>
                </a:lnTo>
                <a:lnTo>
                  <a:pt x="18144" y="11879"/>
                </a:lnTo>
                <a:lnTo>
                  <a:pt x="19824" y="11879"/>
                </a:lnTo>
                <a:cubicBezTo>
                  <a:pt x="20009" y="11879"/>
                  <a:pt x="20160" y="12121"/>
                  <a:pt x="20160" y="12419"/>
                </a:cubicBezTo>
                <a:cubicBezTo>
                  <a:pt x="20160" y="12419"/>
                  <a:pt x="17472" y="17279"/>
                  <a:pt x="17472" y="17279"/>
                </a:cubicBezTo>
                <a:close/>
                <a:moveTo>
                  <a:pt x="10752" y="4320"/>
                </a:moveTo>
                <a:cubicBezTo>
                  <a:pt x="8625" y="4320"/>
                  <a:pt x="6826" y="6601"/>
                  <a:pt x="6246" y="9719"/>
                </a:cubicBezTo>
                <a:lnTo>
                  <a:pt x="5552" y="9719"/>
                </a:lnTo>
                <a:cubicBezTo>
                  <a:pt x="6152" y="6000"/>
                  <a:pt x="8252" y="3239"/>
                  <a:pt x="10752" y="3239"/>
                </a:cubicBezTo>
                <a:cubicBezTo>
                  <a:pt x="12934" y="3239"/>
                  <a:pt x="14813" y="5344"/>
                  <a:pt x="15654" y="8353"/>
                </a:cubicBezTo>
                <a:lnTo>
                  <a:pt x="15054" y="8835"/>
                </a:lnTo>
                <a:cubicBezTo>
                  <a:pt x="14323" y="6180"/>
                  <a:pt x="12671" y="4320"/>
                  <a:pt x="10752" y="4320"/>
                </a:cubicBezTo>
                <a:moveTo>
                  <a:pt x="10752" y="8639"/>
                </a:moveTo>
                <a:cubicBezTo>
                  <a:pt x="10158" y="8639"/>
                  <a:pt x="9630" y="9061"/>
                  <a:pt x="9260" y="9719"/>
                </a:cubicBezTo>
                <a:lnTo>
                  <a:pt x="8437" y="9719"/>
                </a:lnTo>
                <a:cubicBezTo>
                  <a:pt x="8904" y="8435"/>
                  <a:pt x="9761" y="7560"/>
                  <a:pt x="10752" y="7560"/>
                </a:cubicBezTo>
                <a:cubicBezTo>
                  <a:pt x="11742" y="7560"/>
                  <a:pt x="12600" y="8435"/>
                  <a:pt x="13066" y="9719"/>
                </a:cubicBezTo>
                <a:lnTo>
                  <a:pt x="12244" y="9719"/>
                </a:lnTo>
                <a:cubicBezTo>
                  <a:pt x="11874" y="9061"/>
                  <a:pt x="11345" y="8639"/>
                  <a:pt x="10752" y="8639"/>
                </a:cubicBezTo>
                <a:moveTo>
                  <a:pt x="13827" y="9719"/>
                </a:moveTo>
                <a:cubicBezTo>
                  <a:pt x="13307" y="7816"/>
                  <a:pt x="12126" y="6479"/>
                  <a:pt x="10752" y="6479"/>
                </a:cubicBezTo>
                <a:cubicBezTo>
                  <a:pt x="9378" y="6479"/>
                  <a:pt x="8197" y="7816"/>
                  <a:pt x="7676" y="9719"/>
                </a:cubicBezTo>
                <a:lnTo>
                  <a:pt x="6955" y="9719"/>
                </a:lnTo>
                <a:cubicBezTo>
                  <a:pt x="7510" y="7207"/>
                  <a:pt x="9001" y="5400"/>
                  <a:pt x="10752" y="5400"/>
                </a:cubicBezTo>
                <a:cubicBezTo>
                  <a:pt x="12409" y="5400"/>
                  <a:pt x="13834" y="7015"/>
                  <a:pt x="14454" y="9317"/>
                </a:cubicBezTo>
                <a:lnTo>
                  <a:pt x="13953" y="9719"/>
                </a:lnTo>
                <a:cubicBezTo>
                  <a:pt x="13953" y="9719"/>
                  <a:pt x="13827" y="9719"/>
                  <a:pt x="13827" y="9719"/>
                </a:cubicBezTo>
                <a:close/>
                <a:moveTo>
                  <a:pt x="10752" y="1080"/>
                </a:moveTo>
                <a:cubicBezTo>
                  <a:pt x="13459" y="1080"/>
                  <a:pt x="15792" y="3672"/>
                  <a:pt x="16856" y="7388"/>
                </a:cubicBezTo>
                <a:lnTo>
                  <a:pt x="16256" y="7869"/>
                </a:lnTo>
                <a:cubicBezTo>
                  <a:pt x="15305" y="4504"/>
                  <a:pt x="13201" y="2160"/>
                  <a:pt x="10752" y="2160"/>
                </a:cubicBezTo>
                <a:cubicBezTo>
                  <a:pt x="7874" y="2160"/>
                  <a:pt x="5470" y="5392"/>
                  <a:pt x="4858" y="9719"/>
                </a:cubicBezTo>
                <a:lnTo>
                  <a:pt x="4167" y="9719"/>
                </a:lnTo>
                <a:cubicBezTo>
                  <a:pt x="4792" y="4796"/>
                  <a:pt x="7507" y="1080"/>
                  <a:pt x="10752" y="1080"/>
                </a:cubicBezTo>
                <a:moveTo>
                  <a:pt x="17336" y="9719"/>
                </a:moveTo>
                <a:lnTo>
                  <a:pt x="16958" y="9719"/>
                </a:lnTo>
                <a:lnTo>
                  <a:pt x="17294" y="9449"/>
                </a:lnTo>
                <a:cubicBezTo>
                  <a:pt x="17307" y="9540"/>
                  <a:pt x="17325" y="9628"/>
                  <a:pt x="17336" y="9719"/>
                </a:cubicBezTo>
                <a:moveTo>
                  <a:pt x="19824" y="9719"/>
                </a:moveTo>
                <a:lnTo>
                  <a:pt x="18016" y="9719"/>
                </a:lnTo>
                <a:cubicBezTo>
                  <a:pt x="17986" y="9461"/>
                  <a:pt x="17948" y="9209"/>
                  <a:pt x="17908" y="8957"/>
                </a:cubicBezTo>
                <a:lnTo>
                  <a:pt x="21132" y="6366"/>
                </a:lnTo>
                <a:cubicBezTo>
                  <a:pt x="21464" y="6099"/>
                  <a:pt x="21599" y="5450"/>
                  <a:pt x="21433" y="4916"/>
                </a:cubicBezTo>
                <a:cubicBezTo>
                  <a:pt x="21267" y="4383"/>
                  <a:pt x="20864" y="4169"/>
                  <a:pt x="20532" y="4433"/>
                </a:cubicBezTo>
                <a:lnTo>
                  <a:pt x="17456" y="6905"/>
                </a:lnTo>
                <a:cubicBezTo>
                  <a:pt x="16282" y="2836"/>
                  <a:pt x="13721" y="0"/>
                  <a:pt x="10752" y="0"/>
                </a:cubicBezTo>
                <a:cubicBezTo>
                  <a:pt x="7135" y="0"/>
                  <a:pt x="4122" y="4198"/>
                  <a:pt x="3488" y="9719"/>
                </a:cubicBezTo>
                <a:lnTo>
                  <a:pt x="1680" y="9719"/>
                </a:lnTo>
                <a:cubicBezTo>
                  <a:pt x="754" y="9719"/>
                  <a:pt x="0" y="10930"/>
                  <a:pt x="0" y="12419"/>
                </a:cubicBezTo>
                <a:cubicBezTo>
                  <a:pt x="0" y="12949"/>
                  <a:pt x="121" y="13459"/>
                  <a:pt x="339" y="13855"/>
                </a:cubicBezTo>
                <a:lnTo>
                  <a:pt x="2688" y="18101"/>
                </a:lnTo>
                <a:lnTo>
                  <a:pt x="2688" y="18899"/>
                </a:lnTo>
                <a:cubicBezTo>
                  <a:pt x="2688" y="20389"/>
                  <a:pt x="3442" y="21599"/>
                  <a:pt x="4368" y="21599"/>
                </a:cubicBezTo>
                <a:lnTo>
                  <a:pt x="17136" y="21599"/>
                </a:lnTo>
                <a:cubicBezTo>
                  <a:pt x="18062" y="21599"/>
                  <a:pt x="18816" y="20389"/>
                  <a:pt x="18816" y="18899"/>
                </a:cubicBezTo>
                <a:lnTo>
                  <a:pt x="18816" y="18101"/>
                </a:lnTo>
                <a:lnTo>
                  <a:pt x="21165" y="13855"/>
                </a:lnTo>
                <a:cubicBezTo>
                  <a:pt x="21383" y="13459"/>
                  <a:pt x="21504" y="12949"/>
                  <a:pt x="21504" y="12419"/>
                </a:cubicBezTo>
                <a:cubicBezTo>
                  <a:pt x="21504" y="10930"/>
                  <a:pt x="20750" y="9719"/>
                  <a:pt x="19824" y="971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2" name="AutoShape 34"/>
          <p:cNvSpPr/>
          <p:nvPr/>
        </p:nvSpPr>
        <p:spPr bwMode="auto">
          <a:xfrm>
            <a:off x="6202363" y="2905125"/>
            <a:ext cx="25400" cy="84138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47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6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1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3" name="AutoShape 35"/>
          <p:cNvSpPr/>
          <p:nvPr/>
        </p:nvSpPr>
        <p:spPr bwMode="auto">
          <a:xfrm>
            <a:off x="6337300" y="2905125"/>
            <a:ext cx="25400" cy="84138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50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6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1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4" name="AutoShape 36"/>
          <p:cNvSpPr/>
          <p:nvPr/>
        </p:nvSpPr>
        <p:spPr bwMode="auto">
          <a:xfrm>
            <a:off x="6280150" y="2859088"/>
            <a:ext cx="26988" cy="85725"/>
          </a:xfrm>
          <a:custGeom>
            <a:avLst/>
            <a:gdLst>
              <a:gd name="T0" fmla="+- 0 10758 2273"/>
              <a:gd name="T1" fmla="*/ T0 w 16970"/>
              <a:gd name="T2" fmla="*/ 10800 h 21600"/>
              <a:gd name="T3" fmla="+- 0 10758 2273"/>
              <a:gd name="T4" fmla="*/ T3 w 16970"/>
              <a:gd name="T5" fmla="*/ 10800 h 21600"/>
              <a:gd name="T6" fmla="+- 0 10758 2273"/>
              <a:gd name="T7" fmla="*/ T6 w 16970"/>
              <a:gd name="T8" fmla="*/ 10800 h 21600"/>
              <a:gd name="T9" fmla="+- 0 10758 2273"/>
              <a:gd name="T10" fmla="*/ T9 w 16970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16970" h="21600">
                <a:moveTo>
                  <a:pt x="1763" y="20770"/>
                </a:moveTo>
                <a:cubicBezTo>
                  <a:pt x="1785" y="20787"/>
                  <a:pt x="1800" y="20804"/>
                  <a:pt x="1822" y="20820"/>
                </a:cubicBezTo>
                <a:lnTo>
                  <a:pt x="1840" y="20820"/>
                </a:lnTo>
                <a:cubicBezTo>
                  <a:pt x="2471" y="21282"/>
                  <a:pt x="3719" y="21600"/>
                  <a:pt x="5169" y="21600"/>
                </a:cubicBezTo>
                <a:cubicBezTo>
                  <a:pt x="7249" y="21600"/>
                  <a:pt x="8949" y="20950"/>
                  <a:pt x="8949" y="20151"/>
                </a:cubicBezTo>
                <a:cubicBezTo>
                  <a:pt x="8949" y="20027"/>
                  <a:pt x="8890" y="19906"/>
                  <a:pt x="8813" y="19791"/>
                </a:cubicBezTo>
                <a:cubicBezTo>
                  <a:pt x="8827" y="19771"/>
                  <a:pt x="8827" y="19755"/>
                  <a:pt x="8805" y="19735"/>
                </a:cubicBezTo>
                <a:cubicBezTo>
                  <a:pt x="5994" y="17195"/>
                  <a:pt x="8670" y="14408"/>
                  <a:pt x="11954" y="11407"/>
                </a:cubicBezTo>
                <a:cubicBezTo>
                  <a:pt x="15517" y="8164"/>
                  <a:pt x="19327" y="4564"/>
                  <a:pt x="15125" y="902"/>
                </a:cubicBezTo>
                <a:cubicBezTo>
                  <a:pt x="14593" y="374"/>
                  <a:pt x="13264" y="0"/>
                  <a:pt x="11701" y="0"/>
                </a:cubicBezTo>
                <a:cubicBezTo>
                  <a:pt x="9671" y="0"/>
                  <a:pt x="8016" y="632"/>
                  <a:pt x="8016" y="1411"/>
                </a:cubicBezTo>
                <a:cubicBezTo>
                  <a:pt x="8016" y="1583"/>
                  <a:pt x="8108" y="1749"/>
                  <a:pt x="8259" y="1898"/>
                </a:cubicBezTo>
                <a:cubicBezTo>
                  <a:pt x="8259" y="1904"/>
                  <a:pt x="8259" y="1909"/>
                  <a:pt x="8266" y="1915"/>
                </a:cubicBezTo>
                <a:cubicBezTo>
                  <a:pt x="8273" y="1923"/>
                  <a:pt x="8281" y="1932"/>
                  <a:pt x="8295" y="1940"/>
                </a:cubicBezTo>
                <a:lnTo>
                  <a:pt x="8325" y="1974"/>
                </a:lnTo>
                <a:cubicBezTo>
                  <a:pt x="11360" y="4592"/>
                  <a:pt x="8424" y="7275"/>
                  <a:pt x="5106" y="10305"/>
                </a:cubicBezTo>
                <a:cubicBezTo>
                  <a:pt x="1605" y="13500"/>
                  <a:pt x="-2273" y="17040"/>
                  <a:pt x="1635" y="20649"/>
                </a:cubicBezTo>
                <a:cubicBezTo>
                  <a:pt x="1675" y="20691"/>
                  <a:pt x="1719" y="20730"/>
                  <a:pt x="1763" y="2077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5" name="AutoShape 37"/>
          <p:cNvSpPr/>
          <p:nvPr/>
        </p:nvSpPr>
        <p:spPr bwMode="auto">
          <a:xfrm>
            <a:off x="5394325" y="2894013"/>
            <a:ext cx="327025" cy="325437"/>
          </a:xfrm>
          <a:custGeom>
            <a:avLst/>
            <a:gdLst>
              <a:gd name="T0" fmla="+- 0 10849 98"/>
              <a:gd name="T1" fmla="*/ T0 w 21502"/>
              <a:gd name="T2" fmla="*/ 10800 h 21600"/>
              <a:gd name="T3" fmla="+- 0 10849 98"/>
              <a:gd name="T4" fmla="*/ T3 w 21502"/>
              <a:gd name="T5" fmla="*/ 10800 h 21600"/>
              <a:gd name="T6" fmla="+- 0 10849 98"/>
              <a:gd name="T7" fmla="*/ T6 w 21502"/>
              <a:gd name="T8" fmla="*/ 10800 h 21600"/>
              <a:gd name="T9" fmla="+- 0 10849 98"/>
              <a:gd name="T10" fmla="*/ T9 w 2150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02" h="21600">
                <a:moveTo>
                  <a:pt x="19917" y="7880"/>
                </a:moveTo>
                <a:lnTo>
                  <a:pt x="18875" y="8932"/>
                </a:lnTo>
                <a:cubicBezTo>
                  <a:pt x="18730" y="9079"/>
                  <a:pt x="18497" y="9079"/>
                  <a:pt x="18353" y="8932"/>
                </a:cubicBezTo>
                <a:lnTo>
                  <a:pt x="17048" y="7617"/>
                </a:lnTo>
                <a:lnTo>
                  <a:pt x="15991" y="10290"/>
                </a:lnTo>
                <a:lnTo>
                  <a:pt x="16080" y="10064"/>
                </a:lnTo>
                <a:cubicBezTo>
                  <a:pt x="13859" y="7826"/>
                  <a:pt x="11601" y="7544"/>
                  <a:pt x="9565" y="7291"/>
                </a:cubicBezTo>
                <a:cubicBezTo>
                  <a:pt x="8910" y="7210"/>
                  <a:pt x="8276" y="7126"/>
                  <a:pt x="7652" y="6990"/>
                </a:cubicBezTo>
                <a:lnTo>
                  <a:pt x="13918" y="4456"/>
                </a:lnTo>
                <a:lnTo>
                  <a:pt x="12652" y="3179"/>
                </a:lnTo>
                <a:cubicBezTo>
                  <a:pt x="12508" y="3033"/>
                  <a:pt x="12508" y="2798"/>
                  <a:pt x="12652" y="2652"/>
                </a:cubicBezTo>
                <a:lnTo>
                  <a:pt x="13695" y="1598"/>
                </a:lnTo>
                <a:cubicBezTo>
                  <a:pt x="13840" y="1453"/>
                  <a:pt x="14073" y="1453"/>
                  <a:pt x="14217" y="1598"/>
                </a:cubicBezTo>
                <a:lnTo>
                  <a:pt x="19917" y="7353"/>
                </a:lnTo>
                <a:cubicBezTo>
                  <a:pt x="20062" y="7499"/>
                  <a:pt x="20062" y="7734"/>
                  <a:pt x="19917" y="7880"/>
                </a:cubicBezTo>
                <a:moveTo>
                  <a:pt x="12292" y="19639"/>
                </a:moveTo>
                <a:cubicBezTo>
                  <a:pt x="12200" y="19872"/>
                  <a:pt x="11999" y="20044"/>
                  <a:pt x="11756" y="20095"/>
                </a:cubicBezTo>
                <a:cubicBezTo>
                  <a:pt x="11700" y="20106"/>
                  <a:pt x="11643" y="20111"/>
                  <a:pt x="11587" y="20110"/>
                </a:cubicBezTo>
                <a:cubicBezTo>
                  <a:pt x="11400" y="20105"/>
                  <a:pt x="11219" y="20030"/>
                  <a:pt x="11084" y="19892"/>
                </a:cubicBezTo>
                <a:lnTo>
                  <a:pt x="1692" y="10517"/>
                </a:lnTo>
                <a:cubicBezTo>
                  <a:pt x="1519" y="10343"/>
                  <a:pt x="1443" y="10094"/>
                  <a:pt x="1488" y="9852"/>
                </a:cubicBezTo>
                <a:cubicBezTo>
                  <a:pt x="1533" y="9610"/>
                  <a:pt x="1695" y="9407"/>
                  <a:pt x="1917" y="9308"/>
                </a:cubicBezTo>
                <a:lnTo>
                  <a:pt x="6505" y="7453"/>
                </a:lnTo>
                <a:cubicBezTo>
                  <a:pt x="9597" y="8490"/>
                  <a:pt x="12689" y="7491"/>
                  <a:pt x="15781" y="10821"/>
                </a:cubicBezTo>
                <a:cubicBezTo>
                  <a:pt x="15781" y="10821"/>
                  <a:pt x="12292" y="19639"/>
                  <a:pt x="12292" y="19639"/>
                </a:cubicBezTo>
                <a:close/>
                <a:moveTo>
                  <a:pt x="15260" y="545"/>
                </a:moveTo>
                <a:cubicBezTo>
                  <a:pt x="14912" y="193"/>
                  <a:pt x="14449" y="0"/>
                  <a:pt x="13956" y="0"/>
                </a:cubicBezTo>
                <a:cubicBezTo>
                  <a:pt x="13463" y="0"/>
                  <a:pt x="13000" y="193"/>
                  <a:pt x="12651" y="546"/>
                </a:cubicBezTo>
                <a:lnTo>
                  <a:pt x="11610" y="1598"/>
                </a:lnTo>
                <a:cubicBezTo>
                  <a:pt x="11261" y="1949"/>
                  <a:pt x="11068" y="2417"/>
                  <a:pt x="11068" y="2915"/>
                </a:cubicBezTo>
                <a:cubicBezTo>
                  <a:pt x="11068" y="3265"/>
                  <a:pt x="11164" y="3601"/>
                  <a:pt x="11342" y="3893"/>
                </a:cubicBezTo>
                <a:lnTo>
                  <a:pt x="1324" y="7944"/>
                </a:lnTo>
                <a:cubicBezTo>
                  <a:pt x="654" y="8241"/>
                  <a:pt x="173" y="8851"/>
                  <a:pt x="38" y="9575"/>
                </a:cubicBezTo>
                <a:cubicBezTo>
                  <a:pt x="-98" y="10302"/>
                  <a:pt x="130" y="11048"/>
                  <a:pt x="654" y="11576"/>
                </a:cubicBezTo>
                <a:lnTo>
                  <a:pt x="10041" y="20946"/>
                </a:lnTo>
                <a:cubicBezTo>
                  <a:pt x="10445" y="21354"/>
                  <a:pt x="10982" y="21586"/>
                  <a:pt x="11549" y="21599"/>
                </a:cubicBezTo>
                <a:cubicBezTo>
                  <a:pt x="11562" y="21599"/>
                  <a:pt x="11593" y="21599"/>
                  <a:pt x="11605" y="21599"/>
                </a:cubicBezTo>
                <a:cubicBezTo>
                  <a:pt x="11754" y="21599"/>
                  <a:pt x="11906" y="21584"/>
                  <a:pt x="12056" y="21553"/>
                </a:cubicBezTo>
                <a:cubicBezTo>
                  <a:pt x="12789" y="21399"/>
                  <a:pt x="13390" y="20888"/>
                  <a:pt x="13662" y="20191"/>
                </a:cubicBezTo>
                <a:lnTo>
                  <a:pt x="17604" y="10229"/>
                </a:lnTo>
                <a:cubicBezTo>
                  <a:pt x="17902" y="10426"/>
                  <a:pt x="18250" y="10532"/>
                  <a:pt x="18613" y="10532"/>
                </a:cubicBezTo>
                <a:cubicBezTo>
                  <a:pt x="19107" y="10532"/>
                  <a:pt x="19570" y="10338"/>
                  <a:pt x="19918" y="9986"/>
                </a:cubicBezTo>
                <a:lnTo>
                  <a:pt x="20957" y="8937"/>
                </a:lnTo>
                <a:cubicBezTo>
                  <a:pt x="21308" y="8585"/>
                  <a:pt x="21502" y="8116"/>
                  <a:pt x="21502" y="7617"/>
                </a:cubicBezTo>
                <a:cubicBezTo>
                  <a:pt x="21502" y="7117"/>
                  <a:pt x="21308" y="6648"/>
                  <a:pt x="20961" y="6300"/>
                </a:cubicBezTo>
                <a:cubicBezTo>
                  <a:pt x="20961" y="6300"/>
                  <a:pt x="15260" y="545"/>
                  <a:pt x="15260" y="5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6" name="AutoShape 38"/>
          <p:cNvSpPr/>
          <p:nvPr/>
        </p:nvSpPr>
        <p:spPr bwMode="auto">
          <a:xfrm>
            <a:off x="5551488" y="3040063"/>
            <a:ext cx="55562" cy="555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4320"/>
                </a:moveTo>
                <a:cubicBezTo>
                  <a:pt x="14381" y="4320"/>
                  <a:pt x="17279" y="7222"/>
                  <a:pt x="17279" y="10800"/>
                </a:cubicBezTo>
                <a:cubicBezTo>
                  <a:pt x="17279" y="14377"/>
                  <a:pt x="14381" y="17279"/>
                  <a:pt x="10800" y="17279"/>
                </a:cubicBezTo>
                <a:cubicBezTo>
                  <a:pt x="7218" y="17279"/>
                  <a:pt x="4319" y="14377"/>
                  <a:pt x="4319" y="10800"/>
                </a:cubicBezTo>
                <a:cubicBezTo>
                  <a:pt x="4319" y="7222"/>
                  <a:pt x="7218" y="4320"/>
                  <a:pt x="10800" y="4320"/>
                </a:cubicBezTo>
                <a:moveTo>
                  <a:pt x="10800" y="21599"/>
                </a:moveTo>
                <a:cubicBezTo>
                  <a:pt x="16752" y="21599"/>
                  <a:pt x="21600" y="16756"/>
                  <a:pt x="21600" y="10800"/>
                </a:cubicBezTo>
                <a:cubicBezTo>
                  <a:pt x="21600" y="4843"/>
                  <a:pt x="16752" y="0"/>
                  <a:pt x="10800" y="0"/>
                </a:cubicBezTo>
                <a:cubicBezTo>
                  <a:pt x="4847" y="0"/>
                  <a:pt x="0" y="4843"/>
                  <a:pt x="0" y="10800"/>
                </a:cubicBezTo>
                <a:cubicBezTo>
                  <a:pt x="0" y="16756"/>
                  <a:pt x="4847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7" name="AutoShape 39"/>
          <p:cNvSpPr/>
          <p:nvPr/>
        </p:nvSpPr>
        <p:spPr bwMode="auto">
          <a:xfrm>
            <a:off x="5697538" y="2859088"/>
            <a:ext cx="55562" cy="571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7279"/>
                </a:moveTo>
                <a:cubicBezTo>
                  <a:pt x="7218" y="17279"/>
                  <a:pt x="4320" y="14377"/>
                  <a:pt x="4320" y="10800"/>
                </a:cubicBezTo>
                <a:cubicBezTo>
                  <a:pt x="4320" y="7222"/>
                  <a:pt x="7218" y="4320"/>
                  <a:pt x="10800" y="4320"/>
                </a:cubicBezTo>
                <a:cubicBezTo>
                  <a:pt x="14381" y="4320"/>
                  <a:pt x="17280" y="7222"/>
                  <a:pt x="17280" y="10800"/>
                </a:cubicBezTo>
                <a:cubicBezTo>
                  <a:pt x="17280" y="14377"/>
                  <a:pt x="14381" y="17279"/>
                  <a:pt x="10800" y="17279"/>
                </a:cubicBezTo>
                <a:moveTo>
                  <a:pt x="10800" y="0"/>
                </a:moveTo>
                <a:cubicBezTo>
                  <a:pt x="4847" y="0"/>
                  <a:pt x="0" y="4843"/>
                  <a:pt x="0" y="10800"/>
                </a:cubicBezTo>
                <a:cubicBezTo>
                  <a:pt x="0" y="16756"/>
                  <a:pt x="4847" y="21599"/>
                  <a:pt x="10800" y="21599"/>
                </a:cubicBezTo>
                <a:cubicBezTo>
                  <a:pt x="16752" y="21599"/>
                  <a:pt x="21600" y="16756"/>
                  <a:pt x="21600" y="10800"/>
                </a:cubicBezTo>
                <a:cubicBezTo>
                  <a:pt x="21600" y="4843"/>
                  <a:pt x="16752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8" name="AutoShape 40"/>
          <p:cNvSpPr/>
          <p:nvPr/>
        </p:nvSpPr>
        <p:spPr bwMode="auto">
          <a:xfrm>
            <a:off x="5483225" y="3028950"/>
            <a:ext cx="46038" cy="4445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5400"/>
                </a:moveTo>
                <a:cubicBezTo>
                  <a:pt x="13779" y="5400"/>
                  <a:pt x="16199" y="7815"/>
                  <a:pt x="16199" y="10800"/>
                </a:cubicBezTo>
                <a:cubicBezTo>
                  <a:pt x="16199" y="13784"/>
                  <a:pt x="13779" y="16200"/>
                  <a:pt x="10800" y="16200"/>
                </a:cubicBezTo>
                <a:cubicBezTo>
                  <a:pt x="7820" y="16200"/>
                  <a:pt x="5399" y="13784"/>
                  <a:pt x="5399" y="10800"/>
                </a:cubicBezTo>
                <a:cubicBezTo>
                  <a:pt x="5399" y="7815"/>
                  <a:pt x="7820" y="5400"/>
                  <a:pt x="10800" y="5400"/>
                </a:cubicBezTo>
                <a:moveTo>
                  <a:pt x="0" y="10800"/>
                </a:moveTo>
                <a:cubicBezTo>
                  <a:pt x="0" y="16753"/>
                  <a:pt x="4843" y="21599"/>
                  <a:pt x="10800" y="21599"/>
                </a:cubicBezTo>
                <a:cubicBezTo>
                  <a:pt x="16756" y="21599"/>
                  <a:pt x="21600" y="16753"/>
                  <a:pt x="21600" y="10800"/>
                </a:cubicBezTo>
                <a:cubicBezTo>
                  <a:pt x="21600" y="4846"/>
                  <a:pt x="16756" y="0"/>
                  <a:pt x="10800" y="0"/>
                </a:cubicBezTo>
                <a:cubicBezTo>
                  <a:pt x="4843" y="0"/>
                  <a:pt x="0" y="4846"/>
                  <a:pt x="0" y="108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49" name="AutoShape 41"/>
          <p:cNvSpPr/>
          <p:nvPr/>
        </p:nvSpPr>
        <p:spPr bwMode="auto">
          <a:xfrm>
            <a:off x="5529263" y="3106738"/>
            <a:ext cx="22225" cy="222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21599"/>
                </a:moveTo>
                <a:cubicBezTo>
                  <a:pt x="16758" y="21599"/>
                  <a:pt x="21600" y="16769"/>
                  <a:pt x="21600" y="10800"/>
                </a:cubicBezTo>
                <a:cubicBezTo>
                  <a:pt x="21600" y="4830"/>
                  <a:pt x="16758" y="0"/>
                  <a:pt x="10800" y="0"/>
                </a:cubicBezTo>
                <a:cubicBezTo>
                  <a:pt x="4841" y="0"/>
                  <a:pt x="0" y="4830"/>
                  <a:pt x="0" y="10800"/>
                </a:cubicBezTo>
                <a:cubicBezTo>
                  <a:pt x="0" y="16769"/>
                  <a:pt x="4841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0" name="AutoShape 42"/>
          <p:cNvSpPr/>
          <p:nvPr/>
        </p:nvSpPr>
        <p:spPr bwMode="auto">
          <a:xfrm>
            <a:off x="5708650" y="2938463"/>
            <a:ext cx="22225" cy="222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41" y="0"/>
                  <a:pt x="0" y="4830"/>
                  <a:pt x="0" y="10800"/>
                </a:cubicBezTo>
                <a:cubicBezTo>
                  <a:pt x="0" y="16769"/>
                  <a:pt x="4841" y="21599"/>
                  <a:pt x="10800" y="21599"/>
                </a:cubicBezTo>
                <a:cubicBezTo>
                  <a:pt x="16758" y="21599"/>
                  <a:pt x="21600" y="16769"/>
                  <a:pt x="21600" y="10800"/>
                </a:cubicBezTo>
                <a:cubicBezTo>
                  <a:pt x="21600" y="4830"/>
                  <a:pt x="16758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1" name="AutoShape 43"/>
          <p:cNvSpPr/>
          <p:nvPr/>
        </p:nvSpPr>
        <p:spPr bwMode="auto">
          <a:xfrm>
            <a:off x="4675188" y="2882900"/>
            <a:ext cx="360362" cy="2571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951" y="9367"/>
                </a:moveTo>
                <a:cubicBezTo>
                  <a:pt x="10901" y="9383"/>
                  <a:pt x="10851" y="9391"/>
                  <a:pt x="10800" y="9391"/>
                </a:cubicBezTo>
                <a:cubicBezTo>
                  <a:pt x="10748" y="9391"/>
                  <a:pt x="10698" y="9383"/>
                  <a:pt x="10648" y="9367"/>
                </a:cubicBezTo>
                <a:lnTo>
                  <a:pt x="1873" y="6550"/>
                </a:lnTo>
                <a:cubicBezTo>
                  <a:pt x="1566" y="6452"/>
                  <a:pt x="1349" y="6072"/>
                  <a:pt x="1349" y="5634"/>
                </a:cubicBezTo>
                <a:cubicBezTo>
                  <a:pt x="1349" y="5197"/>
                  <a:pt x="1566" y="4817"/>
                  <a:pt x="1873" y="4719"/>
                </a:cubicBezTo>
                <a:lnTo>
                  <a:pt x="10648" y="1902"/>
                </a:lnTo>
                <a:cubicBezTo>
                  <a:pt x="10698" y="1886"/>
                  <a:pt x="10748" y="1878"/>
                  <a:pt x="10800" y="1878"/>
                </a:cubicBezTo>
                <a:cubicBezTo>
                  <a:pt x="10851" y="1878"/>
                  <a:pt x="10901" y="1886"/>
                  <a:pt x="10951" y="1902"/>
                </a:cubicBezTo>
                <a:lnTo>
                  <a:pt x="19726" y="4719"/>
                </a:lnTo>
                <a:cubicBezTo>
                  <a:pt x="20033" y="4817"/>
                  <a:pt x="20249" y="5197"/>
                  <a:pt x="20249" y="5634"/>
                </a:cubicBezTo>
                <a:cubicBezTo>
                  <a:pt x="20249" y="6072"/>
                  <a:pt x="20033" y="6452"/>
                  <a:pt x="19726" y="6550"/>
                </a:cubicBezTo>
                <a:cubicBezTo>
                  <a:pt x="19726" y="6550"/>
                  <a:pt x="10951" y="9367"/>
                  <a:pt x="10951" y="9367"/>
                </a:cubicBezTo>
                <a:close/>
                <a:moveTo>
                  <a:pt x="16874" y="16904"/>
                </a:moveTo>
                <a:cubicBezTo>
                  <a:pt x="16874" y="17942"/>
                  <a:pt x="14849" y="19721"/>
                  <a:pt x="10800" y="19721"/>
                </a:cubicBezTo>
                <a:cubicBezTo>
                  <a:pt x="6749" y="19721"/>
                  <a:pt x="4724" y="17942"/>
                  <a:pt x="4724" y="16904"/>
                </a:cubicBezTo>
                <a:lnTo>
                  <a:pt x="4724" y="9394"/>
                </a:lnTo>
                <a:lnTo>
                  <a:pt x="10353" y="11200"/>
                </a:lnTo>
                <a:cubicBezTo>
                  <a:pt x="10501" y="11246"/>
                  <a:pt x="10651" y="11269"/>
                  <a:pt x="10800" y="11269"/>
                </a:cubicBezTo>
                <a:cubicBezTo>
                  <a:pt x="10949" y="11269"/>
                  <a:pt x="11098" y="11246"/>
                  <a:pt x="11255" y="11198"/>
                </a:cubicBezTo>
                <a:lnTo>
                  <a:pt x="16874" y="9394"/>
                </a:lnTo>
                <a:cubicBezTo>
                  <a:pt x="16874" y="9394"/>
                  <a:pt x="16874" y="16904"/>
                  <a:pt x="16874" y="16904"/>
                </a:cubicBezTo>
                <a:close/>
                <a:moveTo>
                  <a:pt x="21600" y="5634"/>
                </a:moveTo>
                <a:cubicBezTo>
                  <a:pt x="21600" y="4314"/>
                  <a:pt x="20954" y="3185"/>
                  <a:pt x="20030" y="2888"/>
                </a:cubicBezTo>
                <a:lnTo>
                  <a:pt x="11246" y="68"/>
                </a:lnTo>
                <a:cubicBezTo>
                  <a:pt x="11098" y="22"/>
                  <a:pt x="10949" y="0"/>
                  <a:pt x="10800" y="0"/>
                </a:cubicBezTo>
                <a:cubicBezTo>
                  <a:pt x="10651" y="0"/>
                  <a:pt x="10501" y="22"/>
                  <a:pt x="10344" y="71"/>
                </a:cubicBezTo>
                <a:lnTo>
                  <a:pt x="1570" y="2888"/>
                </a:lnTo>
                <a:cubicBezTo>
                  <a:pt x="645" y="3185"/>
                  <a:pt x="0" y="4314"/>
                  <a:pt x="0" y="5634"/>
                </a:cubicBezTo>
                <a:cubicBezTo>
                  <a:pt x="0" y="6955"/>
                  <a:pt x="645" y="8084"/>
                  <a:pt x="1569" y="8380"/>
                </a:cubicBezTo>
                <a:lnTo>
                  <a:pt x="3374" y="8960"/>
                </a:lnTo>
                <a:lnTo>
                  <a:pt x="3374" y="16904"/>
                </a:lnTo>
                <a:cubicBezTo>
                  <a:pt x="3374" y="19397"/>
                  <a:pt x="5425" y="21600"/>
                  <a:pt x="10800" y="21600"/>
                </a:cubicBezTo>
                <a:cubicBezTo>
                  <a:pt x="16174" y="21600"/>
                  <a:pt x="18224" y="19397"/>
                  <a:pt x="18224" y="16904"/>
                </a:cubicBezTo>
                <a:lnTo>
                  <a:pt x="18224" y="8960"/>
                </a:lnTo>
                <a:lnTo>
                  <a:pt x="20030" y="8380"/>
                </a:lnTo>
                <a:cubicBezTo>
                  <a:pt x="20954" y="8084"/>
                  <a:pt x="21600" y="6955"/>
                  <a:pt x="21600" y="563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2" name="AutoShape 44"/>
          <p:cNvSpPr/>
          <p:nvPr/>
        </p:nvSpPr>
        <p:spPr bwMode="auto">
          <a:xfrm>
            <a:off x="5000625" y="2994025"/>
            <a:ext cx="22225" cy="1238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0" y="1963"/>
                </a:moveTo>
                <a:lnTo>
                  <a:pt x="0" y="19636"/>
                </a:lnTo>
                <a:cubicBezTo>
                  <a:pt x="0" y="20721"/>
                  <a:pt x="4841" y="21599"/>
                  <a:pt x="10800" y="21599"/>
                </a:cubicBezTo>
                <a:cubicBezTo>
                  <a:pt x="16758" y="21599"/>
                  <a:pt x="21600" y="20721"/>
                  <a:pt x="21600" y="19636"/>
                </a:cubicBezTo>
                <a:lnTo>
                  <a:pt x="21600" y="1963"/>
                </a:lnTo>
                <a:cubicBezTo>
                  <a:pt x="21600" y="878"/>
                  <a:pt x="16758" y="0"/>
                  <a:pt x="10800" y="0"/>
                </a:cubicBezTo>
                <a:cubicBezTo>
                  <a:pt x="4841" y="0"/>
                  <a:pt x="0" y="878"/>
                  <a:pt x="0" y="196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3" name="AutoShape 45"/>
          <p:cNvSpPr/>
          <p:nvPr/>
        </p:nvSpPr>
        <p:spPr bwMode="auto">
          <a:xfrm>
            <a:off x="4989513" y="3128963"/>
            <a:ext cx="46037" cy="6826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10427"/>
                  <a:pt x="0" y="14400"/>
                </a:cubicBezTo>
                <a:cubicBezTo>
                  <a:pt x="0" y="18372"/>
                  <a:pt x="4838" y="21599"/>
                  <a:pt x="10800" y="21599"/>
                </a:cubicBezTo>
                <a:cubicBezTo>
                  <a:pt x="16761" y="21599"/>
                  <a:pt x="21600" y="18372"/>
                  <a:pt x="21600" y="14400"/>
                </a:cubicBezTo>
                <a:cubicBezTo>
                  <a:pt x="21600" y="10427"/>
                  <a:pt x="16761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4" name="AutoShape 46"/>
          <p:cNvSpPr/>
          <p:nvPr/>
        </p:nvSpPr>
        <p:spPr bwMode="auto">
          <a:xfrm>
            <a:off x="8267700" y="2141538"/>
            <a:ext cx="360363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874" y="17549"/>
                </a:moveTo>
                <a:cubicBezTo>
                  <a:pt x="15513" y="17549"/>
                  <a:pt x="14343" y="15612"/>
                  <a:pt x="13809" y="12825"/>
                </a:cubicBezTo>
                <a:lnTo>
                  <a:pt x="15524" y="12825"/>
                </a:lnTo>
                <a:cubicBezTo>
                  <a:pt x="17038" y="12825"/>
                  <a:pt x="18224" y="11343"/>
                  <a:pt x="18224" y="9450"/>
                </a:cubicBezTo>
                <a:cubicBezTo>
                  <a:pt x="18224" y="7558"/>
                  <a:pt x="17038" y="6075"/>
                  <a:pt x="15524" y="6075"/>
                </a:cubicBezTo>
                <a:lnTo>
                  <a:pt x="13809" y="6075"/>
                </a:lnTo>
                <a:cubicBezTo>
                  <a:pt x="14343" y="3289"/>
                  <a:pt x="15513" y="1350"/>
                  <a:pt x="16874" y="1350"/>
                </a:cubicBezTo>
                <a:cubicBezTo>
                  <a:pt x="18739" y="1350"/>
                  <a:pt x="20249" y="4976"/>
                  <a:pt x="20249" y="9450"/>
                </a:cubicBezTo>
                <a:cubicBezTo>
                  <a:pt x="20249" y="13923"/>
                  <a:pt x="18739" y="17549"/>
                  <a:pt x="16874" y="17549"/>
                </a:cubicBezTo>
                <a:moveTo>
                  <a:pt x="8926" y="11482"/>
                </a:moveTo>
                <a:lnTo>
                  <a:pt x="8774" y="11482"/>
                </a:lnTo>
                <a:lnTo>
                  <a:pt x="8774" y="11475"/>
                </a:lnTo>
                <a:cubicBezTo>
                  <a:pt x="8028" y="11475"/>
                  <a:pt x="7424" y="10569"/>
                  <a:pt x="7424" y="9450"/>
                </a:cubicBezTo>
                <a:cubicBezTo>
                  <a:pt x="7424" y="8332"/>
                  <a:pt x="8028" y="7425"/>
                  <a:pt x="8774" y="7425"/>
                </a:cubicBezTo>
                <a:lnTo>
                  <a:pt x="8926" y="7425"/>
                </a:lnTo>
                <a:cubicBezTo>
                  <a:pt x="10200" y="7425"/>
                  <a:pt x="11391" y="6924"/>
                  <a:pt x="12441" y="6063"/>
                </a:cubicBezTo>
                <a:cubicBezTo>
                  <a:pt x="12248" y="7149"/>
                  <a:pt x="12149" y="8300"/>
                  <a:pt x="12149" y="9450"/>
                </a:cubicBezTo>
                <a:cubicBezTo>
                  <a:pt x="12149" y="10603"/>
                  <a:pt x="12248" y="11758"/>
                  <a:pt x="12442" y="12846"/>
                </a:cubicBezTo>
                <a:cubicBezTo>
                  <a:pt x="11393" y="11983"/>
                  <a:pt x="10200" y="11482"/>
                  <a:pt x="8926" y="11482"/>
                </a:cubicBezTo>
                <a:moveTo>
                  <a:pt x="8096" y="20249"/>
                </a:moveTo>
                <a:lnTo>
                  <a:pt x="5396" y="20249"/>
                </a:lnTo>
                <a:lnTo>
                  <a:pt x="5396" y="14175"/>
                </a:lnTo>
                <a:cubicBezTo>
                  <a:pt x="5396" y="13683"/>
                  <a:pt x="5264" y="13223"/>
                  <a:pt x="5033" y="12825"/>
                </a:cubicBezTo>
                <a:lnTo>
                  <a:pt x="5505" y="12825"/>
                </a:lnTo>
                <a:lnTo>
                  <a:pt x="5505" y="12832"/>
                </a:lnTo>
                <a:lnTo>
                  <a:pt x="7535" y="12832"/>
                </a:lnTo>
                <a:cubicBezTo>
                  <a:pt x="7463" y="13042"/>
                  <a:pt x="7421" y="13265"/>
                  <a:pt x="7421" y="13500"/>
                </a:cubicBezTo>
                <a:lnTo>
                  <a:pt x="7421" y="18225"/>
                </a:lnTo>
                <a:cubicBezTo>
                  <a:pt x="7421" y="18874"/>
                  <a:pt x="7784" y="19307"/>
                  <a:pt x="8001" y="19565"/>
                </a:cubicBezTo>
                <a:cubicBezTo>
                  <a:pt x="8031" y="19601"/>
                  <a:pt x="8065" y="19638"/>
                  <a:pt x="8096" y="19677"/>
                </a:cubicBezTo>
                <a:cubicBezTo>
                  <a:pt x="8096" y="19677"/>
                  <a:pt x="8096" y="20249"/>
                  <a:pt x="8096" y="20249"/>
                </a:cubicBezTo>
                <a:close/>
                <a:moveTo>
                  <a:pt x="1349" y="9450"/>
                </a:moveTo>
                <a:cubicBezTo>
                  <a:pt x="1349" y="8332"/>
                  <a:pt x="1953" y="7425"/>
                  <a:pt x="2699" y="7425"/>
                </a:cubicBezTo>
                <a:lnTo>
                  <a:pt x="7434" y="7425"/>
                </a:lnTo>
                <a:cubicBezTo>
                  <a:pt x="7014" y="7916"/>
                  <a:pt x="6749" y="8631"/>
                  <a:pt x="6749" y="9450"/>
                </a:cubicBezTo>
                <a:cubicBezTo>
                  <a:pt x="6749" y="10270"/>
                  <a:pt x="7014" y="10984"/>
                  <a:pt x="7434" y="11475"/>
                </a:cubicBezTo>
                <a:lnTo>
                  <a:pt x="2699" y="11475"/>
                </a:lnTo>
                <a:cubicBezTo>
                  <a:pt x="1953" y="11475"/>
                  <a:pt x="1349" y="10569"/>
                  <a:pt x="1349" y="9450"/>
                </a:cubicBezTo>
                <a:moveTo>
                  <a:pt x="13499" y="9450"/>
                </a:moveTo>
                <a:cubicBezTo>
                  <a:pt x="13499" y="8749"/>
                  <a:pt x="13540" y="8073"/>
                  <a:pt x="13610" y="7425"/>
                </a:cubicBezTo>
                <a:lnTo>
                  <a:pt x="15524" y="7425"/>
                </a:lnTo>
                <a:cubicBezTo>
                  <a:pt x="16269" y="7425"/>
                  <a:pt x="16874" y="8332"/>
                  <a:pt x="16874" y="9450"/>
                </a:cubicBezTo>
                <a:cubicBezTo>
                  <a:pt x="16874" y="10569"/>
                  <a:pt x="16269" y="11475"/>
                  <a:pt x="15524" y="11475"/>
                </a:cubicBezTo>
                <a:lnTo>
                  <a:pt x="13610" y="11475"/>
                </a:lnTo>
                <a:cubicBezTo>
                  <a:pt x="13540" y="10826"/>
                  <a:pt x="13499" y="10151"/>
                  <a:pt x="13499" y="9450"/>
                </a:cubicBezTo>
                <a:moveTo>
                  <a:pt x="16874" y="0"/>
                </a:moveTo>
                <a:cubicBezTo>
                  <a:pt x="15489" y="0"/>
                  <a:pt x="14400" y="951"/>
                  <a:pt x="13618" y="2420"/>
                </a:cubicBezTo>
                <a:lnTo>
                  <a:pt x="13604" y="2412"/>
                </a:lnTo>
                <a:cubicBezTo>
                  <a:pt x="12469" y="4635"/>
                  <a:pt x="10778" y="6075"/>
                  <a:pt x="8926" y="6075"/>
                </a:cubicBezTo>
                <a:lnTo>
                  <a:pt x="8479" y="6075"/>
                </a:lnTo>
                <a:lnTo>
                  <a:pt x="5505" y="6075"/>
                </a:lnTo>
                <a:lnTo>
                  <a:pt x="2699" y="6075"/>
                </a:lnTo>
                <a:cubicBezTo>
                  <a:pt x="1185" y="6075"/>
                  <a:pt x="0" y="7558"/>
                  <a:pt x="0" y="9450"/>
                </a:cubicBezTo>
                <a:cubicBezTo>
                  <a:pt x="0" y="11343"/>
                  <a:pt x="1185" y="12825"/>
                  <a:pt x="2699" y="12825"/>
                </a:cubicBezTo>
                <a:cubicBezTo>
                  <a:pt x="3443" y="12827"/>
                  <a:pt x="4046" y="13430"/>
                  <a:pt x="4046" y="14175"/>
                </a:cubicBezTo>
                <a:lnTo>
                  <a:pt x="4046" y="20249"/>
                </a:lnTo>
                <a:cubicBezTo>
                  <a:pt x="4046" y="20996"/>
                  <a:pt x="4651" y="21599"/>
                  <a:pt x="5396" y="21599"/>
                </a:cubicBezTo>
                <a:lnTo>
                  <a:pt x="8096" y="21599"/>
                </a:lnTo>
                <a:cubicBezTo>
                  <a:pt x="8842" y="21599"/>
                  <a:pt x="9446" y="20996"/>
                  <a:pt x="9446" y="20249"/>
                </a:cubicBezTo>
                <a:lnTo>
                  <a:pt x="9446" y="19575"/>
                </a:lnTo>
                <a:cubicBezTo>
                  <a:pt x="9446" y="18900"/>
                  <a:pt x="8771" y="18598"/>
                  <a:pt x="8771" y="18225"/>
                </a:cubicBezTo>
                <a:lnTo>
                  <a:pt x="8771" y="13500"/>
                </a:lnTo>
                <a:cubicBezTo>
                  <a:pt x="8771" y="13484"/>
                  <a:pt x="8781" y="13473"/>
                  <a:pt x="8782" y="13458"/>
                </a:cubicBezTo>
                <a:cubicBezTo>
                  <a:pt x="8789" y="13361"/>
                  <a:pt x="8815" y="13271"/>
                  <a:pt x="8859" y="13191"/>
                </a:cubicBezTo>
                <a:cubicBezTo>
                  <a:pt x="8871" y="13169"/>
                  <a:pt x="8884" y="13151"/>
                  <a:pt x="8898" y="13132"/>
                </a:cubicBezTo>
                <a:cubicBezTo>
                  <a:pt x="8952" y="13051"/>
                  <a:pt x="9020" y="12985"/>
                  <a:pt x="9103" y="12934"/>
                </a:cubicBezTo>
                <a:cubicBezTo>
                  <a:pt x="9107" y="12931"/>
                  <a:pt x="9108" y="12927"/>
                  <a:pt x="9112" y="12925"/>
                </a:cubicBezTo>
                <a:cubicBezTo>
                  <a:pt x="9115" y="12925"/>
                  <a:pt x="9117" y="12922"/>
                  <a:pt x="9120" y="12922"/>
                </a:cubicBezTo>
                <a:cubicBezTo>
                  <a:pt x="9174" y="12892"/>
                  <a:pt x="9238" y="12885"/>
                  <a:pt x="9299" y="12868"/>
                </a:cubicBezTo>
                <a:cubicBezTo>
                  <a:pt x="11003" y="13049"/>
                  <a:pt x="12545" y="14424"/>
                  <a:pt x="13604" y="16495"/>
                </a:cubicBezTo>
                <a:lnTo>
                  <a:pt x="13621" y="16487"/>
                </a:lnTo>
                <a:cubicBezTo>
                  <a:pt x="14404" y="17950"/>
                  <a:pt x="15490" y="18900"/>
                  <a:pt x="16874" y="18900"/>
                </a:cubicBezTo>
                <a:cubicBezTo>
                  <a:pt x="19977" y="18900"/>
                  <a:pt x="21600" y="14145"/>
                  <a:pt x="21600" y="9450"/>
                </a:cubicBezTo>
                <a:cubicBezTo>
                  <a:pt x="21600" y="4754"/>
                  <a:pt x="19977" y="0"/>
                  <a:pt x="16874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55" name="AutoShape 47"/>
          <p:cNvSpPr/>
          <p:nvPr/>
        </p:nvSpPr>
        <p:spPr bwMode="auto">
          <a:xfrm>
            <a:off x="7550150" y="2141538"/>
            <a:ext cx="358775" cy="358775"/>
          </a:xfrm>
          <a:custGeom>
            <a:avLst/>
            <a:gdLst>
              <a:gd name="T0" fmla="+- 0 10853 107"/>
              <a:gd name="T1" fmla="*/ T0 w 21493"/>
              <a:gd name="T2" fmla="*/ 10800 h 21600"/>
              <a:gd name="T3" fmla="+- 0 10853 107"/>
              <a:gd name="T4" fmla="*/ T3 w 21493"/>
              <a:gd name="T5" fmla="*/ 10800 h 21600"/>
              <a:gd name="T6" fmla="+- 0 10853 107"/>
              <a:gd name="T7" fmla="*/ T6 w 21493"/>
              <a:gd name="T8" fmla="*/ 10800 h 21600"/>
              <a:gd name="T9" fmla="+- 0 10853 107"/>
              <a:gd name="T10" fmla="*/ T9 w 2149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493" h="21600">
                <a:moveTo>
                  <a:pt x="20123" y="3375"/>
                </a:moveTo>
                <a:lnTo>
                  <a:pt x="8704" y="5400"/>
                </a:lnTo>
                <a:lnTo>
                  <a:pt x="8704" y="4725"/>
                </a:lnTo>
                <a:lnTo>
                  <a:pt x="8704" y="3375"/>
                </a:lnTo>
                <a:lnTo>
                  <a:pt x="20123" y="1350"/>
                </a:lnTo>
                <a:lnTo>
                  <a:pt x="20123" y="2700"/>
                </a:lnTo>
                <a:cubicBezTo>
                  <a:pt x="20123" y="2700"/>
                  <a:pt x="20123" y="3375"/>
                  <a:pt x="20123" y="3375"/>
                </a:cubicBezTo>
                <a:close/>
                <a:moveTo>
                  <a:pt x="17901" y="18014"/>
                </a:moveTo>
                <a:cubicBezTo>
                  <a:pt x="16291" y="18553"/>
                  <a:pt x="14628" y="18025"/>
                  <a:pt x="14187" y="16839"/>
                </a:cubicBezTo>
                <a:cubicBezTo>
                  <a:pt x="13745" y="15651"/>
                  <a:pt x="14691" y="14251"/>
                  <a:pt x="16300" y="13712"/>
                </a:cubicBezTo>
                <a:cubicBezTo>
                  <a:pt x="17910" y="13173"/>
                  <a:pt x="19573" y="13699"/>
                  <a:pt x="20014" y="14886"/>
                </a:cubicBezTo>
                <a:cubicBezTo>
                  <a:pt x="20456" y="16074"/>
                  <a:pt x="19510" y="17474"/>
                  <a:pt x="17901" y="18014"/>
                </a:cubicBezTo>
                <a:moveTo>
                  <a:pt x="5163" y="20039"/>
                </a:moveTo>
                <a:cubicBezTo>
                  <a:pt x="3554" y="20578"/>
                  <a:pt x="1890" y="20050"/>
                  <a:pt x="1450" y="18864"/>
                </a:cubicBezTo>
                <a:cubicBezTo>
                  <a:pt x="1008" y="17676"/>
                  <a:pt x="1954" y="16276"/>
                  <a:pt x="3562" y="15737"/>
                </a:cubicBezTo>
                <a:cubicBezTo>
                  <a:pt x="5172" y="15198"/>
                  <a:pt x="6836" y="15724"/>
                  <a:pt x="7277" y="16911"/>
                </a:cubicBezTo>
                <a:cubicBezTo>
                  <a:pt x="7719" y="18099"/>
                  <a:pt x="6773" y="19499"/>
                  <a:pt x="5163" y="20039"/>
                </a:cubicBezTo>
                <a:moveTo>
                  <a:pt x="21012" y="316"/>
                </a:moveTo>
                <a:cubicBezTo>
                  <a:pt x="20770" y="110"/>
                  <a:pt x="20463" y="0"/>
                  <a:pt x="20149" y="0"/>
                </a:cubicBezTo>
                <a:cubicBezTo>
                  <a:pt x="20072" y="0"/>
                  <a:pt x="19993" y="6"/>
                  <a:pt x="19916" y="21"/>
                </a:cubicBezTo>
                <a:lnTo>
                  <a:pt x="8497" y="2046"/>
                </a:lnTo>
                <a:cubicBezTo>
                  <a:pt x="7855" y="2159"/>
                  <a:pt x="7387" y="2719"/>
                  <a:pt x="7387" y="3375"/>
                </a:cubicBezTo>
                <a:lnTo>
                  <a:pt x="7387" y="4725"/>
                </a:lnTo>
                <a:lnTo>
                  <a:pt x="7387" y="5400"/>
                </a:lnTo>
                <a:lnTo>
                  <a:pt x="7387" y="14964"/>
                </a:lnTo>
                <a:cubicBezTo>
                  <a:pt x="6706" y="14467"/>
                  <a:pt x="5822" y="14175"/>
                  <a:pt x="4839" y="14175"/>
                </a:cubicBezTo>
                <a:cubicBezTo>
                  <a:pt x="4268" y="14175"/>
                  <a:pt x="3696" y="14269"/>
                  <a:pt x="3139" y="14455"/>
                </a:cubicBezTo>
                <a:cubicBezTo>
                  <a:pt x="1865" y="14882"/>
                  <a:pt x="843" y="15739"/>
                  <a:pt x="336" y="16807"/>
                </a:cubicBezTo>
                <a:cubicBezTo>
                  <a:pt x="-56" y="17633"/>
                  <a:pt x="-107" y="18530"/>
                  <a:pt x="192" y="19336"/>
                </a:cubicBezTo>
                <a:cubicBezTo>
                  <a:pt x="703" y="20711"/>
                  <a:pt x="2155" y="21599"/>
                  <a:pt x="3892" y="21599"/>
                </a:cubicBezTo>
                <a:cubicBezTo>
                  <a:pt x="4462" y="21599"/>
                  <a:pt x="5033" y="21506"/>
                  <a:pt x="5590" y="21319"/>
                </a:cubicBezTo>
                <a:cubicBezTo>
                  <a:pt x="6865" y="20893"/>
                  <a:pt x="7887" y="20036"/>
                  <a:pt x="8394" y="18969"/>
                </a:cubicBezTo>
                <a:cubicBezTo>
                  <a:pt x="8612" y="18509"/>
                  <a:pt x="8714" y="18027"/>
                  <a:pt x="8718" y="17549"/>
                </a:cubicBezTo>
                <a:lnTo>
                  <a:pt x="8730" y="17549"/>
                </a:lnTo>
                <a:lnTo>
                  <a:pt x="8730" y="6750"/>
                </a:lnTo>
                <a:cubicBezTo>
                  <a:pt x="8807" y="6750"/>
                  <a:pt x="8886" y="6743"/>
                  <a:pt x="8964" y="6730"/>
                </a:cubicBezTo>
                <a:lnTo>
                  <a:pt x="20149" y="4746"/>
                </a:lnTo>
                <a:lnTo>
                  <a:pt x="20149" y="12939"/>
                </a:lnTo>
                <a:cubicBezTo>
                  <a:pt x="19468" y="12442"/>
                  <a:pt x="18584" y="12150"/>
                  <a:pt x="17600" y="12150"/>
                </a:cubicBezTo>
                <a:cubicBezTo>
                  <a:pt x="17030" y="12150"/>
                  <a:pt x="16459" y="12244"/>
                  <a:pt x="15902" y="12430"/>
                </a:cubicBezTo>
                <a:cubicBezTo>
                  <a:pt x="14628" y="12857"/>
                  <a:pt x="13606" y="13714"/>
                  <a:pt x="13098" y="14782"/>
                </a:cubicBezTo>
                <a:cubicBezTo>
                  <a:pt x="12706" y="15608"/>
                  <a:pt x="12656" y="16505"/>
                  <a:pt x="12955" y="17311"/>
                </a:cubicBezTo>
                <a:cubicBezTo>
                  <a:pt x="13466" y="18686"/>
                  <a:pt x="14918" y="19575"/>
                  <a:pt x="16653" y="19575"/>
                </a:cubicBezTo>
                <a:cubicBezTo>
                  <a:pt x="17224" y="19575"/>
                  <a:pt x="17796" y="19481"/>
                  <a:pt x="18352" y="19294"/>
                </a:cubicBezTo>
                <a:cubicBezTo>
                  <a:pt x="19627" y="18868"/>
                  <a:pt x="20649" y="18011"/>
                  <a:pt x="21157" y="16944"/>
                </a:cubicBezTo>
                <a:cubicBezTo>
                  <a:pt x="21374" y="16484"/>
                  <a:pt x="21477" y="16002"/>
                  <a:pt x="21480" y="15525"/>
                </a:cubicBezTo>
                <a:lnTo>
                  <a:pt x="21493" y="15525"/>
                </a:lnTo>
                <a:lnTo>
                  <a:pt x="21493" y="3375"/>
                </a:lnTo>
                <a:lnTo>
                  <a:pt x="21493" y="2700"/>
                </a:lnTo>
                <a:lnTo>
                  <a:pt x="21493" y="1350"/>
                </a:lnTo>
                <a:cubicBezTo>
                  <a:pt x="21493" y="951"/>
                  <a:pt x="21317" y="572"/>
                  <a:pt x="21012" y="3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56" name="组合 55"/>
          <p:cNvGrpSpPr/>
          <p:nvPr/>
        </p:nvGrpSpPr>
        <p:grpSpPr>
          <a:xfrm>
            <a:off x="6853689" y="2141343"/>
            <a:ext cx="314346" cy="359165"/>
            <a:chOff x="6853689" y="2141343"/>
            <a:chExt cx="314346" cy="359165"/>
          </a:xfrm>
          <a:solidFill>
            <a:schemeClr val="bg1"/>
          </a:solidFill>
        </p:grpSpPr>
        <p:sp>
          <p:nvSpPr>
            <p:cNvPr id="57" name="AutoShape 48"/>
            <p:cNvSpPr/>
            <p:nvPr/>
          </p:nvSpPr>
          <p:spPr bwMode="auto">
            <a:xfrm>
              <a:off x="6853689" y="2141343"/>
              <a:ext cx="314346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7425"/>
                  </a:moveTo>
                  <a:cubicBezTo>
                    <a:pt x="5687" y="7425"/>
                    <a:pt x="1542" y="6064"/>
                    <a:pt x="1542" y="4387"/>
                  </a:cubicBezTo>
                  <a:cubicBezTo>
                    <a:pt x="1542" y="2709"/>
                    <a:pt x="5687" y="1350"/>
                    <a:pt x="10800" y="1350"/>
                  </a:cubicBezTo>
                  <a:cubicBezTo>
                    <a:pt x="15912" y="1350"/>
                    <a:pt x="20057" y="2709"/>
                    <a:pt x="20057" y="4387"/>
                  </a:cubicBezTo>
                  <a:cubicBezTo>
                    <a:pt x="20057" y="6064"/>
                    <a:pt x="15912" y="7425"/>
                    <a:pt x="10800" y="7425"/>
                  </a:cubicBezTo>
                  <a:moveTo>
                    <a:pt x="20057" y="9112"/>
                  </a:moveTo>
                  <a:lnTo>
                    <a:pt x="20054" y="9112"/>
                  </a:lnTo>
                  <a:cubicBezTo>
                    <a:pt x="20054" y="9119"/>
                    <a:pt x="20057" y="9127"/>
                    <a:pt x="20057" y="9133"/>
                  </a:cubicBezTo>
                  <a:cubicBezTo>
                    <a:pt x="20057" y="10800"/>
                    <a:pt x="15912" y="12150"/>
                    <a:pt x="10800" y="12150"/>
                  </a:cubicBezTo>
                  <a:cubicBezTo>
                    <a:pt x="5687" y="12150"/>
                    <a:pt x="1542" y="10800"/>
                    <a:pt x="1542" y="9133"/>
                  </a:cubicBezTo>
                  <a:cubicBezTo>
                    <a:pt x="1542" y="9127"/>
                    <a:pt x="1545" y="9119"/>
                    <a:pt x="1545" y="9112"/>
                  </a:cubicBezTo>
                  <a:lnTo>
                    <a:pt x="1542" y="9112"/>
                  </a:lnTo>
                  <a:lnTo>
                    <a:pt x="1542" y="6793"/>
                  </a:lnTo>
                  <a:cubicBezTo>
                    <a:pt x="3564" y="8140"/>
                    <a:pt x="7271" y="8774"/>
                    <a:pt x="10800" y="8774"/>
                  </a:cubicBezTo>
                  <a:cubicBezTo>
                    <a:pt x="14328" y="8774"/>
                    <a:pt x="18035" y="8140"/>
                    <a:pt x="20057" y="6793"/>
                  </a:cubicBezTo>
                  <a:cubicBezTo>
                    <a:pt x="20057" y="6793"/>
                    <a:pt x="20057" y="9112"/>
                    <a:pt x="20057" y="9112"/>
                  </a:cubicBezTo>
                  <a:close/>
                  <a:moveTo>
                    <a:pt x="20057" y="13162"/>
                  </a:moveTo>
                  <a:lnTo>
                    <a:pt x="20054" y="13162"/>
                  </a:lnTo>
                  <a:cubicBezTo>
                    <a:pt x="20054" y="13169"/>
                    <a:pt x="20057" y="13177"/>
                    <a:pt x="20057" y="13183"/>
                  </a:cubicBezTo>
                  <a:cubicBezTo>
                    <a:pt x="20057" y="14850"/>
                    <a:pt x="15912" y="16200"/>
                    <a:pt x="10800" y="16200"/>
                  </a:cubicBezTo>
                  <a:cubicBezTo>
                    <a:pt x="5687" y="16200"/>
                    <a:pt x="1542" y="14850"/>
                    <a:pt x="1542" y="13183"/>
                  </a:cubicBezTo>
                  <a:cubicBezTo>
                    <a:pt x="1542" y="13177"/>
                    <a:pt x="1545" y="13169"/>
                    <a:pt x="1545" y="13162"/>
                  </a:cubicBezTo>
                  <a:lnTo>
                    <a:pt x="1542" y="13162"/>
                  </a:lnTo>
                  <a:lnTo>
                    <a:pt x="1542" y="10640"/>
                  </a:lnTo>
                  <a:cubicBezTo>
                    <a:pt x="3136" y="12077"/>
                    <a:pt x="6982" y="12825"/>
                    <a:pt x="10800" y="12825"/>
                  </a:cubicBezTo>
                  <a:cubicBezTo>
                    <a:pt x="14617" y="12825"/>
                    <a:pt x="18463" y="12077"/>
                    <a:pt x="20057" y="10640"/>
                  </a:cubicBezTo>
                  <a:cubicBezTo>
                    <a:pt x="20057" y="10640"/>
                    <a:pt x="20057" y="13162"/>
                    <a:pt x="20057" y="13162"/>
                  </a:cubicBezTo>
                  <a:close/>
                  <a:moveTo>
                    <a:pt x="20057" y="17212"/>
                  </a:moveTo>
                  <a:cubicBezTo>
                    <a:pt x="20057" y="18889"/>
                    <a:pt x="15912" y="20249"/>
                    <a:pt x="10800" y="20249"/>
                  </a:cubicBezTo>
                  <a:cubicBezTo>
                    <a:pt x="5687" y="20249"/>
                    <a:pt x="1542" y="18889"/>
                    <a:pt x="1542" y="17212"/>
                  </a:cubicBezTo>
                  <a:lnTo>
                    <a:pt x="1542" y="14690"/>
                  </a:lnTo>
                  <a:cubicBezTo>
                    <a:pt x="3136" y="16127"/>
                    <a:pt x="6982" y="16875"/>
                    <a:pt x="10800" y="16875"/>
                  </a:cubicBezTo>
                  <a:cubicBezTo>
                    <a:pt x="14617" y="16875"/>
                    <a:pt x="18463" y="16127"/>
                    <a:pt x="20057" y="14690"/>
                  </a:cubicBezTo>
                  <a:cubicBezTo>
                    <a:pt x="20057" y="14690"/>
                    <a:pt x="20057" y="17212"/>
                    <a:pt x="20057" y="17212"/>
                  </a:cubicBezTo>
                  <a:close/>
                  <a:moveTo>
                    <a:pt x="10800" y="0"/>
                  </a:moveTo>
                  <a:cubicBezTo>
                    <a:pt x="5598" y="0"/>
                    <a:pt x="0" y="1372"/>
                    <a:pt x="0" y="4387"/>
                  </a:cubicBezTo>
                  <a:lnTo>
                    <a:pt x="0" y="17212"/>
                  </a:lnTo>
                  <a:cubicBezTo>
                    <a:pt x="0" y="20226"/>
                    <a:pt x="5598" y="21599"/>
                    <a:pt x="10800" y="21599"/>
                  </a:cubicBezTo>
                  <a:cubicBezTo>
                    <a:pt x="16001" y="21599"/>
                    <a:pt x="21599" y="20226"/>
                    <a:pt x="21599" y="17212"/>
                  </a:cubicBezTo>
                  <a:lnTo>
                    <a:pt x="21599" y="4387"/>
                  </a:lnTo>
                  <a:cubicBezTo>
                    <a:pt x="21599" y="1372"/>
                    <a:pt x="16001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58" name="AutoShape 49"/>
            <p:cNvSpPr/>
            <p:nvPr/>
          </p:nvSpPr>
          <p:spPr bwMode="auto">
            <a:xfrm>
              <a:off x="7100498" y="2421922"/>
              <a:ext cx="22717" cy="22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59" name="AutoShape 50"/>
            <p:cNvSpPr/>
            <p:nvPr/>
          </p:nvSpPr>
          <p:spPr bwMode="auto">
            <a:xfrm>
              <a:off x="7100498" y="2354387"/>
              <a:ext cx="22717" cy="2271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0" name="AutoShape 51"/>
            <p:cNvSpPr/>
            <p:nvPr/>
          </p:nvSpPr>
          <p:spPr bwMode="auto">
            <a:xfrm>
              <a:off x="7100498" y="2286850"/>
              <a:ext cx="22717" cy="2271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61" name="组合 60"/>
          <p:cNvGrpSpPr/>
          <p:nvPr/>
        </p:nvGrpSpPr>
        <p:grpSpPr>
          <a:xfrm>
            <a:off x="6111875" y="2141538"/>
            <a:ext cx="360363" cy="358775"/>
            <a:chOff x="6111875" y="2141538"/>
            <a:chExt cx="360363" cy="358775"/>
          </a:xfrm>
          <a:solidFill>
            <a:schemeClr val="bg1"/>
          </a:solidFill>
        </p:grpSpPr>
        <p:sp>
          <p:nvSpPr>
            <p:cNvPr id="62" name="AutoShape 52"/>
            <p:cNvSpPr/>
            <p:nvPr/>
          </p:nvSpPr>
          <p:spPr bwMode="auto">
            <a:xfrm>
              <a:off x="6111875" y="2141538"/>
              <a:ext cx="360363" cy="358775"/>
            </a:xfrm>
            <a:custGeom>
              <a:avLst/>
              <a:gdLst>
                <a:gd name="T0" fmla="+- 0 10800 87"/>
                <a:gd name="T1" fmla="*/ T0 w 21426"/>
                <a:gd name="T2" fmla="+- 0 10799 73"/>
                <a:gd name="T3" fmla="*/ 10799 h 21453"/>
                <a:gd name="T4" fmla="+- 0 10800 87"/>
                <a:gd name="T5" fmla="*/ T4 w 21426"/>
                <a:gd name="T6" fmla="+- 0 10799 73"/>
                <a:gd name="T7" fmla="*/ 10799 h 21453"/>
                <a:gd name="T8" fmla="+- 0 10800 87"/>
                <a:gd name="T9" fmla="*/ T8 w 21426"/>
                <a:gd name="T10" fmla="+- 0 10799 73"/>
                <a:gd name="T11" fmla="*/ 10799 h 21453"/>
                <a:gd name="T12" fmla="+- 0 10800 87"/>
                <a:gd name="T13" fmla="*/ T12 w 21426"/>
                <a:gd name="T14" fmla="+- 0 10799 73"/>
                <a:gd name="T15" fmla="*/ 10799 h 2145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26" h="21453">
                  <a:moveTo>
                    <a:pt x="8034" y="20112"/>
                  </a:moveTo>
                  <a:cubicBezTo>
                    <a:pt x="5816" y="17892"/>
                    <a:pt x="3556" y="15628"/>
                    <a:pt x="1338" y="13408"/>
                  </a:cubicBezTo>
                  <a:cubicBezTo>
                    <a:pt x="3241" y="7240"/>
                    <a:pt x="11488" y="7509"/>
                    <a:pt x="13391" y="1341"/>
                  </a:cubicBezTo>
                  <a:cubicBezTo>
                    <a:pt x="15609" y="3560"/>
                    <a:pt x="17869" y="5825"/>
                    <a:pt x="20087" y="8045"/>
                  </a:cubicBezTo>
                  <a:cubicBezTo>
                    <a:pt x="18184" y="14212"/>
                    <a:pt x="9937" y="13944"/>
                    <a:pt x="8034" y="20112"/>
                  </a:cubicBezTo>
                  <a:moveTo>
                    <a:pt x="21034" y="7097"/>
                  </a:moveTo>
                  <a:lnTo>
                    <a:pt x="14338" y="393"/>
                  </a:lnTo>
                  <a:cubicBezTo>
                    <a:pt x="14006" y="60"/>
                    <a:pt x="13525" y="-73"/>
                    <a:pt x="13069" y="39"/>
                  </a:cubicBezTo>
                  <a:cubicBezTo>
                    <a:pt x="12828" y="98"/>
                    <a:pt x="12614" y="222"/>
                    <a:pt x="12444" y="393"/>
                  </a:cubicBezTo>
                  <a:cubicBezTo>
                    <a:pt x="12292" y="545"/>
                    <a:pt x="12177" y="733"/>
                    <a:pt x="12112" y="944"/>
                  </a:cubicBezTo>
                  <a:cubicBezTo>
                    <a:pt x="11808" y="1929"/>
                    <a:pt x="11283" y="2785"/>
                    <a:pt x="10507" y="3562"/>
                  </a:cubicBezTo>
                  <a:cubicBezTo>
                    <a:pt x="9471" y="4598"/>
                    <a:pt x="8121" y="5384"/>
                    <a:pt x="6693" y="6214"/>
                  </a:cubicBezTo>
                  <a:cubicBezTo>
                    <a:pt x="5177" y="7094"/>
                    <a:pt x="3611" y="8006"/>
                    <a:pt x="2328" y="9290"/>
                  </a:cubicBezTo>
                  <a:cubicBezTo>
                    <a:pt x="1237" y="10383"/>
                    <a:pt x="493" y="11600"/>
                    <a:pt x="59" y="13011"/>
                  </a:cubicBezTo>
                  <a:cubicBezTo>
                    <a:pt x="-87" y="13488"/>
                    <a:pt x="40" y="14004"/>
                    <a:pt x="391" y="14356"/>
                  </a:cubicBezTo>
                  <a:lnTo>
                    <a:pt x="7087" y="21060"/>
                  </a:lnTo>
                  <a:cubicBezTo>
                    <a:pt x="7419" y="21393"/>
                    <a:pt x="7900" y="21526"/>
                    <a:pt x="8356" y="21414"/>
                  </a:cubicBezTo>
                  <a:cubicBezTo>
                    <a:pt x="8597" y="21354"/>
                    <a:pt x="8811" y="21231"/>
                    <a:pt x="8981" y="21060"/>
                  </a:cubicBezTo>
                  <a:cubicBezTo>
                    <a:pt x="9133" y="20908"/>
                    <a:pt x="9248" y="20720"/>
                    <a:pt x="9314" y="20508"/>
                  </a:cubicBezTo>
                  <a:cubicBezTo>
                    <a:pt x="9617" y="19523"/>
                    <a:pt x="10142" y="18667"/>
                    <a:pt x="10918" y="17890"/>
                  </a:cubicBezTo>
                  <a:cubicBezTo>
                    <a:pt x="11954" y="16853"/>
                    <a:pt x="13304" y="16069"/>
                    <a:pt x="14733" y="15239"/>
                  </a:cubicBezTo>
                  <a:cubicBezTo>
                    <a:pt x="16248" y="14357"/>
                    <a:pt x="17814" y="13446"/>
                    <a:pt x="19097" y="12162"/>
                  </a:cubicBezTo>
                  <a:cubicBezTo>
                    <a:pt x="20188" y="11070"/>
                    <a:pt x="20932" y="9852"/>
                    <a:pt x="21366" y="8440"/>
                  </a:cubicBezTo>
                  <a:cubicBezTo>
                    <a:pt x="21512" y="7965"/>
                    <a:pt x="21385" y="7448"/>
                    <a:pt x="21034" y="7097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3" name="AutoShape 53"/>
            <p:cNvSpPr/>
            <p:nvPr/>
          </p:nvSpPr>
          <p:spPr bwMode="auto">
            <a:xfrm>
              <a:off x="6248400" y="2265363"/>
              <a:ext cx="96838" cy="100012"/>
            </a:xfrm>
            <a:custGeom>
              <a:avLst/>
              <a:gdLst>
                <a:gd name="T0" fmla="+- 0 10801 59"/>
                <a:gd name="T1" fmla="*/ T0 w 21484"/>
                <a:gd name="T2" fmla="+- 0 10799 41"/>
                <a:gd name="T3" fmla="*/ 10799 h 21516"/>
                <a:gd name="T4" fmla="+- 0 10801 59"/>
                <a:gd name="T5" fmla="*/ T4 w 21484"/>
                <a:gd name="T6" fmla="+- 0 10799 41"/>
                <a:gd name="T7" fmla="*/ 10799 h 21516"/>
                <a:gd name="T8" fmla="+- 0 10801 59"/>
                <a:gd name="T9" fmla="*/ T8 w 21484"/>
                <a:gd name="T10" fmla="+- 0 10799 41"/>
                <a:gd name="T11" fmla="*/ 10799 h 21516"/>
                <a:gd name="T12" fmla="+- 0 10801 59"/>
                <a:gd name="T13" fmla="*/ T12 w 21484"/>
                <a:gd name="T14" fmla="+- 0 10799 41"/>
                <a:gd name="T15" fmla="*/ 10799 h 2151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84" h="21516">
                  <a:moveTo>
                    <a:pt x="17511" y="14987"/>
                  </a:moveTo>
                  <a:cubicBezTo>
                    <a:pt x="17287" y="15384"/>
                    <a:pt x="17032" y="15740"/>
                    <a:pt x="16731" y="16049"/>
                  </a:cubicBezTo>
                  <a:cubicBezTo>
                    <a:pt x="15340" y="14692"/>
                    <a:pt x="13947" y="13205"/>
                    <a:pt x="12559" y="11675"/>
                  </a:cubicBezTo>
                  <a:cubicBezTo>
                    <a:pt x="12912" y="11521"/>
                    <a:pt x="13287" y="11362"/>
                    <a:pt x="13689" y="11198"/>
                  </a:cubicBezTo>
                  <a:cubicBezTo>
                    <a:pt x="14092" y="11034"/>
                    <a:pt x="14494" y="10927"/>
                    <a:pt x="14895" y="10861"/>
                  </a:cubicBezTo>
                  <a:cubicBezTo>
                    <a:pt x="15308" y="10801"/>
                    <a:pt x="15715" y="10819"/>
                    <a:pt x="16122" y="10913"/>
                  </a:cubicBezTo>
                  <a:cubicBezTo>
                    <a:pt x="16527" y="11011"/>
                    <a:pt x="16909" y="11222"/>
                    <a:pt x="17262" y="11554"/>
                  </a:cubicBezTo>
                  <a:cubicBezTo>
                    <a:pt x="17612" y="11890"/>
                    <a:pt x="17835" y="12244"/>
                    <a:pt x="17923" y="12620"/>
                  </a:cubicBezTo>
                  <a:cubicBezTo>
                    <a:pt x="18020" y="13004"/>
                    <a:pt x="18025" y="13392"/>
                    <a:pt x="17958" y="13789"/>
                  </a:cubicBezTo>
                  <a:cubicBezTo>
                    <a:pt x="17883" y="14187"/>
                    <a:pt x="17738" y="14585"/>
                    <a:pt x="17511" y="14987"/>
                  </a:cubicBezTo>
                  <a:moveTo>
                    <a:pt x="5799" y="10193"/>
                  </a:moveTo>
                  <a:cubicBezTo>
                    <a:pt x="5096" y="10221"/>
                    <a:pt x="4482" y="9996"/>
                    <a:pt x="3946" y="9496"/>
                  </a:cubicBezTo>
                  <a:cubicBezTo>
                    <a:pt x="3717" y="9285"/>
                    <a:pt x="3558" y="9028"/>
                    <a:pt x="3461" y="8724"/>
                  </a:cubicBezTo>
                  <a:cubicBezTo>
                    <a:pt x="3359" y="8420"/>
                    <a:pt x="3326" y="8088"/>
                    <a:pt x="3366" y="7723"/>
                  </a:cubicBezTo>
                  <a:cubicBezTo>
                    <a:pt x="3397" y="7363"/>
                    <a:pt x="3509" y="6989"/>
                    <a:pt x="3703" y="6610"/>
                  </a:cubicBezTo>
                  <a:cubicBezTo>
                    <a:pt x="3889" y="6231"/>
                    <a:pt x="4160" y="5852"/>
                    <a:pt x="4510" y="5487"/>
                  </a:cubicBezTo>
                  <a:cubicBezTo>
                    <a:pt x="5768" y="6694"/>
                    <a:pt x="7022" y="8018"/>
                    <a:pt x="8282" y="9388"/>
                  </a:cubicBezTo>
                  <a:cubicBezTo>
                    <a:pt x="7330" y="9893"/>
                    <a:pt x="6501" y="10164"/>
                    <a:pt x="5799" y="10193"/>
                  </a:cubicBezTo>
                  <a:moveTo>
                    <a:pt x="19678" y="8570"/>
                  </a:moveTo>
                  <a:cubicBezTo>
                    <a:pt x="18868" y="7915"/>
                    <a:pt x="18055" y="7470"/>
                    <a:pt x="17235" y="7250"/>
                  </a:cubicBezTo>
                  <a:cubicBezTo>
                    <a:pt x="16421" y="7031"/>
                    <a:pt x="15603" y="6942"/>
                    <a:pt x="14779" y="6998"/>
                  </a:cubicBezTo>
                  <a:cubicBezTo>
                    <a:pt x="13964" y="7059"/>
                    <a:pt x="13130" y="7236"/>
                    <a:pt x="12296" y="7545"/>
                  </a:cubicBezTo>
                  <a:cubicBezTo>
                    <a:pt x="11462" y="7859"/>
                    <a:pt x="10625" y="8200"/>
                    <a:pt x="9782" y="8593"/>
                  </a:cubicBezTo>
                  <a:cubicBezTo>
                    <a:pt x="8448" y="7115"/>
                    <a:pt x="7114" y="5658"/>
                    <a:pt x="5778" y="4299"/>
                  </a:cubicBezTo>
                  <a:cubicBezTo>
                    <a:pt x="6382" y="3775"/>
                    <a:pt x="6963" y="3509"/>
                    <a:pt x="7526" y="3490"/>
                  </a:cubicBezTo>
                  <a:cubicBezTo>
                    <a:pt x="8088" y="3467"/>
                    <a:pt x="8631" y="3523"/>
                    <a:pt x="9145" y="3649"/>
                  </a:cubicBezTo>
                  <a:cubicBezTo>
                    <a:pt x="9669" y="3775"/>
                    <a:pt x="10149" y="3883"/>
                    <a:pt x="10590" y="3967"/>
                  </a:cubicBezTo>
                  <a:cubicBezTo>
                    <a:pt x="11038" y="4051"/>
                    <a:pt x="11424" y="3958"/>
                    <a:pt x="11765" y="3682"/>
                  </a:cubicBezTo>
                  <a:cubicBezTo>
                    <a:pt x="12123" y="3382"/>
                    <a:pt x="12321" y="2994"/>
                    <a:pt x="12351" y="2526"/>
                  </a:cubicBezTo>
                  <a:cubicBezTo>
                    <a:pt x="12376" y="2054"/>
                    <a:pt x="12189" y="1596"/>
                    <a:pt x="11782" y="1147"/>
                  </a:cubicBezTo>
                  <a:cubicBezTo>
                    <a:pt x="11258" y="569"/>
                    <a:pt x="10630" y="216"/>
                    <a:pt x="9872" y="85"/>
                  </a:cubicBezTo>
                  <a:cubicBezTo>
                    <a:pt x="9126" y="-41"/>
                    <a:pt x="8358" y="-30"/>
                    <a:pt x="7564" y="136"/>
                  </a:cubicBezTo>
                  <a:cubicBezTo>
                    <a:pt x="6780" y="309"/>
                    <a:pt x="6032" y="595"/>
                    <a:pt x="5324" y="997"/>
                  </a:cubicBezTo>
                  <a:cubicBezTo>
                    <a:pt x="4617" y="1399"/>
                    <a:pt x="4048" y="1811"/>
                    <a:pt x="3626" y="2213"/>
                  </a:cubicBezTo>
                  <a:cubicBezTo>
                    <a:pt x="3464" y="2066"/>
                    <a:pt x="3302" y="1918"/>
                    <a:pt x="3141" y="1773"/>
                  </a:cubicBezTo>
                  <a:cubicBezTo>
                    <a:pt x="2963" y="1614"/>
                    <a:pt x="2739" y="1530"/>
                    <a:pt x="2471" y="1535"/>
                  </a:cubicBezTo>
                  <a:cubicBezTo>
                    <a:pt x="2200" y="1535"/>
                    <a:pt x="1977" y="1647"/>
                    <a:pt x="1793" y="1853"/>
                  </a:cubicBezTo>
                  <a:cubicBezTo>
                    <a:pt x="1615" y="2054"/>
                    <a:pt x="1530" y="2288"/>
                    <a:pt x="1565" y="2536"/>
                  </a:cubicBezTo>
                  <a:cubicBezTo>
                    <a:pt x="1589" y="2793"/>
                    <a:pt x="1696" y="2989"/>
                    <a:pt x="1880" y="3139"/>
                  </a:cubicBezTo>
                  <a:cubicBezTo>
                    <a:pt x="2044" y="3270"/>
                    <a:pt x="2203" y="3401"/>
                    <a:pt x="2364" y="3537"/>
                  </a:cubicBezTo>
                  <a:cubicBezTo>
                    <a:pt x="1731" y="4276"/>
                    <a:pt x="1207" y="5094"/>
                    <a:pt x="795" y="5957"/>
                  </a:cubicBezTo>
                  <a:cubicBezTo>
                    <a:pt x="378" y="6820"/>
                    <a:pt x="130" y="7676"/>
                    <a:pt x="37" y="8509"/>
                  </a:cubicBezTo>
                  <a:cubicBezTo>
                    <a:pt x="-59" y="9346"/>
                    <a:pt x="33" y="10113"/>
                    <a:pt x="298" y="10824"/>
                  </a:cubicBezTo>
                  <a:cubicBezTo>
                    <a:pt x="566" y="11540"/>
                    <a:pt x="1056" y="12148"/>
                    <a:pt x="1774" y="12723"/>
                  </a:cubicBezTo>
                  <a:cubicBezTo>
                    <a:pt x="2942" y="13658"/>
                    <a:pt x="4321" y="14056"/>
                    <a:pt x="5915" y="13967"/>
                  </a:cubicBezTo>
                  <a:cubicBezTo>
                    <a:pt x="7507" y="13874"/>
                    <a:pt x="9223" y="13415"/>
                    <a:pt x="11064" y="12461"/>
                  </a:cubicBezTo>
                  <a:cubicBezTo>
                    <a:pt x="12532" y="14093"/>
                    <a:pt x="14002" y="15716"/>
                    <a:pt x="15470" y="17223"/>
                  </a:cubicBezTo>
                  <a:cubicBezTo>
                    <a:pt x="14849" y="17728"/>
                    <a:pt x="14305" y="18018"/>
                    <a:pt x="13826" y="18111"/>
                  </a:cubicBezTo>
                  <a:cubicBezTo>
                    <a:pt x="13344" y="18210"/>
                    <a:pt x="12917" y="18200"/>
                    <a:pt x="12530" y="18088"/>
                  </a:cubicBezTo>
                  <a:cubicBezTo>
                    <a:pt x="12142" y="17971"/>
                    <a:pt x="11782" y="17803"/>
                    <a:pt x="11455" y="17587"/>
                  </a:cubicBezTo>
                  <a:cubicBezTo>
                    <a:pt x="11125" y="17368"/>
                    <a:pt x="10799" y="17181"/>
                    <a:pt x="10474" y="17026"/>
                  </a:cubicBezTo>
                  <a:cubicBezTo>
                    <a:pt x="10154" y="16872"/>
                    <a:pt x="9823" y="16788"/>
                    <a:pt x="9486" y="16783"/>
                  </a:cubicBezTo>
                  <a:cubicBezTo>
                    <a:pt x="9145" y="16778"/>
                    <a:pt x="8785" y="16937"/>
                    <a:pt x="8388" y="17265"/>
                  </a:cubicBezTo>
                  <a:cubicBezTo>
                    <a:pt x="7981" y="17606"/>
                    <a:pt x="7777" y="18004"/>
                    <a:pt x="7777" y="18453"/>
                  </a:cubicBezTo>
                  <a:cubicBezTo>
                    <a:pt x="7777" y="18897"/>
                    <a:pt x="7991" y="19351"/>
                    <a:pt x="8408" y="19809"/>
                  </a:cubicBezTo>
                  <a:cubicBezTo>
                    <a:pt x="8830" y="20268"/>
                    <a:pt x="9379" y="20651"/>
                    <a:pt x="10042" y="20955"/>
                  </a:cubicBezTo>
                  <a:cubicBezTo>
                    <a:pt x="10708" y="21259"/>
                    <a:pt x="11455" y="21451"/>
                    <a:pt x="12279" y="21502"/>
                  </a:cubicBezTo>
                  <a:cubicBezTo>
                    <a:pt x="13103" y="21559"/>
                    <a:pt x="13970" y="21437"/>
                    <a:pt x="14886" y="21109"/>
                  </a:cubicBezTo>
                  <a:cubicBezTo>
                    <a:pt x="15807" y="20787"/>
                    <a:pt x="16721" y="20202"/>
                    <a:pt x="17617" y="19332"/>
                  </a:cubicBezTo>
                  <a:cubicBezTo>
                    <a:pt x="18051" y="19739"/>
                    <a:pt x="18489" y="20127"/>
                    <a:pt x="18921" y="20501"/>
                  </a:cubicBezTo>
                  <a:cubicBezTo>
                    <a:pt x="19107" y="20656"/>
                    <a:pt x="19328" y="20731"/>
                    <a:pt x="19601" y="20712"/>
                  </a:cubicBezTo>
                  <a:cubicBezTo>
                    <a:pt x="19861" y="20703"/>
                    <a:pt x="20090" y="20586"/>
                    <a:pt x="20269" y="20375"/>
                  </a:cubicBezTo>
                  <a:cubicBezTo>
                    <a:pt x="20455" y="20160"/>
                    <a:pt x="20532" y="19921"/>
                    <a:pt x="20503" y="19674"/>
                  </a:cubicBezTo>
                  <a:cubicBezTo>
                    <a:pt x="20477" y="19421"/>
                    <a:pt x="20371" y="19229"/>
                    <a:pt x="20192" y="19089"/>
                  </a:cubicBezTo>
                  <a:cubicBezTo>
                    <a:pt x="19755" y="18752"/>
                    <a:pt x="19321" y="18397"/>
                    <a:pt x="18884" y="18022"/>
                  </a:cubicBezTo>
                  <a:cubicBezTo>
                    <a:pt x="19626" y="17143"/>
                    <a:pt x="20221" y="16217"/>
                    <a:pt x="20664" y="15300"/>
                  </a:cubicBezTo>
                  <a:cubicBezTo>
                    <a:pt x="21103" y="14379"/>
                    <a:pt x="21367" y="13490"/>
                    <a:pt x="21453" y="12667"/>
                  </a:cubicBezTo>
                  <a:cubicBezTo>
                    <a:pt x="21540" y="11839"/>
                    <a:pt x="21439" y="11091"/>
                    <a:pt x="21159" y="10412"/>
                  </a:cubicBezTo>
                  <a:cubicBezTo>
                    <a:pt x="20880" y="9725"/>
                    <a:pt x="20386" y="9135"/>
                    <a:pt x="19678" y="857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4" name="AutoShape 54"/>
            <p:cNvSpPr/>
            <p:nvPr/>
          </p:nvSpPr>
          <p:spPr bwMode="auto">
            <a:xfrm>
              <a:off x="6235700" y="2387600"/>
              <a:ext cx="55563" cy="57150"/>
            </a:xfrm>
            <a:custGeom>
              <a:avLst/>
              <a:gdLst>
                <a:gd name="T0" fmla="+- 0 10791 197"/>
                <a:gd name="T1" fmla="*/ T0 w 21188"/>
                <a:gd name="T2" fmla="+- 0 10794 193"/>
                <a:gd name="T3" fmla="*/ 10794 h 21203"/>
                <a:gd name="T4" fmla="+- 0 10791 197"/>
                <a:gd name="T5" fmla="*/ T4 w 21188"/>
                <a:gd name="T6" fmla="+- 0 10794 193"/>
                <a:gd name="T7" fmla="*/ 10794 h 21203"/>
                <a:gd name="T8" fmla="+- 0 10791 197"/>
                <a:gd name="T9" fmla="*/ T8 w 21188"/>
                <a:gd name="T10" fmla="+- 0 10794 193"/>
                <a:gd name="T11" fmla="*/ 10794 h 21203"/>
                <a:gd name="T12" fmla="+- 0 10791 197"/>
                <a:gd name="T13" fmla="*/ T12 w 21188"/>
                <a:gd name="T14" fmla="+- 0 10794 193"/>
                <a:gd name="T15" fmla="*/ 10794 h 2120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8" h="21203">
                  <a:moveTo>
                    <a:pt x="17615" y="468"/>
                  </a:moveTo>
                  <a:lnTo>
                    <a:pt x="17606" y="468"/>
                  </a:lnTo>
                  <a:cubicBezTo>
                    <a:pt x="14870" y="2476"/>
                    <a:pt x="12200" y="4590"/>
                    <a:pt x="9727" y="6958"/>
                  </a:cubicBezTo>
                  <a:cubicBezTo>
                    <a:pt x="7348" y="9227"/>
                    <a:pt x="5200" y="11619"/>
                    <a:pt x="3329" y="14060"/>
                  </a:cubicBezTo>
                  <a:lnTo>
                    <a:pt x="341" y="17962"/>
                  </a:lnTo>
                  <a:lnTo>
                    <a:pt x="350" y="17970"/>
                  </a:lnTo>
                  <a:cubicBezTo>
                    <a:pt x="-197" y="18786"/>
                    <a:pt x="-106" y="19880"/>
                    <a:pt x="638" y="20590"/>
                  </a:cubicBezTo>
                  <a:cubicBezTo>
                    <a:pt x="1491" y="21407"/>
                    <a:pt x="2889" y="21407"/>
                    <a:pt x="3746" y="20590"/>
                  </a:cubicBezTo>
                  <a:cubicBezTo>
                    <a:pt x="3877" y="20460"/>
                    <a:pt x="3984" y="20321"/>
                    <a:pt x="4069" y="20174"/>
                  </a:cubicBezTo>
                  <a:lnTo>
                    <a:pt x="6867" y="16517"/>
                  </a:lnTo>
                  <a:cubicBezTo>
                    <a:pt x="8601" y="14255"/>
                    <a:pt x="10606" y="12027"/>
                    <a:pt x="12824" y="9913"/>
                  </a:cubicBezTo>
                  <a:cubicBezTo>
                    <a:pt x="15281" y="7570"/>
                    <a:pt x="17557" y="5758"/>
                    <a:pt x="20329" y="3749"/>
                  </a:cubicBezTo>
                  <a:lnTo>
                    <a:pt x="20321" y="3741"/>
                  </a:lnTo>
                  <a:cubicBezTo>
                    <a:pt x="20400" y="3684"/>
                    <a:pt x="20473" y="3635"/>
                    <a:pt x="20543" y="3570"/>
                  </a:cubicBezTo>
                  <a:cubicBezTo>
                    <a:pt x="21402" y="2753"/>
                    <a:pt x="21402" y="1427"/>
                    <a:pt x="20543" y="606"/>
                  </a:cubicBezTo>
                  <a:cubicBezTo>
                    <a:pt x="19742" y="-161"/>
                    <a:pt x="18472" y="-193"/>
                    <a:pt x="17615" y="46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5" name="AutoShape 55"/>
            <p:cNvSpPr/>
            <p:nvPr/>
          </p:nvSpPr>
          <p:spPr bwMode="auto">
            <a:xfrm>
              <a:off x="6292850" y="2197100"/>
              <a:ext cx="55563" cy="57150"/>
            </a:xfrm>
            <a:custGeom>
              <a:avLst/>
              <a:gdLst>
                <a:gd name="T0" fmla="+- 0 10803 213"/>
                <a:gd name="T1" fmla="*/ T0 w 21180"/>
                <a:gd name="T2" fmla="+- 0 10801 203"/>
                <a:gd name="T3" fmla="*/ 10801 h 21196"/>
                <a:gd name="T4" fmla="+- 0 10803 213"/>
                <a:gd name="T5" fmla="*/ T4 w 21180"/>
                <a:gd name="T6" fmla="+- 0 10801 203"/>
                <a:gd name="T7" fmla="*/ 10801 h 21196"/>
                <a:gd name="T8" fmla="+- 0 10803 213"/>
                <a:gd name="T9" fmla="*/ T8 w 21180"/>
                <a:gd name="T10" fmla="+- 0 10801 203"/>
                <a:gd name="T11" fmla="*/ 10801 h 21196"/>
                <a:gd name="T12" fmla="+- 0 10803 213"/>
                <a:gd name="T13" fmla="*/ T12 w 21180"/>
                <a:gd name="T14" fmla="+- 0 10801 203"/>
                <a:gd name="T15" fmla="*/ 10801 h 21196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180" h="21196">
                  <a:moveTo>
                    <a:pt x="8372" y="11356"/>
                  </a:moveTo>
                  <a:cubicBezTo>
                    <a:pt x="6122" y="13508"/>
                    <a:pt x="3675" y="15444"/>
                    <a:pt x="1144" y="17292"/>
                  </a:cubicBezTo>
                  <a:cubicBezTo>
                    <a:pt x="963" y="17388"/>
                    <a:pt x="786" y="17493"/>
                    <a:pt x="637" y="17645"/>
                  </a:cubicBezTo>
                  <a:cubicBezTo>
                    <a:pt x="-213" y="18457"/>
                    <a:pt x="-213" y="19774"/>
                    <a:pt x="637" y="20585"/>
                  </a:cubicBezTo>
                  <a:cubicBezTo>
                    <a:pt x="1464" y="21380"/>
                    <a:pt x="2796" y="21397"/>
                    <a:pt x="3652" y="20641"/>
                  </a:cubicBezTo>
                  <a:lnTo>
                    <a:pt x="3665" y="20649"/>
                  </a:lnTo>
                  <a:cubicBezTo>
                    <a:pt x="6364" y="18673"/>
                    <a:pt x="8988" y="16581"/>
                    <a:pt x="11419" y="14263"/>
                  </a:cubicBezTo>
                  <a:cubicBezTo>
                    <a:pt x="13759" y="12030"/>
                    <a:pt x="15873" y="9685"/>
                    <a:pt x="17715" y="7283"/>
                  </a:cubicBezTo>
                  <a:lnTo>
                    <a:pt x="20663" y="3427"/>
                  </a:lnTo>
                  <a:lnTo>
                    <a:pt x="20654" y="3419"/>
                  </a:lnTo>
                  <a:cubicBezTo>
                    <a:pt x="21386" y="2600"/>
                    <a:pt x="21357" y="1379"/>
                    <a:pt x="20541" y="608"/>
                  </a:cubicBezTo>
                  <a:cubicBezTo>
                    <a:pt x="19697" y="-203"/>
                    <a:pt x="18323" y="-203"/>
                    <a:pt x="17468" y="608"/>
                  </a:cubicBezTo>
                  <a:cubicBezTo>
                    <a:pt x="17313" y="760"/>
                    <a:pt x="17197" y="937"/>
                    <a:pt x="17094" y="1114"/>
                  </a:cubicBezTo>
                  <a:lnTo>
                    <a:pt x="14228" y="4857"/>
                  </a:lnTo>
                  <a:cubicBezTo>
                    <a:pt x="12526" y="7090"/>
                    <a:pt x="10552" y="9275"/>
                    <a:pt x="8372" y="1135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5394312" y="2141343"/>
            <a:ext cx="359165" cy="359165"/>
            <a:chOff x="5394312" y="2141343"/>
            <a:chExt cx="359165" cy="359165"/>
          </a:xfrm>
          <a:solidFill>
            <a:schemeClr val="bg1"/>
          </a:solidFill>
        </p:grpSpPr>
        <p:sp>
          <p:nvSpPr>
            <p:cNvPr id="67" name="AutoShape 56"/>
            <p:cNvSpPr/>
            <p:nvPr/>
          </p:nvSpPr>
          <p:spPr bwMode="auto">
            <a:xfrm>
              <a:off x="5394312" y="2141343"/>
              <a:ext cx="112353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8" name="AutoShape 57"/>
            <p:cNvSpPr/>
            <p:nvPr/>
          </p:nvSpPr>
          <p:spPr bwMode="auto">
            <a:xfrm>
              <a:off x="5641124" y="2141343"/>
              <a:ext cx="112353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7316"/>
                  </a:moveTo>
                  <a:cubicBezTo>
                    <a:pt x="16954" y="7352"/>
                    <a:pt x="16923" y="7387"/>
                    <a:pt x="16883" y="7423"/>
                  </a:cubicBezTo>
                  <a:cubicBezTo>
                    <a:pt x="16677" y="7601"/>
                    <a:pt x="16414" y="7770"/>
                    <a:pt x="16066" y="7920"/>
                  </a:cubicBezTo>
                  <a:cubicBezTo>
                    <a:pt x="16057" y="7924"/>
                    <a:pt x="16044" y="7927"/>
                    <a:pt x="16038" y="7931"/>
                  </a:cubicBezTo>
                  <a:cubicBezTo>
                    <a:pt x="15662" y="8092"/>
                    <a:pt x="15214" y="8234"/>
                    <a:pt x="14705" y="8354"/>
                  </a:cubicBezTo>
                  <a:cubicBezTo>
                    <a:pt x="14697" y="8357"/>
                    <a:pt x="14692" y="8358"/>
                    <a:pt x="14686" y="8359"/>
                  </a:cubicBezTo>
                  <a:cubicBezTo>
                    <a:pt x="14163" y="8482"/>
                    <a:pt x="13584" y="8581"/>
                    <a:pt x="12960" y="8649"/>
                  </a:cubicBezTo>
                  <a:cubicBezTo>
                    <a:pt x="12279" y="8726"/>
                    <a:pt x="11560" y="8774"/>
                    <a:pt x="10800" y="8774"/>
                  </a:cubicBezTo>
                  <a:cubicBezTo>
                    <a:pt x="10037" y="8774"/>
                    <a:pt x="9318" y="8726"/>
                    <a:pt x="8640" y="8649"/>
                  </a:cubicBezTo>
                  <a:cubicBezTo>
                    <a:pt x="8016" y="8581"/>
                    <a:pt x="7435" y="8482"/>
                    <a:pt x="6914" y="8359"/>
                  </a:cubicBezTo>
                  <a:cubicBezTo>
                    <a:pt x="6908" y="8358"/>
                    <a:pt x="6901" y="8357"/>
                    <a:pt x="6893" y="8354"/>
                  </a:cubicBezTo>
                  <a:cubicBezTo>
                    <a:pt x="6385" y="8234"/>
                    <a:pt x="5937" y="8092"/>
                    <a:pt x="5562" y="7931"/>
                  </a:cubicBezTo>
                  <a:cubicBezTo>
                    <a:pt x="5553" y="7927"/>
                    <a:pt x="5541" y="7924"/>
                    <a:pt x="5531" y="7920"/>
                  </a:cubicBezTo>
                  <a:cubicBezTo>
                    <a:pt x="5184" y="7770"/>
                    <a:pt x="4921" y="7601"/>
                    <a:pt x="4715" y="7423"/>
                  </a:cubicBezTo>
                  <a:cubicBezTo>
                    <a:pt x="4676" y="7387"/>
                    <a:pt x="4644" y="7352"/>
                    <a:pt x="4612" y="7316"/>
                  </a:cubicBezTo>
                  <a:cubicBezTo>
                    <a:pt x="4437" y="7136"/>
                    <a:pt x="4320" y="6947"/>
                    <a:pt x="4320" y="6750"/>
                  </a:cubicBezTo>
                  <a:cubicBezTo>
                    <a:pt x="4320" y="6550"/>
                    <a:pt x="4437" y="6362"/>
                    <a:pt x="4612" y="6181"/>
                  </a:cubicBezTo>
                  <a:cubicBezTo>
                    <a:pt x="4644" y="6146"/>
                    <a:pt x="4676" y="6110"/>
                    <a:pt x="4715" y="6076"/>
                  </a:cubicBezTo>
                  <a:cubicBezTo>
                    <a:pt x="4921" y="5898"/>
                    <a:pt x="5184" y="5729"/>
                    <a:pt x="5531" y="5577"/>
                  </a:cubicBezTo>
                  <a:cubicBezTo>
                    <a:pt x="5541" y="5574"/>
                    <a:pt x="5553" y="5571"/>
                    <a:pt x="5562" y="5567"/>
                  </a:cubicBezTo>
                  <a:cubicBezTo>
                    <a:pt x="5937" y="5407"/>
                    <a:pt x="6385" y="5264"/>
                    <a:pt x="6893" y="5144"/>
                  </a:cubicBezTo>
                  <a:cubicBezTo>
                    <a:pt x="6901" y="5142"/>
                    <a:pt x="6908" y="5140"/>
                    <a:pt x="6914" y="5138"/>
                  </a:cubicBezTo>
                  <a:cubicBezTo>
                    <a:pt x="7435" y="5017"/>
                    <a:pt x="8016" y="4918"/>
                    <a:pt x="8640" y="4848"/>
                  </a:cubicBezTo>
                  <a:cubicBezTo>
                    <a:pt x="9318" y="4773"/>
                    <a:pt x="10037" y="4725"/>
                    <a:pt x="10800" y="4725"/>
                  </a:cubicBezTo>
                  <a:cubicBezTo>
                    <a:pt x="11560" y="4725"/>
                    <a:pt x="12279" y="4773"/>
                    <a:pt x="12960" y="4848"/>
                  </a:cubicBezTo>
                  <a:cubicBezTo>
                    <a:pt x="13584" y="4918"/>
                    <a:pt x="14163" y="5017"/>
                    <a:pt x="14686" y="5138"/>
                  </a:cubicBezTo>
                  <a:cubicBezTo>
                    <a:pt x="14692" y="5140"/>
                    <a:pt x="14697" y="5142"/>
                    <a:pt x="14705" y="5144"/>
                  </a:cubicBezTo>
                  <a:cubicBezTo>
                    <a:pt x="15214" y="5264"/>
                    <a:pt x="15662" y="5407"/>
                    <a:pt x="16038" y="5567"/>
                  </a:cubicBezTo>
                  <a:cubicBezTo>
                    <a:pt x="16044" y="5571"/>
                    <a:pt x="16057" y="5574"/>
                    <a:pt x="16066" y="5577"/>
                  </a:cubicBezTo>
                  <a:cubicBezTo>
                    <a:pt x="16414" y="5729"/>
                    <a:pt x="16677" y="5898"/>
                    <a:pt x="16883" y="6076"/>
                  </a:cubicBezTo>
                  <a:cubicBezTo>
                    <a:pt x="16923" y="6110"/>
                    <a:pt x="16954" y="6146"/>
                    <a:pt x="16988" y="6181"/>
                  </a:cubicBezTo>
                  <a:cubicBezTo>
                    <a:pt x="17161" y="6362"/>
                    <a:pt x="17280" y="6550"/>
                    <a:pt x="17280" y="6750"/>
                  </a:cubicBezTo>
                  <a:cubicBezTo>
                    <a:pt x="17280" y="6947"/>
                    <a:pt x="17161" y="7136"/>
                    <a:pt x="16988" y="73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0056"/>
                  </a:lnTo>
                  <a:cubicBezTo>
                    <a:pt x="9338" y="10101"/>
                    <a:pt x="10059" y="10124"/>
                    <a:pt x="10800" y="10124"/>
                  </a:cubicBezTo>
                  <a:cubicBezTo>
                    <a:pt x="11541" y="10124"/>
                    <a:pt x="12262" y="10101"/>
                    <a:pt x="12960" y="10056"/>
                  </a:cubicBezTo>
                  <a:cubicBezTo>
                    <a:pt x="12960" y="100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3442"/>
                  </a:lnTo>
                  <a:cubicBezTo>
                    <a:pt x="12262" y="3398"/>
                    <a:pt x="11541" y="3375"/>
                    <a:pt x="10800" y="3375"/>
                  </a:cubicBezTo>
                  <a:cubicBezTo>
                    <a:pt x="10059" y="3375"/>
                    <a:pt x="9338" y="3398"/>
                    <a:pt x="8640" y="3442"/>
                  </a:cubicBezTo>
                  <a:cubicBezTo>
                    <a:pt x="8640" y="3442"/>
                    <a:pt x="8640" y="2025"/>
                    <a:pt x="8640" y="2025"/>
                  </a:cubicBezTo>
                  <a:close/>
                  <a:moveTo>
                    <a:pt x="17280" y="40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4064"/>
                  </a:lnTo>
                  <a:cubicBezTo>
                    <a:pt x="1710" y="4681"/>
                    <a:pt x="0" y="5649"/>
                    <a:pt x="0" y="6750"/>
                  </a:cubicBezTo>
                  <a:cubicBezTo>
                    <a:pt x="0" y="7850"/>
                    <a:pt x="1710" y="8818"/>
                    <a:pt x="4320" y="94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9434"/>
                  </a:lnTo>
                  <a:cubicBezTo>
                    <a:pt x="19889" y="8818"/>
                    <a:pt x="21600" y="7850"/>
                    <a:pt x="21600" y="6750"/>
                  </a:cubicBezTo>
                  <a:cubicBezTo>
                    <a:pt x="21600" y="5649"/>
                    <a:pt x="19889" y="4681"/>
                    <a:pt x="17280" y="40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69" name="AutoShape 58"/>
            <p:cNvSpPr/>
            <p:nvPr/>
          </p:nvSpPr>
          <p:spPr bwMode="auto">
            <a:xfrm>
              <a:off x="5517718" y="2141343"/>
              <a:ext cx="11235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88" y="15416"/>
                  </a:moveTo>
                  <a:cubicBezTo>
                    <a:pt x="16954" y="15452"/>
                    <a:pt x="16923" y="15487"/>
                    <a:pt x="16883" y="15523"/>
                  </a:cubicBezTo>
                  <a:cubicBezTo>
                    <a:pt x="16677" y="15701"/>
                    <a:pt x="16414" y="15870"/>
                    <a:pt x="16066" y="16020"/>
                  </a:cubicBezTo>
                  <a:cubicBezTo>
                    <a:pt x="16057" y="16024"/>
                    <a:pt x="16044" y="16027"/>
                    <a:pt x="16038" y="16031"/>
                  </a:cubicBezTo>
                  <a:cubicBezTo>
                    <a:pt x="15662" y="16192"/>
                    <a:pt x="15214" y="16334"/>
                    <a:pt x="14705" y="16454"/>
                  </a:cubicBezTo>
                  <a:cubicBezTo>
                    <a:pt x="14697" y="16457"/>
                    <a:pt x="14692" y="16458"/>
                    <a:pt x="14686" y="16459"/>
                  </a:cubicBezTo>
                  <a:cubicBezTo>
                    <a:pt x="14163" y="16582"/>
                    <a:pt x="13584" y="16681"/>
                    <a:pt x="12960" y="16749"/>
                  </a:cubicBezTo>
                  <a:cubicBezTo>
                    <a:pt x="12279" y="16826"/>
                    <a:pt x="11560" y="16875"/>
                    <a:pt x="10800" y="16875"/>
                  </a:cubicBezTo>
                  <a:cubicBezTo>
                    <a:pt x="10037" y="16875"/>
                    <a:pt x="9318" y="16826"/>
                    <a:pt x="8640" y="16749"/>
                  </a:cubicBezTo>
                  <a:cubicBezTo>
                    <a:pt x="8016" y="16681"/>
                    <a:pt x="7435" y="16582"/>
                    <a:pt x="6914" y="16459"/>
                  </a:cubicBezTo>
                  <a:cubicBezTo>
                    <a:pt x="6908" y="16458"/>
                    <a:pt x="6901" y="16457"/>
                    <a:pt x="6893" y="16454"/>
                  </a:cubicBezTo>
                  <a:cubicBezTo>
                    <a:pt x="6385" y="16334"/>
                    <a:pt x="5937" y="16192"/>
                    <a:pt x="5562" y="16031"/>
                  </a:cubicBezTo>
                  <a:cubicBezTo>
                    <a:pt x="5553" y="16027"/>
                    <a:pt x="5541" y="16024"/>
                    <a:pt x="5531" y="16020"/>
                  </a:cubicBezTo>
                  <a:cubicBezTo>
                    <a:pt x="5184" y="15870"/>
                    <a:pt x="4921" y="15701"/>
                    <a:pt x="4715" y="15523"/>
                  </a:cubicBezTo>
                  <a:cubicBezTo>
                    <a:pt x="4676" y="15487"/>
                    <a:pt x="4644" y="15452"/>
                    <a:pt x="4612" y="15416"/>
                  </a:cubicBezTo>
                  <a:cubicBezTo>
                    <a:pt x="4437" y="15236"/>
                    <a:pt x="4320" y="15047"/>
                    <a:pt x="4320" y="14850"/>
                  </a:cubicBezTo>
                  <a:cubicBezTo>
                    <a:pt x="4320" y="14650"/>
                    <a:pt x="4437" y="14462"/>
                    <a:pt x="4612" y="14281"/>
                  </a:cubicBezTo>
                  <a:cubicBezTo>
                    <a:pt x="4644" y="14246"/>
                    <a:pt x="4676" y="14210"/>
                    <a:pt x="4715" y="14176"/>
                  </a:cubicBezTo>
                  <a:cubicBezTo>
                    <a:pt x="4921" y="13998"/>
                    <a:pt x="5184" y="13829"/>
                    <a:pt x="5531" y="13677"/>
                  </a:cubicBezTo>
                  <a:cubicBezTo>
                    <a:pt x="5541" y="13674"/>
                    <a:pt x="5553" y="13671"/>
                    <a:pt x="5562" y="13667"/>
                  </a:cubicBezTo>
                  <a:cubicBezTo>
                    <a:pt x="5937" y="13507"/>
                    <a:pt x="6385" y="13364"/>
                    <a:pt x="6893" y="13244"/>
                  </a:cubicBezTo>
                  <a:cubicBezTo>
                    <a:pt x="6901" y="13242"/>
                    <a:pt x="6908" y="13240"/>
                    <a:pt x="6914" y="13238"/>
                  </a:cubicBezTo>
                  <a:cubicBezTo>
                    <a:pt x="7435" y="13117"/>
                    <a:pt x="8016" y="13018"/>
                    <a:pt x="8640" y="12948"/>
                  </a:cubicBezTo>
                  <a:cubicBezTo>
                    <a:pt x="9318" y="12873"/>
                    <a:pt x="10037" y="12825"/>
                    <a:pt x="10800" y="12825"/>
                  </a:cubicBezTo>
                  <a:cubicBezTo>
                    <a:pt x="11560" y="12825"/>
                    <a:pt x="12279" y="12873"/>
                    <a:pt x="12960" y="12948"/>
                  </a:cubicBezTo>
                  <a:cubicBezTo>
                    <a:pt x="13584" y="13018"/>
                    <a:pt x="14163" y="13117"/>
                    <a:pt x="14686" y="13238"/>
                  </a:cubicBezTo>
                  <a:cubicBezTo>
                    <a:pt x="14692" y="13240"/>
                    <a:pt x="14697" y="13242"/>
                    <a:pt x="14705" y="13244"/>
                  </a:cubicBezTo>
                  <a:cubicBezTo>
                    <a:pt x="15214" y="13364"/>
                    <a:pt x="15662" y="13507"/>
                    <a:pt x="16038" y="13667"/>
                  </a:cubicBezTo>
                  <a:cubicBezTo>
                    <a:pt x="16044" y="13671"/>
                    <a:pt x="16057" y="13674"/>
                    <a:pt x="16066" y="13677"/>
                  </a:cubicBezTo>
                  <a:cubicBezTo>
                    <a:pt x="16414" y="13829"/>
                    <a:pt x="16677" y="13998"/>
                    <a:pt x="16883" y="14176"/>
                  </a:cubicBezTo>
                  <a:cubicBezTo>
                    <a:pt x="16923" y="14210"/>
                    <a:pt x="16954" y="14246"/>
                    <a:pt x="16988" y="14281"/>
                  </a:cubicBezTo>
                  <a:cubicBezTo>
                    <a:pt x="17161" y="14462"/>
                    <a:pt x="17280" y="14650"/>
                    <a:pt x="17280" y="14850"/>
                  </a:cubicBezTo>
                  <a:cubicBezTo>
                    <a:pt x="17280" y="15047"/>
                    <a:pt x="17161" y="15236"/>
                    <a:pt x="16988" y="15416"/>
                  </a:cubicBezTo>
                  <a:moveTo>
                    <a:pt x="12960" y="19575"/>
                  </a:moveTo>
                  <a:cubicBezTo>
                    <a:pt x="12960" y="19948"/>
                    <a:pt x="11992" y="20249"/>
                    <a:pt x="10800" y="20249"/>
                  </a:cubicBezTo>
                  <a:cubicBezTo>
                    <a:pt x="9606" y="20249"/>
                    <a:pt x="8640" y="19948"/>
                    <a:pt x="8640" y="19575"/>
                  </a:cubicBezTo>
                  <a:lnTo>
                    <a:pt x="8640" y="18156"/>
                  </a:lnTo>
                  <a:cubicBezTo>
                    <a:pt x="9338" y="18201"/>
                    <a:pt x="10059" y="18225"/>
                    <a:pt x="10800" y="18225"/>
                  </a:cubicBezTo>
                  <a:cubicBezTo>
                    <a:pt x="11541" y="18225"/>
                    <a:pt x="12262" y="18201"/>
                    <a:pt x="12960" y="18156"/>
                  </a:cubicBezTo>
                  <a:cubicBezTo>
                    <a:pt x="12960" y="18156"/>
                    <a:pt x="12960" y="19575"/>
                    <a:pt x="12960" y="19575"/>
                  </a:cubicBezTo>
                  <a:close/>
                  <a:moveTo>
                    <a:pt x="8640" y="2025"/>
                  </a:moveTo>
                  <a:cubicBezTo>
                    <a:pt x="8640" y="1651"/>
                    <a:pt x="9606" y="1350"/>
                    <a:pt x="10800" y="1350"/>
                  </a:cubicBezTo>
                  <a:cubicBezTo>
                    <a:pt x="11992" y="1350"/>
                    <a:pt x="12960" y="1651"/>
                    <a:pt x="12960" y="2025"/>
                  </a:cubicBezTo>
                  <a:lnTo>
                    <a:pt x="12960" y="11542"/>
                  </a:lnTo>
                  <a:cubicBezTo>
                    <a:pt x="12262" y="11498"/>
                    <a:pt x="11541" y="11475"/>
                    <a:pt x="10800" y="11475"/>
                  </a:cubicBezTo>
                  <a:cubicBezTo>
                    <a:pt x="10059" y="11475"/>
                    <a:pt x="9338" y="11498"/>
                    <a:pt x="8640" y="11542"/>
                  </a:cubicBezTo>
                  <a:cubicBezTo>
                    <a:pt x="8640" y="11542"/>
                    <a:pt x="8640" y="2025"/>
                    <a:pt x="8640" y="2025"/>
                  </a:cubicBezTo>
                  <a:close/>
                  <a:moveTo>
                    <a:pt x="17280" y="12164"/>
                  </a:moveTo>
                  <a:lnTo>
                    <a:pt x="17280" y="2025"/>
                  </a:lnTo>
                  <a:cubicBezTo>
                    <a:pt x="17280" y="908"/>
                    <a:pt x="14373" y="0"/>
                    <a:pt x="10800" y="0"/>
                  </a:cubicBezTo>
                  <a:cubicBezTo>
                    <a:pt x="7225" y="0"/>
                    <a:pt x="4320" y="908"/>
                    <a:pt x="4320" y="2025"/>
                  </a:cubicBezTo>
                  <a:lnTo>
                    <a:pt x="4320" y="12164"/>
                  </a:lnTo>
                  <a:cubicBezTo>
                    <a:pt x="1710" y="12781"/>
                    <a:pt x="0" y="13749"/>
                    <a:pt x="0" y="14850"/>
                  </a:cubicBezTo>
                  <a:cubicBezTo>
                    <a:pt x="0" y="15950"/>
                    <a:pt x="1710" y="16918"/>
                    <a:pt x="4320" y="17534"/>
                  </a:cubicBezTo>
                  <a:lnTo>
                    <a:pt x="4320" y="19575"/>
                  </a:lnTo>
                  <a:cubicBezTo>
                    <a:pt x="4320" y="20691"/>
                    <a:pt x="7225" y="21599"/>
                    <a:pt x="10800" y="21599"/>
                  </a:cubicBezTo>
                  <a:cubicBezTo>
                    <a:pt x="14373" y="21599"/>
                    <a:pt x="17280" y="20691"/>
                    <a:pt x="17280" y="19575"/>
                  </a:cubicBezTo>
                  <a:lnTo>
                    <a:pt x="17280" y="17534"/>
                  </a:lnTo>
                  <a:cubicBezTo>
                    <a:pt x="19889" y="16918"/>
                    <a:pt x="21600" y="15950"/>
                    <a:pt x="21600" y="14850"/>
                  </a:cubicBezTo>
                  <a:cubicBezTo>
                    <a:pt x="21600" y="13749"/>
                    <a:pt x="19889" y="12781"/>
                    <a:pt x="17280" y="1216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70" name="AutoShape 59"/>
          <p:cNvSpPr/>
          <p:nvPr/>
        </p:nvSpPr>
        <p:spPr bwMode="auto">
          <a:xfrm>
            <a:off x="4675188" y="2141538"/>
            <a:ext cx="360362" cy="358775"/>
          </a:xfrm>
          <a:custGeom>
            <a:avLst/>
            <a:gdLst>
              <a:gd name="T0" fmla="+- 0 10794 23"/>
              <a:gd name="T1" fmla="*/ T0 w 21543"/>
              <a:gd name="T2" fmla="*/ 10800 h 21600"/>
              <a:gd name="T3" fmla="+- 0 10794 23"/>
              <a:gd name="T4" fmla="*/ T3 w 21543"/>
              <a:gd name="T5" fmla="*/ 10800 h 21600"/>
              <a:gd name="T6" fmla="+- 0 10794 23"/>
              <a:gd name="T7" fmla="*/ T6 w 21543"/>
              <a:gd name="T8" fmla="*/ 10800 h 21600"/>
              <a:gd name="T9" fmla="+- 0 10794 23"/>
              <a:gd name="T10" fmla="*/ T9 w 2154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43" h="21600">
                <a:moveTo>
                  <a:pt x="16976" y="19986"/>
                </a:moveTo>
                <a:lnTo>
                  <a:pt x="11226" y="17680"/>
                </a:lnTo>
                <a:cubicBezTo>
                  <a:pt x="11088" y="17626"/>
                  <a:pt x="10946" y="17608"/>
                  <a:pt x="10806" y="17600"/>
                </a:cubicBezTo>
                <a:lnTo>
                  <a:pt x="19660" y="3837"/>
                </a:lnTo>
                <a:cubicBezTo>
                  <a:pt x="19660" y="3837"/>
                  <a:pt x="16976" y="19986"/>
                  <a:pt x="16976" y="19986"/>
                </a:cubicBezTo>
                <a:close/>
                <a:moveTo>
                  <a:pt x="6859" y="16244"/>
                </a:moveTo>
                <a:cubicBezTo>
                  <a:pt x="6858" y="16242"/>
                  <a:pt x="6855" y="16240"/>
                  <a:pt x="6854" y="16238"/>
                </a:cubicBezTo>
                <a:lnTo>
                  <a:pt x="19606" y="2552"/>
                </a:lnTo>
                <a:lnTo>
                  <a:pt x="8735" y="19536"/>
                </a:lnTo>
                <a:cubicBezTo>
                  <a:pt x="8735" y="19536"/>
                  <a:pt x="6859" y="16244"/>
                  <a:pt x="6859" y="16244"/>
                </a:cubicBezTo>
                <a:close/>
                <a:moveTo>
                  <a:pt x="2111" y="14024"/>
                </a:moveTo>
                <a:lnTo>
                  <a:pt x="17712" y="3595"/>
                </a:lnTo>
                <a:lnTo>
                  <a:pt x="6369" y="15770"/>
                </a:lnTo>
                <a:cubicBezTo>
                  <a:pt x="6309" y="15734"/>
                  <a:pt x="6256" y="15687"/>
                  <a:pt x="6190" y="15660"/>
                </a:cubicBezTo>
                <a:cubicBezTo>
                  <a:pt x="6190" y="15660"/>
                  <a:pt x="2111" y="14024"/>
                  <a:pt x="2111" y="14024"/>
                </a:cubicBezTo>
                <a:close/>
                <a:moveTo>
                  <a:pt x="21234" y="108"/>
                </a:moveTo>
                <a:cubicBezTo>
                  <a:pt x="21123" y="35"/>
                  <a:pt x="20996" y="0"/>
                  <a:pt x="20868" y="0"/>
                </a:cubicBezTo>
                <a:cubicBezTo>
                  <a:pt x="20738" y="0"/>
                  <a:pt x="20608" y="36"/>
                  <a:pt x="20495" y="113"/>
                </a:cubicBezTo>
                <a:lnTo>
                  <a:pt x="299" y="13613"/>
                </a:lnTo>
                <a:cubicBezTo>
                  <a:pt x="91" y="13751"/>
                  <a:pt x="-23" y="13995"/>
                  <a:pt x="3" y="14244"/>
                </a:cubicBezTo>
                <a:cubicBezTo>
                  <a:pt x="28" y="14494"/>
                  <a:pt x="190" y="14708"/>
                  <a:pt x="422" y="14801"/>
                </a:cubicBezTo>
                <a:lnTo>
                  <a:pt x="5689" y="16914"/>
                </a:lnTo>
                <a:lnTo>
                  <a:pt x="8166" y="21259"/>
                </a:lnTo>
                <a:cubicBezTo>
                  <a:pt x="8284" y="21468"/>
                  <a:pt x="8505" y="21597"/>
                  <a:pt x="8743" y="21599"/>
                </a:cubicBezTo>
                <a:lnTo>
                  <a:pt x="8751" y="21599"/>
                </a:lnTo>
                <a:cubicBezTo>
                  <a:pt x="8987" y="21599"/>
                  <a:pt x="9206" y="21474"/>
                  <a:pt x="9328" y="21271"/>
                </a:cubicBezTo>
                <a:lnTo>
                  <a:pt x="10726" y="18934"/>
                </a:lnTo>
                <a:lnTo>
                  <a:pt x="17253" y="21551"/>
                </a:lnTo>
                <a:cubicBezTo>
                  <a:pt x="17332" y="21584"/>
                  <a:pt x="17418" y="21599"/>
                  <a:pt x="17502" y="21599"/>
                </a:cubicBezTo>
                <a:cubicBezTo>
                  <a:pt x="17617" y="21599"/>
                  <a:pt x="17731" y="21571"/>
                  <a:pt x="17832" y="21512"/>
                </a:cubicBezTo>
                <a:cubicBezTo>
                  <a:pt x="18010" y="21412"/>
                  <a:pt x="18133" y="21238"/>
                  <a:pt x="18167" y="21035"/>
                </a:cubicBezTo>
                <a:lnTo>
                  <a:pt x="21533" y="785"/>
                </a:lnTo>
                <a:cubicBezTo>
                  <a:pt x="21576" y="520"/>
                  <a:pt x="21459" y="254"/>
                  <a:pt x="21234" y="108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71" name="组合 70"/>
          <p:cNvGrpSpPr/>
          <p:nvPr/>
        </p:nvGrpSpPr>
        <p:grpSpPr>
          <a:xfrm>
            <a:off x="8335963" y="1422400"/>
            <a:ext cx="246062" cy="358775"/>
            <a:chOff x="8335963" y="1422400"/>
            <a:chExt cx="246062" cy="358775"/>
          </a:xfrm>
          <a:solidFill>
            <a:schemeClr val="bg1"/>
          </a:solidFill>
        </p:grpSpPr>
        <p:sp>
          <p:nvSpPr>
            <p:cNvPr id="72" name="AutoShape 60"/>
            <p:cNvSpPr/>
            <p:nvPr/>
          </p:nvSpPr>
          <p:spPr bwMode="auto">
            <a:xfrm>
              <a:off x="8437563" y="1522413"/>
              <a:ext cx="22225" cy="238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1599"/>
                  </a:move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3" name="AutoShape 61"/>
            <p:cNvSpPr/>
            <p:nvPr/>
          </p:nvSpPr>
          <p:spPr bwMode="auto">
            <a:xfrm>
              <a:off x="8437563" y="1658938"/>
              <a:ext cx="22225" cy="206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30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30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4" name="AutoShape 62"/>
            <p:cNvSpPr/>
            <p:nvPr/>
          </p:nvSpPr>
          <p:spPr bwMode="auto">
            <a:xfrm>
              <a:off x="8369300" y="1590675"/>
              <a:ext cx="22225" cy="222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cubicBezTo>
                    <a:pt x="4830" y="0"/>
                    <a:pt x="0" y="4819"/>
                    <a:pt x="0" y="10800"/>
                  </a:cubicBez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5" name="AutoShape 63"/>
            <p:cNvSpPr/>
            <p:nvPr/>
          </p:nvSpPr>
          <p:spPr bwMode="auto">
            <a:xfrm>
              <a:off x="8504238" y="1590675"/>
              <a:ext cx="22225" cy="222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4830" y="21599"/>
                    <a:pt x="10800" y="21599"/>
                  </a:cubicBezTo>
                  <a:cubicBezTo>
                    <a:pt x="16769" y="21599"/>
                    <a:pt x="21600" y="16769"/>
                    <a:pt x="21600" y="10800"/>
                  </a:cubicBezTo>
                  <a:cubicBezTo>
                    <a:pt x="21600" y="4819"/>
                    <a:pt x="16769" y="0"/>
                    <a:pt x="10800" y="0"/>
                  </a:cubicBezTo>
                  <a:cubicBezTo>
                    <a:pt x="4830" y="0"/>
                    <a:pt x="0" y="4819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6" name="AutoShape 64"/>
            <p:cNvSpPr/>
            <p:nvPr/>
          </p:nvSpPr>
          <p:spPr bwMode="auto">
            <a:xfrm>
              <a:off x="8391525" y="1635125"/>
              <a:ext cx="22225" cy="23813"/>
            </a:xfrm>
            <a:custGeom>
              <a:avLst/>
              <a:gdLst>
                <a:gd name="T0" fmla="+- 0 10802 965"/>
                <a:gd name="T1" fmla="*/ T0 w 19675"/>
                <a:gd name="T2" fmla="+- 0 10800 961"/>
                <a:gd name="T3" fmla="*/ 10800 h 19678"/>
                <a:gd name="T4" fmla="+- 0 10802 965"/>
                <a:gd name="T5" fmla="*/ T4 w 19675"/>
                <a:gd name="T6" fmla="+- 0 10800 961"/>
                <a:gd name="T7" fmla="*/ 10800 h 19678"/>
                <a:gd name="T8" fmla="+- 0 10802 965"/>
                <a:gd name="T9" fmla="*/ T8 w 19675"/>
                <a:gd name="T10" fmla="+- 0 10800 961"/>
                <a:gd name="T11" fmla="*/ 10800 h 19678"/>
                <a:gd name="T12" fmla="+- 0 10802 965"/>
                <a:gd name="T13" fmla="*/ T12 w 19675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5" h="19678">
                  <a:moveTo>
                    <a:pt x="2894" y="2882"/>
                  </a:moveTo>
                  <a:cubicBezTo>
                    <a:pt x="-965" y="6725"/>
                    <a:pt x="-965" y="12952"/>
                    <a:pt x="2894" y="16795"/>
                  </a:cubicBezTo>
                  <a:cubicBezTo>
                    <a:pt x="6734" y="20638"/>
                    <a:pt x="12935" y="20638"/>
                    <a:pt x="16794" y="16795"/>
                  </a:cubicBezTo>
                  <a:cubicBezTo>
                    <a:pt x="20634" y="12952"/>
                    <a:pt x="20634" y="6725"/>
                    <a:pt x="16794" y="2882"/>
                  </a:cubicBezTo>
                  <a:cubicBezTo>
                    <a:pt x="12935" y="-961"/>
                    <a:pt x="6734" y="-961"/>
                    <a:pt x="2894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7" name="AutoShape 65"/>
            <p:cNvSpPr/>
            <p:nvPr/>
          </p:nvSpPr>
          <p:spPr bwMode="auto">
            <a:xfrm>
              <a:off x="8391525" y="1546225"/>
              <a:ext cx="22225" cy="22225"/>
            </a:xfrm>
            <a:custGeom>
              <a:avLst/>
              <a:gdLst>
                <a:gd name="T0" fmla="+- 0 10801 962"/>
                <a:gd name="T1" fmla="*/ T0 w 19678"/>
                <a:gd name="T2" fmla="+- 0 10801 965"/>
                <a:gd name="T3" fmla="*/ 10801 h 19673"/>
                <a:gd name="T4" fmla="+- 0 10801 962"/>
                <a:gd name="T5" fmla="*/ T4 w 19678"/>
                <a:gd name="T6" fmla="+- 0 10801 965"/>
                <a:gd name="T7" fmla="*/ 10801 h 19673"/>
                <a:gd name="T8" fmla="+- 0 10801 962"/>
                <a:gd name="T9" fmla="*/ T8 w 19678"/>
                <a:gd name="T10" fmla="+- 0 10801 965"/>
                <a:gd name="T11" fmla="*/ 10801 h 19673"/>
                <a:gd name="T12" fmla="+- 0 10801 962"/>
                <a:gd name="T13" fmla="*/ T12 w 19678"/>
                <a:gd name="T14" fmla="+- 0 10801 965"/>
                <a:gd name="T15" fmla="*/ 10801 h 19673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3">
                  <a:moveTo>
                    <a:pt x="2897" y="2894"/>
                  </a:moveTo>
                  <a:cubicBezTo>
                    <a:pt x="-962" y="6734"/>
                    <a:pt x="-962" y="12935"/>
                    <a:pt x="2877" y="16785"/>
                  </a:cubicBezTo>
                  <a:cubicBezTo>
                    <a:pt x="6737" y="20635"/>
                    <a:pt x="12938" y="20635"/>
                    <a:pt x="16797" y="16785"/>
                  </a:cubicBezTo>
                  <a:cubicBezTo>
                    <a:pt x="20638" y="12935"/>
                    <a:pt x="20638" y="6734"/>
                    <a:pt x="16797" y="2894"/>
                  </a:cubicBezTo>
                  <a:cubicBezTo>
                    <a:pt x="12938" y="-965"/>
                    <a:pt x="6737" y="-965"/>
                    <a:pt x="2897" y="2894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8" name="AutoShape 66"/>
            <p:cNvSpPr/>
            <p:nvPr/>
          </p:nvSpPr>
          <p:spPr bwMode="auto">
            <a:xfrm>
              <a:off x="8482013" y="1635125"/>
              <a:ext cx="22225" cy="23813"/>
            </a:xfrm>
            <a:custGeom>
              <a:avLst/>
              <a:gdLst>
                <a:gd name="T0" fmla="+- 0 10800 961"/>
                <a:gd name="T1" fmla="*/ T0 w 19678"/>
                <a:gd name="T2" fmla="+- 0 10800 961"/>
                <a:gd name="T3" fmla="*/ 10800 h 19678"/>
                <a:gd name="T4" fmla="+- 0 10800 961"/>
                <a:gd name="T5" fmla="*/ T4 w 19678"/>
                <a:gd name="T6" fmla="+- 0 10800 961"/>
                <a:gd name="T7" fmla="*/ 10800 h 19678"/>
                <a:gd name="T8" fmla="+- 0 10800 961"/>
                <a:gd name="T9" fmla="*/ T8 w 19678"/>
                <a:gd name="T10" fmla="+- 0 10800 961"/>
                <a:gd name="T11" fmla="*/ 10800 h 19678"/>
                <a:gd name="T12" fmla="+- 0 10800 961"/>
                <a:gd name="T13" fmla="*/ T12 w 19678"/>
                <a:gd name="T14" fmla="+- 0 10800 961"/>
                <a:gd name="T15" fmla="*/ 10800 h 19678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19678" h="19678">
                  <a:moveTo>
                    <a:pt x="2882" y="2882"/>
                  </a:moveTo>
                  <a:cubicBezTo>
                    <a:pt x="-961" y="6725"/>
                    <a:pt x="-961" y="12952"/>
                    <a:pt x="2882" y="16795"/>
                  </a:cubicBezTo>
                  <a:cubicBezTo>
                    <a:pt x="6725" y="20638"/>
                    <a:pt x="12952" y="20638"/>
                    <a:pt x="16795" y="16795"/>
                  </a:cubicBezTo>
                  <a:cubicBezTo>
                    <a:pt x="20639" y="12952"/>
                    <a:pt x="20639" y="6725"/>
                    <a:pt x="16795" y="2882"/>
                  </a:cubicBezTo>
                  <a:cubicBezTo>
                    <a:pt x="12952" y="-961"/>
                    <a:pt x="6725" y="-961"/>
                    <a:pt x="2882" y="288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79" name="AutoShape 67"/>
            <p:cNvSpPr/>
            <p:nvPr/>
          </p:nvSpPr>
          <p:spPr bwMode="auto">
            <a:xfrm>
              <a:off x="8335963" y="1422400"/>
              <a:ext cx="246062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9818" y="16200"/>
                  </a:moveTo>
                  <a:cubicBezTo>
                    <a:pt x="5486" y="16200"/>
                    <a:pt x="1963" y="13776"/>
                    <a:pt x="1963" y="10800"/>
                  </a:cubicBezTo>
                  <a:cubicBezTo>
                    <a:pt x="1963" y="7821"/>
                    <a:pt x="5486" y="5400"/>
                    <a:pt x="9818" y="5400"/>
                  </a:cubicBezTo>
                  <a:cubicBezTo>
                    <a:pt x="14148" y="5400"/>
                    <a:pt x="17672" y="7821"/>
                    <a:pt x="17672" y="10800"/>
                  </a:cubicBezTo>
                  <a:cubicBezTo>
                    <a:pt x="17672" y="13776"/>
                    <a:pt x="14148" y="16200"/>
                    <a:pt x="9818" y="16200"/>
                  </a:cubicBezTo>
                  <a:moveTo>
                    <a:pt x="13745" y="20249"/>
                  </a:moveTo>
                  <a:lnTo>
                    <a:pt x="5890" y="20249"/>
                  </a:lnTo>
                  <a:lnTo>
                    <a:pt x="4909" y="16613"/>
                  </a:lnTo>
                  <a:cubicBezTo>
                    <a:pt x="6358" y="17192"/>
                    <a:pt x="8019" y="17549"/>
                    <a:pt x="9818" y="17549"/>
                  </a:cubicBezTo>
                  <a:cubicBezTo>
                    <a:pt x="11614" y="17549"/>
                    <a:pt x="13277" y="17192"/>
                    <a:pt x="14727" y="16613"/>
                  </a:cubicBezTo>
                  <a:cubicBezTo>
                    <a:pt x="14727" y="16613"/>
                    <a:pt x="13745" y="20249"/>
                    <a:pt x="13745" y="20249"/>
                  </a:cubicBezTo>
                  <a:close/>
                  <a:moveTo>
                    <a:pt x="5992" y="1350"/>
                  </a:moveTo>
                  <a:lnTo>
                    <a:pt x="13847" y="1350"/>
                  </a:lnTo>
                  <a:lnTo>
                    <a:pt x="14828" y="4985"/>
                  </a:lnTo>
                  <a:cubicBezTo>
                    <a:pt x="13379" y="4406"/>
                    <a:pt x="11718" y="4050"/>
                    <a:pt x="9919" y="4050"/>
                  </a:cubicBezTo>
                  <a:cubicBezTo>
                    <a:pt x="8123" y="4050"/>
                    <a:pt x="6460" y="4406"/>
                    <a:pt x="5010" y="4985"/>
                  </a:cubicBezTo>
                  <a:cubicBezTo>
                    <a:pt x="5010" y="4985"/>
                    <a:pt x="5992" y="1350"/>
                    <a:pt x="5992" y="1350"/>
                  </a:cubicBezTo>
                  <a:close/>
                  <a:moveTo>
                    <a:pt x="19636" y="9450"/>
                  </a:moveTo>
                  <a:cubicBezTo>
                    <a:pt x="19567" y="9450"/>
                    <a:pt x="19509" y="9472"/>
                    <a:pt x="19442" y="9477"/>
                  </a:cubicBezTo>
                  <a:cubicBezTo>
                    <a:pt x="19101" y="8298"/>
                    <a:pt x="18294" y="7245"/>
                    <a:pt x="17187" y="6376"/>
                  </a:cubicBezTo>
                  <a:lnTo>
                    <a:pt x="15778" y="1102"/>
                  </a:lnTo>
                  <a:cubicBezTo>
                    <a:pt x="15605" y="464"/>
                    <a:pt x="14794" y="0"/>
                    <a:pt x="13847" y="0"/>
                  </a:cubicBezTo>
                  <a:lnTo>
                    <a:pt x="5992" y="0"/>
                  </a:lnTo>
                  <a:cubicBezTo>
                    <a:pt x="5047" y="0"/>
                    <a:pt x="4236" y="464"/>
                    <a:pt x="4061" y="1102"/>
                  </a:cubicBezTo>
                  <a:lnTo>
                    <a:pt x="2686" y="6198"/>
                  </a:lnTo>
                  <a:cubicBezTo>
                    <a:pt x="1037" y="7405"/>
                    <a:pt x="0" y="9012"/>
                    <a:pt x="0" y="10800"/>
                  </a:cubicBezTo>
                  <a:cubicBezTo>
                    <a:pt x="0" y="12542"/>
                    <a:pt x="995" y="14110"/>
                    <a:pt x="2573" y="15307"/>
                  </a:cubicBezTo>
                  <a:lnTo>
                    <a:pt x="3959" y="20496"/>
                  </a:lnTo>
                  <a:cubicBezTo>
                    <a:pt x="4132" y="21135"/>
                    <a:pt x="4943" y="21599"/>
                    <a:pt x="5890" y="21599"/>
                  </a:cubicBezTo>
                  <a:lnTo>
                    <a:pt x="13745" y="21599"/>
                  </a:lnTo>
                  <a:cubicBezTo>
                    <a:pt x="14690" y="21599"/>
                    <a:pt x="15501" y="21135"/>
                    <a:pt x="15676" y="20496"/>
                  </a:cubicBezTo>
                  <a:lnTo>
                    <a:pt x="17074" y="15311"/>
                  </a:lnTo>
                  <a:cubicBezTo>
                    <a:pt x="18242" y="14426"/>
                    <a:pt x="19089" y="13340"/>
                    <a:pt x="19442" y="12122"/>
                  </a:cubicBezTo>
                  <a:cubicBezTo>
                    <a:pt x="19509" y="12127"/>
                    <a:pt x="19567" y="12150"/>
                    <a:pt x="19636" y="12150"/>
                  </a:cubicBezTo>
                  <a:cubicBezTo>
                    <a:pt x="20719" y="12150"/>
                    <a:pt x="21600" y="11544"/>
                    <a:pt x="21600" y="10800"/>
                  </a:cubicBezTo>
                  <a:cubicBezTo>
                    <a:pt x="21600" y="10053"/>
                    <a:pt x="20719" y="9450"/>
                    <a:pt x="19636" y="945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0" name="AutoShape 68"/>
            <p:cNvSpPr/>
            <p:nvPr/>
          </p:nvSpPr>
          <p:spPr bwMode="auto">
            <a:xfrm>
              <a:off x="8437563" y="1546225"/>
              <a:ext cx="66675" cy="68263"/>
            </a:xfrm>
            <a:custGeom>
              <a:avLst/>
              <a:gdLst>
                <a:gd name="T0" fmla="*/ 10740 w 21481"/>
                <a:gd name="T1" fmla="+- 0 10860 120"/>
                <a:gd name="T2" fmla="*/ 10860 h 21480"/>
                <a:gd name="T3" fmla="*/ 10740 w 21481"/>
                <a:gd name="T4" fmla="+- 0 10860 120"/>
                <a:gd name="T5" fmla="*/ 10860 h 21480"/>
                <a:gd name="T6" fmla="*/ 10740 w 21481"/>
                <a:gd name="T7" fmla="+- 0 10860 120"/>
                <a:gd name="T8" fmla="*/ 10860 h 21480"/>
                <a:gd name="T9" fmla="*/ 10740 w 21481"/>
                <a:gd name="T10" fmla="+- 0 10860 120"/>
                <a:gd name="T11" fmla="*/ 10860 h 21480"/>
              </a:gdLst>
              <a:ahLst/>
              <a:cxnLst>
                <a:cxn ang="0">
                  <a:pos x="T0" y="T2"/>
                </a:cxn>
                <a:cxn ang="0">
                  <a:pos x="T3" y="T5"/>
                </a:cxn>
                <a:cxn ang="0">
                  <a:pos x="T6" y="T8"/>
                </a:cxn>
                <a:cxn ang="0">
                  <a:pos x="T9" y="T11"/>
                </a:cxn>
              </a:cxnLst>
              <a:rect l="0" t="0" r="r" b="b"/>
              <a:pathLst>
                <a:path w="21481" h="21480">
                  <a:moveTo>
                    <a:pt x="21127" y="346"/>
                  </a:moveTo>
                  <a:cubicBezTo>
                    <a:pt x="20697" y="-82"/>
                    <a:pt x="20002" y="-120"/>
                    <a:pt x="19516" y="270"/>
                  </a:cubicBezTo>
                  <a:lnTo>
                    <a:pt x="1055" y="15432"/>
                  </a:lnTo>
                  <a:cubicBezTo>
                    <a:pt x="375" y="16113"/>
                    <a:pt x="0" y="17012"/>
                    <a:pt x="0" y="17972"/>
                  </a:cubicBezTo>
                  <a:cubicBezTo>
                    <a:pt x="0" y="18902"/>
                    <a:pt x="361" y="19783"/>
                    <a:pt x="1027" y="20446"/>
                  </a:cubicBezTo>
                  <a:cubicBezTo>
                    <a:pt x="1694" y="21103"/>
                    <a:pt x="2583" y="21473"/>
                    <a:pt x="3542" y="21479"/>
                  </a:cubicBezTo>
                  <a:cubicBezTo>
                    <a:pt x="4431" y="21473"/>
                    <a:pt x="5354" y="21144"/>
                    <a:pt x="6028" y="20495"/>
                  </a:cubicBezTo>
                  <a:lnTo>
                    <a:pt x="12598" y="12627"/>
                  </a:lnTo>
                  <a:lnTo>
                    <a:pt x="21224" y="1935"/>
                  </a:lnTo>
                  <a:cubicBezTo>
                    <a:pt x="21600" y="1462"/>
                    <a:pt x="21558" y="771"/>
                    <a:pt x="21127" y="346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81" name="Group 69"/>
          <p:cNvGrpSpPr/>
          <p:nvPr/>
        </p:nvGrpSpPr>
        <p:grpSpPr>
          <a:xfrm>
            <a:off x="7549916" y="1422399"/>
            <a:ext cx="359165" cy="337063"/>
            <a:chOff x="10074275" y="1647825"/>
            <a:chExt cx="464344" cy="435769"/>
          </a:xfrm>
          <a:solidFill>
            <a:schemeClr val="bg1"/>
          </a:solidFill>
        </p:grpSpPr>
        <p:sp>
          <p:nvSpPr>
            <p:cNvPr id="82" name="AutoShape 69"/>
            <p:cNvSpPr/>
            <p:nvPr/>
          </p:nvSpPr>
          <p:spPr bwMode="auto">
            <a:xfrm>
              <a:off x="10074275" y="1647825"/>
              <a:ext cx="464344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223" y="5760"/>
                  </a:moveTo>
                  <a:lnTo>
                    <a:pt x="17548" y="5760"/>
                  </a:lnTo>
                  <a:cubicBezTo>
                    <a:pt x="16804" y="5760"/>
                    <a:pt x="16198" y="5114"/>
                    <a:pt x="16198" y="4320"/>
                  </a:cubicBezTo>
                  <a:lnTo>
                    <a:pt x="16200" y="4320"/>
                  </a:lnTo>
                  <a:lnTo>
                    <a:pt x="16200" y="1440"/>
                  </a:lnTo>
                  <a:lnTo>
                    <a:pt x="20250" y="5760"/>
                  </a:lnTo>
                  <a:cubicBezTo>
                    <a:pt x="20250" y="5760"/>
                    <a:pt x="18223" y="5760"/>
                    <a:pt x="18223" y="5760"/>
                  </a:cubicBezTo>
                  <a:close/>
                  <a:moveTo>
                    <a:pt x="20250" y="19440"/>
                  </a:moveTo>
                  <a:cubicBezTo>
                    <a:pt x="20250" y="19837"/>
                    <a:pt x="19948" y="20160"/>
                    <a:pt x="19575" y="20160"/>
                  </a:cubicBezTo>
                  <a:lnTo>
                    <a:pt x="2024" y="20160"/>
                  </a:lnTo>
                  <a:cubicBezTo>
                    <a:pt x="1651" y="20160"/>
                    <a:pt x="1349" y="19837"/>
                    <a:pt x="1349" y="19440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5525" y="1440"/>
                  </a:lnTo>
                  <a:lnTo>
                    <a:pt x="15525" y="4320"/>
                  </a:lnTo>
                  <a:lnTo>
                    <a:pt x="15523" y="4320"/>
                  </a:lnTo>
                  <a:cubicBezTo>
                    <a:pt x="15523" y="5513"/>
                    <a:pt x="16430" y="6480"/>
                    <a:pt x="17548" y="6480"/>
                  </a:cubicBezTo>
                  <a:lnTo>
                    <a:pt x="18223" y="6480"/>
                  </a:lnTo>
                  <a:lnTo>
                    <a:pt x="20250" y="6480"/>
                  </a:lnTo>
                  <a:cubicBezTo>
                    <a:pt x="20250" y="6480"/>
                    <a:pt x="20250" y="19440"/>
                    <a:pt x="20250" y="19440"/>
                  </a:cubicBezTo>
                  <a:close/>
                  <a:moveTo>
                    <a:pt x="21204" y="4741"/>
                  </a:moveTo>
                  <a:lnTo>
                    <a:pt x="17154" y="421"/>
                  </a:lnTo>
                  <a:cubicBezTo>
                    <a:pt x="16901" y="151"/>
                    <a:pt x="16557" y="0"/>
                    <a:pt x="16200" y="0"/>
                  </a:cubicBezTo>
                  <a:lnTo>
                    <a:pt x="2024" y="0"/>
                  </a:lnTo>
                  <a:cubicBezTo>
                    <a:pt x="908" y="0"/>
                    <a:pt x="0" y="968"/>
                    <a:pt x="0" y="2160"/>
                  </a:cubicBezTo>
                  <a:lnTo>
                    <a:pt x="0" y="19440"/>
                  </a:lnTo>
                  <a:cubicBezTo>
                    <a:pt x="0" y="20631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599" y="20631"/>
                    <a:pt x="21599" y="19440"/>
                  </a:cubicBezTo>
                  <a:lnTo>
                    <a:pt x="21599" y="5760"/>
                  </a:lnTo>
                  <a:cubicBezTo>
                    <a:pt x="21599" y="5378"/>
                    <a:pt x="21457" y="5011"/>
                    <a:pt x="21204" y="474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3" name="AutoShape 70"/>
            <p:cNvSpPr/>
            <p:nvPr/>
          </p:nvSpPr>
          <p:spPr bwMode="auto">
            <a:xfrm>
              <a:off x="10291763" y="1734344"/>
              <a:ext cx="873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4" name="AutoShape 71"/>
            <p:cNvSpPr/>
            <p:nvPr/>
          </p:nvSpPr>
          <p:spPr bwMode="auto">
            <a:xfrm>
              <a:off x="10291763" y="1778000"/>
              <a:ext cx="87313" cy="1508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00" y="21599"/>
                  </a:moveTo>
                  <a:lnTo>
                    <a:pt x="19800" y="21599"/>
                  </a:lnTo>
                  <a:cubicBezTo>
                    <a:pt x="20791" y="21599"/>
                    <a:pt x="21600" y="16769"/>
                    <a:pt x="21600" y="10800"/>
                  </a:cubicBezTo>
                  <a:cubicBezTo>
                    <a:pt x="21600" y="4830"/>
                    <a:pt x="20791" y="0"/>
                    <a:pt x="19800" y="0"/>
                  </a:cubicBezTo>
                  <a:lnTo>
                    <a:pt x="1800" y="0"/>
                  </a:lnTo>
                  <a:cubicBezTo>
                    <a:pt x="801" y="0"/>
                    <a:pt x="0" y="4830"/>
                    <a:pt x="0" y="10800"/>
                  </a:cubicBezTo>
                  <a:cubicBezTo>
                    <a:pt x="0" y="16769"/>
                    <a:pt x="801" y="21599"/>
                    <a:pt x="1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5" name="AutoShape 72"/>
            <p:cNvSpPr/>
            <p:nvPr/>
          </p:nvSpPr>
          <p:spPr bwMode="auto">
            <a:xfrm>
              <a:off x="10291763" y="1821657"/>
              <a:ext cx="188913" cy="150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10800"/>
                  </a:moveTo>
                  <a:cubicBezTo>
                    <a:pt x="0" y="16769"/>
                    <a:pt x="369" y="21599"/>
                    <a:pt x="830" y="21599"/>
                  </a:cubicBezTo>
                  <a:lnTo>
                    <a:pt x="20769" y="21599"/>
                  </a:lnTo>
                  <a:cubicBezTo>
                    <a:pt x="21226" y="21599"/>
                    <a:pt x="21600" y="16769"/>
                    <a:pt x="21600" y="10800"/>
                  </a:cubicBezTo>
                  <a:cubicBezTo>
                    <a:pt x="21600" y="4830"/>
                    <a:pt x="21226" y="0"/>
                    <a:pt x="20769" y="0"/>
                  </a:cubicBezTo>
                  <a:lnTo>
                    <a:pt x="830" y="0"/>
                  </a:lnTo>
                  <a:cubicBezTo>
                    <a:pt x="369" y="0"/>
                    <a:pt x="0" y="4830"/>
                    <a:pt x="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6" name="AutoShape 73"/>
            <p:cNvSpPr/>
            <p:nvPr/>
          </p:nvSpPr>
          <p:spPr bwMode="auto">
            <a:xfrm>
              <a:off x="10132219" y="1908969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7" name="AutoShape 74"/>
            <p:cNvSpPr/>
            <p:nvPr/>
          </p:nvSpPr>
          <p:spPr bwMode="auto">
            <a:xfrm>
              <a:off x="10132219" y="1952625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8" name="AutoShape 75"/>
            <p:cNvSpPr/>
            <p:nvPr/>
          </p:nvSpPr>
          <p:spPr bwMode="auto">
            <a:xfrm>
              <a:off x="10132219" y="1996282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48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48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89" name="AutoShape 76"/>
            <p:cNvSpPr/>
            <p:nvPr/>
          </p:nvSpPr>
          <p:spPr bwMode="auto">
            <a:xfrm>
              <a:off x="10132219" y="1865313"/>
              <a:ext cx="348456" cy="14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150" y="0"/>
                  </a:moveTo>
                  <a:lnTo>
                    <a:pt x="449" y="0"/>
                  </a:lnTo>
                  <a:cubicBezTo>
                    <a:pt x="201" y="0"/>
                    <a:pt x="0" y="4830"/>
                    <a:pt x="0" y="10800"/>
                  </a:cubicBezTo>
                  <a:cubicBezTo>
                    <a:pt x="0" y="16769"/>
                    <a:pt x="201" y="21599"/>
                    <a:pt x="449" y="21599"/>
                  </a:cubicBezTo>
                  <a:lnTo>
                    <a:pt x="21150" y="21599"/>
                  </a:lnTo>
                  <a:cubicBezTo>
                    <a:pt x="21397" y="21599"/>
                    <a:pt x="21599" y="16769"/>
                    <a:pt x="21599" y="10800"/>
                  </a:cubicBezTo>
                  <a:cubicBezTo>
                    <a:pt x="21599" y="4830"/>
                    <a:pt x="21397" y="0"/>
                    <a:pt x="2115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0" name="AutoShape 77"/>
            <p:cNvSpPr/>
            <p:nvPr/>
          </p:nvSpPr>
          <p:spPr bwMode="auto">
            <a:xfrm>
              <a:off x="10132219" y="1720057"/>
              <a:ext cx="130969" cy="11668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4799" y="5400"/>
                  </a:moveTo>
                  <a:lnTo>
                    <a:pt x="16800" y="5400"/>
                  </a:lnTo>
                  <a:lnTo>
                    <a:pt x="16800" y="16200"/>
                  </a:lnTo>
                  <a:lnTo>
                    <a:pt x="4799" y="16200"/>
                  </a:lnTo>
                  <a:cubicBezTo>
                    <a:pt x="4799" y="16200"/>
                    <a:pt x="4799" y="5400"/>
                    <a:pt x="4799" y="5400"/>
                  </a:cubicBezTo>
                  <a:close/>
                  <a:moveTo>
                    <a:pt x="2399" y="21599"/>
                  </a:moveTo>
                  <a:lnTo>
                    <a:pt x="19200" y="21599"/>
                  </a:lnTo>
                  <a:cubicBezTo>
                    <a:pt x="20526" y="21599"/>
                    <a:pt x="21599" y="20392"/>
                    <a:pt x="21599" y="18900"/>
                  </a:cubicBezTo>
                  <a:lnTo>
                    <a:pt x="21599" y="2700"/>
                  </a:lnTo>
                  <a:cubicBezTo>
                    <a:pt x="21599" y="1207"/>
                    <a:pt x="20526" y="0"/>
                    <a:pt x="19200" y="0"/>
                  </a:cubicBezTo>
                  <a:lnTo>
                    <a:pt x="2399" y="0"/>
                  </a:lnTo>
                  <a:cubicBezTo>
                    <a:pt x="1073" y="0"/>
                    <a:pt x="0" y="1207"/>
                    <a:pt x="0" y="2700"/>
                  </a:cubicBezTo>
                  <a:lnTo>
                    <a:pt x="0" y="18900"/>
                  </a:lnTo>
                  <a:cubicBezTo>
                    <a:pt x="0" y="20392"/>
                    <a:pt x="1073" y="21599"/>
                    <a:pt x="2399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91" name="组合 90"/>
          <p:cNvGrpSpPr/>
          <p:nvPr/>
        </p:nvGrpSpPr>
        <p:grpSpPr>
          <a:xfrm>
            <a:off x="6842125" y="1422400"/>
            <a:ext cx="336550" cy="358775"/>
            <a:chOff x="6842125" y="1422400"/>
            <a:chExt cx="336550" cy="358775"/>
          </a:xfrm>
          <a:solidFill>
            <a:schemeClr val="bg1"/>
          </a:solidFill>
        </p:grpSpPr>
        <p:sp>
          <p:nvSpPr>
            <p:cNvPr id="92" name="AutoShape 78"/>
            <p:cNvSpPr/>
            <p:nvPr/>
          </p:nvSpPr>
          <p:spPr bwMode="auto">
            <a:xfrm>
              <a:off x="6842125" y="1422400"/>
              <a:ext cx="336550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18900"/>
                  </a:moveTo>
                  <a:cubicBezTo>
                    <a:pt x="20160" y="19643"/>
                    <a:pt x="19513" y="20249"/>
                    <a:pt x="18720" y="20249"/>
                  </a:cubicBezTo>
                  <a:lnTo>
                    <a:pt x="2880" y="20249"/>
                  </a:lnTo>
                  <a:cubicBezTo>
                    <a:pt x="2086" y="20249"/>
                    <a:pt x="1440" y="19643"/>
                    <a:pt x="1440" y="18900"/>
                  </a:cubicBezTo>
                  <a:lnTo>
                    <a:pt x="1440" y="2700"/>
                  </a:lnTo>
                  <a:cubicBezTo>
                    <a:pt x="1440" y="1955"/>
                    <a:pt x="2086" y="1350"/>
                    <a:pt x="2880" y="1350"/>
                  </a:cubicBezTo>
                  <a:lnTo>
                    <a:pt x="18720" y="1350"/>
                  </a:lnTo>
                  <a:cubicBezTo>
                    <a:pt x="19513" y="1350"/>
                    <a:pt x="20160" y="1955"/>
                    <a:pt x="20160" y="2700"/>
                  </a:cubicBezTo>
                  <a:cubicBezTo>
                    <a:pt x="20160" y="2700"/>
                    <a:pt x="20160" y="18900"/>
                    <a:pt x="20160" y="18900"/>
                  </a:cubicBezTo>
                  <a:close/>
                  <a:moveTo>
                    <a:pt x="18720" y="0"/>
                  </a:moveTo>
                  <a:lnTo>
                    <a:pt x="2880" y="0"/>
                  </a:lnTo>
                  <a:cubicBezTo>
                    <a:pt x="1289" y="0"/>
                    <a:pt x="0" y="1208"/>
                    <a:pt x="0" y="2700"/>
                  </a:cubicBezTo>
                  <a:lnTo>
                    <a:pt x="0" y="18900"/>
                  </a:lnTo>
                  <a:cubicBezTo>
                    <a:pt x="0" y="20391"/>
                    <a:pt x="1289" y="21599"/>
                    <a:pt x="2880" y="21599"/>
                  </a:cubicBezTo>
                  <a:lnTo>
                    <a:pt x="18720" y="21599"/>
                  </a:lnTo>
                  <a:cubicBezTo>
                    <a:pt x="20310" y="21599"/>
                    <a:pt x="21599" y="20391"/>
                    <a:pt x="21599" y="18900"/>
                  </a:cubicBezTo>
                  <a:lnTo>
                    <a:pt x="21599" y="2700"/>
                  </a:lnTo>
                  <a:cubicBezTo>
                    <a:pt x="21599" y="1208"/>
                    <a:pt x="20310" y="0"/>
                    <a:pt x="1872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3" name="AutoShape 79"/>
            <p:cNvSpPr/>
            <p:nvPr/>
          </p:nvSpPr>
          <p:spPr bwMode="auto">
            <a:xfrm>
              <a:off x="6888163" y="1466850"/>
              <a:ext cx="246062" cy="2254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7418" y="20519"/>
                  </a:moveTo>
                  <a:lnTo>
                    <a:pt x="14053" y="16248"/>
                  </a:lnTo>
                  <a:lnTo>
                    <a:pt x="16690" y="12959"/>
                  </a:lnTo>
                  <a:lnTo>
                    <a:pt x="20618" y="17689"/>
                  </a:lnTo>
                  <a:lnTo>
                    <a:pt x="20618" y="20519"/>
                  </a:lnTo>
                  <a:cubicBezTo>
                    <a:pt x="20618" y="20519"/>
                    <a:pt x="17418" y="20519"/>
                    <a:pt x="17418" y="20519"/>
                  </a:cubicBezTo>
                  <a:close/>
                  <a:moveTo>
                    <a:pt x="981" y="11446"/>
                  </a:moveTo>
                  <a:lnTo>
                    <a:pt x="4909" y="6479"/>
                  </a:lnTo>
                  <a:lnTo>
                    <a:pt x="12828" y="16353"/>
                  </a:lnTo>
                  <a:lnTo>
                    <a:pt x="13398" y="17064"/>
                  </a:lnTo>
                  <a:lnTo>
                    <a:pt x="16109" y="20519"/>
                  </a:lnTo>
                  <a:lnTo>
                    <a:pt x="981" y="20519"/>
                  </a:lnTo>
                  <a:cubicBezTo>
                    <a:pt x="981" y="20519"/>
                    <a:pt x="981" y="11446"/>
                    <a:pt x="981" y="11446"/>
                  </a:cubicBezTo>
                  <a:close/>
                  <a:moveTo>
                    <a:pt x="20618" y="1080"/>
                  </a:moveTo>
                  <a:lnTo>
                    <a:pt x="20618" y="16058"/>
                  </a:lnTo>
                  <a:lnTo>
                    <a:pt x="17427" y="12244"/>
                  </a:lnTo>
                  <a:cubicBezTo>
                    <a:pt x="17240" y="12012"/>
                    <a:pt x="16972" y="11879"/>
                    <a:pt x="16690" y="11879"/>
                  </a:cubicBezTo>
                  <a:cubicBezTo>
                    <a:pt x="16409" y="11879"/>
                    <a:pt x="16141" y="12012"/>
                    <a:pt x="15954" y="12244"/>
                  </a:cubicBezTo>
                  <a:lnTo>
                    <a:pt x="13399" y="15432"/>
                  </a:lnTo>
                  <a:lnTo>
                    <a:pt x="5645" y="5764"/>
                  </a:lnTo>
                  <a:cubicBezTo>
                    <a:pt x="5458" y="5532"/>
                    <a:pt x="5190" y="5400"/>
                    <a:pt x="4909" y="5400"/>
                  </a:cubicBezTo>
                  <a:cubicBezTo>
                    <a:pt x="4627" y="5400"/>
                    <a:pt x="4359" y="5532"/>
                    <a:pt x="4172" y="5764"/>
                  </a:cubicBezTo>
                  <a:lnTo>
                    <a:pt x="981" y="9812"/>
                  </a:lnTo>
                  <a:lnTo>
                    <a:pt x="981" y="1080"/>
                  </a:lnTo>
                  <a:cubicBezTo>
                    <a:pt x="981" y="1080"/>
                    <a:pt x="20618" y="1080"/>
                    <a:pt x="20618" y="1080"/>
                  </a:cubicBezTo>
                  <a:close/>
                  <a:moveTo>
                    <a:pt x="20618" y="0"/>
                  </a:moveTo>
                  <a:lnTo>
                    <a:pt x="981" y="0"/>
                  </a:lnTo>
                  <a:cubicBezTo>
                    <a:pt x="439" y="0"/>
                    <a:pt x="0" y="483"/>
                    <a:pt x="0" y="1080"/>
                  </a:cubicBezTo>
                  <a:lnTo>
                    <a:pt x="0" y="20519"/>
                  </a:lnTo>
                  <a:cubicBezTo>
                    <a:pt x="0" y="21116"/>
                    <a:pt x="439" y="21599"/>
                    <a:pt x="981" y="21599"/>
                  </a:cubicBezTo>
                  <a:lnTo>
                    <a:pt x="20618" y="21599"/>
                  </a:lnTo>
                  <a:cubicBezTo>
                    <a:pt x="21160" y="21599"/>
                    <a:pt x="21600" y="21116"/>
                    <a:pt x="21600" y="20519"/>
                  </a:cubicBezTo>
                  <a:lnTo>
                    <a:pt x="21600" y="1080"/>
                  </a:lnTo>
                  <a:cubicBezTo>
                    <a:pt x="21600" y="483"/>
                    <a:pt x="21160" y="0"/>
                    <a:pt x="2061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4" name="AutoShape 80"/>
            <p:cNvSpPr/>
            <p:nvPr/>
          </p:nvSpPr>
          <p:spPr bwMode="auto">
            <a:xfrm>
              <a:off x="7021513" y="1501775"/>
              <a:ext cx="68262" cy="666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3600"/>
                  </a:moveTo>
                  <a:cubicBezTo>
                    <a:pt x="14769" y="3600"/>
                    <a:pt x="17999" y="6827"/>
                    <a:pt x="17999" y="10800"/>
                  </a:cubicBezTo>
                  <a:cubicBezTo>
                    <a:pt x="17999" y="14769"/>
                    <a:pt x="14769" y="18000"/>
                    <a:pt x="10800" y="18000"/>
                  </a:cubicBezTo>
                  <a:cubicBezTo>
                    <a:pt x="6830" y="18000"/>
                    <a:pt x="3600" y="14769"/>
                    <a:pt x="3600" y="10800"/>
                  </a:cubicBezTo>
                  <a:cubicBezTo>
                    <a:pt x="3600" y="6827"/>
                    <a:pt x="6830" y="3600"/>
                    <a:pt x="10800" y="3600"/>
                  </a:cubicBezTo>
                  <a:moveTo>
                    <a:pt x="10800" y="21599"/>
                  </a:moveTo>
                  <a:cubicBezTo>
                    <a:pt x="16766" y="21599"/>
                    <a:pt x="21600" y="16762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  <a:cubicBezTo>
                    <a:pt x="4833" y="0"/>
                    <a:pt x="0" y="4833"/>
                    <a:pt x="0" y="10800"/>
                  </a:cubicBezTo>
                  <a:cubicBezTo>
                    <a:pt x="0" y="16762"/>
                    <a:pt x="483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95" name="Group 82"/>
          <p:cNvGrpSpPr/>
          <p:nvPr/>
        </p:nvGrpSpPr>
        <p:grpSpPr>
          <a:xfrm>
            <a:off x="6112643" y="1422399"/>
            <a:ext cx="359165" cy="359165"/>
            <a:chOff x="8216107" y="1647825"/>
            <a:chExt cx="464344" cy="464344"/>
          </a:xfrm>
          <a:solidFill>
            <a:schemeClr val="bg1"/>
          </a:solidFill>
        </p:grpSpPr>
        <p:sp>
          <p:nvSpPr>
            <p:cNvPr id="96" name="AutoShape 81"/>
            <p:cNvSpPr/>
            <p:nvPr/>
          </p:nvSpPr>
          <p:spPr bwMode="auto">
            <a:xfrm>
              <a:off x="8216107" y="1647825"/>
              <a:ext cx="464344" cy="4643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35" y="9811"/>
                  </a:moveTo>
                  <a:cubicBezTo>
                    <a:pt x="20220" y="10144"/>
                    <a:pt x="20081" y="10800"/>
                    <a:pt x="18899" y="10800"/>
                  </a:cubicBezTo>
                  <a:lnTo>
                    <a:pt x="17549" y="10800"/>
                  </a:lnTo>
                  <a:cubicBezTo>
                    <a:pt x="17363" y="10800"/>
                    <a:pt x="17212" y="10950"/>
                    <a:pt x="17212" y="11137"/>
                  </a:cubicBezTo>
                  <a:cubicBezTo>
                    <a:pt x="17212" y="11324"/>
                    <a:pt x="17363" y="11475"/>
                    <a:pt x="17549" y="11475"/>
                  </a:cubicBezTo>
                  <a:lnTo>
                    <a:pt x="18858" y="11475"/>
                  </a:lnTo>
                  <a:cubicBezTo>
                    <a:pt x="19870" y="11475"/>
                    <a:pt x="20003" y="12314"/>
                    <a:pt x="19938" y="12719"/>
                  </a:cubicBezTo>
                  <a:cubicBezTo>
                    <a:pt x="19855" y="13223"/>
                    <a:pt x="19618" y="14175"/>
                    <a:pt x="18478" y="14175"/>
                  </a:cubicBezTo>
                  <a:lnTo>
                    <a:pt x="16874" y="14175"/>
                  </a:lnTo>
                  <a:cubicBezTo>
                    <a:pt x="16688" y="14175"/>
                    <a:pt x="16537" y="14325"/>
                    <a:pt x="16537" y="14512"/>
                  </a:cubicBezTo>
                  <a:cubicBezTo>
                    <a:pt x="16537" y="14699"/>
                    <a:pt x="16688" y="14850"/>
                    <a:pt x="16874" y="14850"/>
                  </a:cubicBezTo>
                  <a:lnTo>
                    <a:pt x="18203" y="14850"/>
                  </a:lnTo>
                  <a:cubicBezTo>
                    <a:pt x="19343" y="14850"/>
                    <a:pt x="19243" y="15718"/>
                    <a:pt x="19079" y="16237"/>
                  </a:cubicBezTo>
                  <a:cubicBezTo>
                    <a:pt x="18864" y="16918"/>
                    <a:pt x="18732" y="17549"/>
                    <a:pt x="17297" y="17549"/>
                  </a:cubicBezTo>
                  <a:lnTo>
                    <a:pt x="16196" y="17549"/>
                  </a:lnTo>
                  <a:cubicBezTo>
                    <a:pt x="16009" y="17549"/>
                    <a:pt x="15859" y="17700"/>
                    <a:pt x="15859" y="17887"/>
                  </a:cubicBezTo>
                  <a:cubicBezTo>
                    <a:pt x="15859" y="18073"/>
                    <a:pt x="16009" y="18225"/>
                    <a:pt x="16196" y="18225"/>
                  </a:cubicBezTo>
                  <a:lnTo>
                    <a:pt x="17255" y="18225"/>
                  </a:lnTo>
                  <a:cubicBezTo>
                    <a:pt x="17993" y="18225"/>
                    <a:pt x="18027" y="18923"/>
                    <a:pt x="17950" y="19174"/>
                  </a:cubicBezTo>
                  <a:cubicBezTo>
                    <a:pt x="17866" y="19448"/>
                    <a:pt x="17767" y="19651"/>
                    <a:pt x="17762" y="19660"/>
                  </a:cubicBezTo>
                  <a:cubicBezTo>
                    <a:pt x="17558" y="20028"/>
                    <a:pt x="17229" y="20249"/>
                    <a:pt x="16534" y="20249"/>
                  </a:cubicBezTo>
                  <a:lnTo>
                    <a:pt x="12844" y="20249"/>
                  </a:lnTo>
                  <a:cubicBezTo>
                    <a:pt x="10990" y="20249"/>
                    <a:pt x="9151" y="19829"/>
                    <a:pt x="9104" y="19818"/>
                  </a:cubicBezTo>
                  <a:cubicBezTo>
                    <a:pt x="6299" y="19172"/>
                    <a:pt x="6152" y="19122"/>
                    <a:pt x="5976" y="19072"/>
                  </a:cubicBezTo>
                  <a:cubicBezTo>
                    <a:pt x="5976" y="19072"/>
                    <a:pt x="5405" y="18976"/>
                    <a:pt x="5405" y="18478"/>
                  </a:cubicBezTo>
                  <a:lnTo>
                    <a:pt x="5399" y="9155"/>
                  </a:lnTo>
                  <a:cubicBezTo>
                    <a:pt x="5399" y="8839"/>
                    <a:pt x="5601" y="8552"/>
                    <a:pt x="5935" y="8452"/>
                  </a:cubicBezTo>
                  <a:cubicBezTo>
                    <a:pt x="5977" y="8435"/>
                    <a:pt x="6034" y="8419"/>
                    <a:pt x="6074" y="8401"/>
                  </a:cubicBezTo>
                  <a:cubicBezTo>
                    <a:pt x="9158" y="7125"/>
                    <a:pt x="10097" y="4324"/>
                    <a:pt x="10124" y="2025"/>
                  </a:cubicBezTo>
                  <a:cubicBezTo>
                    <a:pt x="10128" y="1702"/>
                    <a:pt x="10378" y="1350"/>
                    <a:pt x="10800" y="1350"/>
                  </a:cubicBezTo>
                  <a:cubicBezTo>
                    <a:pt x="11514" y="1350"/>
                    <a:pt x="12774" y="2782"/>
                    <a:pt x="12774" y="4554"/>
                  </a:cubicBezTo>
                  <a:cubicBezTo>
                    <a:pt x="12774" y="6155"/>
                    <a:pt x="12711" y="6432"/>
                    <a:pt x="12149" y="8100"/>
                  </a:cubicBezTo>
                  <a:cubicBezTo>
                    <a:pt x="18899" y="8100"/>
                    <a:pt x="18852" y="8196"/>
                    <a:pt x="19448" y="8353"/>
                  </a:cubicBezTo>
                  <a:cubicBezTo>
                    <a:pt x="20187" y="8564"/>
                    <a:pt x="20249" y="9175"/>
                    <a:pt x="20249" y="9386"/>
                  </a:cubicBezTo>
                  <a:cubicBezTo>
                    <a:pt x="20249" y="9618"/>
                    <a:pt x="20243" y="9584"/>
                    <a:pt x="20235" y="9811"/>
                  </a:cubicBezTo>
                  <a:moveTo>
                    <a:pt x="4724" y="19575"/>
                  </a:moveTo>
                  <a:cubicBezTo>
                    <a:pt x="4724" y="19948"/>
                    <a:pt x="4423" y="20249"/>
                    <a:pt x="4049" y="20249"/>
                  </a:cubicBezTo>
                  <a:lnTo>
                    <a:pt x="2024" y="20249"/>
                  </a:lnTo>
                  <a:cubicBezTo>
                    <a:pt x="1652" y="20249"/>
                    <a:pt x="1349" y="19948"/>
                    <a:pt x="1349" y="19575"/>
                  </a:cubicBezTo>
                  <a:lnTo>
                    <a:pt x="1349" y="8774"/>
                  </a:lnTo>
                  <a:cubicBezTo>
                    <a:pt x="1349" y="8401"/>
                    <a:pt x="1652" y="8100"/>
                    <a:pt x="2024" y="8100"/>
                  </a:cubicBezTo>
                  <a:lnTo>
                    <a:pt x="4049" y="8100"/>
                  </a:lnTo>
                  <a:cubicBezTo>
                    <a:pt x="4423" y="8100"/>
                    <a:pt x="4724" y="8401"/>
                    <a:pt x="4724" y="8774"/>
                  </a:cubicBezTo>
                  <a:cubicBezTo>
                    <a:pt x="4724" y="8774"/>
                    <a:pt x="4724" y="19575"/>
                    <a:pt x="4724" y="19575"/>
                  </a:cubicBezTo>
                  <a:close/>
                  <a:moveTo>
                    <a:pt x="19686" y="7069"/>
                  </a:moveTo>
                  <a:cubicBezTo>
                    <a:pt x="18842" y="6846"/>
                    <a:pt x="16858" y="6849"/>
                    <a:pt x="13956" y="6773"/>
                  </a:cubicBezTo>
                  <a:cubicBezTo>
                    <a:pt x="14093" y="6139"/>
                    <a:pt x="14124" y="5568"/>
                    <a:pt x="14124" y="4554"/>
                  </a:cubicBezTo>
                  <a:cubicBezTo>
                    <a:pt x="14124" y="2133"/>
                    <a:pt x="12361" y="0"/>
                    <a:pt x="10800" y="0"/>
                  </a:cubicBezTo>
                  <a:cubicBezTo>
                    <a:pt x="9698" y="0"/>
                    <a:pt x="8789" y="901"/>
                    <a:pt x="8774" y="2009"/>
                  </a:cubicBezTo>
                  <a:cubicBezTo>
                    <a:pt x="8760" y="3368"/>
                    <a:pt x="8340" y="5716"/>
                    <a:pt x="6074" y="6906"/>
                  </a:cubicBezTo>
                  <a:cubicBezTo>
                    <a:pt x="5908" y="6994"/>
                    <a:pt x="5433" y="7228"/>
                    <a:pt x="5364" y="7259"/>
                  </a:cubicBezTo>
                  <a:lnTo>
                    <a:pt x="5399" y="7289"/>
                  </a:lnTo>
                  <a:cubicBezTo>
                    <a:pt x="5045" y="6984"/>
                    <a:pt x="4554" y="6750"/>
                    <a:pt x="4049" y="6750"/>
                  </a:cubicBezTo>
                  <a:lnTo>
                    <a:pt x="2024" y="6750"/>
                  </a:lnTo>
                  <a:cubicBezTo>
                    <a:pt x="908" y="6750"/>
                    <a:pt x="0" y="7658"/>
                    <a:pt x="0" y="8774"/>
                  </a:cubicBezTo>
                  <a:lnTo>
                    <a:pt x="0" y="19575"/>
                  </a:lnTo>
                  <a:cubicBezTo>
                    <a:pt x="0" y="20691"/>
                    <a:pt x="908" y="21599"/>
                    <a:pt x="2024" y="21599"/>
                  </a:cubicBezTo>
                  <a:lnTo>
                    <a:pt x="4049" y="21599"/>
                  </a:lnTo>
                  <a:cubicBezTo>
                    <a:pt x="4853" y="21599"/>
                    <a:pt x="5525" y="21114"/>
                    <a:pt x="5850" y="20434"/>
                  </a:cubicBezTo>
                  <a:cubicBezTo>
                    <a:pt x="5859" y="20437"/>
                    <a:pt x="5873" y="20441"/>
                    <a:pt x="5882" y="20442"/>
                  </a:cubicBezTo>
                  <a:cubicBezTo>
                    <a:pt x="5927" y="20454"/>
                    <a:pt x="5979" y="20467"/>
                    <a:pt x="6044" y="20485"/>
                  </a:cubicBezTo>
                  <a:cubicBezTo>
                    <a:pt x="6056" y="20487"/>
                    <a:pt x="6062" y="20488"/>
                    <a:pt x="6074" y="20492"/>
                  </a:cubicBezTo>
                  <a:cubicBezTo>
                    <a:pt x="6464" y="20588"/>
                    <a:pt x="7212" y="20768"/>
                    <a:pt x="8812" y="21135"/>
                  </a:cubicBezTo>
                  <a:cubicBezTo>
                    <a:pt x="9155" y="21213"/>
                    <a:pt x="10966" y="21599"/>
                    <a:pt x="12844" y="21599"/>
                  </a:cubicBezTo>
                  <a:lnTo>
                    <a:pt x="16534" y="21599"/>
                  </a:lnTo>
                  <a:cubicBezTo>
                    <a:pt x="17659" y="21599"/>
                    <a:pt x="18469" y="21167"/>
                    <a:pt x="18952" y="20298"/>
                  </a:cubicBezTo>
                  <a:cubicBezTo>
                    <a:pt x="18958" y="20285"/>
                    <a:pt x="19114" y="19982"/>
                    <a:pt x="19240" y="19572"/>
                  </a:cubicBezTo>
                  <a:cubicBezTo>
                    <a:pt x="19336" y="19263"/>
                    <a:pt x="19371" y="18827"/>
                    <a:pt x="19256" y="18384"/>
                  </a:cubicBezTo>
                  <a:cubicBezTo>
                    <a:pt x="19981" y="17886"/>
                    <a:pt x="20214" y="17133"/>
                    <a:pt x="20366" y="16643"/>
                  </a:cubicBezTo>
                  <a:cubicBezTo>
                    <a:pt x="20620" y="15838"/>
                    <a:pt x="20544" y="15235"/>
                    <a:pt x="20367" y="14803"/>
                  </a:cubicBezTo>
                  <a:cubicBezTo>
                    <a:pt x="20775" y="14418"/>
                    <a:pt x="21122" y="13831"/>
                    <a:pt x="21269" y="12935"/>
                  </a:cubicBezTo>
                  <a:cubicBezTo>
                    <a:pt x="21361" y="12380"/>
                    <a:pt x="21263" y="11809"/>
                    <a:pt x="21007" y="11334"/>
                  </a:cubicBezTo>
                  <a:cubicBezTo>
                    <a:pt x="21389" y="10905"/>
                    <a:pt x="21564" y="10365"/>
                    <a:pt x="21583" y="9865"/>
                  </a:cubicBezTo>
                  <a:lnTo>
                    <a:pt x="21591" y="9724"/>
                  </a:lnTo>
                  <a:cubicBezTo>
                    <a:pt x="21596" y="9635"/>
                    <a:pt x="21600" y="9581"/>
                    <a:pt x="21600" y="9386"/>
                  </a:cubicBezTo>
                  <a:cubicBezTo>
                    <a:pt x="21600" y="8533"/>
                    <a:pt x="21010" y="7446"/>
                    <a:pt x="19686" y="706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97" name="AutoShape 82"/>
            <p:cNvSpPr/>
            <p:nvPr/>
          </p:nvSpPr>
          <p:spPr bwMode="auto">
            <a:xfrm>
              <a:off x="8259763" y="2024857"/>
              <a:ext cx="43657" cy="43656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4400"/>
                  </a:moveTo>
                  <a:cubicBezTo>
                    <a:pt x="8820" y="14400"/>
                    <a:pt x="7200" y="12782"/>
                    <a:pt x="7200" y="10800"/>
                  </a:cubicBezTo>
                  <a:cubicBezTo>
                    <a:pt x="7200" y="8817"/>
                    <a:pt x="8820" y="7200"/>
                    <a:pt x="10800" y="7200"/>
                  </a:cubicBezTo>
                  <a:cubicBezTo>
                    <a:pt x="12779" y="7200"/>
                    <a:pt x="14400" y="8817"/>
                    <a:pt x="14400" y="10800"/>
                  </a:cubicBezTo>
                  <a:cubicBezTo>
                    <a:pt x="14400" y="12782"/>
                    <a:pt x="12779" y="14400"/>
                    <a:pt x="10800" y="14400"/>
                  </a:cubicBezTo>
                  <a:moveTo>
                    <a:pt x="10800" y="0"/>
                  </a:moveTo>
                  <a:cubicBezTo>
                    <a:pt x="4837" y="0"/>
                    <a:pt x="0" y="4837"/>
                    <a:pt x="0" y="10800"/>
                  </a:cubicBezTo>
                  <a:cubicBezTo>
                    <a:pt x="0" y="16762"/>
                    <a:pt x="4837" y="21599"/>
                    <a:pt x="10800" y="21599"/>
                  </a:cubicBezTo>
                  <a:cubicBezTo>
                    <a:pt x="16762" y="21599"/>
                    <a:pt x="21600" y="16762"/>
                    <a:pt x="21600" y="10800"/>
                  </a:cubicBezTo>
                  <a:cubicBezTo>
                    <a:pt x="21600" y="4837"/>
                    <a:pt x="16762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98" name="AutoShape 83"/>
          <p:cNvSpPr/>
          <p:nvPr/>
        </p:nvSpPr>
        <p:spPr bwMode="auto">
          <a:xfrm>
            <a:off x="5394325" y="1477963"/>
            <a:ext cx="358775" cy="236537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1610" y="13990"/>
                </a:moveTo>
                <a:cubicBezTo>
                  <a:pt x="11373" y="14259"/>
                  <a:pt x="11093" y="14400"/>
                  <a:pt x="10800" y="14400"/>
                </a:cubicBezTo>
                <a:cubicBezTo>
                  <a:pt x="10505" y="14400"/>
                  <a:pt x="10225" y="14259"/>
                  <a:pt x="9990" y="13990"/>
                </a:cubicBezTo>
                <a:lnTo>
                  <a:pt x="7198" y="10800"/>
                </a:lnTo>
                <a:lnTo>
                  <a:pt x="6636" y="10157"/>
                </a:lnTo>
                <a:lnTo>
                  <a:pt x="1349" y="4115"/>
                </a:lnTo>
                <a:lnTo>
                  <a:pt x="1349" y="4114"/>
                </a:lnTo>
                <a:cubicBezTo>
                  <a:pt x="1349" y="2980"/>
                  <a:pt x="1955" y="2057"/>
                  <a:pt x="2699" y="2057"/>
                </a:cubicBezTo>
                <a:lnTo>
                  <a:pt x="18899" y="2057"/>
                </a:lnTo>
                <a:cubicBezTo>
                  <a:pt x="19643" y="2057"/>
                  <a:pt x="20249" y="2980"/>
                  <a:pt x="20249" y="4114"/>
                </a:cubicBezTo>
                <a:cubicBezTo>
                  <a:pt x="20249" y="4114"/>
                  <a:pt x="11610" y="13990"/>
                  <a:pt x="11610" y="13990"/>
                </a:cubicBezTo>
                <a:close/>
                <a:moveTo>
                  <a:pt x="20249" y="16198"/>
                </a:moveTo>
                <a:lnTo>
                  <a:pt x="15525" y="10800"/>
                </a:lnTo>
                <a:lnTo>
                  <a:pt x="20249" y="5399"/>
                </a:lnTo>
                <a:cubicBezTo>
                  <a:pt x="20249" y="5399"/>
                  <a:pt x="20249" y="16198"/>
                  <a:pt x="20249" y="16198"/>
                </a:cubicBezTo>
                <a:close/>
                <a:moveTo>
                  <a:pt x="20249" y="17484"/>
                </a:moveTo>
                <a:cubicBezTo>
                  <a:pt x="20249" y="18620"/>
                  <a:pt x="19643" y="19541"/>
                  <a:pt x="18899" y="19541"/>
                </a:cubicBezTo>
                <a:lnTo>
                  <a:pt x="2699" y="19541"/>
                </a:lnTo>
                <a:cubicBezTo>
                  <a:pt x="1955" y="19541"/>
                  <a:pt x="1349" y="18620"/>
                  <a:pt x="1349" y="17484"/>
                </a:cubicBezTo>
                <a:lnTo>
                  <a:pt x="6636" y="11442"/>
                </a:lnTo>
                <a:lnTo>
                  <a:pt x="9585" y="14813"/>
                </a:lnTo>
                <a:cubicBezTo>
                  <a:pt x="9945" y="15222"/>
                  <a:pt x="10372" y="15429"/>
                  <a:pt x="10800" y="15429"/>
                </a:cubicBezTo>
                <a:cubicBezTo>
                  <a:pt x="11228" y="15429"/>
                  <a:pt x="11654" y="15222"/>
                  <a:pt x="12015" y="14813"/>
                </a:cubicBezTo>
                <a:lnTo>
                  <a:pt x="14963" y="11442"/>
                </a:lnTo>
                <a:cubicBezTo>
                  <a:pt x="14963" y="11442"/>
                  <a:pt x="20249" y="17484"/>
                  <a:pt x="20249" y="17484"/>
                </a:cubicBezTo>
                <a:close/>
                <a:moveTo>
                  <a:pt x="1349" y="5399"/>
                </a:moveTo>
                <a:lnTo>
                  <a:pt x="6074" y="10800"/>
                </a:lnTo>
                <a:lnTo>
                  <a:pt x="1349" y="16198"/>
                </a:lnTo>
                <a:cubicBezTo>
                  <a:pt x="1349" y="16198"/>
                  <a:pt x="1349" y="5399"/>
                  <a:pt x="1349" y="5399"/>
                </a:cubicBezTo>
                <a:close/>
                <a:moveTo>
                  <a:pt x="18899" y="0"/>
                </a:moveTo>
                <a:lnTo>
                  <a:pt x="2699" y="0"/>
                </a:lnTo>
                <a:cubicBezTo>
                  <a:pt x="1208" y="0"/>
                  <a:pt x="0" y="1842"/>
                  <a:pt x="0" y="4114"/>
                </a:cubicBezTo>
                <a:lnTo>
                  <a:pt x="0" y="17484"/>
                </a:lnTo>
                <a:cubicBezTo>
                  <a:pt x="0" y="19756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19756"/>
                  <a:pt x="21600" y="17484"/>
                </a:cubicBezTo>
                <a:lnTo>
                  <a:pt x="21600" y="4114"/>
                </a:lnTo>
                <a:cubicBezTo>
                  <a:pt x="21600" y="1842"/>
                  <a:pt x="20391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99" name="AutoShape 84"/>
          <p:cNvSpPr/>
          <p:nvPr/>
        </p:nvSpPr>
        <p:spPr bwMode="auto">
          <a:xfrm>
            <a:off x="4675188" y="1422400"/>
            <a:ext cx="360362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900"/>
                </a:moveTo>
                <a:cubicBezTo>
                  <a:pt x="20249" y="19643"/>
                  <a:pt x="19644" y="20249"/>
                  <a:pt x="18899" y="20249"/>
                </a:cubicBezTo>
                <a:lnTo>
                  <a:pt x="2699" y="20249"/>
                </a:lnTo>
                <a:cubicBezTo>
                  <a:pt x="1955" y="20249"/>
                  <a:pt x="1349" y="19643"/>
                  <a:pt x="1349" y="18900"/>
                </a:cubicBezTo>
                <a:lnTo>
                  <a:pt x="1349" y="5400"/>
                </a:lnTo>
                <a:cubicBezTo>
                  <a:pt x="1349" y="5027"/>
                  <a:pt x="1652" y="4725"/>
                  <a:pt x="2024" y="4725"/>
                </a:cubicBezTo>
                <a:lnTo>
                  <a:pt x="2699" y="4725"/>
                </a:lnTo>
                <a:lnTo>
                  <a:pt x="2699" y="18225"/>
                </a:lnTo>
                <a:cubicBezTo>
                  <a:pt x="2699" y="18598"/>
                  <a:pt x="3001" y="18900"/>
                  <a:pt x="3374" y="18900"/>
                </a:cubicBezTo>
                <a:cubicBezTo>
                  <a:pt x="3748" y="18900"/>
                  <a:pt x="4049" y="18598"/>
                  <a:pt x="4049" y="18225"/>
                </a:cubicBezTo>
                <a:lnTo>
                  <a:pt x="4049" y="2025"/>
                </a:lnTo>
                <a:cubicBezTo>
                  <a:pt x="4049" y="1652"/>
                  <a:pt x="4352" y="1350"/>
                  <a:pt x="4724" y="1350"/>
                </a:cubicBezTo>
                <a:lnTo>
                  <a:pt x="19575" y="1350"/>
                </a:lnTo>
                <a:cubicBezTo>
                  <a:pt x="19947" y="1350"/>
                  <a:pt x="20249" y="1652"/>
                  <a:pt x="20249" y="2025"/>
                </a:cubicBezTo>
                <a:cubicBezTo>
                  <a:pt x="20249" y="2025"/>
                  <a:pt x="20249" y="18900"/>
                  <a:pt x="20249" y="18900"/>
                </a:cubicBezTo>
                <a:close/>
                <a:moveTo>
                  <a:pt x="19575" y="0"/>
                </a:moveTo>
                <a:lnTo>
                  <a:pt x="4724" y="0"/>
                </a:lnTo>
                <a:cubicBezTo>
                  <a:pt x="3606" y="0"/>
                  <a:pt x="2699" y="905"/>
                  <a:pt x="2699" y="2025"/>
                </a:cubicBezTo>
                <a:lnTo>
                  <a:pt x="2699" y="3375"/>
                </a:lnTo>
                <a:lnTo>
                  <a:pt x="2024" y="3375"/>
                </a:lnTo>
                <a:cubicBezTo>
                  <a:pt x="906" y="3375"/>
                  <a:pt x="0" y="4280"/>
                  <a:pt x="0" y="5400"/>
                </a:cubicBezTo>
                <a:lnTo>
                  <a:pt x="0" y="18900"/>
                </a:lnTo>
                <a:cubicBezTo>
                  <a:pt x="0" y="20391"/>
                  <a:pt x="1208" y="21599"/>
                  <a:pt x="2699" y="21599"/>
                </a:cubicBezTo>
                <a:lnTo>
                  <a:pt x="18899" y="21599"/>
                </a:lnTo>
                <a:cubicBezTo>
                  <a:pt x="20391" y="21599"/>
                  <a:pt x="21600" y="20391"/>
                  <a:pt x="21600" y="18900"/>
                </a:cubicBezTo>
                <a:lnTo>
                  <a:pt x="21600" y="2025"/>
                </a:lnTo>
                <a:cubicBezTo>
                  <a:pt x="21600" y="905"/>
                  <a:pt x="20693" y="0"/>
                  <a:pt x="1957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0" name="AutoShape 85"/>
          <p:cNvSpPr/>
          <p:nvPr/>
        </p:nvSpPr>
        <p:spPr bwMode="auto">
          <a:xfrm>
            <a:off x="4889500" y="1557338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1" name="AutoShape 86"/>
          <p:cNvSpPr/>
          <p:nvPr/>
        </p:nvSpPr>
        <p:spPr bwMode="auto">
          <a:xfrm>
            <a:off x="4889500" y="1522413"/>
            <a:ext cx="100013" cy="127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2" name="AutoShape 87"/>
          <p:cNvSpPr/>
          <p:nvPr/>
        </p:nvSpPr>
        <p:spPr bwMode="auto">
          <a:xfrm>
            <a:off x="4889500" y="1489075"/>
            <a:ext cx="100013" cy="127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200" y="21599"/>
                </a:moveTo>
                <a:lnTo>
                  <a:pt x="20400" y="21599"/>
                </a:lnTo>
                <a:cubicBezTo>
                  <a:pt x="21062" y="21599"/>
                  <a:pt x="21600" y="16748"/>
                  <a:pt x="21600" y="10800"/>
                </a:cubicBezTo>
                <a:cubicBezTo>
                  <a:pt x="21600" y="4830"/>
                  <a:pt x="21062" y="0"/>
                  <a:pt x="20400" y="0"/>
                </a:cubicBezTo>
                <a:lnTo>
                  <a:pt x="1200" y="0"/>
                </a:lnTo>
                <a:cubicBezTo>
                  <a:pt x="537" y="0"/>
                  <a:pt x="0" y="4830"/>
                  <a:pt x="0" y="10800"/>
                </a:cubicBezTo>
                <a:cubicBezTo>
                  <a:pt x="0" y="16748"/>
                  <a:pt x="537" y="21599"/>
                  <a:pt x="12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3" name="AutoShape 88"/>
          <p:cNvSpPr/>
          <p:nvPr/>
        </p:nvSpPr>
        <p:spPr bwMode="auto">
          <a:xfrm>
            <a:off x="4765675" y="1725613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4" name="AutoShape 89"/>
          <p:cNvSpPr/>
          <p:nvPr/>
        </p:nvSpPr>
        <p:spPr bwMode="auto">
          <a:xfrm>
            <a:off x="4765675" y="1692275"/>
            <a:ext cx="100013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5" name="AutoShape 90"/>
          <p:cNvSpPr/>
          <p:nvPr/>
        </p:nvSpPr>
        <p:spPr bwMode="auto">
          <a:xfrm>
            <a:off x="4765675" y="1658938"/>
            <a:ext cx="100013" cy="95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6" name="AutoShape 91"/>
          <p:cNvSpPr/>
          <p:nvPr/>
        </p:nvSpPr>
        <p:spPr bwMode="auto">
          <a:xfrm>
            <a:off x="4889500" y="1725613"/>
            <a:ext cx="100013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7" name="AutoShape 92"/>
          <p:cNvSpPr/>
          <p:nvPr/>
        </p:nvSpPr>
        <p:spPr bwMode="auto">
          <a:xfrm>
            <a:off x="4889500" y="1692275"/>
            <a:ext cx="100013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8" name="AutoShape 93"/>
          <p:cNvSpPr/>
          <p:nvPr/>
        </p:nvSpPr>
        <p:spPr bwMode="auto">
          <a:xfrm>
            <a:off x="4889500" y="1658938"/>
            <a:ext cx="100013" cy="95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400" y="0"/>
                </a:moveTo>
                <a:lnTo>
                  <a:pt x="1200" y="0"/>
                </a:lnTo>
                <a:cubicBezTo>
                  <a:pt x="537" y="0"/>
                  <a:pt x="0" y="4851"/>
                  <a:pt x="0" y="10800"/>
                </a:cubicBezTo>
                <a:cubicBezTo>
                  <a:pt x="0" y="16790"/>
                  <a:pt x="537" y="21599"/>
                  <a:pt x="1200" y="21599"/>
                </a:cubicBezTo>
                <a:lnTo>
                  <a:pt x="20400" y="21599"/>
                </a:lnTo>
                <a:cubicBezTo>
                  <a:pt x="21062" y="21599"/>
                  <a:pt x="21600" y="16790"/>
                  <a:pt x="21600" y="10800"/>
                </a:cubicBezTo>
                <a:cubicBezTo>
                  <a:pt x="21600" y="4851"/>
                  <a:pt x="21062" y="0"/>
                  <a:pt x="204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09" name="AutoShape 94"/>
          <p:cNvSpPr/>
          <p:nvPr/>
        </p:nvSpPr>
        <p:spPr bwMode="auto">
          <a:xfrm>
            <a:off x="4765675" y="1590675"/>
            <a:ext cx="223838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60" y="0"/>
                </a:moveTo>
                <a:lnTo>
                  <a:pt x="540" y="0"/>
                </a:lnTo>
                <a:cubicBezTo>
                  <a:pt x="242" y="0"/>
                  <a:pt x="0" y="4851"/>
                  <a:pt x="0" y="10800"/>
                </a:cubicBezTo>
                <a:cubicBezTo>
                  <a:pt x="0" y="16769"/>
                  <a:pt x="242" y="21599"/>
                  <a:pt x="540" y="21599"/>
                </a:cubicBezTo>
                <a:lnTo>
                  <a:pt x="21060" y="21599"/>
                </a:lnTo>
                <a:cubicBezTo>
                  <a:pt x="21357" y="21599"/>
                  <a:pt x="21600" y="16769"/>
                  <a:pt x="21600" y="10800"/>
                </a:cubicBezTo>
                <a:cubicBezTo>
                  <a:pt x="21600" y="4851"/>
                  <a:pt x="21357" y="0"/>
                  <a:pt x="210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0" name="AutoShape 95"/>
          <p:cNvSpPr/>
          <p:nvPr/>
        </p:nvSpPr>
        <p:spPr bwMode="auto">
          <a:xfrm>
            <a:off x="4765675" y="1624013"/>
            <a:ext cx="223838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060" y="0"/>
                </a:moveTo>
                <a:lnTo>
                  <a:pt x="540" y="0"/>
                </a:lnTo>
                <a:cubicBezTo>
                  <a:pt x="242" y="0"/>
                  <a:pt x="0" y="4851"/>
                  <a:pt x="0" y="10800"/>
                </a:cubicBezTo>
                <a:cubicBezTo>
                  <a:pt x="0" y="16790"/>
                  <a:pt x="242" y="21599"/>
                  <a:pt x="540" y="21599"/>
                </a:cubicBezTo>
                <a:lnTo>
                  <a:pt x="21060" y="21599"/>
                </a:lnTo>
                <a:cubicBezTo>
                  <a:pt x="21357" y="21599"/>
                  <a:pt x="21600" y="16790"/>
                  <a:pt x="21600" y="10800"/>
                </a:cubicBezTo>
                <a:cubicBezTo>
                  <a:pt x="21600" y="4851"/>
                  <a:pt x="21357" y="0"/>
                  <a:pt x="210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1" name="AutoShape 96"/>
          <p:cNvSpPr/>
          <p:nvPr/>
        </p:nvSpPr>
        <p:spPr bwMode="auto">
          <a:xfrm>
            <a:off x="4765675" y="1466850"/>
            <a:ext cx="100013" cy="101600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4799" y="4792"/>
                </a:moveTo>
                <a:lnTo>
                  <a:pt x="16800" y="4792"/>
                </a:lnTo>
                <a:lnTo>
                  <a:pt x="16800" y="16797"/>
                </a:lnTo>
                <a:lnTo>
                  <a:pt x="4799" y="16797"/>
                </a:lnTo>
                <a:cubicBezTo>
                  <a:pt x="4799" y="16797"/>
                  <a:pt x="4799" y="4792"/>
                  <a:pt x="4799" y="4792"/>
                </a:cubicBezTo>
                <a:close/>
                <a:moveTo>
                  <a:pt x="2399" y="21600"/>
                </a:moveTo>
                <a:lnTo>
                  <a:pt x="19199" y="21600"/>
                </a:lnTo>
                <a:cubicBezTo>
                  <a:pt x="20527" y="21600"/>
                  <a:pt x="21600" y="20523"/>
                  <a:pt x="21600" y="19198"/>
                </a:cubicBezTo>
                <a:lnTo>
                  <a:pt x="21600" y="2401"/>
                </a:lnTo>
                <a:cubicBezTo>
                  <a:pt x="21600" y="1076"/>
                  <a:pt x="20527" y="0"/>
                  <a:pt x="19199" y="0"/>
                </a:cubicBezTo>
                <a:lnTo>
                  <a:pt x="2399" y="0"/>
                </a:lnTo>
                <a:cubicBezTo>
                  <a:pt x="1072" y="0"/>
                  <a:pt x="0" y="1076"/>
                  <a:pt x="0" y="2401"/>
                </a:cubicBezTo>
                <a:lnTo>
                  <a:pt x="0" y="19198"/>
                </a:lnTo>
                <a:cubicBezTo>
                  <a:pt x="0" y="20523"/>
                  <a:pt x="1072" y="21600"/>
                  <a:pt x="2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3965575" y="3582988"/>
            <a:ext cx="213716" cy="358775"/>
            <a:chOff x="3965575" y="3582988"/>
            <a:chExt cx="247650" cy="358775"/>
          </a:xfrm>
          <a:solidFill>
            <a:schemeClr val="bg1"/>
          </a:solidFill>
        </p:grpSpPr>
        <p:sp>
          <p:nvSpPr>
            <p:cNvPr id="113" name="AutoShape 97"/>
            <p:cNvSpPr/>
            <p:nvPr/>
          </p:nvSpPr>
          <p:spPr bwMode="auto">
            <a:xfrm>
              <a:off x="3965575" y="3582988"/>
              <a:ext cx="247650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636" y="3374"/>
                  </a:moveTo>
                  <a:lnTo>
                    <a:pt x="1963" y="3375"/>
                  </a:lnTo>
                  <a:lnTo>
                    <a:pt x="1963" y="2025"/>
                  </a:lnTo>
                  <a:cubicBezTo>
                    <a:pt x="1963" y="1653"/>
                    <a:pt x="2402" y="1350"/>
                    <a:pt x="2945" y="1350"/>
                  </a:cubicBezTo>
                  <a:lnTo>
                    <a:pt x="18654" y="1349"/>
                  </a:lnTo>
                  <a:cubicBezTo>
                    <a:pt x="19195" y="1349"/>
                    <a:pt x="19636" y="1652"/>
                    <a:pt x="19636" y="2024"/>
                  </a:cubicBezTo>
                  <a:cubicBezTo>
                    <a:pt x="19636" y="2024"/>
                    <a:pt x="19636" y="3374"/>
                    <a:pt x="19636" y="3374"/>
                  </a:cubicBezTo>
                  <a:close/>
                  <a:moveTo>
                    <a:pt x="19636" y="17546"/>
                  </a:moveTo>
                  <a:lnTo>
                    <a:pt x="1963" y="17547"/>
                  </a:lnTo>
                  <a:lnTo>
                    <a:pt x="1963" y="4050"/>
                  </a:lnTo>
                  <a:lnTo>
                    <a:pt x="19636" y="4049"/>
                  </a:lnTo>
                  <a:cubicBezTo>
                    <a:pt x="19636" y="4049"/>
                    <a:pt x="19636" y="17546"/>
                    <a:pt x="19636" y="17546"/>
                  </a:cubicBezTo>
                  <a:close/>
                  <a:moveTo>
                    <a:pt x="19636" y="19574"/>
                  </a:moveTo>
                  <a:cubicBezTo>
                    <a:pt x="19636" y="19946"/>
                    <a:pt x="19195" y="20249"/>
                    <a:pt x="18654" y="20249"/>
                  </a:cubicBezTo>
                  <a:lnTo>
                    <a:pt x="2945" y="20250"/>
                  </a:lnTo>
                  <a:cubicBezTo>
                    <a:pt x="2402" y="20250"/>
                    <a:pt x="1963" y="19947"/>
                    <a:pt x="1963" y="19575"/>
                  </a:cubicBezTo>
                  <a:lnTo>
                    <a:pt x="1963" y="18222"/>
                  </a:lnTo>
                  <a:lnTo>
                    <a:pt x="19636" y="18221"/>
                  </a:lnTo>
                  <a:cubicBezTo>
                    <a:pt x="19636" y="18221"/>
                    <a:pt x="19636" y="19574"/>
                    <a:pt x="19636" y="19574"/>
                  </a:cubicBezTo>
                  <a:close/>
                  <a:moveTo>
                    <a:pt x="18654" y="0"/>
                  </a:moveTo>
                  <a:lnTo>
                    <a:pt x="2945" y="0"/>
                  </a:lnTo>
                  <a:cubicBezTo>
                    <a:pt x="1317" y="0"/>
                    <a:pt x="0" y="907"/>
                    <a:pt x="0" y="2025"/>
                  </a:cubicBezTo>
                  <a:lnTo>
                    <a:pt x="0" y="19575"/>
                  </a:lnTo>
                  <a:cubicBezTo>
                    <a:pt x="0" y="20693"/>
                    <a:pt x="1317" y="21600"/>
                    <a:pt x="2945" y="21600"/>
                  </a:cubicBezTo>
                  <a:lnTo>
                    <a:pt x="18654" y="21599"/>
                  </a:lnTo>
                  <a:cubicBezTo>
                    <a:pt x="20280" y="21599"/>
                    <a:pt x="21600" y="20693"/>
                    <a:pt x="21600" y="19574"/>
                  </a:cubicBezTo>
                  <a:lnTo>
                    <a:pt x="21600" y="2024"/>
                  </a:lnTo>
                  <a:cubicBezTo>
                    <a:pt x="21600" y="906"/>
                    <a:pt x="20280" y="0"/>
                    <a:pt x="18654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4" name="AutoShape 98"/>
            <p:cNvSpPr/>
            <p:nvPr/>
          </p:nvSpPr>
          <p:spPr bwMode="auto">
            <a:xfrm>
              <a:off x="4067175" y="3616325"/>
              <a:ext cx="44450" cy="111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58"/>
                    <a:pt x="20387" y="21599"/>
                    <a:pt x="18899" y="21599"/>
                  </a:cubicBezTo>
                  <a:lnTo>
                    <a:pt x="2699" y="21599"/>
                  </a:lnTo>
                  <a:cubicBezTo>
                    <a:pt x="1202" y="21599"/>
                    <a:pt x="0" y="16758"/>
                    <a:pt x="0" y="10800"/>
                  </a:cubicBezTo>
                  <a:cubicBezTo>
                    <a:pt x="0" y="4841"/>
                    <a:pt x="1202" y="0"/>
                    <a:pt x="2699" y="0"/>
                  </a:cubicBezTo>
                  <a:lnTo>
                    <a:pt x="18899" y="0"/>
                  </a:lnTo>
                  <a:cubicBezTo>
                    <a:pt x="20387" y="0"/>
                    <a:pt x="21600" y="4841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15" name="AutoShape 99"/>
            <p:cNvSpPr/>
            <p:nvPr/>
          </p:nvSpPr>
          <p:spPr bwMode="auto">
            <a:xfrm>
              <a:off x="4078288" y="3897313"/>
              <a:ext cx="22225" cy="11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600" y="10800"/>
                  </a:moveTo>
                  <a:cubicBezTo>
                    <a:pt x="21600" y="16769"/>
                    <a:pt x="19174" y="21599"/>
                    <a:pt x="16199" y="21599"/>
                  </a:cubicBezTo>
                  <a:lnTo>
                    <a:pt x="5399" y="21599"/>
                  </a:lnTo>
                  <a:cubicBezTo>
                    <a:pt x="2404" y="21599"/>
                    <a:pt x="0" y="16769"/>
                    <a:pt x="0" y="10800"/>
                  </a:cubicBezTo>
                  <a:cubicBezTo>
                    <a:pt x="0" y="4830"/>
                    <a:pt x="2404" y="0"/>
                    <a:pt x="5399" y="0"/>
                  </a:cubicBezTo>
                  <a:lnTo>
                    <a:pt x="16199" y="0"/>
                  </a:lnTo>
                  <a:cubicBezTo>
                    <a:pt x="19174" y="0"/>
                    <a:pt x="21600" y="4830"/>
                    <a:pt x="21600" y="1080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16" name="AutoShape 100"/>
          <p:cNvSpPr/>
          <p:nvPr/>
        </p:nvSpPr>
        <p:spPr bwMode="auto">
          <a:xfrm>
            <a:off x="3214688" y="3582988"/>
            <a:ext cx="31432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6750"/>
                </a:moveTo>
                <a:lnTo>
                  <a:pt x="1542" y="6750"/>
                </a:lnTo>
                <a:lnTo>
                  <a:pt x="1542" y="4725"/>
                </a:lnTo>
                <a:lnTo>
                  <a:pt x="20057" y="4725"/>
                </a:lnTo>
                <a:cubicBezTo>
                  <a:pt x="20057" y="4725"/>
                  <a:pt x="20057" y="6750"/>
                  <a:pt x="20057" y="6750"/>
                </a:cubicBezTo>
                <a:close/>
                <a:moveTo>
                  <a:pt x="17485" y="10124"/>
                </a:moveTo>
                <a:lnTo>
                  <a:pt x="4113" y="10124"/>
                </a:lnTo>
                <a:lnTo>
                  <a:pt x="3857" y="8100"/>
                </a:lnTo>
                <a:lnTo>
                  <a:pt x="17742" y="8100"/>
                </a:lnTo>
                <a:cubicBezTo>
                  <a:pt x="17742" y="8100"/>
                  <a:pt x="17485" y="10124"/>
                  <a:pt x="17485" y="10124"/>
                </a:cubicBezTo>
                <a:close/>
                <a:moveTo>
                  <a:pt x="16542" y="17549"/>
                </a:moveTo>
                <a:lnTo>
                  <a:pt x="5057" y="17549"/>
                </a:lnTo>
                <a:lnTo>
                  <a:pt x="4199" y="10800"/>
                </a:lnTo>
                <a:lnTo>
                  <a:pt x="17399" y="10800"/>
                </a:lnTo>
                <a:cubicBezTo>
                  <a:pt x="17399" y="10800"/>
                  <a:pt x="16542" y="17549"/>
                  <a:pt x="16542" y="17549"/>
                </a:cubicBezTo>
                <a:close/>
                <a:moveTo>
                  <a:pt x="5400" y="20249"/>
                </a:moveTo>
                <a:lnTo>
                  <a:pt x="5142" y="18225"/>
                </a:lnTo>
                <a:lnTo>
                  <a:pt x="16456" y="18225"/>
                </a:lnTo>
                <a:lnTo>
                  <a:pt x="16200" y="20249"/>
                </a:lnTo>
                <a:cubicBezTo>
                  <a:pt x="16200" y="20249"/>
                  <a:pt x="5400" y="20249"/>
                  <a:pt x="5400" y="20249"/>
                </a:cubicBezTo>
                <a:close/>
                <a:moveTo>
                  <a:pt x="3857" y="1350"/>
                </a:moveTo>
                <a:lnTo>
                  <a:pt x="17742" y="1350"/>
                </a:lnTo>
                <a:lnTo>
                  <a:pt x="18514" y="3375"/>
                </a:lnTo>
                <a:lnTo>
                  <a:pt x="3085" y="3375"/>
                </a:lnTo>
                <a:cubicBezTo>
                  <a:pt x="3085" y="3375"/>
                  <a:pt x="3857" y="1350"/>
                  <a:pt x="3857" y="1350"/>
                </a:cubicBezTo>
                <a:close/>
                <a:moveTo>
                  <a:pt x="20143" y="3389"/>
                </a:moveTo>
                <a:lnTo>
                  <a:pt x="19205" y="922"/>
                </a:lnTo>
                <a:cubicBezTo>
                  <a:pt x="18996" y="371"/>
                  <a:pt x="18407" y="0"/>
                  <a:pt x="17742" y="0"/>
                </a:cubicBezTo>
                <a:lnTo>
                  <a:pt x="3857" y="0"/>
                </a:lnTo>
                <a:cubicBezTo>
                  <a:pt x="3192" y="0"/>
                  <a:pt x="2603" y="371"/>
                  <a:pt x="2393" y="922"/>
                </a:cubicBezTo>
                <a:lnTo>
                  <a:pt x="1448" y="3391"/>
                </a:lnTo>
                <a:cubicBezTo>
                  <a:pt x="643" y="3436"/>
                  <a:pt x="0" y="4008"/>
                  <a:pt x="0" y="4725"/>
                </a:cubicBezTo>
                <a:lnTo>
                  <a:pt x="0" y="6750"/>
                </a:lnTo>
                <a:cubicBezTo>
                  <a:pt x="0" y="7495"/>
                  <a:pt x="690" y="8100"/>
                  <a:pt x="1542" y="8100"/>
                </a:cubicBezTo>
                <a:lnTo>
                  <a:pt x="2340" y="8100"/>
                </a:lnTo>
                <a:cubicBezTo>
                  <a:pt x="2340" y="8150"/>
                  <a:pt x="2317" y="8198"/>
                  <a:pt x="2323" y="8249"/>
                </a:cubicBezTo>
                <a:lnTo>
                  <a:pt x="3866" y="20398"/>
                </a:lnTo>
                <a:cubicBezTo>
                  <a:pt x="3953" y="21082"/>
                  <a:pt x="4614" y="21599"/>
                  <a:pt x="5400" y="21599"/>
                </a:cubicBezTo>
                <a:lnTo>
                  <a:pt x="16200" y="21599"/>
                </a:lnTo>
                <a:cubicBezTo>
                  <a:pt x="16986" y="21599"/>
                  <a:pt x="17646" y="21082"/>
                  <a:pt x="17732" y="20398"/>
                </a:cubicBezTo>
                <a:lnTo>
                  <a:pt x="19275" y="8249"/>
                </a:lnTo>
                <a:cubicBezTo>
                  <a:pt x="19282" y="8198"/>
                  <a:pt x="19258" y="8150"/>
                  <a:pt x="19258" y="8100"/>
                </a:cubicBezTo>
                <a:lnTo>
                  <a:pt x="20057" y="8100"/>
                </a:lnTo>
                <a:cubicBezTo>
                  <a:pt x="20908" y="8100"/>
                  <a:pt x="21600" y="7495"/>
                  <a:pt x="21600" y="6750"/>
                </a:cubicBezTo>
                <a:lnTo>
                  <a:pt x="21600" y="4725"/>
                </a:lnTo>
                <a:cubicBezTo>
                  <a:pt x="21600" y="4006"/>
                  <a:pt x="20952" y="3431"/>
                  <a:pt x="20143" y="338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7" name="AutoShape 101"/>
          <p:cNvSpPr/>
          <p:nvPr/>
        </p:nvSpPr>
        <p:spPr bwMode="auto">
          <a:xfrm>
            <a:off x="2473325" y="3605213"/>
            <a:ext cx="358775" cy="3143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514"/>
                </a:moveTo>
                <a:cubicBezTo>
                  <a:pt x="20249" y="19365"/>
                  <a:pt x="19644" y="20057"/>
                  <a:pt x="18899" y="20057"/>
                </a:cubicBezTo>
                <a:lnTo>
                  <a:pt x="2699" y="20057"/>
                </a:lnTo>
                <a:cubicBezTo>
                  <a:pt x="1955" y="20057"/>
                  <a:pt x="1349" y="19365"/>
                  <a:pt x="1349" y="18514"/>
                </a:cubicBezTo>
                <a:lnTo>
                  <a:pt x="1349" y="13114"/>
                </a:lnTo>
                <a:lnTo>
                  <a:pt x="4050" y="1542"/>
                </a:lnTo>
                <a:lnTo>
                  <a:pt x="17549" y="1542"/>
                </a:lnTo>
                <a:lnTo>
                  <a:pt x="20249" y="13114"/>
                </a:lnTo>
                <a:cubicBezTo>
                  <a:pt x="20249" y="13114"/>
                  <a:pt x="20249" y="18514"/>
                  <a:pt x="20249" y="18514"/>
                </a:cubicBezTo>
                <a:close/>
                <a:moveTo>
                  <a:pt x="21548" y="12693"/>
                </a:moveTo>
                <a:lnTo>
                  <a:pt x="18847" y="1117"/>
                </a:lnTo>
                <a:cubicBezTo>
                  <a:pt x="18683" y="460"/>
                  <a:pt x="18150" y="0"/>
                  <a:pt x="17549" y="0"/>
                </a:cubicBezTo>
                <a:lnTo>
                  <a:pt x="10800" y="0"/>
                </a:lnTo>
                <a:lnTo>
                  <a:pt x="4049" y="0"/>
                </a:lnTo>
                <a:cubicBezTo>
                  <a:pt x="3449" y="0"/>
                  <a:pt x="2916" y="460"/>
                  <a:pt x="2752" y="1117"/>
                </a:cubicBezTo>
                <a:lnTo>
                  <a:pt x="51" y="12693"/>
                </a:lnTo>
                <a:cubicBezTo>
                  <a:pt x="17" y="12835"/>
                  <a:pt x="0" y="12976"/>
                  <a:pt x="0" y="13114"/>
                </a:cubicBezTo>
                <a:lnTo>
                  <a:pt x="0" y="18514"/>
                </a:lnTo>
                <a:cubicBezTo>
                  <a:pt x="0" y="20218"/>
                  <a:pt x="1208" y="21600"/>
                  <a:pt x="2699" y="21600"/>
                </a:cubicBezTo>
                <a:lnTo>
                  <a:pt x="18899" y="21600"/>
                </a:lnTo>
                <a:cubicBezTo>
                  <a:pt x="20391" y="21600"/>
                  <a:pt x="21600" y="20218"/>
                  <a:pt x="21600" y="18514"/>
                </a:cubicBezTo>
                <a:lnTo>
                  <a:pt x="21600" y="13114"/>
                </a:lnTo>
                <a:cubicBezTo>
                  <a:pt x="21600" y="12976"/>
                  <a:pt x="21582" y="12835"/>
                  <a:pt x="21548" y="12693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8" name="AutoShape 102"/>
          <p:cNvSpPr/>
          <p:nvPr/>
        </p:nvSpPr>
        <p:spPr bwMode="auto">
          <a:xfrm>
            <a:off x="2517775" y="3649663"/>
            <a:ext cx="274638" cy="201612"/>
          </a:xfrm>
          <a:custGeom>
            <a:avLst/>
            <a:gdLst>
              <a:gd name="T0" fmla="+- 0 10799 40"/>
              <a:gd name="T1" fmla="*/ T0 w 21519"/>
              <a:gd name="T2" fmla="*/ 10800 h 21600"/>
              <a:gd name="T3" fmla="+- 0 10799 40"/>
              <a:gd name="T4" fmla="*/ T3 w 21519"/>
              <a:gd name="T5" fmla="*/ 10800 h 21600"/>
              <a:gd name="T6" fmla="+- 0 10799 40"/>
              <a:gd name="T7" fmla="*/ T6 w 21519"/>
              <a:gd name="T8" fmla="*/ 10800 h 21600"/>
              <a:gd name="T9" fmla="+- 0 10799 40"/>
              <a:gd name="T10" fmla="*/ T9 w 21519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19" h="21600">
                <a:moveTo>
                  <a:pt x="18070" y="14399"/>
                </a:moveTo>
                <a:lnTo>
                  <a:pt x="16603" y="14399"/>
                </a:lnTo>
                <a:cubicBezTo>
                  <a:pt x="15931" y="14399"/>
                  <a:pt x="15325" y="14907"/>
                  <a:pt x="15024" y="15725"/>
                </a:cubicBezTo>
                <a:lnTo>
                  <a:pt x="13746" y="19199"/>
                </a:lnTo>
                <a:lnTo>
                  <a:pt x="7773" y="19199"/>
                </a:lnTo>
                <a:lnTo>
                  <a:pt x="6495" y="15725"/>
                </a:lnTo>
                <a:cubicBezTo>
                  <a:pt x="6194" y="14907"/>
                  <a:pt x="5588" y="14399"/>
                  <a:pt x="4916" y="14399"/>
                </a:cubicBezTo>
                <a:lnTo>
                  <a:pt x="3449" y="14399"/>
                </a:lnTo>
                <a:lnTo>
                  <a:pt x="1343" y="14399"/>
                </a:lnTo>
                <a:lnTo>
                  <a:pt x="3924" y="1200"/>
                </a:lnTo>
                <a:lnTo>
                  <a:pt x="17595" y="1200"/>
                </a:lnTo>
                <a:lnTo>
                  <a:pt x="20176" y="14399"/>
                </a:lnTo>
                <a:cubicBezTo>
                  <a:pt x="20176" y="14399"/>
                  <a:pt x="18070" y="14399"/>
                  <a:pt x="18070" y="14399"/>
                </a:cubicBezTo>
                <a:close/>
                <a:moveTo>
                  <a:pt x="17595" y="0"/>
                </a:moveTo>
                <a:lnTo>
                  <a:pt x="3924" y="0"/>
                </a:lnTo>
                <a:cubicBezTo>
                  <a:pt x="3524" y="0"/>
                  <a:pt x="3174" y="366"/>
                  <a:pt x="3071" y="891"/>
                </a:cubicBezTo>
                <a:lnTo>
                  <a:pt x="28" y="15291"/>
                </a:lnTo>
                <a:cubicBezTo>
                  <a:pt x="-40" y="15651"/>
                  <a:pt x="16" y="16035"/>
                  <a:pt x="183" y="16330"/>
                </a:cubicBezTo>
                <a:cubicBezTo>
                  <a:pt x="350" y="16625"/>
                  <a:pt x="609" y="16799"/>
                  <a:pt x="883" y="16799"/>
                </a:cubicBezTo>
                <a:lnTo>
                  <a:pt x="3449" y="16799"/>
                </a:lnTo>
                <a:lnTo>
                  <a:pt x="4456" y="16799"/>
                </a:lnTo>
                <a:lnTo>
                  <a:pt x="4916" y="16799"/>
                </a:lnTo>
                <a:lnTo>
                  <a:pt x="6194" y="20274"/>
                </a:lnTo>
                <a:cubicBezTo>
                  <a:pt x="6493" y="21086"/>
                  <a:pt x="7104" y="21599"/>
                  <a:pt x="7773" y="21599"/>
                </a:cubicBezTo>
                <a:lnTo>
                  <a:pt x="13746" y="21599"/>
                </a:lnTo>
                <a:cubicBezTo>
                  <a:pt x="14415" y="21599"/>
                  <a:pt x="15026" y="21086"/>
                  <a:pt x="15325" y="20274"/>
                </a:cubicBezTo>
                <a:lnTo>
                  <a:pt x="16603" y="16799"/>
                </a:lnTo>
                <a:lnTo>
                  <a:pt x="17063" y="16799"/>
                </a:lnTo>
                <a:lnTo>
                  <a:pt x="18070" y="16799"/>
                </a:lnTo>
                <a:lnTo>
                  <a:pt x="20636" y="16799"/>
                </a:lnTo>
                <a:cubicBezTo>
                  <a:pt x="20910" y="16799"/>
                  <a:pt x="21169" y="16625"/>
                  <a:pt x="21336" y="16330"/>
                </a:cubicBezTo>
                <a:cubicBezTo>
                  <a:pt x="21503" y="16035"/>
                  <a:pt x="21560" y="15651"/>
                  <a:pt x="21490" y="15291"/>
                </a:cubicBezTo>
                <a:lnTo>
                  <a:pt x="18448" y="891"/>
                </a:lnTo>
                <a:cubicBezTo>
                  <a:pt x="18345" y="366"/>
                  <a:pt x="17995" y="0"/>
                  <a:pt x="17595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19" name="AutoShape 103"/>
          <p:cNvSpPr/>
          <p:nvPr/>
        </p:nvSpPr>
        <p:spPr bwMode="auto">
          <a:xfrm>
            <a:off x="1811338" y="3660775"/>
            <a:ext cx="128587" cy="841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660" y="0"/>
                </a:moveTo>
                <a:cubicBezTo>
                  <a:pt x="9461" y="0"/>
                  <a:pt x="0" y="9233"/>
                  <a:pt x="0" y="20160"/>
                </a:cubicBezTo>
                <a:cubicBezTo>
                  <a:pt x="0" y="20954"/>
                  <a:pt x="420" y="21600"/>
                  <a:pt x="939" y="21600"/>
                </a:cubicBezTo>
                <a:cubicBezTo>
                  <a:pt x="1457" y="21600"/>
                  <a:pt x="1878" y="20954"/>
                  <a:pt x="1878" y="20160"/>
                </a:cubicBezTo>
                <a:cubicBezTo>
                  <a:pt x="1878" y="10956"/>
                  <a:pt x="10655" y="2880"/>
                  <a:pt x="20660" y="2880"/>
                </a:cubicBezTo>
                <a:cubicBezTo>
                  <a:pt x="21179" y="2880"/>
                  <a:pt x="21600" y="2234"/>
                  <a:pt x="21600" y="1440"/>
                </a:cubicBezTo>
                <a:cubicBezTo>
                  <a:pt x="21600" y="645"/>
                  <a:pt x="21179" y="0"/>
                  <a:pt x="2066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20" name="AutoShape 104"/>
          <p:cNvSpPr/>
          <p:nvPr/>
        </p:nvSpPr>
        <p:spPr bwMode="auto">
          <a:xfrm>
            <a:off x="1754188" y="3605213"/>
            <a:ext cx="358775" cy="31432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16971"/>
                </a:moveTo>
                <a:cubicBezTo>
                  <a:pt x="10181" y="16971"/>
                  <a:pt x="9546" y="16918"/>
                  <a:pt x="8912" y="16811"/>
                </a:cubicBezTo>
                <a:cubicBezTo>
                  <a:pt x="8847" y="16800"/>
                  <a:pt x="8781" y="16794"/>
                  <a:pt x="8716" y="16794"/>
                </a:cubicBezTo>
                <a:cubicBezTo>
                  <a:pt x="8315" y="16794"/>
                  <a:pt x="7931" y="16999"/>
                  <a:pt x="7673" y="17359"/>
                </a:cubicBezTo>
                <a:cubicBezTo>
                  <a:pt x="7384" y="17761"/>
                  <a:pt x="6563" y="18657"/>
                  <a:pt x="5591" y="19318"/>
                </a:cubicBezTo>
                <a:cubicBezTo>
                  <a:pt x="5854" y="18628"/>
                  <a:pt x="6060" y="17853"/>
                  <a:pt x="6074" y="17056"/>
                </a:cubicBezTo>
                <a:cubicBezTo>
                  <a:pt x="6078" y="17006"/>
                  <a:pt x="6080" y="16956"/>
                  <a:pt x="6080" y="16914"/>
                </a:cubicBezTo>
                <a:cubicBezTo>
                  <a:pt x="6080" y="16334"/>
                  <a:pt x="5796" y="15803"/>
                  <a:pt x="5344" y="15540"/>
                </a:cubicBezTo>
                <a:cubicBezTo>
                  <a:pt x="2843" y="14080"/>
                  <a:pt x="1349" y="11731"/>
                  <a:pt x="1349" y="9257"/>
                </a:cubicBezTo>
                <a:cubicBezTo>
                  <a:pt x="1349" y="5003"/>
                  <a:pt x="5588" y="1542"/>
                  <a:pt x="10800" y="1542"/>
                </a:cubicBezTo>
                <a:cubicBezTo>
                  <a:pt x="16011" y="1542"/>
                  <a:pt x="20249" y="5003"/>
                  <a:pt x="20249" y="9257"/>
                </a:cubicBezTo>
                <a:cubicBezTo>
                  <a:pt x="20249" y="13510"/>
                  <a:pt x="16011" y="16971"/>
                  <a:pt x="10800" y="16971"/>
                </a:cubicBezTo>
                <a:moveTo>
                  <a:pt x="10800" y="0"/>
                </a:moveTo>
                <a:cubicBezTo>
                  <a:pt x="4835" y="0"/>
                  <a:pt x="0" y="4144"/>
                  <a:pt x="0" y="9257"/>
                </a:cubicBezTo>
                <a:cubicBezTo>
                  <a:pt x="0" y="12440"/>
                  <a:pt x="1875" y="15248"/>
                  <a:pt x="4730" y="16914"/>
                </a:cubicBezTo>
                <a:cubicBezTo>
                  <a:pt x="4730" y="16935"/>
                  <a:pt x="4724" y="16949"/>
                  <a:pt x="4724" y="16971"/>
                </a:cubicBezTo>
                <a:cubicBezTo>
                  <a:pt x="4724" y="18354"/>
                  <a:pt x="3821" y="19843"/>
                  <a:pt x="3423" y="20625"/>
                </a:cubicBezTo>
                <a:lnTo>
                  <a:pt x="3425" y="20625"/>
                </a:lnTo>
                <a:cubicBezTo>
                  <a:pt x="3393" y="20709"/>
                  <a:pt x="3374" y="20802"/>
                  <a:pt x="3374" y="20900"/>
                </a:cubicBezTo>
                <a:cubicBezTo>
                  <a:pt x="3374" y="21287"/>
                  <a:pt x="3648" y="21600"/>
                  <a:pt x="3986" y="21600"/>
                </a:cubicBezTo>
                <a:cubicBezTo>
                  <a:pt x="4049" y="21600"/>
                  <a:pt x="4161" y="21580"/>
                  <a:pt x="4158" y="21590"/>
                </a:cubicBezTo>
                <a:cubicBezTo>
                  <a:pt x="6268" y="21195"/>
                  <a:pt x="8255" y="18979"/>
                  <a:pt x="8716" y="18338"/>
                </a:cubicBezTo>
                <a:cubicBezTo>
                  <a:pt x="9391" y="18451"/>
                  <a:pt x="10086" y="18514"/>
                  <a:pt x="10800" y="18514"/>
                </a:cubicBezTo>
                <a:cubicBezTo>
                  <a:pt x="16764" y="18514"/>
                  <a:pt x="21600" y="14369"/>
                  <a:pt x="21600" y="9257"/>
                </a:cubicBezTo>
                <a:cubicBezTo>
                  <a:pt x="21600" y="4144"/>
                  <a:pt x="16764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21" name="组合 120"/>
          <p:cNvGrpSpPr/>
          <p:nvPr/>
        </p:nvGrpSpPr>
        <p:grpSpPr>
          <a:xfrm>
            <a:off x="1035050" y="3649663"/>
            <a:ext cx="358775" cy="225425"/>
            <a:chOff x="1035050" y="3649663"/>
            <a:chExt cx="358775" cy="225425"/>
          </a:xfrm>
          <a:solidFill>
            <a:schemeClr val="bg1"/>
          </a:solidFill>
        </p:grpSpPr>
        <p:sp>
          <p:nvSpPr>
            <p:cNvPr id="122" name="AutoShape 105"/>
            <p:cNvSpPr/>
            <p:nvPr/>
          </p:nvSpPr>
          <p:spPr bwMode="auto">
            <a:xfrm>
              <a:off x="1035050" y="3649663"/>
              <a:ext cx="358775" cy="22542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9438"/>
                  </a:moveTo>
                  <a:cubicBezTo>
                    <a:pt x="7005" y="19438"/>
                    <a:pt x="3289" y="15988"/>
                    <a:pt x="1437" y="10797"/>
                  </a:cubicBezTo>
                  <a:cubicBezTo>
                    <a:pt x="3298" y="5598"/>
                    <a:pt x="7009" y="2161"/>
                    <a:pt x="10800" y="2161"/>
                  </a:cubicBezTo>
                  <a:cubicBezTo>
                    <a:pt x="14595" y="2161"/>
                    <a:pt x="18310" y="5611"/>
                    <a:pt x="20162" y="10802"/>
                  </a:cubicBezTo>
                  <a:cubicBezTo>
                    <a:pt x="18301" y="16000"/>
                    <a:pt x="14590" y="19438"/>
                    <a:pt x="10800" y="19438"/>
                  </a:cubicBezTo>
                  <a:moveTo>
                    <a:pt x="21576" y="10561"/>
                  </a:moveTo>
                  <a:cubicBezTo>
                    <a:pt x="21569" y="10516"/>
                    <a:pt x="21573" y="10467"/>
                    <a:pt x="21562" y="10423"/>
                  </a:cubicBezTo>
                  <a:cubicBezTo>
                    <a:pt x="21558" y="10406"/>
                    <a:pt x="21548" y="10395"/>
                    <a:pt x="21544" y="10378"/>
                  </a:cubicBezTo>
                  <a:cubicBezTo>
                    <a:pt x="21537" y="10352"/>
                    <a:pt x="21539" y="10322"/>
                    <a:pt x="21530" y="10297"/>
                  </a:cubicBezTo>
                  <a:cubicBezTo>
                    <a:pt x="19569" y="4298"/>
                    <a:pt x="15302" y="0"/>
                    <a:pt x="10800" y="0"/>
                  </a:cubicBezTo>
                  <a:cubicBezTo>
                    <a:pt x="6297" y="0"/>
                    <a:pt x="2030" y="4290"/>
                    <a:pt x="69" y="10290"/>
                  </a:cubicBezTo>
                  <a:cubicBezTo>
                    <a:pt x="61" y="10316"/>
                    <a:pt x="62" y="10344"/>
                    <a:pt x="55" y="10370"/>
                  </a:cubicBezTo>
                  <a:cubicBezTo>
                    <a:pt x="51" y="10387"/>
                    <a:pt x="41" y="10398"/>
                    <a:pt x="37" y="10415"/>
                  </a:cubicBezTo>
                  <a:cubicBezTo>
                    <a:pt x="26" y="10459"/>
                    <a:pt x="30" y="10508"/>
                    <a:pt x="24" y="10554"/>
                  </a:cubicBezTo>
                  <a:cubicBezTo>
                    <a:pt x="12" y="10635"/>
                    <a:pt x="0" y="10714"/>
                    <a:pt x="0" y="10796"/>
                  </a:cubicBezTo>
                  <a:cubicBezTo>
                    <a:pt x="0" y="10878"/>
                    <a:pt x="12" y="10955"/>
                    <a:pt x="24" y="11038"/>
                  </a:cubicBezTo>
                  <a:cubicBezTo>
                    <a:pt x="30" y="11083"/>
                    <a:pt x="26" y="11131"/>
                    <a:pt x="37" y="11175"/>
                  </a:cubicBezTo>
                  <a:cubicBezTo>
                    <a:pt x="41" y="11193"/>
                    <a:pt x="51" y="11204"/>
                    <a:pt x="55" y="11220"/>
                  </a:cubicBezTo>
                  <a:cubicBezTo>
                    <a:pt x="62" y="11247"/>
                    <a:pt x="61" y="11276"/>
                    <a:pt x="69" y="11302"/>
                  </a:cubicBezTo>
                  <a:cubicBezTo>
                    <a:pt x="2030" y="17300"/>
                    <a:pt x="6297" y="21599"/>
                    <a:pt x="10800" y="21599"/>
                  </a:cubicBezTo>
                  <a:cubicBezTo>
                    <a:pt x="15302" y="21599"/>
                    <a:pt x="19569" y="17308"/>
                    <a:pt x="21530" y="11309"/>
                  </a:cubicBezTo>
                  <a:cubicBezTo>
                    <a:pt x="21539" y="11283"/>
                    <a:pt x="21537" y="11255"/>
                    <a:pt x="21544" y="11228"/>
                  </a:cubicBezTo>
                  <a:cubicBezTo>
                    <a:pt x="21548" y="11212"/>
                    <a:pt x="21558" y="11201"/>
                    <a:pt x="21562" y="11183"/>
                  </a:cubicBezTo>
                  <a:cubicBezTo>
                    <a:pt x="21573" y="11139"/>
                    <a:pt x="21569" y="11089"/>
                    <a:pt x="21576" y="11044"/>
                  </a:cubicBezTo>
                  <a:cubicBezTo>
                    <a:pt x="21587" y="10963"/>
                    <a:pt x="21599" y="10885"/>
                    <a:pt x="21599" y="10803"/>
                  </a:cubicBezTo>
                  <a:cubicBezTo>
                    <a:pt x="21599" y="10721"/>
                    <a:pt x="21587" y="10642"/>
                    <a:pt x="21576" y="1056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3" name="AutoShape 106"/>
            <p:cNvSpPr/>
            <p:nvPr/>
          </p:nvSpPr>
          <p:spPr bwMode="auto">
            <a:xfrm>
              <a:off x="1169988" y="3717925"/>
              <a:ext cx="50800" cy="492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2" y="0"/>
                  </a:moveTo>
                  <a:cubicBezTo>
                    <a:pt x="19193" y="0"/>
                    <a:pt x="19183" y="4"/>
                    <a:pt x="19174" y="4"/>
                  </a:cubicBezTo>
                  <a:cubicBezTo>
                    <a:pt x="8585" y="23"/>
                    <a:pt x="0" y="8607"/>
                    <a:pt x="0" y="19198"/>
                  </a:cubicBezTo>
                  <a:cubicBezTo>
                    <a:pt x="0" y="20523"/>
                    <a:pt x="1076" y="21600"/>
                    <a:pt x="2402" y="21600"/>
                  </a:cubicBezTo>
                  <a:cubicBezTo>
                    <a:pt x="3722" y="21600"/>
                    <a:pt x="4799" y="20523"/>
                    <a:pt x="4799" y="19198"/>
                  </a:cubicBezTo>
                  <a:cubicBezTo>
                    <a:pt x="4799" y="11262"/>
                    <a:pt x="11262" y="4803"/>
                    <a:pt x="19202" y="4803"/>
                  </a:cubicBezTo>
                  <a:lnTo>
                    <a:pt x="19202" y="4798"/>
                  </a:lnTo>
                  <a:cubicBezTo>
                    <a:pt x="20523" y="4798"/>
                    <a:pt x="21599" y="3721"/>
                    <a:pt x="21599" y="2401"/>
                  </a:cubicBezTo>
                  <a:cubicBezTo>
                    <a:pt x="21599" y="1076"/>
                    <a:pt x="20523" y="0"/>
                    <a:pt x="19202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4" name="AutoShape 107"/>
            <p:cNvSpPr/>
            <p:nvPr/>
          </p:nvSpPr>
          <p:spPr bwMode="auto">
            <a:xfrm>
              <a:off x="1136650" y="3683000"/>
              <a:ext cx="157163" cy="15716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057"/>
                  </a:moveTo>
                  <a:cubicBezTo>
                    <a:pt x="5694" y="20057"/>
                    <a:pt x="1542" y="15905"/>
                    <a:pt x="1542" y="10800"/>
                  </a:cubicBezTo>
                  <a:cubicBezTo>
                    <a:pt x="1542" y="5694"/>
                    <a:pt x="5694" y="1542"/>
                    <a:pt x="10800" y="1542"/>
                  </a:cubicBezTo>
                  <a:cubicBezTo>
                    <a:pt x="15905" y="1542"/>
                    <a:pt x="20057" y="5694"/>
                    <a:pt x="20057" y="10800"/>
                  </a:cubicBezTo>
                  <a:cubicBezTo>
                    <a:pt x="20057" y="15905"/>
                    <a:pt x="15905" y="20057"/>
                    <a:pt x="10800" y="20057"/>
                  </a:cubicBezTo>
                  <a:moveTo>
                    <a:pt x="10800" y="0"/>
                  </a:moveTo>
                  <a:cubicBezTo>
                    <a:pt x="4834" y="0"/>
                    <a:pt x="0" y="4834"/>
                    <a:pt x="0" y="10800"/>
                  </a:cubicBezTo>
                  <a:cubicBezTo>
                    <a:pt x="0" y="16765"/>
                    <a:pt x="4834" y="21600"/>
                    <a:pt x="10800" y="21600"/>
                  </a:cubicBezTo>
                  <a:cubicBezTo>
                    <a:pt x="16765" y="21600"/>
                    <a:pt x="21599" y="16765"/>
                    <a:pt x="21599" y="10800"/>
                  </a:cubicBezTo>
                  <a:cubicBezTo>
                    <a:pt x="21599" y="4834"/>
                    <a:pt x="16765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5" name="组合 124"/>
          <p:cNvGrpSpPr/>
          <p:nvPr/>
        </p:nvGrpSpPr>
        <p:grpSpPr>
          <a:xfrm>
            <a:off x="361950" y="3582988"/>
            <a:ext cx="269875" cy="358775"/>
            <a:chOff x="361950" y="3582988"/>
            <a:chExt cx="269875" cy="358775"/>
          </a:xfrm>
          <a:solidFill>
            <a:schemeClr val="bg1"/>
          </a:solidFill>
        </p:grpSpPr>
        <p:sp>
          <p:nvSpPr>
            <p:cNvPr id="126" name="AutoShape 108"/>
            <p:cNvSpPr/>
            <p:nvPr/>
          </p:nvSpPr>
          <p:spPr bwMode="auto">
            <a:xfrm>
              <a:off x="428625" y="3649663"/>
              <a:ext cx="134938" cy="13493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"/>
                  </a:moveTo>
                  <a:cubicBezTo>
                    <a:pt x="15764" y="1800"/>
                    <a:pt x="19800" y="5835"/>
                    <a:pt x="19800" y="10800"/>
                  </a:cubicBezTo>
                  <a:cubicBezTo>
                    <a:pt x="19800" y="15764"/>
                    <a:pt x="15764" y="19800"/>
                    <a:pt x="10800" y="19800"/>
                  </a:cubicBezTo>
                  <a:cubicBezTo>
                    <a:pt x="5835" y="19800"/>
                    <a:pt x="1800" y="15764"/>
                    <a:pt x="1800" y="10800"/>
                  </a:cubicBezTo>
                  <a:cubicBezTo>
                    <a:pt x="1800" y="5835"/>
                    <a:pt x="5835" y="1800"/>
                    <a:pt x="10800" y="1800"/>
                  </a:cubicBezTo>
                  <a:moveTo>
                    <a:pt x="10800" y="21599"/>
                  </a:moveTo>
                  <a:cubicBezTo>
                    <a:pt x="16756" y="21599"/>
                    <a:pt x="21600" y="16756"/>
                    <a:pt x="21600" y="10800"/>
                  </a:cubicBezTo>
                  <a:cubicBezTo>
                    <a:pt x="21600" y="4843"/>
                    <a:pt x="16756" y="0"/>
                    <a:pt x="10800" y="0"/>
                  </a:cubicBezTo>
                  <a:cubicBezTo>
                    <a:pt x="4843" y="0"/>
                    <a:pt x="0" y="4843"/>
                    <a:pt x="0" y="10800"/>
                  </a:cubicBezTo>
                  <a:cubicBezTo>
                    <a:pt x="0" y="16756"/>
                    <a:pt x="4843" y="21599"/>
                    <a:pt x="10800" y="2159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27" name="AutoShape 109"/>
            <p:cNvSpPr/>
            <p:nvPr/>
          </p:nvSpPr>
          <p:spPr bwMode="auto">
            <a:xfrm>
              <a:off x="361950" y="3582988"/>
              <a:ext cx="269875" cy="358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904" y="20170"/>
                  </a:moveTo>
                  <a:cubicBezTo>
                    <a:pt x="10885" y="20184"/>
                    <a:pt x="10830" y="20215"/>
                    <a:pt x="10782" y="20237"/>
                  </a:cubicBezTo>
                  <a:cubicBezTo>
                    <a:pt x="10774" y="20218"/>
                    <a:pt x="10707" y="20178"/>
                    <a:pt x="10666" y="20147"/>
                  </a:cubicBezTo>
                  <a:cubicBezTo>
                    <a:pt x="7368" y="17300"/>
                    <a:pt x="1799" y="12497"/>
                    <a:pt x="1799" y="8101"/>
                  </a:cubicBezTo>
                  <a:cubicBezTo>
                    <a:pt x="1799" y="4378"/>
                    <a:pt x="5838" y="1350"/>
                    <a:pt x="10800" y="1350"/>
                  </a:cubicBezTo>
                  <a:cubicBezTo>
                    <a:pt x="15762" y="1350"/>
                    <a:pt x="19800" y="4378"/>
                    <a:pt x="19800" y="8101"/>
                  </a:cubicBezTo>
                  <a:cubicBezTo>
                    <a:pt x="19800" y="12497"/>
                    <a:pt x="14231" y="17300"/>
                    <a:pt x="10904" y="20170"/>
                  </a:cubicBezTo>
                  <a:moveTo>
                    <a:pt x="10800" y="0"/>
                  </a:moveTo>
                  <a:cubicBezTo>
                    <a:pt x="4844" y="0"/>
                    <a:pt x="0" y="3588"/>
                    <a:pt x="0" y="8101"/>
                  </a:cubicBezTo>
                  <a:cubicBezTo>
                    <a:pt x="0" y="12826"/>
                    <a:pt x="5400" y="17660"/>
                    <a:pt x="9337" y="21056"/>
                  </a:cubicBezTo>
                  <a:cubicBezTo>
                    <a:pt x="9352" y="21070"/>
                    <a:pt x="9984" y="21599"/>
                    <a:pt x="10766" y="21599"/>
                  </a:cubicBezTo>
                  <a:lnTo>
                    <a:pt x="10834" y="21599"/>
                  </a:lnTo>
                  <a:cubicBezTo>
                    <a:pt x="11615" y="21599"/>
                    <a:pt x="12247" y="21070"/>
                    <a:pt x="12262" y="21056"/>
                  </a:cubicBezTo>
                  <a:cubicBezTo>
                    <a:pt x="16200" y="17660"/>
                    <a:pt x="21599" y="12826"/>
                    <a:pt x="21599" y="8101"/>
                  </a:cubicBezTo>
                  <a:cubicBezTo>
                    <a:pt x="21599" y="3588"/>
                    <a:pt x="16755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28" name="Group 112"/>
          <p:cNvGrpSpPr/>
          <p:nvPr/>
        </p:nvGrpSpPr>
        <p:grpSpPr>
          <a:xfrm>
            <a:off x="3909765" y="2886073"/>
            <a:ext cx="359779" cy="337063"/>
            <a:chOff x="5368132" y="3540125"/>
            <a:chExt cx="465138" cy="435769"/>
          </a:xfrm>
          <a:solidFill>
            <a:schemeClr val="bg1"/>
          </a:solidFill>
        </p:grpSpPr>
        <p:sp>
          <p:nvSpPr>
            <p:cNvPr id="129" name="AutoShape 110"/>
            <p:cNvSpPr/>
            <p:nvPr/>
          </p:nvSpPr>
          <p:spPr bwMode="auto">
            <a:xfrm>
              <a:off x="5426869" y="3598069"/>
              <a:ext cx="347663" cy="2325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99" y="20255"/>
                  </a:moveTo>
                  <a:lnTo>
                    <a:pt x="899" y="20255"/>
                  </a:lnTo>
                  <a:lnTo>
                    <a:pt x="899" y="1350"/>
                  </a:lnTo>
                  <a:lnTo>
                    <a:pt x="20699" y="1350"/>
                  </a:lnTo>
                  <a:cubicBezTo>
                    <a:pt x="20699" y="1350"/>
                    <a:pt x="20699" y="20255"/>
                    <a:pt x="20699" y="20255"/>
                  </a:cubicBezTo>
                  <a:close/>
                  <a:moveTo>
                    <a:pt x="20699" y="0"/>
                  </a:moveTo>
                  <a:lnTo>
                    <a:pt x="899" y="5"/>
                  </a:lnTo>
                  <a:cubicBezTo>
                    <a:pt x="402" y="5"/>
                    <a:pt x="0" y="603"/>
                    <a:pt x="0" y="1350"/>
                  </a:cubicBezTo>
                  <a:lnTo>
                    <a:pt x="0" y="20249"/>
                  </a:lnTo>
                  <a:cubicBezTo>
                    <a:pt x="0" y="20996"/>
                    <a:pt x="402" y="21599"/>
                    <a:pt x="899" y="21599"/>
                  </a:cubicBezTo>
                  <a:lnTo>
                    <a:pt x="20699" y="21599"/>
                  </a:lnTo>
                  <a:cubicBezTo>
                    <a:pt x="21197" y="21599"/>
                    <a:pt x="21600" y="20996"/>
                    <a:pt x="21600" y="20249"/>
                  </a:cubicBezTo>
                  <a:lnTo>
                    <a:pt x="21600" y="1350"/>
                  </a:lnTo>
                  <a:cubicBezTo>
                    <a:pt x="21600" y="603"/>
                    <a:pt x="21197" y="0"/>
                    <a:pt x="206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30" name="AutoShape 111"/>
            <p:cNvSpPr/>
            <p:nvPr/>
          </p:nvSpPr>
          <p:spPr bwMode="auto">
            <a:xfrm>
              <a:off x="5368132" y="3540125"/>
              <a:ext cx="465138" cy="435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6562"/>
                  </a:moveTo>
                  <a:cubicBezTo>
                    <a:pt x="20249" y="16959"/>
                    <a:pt x="19946" y="17282"/>
                    <a:pt x="19575" y="17282"/>
                  </a:cubicBezTo>
                  <a:lnTo>
                    <a:pt x="13499" y="17282"/>
                  </a:lnTo>
                  <a:lnTo>
                    <a:pt x="8099" y="17282"/>
                  </a:lnTo>
                  <a:lnTo>
                    <a:pt x="2024" y="17282"/>
                  </a:lnTo>
                  <a:cubicBezTo>
                    <a:pt x="1651" y="17282"/>
                    <a:pt x="1349" y="16959"/>
                    <a:pt x="1349" y="16562"/>
                  </a:cubicBezTo>
                  <a:lnTo>
                    <a:pt x="1349" y="2160"/>
                  </a:lnTo>
                  <a:cubicBezTo>
                    <a:pt x="1349" y="1762"/>
                    <a:pt x="1651" y="1440"/>
                    <a:pt x="2024" y="1440"/>
                  </a:cubicBezTo>
                  <a:lnTo>
                    <a:pt x="19575" y="1440"/>
                  </a:lnTo>
                  <a:cubicBezTo>
                    <a:pt x="19946" y="1440"/>
                    <a:pt x="20249" y="1762"/>
                    <a:pt x="20249" y="2160"/>
                  </a:cubicBezTo>
                  <a:cubicBezTo>
                    <a:pt x="20249" y="2160"/>
                    <a:pt x="20249" y="16562"/>
                    <a:pt x="20249" y="16562"/>
                  </a:cubicBezTo>
                  <a:close/>
                  <a:moveTo>
                    <a:pt x="19575" y="0"/>
                  </a:moveTo>
                  <a:lnTo>
                    <a:pt x="2024" y="0"/>
                  </a:lnTo>
                  <a:cubicBezTo>
                    <a:pt x="905" y="0"/>
                    <a:pt x="0" y="966"/>
                    <a:pt x="0" y="2160"/>
                  </a:cubicBezTo>
                  <a:lnTo>
                    <a:pt x="0" y="16562"/>
                  </a:lnTo>
                  <a:cubicBezTo>
                    <a:pt x="0" y="17753"/>
                    <a:pt x="903" y="18718"/>
                    <a:pt x="2018" y="18721"/>
                  </a:cubicBezTo>
                  <a:lnTo>
                    <a:pt x="8774" y="18721"/>
                  </a:lnTo>
                  <a:lnTo>
                    <a:pt x="8774" y="19597"/>
                  </a:lnTo>
                  <a:lnTo>
                    <a:pt x="4561" y="20181"/>
                  </a:lnTo>
                  <a:cubicBezTo>
                    <a:pt x="4260" y="20262"/>
                    <a:pt x="4049" y="20549"/>
                    <a:pt x="4049" y="20879"/>
                  </a:cubicBezTo>
                  <a:cubicBezTo>
                    <a:pt x="4049" y="21277"/>
                    <a:pt x="4351" y="21599"/>
                    <a:pt x="4724" y="21599"/>
                  </a:cubicBezTo>
                  <a:lnTo>
                    <a:pt x="16874" y="21599"/>
                  </a:lnTo>
                  <a:cubicBezTo>
                    <a:pt x="17248" y="21599"/>
                    <a:pt x="17549" y="21277"/>
                    <a:pt x="17549" y="20879"/>
                  </a:cubicBezTo>
                  <a:cubicBezTo>
                    <a:pt x="17549" y="20549"/>
                    <a:pt x="17339" y="20262"/>
                    <a:pt x="17038" y="20181"/>
                  </a:cubicBezTo>
                  <a:lnTo>
                    <a:pt x="12824" y="19597"/>
                  </a:lnTo>
                  <a:lnTo>
                    <a:pt x="12824" y="18721"/>
                  </a:lnTo>
                  <a:lnTo>
                    <a:pt x="19581" y="18721"/>
                  </a:lnTo>
                  <a:cubicBezTo>
                    <a:pt x="20696" y="18718"/>
                    <a:pt x="21600" y="17753"/>
                    <a:pt x="21600" y="16562"/>
                  </a:cubicBezTo>
                  <a:lnTo>
                    <a:pt x="21600" y="2160"/>
                  </a:lnTo>
                  <a:cubicBezTo>
                    <a:pt x="21600" y="966"/>
                    <a:pt x="20692" y="0"/>
                    <a:pt x="19575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31" name="AutoShape 112"/>
          <p:cNvSpPr/>
          <p:nvPr/>
        </p:nvSpPr>
        <p:spPr bwMode="auto">
          <a:xfrm>
            <a:off x="3190875" y="2863850"/>
            <a:ext cx="360363" cy="358775"/>
          </a:xfrm>
          <a:custGeom>
            <a:avLst/>
            <a:gdLst>
              <a:gd name="T0" fmla="*/ 10510 w 21020"/>
              <a:gd name="T1" fmla="*/ 10800 h 21600"/>
              <a:gd name="T2" fmla="*/ 10510 w 21020"/>
              <a:gd name="T3" fmla="*/ 10800 h 21600"/>
              <a:gd name="T4" fmla="*/ 10510 w 21020"/>
              <a:gd name="T5" fmla="*/ 10800 h 21600"/>
              <a:gd name="T6" fmla="*/ 10510 w 2102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020" h="21600">
                <a:moveTo>
                  <a:pt x="18846" y="7946"/>
                </a:moveTo>
                <a:lnTo>
                  <a:pt x="17740" y="9091"/>
                </a:lnTo>
                <a:cubicBezTo>
                  <a:pt x="17740" y="8939"/>
                  <a:pt x="17758" y="8792"/>
                  <a:pt x="17744" y="8636"/>
                </a:cubicBezTo>
                <a:cubicBezTo>
                  <a:pt x="17629" y="7331"/>
                  <a:pt x="17036" y="6068"/>
                  <a:pt x="16074" y="5080"/>
                </a:cubicBezTo>
                <a:cubicBezTo>
                  <a:pt x="15004" y="3980"/>
                  <a:pt x="13585" y="3348"/>
                  <a:pt x="12180" y="3345"/>
                </a:cubicBezTo>
                <a:lnTo>
                  <a:pt x="13268" y="2218"/>
                </a:lnTo>
                <a:cubicBezTo>
                  <a:pt x="13812" y="1659"/>
                  <a:pt x="14572" y="1350"/>
                  <a:pt x="15403" y="1350"/>
                </a:cubicBezTo>
                <a:cubicBezTo>
                  <a:pt x="16460" y="1350"/>
                  <a:pt x="17546" y="1840"/>
                  <a:pt x="18381" y="2696"/>
                </a:cubicBezTo>
                <a:cubicBezTo>
                  <a:pt x="19165" y="3500"/>
                  <a:pt x="19631" y="4499"/>
                  <a:pt x="19698" y="5510"/>
                </a:cubicBezTo>
                <a:cubicBezTo>
                  <a:pt x="19760" y="6453"/>
                  <a:pt x="19457" y="7317"/>
                  <a:pt x="18846" y="7946"/>
                </a:cubicBezTo>
                <a:moveTo>
                  <a:pt x="5828" y="19329"/>
                </a:moveTo>
                <a:cubicBezTo>
                  <a:pt x="5813" y="18424"/>
                  <a:pt x="5454" y="17481"/>
                  <a:pt x="4730" y="16739"/>
                </a:cubicBezTo>
                <a:cubicBezTo>
                  <a:pt x="4046" y="16034"/>
                  <a:pt x="3150" y="15628"/>
                  <a:pt x="2257" y="15592"/>
                </a:cubicBezTo>
                <a:lnTo>
                  <a:pt x="2911" y="13157"/>
                </a:lnTo>
                <a:cubicBezTo>
                  <a:pt x="2959" y="12995"/>
                  <a:pt x="3052" y="12835"/>
                  <a:pt x="3168" y="12695"/>
                </a:cubicBezTo>
                <a:cubicBezTo>
                  <a:pt x="4485" y="11726"/>
                  <a:pt x="6512" y="12012"/>
                  <a:pt x="7920" y="13460"/>
                </a:cubicBezTo>
                <a:cubicBezTo>
                  <a:pt x="9409" y="14990"/>
                  <a:pt x="9639" y="17230"/>
                  <a:pt x="8492" y="18568"/>
                </a:cubicBezTo>
                <a:cubicBezTo>
                  <a:pt x="8416" y="18609"/>
                  <a:pt x="8339" y="18648"/>
                  <a:pt x="8256" y="18675"/>
                </a:cubicBezTo>
                <a:cubicBezTo>
                  <a:pt x="8256" y="18675"/>
                  <a:pt x="5828" y="19329"/>
                  <a:pt x="5828" y="19329"/>
                </a:cubicBezTo>
                <a:close/>
                <a:moveTo>
                  <a:pt x="2737" y="20164"/>
                </a:moveTo>
                <a:cubicBezTo>
                  <a:pt x="2665" y="20181"/>
                  <a:pt x="2443" y="20239"/>
                  <a:pt x="2291" y="20249"/>
                </a:cubicBezTo>
                <a:cubicBezTo>
                  <a:pt x="1751" y="20244"/>
                  <a:pt x="1313" y="19792"/>
                  <a:pt x="1313" y="19237"/>
                </a:cubicBezTo>
                <a:cubicBezTo>
                  <a:pt x="1321" y="19124"/>
                  <a:pt x="1365" y="18929"/>
                  <a:pt x="1380" y="18857"/>
                </a:cubicBezTo>
                <a:lnTo>
                  <a:pt x="2071" y="16283"/>
                </a:lnTo>
                <a:cubicBezTo>
                  <a:pt x="2822" y="16261"/>
                  <a:pt x="3630" y="16562"/>
                  <a:pt x="4265" y="17215"/>
                </a:cubicBezTo>
                <a:cubicBezTo>
                  <a:pt x="4911" y="17878"/>
                  <a:pt x="5214" y="18725"/>
                  <a:pt x="5181" y="19504"/>
                </a:cubicBezTo>
                <a:cubicBezTo>
                  <a:pt x="5181" y="19504"/>
                  <a:pt x="2737" y="20164"/>
                  <a:pt x="2737" y="20164"/>
                </a:cubicBezTo>
                <a:close/>
                <a:moveTo>
                  <a:pt x="6888" y="11179"/>
                </a:moveTo>
                <a:cubicBezTo>
                  <a:pt x="6280" y="10927"/>
                  <a:pt x="5642" y="10783"/>
                  <a:pt x="5004" y="10774"/>
                </a:cubicBezTo>
                <a:lnTo>
                  <a:pt x="10063" y="5536"/>
                </a:lnTo>
                <a:cubicBezTo>
                  <a:pt x="10838" y="4759"/>
                  <a:pt x="11966" y="4536"/>
                  <a:pt x="13077" y="4819"/>
                </a:cubicBezTo>
                <a:cubicBezTo>
                  <a:pt x="13077" y="4819"/>
                  <a:pt x="6888" y="11179"/>
                  <a:pt x="6888" y="11179"/>
                </a:cubicBezTo>
                <a:close/>
                <a:moveTo>
                  <a:pt x="9717" y="13672"/>
                </a:moveTo>
                <a:cubicBezTo>
                  <a:pt x="9473" y="13258"/>
                  <a:pt x="9194" y="12859"/>
                  <a:pt x="8848" y="12505"/>
                </a:cubicBezTo>
                <a:cubicBezTo>
                  <a:pt x="8447" y="12093"/>
                  <a:pt x="7986" y="11770"/>
                  <a:pt x="7507" y="11498"/>
                </a:cubicBezTo>
                <a:lnTo>
                  <a:pt x="13767" y="5064"/>
                </a:lnTo>
                <a:cubicBezTo>
                  <a:pt x="14259" y="5288"/>
                  <a:pt x="14729" y="5607"/>
                  <a:pt x="15145" y="6035"/>
                </a:cubicBezTo>
                <a:cubicBezTo>
                  <a:pt x="15500" y="6398"/>
                  <a:pt x="15775" y="6806"/>
                  <a:pt x="15987" y="7229"/>
                </a:cubicBezTo>
                <a:cubicBezTo>
                  <a:pt x="15987" y="7229"/>
                  <a:pt x="9717" y="13672"/>
                  <a:pt x="9717" y="13672"/>
                </a:cubicBezTo>
                <a:close/>
                <a:moveTo>
                  <a:pt x="10519" y="16061"/>
                </a:moveTo>
                <a:cubicBezTo>
                  <a:pt x="10465" y="15452"/>
                  <a:pt x="10298" y="14854"/>
                  <a:pt x="10047" y="14288"/>
                </a:cubicBezTo>
                <a:lnTo>
                  <a:pt x="16257" y="7906"/>
                </a:lnTo>
                <a:cubicBezTo>
                  <a:pt x="16637" y="9140"/>
                  <a:pt x="16442" y="10429"/>
                  <a:pt x="15610" y="11284"/>
                </a:cubicBezTo>
                <a:cubicBezTo>
                  <a:pt x="15604" y="11290"/>
                  <a:pt x="15598" y="11293"/>
                  <a:pt x="15593" y="11298"/>
                </a:cubicBezTo>
                <a:lnTo>
                  <a:pt x="15602" y="11306"/>
                </a:lnTo>
                <a:lnTo>
                  <a:pt x="10525" y="16565"/>
                </a:lnTo>
                <a:cubicBezTo>
                  <a:pt x="10527" y="16397"/>
                  <a:pt x="10534" y="16232"/>
                  <a:pt x="10519" y="16061"/>
                </a:cubicBezTo>
                <a:moveTo>
                  <a:pt x="19308" y="1741"/>
                </a:moveTo>
                <a:cubicBezTo>
                  <a:pt x="18228" y="632"/>
                  <a:pt x="16805" y="0"/>
                  <a:pt x="15403" y="0"/>
                </a:cubicBezTo>
                <a:cubicBezTo>
                  <a:pt x="14220" y="0"/>
                  <a:pt x="13131" y="450"/>
                  <a:pt x="12335" y="1266"/>
                </a:cubicBezTo>
                <a:lnTo>
                  <a:pt x="9138" y="4577"/>
                </a:lnTo>
                <a:cubicBezTo>
                  <a:pt x="9129" y="4585"/>
                  <a:pt x="9118" y="4592"/>
                  <a:pt x="9108" y="4602"/>
                </a:cubicBezTo>
                <a:cubicBezTo>
                  <a:pt x="9103" y="4608"/>
                  <a:pt x="9100" y="4614"/>
                  <a:pt x="9095" y="4620"/>
                </a:cubicBezTo>
                <a:lnTo>
                  <a:pt x="9096" y="4621"/>
                </a:lnTo>
                <a:lnTo>
                  <a:pt x="2310" y="11647"/>
                </a:lnTo>
                <a:cubicBezTo>
                  <a:pt x="1998" y="11966"/>
                  <a:pt x="1771" y="12364"/>
                  <a:pt x="1645" y="12797"/>
                </a:cubicBezTo>
                <a:lnTo>
                  <a:pt x="102" y="18541"/>
                </a:lnTo>
                <a:cubicBezTo>
                  <a:pt x="100" y="18557"/>
                  <a:pt x="0" y="19008"/>
                  <a:pt x="0" y="19237"/>
                </a:cubicBezTo>
                <a:cubicBezTo>
                  <a:pt x="0" y="20541"/>
                  <a:pt x="1030" y="21599"/>
                  <a:pt x="2302" y="21599"/>
                </a:cubicBezTo>
                <a:cubicBezTo>
                  <a:pt x="2554" y="21599"/>
                  <a:pt x="3044" y="21475"/>
                  <a:pt x="3062" y="21473"/>
                </a:cubicBezTo>
                <a:lnTo>
                  <a:pt x="8630" y="19969"/>
                </a:lnTo>
                <a:cubicBezTo>
                  <a:pt x="9054" y="19839"/>
                  <a:pt x="9439" y="19604"/>
                  <a:pt x="9750" y="19283"/>
                </a:cubicBezTo>
                <a:lnTo>
                  <a:pt x="19776" y="8899"/>
                </a:lnTo>
                <a:cubicBezTo>
                  <a:pt x="21600" y="7023"/>
                  <a:pt x="21394" y="3881"/>
                  <a:pt x="19308" y="174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32" name="组合 131"/>
          <p:cNvGrpSpPr/>
          <p:nvPr/>
        </p:nvGrpSpPr>
        <p:grpSpPr>
          <a:xfrm>
            <a:off x="2528974" y="2863357"/>
            <a:ext cx="246811" cy="359779"/>
            <a:chOff x="2528974" y="2863357"/>
            <a:chExt cx="246811" cy="359779"/>
          </a:xfrm>
          <a:solidFill>
            <a:schemeClr val="bg1"/>
          </a:solidFill>
        </p:grpSpPr>
        <p:sp>
          <p:nvSpPr>
            <p:cNvPr id="133" name="AutoShape 113"/>
            <p:cNvSpPr/>
            <p:nvPr/>
          </p:nvSpPr>
          <p:spPr bwMode="auto">
            <a:xfrm>
              <a:off x="2528974" y="2863357"/>
              <a:ext cx="246811" cy="35977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5386" y="14175"/>
                  </a:moveTo>
                  <a:lnTo>
                    <a:pt x="6223" y="14175"/>
                  </a:lnTo>
                  <a:cubicBezTo>
                    <a:pt x="5734" y="13446"/>
                    <a:pt x="5147" y="12716"/>
                    <a:pt x="4568" y="12003"/>
                  </a:cubicBezTo>
                  <a:cubicBezTo>
                    <a:pt x="3287" y="10427"/>
                    <a:pt x="1963" y="8797"/>
                    <a:pt x="1963" y="7425"/>
                  </a:cubicBezTo>
                  <a:cubicBezTo>
                    <a:pt x="1963" y="4075"/>
                    <a:pt x="5927" y="1350"/>
                    <a:pt x="10800" y="1350"/>
                  </a:cubicBezTo>
                  <a:cubicBezTo>
                    <a:pt x="15672" y="1350"/>
                    <a:pt x="19636" y="4075"/>
                    <a:pt x="19636" y="7425"/>
                  </a:cubicBezTo>
                  <a:cubicBezTo>
                    <a:pt x="19636" y="8787"/>
                    <a:pt x="18312" y="10425"/>
                    <a:pt x="17029" y="12011"/>
                  </a:cubicBezTo>
                  <a:cubicBezTo>
                    <a:pt x="16455" y="12723"/>
                    <a:pt x="15873" y="13449"/>
                    <a:pt x="15386" y="14175"/>
                  </a:cubicBezTo>
                  <a:moveTo>
                    <a:pt x="10800" y="20249"/>
                  </a:moveTo>
                  <a:cubicBezTo>
                    <a:pt x="9805" y="20249"/>
                    <a:pt x="9347" y="20171"/>
                    <a:pt x="8839" y="19406"/>
                  </a:cubicBezTo>
                  <a:lnTo>
                    <a:pt x="13000" y="19048"/>
                  </a:lnTo>
                  <a:cubicBezTo>
                    <a:pt x="12398" y="20164"/>
                    <a:pt x="11959" y="20249"/>
                    <a:pt x="10800" y="20249"/>
                  </a:cubicBezTo>
                  <a:moveTo>
                    <a:pt x="7595" y="16813"/>
                  </a:moveTo>
                  <a:cubicBezTo>
                    <a:pt x="7417" y="16407"/>
                    <a:pt x="7215" y="15978"/>
                    <a:pt x="6991" y="15525"/>
                  </a:cubicBezTo>
                  <a:lnTo>
                    <a:pt x="14616" y="15525"/>
                  </a:lnTo>
                  <a:cubicBezTo>
                    <a:pt x="14496" y="15767"/>
                    <a:pt x="14375" y="16010"/>
                    <a:pt x="14270" y="16239"/>
                  </a:cubicBezTo>
                  <a:cubicBezTo>
                    <a:pt x="14270" y="16239"/>
                    <a:pt x="7595" y="16813"/>
                    <a:pt x="7595" y="16813"/>
                  </a:cubicBezTo>
                  <a:close/>
                  <a:moveTo>
                    <a:pt x="13345" y="18343"/>
                  </a:moveTo>
                  <a:lnTo>
                    <a:pt x="8476" y="18762"/>
                  </a:lnTo>
                  <a:cubicBezTo>
                    <a:pt x="8303" y="18416"/>
                    <a:pt x="8116" y="18011"/>
                    <a:pt x="7890" y="17483"/>
                  </a:cubicBezTo>
                  <a:cubicBezTo>
                    <a:pt x="7887" y="17477"/>
                    <a:pt x="7883" y="17469"/>
                    <a:pt x="7881" y="17462"/>
                  </a:cubicBezTo>
                  <a:lnTo>
                    <a:pt x="13957" y="16941"/>
                  </a:lnTo>
                  <a:cubicBezTo>
                    <a:pt x="13871" y="17140"/>
                    <a:pt x="13778" y="17350"/>
                    <a:pt x="13698" y="17537"/>
                  </a:cubicBezTo>
                  <a:cubicBezTo>
                    <a:pt x="13569" y="17841"/>
                    <a:pt x="13453" y="18104"/>
                    <a:pt x="13345" y="18343"/>
                  </a:cubicBezTo>
                  <a:moveTo>
                    <a:pt x="10800" y="0"/>
                  </a:moveTo>
                  <a:cubicBezTo>
                    <a:pt x="4835" y="0"/>
                    <a:pt x="0" y="3324"/>
                    <a:pt x="0" y="7425"/>
                  </a:cubicBezTo>
                  <a:cubicBezTo>
                    <a:pt x="0" y="10146"/>
                    <a:pt x="3621" y="13029"/>
                    <a:pt x="4939" y="15562"/>
                  </a:cubicBezTo>
                  <a:cubicBezTo>
                    <a:pt x="6906" y="19339"/>
                    <a:pt x="6688" y="21599"/>
                    <a:pt x="10800" y="21599"/>
                  </a:cubicBezTo>
                  <a:cubicBezTo>
                    <a:pt x="14972" y="21599"/>
                    <a:pt x="14692" y="19349"/>
                    <a:pt x="16660" y="15577"/>
                  </a:cubicBezTo>
                  <a:cubicBezTo>
                    <a:pt x="17983" y="13039"/>
                    <a:pt x="21600" y="10124"/>
                    <a:pt x="21600" y="7425"/>
                  </a:cubicBezTo>
                  <a:cubicBezTo>
                    <a:pt x="21600" y="332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34" name="AutoShape 114"/>
            <p:cNvSpPr/>
            <p:nvPr/>
          </p:nvSpPr>
          <p:spPr bwMode="auto">
            <a:xfrm>
              <a:off x="2584843" y="2919841"/>
              <a:ext cx="73061" cy="7306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938" y="0"/>
                  </a:moveTo>
                  <a:cubicBezTo>
                    <a:pt x="8943" y="0"/>
                    <a:pt x="0" y="8942"/>
                    <a:pt x="0" y="19938"/>
                  </a:cubicBezTo>
                  <a:cubicBezTo>
                    <a:pt x="0" y="20855"/>
                    <a:pt x="743" y="21600"/>
                    <a:pt x="1661" y="21600"/>
                  </a:cubicBezTo>
                  <a:cubicBezTo>
                    <a:pt x="2579" y="21600"/>
                    <a:pt x="3323" y="20855"/>
                    <a:pt x="3323" y="19938"/>
                  </a:cubicBezTo>
                  <a:cubicBezTo>
                    <a:pt x="3323" y="10777"/>
                    <a:pt x="10777" y="3323"/>
                    <a:pt x="19938" y="3323"/>
                  </a:cubicBezTo>
                  <a:cubicBezTo>
                    <a:pt x="20856" y="3323"/>
                    <a:pt x="21600" y="2578"/>
                    <a:pt x="21600" y="1661"/>
                  </a:cubicBezTo>
                  <a:cubicBezTo>
                    <a:pt x="21600" y="744"/>
                    <a:pt x="20856" y="0"/>
                    <a:pt x="19938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35" name="AutoShape 115"/>
          <p:cNvSpPr/>
          <p:nvPr/>
        </p:nvSpPr>
        <p:spPr bwMode="auto">
          <a:xfrm>
            <a:off x="1798638" y="2863850"/>
            <a:ext cx="26987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9800" y="12825"/>
                </a:moveTo>
                <a:lnTo>
                  <a:pt x="19800" y="13500"/>
                </a:lnTo>
                <a:lnTo>
                  <a:pt x="19800" y="14850"/>
                </a:lnTo>
                <a:lnTo>
                  <a:pt x="19800" y="15525"/>
                </a:lnTo>
                <a:cubicBezTo>
                  <a:pt x="19800" y="18129"/>
                  <a:pt x="16972" y="20249"/>
                  <a:pt x="13499" y="20249"/>
                </a:cubicBezTo>
                <a:lnTo>
                  <a:pt x="8099" y="20249"/>
                </a:lnTo>
                <a:cubicBezTo>
                  <a:pt x="4627" y="20249"/>
                  <a:pt x="1800" y="18129"/>
                  <a:pt x="1800" y="15525"/>
                </a:cubicBezTo>
                <a:lnTo>
                  <a:pt x="1800" y="14850"/>
                </a:lnTo>
                <a:lnTo>
                  <a:pt x="1800" y="13500"/>
                </a:lnTo>
                <a:lnTo>
                  <a:pt x="1800" y="12825"/>
                </a:lnTo>
                <a:lnTo>
                  <a:pt x="1800" y="10800"/>
                </a:lnTo>
                <a:cubicBezTo>
                  <a:pt x="1800" y="10427"/>
                  <a:pt x="2203" y="10124"/>
                  <a:pt x="2699" y="10124"/>
                </a:cubicBezTo>
                <a:lnTo>
                  <a:pt x="4499" y="10124"/>
                </a:lnTo>
                <a:lnTo>
                  <a:pt x="17100" y="10124"/>
                </a:lnTo>
                <a:lnTo>
                  <a:pt x="18899" y="10124"/>
                </a:lnTo>
                <a:cubicBezTo>
                  <a:pt x="19396" y="10124"/>
                  <a:pt x="19800" y="10427"/>
                  <a:pt x="19800" y="10800"/>
                </a:cubicBezTo>
                <a:cubicBezTo>
                  <a:pt x="19800" y="10800"/>
                  <a:pt x="19800" y="12825"/>
                  <a:pt x="19800" y="12825"/>
                </a:cubicBezTo>
                <a:close/>
                <a:moveTo>
                  <a:pt x="14400" y="6075"/>
                </a:moveTo>
                <a:lnTo>
                  <a:pt x="14400" y="6076"/>
                </a:lnTo>
                <a:lnTo>
                  <a:pt x="14400" y="8774"/>
                </a:lnTo>
                <a:lnTo>
                  <a:pt x="7200" y="8774"/>
                </a:lnTo>
                <a:lnTo>
                  <a:pt x="7200" y="6076"/>
                </a:lnTo>
                <a:lnTo>
                  <a:pt x="7200" y="6075"/>
                </a:lnTo>
                <a:cubicBezTo>
                  <a:pt x="7200" y="4583"/>
                  <a:pt x="8811" y="3375"/>
                  <a:pt x="10800" y="3375"/>
                </a:cubicBezTo>
                <a:cubicBezTo>
                  <a:pt x="12788" y="3375"/>
                  <a:pt x="14400" y="4583"/>
                  <a:pt x="14400" y="6075"/>
                </a:cubicBezTo>
                <a:moveTo>
                  <a:pt x="4499" y="6075"/>
                </a:moveTo>
                <a:cubicBezTo>
                  <a:pt x="4499" y="3465"/>
                  <a:pt x="7320" y="1350"/>
                  <a:pt x="10800" y="1350"/>
                </a:cubicBezTo>
                <a:cubicBezTo>
                  <a:pt x="14279" y="1350"/>
                  <a:pt x="17100" y="3465"/>
                  <a:pt x="17100" y="6075"/>
                </a:cubicBezTo>
                <a:lnTo>
                  <a:pt x="17100" y="8774"/>
                </a:lnTo>
                <a:lnTo>
                  <a:pt x="15299" y="8774"/>
                </a:lnTo>
                <a:lnTo>
                  <a:pt x="15299" y="6076"/>
                </a:lnTo>
                <a:cubicBezTo>
                  <a:pt x="15299" y="4212"/>
                  <a:pt x="13285" y="2701"/>
                  <a:pt x="10800" y="2701"/>
                </a:cubicBezTo>
                <a:cubicBezTo>
                  <a:pt x="8314" y="2701"/>
                  <a:pt x="6299" y="4212"/>
                  <a:pt x="6299" y="6076"/>
                </a:cubicBezTo>
                <a:lnTo>
                  <a:pt x="6299" y="8774"/>
                </a:lnTo>
                <a:lnTo>
                  <a:pt x="4499" y="8774"/>
                </a:lnTo>
                <a:cubicBezTo>
                  <a:pt x="4499" y="8774"/>
                  <a:pt x="4499" y="6075"/>
                  <a:pt x="4499" y="6075"/>
                </a:cubicBezTo>
                <a:close/>
                <a:moveTo>
                  <a:pt x="18899" y="8774"/>
                </a:moveTo>
                <a:lnTo>
                  <a:pt x="18899" y="6075"/>
                </a:lnTo>
                <a:cubicBezTo>
                  <a:pt x="18899" y="2719"/>
                  <a:pt x="15274" y="0"/>
                  <a:pt x="10800" y="0"/>
                </a:cubicBezTo>
                <a:cubicBezTo>
                  <a:pt x="6325" y="0"/>
                  <a:pt x="2699" y="2719"/>
                  <a:pt x="2699" y="6075"/>
                </a:cubicBezTo>
                <a:lnTo>
                  <a:pt x="2699" y="8774"/>
                </a:lnTo>
                <a:cubicBezTo>
                  <a:pt x="1208" y="8774"/>
                  <a:pt x="0" y="9681"/>
                  <a:pt x="0" y="10800"/>
                </a:cubicBezTo>
                <a:lnTo>
                  <a:pt x="0" y="12825"/>
                </a:lnTo>
                <a:lnTo>
                  <a:pt x="0" y="13500"/>
                </a:lnTo>
                <a:lnTo>
                  <a:pt x="0" y="14850"/>
                </a:lnTo>
                <a:lnTo>
                  <a:pt x="0" y="15525"/>
                </a:lnTo>
                <a:cubicBezTo>
                  <a:pt x="0" y="18880"/>
                  <a:pt x="3625" y="21599"/>
                  <a:pt x="8099" y="21599"/>
                </a:cubicBezTo>
                <a:lnTo>
                  <a:pt x="13499" y="21599"/>
                </a:lnTo>
                <a:cubicBezTo>
                  <a:pt x="17974" y="21599"/>
                  <a:pt x="21600" y="18880"/>
                  <a:pt x="21600" y="15525"/>
                </a:cubicBezTo>
                <a:lnTo>
                  <a:pt x="21600" y="14850"/>
                </a:lnTo>
                <a:lnTo>
                  <a:pt x="21600" y="13500"/>
                </a:lnTo>
                <a:lnTo>
                  <a:pt x="21600" y="12825"/>
                </a:lnTo>
                <a:lnTo>
                  <a:pt x="21600" y="10800"/>
                </a:lnTo>
                <a:cubicBezTo>
                  <a:pt x="21600" y="9681"/>
                  <a:pt x="20391" y="8774"/>
                  <a:pt x="18899" y="8774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36" name="AutoShape 116"/>
          <p:cNvSpPr/>
          <p:nvPr/>
        </p:nvSpPr>
        <p:spPr bwMode="auto">
          <a:xfrm>
            <a:off x="1911350" y="3076575"/>
            <a:ext cx="44450" cy="682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cubicBezTo>
                  <a:pt x="4838" y="0"/>
                  <a:pt x="0" y="3226"/>
                  <a:pt x="0" y="7201"/>
                </a:cubicBezTo>
                <a:cubicBezTo>
                  <a:pt x="0" y="9390"/>
                  <a:pt x="1798" y="13537"/>
                  <a:pt x="3601" y="16821"/>
                </a:cubicBezTo>
                <a:cubicBezTo>
                  <a:pt x="5070" y="19493"/>
                  <a:pt x="6916" y="21600"/>
                  <a:pt x="10800" y="21600"/>
                </a:cubicBezTo>
                <a:cubicBezTo>
                  <a:pt x="15016" y="21600"/>
                  <a:pt x="16529" y="19514"/>
                  <a:pt x="18003" y="16858"/>
                </a:cubicBezTo>
                <a:cubicBezTo>
                  <a:pt x="19828" y="13567"/>
                  <a:pt x="21600" y="9397"/>
                  <a:pt x="21600" y="7201"/>
                </a:cubicBezTo>
                <a:cubicBezTo>
                  <a:pt x="21600" y="3226"/>
                  <a:pt x="16761" y="0"/>
                  <a:pt x="1080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37" name="AutoShape 117"/>
          <p:cNvSpPr/>
          <p:nvPr/>
        </p:nvSpPr>
        <p:spPr bwMode="auto">
          <a:xfrm>
            <a:off x="1035050" y="2930525"/>
            <a:ext cx="360363" cy="269875"/>
          </a:xfrm>
          <a:custGeom>
            <a:avLst/>
            <a:gdLst>
              <a:gd name="T0" fmla="+- 0 10799 1"/>
              <a:gd name="T1" fmla="*/ T0 w 21596"/>
              <a:gd name="T2" fmla="*/ 10800 h 21600"/>
              <a:gd name="T3" fmla="+- 0 10799 1"/>
              <a:gd name="T4" fmla="*/ T3 w 21596"/>
              <a:gd name="T5" fmla="*/ 10800 h 21600"/>
              <a:gd name="T6" fmla="+- 0 10799 1"/>
              <a:gd name="T7" fmla="*/ T6 w 21596"/>
              <a:gd name="T8" fmla="*/ 10800 h 21600"/>
              <a:gd name="T9" fmla="+- 0 10799 1"/>
              <a:gd name="T10" fmla="*/ T9 w 215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596" h="21600">
                <a:moveTo>
                  <a:pt x="4511" y="2151"/>
                </a:moveTo>
                <a:lnTo>
                  <a:pt x="6064" y="3877"/>
                </a:lnTo>
                <a:lnTo>
                  <a:pt x="4246" y="6302"/>
                </a:lnTo>
                <a:lnTo>
                  <a:pt x="1353" y="6302"/>
                </a:lnTo>
                <a:cubicBezTo>
                  <a:pt x="1353" y="6302"/>
                  <a:pt x="4511" y="2151"/>
                  <a:pt x="4511" y="2151"/>
                </a:cubicBezTo>
                <a:close/>
                <a:moveTo>
                  <a:pt x="17348" y="6302"/>
                </a:moveTo>
                <a:lnTo>
                  <a:pt x="15531" y="3877"/>
                </a:lnTo>
                <a:lnTo>
                  <a:pt x="17082" y="2153"/>
                </a:lnTo>
                <a:lnTo>
                  <a:pt x="20191" y="6302"/>
                </a:lnTo>
                <a:cubicBezTo>
                  <a:pt x="20191" y="6302"/>
                  <a:pt x="17348" y="6302"/>
                  <a:pt x="17348" y="6302"/>
                </a:cubicBezTo>
                <a:close/>
                <a:moveTo>
                  <a:pt x="17264" y="7202"/>
                </a:moveTo>
                <a:lnTo>
                  <a:pt x="19663" y="7202"/>
                </a:lnTo>
                <a:lnTo>
                  <a:pt x="13021" y="16638"/>
                </a:lnTo>
                <a:cubicBezTo>
                  <a:pt x="13021" y="16638"/>
                  <a:pt x="17264" y="7202"/>
                  <a:pt x="17264" y="7202"/>
                </a:cubicBezTo>
                <a:close/>
                <a:moveTo>
                  <a:pt x="8574" y="16637"/>
                </a:moveTo>
                <a:lnTo>
                  <a:pt x="1933" y="7202"/>
                </a:lnTo>
                <a:lnTo>
                  <a:pt x="4330" y="7202"/>
                </a:lnTo>
                <a:cubicBezTo>
                  <a:pt x="4330" y="7202"/>
                  <a:pt x="8574" y="16637"/>
                  <a:pt x="8574" y="16637"/>
                </a:cubicBezTo>
                <a:close/>
                <a:moveTo>
                  <a:pt x="8429" y="7202"/>
                </a:moveTo>
                <a:lnTo>
                  <a:pt x="10084" y="18249"/>
                </a:lnTo>
                <a:lnTo>
                  <a:pt x="5117" y="7202"/>
                </a:lnTo>
                <a:cubicBezTo>
                  <a:pt x="5117" y="7202"/>
                  <a:pt x="8429" y="7202"/>
                  <a:pt x="8429" y="7202"/>
                </a:cubicBezTo>
                <a:close/>
                <a:moveTo>
                  <a:pt x="6584" y="4456"/>
                </a:moveTo>
                <a:lnTo>
                  <a:pt x="8246" y="6302"/>
                </a:lnTo>
                <a:lnTo>
                  <a:pt x="5200" y="6302"/>
                </a:lnTo>
                <a:cubicBezTo>
                  <a:pt x="5200" y="6302"/>
                  <a:pt x="6584" y="4456"/>
                  <a:pt x="6584" y="4456"/>
                </a:cubicBezTo>
                <a:close/>
                <a:moveTo>
                  <a:pt x="6543" y="3238"/>
                </a:moveTo>
                <a:lnTo>
                  <a:pt x="5250" y="1800"/>
                </a:lnTo>
                <a:lnTo>
                  <a:pt x="7621" y="1800"/>
                </a:lnTo>
                <a:cubicBezTo>
                  <a:pt x="7621" y="1800"/>
                  <a:pt x="6543" y="3238"/>
                  <a:pt x="6543" y="3238"/>
                </a:cubicBezTo>
                <a:close/>
                <a:moveTo>
                  <a:pt x="10797" y="3466"/>
                </a:moveTo>
                <a:lnTo>
                  <a:pt x="9299" y="1800"/>
                </a:lnTo>
                <a:lnTo>
                  <a:pt x="12296" y="1800"/>
                </a:lnTo>
                <a:cubicBezTo>
                  <a:pt x="12296" y="1800"/>
                  <a:pt x="10797" y="3466"/>
                  <a:pt x="10797" y="3466"/>
                </a:cubicBezTo>
                <a:close/>
                <a:moveTo>
                  <a:pt x="13974" y="1800"/>
                </a:moveTo>
                <a:lnTo>
                  <a:pt x="16345" y="1800"/>
                </a:lnTo>
                <a:lnTo>
                  <a:pt x="15052" y="3238"/>
                </a:lnTo>
                <a:cubicBezTo>
                  <a:pt x="15052" y="3238"/>
                  <a:pt x="13974" y="1800"/>
                  <a:pt x="13974" y="1800"/>
                </a:cubicBezTo>
                <a:close/>
                <a:moveTo>
                  <a:pt x="13349" y="6302"/>
                </a:moveTo>
                <a:lnTo>
                  <a:pt x="15011" y="4456"/>
                </a:lnTo>
                <a:lnTo>
                  <a:pt x="16394" y="6302"/>
                </a:lnTo>
                <a:cubicBezTo>
                  <a:pt x="16394" y="6302"/>
                  <a:pt x="13349" y="6302"/>
                  <a:pt x="13349" y="6302"/>
                </a:cubicBezTo>
                <a:close/>
                <a:moveTo>
                  <a:pt x="13166" y="7202"/>
                </a:moveTo>
                <a:lnTo>
                  <a:pt x="16478" y="7202"/>
                </a:lnTo>
                <a:lnTo>
                  <a:pt x="11511" y="18249"/>
                </a:lnTo>
                <a:cubicBezTo>
                  <a:pt x="11511" y="18249"/>
                  <a:pt x="13166" y="7202"/>
                  <a:pt x="13166" y="7202"/>
                </a:cubicBezTo>
                <a:close/>
                <a:moveTo>
                  <a:pt x="12478" y="7202"/>
                </a:moveTo>
                <a:lnTo>
                  <a:pt x="10797" y="18414"/>
                </a:lnTo>
                <a:lnTo>
                  <a:pt x="9117" y="7202"/>
                </a:lnTo>
                <a:cubicBezTo>
                  <a:pt x="9117" y="7202"/>
                  <a:pt x="12478" y="7202"/>
                  <a:pt x="12478" y="7202"/>
                </a:cubicBezTo>
                <a:close/>
                <a:moveTo>
                  <a:pt x="8773" y="5716"/>
                </a:moveTo>
                <a:lnTo>
                  <a:pt x="7064" y="3817"/>
                </a:lnTo>
                <a:lnTo>
                  <a:pt x="8426" y="2000"/>
                </a:lnTo>
                <a:lnTo>
                  <a:pt x="10270" y="4051"/>
                </a:lnTo>
                <a:cubicBezTo>
                  <a:pt x="10270" y="4051"/>
                  <a:pt x="8773" y="5716"/>
                  <a:pt x="8773" y="5716"/>
                </a:cubicBezTo>
                <a:close/>
                <a:moveTo>
                  <a:pt x="11325" y="4051"/>
                </a:moveTo>
                <a:lnTo>
                  <a:pt x="13169" y="2000"/>
                </a:lnTo>
                <a:lnTo>
                  <a:pt x="14531" y="3817"/>
                </a:lnTo>
                <a:lnTo>
                  <a:pt x="12822" y="5716"/>
                </a:lnTo>
                <a:cubicBezTo>
                  <a:pt x="12822" y="5716"/>
                  <a:pt x="11325" y="4051"/>
                  <a:pt x="11325" y="4051"/>
                </a:cubicBezTo>
                <a:close/>
                <a:moveTo>
                  <a:pt x="12296" y="6302"/>
                </a:moveTo>
                <a:lnTo>
                  <a:pt x="9299" y="6302"/>
                </a:lnTo>
                <a:lnTo>
                  <a:pt x="10797" y="4638"/>
                </a:lnTo>
                <a:cubicBezTo>
                  <a:pt x="10797" y="4638"/>
                  <a:pt x="12296" y="6302"/>
                  <a:pt x="12296" y="6302"/>
                </a:cubicBezTo>
                <a:close/>
                <a:moveTo>
                  <a:pt x="21200" y="5102"/>
                </a:moveTo>
                <a:lnTo>
                  <a:pt x="17771" y="527"/>
                </a:lnTo>
                <a:cubicBezTo>
                  <a:pt x="17518" y="189"/>
                  <a:pt x="17176" y="0"/>
                  <a:pt x="16817" y="0"/>
                </a:cubicBezTo>
                <a:lnTo>
                  <a:pt x="4779" y="0"/>
                </a:lnTo>
                <a:cubicBezTo>
                  <a:pt x="4420" y="0"/>
                  <a:pt x="4077" y="189"/>
                  <a:pt x="3824" y="527"/>
                </a:cubicBezTo>
                <a:lnTo>
                  <a:pt x="395" y="5102"/>
                </a:lnTo>
                <a:cubicBezTo>
                  <a:pt x="131" y="5455"/>
                  <a:pt x="-1" y="5921"/>
                  <a:pt x="-1" y="6387"/>
                </a:cubicBezTo>
                <a:cubicBezTo>
                  <a:pt x="1" y="6810"/>
                  <a:pt x="114" y="7233"/>
                  <a:pt x="341" y="7573"/>
                </a:cubicBezTo>
                <a:lnTo>
                  <a:pt x="9788" y="20995"/>
                </a:lnTo>
                <a:cubicBezTo>
                  <a:pt x="10045" y="21379"/>
                  <a:pt x="10412" y="21599"/>
                  <a:pt x="10797" y="21599"/>
                </a:cubicBezTo>
                <a:cubicBezTo>
                  <a:pt x="11183" y="21599"/>
                  <a:pt x="11550" y="21379"/>
                  <a:pt x="11807" y="20995"/>
                </a:cubicBezTo>
                <a:lnTo>
                  <a:pt x="21255" y="7573"/>
                </a:lnTo>
                <a:cubicBezTo>
                  <a:pt x="21485" y="7226"/>
                  <a:pt x="21598" y="6791"/>
                  <a:pt x="21595" y="6359"/>
                </a:cubicBezTo>
                <a:cubicBezTo>
                  <a:pt x="21593" y="5902"/>
                  <a:pt x="21459" y="5449"/>
                  <a:pt x="21200" y="510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rPr>
              <a:t>	</a:t>
            </a: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38" name="Group 121"/>
          <p:cNvGrpSpPr/>
          <p:nvPr/>
        </p:nvGrpSpPr>
        <p:grpSpPr>
          <a:xfrm>
            <a:off x="317500" y="2908790"/>
            <a:ext cx="359165" cy="269526"/>
            <a:chOff x="723900" y="3569494"/>
            <a:chExt cx="464344" cy="348456"/>
          </a:xfrm>
          <a:solidFill>
            <a:schemeClr val="bg1"/>
          </a:solidFill>
        </p:grpSpPr>
        <p:sp>
          <p:nvSpPr>
            <p:cNvPr id="139" name="AutoShape 118"/>
            <p:cNvSpPr/>
            <p:nvPr/>
          </p:nvSpPr>
          <p:spPr bwMode="auto">
            <a:xfrm>
              <a:off x="723900" y="3569494"/>
              <a:ext cx="464344" cy="348456"/>
            </a:xfrm>
            <a:custGeom>
              <a:avLst/>
              <a:gdLst>
                <a:gd name="T0" fmla="*/ 10732 w 21464"/>
                <a:gd name="T1" fmla="*/ 10800 h 21600"/>
                <a:gd name="T2" fmla="*/ 10732 w 21464"/>
                <a:gd name="T3" fmla="*/ 10800 h 21600"/>
                <a:gd name="T4" fmla="*/ 10732 w 21464"/>
                <a:gd name="T5" fmla="*/ 10800 h 21600"/>
                <a:gd name="T6" fmla="*/ 10732 w 21464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464" h="21600">
                  <a:moveTo>
                    <a:pt x="19918" y="11754"/>
                  </a:moveTo>
                  <a:lnTo>
                    <a:pt x="16564" y="18954"/>
                  </a:lnTo>
                  <a:cubicBezTo>
                    <a:pt x="16317" y="19484"/>
                    <a:pt x="15892" y="19800"/>
                    <a:pt x="15427" y="19800"/>
                  </a:cubicBezTo>
                  <a:lnTo>
                    <a:pt x="2683" y="19800"/>
                  </a:lnTo>
                  <a:cubicBezTo>
                    <a:pt x="1943" y="19800"/>
                    <a:pt x="1341" y="18992"/>
                    <a:pt x="1341" y="18000"/>
                  </a:cubicBezTo>
                  <a:lnTo>
                    <a:pt x="1341" y="3600"/>
                  </a:lnTo>
                  <a:cubicBezTo>
                    <a:pt x="1341" y="2608"/>
                    <a:pt x="1943" y="1800"/>
                    <a:pt x="2683" y="1800"/>
                  </a:cubicBezTo>
                  <a:lnTo>
                    <a:pt x="15427" y="1800"/>
                  </a:lnTo>
                  <a:cubicBezTo>
                    <a:pt x="15892" y="1800"/>
                    <a:pt x="16317" y="2116"/>
                    <a:pt x="16564" y="2645"/>
                  </a:cubicBezTo>
                  <a:lnTo>
                    <a:pt x="19917" y="9845"/>
                  </a:lnTo>
                  <a:cubicBezTo>
                    <a:pt x="20188" y="10425"/>
                    <a:pt x="20188" y="11174"/>
                    <a:pt x="19918" y="11754"/>
                  </a:cubicBezTo>
                  <a:moveTo>
                    <a:pt x="21055" y="8891"/>
                  </a:moveTo>
                  <a:lnTo>
                    <a:pt x="17701" y="1691"/>
                  </a:lnTo>
                  <a:cubicBezTo>
                    <a:pt x="17211" y="639"/>
                    <a:pt x="16352" y="0"/>
                    <a:pt x="15427" y="0"/>
                  </a:cubicBezTo>
                  <a:lnTo>
                    <a:pt x="2683" y="0"/>
                  </a:lnTo>
                  <a:cubicBezTo>
                    <a:pt x="1201" y="0"/>
                    <a:pt x="0" y="1611"/>
                    <a:pt x="0" y="3600"/>
                  </a:cubicBezTo>
                  <a:lnTo>
                    <a:pt x="0" y="18000"/>
                  </a:lnTo>
                  <a:cubicBezTo>
                    <a:pt x="0" y="19988"/>
                    <a:pt x="1201" y="21599"/>
                    <a:pt x="2683" y="21599"/>
                  </a:cubicBezTo>
                  <a:lnTo>
                    <a:pt x="15427" y="21599"/>
                  </a:lnTo>
                  <a:cubicBezTo>
                    <a:pt x="16352" y="21599"/>
                    <a:pt x="17211" y="20960"/>
                    <a:pt x="17701" y="19908"/>
                  </a:cubicBezTo>
                  <a:lnTo>
                    <a:pt x="21055" y="12708"/>
                  </a:lnTo>
                  <a:cubicBezTo>
                    <a:pt x="21600" y="11541"/>
                    <a:pt x="21600" y="10059"/>
                    <a:pt x="21055" y="8891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0" name="AutoShape 119"/>
            <p:cNvSpPr/>
            <p:nvPr/>
          </p:nvSpPr>
          <p:spPr bwMode="auto">
            <a:xfrm>
              <a:off x="1013619" y="3699669"/>
              <a:ext cx="87313" cy="8731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000"/>
                  </a:moveTo>
                  <a:cubicBezTo>
                    <a:pt x="6825" y="18000"/>
                    <a:pt x="3600" y="14774"/>
                    <a:pt x="3600" y="10800"/>
                  </a:cubicBezTo>
                  <a:cubicBezTo>
                    <a:pt x="3600" y="6825"/>
                    <a:pt x="6825" y="3600"/>
                    <a:pt x="10800" y="3600"/>
                  </a:cubicBezTo>
                  <a:cubicBezTo>
                    <a:pt x="14774" y="3600"/>
                    <a:pt x="17999" y="6825"/>
                    <a:pt x="17999" y="10800"/>
                  </a:cubicBezTo>
                  <a:cubicBezTo>
                    <a:pt x="17999" y="14774"/>
                    <a:pt x="14774" y="18000"/>
                    <a:pt x="10800" y="18000"/>
                  </a:cubicBezTo>
                  <a:moveTo>
                    <a:pt x="10800" y="0"/>
                  </a:moveTo>
                  <a:cubicBezTo>
                    <a:pt x="4833" y="0"/>
                    <a:pt x="0" y="4833"/>
                    <a:pt x="0" y="10800"/>
                  </a:cubicBezTo>
                  <a:cubicBezTo>
                    <a:pt x="0" y="16766"/>
                    <a:pt x="4833" y="21599"/>
                    <a:pt x="10800" y="21599"/>
                  </a:cubicBezTo>
                  <a:cubicBezTo>
                    <a:pt x="16766" y="21599"/>
                    <a:pt x="21600" y="16766"/>
                    <a:pt x="21600" y="10800"/>
                  </a:cubicBezTo>
                  <a:cubicBezTo>
                    <a:pt x="21600" y="4833"/>
                    <a:pt x="16766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1" name="Group 124"/>
          <p:cNvGrpSpPr/>
          <p:nvPr/>
        </p:nvGrpSpPr>
        <p:grpSpPr>
          <a:xfrm>
            <a:off x="3909765" y="2178795"/>
            <a:ext cx="359779" cy="302680"/>
            <a:chOff x="5368132" y="2625725"/>
            <a:chExt cx="465138" cy="391319"/>
          </a:xfrm>
          <a:solidFill>
            <a:schemeClr val="bg1"/>
          </a:solidFill>
        </p:grpSpPr>
        <p:sp>
          <p:nvSpPr>
            <p:cNvPr id="142" name="AutoShape 120"/>
            <p:cNvSpPr/>
            <p:nvPr/>
          </p:nvSpPr>
          <p:spPr bwMode="auto">
            <a:xfrm>
              <a:off x="5484813" y="2727325"/>
              <a:ext cx="231775" cy="2317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6948" y="16070"/>
                  </a:moveTo>
                  <a:cubicBezTo>
                    <a:pt x="14037" y="19468"/>
                    <a:pt x="8925" y="19859"/>
                    <a:pt x="5529" y="16948"/>
                  </a:cubicBezTo>
                  <a:cubicBezTo>
                    <a:pt x="2130" y="14038"/>
                    <a:pt x="1740" y="8924"/>
                    <a:pt x="4651" y="5527"/>
                  </a:cubicBezTo>
                  <a:cubicBezTo>
                    <a:pt x="7559" y="2131"/>
                    <a:pt x="12674" y="1740"/>
                    <a:pt x="16070" y="4650"/>
                  </a:cubicBezTo>
                  <a:cubicBezTo>
                    <a:pt x="19466" y="7560"/>
                    <a:pt x="19859" y="12673"/>
                    <a:pt x="16948" y="16070"/>
                  </a:cubicBezTo>
                  <a:moveTo>
                    <a:pt x="10800" y="0"/>
                  </a:moveTo>
                  <a:cubicBezTo>
                    <a:pt x="4833" y="0"/>
                    <a:pt x="0" y="4834"/>
                    <a:pt x="0" y="10800"/>
                  </a:cubicBezTo>
                  <a:cubicBezTo>
                    <a:pt x="0" y="16765"/>
                    <a:pt x="4833" y="21599"/>
                    <a:pt x="10800" y="21599"/>
                  </a:cubicBezTo>
                  <a:cubicBezTo>
                    <a:pt x="16764" y="21599"/>
                    <a:pt x="21600" y="16765"/>
                    <a:pt x="21600" y="10800"/>
                  </a:cubicBezTo>
                  <a:cubicBezTo>
                    <a:pt x="21600" y="4834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3" name="AutoShape 121"/>
            <p:cNvSpPr/>
            <p:nvPr/>
          </p:nvSpPr>
          <p:spPr bwMode="auto">
            <a:xfrm>
              <a:off x="5542757" y="2785269"/>
              <a:ext cx="65088" cy="650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200" y="0"/>
                  </a:moveTo>
                  <a:cubicBezTo>
                    <a:pt x="8596" y="0"/>
                    <a:pt x="0" y="8596"/>
                    <a:pt x="0" y="19195"/>
                  </a:cubicBezTo>
                  <a:lnTo>
                    <a:pt x="0" y="19199"/>
                  </a:lnTo>
                  <a:cubicBezTo>
                    <a:pt x="0" y="20524"/>
                    <a:pt x="1068" y="21599"/>
                    <a:pt x="2400" y="21599"/>
                  </a:cubicBezTo>
                  <a:cubicBezTo>
                    <a:pt x="3721" y="21599"/>
                    <a:pt x="4800" y="20524"/>
                    <a:pt x="4800" y="19199"/>
                  </a:cubicBezTo>
                  <a:lnTo>
                    <a:pt x="4800" y="19195"/>
                  </a:lnTo>
                  <a:cubicBezTo>
                    <a:pt x="4800" y="11247"/>
                    <a:pt x="11240" y="4799"/>
                    <a:pt x="19200" y="4799"/>
                  </a:cubicBezTo>
                  <a:cubicBezTo>
                    <a:pt x="20521" y="4799"/>
                    <a:pt x="21600" y="3724"/>
                    <a:pt x="21600" y="2399"/>
                  </a:cubicBezTo>
                  <a:cubicBezTo>
                    <a:pt x="21600" y="1075"/>
                    <a:pt x="20521" y="0"/>
                    <a:pt x="192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4" name="AutoShape 122"/>
            <p:cNvSpPr/>
            <p:nvPr/>
          </p:nvSpPr>
          <p:spPr bwMode="auto">
            <a:xfrm>
              <a:off x="5368132" y="2625725"/>
              <a:ext cx="465138" cy="39131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49" y="19199"/>
                  </a:moveTo>
                  <a:cubicBezTo>
                    <a:pt x="20249" y="19642"/>
                    <a:pt x="19948" y="19999"/>
                    <a:pt x="19575" y="19999"/>
                  </a:cubicBezTo>
                  <a:lnTo>
                    <a:pt x="2024" y="19999"/>
                  </a:lnTo>
                  <a:cubicBezTo>
                    <a:pt x="1651" y="19999"/>
                    <a:pt x="1349" y="19642"/>
                    <a:pt x="1349" y="19199"/>
                  </a:cubicBezTo>
                  <a:lnTo>
                    <a:pt x="1349" y="7200"/>
                  </a:lnTo>
                  <a:cubicBezTo>
                    <a:pt x="1349" y="6809"/>
                    <a:pt x="1588" y="6475"/>
                    <a:pt x="1914" y="6411"/>
                  </a:cubicBezTo>
                  <a:lnTo>
                    <a:pt x="5588" y="5684"/>
                  </a:lnTo>
                  <a:lnTo>
                    <a:pt x="6797" y="2103"/>
                  </a:lnTo>
                  <a:cubicBezTo>
                    <a:pt x="6900" y="1799"/>
                    <a:pt x="7148" y="1600"/>
                    <a:pt x="7424" y="1600"/>
                  </a:cubicBezTo>
                  <a:lnTo>
                    <a:pt x="14174" y="1600"/>
                  </a:lnTo>
                  <a:cubicBezTo>
                    <a:pt x="14450" y="1600"/>
                    <a:pt x="14698" y="1799"/>
                    <a:pt x="14801" y="2103"/>
                  </a:cubicBezTo>
                  <a:lnTo>
                    <a:pt x="16010" y="5684"/>
                  </a:lnTo>
                  <a:lnTo>
                    <a:pt x="19685" y="6411"/>
                  </a:lnTo>
                  <a:cubicBezTo>
                    <a:pt x="20011" y="6475"/>
                    <a:pt x="20249" y="6809"/>
                    <a:pt x="20249" y="7200"/>
                  </a:cubicBezTo>
                  <a:cubicBezTo>
                    <a:pt x="20249" y="7200"/>
                    <a:pt x="20249" y="19199"/>
                    <a:pt x="20249" y="19199"/>
                  </a:cubicBezTo>
                  <a:close/>
                  <a:moveTo>
                    <a:pt x="19907" y="4832"/>
                  </a:moveTo>
                  <a:lnTo>
                    <a:pt x="16981" y="4254"/>
                  </a:lnTo>
                  <a:lnTo>
                    <a:pt x="16054" y="1507"/>
                  </a:lnTo>
                  <a:cubicBezTo>
                    <a:pt x="15745" y="591"/>
                    <a:pt x="15006" y="0"/>
                    <a:pt x="14174" y="0"/>
                  </a:cubicBezTo>
                  <a:lnTo>
                    <a:pt x="7424" y="0"/>
                  </a:lnTo>
                  <a:cubicBezTo>
                    <a:pt x="6593" y="0"/>
                    <a:pt x="5854" y="591"/>
                    <a:pt x="5543" y="1509"/>
                  </a:cubicBezTo>
                  <a:lnTo>
                    <a:pt x="4618" y="4254"/>
                  </a:lnTo>
                  <a:lnTo>
                    <a:pt x="1692" y="4832"/>
                  </a:lnTo>
                  <a:cubicBezTo>
                    <a:pt x="711" y="5025"/>
                    <a:pt x="0" y="6020"/>
                    <a:pt x="0" y="7200"/>
                  </a:cubicBezTo>
                  <a:lnTo>
                    <a:pt x="0" y="19199"/>
                  </a:lnTo>
                  <a:cubicBezTo>
                    <a:pt x="0" y="20523"/>
                    <a:pt x="908" y="21600"/>
                    <a:pt x="2024" y="21600"/>
                  </a:cubicBezTo>
                  <a:lnTo>
                    <a:pt x="19575" y="21600"/>
                  </a:lnTo>
                  <a:cubicBezTo>
                    <a:pt x="20691" y="21600"/>
                    <a:pt x="21600" y="20523"/>
                    <a:pt x="21600" y="19199"/>
                  </a:cubicBezTo>
                  <a:lnTo>
                    <a:pt x="21600" y="7200"/>
                  </a:lnTo>
                  <a:cubicBezTo>
                    <a:pt x="21600" y="6020"/>
                    <a:pt x="20888" y="5025"/>
                    <a:pt x="19907" y="4832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5" name="组合 144"/>
          <p:cNvGrpSpPr/>
          <p:nvPr/>
        </p:nvGrpSpPr>
        <p:grpSpPr>
          <a:xfrm>
            <a:off x="3191434" y="2145028"/>
            <a:ext cx="359165" cy="359165"/>
            <a:chOff x="3191434" y="2145028"/>
            <a:chExt cx="359165" cy="359165"/>
          </a:xfrm>
          <a:solidFill>
            <a:schemeClr val="bg1"/>
          </a:solidFill>
        </p:grpSpPr>
        <p:sp>
          <p:nvSpPr>
            <p:cNvPr id="146" name="AutoShape 123"/>
            <p:cNvSpPr/>
            <p:nvPr/>
          </p:nvSpPr>
          <p:spPr bwMode="auto">
            <a:xfrm>
              <a:off x="319143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180" y="12132"/>
                  </a:moveTo>
                  <a:cubicBezTo>
                    <a:pt x="17710" y="12226"/>
                    <a:pt x="17327" y="12561"/>
                    <a:pt x="17170" y="13012"/>
                  </a:cubicBezTo>
                  <a:cubicBezTo>
                    <a:pt x="17083" y="13261"/>
                    <a:pt x="16981" y="13503"/>
                    <a:pt x="16868" y="13738"/>
                  </a:cubicBezTo>
                  <a:cubicBezTo>
                    <a:pt x="16658" y="14169"/>
                    <a:pt x="16694" y="14677"/>
                    <a:pt x="16959" y="15075"/>
                  </a:cubicBezTo>
                  <a:lnTo>
                    <a:pt x="18131" y="16833"/>
                  </a:lnTo>
                  <a:lnTo>
                    <a:pt x="16832" y="18132"/>
                  </a:lnTo>
                  <a:lnTo>
                    <a:pt x="15075" y="16960"/>
                  </a:lnTo>
                  <a:cubicBezTo>
                    <a:pt x="14850" y="16810"/>
                    <a:pt x="14589" y="16733"/>
                    <a:pt x="14326" y="16733"/>
                  </a:cubicBezTo>
                  <a:cubicBezTo>
                    <a:pt x="14126" y="16733"/>
                    <a:pt x="13924" y="16778"/>
                    <a:pt x="13738" y="16868"/>
                  </a:cubicBezTo>
                  <a:cubicBezTo>
                    <a:pt x="13504" y="16981"/>
                    <a:pt x="13262" y="17083"/>
                    <a:pt x="13012" y="17170"/>
                  </a:cubicBezTo>
                  <a:cubicBezTo>
                    <a:pt x="12561" y="17327"/>
                    <a:pt x="12226" y="17712"/>
                    <a:pt x="12133" y="18180"/>
                  </a:cubicBezTo>
                  <a:lnTo>
                    <a:pt x="11717" y="20249"/>
                  </a:lnTo>
                  <a:lnTo>
                    <a:pt x="9881" y="20249"/>
                  </a:lnTo>
                  <a:lnTo>
                    <a:pt x="9467" y="18180"/>
                  </a:lnTo>
                  <a:cubicBezTo>
                    <a:pt x="9373" y="17712"/>
                    <a:pt x="9039" y="17327"/>
                    <a:pt x="8588" y="17170"/>
                  </a:cubicBezTo>
                  <a:cubicBezTo>
                    <a:pt x="8339" y="17083"/>
                    <a:pt x="8096" y="16983"/>
                    <a:pt x="7861" y="16869"/>
                  </a:cubicBezTo>
                  <a:cubicBezTo>
                    <a:pt x="7675" y="16778"/>
                    <a:pt x="7474" y="16733"/>
                    <a:pt x="7273" y="16733"/>
                  </a:cubicBezTo>
                  <a:cubicBezTo>
                    <a:pt x="7011" y="16733"/>
                    <a:pt x="6750" y="16810"/>
                    <a:pt x="6525" y="16960"/>
                  </a:cubicBezTo>
                  <a:lnTo>
                    <a:pt x="4767" y="18132"/>
                  </a:lnTo>
                  <a:lnTo>
                    <a:pt x="3468" y="16833"/>
                  </a:lnTo>
                  <a:lnTo>
                    <a:pt x="4639" y="15075"/>
                  </a:lnTo>
                  <a:cubicBezTo>
                    <a:pt x="4904" y="14677"/>
                    <a:pt x="4939" y="14169"/>
                    <a:pt x="4732" y="13738"/>
                  </a:cubicBezTo>
                  <a:cubicBezTo>
                    <a:pt x="4618" y="13504"/>
                    <a:pt x="4516" y="13263"/>
                    <a:pt x="4429" y="13013"/>
                  </a:cubicBezTo>
                  <a:cubicBezTo>
                    <a:pt x="4273" y="12561"/>
                    <a:pt x="3888" y="12227"/>
                    <a:pt x="3419" y="12133"/>
                  </a:cubicBezTo>
                  <a:lnTo>
                    <a:pt x="1350" y="11718"/>
                  </a:lnTo>
                  <a:lnTo>
                    <a:pt x="1349" y="9882"/>
                  </a:lnTo>
                  <a:lnTo>
                    <a:pt x="3419" y="9468"/>
                  </a:lnTo>
                  <a:cubicBezTo>
                    <a:pt x="3888" y="9374"/>
                    <a:pt x="4273" y="9039"/>
                    <a:pt x="4429" y="8588"/>
                  </a:cubicBezTo>
                  <a:cubicBezTo>
                    <a:pt x="4516" y="8338"/>
                    <a:pt x="4617" y="8096"/>
                    <a:pt x="4731" y="7862"/>
                  </a:cubicBezTo>
                  <a:cubicBezTo>
                    <a:pt x="4940" y="7431"/>
                    <a:pt x="4905" y="6923"/>
                    <a:pt x="4639" y="6524"/>
                  </a:cubicBezTo>
                  <a:lnTo>
                    <a:pt x="3468" y="4767"/>
                  </a:lnTo>
                  <a:lnTo>
                    <a:pt x="4767" y="3468"/>
                  </a:lnTo>
                  <a:lnTo>
                    <a:pt x="6525" y="4639"/>
                  </a:lnTo>
                  <a:cubicBezTo>
                    <a:pt x="6750" y="4790"/>
                    <a:pt x="7011" y="4866"/>
                    <a:pt x="7273" y="4866"/>
                  </a:cubicBezTo>
                  <a:cubicBezTo>
                    <a:pt x="7474" y="4866"/>
                    <a:pt x="7674" y="4822"/>
                    <a:pt x="7861" y="4732"/>
                  </a:cubicBezTo>
                  <a:cubicBezTo>
                    <a:pt x="8095" y="4619"/>
                    <a:pt x="8337" y="4517"/>
                    <a:pt x="8586" y="4430"/>
                  </a:cubicBezTo>
                  <a:cubicBezTo>
                    <a:pt x="9039" y="4272"/>
                    <a:pt x="9373" y="3888"/>
                    <a:pt x="9467" y="3420"/>
                  </a:cubicBezTo>
                  <a:lnTo>
                    <a:pt x="9881" y="1350"/>
                  </a:lnTo>
                  <a:lnTo>
                    <a:pt x="11717" y="1350"/>
                  </a:lnTo>
                  <a:lnTo>
                    <a:pt x="12131" y="3420"/>
                  </a:lnTo>
                  <a:cubicBezTo>
                    <a:pt x="12225" y="3888"/>
                    <a:pt x="12560" y="4272"/>
                    <a:pt x="13012" y="4430"/>
                  </a:cubicBezTo>
                  <a:cubicBezTo>
                    <a:pt x="13261" y="4517"/>
                    <a:pt x="13502" y="4617"/>
                    <a:pt x="13737" y="4731"/>
                  </a:cubicBezTo>
                  <a:cubicBezTo>
                    <a:pt x="13924" y="4822"/>
                    <a:pt x="14125" y="4866"/>
                    <a:pt x="14326" y="4866"/>
                  </a:cubicBezTo>
                  <a:cubicBezTo>
                    <a:pt x="14589" y="4866"/>
                    <a:pt x="14850" y="4790"/>
                    <a:pt x="15075" y="4639"/>
                  </a:cubicBezTo>
                  <a:lnTo>
                    <a:pt x="16832" y="3468"/>
                  </a:lnTo>
                  <a:lnTo>
                    <a:pt x="18131" y="4767"/>
                  </a:lnTo>
                  <a:lnTo>
                    <a:pt x="16959" y="6524"/>
                  </a:lnTo>
                  <a:cubicBezTo>
                    <a:pt x="16694" y="6923"/>
                    <a:pt x="16660" y="7431"/>
                    <a:pt x="16867" y="7861"/>
                  </a:cubicBezTo>
                  <a:cubicBezTo>
                    <a:pt x="16980" y="8096"/>
                    <a:pt x="17083" y="8337"/>
                    <a:pt x="17170" y="8587"/>
                  </a:cubicBezTo>
                  <a:cubicBezTo>
                    <a:pt x="17327" y="9039"/>
                    <a:pt x="17710" y="9373"/>
                    <a:pt x="18180" y="9467"/>
                  </a:cubicBezTo>
                  <a:lnTo>
                    <a:pt x="20248" y="9882"/>
                  </a:lnTo>
                  <a:lnTo>
                    <a:pt x="20250" y="11718"/>
                  </a:lnTo>
                  <a:cubicBezTo>
                    <a:pt x="20250" y="11718"/>
                    <a:pt x="18180" y="12132"/>
                    <a:pt x="18180" y="12132"/>
                  </a:cubicBezTo>
                  <a:close/>
                  <a:moveTo>
                    <a:pt x="20513" y="8558"/>
                  </a:moveTo>
                  <a:lnTo>
                    <a:pt x="18445" y="8143"/>
                  </a:lnTo>
                  <a:cubicBezTo>
                    <a:pt x="18341" y="7844"/>
                    <a:pt x="18218" y="7554"/>
                    <a:pt x="18082" y="7273"/>
                  </a:cubicBezTo>
                  <a:lnTo>
                    <a:pt x="19254" y="5516"/>
                  </a:lnTo>
                  <a:cubicBezTo>
                    <a:pt x="19611" y="4980"/>
                    <a:pt x="19540" y="4268"/>
                    <a:pt x="19085" y="3813"/>
                  </a:cubicBezTo>
                  <a:lnTo>
                    <a:pt x="17787" y="2514"/>
                  </a:lnTo>
                  <a:cubicBezTo>
                    <a:pt x="17526" y="2253"/>
                    <a:pt x="17181" y="2118"/>
                    <a:pt x="16831" y="2118"/>
                  </a:cubicBezTo>
                  <a:cubicBezTo>
                    <a:pt x="16573" y="2118"/>
                    <a:pt x="16312" y="2193"/>
                    <a:pt x="16084" y="2345"/>
                  </a:cubicBezTo>
                  <a:lnTo>
                    <a:pt x="14326" y="3516"/>
                  </a:lnTo>
                  <a:cubicBezTo>
                    <a:pt x="14044" y="3380"/>
                    <a:pt x="13754" y="3258"/>
                    <a:pt x="13455" y="3155"/>
                  </a:cubicBezTo>
                  <a:lnTo>
                    <a:pt x="13041" y="1085"/>
                  </a:lnTo>
                  <a:cubicBezTo>
                    <a:pt x="12916" y="454"/>
                    <a:pt x="12361" y="0"/>
                    <a:pt x="11717" y="0"/>
                  </a:cubicBezTo>
                  <a:lnTo>
                    <a:pt x="9881" y="0"/>
                  </a:lnTo>
                  <a:cubicBezTo>
                    <a:pt x="9238" y="0"/>
                    <a:pt x="8684" y="454"/>
                    <a:pt x="8557" y="1085"/>
                  </a:cubicBezTo>
                  <a:lnTo>
                    <a:pt x="8143" y="3155"/>
                  </a:lnTo>
                  <a:cubicBezTo>
                    <a:pt x="7843" y="3258"/>
                    <a:pt x="7554" y="3381"/>
                    <a:pt x="7273" y="3516"/>
                  </a:cubicBezTo>
                  <a:lnTo>
                    <a:pt x="5516" y="2345"/>
                  </a:lnTo>
                  <a:cubicBezTo>
                    <a:pt x="5287" y="2193"/>
                    <a:pt x="5026" y="2118"/>
                    <a:pt x="4767" y="2118"/>
                  </a:cubicBezTo>
                  <a:cubicBezTo>
                    <a:pt x="4419" y="2118"/>
                    <a:pt x="4073" y="2253"/>
                    <a:pt x="3812" y="2514"/>
                  </a:cubicBezTo>
                  <a:lnTo>
                    <a:pt x="2514" y="3813"/>
                  </a:lnTo>
                  <a:cubicBezTo>
                    <a:pt x="2059" y="4268"/>
                    <a:pt x="1988" y="4980"/>
                    <a:pt x="2345" y="5516"/>
                  </a:cubicBezTo>
                  <a:lnTo>
                    <a:pt x="3516" y="7273"/>
                  </a:lnTo>
                  <a:cubicBezTo>
                    <a:pt x="3380" y="7555"/>
                    <a:pt x="3258" y="7844"/>
                    <a:pt x="3154" y="8144"/>
                  </a:cubicBezTo>
                  <a:lnTo>
                    <a:pt x="1085" y="8558"/>
                  </a:lnTo>
                  <a:cubicBezTo>
                    <a:pt x="454" y="8684"/>
                    <a:pt x="0" y="9238"/>
                    <a:pt x="0" y="9882"/>
                  </a:cubicBezTo>
                  <a:lnTo>
                    <a:pt x="0" y="11718"/>
                  </a:lnTo>
                  <a:cubicBezTo>
                    <a:pt x="0" y="12361"/>
                    <a:pt x="454" y="12916"/>
                    <a:pt x="1085" y="13042"/>
                  </a:cubicBezTo>
                  <a:lnTo>
                    <a:pt x="3154" y="13456"/>
                  </a:lnTo>
                  <a:cubicBezTo>
                    <a:pt x="3258" y="13755"/>
                    <a:pt x="3380" y="14046"/>
                    <a:pt x="3516" y="14326"/>
                  </a:cubicBezTo>
                  <a:lnTo>
                    <a:pt x="2345" y="16083"/>
                  </a:lnTo>
                  <a:cubicBezTo>
                    <a:pt x="1988" y="16619"/>
                    <a:pt x="2059" y="17332"/>
                    <a:pt x="2514" y="17787"/>
                  </a:cubicBezTo>
                  <a:lnTo>
                    <a:pt x="3812" y="19086"/>
                  </a:lnTo>
                  <a:cubicBezTo>
                    <a:pt x="4073" y="19346"/>
                    <a:pt x="4419" y="19482"/>
                    <a:pt x="4767" y="19482"/>
                  </a:cubicBezTo>
                  <a:cubicBezTo>
                    <a:pt x="5026" y="19482"/>
                    <a:pt x="5287" y="19406"/>
                    <a:pt x="5516" y="19254"/>
                  </a:cubicBezTo>
                  <a:lnTo>
                    <a:pt x="7273" y="18083"/>
                  </a:lnTo>
                  <a:cubicBezTo>
                    <a:pt x="7554" y="18220"/>
                    <a:pt x="7843" y="18341"/>
                    <a:pt x="8143" y="18445"/>
                  </a:cubicBezTo>
                  <a:lnTo>
                    <a:pt x="8557" y="20514"/>
                  </a:lnTo>
                  <a:cubicBezTo>
                    <a:pt x="8684" y="21146"/>
                    <a:pt x="9238" y="21599"/>
                    <a:pt x="9881" y="21599"/>
                  </a:cubicBezTo>
                  <a:lnTo>
                    <a:pt x="11717" y="21599"/>
                  </a:lnTo>
                  <a:cubicBezTo>
                    <a:pt x="12361" y="21599"/>
                    <a:pt x="12916" y="21146"/>
                    <a:pt x="13041" y="20514"/>
                  </a:cubicBezTo>
                  <a:lnTo>
                    <a:pt x="13456" y="18445"/>
                  </a:lnTo>
                  <a:cubicBezTo>
                    <a:pt x="13755" y="18341"/>
                    <a:pt x="14046" y="18219"/>
                    <a:pt x="14326" y="18083"/>
                  </a:cubicBezTo>
                  <a:lnTo>
                    <a:pt x="16084" y="19254"/>
                  </a:lnTo>
                  <a:cubicBezTo>
                    <a:pt x="16312" y="19406"/>
                    <a:pt x="16573" y="19482"/>
                    <a:pt x="16831" y="19482"/>
                  </a:cubicBezTo>
                  <a:cubicBezTo>
                    <a:pt x="17181" y="19482"/>
                    <a:pt x="17526" y="19346"/>
                    <a:pt x="17787" y="19086"/>
                  </a:cubicBezTo>
                  <a:lnTo>
                    <a:pt x="19085" y="17787"/>
                  </a:lnTo>
                  <a:cubicBezTo>
                    <a:pt x="19540" y="17332"/>
                    <a:pt x="19611" y="16619"/>
                    <a:pt x="19254" y="16083"/>
                  </a:cubicBezTo>
                  <a:lnTo>
                    <a:pt x="18082" y="14326"/>
                  </a:lnTo>
                  <a:cubicBezTo>
                    <a:pt x="18219" y="14045"/>
                    <a:pt x="18341" y="13755"/>
                    <a:pt x="18445" y="13456"/>
                  </a:cubicBezTo>
                  <a:lnTo>
                    <a:pt x="20513" y="13042"/>
                  </a:lnTo>
                  <a:cubicBezTo>
                    <a:pt x="21145" y="12916"/>
                    <a:pt x="21599" y="12361"/>
                    <a:pt x="21599" y="11718"/>
                  </a:cubicBezTo>
                  <a:lnTo>
                    <a:pt x="21599" y="9882"/>
                  </a:lnTo>
                  <a:cubicBezTo>
                    <a:pt x="21599" y="9238"/>
                    <a:pt x="21145" y="8684"/>
                    <a:pt x="20513" y="8558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7" name="AutoShape 124"/>
            <p:cNvSpPr/>
            <p:nvPr/>
          </p:nvSpPr>
          <p:spPr bwMode="auto">
            <a:xfrm>
              <a:off x="3292736" y="2245717"/>
              <a:ext cx="157173" cy="15717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20250"/>
                  </a:moveTo>
                  <a:cubicBezTo>
                    <a:pt x="5580" y="20250"/>
                    <a:pt x="1350" y="16017"/>
                    <a:pt x="1350" y="10800"/>
                  </a:cubicBezTo>
                  <a:cubicBezTo>
                    <a:pt x="1350" y="5582"/>
                    <a:pt x="5580" y="1349"/>
                    <a:pt x="10800" y="1349"/>
                  </a:cubicBezTo>
                  <a:cubicBezTo>
                    <a:pt x="16016" y="1349"/>
                    <a:pt x="20250" y="5582"/>
                    <a:pt x="20250" y="10800"/>
                  </a:cubicBezTo>
                  <a:cubicBezTo>
                    <a:pt x="20250" y="16017"/>
                    <a:pt x="16016" y="20250"/>
                    <a:pt x="10800" y="20250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3"/>
                    <a:pt x="4836" y="21600"/>
                    <a:pt x="10800" y="21600"/>
                  </a:cubicBezTo>
                  <a:cubicBezTo>
                    <a:pt x="16763" y="21600"/>
                    <a:pt x="21599" y="16763"/>
                    <a:pt x="21599" y="10800"/>
                  </a:cubicBezTo>
                  <a:cubicBezTo>
                    <a:pt x="21599" y="4836"/>
                    <a:pt x="16763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48" name="AutoShape 125"/>
            <p:cNvSpPr/>
            <p:nvPr/>
          </p:nvSpPr>
          <p:spPr bwMode="auto">
            <a:xfrm>
              <a:off x="3325891" y="2279484"/>
              <a:ext cx="90253" cy="90253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18900"/>
                  </a:moveTo>
                  <a:cubicBezTo>
                    <a:pt x="6328" y="18900"/>
                    <a:pt x="2699" y="15271"/>
                    <a:pt x="2699" y="10800"/>
                  </a:cubicBezTo>
                  <a:cubicBezTo>
                    <a:pt x="2699" y="6329"/>
                    <a:pt x="6328" y="2700"/>
                    <a:pt x="10800" y="2700"/>
                  </a:cubicBezTo>
                  <a:cubicBezTo>
                    <a:pt x="15271" y="2700"/>
                    <a:pt x="18899" y="6329"/>
                    <a:pt x="18899" y="10800"/>
                  </a:cubicBezTo>
                  <a:cubicBezTo>
                    <a:pt x="18899" y="15271"/>
                    <a:pt x="15271" y="18900"/>
                    <a:pt x="10800" y="18900"/>
                  </a:cubicBezTo>
                  <a:moveTo>
                    <a:pt x="10800" y="0"/>
                  </a:moveTo>
                  <a:cubicBezTo>
                    <a:pt x="4830" y="0"/>
                    <a:pt x="0" y="4833"/>
                    <a:pt x="0" y="10800"/>
                  </a:cubicBezTo>
                  <a:cubicBezTo>
                    <a:pt x="0" y="16766"/>
                    <a:pt x="4830" y="21599"/>
                    <a:pt x="10800" y="21599"/>
                  </a:cubicBezTo>
                  <a:cubicBezTo>
                    <a:pt x="16764" y="21599"/>
                    <a:pt x="21600" y="16766"/>
                    <a:pt x="21600" y="10800"/>
                  </a:cubicBezTo>
                  <a:cubicBezTo>
                    <a:pt x="21600" y="4833"/>
                    <a:pt x="16764" y="0"/>
                    <a:pt x="1080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grpSp>
        <p:nvGrpSpPr>
          <p:cNvPr id="149" name="组合 148"/>
          <p:cNvGrpSpPr/>
          <p:nvPr/>
        </p:nvGrpSpPr>
        <p:grpSpPr>
          <a:xfrm>
            <a:off x="2473104" y="2145028"/>
            <a:ext cx="359165" cy="359165"/>
            <a:chOff x="2473104" y="2145028"/>
            <a:chExt cx="359165" cy="359165"/>
          </a:xfrm>
          <a:solidFill>
            <a:schemeClr val="bg1"/>
          </a:solidFill>
        </p:grpSpPr>
        <p:sp>
          <p:nvSpPr>
            <p:cNvPr id="150" name="AutoShape 126"/>
            <p:cNvSpPr/>
            <p:nvPr/>
          </p:nvSpPr>
          <p:spPr bwMode="auto">
            <a:xfrm>
              <a:off x="2473104" y="2145028"/>
              <a:ext cx="359165" cy="35916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3499" y="14850"/>
                  </a:moveTo>
                  <a:cubicBezTo>
                    <a:pt x="9772" y="14850"/>
                    <a:pt x="6749" y="11827"/>
                    <a:pt x="6749" y="8100"/>
                  </a:cubicBezTo>
                  <a:cubicBezTo>
                    <a:pt x="6749" y="4372"/>
                    <a:pt x="9772" y="1350"/>
                    <a:pt x="13499" y="1350"/>
                  </a:cubicBezTo>
                  <a:cubicBezTo>
                    <a:pt x="17227" y="1350"/>
                    <a:pt x="20249" y="4372"/>
                    <a:pt x="20249" y="8100"/>
                  </a:cubicBezTo>
                  <a:cubicBezTo>
                    <a:pt x="20249" y="11827"/>
                    <a:pt x="17227" y="14850"/>
                    <a:pt x="13499" y="14850"/>
                  </a:cubicBezTo>
                  <a:moveTo>
                    <a:pt x="3236" y="20042"/>
                  </a:moveTo>
                  <a:cubicBezTo>
                    <a:pt x="3019" y="20266"/>
                    <a:pt x="2718" y="20408"/>
                    <a:pt x="2382" y="20408"/>
                  </a:cubicBezTo>
                  <a:cubicBezTo>
                    <a:pt x="1724" y="20408"/>
                    <a:pt x="1191" y="19875"/>
                    <a:pt x="1191" y="19218"/>
                  </a:cubicBezTo>
                  <a:cubicBezTo>
                    <a:pt x="1191" y="18881"/>
                    <a:pt x="1332" y="18580"/>
                    <a:pt x="1557" y="18363"/>
                  </a:cubicBezTo>
                  <a:lnTo>
                    <a:pt x="1551" y="18358"/>
                  </a:lnTo>
                  <a:lnTo>
                    <a:pt x="6996" y="12913"/>
                  </a:lnTo>
                  <a:cubicBezTo>
                    <a:pt x="7472" y="13555"/>
                    <a:pt x="8039" y="14122"/>
                    <a:pt x="8680" y="14599"/>
                  </a:cubicBezTo>
                  <a:cubicBezTo>
                    <a:pt x="8680" y="14599"/>
                    <a:pt x="3236" y="20042"/>
                    <a:pt x="3236" y="20042"/>
                  </a:cubicBezTo>
                  <a:close/>
                  <a:moveTo>
                    <a:pt x="13499" y="0"/>
                  </a:moveTo>
                  <a:cubicBezTo>
                    <a:pt x="9026" y="0"/>
                    <a:pt x="5399" y="3626"/>
                    <a:pt x="5399" y="8100"/>
                  </a:cubicBezTo>
                  <a:cubicBezTo>
                    <a:pt x="5399" y="9467"/>
                    <a:pt x="5742" y="10754"/>
                    <a:pt x="6341" y="11884"/>
                  </a:cubicBezTo>
                  <a:lnTo>
                    <a:pt x="709" y="17515"/>
                  </a:lnTo>
                  <a:lnTo>
                    <a:pt x="713" y="17520"/>
                  </a:lnTo>
                  <a:cubicBezTo>
                    <a:pt x="274" y="17953"/>
                    <a:pt x="0" y="18552"/>
                    <a:pt x="0" y="19218"/>
                  </a:cubicBezTo>
                  <a:cubicBezTo>
                    <a:pt x="0" y="20533"/>
                    <a:pt x="1066" y="21599"/>
                    <a:pt x="2382" y="21599"/>
                  </a:cubicBezTo>
                  <a:cubicBezTo>
                    <a:pt x="3047" y="21599"/>
                    <a:pt x="3647" y="21326"/>
                    <a:pt x="4079" y="20885"/>
                  </a:cubicBezTo>
                  <a:lnTo>
                    <a:pt x="4078" y="20884"/>
                  </a:lnTo>
                  <a:lnTo>
                    <a:pt x="9708" y="15255"/>
                  </a:lnTo>
                  <a:cubicBezTo>
                    <a:pt x="10839" y="15856"/>
                    <a:pt x="12128" y="16200"/>
                    <a:pt x="13499" y="16200"/>
                  </a:cubicBezTo>
                  <a:cubicBezTo>
                    <a:pt x="17973" y="16200"/>
                    <a:pt x="21600" y="12573"/>
                    <a:pt x="21600" y="8100"/>
                  </a:cubicBezTo>
                  <a:cubicBezTo>
                    <a:pt x="21600" y="3626"/>
                    <a:pt x="17973" y="0"/>
                    <a:pt x="13499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51" name="AutoShape 127"/>
            <p:cNvSpPr/>
            <p:nvPr/>
          </p:nvSpPr>
          <p:spPr bwMode="auto">
            <a:xfrm>
              <a:off x="2618611" y="2200897"/>
              <a:ext cx="84727" cy="841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160" y="0"/>
                  </a:moveTo>
                  <a:cubicBezTo>
                    <a:pt x="9025" y="0"/>
                    <a:pt x="0" y="9025"/>
                    <a:pt x="0" y="20160"/>
                  </a:cubicBezTo>
                  <a:cubicBezTo>
                    <a:pt x="0" y="20954"/>
                    <a:pt x="644" y="21600"/>
                    <a:pt x="1440" y="21600"/>
                  </a:cubicBezTo>
                  <a:cubicBezTo>
                    <a:pt x="2235" y="21600"/>
                    <a:pt x="2880" y="20954"/>
                    <a:pt x="2880" y="20160"/>
                  </a:cubicBezTo>
                  <a:cubicBezTo>
                    <a:pt x="2880" y="10618"/>
                    <a:pt x="10617" y="2880"/>
                    <a:pt x="20160" y="2880"/>
                  </a:cubicBezTo>
                  <a:cubicBezTo>
                    <a:pt x="20955" y="2880"/>
                    <a:pt x="21599" y="2234"/>
                    <a:pt x="21599" y="1440"/>
                  </a:cubicBezTo>
                  <a:cubicBezTo>
                    <a:pt x="21599" y="645"/>
                    <a:pt x="20955" y="0"/>
                    <a:pt x="20160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52" name="AutoShape 128"/>
          <p:cNvSpPr/>
          <p:nvPr/>
        </p:nvSpPr>
        <p:spPr bwMode="auto">
          <a:xfrm>
            <a:off x="1754188" y="2144713"/>
            <a:ext cx="360362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4850" y="12150"/>
                </a:moveTo>
                <a:cubicBezTo>
                  <a:pt x="13851" y="12150"/>
                  <a:pt x="12926" y="11859"/>
                  <a:pt x="12124" y="11386"/>
                </a:cubicBezTo>
                <a:lnTo>
                  <a:pt x="11892" y="11618"/>
                </a:lnTo>
                <a:lnTo>
                  <a:pt x="11132" y="12377"/>
                </a:lnTo>
                <a:lnTo>
                  <a:pt x="9846" y="13663"/>
                </a:lnTo>
                <a:cubicBezTo>
                  <a:pt x="9593" y="13916"/>
                  <a:pt x="9451" y="14260"/>
                  <a:pt x="9451" y="14617"/>
                </a:cubicBezTo>
                <a:lnTo>
                  <a:pt x="9451" y="16200"/>
                </a:lnTo>
                <a:lnTo>
                  <a:pt x="8101" y="16200"/>
                </a:lnTo>
                <a:cubicBezTo>
                  <a:pt x="7356" y="16200"/>
                  <a:pt x="6751" y="16804"/>
                  <a:pt x="6751" y="17549"/>
                </a:cubicBezTo>
                <a:lnTo>
                  <a:pt x="6751" y="18900"/>
                </a:lnTo>
                <a:lnTo>
                  <a:pt x="5170" y="18900"/>
                </a:lnTo>
                <a:cubicBezTo>
                  <a:pt x="4812" y="18900"/>
                  <a:pt x="4469" y="19042"/>
                  <a:pt x="4216" y="19295"/>
                </a:cubicBezTo>
                <a:lnTo>
                  <a:pt x="3259" y="20252"/>
                </a:lnTo>
                <a:lnTo>
                  <a:pt x="1352" y="20249"/>
                </a:lnTo>
                <a:lnTo>
                  <a:pt x="1350" y="18326"/>
                </a:lnTo>
                <a:lnTo>
                  <a:pt x="9223" y="10467"/>
                </a:lnTo>
                <a:cubicBezTo>
                  <a:pt x="9223" y="10467"/>
                  <a:pt x="9223" y="10467"/>
                  <a:pt x="9224" y="10468"/>
                </a:cubicBezTo>
                <a:lnTo>
                  <a:pt x="10215" y="9477"/>
                </a:lnTo>
                <a:cubicBezTo>
                  <a:pt x="9741" y="8674"/>
                  <a:pt x="9451" y="7748"/>
                  <a:pt x="9451" y="6750"/>
                </a:cubicBezTo>
                <a:cubicBezTo>
                  <a:pt x="9451" y="3767"/>
                  <a:pt x="11869" y="1350"/>
                  <a:pt x="14850" y="1350"/>
                </a:cubicBezTo>
                <a:cubicBezTo>
                  <a:pt x="17832" y="1350"/>
                  <a:pt x="20250" y="3767"/>
                  <a:pt x="20250" y="6750"/>
                </a:cubicBezTo>
                <a:cubicBezTo>
                  <a:pt x="20250" y="9732"/>
                  <a:pt x="17832" y="12150"/>
                  <a:pt x="14850" y="12150"/>
                </a:cubicBezTo>
                <a:moveTo>
                  <a:pt x="14850" y="0"/>
                </a:moveTo>
                <a:cubicBezTo>
                  <a:pt x="11123" y="0"/>
                  <a:pt x="8101" y="3022"/>
                  <a:pt x="8101" y="6750"/>
                </a:cubicBezTo>
                <a:cubicBezTo>
                  <a:pt x="8101" y="7617"/>
                  <a:pt x="8283" y="8438"/>
                  <a:pt x="8582" y="9199"/>
                </a:cubicBezTo>
                <a:lnTo>
                  <a:pt x="383" y="17400"/>
                </a:lnTo>
                <a:cubicBezTo>
                  <a:pt x="146" y="17637"/>
                  <a:pt x="0" y="17863"/>
                  <a:pt x="0" y="18225"/>
                </a:cubicBezTo>
                <a:lnTo>
                  <a:pt x="0" y="20249"/>
                </a:lnTo>
                <a:cubicBezTo>
                  <a:pt x="0" y="20972"/>
                  <a:pt x="626" y="21599"/>
                  <a:pt x="1349" y="21599"/>
                </a:cubicBezTo>
                <a:lnTo>
                  <a:pt x="3374" y="21599"/>
                </a:lnTo>
                <a:cubicBezTo>
                  <a:pt x="3736" y="21599"/>
                  <a:pt x="3965" y="21455"/>
                  <a:pt x="4202" y="21219"/>
                </a:cubicBezTo>
                <a:lnTo>
                  <a:pt x="5170" y="20249"/>
                </a:lnTo>
                <a:lnTo>
                  <a:pt x="6751" y="20249"/>
                </a:lnTo>
                <a:cubicBezTo>
                  <a:pt x="7496" y="20249"/>
                  <a:pt x="8101" y="19645"/>
                  <a:pt x="8101" y="18900"/>
                </a:cubicBezTo>
                <a:lnTo>
                  <a:pt x="8101" y="17549"/>
                </a:lnTo>
                <a:lnTo>
                  <a:pt x="9451" y="17549"/>
                </a:lnTo>
                <a:cubicBezTo>
                  <a:pt x="10196" y="17549"/>
                  <a:pt x="10801" y="16945"/>
                  <a:pt x="10801" y="16200"/>
                </a:cubicBezTo>
                <a:lnTo>
                  <a:pt x="10801" y="14617"/>
                </a:lnTo>
                <a:lnTo>
                  <a:pt x="12400" y="13018"/>
                </a:lnTo>
                <a:cubicBezTo>
                  <a:pt x="13162" y="13317"/>
                  <a:pt x="13982" y="13500"/>
                  <a:pt x="14850" y="13500"/>
                </a:cubicBezTo>
                <a:cubicBezTo>
                  <a:pt x="18577" y="13500"/>
                  <a:pt x="21599" y="10477"/>
                  <a:pt x="21599" y="6750"/>
                </a:cubicBezTo>
                <a:cubicBezTo>
                  <a:pt x="21599" y="3022"/>
                  <a:pt x="18577" y="0"/>
                  <a:pt x="14850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3" name="AutoShape 129"/>
          <p:cNvSpPr/>
          <p:nvPr/>
        </p:nvSpPr>
        <p:spPr bwMode="auto">
          <a:xfrm>
            <a:off x="1979613" y="2189163"/>
            <a:ext cx="88900" cy="90487"/>
          </a:xfrm>
          <a:custGeom>
            <a:avLst/>
            <a:gdLst>
              <a:gd name="T0" fmla="*/ 10800 w 21600"/>
              <a:gd name="T1" fmla="+- 0 10800 134"/>
              <a:gd name="T2" fmla="*/ 10800 h 21333"/>
              <a:gd name="T3" fmla="*/ 10800 w 21600"/>
              <a:gd name="T4" fmla="+- 0 10800 134"/>
              <a:gd name="T5" fmla="*/ 10800 h 21333"/>
              <a:gd name="T6" fmla="*/ 10800 w 21600"/>
              <a:gd name="T7" fmla="+- 0 10800 134"/>
              <a:gd name="T8" fmla="*/ 10800 h 21333"/>
              <a:gd name="T9" fmla="*/ 10800 w 21600"/>
              <a:gd name="T10" fmla="+- 0 10800 134"/>
              <a:gd name="T11" fmla="*/ 10800 h 21333"/>
            </a:gdLst>
            <a:ahLst/>
            <a:cxnLst>
              <a:cxn ang="0">
                <a:pos x="T0" y="T2"/>
              </a:cxn>
              <a:cxn ang="0">
                <a:pos x="T3" y="T5"/>
              </a:cxn>
              <a:cxn ang="0">
                <a:pos x="T6" y="T8"/>
              </a:cxn>
              <a:cxn ang="0">
                <a:pos x="T9" y="T11"/>
              </a:cxn>
            </a:cxnLst>
            <a:rect l="0" t="0" r="r" b="b"/>
            <a:pathLst>
              <a:path w="21600" h="21333">
                <a:moveTo>
                  <a:pt x="13008" y="18684"/>
                </a:moveTo>
                <a:cubicBezTo>
                  <a:pt x="9017" y="15850"/>
                  <a:pt x="5542" y="12415"/>
                  <a:pt x="2694" y="8570"/>
                </a:cubicBezTo>
                <a:cubicBezTo>
                  <a:pt x="3736" y="5628"/>
                  <a:pt x="5693" y="3697"/>
                  <a:pt x="8585" y="2647"/>
                </a:cubicBezTo>
                <a:cubicBezTo>
                  <a:pt x="12578" y="5489"/>
                  <a:pt x="16048" y="8911"/>
                  <a:pt x="18889" y="12809"/>
                </a:cubicBezTo>
                <a:cubicBezTo>
                  <a:pt x="17836" y="15730"/>
                  <a:pt x="15883" y="17647"/>
                  <a:pt x="13008" y="18684"/>
                </a:cubicBezTo>
                <a:moveTo>
                  <a:pt x="21110" y="11295"/>
                </a:moveTo>
                <a:cubicBezTo>
                  <a:pt x="18081" y="7130"/>
                  <a:pt x="14396" y="3496"/>
                  <a:pt x="10161" y="484"/>
                </a:cubicBezTo>
                <a:cubicBezTo>
                  <a:pt x="9468" y="-8"/>
                  <a:pt x="8579" y="-134"/>
                  <a:pt x="7778" y="145"/>
                </a:cubicBezTo>
                <a:cubicBezTo>
                  <a:pt x="4027" y="1450"/>
                  <a:pt x="1463" y="3983"/>
                  <a:pt x="145" y="7687"/>
                </a:cubicBezTo>
                <a:cubicBezTo>
                  <a:pt x="46" y="7962"/>
                  <a:pt x="0" y="8252"/>
                  <a:pt x="0" y="8537"/>
                </a:cubicBezTo>
                <a:cubicBezTo>
                  <a:pt x="0" y="9071"/>
                  <a:pt x="167" y="9596"/>
                  <a:pt x="487" y="10041"/>
                </a:cubicBezTo>
                <a:cubicBezTo>
                  <a:pt x="3525" y="14213"/>
                  <a:pt x="7211" y="17850"/>
                  <a:pt x="11431" y="20850"/>
                </a:cubicBezTo>
                <a:cubicBezTo>
                  <a:pt x="12122" y="21338"/>
                  <a:pt x="13010" y="21466"/>
                  <a:pt x="13812" y="21188"/>
                </a:cubicBezTo>
                <a:cubicBezTo>
                  <a:pt x="17563" y="19893"/>
                  <a:pt x="20133" y="17356"/>
                  <a:pt x="21451" y="13647"/>
                </a:cubicBezTo>
                <a:cubicBezTo>
                  <a:pt x="21551" y="13372"/>
                  <a:pt x="21600" y="13081"/>
                  <a:pt x="21600" y="12796"/>
                </a:cubicBezTo>
                <a:cubicBezTo>
                  <a:pt x="21600" y="12265"/>
                  <a:pt x="21429" y="11740"/>
                  <a:pt x="21110" y="1129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4" name="AutoShape 130"/>
          <p:cNvSpPr/>
          <p:nvPr/>
        </p:nvSpPr>
        <p:spPr bwMode="auto">
          <a:xfrm>
            <a:off x="1035050" y="2144713"/>
            <a:ext cx="360363" cy="358775"/>
          </a:xfrm>
          <a:custGeom>
            <a:avLst/>
            <a:gdLst>
              <a:gd name="T0" fmla="+- 0 10799 113"/>
              <a:gd name="T1" fmla="*/ T0 w 21373"/>
              <a:gd name="T2" fmla="*/ 10800 h 21600"/>
              <a:gd name="T3" fmla="+- 0 10799 113"/>
              <a:gd name="T4" fmla="*/ T3 w 21373"/>
              <a:gd name="T5" fmla="*/ 10800 h 21600"/>
              <a:gd name="T6" fmla="+- 0 10799 113"/>
              <a:gd name="T7" fmla="*/ T6 w 21373"/>
              <a:gd name="T8" fmla="*/ 10800 h 21600"/>
              <a:gd name="T9" fmla="+- 0 10799 113"/>
              <a:gd name="T10" fmla="*/ T9 w 21373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73" h="21600">
                <a:moveTo>
                  <a:pt x="1336" y="20249"/>
                </a:moveTo>
                <a:cubicBezTo>
                  <a:pt x="1428" y="20188"/>
                  <a:pt x="3691" y="18688"/>
                  <a:pt x="7070" y="17950"/>
                </a:cubicBezTo>
                <a:lnTo>
                  <a:pt x="8729" y="17587"/>
                </a:lnTo>
                <a:cubicBezTo>
                  <a:pt x="9321" y="17980"/>
                  <a:pt x="9972" y="18225"/>
                  <a:pt x="10686" y="18225"/>
                </a:cubicBezTo>
                <a:cubicBezTo>
                  <a:pt x="11401" y="18225"/>
                  <a:pt x="12052" y="17980"/>
                  <a:pt x="12644" y="17587"/>
                </a:cubicBezTo>
                <a:lnTo>
                  <a:pt x="14303" y="17950"/>
                </a:lnTo>
                <a:cubicBezTo>
                  <a:pt x="17656" y="18682"/>
                  <a:pt x="19911" y="20165"/>
                  <a:pt x="20037" y="20249"/>
                </a:cubicBezTo>
                <a:cubicBezTo>
                  <a:pt x="20037" y="20249"/>
                  <a:pt x="1336" y="20249"/>
                  <a:pt x="1336" y="20249"/>
                </a:cubicBezTo>
                <a:close/>
                <a:moveTo>
                  <a:pt x="13537" y="15793"/>
                </a:moveTo>
                <a:lnTo>
                  <a:pt x="13317" y="16073"/>
                </a:lnTo>
                <a:cubicBezTo>
                  <a:pt x="11725" y="17923"/>
                  <a:pt x="9648" y="17923"/>
                  <a:pt x="8056" y="16073"/>
                </a:cubicBezTo>
                <a:lnTo>
                  <a:pt x="7836" y="15793"/>
                </a:lnTo>
                <a:cubicBezTo>
                  <a:pt x="5977" y="13411"/>
                  <a:pt x="5053" y="10261"/>
                  <a:pt x="5451" y="7255"/>
                </a:cubicBezTo>
                <a:cubicBezTo>
                  <a:pt x="5815" y="4367"/>
                  <a:pt x="7453" y="1350"/>
                  <a:pt x="10686" y="1350"/>
                </a:cubicBezTo>
                <a:cubicBezTo>
                  <a:pt x="13920" y="1350"/>
                  <a:pt x="15558" y="4367"/>
                  <a:pt x="15922" y="7255"/>
                </a:cubicBezTo>
                <a:cubicBezTo>
                  <a:pt x="16318" y="10262"/>
                  <a:pt x="15398" y="13411"/>
                  <a:pt x="13537" y="15793"/>
                </a:cubicBezTo>
                <a:moveTo>
                  <a:pt x="20778" y="19126"/>
                </a:moveTo>
                <a:cubicBezTo>
                  <a:pt x="20644" y="19037"/>
                  <a:pt x="18209" y="17422"/>
                  <a:pt x="14585" y="16630"/>
                </a:cubicBezTo>
                <a:cubicBezTo>
                  <a:pt x="15914" y="14927"/>
                  <a:pt x="16767" y="12639"/>
                  <a:pt x="17130" y="11115"/>
                </a:cubicBezTo>
                <a:cubicBezTo>
                  <a:pt x="17633" y="9004"/>
                  <a:pt x="17438" y="4873"/>
                  <a:pt x="15431" y="2299"/>
                </a:cubicBezTo>
                <a:cubicBezTo>
                  <a:pt x="14259" y="795"/>
                  <a:pt x="12618" y="0"/>
                  <a:pt x="10686" y="0"/>
                </a:cubicBezTo>
                <a:cubicBezTo>
                  <a:pt x="8755" y="0"/>
                  <a:pt x="7114" y="795"/>
                  <a:pt x="5942" y="2299"/>
                </a:cubicBezTo>
                <a:cubicBezTo>
                  <a:pt x="3935" y="4873"/>
                  <a:pt x="3740" y="9004"/>
                  <a:pt x="4243" y="11115"/>
                </a:cubicBezTo>
                <a:cubicBezTo>
                  <a:pt x="4606" y="12639"/>
                  <a:pt x="5459" y="14927"/>
                  <a:pt x="6788" y="16630"/>
                </a:cubicBezTo>
                <a:cubicBezTo>
                  <a:pt x="3164" y="17422"/>
                  <a:pt x="729" y="19037"/>
                  <a:pt x="595" y="19126"/>
                </a:cubicBezTo>
                <a:cubicBezTo>
                  <a:pt x="105" y="19457"/>
                  <a:pt x="-113" y="20071"/>
                  <a:pt x="57" y="20640"/>
                </a:cubicBezTo>
                <a:cubicBezTo>
                  <a:pt x="228" y="21210"/>
                  <a:pt x="747" y="21599"/>
                  <a:pt x="1336" y="21599"/>
                </a:cubicBezTo>
                <a:lnTo>
                  <a:pt x="20037" y="21599"/>
                </a:lnTo>
                <a:cubicBezTo>
                  <a:pt x="20626" y="21599"/>
                  <a:pt x="21145" y="21210"/>
                  <a:pt x="21316" y="20640"/>
                </a:cubicBezTo>
                <a:cubicBezTo>
                  <a:pt x="21487" y="20071"/>
                  <a:pt x="21268" y="19457"/>
                  <a:pt x="20778" y="1912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5" name="AutoShape 131"/>
          <p:cNvSpPr/>
          <p:nvPr/>
        </p:nvSpPr>
        <p:spPr bwMode="auto">
          <a:xfrm>
            <a:off x="339725" y="2144713"/>
            <a:ext cx="314325" cy="3587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057" y="5400"/>
                </a:moveTo>
                <a:lnTo>
                  <a:pt x="20057" y="6075"/>
                </a:lnTo>
                <a:lnTo>
                  <a:pt x="1542" y="6075"/>
                </a:lnTo>
                <a:lnTo>
                  <a:pt x="1542" y="5400"/>
                </a:lnTo>
                <a:lnTo>
                  <a:pt x="1542" y="4725"/>
                </a:lnTo>
                <a:cubicBezTo>
                  <a:pt x="1542" y="4352"/>
                  <a:pt x="1887" y="4050"/>
                  <a:pt x="2314" y="4050"/>
                </a:cubicBezTo>
                <a:lnTo>
                  <a:pt x="19285" y="4050"/>
                </a:lnTo>
                <a:cubicBezTo>
                  <a:pt x="19712" y="4050"/>
                  <a:pt x="20057" y="4352"/>
                  <a:pt x="20057" y="4725"/>
                </a:cubicBezTo>
                <a:cubicBezTo>
                  <a:pt x="20057" y="4725"/>
                  <a:pt x="20057" y="5400"/>
                  <a:pt x="20057" y="5400"/>
                </a:cubicBezTo>
                <a:close/>
                <a:moveTo>
                  <a:pt x="18514" y="18900"/>
                </a:moveTo>
                <a:cubicBezTo>
                  <a:pt x="18514" y="19644"/>
                  <a:pt x="17822" y="20249"/>
                  <a:pt x="16971" y="20249"/>
                </a:cubicBezTo>
                <a:lnTo>
                  <a:pt x="4628" y="20249"/>
                </a:lnTo>
                <a:cubicBezTo>
                  <a:pt x="3777" y="20249"/>
                  <a:pt x="3085" y="19644"/>
                  <a:pt x="3085" y="18900"/>
                </a:cubicBezTo>
                <a:lnTo>
                  <a:pt x="3085" y="7425"/>
                </a:lnTo>
                <a:lnTo>
                  <a:pt x="18514" y="7425"/>
                </a:lnTo>
                <a:cubicBezTo>
                  <a:pt x="18514" y="7425"/>
                  <a:pt x="18514" y="18900"/>
                  <a:pt x="18514" y="18900"/>
                </a:cubicBezTo>
                <a:close/>
                <a:moveTo>
                  <a:pt x="6171" y="2025"/>
                </a:moveTo>
                <a:cubicBezTo>
                  <a:pt x="6171" y="1652"/>
                  <a:pt x="6516" y="1350"/>
                  <a:pt x="6942" y="1350"/>
                </a:cubicBezTo>
                <a:lnTo>
                  <a:pt x="14657" y="1350"/>
                </a:lnTo>
                <a:cubicBezTo>
                  <a:pt x="15083" y="1350"/>
                  <a:pt x="15428" y="1652"/>
                  <a:pt x="15428" y="2025"/>
                </a:cubicBezTo>
                <a:lnTo>
                  <a:pt x="15428" y="2700"/>
                </a:lnTo>
                <a:lnTo>
                  <a:pt x="6171" y="2700"/>
                </a:lnTo>
                <a:cubicBezTo>
                  <a:pt x="6171" y="2700"/>
                  <a:pt x="6171" y="2025"/>
                  <a:pt x="6171" y="2025"/>
                </a:cubicBezTo>
                <a:close/>
                <a:moveTo>
                  <a:pt x="21585" y="4601"/>
                </a:moveTo>
                <a:cubicBezTo>
                  <a:pt x="21511" y="3541"/>
                  <a:pt x="20516" y="2700"/>
                  <a:pt x="19285" y="2700"/>
                </a:cubicBezTo>
                <a:lnTo>
                  <a:pt x="16971" y="2700"/>
                </a:lnTo>
                <a:lnTo>
                  <a:pt x="16971" y="2025"/>
                </a:lnTo>
                <a:cubicBezTo>
                  <a:pt x="16971" y="906"/>
                  <a:pt x="15935" y="0"/>
                  <a:pt x="14657" y="0"/>
                </a:cubicBezTo>
                <a:lnTo>
                  <a:pt x="6942" y="0"/>
                </a:lnTo>
                <a:cubicBezTo>
                  <a:pt x="5664" y="0"/>
                  <a:pt x="4628" y="906"/>
                  <a:pt x="4628" y="2025"/>
                </a:cubicBezTo>
                <a:lnTo>
                  <a:pt x="4628" y="2700"/>
                </a:lnTo>
                <a:lnTo>
                  <a:pt x="2314" y="2700"/>
                </a:lnTo>
                <a:cubicBezTo>
                  <a:pt x="1083" y="2700"/>
                  <a:pt x="88" y="3541"/>
                  <a:pt x="14" y="4601"/>
                </a:cubicBezTo>
                <a:lnTo>
                  <a:pt x="0" y="4601"/>
                </a:lnTo>
                <a:lnTo>
                  <a:pt x="0" y="5400"/>
                </a:lnTo>
                <a:lnTo>
                  <a:pt x="0" y="6075"/>
                </a:lnTo>
                <a:cubicBezTo>
                  <a:pt x="0" y="6820"/>
                  <a:pt x="691" y="7425"/>
                  <a:pt x="1542" y="7425"/>
                </a:cubicBezTo>
                <a:lnTo>
                  <a:pt x="1542" y="18900"/>
                </a:lnTo>
                <a:cubicBezTo>
                  <a:pt x="1542" y="20391"/>
                  <a:pt x="2924" y="21599"/>
                  <a:pt x="4628" y="21599"/>
                </a:cubicBezTo>
                <a:lnTo>
                  <a:pt x="16971" y="21599"/>
                </a:lnTo>
                <a:cubicBezTo>
                  <a:pt x="18675" y="21599"/>
                  <a:pt x="20057" y="20391"/>
                  <a:pt x="20057" y="18900"/>
                </a:cubicBezTo>
                <a:lnTo>
                  <a:pt x="20057" y="7425"/>
                </a:lnTo>
                <a:cubicBezTo>
                  <a:pt x="20908" y="7425"/>
                  <a:pt x="21599" y="6820"/>
                  <a:pt x="21599" y="6075"/>
                </a:cubicBezTo>
                <a:lnTo>
                  <a:pt x="21599" y="5400"/>
                </a:lnTo>
                <a:lnTo>
                  <a:pt x="21599" y="4601"/>
                </a:lnTo>
                <a:cubicBezTo>
                  <a:pt x="21599" y="4601"/>
                  <a:pt x="21585" y="4601"/>
                  <a:pt x="21585" y="46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6" name="AutoShape 132"/>
          <p:cNvSpPr/>
          <p:nvPr/>
        </p:nvSpPr>
        <p:spPr bwMode="auto">
          <a:xfrm>
            <a:off x="406400" y="2290763"/>
            <a:ext cx="46038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7" name="AutoShape 133"/>
          <p:cNvSpPr/>
          <p:nvPr/>
        </p:nvSpPr>
        <p:spPr bwMode="auto">
          <a:xfrm>
            <a:off x="474663" y="2290763"/>
            <a:ext cx="44450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8" name="AutoShape 134"/>
          <p:cNvSpPr/>
          <p:nvPr/>
        </p:nvSpPr>
        <p:spPr bwMode="auto">
          <a:xfrm>
            <a:off x="541338" y="2290763"/>
            <a:ext cx="44450" cy="1682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5399" y="1440"/>
                </a:moveTo>
                <a:lnTo>
                  <a:pt x="16199" y="1440"/>
                </a:lnTo>
                <a:lnTo>
                  <a:pt x="16199" y="20160"/>
                </a:lnTo>
                <a:lnTo>
                  <a:pt x="5399" y="20160"/>
                </a:lnTo>
                <a:cubicBezTo>
                  <a:pt x="5399" y="20160"/>
                  <a:pt x="5399" y="1440"/>
                  <a:pt x="5399" y="1440"/>
                </a:cubicBezTo>
                <a:close/>
                <a:moveTo>
                  <a:pt x="5399" y="21600"/>
                </a:moveTo>
                <a:lnTo>
                  <a:pt x="16199" y="21600"/>
                </a:lnTo>
                <a:cubicBezTo>
                  <a:pt x="19187" y="21600"/>
                  <a:pt x="21600" y="20956"/>
                  <a:pt x="21600" y="20160"/>
                </a:cubicBezTo>
                <a:lnTo>
                  <a:pt x="21600" y="1440"/>
                </a:lnTo>
                <a:cubicBezTo>
                  <a:pt x="21600" y="644"/>
                  <a:pt x="19187" y="0"/>
                  <a:pt x="16199" y="0"/>
                </a:cubicBezTo>
                <a:lnTo>
                  <a:pt x="5399" y="0"/>
                </a:lnTo>
                <a:cubicBezTo>
                  <a:pt x="2412" y="0"/>
                  <a:pt x="0" y="644"/>
                  <a:pt x="0" y="1440"/>
                </a:cubicBezTo>
                <a:lnTo>
                  <a:pt x="0" y="20160"/>
                </a:lnTo>
                <a:cubicBezTo>
                  <a:pt x="0" y="20956"/>
                  <a:pt x="2412" y="21600"/>
                  <a:pt x="5399" y="2160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59" name="AutoShape 135"/>
          <p:cNvSpPr/>
          <p:nvPr/>
        </p:nvSpPr>
        <p:spPr bwMode="auto">
          <a:xfrm>
            <a:off x="3910013" y="1482725"/>
            <a:ext cx="358775" cy="24606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49" y="18681"/>
                </a:moveTo>
                <a:lnTo>
                  <a:pt x="19651" y="18681"/>
                </a:lnTo>
                <a:lnTo>
                  <a:pt x="19575" y="18681"/>
                </a:lnTo>
                <a:lnTo>
                  <a:pt x="16874" y="14754"/>
                </a:lnTo>
                <a:lnTo>
                  <a:pt x="16874" y="14727"/>
                </a:lnTo>
                <a:lnTo>
                  <a:pt x="16199" y="13745"/>
                </a:lnTo>
                <a:lnTo>
                  <a:pt x="16199" y="7854"/>
                </a:lnTo>
                <a:lnTo>
                  <a:pt x="19575" y="2945"/>
                </a:lnTo>
                <a:lnTo>
                  <a:pt x="19651" y="2945"/>
                </a:lnTo>
                <a:lnTo>
                  <a:pt x="20249" y="2945"/>
                </a:lnTo>
                <a:cubicBezTo>
                  <a:pt x="20249" y="2945"/>
                  <a:pt x="20249" y="18681"/>
                  <a:pt x="20249" y="18681"/>
                </a:cubicBezTo>
                <a:close/>
                <a:moveTo>
                  <a:pt x="2024" y="19636"/>
                </a:moveTo>
                <a:cubicBezTo>
                  <a:pt x="1651" y="19636"/>
                  <a:pt x="1349" y="19195"/>
                  <a:pt x="1349" y="18654"/>
                </a:cubicBezTo>
                <a:lnTo>
                  <a:pt x="1349" y="2945"/>
                </a:lnTo>
                <a:cubicBezTo>
                  <a:pt x="1349" y="2402"/>
                  <a:pt x="1651" y="1963"/>
                  <a:pt x="2024" y="1963"/>
                </a:cubicBezTo>
                <a:lnTo>
                  <a:pt x="14849" y="1963"/>
                </a:lnTo>
                <a:cubicBezTo>
                  <a:pt x="15221" y="1963"/>
                  <a:pt x="15524" y="2403"/>
                  <a:pt x="15524" y="2945"/>
                </a:cubicBezTo>
                <a:lnTo>
                  <a:pt x="15524" y="18654"/>
                </a:lnTo>
                <a:cubicBezTo>
                  <a:pt x="15524" y="19195"/>
                  <a:pt x="15221" y="19636"/>
                  <a:pt x="14849" y="19636"/>
                </a:cubicBezTo>
                <a:cubicBezTo>
                  <a:pt x="14849" y="19636"/>
                  <a:pt x="2024" y="19636"/>
                  <a:pt x="2024" y="19636"/>
                </a:cubicBezTo>
                <a:close/>
                <a:moveTo>
                  <a:pt x="20249" y="981"/>
                </a:moveTo>
                <a:lnTo>
                  <a:pt x="19651" y="981"/>
                </a:lnTo>
                <a:cubicBezTo>
                  <a:pt x="19296" y="981"/>
                  <a:pt x="18956" y="1185"/>
                  <a:pt x="18703" y="1547"/>
                </a:cubicBezTo>
                <a:lnTo>
                  <a:pt x="16874" y="4170"/>
                </a:lnTo>
                <a:lnTo>
                  <a:pt x="16874" y="2945"/>
                </a:lnTo>
                <a:cubicBezTo>
                  <a:pt x="16874" y="1317"/>
                  <a:pt x="15967" y="0"/>
                  <a:pt x="14849" y="0"/>
                </a:cubicBezTo>
                <a:lnTo>
                  <a:pt x="2024" y="0"/>
                </a:lnTo>
                <a:cubicBezTo>
                  <a:pt x="908" y="0"/>
                  <a:pt x="0" y="1320"/>
                  <a:pt x="0" y="2945"/>
                </a:cubicBezTo>
                <a:lnTo>
                  <a:pt x="0" y="9789"/>
                </a:lnTo>
                <a:lnTo>
                  <a:pt x="0" y="18654"/>
                </a:lnTo>
                <a:cubicBezTo>
                  <a:pt x="0" y="20281"/>
                  <a:pt x="905" y="21599"/>
                  <a:pt x="2024" y="21599"/>
                </a:cubicBezTo>
                <a:lnTo>
                  <a:pt x="14849" y="21599"/>
                </a:lnTo>
                <a:cubicBezTo>
                  <a:pt x="15967" y="21599"/>
                  <a:pt x="16874" y="20281"/>
                  <a:pt x="16874" y="18654"/>
                </a:cubicBezTo>
                <a:lnTo>
                  <a:pt x="16874" y="17456"/>
                </a:lnTo>
                <a:lnTo>
                  <a:pt x="18703" y="20079"/>
                </a:lnTo>
                <a:cubicBezTo>
                  <a:pt x="18956" y="20442"/>
                  <a:pt x="19296" y="20645"/>
                  <a:pt x="19651" y="20645"/>
                </a:cubicBezTo>
                <a:lnTo>
                  <a:pt x="20249" y="20645"/>
                </a:lnTo>
                <a:cubicBezTo>
                  <a:pt x="20994" y="20645"/>
                  <a:pt x="21600" y="19765"/>
                  <a:pt x="21600" y="18681"/>
                </a:cubicBezTo>
                <a:lnTo>
                  <a:pt x="21600" y="2945"/>
                </a:lnTo>
                <a:cubicBezTo>
                  <a:pt x="21600" y="1860"/>
                  <a:pt x="20994" y="981"/>
                  <a:pt x="20249" y="98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60" name="组合 159"/>
          <p:cNvGrpSpPr/>
          <p:nvPr/>
        </p:nvGrpSpPr>
        <p:grpSpPr>
          <a:xfrm>
            <a:off x="3190875" y="1425575"/>
            <a:ext cx="360363" cy="360363"/>
            <a:chOff x="3190875" y="1425575"/>
            <a:chExt cx="360363" cy="360363"/>
          </a:xfrm>
          <a:solidFill>
            <a:schemeClr val="bg1"/>
          </a:solidFill>
        </p:grpSpPr>
        <p:sp>
          <p:nvSpPr>
            <p:cNvPr id="161" name="AutoShape 136"/>
            <p:cNvSpPr/>
            <p:nvPr/>
          </p:nvSpPr>
          <p:spPr bwMode="auto">
            <a:xfrm>
              <a:off x="3382963" y="1471613"/>
              <a:ext cx="117475" cy="1174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538" y="20579"/>
                  </a:moveTo>
                  <a:lnTo>
                    <a:pt x="19542" y="20579"/>
                  </a:lnTo>
                  <a:cubicBezTo>
                    <a:pt x="19546" y="21142"/>
                    <a:pt x="20004" y="21600"/>
                    <a:pt x="20571" y="21600"/>
                  </a:cubicBezTo>
                  <a:cubicBezTo>
                    <a:pt x="21137" y="21600"/>
                    <a:pt x="21599" y="21138"/>
                    <a:pt x="21599" y="20571"/>
                  </a:cubicBezTo>
                  <a:cubicBezTo>
                    <a:pt x="21599" y="20565"/>
                    <a:pt x="21595" y="20561"/>
                    <a:pt x="21595" y="20555"/>
                  </a:cubicBezTo>
                  <a:cubicBezTo>
                    <a:pt x="21583" y="9221"/>
                    <a:pt x="12411" y="41"/>
                    <a:pt x="1080" y="12"/>
                  </a:cubicBezTo>
                  <a:cubicBezTo>
                    <a:pt x="1064" y="10"/>
                    <a:pt x="1048" y="0"/>
                    <a:pt x="1028" y="0"/>
                  </a:cubicBezTo>
                  <a:cubicBezTo>
                    <a:pt x="458" y="0"/>
                    <a:pt x="0" y="461"/>
                    <a:pt x="0" y="1028"/>
                  </a:cubicBezTo>
                  <a:cubicBezTo>
                    <a:pt x="0" y="1594"/>
                    <a:pt x="458" y="2055"/>
                    <a:pt x="1024" y="2057"/>
                  </a:cubicBezTo>
                  <a:lnTo>
                    <a:pt x="1024" y="2065"/>
                  </a:lnTo>
                  <a:cubicBezTo>
                    <a:pt x="11233" y="2065"/>
                    <a:pt x="19538" y="10370"/>
                    <a:pt x="19538" y="20579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2" name="AutoShape 137"/>
            <p:cNvSpPr/>
            <p:nvPr/>
          </p:nvSpPr>
          <p:spPr bwMode="auto">
            <a:xfrm>
              <a:off x="3190875" y="1425575"/>
              <a:ext cx="360363" cy="360363"/>
            </a:xfrm>
            <a:custGeom>
              <a:avLst/>
              <a:gdLst>
                <a:gd name="T0" fmla="+- 0 10819 195"/>
                <a:gd name="T1" fmla="*/ T0 w 21248"/>
                <a:gd name="T2" fmla="*/ 10800 h 21600"/>
                <a:gd name="T3" fmla="+- 0 10819 195"/>
                <a:gd name="T4" fmla="*/ T3 w 21248"/>
                <a:gd name="T5" fmla="*/ 10800 h 21600"/>
                <a:gd name="T6" fmla="+- 0 10819 195"/>
                <a:gd name="T7" fmla="*/ T6 w 21248"/>
                <a:gd name="T8" fmla="*/ 10800 h 21600"/>
                <a:gd name="T9" fmla="+- 0 10819 195"/>
                <a:gd name="T10" fmla="*/ T9 w 2124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248" h="21600">
                  <a:moveTo>
                    <a:pt x="19868" y="17133"/>
                  </a:moveTo>
                  <a:cubicBezTo>
                    <a:pt x="19766" y="17386"/>
                    <a:pt x="19525" y="17549"/>
                    <a:pt x="19255" y="17549"/>
                  </a:cubicBezTo>
                  <a:lnTo>
                    <a:pt x="19058" y="17549"/>
                  </a:lnTo>
                  <a:lnTo>
                    <a:pt x="3983" y="2226"/>
                  </a:lnTo>
                  <a:lnTo>
                    <a:pt x="3983" y="2025"/>
                  </a:lnTo>
                  <a:cubicBezTo>
                    <a:pt x="3983" y="1750"/>
                    <a:pt x="4144" y="1506"/>
                    <a:pt x="4393" y="1401"/>
                  </a:cubicBezTo>
                  <a:cubicBezTo>
                    <a:pt x="4475" y="1367"/>
                    <a:pt x="4560" y="1350"/>
                    <a:pt x="4647" y="1350"/>
                  </a:cubicBezTo>
                  <a:cubicBezTo>
                    <a:pt x="4824" y="1350"/>
                    <a:pt x="4991" y="1420"/>
                    <a:pt x="5116" y="1547"/>
                  </a:cubicBezTo>
                  <a:lnTo>
                    <a:pt x="19724" y="16397"/>
                  </a:lnTo>
                  <a:cubicBezTo>
                    <a:pt x="19915" y="16591"/>
                    <a:pt x="19972" y="16880"/>
                    <a:pt x="19868" y="17133"/>
                  </a:cubicBezTo>
                  <a:moveTo>
                    <a:pt x="10121" y="17549"/>
                  </a:moveTo>
                  <a:cubicBezTo>
                    <a:pt x="10017" y="17549"/>
                    <a:pt x="9922" y="17586"/>
                    <a:pt x="9824" y="17609"/>
                  </a:cubicBezTo>
                  <a:lnTo>
                    <a:pt x="3923" y="11612"/>
                  </a:lnTo>
                  <a:cubicBezTo>
                    <a:pt x="3946" y="11512"/>
                    <a:pt x="3982" y="11415"/>
                    <a:pt x="3982" y="11311"/>
                  </a:cubicBezTo>
                  <a:lnTo>
                    <a:pt x="3983" y="3180"/>
                  </a:lnTo>
                  <a:lnTo>
                    <a:pt x="18119" y="17549"/>
                  </a:lnTo>
                  <a:cubicBezTo>
                    <a:pt x="18119" y="17549"/>
                    <a:pt x="10121" y="17549"/>
                    <a:pt x="10121" y="17549"/>
                  </a:cubicBezTo>
                  <a:close/>
                  <a:moveTo>
                    <a:pt x="9182" y="17945"/>
                  </a:moveTo>
                  <a:lnTo>
                    <a:pt x="7109" y="20052"/>
                  </a:lnTo>
                  <a:cubicBezTo>
                    <a:pt x="6939" y="20224"/>
                    <a:pt x="6742" y="20249"/>
                    <a:pt x="6640" y="20249"/>
                  </a:cubicBezTo>
                  <a:cubicBezTo>
                    <a:pt x="6537" y="20249"/>
                    <a:pt x="6339" y="20224"/>
                    <a:pt x="6170" y="20052"/>
                  </a:cubicBezTo>
                  <a:lnTo>
                    <a:pt x="1522" y="15327"/>
                  </a:lnTo>
                  <a:cubicBezTo>
                    <a:pt x="1352" y="15154"/>
                    <a:pt x="1327" y="14953"/>
                    <a:pt x="1327" y="14850"/>
                  </a:cubicBezTo>
                  <a:cubicBezTo>
                    <a:pt x="1327" y="14745"/>
                    <a:pt x="1352" y="14544"/>
                    <a:pt x="1522" y="14373"/>
                  </a:cubicBezTo>
                  <a:lnTo>
                    <a:pt x="3593" y="12266"/>
                  </a:lnTo>
                  <a:cubicBezTo>
                    <a:pt x="3599" y="12260"/>
                    <a:pt x="3601" y="12251"/>
                    <a:pt x="3607" y="12245"/>
                  </a:cubicBezTo>
                  <a:lnTo>
                    <a:pt x="9202" y="17932"/>
                  </a:lnTo>
                  <a:cubicBezTo>
                    <a:pt x="9196" y="17937"/>
                    <a:pt x="9187" y="17939"/>
                    <a:pt x="9182" y="17945"/>
                  </a:cubicBezTo>
                  <a:moveTo>
                    <a:pt x="6056" y="593"/>
                  </a:moveTo>
                  <a:cubicBezTo>
                    <a:pt x="5675" y="205"/>
                    <a:pt x="5165" y="0"/>
                    <a:pt x="4647" y="0"/>
                  </a:cubicBezTo>
                  <a:cubicBezTo>
                    <a:pt x="4390" y="0"/>
                    <a:pt x="4132" y="49"/>
                    <a:pt x="3885" y="154"/>
                  </a:cubicBezTo>
                  <a:cubicBezTo>
                    <a:pt x="3141" y="467"/>
                    <a:pt x="2655" y="1205"/>
                    <a:pt x="2655" y="2025"/>
                  </a:cubicBezTo>
                  <a:lnTo>
                    <a:pt x="2654" y="11311"/>
                  </a:lnTo>
                  <a:lnTo>
                    <a:pt x="583" y="13418"/>
                  </a:lnTo>
                  <a:cubicBezTo>
                    <a:pt x="-195" y="14208"/>
                    <a:pt x="-195" y="15491"/>
                    <a:pt x="583" y="16281"/>
                  </a:cubicBezTo>
                  <a:lnTo>
                    <a:pt x="5231" y="21006"/>
                  </a:lnTo>
                  <a:cubicBezTo>
                    <a:pt x="5620" y="21402"/>
                    <a:pt x="6131" y="21599"/>
                    <a:pt x="6640" y="21599"/>
                  </a:cubicBezTo>
                  <a:cubicBezTo>
                    <a:pt x="7150" y="21599"/>
                    <a:pt x="7659" y="21402"/>
                    <a:pt x="8048" y="21006"/>
                  </a:cubicBezTo>
                  <a:lnTo>
                    <a:pt x="10121" y="18900"/>
                  </a:lnTo>
                  <a:lnTo>
                    <a:pt x="19255" y="18900"/>
                  </a:lnTo>
                  <a:cubicBezTo>
                    <a:pt x="20062" y="18900"/>
                    <a:pt x="20788" y="18407"/>
                    <a:pt x="21095" y="17650"/>
                  </a:cubicBezTo>
                  <a:cubicBezTo>
                    <a:pt x="21405" y="16893"/>
                    <a:pt x="21234" y="16022"/>
                    <a:pt x="20663" y="15443"/>
                  </a:cubicBezTo>
                  <a:cubicBezTo>
                    <a:pt x="20663" y="15443"/>
                    <a:pt x="6056" y="593"/>
                    <a:pt x="6056" y="593"/>
                  </a:cubicBez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63" name="AutoShape 138"/>
            <p:cNvSpPr/>
            <p:nvPr/>
          </p:nvSpPr>
          <p:spPr bwMode="auto">
            <a:xfrm>
              <a:off x="3382963" y="1425575"/>
              <a:ext cx="168275" cy="16827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437" y="2880"/>
                  </a:moveTo>
                  <a:lnTo>
                    <a:pt x="1437" y="2885"/>
                  </a:lnTo>
                  <a:cubicBezTo>
                    <a:pt x="10965" y="2885"/>
                    <a:pt x="18717" y="10637"/>
                    <a:pt x="18717" y="20165"/>
                  </a:cubicBezTo>
                  <a:lnTo>
                    <a:pt x="18720" y="20165"/>
                  </a:lnTo>
                  <a:cubicBezTo>
                    <a:pt x="18722" y="20959"/>
                    <a:pt x="19366" y="21600"/>
                    <a:pt x="20160" y="21600"/>
                  </a:cubicBezTo>
                  <a:cubicBezTo>
                    <a:pt x="20955" y="21600"/>
                    <a:pt x="21599" y="20956"/>
                    <a:pt x="21599" y="20160"/>
                  </a:cubicBezTo>
                  <a:cubicBezTo>
                    <a:pt x="21599" y="20155"/>
                    <a:pt x="21597" y="20152"/>
                    <a:pt x="21597" y="20148"/>
                  </a:cubicBezTo>
                  <a:cubicBezTo>
                    <a:pt x="21588" y="9034"/>
                    <a:pt x="12588" y="28"/>
                    <a:pt x="1476" y="8"/>
                  </a:cubicBezTo>
                  <a:cubicBezTo>
                    <a:pt x="1465" y="7"/>
                    <a:pt x="1454" y="0"/>
                    <a:pt x="1440" y="0"/>
                  </a:cubicBezTo>
                  <a:cubicBezTo>
                    <a:pt x="644" y="0"/>
                    <a:pt x="0" y="644"/>
                    <a:pt x="0" y="1440"/>
                  </a:cubicBezTo>
                  <a:cubicBezTo>
                    <a:pt x="0" y="2234"/>
                    <a:pt x="644" y="2878"/>
                    <a:pt x="1437" y="288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64" name="AutoShape 139"/>
          <p:cNvSpPr/>
          <p:nvPr/>
        </p:nvSpPr>
        <p:spPr bwMode="auto">
          <a:xfrm>
            <a:off x="2473325" y="1425575"/>
            <a:ext cx="358775" cy="349250"/>
          </a:xfrm>
          <a:custGeom>
            <a:avLst/>
            <a:gdLst>
              <a:gd name="T0" fmla="+- 0 10800 104"/>
              <a:gd name="T1" fmla="*/ T0 w 21392"/>
              <a:gd name="T2" fmla="*/ 10800 h 21600"/>
              <a:gd name="T3" fmla="+- 0 10800 104"/>
              <a:gd name="T4" fmla="*/ T3 w 21392"/>
              <a:gd name="T5" fmla="*/ 10800 h 21600"/>
              <a:gd name="T6" fmla="+- 0 10800 104"/>
              <a:gd name="T7" fmla="*/ T6 w 21392"/>
              <a:gd name="T8" fmla="*/ 10800 h 21600"/>
              <a:gd name="T9" fmla="+- 0 10800 104"/>
              <a:gd name="T10" fmla="*/ T9 w 21392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392" h="21600">
                <a:moveTo>
                  <a:pt x="15768" y="12794"/>
                </a:moveTo>
                <a:cubicBezTo>
                  <a:pt x="15426" y="13150"/>
                  <a:pt x="15271" y="13651"/>
                  <a:pt x="15350" y="14142"/>
                </a:cubicBezTo>
                <a:lnTo>
                  <a:pt x="16296" y="20031"/>
                </a:lnTo>
                <a:lnTo>
                  <a:pt x="11443" y="17309"/>
                </a:lnTo>
                <a:cubicBezTo>
                  <a:pt x="11210" y="17178"/>
                  <a:pt x="10953" y="17112"/>
                  <a:pt x="10696" y="17112"/>
                </a:cubicBezTo>
                <a:cubicBezTo>
                  <a:pt x="10439" y="17112"/>
                  <a:pt x="10182" y="17178"/>
                  <a:pt x="9949" y="17309"/>
                </a:cubicBezTo>
                <a:lnTo>
                  <a:pt x="5095" y="20031"/>
                </a:lnTo>
                <a:lnTo>
                  <a:pt x="6042" y="14142"/>
                </a:lnTo>
                <a:cubicBezTo>
                  <a:pt x="6121" y="13651"/>
                  <a:pt x="5966" y="13150"/>
                  <a:pt x="5624" y="12794"/>
                </a:cubicBezTo>
                <a:lnTo>
                  <a:pt x="1545" y="8550"/>
                </a:lnTo>
                <a:lnTo>
                  <a:pt x="7111" y="7685"/>
                </a:lnTo>
                <a:cubicBezTo>
                  <a:pt x="7619" y="7607"/>
                  <a:pt x="8057" y="7275"/>
                  <a:pt x="8276" y="6802"/>
                </a:cubicBezTo>
                <a:lnTo>
                  <a:pt x="10696" y="1568"/>
                </a:lnTo>
                <a:lnTo>
                  <a:pt x="13116" y="6802"/>
                </a:lnTo>
                <a:cubicBezTo>
                  <a:pt x="13334" y="7275"/>
                  <a:pt x="13772" y="7607"/>
                  <a:pt x="14280" y="7685"/>
                </a:cubicBezTo>
                <a:lnTo>
                  <a:pt x="19847" y="8550"/>
                </a:lnTo>
                <a:cubicBezTo>
                  <a:pt x="19847" y="8550"/>
                  <a:pt x="15768" y="12794"/>
                  <a:pt x="15768" y="12794"/>
                </a:cubicBezTo>
                <a:close/>
                <a:moveTo>
                  <a:pt x="21312" y="8051"/>
                </a:moveTo>
                <a:cubicBezTo>
                  <a:pt x="21127" y="7495"/>
                  <a:pt x="20652" y="7088"/>
                  <a:pt x="20080" y="6999"/>
                </a:cubicBezTo>
                <a:lnTo>
                  <a:pt x="14514" y="6136"/>
                </a:lnTo>
                <a:lnTo>
                  <a:pt x="12094" y="901"/>
                </a:lnTo>
                <a:cubicBezTo>
                  <a:pt x="11840" y="351"/>
                  <a:pt x="11295" y="0"/>
                  <a:pt x="10696" y="0"/>
                </a:cubicBezTo>
                <a:cubicBezTo>
                  <a:pt x="10097" y="0"/>
                  <a:pt x="9552" y="351"/>
                  <a:pt x="9297" y="901"/>
                </a:cubicBezTo>
                <a:lnTo>
                  <a:pt x="6878" y="6136"/>
                </a:lnTo>
                <a:lnTo>
                  <a:pt x="1311" y="6999"/>
                </a:lnTo>
                <a:cubicBezTo>
                  <a:pt x="739" y="7088"/>
                  <a:pt x="264" y="7495"/>
                  <a:pt x="80" y="8051"/>
                </a:cubicBezTo>
                <a:cubicBezTo>
                  <a:pt x="-104" y="8609"/>
                  <a:pt x="35" y="9224"/>
                  <a:pt x="439" y="9644"/>
                </a:cubicBezTo>
                <a:lnTo>
                  <a:pt x="4518" y="13889"/>
                </a:lnTo>
                <a:lnTo>
                  <a:pt x="3572" y="19777"/>
                </a:lnTo>
                <a:cubicBezTo>
                  <a:pt x="3476" y="20370"/>
                  <a:pt x="3722" y="20966"/>
                  <a:pt x="4206" y="21313"/>
                </a:cubicBezTo>
                <a:cubicBezTo>
                  <a:pt x="4471" y="21503"/>
                  <a:pt x="4783" y="21600"/>
                  <a:pt x="5095" y="21600"/>
                </a:cubicBezTo>
                <a:cubicBezTo>
                  <a:pt x="5352" y="21600"/>
                  <a:pt x="5609" y="21534"/>
                  <a:pt x="5843" y="21404"/>
                </a:cubicBezTo>
                <a:lnTo>
                  <a:pt x="10696" y="18681"/>
                </a:lnTo>
                <a:lnTo>
                  <a:pt x="15549" y="21404"/>
                </a:lnTo>
                <a:cubicBezTo>
                  <a:pt x="15782" y="21534"/>
                  <a:pt x="16040" y="21600"/>
                  <a:pt x="16296" y="21600"/>
                </a:cubicBezTo>
                <a:cubicBezTo>
                  <a:pt x="16608" y="21600"/>
                  <a:pt x="16920" y="21503"/>
                  <a:pt x="17186" y="21313"/>
                </a:cubicBezTo>
                <a:cubicBezTo>
                  <a:pt x="17669" y="20966"/>
                  <a:pt x="17915" y="20370"/>
                  <a:pt x="17820" y="19777"/>
                </a:cubicBezTo>
                <a:lnTo>
                  <a:pt x="16873" y="13889"/>
                </a:lnTo>
                <a:lnTo>
                  <a:pt x="20953" y="9644"/>
                </a:lnTo>
                <a:cubicBezTo>
                  <a:pt x="21357" y="9224"/>
                  <a:pt x="21496" y="8609"/>
                  <a:pt x="21312" y="8051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5" name="AutoShape 140"/>
          <p:cNvSpPr/>
          <p:nvPr/>
        </p:nvSpPr>
        <p:spPr bwMode="auto">
          <a:xfrm>
            <a:off x="1798638" y="1516063"/>
            <a:ext cx="225425" cy="182562"/>
          </a:xfrm>
          <a:custGeom>
            <a:avLst/>
            <a:gdLst>
              <a:gd name="T0" fmla="+- 0 10800 376"/>
              <a:gd name="T1" fmla="*/ T0 w 20848"/>
              <a:gd name="T2" fmla="*/ 10800 h 21600"/>
              <a:gd name="T3" fmla="+- 0 10800 376"/>
              <a:gd name="T4" fmla="*/ T3 w 20848"/>
              <a:gd name="T5" fmla="*/ 10800 h 21600"/>
              <a:gd name="T6" fmla="+- 0 10800 376"/>
              <a:gd name="T7" fmla="*/ T6 w 20848"/>
              <a:gd name="T8" fmla="*/ 10800 h 21600"/>
              <a:gd name="T9" fmla="+- 0 10800 376"/>
              <a:gd name="T10" fmla="*/ T9 w 20848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0848" h="21600">
                <a:moveTo>
                  <a:pt x="18728" y="19178"/>
                </a:moveTo>
                <a:cubicBezTo>
                  <a:pt x="13191" y="20631"/>
                  <a:pt x="7654" y="20631"/>
                  <a:pt x="2118" y="19178"/>
                </a:cubicBezTo>
                <a:cubicBezTo>
                  <a:pt x="678" y="13592"/>
                  <a:pt x="678" y="8008"/>
                  <a:pt x="2118" y="2421"/>
                </a:cubicBezTo>
                <a:cubicBezTo>
                  <a:pt x="7654" y="968"/>
                  <a:pt x="13191" y="968"/>
                  <a:pt x="18728" y="2421"/>
                </a:cubicBezTo>
                <a:cubicBezTo>
                  <a:pt x="20168" y="8008"/>
                  <a:pt x="20168" y="13592"/>
                  <a:pt x="18728" y="19178"/>
                </a:cubicBezTo>
                <a:moveTo>
                  <a:pt x="18938" y="1116"/>
                </a:moveTo>
                <a:cubicBezTo>
                  <a:pt x="16114" y="375"/>
                  <a:pt x="13249" y="0"/>
                  <a:pt x="10423" y="0"/>
                </a:cubicBezTo>
                <a:cubicBezTo>
                  <a:pt x="7597" y="0"/>
                  <a:pt x="4732" y="375"/>
                  <a:pt x="1908" y="1116"/>
                </a:cubicBezTo>
                <a:cubicBezTo>
                  <a:pt x="1543" y="1213"/>
                  <a:pt x="1244" y="1552"/>
                  <a:pt x="1127" y="2004"/>
                </a:cubicBezTo>
                <a:cubicBezTo>
                  <a:pt x="-376" y="7841"/>
                  <a:pt x="-376" y="13759"/>
                  <a:pt x="1127" y="19593"/>
                </a:cubicBezTo>
                <a:cubicBezTo>
                  <a:pt x="1244" y="20047"/>
                  <a:pt x="1543" y="20386"/>
                  <a:pt x="1908" y="20482"/>
                </a:cubicBezTo>
                <a:cubicBezTo>
                  <a:pt x="4732" y="21224"/>
                  <a:pt x="7597" y="21600"/>
                  <a:pt x="10423" y="21600"/>
                </a:cubicBezTo>
                <a:cubicBezTo>
                  <a:pt x="13249" y="21600"/>
                  <a:pt x="16114" y="21224"/>
                  <a:pt x="18938" y="20482"/>
                </a:cubicBezTo>
                <a:cubicBezTo>
                  <a:pt x="19303" y="20386"/>
                  <a:pt x="19602" y="20047"/>
                  <a:pt x="19719" y="19593"/>
                </a:cubicBezTo>
                <a:cubicBezTo>
                  <a:pt x="21223" y="13759"/>
                  <a:pt x="21223" y="7841"/>
                  <a:pt x="19719" y="2004"/>
                </a:cubicBezTo>
                <a:cubicBezTo>
                  <a:pt x="19602" y="1552"/>
                  <a:pt x="19303" y="1213"/>
                  <a:pt x="18938" y="111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6" name="AutoShape 141"/>
          <p:cNvSpPr/>
          <p:nvPr/>
        </p:nvSpPr>
        <p:spPr bwMode="auto">
          <a:xfrm>
            <a:off x="1754188" y="1471613"/>
            <a:ext cx="358775" cy="279400"/>
          </a:xfrm>
          <a:custGeom>
            <a:avLst/>
            <a:gdLst>
              <a:gd name="T0" fmla="+- 0 10800 252"/>
              <a:gd name="T1" fmla="*/ T0 w 21096"/>
              <a:gd name="T2" fmla="*/ 10800 h 21600"/>
              <a:gd name="T3" fmla="+- 0 10800 252"/>
              <a:gd name="T4" fmla="*/ T3 w 21096"/>
              <a:gd name="T5" fmla="*/ 10800 h 21600"/>
              <a:gd name="T6" fmla="+- 0 10800 252"/>
              <a:gd name="T7" fmla="*/ T6 w 21096"/>
              <a:gd name="T8" fmla="*/ 10800 h 21600"/>
              <a:gd name="T9" fmla="+- 0 10800 252"/>
              <a:gd name="T10" fmla="*/ T9 w 21096"/>
              <a:gd name="T11" fmla="*/ 10800 h 21600"/>
            </a:gdLst>
            <a:ahLst/>
            <a:cxnLst>
              <a:cxn ang="0">
                <a:pos x="T1" y="T2"/>
              </a:cxn>
              <a:cxn ang="0">
                <a:pos x="T4" y="T5"/>
              </a:cxn>
              <a:cxn ang="0">
                <a:pos x="T7" y="T8"/>
              </a:cxn>
              <a:cxn ang="0">
                <a:pos x="T10" y="T11"/>
              </a:cxn>
            </a:cxnLst>
            <a:rect l="0" t="0" r="r" b="b"/>
            <a:pathLst>
              <a:path w="21096" h="21600">
                <a:moveTo>
                  <a:pt x="19056" y="18331"/>
                </a:moveTo>
                <a:cubicBezTo>
                  <a:pt x="13383" y="19233"/>
                  <a:pt x="7711" y="19233"/>
                  <a:pt x="2038" y="18331"/>
                </a:cubicBezTo>
                <a:cubicBezTo>
                  <a:pt x="1074" y="13022"/>
                  <a:pt x="1074" y="7713"/>
                  <a:pt x="2038" y="2404"/>
                </a:cubicBezTo>
                <a:cubicBezTo>
                  <a:pt x="7711" y="1502"/>
                  <a:pt x="13383" y="1502"/>
                  <a:pt x="19056" y="2404"/>
                </a:cubicBezTo>
                <a:cubicBezTo>
                  <a:pt x="20021" y="7713"/>
                  <a:pt x="20021" y="13022"/>
                  <a:pt x="19056" y="18331"/>
                </a:cubicBezTo>
                <a:moveTo>
                  <a:pt x="20338" y="2005"/>
                </a:moveTo>
                <a:cubicBezTo>
                  <a:pt x="20211" y="1301"/>
                  <a:pt x="19762" y="776"/>
                  <a:pt x="19215" y="689"/>
                </a:cubicBezTo>
                <a:cubicBezTo>
                  <a:pt x="16339" y="232"/>
                  <a:pt x="13423" y="0"/>
                  <a:pt x="10547" y="0"/>
                </a:cubicBezTo>
                <a:cubicBezTo>
                  <a:pt x="7671" y="0"/>
                  <a:pt x="4755" y="232"/>
                  <a:pt x="1879" y="689"/>
                </a:cubicBezTo>
                <a:cubicBezTo>
                  <a:pt x="1332" y="776"/>
                  <a:pt x="883" y="1301"/>
                  <a:pt x="756" y="2005"/>
                </a:cubicBezTo>
                <a:cubicBezTo>
                  <a:pt x="-252" y="7553"/>
                  <a:pt x="-252" y="13181"/>
                  <a:pt x="756" y="18731"/>
                </a:cubicBezTo>
                <a:cubicBezTo>
                  <a:pt x="883" y="19434"/>
                  <a:pt x="1332" y="19959"/>
                  <a:pt x="1879" y="20046"/>
                </a:cubicBezTo>
                <a:cubicBezTo>
                  <a:pt x="3265" y="20266"/>
                  <a:pt x="4660" y="20429"/>
                  <a:pt x="6055" y="20544"/>
                </a:cubicBezTo>
                <a:cubicBezTo>
                  <a:pt x="5979" y="20606"/>
                  <a:pt x="5931" y="20670"/>
                  <a:pt x="5931" y="20735"/>
                </a:cubicBezTo>
                <a:cubicBezTo>
                  <a:pt x="5931" y="21213"/>
                  <a:pt x="7997" y="21599"/>
                  <a:pt x="10547" y="21599"/>
                </a:cubicBezTo>
                <a:cubicBezTo>
                  <a:pt x="13097" y="21599"/>
                  <a:pt x="15164" y="21213"/>
                  <a:pt x="15164" y="20735"/>
                </a:cubicBezTo>
                <a:cubicBezTo>
                  <a:pt x="15164" y="20670"/>
                  <a:pt x="15115" y="20606"/>
                  <a:pt x="15040" y="20544"/>
                </a:cubicBezTo>
                <a:cubicBezTo>
                  <a:pt x="16434" y="20429"/>
                  <a:pt x="17830" y="20266"/>
                  <a:pt x="19215" y="20046"/>
                </a:cubicBezTo>
                <a:cubicBezTo>
                  <a:pt x="19762" y="19959"/>
                  <a:pt x="20211" y="19434"/>
                  <a:pt x="20338" y="18731"/>
                </a:cubicBezTo>
                <a:cubicBezTo>
                  <a:pt x="21347" y="13181"/>
                  <a:pt x="21347" y="7553"/>
                  <a:pt x="20338" y="2005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7" name="AutoShape 142"/>
          <p:cNvSpPr/>
          <p:nvPr/>
        </p:nvSpPr>
        <p:spPr bwMode="auto">
          <a:xfrm>
            <a:off x="2035175" y="1527175"/>
            <a:ext cx="33338" cy="33338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7200"/>
                </a:moveTo>
                <a:cubicBezTo>
                  <a:pt x="12779" y="7200"/>
                  <a:pt x="14399" y="8820"/>
                  <a:pt x="14399" y="10800"/>
                </a:cubicBezTo>
                <a:cubicBezTo>
                  <a:pt x="14399" y="12779"/>
                  <a:pt x="12779" y="14400"/>
                  <a:pt x="10800" y="14400"/>
                </a:cubicBezTo>
                <a:cubicBezTo>
                  <a:pt x="8820" y="14400"/>
                  <a:pt x="7199" y="12779"/>
                  <a:pt x="7199" y="10800"/>
                </a:cubicBezTo>
                <a:cubicBezTo>
                  <a:pt x="7199" y="8820"/>
                  <a:pt x="8820" y="7200"/>
                  <a:pt x="10800" y="7200"/>
                </a:cubicBezTo>
                <a:moveTo>
                  <a:pt x="10800" y="21599"/>
                </a:moveTo>
                <a:cubicBezTo>
                  <a:pt x="16762" y="21599"/>
                  <a:pt x="21600" y="16762"/>
                  <a:pt x="21600" y="10800"/>
                </a:cubicBezTo>
                <a:cubicBezTo>
                  <a:pt x="21600" y="4837"/>
                  <a:pt x="16762" y="0"/>
                  <a:pt x="10800" y="0"/>
                </a:cubicBezTo>
                <a:cubicBezTo>
                  <a:pt x="4837" y="0"/>
                  <a:pt x="0" y="4837"/>
                  <a:pt x="0" y="10800"/>
                </a:cubicBezTo>
                <a:cubicBezTo>
                  <a:pt x="0" y="16762"/>
                  <a:pt x="4837" y="21599"/>
                  <a:pt x="10800" y="21599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8" name="AutoShape 143"/>
          <p:cNvSpPr/>
          <p:nvPr/>
        </p:nvSpPr>
        <p:spPr bwMode="auto">
          <a:xfrm>
            <a:off x="2024063" y="1673225"/>
            <a:ext cx="44450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69" name="AutoShape 144"/>
          <p:cNvSpPr/>
          <p:nvPr/>
        </p:nvSpPr>
        <p:spPr bwMode="auto">
          <a:xfrm>
            <a:off x="2035175" y="1639888"/>
            <a:ext cx="44450" cy="11112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70" name="AutoShape 145"/>
          <p:cNvSpPr/>
          <p:nvPr/>
        </p:nvSpPr>
        <p:spPr bwMode="auto">
          <a:xfrm>
            <a:off x="2035175" y="1606550"/>
            <a:ext cx="44450" cy="11113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8899" y="0"/>
                </a:moveTo>
                <a:lnTo>
                  <a:pt x="2699" y="0"/>
                </a:lnTo>
                <a:cubicBezTo>
                  <a:pt x="1210" y="0"/>
                  <a:pt x="0" y="4841"/>
                  <a:pt x="0" y="10800"/>
                </a:cubicBezTo>
                <a:cubicBezTo>
                  <a:pt x="0" y="16758"/>
                  <a:pt x="1210" y="21599"/>
                  <a:pt x="2699" y="21599"/>
                </a:cubicBezTo>
                <a:lnTo>
                  <a:pt x="18899" y="21599"/>
                </a:lnTo>
                <a:cubicBezTo>
                  <a:pt x="20389" y="21599"/>
                  <a:pt x="21600" y="16758"/>
                  <a:pt x="21600" y="10800"/>
                </a:cubicBezTo>
                <a:cubicBezTo>
                  <a:pt x="21600" y="4841"/>
                  <a:pt x="20389" y="0"/>
                  <a:pt x="18899" y="0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sp>
        <p:nvSpPr>
          <p:cNvPr id="171" name="AutoShape 146"/>
          <p:cNvSpPr/>
          <p:nvPr/>
        </p:nvSpPr>
        <p:spPr bwMode="auto">
          <a:xfrm>
            <a:off x="1844675" y="1560513"/>
            <a:ext cx="66675" cy="47625"/>
          </a:xfrm>
          <a:custGeom>
            <a:avLst/>
            <a:gdLst>
              <a:gd name="T0" fmla="+- 0 10822 44"/>
              <a:gd name="T1" fmla="*/ T0 w 21556"/>
              <a:gd name="T2" fmla="+- 0 10826 53"/>
              <a:gd name="T3" fmla="*/ 10826 h 21547"/>
              <a:gd name="T4" fmla="+- 0 10822 44"/>
              <a:gd name="T5" fmla="*/ T4 w 21556"/>
              <a:gd name="T6" fmla="+- 0 10826 53"/>
              <a:gd name="T7" fmla="*/ 10826 h 21547"/>
              <a:gd name="T8" fmla="+- 0 10822 44"/>
              <a:gd name="T9" fmla="*/ T8 w 21556"/>
              <a:gd name="T10" fmla="+- 0 10826 53"/>
              <a:gd name="T11" fmla="*/ 10826 h 21547"/>
              <a:gd name="T12" fmla="+- 0 10822 44"/>
              <a:gd name="T13" fmla="*/ T12 w 21556"/>
              <a:gd name="T14" fmla="+- 0 10826 53"/>
              <a:gd name="T15" fmla="*/ 10826 h 21547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</a:cxnLst>
            <a:rect l="0" t="0" r="r" b="b"/>
            <a:pathLst>
              <a:path w="21556" h="21547">
                <a:moveTo>
                  <a:pt x="19751" y="2"/>
                </a:moveTo>
                <a:lnTo>
                  <a:pt x="3200" y="1845"/>
                </a:lnTo>
                <a:cubicBezTo>
                  <a:pt x="2215" y="2010"/>
                  <a:pt x="1272" y="3284"/>
                  <a:pt x="1106" y="4676"/>
                </a:cubicBezTo>
                <a:lnTo>
                  <a:pt x="1" y="18986"/>
                </a:lnTo>
                <a:cubicBezTo>
                  <a:pt x="-44" y="20398"/>
                  <a:pt x="724" y="21547"/>
                  <a:pt x="1712" y="21547"/>
                </a:cubicBezTo>
                <a:cubicBezTo>
                  <a:pt x="2698" y="21547"/>
                  <a:pt x="3542" y="20398"/>
                  <a:pt x="3582" y="18978"/>
                </a:cubicBezTo>
                <a:lnTo>
                  <a:pt x="4185" y="9251"/>
                </a:lnTo>
                <a:cubicBezTo>
                  <a:pt x="4319" y="7849"/>
                  <a:pt x="5235" y="6592"/>
                  <a:pt x="6220" y="6447"/>
                </a:cubicBezTo>
                <a:lnTo>
                  <a:pt x="19751" y="5128"/>
                </a:lnTo>
                <a:cubicBezTo>
                  <a:pt x="20743" y="5078"/>
                  <a:pt x="21556" y="3884"/>
                  <a:pt x="21556" y="2467"/>
                </a:cubicBezTo>
                <a:cubicBezTo>
                  <a:pt x="21556" y="1055"/>
                  <a:pt x="20743" y="-53"/>
                  <a:pt x="19751" y="2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  <p:grpSp>
        <p:nvGrpSpPr>
          <p:cNvPr id="172" name="组合 171"/>
          <p:cNvGrpSpPr/>
          <p:nvPr/>
        </p:nvGrpSpPr>
        <p:grpSpPr>
          <a:xfrm>
            <a:off x="1035050" y="1447800"/>
            <a:ext cx="360363" cy="315913"/>
            <a:chOff x="1035050" y="1447800"/>
            <a:chExt cx="360363" cy="315913"/>
          </a:xfrm>
          <a:solidFill>
            <a:schemeClr val="bg1"/>
          </a:solidFill>
        </p:grpSpPr>
        <p:sp>
          <p:nvSpPr>
            <p:cNvPr id="173" name="AutoShape 147"/>
            <p:cNvSpPr/>
            <p:nvPr/>
          </p:nvSpPr>
          <p:spPr bwMode="auto">
            <a:xfrm>
              <a:off x="1035050" y="1447800"/>
              <a:ext cx="360363" cy="315913"/>
            </a:xfrm>
            <a:custGeom>
              <a:avLst/>
              <a:gdLst>
                <a:gd name="T0" fmla="+- 0 10800 597"/>
                <a:gd name="T1" fmla="*/ T0 w 20407"/>
                <a:gd name="T2" fmla="+- 0 11028 672"/>
                <a:gd name="T3" fmla="*/ 11028 h 20712"/>
                <a:gd name="T4" fmla="+- 0 10800 597"/>
                <a:gd name="T5" fmla="*/ T4 w 20407"/>
                <a:gd name="T6" fmla="+- 0 11028 672"/>
                <a:gd name="T7" fmla="*/ 11028 h 20712"/>
                <a:gd name="T8" fmla="+- 0 10800 597"/>
                <a:gd name="T9" fmla="*/ T8 w 20407"/>
                <a:gd name="T10" fmla="+- 0 11028 672"/>
                <a:gd name="T11" fmla="*/ 11028 h 20712"/>
                <a:gd name="T12" fmla="+- 0 10800 597"/>
                <a:gd name="T13" fmla="*/ T12 w 20407"/>
                <a:gd name="T14" fmla="+- 0 11028 672"/>
                <a:gd name="T15" fmla="*/ 11028 h 20712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0407" h="20712">
                  <a:moveTo>
                    <a:pt x="17706" y="10922"/>
                  </a:moveTo>
                  <a:lnTo>
                    <a:pt x="10657" y="19017"/>
                  </a:lnTo>
                  <a:cubicBezTo>
                    <a:pt x="10407" y="19305"/>
                    <a:pt x="9998" y="19305"/>
                    <a:pt x="9748" y="19017"/>
                  </a:cubicBezTo>
                  <a:lnTo>
                    <a:pt x="2699" y="10922"/>
                  </a:lnTo>
                  <a:cubicBezTo>
                    <a:pt x="817" y="8762"/>
                    <a:pt x="817" y="5247"/>
                    <a:pt x="2699" y="3087"/>
                  </a:cubicBezTo>
                  <a:cubicBezTo>
                    <a:pt x="4512" y="1004"/>
                    <a:pt x="7429" y="931"/>
                    <a:pt x="9338" y="2923"/>
                  </a:cubicBezTo>
                  <a:lnTo>
                    <a:pt x="10202" y="3825"/>
                  </a:lnTo>
                  <a:lnTo>
                    <a:pt x="11067" y="2923"/>
                  </a:lnTo>
                  <a:cubicBezTo>
                    <a:pt x="12976" y="931"/>
                    <a:pt x="15893" y="1004"/>
                    <a:pt x="17706" y="3087"/>
                  </a:cubicBezTo>
                  <a:cubicBezTo>
                    <a:pt x="19588" y="5247"/>
                    <a:pt x="19588" y="8762"/>
                    <a:pt x="17706" y="10922"/>
                  </a:cubicBezTo>
                  <a:moveTo>
                    <a:pt x="18616" y="2043"/>
                  </a:moveTo>
                  <a:cubicBezTo>
                    <a:pt x="16301" y="-617"/>
                    <a:pt x="12601" y="-672"/>
                    <a:pt x="10202" y="1830"/>
                  </a:cubicBezTo>
                  <a:cubicBezTo>
                    <a:pt x="7805" y="-672"/>
                    <a:pt x="4104" y="-617"/>
                    <a:pt x="1789" y="2043"/>
                  </a:cubicBezTo>
                  <a:cubicBezTo>
                    <a:pt x="-597" y="4783"/>
                    <a:pt x="-597" y="9226"/>
                    <a:pt x="1789" y="11967"/>
                  </a:cubicBezTo>
                  <a:cubicBezTo>
                    <a:pt x="2470" y="12750"/>
                    <a:pt x="8838" y="20061"/>
                    <a:pt x="8838" y="20061"/>
                  </a:cubicBezTo>
                  <a:cubicBezTo>
                    <a:pt x="9592" y="20928"/>
                    <a:pt x="10812" y="20928"/>
                    <a:pt x="11567" y="20061"/>
                  </a:cubicBezTo>
                  <a:cubicBezTo>
                    <a:pt x="11567" y="20061"/>
                    <a:pt x="18539" y="12056"/>
                    <a:pt x="18616" y="11967"/>
                  </a:cubicBezTo>
                  <a:cubicBezTo>
                    <a:pt x="21003" y="9226"/>
                    <a:pt x="21003" y="4783"/>
                    <a:pt x="18616" y="2043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  <p:sp>
          <p:nvSpPr>
            <p:cNvPr id="174" name="AutoShape 148"/>
            <p:cNvSpPr/>
            <p:nvPr/>
          </p:nvSpPr>
          <p:spPr bwMode="auto">
            <a:xfrm>
              <a:off x="1092200" y="1504950"/>
              <a:ext cx="52388" cy="523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9326" y="0"/>
                  </a:moveTo>
                  <a:cubicBezTo>
                    <a:pt x="19317" y="0"/>
                    <a:pt x="19317" y="4"/>
                    <a:pt x="19308" y="4"/>
                  </a:cubicBezTo>
                  <a:cubicBezTo>
                    <a:pt x="8643" y="13"/>
                    <a:pt x="0" y="8659"/>
                    <a:pt x="0" y="19326"/>
                  </a:cubicBezTo>
                  <a:cubicBezTo>
                    <a:pt x="0" y="20580"/>
                    <a:pt x="1019" y="21600"/>
                    <a:pt x="2273" y="21600"/>
                  </a:cubicBezTo>
                  <a:cubicBezTo>
                    <a:pt x="3528" y="21600"/>
                    <a:pt x="4547" y="20580"/>
                    <a:pt x="4547" y="19326"/>
                  </a:cubicBezTo>
                  <a:lnTo>
                    <a:pt x="4547" y="19321"/>
                  </a:lnTo>
                  <a:cubicBezTo>
                    <a:pt x="4547" y="11164"/>
                    <a:pt x="11164" y="4547"/>
                    <a:pt x="19321" y="4547"/>
                  </a:cubicBezTo>
                  <a:lnTo>
                    <a:pt x="19326" y="4547"/>
                  </a:lnTo>
                  <a:cubicBezTo>
                    <a:pt x="20580" y="4547"/>
                    <a:pt x="21599" y="3528"/>
                    <a:pt x="21599" y="2273"/>
                  </a:cubicBezTo>
                  <a:cubicBezTo>
                    <a:pt x="21599" y="1019"/>
                    <a:pt x="20580" y="0"/>
                    <a:pt x="19326" y="0"/>
                  </a:cubicBezTo>
                </a:path>
              </a:pathLst>
            </a:custGeom>
            <a:grpFill/>
            <a:ln>
              <a:noFill/>
            </a:ln>
            <a:effectLst/>
          </p:spPr>
          <p:txBody>
            <a:bodyPr lIns="19050" tIns="19050" rIns="19050" bIns="19050" anchor="ctr"/>
            <a:lstStyle/>
            <a:p>
              <a:pPr algn="ctr" defTabSz="22860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endParaRPr lang="en-US" sz="1500" kern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ea typeface="宋体" panose="02010600030101010101" pitchFamily="2" charset="-122"/>
                <a:sym typeface="Gill Sans" charset="0"/>
              </a:endParaRPr>
            </a:p>
          </p:txBody>
        </p:sp>
      </p:grpSp>
      <p:sp>
        <p:nvSpPr>
          <p:cNvPr id="175" name="AutoShape 149"/>
          <p:cNvSpPr/>
          <p:nvPr/>
        </p:nvSpPr>
        <p:spPr bwMode="auto">
          <a:xfrm>
            <a:off x="317500" y="1471613"/>
            <a:ext cx="358775" cy="25717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6537" y="19720"/>
                </a:moveTo>
                <a:lnTo>
                  <a:pt x="16537" y="19721"/>
                </a:lnTo>
                <a:lnTo>
                  <a:pt x="4387" y="19721"/>
                </a:lnTo>
                <a:cubicBezTo>
                  <a:pt x="2713" y="19720"/>
                  <a:pt x="1350" y="17824"/>
                  <a:pt x="1350" y="15494"/>
                </a:cubicBezTo>
                <a:cubicBezTo>
                  <a:pt x="1350" y="13992"/>
                  <a:pt x="1918" y="12635"/>
                  <a:pt x="2871" y="11862"/>
                </a:cubicBezTo>
                <a:cubicBezTo>
                  <a:pt x="3797" y="11123"/>
                  <a:pt x="3860" y="10975"/>
                  <a:pt x="3472" y="9647"/>
                </a:cubicBezTo>
                <a:cubicBezTo>
                  <a:pt x="3406" y="9374"/>
                  <a:pt x="3375" y="9136"/>
                  <a:pt x="3375" y="8921"/>
                </a:cubicBezTo>
                <a:cubicBezTo>
                  <a:pt x="3375" y="7626"/>
                  <a:pt x="4131" y="6573"/>
                  <a:pt x="5062" y="6573"/>
                </a:cubicBezTo>
                <a:cubicBezTo>
                  <a:pt x="5062" y="6573"/>
                  <a:pt x="5505" y="6529"/>
                  <a:pt x="5976" y="6789"/>
                </a:cubicBezTo>
                <a:cubicBezTo>
                  <a:pt x="6750" y="7219"/>
                  <a:pt x="6834" y="6808"/>
                  <a:pt x="7200" y="5701"/>
                </a:cubicBezTo>
                <a:cubicBezTo>
                  <a:pt x="7974" y="3380"/>
                  <a:pt x="9652" y="1878"/>
                  <a:pt x="11475" y="1878"/>
                </a:cubicBezTo>
                <a:cubicBezTo>
                  <a:pt x="13905" y="1878"/>
                  <a:pt x="15914" y="4435"/>
                  <a:pt x="16148" y="7826"/>
                </a:cubicBezTo>
                <a:cubicBezTo>
                  <a:pt x="16231" y="9171"/>
                  <a:pt x="16231" y="9171"/>
                  <a:pt x="17239" y="9491"/>
                </a:cubicBezTo>
                <a:cubicBezTo>
                  <a:pt x="18984" y="9955"/>
                  <a:pt x="20250" y="12085"/>
                  <a:pt x="20250" y="14555"/>
                </a:cubicBezTo>
                <a:cubicBezTo>
                  <a:pt x="20250" y="17404"/>
                  <a:pt x="18585" y="19720"/>
                  <a:pt x="16537" y="19720"/>
                </a:cubicBezTo>
                <a:moveTo>
                  <a:pt x="17492" y="7647"/>
                </a:moveTo>
                <a:cubicBezTo>
                  <a:pt x="17196" y="3362"/>
                  <a:pt x="14632" y="0"/>
                  <a:pt x="11475" y="0"/>
                </a:cubicBezTo>
                <a:cubicBezTo>
                  <a:pt x="9031" y="0"/>
                  <a:pt x="6939" y="2017"/>
                  <a:pt x="5976" y="4911"/>
                </a:cubicBezTo>
                <a:cubicBezTo>
                  <a:pt x="5685" y="4784"/>
                  <a:pt x="5383" y="4695"/>
                  <a:pt x="5062" y="4695"/>
                </a:cubicBezTo>
                <a:cubicBezTo>
                  <a:pt x="3385" y="4695"/>
                  <a:pt x="2025" y="6589"/>
                  <a:pt x="2025" y="8921"/>
                </a:cubicBezTo>
                <a:cubicBezTo>
                  <a:pt x="2025" y="9385"/>
                  <a:pt x="2092" y="9824"/>
                  <a:pt x="2191" y="10240"/>
                </a:cubicBezTo>
                <a:cubicBezTo>
                  <a:pt x="886" y="11298"/>
                  <a:pt x="0" y="13242"/>
                  <a:pt x="0" y="15494"/>
                </a:cubicBezTo>
                <a:cubicBezTo>
                  <a:pt x="0" y="18866"/>
                  <a:pt x="1964" y="21599"/>
                  <a:pt x="4387" y="21599"/>
                </a:cubicBezTo>
                <a:lnTo>
                  <a:pt x="4387" y="21600"/>
                </a:lnTo>
                <a:lnTo>
                  <a:pt x="16537" y="21600"/>
                </a:lnTo>
                <a:lnTo>
                  <a:pt x="16537" y="21599"/>
                </a:lnTo>
                <a:cubicBezTo>
                  <a:pt x="19334" y="21599"/>
                  <a:pt x="21599" y="18446"/>
                  <a:pt x="21599" y="14555"/>
                </a:cubicBezTo>
                <a:cubicBezTo>
                  <a:pt x="21599" y="11120"/>
                  <a:pt x="19831" y="8269"/>
                  <a:pt x="17492" y="7647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9050" tIns="19050" rIns="19050" bIns="19050" anchor="ctr"/>
          <a:lstStyle/>
          <a:p>
            <a:pPr algn="ctr" defTabSz="228600" fontAlgn="base" hangingPunct="0">
              <a:spcBef>
                <a:spcPct val="0"/>
              </a:spcBef>
              <a:spcAft>
                <a:spcPct val="0"/>
              </a:spcAft>
              <a:defRPr/>
            </a:pPr>
            <a:endParaRPr lang="en-US" sz="1500" kern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ea typeface="宋体" panose="02010600030101010101" pitchFamily="2" charset="-122"/>
              <a:sym typeface="Gill Sans" charset="0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Freeform 5"/>
          <p:cNvSpPr>
            <a:spLocks noEditPoints="1"/>
          </p:cNvSpPr>
          <p:nvPr/>
        </p:nvSpPr>
        <p:spPr bwMode="auto">
          <a:xfrm>
            <a:off x="2572296" y="2077129"/>
            <a:ext cx="269562" cy="398632"/>
          </a:xfrm>
          <a:custGeom>
            <a:avLst/>
            <a:gdLst>
              <a:gd name="T0" fmla="*/ 189 w 316"/>
              <a:gd name="T1" fmla="*/ 16 h 467"/>
              <a:gd name="T2" fmla="*/ 225 w 316"/>
              <a:gd name="T3" fmla="*/ 7 h 467"/>
              <a:gd name="T4" fmla="*/ 300 w 316"/>
              <a:gd name="T5" fmla="*/ 52 h 467"/>
              <a:gd name="T6" fmla="*/ 309 w 316"/>
              <a:gd name="T7" fmla="*/ 89 h 467"/>
              <a:gd name="T8" fmla="*/ 298 w 316"/>
              <a:gd name="T9" fmla="*/ 105 h 467"/>
              <a:gd name="T10" fmla="*/ 179 w 316"/>
              <a:gd name="T11" fmla="*/ 33 h 467"/>
              <a:gd name="T12" fmla="*/ 189 w 316"/>
              <a:gd name="T13" fmla="*/ 16 h 467"/>
              <a:gd name="T14" fmla="*/ 164 w 316"/>
              <a:gd name="T15" fmla="*/ 58 h 467"/>
              <a:gd name="T16" fmla="*/ 147 w 316"/>
              <a:gd name="T17" fmla="*/ 85 h 467"/>
              <a:gd name="T18" fmla="*/ 266 w 316"/>
              <a:gd name="T19" fmla="*/ 157 h 467"/>
              <a:gd name="T20" fmla="*/ 283 w 316"/>
              <a:gd name="T21" fmla="*/ 130 h 467"/>
              <a:gd name="T22" fmla="*/ 164 w 316"/>
              <a:gd name="T23" fmla="*/ 58 h 467"/>
              <a:gd name="T24" fmla="*/ 2 w 316"/>
              <a:gd name="T25" fmla="*/ 446 h 467"/>
              <a:gd name="T26" fmla="*/ 13 w 316"/>
              <a:gd name="T27" fmla="*/ 354 h 467"/>
              <a:gd name="T28" fmla="*/ 90 w 316"/>
              <a:gd name="T29" fmla="*/ 401 h 467"/>
              <a:gd name="T30" fmla="*/ 13 w 316"/>
              <a:gd name="T31" fmla="*/ 453 h 467"/>
              <a:gd name="T32" fmla="*/ 2 w 316"/>
              <a:gd name="T33" fmla="*/ 446 h 467"/>
              <a:gd name="T34" fmla="*/ 20 w 316"/>
              <a:gd name="T35" fmla="*/ 296 h 467"/>
              <a:gd name="T36" fmla="*/ 133 w 316"/>
              <a:gd name="T37" fmla="*/ 109 h 467"/>
              <a:gd name="T38" fmla="*/ 172 w 316"/>
              <a:gd name="T39" fmla="*/ 133 h 467"/>
              <a:gd name="T40" fmla="*/ 59 w 316"/>
              <a:gd name="T41" fmla="*/ 320 h 467"/>
              <a:gd name="T42" fmla="*/ 20 w 316"/>
              <a:gd name="T43" fmla="*/ 296 h 467"/>
              <a:gd name="T44" fmla="*/ 99 w 316"/>
              <a:gd name="T45" fmla="*/ 344 h 467"/>
              <a:gd name="T46" fmla="*/ 212 w 316"/>
              <a:gd name="T47" fmla="*/ 158 h 467"/>
              <a:gd name="T48" fmla="*/ 252 w 316"/>
              <a:gd name="T49" fmla="*/ 182 h 467"/>
              <a:gd name="T50" fmla="*/ 139 w 316"/>
              <a:gd name="T51" fmla="*/ 368 h 467"/>
              <a:gd name="T52" fmla="*/ 99 w 316"/>
              <a:gd name="T53" fmla="*/ 344 h 467"/>
              <a:gd name="T54" fmla="*/ 95 w 316"/>
              <a:gd name="T55" fmla="*/ 446 h 467"/>
              <a:gd name="T56" fmla="*/ 301 w 316"/>
              <a:gd name="T57" fmla="*/ 446 h 467"/>
              <a:gd name="T58" fmla="*/ 311 w 316"/>
              <a:gd name="T59" fmla="*/ 456 h 467"/>
              <a:gd name="T60" fmla="*/ 301 w 316"/>
              <a:gd name="T61" fmla="*/ 467 h 467"/>
              <a:gd name="T62" fmla="*/ 95 w 316"/>
              <a:gd name="T63" fmla="*/ 467 h 467"/>
              <a:gd name="T64" fmla="*/ 84 w 316"/>
              <a:gd name="T65" fmla="*/ 456 h 467"/>
              <a:gd name="T66" fmla="*/ 95 w 316"/>
              <a:gd name="T67" fmla="*/ 446 h 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16" h="467">
                <a:moveTo>
                  <a:pt x="189" y="16"/>
                </a:moveTo>
                <a:cubicBezTo>
                  <a:pt x="197" y="4"/>
                  <a:pt x="213" y="0"/>
                  <a:pt x="225" y="7"/>
                </a:cubicBezTo>
                <a:cubicBezTo>
                  <a:pt x="300" y="52"/>
                  <a:pt x="300" y="52"/>
                  <a:pt x="300" y="52"/>
                </a:cubicBezTo>
                <a:cubicBezTo>
                  <a:pt x="312" y="60"/>
                  <a:pt x="316" y="76"/>
                  <a:pt x="309" y="89"/>
                </a:cubicBezTo>
                <a:cubicBezTo>
                  <a:pt x="298" y="105"/>
                  <a:pt x="298" y="105"/>
                  <a:pt x="298" y="105"/>
                </a:cubicBezTo>
                <a:cubicBezTo>
                  <a:pt x="179" y="33"/>
                  <a:pt x="179" y="33"/>
                  <a:pt x="179" y="33"/>
                </a:cubicBezTo>
                <a:lnTo>
                  <a:pt x="189" y="16"/>
                </a:lnTo>
                <a:close/>
                <a:moveTo>
                  <a:pt x="164" y="58"/>
                </a:moveTo>
                <a:cubicBezTo>
                  <a:pt x="147" y="85"/>
                  <a:pt x="147" y="85"/>
                  <a:pt x="147" y="85"/>
                </a:cubicBezTo>
                <a:cubicBezTo>
                  <a:pt x="266" y="157"/>
                  <a:pt x="266" y="157"/>
                  <a:pt x="266" y="157"/>
                </a:cubicBezTo>
                <a:cubicBezTo>
                  <a:pt x="283" y="130"/>
                  <a:pt x="283" y="130"/>
                  <a:pt x="283" y="130"/>
                </a:cubicBezTo>
                <a:lnTo>
                  <a:pt x="164" y="58"/>
                </a:lnTo>
                <a:close/>
                <a:moveTo>
                  <a:pt x="2" y="446"/>
                </a:moveTo>
                <a:cubicBezTo>
                  <a:pt x="13" y="354"/>
                  <a:pt x="13" y="354"/>
                  <a:pt x="13" y="354"/>
                </a:cubicBezTo>
                <a:cubicBezTo>
                  <a:pt x="90" y="401"/>
                  <a:pt x="90" y="401"/>
                  <a:pt x="90" y="401"/>
                </a:cubicBezTo>
                <a:cubicBezTo>
                  <a:pt x="13" y="453"/>
                  <a:pt x="13" y="453"/>
                  <a:pt x="13" y="453"/>
                </a:cubicBezTo>
                <a:cubicBezTo>
                  <a:pt x="5" y="459"/>
                  <a:pt x="0" y="456"/>
                  <a:pt x="2" y="446"/>
                </a:cubicBezTo>
                <a:close/>
                <a:moveTo>
                  <a:pt x="20" y="296"/>
                </a:moveTo>
                <a:cubicBezTo>
                  <a:pt x="133" y="109"/>
                  <a:pt x="133" y="109"/>
                  <a:pt x="133" y="109"/>
                </a:cubicBezTo>
                <a:cubicBezTo>
                  <a:pt x="172" y="133"/>
                  <a:pt x="172" y="133"/>
                  <a:pt x="172" y="133"/>
                </a:cubicBezTo>
                <a:cubicBezTo>
                  <a:pt x="59" y="320"/>
                  <a:pt x="59" y="320"/>
                  <a:pt x="59" y="320"/>
                </a:cubicBezTo>
                <a:lnTo>
                  <a:pt x="20" y="296"/>
                </a:lnTo>
                <a:close/>
                <a:moveTo>
                  <a:pt x="99" y="344"/>
                </a:moveTo>
                <a:cubicBezTo>
                  <a:pt x="212" y="158"/>
                  <a:pt x="212" y="158"/>
                  <a:pt x="212" y="158"/>
                </a:cubicBezTo>
                <a:cubicBezTo>
                  <a:pt x="252" y="182"/>
                  <a:pt x="252" y="182"/>
                  <a:pt x="252" y="182"/>
                </a:cubicBezTo>
                <a:cubicBezTo>
                  <a:pt x="139" y="368"/>
                  <a:pt x="139" y="368"/>
                  <a:pt x="139" y="368"/>
                </a:cubicBezTo>
                <a:lnTo>
                  <a:pt x="99" y="344"/>
                </a:lnTo>
                <a:close/>
                <a:moveTo>
                  <a:pt x="95" y="446"/>
                </a:moveTo>
                <a:cubicBezTo>
                  <a:pt x="301" y="446"/>
                  <a:pt x="301" y="446"/>
                  <a:pt x="301" y="446"/>
                </a:cubicBezTo>
                <a:cubicBezTo>
                  <a:pt x="307" y="446"/>
                  <a:pt x="311" y="450"/>
                  <a:pt x="311" y="456"/>
                </a:cubicBezTo>
                <a:cubicBezTo>
                  <a:pt x="311" y="462"/>
                  <a:pt x="307" y="467"/>
                  <a:pt x="301" y="467"/>
                </a:cubicBezTo>
                <a:cubicBezTo>
                  <a:pt x="95" y="467"/>
                  <a:pt x="95" y="467"/>
                  <a:pt x="95" y="467"/>
                </a:cubicBezTo>
                <a:cubicBezTo>
                  <a:pt x="89" y="467"/>
                  <a:pt x="84" y="462"/>
                  <a:pt x="84" y="456"/>
                </a:cubicBezTo>
                <a:cubicBezTo>
                  <a:pt x="84" y="450"/>
                  <a:pt x="89" y="446"/>
                  <a:pt x="95" y="4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7" name="Freeform 6"/>
          <p:cNvSpPr>
            <a:spLocks noEditPoints="1"/>
          </p:cNvSpPr>
          <p:nvPr/>
        </p:nvSpPr>
        <p:spPr bwMode="auto">
          <a:xfrm>
            <a:off x="405522" y="3721913"/>
            <a:ext cx="295832" cy="458027"/>
          </a:xfrm>
          <a:custGeom>
            <a:avLst/>
            <a:gdLst>
              <a:gd name="T0" fmla="*/ 19 w 347"/>
              <a:gd name="T1" fmla="*/ 28 h 537"/>
              <a:gd name="T2" fmla="*/ 30 w 347"/>
              <a:gd name="T3" fmla="*/ 4 h 537"/>
              <a:gd name="T4" fmla="*/ 54 w 347"/>
              <a:gd name="T5" fmla="*/ 15 h 537"/>
              <a:gd name="T6" fmla="*/ 67 w 347"/>
              <a:gd name="T7" fmla="*/ 49 h 537"/>
              <a:gd name="T8" fmla="*/ 56 w 347"/>
              <a:gd name="T9" fmla="*/ 73 h 537"/>
              <a:gd name="T10" fmla="*/ 50 w 347"/>
              <a:gd name="T11" fmla="*/ 74 h 537"/>
              <a:gd name="T12" fmla="*/ 32 w 347"/>
              <a:gd name="T13" fmla="*/ 62 h 537"/>
              <a:gd name="T14" fmla="*/ 19 w 347"/>
              <a:gd name="T15" fmla="*/ 28 h 537"/>
              <a:gd name="T16" fmla="*/ 163 w 347"/>
              <a:gd name="T17" fmla="*/ 308 h 537"/>
              <a:gd name="T18" fmla="*/ 140 w 347"/>
              <a:gd name="T19" fmla="*/ 297 h 537"/>
              <a:gd name="T20" fmla="*/ 129 w 347"/>
              <a:gd name="T21" fmla="*/ 321 h 537"/>
              <a:gd name="T22" fmla="*/ 143 w 347"/>
              <a:gd name="T23" fmla="*/ 360 h 537"/>
              <a:gd name="T24" fmla="*/ 167 w 347"/>
              <a:gd name="T25" fmla="*/ 370 h 537"/>
              <a:gd name="T26" fmla="*/ 178 w 347"/>
              <a:gd name="T27" fmla="*/ 347 h 537"/>
              <a:gd name="T28" fmla="*/ 163 w 347"/>
              <a:gd name="T29" fmla="*/ 308 h 537"/>
              <a:gd name="T30" fmla="*/ 345 w 347"/>
              <a:gd name="T31" fmla="*/ 429 h 537"/>
              <a:gd name="T32" fmla="*/ 334 w 347"/>
              <a:gd name="T33" fmla="*/ 415 h 537"/>
              <a:gd name="T34" fmla="*/ 332 w 347"/>
              <a:gd name="T35" fmla="*/ 390 h 537"/>
              <a:gd name="T36" fmla="*/ 178 w 347"/>
              <a:gd name="T37" fmla="*/ 210 h 537"/>
              <a:gd name="T38" fmla="*/ 186 w 347"/>
              <a:gd name="T39" fmla="*/ 173 h 537"/>
              <a:gd name="T40" fmla="*/ 180 w 347"/>
              <a:gd name="T41" fmla="*/ 140 h 537"/>
              <a:gd name="T42" fmla="*/ 93 w 347"/>
              <a:gd name="T43" fmla="*/ 80 h 537"/>
              <a:gd name="T44" fmla="*/ 61 w 347"/>
              <a:gd name="T45" fmla="*/ 86 h 537"/>
              <a:gd name="T46" fmla="*/ 0 w 347"/>
              <a:gd name="T47" fmla="*/ 173 h 537"/>
              <a:gd name="T48" fmla="*/ 6 w 347"/>
              <a:gd name="T49" fmla="*/ 205 h 537"/>
              <a:gd name="T50" fmla="*/ 53 w 347"/>
              <a:gd name="T51" fmla="*/ 256 h 537"/>
              <a:gd name="T52" fmla="*/ 55 w 347"/>
              <a:gd name="T53" fmla="*/ 493 h 537"/>
              <a:gd name="T54" fmla="*/ 69 w 347"/>
              <a:gd name="T55" fmla="*/ 513 h 537"/>
              <a:gd name="T56" fmla="*/ 70 w 347"/>
              <a:gd name="T57" fmla="*/ 531 h 537"/>
              <a:gd name="T58" fmla="*/ 76 w 347"/>
              <a:gd name="T59" fmla="*/ 537 h 537"/>
              <a:gd name="T60" fmla="*/ 82 w 347"/>
              <a:gd name="T61" fmla="*/ 530 h 537"/>
              <a:gd name="T62" fmla="*/ 81 w 347"/>
              <a:gd name="T63" fmla="*/ 513 h 537"/>
              <a:gd name="T64" fmla="*/ 97 w 347"/>
              <a:gd name="T65" fmla="*/ 493 h 537"/>
              <a:gd name="T66" fmla="*/ 95 w 347"/>
              <a:gd name="T67" fmla="*/ 203 h 537"/>
              <a:gd name="T68" fmla="*/ 74 w 347"/>
              <a:gd name="T69" fmla="*/ 181 h 537"/>
              <a:gd name="T70" fmla="*/ 53 w 347"/>
              <a:gd name="T71" fmla="*/ 203 h 537"/>
              <a:gd name="T72" fmla="*/ 53 w 347"/>
              <a:gd name="T73" fmla="*/ 234 h 537"/>
              <a:gd name="T74" fmla="*/ 24 w 347"/>
              <a:gd name="T75" fmla="*/ 198 h 537"/>
              <a:gd name="T76" fmla="*/ 20 w 347"/>
              <a:gd name="T77" fmla="*/ 173 h 537"/>
              <a:gd name="T78" fmla="*/ 68 w 347"/>
              <a:gd name="T79" fmla="*/ 104 h 537"/>
              <a:gd name="T80" fmla="*/ 93 w 347"/>
              <a:gd name="T81" fmla="*/ 99 h 537"/>
              <a:gd name="T82" fmla="*/ 162 w 347"/>
              <a:gd name="T83" fmla="*/ 147 h 537"/>
              <a:gd name="T84" fmla="*/ 167 w 347"/>
              <a:gd name="T85" fmla="*/ 173 h 537"/>
              <a:gd name="T86" fmla="*/ 164 w 347"/>
              <a:gd name="T87" fmla="*/ 193 h 537"/>
              <a:gd name="T88" fmla="*/ 144 w 347"/>
              <a:gd name="T89" fmla="*/ 169 h 537"/>
              <a:gd name="T90" fmla="*/ 114 w 347"/>
              <a:gd name="T91" fmla="*/ 167 h 537"/>
              <a:gd name="T92" fmla="*/ 111 w 347"/>
              <a:gd name="T93" fmla="*/ 196 h 537"/>
              <a:gd name="T94" fmla="*/ 299 w 347"/>
              <a:gd name="T95" fmla="*/ 418 h 537"/>
              <a:gd name="T96" fmla="*/ 316 w 347"/>
              <a:gd name="T97" fmla="*/ 425 h 537"/>
              <a:gd name="T98" fmla="*/ 325 w 347"/>
              <a:gd name="T99" fmla="*/ 423 h 537"/>
              <a:gd name="T100" fmla="*/ 335 w 347"/>
              <a:gd name="T101" fmla="*/ 436 h 537"/>
              <a:gd name="T102" fmla="*/ 340 w 347"/>
              <a:gd name="T103" fmla="*/ 438 h 537"/>
              <a:gd name="T104" fmla="*/ 344 w 347"/>
              <a:gd name="T105" fmla="*/ 437 h 537"/>
              <a:gd name="T106" fmla="*/ 345 w 347"/>
              <a:gd name="T107" fmla="*/ 429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47" h="537">
                <a:moveTo>
                  <a:pt x="19" y="28"/>
                </a:moveTo>
                <a:cubicBezTo>
                  <a:pt x="16" y="18"/>
                  <a:pt x="21" y="7"/>
                  <a:pt x="30" y="4"/>
                </a:cubicBezTo>
                <a:cubicBezTo>
                  <a:pt x="40" y="0"/>
                  <a:pt x="51" y="5"/>
                  <a:pt x="54" y="15"/>
                </a:cubicBezTo>
                <a:cubicBezTo>
                  <a:pt x="67" y="49"/>
                  <a:pt x="67" y="49"/>
                  <a:pt x="67" y="49"/>
                </a:cubicBezTo>
                <a:cubicBezTo>
                  <a:pt x="71" y="58"/>
                  <a:pt x="66" y="69"/>
                  <a:pt x="56" y="73"/>
                </a:cubicBezTo>
                <a:cubicBezTo>
                  <a:pt x="54" y="73"/>
                  <a:pt x="52" y="74"/>
                  <a:pt x="50" y="74"/>
                </a:cubicBezTo>
                <a:cubicBezTo>
                  <a:pt x="42" y="74"/>
                  <a:pt x="35" y="69"/>
                  <a:pt x="32" y="62"/>
                </a:cubicBezTo>
                <a:lnTo>
                  <a:pt x="19" y="28"/>
                </a:lnTo>
                <a:close/>
                <a:moveTo>
                  <a:pt x="163" y="308"/>
                </a:moveTo>
                <a:cubicBezTo>
                  <a:pt x="160" y="298"/>
                  <a:pt x="149" y="294"/>
                  <a:pt x="140" y="297"/>
                </a:cubicBezTo>
                <a:cubicBezTo>
                  <a:pt x="130" y="301"/>
                  <a:pt x="125" y="311"/>
                  <a:pt x="129" y="321"/>
                </a:cubicBezTo>
                <a:cubicBezTo>
                  <a:pt x="143" y="360"/>
                  <a:pt x="143" y="360"/>
                  <a:pt x="143" y="360"/>
                </a:cubicBezTo>
                <a:cubicBezTo>
                  <a:pt x="146" y="369"/>
                  <a:pt x="157" y="374"/>
                  <a:pt x="167" y="370"/>
                </a:cubicBezTo>
                <a:cubicBezTo>
                  <a:pt x="176" y="367"/>
                  <a:pt x="181" y="356"/>
                  <a:pt x="178" y="347"/>
                </a:cubicBezTo>
                <a:lnTo>
                  <a:pt x="163" y="308"/>
                </a:lnTo>
                <a:close/>
                <a:moveTo>
                  <a:pt x="345" y="429"/>
                </a:moveTo>
                <a:cubicBezTo>
                  <a:pt x="334" y="415"/>
                  <a:pt x="334" y="415"/>
                  <a:pt x="334" y="415"/>
                </a:cubicBezTo>
                <a:cubicBezTo>
                  <a:pt x="338" y="407"/>
                  <a:pt x="338" y="397"/>
                  <a:pt x="332" y="390"/>
                </a:cubicBezTo>
                <a:cubicBezTo>
                  <a:pt x="178" y="210"/>
                  <a:pt x="178" y="210"/>
                  <a:pt x="178" y="210"/>
                </a:cubicBezTo>
                <a:cubicBezTo>
                  <a:pt x="183" y="198"/>
                  <a:pt x="186" y="186"/>
                  <a:pt x="186" y="173"/>
                </a:cubicBezTo>
                <a:cubicBezTo>
                  <a:pt x="186" y="162"/>
                  <a:pt x="184" y="151"/>
                  <a:pt x="180" y="140"/>
                </a:cubicBezTo>
                <a:cubicBezTo>
                  <a:pt x="166" y="103"/>
                  <a:pt x="131" y="80"/>
                  <a:pt x="93" y="80"/>
                </a:cubicBezTo>
                <a:cubicBezTo>
                  <a:pt x="83" y="80"/>
                  <a:pt x="72" y="82"/>
                  <a:pt x="61" y="86"/>
                </a:cubicBezTo>
                <a:cubicBezTo>
                  <a:pt x="24" y="100"/>
                  <a:pt x="0" y="135"/>
                  <a:pt x="0" y="173"/>
                </a:cubicBezTo>
                <a:cubicBezTo>
                  <a:pt x="0" y="184"/>
                  <a:pt x="2" y="194"/>
                  <a:pt x="6" y="205"/>
                </a:cubicBezTo>
                <a:cubicBezTo>
                  <a:pt x="15" y="229"/>
                  <a:pt x="32" y="246"/>
                  <a:pt x="53" y="256"/>
                </a:cubicBezTo>
                <a:cubicBezTo>
                  <a:pt x="55" y="493"/>
                  <a:pt x="55" y="493"/>
                  <a:pt x="55" y="493"/>
                </a:cubicBezTo>
                <a:cubicBezTo>
                  <a:pt x="55" y="502"/>
                  <a:pt x="61" y="510"/>
                  <a:pt x="69" y="513"/>
                </a:cubicBezTo>
                <a:cubicBezTo>
                  <a:pt x="70" y="531"/>
                  <a:pt x="70" y="531"/>
                  <a:pt x="70" y="531"/>
                </a:cubicBezTo>
                <a:cubicBezTo>
                  <a:pt x="70" y="534"/>
                  <a:pt x="73" y="537"/>
                  <a:pt x="76" y="537"/>
                </a:cubicBezTo>
                <a:cubicBezTo>
                  <a:pt x="80" y="536"/>
                  <a:pt x="82" y="534"/>
                  <a:pt x="82" y="530"/>
                </a:cubicBezTo>
                <a:cubicBezTo>
                  <a:pt x="81" y="513"/>
                  <a:pt x="81" y="513"/>
                  <a:pt x="81" y="513"/>
                </a:cubicBezTo>
                <a:cubicBezTo>
                  <a:pt x="90" y="511"/>
                  <a:pt x="97" y="503"/>
                  <a:pt x="97" y="493"/>
                </a:cubicBezTo>
                <a:cubicBezTo>
                  <a:pt x="95" y="203"/>
                  <a:pt x="95" y="203"/>
                  <a:pt x="95" y="203"/>
                </a:cubicBezTo>
                <a:cubicBezTo>
                  <a:pt x="95" y="191"/>
                  <a:pt x="85" y="181"/>
                  <a:pt x="74" y="181"/>
                </a:cubicBezTo>
                <a:cubicBezTo>
                  <a:pt x="62" y="182"/>
                  <a:pt x="53" y="191"/>
                  <a:pt x="53" y="203"/>
                </a:cubicBezTo>
                <a:cubicBezTo>
                  <a:pt x="53" y="234"/>
                  <a:pt x="53" y="234"/>
                  <a:pt x="53" y="234"/>
                </a:cubicBezTo>
                <a:cubicBezTo>
                  <a:pt x="40" y="226"/>
                  <a:pt x="30" y="214"/>
                  <a:pt x="24" y="198"/>
                </a:cubicBezTo>
                <a:cubicBezTo>
                  <a:pt x="21" y="190"/>
                  <a:pt x="20" y="181"/>
                  <a:pt x="20" y="173"/>
                </a:cubicBezTo>
                <a:cubicBezTo>
                  <a:pt x="20" y="143"/>
                  <a:pt x="38" y="115"/>
                  <a:pt x="68" y="104"/>
                </a:cubicBezTo>
                <a:cubicBezTo>
                  <a:pt x="76" y="101"/>
                  <a:pt x="85" y="99"/>
                  <a:pt x="93" y="99"/>
                </a:cubicBezTo>
                <a:cubicBezTo>
                  <a:pt x="123" y="99"/>
                  <a:pt x="151" y="117"/>
                  <a:pt x="162" y="147"/>
                </a:cubicBezTo>
                <a:cubicBezTo>
                  <a:pt x="166" y="156"/>
                  <a:pt x="167" y="164"/>
                  <a:pt x="167" y="173"/>
                </a:cubicBezTo>
                <a:cubicBezTo>
                  <a:pt x="167" y="180"/>
                  <a:pt x="166" y="186"/>
                  <a:pt x="164" y="193"/>
                </a:cubicBezTo>
                <a:cubicBezTo>
                  <a:pt x="144" y="169"/>
                  <a:pt x="144" y="169"/>
                  <a:pt x="144" y="169"/>
                </a:cubicBezTo>
                <a:cubicBezTo>
                  <a:pt x="136" y="160"/>
                  <a:pt x="123" y="159"/>
                  <a:pt x="114" y="167"/>
                </a:cubicBezTo>
                <a:cubicBezTo>
                  <a:pt x="105" y="174"/>
                  <a:pt x="104" y="188"/>
                  <a:pt x="111" y="196"/>
                </a:cubicBezTo>
                <a:cubicBezTo>
                  <a:pt x="299" y="418"/>
                  <a:pt x="299" y="418"/>
                  <a:pt x="299" y="418"/>
                </a:cubicBezTo>
                <a:cubicBezTo>
                  <a:pt x="304" y="423"/>
                  <a:pt x="310" y="425"/>
                  <a:pt x="316" y="425"/>
                </a:cubicBezTo>
                <a:cubicBezTo>
                  <a:pt x="319" y="425"/>
                  <a:pt x="322" y="424"/>
                  <a:pt x="325" y="423"/>
                </a:cubicBezTo>
                <a:cubicBezTo>
                  <a:pt x="335" y="436"/>
                  <a:pt x="335" y="436"/>
                  <a:pt x="335" y="436"/>
                </a:cubicBezTo>
                <a:cubicBezTo>
                  <a:pt x="337" y="438"/>
                  <a:pt x="338" y="438"/>
                  <a:pt x="340" y="438"/>
                </a:cubicBezTo>
                <a:cubicBezTo>
                  <a:pt x="341" y="438"/>
                  <a:pt x="343" y="438"/>
                  <a:pt x="344" y="437"/>
                </a:cubicBezTo>
                <a:cubicBezTo>
                  <a:pt x="347" y="435"/>
                  <a:pt x="347" y="431"/>
                  <a:pt x="345" y="4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8" name="Freeform 7"/>
          <p:cNvSpPr>
            <a:spLocks noEditPoints="1"/>
          </p:cNvSpPr>
          <p:nvPr/>
        </p:nvSpPr>
        <p:spPr bwMode="auto">
          <a:xfrm>
            <a:off x="3199371" y="2094263"/>
            <a:ext cx="480871" cy="394063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79" name="Freeform 9"/>
          <p:cNvSpPr>
            <a:spLocks noEditPoints="1"/>
          </p:cNvSpPr>
          <p:nvPr/>
        </p:nvSpPr>
        <p:spPr bwMode="auto">
          <a:xfrm>
            <a:off x="302723" y="1346114"/>
            <a:ext cx="463738" cy="376930"/>
          </a:xfrm>
          <a:custGeom>
            <a:avLst/>
            <a:gdLst>
              <a:gd name="T0" fmla="*/ 39 w 542"/>
              <a:gd name="T1" fmla="*/ 0 h 442"/>
              <a:gd name="T2" fmla="*/ 0 w 542"/>
              <a:gd name="T3" fmla="*/ 403 h 442"/>
              <a:gd name="T4" fmla="*/ 503 w 542"/>
              <a:gd name="T5" fmla="*/ 442 h 442"/>
              <a:gd name="T6" fmla="*/ 542 w 542"/>
              <a:gd name="T7" fmla="*/ 40 h 442"/>
              <a:gd name="T8" fmla="*/ 514 w 542"/>
              <a:gd name="T9" fmla="*/ 395 h 442"/>
              <a:gd name="T10" fmla="*/ 49 w 542"/>
              <a:gd name="T11" fmla="*/ 414 h 442"/>
              <a:gd name="T12" fmla="*/ 30 w 542"/>
              <a:gd name="T13" fmla="*/ 50 h 442"/>
              <a:gd name="T14" fmla="*/ 494 w 542"/>
              <a:gd name="T15" fmla="*/ 31 h 442"/>
              <a:gd name="T16" fmla="*/ 514 w 542"/>
              <a:gd name="T17" fmla="*/ 395 h 442"/>
              <a:gd name="T18" fmla="*/ 68 w 542"/>
              <a:gd name="T19" fmla="*/ 58 h 442"/>
              <a:gd name="T20" fmla="*/ 58 w 542"/>
              <a:gd name="T21" fmla="*/ 376 h 442"/>
              <a:gd name="T22" fmla="*/ 314 w 542"/>
              <a:gd name="T23" fmla="*/ 387 h 442"/>
              <a:gd name="T24" fmla="*/ 320 w 542"/>
              <a:gd name="T25" fmla="*/ 359 h 442"/>
              <a:gd name="T26" fmla="*/ 447 w 542"/>
              <a:gd name="T27" fmla="*/ 365 h 442"/>
              <a:gd name="T28" fmla="*/ 473 w 542"/>
              <a:gd name="T29" fmla="*/ 387 h 442"/>
              <a:gd name="T30" fmla="*/ 484 w 542"/>
              <a:gd name="T31" fmla="*/ 69 h 442"/>
              <a:gd name="T32" fmla="*/ 208 w 542"/>
              <a:gd name="T33" fmla="*/ 260 h 442"/>
              <a:gd name="T34" fmla="*/ 163 w 542"/>
              <a:gd name="T35" fmla="*/ 287 h 442"/>
              <a:gd name="T36" fmla="*/ 123 w 542"/>
              <a:gd name="T37" fmla="*/ 270 h 442"/>
              <a:gd name="T38" fmla="*/ 129 w 542"/>
              <a:gd name="T39" fmla="*/ 253 h 442"/>
              <a:gd name="T40" fmla="*/ 144 w 542"/>
              <a:gd name="T41" fmla="*/ 259 h 442"/>
              <a:gd name="T42" fmla="*/ 155 w 542"/>
              <a:gd name="T43" fmla="*/ 269 h 442"/>
              <a:gd name="T44" fmla="*/ 187 w 542"/>
              <a:gd name="T45" fmla="*/ 253 h 442"/>
              <a:gd name="T46" fmla="*/ 175 w 542"/>
              <a:gd name="T47" fmla="*/ 220 h 442"/>
              <a:gd name="T48" fmla="*/ 155 w 542"/>
              <a:gd name="T49" fmla="*/ 220 h 442"/>
              <a:gd name="T50" fmla="*/ 139 w 542"/>
              <a:gd name="T51" fmla="*/ 218 h 442"/>
              <a:gd name="T52" fmla="*/ 146 w 542"/>
              <a:gd name="T53" fmla="*/ 204 h 442"/>
              <a:gd name="T54" fmla="*/ 169 w 542"/>
              <a:gd name="T55" fmla="*/ 186 h 442"/>
              <a:gd name="T56" fmla="*/ 163 w 542"/>
              <a:gd name="T57" fmla="*/ 178 h 442"/>
              <a:gd name="T58" fmla="*/ 138 w 542"/>
              <a:gd name="T59" fmla="*/ 184 h 442"/>
              <a:gd name="T60" fmla="*/ 124 w 542"/>
              <a:gd name="T61" fmla="*/ 193 h 442"/>
              <a:gd name="T62" fmla="*/ 117 w 542"/>
              <a:gd name="T63" fmla="*/ 178 h 442"/>
              <a:gd name="T64" fmla="*/ 173 w 542"/>
              <a:gd name="T65" fmla="*/ 163 h 442"/>
              <a:gd name="T66" fmla="*/ 191 w 542"/>
              <a:gd name="T67" fmla="*/ 195 h 442"/>
              <a:gd name="T68" fmla="*/ 191 w 542"/>
              <a:gd name="T69" fmla="*/ 209 h 442"/>
              <a:gd name="T70" fmla="*/ 208 w 542"/>
              <a:gd name="T71" fmla="*/ 260 h 442"/>
              <a:gd name="T72" fmla="*/ 322 w 542"/>
              <a:gd name="T73" fmla="*/ 212 h 442"/>
              <a:gd name="T74" fmla="*/ 296 w 542"/>
              <a:gd name="T75" fmla="*/ 216 h 442"/>
              <a:gd name="T76" fmla="*/ 294 w 542"/>
              <a:gd name="T77" fmla="*/ 232 h 442"/>
              <a:gd name="T78" fmla="*/ 289 w 542"/>
              <a:gd name="T79" fmla="*/ 249 h 442"/>
              <a:gd name="T80" fmla="*/ 284 w 542"/>
              <a:gd name="T81" fmla="*/ 249 h 442"/>
              <a:gd name="T82" fmla="*/ 274 w 542"/>
              <a:gd name="T83" fmla="*/ 220 h 442"/>
              <a:gd name="T84" fmla="*/ 254 w 542"/>
              <a:gd name="T85" fmla="*/ 225 h 442"/>
              <a:gd name="T86" fmla="*/ 242 w 542"/>
              <a:gd name="T87" fmla="*/ 221 h 442"/>
              <a:gd name="T88" fmla="*/ 247 w 542"/>
              <a:gd name="T89" fmla="*/ 212 h 442"/>
              <a:gd name="T90" fmla="*/ 273 w 542"/>
              <a:gd name="T91" fmla="*/ 206 h 442"/>
              <a:gd name="T92" fmla="*/ 282 w 542"/>
              <a:gd name="T93" fmla="*/ 177 h 442"/>
              <a:gd name="T94" fmla="*/ 291 w 542"/>
              <a:gd name="T95" fmla="*/ 192 h 442"/>
              <a:gd name="T96" fmla="*/ 306 w 542"/>
              <a:gd name="T97" fmla="*/ 201 h 442"/>
              <a:gd name="T98" fmla="*/ 326 w 542"/>
              <a:gd name="T99" fmla="*/ 204 h 442"/>
              <a:gd name="T100" fmla="*/ 404 w 542"/>
              <a:gd name="T101" fmla="*/ 238 h 442"/>
              <a:gd name="T102" fmla="*/ 397 w 542"/>
              <a:gd name="T103" fmla="*/ 244 h 442"/>
              <a:gd name="T104" fmla="*/ 384 w 542"/>
              <a:gd name="T105" fmla="*/ 239 h 442"/>
              <a:gd name="T106" fmla="*/ 371 w 542"/>
              <a:gd name="T107" fmla="*/ 149 h 442"/>
              <a:gd name="T108" fmla="*/ 343 w 542"/>
              <a:gd name="T109" fmla="*/ 168 h 442"/>
              <a:gd name="T110" fmla="*/ 329 w 542"/>
              <a:gd name="T111" fmla="*/ 158 h 442"/>
              <a:gd name="T112" fmla="*/ 363 w 542"/>
              <a:gd name="T113" fmla="*/ 130 h 442"/>
              <a:gd name="T114" fmla="*/ 387 w 542"/>
              <a:gd name="T115" fmla="*/ 122 h 442"/>
              <a:gd name="T116" fmla="*/ 395 w 542"/>
              <a:gd name="T117" fmla="*/ 137 h 442"/>
              <a:gd name="T118" fmla="*/ 404 w 542"/>
              <a:gd name="T119" fmla="*/ 238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42" h="442">
                <a:moveTo>
                  <a:pt x="503" y="1"/>
                </a:moveTo>
                <a:cubicBezTo>
                  <a:pt x="39" y="0"/>
                  <a:pt x="39" y="0"/>
                  <a:pt x="39" y="0"/>
                </a:cubicBezTo>
                <a:cubicBezTo>
                  <a:pt x="18" y="0"/>
                  <a:pt x="0" y="18"/>
                  <a:pt x="0" y="3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24"/>
                  <a:pt x="18" y="442"/>
                  <a:pt x="39" y="442"/>
                </a:cubicBezTo>
                <a:cubicBezTo>
                  <a:pt x="503" y="442"/>
                  <a:pt x="503" y="442"/>
                  <a:pt x="503" y="442"/>
                </a:cubicBezTo>
                <a:cubicBezTo>
                  <a:pt x="525" y="442"/>
                  <a:pt x="542" y="424"/>
                  <a:pt x="542" y="403"/>
                </a:cubicBezTo>
                <a:cubicBezTo>
                  <a:pt x="542" y="40"/>
                  <a:pt x="542" y="40"/>
                  <a:pt x="542" y="40"/>
                </a:cubicBezTo>
                <a:cubicBezTo>
                  <a:pt x="542" y="18"/>
                  <a:pt x="525" y="1"/>
                  <a:pt x="503" y="1"/>
                </a:cubicBezTo>
                <a:close/>
                <a:moveTo>
                  <a:pt x="514" y="395"/>
                </a:moveTo>
                <a:cubicBezTo>
                  <a:pt x="514" y="405"/>
                  <a:pt x="505" y="414"/>
                  <a:pt x="494" y="414"/>
                </a:cubicBezTo>
                <a:cubicBezTo>
                  <a:pt x="49" y="414"/>
                  <a:pt x="49" y="414"/>
                  <a:pt x="49" y="414"/>
                </a:cubicBezTo>
                <a:cubicBezTo>
                  <a:pt x="38" y="414"/>
                  <a:pt x="30" y="405"/>
                  <a:pt x="30" y="39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39"/>
                  <a:pt x="38" y="31"/>
                  <a:pt x="49" y="31"/>
                </a:cubicBezTo>
                <a:cubicBezTo>
                  <a:pt x="494" y="31"/>
                  <a:pt x="494" y="31"/>
                  <a:pt x="494" y="31"/>
                </a:cubicBezTo>
                <a:cubicBezTo>
                  <a:pt x="505" y="31"/>
                  <a:pt x="514" y="40"/>
                  <a:pt x="514" y="50"/>
                </a:cubicBezTo>
                <a:lnTo>
                  <a:pt x="514" y="395"/>
                </a:lnTo>
                <a:close/>
                <a:moveTo>
                  <a:pt x="473" y="58"/>
                </a:moveTo>
                <a:cubicBezTo>
                  <a:pt x="68" y="58"/>
                  <a:pt x="68" y="58"/>
                  <a:pt x="68" y="58"/>
                </a:cubicBezTo>
                <a:cubicBezTo>
                  <a:pt x="63" y="58"/>
                  <a:pt x="58" y="63"/>
                  <a:pt x="58" y="69"/>
                </a:cubicBezTo>
                <a:cubicBezTo>
                  <a:pt x="58" y="376"/>
                  <a:pt x="58" y="376"/>
                  <a:pt x="58" y="376"/>
                </a:cubicBezTo>
                <a:cubicBezTo>
                  <a:pt x="58" y="382"/>
                  <a:pt x="63" y="387"/>
                  <a:pt x="68" y="387"/>
                </a:cubicBezTo>
                <a:cubicBezTo>
                  <a:pt x="314" y="387"/>
                  <a:pt x="314" y="387"/>
                  <a:pt x="314" y="387"/>
                </a:cubicBezTo>
                <a:cubicBezTo>
                  <a:pt x="314" y="365"/>
                  <a:pt x="314" y="365"/>
                  <a:pt x="314" y="365"/>
                </a:cubicBezTo>
                <a:cubicBezTo>
                  <a:pt x="314" y="362"/>
                  <a:pt x="317" y="359"/>
                  <a:pt x="320" y="359"/>
                </a:cubicBezTo>
                <a:cubicBezTo>
                  <a:pt x="442" y="359"/>
                  <a:pt x="442" y="359"/>
                  <a:pt x="442" y="359"/>
                </a:cubicBezTo>
                <a:cubicBezTo>
                  <a:pt x="445" y="359"/>
                  <a:pt x="447" y="362"/>
                  <a:pt x="447" y="365"/>
                </a:cubicBezTo>
                <a:cubicBezTo>
                  <a:pt x="447" y="387"/>
                  <a:pt x="447" y="387"/>
                  <a:pt x="447" y="387"/>
                </a:cubicBezTo>
                <a:cubicBezTo>
                  <a:pt x="473" y="387"/>
                  <a:pt x="473" y="387"/>
                  <a:pt x="473" y="387"/>
                </a:cubicBezTo>
                <a:cubicBezTo>
                  <a:pt x="479" y="387"/>
                  <a:pt x="484" y="382"/>
                  <a:pt x="484" y="376"/>
                </a:cubicBezTo>
                <a:cubicBezTo>
                  <a:pt x="484" y="69"/>
                  <a:pt x="484" y="69"/>
                  <a:pt x="484" y="69"/>
                </a:cubicBezTo>
                <a:cubicBezTo>
                  <a:pt x="484" y="63"/>
                  <a:pt x="479" y="58"/>
                  <a:pt x="473" y="58"/>
                </a:cubicBezTo>
                <a:close/>
                <a:moveTo>
                  <a:pt x="208" y="260"/>
                </a:moveTo>
                <a:cubicBezTo>
                  <a:pt x="201" y="275"/>
                  <a:pt x="189" y="283"/>
                  <a:pt x="172" y="286"/>
                </a:cubicBezTo>
                <a:cubicBezTo>
                  <a:pt x="169" y="287"/>
                  <a:pt x="166" y="287"/>
                  <a:pt x="163" y="287"/>
                </a:cubicBezTo>
                <a:cubicBezTo>
                  <a:pt x="155" y="287"/>
                  <a:pt x="148" y="286"/>
                  <a:pt x="140" y="282"/>
                </a:cubicBezTo>
                <a:cubicBezTo>
                  <a:pt x="132" y="279"/>
                  <a:pt x="127" y="275"/>
                  <a:pt x="123" y="270"/>
                </a:cubicBezTo>
                <a:cubicBezTo>
                  <a:pt x="120" y="265"/>
                  <a:pt x="119" y="262"/>
                  <a:pt x="120" y="259"/>
                </a:cubicBezTo>
                <a:cubicBezTo>
                  <a:pt x="121" y="256"/>
                  <a:pt x="124" y="254"/>
                  <a:pt x="129" y="253"/>
                </a:cubicBezTo>
                <a:cubicBezTo>
                  <a:pt x="136" y="252"/>
                  <a:pt x="140" y="253"/>
                  <a:pt x="142" y="256"/>
                </a:cubicBezTo>
                <a:cubicBezTo>
                  <a:pt x="143" y="257"/>
                  <a:pt x="143" y="258"/>
                  <a:pt x="144" y="259"/>
                </a:cubicBezTo>
                <a:cubicBezTo>
                  <a:pt x="144" y="260"/>
                  <a:pt x="145" y="261"/>
                  <a:pt x="146" y="263"/>
                </a:cubicBezTo>
                <a:cubicBezTo>
                  <a:pt x="148" y="266"/>
                  <a:pt x="151" y="268"/>
                  <a:pt x="155" y="269"/>
                </a:cubicBezTo>
                <a:cubicBezTo>
                  <a:pt x="159" y="271"/>
                  <a:pt x="163" y="271"/>
                  <a:pt x="167" y="270"/>
                </a:cubicBezTo>
                <a:cubicBezTo>
                  <a:pt x="176" y="269"/>
                  <a:pt x="182" y="263"/>
                  <a:pt x="187" y="253"/>
                </a:cubicBezTo>
                <a:cubicBezTo>
                  <a:pt x="191" y="243"/>
                  <a:pt x="190" y="235"/>
                  <a:pt x="185" y="227"/>
                </a:cubicBezTo>
                <a:cubicBezTo>
                  <a:pt x="182" y="224"/>
                  <a:pt x="179" y="221"/>
                  <a:pt x="175" y="220"/>
                </a:cubicBezTo>
                <a:cubicBezTo>
                  <a:pt x="170" y="218"/>
                  <a:pt x="165" y="218"/>
                  <a:pt x="160" y="218"/>
                </a:cubicBezTo>
                <a:cubicBezTo>
                  <a:pt x="158" y="219"/>
                  <a:pt x="156" y="219"/>
                  <a:pt x="155" y="220"/>
                </a:cubicBezTo>
                <a:cubicBezTo>
                  <a:pt x="152" y="221"/>
                  <a:pt x="150" y="222"/>
                  <a:pt x="149" y="222"/>
                </a:cubicBezTo>
                <a:cubicBezTo>
                  <a:pt x="145" y="223"/>
                  <a:pt x="142" y="221"/>
                  <a:pt x="139" y="218"/>
                </a:cubicBezTo>
                <a:cubicBezTo>
                  <a:pt x="136" y="214"/>
                  <a:pt x="137" y="211"/>
                  <a:pt x="138" y="209"/>
                </a:cubicBezTo>
                <a:cubicBezTo>
                  <a:pt x="139" y="207"/>
                  <a:pt x="142" y="206"/>
                  <a:pt x="146" y="204"/>
                </a:cubicBezTo>
                <a:cubicBezTo>
                  <a:pt x="155" y="201"/>
                  <a:pt x="161" y="197"/>
                  <a:pt x="165" y="194"/>
                </a:cubicBezTo>
                <a:cubicBezTo>
                  <a:pt x="168" y="191"/>
                  <a:pt x="169" y="189"/>
                  <a:pt x="169" y="186"/>
                </a:cubicBezTo>
                <a:cubicBezTo>
                  <a:pt x="169" y="185"/>
                  <a:pt x="169" y="183"/>
                  <a:pt x="168" y="182"/>
                </a:cubicBezTo>
                <a:cubicBezTo>
                  <a:pt x="167" y="180"/>
                  <a:pt x="165" y="179"/>
                  <a:pt x="163" y="178"/>
                </a:cubicBezTo>
                <a:cubicBezTo>
                  <a:pt x="160" y="178"/>
                  <a:pt x="158" y="177"/>
                  <a:pt x="154" y="178"/>
                </a:cubicBezTo>
                <a:cubicBezTo>
                  <a:pt x="148" y="179"/>
                  <a:pt x="143" y="181"/>
                  <a:pt x="138" y="184"/>
                </a:cubicBezTo>
                <a:cubicBezTo>
                  <a:pt x="137" y="185"/>
                  <a:pt x="134" y="187"/>
                  <a:pt x="130" y="191"/>
                </a:cubicBezTo>
                <a:cubicBezTo>
                  <a:pt x="128" y="192"/>
                  <a:pt x="126" y="193"/>
                  <a:pt x="124" y="193"/>
                </a:cubicBezTo>
                <a:cubicBezTo>
                  <a:pt x="119" y="194"/>
                  <a:pt x="116" y="193"/>
                  <a:pt x="114" y="190"/>
                </a:cubicBezTo>
                <a:cubicBezTo>
                  <a:pt x="112" y="187"/>
                  <a:pt x="111" y="184"/>
                  <a:pt x="117" y="178"/>
                </a:cubicBezTo>
                <a:cubicBezTo>
                  <a:pt x="125" y="169"/>
                  <a:pt x="137" y="164"/>
                  <a:pt x="150" y="162"/>
                </a:cubicBezTo>
                <a:cubicBezTo>
                  <a:pt x="157" y="160"/>
                  <a:pt x="165" y="161"/>
                  <a:pt x="173" y="163"/>
                </a:cubicBezTo>
                <a:cubicBezTo>
                  <a:pt x="181" y="165"/>
                  <a:pt x="187" y="169"/>
                  <a:pt x="191" y="174"/>
                </a:cubicBezTo>
                <a:cubicBezTo>
                  <a:pt x="195" y="180"/>
                  <a:pt x="196" y="187"/>
                  <a:pt x="191" y="195"/>
                </a:cubicBezTo>
                <a:cubicBezTo>
                  <a:pt x="189" y="198"/>
                  <a:pt x="186" y="202"/>
                  <a:pt x="180" y="206"/>
                </a:cubicBezTo>
                <a:cubicBezTo>
                  <a:pt x="185" y="206"/>
                  <a:pt x="188" y="207"/>
                  <a:pt x="191" y="209"/>
                </a:cubicBezTo>
                <a:cubicBezTo>
                  <a:pt x="197" y="211"/>
                  <a:pt x="202" y="215"/>
                  <a:pt x="206" y="220"/>
                </a:cubicBezTo>
                <a:cubicBezTo>
                  <a:pt x="215" y="232"/>
                  <a:pt x="216" y="246"/>
                  <a:pt x="208" y="260"/>
                </a:cubicBezTo>
                <a:close/>
                <a:moveTo>
                  <a:pt x="327" y="209"/>
                </a:moveTo>
                <a:cubicBezTo>
                  <a:pt x="327" y="210"/>
                  <a:pt x="325" y="211"/>
                  <a:pt x="322" y="212"/>
                </a:cubicBezTo>
                <a:cubicBezTo>
                  <a:pt x="321" y="212"/>
                  <a:pt x="320" y="212"/>
                  <a:pt x="317" y="213"/>
                </a:cubicBezTo>
                <a:cubicBezTo>
                  <a:pt x="316" y="213"/>
                  <a:pt x="312" y="213"/>
                  <a:pt x="296" y="216"/>
                </a:cubicBezTo>
                <a:cubicBezTo>
                  <a:pt x="292" y="217"/>
                  <a:pt x="292" y="217"/>
                  <a:pt x="292" y="217"/>
                </a:cubicBezTo>
                <a:cubicBezTo>
                  <a:pt x="292" y="222"/>
                  <a:pt x="293" y="227"/>
                  <a:pt x="294" y="232"/>
                </a:cubicBezTo>
                <a:cubicBezTo>
                  <a:pt x="295" y="238"/>
                  <a:pt x="295" y="242"/>
                  <a:pt x="295" y="244"/>
                </a:cubicBezTo>
                <a:cubicBezTo>
                  <a:pt x="294" y="247"/>
                  <a:pt x="292" y="249"/>
                  <a:pt x="289" y="249"/>
                </a:cubicBezTo>
                <a:cubicBezTo>
                  <a:pt x="288" y="250"/>
                  <a:pt x="288" y="250"/>
                  <a:pt x="287" y="250"/>
                </a:cubicBezTo>
                <a:cubicBezTo>
                  <a:pt x="286" y="250"/>
                  <a:pt x="285" y="250"/>
                  <a:pt x="284" y="249"/>
                </a:cubicBezTo>
                <a:cubicBezTo>
                  <a:pt x="282" y="249"/>
                  <a:pt x="281" y="248"/>
                  <a:pt x="280" y="246"/>
                </a:cubicBezTo>
                <a:cubicBezTo>
                  <a:pt x="278" y="245"/>
                  <a:pt x="276" y="240"/>
                  <a:pt x="274" y="220"/>
                </a:cubicBezTo>
                <a:cubicBezTo>
                  <a:pt x="267" y="221"/>
                  <a:pt x="262" y="223"/>
                  <a:pt x="260" y="223"/>
                </a:cubicBezTo>
                <a:cubicBezTo>
                  <a:pt x="258" y="224"/>
                  <a:pt x="256" y="225"/>
                  <a:pt x="254" y="225"/>
                </a:cubicBezTo>
                <a:cubicBezTo>
                  <a:pt x="251" y="225"/>
                  <a:pt x="249" y="225"/>
                  <a:pt x="246" y="224"/>
                </a:cubicBezTo>
                <a:cubicBezTo>
                  <a:pt x="244" y="223"/>
                  <a:pt x="243" y="222"/>
                  <a:pt x="242" y="221"/>
                </a:cubicBezTo>
                <a:cubicBezTo>
                  <a:pt x="241" y="219"/>
                  <a:pt x="241" y="218"/>
                  <a:pt x="241" y="216"/>
                </a:cubicBezTo>
                <a:cubicBezTo>
                  <a:pt x="242" y="215"/>
                  <a:pt x="244" y="213"/>
                  <a:pt x="247" y="212"/>
                </a:cubicBezTo>
                <a:cubicBezTo>
                  <a:pt x="249" y="211"/>
                  <a:pt x="257" y="210"/>
                  <a:pt x="271" y="207"/>
                </a:cubicBezTo>
                <a:cubicBezTo>
                  <a:pt x="273" y="206"/>
                  <a:pt x="273" y="206"/>
                  <a:pt x="273" y="206"/>
                </a:cubicBezTo>
                <a:cubicBezTo>
                  <a:pt x="273" y="199"/>
                  <a:pt x="273" y="193"/>
                  <a:pt x="273" y="187"/>
                </a:cubicBezTo>
                <a:cubicBezTo>
                  <a:pt x="274" y="181"/>
                  <a:pt x="277" y="178"/>
                  <a:pt x="282" y="177"/>
                </a:cubicBezTo>
                <a:cubicBezTo>
                  <a:pt x="285" y="176"/>
                  <a:pt x="287" y="177"/>
                  <a:pt x="289" y="179"/>
                </a:cubicBezTo>
                <a:cubicBezTo>
                  <a:pt x="290" y="180"/>
                  <a:pt x="291" y="183"/>
                  <a:pt x="291" y="192"/>
                </a:cubicBezTo>
                <a:cubicBezTo>
                  <a:pt x="291" y="195"/>
                  <a:pt x="291" y="199"/>
                  <a:pt x="291" y="204"/>
                </a:cubicBezTo>
                <a:cubicBezTo>
                  <a:pt x="299" y="202"/>
                  <a:pt x="304" y="201"/>
                  <a:pt x="306" y="201"/>
                </a:cubicBezTo>
                <a:cubicBezTo>
                  <a:pt x="313" y="200"/>
                  <a:pt x="317" y="200"/>
                  <a:pt x="320" y="200"/>
                </a:cubicBezTo>
                <a:cubicBezTo>
                  <a:pt x="323" y="200"/>
                  <a:pt x="325" y="202"/>
                  <a:pt x="326" y="204"/>
                </a:cubicBezTo>
                <a:cubicBezTo>
                  <a:pt x="328" y="206"/>
                  <a:pt x="328" y="207"/>
                  <a:pt x="327" y="209"/>
                </a:cubicBezTo>
                <a:close/>
                <a:moveTo>
                  <a:pt x="404" y="238"/>
                </a:moveTo>
                <a:cubicBezTo>
                  <a:pt x="404" y="241"/>
                  <a:pt x="402" y="243"/>
                  <a:pt x="399" y="244"/>
                </a:cubicBezTo>
                <a:cubicBezTo>
                  <a:pt x="398" y="244"/>
                  <a:pt x="398" y="244"/>
                  <a:pt x="397" y="244"/>
                </a:cubicBezTo>
                <a:cubicBezTo>
                  <a:pt x="395" y="244"/>
                  <a:pt x="392" y="243"/>
                  <a:pt x="389" y="242"/>
                </a:cubicBezTo>
                <a:cubicBezTo>
                  <a:pt x="387" y="241"/>
                  <a:pt x="386" y="240"/>
                  <a:pt x="384" y="239"/>
                </a:cubicBezTo>
                <a:cubicBezTo>
                  <a:pt x="382" y="236"/>
                  <a:pt x="378" y="229"/>
                  <a:pt x="374" y="195"/>
                </a:cubicBezTo>
                <a:cubicBezTo>
                  <a:pt x="371" y="175"/>
                  <a:pt x="370" y="160"/>
                  <a:pt x="371" y="149"/>
                </a:cubicBezTo>
                <a:cubicBezTo>
                  <a:pt x="367" y="152"/>
                  <a:pt x="364" y="156"/>
                  <a:pt x="360" y="159"/>
                </a:cubicBezTo>
                <a:cubicBezTo>
                  <a:pt x="352" y="164"/>
                  <a:pt x="347" y="167"/>
                  <a:pt x="343" y="168"/>
                </a:cubicBezTo>
                <a:cubicBezTo>
                  <a:pt x="339" y="169"/>
                  <a:pt x="335" y="167"/>
                  <a:pt x="331" y="163"/>
                </a:cubicBezTo>
                <a:cubicBezTo>
                  <a:pt x="329" y="161"/>
                  <a:pt x="329" y="160"/>
                  <a:pt x="329" y="158"/>
                </a:cubicBezTo>
                <a:cubicBezTo>
                  <a:pt x="329" y="156"/>
                  <a:pt x="330" y="155"/>
                  <a:pt x="334" y="153"/>
                </a:cubicBezTo>
                <a:cubicBezTo>
                  <a:pt x="341" y="149"/>
                  <a:pt x="351" y="141"/>
                  <a:pt x="363" y="130"/>
                </a:cubicBezTo>
                <a:cubicBezTo>
                  <a:pt x="368" y="124"/>
                  <a:pt x="373" y="122"/>
                  <a:pt x="377" y="121"/>
                </a:cubicBezTo>
                <a:cubicBezTo>
                  <a:pt x="380" y="120"/>
                  <a:pt x="383" y="121"/>
                  <a:pt x="387" y="122"/>
                </a:cubicBezTo>
                <a:cubicBezTo>
                  <a:pt x="389" y="123"/>
                  <a:pt x="391" y="124"/>
                  <a:pt x="392" y="125"/>
                </a:cubicBezTo>
                <a:cubicBezTo>
                  <a:pt x="394" y="128"/>
                  <a:pt x="395" y="131"/>
                  <a:pt x="395" y="137"/>
                </a:cubicBezTo>
                <a:cubicBezTo>
                  <a:pt x="394" y="176"/>
                  <a:pt x="397" y="206"/>
                  <a:pt x="402" y="228"/>
                </a:cubicBezTo>
                <a:cubicBezTo>
                  <a:pt x="404" y="235"/>
                  <a:pt x="404" y="237"/>
                  <a:pt x="404" y="2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0" name="Freeform 10"/>
          <p:cNvSpPr>
            <a:spLocks noEditPoints="1"/>
          </p:cNvSpPr>
          <p:nvPr/>
        </p:nvSpPr>
        <p:spPr bwMode="auto">
          <a:xfrm>
            <a:off x="2483204" y="1368958"/>
            <a:ext cx="467164" cy="340379"/>
          </a:xfrm>
          <a:custGeom>
            <a:avLst/>
            <a:gdLst>
              <a:gd name="T0" fmla="*/ 0 w 547"/>
              <a:gd name="T1" fmla="*/ 0 h 399"/>
              <a:gd name="T2" fmla="*/ 0 w 547"/>
              <a:gd name="T3" fmla="*/ 399 h 399"/>
              <a:gd name="T4" fmla="*/ 547 w 547"/>
              <a:gd name="T5" fmla="*/ 399 h 399"/>
              <a:gd name="T6" fmla="*/ 547 w 547"/>
              <a:gd name="T7" fmla="*/ 0 h 399"/>
              <a:gd name="T8" fmla="*/ 0 w 547"/>
              <a:gd name="T9" fmla="*/ 0 h 399"/>
              <a:gd name="T10" fmla="*/ 525 w 547"/>
              <a:gd name="T11" fmla="*/ 376 h 399"/>
              <a:gd name="T12" fmla="*/ 22 w 547"/>
              <a:gd name="T13" fmla="*/ 376 h 399"/>
              <a:gd name="T14" fmla="*/ 22 w 547"/>
              <a:gd name="T15" fmla="*/ 23 h 399"/>
              <a:gd name="T16" fmla="*/ 525 w 547"/>
              <a:gd name="T17" fmla="*/ 23 h 399"/>
              <a:gd name="T18" fmla="*/ 525 w 547"/>
              <a:gd name="T19" fmla="*/ 376 h 399"/>
              <a:gd name="T20" fmla="*/ 471 w 547"/>
              <a:gd name="T21" fmla="*/ 235 h 399"/>
              <a:gd name="T22" fmla="*/ 447 w 547"/>
              <a:gd name="T23" fmla="*/ 278 h 399"/>
              <a:gd name="T24" fmla="*/ 447 w 547"/>
              <a:gd name="T25" fmla="*/ 279 h 399"/>
              <a:gd name="T26" fmla="*/ 447 w 547"/>
              <a:gd name="T27" fmla="*/ 353 h 399"/>
              <a:gd name="T28" fmla="*/ 422 w 547"/>
              <a:gd name="T29" fmla="*/ 321 h 399"/>
              <a:gd name="T30" fmla="*/ 398 w 547"/>
              <a:gd name="T31" fmla="*/ 353 h 399"/>
              <a:gd name="T32" fmla="*/ 398 w 547"/>
              <a:gd name="T33" fmla="*/ 279 h 399"/>
              <a:gd name="T34" fmla="*/ 398 w 547"/>
              <a:gd name="T35" fmla="*/ 278 h 399"/>
              <a:gd name="T36" fmla="*/ 373 w 547"/>
              <a:gd name="T37" fmla="*/ 235 h 399"/>
              <a:gd name="T38" fmla="*/ 422 w 547"/>
              <a:gd name="T39" fmla="*/ 186 h 399"/>
              <a:gd name="T40" fmla="*/ 471 w 547"/>
              <a:gd name="T41" fmla="*/ 235 h 399"/>
              <a:gd name="T42" fmla="*/ 61 w 547"/>
              <a:gd name="T43" fmla="*/ 83 h 399"/>
              <a:gd name="T44" fmla="*/ 69 w 547"/>
              <a:gd name="T45" fmla="*/ 75 h 399"/>
              <a:gd name="T46" fmla="*/ 467 w 547"/>
              <a:gd name="T47" fmla="*/ 75 h 399"/>
              <a:gd name="T48" fmla="*/ 475 w 547"/>
              <a:gd name="T49" fmla="*/ 83 h 399"/>
              <a:gd name="T50" fmla="*/ 467 w 547"/>
              <a:gd name="T51" fmla="*/ 91 h 399"/>
              <a:gd name="T52" fmla="*/ 69 w 547"/>
              <a:gd name="T53" fmla="*/ 91 h 399"/>
              <a:gd name="T54" fmla="*/ 61 w 547"/>
              <a:gd name="T55" fmla="*/ 83 h 399"/>
              <a:gd name="T56" fmla="*/ 409 w 547"/>
              <a:gd name="T57" fmla="*/ 150 h 399"/>
              <a:gd name="T58" fmla="*/ 105 w 547"/>
              <a:gd name="T59" fmla="*/ 150 h 399"/>
              <a:gd name="T60" fmla="*/ 97 w 547"/>
              <a:gd name="T61" fmla="*/ 142 h 399"/>
              <a:gd name="T62" fmla="*/ 105 w 547"/>
              <a:gd name="T63" fmla="*/ 134 h 399"/>
              <a:gd name="T64" fmla="*/ 409 w 547"/>
              <a:gd name="T65" fmla="*/ 134 h 399"/>
              <a:gd name="T66" fmla="*/ 416 w 547"/>
              <a:gd name="T67" fmla="*/ 142 h 399"/>
              <a:gd name="T68" fmla="*/ 409 w 547"/>
              <a:gd name="T69" fmla="*/ 150 h 399"/>
              <a:gd name="T70" fmla="*/ 299 w 547"/>
              <a:gd name="T71" fmla="*/ 240 h 399"/>
              <a:gd name="T72" fmla="*/ 291 w 547"/>
              <a:gd name="T73" fmla="*/ 248 h 399"/>
              <a:gd name="T74" fmla="*/ 118 w 547"/>
              <a:gd name="T75" fmla="*/ 248 h 399"/>
              <a:gd name="T76" fmla="*/ 110 w 547"/>
              <a:gd name="T77" fmla="*/ 240 h 399"/>
              <a:gd name="T78" fmla="*/ 118 w 547"/>
              <a:gd name="T79" fmla="*/ 232 h 399"/>
              <a:gd name="T80" fmla="*/ 291 w 547"/>
              <a:gd name="T81" fmla="*/ 232 h 399"/>
              <a:gd name="T82" fmla="*/ 299 w 547"/>
              <a:gd name="T83" fmla="*/ 240 h 399"/>
              <a:gd name="T84" fmla="*/ 299 w 547"/>
              <a:gd name="T85" fmla="*/ 297 h 399"/>
              <a:gd name="T86" fmla="*/ 291 w 547"/>
              <a:gd name="T87" fmla="*/ 305 h 399"/>
              <a:gd name="T88" fmla="*/ 118 w 547"/>
              <a:gd name="T89" fmla="*/ 305 h 399"/>
              <a:gd name="T90" fmla="*/ 110 w 547"/>
              <a:gd name="T91" fmla="*/ 297 h 399"/>
              <a:gd name="T92" fmla="*/ 118 w 547"/>
              <a:gd name="T93" fmla="*/ 290 h 399"/>
              <a:gd name="T94" fmla="*/ 291 w 547"/>
              <a:gd name="T95" fmla="*/ 290 h 399"/>
              <a:gd name="T96" fmla="*/ 299 w 547"/>
              <a:gd name="T97" fmla="*/ 297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547" h="399">
                <a:moveTo>
                  <a:pt x="0" y="0"/>
                </a:moveTo>
                <a:cubicBezTo>
                  <a:pt x="0" y="399"/>
                  <a:pt x="0" y="399"/>
                  <a:pt x="0" y="399"/>
                </a:cubicBezTo>
                <a:cubicBezTo>
                  <a:pt x="547" y="399"/>
                  <a:pt x="547" y="399"/>
                  <a:pt x="547" y="399"/>
                </a:cubicBezTo>
                <a:cubicBezTo>
                  <a:pt x="547" y="0"/>
                  <a:pt x="547" y="0"/>
                  <a:pt x="547" y="0"/>
                </a:cubicBezTo>
                <a:lnTo>
                  <a:pt x="0" y="0"/>
                </a:lnTo>
                <a:close/>
                <a:moveTo>
                  <a:pt x="525" y="376"/>
                </a:moveTo>
                <a:cubicBezTo>
                  <a:pt x="22" y="376"/>
                  <a:pt x="22" y="376"/>
                  <a:pt x="22" y="376"/>
                </a:cubicBezTo>
                <a:cubicBezTo>
                  <a:pt x="22" y="23"/>
                  <a:pt x="22" y="23"/>
                  <a:pt x="22" y="23"/>
                </a:cubicBezTo>
                <a:cubicBezTo>
                  <a:pt x="525" y="23"/>
                  <a:pt x="525" y="23"/>
                  <a:pt x="525" y="23"/>
                </a:cubicBezTo>
                <a:lnTo>
                  <a:pt x="525" y="376"/>
                </a:lnTo>
                <a:close/>
                <a:moveTo>
                  <a:pt x="471" y="235"/>
                </a:moveTo>
                <a:cubicBezTo>
                  <a:pt x="471" y="253"/>
                  <a:pt x="461" y="269"/>
                  <a:pt x="447" y="278"/>
                </a:cubicBezTo>
                <a:cubicBezTo>
                  <a:pt x="447" y="278"/>
                  <a:pt x="447" y="278"/>
                  <a:pt x="447" y="279"/>
                </a:cubicBezTo>
                <a:cubicBezTo>
                  <a:pt x="447" y="279"/>
                  <a:pt x="447" y="353"/>
                  <a:pt x="447" y="353"/>
                </a:cubicBezTo>
                <a:cubicBezTo>
                  <a:pt x="422" y="321"/>
                  <a:pt x="422" y="321"/>
                  <a:pt x="422" y="321"/>
                </a:cubicBezTo>
                <a:cubicBezTo>
                  <a:pt x="398" y="353"/>
                  <a:pt x="398" y="353"/>
                  <a:pt x="398" y="353"/>
                </a:cubicBezTo>
                <a:cubicBezTo>
                  <a:pt x="398" y="279"/>
                  <a:pt x="398" y="279"/>
                  <a:pt x="398" y="279"/>
                </a:cubicBezTo>
                <a:cubicBezTo>
                  <a:pt x="398" y="278"/>
                  <a:pt x="398" y="278"/>
                  <a:pt x="398" y="278"/>
                </a:cubicBezTo>
                <a:cubicBezTo>
                  <a:pt x="383" y="269"/>
                  <a:pt x="373" y="254"/>
                  <a:pt x="373" y="235"/>
                </a:cubicBezTo>
                <a:cubicBezTo>
                  <a:pt x="373" y="208"/>
                  <a:pt x="395" y="186"/>
                  <a:pt x="422" y="186"/>
                </a:cubicBezTo>
                <a:cubicBezTo>
                  <a:pt x="449" y="186"/>
                  <a:pt x="471" y="208"/>
                  <a:pt x="471" y="235"/>
                </a:cubicBezTo>
                <a:close/>
                <a:moveTo>
                  <a:pt x="61" y="83"/>
                </a:moveTo>
                <a:cubicBezTo>
                  <a:pt x="61" y="79"/>
                  <a:pt x="64" y="75"/>
                  <a:pt x="69" y="75"/>
                </a:cubicBezTo>
                <a:cubicBezTo>
                  <a:pt x="467" y="75"/>
                  <a:pt x="467" y="75"/>
                  <a:pt x="467" y="75"/>
                </a:cubicBezTo>
                <a:cubicBezTo>
                  <a:pt x="471" y="75"/>
                  <a:pt x="475" y="79"/>
                  <a:pt x="475" y="83"/>
                </a:cubicBezTo>
                <a:cubicBezTo>
                  <a:pt x="475" y="88"/>
                  <a:pt x="471" y="91"/>
                  <a:pt x="467" y="91"/>
                </a:cubicBezTo>
                <a:cubicBezTo>
                  <a:pt x="69" y="91"/>
                  <a:pt x="69" y="91"/>
                  <a:pt x="69" y="91"/>
                </a:cubicBezTo>
                <a:cubicBezTo>
                  <a:pt x="64" y="91"/>
                  <a:pt x="61" y="88"/>
                  <a:pt x="61" y="83"/>
                </a:cubicBezTo>
                <a:close/>
                <a:moveTo>
                  <a:pt x="409" y="150"/>
                </a:moveTo>
                <a:cubicBezTo>
                  <a:pt x="105" y="150"/>
                  <a:pt x="105" y="150"/>
                  <a:pt x="105" y="150"/>
                </a:cubicBezTo>
                <a:cubicBezTo>
                  <a:pt x="101" y="150"/>
                  <a:pt x="97" y="146"/>
                  <a:pt x="97" y="142"/>
                </a:cubicBezTo>
                <a:cubicBezTo>
                  <a:pt x="97" y="138"/>
                  <a:pt x="101" y="134"/>
                  <a:pt x="105" y="134"/>
                </a:cubicBezTo>
                <a:cubicBezTo>
                  <a:pt x="409" y="134"/>
                  <a:pt x="409" y="134"/>
                  <a:pt x="409" y="134"/>
                </a:cubicBezTo>
                <a:cubicBezTo>
                  <a:pt x="413" y="134"/>
                  <a:pt x="416" y="138"/>
                  <a:pt x="416" y="142"/>
                </a:cubicBezTo>
                <a:cubicBezTo>
                  <a:pt x="416" y="146"/>
                  <a:pt x="413" y="150"/>
                  <a:pt x="409" y="150"/>
                </a:cubicBezTo>
                <a:close/>
                <a:moveTo>
                  <a:pt x="299" y="240"/>
                </a:moveTo>
                <a:cubicBezTo>
                  <a:pt x="299" y="244"/>
                  <a:pt x="296" y="248"/>
                  <a:pt x="291" y="248"/>
                </a:cubicBezTo>
                <a:cubicBezTo>
                  <a:pt x="118" y="248"/>
                  <a:pt x="118" y="248"/>
                  <a:pt x="118" y="248"/>
                </a:cubicBezTo>
                <a:cubicBezTo>
                  <a:pt x="114" y="248"/>
                  <a:pt x="110" y="244"/>
                  <a:pt x="110" y="240"/>
                </a:cubicBezTo>
                <a:cubicBezTo>
                  <a:pt x="110" y="236"/>
                  <a:pt x="114" y="232"/>
                  <a:pt x="118" y="232"/>
                </a:cubicBezTo>
                <a:cubicBezTo>
                  <a:pt x="291" y="232"/>
                  <a:pt x="291" y="232"/>
                  <a:pt x="291" y="232"/>
                </a:cubicBezTo>
                <a:cubicBezTo>
                  <a:pt x="296" y="232"/>
                  <a:pt x="299" y="236"/>
                  <a:pt x="299" y="240"/>
                </a:cubicBezTo>
                <a:close/>
                <a:moveTo>
                  <a:pt x="299" y="297"/>
                </a:moveTo>
                <a:cubicBezTo>
                  <a:pt x="299" y="302"/>
                  <a:pt x="296" y="305"/>
                  <a:pt x="291" y="305"/>
                </a:cubicBezTo>
                <a:cubicBezTo>
                  <a:pt x="118" y="305"/>
                  <a:pt x="118" y="305"/>
                  <a:pt x="118" y="305"/>
                </a:cubicBezTo>
                <a:cubicBezTo>
                  <a:pt x="114" y="305"/>
                  <a:pt x="110" y="302"/>
                  <a:pt x="110" y="297"/>
                </a:cubicBezTo>
                <a:cubicBezTo>
                  <a:pt x="110" y="293"/>
                  <a:pt x="114" y="290"/>
                  <a:pt x="118" y="290"/>
                </a:cubicBezTo>
                <a:cubicBezTo>
                  <a:pt x="291" y="290"/>
                  <a:pt x="291" y="290"/>
                  <a:pt x="291" y="290"/>
                </a:cubicBezTo>
                <a:cubicBezTo>
                  <a:pt x="296" y="290"/>
                  <a:pt x="299" y="293"/>
                  <a:pt x="299" y="29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1" name="Freeform 11"/>
          <p:cNvSpPr/>
          <p:nvPr/>
        </p:nvSpPr>
        <p:spPr bwMode="auto">
          <a:xfrm>
            <a:off x="1675661" y="1379238"/>
            <a:ext cx="582528" cy="320962"/>
          </a:xfrm>
          <a:custGeom>
            <a:avLst/>
            <a:gdLst>
              <a:gd name="T0" fmla="*/ 7 w 683"/>
              <a:gd name="T1" fmla="*/ 118 h 376"/>
              <a:gd name="T2" fmla="*/ 334 w 683"/>
              <a:gd name="T3" fmla="*/ 1 h 376"/>
              <a:gd name="T4" fmla="*/ 341 w 683"/>
              <a:gd name="T5" fmla="*/ 1 h 376"/>
              <a:gd name="T6" fmla="*/ 675 w 683"/>
              <a:gd name="T7" fmla="*/ 118 h 376"/>
              <a:gd name="T8" fmla="*/ 683 w 683"/>
              <a:gd name="T9" fmla="*/ 129 h 376"/>
              <a:gd name="T10" fmla="*/ 675 w 683"/>
              <a:gd name="T11" fmla="*/ 139 h 376"/>
              <a:gd name="T12" fmla="*/ 561 w 683"/>
              <a:gd name="T13" fmla="*/ 172 h 376"/>
              <a:gd name="T14" fmla="*/ 338 w 683"/>
              <a:gd name="T15" fmla="*/ 119 h 376"/>
              <a:gd name="T16" fmla="*/ 328 w 683"/>
              <a:gd name="T17" fmla="*/ 130 h 376"/>
              <a:gd name="T18" fmla="*/ 338 w 683"/>
              <a:gd name="T19" fmla="*/ 140 h 376"/>
              <a:gd name="T20" fmla="*/ 545 w 683"/>
              <a:gd name="T21" fmla="*/ 185 h 376"/>
              <a:gd name="T22" fmla="*/ 545 w 683"/>
              <a:gd name="T23" fmla="*/ 255 h 376"/>
              <a:gd name="T24" fmla="*/ 545 w 683"/>
              <a:gd name="T25" fmla="*/ 256 h 376"/>
              <a:gd name="T26" fmla="*/ 337 w 683"/>
              <a:gd name="T27" fmla="*/ 305 h 376"/>
              <a:gd name="T28" fmla="*/ 130 w 683"/>
              <a:gd name="T29" fmla="*/ 256 h 376"/>
              <a:gd name="T30" fmla="*/ 130 w 683"/>
              <a:gd name="T31" fmla="*/ 255 h 376"/>
              <a:gd name="T32" fmla="*/ 130 w 683"/>
              <a:gd name="T33" fmla="*/ 174 h 376"/>
              <a:gd name="T34" fmla="*/ 71 w 683"/>
              <a:gd name="T35" fmla="*/ 157 h 376"/>
              <a:gd name="T36" fmla="*/ 71 w 683"/>
              <a:gd name="T37" fmla="*/ 249 h 376"/>
              <a:gd name="T38" fmla="*/ 92 w 683"/>
              <a:gd name="T39" fmla="*/ 277 h 376"/>
              <a:gd name="T40" fmla="*/ 75 w 683"/>
              <a:gd name="T41" fmla="*/ 303 h 376"/>
              <a:gd name="T42" fmla="*/ 82 w 683"/>
              <a:gd name="T43" fmla="*/ 338 h 376"/>
              <a:gd name="T44" fmla="*/ 28 w 683"/>
              <a:gd name="T45" fmla="*/ 361 h 376"/>
              <a:gd name="T46" fmla="*/ 39 w 683"/>
              <a:gd name="T47" fmla="*/ 301 h 376"/>
              <a:gd name="T48" fmla="*/ 26 w 683"/>
              <a:gd name="T49" fmla="*/ 277 h 376"/>
              <a:gd name="T50" fmla="*/ 46 w 683"/>
              <a:gd name="T51" fmla="*/ 249 h 376"/>
              <a:gd name="T52" fmla="*/ 46 w 683"/>
              <a:gd name="T53" fmla="*/ 150 h 376"/>
              <a:gd name="T54" fmla="*/ 8 w 683"/>
              <a:gd name="T55" fmla="*/ 139 h 376"/>
              <a:gd name="T56" fmla="*/ 0 w 683"/>
              <a:gd name="T57" fmla="*/ 129 h 376"/>
              <a:gd name="T58" fmla="*/ 7 w 683"/>
              <a:gd name="T59" fmla="*/ 118 h 3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683" h="376">
                <a:moveTo>
                  <a:pt x="7" y="118"/>
                </a:moveTo>
                <a:cubicBezTo>
                  <a:pt x="334" y="1"/>
                  <a:pt x="334" y="1"/>
                  <a:pt x="334" y="1"/>
                </a:cubicBezTo>
                <a:cubicBezTo>
                  <a:pt x="336" y="0"/>
                  <a:pt x="339" y="0"/>
                  <a:pt x="341" y="1"/>
                </a:cubicBezTo>
                <a:cubicBezTo>
                  <a:pt x="675" y="118"/>
                  <a:pt x="675" y="118"/>
                  <a:pt x="675" y="118"/>
                </a:cubicBezTo>
                <a:cubicBezTo>
                  <a:pt x="680" y="120"/>
                  <a:pt x="683" y="124"/>
                  <a:pt x="683" y="129"/>
                </a:cubicBezTo>
                <a:cubicBezTo>
                  <a:pt x="682" y="134"/>
                  <a:pt x="679" y="138"/>
                  <a:pt x="675" y="139"/>
                </a:cubicBezTo>
                <a:cubicBezTo>
                  <a:pt x="561" y="172"/>
                  <a:pt x="561" y="172"/>
                  <a:pt x="561" y="172"/>
                </a:cubicBezTo>
                <a:cubicBezTo>
                  <a:pt x="537" y="136"/>
                  <a:pt x="430" y="119"/>
                  <a:pt x="338" y="119"/>
                </a:cubicBezTo>
                <a:cubicBezTo>
                  <a:pt x="333" y="119"/>
                  <a:pt x="328" y="124"/>
                  <a:pt x="328" y="130"/>
                </a:cubicBezTo>
                <a:cubicBezTo>
                  <a:pt x="328" y="136"/>
                  <a:pt x="333" y="140"/>
                  <a:pt x="338" y="140"/>
                </a:cubicBezTo>
                <a:cubicBezTo>
                  <a:pt x="452" y="140"/>
                  <a:pt x="534" y="164"/>
                  <a:pt x="545" y="185"/>
                </a:cubicBezTo>
                <a:cubicBezTo>
                  <a:pt x="545" y="255"/>
                  <a:pt x="545" y="255"/>
                  <a:pt x="545" y="255"/>
                </a:cubicBezTo>
                <a:cubicBezTo>
                  <a:pt x="545" y="255"/>
                  <a:pt x="545" y="255"/>
                  <a:pt x="545" y="256"/>
                </a:cubicBezTo>
                <a:cubicBezTo>
                  <a:pt x="545" y="283"/>
                  <a:pt x="452" y="305"/>
                  <a:pt x="337" y="305"/>
                </a:cubicBezTo>
                <a:cubicBezTo>
                  <a:pt x="223" y="305"/>
                  <a:pt x="130" y="283"/>
                  <a:pt x="130" y="256"/>
                </a:cubicBezTo>
                <a:cubicBezTo>
                  <a:pt x="130" y="255"/>
                  <a:pt x="130" y="255"/>
                  <a:pt x="130" y="255"/>
                </a:cubicBezTo>
                <a:cubicBezTo>
                  <a:pt x="130" y="174"/>
                  <a:pt x="130" y="174"/>
                  <a:pt x="130" y="174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71" y="249"/>
                  <a:pt x="71" y="249"/>
                  <a:pt x="71" y="249"/>
                </a:cubicBezTo>
                <a:cubicBezTo>
                  <a:pt x="83" y="253"/>
                  <a:pt x="92" y="264"/>
                  <a:pt x="92" y="277"/>
                </a:cubicBezTo>
                <a:cubicBezTo>
                  <a:pt x="92" y="288"/>
                  <a:pt x="85" y="298"/>
                  <a:pt x="75" y="303"/>
                </a:cubicBezTo>
                <a:cubicBezTo>
                  <a:pt x="82" y="338"/>
                  <a:pt x="82" y="338"/>
                  <a:pt x="82" y="338"/>
                </a:cubicBezTo>
                <a:cubicBezTo>
                  <a:pt x="86" y="354"/>
                  <a:pt x="26" y="376"/>
                  <a:pt x="28" y="361"/>
                </a:cubicBezTo>
                <a:cubicBezTo>
                  <a:pt x="39" y="301"/>
                  <a:pt x="39" y="301"/>
                  <a:pt x="39" y="301"/>
                </a:cubicBezTo>
                <a:cubicBezTo>
                  <a:pt x="31" y="296"/>
                  <a:pt x="26" y="287"/>
                  <a:pt x="26" y="277"/>
                </a:cubicBezTo>
                <a:cubicBezTo>
                  <a:pt x="26" y="264"/>
                  <a:pt x="34" y="253"/>
                  <a:pt x="46" y="249"/>
                </a:cubicBezTo>
                <a:cubicBezTo>
                  <a:pt x="46" y="150"/>
                  <a:pt x="46" y="150"/>
                  <a:pt x="46" y="150"/>
                </a:cubicBezTo>
                <a:cubicBezTo>
                  <a:pt x="8" y="139"/>
                  <a:pt x="8" y="139"/>
                  <a:pt x="8" y="139"/>
                </a:cubicBezTo>
                <a:cubicBezTo>
                  <a:pt x="3" y="138"/>
                  <a:pt x="0" y="134"/>
                  <a:pt x="0" y="129"/>
                </a:cubicBezTo>
                <a:cubicBezTo>
                  <a:pt x="0" y="124"/>
                  <a:pt x="3" y="120"/>
                  <a:pt x="7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2" name="Freeform 12"/>
          <p:cNvSpPr>
            <a:spLocks noEditPoints="1"/>
          </p:cNvSpPr>
          <p:nvPr/>
        </p:nvSpPr>
        <p:spPr bwMode="auto">
          <a:xfrm>
            <a:off x="3209650" y="1269586"/>
            <a:ext cx="414622" cy="429471"/>
          </a:xfrm>
          <a:custGeom>
            <a:avLst/>
            <a:gdLst>
              <a:gd name="T0" fmla="*/ 485 w 485"/>
              <a:gd name="T1" fmla="*/ 490 h 503"/>
              <a:gd name="T2" fmla="*/ 14 w 485"/>
              <a:gd name="T3" fmla="*/ 503 h 503"/>
              <a:gd name="T4" fmla="*/ 0 w 485"/>
              <a:gd name="T5" fmla="*/ 489 h 503"/>
              <a:gd name="T6" fmla="*/ 471 w 485"/>
              <a:gd name="T7" fmla="*/ 476 h 503"/>
              <a:gd name="T8" fmla="*/ 17 w 485"/>
              <a:gd name="T9" fmla="*/ 439 h 503"/>
              <a:gd name="T10" fmla="*/ 31 w 485"/>
              <a:gd name="T11" fmla="*/ 453 h 503"/>
              <a:gd name="T12" fmla="*/ 468 w 485"/>
              <a:gd name="T13" fmla="*/ 440 h 503"/>
              <a:gd name="T14" fmla="*/ 454 w 485"/>
              <a:gd name="T15" fmla="*/ 426 h 503"/>
              <a:gd name="T16" fmla="*/ 17 w 485"/>
              <a:gd name="T17" fmla="*/ 439 h 503"/>
              <a:gd name="T18" fmla="*/ 21 w 485"/>
              <a:gd name="T19" fmla="*/ 134 h 503"/>
              <a:gd name="T20" fmla="*/ 247 w 485"/>
              <a:gd name="T21" fmla="*/ 1 h 503"/>
              <a:gd name="T22" fmla="*/ 474 w 485"/>
              <a:gd name="T23" fmla="*/ 153 h 503"/>
              <a:gd name="T24" fmla="*/ 25 w 485"/>
              <a:gd name="T25" fmla="*/ 164 h 503"/>
              <a:gd name="T26" fmla="*/ 211 w 485"/>
              <a:gd name="T27" fmla="*/ 91 h 503"/>
              <a:gd name="T28" fmla="*/ 274 w 485"/>
              <a:gd name="T29" fmla="*/ 91 h 503"/>
              <a:gd name="T30" fmla="*/ 211 w 485"/>
              <a:gd name="T31" fmla="*/ 91 h 503"/>
              <a:gd name="T32" fmla="*/ 52 w 485"/>
              <a:gd name="T33" fmla="*/ 385 h 503"/>
              <a:gd name="T34" fmla="*/ 69 w 485"/>
              <a:gd name="T35" fmla="*/ 399 h 503"/>
              <a:gd name="T36" fmla="*/ 147 w 485"/>
              <a:gd name="T37" fmla="*/ 385 h 503"/>
              <a:gd name="T38" fmla="*/ 134 w 485"/>
              <a:gd name="T39" fmla="*/ 371 h 503"/>
              <a:gd name="T40" fmla="*/ 129 w 485"/>
              <a:gd name="T41" fmla="*/ 218 h 503"/>
              <a:gd name="T42" fmla="*/ 147 w 485"/>
              <a:gd name="T43" fmla="*/ 205 h 503"/>
              <a:gd name="T44" fmla="*/ 136 w 485"/>
              <a:gd name="T45" fmla="*/ 191 h 503"/>
              <a:gd name="T46" fmla="*/ 52 w 485"/>
              <a:gd name="T47" fmla="*/ 204 h 503"/>
              <a:gd name="T48" fmla="*/ 66 w 485"/>
              <a:gd name="T49" fmla="*/ 218 h 503"/>
              <a:gd name="T50" fmla="*/ 69 w 485"/>
              <a:gd name="T51" fmla="*/ 371 h 503"/>
              <a:gd name="T52" fmla="*/ 209 w 485"/>
              <a:gd name="T53" fmla="*/ 371 h 503"/>
              <a:gd name="T54" fmla="*/ 195 w 485"/>
              <a:gd name="T55" fmla="*/ 385 h 503"/>
              <a:gd name="T56" fmla="*/ 276 w 485"/>
              <a:gd name="T57" fmla="*/ 399 h 503"/>
              <a:gd name="T58" fmla="*/ 290 w 485"/>
              <a:gd name="T59" fmla="*/ 385 h 503"/>
              <a:gd name="T60" fmla="*/ 272 w 485"/>
              <a:gd name="T61" fmla="*/ 371 h 503"/>
              <a:gd name="T62" fmla="*/ 276 w 485"/>
              <a:gd name="T63" fmla="*/ 218 h 503"/>
              <a:gd name="T64" fmla="*/ 290 w 485"/>
              <a:gd name="T65" fmla="*/ 204 h 503"/>
              <a:gd name="T66" fmla="*/ 211 w 485"/>
              <a:gd name="T67" fmla="*/ 191 h 503"/>
              <a:gd name="T68" fmla="*/ 195 w 485"/>
              <a:gd name="T69" fmla="*/ 205 h 503"/>
              <a:gd name="T70" fmla="*/ 212 w 485"/>
              <a:gd name="T71" fmla="*/ 218 h 503"/>
              <a:gd name="T72" fmla="*/ 209 w 485"/>
              <a:gd name="T73" fmla="*/ 371 h 503"/>
              <a:gd name="T74" fmla="*/ 338 w 485"/>
              <a:gd name="T75" fmla="*/ 385 h 503"/>
              <a:gd name="T76" fmla="*/ 354 w 485"/>
              <a:gd name="T77" fmla="*/ 399 h 503"/>
              <a:gd name="T78" fmla="*/ 433 w 485"/>
              <a:gd name="T79" fmla="*/ 385 h 503"/>
              <a:gd name="T80" fmla="*/ 419 w 485"/>
              <a:gd name="T81" fmla="*/ 371 h 503"/>
              <a:gd name="T82" fmla="*/ 415 w 485"/>
              <a:gd name="T83" fmla="*/ 218 h 503"/>
              <a:gd name="T84" fmla="*/ 433 w 485"/>
              <a:gd name="T85" fmla="*/ 205 h 503"/>
              <a:gd name="T86" fmla="*/ 422 w 485"/>
              <a:gd name="T87" fmla="*/ 191 h 503"/>
              <a:gd name="T88" fmla="*/ 338 w 485"/>
              <a:gd name="T89" fmla="*/ 204 h 503"/>
              <a:gd name="T90" fmla="*/ 351 w 485"/>
              <a:gd name="T91" fmla="*/ 218 h 503"/>
              <a:gd name="T92" fmla="*/ 354 w 485"/>
              <a:gd name="T93" fmla="*/ 371 h 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5" h="503">
                <a:moveTo>
                  <a:pt x="485" y="489"/>
                </a:moveTo>
                <a:cubicBezTo>
                  <a:pt x="485" y="490"/>
                  <a:pt x="485" y="490"/>
                  <a:pt x="485" y="490"/>
                </a:cubicBezTo>
                <a:cubicBezTo>
                  <a:pt x="485" y="497"/>
                  <a:pt x="479" y="503"/>
                  <a:pt x="471" y="503"/>
                </a:cubicBezTo>
                <a:cubicBezTo>
                  <a:pt x="14" y="503"/>
                  <a:pt x="14" y="503"/>
                  <a:pt x="14" y="503"/>
                </a:cubicBezTo>
                <a:cubicBezTo>
                  <a:pt x="6" y="503"/>
                  <a:pt x="0" y="497"/>
                  <a:pt x="0" y="490"/>
                </a:cubicBezTo>
                <a:cubicBezTo>
                  <a:pt x="0" y="489"/>
                  <a:pt x="0" y="489"/>
                  <a:pt x="0" y="489"/>
                </a:cubicBezTo>
                <a:cubicBezTo>
                  <a:pt x="0" y="482"/>
                  <a:pt x="6" y="476"/>
                  <a:pt x="14" y="476"/>
                </a:cubicBezTo>
                <a:cubicBezTo>
                  <a:pt x="471" y="476"/>
                  <a:pt x="471" y="476"/>
                  <a:pt x="471" y="476"/>
                </a:cubicBezTo>
                <a:cubicBezTo>
                  <a:pt x="479" y="476"/>
                  <a:pt x="485" y="482"/>
                  <a:pt x="485" y="489"/>
                </a:cubicBezTo>
                <a:close/>
                <a:moveTo>
                  <a:pt x="17" y="439"/>
                </a:moveTo>
                <a:cubicBezTo>
                  <a:pt x="17" y="440"/>
                  <a:pt x="17" y="440"/>
                  <a:pt x="17" y="440"/>
                </a:cubicBezTo>
                <a:cubicBezTo>
                  <a:pt x="17" y="447"/>
                  <a:pt x="23" y="453"/>
                  <a:pt x="31" y="453"/>
                </a:cubicBezTo>
                <a:cubicBezTo>
                  <a:pt x="454" y="453"/>
                  <a:pt x="454" y="453"/>
                  <a:pt x="454" y="453"/>
                </a:cubicBezTo>
                <a:cubicBezTo>
                  <a:pt x="462" y="453"/>
                  <a:pt x="468" y="447"/>
                  <a:pt x="468" y="440"/>
                </a:cubicBezTo>
                <a:cubicBezTo>
                  <a:pt x="468" y="439"/>
                  <a:pt x="468" y="439"/>
                  <a:pt x="468" y="439"/>
                </a:cubicBezTo>
                <a:cubicBezTo>
                  <a:pt x="468" y="432"/>
                  <a:pt x="462" y="426"/>
                  <a:pt x="454" y="426"/>
                </a:cubicBezTo>
                <a:cubicBezTo>
                  <a:pt x="31" y="426"/>
                  <a:pt x="31" y="426"/>
                  <a:pt x="31" y="426"/>
                </a:cubicBezTo>
                <a:cubicBezTo>
                  <a:pt x="23" y="426"/>
                  <a:pt x="17" y="432"/>
                  <a:pt x="17" y="439"/>
                </a:cubicBezTo>
                <a:close/>
                <a:moveTo>
                  <a:pt x="11" y="153"/>
                </a:moveTo>
                <a:cubicBezTo>
                  <a:pt x="10" y="147"/>
                  <a:pt x="9" y="141"/>
                  <a:pt x="21" y="134"/>
                </a:cubicBezTo>
                <a:cubicBezTo>
                  <a:pt x="32" y="127"/>
                  <a:pt x="238" y="1"/>
                  <a:pt x="238" y="1"/>
                </a:cubicBezTo>
                <a:cubicBezTo>
                  <a:pt x="241" y="0"/>
                  <a:pt x="244" y="0"/>
                  <a:pt x="247" y="1"/>
                </a:cubicBezTo>
                <a:cubicBezTo>
                  <a:pt x="247" y="1"/>
                  <a:pt x="455" y="128"/>
                  <a:pt x="464" y="134"/>
                </a:cubicBezTo>
                <a:cubicBezTo>
                  <a:pt x="474" y="140"/>
                  <a:pt x="475" y="147"/>
                  <a:pt x="474" y="153"/>
                </a:cubicBezTo>
                <a:cubicBezTo>
                  <a:pt x="473" y="159"/>
                  <a:pt x="467" y="164"/>
                  <a:pt x="460" y="164"/>
                </a:cubicBezTo>
                <a:cubicBezTo>
                  <a:pt x="25" y="164"/>
                  <a:pt x="25" y="164"/>
                  <a:pt x="25" y="164"/>
                </a:cubicBezTo>
                <a:cubicBezTo>
                  <a:pt x="18" y="164"/>
                  <a:pt x="12" y="159"/>
                  <a:pt x="11" y="153"/>
                </a:cubicBezTo>
                <a:close/>
                <a:moveTo>
                  <a:pt x="211" y="91"/>
                </a:moveTo>
                <a:cubicBezTo>
                  <a:pt x="211" y="108"/>
                  <a:pt x="225" y="122"/>
                  <a:pt x="243" y="122"/>
                </a:cubicBezTo>
                <a:cubicBezTo>
                  <a:pt x="260" y="122"/>
                  <a:pt x="274" y="108"/>
                  <a:pt x="274" y="91"/>
                </a:cubicBezTo>
                <a:cubicBezTo>
                  <a:pt x="274" y="74"/>
                  <a:pt x="260" y="59"/>
                  <a:pt x="243" y="59"/>
                </a:cubicBezTo>
                <a:cubicBezTo>
                  <a:pt x="225" y="59"/>
                  <a:pt x="211" y="74"/>
                  <a:pt x="211" y="91"/>
                </a:cubicBezTo>
                <a:close/>
                <a:moveTo>
                  <a:pt x="66" y="371"/>
                </a:moveTo>
                <a:cubicBezTo>
                  <a:pt x="58" y="371"/>
                  <a:pt x="52" y="377"/>
                  <a:pt x="52" y="385"/>
                </a:cubicBezTo>
                <a:cubicBezTo>
                  <a:pt x="52" y="385"/>
                  <a:pt x="52" y="385"/>
                  <a:pt x="52" y="385"/>
                </a:cubicBezTo>
                <a:cubicBezTo>
                  <a:pt x="52" y="393"/>
                  <a:pt x="61" y="399"/>
                  <a:pt x="69" y="399"/>
                </a:cubicBezTo>
                <a:cubicBezTo>
                  <a:pt x="134" y="399"/>
                  <a:pt x="134" y="399"/>
                  <a:pt x="134" y="399"/>
                </a:cubicBezTo>
                <a:cubicBezTo>
                  <a:pt x="141" y="399"/>
                  <a:pt x="147" y="393"/>
                  <a:pt x="147" y="385"/>
                </a:cubicBezTo>
                <a:cubicBezTo>
                  <a:pt x="147" y="385"/>
                  <a:pt x="147" y="385"/>
                  <a:pt x="147" y="385"/>
                </a:cubicBezTo>
                <a:cubicBezTo>
                  <a:pt x="147" y="377"/>
                  <a:pt x="141" y="371"/>
                  <a:pt x="134" y="371"/>
                </a:cubicBezTo>
                <a:cubicBezTo>
                  <a:pt x="129" y="371"/>
                  <a:pt x="129" y="371"/>
                  <a:pt x="129" y="371"/>
                </a:cubicBezTo>
                <a:cubicBezTo>
                  <a:pt x="129" y="218"/>
                  <a:pt x="129" y="218"/>
                  <a:pt x="129" y="218"/>
                </a:cubicBezTo>
                <a:cubicBezTo>
                  <a:pt x="134" y="218"/>
                  <a:pt x="134" y="218"/>
                  <a:pt x="134" y="218"/>
                </a:cubicBezTo>
                <a:cubicBezTo>
                  <a:pt x="141" y="218"/>
                  <a:pt x="147" y="212"/>
                  <a:pt x="147" y="205"/>
                </a:cubicBezTo>
                <a:cubicBezTo>
                  <a:pt x="147" y="204"/>
                  <a:pt x="147" y="204"/>
                  <a:pt x="147" y="204"/>
                </a:cubicBezTo>
                <a:cubicBezTo>
                  <a:pt x="147" y="197"/>
                  <a:pt x="141" y="191"/>
                  <a:pt x="136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58" y="191"/>
                  <a:pt x="52" y="197"/>
                  <a:pt x="52" y="204"/>
                </a:cubicBezTo>
                <a:cubicBezTo>
                  <a:pt x="52" y="205"/>
                  <a:pt x="52" y="205"/>
                  <a:pt x="52" y="205"/>
                </a:cubicBezTo>
                <a:cubicBezTo>
                  <a:pt x="52" y="212"/>
                  <a:pt x="58" y="218"/>
                  <a:pt x="66" y="218"/>
                </a:cubicBezTo>
                <a:cubicBezTo>
                  <a:pt x="69" y="218"/>
                  <a:pt x="69" y="218"/>
                  <a:pt x="69" y="218"/>
                </a:cubicBezTo>
                <a:cubicBezTo>
                  <a:pt x="69" y="371"/>
                  <a:pt x="69" y="371"/>
                  <a:pt x="69" y="371"/>
                </a:cubicBezTo>
                <a:lnTo>
                  <a:pt x="66" y="371"/>
                </a:lnTo>
                <a:close/>
                <a:moveTo>
                  <a:pt x="209" y="371"/>
                </a:moveTo>
                <a:cubicBezTo>
                  <a:pt x="201" y="371"/>
                  <a:pt x="195" y="377"/>
                  <a:pt x="195" y="385"/>
                </a:cubicBezTo>
                <a:cubicBezTo>
                  <a:pt x="195" y="385"/>
                  <a:pt x="195" y="385"/>
                  <a:pt x="195" y="385"/>
                </a:cubicBezTo>
                <a:cubicBezTo>
                  <a:pt x="195" y="393"/>
                  <a:pt x="204" y="399"/>
                  <a:pt x="211" y="399"/>
                </a:cubicBezTo>
                <a:cubicBezTo>
                  <a:pt x="276" y="399"/>
                  <a:pt x="276" y="399"/>
                  <a:pt x="276" y="399"/>
                </a:cubicBezTo>
                <a:cubicBezTo>
                  <a:pt x="284" y="399"/>
                  <a:pt x="290" y="393"/>
                  <a:pt x="290" y="385"/>
                </a:cubicBezTo>
                <a:cubicBezTo>
                  <a:pt x="290" y="385"/>
                  <a:pt x="290" y="385"/>
                  <a:pt x="290" y="385"/>
                </a:cubicBezTo>
                <a:cubicBezTo>
                  <a:pt x="290" y="377"/>
                  <a:pt x="284" y="371"/>
                  <a:pt x="276" y="371"/>
                </a:cubicBezTo>
                <a:cubicBezTo>
                  <a:pt x="272" y="371"/>
                  <a:pt x="272" y="371"/>
                  <a:pt x="272" y="371"/>
                </a:cubicBezTo>
                <a:cubicBezTo>
                  <a:pt x="272" y="218"/>
                  <a:pt x="272" y="218"/>
                  <a:pt x="272" y="218"/>
                </a:cubicBezTo>
                <a:cubicBezTo>
                  <a:pt x="276" y="218"/>
                  <a:pt x="276" y="218"/>
                  <a:pt x="276" y="218"/>
                </a:cubicBezTo>
                <a:cubicBezTo>
                  <a:pt x="284" y="218"/>
                  <a:pt x="290" y="212"/>
                  <a:pt x="290" y="205"/>
                </a:cubicBezTo>
                <a:cubicBezTo>
                  <a:pt x="290" y="204"/>
                  <a:pt x="290" y="204"/>
                  <a:pt x="290" y="204"/>
                </a:cubicBezTo>
                <a:cubicBezTo>
                  <a:pt x="290" y="197"/>
                  <a:pt x="284" y="191"/>
                  <a:pt x="279" y="191"/>
                </a:cubicBezTo>
                <a:cubicBezTo>
                  <a:pt x="211" y="191"/>
                  <a:pt x="211" y="191"/>
                  <a:pt x="211" y="191"/>
                </a:cubicBezTo>
                <a:cubicBezTo>
                  <a:pt x="201" y="191"/>
                  <a:pt x="195" y="197"/>
                  <a:pt x="195" y="204"/>
                </a:cubicBezTo>
                <a:cubicBezTo>
                  <a:pt x="195" y="205"/>
                  <a:pt x="195" y="205"/>
                  <a:pt x="195" y="205"/>
                </a:cubicBezTo>
                <a:cubicBezTo>
                  <a:pt x="195" y="212"/>
                  <a:pt x="201" y="218"/>
                  <a:pt x="209" y="218"/>
                </a:cubicBezTo>
                <a:cubicBezTo>
                  <a:pt x="212" y="218"/>
                  <a:pt x="212" y="218"/>
                  <a:pt x="212" y="218"/>
                </a:cubicBezTo>
                <a:cubicBezTo>
                  <a:pt x="212" y="371"/>
                  <a:pt x="212" y="371"/>
                  <a:pt x="212" y="371"/>
                </a:cubicBezTo>
                <a:lnTo>
                  <a:pt x="209" y="371"/>
                </a:lnTo>
                <a:close/>
                <a:moveTo>
                  <a:pt x="351" y="371"/>
                </a:moveTo>
                <a:cubicBezTo>
                  <a:pt x="344" y="371"/>
                  <a:pt x="338" y="377"/>
                  <a:pt x="338" y="385"/>
                </a:cubicBezTo>
                <a:cubicBezTo>
                  <a:pt x="338" y="385"/>
                  <a:pt x="338" y="385"/>
                  <a:pt x="338" y="385"/>
                </a:cubicBezTo>
                <a:cubicBezTo>
                  <a:pt x="338" y="393"/>
                  <a:pt x="347" y="399"/>
                  <a:pt x="354" y="399"/>
                </a:cubicBezTo>
                <a:cubicBezTo>
                  <a:pt x="419" y="399"/>
                  <a:pt x="419" y="399"/>
                  <a:pt x="419" y="399"/>
                </a:cubicBezTo>
                <a:cubicBezTo>
                  <a:pt x="427" y="399"/>
                  <a:pt x="433" y="393"/>
                  <a:pt x="433" y="385"/>
                </a:cubicBezTo>
                <a:cubicBezTo>
                  <a:pt x="433" y="385"/>
                  <a:pt x="433" y="385"/>
                  <a:pt x="433" y="385"/>
                </a:cubicBezTo>
                <a:cubicBezTo>
                  <a:pt x="433" y="377"/>
                  <a:pt x="427" y="371"/>
                  <a:pt x="419" y="371"/>
                </a:cubicBezTo>
                <a:cubicBezTo>
                  <a:pt x="415" y="371"/>
                  <a:pt x="415" y="371"/>
                  <a:pt x="415" y="371"/>
                </a:cubicBezTo>
                <a:cubicBezTo>
                  <a:pt x="415" y="218"/>
                  <a:pt x="415" y="218"/>
                  <a:pt x="415" y="218"/>
                </a:cubicBezTo>
                <a:cubicBezTo>
                  <a:pt x="419" y="218"/>
                  <a:pt x="419" y="218"/>
                  <a:pt x="419" y="218"/>
                </a:cubicBezTo>
                <a:cubicBezTo>
                  <a:pt x="427" y="218"/>
                  <a:pt x="433" y="212"/>
                  <a:pt x="433" y="205"/>
                </a:cubicBezTo>
                <a:cubicBezTo>
                  <a:pt x="433" y="204"/>
                  <a:pt x="433" y="204"/>
                  <a:pt x="433" y="204"/>
                </a:cubicBezTo>
                <a:cubicBezTo>
                  <a:pt x="433" y="197"/>
                  <a:pt x="427" y="191"/>
                  <a:pt x="422" y="191"/>
                </a:cubicBezTo>
                <a:cubicBezTo>
                  <a:pt x="354" y="191"/>
                  <a:pt x="354" y="191"/>
                  <a:pt x="354" y="191"/>
                </a:cubicBezTo>
                <a:cubicBezTo>
                  <a:pt x="344" y="191"/>
                  <a:pt x="338" y="197"/>
                  <a:pt x="338" y="204"/>
                </a:cubicBezTo>
                <a:cubicBezTo>
                  <a:pt x="338" y="205"/>
                  <a:pt x="338" y="205"/>
                  <a:pt x="338" y="205"/>
                </a:cubicBezTo>
                <a:cubicBezTo>
                  <a:pt x="338" y="212"/>
                  <a:pt x="344" y="218"/>
                  <a:pt x="351" y="218"/>
                </a:cubicBezTo>
                <a:cubicBezTo>
                  <a:pt x="354" y="218"/>
                  <a:pt x="354" y="218"/>
                  <a:pt x="354" y="218"/>
                </a:cubicBezTo>
                <a:cubicBezTo>
                  <a:pt x="354" y="371"/>
                  <a:pt x="354" y="371"/>
                  <a:pt x="354" y="371"/>
                </a:cubicBezTo>
                <a:lnTo>
                  <a:pt x="351" y="3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3" name="Freeform 13"/>
          <p:cNvSpPr>
            <a:spLocks noEditPoints="1"/>
          </p:cNvSpPr>
          <p:nvPr/>
        </p:nvSpPr>
        <p:spPr bwMode="auto">
          <a:xfrm>
            <a:off x="2447796" y="2954347"/>
            <a:ext cx="507142" cy="367792"/>
          </a:xfrm>
          <a:custGeom>
            <a:avLst/>
            <a:gdLst>
              <a:gd name="T0" fmla="*/ 390 w 594"/>
              <a:gd name="T1" fmla="*/ 126 h 431"/>
              <a:gd name="T2" fmla="*/ 373 w 594"/>
              <a:gd name="T3" fmla="*/ 143 h 431"/>
              <a:gd name="T4" fmla="*/ 344 w 594"/>
              <a:gd name="T5" fmla="*/ 284 h 431"/>
              <a:gd name="T6" fmla="*/ 220 w 594"/>
              <a:gd name="T7" fmla="*/ 255 h 431"/>
              <a:gd name="T8" fmla="*/ 220 w 594"/>
              <a:gd name="T9" fmla="*/ 126 h 431"/>
              <a:gd name="T10" fmla="*/ 204 w 594"/>
              <a:gd name="T11" fmla="*/ 93 h 431"/>
              <a:gd name="T12" fmla="*/ 270 w 594"/>
              <a:gd name="T13" fmla="*/ 124 h 431"/>
              <a:gd name="T14" fmla="*/ 260 w 594"/>
              <a:gd name="T15" fmla="*/ 140 h 431"/>
              <a:gd name="T16" fmla="*/ 260 w 594"/>
              <a:gd name="T17" fmla="*/ 246 h 431"/>
              <a:gd name="T18" fmla="*/ 317 w 594"/>
              <a:gd name="T19" fmla="*/ 246 h 431"/>
              <a:gd name="T20" fmla="*/ 333 w 594"/>
              <a:gd name="T21" fmla="*/ 229 h 431"/>
              <a:gd name="T22" fmla="*/ 333 w 594"/>
              <a:gd name="T23" fmla="*/ 124 h 431"/>
              <a:gd name="T24" fmla="*/ 323 w 594"/>
              <a:gd name="T25" fmla="*/ 93 h 431"/>
              <a:gd name="T26" fmla="*/ 406 w 594"/>
              <a:gd name="T27" fmla="*/ 76 h 431"/>
              <a:gd name="T28" fmla="*/ 306 w 594"/>
              <a:gd name="T29" fmla="*/ 140 h 431"/>
              <a:gd name="T30" fmla="*/ 317 w 594"/>
              <a:gd name="T31" fmla="*/ 229 h 431"/>
              <a:gd name="T32" fmla="*/ 276 w 594"/>
              <a:gd name="T33" fmla="*/ 140 h 431"/>
              <a:gd name="T34" fmla="*/ 287 w 594"/>
              <a:gd name="T35" fmla="*/ 76 h 431"/>
              <a:gd name="T36" fmla="*/ 187 w 594"/>
              <a:gd name="T37" fmla="*/ 143 h 431"/>
              <a:gd name="T38" fmla="*/ 203 w 594"/>
              <a:gd name="T39" fmla="*/ 261 h 431"/>
              <a:gd name="T40" fmla="*/ 351 w 594"/>
              <a:gd name="T41" fmla="*/ 300 h 431"/>
              <a:gd name="T42" fmla="*/ 390 w 594"/>
              <a:gd name="T43" fmla="*/ 143 h 431"/>
              <a:gd name="T44" fmla="*/ 406 w 594"/>
              <a:gd name="T45" fmla="*/ 76 h 431"/>
              <a:gd name="T46" fmla="*/ 560 w 594"/>
              <a:gd name="T47" fmla="*/ 43 h 431"/>
              <a:gd name="T48" fmla="*/ 71 w 594"/>
              <a:gd name="T49" fmla="*/ 0 h 431"/>
              <a:gd name="T50" fmla="*/ 32 w 594"/>
              <a:gd name="T51" fmla="*/ 369 h 431"/>
              <a:gd name="T52" fmla="*/ 0 w 594"/>
              <a:gd name="T53" fmla="*/ 384 h 431"/>
              <a:gd name="T54" fmla="*/ 552 w 594"/>
              <a:gd name="T55" fmla="*/ 431 h 431"/>
              <a:gd name="T56" fmla="*/ 594 w 594"/>
              <a:gd name="T57" fmla="*/ 369 h 431"/>
              <a:gd name="T58" fmla="*/ 327 w 594"/>
              <a:gd name="T59" fmla="*/ 407 h 431"/>
              <a:gd name="T60" fmla="*/ 245 w 594"/>
              <a:gd name="T61" fmla="*/ 394 h 431"/>
              <a:gd name="T62" fmla="*/ 327 w 594"/>
              <a:gd name="T63" fmla="*/ 382 h 431"/>
              <a:gd name="T64" fmla="*/ 327 w 594"/>
              <a:gd name="T65" fmla="*/ 407 h 431"/>
              <a:gd name="T66" fmla="*/ 506 w 594"/>
              <a:gd name="T67" fmla="*/ 337 h 431"/>
              <a:gd name="T68" fmla="*/ 65 w 594"/>
              <a:gd name="T69" fmla="*/ 318 h 431"/>
              <a:gd name="T70" fmla="*/ 88 w 594"/>
              <a:gd name="T71" fmla="*/ 38 h 431"/>
              <a:gd name="T72" fmla="*/ 524 w 594"/>
              <a:gd name="T73" fmla="*/ 5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4" h="431">
                <a:moveTo>
                  <a:pt x="390" y="93"/>
                </a:moveTo>
                <a:cubicBezTo>
                  <a:pt x="390" y="126"/>
                  <a:pt x="390" y="126"/>
                  <a:pt x="390" y="126"/>
                </a:cubicBezTo>
                <a:cubicBezTo>
                  <a:pt x="373" y="126"/>
                  <a:pt x="373" y="126"/>
                  <a:pt x="373" y="126"/>
                </a:cubicBezTo>
                <a:cubicBezTo>
                  <a:pt x="373" y="143"/>
                  <a:pt x="373" y="143"/>
                  <a:pt x="373" y="143"/>
                </a:cubicBezTo>
                <a:cubicBezTo>
                  <a:pt x="373" y="255"/>
                  <a:pt x="373" y="255"/>
                  <a:pt x="373" y="255"/>
                </a:cubicBezTo>
                <a:cubicBezTo>
                  <a:pt x="344" y="284"/>
                  <a:pt x="344" y="284"/>
                  <a:pt x="344" y="284"/>
                </a:cubicBezTo>
                <a:cubicBezTo>
                  <a:pt x="248" y="284"/>
                  <a:pt x="248" y="284"/>
                  <a:pt x="248" y="284"/>
                </a:cubicBezTo>
                <a:cubicBezTo>
                  <a:pt x="220" y="255"/>
                  <a:pt x="220" y="255"/>
                  <a:pt x="220" y="255"/>
                </a:cubicBezTo>
                <a:cubicBezTo>
                  <a:pt x="220" y="143"/>
                  <a:pt x="220" y="143"/>
                  <a:pt x="220" y="143"/>
                </a:cubicBezTo>
                <a:cubicBezTo>
                  <a:pt x="220" y="126"/>
                  <a:pt x="220" y="126"/>
                  <a:pt x="220" y="126"/>
                </a:cubicBezTo>
                <a:cubicBezTo>
                  <a:pt x="204" y="126"/>
                  <a:pt x="204" y="126"/>
                  <a:pt x="204" y="126"/>
                </a:cubicBezTo>
                <a:cubicBezTo>
                  <a:pt x="204" y="93"/>
                  <a:pt x="204" y="93"/>
                  <a:pt x="204" y="93"/>
                </a:cubicBezTo>
                <a:cubicBezTo>
                  <a:pt x="270" y="93"/>
                  <a:pt x="270" y="93"/>
                  <a:pt x="270" y="93"/>
                </a:cubicBezTo>
                <a:cubicBezTo>
                  <a:pt x="270" y="124"/>
                  <a:pt x="270" y="124"/>
                  <a:pt x="270" y="124"/>
                </a:cubicBezTo>
                <a:cubicBezTo>
                  <a:pt x="260" y="124"/>
                  <a:pt x="260" y="124"/>
                  <a:pt x="260" y="124"/>
                </a:cubicBezTo>
                <a:cubicBezTo>
                  <a:pt x="260" y="140"/>
                  <a:pt x="260" y="140"/>
                  <a:pt x="260" y="140"/>
                </a:cubicBezTo>
                <a:cubicBezTo>
                  <a:pt x="260" y="229"/>
                  <a:pt x="260" y="229"/>
                  <a:pt x="260" y="229"/>
                </a:cubicBezTo>
                <a:cubicBezTo>
                  <a:pt x="260" y="246"/>
                  <a:pt x="260" y="246"/>
                  <a:pt x="260" y="246"/>
                </a:cubicBezTo>
                <a:cubicBezTo>
                  <a:pt x="276" y="246"/>
                  <a:pt x="276" y="246"/>
                  <a:pt x="276" y="246"/>
                </a:cubicBezTo>
                <a:cubicBezTo>
                  <a:pt x="317" y="246"/>
                  <a:pt x="317" y="246"/>
                  <a:pt x="317" y="246"/>
                </a:cubicBezTo>
                <a:cubicBezTo>
                  <a:pt x="333" y="246"/>
                  <a:pt x="333" y="246"/>
                  <a:pt x="333" y="246"/>
                </a:cubicBezTo>
                <a:cubicBezTo>
                  <a:pt x="333" y="229"/>
                  <a:pt x="333" y="229"/>
                  <a:pt x="333" y="229"/>
                </a:cubicBezTo>
                <a:cubicBezTo>
                  <a:pt x="333" y="140"/>
                  <a:pt x="333" y="140"/>
                  <a:pt x="333" y="140"/>
                </a:cubicBezTo>
                <a:cubicBezTo>
                  <a:pt x="333" y="124"/>
                  <a:pt x="333" y="124"/>
                  <a:pt x="333" y="124"/>
                </a:cubicBezTo>
                <a:cubicBezTo>
                  <a:pt x="323" y="124"/>
                  <a:pt x="323" y="124"/>
                  <a:pt x="323" y="124"/>
                </a:cubicBezTo>
                <a:cubicBezTo>
                  <a:pt x="323" y="93"/>
                  <a:pt x="323" y="93"/>
                  <a:pt x="323" y="93"/>
                </a:cubicBezTo>
                <a:cubicBezTo>
                  <a:pt x="390" y="93"/>
                  <a:pt x="390" y="93"/>
                  <a:pt x="390" y="93"/>
                </a:cubicBezTo>
                <a:close/>
                <a:moveTo>
                  <a:pt x="406" y="76"/>
                </a:moveTo>
                <a:cubicBezTo>
                  <a:pt x="306" y="76"/>
                  <a:pt x="306" y="76"/>
                  <a:pt x="306" y="76"/>
                </a:cubicBezTo>
                <a:cubicBezTo>
                  <a:pt x="306" y="140"/>
                  <a:pt x="306" y="140"/>
                  <a:pt x="306" y="140"/>
                </a:cubicBezTo>
                <a:cubicBezTo>
                  <a:pt x="317" y="140"/>
                  <a:pt x="317" y="140"/>
                  <a:pt x="317" y="140"/>
                </a:cubicBezTo>
                <a:cubicBezTo>
                  <a:pt x="317" y="229"/>
                  <a:pt x="317" y="229"/>
                  <a:pt x="317" y="229"/>
                </a:cubicBezTo>
                <a:cubicBezTo>
                  <a:pt x="276" y="229"/>
                  <a:pt x="276" y="229"/>
                  <a:pt x="276" y="229"/>
                </a:cubicBezTo>
                <a:cubicBezTo>
                  <a:pt x="276" y="140"/>
                  <a:pt x="276" y="140"/>
                  <a:pt x="276" y="140"/>
                </a:cubicBezTo>
                <a:cubicBezTo>
                  <a:pt x="287" y="140"/>
                  <a:pt x="287" y="140"/>
                  <a:pt x="287" y="140"/>
                </a:cubicBezTo>
                <a:cubicBezTo>
                  <a:pt x="287" y="76"/>
                  <a:pt x="287" y="76"/>
                  <a:pt x="287" y="76"/>
                </a:cubicBezTo>
                <a:cubicBezTo>
                  <a:pt x="187" y="76"/>
                  <a:pt x="187" y="76"/>
                  <a:pt x="187" y="76"/>
                </a:cubicBezTo>
                <a:cubicBezTo>
                  <a:pt x="187" y="143"/>
                  <a:pt x="187" y="143"/>
                  <a:pt x="187" y="143"/>
                </a:cubicBezTo>
                <a:cubicBezTo>
                  <a:pt x="203" y="143"/>
                  <a:pt x="203" y="143"/>
                  <a:pt x="203" y="143"/>
                </a:cubicBezTo>
                <a:cubicBezTo>
                  <a:pt x="203" y="261"/>
                  <a:pt x="203" y="261"/>
                  <a:pt x="203" y="261"/>
                </a:cubicBezTo>
                <a:cubicBezTo>
                  <a:pt x="241" y="300"/>
                  <a:pt x="241" y="300"/>
                  <a:pt x="241" y="300"/>
                </a:cubicBezTo>
                <a:cubicBezTo>
                  <a:pt x="351" y="300"/>
                  <a:pt x="351" y="300"/>
                  <a:pt x="351" y="300"/>
                </a:cubicBezTo>
                <a:cubicBezTo>
                  <a:pt x="390" y="261"/>
                  <a:pt x="390" y="261"/>
                  <a:pt x="390" y="261"/>
                </a:cubicBezTo>
                <a:cubicBezTo>
                  <a:pt x="390" y="143"/>
                  <a:pt x="390" y="143"/>
                  <a:pt x="390" y="143"/>
                </a:cubicBezTo>
                <a:cubicBezTo>
                  <a:pt x="406" y="143"/>
                  <a:pt x="406" y="143"/>
                  <a:pt x="406" y="143"/>
                </a:cubicBezTo>
                <a:cubicBezTo>
                  <a:pt x="406" y="76"/>
                  <a:pt x="406" y="76"/>
                  <a:pt x="406" y="76"/>
                </a:cubicBezTo>
                <a:close/>
                <a:moveTo>
                  <a:pt x="560" y="369"/>
                </a:moveTo>
                <a:cubicBezTo>
                  <a:pt x="560" y="43"/>
                  <a:pt x="560" y="43"/>
                  <a:pt x="560" y="43"/>
                </a:cubicBezTo>
                <a:cubicBezTo>
                  <a:pt x="560" y="19"/>
                  <a:pt x="542" y="0"/>
                  <a:pt x="521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49" y="0"/>
                  <a:pt x="32" y="19"/>
                  <a:pt x="32" y="43"/>
                </a:cubicBezTo>
                <a:cubicBezTo>
                  <a:pt x="32" y="369"/>
                  <a:pt x="32" y="369"/>
                  <a:pt x="32" y="369"/>
                </a:cubicBezTo>
                <a:cubicBezTo>
                  <a:pt x="0" y="369"/>
                  <a:pt x="0" y="369"/>
                  <a:pt x="0" y="369"/>
                </a:cubicBezTo>
                <a:cubicBezTo>
                  <a:pt x="0" y="384"/>
                  <a:pt x="0" y="384"/>
                  <a:pt x="0" y="384"/>
                </a:cubicBezTo>
                <a:cubicBezTo>
                  <a:pt x="0" y="410"/>
                  <a:pt x="19" y="431"/>
                  <a:pt x="42" y="431"/>
                </a:cubicBezTo>
                <a:cubicBezTo>
                  <a:pt x="552" y="431"/>
                  <a:pt x="552" y="431"/>
                  <a:pt x="552" y="431"/>
                </a:cubicBezTo>
                <a:cubicBezTo>
                  <a:pt x="575" y="431"/>
                  <a:pt x="594" y="410"/>
                  <a:pt x="594" y="384"/>
                </a:cubicBezTo>
                <a:cubicBezTo>
                  <a:pt x="594" y="369"/>
                  <a:pt x="594" y="369"/>
                  <a:pt x="594" y="369"/>
                </a:cubicBezTo>
                <a:lnTo>
                  <a:pt x="560" y="369"/>
                </a:lnTo>
                <a:close/>
                <a:moveTo>
                  <a:pt x="327" y="407"/>
                </a:moveTo>
                <a:cubicBezTo>
                  <a:pt x="256" y="407"/>
                  <a:pt x="256" y="407"/>
                  <a:pt x="256" y="407"/>
                </a:cubicBezTo>
                <a:cubicBezTo>
                  <a:pt x="250" y="407"/>
                  <a:pt x="245" y="401"/>
                  <a:pt x="245" y="394"/>
                </a:cubicBezTo>
                <a:cubicBezTo>
                  <a:pt x="245" y="387"/>
                  <a:pt x="250" y="382"/>
                  <a:pt x="256" y="382"/>
                </a:cubicBezTo>
                <a:cubicBezTo>
                  <a:pt x="327" y="382"/>
                  <a:pt x="327" y="382"/>
                  <a:pt x="327" y="382"/>
                </a:cubicBezTo>
                <a:cubicBezTo>
                  <a:pt x="334" y="382"/>
                  <a:pt x="339" y="387"/>
                  <a:pt x="339" y="394"/>
                </a:cubicBezTo>
                <a:cubicBezTo>
                  <a:pt x="339" y="401"/>
                  <a:pt x="334" y="407"/>
                  <a:pt x="327" y="407"/>
                </a:cubicBezTo>
                <a:close/>
                <a:moveTo>
                  <a:pt x="524" y="318"/>
                </a:moveTo>
                <a:cubicBezTo>
                  <a:pt x="524" y="328"/>
                  <a:pt x="516" y="337"/>
                  <a:pt x="506" y="337"/>
                </a:cubicBezTo>
                <a:cubicBezTo>
                  <a:pt x="82" y="337"/>
                  <a:pt x="82" y="337"/>
                  <a:pt x="82" y="337"/>
                </a:cubicBezTo>
                <a:cubicBezTo>
                  <a:pt x="73" y="337"/>
                  <a:pt x="65" y="328"/>
                  <a:pt x="65" y="318"/>
                </a:cubicBezTo>
                <a:cubicBezTo>
                  <a:pt x="65" y="57"/>
                  <a:pt x="65" y="57"/>
                  <a:pt x="65" y="57"/>
                </a:cubicBezTo>
                <a:cubicBezTo>
                  <a:pt x="65" y="47"/>
                  <a:pt x="73" y="38"/>
                  <a:pt x="88" y="38"/>
                </a:cubicBezTo>
                <a:cubicBezTo>
                  <a:pt x="512" y="38"/>
                  <a:pt x="512" y="38"/>
                  <a:pt x="512" y="38"/>
                </a:cubicBezTo>
                <a:cubicBezTo>
                  <a:pt x="516" y="38"/>
                  <a:pt x="524" y="47"/>
                  <a:pt x="524" y="57"/>
                </a:cubicBezTo>
                <a:lnTo>
                  <a:pt x="524" y="3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4" name="Freeform 14"/>
          <p:cNvSpPr>
            <a:spLocks noEditPoints="1"/>
          </p:cNvSpPr>
          <p:nvPr/>
        </p:nvSpPr>
        <p:spPr bwMode="auto">
          <a:xfrm>
            <a:off x="346127" y="2914370"/>
            <a:ext cx="340379" cy="432898"/>
          </a:xfrm>
          <a:custGeom>
            <a:avLst/>
            <a:gdLst>
              <a:gd name="T0" fmla="*/ 193 w 399"/>
              <a:gd name="T1" fmla="*/ 238 h 507"/>
              <a:gd name="T2" fmla="*/ 184 w 399"/>
              <a:gd name="T3" fmla="*/ 275 h 507"/>
              <a:gd name="T4" fmla="*/ 149 w 399"/>
              <a:gd name="T5" fmla="*/ 284 h 507"/>
              <a:gd name="T6" fmla="*/ 198 w 399"/>
              <a:gd name="T7" fmla="*/ 223 h 507"/>
              <a:gd name="T8" fmla="*/ 250 w 399"/>
              <a:gd name="T9" fmla="*/ 344 h 507"/>
              <a:gd name="T10" fmla="*/ 252 w 399"/>
              <a:gd name="T11" fmla="*/ 349 h 507"/>
              <a:gd name="T12" fmla="*/ 276 w 399"/>
              <a:gd name="T13" fmla="*/ 331 h 507"/>
              <a:gd name="T14" fmla="*/ 287 w 399"/>
              <a:gd name="T15" fmla="*/ 303 h 507"/>
              <a:gd name="T16" fmla="*/ 284 w 399"/>
              <a:gd name="T17" fmla="*/ 300 h 507"/>
              <a:gd name="T18" fmla="*/ 256 w 399"/>
              <a:gd name="T19" fmla="*/ 330 h 507"/>
              <a:gd name="T20" fmla="*/ 348 w 399"/>
              <a:gd name="T21" fmla="*/ 507 h 507"/>
              <a:gd name="T22" fmla="*/ 0 w 399"/>
              <a:gd name="T23" fmla="*/ 457 h 507"/>
              <a:gd name="T24" fmla="*/ 58 w 399"/>
              <a:gd name="T25" fmla="*/ 0 h 507"/>
              <a:gd name="T26" fmla="*/ 392 w 399"/>
              <a:gd name="T27" fmla="*/ 13 h 507"/>
              <a:gd name="T28" fmla="*/ 56 w 399"/>
              <a:gd name="T29" fmla="*/ 26 h 507"/>
              <a:gd name="T30" fmla="*/ 53 w 399"/>
              <a:gd name="T31" fmla="*/ 83 h 507"/>
              <a:gd name="T32" fmla="*/ 399 w 399"/>
              <a:gd name="T33" fmla="*/ 106 h 507"/>
              <a:gd name="T34" fmla="*/ 204 w 399"/>
              <a:gd name="T35" fmla="*/ 271 h 507"/>
              <a:gd name="T36" fmla="*/ 219 w 399"/>
              <a:gd name="T37" fmla="*/ 215 h 507"/>
              <a:gd name="T38" fmla="*/ 219 w 399"/>
              <a:gd name="T39" fmla="*/ 194 h 507"/>
              <a:gd name="T40" fmla="*/ 195 w 399"/>
              <a:gd name="T41" fmla="*/ 202 h 507"/>
              <a:gd name="T42" fmla="*/ 136 w 399"/>
              <a:gd name="T43" fmla="*/ 272 h 507"/>
              <a:gd name="T44" fmla="*/ 108 w 399"/>
              <a:gd name="T45" fmla="*/ 297 h 507"/>
              <a:gd name="T46" fmla="*/ 86 w 399"/>
              <a:gd name="T47" fmla="*/ 313 h 507"/>
              <a:gd name="T48" fmla="*/ 94 w 399"/>
              <a:gd name="T49" fmla="*/ 320 h 507"/>
              <a:gd name="T50" fmla="*/ 109 w 399"/>
              <a:gd name="T51" fmla="*/ 315 h 507"/>
              <a:gd name="T52" fmla="*/ 91 w 399"/>
              <a:gd name="T53" fmla="*/ 348 h 507"/>
              <a:gd name="T54" fmla="*/ 84 w 399"/>
              <a:gd name="T55" fmla="*/ 375 h 507"/>
              <a:gd name="T56" fmla="*/ 100 w 399"/>
              <a:gd name="T57" fmla="*/ 369 h 507"/>
              <a:gd name="T58" fmla="*/ 111 w 399"/>
              <a:gd name="T59" fmla="*/ 348 h 507"/>
              <a:gd name="T60" fmla="*/ 180 w 399"/>
              <a:gd name="T61" fmla="*/ 293 h 507"/>
              <a:gd name="T62" fmla="*/ 173 w 399"/>
              <a:gd name="T63" fmla="*/ 363 h 507"/>
              <a:gd name="T64" fmla="*/ 185 w 399"/>
              <a:gd name="T65" fmla="*/ 378 h 507"/>
              <a:gd name="T66" fmla="*/ 192 w 399"/>
              <a:gd name="T67" fmla="*/ 366 h 507"/>
              <a:gd name="T68" fmla="*/ 200 w 399"/>
              <a:gd name="T69" fmla="*/ 290 h 507"/>
              <a:gd name="T70" fmla="*/ 215 w 399"/>
              <a:gd name="T71" fmla="*/ 289 h 507"/>
              <a:gd name="T72" fmla="*/ 221 w 399"/>
              <a:gd name="T73" fmla="*/ 279 h 507"/>
              <a:gd name="T74" fmla="*/ 205 w 399"/>
              <a:gd name="T75" fmla="*/ 271 h 507"/>
              <a:gd name="T76" fmla="*/ 312 w 399"/>
              <a:gd name="T77" fmla="*/ 213 h 507"/>
              <a:gd name="T78" fmla="*/ 303 w 399"/>
              <a:gd name="T79" fmla="*/ 204 h 507"/>
              <a:gd name="T80" fmla="*/ 284 w 399"/>
              <a:gd name="T81" fmla="*/ 231 h 507"/>
              <a:gd name="T82" fmla="*/ 227 w 399"/>
              <a:gd name="T83" fmla="*/ 362 h 507"/>
              <a:gd name="T84" fmla="*/ 236 w 399"/>
              <a:gd name="T85" fmla="*/ 370 h 507"/>
              <a:gd name="T86" fmla="*/ 243 w 399"/>
              <a:gd name="T87" fmla="*/ 362 h 507"/>
              <a:gd name="T88" fmla="*/ 255 w 399"/>
              <a:gd name="T89" fmla="*/ 367 h 507"/>
              <a:gd name="T90" fmla="*/ 299 w 399"/>
              <a:gd name="T91" fmla="*/ 324 h 507"/>
              <a:gd name="T92" fmla="*/ 300 w 399"/>
              <a:gd name="T93" fmla="*/ 288 h 507"/>
              <a:gd name="T94" fmla="*/ 274 w 399"/>
              <a:gd name="T95" fmla="*/ 288 h 507"/>
              <a:gd name="T96" fmla="*/ 310 w 399"/>
              <a:gd name="T97" fmla="*/ 221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99" h="507">
                <a:moveTo>
                  <a:pt x="198" y="223"/>
                </a:moveTo>
                <a:cubicBezTo>
                  <a:pt x="193" y="238"/>
                  <a:pt x="193" y="238"/>
                  <a:pt x="193" y="238"/>
                </a:cubicBezTo>
                <a:cubicBezTo>
                  <a:pt x="191" y="247"/>
                  <a:pt x="189" y="253"/>
                  <a:pt x="188" y="256"/>
                </a:cubicBezTo>
                <a:cubicBezTo>
                  <a:pt x="186" y="265"/>
                  <a:pt x="184" y="271"/>
                  <a:pt x="184" y="275"/>
                </a:cubicBezTo>
                <a:cubicBezTo>
                  <a:pt x="174" y="277"/>
                  <a:pt x="168" y="278"/>
                  <a:pt x="165" y="279"/>
                </a:cubicBezTo>
                <a:cubicBezTo>
                  <a:pt x="158" y="281"/>
                  <a:pt x="153" y="283"/>
                  <a:pt x="149" y="284"/>
                </a:cubicBezTo>
                <a:cubicBezTo>
                  <a:pt x="157" y="270"/>
                  <a:pt x="170" y="254"/>
                  <a:pt x="187" y="234"/>
                </a:cubicBezTo>
                <a:cubicBezTo>
                  <a:pt x="191" y="230"/>
                  <a:pt x="194" y="226"/>
                  <a:pt x="198" y="223"/>
                </a:cubicBezTo>
                <a:close/>
                <a:moveTo>
                  <a:pt x="256" y="330"/>
                </a:moveTo>
                <a:cubicBezTo>
                  <a:pt x="254" y="335"/>
                  <a:pt x="252" y="340"/>
                  <a:pt x="250" y="344"/>
                </a:cubicBezTo>
                <a:cubicBezTo>
                  <a:pt x="249" y="346"/>
                  <a:pt x="249" y="346"/>
                  <a:pt x="249" y="346"/>
                </a:cubicBezTo>
                <a:cubicBezTo>
                  <a:pt x="250" y="347"/>
                  <a:pt x="251" y="348"/>
                  <a:pt x="252" y="349"/>
                </a:cubicBezTo>
                <a:cubicBezTo>
                  <a:pt x="253" y="350"/>
                  <a:pt x="254" y="350"/>
                  <a:pt x="255" y="350"/>
                </a:cubicBezTo>
                <a:cubicBezTo>
                  <a:pt x="262" y="350"/>
                  <a:pt x="269" y="344"/>
                  <a:pt x="276" y="331"/>
                </a:cubicBezTo>
                <a:cubicBezTo>
                  <a:pt x="280" y="325"/>
                  <a:pt x="282" y="320"/>
                  <a:pt x="284" y="314"/>
                </a:cubicBezTo>
                <a:cubicBezTo>
                  <a:pt x="286" y="309"/>
                  <a:pt x="287" y="305"/>
                  <a:pt x="287" y="303"/>
                </a:cubicBezTo>
                <a:cubicBezTo>
                  <a:pt x="287" y="302"/>
                  <a:pt x="286" y="301"/>
                  <a:pt x="286" y="300"/>
                </a:cubicBezTo>
                <a:cubicBezTo>
                  <a:pt x="285" y="300"/>
                  <a:pt x="284" y="300"/>
                  <a:pt x="284" y="300"/>
                </a:cubicBezTo>
                <a:cubicBezTo>
                  <a:pt x="280" y="300"/>
                  <a:pt x="276" y="302"/>
                  <a:pt x="271" y="307"/>
                </a:cubicBezTo>
                <a:cubicBezTo>
                  <a:pt x="266" y="313"/>
                  <a:pt x="261" y="320"/>
                  <a:pt x="256" y="330"/>
                </a:cubicBezTo>
                <a:close/>
                <a:moveTo>
                  <a:pt x="398" y="457"/>
                </a:moveTo>
                <a:cubicBezTo>
                  <a:pt x="398" y="484"/>
                  <a:pt x="375" y="507"/>
                  <a:pt x="348" y="507"/>
                </a:cubicBezTo>
                <a:cubicBezTo>
                  <a:pt x="50" y="507"/>
                  <a:pt x="50" y="507"/>
                  <a:pt x="50" y="507"/>
                </a:cubicBezTo>
                <a:cubicBezTo>
                  <a:pt x="22" y="507"/>
                  <a:pt x="0" y="484"/>
                  <a:pt x="0" y="457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8" y="0"/>
                </a:cubicBezTo>
                <a:cubicBezTo>
                  <a:pt x="378" y="0"/>
                  <a:pt x="378" y="0"/>
                  <a:pt x="378" y="0"/>
                </a:cubicBezTo>
                <a:cubicBezTo>
                  <a:pt x="385" y="0"/>
                  <a:pt x="392" y="6"/>
                  <a:pt x="392" y="13"/>
                </a:cubicBezTo>
                <a:cubicBezTo>
                  <a:pt x="392" y="20"/>
                  <a:pt x="385" y="26"/>
                  <a:pt x="378" y="26"/>
                </a:cubicBezTo>
                <a:cubicBezTo>
                  <a:pt x="378" y="26"/>
                  <a:pt x="56" y="26"/>
                  <a:pt x="56" y="26"/>
                </a:cubicBezTo>
                <a:cubicBezTo>
                  <a:pt x="36" y="26"/>
                  <a:pt x="26" y="40"/>
                  <a:pt x="26" y="53"/>
                </a:cubicBezTo>
                <a:cubicBezTo>
                  <a:pt x="26" y="67"/>
                  <a:pt x="36" y="83"/>
                  <a:pt x="53" y="83"/>
                </a:cubicBezTo>
                <a:cubicBezTo>
                  <a:pt x="53" y="83"/>
                  <a:pt x="376" y="83"/>
                  <a:pt x="376" y="83"/>
                </a:cubicBezTo>
                <a:cubicBezTo>
                  <a:pt x="388" y="84"/>
                  <a:pt x="399" y="94"/>
                  <a:pt x="399" y="106"/>
                </a:cubicBezTo>
                <a:cubicBezTo>
                  <a:pt x="399" y="106"/>
                  <a:pt x="398" y="457"/>
                  <a:pt x="398" y="457"/>
                </a:cubicBezTo>
                <a:close/>
                <a:moveTo>
                  <a:pt x="204" y="271"/>
                </a:moveTo>
                <a:cubicBezTo>
                  <a:pt x="205" y="266"/>
                  <a:pt x="207" y="258"/>
                  <a:pt x="209" y="249"/>
                </a:cubicBezTo>
                <a:cubicBezTo>
                  <a:pt x="212" y="237"/>
                  <a:pt x="215" y="225"/>
                  <a:pt x="219" y="215"/>
                </a:cubicBezTo>
                <a:cubicBezTo>
                  <a:pt x="221" y="208"/>
                  <a:pt x="222" y="204"/>
                  <a:pt x="222" y="201"/>
                </a:cubicBezTo>
                <a:cubicBezTo>
                  <a:pt x="222" y="199"/>
                  <a:pt x="221" y="196"/>
                  <a:pt x="219" y="194"/>
                </a:cubicBezTo>
                <a:cubicBezTo>
                  <a:pt x="217" y="192"/>
                  <a:pt x="214" y="191"/>
                  <a:pt x="212" y="191"/>
                </a:cubicBezTo>
                <a:cubicBezTo>
                  <a:pt x="207" y="191"/>
                  <a:pt x="202" y="194"/>
                  <a:pt x="195" y="202"/>
                </a:cubicBezTo>
                <a:cubicBezTo>
                  <a:pt x="184" y="213"/>
                  <a:pt x="173" y="225"/>
                  <a:pt x="162" y="238"/>
                </a:cubicBezTo>
                <a:cubicBezTo>
                  <a:pt x="148" y="256"/>
                  <a:pt x="139" y="267"/>
                  <a:pt x="136" y="272"/>
                </a:cubicBezTo>
                <a:cubicBezTo>
                  <a:pt x="128" y="285"/>
                  <a:pt x="124" y="290"/>
                  <a:pt x="123" y="292"/>
                </a:cubicBezTo>
                <a:cubicBezTo>
                  <a:pt x="119" y="293"/>
                  <a:pt x="115" y="295"/>
                  <a:pt x="108" y="297"/>
                </a:cubicBezTo>
                <a:cubicBezTo>
                  <a:pt x="100" y="300"/>
                  <a:pt x="94" y="302"/>
                  <a:pt x="90" y="305"/>
                </a:cubicBezTo>
                <a:cubicBezTo>
                  <a:pt x="88" y="306"/>
                  <a:pt x="86" y="308"/>
                  <a:pt x="86" y="313"/>
                </a:cubicBezTo>
                <a:cubicBezTo>
                  <a:pt x="87" y="315"/>
                  <a:pt x="87" y="316"/>
                  <a:pt x="88" y="317"/>
                </a:cubicBezTo>
                <a:cubicBezTo>
                  <a:pt x="89" y="319"/>
                  <a:pt x="91" y="320"/>
                  <a:pt x="94" y="320"/>
                </a:cubicBezTo>
                <a:cubicBezTo>
                  <a:pt x="96" y="320"/>
                  <a:pt x="98" y="320"/>
                  <a:pt x="100" y="319"/>
                </a:cubicBezTo>
                <a:cubicBezTo>
                  <a:pt x="103" y="318"/>
                  <a:pt x="106" y="316"/>
                  <a:pt x="109" y="315"/>
                </a:cubicBezTo>
                <a:cubicBezTo>
                  <a:pt x="108" y="317"/>
                  <a:pt x="107" y="319"/>
                  <a:pt x="105" y="322"/>
                </a:cubicBezTo>
                <a:cubicBezTo>
                  <a:pt x="99" y="333"/>
                  <a:pt x="94" y="342"/>
                  <a:pt x="91" y="348"/>
                </a:cubicBezTo>
                <a:cubicBezTo>
                  <a:pt x="82" y="364"/>
                  <a:pt x="82" y="368"/>
                  <a:pt x="82" y="370"/>
                </a:cubicBezTo>
                <a:cubicBezTo>
                  <a:pt x="82" y="372"/>
                  <a:pt x="83" y="373"/>
                  <a:pt x="84" y="375"/>
                </a:cubicBezTo>
                <a:cubicBezTo>
                  <a:pt x="86" y="377"/>
                  <a:pt x="88" y="377"/>
                  <a:pt x="90" y="377"/>
                </a:cubicBezTo>
                <a:cubicBezTo>
                  <a:pt x="94" y="377"/>
                  <a:pt x="97" y="375"/>
                  <a:pt x="100" y="369"/>
                </a:cubicBezTo>
                <a:cubicBezTo>
                  <a:pt x="102" y="365"/>
                  <a:pt x="104" y="362"/>
                  <a:pt x="105" y="360"/>
                </a:cubicBezTo>
                <a:cubicBezTo>
                  <a:pt x="111" y="348"/>
                  <a:pt x="111" y="348"/>
                  <a:pt x="111" y="348"/>
                </a:cubicBezTo>
                <a:cubicBezTo>
                  <a:pt x="120" y="331"/>
                  <a:pt x="128" y="317"/>
                  <a:pt x="135" y="306"/>
                </a:cubicBezTo>
                <a:cubicBezTo>
                  <a:pt x="147" y="301"/>
                  <a:pt x="162" y="297"/>
                  <a:pt x="180" y="293"/>
                </a:cubicBezTo>
                <a:cubicBezTo>
                  <a:pt x="179" y="298"/>
                  <a:pt x="178" y="305"/>
                  <a:pt x="177" y="314"/>
                </a:cubicBezTo>
                <a:cubicBezTo>
                  <a:pt x="174" y="334"/>
                  <a:pt x="173" y="351"/>
                  <a:pt x="173" y="363"/>
                </a:cubicBezTo>
                <a:cubicBezTo>
                  <a:pt x="174" y="367"/>
                  <a:pt x="174" y="370"/>
                  <a:pt x="176" y="372"/>
                </a:cubicBezTo>
                <a:cubicBezTo>
                  <a:pt x="179" y="377"/>
                  <a:pt x="182" y="378"/>
                  <a:pt x="185" y="378"/>
                </a:cubicBezTo>
                <a:cubicBezTo>
                  <a:pt x="187" y="378"/>
                  <a:pt x="188" y="377"/>
                  <a:pt x="190" y="376"/>
                </a:cubicBezTo>
                <a:cubicBezTo>
                  <a:pt x="191" y="374"/>
                  <a:pt x="192" y="371"/>
                  <a:pt x="192" y="366"/>
                </a:cubicBezTo>
                <a:cubicBezTo>
                  <a:pt x="192" y="364"/>
                  <a:pt x="192" y="356"/>
                  <a:pt x="194" y="335"/>
                </a:cubicBezTo>
                <a:cubicBezTo>
                  <a:pt x="197" y="311"/>
                  <a:pt x="199" y="296"/>
                  <a:pt x="200" y="290"/>
                </a:cubicBezTo>
                <a:cubicBezTo>
                  <a:pt x="203" y="289"/>
                  <a:pt x="206" y="289"/>
                  <a:pt x="210" y="289"/>
                </a:cubicBezTo>
                <a:cubicBezTo>
                  <a:pt x="213" y="289"/>
                  <a:pt x="214" y="289"/>
                  <a:pt x="215" y="289"/>
                </a:cubicBezTo>
                <a:cubicBezTo>
                  <a:pt x="217" y="288"/>
                  <a:pt x="218" y="287"/>
                  <a:pt x="219" y="285"/>
                </a:cubicBezTo>
                <a:cubicBezTo>
                  <a:pt x="221" y="283"/>
                  <a:pt x="221" y="281"/>
                  <a:pt x="221" y="279"/>
                </a:cubicBezTo>
                <a:cubicBezTo>
                  <a:pt x="221" y="276"/>
                  <a:pt x="219" y="271"/>
                  <a:pt x="211" y="271"/>
                </a:cubicBezTo>
                <a:cubicBezTo>
                  <a:pt x="210" y="271"/>
                  <a:pt x="207" y="271"/>
                  <a:pt x="205" y="271"/>
                </a:cubicBezTo>
                <a:cubicBezTo>
                  <a:pt x="205" y="271"/>
                  <a:pt x="204" y="271"/>
                  <a:pt x="204" y="271"/>
                </a:cubicBezTo>
                <a:close/>
                <a:moveTo>
                  <a:pt x="312" y="213"/>
                </a:moveTo>
                <a:cubicBezTo>
                  <a:pt x="312" y="211"/>
                  <a:pt x="311" y="209"/>
                  <a:pt x="310" y="208"/>
                </a:cubicBezTo>
                <a:cubicBezTo>
                  <a:pt x="308" y="205"/>
                  <a:pt x="306" y="204"/>
                  <a:pt x="303" y="204"/>
                </a:cubicBezTo>
                <a:cubicBezTo>
                  <a:pt x="301" y="204"/>
                  <a:pt x="299" y="206"/>
                  <a:pt x="297" y="209"/>
                </a:cubicBezTo>
                <a:cubicBezTo>
                  <a:pt x="295" y="211"/>
                  <a:pt x="291" y="218"/>
                  <a:pt x="284" y="231"/>
                </a:cubicBezTo>
                <a:cubicBezTo>
                  <a:pt x="267" y="262"/>
                  <a:pt x="253" y="293"/>
                  <a:pt x="241" y="324"/>
                </a:cubicBezTo>
                <a:cubicBezTo>
                  <a:pt x="227" y="358"/>
                  <a:pt x="227" y="360"/>
                  <a:pt x="227" y="362"/>
                </a:cubicBezTo>
                <a:cubicBezTo>
                  <a:pt x="228" y="363"/>
                  <a:pt x="228" y="365"/>
                  <a:pt x="230" y="367"/>
                </a:cubicBezTo>
                <a:cubicBezTo>
                  <a:pt x="231" y="369"/>
                  <a:pt x="234" y="370"/>
                  <a:pt x="236" y="370"/>
                </a:cubicBezTo>
                <a:cubicBezTo>
                  <a:pt x="238" y="370"/>
                  <a:pt x="239" y="369"/>
                  <a:pt x="240" y="368"/>
                </a:cubicBezTo>
                <a:cubicBezTo>
                  <a:pt x="240" y="368"/>
                  <a:pt x="241" y="367"/>
                  <a:pt x="243" y="362"/>
                </a:cubicBezTo>
                <a:cubicBezTo>
                  <a:pt x="244" y="363"/>
                  <a:pt x="246" y="364"/>
                  <a:pt x="247" y="365"/>
                </a:cubicBezTo>
                <a:cubicBezTo>
                  <a:pt x="250" y="366"/>
                  <a:pt x="252" y="367"/>
                  <a:pt x="255" y="367"/>
                </a:cubicBezTo>
                <a:cubicBezTo>
                  <a:pt x="263" y="367"/>
                  <a:pt x="271" y="363"/>
                  <a:pt x="278" y="355"/>
                </a:cubicBezTo>
                <a:cubicBezTo>
                  <a:pt x="287" y="345"/>
                  <a:pt x="294" y="335"/>
                  <a:pt x="299" y="324"/>
                </a:cubicBezTo>
                <a:cubicBezTo>
                  <a:pt x="303" y="314"/>
                  <a:pt x="305" y="305"/>
                  <a:pt x="304" y="298"/>
                </a:cubicBezTo>
                <a:cubicBezTo>
                  <a:pt x="304" y="294"/>
                  <a:pt x="302" y="291"/>
                  <a:pt x="300" y="288"/>
                </a:cubicBezTo>
                <a:cubicBezTo>
                  <a:pt x="297" y="284"/>
                  <a:pt x="293" y="283"/>
                  <a:pt x="289" y="283"/>
                </a:cubicBezTo>
                <a:cubicBezTo>
                  <a:pt x="284" y="283"/>
                  <a:pt x="280" y="284"/>
                  <a:pt x="274" y="288"/>
                </a:cubicBezTo>
                <a:cubicBezTo>
                  <a:pt x="281" y="273"/>
                  <a:pt x="290" y="255"/>
                  <a:pt x="302" y="235"/>
                </a:cubicBezTo>
                <a:cubicBezTo>
                  <a:pt x="307" y="226"/>
                  <a:pt x="310" y="222"/>
                  <a:pt x="310" y="221"/>
                </a:cubicBezTo>
                <a:cubicBezTo>
                  <a:pt x="312" y="218"/>
                  <a:pt x="312" y="215"/>
                  <a:pt x="312" y="2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5" name="Freeform 15"/>
          <p:cNvSpPr>
            <a:spLocks noEditPoints="1"/>
          </p:cNvSpPr>
          <p:nvPr/>
        </p:nvSpPr>
        <p:spPr bwMode="auto">
          <a:xfrm>
            <a:off x="990334" y="3718487"/>
            <a:ext cx="471733" cy="461453"/>
          </a:xfrm>
          <a:custGeom>
            <a:avLst/>
            <a:gdLst>
              <a:gd name="T0" fmla="*/ 490 w 553"/>
              <a:gd name="T1" fmla="*/ 106 h 540"/>
              <a:gd name="T2" fmla="*/ 63 w 553"/>
              <a:gd name="T3" fmla="*/ 297 h 540"/>
              <a:gd name="T4" fmla="*/ 29 w 553"/>
              <a:gd name="T5" fmla="*/ 432 h 540"/>
              <a:gd name="T6" fmla="*/ 504 w 553"/>
              <a:gd name="T7" fmla="*/ 454 h 540"/>
              <a:gd name="T8" fmla="*/ 524 w 553"/>
              <a:gd name="T9" fmla="*/ 343 h 540"/>
              <a:gd name="T10" fmla="*/ 113 w 553"/>
              <a:gd name="T11" fmla="*/ 399 h 540"/>
              <a:gd name="T12" fmla="*/ 113 w 553"/>
              <a:gd name="T13" fmla="*/ 334 h 540"/>
              <a:gd name="T14" fmla="*/ 113 w 553"/>
              <a:gd name="T15" fmla="*/ 399 h 540"/>
              <a:gd name="T16" fmla="*/ 131 w 553"/>
              <a:gd name="T17" fmla="*/ 159 h 540"/>
              <a:gd name="T18" fmla="*/ 262 w 553"/>
              <a:gd name="T19" fmla="*/ 146 h 540"/>
              <a:gd name="T20" fmla="*/ 143 w 553"/>
              <a:gd name="T21" fmla="*/ 249 h 540"/>
              <a:gd name="T22" fmla="*/ 357 w 553"/>
              <a:gd name="T23" fmla="*/ 406 h 540"/>
              <a:gd name="T24" fmla="*/ 186 w 553"/>
              <a:gd name="T25" fmla="*/ 397 h 540"/>
              <a:gd name="T26" fmla="*/ 357 w 553"/>
              <a:gd name="T27" fmla="*/ 387 h 540"/>
              <a:gd name="T28" fmla="*/ 357 w 553"/>
              <a:gd name="T29" fmla="*/ 406 h 540"/>
              <a:gd name="T30" fmla="*/ 196 w 553"/>
              <a:gd name="T31" fmla="*/ 363 h 540"/>
              <a:gd name="T32" fmla="*/ 196 w 553"/>
              <a:gd name="T33" fmla="*/ 344 h 540"/>
              <a:gd name="T34" fmla="*/ 367 w 553"/>
              <a:gd name="T35" fmla="*/ 354 h 540"/>
              <a:gd name="T36" fmla="*/ 357 w 553"/>
              <a:gd name="T37" fmla="*/ 321 h 540"/>
              <a:gd name="T38" fmla="*/ 186 w 553"/>
              <a:gd name="T39" fmla="*/ 311 h 540"/>
              <a:gd name="T40" fmla="*/ 357 w 553"/>
              <a:gd name="T41" fmla="*/ 302 h 540"/>
              <a:gd name="T42" fmla="*/ 357 w 553"/>
              <a:gd name="T43" fmla="*/ 321 h 540"/>
              <a:gd name="T44" fmla="*/ 291 w 553"/>
              <a:gd name="T45" fmla="*/ 146 h 540"/>
              <a:gd name="T46" fmla="*/ 422 w 553"/>
              <a:gd name="T47" fmla="*/ 159 h 540"/>
              <a:gd name="T48" fmla="*/ 410 w 553"/>
              <a:gd name="T49" fmla="*/ 249 h 540"/>
              <a:gd name="T50" fmla="*/ 440 w 553"/>
              <a:gd name="T51" fmla="*/ 399 h 540"/>
              <a:gd name="T52" fmla="*/ 440 w 553"/>
              <a:gd name="T53" fmla="*/ 334 h 540"/>
              <a:gd name="T54" fmla="*/ 440 w 553"/>
              <a:gd name="T55" fmla="*/ 399 h 540"/>
              <a:gd name="T56" fmla="*/ 553 w 553"/>
              <a:gd name="T57" fmla="*/ 223 h 540"/>
              <a:gd name="T58" fmla="*/ 521 w 553"/>
              <a:gd name="T59" fmla="*/ 236 h 540"/>
              <a:gd name="T60" fmla="*/ 509 w 553"/>
              <a:gd name="T61" fmla="*/ 171 h 540"/>
              <a:gd name="T62" fmla="*/ 541 w 553"/>
              <a:gd name="T63" fmla="*/ 159 h 540"/>
              <a:gd name="T64" fmla="*/ 32 w 553"/>
              <a:gd name="T65" fmla="*/ 236 h 540"/>
              <a:gd name="T66" fmla="*/ 0 w 553"/>
              <a:gd name="T67" fmla="*/ 223 h 540"/>
              <a:gd name="T68" fmla="*/ 12 w 553"/>
              <a:gd name="T69" fmla="*/ 148 h 540"/>
              <a:gd name="T70" fmla="*/ 44 w 553"/>
              <a:gd name="T71" fmla="*/ 160 h 540"/>
              <a:gd name="T72" fmla="*/ 32 w 553"/>
              <a:gd name="T73" fmla="*/ 236 h 540"/>
              <a:gd name="T74" fmla="*/ 277 w 553"/>
              <a:gd name="T75" fmla="*/ 0 h 540"/>
              <a:gd name="T76" fmla="*/ 490 w 553"/>
              <a:gd name="T77" fmla="*/ 87 h 540"/>
              <a:gd name="T78" fmla="*/ 128 w 553"/>
              <a:gd name="T79" fmla="*/ 53 h 540"/>
              <a:gd name="T80" fmla="*/ 158 w 553"/>
              <a:gd name="T81" fmla="*/ 53 h 540"/>
              <a:gd name="T82" fmla="*/ 195 w 553"/>
              <a:gd name="T83" fmla="*/ 68 h 540"/>
              <a:gd name="T84" fmla="*/ 195 w 553"/>
              <a:gd name="T85" fmla="*/ 38 h 540"/>
              <a:gd name="T86" fmla="*/ 195 w 553"/>
              <a:gd name="T87" fmla="*/ 68 h 540"/>
              <a:gd name="T88" fmla="*/ 341 w 553"/>
              <a:gd name="T89" fmla="*/ 53 h 540"/>
              <a:gd name="T90" fmla="*/ 371 w 553"/>
              <a:gd name="T91" fmla="*/ 53 h 540"/>
              <a:gd name="T92" fmla="*/ 408 w 553"/>
              <a:gd name="T93" fmla="*/ 68 h 540"/>
              <a:gd name="T94" fmla="*/ 408 w 553"/>
              <a:gd name="T95" fmla="*/ 38 h 540"/>
              <a:gd name="T96" fmla="*/ 408 w 553"/>
              <a:gd name="T97" fmla="*/ 68 h 540"/>
              <a:gd name="T98" fmla="*/ 472 w 553"/>
              <a:gd name="T99" fmla="*/ 471 h 540"/>
              <a:gd name="T100" fmla="*/ 450 w 553"/>
              <a:gd name="T101" fmla="*/ 540 h 540"/>
              <a:gd name="T102" fmla="*/ 398 w 553"/>
              <a:gd name="T103" fmla="*/ 518 h 540"/>
              <a:gd name="T104" fmla="*/ 81 w 553"/>
              <a:gd name="T105" fmla="*/ 471 h 540"/>
              <a:gd name="T106" fmla="*/ 155 w 553"/>
              <a:gd name="T107" fmla="*/ 518 h 540"/>
              <a:gd name="T108" fmla="*/ 103 w 553"/>
              <a:gd name="T109" fmla="*/ 540 h 540"/>
              <a:gd name="T110" fmla="*/ 81 w 553"/>
              <a:gd name="T111" fmla="*/ 471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3" h="540">
                <a:moveTo>
                  <a:pt x="490" y="298"/>
                </a:moveTo>
                <a:cubicBezTo>
                  <a:pt x="490" y="228"/>
                  <a:pt x="490" y="154"/>
                  <a:pt x="490" y="106"/>
                </a:cubicBezTo>
                <a:cubicBezTo>
                  <a:pt x="63" y="106"/>
                  <a:pt x="63" y="106"/>
                  <a:pt x="63" y="106"/>
                </a:cubicBezTo>
                <a:cubicBezTo>
                  <a:pt x="63" y="154"/>
                  <a:pt x="63" y="228"/>
                  <a:pt x="63" y="297"/>
                </a:cubicBezTo>
                <a:cubicBezTo>
                  <a:pt x="46" y="304"/>
                  <a:pt x="29" y="322"/>
                  <a:pt x="29" y="343"/>
                </a:cubicBezTo>
                <a:cubicBezTo>
                  <a:pt x="29" y="432"/>
                  <a:pt x="29" y="432"/>
                  <a:pt x="29" y="432"/>
                </a:cubicBezTo>
                <a:cubicBezTo>
                  <a:pt x="29" y="443"/>
                  <a:pt x="38" y="454"/>
                  <a:pt x="49" y="454"/>
                </a:cubicBezTo>
                <a:cubicBezTo>
                  <a:pt x="504" y="454"/>
                  <a:pt x="504" y="454"/>
                  <a:pt x="504" y="454"/>
                </a:cubicBezTo>
                <a:cubicBezTo>
                  <a:pt x="517" y="454"/>
                  <a:pt x="524" y="445"/>
                  <a:pt x="524" y="432"/>
                </a:cubicBezTo>
                <a:cubicBezTo>
                  <a:pt x="524" y="343"/>
                  <a:pt x="524" y="343"/>
                  <a:pt x="524" y="343"/>
                </a:cubicBezTo>
                <a:cubicBezTo>
                  <a:pt x="524" y="322"/>
                  <a:pt x="506" y="305"/>
                  <a:pt x="490" y="298"/>
                </a:cubicBezTo>
                <a:close/>
                <a:moveTo>
                  <a:pt x="113" y="399"/>
                </a:moveTo>
                <a:cubicBezTo>
                  <a:pt x="95" y="399"/>
                  <a:pt x="80" y="385"/>
                  <a:pt x="80" y="367"/>
                </a:cubicBezTo>
                <a:cubicBezTo>
                  <a:pt x="80" y="348"/>
                  <a:pt x="95" y="334"/>
                  <a:pt x="113" y="334"/>
                </a:cubicBezTo>
                <a:cubicBezTo>
                  <a:pt x="131" y="334"/>
                  <a:pt x="146" y="348"/>
                  <a:pt x="146" y="367"/>
                </a:cubicBezTo>
                <a:cubicBezTo>
                  <a:pt x="146" y="385"/>
                  <a:pt x="131" y="399"/>
                  <a:pt x="113" y="399"/>
                </a:cubicBezTo>
                <a:close/>
                <a:moveTo>
                  <a:pt x="131" y="236"/>
                </a:moveTo>
                <a:cubicBezTo>
                  <a:pt x="131" y="159"/>
                  <a:pt x="131" y="159"/>
                  <a:pt x="131" y="159"/>
                </a:cubicBezTo>
                <a:cubicBezTo>
                  <a:pt x="131" y="152"/>
                  <a:pt x="136" y="146"/>
                  <a:pt x="143" y="146"/>
                </a:cubicBezTo>
                <a:cubicBezTo>
                  <a:pt x="262" y="146"/>
                  <a:pt x="262" y="146"/>
                  <a:pt x="262" y="146"/>
                </a:cubicBezTo>
                <a:cubicBezTo>
                  <a:pt x="262" y="249"/>
                  <a:pt x="262" y="249"/>
                  <a:pt x="262" y="249"/>
                </a:cubicBezTo>
                <a:cubicBezTo>
                  <a:pt x="143" y="249"/>
                  <a:pt x="143" y="249"/>
                  <a:pt x="143" y="249"/>
                </a:cubicBezTo>
                <a:cubicBezTo>
                  <a:pt x="136" y="249"/>
                  <a:pt x="131" y="244"/>
                  <a:pt x="131" y="236"/>
                </a:cubicBezTo>
                <a:close/>
                <a:moveTo>
                  <a:pt x="357" y="406"/>
                </a:moveTo>
                <a:cubicBezTo>
                  <a:pt x="196" y="406"/>
                  <a:pt x="196" y="406"/>
                  <a:pt x="196" y="406"/>
                </a:cubicBezTo>
                <a:cubicBezTo>
                  <a:pt x="191" y="406"/>
                  <a:pt x="186" y="402"/>
                  <a:pt x="186" y="397"/>
                </a:cubicBezTo>
                <a:cubicBezTo>
                  <a:pt x="186" y="392"/>
                  <a:pt x="191" y="387"/>
                  <a:pt x="196" y="387"/>
                </a:cubicBezTo>
                <a:cubicBezTo>
                  <a:pt x="357" y="387"/>
                  <a:pt x="357" y="387"/>
                  <a:pt x="357" y="387"/>
                </a:cubicBezTo>
                <a:cubicBezTo>
                  <a:pt x="362" y="387"/>
                  <a:pt x="367" y="392"/>
                  <a:pt x="367" y="397"/>
                </a:cubicBezTo>
                <a:cubicBezTo>
                  <a:pt x="367" y="402"/>
                  <a:pt x="362" y="406"/>
                  <a:pt x="357" y="406"/>
                </a:cubicBezTo>
                <a:close/>
                <a:moveTo>
                  <a:pt x="357" y="363"/>
                </a:moveTo>
                <a:cubicBezTo>
                  <a:pt x="196" y="363"/>
                  <a:pt x="196" y="363"/>
                  <a:pt x="196" y="363"/>
                </a:cubicBezTo>
                <a:cubicBezTo>
                  <a:pt x="191" y="363"/>
                  <a:pt x="186" y="359"/>
                  <a:pt x="186" y="354"/>
                </a:cubicBezTo>
                <a:cubicBezTo>
                  <a:pt x="186" y="349"/>
                  <a:pt x="191" y="344"/>
                  <a:pt x="196" y="344"/>
                </a:cubicBezTo>
                <a:cubicBezTo>
                  <a:pt x="357" y="344"/>
                  <a:pt x="357" y="344"/>
                  <a:pt x="357" y="344"/>
                </a:cubicBezTo>
                <a:cubicBezTo>
                  <a:pt x="362" y="344"/>
                  <a:pt x="367" y="349"/>
                  <a:pt x="367" y="354"/>
                </a:cubicBezTo>
                <a:cubicBezTo>
                  <a:pt x="367" y="359"/>
                  <a:pt x="362" y="363"/>
                  <a:pt x="357" y="363"/>
                </a:cubicBezTo>
                <a:close/>
                <a:moveTo>
                  <a:pt x="357" y="321"/>
                </a:moveTo>
                <a:cubicBezTo>
                  <a:pt x="196" y="321"/>
                  <a:pt x="196" y="321"/>
                  <a:pt x="196" y="321"/>
                </a:cubicBezTo>
                <a:cubicBezTo>
                  <a:pt x="191" y="321"/>
                  <a:pt x="186" y="317"/>
                  <a:pt x="186" y="311"/>
                </a:cubicBezTo>
                <a:cubicBezTo>
                  <a:pt x="186" y="306"/>
                  <a:pt x="191" y="302"/>
                  <a:pt x="196" y="302"/>
                </a:cubicBezTo>
                <a:cubicBezTo>
                  <a:pt x="357" y="302"/>
                  <a:pt x="357" y="302"/>
                  <a:pt x="357" y="302"/>
                </a:cubicBezTo>
                <a:cubicBezTo>
                  <a:pt x="362" y="302"/>
                  <a:pt x="367" y="306"/>
                  <a:pt x="367" y="311"/>
                </a:cubicBezTo>
                <a:cubicBezTo>
                  <a:pt x="367" y="317"/>
                  <a:pt x="362" y="321"/>
                  <a:pt x="357" y="321"/>
                </a:cubicBezTo>
                <a:close/>
                <a:moveTo>
                  <a:pt x="291" y="249"/>
                </a:moveTo>
                <a:cubicBezTo>
                  <a:pt x="291" y="146"/>
                  <a:pt x="291" y="146"/>
                  <a:pt x="291" y="146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7" y="146"/>
                  <a:pt x="422" y="152"/>
                  <a:pt x="422" y="159"/>
                </a:cubicBezTo>
                <a:cubicBezTo>
                  <a:pt x="422" y="236"/>
                  <a:pt x="422" y="236"/>
                  <a:pt x="422" y="236"/>
                </a:cubicBezTo>
                <a:cubicBezTo>
                  <a:pt x="422" y="244"/>
                  <a:pt x="417" y="249"/>
                  <a:pt x="410" y="249"/>
                </a:cubicBezTo>
                <a:lnTo>
                  <a:pt x="291" y="249"/>
                </a:lnTo>
                <a:close/>
                <a:moveTo>
                  <a:pt x="440" y="399"/>
                </a:moveTo>
                <a:cubicBezTo>
                  <a:pt x="422" y="399"/>
                  <a:pt x="407" y="385"/>
                  <a:pt x="407" y="367"/>
                </a:cubicBezTo>
                <a:cubicBezTo>
                  <a:pt x="407" y="348"/>
                  <a:pt x="422" y="334"/>
                  <a:pt x="440" y="334"/>
                </a:cubicBezTo>
                <a:cubicBezTo>
                  <a:pt x="458" y="334"/>
                  <a:pt x="473" y="348"/>
                  <a:pt x="473" y="367"/>
                </a:cubicBezTo>
                <a:cubicBezTo>
                  <a:pt x="473" y="385"/>
                  <a:pt x="458" y="399"/>
                  <a:pt x="440" y="399"/>
                </a:cubicBezTo>
                <a:close/>
                <a:moveTo>
                  <a:pt x="553" y="171"/>
                </a:moveTo>
                <a:cubicBezTo>
                  <a:pt x="553" y="223"/>
                  <a:pt x="553" y="223"/>
                  <a:pt x="553" y="223"/>
                </a:cubicBezTo>
                <a:cubicBezTo>
                  <a:pt x="553" y="230"/>
                  <a:pt x="548" y="236"/>
                  <a:pt x="541" y="236"/>
                </a:cubicBezTo>
                <a:cubicBezTo>
                  <a:pt x="521" y="236"/>
                  <a:pt x="521" y="236"/>
                  <a:pt x="521" y="236"/>
                </a:cubicBezTo>
                <a:cubicBezTo>
                  <a:pt x="514" y="236"/>
                  <a:pt x="509" y="230"/>
                  <a:pt x="509" y="223"/>
                </a:cubicBezTo>
                <a:cubicBezTo>
                  <a:pt x="509" y="171"/>
                  <a:pt x="509" y="171"/>
                  <a:pt x="509" y="171"/>
                </a:cubicBezTo>
                <a:cubicBezTo>
                  <a:pt x="509" y="164"/>
                  <a:pt x="514" y="159"/>
                  <a:pt x="521" y="159"/>
                </a:cubicBezTo>
                <a:cubicBezTo>
                  <a:pt x="541" y="159"/>
                  <a:pt x="541" y="159"/>
                  <a:pt x="541" y="159"/>
                </a:cubicBezTo>
                <a:cubicBezTo>
                  <a:pt x="548" y="159"/>
                  <a:pt x="553" y="164"/>
                  <a:pt x="553" y="171"/>
                </a:cubicBezTo>
                <a:close/>
                <a:moveTo>
                  <a:pt x="32" y="236"/>
                </a:moveTo>
                <a:cubicBezTo>
                  <a:pt x="12" y="236"/>
                  <a:pt x="12" y="236"/>
                  <a:pt x="12" y="236"/>
                </a:cubicBezTo>
                <a:cubicBezTo>
                  <a:pt x="5" y="236"/>
                  <a:pt x="0" y="230"/>
                  <a:pt x="0" y="223"/>
                </a:cubicBezTo>
                <a:cubicBezTo>
                  <a:pt x="0" y="160"/>
                  <a:pt x="0" y="160"/>
                  <a:pt x="0" y="160"/>
                </a:cubicBezTo>
                <a:cubicBezTo>
                  <a:pt x="0" y="153"/>
                  <a:pt x="5" y="148"/>
                  <a:pt x="12" y="148"/>
                </a:cubicBezTo>
                <a:cubicBezTo>
                  <a:pt x="32" y="148"/>
                  <a:pt x="32" y="148"/>
                  <a:pt x="32" y="148"/>
                </a:cubicBezTo>
                <a:cubicBezTo>
                  <a:pt x="39" y="148"/>
                  <a:pt x="44" y="153"/>
                  <a:pt x="44" y="160"/>
                </a:cubicBezTo>
                <a:cubicBezTo>
                  <a:pt x="44" y="223"/>
                  <a:pt x="44" y="223"/>
                  <a:pt x="44" y="223"/>
                </a:cubicBezTo>
                <a:cubicBezTo>
                  <a:pt x="44" y="230"/>
                  <a:pt x="39" y="236"/>
                  <a:pt x="32" y="236"/>
                </a:cubicBezTo>
                <a:close/>
                <a:moveTo>
                  <a:pt x="490" y="87"/>
                </a:moveTo>
                <a:cubicBezTo>
                  <a:pt x="490" y="36"/>
                  <a:pt x="407" y="0"/>
                  <a:pt x="277" y="0"/>
                </a:cubicBezTo>
                <a:cubicBezTo>
                  <a:pt x="147" y="0"/>
                  <a:pt x="63" y="38"/>
                  <a:pt x="63" y="87"/>
                </a:cubicBezTo>
                <a:cubicBezTo>
                  <a:pt x="63" y="88"/>
                  <a:pt x="490" y="88"/>
                  <a:pt x="490" y="87"/>
                </a:cubicBezTo>
                <a:close/>
                <a:moveTo>
                  <a:pt x="143" y="68"/>
                </a:moveTo>
                <a:cubicBezTo>
                  <a:pt x="134" y="68"/>
                  <a:pt x="128" y="62"/>
                  <a:pt x="128" y="53"/>
                </a:cubicBezTo>
                <a:cubicBezTo>
                  <a:pt x="128" y="45"/>
                  <a:pt x="134" y="38"/>
                  <a:pt x="143" y="38"/>
                </a:cubicBezTo>
                <a:cubicBezTo>
                  <a:pt x="151" y="38"/>
                  <a:pt x="158" y="45"/>
                  <a:pt x="158" y="53"/>
                </a:cubicBezTo>
                <a:cubicBezTo>
                  <a:pt x="158" y="62"/>
                  <a:pt x="151" y="68"/>
                  <a:pt x="143" y="68"/>
                </a:cubicBezTo>
                <a:close/>
                <a:moveTo>
                  <a:pt x="195" y="68"/>
                </a:moveTo>
                <a:cubicBezTo>
                  <a:pt x="187" y="68"/>
                  <a:pt x="180" y="62"/>
                  <a:pt x="180" y="53"/>
                </a:cubicBezTo>
                <a:cubicBezTo>
                  <a:pt x="180" y="45"/>
                  <a:pt x="187" y="38"/>
                  <a:pt x="195" y="38"/>
                </a:cubicBezTo>
                <a:cubicBezTo>
                  <a:pt x="203" y="38"/>
                  <a:pt x="210" y="45"/>
                  <a:pt x="210" y="53"/>
                </a:cubicBezTo>
                <a:cubicBezTo>
                  <a:pt x="210" y="62"/>
                  <a:pt x="203" y="68"/>
                  <a:pt x="195" y="68"/>
                </a:cubicBezTo>
                <a:close/>
                <a:moveTo>
                  <a:pt x="356" y="68"/>
                </a:moveTo>
                <a:cubicBezTo>
                  <a:pt x="348" y="68"/>
                  <a:pt x="341" y="62"/>
                  <a:pt x="341" y="53"/>
                </a:cubicBezTo>
                <a:cubicBezTo>
                  <a:pt x="341" y="45"/>
                  <a:pt x="348" y="38"/>
                  <a:pt x="356" y="38"/>
                </a:cubicBezTo>
                <a:cubicBezTo>
                  <a:pt x="364" y="38"/>
                  <a:pt x="371" y="45"/>
                  <a:pt x="371" y="53"/>
                </a:cubicBezTo>
                <a:cubicBezTo>
                  <a:pt x="371" y="62"/>
                  <a:pt x="364" y="68"/>
                  <a:pt x="356" y="68"/>
                </a:cubicBezTo>
                <a:close/>
                <a:moveTo>
                  <a:pt x="408" y="68"/>
                </a:moveTo>
                <a:cubicBezTo>
                  <a:pt x="400" y="68"/>
                  <a:pt x="393" y="62"/>
                  <a:pt x="393" y="53"/>
                </a:cubicBezTo>
                <a:cubicBezTo>
                  <a:pt x="393" y="45"/>
                  <a:pt x="400" y="38"/>
                  <a:pt x="408" y="38"/>
                </a:cubicBezTo>
                <a:cubicBezTo>
                  <a:pt x="416" y="38"/>
                  <a:pt x="423" y="45"/>
                  <a:pt x="423" y="53"/>
                </a:cubicBezTo>
                <a:cubicBezTo>
                  <a:pt x="423" y="62"/>
                  <a:pt x="416" y="68"/>
                  <a:pt x="408" y="68"/>
                </a:cubicBezTo>
                <a:close/>
                <a:moveTo>
                  <a:pt x="398" y="471"/>
                </a:moveTo>
                <a:cubicBezTo>
                  <a:pt x="472" y="471"/>
                  <a:pt x="472" y="471"/>
                  <a:pt x="472" y="471"/>
                </a:cubicBezTo>
                <a:cubicBezTo>
                  <a:pt x="472" y="518"/>
                  <a:pt x="472" y="518"/>
                  <a:pt x="472" y="518"/>
                </a:cubicBezTo>
                <a:cubicBezTo>
                  <a:pt x="472" y="530"/>
                  <a:pt x="462" y="540"/>
                  <a:pt x="450" y="540"/>
                </a:cubicBezTo>
                <a:cubicBezTo>
                  <a:pt x="420" y="540"/>
                  <a:pt x="420" y="540"/>
                  <a:pt x="420" y="540"/>
                </a:cubicBezTo>
                <a:cubicBezTo>
                  <a:pt x="408" y="540"/>
                  <a:pt x="398" y="530"/>
                  <a:pt x="398" y="518"/>
                </a:cubicBezTo>
                <a:lnTo>
                  <a:pt x="398" y="471"/>
                </a:lnTo>
                <a:close/>
                <a:moveTo>
                  <a:pt x="81" y="471"/>
                </a:moveTo>
                <a:cubicBezTo>
                  <a:pt x="155" y="471"/>
                  <a:pt x="155" y="471"/>
                  <a:pt x="155" y="471"/>
                </a:cubicBezTo>
                <a:cubicBezTo>
                  <a:pt x="155" y="518"/>
                  <a:pt x="155" y="518"/>
                  <a:pt x="155" y="518"/>
                </a:cubicBezTo>
                <a:cubicBezTo>
                  <a:pt x="155" y="530"/>
                  <a:pt x="145" y="540"/>
                  <a:pt x="133" y="540"/>
                </a:cubicBezTo>
                <a:cubicBezTo>
                  <a:pt x="103" y="540"/>
                  <a:pt x="103" y="540"/>
                  <a:pt x="103" y="540"/>
                </a:cubicBezTo>
                <a:cubicBezTo>
                  <a:pt x="91" y="540"/>
                  <a:pt x="81" y="530"/>
                  <a:pt x="81" y="518"/>
                </a:cubicBezTo>
                <a:lnTo>
                  <a:pt x="81" y="4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6" name="Freeform 16"/>
          <p:cNvSpPr>
            <a:spLocks noEditPoints="1"/>
          </p:cNvSpPr>
          <p:nvPr/>
        </p:nvSpPr>
        <p:spPr bwMode="auto">
          <a:xfrm>
            <a:off x="3288463" y="3694500"/>
            <a:ext cx="268419" cy="460312"/>
          </a:xfrm>
          <a:custGeom>
            <a:avLst/>
            <a:gdLst>
              <a:gd name="T0" fmla="*/ 287 w 314"/>
              <a:gd name="T1" fmla="*/ 134 h 540"/>
              <a:gd name="T2" fmla="*/ 314 w 314"/>
              <a:gd name="T3" fmla="*/ 144 h 540"/>
              <a:gd name="T4" fmla="*/ 275 w 314"/>
              <a:gd name="T5" fmla="*/ 254 h 540"/>
              <a:gd name="T6" fmla="*/ 244 w 314"/>
              <a:gd name="T7" fmla="*/ 254 h 540"/>
              <a:gd name="T8" fmla="*/ 287 w 314"/>
              <a:gd name="T9" fmla="*/ 134 h 540"/>
              <a:gd name="T10" fmla="*/ 306 w 314"/>
              <a:gd name="T11" fmla="*/ 50 h 540"/>
              <a:gd name="T12" fmla="*/ 298 w 314"/>
              <a:gd name="T13" fmla="*/ 47 h 540"/>
              <a:gd name="T14" fmla="*/ 258 w 314"/>
              <a:gd name="T15" fmla="*/ 88 h 540"/>
              <a:gd name="T16" fmla="*/ 311 w 314"/>
              <a:gd name="T17" fmla="*/ 107 h 540"/>
              <a:gd name="T18" fmla="*/ 306 w 314"/>
              <a:gd name="T19" fmla="*/ 50 h 540"/>
              <a:gd name="T20" fmla="*/ 213 w 314"/>
              <a:gd name="T21" fmla="*/ 254 h 540"/>
              <a:gd name="T22" fmla="*/ 260 w 314"/>
              <a:gd name="T23" fmla="*/ 124 h 540"/>
              <a:gd name="T24" fmla="*/ 233 w 314"/>
              <a:gd name="T25" fmla="*/ 114 h 540"/>
              <a:gd name="T26" fmla="*/ 183 w 314"/>
              <a:gd name="T27" fmla="*/ 254 h 540"/>
              <a:gd name="T28" fmla="*/ 213 w 314"/>
              <a:gd name="T29" fmla="*/ 254 h 540"/>
              <a:gd name="T30" fmla="*/ 7 w 314"/>
              <a:gd name="T31" fmla="*/ 68 h 540"/>
              <a:gd name="T32" fmla="*/ 42 w 314"/>
              <a:gd name="T33" fmla="*/ 7 h 540"/>
              <a:gd name="T34" fmla="*/ 103 w 314"/>
              <a:gd name="T35" fmla="*/ 42 h 540"/>
              <a:gd name="T36" fmla="*/ 159 w 314"/>
              <a:gd name="T37" fmla="*/ 254 h 540"/>
              <a:gd name="T38" fmla="*/ 56 w 314"/>
              <a:gd name="T39" fmla="*/ 254 h 540"/>
              <a:gd name="T40" fmla="*/ 7 w 314"/>
              <a:gd name="T41" fmla="*/ 68 h 540"/>
              <a:gd name="T42" fmla="*/ 43 w 314"/>
              <a:gd name="T43" fmla="*/ 59 h 540"/>
              <a:gd name="T44" fmla="*/ 78 w 314"/>
              <a:gd name="T45" fmla="*/ 187 h 540"/>
              <a:gd name="T46" fmla="*/ 93 w 314"/>
              <a:gd name="T47" fmla="*/ 195 h 540"/>
              <a:gd name="T48" fmla="*/ 102 w 314"/>
              <a:gd name="T49" fmla="*/ 181 h 540"/>
              <a:gd name="T50" fmla="*/ 67 w 314"/>
              <a:gd name="T51" fmla="*/ 53 h 540"/>
              <a:gd name="T52" fmla="*/ 52 w 314"/>
              <a:gd name="T53" fmla="*/ 44 h 540"/>
              <a:gd name="T54" fmla="*/ 43 w 314"/>
              <a:gd name="T55" fmla="*/ 59 h 540"/>
              <a:gd name="T56" fmla="*/ 292 w 314"/>
              <a:gd name="T57" fmla="*/ 274 h 540"/>
              <a:gd name="T58" fmla="*/ 22 w 314"/>
              <a:gd name="T59" fmla="*/ 274 h 540"/>
              <a:gd name="T60" fmla="*/ 6 w 314"/>
              <a:gd name="T61" fmla="*/ 286 h 540"/>
              <a:gd name="T62" fmla="*/ 22 w 314"/>
              <a:gd name="T63" fmla="*/ 298 h 540"/>
              <a:gd name="T64" fmla="*/ 52 w 314"/>
              <a:gd name="T65" fmla="*/ 516 h 540"/>
              <a:gd name="T66" fmla="*/ 38 w 314"/>
              <a:gd name="T67" fmla="*/ 528 h 540"/>
              <a:gd name="T68" fmla="*/ 55 w 314"/>
              <a:gd name="T69" fmla="*/ 540 h 540"/>
              <a:gd name="T70" fmla="*/ 260 w 314"/>
              <a:gd name="T71" fmla="*/ 540 h 540"/>
              <a:gd name="T72" fmla="*/ 276 w 314"/>
              <a:gd name="T73" fmla="*/ 528 h 540"/>
              <a:gd name="T74" fmla="*/ 262 w 314"/>
              <a:gd name="T75" fmla="*/ 516 h 540"/>
              <a:gd name="T76" fmla="*/ 293 w 314"/>
              <a:gd name="T77" fmla="*/ 298 h 540"/>
              <a:gd name="T78" fmla="*/ 309 w 314"/>
              <a:gd name="T79" fmla="*/ 286 h 540"/>
              <a:gd name="T80" fmla="*/ 292 w 314"/>
              <a:gd name="T81" fmla="*/ 274 h 540"/>
              <a:gd name="T82" fmla="*/ 94 w 314"/>
              <a:gd name="T83" fmla="*/ 508 h 540"/>
              <a:gd name="T84" fmla="*/ 92 w 314"/>
              <a:gd name="T85" fmla="*/ 508 h 540"/>
              <a:gd name="T86" fmla="*/ 81 w 314"/>
              <a:gd name="T87" fmla="*/ 498 h 540"/>
              <a:gd name="T88" fmla="*/ 55 w 314"/>
              <a:gd name="T89" fmla="*/ 312 h 540"/>
              <a:gd name="T90" fmla="*/ 64 w 314"/>
              <a:gd name="T91" fmla="*/ 300 h 540"/>
              <a:gd name="T92" fmla="*/ 77 w 314"/>
              <a:gd name="T93" fmla="*/ 309 h 540"/>
              <a:gd name="T94" fmla="*/ 104 w 314"/>
              <a:gd name="T95" fmla="*/ 495 h 540"/>
              <a:gd name="T96" fmla="*/ 94 w 314"/>
              <a:gd name="T97" fmla="*/ 508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4" h="540">
                <a:moveTo>
                  <a:pt x="287" y="134"/>
                </a:moveTo>
                <a:cubicBezTo>
                  <a:pt x="314" y="144"/>
                  <a:pt x="314" y="144"/>
                  <a:pt x="314" y="14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44" y="254"/>
                  <a:pt x="244" y="254"/>
                  <a:pt x="244" y="254"/>
                </a:cubicBezTo>
                <a:lnTo>
                  <a:pt x="287" y="134"/>
                </a:lnTo>
                <a:close/>
                <a:moveTo>
                  <a:pt x="306" y="50"/>
                </a:moveTo>
                <a:cubicBezTo>
                  <a:pt x="306" y="44"/>
                  <a:pt x="302" y="42"/>
                  <a:pt x="298" y="47"/>
                </a:cubicBezTo>
                <a:cubicBezTo>
                  <a:pt x="258" y="88"/>
                  <a:pt x="258" y="88"/>
                  <a:pt x="258" y="88"/>
                </a:cubicBezTo>
                <a:cubicBezTo>
                  <a:pt x="311" y="107"/>
                  <a:pt x="311" y="107"/>
                  <a:pt x="311" y="107"/>
                </a:cubicBezTo>
                <a:lnTo>
                  <a:pt x="306" y="50"/>
                </a:lnTo>
                <a:close/>
                <a:moveTo>
                  <a:pt x="213" y="254"/>
                </a:moveTo>
                <a:cubicBezTo>
                  <a:pt x="260" y="124"/>
                  <a:pt x="260" y="124"/>
                  <a:pt x="260" y="124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183" y="254"/>
                  <a:pt x="183" y="254"/>
                  <a:pt x="183" y="254"/>
                </a:cubicBezTo>
                <a:lnTo>
                  <a:pt x="213" y="254"/>
                </a:lnTo>
                <a:close/>
                <a:moveTo>
                  <a:pt x="7" y="68"/>
                </a:moveTo>
                <a:cubicBezTo>
                  <a:pt x="0" y="42"/>
                  <a:pt x="16" y="14"/>
                  <a:pt x="42" y="7"/>
                </a:cubicBezTo>
                <a:cubicBezTo>
                  <a:pt x="69" y="0"/>
                  <a:pt x="96" y="16"/>
                  <a:pt x="103" y="42"/>
                </a:cubicBezTo>
                <a:cubicBezTo>
                  <a:pt x="159" y="254"/>
                  <a:pt x="159" y="254"/>
                  <a:pt x="159" y="254"/>
                </a:cubicBezTo>
                <a:cubicBezTo>
                  <a:pt x="56" y="254"/>
                  <a:pt x="56" y="254"/>
                  <a:pt x="56" y="254"/>
                </a:cubicBezTo>
                <a:lnTo>
                  <a:pt x="7" y="68"/>
                </a:lnTo>
                <a:close/>
                <a:moveTo>
                  <a:pt x="43" y="59"/>
                </a:moveTo>
                <a:cubicBezTo>
                  <a:pt x="78" y="187"/>
                  <a:pt x="78" y="187"/>
                  <a:pt x="78" y="187"/>
                </a:cubicBezTo>
                <a:cubicBezTo>
                  <a:pt x="79" y="193"/>
                  <a:pt x="86" y="197"/>
                  <a:pt x="93" y="195"/>
                </a:cubicBezTo>
                <a:cubicBezTo>
                  <a:pt x="99" y="194"/>
                  <a:pt x="103" y="187"/>
                  <a:pt x="102" y="181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46"/>
                  <a:pt x="59" y="43"/>
                  <a:pt x="52" y="44"/>
                </a:cubicBezTo>
                <a:cubicBezTo>
                  <a:pt x="46" y="46"/>
                  <a:pt x="42" y="53"/>
                  <a:pt x="43" y="59"/>
                </a:cubicBezTo>
                <a:close/>
                <a:moveTo>
                  <a:pt x="292" y="274"/>
                </a:moveTo>
                <a:cubicBezTo>
                  <a:pt x="22" y="274"/>
                  <a:pt x="22" y="274"/>
                  <a:pt x="22" y="274"/>
                </a:cubicBezTo>
                <a:cubicBezTo>
                  <a:pt x="13" y="274"/>
                  <a:pt x="6" y="279"/>
                  <a:pt x="6" y="286"/>
                </a:cubicBezTo>
                <a:cubicBezTo>
                  <a:pt x="6" y="292"/>
                  <a:pt x="13" y="297"/>
                  <a:pt x="22" y="298"/>
                </a:cubicBezTo>
                <a:cubicBezTo>
                  <a:pt x="52" y="516"/>
                  <a:pt x="52" y="516"/>
                  <a:pt x="52" y="516"/>
                </a:cubicBezTo>
                <a:cubicBezTo>
                  <a:pt x="44" y="517"/>
                  <a:pt x="38" y="522"/>
                  <a:pt x="38" y="528"/>
                </a:cubicBezTo>
                <a:cubicBezTo>
                  <a:pt x="38" y="534"/>
                  <a:pt x="46" y="540"/>
                  <a:pt x="55" y="540"/>
                </a:cubicBezTo>
                <a:cubicBezTo>
                  <a:pt x="260" y="540"/>
                  <a:pt x="260" y="540"/>
                  <a:pt x="260" y="540"/>
                </a:cubicBezTo>
                <a:cubicBezTo>
                  <a:pt x="269" y="540"/>
                  <a:pt x="276" y="534"/>
                  <a:pt x="276" y="528"/>
                </a:cubicBezTo>
                <a:cubicBezTo>
                  <a:pt x="276" y="522"/>
                  <a:pt x="270" y="517"/>
                  <a:pt x="262" y="516"/>
                </a:cubicBezTo>
                <a:cubicBezTo>
                  <a:pt x="293" y="298"/>
                  <a:pt x="293" y="298"/>
                  <a:pt x="293" y="298"/>
                </a:cubicBezTo>
                <a:cubicBezTo>
                  <a:pt x="302" y="297"/>
                  <a:pt x="309" y="292"/>
                  <a:pt x="309" y="286"/>
                </a:cubicBezTo>
                <a:cubicBezTo>
                  <a:pt x="309" y="279"/>
                  <a:pt x="301" y="274"/>
                  <a:pt x="292" y="274"/>
                </a:cubicBezTo>
                <a:close/>
                <a:moveTo>
                  <a:pt x="94" y="508"/>
                </a:moveTo>
                <a:cubicBezTo>
                  <a:pt x="94" y="508"/>
                  <a:pt x="93" y="508"/>
                  <a:pt x="92" y="508"/>
                </a:cubicBezTo>
                <a:cubicBezTo>
                  <a:pt x="87" y="508"/>
                  <a:pt x="82" y="504"/>
                  <a:pt x="81" y="498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54" y="306"/>
                  <a:pt x="58" y="300"/>
                  <a:pt x="64" y="300"/>
                </a:cubicBezTo>
                <a:cubicBezTo>
                  <a:pt x="70" y="299"/>
                  <a:pt x="76" y="303"/>
                  <a:pt x="77" y="309"/>
                </a:cubicBezTo>
                <a:cubicBezTo>
                  <a:pt x="104" y="495"/>
                  <a:pt x="104" y="495"/>
                  <a:pt x="104" y="495"/>
                </a:cubicBezTo>
                <a:cubicBezTo>
                  <a:pt x="105" y="501"/>
                  <a:pt x="100" y="507"/>
                  <a:pt x="94" y="5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7" name="Freeform 17"/>
          <p:cNvSpPr>
            <a:spLocks noEditPoints="1"/>
          </p:cNvSpPr>
          <p:nvPr/>
        </p:nvSpPr>
        <p:spPr bwMode="auto">
          <a:xfrm>
            <a:off x="1754473" y="2939499"/>
            <a:ext cx="381499" cy="375788"/>
          </a:xfrm>
          <a:custGeom>
            <a:avLst/>
            <a:gdLst>
              <a:gd name="T0" fmla="*/ 294 w 447"/>
              <a:gd name="T1" fmla="*/ 356 h 441"/>
              <a:gd name="T2" fmla="*/ 289 w 447"/>
              <a:gd name="T3" fmla="*/ 375 h 441"/>
              <a:gd name="T4" fmla="*/ 236 w 447"/>
              <a:gd name="T5" fmla="*/ 405 h 441"/>
              <a:gd name="T6" fmla="*/ 217 w 447"/>
              <a:gd name="T7" fmla="*/ 400 h 441"/>
              <a:gd name="T8" fmla="*/ 209 w 447"/>
              <a:gd name="T9" fmla="*/ 387 h 441"/>
              <a:gd name="T10" fmla="*/ 160 w 447"/>
              <a:gd name="T11" fmla="*/ 350 h 441"/>
              <a:gd name="T12" fmla="*/ 162 w 447"/>
              <a:gd name="T13" fmla="*/ 349 h 441"/>
              <a:gd name="T14" fmla="*/ 276 w 447"/>
              <a:gd name="T15" fmla="*/ 283 h 441"/>
              <a:gd name="T16" fmla="*/ 278 w 447"/>
              <a:gd name="T17" fmla="*/ 281 h 441"/>
              <a:gd name="T18" fmla="*/ 286 w 447"/>
              <a:gd name="T19" fmla="*/ 343 h 441"/>
              <a:gd name="T20" fmla="*/ 294 w 447"/>
              <a:gd name="T21" fmla="*/ 356 h 441"/>
              <a:gd name="T22" fmla="*/ 312 w 447"/>
              <a:gd name="T23" fmla="*/ 424 h 441"/>
              <a:gd name="T24" fmla="*/ 305 w 447"/>
              <a:gd name="T25" fmla="*/ 433 h 441"/>
              <a:gd name="T26" fmla="*/ 273 w 447"/>
              <a:gd name="T27" fmla="*/ 439 h 441"/>
              <a:gd name="T28" fmla="*/ 258 w 447"/>
              <a:gd name="T29" fmla="*/ 435 h 441"/>
              <a:gd name="T30" fmla="*/ 252 w 447"/>
              <a:gd name="T31" fmla="*/ 423 h 441"/>
              <a:gd name="T32" fmla="*/ 255 w 447"/>
              <a:gd name="T33" fmla="*/ 411 h 441"/>
              <a:gd name="T34" fmla="*/ 284 w 447"/>
              <a:gd name="T35" fmla="*/ 394 h 441"/>
              <a:gd name="T36" fmla="*/ 296 w 447"/>
              <a:gd name="T37" fmla="*/ 397 h 441"/>
              <a:gd name="T38" fmla="*/ 312 w 447"/>
              <a:gd name="T39" fmla="*/ 424 h 441"/>
              <a:gd name="T40" fmla="*/ 447 w 447"/>
              <a:gd name="T41" fmla="*/ 421 h 441"/>
              <a:gd name="T42" fmla="*/ 431 w 447"/>
              <a:gd name="T43" fmla="*/ 437 h 441"/>
              <a:gd name="T44" fmla="*/ 358 w 447"/>
              <a:gd name="T45" fmla="*/ 437 h 441"/>
              <a:gd name="T46" fmla="*/ 342 w 447"/>
              <a:gd name="T47" fmla="*/ 421 h 441"/>
              <a:gd name="T48" fmla="*/ 358 w 447"/>
              <a:gd name="T49" fmla="*/ 406 h 441"/>
              <a:gd name="T50" fmla="*/ 431 w 447"/>
              <a:gd name="T51" fmla="*/ 406 h 441"/>
              <a:gd name="T52" fmla="*/ 447 w 447"/>
              <a:gd name="T53" fmla="*/ 421 h 441"/>
              <a:gd name="T54" fmla="*/ 267 w 447"/>
              <a:gd name="T55" fmla="*/ 267 h 441"/>
              <a:gd name="T56" fmla="*/ 153 w 447"/>
              <a:gd name="T57" fmla="*/ 333 h 441"/>
              <a:gd name="T58" fmla="*/ 117 w 447"/>
              <a:gd name="T59" fmla="*/ 322 h 441"/>
              <a:gd name="T60" fmla="*/ 6 w 447"/>
              <a:gd name="T61" fmla="*/ 89 h 441"/>
              <a:gd name="T62" fmla="*/ 16 w 447"/>
              <a:gd name="T63" fmla="*/ 51 h 441"/>
              <a:gd name="T64" fmla="*/ 92 w 447"/>
              <a:gd name="T65" fmla="*/ 7 h 441"/>
              <a:gd name="T66" fmla="*/ 129 w 447"/>
              <a:gd name="T67" fmla="*/ 18 h 441"/>
              <a:gd name="T68" fmla="*/ 276 w 447"/>
              <a:gd name="T69" fmla="*/ 230 h 441"/>
              <a:gd name="T70" fmla="*/ 267 w 447"/>
              <a:gd name="T71" fmla="*/ 267 h 441"/>
              <a:gd name="T72" fmla="*/ 241 w 447"/>
              <a:gd name="T73" fmla="*/ 229 h 441"/>
              <a:gd name="T74" fmla="*/ 109 w 447"/>
              <a:gd name="T75" fmla="*/ 38 h 441"/>
              <a:gd name="T76" fmla="*/ 97 w 447"/>
              <a:gd name="T77" fmla="*/ 35 h 441"/>
              <a:gd name="T78" fmla="*/ 95 w 447"/>
              <a:gd name="T79" fmla="*/ 48 h 441"/>
              <a:gd name="T80" fmla="*/ 227 w 447"/>
              <a:gd name="T81" fmla="*/ 239 h 441"/>
              <a:gd name="T82" fmla="*/ 234 w 447"/>
              <a:gd name="T83" fmla="*/ 243 h 441"/>
              <a:gd name="T84" fmla="*/ 239 w 447"/>
              <a:gd name="T85" fmla="*/ 242 h 441"/>
              <a:gd name="T86" fmla="*/ 241 w 447"/>
              <a:gd name="T87" fmla="*/ 229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47" h="441">
                <a:moveTo>
                  <a:pt x="294" y="356"/>
                </a:moveTo>
                <a:cubicBezTo>
                  <a:pt x="298" y="363"/>
                  <a:pt x="295" y="371"/>
                  <a:pt x="289" y="375"/>
                </a:cubicBezTo>
                <a:cubicBezTo>
                  <a:pt x="236" y="405"/>
                  <a:pt x="236" y="405"/>
                  <a:pt x="236" y="405"/>
                </a:cubicBezTo>
                <a:cubicBezTo>
                  <a:pt x="229" y="409"/>
                  <a:pt x="221" y="407"/>
                  <a:pt x="217" y="400"/>
                </a:cubicBezTo>
                <a:cubicBezTo>
                  <a:pt x="209" y="387"/>
                  <a:pt x="209" y="387"/>
                  <a:pt x="209" y="387"/>
                </a:cubicBezTo>
                <a:cubicBezTo>
                  <a:pt x="199" y="369"/>
                  <a:pt x="180" y="357"/>
                  <a:pt x="160" y="350"/>
                </a:cubicBezTo>
                <a:cubicBezTo>
                  <a:pt x="161" y="349"/>
                  <a:pt x="162" y="349"/>
                  <a:pt x="162" y="349"/>
                </a:cubicBezTo>
                <a:cubicBezTo>
                  <a:pt x="276" y="283"/>
                  <a:pt x="276" y="283"/>
                  <a:pt x="276" y="283"/>
                </a:cubicBezTo>
                <a:cubicBezTo>
                  <a:pt x="277" y="282"/>
                  <a:pt x="278" y="282"/>
                  <a:pt x="278" y="281"/>
                </a:cubicBezTo>
                <a:cubicBezTo>
                  <a:pt x="275" y="302"/>
                  <a:pt x="275" y="324"/>
                  <a:pt x="286" y="343"/>
                </a:cubicBezTo>
                <a:lnTo>
                  <a:pt x="294" y="356"/>
                </a:lnTo>
                <a:close/>
                <a:moveTo>
                  <a:pt x="312" y="424"/>
                </a:moveTo>
                <a:cubicBezTo>
                  <a:pt x="315" y="430"/>
                  <a:pt x="312" y="432"/>
                  <a:pt x="305" y="433"/>
                </a:cubicBezTo>
                <a:cubicBezTo>
                  <a:pt x="273" y="439"/>
                  <a:pt x="273" y="439"/>
                  <a:pt x="273" y="439"/>
                </a:cubicBezTo>
                <a:cubicBezTo>
                  <a:pt x="266" y="441"/>
                  <a:pt x="262" y="441"/>
                  <a:pt x="258" y="435"/>
                </a:cubicBezTo>
                <a:cubicBezTo>
                  <a:pt x="252" y="423"/>
                  <a:pt x="252" y="423"/>
                  <a:pt x="252" y="423"/>
                </a:cubicBezTo>
                <a:cubicBezTo>
                  <a:pt x="248" y="417"/>
                  <a:pt x="249" y="414"/>
                  <a:pt x="255" y="411"/>
                </a:cubicBezTo>
                <a:cubicBezTo>
                  <a:pt x="284" y="394"/>
                  <a:pt x="284" y="394"/>
                  <a:pt x="284" y="394"/>
                </a:cubicBezTo>
                <a:cubicBezTo>
                  <a:pt x="290" y="390"/>
                  <a:pt x="293" y="391"/>
                  <a:pt x="296" y="397"/>
                </a:cubicBezTo>
                <a:lnTo>
                  <a:pt x="312" y="424"/>
                </a:lnTo>
                <a:close/>
                <a:moveTo>
                  <a:pt x="447" y="421"/>
                </a:moveTo>
                <a:cubicBezTo>
                  <a:pt x="447" y="430"/>
                  <a:pt x="440" y="437"/>
                  <a:pt x="431" y="437"/>
                </a:cubicBezTo>
                <a:cubicBezTo>
                  <a:pt x="358" y="437"/>
                  <a:pt x="358" y="437"/>
                  <a:pt x="358" y="437"/>
                </a:cubicBezTo>
                <a:cubicBezTo>
                  <a:pt x="349" y="437"/>
                  <a:pt x="342" y="430"/>
                  <a:pt x="342" y="421"/>
                </a:cubicBezTo>
                <a:cubicBezTo>
                  <a:pt x="342" y="413"/>
                  <a:pt x="349" y="406"/>
                  <a:pt x="358" y="406"/>
                </a:cubicBezTo>
                <a:cubicBezTo>
                  <a:pt x="431" y="406"/>
                  <a:pt x="431" y="406"/>
                  <a:pt x="431" y="406"/>
                </a:cubicBezTo>
                <a:cubicBezTo>
                  <a:pt x="440" y="406"/>
                  <a:pt x="447" y="413"/>
                  <a:pt x="447" y="421"/>
                </a:cubicBezTo>
                <a:close/>
                <a:moveTo>
                  <a:pt x="267" y="267"/>
                </a:moveTo>
                <a:cubicBezTo>
                  <a:pt x="153" y="333"/>
                  <a:pt x="153" y="333"/>
                  <a:pt x="153" y="333"/>
                </a:cubicBezTo>
                <a:cubicBezTo>
                  <a:pt x="140" y="341"/>
                  <a:pt x="124" y="336"/>
                  <a:pt x="117" y="322"/>
                </a:cubicBezTo>
                <a:cubicBezTo>
                  <a:pt x="6" y="89"/>
                  <a:pt x="6" y="89"/>
                  <a:pt x="6" y="89"/>
                </a:cubicBezTo>
                <a:cubicBezTo>
                  <a:pt x="0" y="75"/>
                  <a:pt x="3" y="59"/>
                  <a:pt x="16" y="51"/>
                </a:cubicBezTo>
                <a:cubicBezTo>
                  <a:pt x="92" y="7"/>
                  <a:pt x="92" y="7"/>
                  <a:pt x="92" y="7"/>
                </a:cubicBezTo>
                <a:cubicBezTo>
                  <a:pt x="105" y="0"/>
                  <a:pt x="121" y="5"/>
                  <a:pt x="129" y="18"/>
                </a:cubicBezTo>
                <a:cubicBezTo>
                  <a:pt x="276" y="230"/>
                  <a:pt x="276" y="230"/>
                  <a:pt x="276" y="230"/>
                </a:cubicBezTo>
                <a:cubicBezTo>
                  <a:pt x="284" y="243"/>
                  <a:pt x="280" y="260"/>
                  <a:pt x="267" y="267"/>
                </a:cubicBezTo>
                <a:close/>
                <a:moveTo>
                  <a:pt x="241" y="229"/>
                </a:moveTo>
                <a:cubicBezTo>
                  <a:pt x="109" y="38"/>
                  <a:pt x="109" y="38"/>
                  <a:pt x="109" y="38"/>
                </a:cubicBezTo>
                <a:cubicBezTo>
                  <a:pt x="106" y="33"/>
                  <a:pt x="101" y="32"/>
                  <a:pt x="97" y="35"/>
                </a:cubicBezTo>
                <a:cubicBezTo>
                  <a:pt x="93" y="38"/>
                  <a:pt x="92" y="44"/>
                  <a:pt x="95" y="48"/>
                </a:cubicBezTo>
                <a:cubicBezTo>
                  <a:pt x="227" y="239"/>
                  <a:pt x="227" y="239"/>
                  <a:pt x="227" y="239"/>
                </a:cubicBezTo>
                <a:cubicBezTo>
                  <a:pt x="228" y="242"/>
                  <a:pt x="231" y="243"/>
                  <a:pt x="234" y="243"/>
                </a:cubicBezTo>
                <a:cubicBezTo>
                  <a:pt x="236" y="243"/>
                  <a:pt x="237" y="243"/>
                  <a:pt x="239" y="242"/>
                </a:cubicBezTo>
                <a:cubicBezTo>
                  <a:pt x="243" y="239"/>
                  <a:pt x="244" y="233"/>
                  <a:pt x="241" y="2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8" name="Freeform 18"/>
          <p:cNvSpPr>
            <a:spLocks noEditPoints="1"/>
          </p:cNvSpPr>
          <p:nvPr/>
        </p:nvSpPr>
        <p:spPr bwMode="auto">
          <a:xfrm>
            <a:off x="2500337" y="3715060"/>
            <a:ext cx="389494" cy="467165"/>
          </a:xfrm>
          <a:custGeom>
            <a:avLst/>
            <a:gdLst>
              <a:gd name="T0" fmla="*/ 456 w 456"/>
              <a:gd name="T1" fmla="*/ 528 h 548"/>
              <a:gd name="T2" fmla="*/ 436 w 456"/>
              <a:gd name="T3" fmla="*/ 548 h 548"/>
              <a:gd name="T4" fmla="*/ 84 w 456"/>
              <a:gd name="T5" fmla="*/ 548 h 548"/>
              <a:gd name="T6" fmla="*/ 0 w 456"/>
              <a:gd name="T7" fmla="*/ 464 h 548"/>
              <a:gd name="T8" fmla="*/ 84 w 456"/>
              <a:gd name="T9" fmla="*/ 380 h 548"/>
              <a:gd name="T10" fmla="*/ 436 w 456"/>
              <a:gd name="T11" fmla="*/ 380 h 548"/>
              <a:gd name="T12" fmla="*/ 456 w 456"/>
              <a:gd name="T13" fmla="*/ 399 h 548"/>
              <a:gd name="T14" fmla="*/ 436 w 456"/>
              <a:gd name="T15" fmla="*/ 419 h 548"/>
              <a:gd name="T16" fmla="*/ 90 w 456"/>
              <a:gd name="T17" fmla="*/ 419 h 548"/>
              <a:gd name="T18" fmla="*/ 45 w 456"/>
              <a:gd name="T19" fmla="*/ 464 h 548"/>
              <a:gd name="T20" fmla="*/ 90 w 456"/>
              <a:gd name="T21" fmla="*/ 509 h 548"/>
              <a:gd name="T22" fmla="*/ 436 w 456"/>
              <a:gd name="T23" fmla="*/ 509 h 548"/>
              <a:gd name="T24" fmla="*/ 456 w 456"/>
              <a:gd name="T25" fmla="*/ 528 h 548"/>
              <a:gd name="T26" fmla="*/ 235 w 456"/>
              <a:gd name="T27" fmla="*/ 78 h 548"/>
              <a:gd name="T28" fmla="*/ 309 w 456"/>
              <a:gd name="T29" fmla="*/ 6 h 548"/>
              <a:gd name="T30" fmla="*/ 309 w 456"/>
              <a:gd name="T31" fmla="*/ 0 h 548"/>
              <a:gd name="T32" fmla="*/ 303 w 456"/>
              <a:gd name="T33" fmla="*/ 0 h 548"/>
              <a:gd name="T34" fmla="*/ 228 w 456"/>
              <a:gd name="T35" fmla="*/ 72 h 548"/>
              <a:gd name="T36" fmla="*/ 229 w 456"/>
              <a:gd name="T37" fmla="*/ 77 h 548"/>
              <a:gd name="T38" fmla="*/ 235 w 456"/>
              <a:gd name="T39" fmla="*/ 78 h 548"/>
              <a:gd name="T40" fmla="*/ 372 w 456"/>
              <a:gd name="T41" fmla="*/ 137 h 548"/>
              <a:gd name="T42" fmla="*/ 295 w 456"/>
              <a:gd name="T43" fmla="*/ 85 h 548"/>
              <a:gd name="T44" fmla="*/ 232 w 456"/>
              <a:gd name="T45" fmla="*/ 98 h 548"/>
              <a:gd name="T46" fmla="*/ 170 w 456"/>
              <a:gd name="T47" fmla="*/ 85 h 548"/>
              <a:gd name="T48" fmla="*/ 93 w 456"/>
              <a:gd name="T49" fmla="*/ 137 h 548"/>
              <a:gd name="T50" fmla="*/ 175 w 456"/>
              <a:gd name="T51" fmla="*/ 341 h 548"/>
              <a:gd name="T52" fmla="*/ 232 w 456"/>
              <a:gd name="T53" fmla="*/ 328 h 548"/>
              <a:gd name="T54" fmla="*/ 290 w 456"/>
              <a:gd name="T55" fmla="*/ 341 h 548"/>
              <a:gd name="T56" fmla="*/ 372 w 456"/>
              <a:gd name="T57" fmla="*/ 137 h 548"/>
              <a:gd name="T58" fmla="*/ 172 w 456"/>
              <a:gd name="T59" fmla="*/ 126 h 548"/>
              <a:gd name="T60" fmla="*/ 168 w 456"/>
              <a:gd name="T61" fmla="*/ 126 h 548"/>
              <a:gd name="T62" fmla="*/ 128 w 456"/>
              <a:gd name="T63" fmla="*/ 161 h 548"/>
              <a:gd name="T64" fmla="*/ 119 w 456"/>
              <a:gd name="T65" fmla="*/ 169 h 548"/>
              <a:gd name="T66" fmla="*/ 118 w 456"/>
              <a:gd name="T67" fmla="*/ 169 h 548"/>
              <a:gd name="T68" fmla="*/ 116 w 456"/>
              <a:gd name="T69" fmla="*/ 168 h 548"/>
              <a:gd name="T70" fmla="*/ 109 w 456"/>
              <a:gd name="T71" fmla="*/ 157 h 548"/>
              <a:gd name="T72" fmla="*/ 168 w 456"/>
              <a:gd name="T73" fmla="*/ 106 h 548"/>
              <a:gd name="T74" fmla="*/ 173 w 456"/>
              <a:gd name="T75" fmla="*/ 106 h 548"/>
              <a:gd name="T76" fmla="*/ 181 w 456"/>
              <a:gd name="T77" fmla="*/ 117 h 548"/>
              <a:gd name="T78" fmla="*/ 172 w 456"/>
              <a:gd name="T79" fmla="*/ 126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56" h="548">
                <a:moveTo>
                  <a:pt x="456" y="528"/>
                </a:moveTo>
                <a:cubicBezTo>
                  <a:pt x="456" y="539"/>
                  <a:pt x="447" y="548"/>
                  <a:pt x="436" y="548"/>
                </a:cubicBezTo>
                <a:cubicBezTo>
                  <a:pt x="84" y="548"/>
                  <a:pt x="84" y="548"/>
                  <a:pt x="84" y="548"/>
                </a:cubicBezTo>
                <a:cubicBezTo>
                  <a:pt x="38" y="548"/>
                  <a:pt x="0" y="510"/>
                  <a:pt x="0" y="464"/>
                </a:cubicBezTo>
                <a:cubicBezTo>
                  <a:pt x="0" y="417"/>
                  <a:pt x="38" y="380"/>
                  <a:pt x="84" y="380"/>
                </a:cubicBezTo>
                <a:cubicBezTo>
                  <a:pt x="436" y="380"/>
                  <a:pt x="436" y="380"/>
                  <a:pt x="436" y="380"/>
                </a:cubicBezTo>
                <a:cubicBezTo>
                  <a:pt x="447" y="380"/>
                  <a:pt x="456" y="389"/>
                  <a:pt x="456" y="399"/>
                </a:cubicBezTo>
                <a:cubicBezTo>
                  <a:pt x="456" y="410"/>
                  <a:pt x="447" y="419"/>
                  <a:pt x="436" y="419"/>
                </a:cubicBezTo>
                <a:cubicBezTo>
                  <a:pt x="90" y="419"/>
                  <a:pt x="90" y="419"/>
                  <a:pt x="90" y="419"/>
                </a:cubicBezTo>
                <a:cubicBezTo>
                  <a:pt x="65" y="419"/>
                  <a:pt x="45" y="439"/>
                  <a:pt x="45" y="464"/>
                </a:cubicBezTo>
                <a:cubicBezTo>
                  <a:pt x="45" y="488"/>
                  <a:pt x="65" y="509"/>
                  <a:pt x="90" y="509"/>
                </a:cubicBezTo>
                <a:cubicBezTo>
                  <a:pt x="436" y="509"/>
                  <a:pt x="436" y="509"/>
                  <a:pt x="436" y="509"/>
                </a:cubicBezTo>
                <a:cubicBezTo>
                  <a:pt x="447" y="509"/>
                  <a:pt x="456" y="518"/>
                  <a:pt x="456" y="528"/>
                </a:cubicBezTo>
                <a:close/>
                <a:moveTo>
                  <a:pt x="235" y="78"/>
                </a:moveTo>
                <a:cubicBezTo>
                  <a:pt x="276" y="78"/>
                  <a:pt x="309" y="45"/>
                  <a:pt x="309" y="6"/>
                </a:cubicBezTo>
                <a:cubicBezTo>
                  <a:pt x="309" y="4"/>
                  <a:pt x="309" y="2"/>
                  <a:pt x="309" y="0"/>
                </a:cubicBezTo>
                <a:cubicBezTo>
                  <a:pt x="307" y="0"/>
                  <a:pt x="305" y="0"/>
                  <a:pt x="303" y="0"/>
                </a:cubicBezTo>
                <a:cubicBezTo>
                  <a:pt x="262" y="0"/>
                  <a:pt x="228" y="32"/>
                  <a:pt x="228" y="72"/>
                </a:cubicBezTo>
                <a:cubicBezTo>
                  <a:pt x="228" y="74"/>
                  <a:pt x="228" y="76"/>
                  <a:pt x="229" y="77"/>
                </a:cubicBezTo>
                <a:cubicBezTo>
                  <a:pt x="231" y="78"/>
                  <a:pt x="233" y="78"/>
                  <a:pt x="235" y="78"/>
                </a:cubicBezTo>
                <a:close/>
                <a:moveTo>
                  <a:pt x="372" y="137"/>
                </a:moveTo>
                <a:cubicBezTo>
                  <a:pt x="357" y="102"/>
                  <a:pt x="321" y="85"/>
                  <a:pt x="295" y="85"/>
                </a:cubicBezTo>
                <a:cubicBezTo>
                  <a:pt x="263" y="85"/>
                  <a:pt x="257" y="98"/>
                  <a:pt x="232" y="98"/>
                </a:cubicBezTo>
                <a:cubicBezTo>
                  <a:pt x="208" y="98"/>
                  <a:pt x="202" y="85"/>
                  <a:pt x="170" y="85"/>
                </a:cubicBezTo>
                <a:cubicBezTo>
                  <a:pt x="143" y="85"/>
                  <a:pt x="108" y="102"/>
                  <a:pt x="93" y="137"/>
                </a:cubicBezTo>
                <a:cubicBezTo>
                  <a:pt x="62" y="207"/>
                  <a:pt x="114" y="341"/>
                  <a:pt x="175" y="341"/>
                </a:cubicBezTo>
                <a:cubicBezTo>
                  <a:pt x="199" y="341"/>
                  <a:pt x="210" y="328"/>
                  <a:pt x="232" y="328"/>
                </a:cubicBezTo>
                <a:cubicBezTo>
                  <a:pt x="255" y="328"/>
                  <a:pt x="265" y="341"/>
                  <a:pt x="290" y="341"/>
                </a:cubicBezTo>
                <a:cubicBezTo>
                  <a:pt x="351" y="341"/>
                  <a:pt x="403" y="207"/>
                  <a:pt x="372" y="137"/>
                </a:cubicBezTo>
                <a:close/>
                <a:moveTo>
                  <a:pt x="172" y="126"/>
                </a:moveTo>
                <a:cubicBezTo>
                  <a:pt x="170" y="126"/>
                  <a:pt x="169" y="126"/>
                  <a:pt x="168" y="126"/>
                </a:cubicBezTo>
                <a:cubicBezTo>
                  <a:pt x="154" y="126"/>
                  <a:pt x="132" y="138"/>
                  <a:pt x="128" y="161"/>
                </a:cubicBezTo>
                <a:cubicBezTo>
                  <a:pt x="127" y="165"/>
                  <a:pt x="123" y="169"/>
                  <a:pt x="119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8" y="169"/>
                  <a:pt x="117" y="169"/>
                  <a:pt x="116" y="168"/>
                </a:cubicBezTo>
                <a:cubicBezTo>
                  <a:pt x="111" y="167"/>
                  <a:pt x="108" y="162"/>
                  <a:pt x="109" y="157"/>
                </a:cubicBezTo>
                <a:cubicBezTo>
                  <a:pt x="115" y="125"/>
                  <a:pt x="144" y="106"/>
                  <a:pt x="168" y="106"/>
                </a:cubicBezTo>
                <a:cubicBezTo>
                  <a:pt x="170" y="106"/>
                  <a:pt x="171" y="106"/>
                  <a:pt x="173" y="106"/>
                </a:cubicBezTo>
                <a:cubicBezTo>
                  <a:pt x="178" y="107"/>
                  <a:pt x="182" y="112"/>
                  <a:pt x="181" y="117"/>
                </a:cubicBezTo>
                <a:cubicBezTo>
                  <a:pt x="181" y="122"/>
                  <a:pt x="177" y="126"/>
                  <a:pt x="172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89" name="Freeform 19"/>
          <p:cNvSpPr>
            <a:spLocks noEditPoints="1"/>
          </p:cNvSpPr>
          <p:nvPr/>
        </p:nvSpPr>
        <p:spPr bwMode="auto">
          <a:xfrm>
            <a:off x="992619" y="2930361"/>
            <a:ext cx="437467" cy="430614"/>
          </a:xfrm>
          <a:custGeom>
            <a:avLst/>
            <a:gdLst>
              <a:gd name="T0" fmla="*/ 261 w 512"/>
              <a:gd name="T1" fmla="*/ 3 h 504"/>
              <a:gd name="T2" fmla="*/ 227 w 512"/>
              <a:gd name="T3" fmla="*/ 2 h 504"/>
              <a:gd name="T4" fmla="*/ 265 w 512"/>
              <a:gd name="T5" fmla="*/ 266 h 504"/>
              <a:gd name="T6" fmla="*/ 1 w 512"/>
              <a:gd name="T7" fmla="*/ 227 h 504"/>
              <a:gd name="T8" fmla="*/ 3 w 512"/>
              <a:gd name="T9" fmla="*/ 261 h 504"/>
              <a:gd name="T10" fmla="*/ 45 w 512"/>
              <a:gd name="T11" fmla="*/ 298 h 504"/>
              <a:gd name="T12" fmla="*/ 326 w 512"/>
              <a:gd name="T13" fmla="*/ 327 h 504"/>
              <a:gd name="T14" fmla="*/ 326 w 512"/>
              <a:gd name="T15" fmla="*/ 326 h 504"/>
              <a:gd name="T16" fmla="*/ 327 w 512"/>
              <a:gd name="T17" fmla="*/ 327 h 504"/>
              <a:gd name="T18" fmla="*/ 297 w 512"/>
              <a:gd name="T19" fmla="*/ 45 h 504"/>
              <a:gd name="T20" fmla="*/ 261 w 512"/>
              <a:gd name="T21" fmla="*/ 3 h 504"/>
              <a:gd name="T22" fmla="*/ 299 w 512"/>
              <a:gd name="T23" fmla="*/ 300 h 504"/>
              <a:gd name="T24" fmla="*/ 278 w 512"/>
              <a:gd name="T25" fmla="*/ 300 h 504"/>
              <a:gd name="T26" fmla="*/ 278 w 512"/>
              <a:gd name="T27" fmla="*/ 279 h 504"/>
              <a:gd name="T28" fmla="*/ 299 w 512"/>
              <a:gd name="T29" fmla="*/ 279 h 504"/>
              <a:gd name="T30" fmla="*/ 299 w 512"/>
              <a:gd name="T31" fmla="*/ 300 h 504"/>
              <a:gd name="T32" fmla="*/ 258 w 512"/>
              <a:gd name="T33" fmla="*/ 370 h 504"/>
              <a:gd name="T34" fmla="*/ 258 w 512"/>
              <a:gd name="T35" fmla="*/ 475 h 504"/>
              <a:gd name="T36" fmla="*/ 363 w 512"/>
              <a:gd name="T37" fmla="*/ 475 h 504"/>
              <a:gd name="T38" fmla="*/ 364 w 512"/>
              <a:gd name="T39" fmla="*/ 370 h 504"/>
              <a:gd name="T40" fmla="*/ 258 w 512"/>
              <a:gd name="T41" fmla="*/ 370 h 504"/>
              <a:gd name="T42" fmla="*/ 338 w 512"/>
              <a:gd name="T43" fmla="*/ 450 h 504"/>
              <a:gd name="T44" fmla="*/ 283 w 512"/>
              <a:gd name="T45" fmla="*/ 450 h 504"/>
              <a:gd name="T46" fmla="*/ 283 w 512"/>
              <a:gd name="T47" fmla="*/ 395 h 504"/>
              <a:gd name="T48" fmla="*/ 338 w 512"/>
              <a:gd name="T49" fmla="*/ 395 h 504"/>
              <a:gd name="T50" fmla="*/ 338 w 512"/>
              <a:gd name="T51" fmla="*/ 450 h 504"/>
              <a:gd name="T52" fmla="*/ 378 w 512"/>
              <a:gd name="T53" fmla="*/ 250 h 504"/>
              <a:gd name="T54" fmla="*/ 378 w 512"/>
              <a:gd name="T55" fmla="*/ 355 h 504"/>
              <a:gd name="T56" fmla="*/ 483 w 512"/>
              <a:gd name="T57" fmla="*/ 355 h 504"/>
              <a:gd name="T58" fmla="*/ 483 w 512"/>
              <a:gd name="T59" fmla="*/ 250 h 504"/>
              <a:gd name="T60" fmla="*/ 378 w 512"/>
              <a:gd name="T61" fmla="*/ 250 h 504"/>
              <a:gd name="T62" fmla="*/ 458 w 512"/>
              <a:gd name="T63" fmla="*/ 330 h 504"/>
              <a:gd name="T64" fmla="*/ 403 w 512"/>
              <a:gd name="T65" fmla="*/ 330 h 504"/>
              <a:gd name="T66" fmla="*/ 403 w 512"/>
              <a:gd name="T67" fmla="*/ 275 h 504"/>
              <a:gd name="T68" fmla="*/ 458 w 512"/>
              <a:gd name="T69" fmla="*/ 275 h 504"/>
              <a:gd name="T70" fmla="*/ 458 w 512"/>
              <a:gd name="T71" fmla="*/ 330 h 5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12" h="504">
                <a:moveTo>
                  <a:pt x="261" y="3"/>
                </a:moveTo>
                <a:cubicBezTo>
                  <a:pt x="251" y="1"/>
                  <a:pt x="236" y="0"/>
                  <a:pt x="227" y="2"/>
                </a:cubicBezTo>
                <a:cubicBezTo>
                  <a:pt x="226" y="4"/>
                  <a:pt x="253" y="181"/>
                  <a:pt x="265" y="266"/>
                </a:cubicBezTo>
                <a:cubicBezTo>
                  <a:pt x="180" y="253"/>
                  <a:pt x="3" y="226"/>
                  <a:pt x="1" y="227"/>
                </a:cubicBezTo>
                <a:cubicBezTo>
                  <a:pt x="0" y="236"/>
                  <a:pt x="0" y="251"/>
                  <a:pt x="3" y="261"/>
                </a:cubicBezTo>
                <a:cubicBezTo>
                  <a:pt x="9" y="283"/>
                  <a:pt x="25" y="296"/>
                  <a:pt x="45" y="298"/>
                </a:cubicBezTo>
                <a:cubicBezTo>
                  <a:pt x="116" y="305"/>
                  <a:pt x="326" y="327"/>
                  <a:pt x="326" y="327"/>
                </a:cubicBezTo>
                <a:cubicBezTo>
                  <a:pt x="326" y="326"/>
                  <a:pt x="326" y="326"/>
                  <a:pt x="326" y="326"/>
                </a:cubicBezTo>
                <a:cubicBezTo>
                  <a:pt x="327" y="327"/>
                  <a:pt x="327" y="327"/>
                  <a:pt x="327" y="327"/>
                </a:cubicBezTo>
                <a:cubicBezTo>
                  <a:pt x="327" y="327"/>
                  <a:pt x="304" y="117"/>
                  <a:pt x="297" y="45"/>
                </a:cubicBezTo>
                <a:cubicBezTo>
                  <a:pt x="295" y="25"/>
                  <a:pt x="283" y="9"/>
                  <a:pt x="261" y="3"/>
                </a:cubicBezTo>
                <a:close/>
                <a:moveTo>
                  <a:pt x="299" y="300"/>
                </a:moveTo>
                <a:cubicBezTo>
                  <a:pt x="293" y="306"/>
                  <a:pt x="284" y="306"/>
                  <a:pt x="278" y="300"/>
                </a:cubicBezTo>
                <a:cubicBezTo>
                  <a:pt x="272" y="294"/>
                  <a:pt x="272" y="285"/>
                  <a:pt x="278" y="279"/>
                </a:cubicBezTo>
                <a:cubicBezTo>
                  <a:pt x="284" y="274"/>
                  <a:pt x="293" y="274"/>
                  <a:pt x="299" y="279"/>
                </a:cubicBezTo>
                <a:cubicBezTo>
                  <a:pt x="304" y="285"/>
                  <a:pt x="304" y="294"/>
                  <a:pt x="299" y="300"/>
                </a:cubicBezTo>
                <a:close/>
                <a:moveTo>
                  <a:pt x="258" y="370"/>
                </a:moveTo>
                <a:cubicBezTo>
                  <a:pt x="229" y="399"/>
                  <a:pt x="229" y="446"/>
                  <a:pt x="258" y="475"/>
                </a:cubicBezTo>
                <a:cubicBezTo>
                  <a:pt x="287" y="504"/>
                  <a:pt x="334" y="504"/>
                  <a:pt x="363" y="475"/>
                </a:cubicBezTo>
                <a:cubicBezTo>
                  <a:pt x="392" y="446"/>
                  <a:pt x="393" y="399"/>
                  <a:pt x="364" y="370"/>
                </a:cubicBezTo>
                <a:cubicBezTo>
                  <a:pt x="334" y="341"/>
                  <a:pt x="287" y="341"/>
                  <a:pt x="258" y="370"/>
                </a:cubicBezTo>
                <a:close/>
                <a:moveTo>
                  <a:pt x="338" y="450"/>
                </a:moveTo>
                <a:cubicBezTo>
                  <a:pt x="323" y="465"/>
                  <a:pt x="298" y="465"/>
                  <a:pt x="283" y="450"/>
                </a:cubicBezTo>
                <a:cubicBezTo>
                  <a:pt x="268" y="435"/>
                  <a:pt x="268" y="410"/>
                  <a:pt x="283" y="395"/>
                </a:cubicBezTo>
                <a:cubicBezTo>
                  <a:pt x="298" y="380"/>
                  <a:pt x="323" y="380"/>
                  <a:pt x="338" y="395"/>
                </a:cubicBezTo>
                <a:cubicBezTo>
                  <a:pt x="353" y="410"/>
                  <a:pt x="353" y="435"/>
                  <a:pt x="338" y="450"/>
                </a:cubicBezTo>
                <a:close/>
                <a:moveTo>
                  <a:pt x="378" y="250"/>
                </a:moveTo>
                <a:cubicBezTo>
                  <a:pt x="349" y="279"/>
                  <a:pt x="349" y="326"/>
                  <a:pt x="378" y="355"/>
                </a:cubicBezTo>
                <a:cubicBezTo>
                  <a:pt x="407" y="384"/>
                  <a:pt x="454" y="385"/>
                  <a:pt x="483" y="355"/>
                </a:cubicBezTo>
                <a:cubicBezTo>
                  <a:pt x="512" y="326"/>
                  <a:pt x="512" y="279"/>
                  <a:pt x="483" y="250"/>
                </a:cubicBezTo>
                <a:cubicBezTo>
                  <a:pt x="454" y="221"/>
                  <a:pt x="407" y="221"/>
                  <a:pt x="378" y="250"/>
                </a:cubicBezTo>
                <a:close/>
                <a:moveTo>
                  <a:pt x="458" y="330"/>
                </a:moveTo>
                <a:cubicBezTo>
                  <a:pt x="443" y="345"/>
                  <a:pt x="418" y="345"/>
                  <a:pt x="403" y="330"/>
                </a:cubicBezTo>
                <a:cubicBezTo>
                  <a:pt x="388" y="315"/>
                  <a:pt x="388" y="290"/>
                  <a:pt x="403" y="275"/>
                </a:cubicBezTo>
                <a:cubicBezTo>
                  <a:pt x="418" y="260"/>
                  <a:pt x="443" y="260"/>
                  <a:pt x="458" y="275"/>
                </a:cubicBezTo>
                <a:cubicBezTo>
                  <a:pt x="473" y="290"/>
                  <a:pt x="473" y="315"/>
                  <a:pt x="458" y="3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0" name="Freeform 20"/>
          <p:cNvSpPr>
            <a:spLocks noEditPoints="1"/>
          </p:cNvSpPr>
          <p:nvPr/>
        </p:nvSpPr>
        <p:spPr bwMode="auto">
          <a:xfrm>
            <a:off x="1809299" y="3718487"/>
            <a:ext cx="376930" cy="453458"/>
          </a:xfrm>
          <a:custGeom>
            <a:avLst/>
            <a:gdLst>
              <a:gd name="T0" fmla="*/ 109 w 442"/>
              <a:gd name="T1" fmla="*/ 531 h 531"/>
              <a:gd name="T2" fmla="*/ 350 w 442"/>
              <a:gd name="T3" fmla="*/ 518 h 531"/>
              <a:gd name="T4" fmla="*/ 358 w 442"/>
              <a:gd name="T5" fmla="*/ 338 h 531"/>
              <a:gd name="T6" fmla="*/ 86 w 442"/>
              <a:gd name="T7" fmla="*/ 187 h 531"/>
              <a:gd name="T8" fmla="*/ 104 w 442"/>
              <a:gd name="T9" fmla="*/ 194 h 531"/>
              <a:gd name="T10" fmla="*/ 111 w 442"/>
              <a:gd name="T11" fmla="*/ 183 h 531"/>
              <a:gd name="T12" fmla="*/ 117 w 442"/>
              <a:gd name="T13" fmla="*/ 176 h 531"/>
              <a:gd name="T14" fmla="*/ 86 w 442"/>
              <a:gd name="T15" fmla="*/ 187 h 531"/>
              <a:gd name="T16" fmla="*/ 221 w 442"/>
              <a:gd name="T17" fmla="*/ 88 h 531"/>
              <a:gd name="T18" fmla="*/ 224 w 442"/>
              <a:gd name="T19" fmla="*/ 69 h 531"/>
              <a:gd name="T20" fmla="*/ 238 w 442"/>
              <a:gd name="T21" fmla="*/ 101 h 531"/>
              <a:gd name="T22" fmla="*/ 220 w 442"/>
              <a:gd name="T23" fmla="*/ 137 h 531"/>
              <a:gd name="T24" fmla="*/ 233 w 442"/>
              <a:gd name="T25" fmla="*/ 158 h 531"/>
              <a:gd name="T26" fmla="*/ 238 w 442"/>
              <a:gd name="T27" fmla="*/ 131 h 531"/>
              <a:gd name="T28" fmla="*/ 242 w 442"/>
              <a:gd name="T29" fmla="*/ 125 h 531"/>
              <a:gd name="T30" fmla="*/ 285 w 442"/>
              <a:gd name="T31" fmla="*/ 122 h 531"/>
              <a:gd name="T32" fmla="*/ 251 w 442"/>
              <a:gd name="T33" fmla="*/ 149 h 531"/>
              <a:gd name="T34" fmla="*/ 262 w 442"/>
              <a:gd name="T35" fmla="*/ 213 h 531"/>
              <a:gd name="T36" fmla="*/ 293 w 442"/>
              <a:gd name="T37" fmla="*/ 201 h 531"/>
              <a:gd name="T38" fmla="*/ 359 w 442"/>
              <a:gd name="T39" fmla="*/ 255 h 531"/>
              <a:gd name="T40" fmla="*/ 353 w 442"/>
              <a:gd name="T41" fmla="*/ 218 h 531"/>
              <a:gd name="T42" fmla="*/ 322 w 442"/>
              <a:gd name="T43" fmla="*/ 163 h 531"/>
              <a:gd name="T44" fmla="*/ 325 w 442"/>
              <a:gd name="T45" fmla="*/ 128 h 531"/>
              <a:gd name="T46" fmla="*/ 305 w 442"/>
              <a:gd name="T47" fmla="*/ 125 h 531"/>
              <a:gd name="T48" fmla="*/ 324 w 442"/>
              <a:gd name="T49" fmla="*/ 119 h 531"/>
              <a:gd name="T50" fmla="*/ 350 w 442"/>
              <a:gd name="T51" fmla="*/ 122 h 531"/>
              <a:gd name="T52" fmla="*/ 243 w 442"/>
              <a:gd name="T53" fmla="*/ 44 h 531"/>
              <a:gd name="T54" fmla="*/ 238 w 442"/>
              <a:gd name="T55" fmla="*/ 56 h 531"/>
              <a:gd name="T56" fmla="*/ 209 w 442"/>
              <a:gd name="T57" fmla="*/ 70 h 531"/>
              <a:gd name="T58" fmla="*/ 197 w 442"/>
              <a:gd name="T59" fmla="*/ 312 h 531"/>
              <a:gd name="T60" fmla="*/ 255 w 442"/>
              <a:gd name="T61" fmla="*/ 348 h 531"/>
              <a:gd name="T62" fmla="*/ 272 w 442"/>
              <a:gd name="T63" fmla="*/ 355 h 531"/>
              <a:gd name="T64" fmla="*/ 267 w 442"/>
              <a:gd name="T65" fmla="*/ 345 h 531"/>
              <a:gd name="T66" fmla="*/ 269 w 442"/>
              <a:gd name="T67" fmla="*/ 324 h 531"/>
              <a:gd name="T68" fmla="*/ 274 w 442"/>
              <a:gd name="T69" fmla="*/ 314 h 531"/>
              <a:gd name="T70" fmla="*/ 269 w 442"/>
              <a:gd name="T71" fmla="*/ 294 h 531"/>
              <a:gd name="T72" fmla="*/ 251 w 442"/>
              <a:gd name="T73" fmla="*/ 261 h 531"/>
              <a:gd name="T74" fmla="*/ 218 w 442"/>
              <a:gd name="T75" fmla="*/ 271 h 531"/>
              <a:gd name="T76" fmla="*/ 153 w 442"/>
              <a:gd name="T77" fmla="*/ 198 h 531"/>
              <a:gd name="T78" fmla="*/ 164 w 442"/>
              <a:gd name="T79" fmla="*/ 194 h 531"/>
              <a:gd name="T80" fmla="*/ 107 w 442"/>
              <a:gd name="T81" fmla="*/ 209 h 531"/>
              <a:gd name="T82" fmla="*/ 90 w 442"/>
              <a:gd name="T83" fmla="*/ 209 h 531"/>
              <a:gd name="T84" fmla="*/ 130 w 442"/>
              <a:gd name="T85" fmla="*/ 308 h 531"/>
              <a:gd name="T86" fmla="*/ 155 w 442"/>
              <a:gd name="T87" fmla="*/ 284 h 531"/>
              <a:gd name="T88" fmla="*/ 123 w 442"/>
              <a:gd name="T89" fmla="*/ 299 h 531"/>
              <a:gd name="T90" fmla="*/ 118 w 442"/>
              <a:gd name="T91" fmla="*/ 272 h 531"/>
              <a:gd name="T92" fmla="*/ 139 w 442"/>
              <a:gd name="T93" fmla="*/ 261 h 531"/>
              <a:gd name="T94" fmla="*/ 150 w 442"/>
              <a:gd name="T95" fmla="*/ 212 h 531"/>
              <a:gd name="T96" fmla="*/ 120 w 442"/>
              <a:gd name="T97" fmla="*/ 104 h 531"/>
              <a:gd name="T98" fmla="*/ 122 w 442"/>
              <a:gd name="T99" fmla="*/ 146 h 531"/>
              <a:gd name="T100" fmla="*/ 130 w 442"/>
              <a:gd name="T101" fmla="*/ 143 h 531"/>
              <a:gd name="T102" fmla="*/ 131 w 442"/>
              <a:gd name="T103" fmla="*/ 151 h 531"/>
              <a:gd name="T104" fmla="*/ 149 w 442"/>
              <a:gd name="T105" fmla="*/ 124 h 531"/>
              <a:gd name="T106" fmla="*/ 151 w 442"/>
              <a:gd name="T107" fmla="*/ 110 h 531"/>
              <a:gd name="T108" fmla="*/ 129 w 442"/>
              <a:gd name="T109" fmla="*/ 105 h 531"/>
              <a:gd name="T110" fmla="*/ 121 w 442"/>
              <a:gd name="T111" fmla="*/ 104 h 531"/>
              <a:gd name="T112" fmla="*/ 394 w 442"/>
              <a:gd name="T113" fmla="*/ 354 h 531"/>
              <a:gd name="T114" fmla="*/ 37 w 442"/>
              <a:gd name="T115" fmla="*/ 241 h 531"/>
              <a:gd name="T116" fmla="*/ 127 w 442"/>
              <a:gd name="T117" fmla="*/ 9 h 531"/>
              <a:gd name="T118" fmla="*/ 5 w 442"/>
              <a:gd name="T119" fmla="*/ 247 h 531"/>
              <a:gd name="T120" fmla="*/ 416 w 442"/>
              <a:gd name="T121" fmla="*/ 37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2" h="531">
                <a:moveTo>
                  <a:pt x="350" y="518"/>
                </a:moveTo>
                <a:cubicBezTo>
                  <a:pt x="353" y="523"/>
                  <a:pt x="349" y="531"/>
                  <a:pt x="342" y="531"/>
                </a:cubicBezTo>
                <a:cubicBezTo>
                  <a:pt x="109" y="531"/>
                  <a:pt x="109" y="531"/>
                  <a:pt x="109" y="531"/>
                </a:cubicBezTo>
                <a:cubicBezTo>
                  <a:pt x="102" y="531"/>
                  <a:pt x="101" y="522"/>
                  <a:pt x="103" y="518"/>
                </a:cubicBezTo>
                <a:cubicBezTo>
                  <a:pt x="119" y="492"/>
                  <a:pt x="171" y="469"/>
                  <a:pt x="226" y="469"/>
                </a:cubicBezTo>
                <a:cubicBezTo>
                  <a:pt x="279" y="469"/>
                  <a:pt x="331" y="490"/>
                  <a:pt x="350" y="518"/>
                </a:cubicBezTo>
                <a:close/>
                <a:moveTo>
                  <a:pt x="133" y="70"/>
                </a:moveTo>
                <a:cubicBezTo>
                  <a:pt x="207" y="8"/>
                  <a:pt x="317" y="17"/>
                  <a:pt x="379" y="92"/>
                </a:cubicBezTo>
                <a:cubicBezTo>
                  <a:pt x="442" y="166"/>
                  <a:pt x="432" y="276"/>
                  <a:pt x="358" y="338"/>
                </a:cubicBezTo>
                <a:cubicBezTo>
                  <a:pt x="284" y="401"/>
                  <a:pt x="173" y="391"/>
                  <a:pt x="111" y="317"/>
                </a:cubicBezTo>
                <a:cubicBezTo>
                  <a:pt x="49" y="243"/>
                  <a:pt x="58" y="132"/>
                  <a:pt x="133" y="70"/>
                </a:cubicBezTo>
                <a:close/>
                <a:moveTo>
                  <a:pt x="86" y="187"/>
                </a:moveTo>
                <a:cubicBezTo>
                  <a:pt x="88" y="185"/>
                  <a:pt x="90" y="184"/>
                  <a:pt x="93" y="184"/>
                </a:cubicBezTo>
                <a:cubicBezTo>
                  <a:pt x="96" y="184"/>
                  <a:pt x="98" y="185"/>
                  <a:pt x="100" y="187"/>
                </a:cubicBezTo>
                <a:cubicBezTo>
                  <a:pt x="102" y="189"/>
                  <a:pt x="103" y="191"/>
                  <a:pt x="104" y="194"/>
                </a:cubicBezTo>
                <a:cubicBezTo>
                  <a:pt x="106" y="193"/>
                  <a:pt x="108" y="192"/>
                  <a:pt x="110" y="191"/>
                </a:cubicBezTo>
                <a:cubicBezTo>
                  <a:pt x="112" y="190"/>
                  <a:pt x="115" y="189"/>
                  <a:pt x="115" y="188"/>
                </a:cubicBezTo>
                <a:cubicBezTo>
                  <a:pt x="115" y="188"/>
                  <a:pt x="115" y="187"/>
                  <a:pt x="111" y="183"/>
                </a:cubicBezTo>
                <a:cubicBezTo>
                  <a:pt x="110" y="182"/>
                  <a:pt x="110" y="181"/>
                  <a:pt x="110" y="180"/>
                </a:cubicBezTo>
                <a:cubicBezTo>
                  <a:pt x="111" y="179"/>
                  <a:pt x="111" y="179"/>
                  <a:pt x="112" y="178"/>
                </a:cubicBezTo>
                <a:cubicBezTo>
                  <a:pt x="115" y="178"/>
                  <a:pt x="116" y="177"/>
                  <a:pt x="117" y="176"/>
                </a:cubicBezTo>
                <a:cubicBezTo>
                  <a:pt x="117" y="176"/>
                  <a:pt x="117" y="175"/>
                  <a:pt x="117" y="175"/>
                </a:cubicBezTo>
                <a:cubicBezTo>
                  <a:pt x="106" y="176"/>
                  <a:pt x="95" y="179"/>
                  <a:pt x="86" y="184"/>
                </a:cubicBezTo>
                <a:cubicBezTo>
                  <a:pt x="86" y="185"/>
                  <a:pt x="86" y="186"/>
                  <a:pt x="86" y="187"/>
                </a:cubicBezTo>
                <a:close/>
                <a:moveTo>
                  <a:pt x="214" y="101"/>
                </a:moveTo>
                <a:cubicBezTo>
                  <a:pt x="216" y="100"/>
                  <a:pt x="220" y="99"/>
                  <a:pt x="223" y="100"/>
                </a:cubicBezTo>
                <a:cubicBezTo>
                  <a:pt x="222" y="97"/>
                  <a:pt x="221" y="92"/>
                  <a:pt x="221" y="88"/>
                </a:cubicBezTo>
                <a:cubicBezTo>
                  <a:pt x="218" y="73"/>
                  <a:pt x="217" y="70"/>
                  <a:pt x="219" y="68"/>
                </a:cubicBezTo>
                <a:cubicBezTo>
                  <a:pt x="219" y="68"/>
                  <a:pt x="220" y="67"/>
                  <a:pt x="221" y="67"/>
                </a:cubicBezTo>
                <a:cubicBezTo>
                  <a:pt x="223" y="67"/>
                  <a:pt x="224" y="69"/>
                  <a:pt x="224" y="69"/>
                </a:cubicBezTo>
                <a:cubicBezTo>
                  <a:pt x="224" y="69"/>
                  <a:pt x="225" y="70"/>
                  <a:pt x="225" y="70"/>
                </a:cubicBezTo>
                <a:cubicBezTo>
                  <a:pt x="226" y="73"/>
                  <a:pt x="228" y="76"/>
                  <a:pt x="230" y="79"/>
                </a:cubicBezTo>
                <a:cubicBezTo>
                  <a:pt x="234" y="86"/>
                  <a:pt x="239" y="94"/>
                  <a:pt x="238" y="101"/>
                </a:cubicBezTo>
                <a:cubicBezTo>
                  <a:pt x="237" y="105"/>
                  <a:pt x="234" y="108"/>
                  <a:pt x="230" y="111"/>
                </a:cubicBezTo>
                <a:cubicBezTo>
                  <a:pt x="226" y="114"/>
                  <a:pt x="226" y="115"/>
                  <a:pt x="226" y="118"/>
                </a:cubicBezTo>
                <a:cubicBezTo>
                  <a:pt x="225" y="122"/>
                  <a:pt x="225" y="128"/>
                  <a:pt x="220" y="137"/>
                </a:cubicBezTo>
                <a:cubicBezTo>
                  <a:pt x="224" y="141"/>
                  <a:pt x="224" y="146"/>
                  <a:pt x="223" y="149"/>
                </a:cubicBezTo>
                <a:cubicBezTo>
                  <a:pt x="223" y="153"/>
                  <a:pt x="223" y="156"/>
                  <a:pt x="228" y="159"/>
                </a:cubicBezTo>
                <a:cubicBezTo>
                  <a:pt x="230" y="159"/>
                  <a:pt x="232" y="159"/>
                  <a:pt x="233" y="158"/>
                </a:cubicBezTo>
                <a:cubicBezTo>
                  <a:pt x="235" y="155"/>
                  <a:pt x="234" y="151"/>
                  <a:pt x="234" y="147"/>
                </a:cubicBezTo>
                <a:cubicBezTo>
                  <a:pt x="233" y="142"/>
                  <a:pt x="233" y="138"/>
                  <a:pt x="235" y="134"/>
                </a:cubicBezTo>
                <a:cubicBezTo>
                  <a:pt x="236" y="133"/>
                  <a:pt x="237" y="132"/>
                  <a:pt x="238" y="131"/>
                </a:cubicBezTo>
                <a:cubicBezTo>
                  <a:pt x="240" y="130"/>
                  <a:pt x="240" y="130"/>
                  <a:pt x="240" y="128"/>
                </a:cubicBezTo>
                <a:cubicBezTo>
                  <a:pt x="239" y="128"/>
                  <a:pt x="239" y="127"/>
                  <a:pt x="240" y="126"/>
                </a:cubicBezTo>
                <a:cubicBezTo>
                  <a:pt x="240" y="125"/>
                  <a:pt x="241" y="125"/>
                  <a:pt x="242" y="125"/>
                </a:cubicBezTo>
                <a:cubicBezTo>
                  <a:pt x="249" y="124"/>
                  <a:pt x="257" y="126"/>
                  <a:pt x="264" y="130"/>
                </a:cubicBezTo>
                <a:cubicBezTo>
                  <a:pt x="265" y="128"/>
                  <a:pt x="266" y="126"/>
                  <a:pt x="267" y="125"/>
                </a:cubicBezTo>
                <a:cubicBezTo>
                  <a:pt x="272" y="120"/>
                  <a:pt x="279" y="118"/>
                  <a:pt x="285" y="122"/>
                </a:cubicBezTo>
                <a:cubicBezTo>
                  <a:pt x="289" y="126"/>
                  <a:pt x="290" y="130"/>
                  <a:pt x="288" y="135"/>
                </a:cubicBezTo>
                <a:cubicBezTo>
                  <a:pt x="285" y="145"/>
                  <a:pt x="272" y="153"/>
                  <a:pt x="262" y="153"/>
                </a:cubicBezTo>
                <a:cubicBezTo>
                  <a:pt x="258" y="153"/>
                  <a:pt x="254" y="152"/>
                  <a:pt x="251" y="149"/>
                </a:cubicBezTo>
                <a:cubicBezTo>
                  <a:pt x="245" y="151"/>
                  <a:pt x="240" y="155"/>
                  <a:pt x="238" y="161"/>
                </a:cubicBezTo>
                <a:cubicBezTo>
                  <a:pt x="234" y="172"/>
                  <a:pt x="237" y="187"/>
                  <a:pt x="245" y="200"/>
                </a:cubicBezTo>
                <a:cubicBezTo>
                  <a:pt x="252" y="211"/>
                  <a:pt x="258" y="213"/>
                  <a:pt x="262" y="213"/>
                </a:cubicBezTo>
                <a:cubicBezTo>
                  <a:pt x="267" y="213"/>
                  <a:pt x="272" y="210"/>
                  <a:pt x="277" y="207"/>
                </a:cubicBezTo>
                <a:cubicBezTo>
                  <a:pt x="282" y="205"/>
                  <a:pt x="287" y="202"/>
                  <a:pt x="292" y="201"/>
                </a:cubicBezTo>
                <a:cubicBezTo>
                  <a:pt x="292" y="201"/>
                  <a:pt x="293" y="201"/>
                  <a:pt x="293" y="201"/>
                </a:cubicBezTo>
                <a:cubicBezTo>
                  <a:pt x="293" y="201"/>
                  <a:pt x="294" y="201"/>
                  <a:pt x="294" y="202"/>
                </a:cubicBezTo>
                <a:cubicBezTo>
                  <a:pt x="296" y="203"/>
                  <a:pt x="301" y="207"/>
                  <a:pt x="306" y="213"/>
                </a:cubicBezTo>
                <a:cubicBezTo>
                  <a:pt x="320" y="226"/>
                  <a:pt x="349" y="255"/>
                  <a:pt x="359" y="255"/>
                </a:cubicBezTo>
                <a:cubicBezTo>
                  <a:pt x="360" y="255"/>
                  <a:pt x="360" y="254"/>
                  <a:pt x="360" y="254"/>
                </a:cubicBezTo>
                <a:cubicBezTo>
                  <a:pt x="361" y="253"/>
                  <a:pt x="362" y="249"/>
                  <a:pt x="358" y="236"/>
                </a:cubicBezTo>
                <a:cubicBezTo>
                  <a:pt x="356" y="231"/>
                  <a:pt x="355" y="225"/>
                  <a:pt x="353" y="218"/>
                </a:cubicBezTo>
                <a:cubicBezTo>
                  <a:pt x="348" y="198"/>
                  <a:pt x="341" y="171"/>
                  <a:pt x="333" y="158"/>
                </a:cubicBezTo>
                <a:cubicBezTo>
                  <a:pt x="331" y="160"/>
                  <a:pt x="328" y="162"/>
                  <a:pt x="326" y="163"/>
                </a:cubicBezTo>
                <a:cubicBezTo>
                  <a:pt x="324" y="164"/>
                  <a:pt x="323" y="164"/>
                  <a:pt x="322" y="163"/>
                </a:cubicBezTo>
                <a:cubicBezTo>
                  <a:pt x="319" y="158"/>
                  <a:pt x="321" y="153"/>
                  <a:pt x="324" y="147"/>
                </a:cubicBezTo>
                <a:cubicBezTo>
                  <a:pt x="326" y="142"/>
                  <a:pt x="329" y="135"/>
                  <a:pt x="327" y="129"/>
                </a:cubicBezTo>
                <a:cubicBezTo>
                  <a:pt x="327" y="128"/>
                  <a:pt x="326" y="128"/>
                  <a:pt x="325" y="128"/>
                </a:cubicBezTo>
                <a:cubicBezTo>
                  <a:pt x="324" y="128"/>
                  <a:pt x="322" y="129"/>
                  <a:pt x="321" y="130"/>
                </a:cubicBezTo>
                <a:cubicBezTo>
                  <a:pt x="319" y="131"/>
                  <a:pt x="317" y="133"/>
                  <a:pt x="314" y="133"/>
                </a:cubicBezTo>
                <a:cubicBezTo>
                  <a:pt x="310" y="133"/>
                  <a:pt x="307" y="129"/>
                  <a:pt x="305" y="125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1"/>
                  <a:pt x="307" y="121"/>
                  <a:pt x="308" y="121"/>
                </a:cubicBezTo>
                <a:cubicBezTo>
                  <a:pt x="313" y="124"/>
                  <a:pt x="318" y="122"/>
                  <a:pt x="324" y="119"/>
                </a:cubicBezTo>
                <a:cubicBezTo>
                  <a:pt x="328" y="117"/>
                  <a:pt x="332" y="115"/>
                  <a:pt x="336" y="115"/>
                </a:cubicBezTo>
                <a:cubicBezTo>
                  <a:pt x="340" y="115"/>
                  <a:pt x="343" y="116"/>
                  <a:pt x="346" y="118"/>
                </a:cubicBezTo>
                <a:cubicBezTo>
                  <a:pt x="347" y="119"/>
                  <a:pt x="348" y="121"/>
                  <a:pt x="350" y="122"/>
                </a:cubicBezTo>
                <a:cubicBezTo>
                  <a:pt x="352" y="127"/>
                  <a:pt x="355" y="131"/>
                  <a:pt x="365" y="130"/>
                </a:cubicBezTo>
                <a:cubicBezTo>
                  <a:pt x="362" y="121"/>
                  <a:pt x="359" y="107"/>
                  <a:pt x="366" y="99"/>
                </a:cubicBezTo>
                <a:cubicBezTo>
                  <a:pt x="335" y="64"/>
                  <a:pt x="290" y="43"/>
                  <a:pt x="243" y="44"/>
                </a:cubicBezTo>
                <a:cubicBezTo>
                  <a:pt x="245" y="47"/>
                  <a:pt x="245" y="49"/>
                  <a:pt x="245" y="51"/>
                </a:cubicBezTo>
                <a:cubicBezTo>
                  <a:pt x="245" y="53"/>
                  <a:pt x="243" y="55"/>
                  <a:pt x="240" y="56"/>
                </a:cubicBezTo>
                <a:cubicBezTo>
                  <a:pt x="240" y="57"/>
                  <a:pt x="239" y="57"/>
                  <a:pt x="238" y="56"/>
                </a:cubicBezTo>
                <a:cubicBezTo>
                  <a:pt x="237" y="56"/>
                  <a:pt x="237" y="56"/>
                  <a:pt x="237" y="55"/>
                </a:cubicBezTo>
                <a:cubicBezTo>
                  <a:pt x="235" y="52"/>
                  <a:pt x="233" y="51"/>
                  <a:pt x="230" y="51"/>
                </a:cubicBezTo>
                <a:cubicBezTo>
                  <a:pt x="224" y="51"/>
                  <a:pt x="214" y="58"/>
                  <a:pt x="209" y="70"/>
                </a:cubicBezTo>
                <a:cubicBezTo>
                  <a:pt x="206" y="76"/>
                  <a:pt x="203" y="88"/>
                  <a:pt x="214" y="101"/>
                </a:cubicBezTo>
                <a:close/>
                <a:moveTo>
                  <a:pt x="189" y="286"/>
                </a:moveTo>
                <a:cubicBezTo>
                  <a:pt x="188" y="295"/>
                  <a:pt x="192" y="303"/>
                  <a:pt x="197" y="312"/>
                </a:cubicBezTo>
                <a:cubicBezTo>
                  <a:pt x="198" y="313"/>
                  <a:pt x="199" y="315"/>
                  <a:pt x="199" y="316"/>
                </a:cubicBezTo>
                <a:cubicBezTo>
                  <a:pt x="203" y="316"/>
                  <a:pt x="206" y="315"/>
                  <a:pt x="209" y="315"/>
                </a:cubicBezTo>
                <a:cubicBezTo>
                  <a:pt x="230" y="315"/>
                  <a:pt x="243" y="332"/>
                  <a:pt x="255" y="348"/>
                </a:cubicBezTo>
                <a:cubicBezTo>
                  <a:pt x="259" y="353"/>
                  <a:pt x="264" y="358"/>
                  <a:pt x="268" y="363"/>
                </a:cubicBezTo>
                <a:cubicBezTo>
                  <a:pt x="271" y="362"/>
                  <a:pt x="274" y="362"/>
                  <a:pt x="277" y="361"/>
                </a:cubicBezTo>
                <a:cubicBezTo>
                  <a:pt x="276" y="358"/>
                  <a:pt x="274" y="356"/>
                  <a:pt x="272" y="355"/>
                </a:cubicBezTo>
                <a:cubicBezTo>
                  <a:pt x="271" y="354"/>
                  <a:pt x="271" y="353"/>
                  <a:pt x="271" y="352"/>
                </a:cubicBezTo>
                <a:cubicBezTo>
                  <a:pt x="271" y="347"/>
                  <a:pt x="270" y="346"/>
                  <a:pt x="269" y="346"/>
                </a:cubicBezTo>
                <a:cubicBezTo>
                  <a:pt x="269" y="346"/>
                  <a:pt x="268" y="346"/>
                  <a:pt x="267" y="345"/>
                </a:cubicBezTo>
                <a:cubicBezTo>
                  <a:pt x="267" y="344"/>
                  <a:pt x="267" y="344"/>
                  <a:pt x="267" y="343"/>
                </a:cubicBezTo>
                <a:cubicBezTo>
                  <a:pt x="268" y="337"/>
                  <a:pt x="270" y="332"/>
                  <a:pt x="273" y="327"/>
                </a:cubicBezTo>
                <a:cubicBezTo>
                  <a:pt x="271" y="327"/>
                  <a:pt x="270" y="326"/>
                  <a:pt x="269" y="324"/>
                </a:cubicBezTo>
                <a:cubicBezTo>
                  <a:pt x="268" y="324"/>
                  <a:pt x="268" y="322"/>
                  <a:pt x="268" y="321"/>
                </a:cubicBezTo>
                <a:cubicBezTo>
                  <a:pt x="269" y="320"/>
                  <a:pt x="270" y="319"/>
                  <a:pt x="271" y="317"/>
                </a:cubicBezTo>
                <a:cubicBezTo>
                  <a:pt x="272" y="316"/>
                  <a:pt x="273" y="315"/>
                  <a:pt x="274" y="314"/>
                </a:cubicBezTo>
                <a:cubicBezTo>
                  <a:pt x="273" y="312"/>
                  <a:pt x="273" y="311"/>
                  <a:pt x="273" y="309"/>
                </a:cubicBezTo>
                <a:cubicBezTo>
                  <a:pt x="272" y="305"/>
                  <a:pt x="272" y="301"/>
                  <a:pt x="269" y="298"/>
                </a:cubicBezTo>
                <a:cubicBezTo>
                  <a:pt x="268" y="297"/>
                  <a:pt x="268" y="295"/>
                  <a:pt x="269" y="294"/>
                </a:cubicBezTo>
                <a:cubicBezTo>
                  <a:pt x="276" y="283"/>
                  <a:pt x="272" y="274"/>
                  <a:pt x="267" y="263"/>
                </a:cubicBezTo>
                <a:cubicBezTo>
                  <a:pt x="265" y="260"/>
                  <a:pt x="264" y="258"/>
                  <a:pt x="263" y="255"/>
                </a:cubicBezTo>
                <a:cubicBezTo>
                  <a:pt x="260" y="255"/>
                  <a:pt x="256" y="258"/>
                  <a:pt x="251" y="261"/>
                </a:cubicBezTo>
                <a:cubicBezTo>
                  <a:pt x="247" y="264"/>
                  <a:pt x="242" y="268"/>
                  <a:pt x="237" y="268"/>
                </a:cubicBezTo>
                <a:cubicBezTo>
                  <a:pt x="234" y="268"/>
                  <a:pt x="232" y="267"/>
                  <a:pt x="231" y="266"/>
                </a:cubicBezTo>
                <a:cubicBezTo>
                  <a:pt x="226" y="268"/>
                  <a:pt x="222" y="270"/>
                  <a:pt x="218" y="271"/>
                </a:cubicBezTo>
                <a:cubicBezTo>
                  <a:pt x="208" y="275"/>
                  <a:pt x="199" y="278"/>
                  <a:pt x="189" y="286"/>
                </a:cubicBezTo>
                <a:close/>
                <a:moveTo>
                  <a:pt x="144" y="206"/>
                </a:moveTo>
                <a:cubicBezTo>
                  <a:pt x="148" y="200"/>
                  <a:pt x="151" y="198"/>
                  <a:pt x="153" y="198"/>
                </a:cubicBezTo>
                <a:cubicBezTo>
                  <a:pt x="155" y="198"/>
                  <a:pt x="157" y="200"/>
                  <a:pt x="157" y="201"/>
                </a:cubicBezTo>
                <a:cubicBezTo>
                  <a:pt x="157" y="201"/>
                  <a:pt x="157" y="201"/>
                  <a:pt x="157" y="201"/>
                </a:cubicBezTo>
                <a:cubicBezTo>
                  <a:pt x="158" y="201"/>
                  <a:pt x="160" y="199"/>
                  <a:pt x="164" y="194"/>
                </a:cubicBezTo>
                <a:cubicBezTo>
                  <a:pt x="162" y="192"/>
                  <a:pt x="157" y="191"/>
                  <a:pt x="152" y="191"/>
                </a:cubicBezTo>
                <a:cubicBezTo>
                  <a:pt x="137" y="191"/>
                  <a:pt x="115" y="198"/>
                  <a:pt x="109" y="204"/>
                </a:cubicBezTo>
                <a:cubicBezTo>
                  <a:pt x="109" y="206"/>
                  <a:pt x="108" y="207"/>
                  <a:pt x="107" y="209"/>
                </a:cubicBezTo>
                <a:cubicBezTo>
                  <a:pt x="105" y="212"/>
                  <a:pt x="102" y="215"/>
                  <a:pt x="99" y="215"/>
                </a:cubicBezTo>
                <a:cubicBezTo>
                  <a:pt x="97" y="215"/>
                  <a:pt x="94" y="214"/>
                  <a:pt x="93" y="209"/>
                </a:cubicBezTo>
                <a:cubicBezTo>
                  <a:pt x="91" y="209"/>
                  <a:pt x="90" y="209"/>
                  <a:pt x="90" y="209"/>
                </a:cubicBezTo>
                <a:cubicBezTo>
                  <a:pt x="88" y="209"/>
                  <a:pt x="86" y="209"/>
                  <a:pt x="85" y="208"/>
                </a:cubicBezTo>
                <a:cubicBezTo>
                  <a:pt x="86" y="243"/>
                  <a:pt x="99" y="278"/>
                  <a:pt x="121" y="306"/>
                </a:cubicBezTo>
                <a:cubicBezTo>
                  <a:pt x="122" y="306"/>
                  <a:pt x="124" y="308"/>
                  <a:pt x="130" y="308"/>
                </a:cubicBezTo>
                <a:cubicBezTo>
                  <a:pt x="146" y="308"/>
                  <a:pt x="168" y="300"/>
                  <a:pt x="177" y="292"/>
                </a:cubicBezTo>
                <a:cubicBezTo>
                  <a:pt x="171" y="293"/>
                  <a:pt x="165" y="290"/>
                  <a:pt x="161" y="287"/>
                </a:cubicBezTo>
                <a:cubicBezTo>
                  <a:pt x="158" y="286"/>
                  <a:pt x="156" y="285"/>
                  <a:pt x="155" y="284"/>
                </a:cubicBezTo>
                <a:cubicBezTo>
                  <a:pt x="155" y="284"/>
                  <a:pt x="155" y="284"/>
                  <a:pt x="154" y="284"/>
                </a:cubicBezTo>
                <a:cubicBezTo>
                  <a:pt x="148" y="284"/>
                  <a:pt x="138" y="295"/>
                  <a:pt x="134" y="299"/>
                </a:cubicBezTo>
                <a:cubicBezTo>
                  <a:pt x="132" y="301"/>
                  <a:pt x="130" y="303"/>
                  <a:pt x="123" y="299"/>
                </a:cubicBezTo>
                <a:cubicBezTo>
                  <a:pt x="119" y="297"/>
                  <a:pt x="115" y="293"/>
                  <a:pt x="114" y="287"/>
                </a:cubicBezTo>
                <a:cubicBezTo>
                  <a:pt x="113" y="282"/>
                  <a:pt x="114" y="276"/>
                  <a:pt x="117" y="272"/>
                </a:cubicBezTo>
                <a:cubicBezTo>
                  <a:pt x="117" y="272"/>
                  <a:pt x="118" y="272"/>
                  <a:pt x="118" y="272"/>
                </a:cubicBezTo>
                <a:cubicBezTo>
                  <a:pt x="120" y="270"/>
                  <a:pt x="125" y="271"/>
                  <a:pt x="131" y="273"/>
                </a:cubicBezTo>
                <a:cubicBezTo>
                  <a:pt x="134" y="273"/>
                  <a:pt x="138" y="274"/>
                  <a:pt x="140" y="274"/>
                </a:cubicBezTo>
                <a:cubicBezTo>
                  <a:pt x="140" y="270"/>
                  <a:pt x="140" y="265"/>
                  <a:pt x="139" y="261"/>
                </a:cubicBezTo>
                <a:cubicBezTo>
                  <a:pt x="138" y="247"/>
                  <a:pt x="136" y="230"/>
                  <a:pt x="152" y="212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51" y="212"/>
                  <a:pt x="151" y="212"/>
                  <a:pt x="150" y="212"/>
                </a:cubicBezTo>
                <a:cubicBezTo>
                  <a:pt x="146" y="212"/>
                  <a:pt x="145" y="210"/>
                  <a:pt x="144" y="209"/>
                </a:cubicBezTo>
                <a:cubicBezTo>
                  <a:pt x="143" y="208"/>
                  <a:pt x="143" y="207"/>
                  <a:pt x="144" y="206"/>
                </a:cubicBezTo>
                <a:close/>
                <a:moveTo>
                  <a:pt x="120" y="104"/>
                </a:moveTo>
                <a:cubicBezTo>
                  <a:pt x="112" y="114"/>
                  <a:pt x="105" y="125"/>
                  <a:pt x="100" y="136"/>
                </a:cubicBezTo>
                <a:cubicBezTo>
                  <a:pt x="107" y="135"/>
                  <a:pt x="116" y="138"/>
                  <a:pt x="121" y="144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5"/>
                  <a:pt x="124" y="145"/>
                </a:cubicBezTo>
                <a:cubicBezTo>
                  <a:pt x="125" y="144"/>
                  <a:pt x="126" y="143"/>
                  <a:pt x="128" y="143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4"/>
                  <a:pt x="130" y="144"/>
                  <a:pt x="131" y="144"/>
                </a:cubicBezTo>
                <a:cubicBezTo>
                  <a:pt x="132" y="147"/>
                  <a:pt x="131" y="149"/>
                  <a:pt x="131" y="150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9" y="156"/>
                  <a:pt x="147" y="155"/>
                  <a:pt x="155" y="148"/>
                </a:cubicBezTo>
                <a:cubicBezTo>
                  <a:pt x="150" y="142"/>
                  <a:pt x="150" y="137"/>
                  <a:pt x="150" y="131"/>
                </a:cubicBezTo>
                <a:cubicBezTo>
                  <a:pt x="150" y="129"/>
                  <a:pt x="150" y="126"/>
                  <a:pt x="149" y="124"/>
                </a:cubicBezTo>
                <a:cubicBezTo>
                  <a:pt x="149" y="120"/>
                  <a:pt x="150" y="118"/>
                  <a:pt x="152" y="117"/>
                </a:cubicBezTo>
                <a:cubicBezTo>
                  <a:pt x="153" y="115"/>
                  <a:pt x="154" y="114"/>
                  <a:pt x="154" y="111"/>
                </a:cubicBezTo>
                <a:cubicBezTo>
                  <a:pt x="153" y="110"/>
                  <a:pt x="152" y="110"/>
                  <a:pt x="151" y="110"/>
                </a:cubicBezTo>
                <a:cubicBezTo>
                  <a:pt x="147" y="110"/>
                  <a:pt x="141" y="110"/>
                  <a:pt x="137" y="105"/>
                </a:cubicBezTo>
                <a:cubicBezTo>
                  <a:pt x="136" y="102"/>
                  <a:pt x="135" y="102"/>
                  <a:pt x="135" y="102"/>
                </a:cubicBezTo>
                <a:cubicBezTo>
                  <a:pt x="134" y="102"/>
                  <a:pt x="132" y="103"/>
                  <a:pt x="129" y="105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7"/>
                  <a:pt x="125" y="107"/>
                  <a:pt x="124" y="106"/>
                </a:cubicBezTo>
                <a:cubicBezTo>
                  <a:pt x="123" y="106"/>
                  <a:pt x="122" y="105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lose/>
                <a:moveTo>
                  <a:pt x="417" y="354"/>
                </a:moveTo>
                <a:cubicBezTo>
                  <a:pt x="410" y="348"/>
                  <a:pt x="400" y="348"/>
                  <a:pt x="394" y="354"/>
                </a:cubicBezTo>
                <a:cubicBezTo>
                  <a:pt x="363" y="384"/>
                  <a:pt x="324" y="405"/>
                  <a:pt x="281" y="413"/>
                </a:cubicBezTo>
                <a:cubicBezTo>
                  <a:pt x="263" y="416"/>
                  <a:pt x="245" y="417"/>
                  <a:pt x="226" y="415"/>
                </a:cubicBezTo>
                <a:cubicBezTo>
                  <a:pt x="129" y="406"/>
                  <a:pt x="53" y="333"/>
                  <a:pt x="37" y="241"/>
                </a:cubicBezTo>
                <a:cubicBezTo>
                  <a:pt x="33" y="224"/>
                  <a:pt x="32" y="205"/>
                  <a:pt x="34" y="186"/>
                </a:cubicBezTo>
                <a:cubicBezTo>
                  <a:pt x="40" y="121"/>
                  <a:pt x="74" y="66"/>
                  <a:pt x="123" y="32"/>
                </a:cubicBezTo>
                <a:cubicBezTo>
                  <a:pt x="131" y="27"/>
                  <a:pt x="132" y="17"/>
                  <a:pt x="127" y="9"/>
                </a:cubicBezTo>
                <a:cubicBezTo>
                  <a:pt x="122" y="2"/>
                  <a:pt x="112" y="0"/>
                  <a:pt x="105" y="5"/>
                </a:cubicBezTo>
                <a:cubicBezTo>
                  <a:pt x="48" y="45"/>
                  <a:pt x="8" y="109"/>
                  <a:pt x="2" y="183"/>
                </a:cubicBezTo>
                <a:cubicBezTo>
                  <a:pt x="0" y="205"/>
                  <a:pt x="1" y="226"/>
                  <a:pt x="5" y="247"/>
                </a:cubicBezTo>
                <a:cubicBezTo>
                  <a:pt x="23" y="353"/>
                  <a:pt x="111" y="437"/>
                  <a:pt x="223" y="447"/>
                </a:cubicBezTo>
                <a:cubicBezTo>
                  <a:pt x="245" y="449"/>
                  <a:pt x="266" y="448"/>
                  <a:pt x="287" y="444"/>
                </a:cubicBezTo>
                <a:cubicBezTo>
                  <a:pt x="337" y="436"/>
                  <a:pt x="382" y="412"/>
                  <a:pt x="416" y="377"/>
                </a:cubicBezTo>
                <a:cubicBezTo>
                  <a:pt x="423" y="371"/>
                  <a:pt x="423" y="360"/>
                  <a:pt x="417" y="3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1" name="Freeform 21"/>
          <p:cNvSpPr>
            <a:spLocks noEditPoints="1"/>
          </p:cNvSpPr>
          <p:nvPr/>
        </p:nvSpPr>
        <p:spPr bwMode="auto">
          <a:xfrm>
            <a:off x="1098844" y="1281008"/>
            <a:ext cx="286695" cy="438609"/>
          </a:xfrm>
          <a:custGeom>
            <a:avLst/>
            <a:gdLst>
              <a:gd name="T0" fmla="*/ 129 w 336"/>
              <a:gd name="T1" fmla="*/ 22 h 513"/>
              <a:gd name="T2" fmla="*/ 135 w 336"/>
              <a:gd name="T3" fmla="*/ 10 h 513"/>
              <a:gd name="T4" fmla="*/ 163 w 336"/>
              <a:gd name="T5" fmla="*/ 2 h 513"/>
              <a:gd name="T6" fmla="*/ 175 w 336"/>
              <a:gd name="T7" fmla="*/ 8 h 513"/>
              <a:gd name="T8" fmla="*/ 177 w 336"/>
              <a:gd name="T9" fmla="*/ 13 h 513"/>
              <a:gd name="T10" fmla="*/ 171 w 336"/>
              <a:gd name="T11" fmla="*/ 25 h 513"/>
              <a:gd name="T12" fmla="*/ 142 w 336"/>
              <a:gd name="T13" fmla="*/ 34 h 513"/>
              <a:gd name="T14" fmla="*/ 131 w 336"/>
              <a:gd name="T15" fmla="*/ 28 h 513"/>
              <a:gd name="T16" fmla="*/ 129 w 336"/>
              <a:gd name="T17" fmla="*/ 22 h 513"/>
              <a:gd name="T18" fmla="*/ 209 w 336"/>
              <a:gd name="T19" fmla="*/ 287 h 513"/>
              <a:gd name="T20" fmla="*/ 198 w 336"/>
              <a:gd name="T21" fmla="*/ 303 h 513"/>
              <a:gd name="T22" fmla="*/ 216 w 336"/>
              <a:gd name="T23" fmla="*/ 310 h 513"/>
              <a:gd name="T24" fmla="*/ 266 w 336"/>
              <a:gd name="T25" fmla="*/ 294 h 513"/>
              <a:gd name="T26" fmla="*/ 278 w 336"/>
              <a:gd name="T27" fmla="*/ 278 h 513"/>
              <a:gd name="T28" fmla="*/ 259 w 336"/>
              <a:gd name="T29" fmla="*/ 272 h 513"/>
              <a:gd name="T30" fmla="*/ 209 w 336"/>
              <a:gd name="T31" fmla="*/ 287 h 513"/>
              <a:gd name="T32" fmla="*/ 336 w 336"/>
              <a:gd name="T33" fmla="*/ 366 h 513"/>
              <a:gd name="T34" fmla="*/ 336 w 336"/>
              <a:gd name="T35" fmla="*/ 376 h 513"/>
              <a:gd name="T36" fmla="*/ 328 w 336"/>
              <a:gd name="T37" fmla="*/ 385 h 513"/>
              <a:gd name="T38" fmla="*/ 312 w 336"/>
              <a:gd name="T39" fmla="*/ 385 h 513"/>
              <a:gd name="T40" fmla="*/ 228 w 336"/>
              <a:gd name="T41" fmla="*/ 451 h 513"/>
              <a:gd name="T42" fmla="*/ 295 w 336"/>
              <a:gd name="T43" fmla="*/ 497 h 513"/>
              <a:gd name="T44" fmla="*/ 280 w 336"/>
              <a:gd name="T45" fmla="*/ 513 h 513"/>
              <a:gd name="T46" fmla="*/ 63 w 336"/>
              <a:gd name="T47" fmla="*/ 513 h 513"/>
              <a:gd name="T48" fmla="*/ 48 w 336"/>
              <a:gd name="T49" fmla="*/ 497 h 513"/>
              <a:gd name="T50" fmla="*/ 105 w 336"/>
              <a:gd name="T51" fmla="*/ 454 h 513"/>
              <a:gd name="T52" fmla="*/ 0 w 336"/>
              <a:gd name="T53" fmla="*/ 292 h 513"/>
              <a:gd name="T54" fmla="*/ 142 w 336"/>
              <a:gd name="T55" fmla="*/ 124 h 513"/>
              <a:gd name="T56" fmla="*/ 125 w 336"/>
              <a:gd name="T57" fmla="*/ 68 h 513"/>
              <a:gd name="T58" fmla="*/ 136 w 336"/>
              <a:gd name="T59" fmla="*/ 49 h 513"/>
              <a:gd name="T60" fmla="*/ 186 w 336"/>
              <a:gd name="T61" fmla="*/ 33 h 513"/>
              <a:gd name="T62" fmla="*/ 206 w 336"/>
              <a:gd name="T63" fmla="*/ 43 h 513"/>
              <a:gd name="T64" fmla="*/ 266 w 336"/>
              <a:gd name="T65" fmla="*/ 235 h 513"/>
              <a:gd name="T66" fmla="*/ 255 w 336"/>
              <a:gd name="T67" fmla="*/ 255 h 513"/>
              <a:gd name="T68" fmla="*/ 205 w 336"/>
              <a:gd name="T69" fmla="*/ 271 h 513"/>
              <a:gd name="T70" fmla="*/ 185 w 336"/>
              <a:gd name="T71" fmla="*/ 260 h 513"/>
              <a:gd name="T72" fmla="*/ 161 w 336"/>
              <a:gd name="T73" fmla="*/ 182 h 513"/>
              <a:gd name="T74" fmla="*/ 62 w 336"/>
              <a:gd name="T75" fmla="*/ 286 h 513"/>
              <a:gd name="T76" fmla="*/ 154 w 336"/>
              <a:gd name="T77" fmla="*/ 400 h 513"/>
              <a:gd name="T78" fmla="*/ 204 w 336"/>
              <a:gd name="T79" fmla="*/ 385 h 513"/>
              <a:gd name="T80" fmla="*/ 187 w 336"/>
              <a:gd name="T81" fmla="*/ 385 h 513"/>
              <a:gd name="T82" fmla="*/ 178 w 336"/>
              <a:gd name="T83" fmla="*/ 376 h 513"/>
              <a:gd name="T84" fmla="*/ 178 w 336"/>
              <a:gd name="T85" fmla="*/ 366 h 513"/>
              <a:gd name="T86" fmla="*/ 187 w 336"/>
              <a:gd name="T87" fmla="*/ 357 h 513"/>
              <a:gd name="T88" fmla="*/ 328 w 336"/>
              <a:gd name="T89" fmla="*/ 357 h 513"/>
              <a:gd name="T90" fmla="*/ 336 w 336"/>
              <a:gd name="T91" fmla="*/ 366 h 513"/>
              <a:gd name="T92" fmla="*/ 183 w 336"/>
              <a:gd name="T93" fmla="*/ 95 h 513"/>
              <a:gd name="T94" fmla="*/ 214 w 336"/>
              <a:gd name="T95" fmla="*/ 200 h 513"/>
              <a:gd name="T96" fmla="*/ 220 w 336"/>
              <a:gd name="T97" fmla="*/ 206 h 513"/>
              <a:gd name="T98" fmla="*/ 224 w 336"/>
              <a:gd name="T99" fmla="*/ 206 h 513"/>
              <a:gd name="T100" fmla="*/ 229 w 336"/>
              <a:gd name="T101" fmla="*/ 196 h 513"/>
              <a:gd name="T102" fmla="*/ 198 w 336"/>
              <a:gd name="T103" fmla="*/ 91 h 513"/>
              <a:gd name="T104" fmla="*/ 188 w 336"/>
              <a:gd name="T105" fmla="*/ 86 h 513"/>
              <a:gd name="T106" fmla="*/ 183 w 336"/>
              <a:gd name="T107" fmla="*/ 95 h 513"/>
              <a:gd name="T108" fmla="*/ 184 w 336"/>
              <a:gd name="T109" fmla="*/ 441 h 513"/>
              <a:gd name="T110" fmla="*/ 151 w 336"/>
              <a:gd name="T111" fmla="*/ 441 h 513"/>
              <a:gd name="T112" fmla="*/ 151 w 336"/>
              <a:gd name="T113" fmla="*/ 474 h 513"/>
              <a:gd name="T114" fmla="*/ 184 w 336"/>
              <a:gd name="T115" fmla="*/ 474 h 513"/>
              <a:gd name="T116" fmla="*/ 184 w 336"/>
              <a:gd name="T117" fmla="*/ 441 h 5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36" h="513">
                <a:moveTo>
                  <a:pt x="129" y="22"/>
                </a:moveTo>
                <a:cubicBezTo>
                  <a:pt x="127" y="17"/>
                  <a:pt x="130" y="12"/>
                  <a:pt x="135" y="10"/>
                </a:cubicBezTo>
                <a:cubicBezTo>
                  <a:pt x="163" y="2"/>
                  <a:pt x="163" y="2"/>
                  <a:pt x="163" y="2"/>
                </a:cubicBezTo>
                <a:cubicBezTo>
                  <a:pt x="168" y="0"/>
                  <a:pt x="173" y="3"/>
                  <a:pt x="175" y="8"/>
                </a:cubicBezTo>
                <a:cubicBezTo>
                  <a:pt x="177" y="13"/>
                  <a:pt x="177" y="13"/>
                  <a:pt x="177" y="13"/>
                </a:cubicBezTo>
                <a:cubicBezTo>
                  <a:pt x="178" y="18"/>
                  <a:pt x="176" y="23"/>
                  <a:pt x="171" y="25"/>
                </a:cubicBezTo>
                <a:cubicBezTo>
                  <a:pt x="142" y="34"/>
                  <a:pt x="142" y="34"/>
                  <a:pt x="142" y="34"/>
                </a:cubicBezTo>
                <a:cubicBezTo>
                  <a:pt x="138" y="35"/>
                  <a:pt x="132" y="33"/>
                  <a:pt x="131" y="28"/>
                </a:cubicBezTo>
                <a:lnTo>
                  <a:pt x="129" y="22"/>
                </a:lnTo>
                <a:close/>
                <a:moveTo>
                  <a:pt x="209" y="287"/>
                </a:moveTo>
                <a:cubicBezTo>
                  <a:pt x="201" y="290"/>
                  <a:pt x="196" y="297"/>
                  <a:pt x="198" y="303"/>
                </a:cubicBezTo>
                <a:cubicBezTo>
                  <a:pt x="199" y="309"/>
                  <a:pt x="208" y="312"/>
                  <a:pt x="216" y="310"/>
                </a:cubicBezTo>
                <a:cubicBezTo>
                  <a:pt x="266" y="294"/>
                  <a:pt x="266" y="294"/>
                  <a:pt x="266" y="294"/>
                </a:cubicBezTo>
                <a:cubicBezTo>
                  <a:pt x="275" y="292"/>
                  <a:pt x="280" y="284"/>
                  <a:pt x="278" y="278"/>
                </a:cubicBezTo>
                <a:cubicBezTo>
                  <a:pt x="276" y="272"/>
                  <a:pt x="268" y="269"/>
                  <a:pt x="259" y="272"/>
                </a:cubicBezTo>
                <a:lnTo>
                  <a:pt x="209" y="287"/>
                </a:lnTo>
                <a:close/>
                <a:moveTo>
                  <a:pt x="336" y="366"/>
                </a:moveTo>
                <a:cubicBezTo>
                  <a:pt x="336" y="376"/>
                  <a:pt x="336" y="376"/>
                  <a:pt x="336" y="376"/>
                </a:cubicBezTo>
                <a:cubicBezTo>
                  <a:pt x="336" y="381"/>
                  <a:pt x="333" y="385"/>
                  <a:pt x="328" y="385"/>
                </a:cubicBezTo>
                <a:cubicBezTo>
                  <a:pt x="312" y="385"/>
                  <a:pt x="312" y="385"/>
                  <a:pt x="312" y="385"/>
                </a:cubicBezTo>
                <a:cubicBezTo>
                  <a:pt x="294" y="409"/>
                  <a:pt x="259" y="436"/>
                  <a:pt x="228" y="451"/>
                </a:cubicBezTo>
                <a:cubicBezTo>
                  <a:pt x="263" y="460"/>
                  <a:pt x="295" y="483"/>
                  <a:pt x="295" y="497"/>
                </a:cubicBezTo>
                <a:cubicBezTo>
                  <a:pt x="295" y="507"/>
                  <a:pt x="286" y="513"/>
                  <a:pt x="280" y="513"/>
                </a:cubicBezTo>
                <a:cubicBezTo>
                  <a:pt x="63" y="513"/>
                  <a:pt x="63" y="513"/>
                  <a:pt x="63" y="513"/>
                </a:cubicBezTo>
                <a:cubicBezTo>
                  <a:pt x="54" y="513"/>
                  <a:pt x="48" y="506"/>
                  <a:pt x="48" y="497"/>
                </a:cubicBezTo>
                <a:cubicBezTo>
                  <a:pt x="48" y="483"/>
                  <a:pt x="73" y="466"/>
                  <a:pt x="105" y="454"/>
                </a:cubicBezTo>
                <a:cubicBezTo>
                  <a:pt x="25" y="409"/>
                  <a:pt x="0" y="361"/>
                  <a:pt x="0" y="292"/>
                </a:cubicBezTo>
                <a:cubicBezTo>
                  <a:pt x="0" y="217"/>
                  <a:pt x="52" y="148"/>
                  <a:pt x="142" y="124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3" y="60"/>
                  <a:pt x="127" y="51"/>
                  <a:pt x="136" y="49"/>
                </a:cubicBezTo>
                <a:cubicBezTo>
                  <a:pt x="186" y="33"/>
                  <a:pt x="186" y="33"/>
                  <a:pt x="186" y="33"/>
                </a:cubicBezTo>
                <a:cubicBezTo>
                  <a:pt x="194" y="30"/>
                  <a:pt x="203" y="35"/>
                  <a:pt x="206" y="43"/>
                </a:cubicBezTo>
                <a:cubicBezTo>
                  <a:pt x="266" y="235"/>
                  <a:pt x="266" y="235"/>
                  <a:pt x="266" y="235"/>
                </a:cubicBezTo>
                <a:cubicBezTo>
                  <a:pt x="268" y="244"/>
                  <a:pt x="264" y="253"/>
                  <a:pt x="255" y="255"/>
                </a:cubicBezTo>
                <a:cubicBezTo>
                  <a:pt x="205" y="271"/>
                  <a:pt x="205" y="271"/>
                  <a:pt x="205" y="271"/>
                </a:cubicBezTo>
                <a:cubicBezTo>
                  <a:pt x="197" y="273"/>
                  <a:pt x="188" y="269"/>
                  <a:pt x="185" y="260"/>
                </a:cubicBezTo>
                <a:cubicBezTo>
                  <a:pt x="161" y="182"/>
                  <a:pt x="161" y="182"/>
                  <a:pt x="161" y="182"/>
                </a:cubicBezTo>
                <a:cubicBezTo>
                  <a:pt x="116" y="187"/>
                  <a:pt x="62" y="230"/>
                  <a:pt x="62" y="286"/>
                </a:cubicBezTo>
                <a:cubicBezTo>
                  <a:pt x="62" y="345"/>
                  <a:pt x="106" y="400"/>
                  <a:pt x="154" y="400"/>
                </a:cubicBezTo>
                <a:cubicBezTo>
                  <a:pt x="176" y="400"/>
                  <a:pt x="193" y="394"/>
                  <a:pt x="204" y="385"/>
                </a:cubicBezTo>
                <a:cubicBezTo>
                  <a:pt x="187" y="385"/>
                  <a:pt x="187" y="385"/>
                  <a:pt x="187" y="385"/>
                </a:cubicBezTo>
                <a:cubicBezTo>
                  <a:pt x="182" y="385"/>
                  <a:pt x="178" y="381"/>
                  <a:pt x="178" y="376"/>
                </a:cubicBezTo>
                <a:cubicBezTo>
                  <a:pt x="178" y="366"/>
                  <a:pt x="178" y="366"/>
                  <a:pt x="178" y="366"/>
                </a:cubicBezTo>
                <a:cubicBezTo>
                  <a:pt x="178" y="361"/>
                  <a:pt x="182" y="357"/>
                  <a:pt x="187" y="357"/>
                </a:cubicBezTo>
                <a:cubicBezTo>
                  <a:pt x="328" y="357"/>
                  <a:pt x="328" y="357"/>
                  <a:pt x="328" y="357"/>
                </a:cubicBezTo>
                <a:cubicBezTo>
                  <a:pt x="333" y="357"/>
                  <a:pt x="336" y="361"/>
                  <a:pt x="336" y="366"/>
                </a:cubicBezTo>
                <a:close/>
                <a:moveTo>
                  <a:pt x="183" y="95"/>
                </a:moveTo>
                <a:cubicBezTo>
                  <a:pt x="214" y="200"/>
                  <a:pt x="214" y="200"/>
                  <a:pt x="214" y="200"/>
                </a:cubicBezTo>
                <a:cubicBezTo>
                  <a:pt x="215" y="203"/>
                  <a:pt x="217" y="205"/>
                  <a:pt x="220" y="206"/>
                </a:cubicBezTo>
                <a:cubicBezTo>
                  <a:pt x="221" y="206"/>
                  <a:pt x="223" y="206"/>
                  <a:pt x="224" y="206"/>
                </a:cubicBezTo>
                <a:cubicBezTo>
                  <a:pt x="228" y="204"/>
                  <a:pt x="231" y="200"/>
                  <a:pt x="229" y="196"/>
                </a:cubicBezTo>
                <a:cubicBezTo>
                  <a:pt x="198" y="91"/>
                  <a:pt x="198" y="91"/>
                  <a:pt x="198" y="91"/>
                </a:cubicBezTo>
                <a:cubicBezTo>
                  <a:pt x="197" y="87"/>
                  <a:pt x="192" y="84"/>
                  <a:pt x="188" y="86"/>
                </a:cubicBezTo>
                <a:cubicBezTo>
                  <a:pt x="184" y="87"/>
                  <a:pt x="182" y="91"/>
                  <a:pt x="183" y="95"/>
                </a:cubicBezTo>
                <a:close/>
                <a:moveTo>
                  <a:pt x="184" y="441"/>
                </a:moveTo>
                <a:cubicBezTo>
                  <a:pt x="175" y="432"/>
                  <a:pt x="160" y="432"/>
                  <a:pt x="151" y="441"/>
                </a:cubicBezTo>
                <a:cubicBezTo>
                  <a:pt x="142" y="450"/>
                  <a:pt x="142" y="465"/>
                  <a:pt x="151" y="474"/>
                </a:cubicBezTo>
                <a:cubicBezTo>
                  <a:pt x="160" y="483"/>
                  <a:pt x="175" y="483"/>
                  <a:pt x="184" y="474"/>
                </a:cubicBezTo>
                <a:cubicBezTo>
                  <a:pt x="193" y="465"/>
                  <a:pt x="193" y="450"/>
                  <a:pt x="184" y="4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2" name="Freeform 22"/>
          <p:cNvSpPr>
            <a:spLocks noEditPoints="1"/>
          </p:cNvSpPr>
          <p:nvPr/>
        </p:nvSpPr>
        <p:spPr bwMode="auto">
          <a:xfrm>
            <a:off x="1037164" y="2104542"/>
            <a:ext cx="416907" cy="411196"/>
          </a:xfrm>
          <a:custGeom>
            <a:avLst/>
            <a:gdLst>
              <a:gd name="T0" fmla="*/ 284 w 488"/>
              <a:gd name="T1" fmla="*/ 205 h 481"/>
              <a:gd name="T2" fmla="*/ 215 w 488"/>
              <a:gd name="T3" fmla="*/ 176 h 481"/>
              <a:gd name="T4" fmla="*/ 166 w 488"/>
              <a:gd name="T5" fmla="*/ 195 h 481"/>
              <a:gd name="T6" fmla="*/ 27 w 488"/>
              <a:gd name="T7" fmla="*/ 269 h 481"/>
              <a:gd name="T8" fmla="*/ 26 w 488"/>
              <a:gd name="T9" fmla="*/ 269 h 481"/>
              <a:gd name="T10" fmla="*/ 15 w 488"/>
              <a:gd name="T11" fmla="*/ 300 h 481"/>
              <a:gd name="T12" fmla="*/ 189 w 488"/>
              <a:gd name="T13" fmla="*/ 474 h 481"/>
              <a:gd name="T14" fmla="*/ 205 w 488"/>
              <a:gd name="T15" fmla="*/ 481 h 481"/>
              <a:gd name="T16" fmla="*/ 220 w 488"/>
              <a:gd name="T17" fmla="*/ 462 h 481"/>
              <a:gd name="T18" fmla="*/ 294 w 488"/>
              <a:gd name="T19" fmla="*/ 323 h 481"/>
              <a:gd name="T20" fmla="*/ 284 w 488"/>
              <a:gd name="T21" fmla="*/ 205 h 481"/>
              <a:gd name="T22" fmla="*/ 235 w 488"/>
              <a:gd name="T23" fmla="*/ 213 h 481"/>
              <a:gd name="T24" fmla="*/ 224 w 488"/>
              <a:gd name="T25" fmla="*/ 219 h 481"/>
              <a:gd name="T26" fmla="*/ 189 w 488"/>
              <a:gd name="T27" fmla="*/ 233 h 481"/>
              <a:gd name="T28" fmla="*/ 63 w 488"/>
              <a:gd name="T29" fmla="*/ 306 h 481"/>
              <a:gd name="T30" fmla="*/ 61 w 488"/>
              <a:gd name="T31" fmla="*/ 306 h 481"/>
              <a:gd name="T32" fmla="*/ 52 w 488"/>
              <a:gd name="T33" fmla="*/ 299 h 481"/>
              <a:gd name="T34" fmla="*/ 58 w 488"/>
              <a:gd name="T35" fmla="*/ 288 h 481"/>
              <a:gd name="T36" fmla="*/ 176 w 488"/>
              <a:gd name="T37" fmla="*/ 220 h 481"/>
              <a:gd name="T38" fmla="*/ 229 w 488"/>
              <a:gd name="T39" fmla="*/ 202 h 481"/>
              <a:gd name="T40" fmla="*/ 235 w 488"/>
              <a:gd name="T41" fmla="*/ 213 h 481"/>
              <a:gd name="T42" fmla="*/ 467 w 488"/>
              <a:gd name="T43" fmla="*/ 97 h 481"/>
              <a:gd name="T44" fmla="*/ 317 w 488"/>
              <a:gd name="T45" fmla="*/ 220 h 481"/>
              <a:gd name="T46" fmla="*/ 314 w 488"/>
              <a:gd name="T47" fmla="*/ 224 h 481"/>
              <a:gd name="T48" fmla="*/ 294 w 488"/>
              <a:gd name="T49" fmla="*/ 196 h 481"/>
              <a:gd name="T50" fmla="*/ 265 w 488"/>
              <a:gd name="T51" fmla="*/ 175 h 481"/>
              <a:gd name="T52" fmla="*/ 269 w 488"/>
              <a:gd name="T53" fmla="*/ 172 h 481"/>
              <a:gd name="T54" fmla="*/ 392 w 488"/>
              <a:gd name="T55" fmla="*/ 22 h 481"/>
              <a:gd name="T56" fmla="*/ 464 w 488"/>
              <a:gd name="T57" fmla="*/ 25 h 481"/>
              <a:gd name="T58" fmla="*/ 467 w 488"/>
              <a:gd name="T59" fmla="*/ 97 h 481"/>
              <a:gd name="T60" fmla="*/ 164 w 488"/>
              <a:gd name="T61" fmla="*/ 471 h 481"/>
              <a:gd name="T62" fmla="*/ 107 w 488"/>
              <a:gd name="T63" fmla="*/ 457 h 481"/>
              <a:gd name="T64" fmla="*/ 94 w 488"/>
              <a:gd name="T65" fmla="*/ 400 h 481"/>
              <a:gd name="T66" fmla="*/ 157 w 488"/>
              <a:gd name="T67" fmla="*/ 464 h 481"/>
              <a:gd name="T68" fmla="*/ 164 w 488"/>
              <a:gd name="T69" fmla="*/ 471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88" h="481">
                <a:moveTo>
                  <a:pt x="284" y="205"/>
                </a:moveTo>
                <a:cubicBezTo>
                  <a:pt x="264" y="186"/>
                  <a:pt x="239" y="176"/>
                  <a:pt x="215" y="176"/>
                </a:cubicBezTo>
                <a:cubicBezTo>
                  <a:pt x="196" y="176"/>
                  <a:pt x="179" y="182"/>
                  <a:pt x="166" y="195"/>
                </a:cubicBezTo>
                <a:cubicBezTo>
                  <a:pt x="137" y="224"/>
                  <a:pt x="80" y="265"/>
                  <a:pt x="27" y="269"/>
                </a:cubicBezTo>
                <a:cubicBezTo>
                  <a:pt x="27" y="269"/>
                  <a:pt x="26" y="269"/>
                  <a:pt x="26" y="269"/>
                </a:cubicBezTo>
                <a:cubicBezTo>
                  <a:pt x="13" y="269"/>
                  <a:pt x="0" y="281"/>
                  <a:pt x="15" y="300"/>
                </a:cubicBezTo>
                <a:cubicBezTo>
                  <a:pt x="20" y="307"/>
                  <a:pt x="182" y="469"/>
                  <a:pt x="189" y="474"/>
                </a:cubicBezTo>
                <a:cubicBezTo>
                  <a:pt x="195" y="479"/>
                  <a:pt x="200" y="481"/>
                  <a:pt x="205" y="481"/>
                </a:cubicBezTo>
                <a:cubicBezTo>
                  <a:pt x="215" y="481"/>
                  <a:pt x="220" y="471"/>
                  <a:pt x="220" y="462"/>
                </a:cubicBezTo>
                <a:cubicBezTo>
                  <a:pt x="224" y="409"/>
                  <a:pt x="265" y="352"/>
                  <a:pt x="294" y="323"/>
                </a:cubicBezTo>
                <a:cubicBezTo>
                  <a:pt x="323" y="294"/>
                  <a:pt x="318" y="241"/>
                  <a:pt x="284" y="205"/>
                </a:cubicBezTo>
                <a:close/>
                <a:moveTo>
                  <a:pt x="235" y="213"/>
                </a:moveTo>
                <a:cubicBezTo>
                  <a:pt x="234" y="218"/>
                  <a:pt x="228" y="221"/>
                  <a:pt x="224" y="219"/>
                </a:cubicBezTo>
                <a:cubicBezTo>
                  <a:pt x="213" y="216"/>
                  <a:pt x="202" y="220"/>
                  <a:pt x="189" y="233"/>
                </a:cubicBezTo>
                <a:cubicBezTo>
                  <a:pt x="157" y="265"/>
                  <a:pt x="109" y="293"/>
                  <a:pt x="63" y="306"/>
                </a:cubicBezTo>
                <a:cubicBezTo>
                  <a:pt x="62" y="306"/>
                  <a:pt x="61" y="306"/>
                  <a:pt x="61" y="306"/>
                </a:cubicBezTo>
                <a:cubicBezTo>
                  <a:pt x="57" y="306"/>
                  <a:pt x="53" y="303"/>
                  <a:pt x="52" y="299"/>
                </a:cubicBezTo>
                <a:cubicBezTo>
                  <a:pt x="50" y="294"/>
                  <a:pt x="53" y="289"/>
                  <a:pt x="58" y="288"/>
                </a:cubicBezTo>
                <a:cubicBezTo>
                  <a:pt x="101" y="276"/>
                  <a:pt x="146" y="250"/>
                  <a:pt x="176" y="220"/>
                </a:cubicBezTo>
                <a:cubicBezTo>
                  <a:pt x="182" y="213"/>
                  <a:pt x="203" y="193"/>
                  <a:pt x="229" y="202"/>
                </a:cubicBezTo>
                <a:cubicBezTo>
                  <a:pt x="234" y="203"/>
                  <a:pt x="237" y="209"/>
                  <a:pt x="235" y="213"/>
                </a:cubicBezTo>
                <a:close/>
                <a:moveTo>
                  <a:pt x="467" y="97"/>
                </a:moveTo>
                <a:cubicBezTo>
                  <a:pt x="413" y="151"/>
                  <a:pt x="360" y="147"/>
                  <a:pt x="317" y="220"/>
                </a:cubicBezTo>
                <a:cubicBezTo>
                  <a:pt x="316" y="221"/>
                  <a:pt x="315" y="223"/>
                  <a:pt x="314" y="224"/>
                </a:cubicBezTo>
                <a:cubicBezTo>
                  <a:pt x="309" y="214"/>
                  <a:pt x="302" y="204"/>
                  <a:pt x="294" y="196"/>
                </a:cubicBezTo>
                <a:cubicBezTo>
                  <a:pt x="285" y="187"/>
                  <a:pt x="275" y="180"/>
                  <a:pt x="265" y="175"/>
                </a:cubicBezTo>
                <a:cubicBezTo>
                  <a:pt x="266" y="174"/>
                  <a:pt x="268" y="173"/>
                  <a:pt x="269" y="172"/>
                </a:cubicBezTo>
                <a:cubicBezTo>
                  <a:pt x="343" y="130"/>
                  <a:pt x="338" y="76"/>
                  <a:pt x="392" y="22"/>
                </a:cubicBezTo>
                <a:cubicBezTo>
                  <a:pt x="414" y="0"/>
                  <a:pt x="443" y="4"/>
                  <a:pt x="464" y="25"/>
                </a:cubicBezTo>
                <a:cubicBezTo>
                  <a:pt x="485" y="46"/>
                  <a:pt x="488" y="76"/>
                  <a:pt x="467" y="97"/>
                </a:cubicBezTo>
                <a:close/>
                <a:moveTo>
                  <a:pt x="164" y="471"/>
                </a:moveTo>
                <a:cubicBezTo>
                  <a:pt x="146" y="478"/>
                  <a:pt x="124" y="473"/>
                  <a:pt x="107" y="457"/>
                </a:cubicBezTo>
                <a:cubicBezTo>
                  <a:pt x="91" y="440"/>
                  <a:pt x="86" y="417"/>
                  <a:pt x="94" y="400"/>
                </a:cubicBezTo>
                <a:cubicBezTo>
                  <a:pt x="112" y="418"/>
                  <a:pt x="136" y="443"/>
                  <a:pt x="157" y="464"/>
                </a:cubicBezTo>
                <a:cubicBezTo>
                  <a:pt x="159" y="466"/>
                  <a:pt x="161" y="468"/>
                  <a:pt x="164" y="4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193" name="Freeform 23"/>
          <p:cNvSpPr>
            <a:spLocks noEditPoints="1"/>
          </p:cNvSpPr>
          <p:nvPr/>
        </p:nvSpPr>
        <p:spPr bwMode="auto">
          <a:xfrm>
            <a:off x="275310" y="2105685"/>
            <a:ext cx="462595" cy="432898"/>
          </a:xfrm>
          <a:custGeom>
            <a:avLst/>
            <a:gdLst>
              <a:gd name="T0" fmla="*/ 530 w 542"/>
              <a:gd name="T1" fmla="*/ 256 h 507"/>
              <a:gd name="T2" fmla="*/ 259 w 542"/>
              <a:gd name="T3" fmla="*/ 40 h 507"/>
              <a:gd name="T4" fmla="*/ 213 w 542"/>
              <a:gd name="T5" fmla="*/ 157 h 507"/>
              <a:gd name="T6" fmla="*/ 269 w 542"/>
              <a:gd name="T7" fmla="*/ 259 h 507"/>
              <a:gd name="T8" fmla="*/ 269 w 542"/>
              <a:gd name="T9" fmla="*/ 261 h 507"/>
              <a:gd name="T10" fmla="*/ 288 w 542"/>
              <a:gd name="T11" fmla="*/ 261 h 507"/>
              <a:gd name="T12" fmla="*/ 361 w 542"/>
              <a:gd name="T13" fmla="*/ 347 h 507"/>
              <a:gd name="T14" fmla="*/ 369 w 542"/>
              <a:gd name="T15" fmla="*/ 391 h 507"/>
              <a:gd name="T16" fmla="*/ 363 w 542"/>
              <a:gd name="T17" fmla="*/ 420 h 507"/>
              <a:gd name="T18" fmla="*/ 344 w 542"/>
              <a:gd name="T19" fmla="*/ 428 h 507"/>
              <a:gd name="T20" fmla="*/ 308 w 542"/>
              <a:gd name="T21" fmla="*/ 416 h 507"/>
              <a:gd name="T22" fmla="*/ 274 w 542"/>
              <a:gd name="T23" fmla="*/ 402 h 507"/>
              <a:gd name="T24" fmla="*/ 216 w 542"/>
              <a:gd name="T25" fmla="*/ 339 h 507"/>
              <a:gd name="T26" fmla="*/ 214 w 542"/>
              <a:gd name="T27" fmla="*/ 313 h 507"/>
              <a:gd name="T28" fmla="*/ 205 w 542"/>
              <a:gd name="T29" fmla="*/ 310 h 507"/>
              <a:gd name="T30" fmla="*/ 119 w 542"/>
              <a:gd name="T31" fmla="*/ 232 h 507"/>
              <a:gd name="T32" fmla="*/ 283 w 542"/>
              <a:gd name="T33" fmla="*/ 486 h 507"/>
              <a:gd name="T34" fmla="*/ 472 w 542"/>
              <a:gd name="T35" fmla="*/ 445 h 507"/>
              <a:gd name="T36" fmla="*/ 530 w 542"/>
              <a:gd name="T37" fmla="*/ 256 h 507"/>
              <a:gd name="T38" fmla="*/ 340 w 542"/>
              <a:gd name="T39" fmla="*/ 154 h 507"/>
              <a:gd name="T40" fmla="*/ 294 w 542"/>
              <a:gd name="T41" fmla="*/ 165 h 507"/>
              <a:gd name="T42" fmla="*/ 282 w 542"/>
              <a:gd name="T43" fmla="*/ 119 h 507"/>
              <a:gd name="T44" fmla="*/ 329 w 542"/>
              <a:gd name="T45" fmla="*/ 107 h 507"/>
              <a:gd name="T46" fmla="*/ 340 w 542"/>
              <a:gd name="T47" fmla="*/ 154 h 507"/>
              <a:gd name="T48" fmla="*/ 374 w 542"/>
              <a:gd name="T49" fmla="*/ 182 h 507"/>
              <a:gd name="T50" fmla="*/ 420 w 542"/>
              <a:gd name="T51" fmla="*/ 170 h 507"/>
              <a:gd name="T52" fmla="*/ 432 w 542"/>
              <a:gd name="T53" fmla="*/ 217 h 507"/>
              <a:gd name="T54" fmla="*/ 385 w 542"/>
              <a:gd name="T55" fmla="*/ 229 h 507"/>
              <a:gd name="T56" fmla="*/ 374 w 542"/>
              <a:gd name="T57" fmla="*/ 182 h 507"/>
              <a:gd name="T58" fmla="*/ 465 w 542"/>
              <a:gd name="T59" fmla="*/ 331 h 507"/>
              <a:gd name="T60" fmla="*/ 418 w 542"/>
              <a:gd name="T61" fmla="*/ 343 h 507"/>
              <a:gd name="T62" fmla="*/ 406 w 542"/>
              <a:gd name="T63" fmla="*/ 296 h 507"/>
              <a:gd name="T64" fmla="*/ 453 w 542"/>
              <a:gd name="T65" fmla="*/ 284 h 507"/>
              <a:gd name="T66" fmla="*/ 465 w 542"/>
              <a:gd name="T67" fmla="*/ 331 h 507"/>
              <a:gd name="T68" fmla="*/ 5 w 542"/>
              <a:gd name="T69" fmla="*/ 38 h 507"/>
              <a:gd name="T70" fmla="*/ 10 w 542"/>
              <a:gd name="T71" fmla="*/ 14 h 507"/>
              <a:gd name="T72" fmla="*/ 22 w 542"/>
              <a:gd name="T73" fmla="*/ 10 h 507"/>
              <a:gd name="T74" fmla="*/ 38 w 542"/>
              <a:gd name="T75" fmla="*/ 16 h 507"/>
              <a:gd name="T76" fmla="*/ 174 w 542"/>
              <a:gd name="T77" fmla="*/ 143 h 507"/>
              <a:gd name="T78" fmla="*/ 252 w 542"/>
              <a:gd name="T79" fmla="*/ 262 h 507"/>
              <a:gd name="T80" fmla="*/ 213 w 542"/>
              <a:gd name="T81" fmla="*/ 294 h 507"/>
              <a:gd name="T82" fmla="*/ 114 w 542"/>
              <a:gd name="T83" fmla="*/ 193 h 507"/>
              <a:gd name="T84" fmla="*/ 5 w 542"/>
              <a:gd name="T85" fmla="*/ 38 h 507"/>
              <a:gd name="T86" fmla="*/ 231 w 542"/>
              <a:gd name="T87" fmla="*/ 305 h 507"/>
              <a:gd name="T88" fmla="*/ 233 w 542"/>
              <a:gd name="T89" fmla="*/ 300 h 507"/>
              <a:gd name="T90" fmla="*/ 259 w 542"/>
              <a:gd name="T91" fmla="*/ 278 h 507"/>
              <a:gd name="T92" fmla="*/ 260 w 542"/>
              <a:gd name="T93" fmla="*/ 278 h 507"/>
              <a:gd name="T94" fmla="*/ 297 w 542"/>
              <a:gd name="T95" fmla="*/ 278 h 507"/>
              <a:gd name="T96" fmla="*/ 343 w 542"/>
              <a:gd name="T97" fmla="*/ 348 h 507"/>
              <a:gd name="T98" fmla="*/ 351 w 542"/>
              <a:gd name="T99" fmla="*/ 407 h 507"/>
              <a:gd name="T100" fmla="*/ 344 w 542"/>
              <a:gd name="T101" fmla="*/ 410 h 507"/>
              <a:gd name="T102" fmla="*/ 281 w 542"/>
              <a:gd name="T103" fmla="*/ 386 h 507"/>
              <a:gd name="T104" fmla="*/ 231 w 542"/>
              <a:gd name="T105" fmla="*/ 305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42" h="507">
                <a:moveTo>
                  <a:pt x="530" y="256"/>
                </a:moveTo>
                <a:cubicBezTo>
                  <a:pt x="503" y="105"/>
                  <a:pt x="350" y="0"/>
                  <a:pt x="259" y="40"/>
                </a:cubicBezTo>
                <a:cubicBezTo>
                  <a:pt x="200" y="66"/>
                  <a:pt x="212" y="115"/>
                  <a:pt x="213" y="157"/>
                </a:cubicBezTo>
                <a:cubicBezTo>
                  <a:pt x="239" y="186"/>
                  <a:pt x="264" y="226"/>
                  <a:pt x="269" y="259"/>
                </a:cubicBezTo>
                <a:cubicBezTo>
                  <a:pt x="269" y="261"/>
                  <a:pt x="269" y="261"/>
                  <a:pt x="269" y="261"/>
                </a:cubicBezTo>
                <a:cubicBezTo>
                  <a:pt x="275" y="261"/>
                  <a:pt x="281" y="261"/>
                  <a:pt x="288" y="261"/>
                </a:cubicBezTo>
                <a:cubicBezTo>
                  <a:pt x="310" y="262"/>
                  <a:pt x="353" y="269"/>
                  <a:pt x="361" y="347"/>
                </a:cubicBezTo>
                <a:cubicBezTo>
                  <a:pt x="363" y="372"/>
                  <a:pt x="367" y="384"/>
                  <a:pt x="369" y="391"/>
                </a:cubicBezTo>
                <a:cubicBezTo>
                  <a:pt x="371" y="398"/>
                  <a:pt x="374" y="409"/>
                  <a:pt x="363" y="420"/>
                </a:cubicBezTo>
                <a:cubicBezTo>
                  <a:pt x="358" y="425"/>
                  <a:pt x="352" y="428"/>
                  <a:pt x="344" y="428"/>
                </a:cubicBezTo>
                <a:cubicBezTo>
                  <a:pt x="336" y="428"/>
                  <a:pt x="328" y="424"/>
                  <a:pt x="308" y="416"/>
                </a:cubicBezTo>
                <a:cubicBezTo>
                  <a:pt x="299" y="412"/>
                  <a:pt x="288" y="408"/>
                  <a:pt x="274" y="402"/>
                </a:cubicBezTo>
                <a:cubicBezTo>
                  <a:pt x="232" y="386"/>
                  <a:pt x="219" y="359"/>
                  <a:pt x="216" y="339"/>
                </a:cubicBezTo>
                <a:cubicBezTo>
                  <a:pt x="215" y="331"/>
                  <a:pt x="214" y="322"/>
                  <a:pt x="214" y="313"/>
                </a:cubicBezTo>
                <a:cubicBezTo>
                  <a:pt x="205" y="310"/>
                  <a:pt x="205" y="310"/>
                  <a:pt x="205" y="310"/>
                </a:cubicBezTo>
                <a:cubicBezTo>
                  <a:pt x="169" y="292"/>
                  <a:pt x="139" y="258"/>
                  <a:pt x="119" y="232"/>
                </a:cubicBezTo>
                <a:cubicBezTo>
                  <a:pt x="70" y="289"/>
                  <a:pt x="158" y="446"/>
                  <a:pt x="283" y="486"/>
                </a:cubicBezTo>
                <a:cubicBezTo>
                  <a:pt x="345" y="507"/>
                  <a:pt x="419" y="490"/>
                  <a:pt x="472" y="445"/>
                </a:cubicBezTo>
                <a:cubicBezTo>
                  <a:pt x="527" y="398"/>
                  <a:pt x="542" y="324"/>
                  <a:pt x="530" y="256"/>
                </a:cubicBezTo>
                <a:close/>
                <a:moveTo>
                  <a:pt x="340" y="154"/>
                </a:moveTo>
                <a:cubicBezTo>
                  <a:pt x="331" y="170"/>
                  <a:pt x="310" y="175"/>
                  <a:pt x="294" y="165"/>
                </a:cubicBezTo>
                <a:cubicBezTo>
                  <a:pt x="277" y="156"/>
                  <a:pt x="272" y="135"/>
                  <a:pt x="282" y="119"/>
                </a:cubicBezTo>
                <a:cubicBezTo>
                  <a:pt x="292" y="102"/>
                  <a:pt x="313" y="97"/>
                  <a:pt x="329" y="107"/>
                </a:cubicBezTo>
                <a:cubicBezTo>
                  <a:pt x="345" y="117"/>
                  <a:pt x="350" y="138"/>
                  <a:pt x="340" y="154"/>
                </a:cubicBezTo>
                <a:close/>
                <a:moveTo>
                  <a:pt x="374" y="182"/>
                </a:moveTo>
                <a:cubicBezTo>
                  <a:pt x="383" y="166"/>
                  <a:pt x="404" y="161"/>
                  <a:pt x="420" y="170"/>
                </a:cubicBezTo>
                <a:cubicBezTo>
                  <a:pt x="436" y="180"/>
                  <a:pt x="442" y="201"/>
                  <a:pt x="432" y="217"/>
                </a:cubicBezTo>
                <a:cubicBezTo>
                  <a:pt x="422" y="233"/>
                  <a:pt x="401" y="239"/>
                  <a:pt x="385" y="229"/>
                </a:cubicBezTo>
                <a:cubicBezTo>
                  <a:pt x="369" y="219"/>
                  <a:pt x="364" y="198"/>
                  <a:pt x="374" y="182"/>
                </a:cubicBezTo>
                <a:close/>
                <a:moveTo>
                  <a:pt x="465" y="331"/>
                </a:moveTo>
                <a:cubicBezTo>
                  <a:pt x="455" y="347"/>
                  <a:pt x="434" y="352"/>
                  <a:pt x="418" y="343"/>
                </a:cubicBezTo>
                <a:cubicBezTo>
                  <a:pt x="402" y="333"/>
                  <a:pt x="397" y="312"/>
                  <a:pt x="406" y="296"/>
                </a:cubicBezTo>
                <a:cubicBezTo>
                  <a:pt x="416" y="280"/>
                  <a:pt x="437" y="275"/>
                  <a:pt x="453" y="284"/>
                </a:cubicBezTo>
                <a:cubicBezTo>
                  <a:pt x="469" y="294"/>
                  <a:pt x="474" y="315"/>
                  <a:pt x="465" y="331"/>
                </a:cubicBezTo>
                <a:close/>
                <a:moveTo>
                  <a:pt x="5" y="38"/>
                </a:moveTo>
                <a:cubicBezTo>
                  <a:pt x="0" y="30"/>
                  <a:pt x="1" y="20"/>
                  <a:pt x="10" y="14"/>
                </a:cubicBezTo>
                <a:cubicBezTo>
                  <a:pt x="14" y="11"/>
                  <a:pt x="18" y="10"/>
                  <a:pt x="22" y="10"/>
                </a:cubicBezTo>
                <a:cubicBezTo>
                  <a:pt x="28" y="10"/>
                  <a:pt x="34" y="12"/>
                  <a:pt x="38" y="16"/>
                </a:cubicBezTo>
                <a:cubicBezTo>
                  <a:pt x="57" y="35"/>
                  <a:pt x="120" y="99"/>
                  <a:pt x="174" y="143"/>
                </a:cubicBezTo>
                <a:cubicBezTo>
                  <a:pt x="204" y="167"/>
                  <a:pt x="246" y="222"/>
                  <a:pt x="252" y="262"/>
                </a:cubicBezTo>
                <a:cubicBezTo>
                  <a:pt x="213" y="294"/>
                  <a:pt x="213" y="294"/>
                  <a:pt x="213" y="294"/>
                </a:cubicBezTo>
                <a:cubicBezTo>
                  <a:pt x="171" y="274"/>
                  <a:pt x="133" y="225"/>
                  <a:pt x="114" y="193"/>
                </a:cubicBezTo>
                <a:cubicBezTo>
                  <a:pt x="69" y="119"/>
                  <a:pt x="16" y="58"/>
                  <a:pt x="5" y="38"/>
                </a:cubicBezTo>
                <a:close/>
                <a:moveTo>
                  <a:pt x="231" y="305"/>
                </a:moveTo>
                <a:cubicBezTo>
                  <a:pt x="232" y="304"/>
                  <a:pt x="232" y="302"/>
                  <a:pt x="233" y="300"/>
                </a:cubicBezTo>
                <a:cubicBezTo>
                  <a:pt x="259" y="278"/>
                  <a:pt x="259" y="278"/>
                  <a:pt x="259" y="278"/>
                </a:cubicBezTo>
                <a:cubicBezTo>
                  <a:pt x="259" y="278"/>
                  <a:pt x="260" y="278"/>
                  <a:pt x="260" y="278"/>
                </a:cubicBezTo>
                <a:cubicBezTo>
                  <a:pt x="270" y="275"/>
                  <a:pt x="283" y="275"/>
                  <a:pt x="297" y="278"/>
                </a:cubicBezTo>
                <a:cubicBezTo>
                  <a:pt x="312" y="281"/>
                  <a:pt x="338" y="291"/>
                  <a:pt x="343" y="348"/>
                </a:cubicBezTo>
                <a:cubicBezTo>
                  <a:pt x="348" y="401"/>
                  <a:pt x="358" y="400"/>
                  <a:pt x="351" y="407"/>
                </a:cubicBezTo>
                <a:cubicBezTo>
                  <a:pt x="349" y="409"/>
                  <a:pt x="347" y="410"/>
                  <a:pt x="344" y="410"/>
                </a:cubicBezTo>
                <a:cubicBezTo>
                  <a:pt x="337" y="410"/>
                  <a:pt x="322" y="403"/>
                  <a:pt x="281" y="386"/>
                </a:cubicBezTo>
                <a:cubicBezTo>
                  <a:pt x="220" y="362"/>
                  <a:pt x="230" y="314"/>
                  <a:pt x="231" y="3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194" name="组合 193"/>
          <p:cNvGrpSpPr/>
          <p:nvPr/>
        </p:nvGrpSpPr>
        <p:grpSpPr>
          <a:xfrm>
            <a:off x="1691652" y="2128529"/>
            <a:ext cx="539124" cy="366650"/>
            <a:chOff x="1915172" y="2352049"/>
            <a:chExt cx="539124" cy="366650"/>
          </a:xfrm>
        </p:grpSpPr>
        <p:sp>
          <p:nvSpPr>
            <p:cNvPr id="195" name="Freeform 8"/>
            <p:cNvSpPr>
              <a:spLocks noEditPoints="1"/>
            </p:cNvSpPr>
            <p:nvPr/>
          </p:nvSpPr>
          <p:spPr bwMode="auto">
            <a:xfrm>
              <a:off x="1915172" y="2352049"/>
              <a:ext cx="539124" cy="366650"/>
            </a:xfrm>
            <a:custGeom>
              <a:avLst/>
              <a:gdLst>
                <a:gd name="T0" fmla="*/ 627 w 631"/>
                <a:gd name="T1" fmla="*/ 44 h 429"/>
                <a:gd name="T2" fmla="*/ 469 w 631"/>
                <a:gd name="T3" fmla="*/ 0 h 429"/>
                <a:gd name="T4" fmla="*/ 315 w 631"/>
                <a:gd name="T5" fmla="*/ 41 h 429"/>
                <a:gd name="T6" fmla="*/ 168 w 631"/>
                <a:gd name="T7" fmla="*/ 0 h 429"/>
                <a:gd name="T8" fmla="*/ 3 w 631"/>
                <a:gd name="T9" fmla="*/ 44 h 429"/>
                <a:gd name="T10" fmla="*/ 0 w 631"/>
                <a:gd name="T11" fmla="*/ 52 h 429"/>
                <a:gd name="T12" fmla="*/ 0 w 631"/>
                <a:gd name="T13" fmla="*/ 412 h 429"/>
                <a:gd name="T14" fmla="*/ 23 w 631"/>
                <a:gd name="T15" fmla="*/ 429 h 429"/>
                <a:gd name="T16" fmla="*/ 313 w 631"/>
                <a:gd name="T17" fmla="*/ 429 h 429"/>
                <a:gd name="T18" fmla="*/ 608 w 631"/>
                <a:gd name="T19" fmla="*/ 429 h 429"/>
                <a:gd name="T20" fmla="*/ 631 w 631"/>
                <a:gd name="T21" fmla="*/ 413 h 429"/>
                <a:gd name="T22" fmla="*/ 631 w 631"/>
                <a:gd name="T23" fmla="*/ 52 h 429"/>
                <a:gd name="T24" fmla="*/ 627 w 631"/>
                <a:gd name="T25" fmla="*/ 44 h 429"/>
                <a:gd name="T26" fmla="*/ 304 w 631"/>
                <a:gd name="T27" fmla="*/ 60 h 429"/>
                <a:gd name="T28" fmla="*/ 304 w 631"/>
                <a:gd name="T29" fmla="*/ 393 h 429"/>
                <a:gd name="T30" fmla="*/ 167 w 631"/>
                <a:gd name="T31" fmla="*/ 355 h 429"/>
                <a:gd name="T32" fmla="*/ 40 w 631"/>
                <a:gd name="T33" fmla="*/ 380 h 429"/>
                <a:gd name="T34" fmla="*/ 40 w 631"/>
                <a:gd name="T35" fmla="*/ 46 h 429"/>
                <a:gd name="T36" fmla="*/ 169 w 631"/>
                <a:gd name="T37" fmla="*/ 21 h 429"/>
                <a:gd name="T38" fmla="*/ 304 w 631"/>
                <a:gd name="T39" fmla="*/ 60 h 429"/>
                <a:gd name="T40" fmla="*/ 590 w 631"/>
                <a:gd name="T41" fmla="*/ 45 h 429"/>
                <a:gd name="T42" fmla="*/ 590 w 631"/>
                <a:gd name="T43" fmla="*/ 381 h 429"/>
                <a:gd name="T44" fmla="*/ 462 w 631"/>
                <a:gd name="T45" fmla="*/ 359 h 429"/>
                <a:gd name="T46" fmla="*/ 323 w 631"/>
                <a:gd name="T47" fmla="*/ 394 h 429"/>
                <a:gd name="T48" fmla="*/ 323 w 631"/>
                <a:gd name="T49" fmla="*/ 61 h 429"/>
                <a:gd name="T50" fmla="*/ 469 w 631"/>
                <a:gd name="T51" fmla="*/ 21 h 429"/>
                <a:gd name="T52" fmla="*/ 590 w 631"/>
                <a:gd name="T53" fmla="*/ 4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1" h="429">
                  <a:moveTo>
                    <a:pt x="627" y="44"/>
                  </a:moveTo>
                  <a:cubicBezTo>
                    <a:pt x="593" y="16"/>
                    <a:pt x="534" y="0"/>
                    <a:pt x="469" y="0"/>
                  </a:cubicBezTo>
                  <a:cubicBezTo>
                    <a:pt x="407" y="0"/>
                    <a:pt x="350" y="15"/>
                    <a:pt x="315" y="41"/>
                  </a:cubicBezTo>
                  <a:cubicBezTo>
                    <a:pt x="288" y="15"/>
                    <a:pt x="234" y="0"/>
                    <a:pt x="168" y="0"/>
                  </a:cubicBezTo>
                  <a:cubicBezTo>
                    <a:pt x="100" y="0"/>
                    <a:pt x="37" y="17"/>
                    <a:pt x="3" y="44"/>
                  </a:cubicBezTo>
                  <a:cubicBezTo>
                    <a:pt x="1" y="46"/>
                    <a:pt x="0" y="49"/>
                    <a:pt x="0" y="5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19"/>
                    <a:pt x="9" y="429"/>
                    <a:pt x="23" y="429"/>
                  </a:cubicBezTo>
                  <a:cubicBezTo>
                    <a:pt x="313" y="429"/>
                    <a:pt x="313" y="429"/>
                    <a:pt x="313" y="429"/>
                  </a:cubicBezTo>
                  <a:cubicBezTo>
                    <a:pt x="314" y="429"/>
                    <a:pt x="608" y="429"/>
                    <a:pt x="608" y="429"/>
                  </a:cubicBezTo>
                  <a:cubicBezTo>
                    <a:pt x="618" y="429"/>
                    <a:pt x="631" y="424"/>
                    <a:pt x="631" y="413"/>
                  </a:cubicBezTo>
                  <a:cubicBezTo>
                    <a:pt x="631" y="52"/>
                    <a:pt x="631" y="52"/>
                    <a:pt x="631" y="52"/>
                  </a:cubicBezTo>
                  <a:cubicBezTo>
                    <a:pt x="631" y="49"/>
                    <a:pt x="630" y="46"/>
                    <a:pt x="627" y="44"/>
                  </a:cubicBezTo>
                  <a:close/>
                  <a:moveTo>
                    <a:pt x="304" y="60"/>
                  </a:moveTo>
                  <a:cubicBezTo>
                    <a:pt x="304" y="66"/>
                    <a:pt x="304" y="393"/>
                    <a:pt x="304" y="393"/>
                  </a:cubicBezTo>
                  <a:cubicBezTo>
                    <a:pt x="275" y="369"/>
                    <a:pt x="227" y="355"/>
                    <a:pt x="167" y="355"/>
                  </a:cubicBezTo>
                  <a:cubicBezTo>
                    <a:pt x="120" y="355"/>
                    <a:pt x="75" y="364"/>
                    <a:pt x="40" y="38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85" y="21"/>
                    <a:pt x="169" y="21"/>
                  </a:cubicBezTo>
                  <a:cubicBezTo>
                    <a:pt x="266" y="21"/>
                    <a:pt x="304" y="58"/>
                    <a:pt x="304" y="60"/>
                  </a:cubicBezTo>
                  <a:close/>
                  <a:moveTo>
                    <a:pt x="590" y="45"/>
                  </a:moveTo>
                  <a:cubicBezTo>
                    <a:pt x="590" y="381"/>
                    <a:pt x="590" y="381"/>
                    <a:pt x="590" y="381"/>
                  </a:cubicBezTo>
                  <a:cubicBezTo>
                    <a:pt x="554" y="366"/>
                    <a:pt x="505" y="359"/>
                    <a:pt x="462" y="359"/>
                  </a:cubicBezTo>
                  <a:cubicBezTo>
                    <a:pt x="401" y="359"/>
                    <a:pt x="352" y="371"/>
                    <a:pt x="323" y="394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68" y="21"/>
                    <a:pt x="469" y="21"/>
                  </a:cubicBezTo>
                  <a:cubicBezTo>
                    <a:pt x="547" y="21"/>
                    <a:pt x="590" y="45"/>
                    <a:pt x="590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6" name="Freeform 24"/>
            <p:cNvSpPr/>
            <p:nvPr/>
          </p:nvSpPr>
          <p:spPr bwMode="auto">
            <a:xfrm>
              <a:off x="1983704" y="2402306"/>
              <a:ext cx="164478" cy="37693"/>
            </a:xfrm>
            <a:custGeom>
              <a:avLst/>
              <a:gdLst>
                <a:gd name="T0" fmla="*/ 184 w 192"/>
                <a:gd name="T1" fmla="*/ 44 h 44"/>
                <a:gd name="T2" fmla="*/ 180 w 192"/>
                <a:gd name="T3" fmla="*/ 43 h 44"/>
                <a:gd name="T4" fmla="*/ 10 w 192"/>
                <a:gd name="T5" fmla="*/ 32 h 44"/>
                <a:gd name="T6" fmla="*/ 1 w 192"/>
                <a:gd name="T7" fmla="*/ 27 h 44"/>
                <a:gd name="T8" fmla="*/ 6 w 192"/>
                <a:gd name="T9" fmla="*/ 19 h 44"/>
                <a:gd name="T10" fmla="*/ 188 w 192"/>
                <a:gd name="T11" fmla="*/ 31 h 44"/>
                <a:gd name="T12" fmla="*/ 190 w 192"/>
                <a:gd name="T13" fmla="*/ 41 h 44"/>
                <a:gd name="T14" fmla="*/ 184 w 192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4">
                  <a:moveTo>
                    <a:pt x="184" y="44"/>
                  </a:moveTo>
                  <a:cubicBezTo>
                    <a:pt x="183" y="44"/>
                    <a:pt x="181" y="44"/>
                    <a:pt x="180" y="43"/>
                  </a:cubicBezTo>
                  <a:cubicBezTo>
                    <a:pt x="150" y="23"/>
                    <a:pt x="83" y="12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5"/>
                    <a:pt x="188" y="31"/>
                  </a:cubicBezTo>
                  <a:cubicBezTo>
                    <a:pt x="191" y="33"/>
                    <a:pt x="192" y="38"/>
                    <a:pt x="190" y="41"/>
                  </a:cubicBezTo>
                  <a:cubicBezTo>
                    <a:pt x="189" y="43"/>
                    <a:pt x="186" y="44"/>
                    <a:pt x="184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7" name="Freeform 25"/>
            <p:cNvSpPr/>
            <p:nvPr/>
          </p:nvSpPr>
          <p:spPr bwMode="auto">
            <a:xfrm>
              <a:off x="1983704" y="2449137"/>
              <a:ext cx="164478" cy="36551"/>
            </a:xfrm>
            <a:custGeom>
              <a:avLst/>
              <a:gdLst>
                <a:gd name="T0" fmla="*/ 184 w 192"/>
                <a:gd name="T1" fmla="*/ 43 h 43"/>
                <a:gd name="T2" fmla="*/ 180 w 192"/>
                <a:gd name="T3" fmla="*/ 42 h 43"/>
                <a:gd name="T4" fmla="*/ 10 w 192"/>
                <a:gd name="T5" fmla="*/ 32 h 43"/>
                <a:gd name="T6" fmla="*/ 1 w 192"/>
                <a:gd name="T7" fmla="*/ 27 h 43"/>
                <a:gd name="T8" fmla="*/ 6 w 192"/>
                <a:gd name="T9" fmla="*/ 19 h 43"/>
                <a:gd name="T10" fmla="*/ 188 w 192"/>
                <a:gd name="T11" fmla="*/ 30 h 43"/>
                <a:gd name="T12" fmla="*/ 190 w 192"/>
                <a:gd name="T13" fmla="*/ 40 h 43"/>
                <a:gd name="T14" fmla="*/ 184 w 192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3">
                  <a:moveTo>
                    <a:pt x="184" y="43"/>
                  </a:moveTo>
                  <a:cubicBezTo>
                    <a:pt x="183" y="43"/>
                    <a:pt x="181" y="43"/>
                    <a:pt x="180" y="42"/>
                  </a:cubicBezTo>
                  <a:cubicBezTo>
                    <a:pt x="150" y="23"/>
                    <a:pt x="84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4"/>
                    <a:pt x="188" y="30"/>
                  </a:cubicBezTo>
                  <a:cubicBezTo>
                    <a:pt x="191" y="32"/>
                    <a:pt x="192" y="37"/>
                    <a:pt x="190" y="40"/>
                  </a:cubicBezTo>
                  <a:cubicBezTo>
                    <a:pt x="188" y="42"/>
                    <a:pt x="186" y="43"/>
                    <a:pt x="184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8" name="Freeform 26"/>
            <p:cNvSpPr/>
            <p:nvPr/>
          </p:nvSpPr>
          <p:spPr bwMode="auto">
            <a:xfrm>
              <a:off x="1983704" y="2494825"/>
              <a:ext cx="165620" cy="36551"/>
            </a:xfrm>
            <a:custGeom>
              <a:avLst/>
              <a:gdLst>
                <a:gd name="T0" fmla="*/ 185 w 193"/>
                <a:gd name="T1" fmla="*/ 43 h 43"/>
                <a:gd name="T2" fmla="*/ 181 w 193"/>
                <a:gd name="T3" fmla="*/ 42 h 43"/>
                <a:gd name="T4" fmla="*/ 10 w 193"/>
                <a:gd name="T5" fmla="*/ 32 h 43"/>
                <a:gd name="T6" fmla="*/ 1 w 193"/>
                <a:gd name="T7" fmla="*/ 27 h 43"/>
                <a:gd name="T8" fmla="*/ 6 w 193"/>
                <a:gd name="T9" fmla="*/ 18 h 43"/>
                <a:gd name="T10" fmla="*/ 189 w 193"/>
                <a:gd name="T11" fmla="*/ 30 h 43"/>
                <a:gd name="T12" fmla="*/ 191 w 193"/>
                <a:gd name="T13" fmla="*/ 40 h 43"/>
                <a:gd name="T14" fmla="*/ 185 w 193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3">
                  <a:moveTo>
                    <a:pt x="185" y="43"/>
                  </a:moveTo>
                  <a:cubicBezTo>
                    <a:pt x="184" y="43"/>
                    <a:pt x="182" y="43"/>
                    <a:pt x="181" y="42"/>
                  </a:cubicBezTo>
                  <a:cubicBezTo>
                    <a:pt x="151" y="22"/>
                    <a:pt x="85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8"/>
                  </a:cubicBezTo>
                  <a:cubicBezTo>
                    <a:pt x="74" y="0"/>
                    <a:pt x="149" y="4"/>
                    <a:pt x="189" y="30"/>
                  </a:cubicBezTo>
                  <a:cubicBezTo>
                    <a:pt x="192" y="32"/>
                    <a:pt x="193" y="37"/>
                    <a:pt x="191" y="40"/>
                  </a:cubicBezTo>
                  <a:cubicBezTo>
                    <a:pt x="190" y="42"/>
                    <a:pt x="187" y="43"/>
                    <a:pt x="185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199" name="Freeform 27"/>
            <p:cNvSpPr/>
            <p:nvPr/>
          </p:nvSpPr>
          <p:spPr bwMode="auto">
            <a:xfrm>
              <a:off x="1983704" y="2540513"/>
              <a:ext cx="165620" cy="37693"/>
            </a:xfrm>
            <a:custGeom>
              <a:avLst/>
              <a:gdLst>
                <a:gd name="T0" fmla="*/ 186 w 194"/>
                <a:gd name="T1" fmla="*/ 44 h 44"/>
                <a:gd name="T2" fmla="*/ 182 w 194"/>
                <a:gd name="T3" fmla="*/ 43 h 44"/>
                <a:gd name="T4" fmla="*/ 10 w 194"/>
                <a:gd name="T5" fmla="*/ 34 h 44"/>
                <a:gd name="T6" fmla="*/ 1 w 194"/>
                <a:gd name="T7" fmla="*/ 30 h 44"/>
                <a:gd name="T8" fmla="*/ 6 w 194"/>
                <a:gd name="T9" fmla="*/ 21 h 44"/>
                <a:gd name="T10" fmla="*/ 190 w 194"/>
                <a:gd name="T11" fmla="*/ 31 h 44"/>
                <a:gd name="T12" fmla="*/ 192 w 194"/>
                <a:gd name="T13" fmla="*/ 41 h 44"/>
                <a:gd name="T14" fmla="*/ 186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186" y="44"/>
                  </a:moveTo>
                  <a:cubicBezTo>
                    <a:pt x="185" y="44"/>
                    <a:pt x="183" y="44"/>
                    <a:pt x="182" y="43"/>
                  </a:cubicBezTo>
                  <a:cubicBezTo>
                    <a:pt x="144" y="19"/>
                    <a:pt x="78" y="15"/>
                    <a:pt x="10" y="34"/>
                  </a:cubicBezTo>
                  <a:cubicBezTo>
                    <a:pt x="6" y="35"/>
                    <a:pt x="2" y="33"/>
                    <a:pt x="1" y="30"/>
                  </a:cubicBezTo>
                  <a:cubicBezTo>
                    <a:pt x="0" y="26"/>
                    <a:pt x="2" y="22"/>
                    <a:pt x="6" y="21"/>
                  </a:cubicBezTo>
                  <a:cubicBezTo>
                    <a:pt x="79" y="0"/>
                    <a:pt x="148" y="4"/>
                    <a:pt x="190" y="31"/>
                  </a:cubicBezTo>
                  <a:cubicBezTo>
                    <a:pt x="193" y="34"/>
                    <a:pt x="194" y="38"/>
                    <a:pt x="192" y="41"/>
                  </a:cubicBezTo>
                  <a:cubicBezTo>
                    <a:pt x="191" y="43"/>
                    <a:pt x="188" y="44"/>
                    <a:pt x="186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0" name="Freeform 28"/>
            <p:cNvSpPr/>
            <p:nvPr/>
          </p:nvSpPr>
          <p:spPr bwMode="auto">
            <a:xfrm>
              <a:off x="1983704" y="2585060"/>
              <a:ext cx="165620" cy="39978"/>
            </a:xfrm>
            <a:custGeom>
              <a:avLst/>
              <a:gdLst>
                <a:gd name="T0" fmla="*/ 186 w 194"/>
                <a:gd name="T1" fmla="*/ 47 h 47"/>
                <a:gd name="T2" fmla="*/ 182 w 194"/>
                <a:gd name="T3" fmla="*/ 46 h 47"/>
                <a:gd name="T4" fmla="*/ 10 w 194"/>
                <a:gd name="T5" fmla="*/ 38 h 47"/>
                <a:gd name="T6" fmla="*/ 1 w 194"/>
                <a:gd name="T7" fmla="*/ 34 h 47"/>
                <a:gd name="T8" fmla="*/ 5 w 194"/>
                <a:gd name="T9" fmla="*/ 25 h 47"/>
                <a:gd name="T10" fmla="*/ 190 w 194"/>
                <a:gd name="T11" fmla="*/ 34 h 47"/>
                <a:gd name="T12" fmla="*/ 192 w 194"/>
                <a:gd name="T13" fmla="*/ 44 h 47"/>
                <a:gd name="T14" fmla="*/ 186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186" y="47"/>
                  </a:moveTo>
                  <a:cubicBezTo>
                    <a:pt x="185" y="47"/>
                    <a:pt x="183" y="46"/>
                    <a:pt x="182" y="46"/>
                  </a:cubicBezTo>
                  <a:cubicBezTo>
                    <a:pt x="148" y="23"/>
                    <a:pt x="67" y="15"/>
                    <a:pt x="10" y="38"/>
                  </a:cubicBezTo>
                  <a:cubicBezTo>
                    <a:pt x="7" y="39"/>
                    <a:pt x="3" y="37"/>
                    <a:pt x="1" y="34"/>
                  </a:cubicBezTo>
                  <a:cubicBezTo>
                    <a:pt x="0" y="30"/>
                    <a:pt x="1" y="26"/>
                    <a:pt x="5" y="25"/>
                  </a:cubicBezTo>
                  <a:cubicBezTo>
                    <a:pt x="67" y="0"/>
                    <a:pt x="152" y="10"/>
                    <a:pt x="190" y="34"/>
                  </a:cubicBezTo>
                  <a:cubicBezTo>
                    <a:pt x="193" y="36"/>
                    <a:pt x="194" y="40"/>
                    <a:pt x="192" y="44"/>
                  </a:cubicBezTo>
                  <a:cubicBezTo>
                    <a:pt x="190" y="46"/>
                    <a:pt x="188" y="47"/>
                    <a:pt x="186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1" name="Freeform 29"/>
            <p:cNvSpPr/>
            <p:nvPr/>
          </p:nvSpPr>
          <p:spPr bwMode="auto">
            <a:xfrm>
              <a:off x="2220142" y="2402306"/>
              <a:ext cx="165620" cy="37693"/>
            </a:xfrm>
            <a:custGeom>
              <a:avLst/>
              <a:gdLst>
                <a:gd name="T0" fmla="*/ 8 w 194"/>
                <a:gd name="T1" fmla="*/ 44 h 44"/>
                <a:gd name="T2" fmla="*/ 2 w 194"/>
                <a:gd name="T3" fmla="*/ 41 h 44"/>
                <a:gd name="T4" fmla="*/ 4 w 194"/>
                <a:gd name="T5" fmla="*/ 31 h 44"/>
                <a:gd name="T6" fmla="*/ 188 w 194"/>
                <a:gd name="T7" fmla="*/ 19 h 44"/>
                <a:gd name="T8" fmla="*/ 193 w 194"/>
                <a:gd name="T9" fmla="*/ 27 h 44"/>
                <a:gd name="T10" fmla="*/ 185 w 194"/>
                <a:gd name="T11" fmla="*/ 32 h 44"/>
                <a:gd name="T12" fmla="*/ 12 w 194"/>
                <a:gd name="T13" fmla="*/ 43 h 44"/>
                <a:gd name="T14" fmla="*/ 8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8" y="44"/>
                  </a:moveTo>
                  <a:cubicBezTo>
                    <a:pt x="6" y="44"/>
                    <a:pt x="4" y="43"/>
                    <a:pt x="2" y="41"/>
                  </a:cubicBezTo>
                  <a:cubicBezTo>
                    <a:pt x="0" y="38"/>
                    <a:pt x="1" y="33"/>
                    <a:pt x="4" y="31"/>
                  </a:cubicBezTo>
                  <a:cubicBezTo>
                    <a:pt x="45" y="5"/>
                    <a:pt x="121" y="0"/>
                    <a:pt x="188" y="19"/>
                  </a:cubicBezTo>
                  <a:cubicBezTo>
                    <a:pt x="192" y="20"/>
                    <a:pt x="194" y="23"/>
                    <a:pt x="193" y="27"/>
                  </a:cubicBezTo>
                  <a:cubicBezTo>
                    <a:pt x="192" y="31"/>
                    <a:pt x="188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4"/>
                    <a:pt x="8" y="4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2" name="Freeform 30"/>
            <p:cNvSpPr/>
            <p:nvPr/>
          </p:nvSpPr>
          <p:spPr bwMode="auto">
            <a:xfrm>
              <a:off x="2220142" y="2447995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5 w 194"/>
                <a:gd name="T5" fmla="*/ 32 h 45"/>
                <a:gd name="T6" fmla="*/ 189 w 194"/>
                <a:gd name="T7" fmla="*/ 19 h 45"/>
                <a:gd name="T8" fmla="*/ 193 w 194"/>
                <a:gd name="T9" fmla="*/ 28 h 45"/>
                <a:gd name="T10" fmla="*/ 185 w 194"/>
                <a:gd name="T11" fmla="*/ 33 h 45"/>
                <a:gd name="T12" fmla="*/ 12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6" y="45"/>
                    <a:pt x="4" y="44"/>
                    <a:pt x="2" y="42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6"/>
                    <a:pt x="121" y="0"/>
                    <a:pt x="189" y="19"/>
                  </a:cubicBezTo>
                  <a:cubicBezTo>
                    <a:pt x="192" y="20"/>
                    <a:pt x="194" y="24"/>
                    <a:pt x="193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13" y="13"/>
                    <a:pt x="44" y="23"/>
                    <a:pt x="12" y="44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3" name="Freeform 31"/>
            <p:cNvSpPr/>
            <p:nvPr/>
          </p:nvSpPr>
          <p:spPr bwMode="auto">
            <a:xfrm>
              <a:off x="2220142" y="2494825"/>
              <a:ext cx="165620" cy="38835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1 h 45"/>
                <a:gd name="T4" fmla="*/ 5 w 195"/>
                <a:gd name="T5" fmla="*/ 32 h 45"/>
                <a:gd name="T6" fmla="*/ 189 w 195"/>
                <a:gd name="T7" fmla="*/ 19 h 45"/>
                <a:gd name="T8" fmla="*/ 193 w 195"/>
                <a:gd name="T9" fmla="*/ 28 h 45"/>
                <a:gd name="T10" fmla="*/ 185 w 195"/>
                <a:gd name="T11" fmla="*/ 32 h 45"/>
                <a:gd name="T12" fmla="*/ 12 w 195"/>
                <a:gd name="T13" fmla="*/ 43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3"/>
                    <a:pt x="3" y="41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5"/>
                    <a:pt x="121" y="0"/>
                    <a:pt x="189" y="19"/>
                  </a:cubicBezTo>
                  <a:cubicBezTo>
                    <a:pt x="192" y="20"/>
                    <a:pt x="195" y="24"/>
                    <a:pt x="193" y="28"/>
                  </a:cubicBezTo>
                  <a:cubicBezTo>
                    <a:pt x="192" y="31"/>
                    <a:pt x="189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4" name="Freeform 32"/>
            <p:cNvSpPr/>
            <p:nvPr/>
          </p:nvSpPr>
          <p:spPr bwMode="auto">
            <a:xfrm>
              <a:off x="2220142" y="2540513"/>
              <a:ext cx="165620" cy="37693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2 h 45"/>
                <a:gd name="T4" fmla="*/ 5 w 195"/>
                <a:gd name="T5" fmla="*/ 32 h 45"/>
                <a:gd name="T6" fmla="*/ 189 w 195"/>
                <a:gd name="T7" fmla="*/ 20 h 45"/>
                <a:gd name="T8" fmla="*/ 194 w 195"/>
                <a:gd name="T9" fmla="*/ 28 h 45"/>
                <a:gd name="T10" fmla="*/ 185 w 195"/>
                <a:gd name="T11" fmla="*/ 33 h 45"/>
                <a:gd name="T12" fmla="*/ 12 w 195"/>
                <a:gd name="T13" fmla="*/ 44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4"/>
                    <a:pt x="3" y="42"/>
                  </a:cubicBezTo>
                  <a:cubicBezTo>
                    <a:pt x="0" y="39"/>
                    <a:pt x="1" y="34"/>
                    <a:pt x="5" y="32"/>
                  </a:cubicBezTo>
                  <a:cubicBezTo>
                    <a:pt x="38" y="11"/>
                    <a:pt x="118" y="0"/>
                    <a:pt x="189" y="20"/>
                  </a:cubicBezTo>
                  <a:cubicBezTo>
                    <a:pt x="192" y="21"/>
                    <a:pt x="195" y="25"/>
                    <a:pt x="194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20" y="15"/>
                    <a:pt x="43" y="24"/>
                    <a:pt x="12" y="44"/>
                  </a:cubicBezTo>
                  <a:cubicBezTo>
                    <a:pt x="11" y="45"/>
                    <a:pt x="10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05" name="Freeform 33"/>
            <p:cNvSpPr/>
            <p:nvPr/>
          </p:nvSpPr>
          <p:spPr bwMode="auto">
            <a:xfrm>
              <a:off x="2220142" y="2587344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4 w 194"/>
                <a:gd name="T5" fmla="*/ 32 h 45"/>
                <a:gd name="T6" fmla="*/ 188 w 194"/>
                <a:gd name="T7" fmla="*/ 19 h 45"/>
                <a:gd name="T8" fmla="*/ 193 w 194"/>
                <a:gd name="T9" fmla="*/ 28 h 45"/>
                <a:gd name="T10" fmla="*/ 184 w 194"/>
                <a:gd name="T11" fmla="*/ 33 h 45"/>
                <a:gd name="T12" fmla="*/ 11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5" y="45"/>
                    <a:pt x="3" y="44"/>
                    <a:pt x="2" y="42"/>
                  </a:cubicBezTo>
                  <a:cubicBezTo>
                    <a:pt x="0" y="38"/>
                    <a:pt x="0" y="34"/>
                    <a:pt x="4" y="32"/>
                  </a:cubicBezTo>
                  <a:cubicBezTo>
                    <a:pt x="44" y="6"/>
                    <a:pt x="120" y="0"/>
                    <a:pt x="188" y="19"/>
                  </a:cubicBezTo>
                  <a:cubicBezTo>
                    <a:pt x="191" y="20"/>
                    <a:pt x="194" y="24"/>
                    <a:pt x="193" y="28"/>
                  </a:cubicBezTo>
                  <a:cubicBezTo>
                    <a:pt x="192" y="32"/>
                    <a:pt x="188" y="34"/>
                    <a:pt x="184" y="33"/>
                  </a:cubicBezTo>
                  <a:cubicBezTo>
                    <a:pt x="113" y="13"/>
                    <a:pt x="43" y="23"/>
                    <a:pt x="11" y="44"/>
                  </a:cubicBezTo>
                  <a:cubicBezTo>
                    <a:pt x="10" y="45"/>
                    <a:pt x="9" y="45"/>
                    <a:pt x="8" y="4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06" name="Freeform 34"/>
          <p:cNvSpPr>
            <a:spLocks noEditPoints="1"/>
          </p:cNvSpPr>
          <p:nvPr/>
        </p:nvSpPr>
        <p:spPr bwMode="auto">
          <a:xfrm>
            <a:off x="3152539" y="2980619"/>
            <a:ext cx="540266" cy="344948"/>
          </a:xfrm>
          <a:custGeom>
            <a:avLst/>
            <a:gdLst>
              <a:gd name="T0" fmla="*/ 631 w 632"/>
              <a:gd name="T1" fmla="*/ 150 h 405"/>
              <a:gd name="T2" fmla="*/ 623 w 632"/>
              <a:gd name="T3" fmla="*/ 142 h 405"/>
              <a:gd name="T4" fmla="*/ 14 w 632"/>
              <a:gd name="T5" fmla="*/ 1 h 405"/>
              <a:gd name="T6" fmla="*/ 3 w 632"/>
              <a:gd name="T7" fmla="*/ 6 h 405"/>
              <a:gd name="T8" fmla="*/ 4 w 632"/>
              <a:gd name="T9" fmla="*/ 19 h 405"/>
              <a:gd name="T10" fmla="*/ 325 w 632"/>
              <a:gd name="T11" fmla="*/ 401 h 405"/>
              <a:gd name="T12" fmla="*/ 333 w 632"/>
              <a:gd name="T13" fmla="*/ 405 h 405"/>
              <a:gd name="T14" fmla="*/ 340 w 632"/>
              <a:gd name="T15" fmla="*/ 402 h 405"/>
              <a:gd name="T16" fmla="*/ 627 w 632"/>
              <a:gd name="T17" fmla="*/ 161 h 405"/>
              <a:gd name="T18" fmla="*/ 631 w 632"/>
              <a:gd name="T19" fmla="*/ 150 h 405"/>
              <a:gd name="T20" fmla="*/ 335 w 632"/>
              <a:gd name="T21" fmla="*/ 378 h 405"/>
              <a:gd name="T22" fmla="*/ 303 w 632"/>
              <a:gd name="T23" fmla="*/ 341 h 405"/>
              <a:gd name="T24" fmla="*/ 324 w 632"/>
              <a:gd name="T25" fmla="*/ 323 h 405"/>
              <a:gd name="T26" fmla="*/ 325 w 632"/>
              <a:gd name="T27" fmla="*/ 311 h 405"/>
              <a:gd name="T28" fmla="*/ 312 w 632"/>
              <a:gd name="T29" fmla="*/ 310 h 405"/>
              <a:gd name="T30" fmla="*/ 292 w 632"/>
              <a:gd name="T31" fmla="*/ 327 h 405"/>
              <a:gd name="T32" fmla="*/ 258 w 632"/>
              <a:gd name="T33" fmla="*/ 287 h 405"/>
              <a:gd name="T34" fmla="*/ 269 w 632"/>
              <a:gd name="T35" fmla="*/ 277 h 405"/>
              <a:gd name="T36" fmla="*/ 270 w 632"/>
              <a:gd name="T37" fmla="*/ 265 h 405"/>
              <a:gd name="T38" fmla="*/ 258 w 632"/>
              <a:gd name="T39" fmla="*/ 264 h 405"/>
              <a:gd name="T40" fmla="*/ 247 w 632"/>
              <a:gd name="T41" fmla="*/ 274 h 405"/>
              <a:gd name="T42" fmla="*/ 212 w 632"/>
              <a:gd name="T43" fmla="*/ 233 h 405"/>
              <a:gd name="T44" fmla="*/ 233 w 632"/>
              <a:gd name="T45" fmla="*/ 215 h 405"/>
              <a:gd name="T46" fmla="*/ 234 w 632"/>
              <a:gd name="T47" fmla="*/ 204 h 405"/>
              <a:gd name="T48" fmla="*/ 223 w 632"/>
              <a:gd name="T49" fmla="*/ 203 h 405"/>
              <a:gd name="T50" fmla="*/ 202 w 632"/>
              <a:gd name="T51" fmla="*/ 221 h 405"/>
              <a:gd name="T52" fmla="*/ 167 w 632"/>
              <a:gd name="T53" fmla="*/ 180 h 405"/>
              <a:gd name="T54" fmla="*/ 179 w 632"/>
              <a:gd name="T55" fmla="*/ 170 h 405"/>
              <a:gd name="T56" fmla="*/ 180 w 632"/>
              <a:gd name="T57" fmla="*/ 158 h 405"/>
              <a:gd name="T58" fmla="*/ 168 w 632"/>
              <a:gd name="T59" fmla="*/ 157 h 405"/>
              <a:gd name="T60" fmla="*/ 156 w 632"/>
              <a:gd name="T61" fmla="*/ 166 h 405"/>
              <a:gd name="T62" fmla="*/ 122 w 632"/>
              <a:gd name="T63" fmla="*/ 125 h 405"/>
              <a:gd name="T64" fmla="*/ 142 w 632"/>
              <a:gd name="T65" fmla="*/ 108 h 405"/>
              <a:gd name="T66" fmla="*/ 143 w 632"/>
              <a:gd name="T67" fmla="*/ 97 h 405"/>
              <a:gd name="T68" fmla="*/ 132 w 632"/>
              <a:gd name="T69" fmla="*/ 96 h 405"/>
              <a:gd name="T70" fmla="*/ 112 w 632"/>
              <a:gd name="T71" fmla="*/ 113 h 405"/>
              <a:gd name="T72" fmla="*/ 42 w 632"/>
              <a:gd name="T73" fmla="*/ 30 h 405"/>
              <a:gd name="T74" fmla="*/ 596 w 632"/>
              <a:gd name="T75" fmla="*/ 158 h 405"/>
              <a:gd name="T76" fmla="*/ 335 w 632"/>
              <a:gd name="T77" fmla="*/ 378 h 405"/>
              <a:gd name="T78" fmla="*/ 339 w 632"/>
              <a:gd name="T79" fmla="*/ 276 h 405"/>
              <a:gd name="T80" fmla="*/ 348 w 632"/>
              <a:gd name="T81" fmla="*/ 280 h 405"/>
              <a:gd name="T82" fmla="*/ 355 w 632"/>
              <a:gd name="T83" fmla="*/ 277 h 405"/>
              <a:gd name="T84" fmla="*/ 450 w 632"/>
              <a:gd name="T85" fmla="*/ 197 h 405"/>
              <a:gd name="T86" fmla="*/ 453 w 632"/>
              <a:gd name="T87" fmla="*/ 186 h 405"/>
              <a:gd name="T88" fmla="*/ 445 w 632"/>
              <a:gd name="T89" fmla="*/ 178 h 405"/>
              <a:gd name="T90" fmla="*/ 251 w 632"/>
              <a:gd name="T91" fmla="*/ 141 h 405"/>
              <a:gd name="T92" fmla="*/ 240 w 632"/>
              <a:gd name="T93" fmla="*/ 146 h 405"/>
              <a:gd name="T94" fmla="*/ 241 w 632"/>
              <a:gd name="T95" fmla="*/ 158 h 405"/>
              <a:gd name="T96" fmla="*/ 339 w 632"/>
              <a:gd name="T97" fmla="*/ 276 h 405"/>
              <a:gd name="T98" fmla="*/ 418 w 632"/>
              <a:gd name="T99" fmla="*/ 195 h 405"/>
              <a:gd name="T100" fmla="*/ 349 w 632"/>
              <a:gd name="T101" fmla="*/ 253 h 405"/>
              <a:gd name="T102" fmla="*/ 278 w 632"/>
              <a:gd name="T103" fmla="*/ 168 h 405"/>
              <a:gd name="T104" fmla="*/ 418 w 632"/>
              <a:gd name="T105" fmla="*/ 195 h 4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32" h="405">
                <a:moveTo>
                  <a:pt x="631" y="150"/>
                </a:moveTo>
                <a:cubicBezTo>
                  <a:pt x="630" y="146"/>
                  <a:pt x="627" y="142"/>
                  <a:pt x="623" y="142"/>
                </a:cubicBezTo>
                <a:cubicBezTo>
                  <a:pt x="14" y="1"/>
                  <a:pt x="14" y="1"/>
                  <a:pt x="14" y="1"/>
                </a:cubicBezTo>
                <a:cubicBezTo>
                  <a:pt x="10" y="0"/>
                  <a:pt x="5" y="2"/>
                  <a:pt x="3" y="6"/>
                </a:cubicBezTo>
                <a:cubicBezTo>
                  <a:pt x="0" y="10"/>
                  <a:pt x="1" y="16"/>
                  <a:pt x="4" y="19"/>
                </a:cubicBezTo>
                <a:cubicBezTo>
                  <a:pt x="325" y="401"/>
                  <a:pt x="325" y="401"/>
                  <a:pt x="325" y="401"/>
                </a:cubicBezTo>
                <a:cubicBezTo>
                  <a:pt x="327" y="403"/>
                  <a:pt x="330" y="405"/>
                  <a:pt x="333" y="405"/>
                </a:cubicBezTo>
                <a:cubicBezTo>
                  <a:pt x="336" y="405"/>
                  <a:pt x="338" y="404"/>
                  <a:pt x="340" y="402"/>
                </a:cubicBezTo>
                <a:cubicBezTo>
                  <a:pt x="627" y="161"/>
                  <a:pt x="627" y="161"/>
                  <a:pt x="627" y="161"/>
                </a:cubicBezTo>
                <a:cubicBezTo>
                  <a:pt x="630" y="158"/>
                  <a:pt x="632" y="154"/>
                  <a:pt x="631" y="150"/>
                </a:cubicBezTo>
                <a:close/>
                <a:moveTo>
                  <a:pt x="335" y="378"/>
                </a:moveTo>
                <a:cubicBezTo>
                  <a:pt x="303" y="341"/>
                  <a:pt x="303" y="341"/>
                  <a:pt x="303" y="341"/>
                </a:cubicBezTo>
                <a:cubicBezTo>
                  <a:pt x="324" y="323"/>
                  <a:pt x="324" y="323"/>
                  <a:pt x="324" y="323"/>
                </a:cubicBezTo>
                <a:cubicBezTo>
                  <a:pt x="327" y="320"/>
                  <a:pt x="328" y="315"/>
                  <a:pt x="325" y="311"/>
                </a:cubicBezTo>
                <a:cubicBezTo>
                  <a:pt x="322" y="307"/>
                  <a:pt x="316" y="307"/>
                  <a:pt x="312" y="310"/>
                </a:cubicBezTo>
                <a:cubicBezTo>
                  <a:pt x="292" y="327"/>
                  <a:pt x="292" y="327"/>
                  <a:pt x="292" y="327"/>
                </a:cubicBezTo>
                <a:cubicBezTo>
                  <a:pt x="258" y="287"/>
                  <a:pt x="258" y="287"/>
                  <a:pt x="258" y="287"/>
                </a:cubicBezTo>
                <a:cubicBezTo>
                  <a:pt x="269" y="277"/>
                  <a:pt x="269" y="277"/>
                  <a:pt x="269" y="277"/>
                </a:cubicBezTo>
                <a:cubicBezTo>
                  <a:pt x="273" y="274"/>
                  <a:pt x="273" y="269"/>
                  <a:pt x="270" y="265"/>
                </a:cubicBezTo>
                <a:cubicBezTo>
                  <a:pt x="267" y="261"/>
                  <a:pt x="262" y="261"/>
                  <a:pt x="258" y="264"/>
                </a:cubicBezTo>
                <a:cubicBezTo>
                  <a:pt x="247" y="274"/>
                  <a:pt x="247" y="274"/>
                  <a:pt x="247" y="274"/>
                </a:cubicBezTo>
                <a:cubicBezTo>
                  <a:pt x="212" y="233"/>
                  <a:pt x="212" y="233"/>
                  <a:pt x="212" y="233"/>
                </a:cubicBezTo>
                <a:cubicBezTo>
                  <a:pt x="233" y="215"/>
                  <a:pt x="233" y="215"/>
                  <a:pt x="233" y="215"/>
                </a:cubicBezTo>
                <a:cubicBezTo>
                  <a:pt x="236" y="212"/>
                  <a:pt x="236" y="207"/>
                  <a:pt x="234" y="204"/>
                </a:cubicBezTo>
                <a:cubicBezTo>
                  <a:pt x="231" y="201"/>
                  <a:pt x="226" y="200"/>
                  <a:pt x="223" y="203"/>
                </a:cubicBezTo>
                <a:cubicBezTo>
                  <a:pt x="202" y="221"/>
                  <a:pt x="202" y="221"/>
                  <a:pt x="202" y="221"/>
                </a:cubicBezTo>
                <a:cubicBezTo>
                  <a:pt x="167" y="180"/>
                  <a:pt x="167" y="180"/>
                  <a:pt x="167" y="180"/>
                </a:cubicBezTo>
                <a:cubicBezTo>
                  <a:pt x="179" y="170"/>
                  <a:pt x="179" y="170"/>
                  <a:pt x="179" y="170"/>
                </a:cubicBezTo>
                <a:cubicBezTo>
                  <a:pt x="183" y="167"/>
                  <a:pt x="183" y="161"/>
                  <a:pt x="180" y="158"/>
                </a:cubicBezTo>
                <a:cubicBezTo>
                  <a:pt x="177" y="154"/>
                  <a:pt x="171" y="154"/>
                  <a:pt x="168" y="157"/>
                </a:cubicBezTo>
                <a:cubicBezTo>
                  <a:pt x="156" y="166"/>
                  <a:pt x="156" y="166"/>
                  <a:pt x="156" y="166"/>
                </a:cubicBezTo>
                <a:cubicBezTo>
                  <a:pt x="122" y="125"/>
                  <a:pt x="122" y="125"/>
                  <a:pt x="122" y="125"/>
                </a:cubicBezTo>
                <a:cubicBezTo>
                  <a:pt x="142" y="108"/>
                  <a:pt x="142" y="108"/>
                  <a:pt x="142" y="108"/>
                </a:cubicBezTo>
                <a:cubicBezTo>
                  <a:pt x="146" y="105"/>
                  <a:pt x="146" y="100"/>
                  <a:pt x="143" y="97"/>
                </a:cubicBezTo>
                <a:cubicBezTo>
                  <a:pt x="141" y="94"/>
                  <a:pt x="136" y="93"/>
                  <a:pt x="132" y="96"/>
                </a:cubicBezTo>
                <a:cubicBezTo>
                  <a:pt x="112" y="113"/>
                  <a:pt x="112" y="113"/>
                  <a:pt x="112" y="113"/>
                </a:cubicBezTo>
                <a:cubicBezTo>
                  <a:pt x="42" y="30"/>
                  <a:pt x="42" y="30"/>
                  <a:pt x="42" y="30"/>
                </a:cubicBezTo>
                <a:cubicBezTo>
                  <a:pt x="596" y="158"/>
                  <a:pt x="596" y="158"/>
                  <a:pt x="596" y="158"/>
                </a:cubicBezTo>
                <a:lnTo>
                  <a:pt x="335" y="378"/>
                </a:lnTo>
                <a:close/>
                <a:moveTo>
                  <a:pt x="339" y="276"/>
                </a:moveTo>
                <a:cubicBezTo>
                  <a:pt x="342" y="278"/>
                  <a:pt x="345" y="280"/>
                  <a:pt x="348" y="280"/>
                </a:cubicBezTo>
                <a:cubicBezTo>
                  <a:pt x="350" y="280"/>
                  <a:pt x="353" y="279"/>
                  <a:pt x="355" y="277"/>
                </a:cubicBezTo>
                <a:cubicBezTo>
                  <a:pt x="450" y="197"/>
                  <a:pt x="450" y="197"/>
                  <a:pt x="450" y="197"/>
                </a:cubicBezTo>
                <a:cubicBezTo>
                  <a:pt x="453" y="195"/>
                  <a:pt x="454" y="190"/>
                  <a:pt x="453" y="186"/>
                </a:cubicBezTo>
                <a:cubicBezTo>
                  <a:pt x="452" y="182"/>
                  <a:pt x="449" y="179"/>
                  <a:pt x="445" y="178"/>
                </a:cubicBezTo>
                <a:cubicBezTo>
                  <a:pt x="251" y="141"/>
                  <a:pt x="251" y="141"/>
                  <a:pt x="251" y="141"/>
                </a:cubicBezTo>
                <a:cubicBezTo>
                  <a:pt x="247" y="140"/>
                  <a:pt x="242" y="142"/>
                  <a:pt x="240" y="146"/>
                </a:cubicBezTo>
                <a:cubicBezTo>
                  <a:pt x="237" y="150"/>
                  <a:pt x="238" y="155"/>
                  <a:pt x="241" y="158"/>
                </a:cubicBezTo>
                <a:lnTo>
                  <a:pt x="339" y="276"/>
                </a:lnTo>
                <a:close/>
                <a:moveTo>
                  <a:pt x="418" y="195"/>
                </a:moveTo>
                <a:cubicBezTo>
                  <a:pt x="349" y="253"/>
                  <a:pt x="349" y="253"/>
                  <a:pt x="349" y="253"/>
                </a:cubicBezTo>
                <a:cubicBezTo>
                  <a:pt x="278" y="168"/>
                  <a:pt x="278" y="168"/>
                  <a:pt x="278" y="168"/>
                </a:cubicBezTo>
                <a:lnTo>
                  <a:pt x="418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7" name="Freeform 9"/>
          <p:cNvSpPr/>
          <p:nvPr/>
        </p:nvSpPr>
        <p:spPr bwMode="auto">
          <a:xfrm>
            <a:off x="4002723" y="1599861"/>
            <a:ext cx="330851" cy="252117"/>
          </a:xfrm>
          <a:custGeom>
            <a:avLst/>
            <a:gdLst>
              <a:gd name="T0" fmla="*/ 166 w 167"/>
              <a:gd name="T1" fmla="*/ 39 h 127"/>
              <a:gd name="T2" fmla="*/ 129 w 167"/>
              <a:gd name="T3" fmla="*/ 0 h 127"/>
              <a:gd name="T4" fmla="*/ 93 w 167"/>
              <a:gd name="T5" fmla="*/ 60 h 127"/>
              <a:gd name="T6" fmla="*/ 88 w 167"/>
              <a:gd name="T7" fmla="*/ 33 h 127"/>
              <a:gd name="T8" fmla="*/ 93 w 167"/>
              <a:gd name="T9" fmla="*/ 24 h 127"/>
              <a:gd name="T10" fmla="*/ 83 w 167"/>
              <a:gd name="T11" fmla="*/ 14 h 127"/>
              <a:gd name="T12" fmla="*/ 73 w 167"/>
              <a:gd name="T13" fmla="*/ 24 h 127"/>
              <a:gd name="T14" fmla="*/ 78 w 167"/>
              <a:gd name="T15" fmla="*/ 33 h 127"/>
              <a:gd name="T16" fmla="*/ 73 w 167"/>
              <a:gd name="T17" fmla="*/ 60 h 127"/>
              <a:gd name="T18" fmla="*/ 38 w 167"/>
              <a:gd name="T19" fmla="*/ 0 h 127"/>
              <a:gd name="T20" fmla="*/ 0 w 167"/>
              <a:gd name="T21" fmla="*/ 39 h 127"/>
              <a:gd name="T22" fmla="*/ 0 w 167"/>
              <a:gd name="T23" fmla="*/ 39 h 127"/>
              <a:gd name="T24" fmla="*/ 0 w 167"/>
              <a:gd name="T25" fmla="*/ 127 h 127"/>
              <a:gd name="T26" fmla="*/ 167 w 167"/>
              <a:gd name="T27" fmla="*/ 127 h 127"/>
              <a:gd name="T28" fmla="*/ 167 w 167"/>
              <a:gd name="T29" fmla="*/ 39 h 127"/>
              <a:gd name="T30" fmla="*/ 166 w 167"/>
              <a:gd name="T31" fmla="*/ 39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67" h="127">
                <a:moveTo>
                  <a:pt x="166" y="39"/>
                </a:moveTo>
                <a:cubicBezTo>
                  <a:pt x="163" y="23"/>
                  <a:pt x="149" y="8"/>
                  <a:pt x="129" y="0"/>
                </a:cubicBezTo>
                <a:cubicBezTo>
                  <a:pt x="93" y="60"/>
                  <a:pt x="93" y="60"/>
                  <a:pt x="93" y="60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1"/>
                  <a:pt x="93" y="28"/>
                  <a:pt x="93" y="24"/>
                </a:cubicBezTo>
                <a:cubicBezTo>
                  <a:pt x="93" y="19"/>
                  <a:pt x="89" y="14"/>
                  <a:pt x="83" y="14"/>
                </a:cubicBezTo>
                <a:cubicBezTo>
                  <a:pt x="77" y="14"/>
                  <a:pt x="73" y="19"/>
                  <a:pt x="73" y="24"/>
                </a:cubicBezTo>
                <a:cubicBezTo>
                  <a:pt x="73" y="28"/>
                  <a:pt x="75" y="31"/>
                  <a:pt x="78" y="33"/>
                </a:cubicBezTo>
                <a:cubicBezTo>
                  <a:pt x="73" y="60"/>
                  <a:pt x="73" y="60"/>
                  <a:pt x="73" y="60"/>
                </a:cubicBezTo>
                <a:cubicBezTo>
                  <a:pt x="38" y="0"/>
                  <a:pt x="38" y="0"/>
                  <a:pt x="38" y="0"/>
                </a:cubicBezTo>
                <a:cubicBezTo>
                  <a:pt x="17" y="8"/>
                  <a:pt x="3" y="23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27"/>
                  <a:pt x="0" y="127"/>
                  <a:pt x="0" y="127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67" y="39"/>
                  <a:pt x="167" y="39"/>
                  <a:pt x="167" y="39"/>
                </a:cubicBezTo>
                <a:lnTo>
                  <a:pt x="16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8" name="Freeform 10"/>
          <p:cNvSpPr>
            <a:spLocks noEditPoints="1"/>
          </p:cNvSpPr>
          <p:nvPr/>
        </p:nvSpPr>
        <p:spPr bwMode="auto">
          <a:xfrm>
            <a:off x="4065543" y="1315915"/>
            <a:ext cx="201861" cy="283946"/>
          </a:xfrm>
          <a:custGeom>
            <a:avLst/>
            <a:gdLst>
              <a:gd name="T0" fmla="*/ 0 w 102"/>
              <a:gd name="T1" fmla="*/ 87 h 143"/>
              <a:gd name="T2" fmla="*/ 10 w 102"/>
              <a:gd name="T3" fmla="*/ 101 h 143"/>
              <a:gd name="T4" fmla="*/ 51 w 102"/>
              <a:gd name="T5" fmla="*/ 143 h 143"/>
              <a:gd name="T6" fmla="*/ 91 w 102"/>
              <a:gd name="T7" fmla="*/ 101 h 143"/>
              <a:gd name="T8" fmla="*/ 92 w 102"/>
              <a:gd name="T9" fmla="*/ 101 h 143"/>
              <a:gd name="T10" fmla="*/ 102 w 102"/>
              <a:gd name="T11" fmla="*/ 87 h 143"/>
              <a:gd name="T12" fmla="*/ 94 w 102"/>
              <a:gd name="T13" fmla="*/ 75 h 143"/>
              <a:gd name="T14" fmla="*/ 95 w 102"/>
              <a:gd name="T15" fmla="*/ 42 h 143"/>
              <a:gd name="T16" fmla="*/ 97 w 102"/>
              <a:gd name="T17" fmla="*/ 42 h 143"/>
              <a:gd name="T18" fmla="*/ 97 w 102"/>
              <a:gd name="T19" fmla="*/ 0 h 143"/>
              <a:gd name="T20" fmla="*/ 3 w 102"/>
              <a:gd name="T21" fmla="*/ 0 h 143"/>
              <a:gd name="T22" fmla="*/ 3 w 102"/>
              <a:gd name="T23" fmla="*/ 42 h 143"/>
              <a:gd name="T24" fmla="*/ 4 w 102"/>
              <a:gd name="T25" fmla="*/ 42 h 143"/>
              <a:gd name="T26" fmla="*/ 6 w 102"/>
              <a:gd name="T27" fmla="*/ 76 h 143"/>
              <a:gd name="T28" fmla="*/ 6 w 102"/>
              <a:gd name="T29" fmla="*/ 76 h 143"/>
              <a:gd name="T30" fmla="*/ 0 w 102"/>
              <a:gd name="T31" fmla="*/ 87 h 143"/>
              <a:gd name="T32" fmla="*/ 11 w 102"/>
              <a:gd name="T33" fmla="*/ 77 h 143"/>
              <a:gd name="T34" fmla="*/ 11 w 102"/>
              <a:gd name="T35" fmla="*/ 77 h 143"/>
              <a:gd name="T36" fmla="*/ 12 w 102"/>
              <a:gd name="T37" fmla="*/ 77 h 143"/>
              <a:gd name="T38" fmla="*/ 12 w 102"/>
              <a:gd name="T39" fmla="*/ 74 h 143"/>
              <a:gd name="T40" fmla="*/ 15 w 102"/>
              <a:gd name="T41" fmla="*/ 57 h 143"/>
              <a:gd name="T42" fmla="*/ 19 w 102"/>
              <a:gd name="T43" fmla="*/ 52 h 143"/>
              <a:gd name="T44" fmla="*/ 61 w 102"/>
              <a:gd name="T45" fmla="*/ 42 h 143"/>
              <a:gd name="T46" fmla="*/ 78 w 102"/>
              <a:gd name="T47" fmla="*/ 42 h 143"/>
              <a:gd name="T48" fmla="*/ 88 w 102"/>
              <a:gd name="T49" fmla="*/ 78 h 143"/>
              <a:gd name="T50" fmla="*/ 88 w 102"/>
              <a:gd name="T51" fmla="*/ 78 h 143"/>
              <a:gd name="T52" fmla="*/ 91 w 102"/>
              <a:gd name="T53" fmla="*/ 77 h 143"/>
              <a:gd name="T54" fmla="*/ 92 w 102"/>
              <a:gd name="T55" fmla="*/ 77 h 143"/>
              <a:gd name="T56" fmla="*/ 97 w 102"/>
              <a:gd name="T57" fmla="*/ 80 h 143"/>
              <a:gd name="T58" fmla="*/ 99 w 102"/>
              <a:gd name="T59" fmla="*/ 87 h 143"/>
              <a:gd name="T60" fmla="*/ 97 w 102"/>
              <a:gd name="T61" fmla="*/ 95 h 143"/>
              <a:gd name="T62" fmla="*/ 92 w 102"/>
              <a:gd name="T63" fmla="*/ 98 h 143"/>
              <a:gd name="T64" fmla="*/ 91 w 102"/>
              <a:gd name="T65" fmla="*/ 98 h 143"/>
              <a:gd name="T66" fmla="*/ 89 w 102"/>
              <a:gd name="T67" fmla="*/ 98 h 143"/>
              <a:gd name="T68" fmla="*/ 88 w 102"/>
              <a:gd name="T69" fmla="*/ 100 h 143"/>
              <a:gd name="T70" fmla="*/ 75 w 102"/>
              <a:gd name="T71" fmla="*/ 129 h 143"/>
              <a:gd name="T72" fmla="*/ 64 w 102"/>
              <a:gd name="T73" fmla="*/ 137 h 143"/>
              <a:gd name="T74" fmla="*/ 51 w 102"/>
              <a:gd name="T75" fmla="*/ 140 h 143"/>
              <a:gd name="T76" fmla="*/ 38 w 102"/>
              <a:gd name="T77" fmla="*/ 137 h 143"/>
              <a:gd name="T78" fmla="*/ 26 w 102"/>
              <a:gd name="T79" fmla="*/ 129 h 143"/>
              <a:gd name="T80" fmla="*/ 13 w 102"/>
              <a:gd name="T81" fmla="*/ 100 h 143"/>
              <a:gd name="T82" fmla="*/ 13 w 102"/>
              <a:gd name="T83" fmla="*/ 98 h 143"/>
              <a:gd name="T84" fmla="*/ 10 w 102"/>
              <a:gd name="T85" fmla="*/ 98 h 143"/>
              <a:gd name="T86" fmla="*/ 3 w 102"/>
              <a:gd name="T87" fmla="*/ 87 h 143"/>
              <a:gd name="T88" fmla="*/ 6 w 102"/>
              <a:gd name="T89" fmla="*/ 80 h 143"/>
              <a:gd name="T90" fmla="*/ 11 w 102"/>
              <a:gd name="T91" fmla="*/ 77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02" h="143">
                <a:moveTo>
                  <a:pt x="0" y="87"/>
                </a:moveTo>
                <a:cubicBezTo>
                  <a:pt x="0" y="95"/>
                  <a:pt x="5" y="100"/>
                  <a:pt x="10" y="101"/>
                </a:cubicBezTo>
                <a:cubicBezTo>
                  <a:pt x="14" y="125"/>
                  <a:pt x="31" y="143"/>
                  <a:pt x="51" y="143"/>
                </a:cubicBezTo>
                <a:cubicBezTo>
                  <a:pt x="71" y="143"/>
                  <a:pt x="87" y="125"/>
                  <a:pt x="91" y="101"/>
                </a:cubicBezTo>
                <a:cubicBezTo>
                  <a:pt x="92" y="101"/>
                  <a:pt x="92" y="101"/>
                  <a:pt x="92" y="101"/>
                </a:cubicBezTo>
                <a:cubicBezTo>
                  <a:pt x="98" y="101"/>
                  <a:pt x="102" y="95"/>
                  <a:pt x="102" y="87"/>
                </a:cubicBezTo>
                <a:cubicBezTo>
                  <a:pt x="102" y="81"/>
                  <a:pt x="99" y="76"/>
                  <a:pt x="94" y="75"/>
                </a:cubicBezTo>
                <a:cubicBezTo>
                  <a:pt x="94" y="75"/>
                  <a:pt x="99" y="57"/>
                  <a:pt x="95" y="42"/>
                </a:cubicBezTo>
                <a:cubicBezTo>
                  <a:pt x="97" y="42"/>
                  <a:pt x="97" y="42"/>
                  <a:pt x="97" y="42"/>
                </a:cubicBezTo>
                <a:cubicBezTo>
                  <a:pt x="97" y="0"/>
                  <a:pt x="97" y="0"/>
                  <a:pt x="97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42"/>
                  <a:pt x="3" y="42"/>
                  <a:pt x="3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0" y="58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3" y="78"/>
                  <a:pt x="0" y="82"/>
                  <a:pt x="0" y="87"/>
                </a:cubicBezTo>
                <a:close/>
                <a:moveTo>
                  <a:pt x="11" y="77"/>
                </a:moveTo>
                <a:cubicBezTo>
                  <a:pt x="11" y="77"/>
                  <a:pt x="11" y="77"/>
                  <a:pt x="11" y="77"/>
                </a:cubicBezTo>
                <a:cubicBezTo>
                  <a:pt x="12" y="77"/>
                  <a:pt x="12" y="77"/>
                  <a:pt x="12" y="77"/>
                </a:cubicBezTo>
                <a:cubicBezTo>
                  <a:pt x="12" y="74"/>
                  <a:pt x="12" y="74"/>
                  <a:pt x="12" y="74"/>
                </a:cubicBezTo>
                <a:cubicBezTo>
                  <a:pt x="15" y="57"/>
                  <a:pt x="15" y="57"/>
                  <a:pt x="15" y="57"/>
                </a:cubicBezTo>
                <a:cubicBezTo>
                  <a:pt x="17" y="54"/>
                  <a:pt x="19" y="52"/>
                  <a:pt x="19" y="52"/>
                </a:cubicBezTo>
                <a:cubicBezTo>
                  <a:pt x="38" y="53"/>
                  <a:pt x="54" y="46"/>
                  <a:pt x="61" y="42"/>
                </a:cubicBezTo>
                <a:cubicBezTo>
                  <a:pt x="78" y="42"/>
                  <a:pt x="78" y="42"/>
                  <a:pt x="78" y="42"/>
                </a:cubicBezTo>
                <a:cubicBezTo>
                  <a:pt x="85" y="53"/>
                  <a:pt x="88" y="78"/>
                  <a:pt x="88" y="78"/>
                </a:cubicBezTo>
                <a:cubicBezTo>
                  <a:pt x="88" y="78"/>
                  <a:pt x="88" y="78"/>
                  <a:pt x="88" y="78"/>
                </a:cubicBezTo>
                <a:cubicBezTo>
                  <a:pt x="91" y="77"/>
                  <a:pt x="91" y="77"/>
                  <a:pt x="91" y="77"/>
                </a:cubicBezTo>
                <a:cubicBezTo>
                  <a:pt x="91" y="77"/>
                  <a:pt x="91" y="77"/>
                  <a:pt x="92" y="77"/>
                </a:cubicBezTo>
                <a:cubicBezTo>
                  <a:pt x="94" y="77"/>
                  <a:pt x="96" y="78"/>
                  <a:pt x="97" y="80"/>
                </a:cubicBezTo>
                <a:cubicBezTo>
                  <a:pt x="99" y="82"/>
                  <a:pt x="99" y="85"/>
                  <a:pt x="99" y="87"/>
                </a:cubicBezTo>
                <a:cubicBezTo>
                  <a:pt x="99" y="90"/>
                  <a:pt x="99" y="93"/>
                  <a:pt x="97" y="95"/>
                </a:cubicBezTo>
                <a:cubicBezTo>
                  <a:pt x="96" y="97"/>
                  <a:pt x="94" y="98"/>
                  <a:pt x="92" y="98"/>
                </a:cubicBezTo>
                <a:cubicBezTo>
                  <a:pt x="91" y="98"/>
                  <a:pt x="91" y="98"/>
                  <a:pt x="91" y="98"/>
                </a:cubicBezTo>
                <a:cubicBezTo>
                  <a:pt x="89" y="98"/>
                  <a:pt x="89" y="98"/>
                  <a:pt x="89" y="98"/>
                </a:cubicBezTo>
                <a:cubicBezTo>
                  <a:pt x="88" y="100"/>
                  <a:pt x="88" y="100"/>
                  <a:pt x="88" y="100"/>
                </a:cubicBezTo>
                <a:cubicBezTo>
                  <a:pt x="87" y="111"/>
                  <a:pt x="82" y="122"/>
                  <a:pt x="75" y="129"/>
                </a:cubicBezTo>
                <a:cubicBezTo>
                  <a:pt x="72" y="133"/>
                  <a:pt x="68" y="135"/>
                  <a:pt x="64" y="137"/>
                </a:cubicBezTo>
                <a:cubicBezTo>
                  <a:pt x="60" y="139"/>
                  <a:pt x="55" y="140"/>
                  <a:pt x="51" y="140"/>
                </a:cubicBezTo>
                <a:cubicBezTo>
                  <a:pt x="46" y="140"/>
                  <a:pt x="42" y="139"/>
                  <a:pt x="38" y="137"/>
                </a:cubicBezTo>
                <a:cubicBezTo>
                  <a:pt x="34" y="135"/>
                  <a:pt x="30" y="133"/>
                  <a:pt x="26" y="129"/>
                </a:cubicBezTo>
                <a:cubicBezTo>
                  <a:pt x="20" y="122"/>
                  <a:pt x="15" y="111"/>
                  <a:pt x="13" y="100"/>
                </a:cubicBezTo>
                <a:cubicBezTo>
                  <a:pt x="13" y="98"/>
                  <a:pt x="13" y="98"/>
                  <a:pt x="13" y="98"/>
                </a:cubicBezTo>
                <a:cubicBezTo>
                  <a:pt x="10" y="98"/>
                  <a:pt x="10" y="98"/>
                  <a:pt x="10" y="98"/>
                </a:cubicBezTo>
                <a:cubicBezTo>
                  <a:pt x="6" y="98"/>
                  <a:pt x="3" y="93"/>
                  <a:pt x="3" y="87"/>
                </a:cubicBezTo>
                <a:cubicBezTo>
                  <a:pt x="3" y="85"/>
                  <a:pt x="4" y="82"/>
                  <a:pt x="6" y="80"/>
                </a:cubicBezTo>
                <a:cubicBezTo>
                  <a:pt x="7" y="78"/>
                  <a:pt x="9" y="77"/>
                  <a:pt x="11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09" name="Freeform 11"/>
          <p:cNvSpPr>
            <a:spLocks noEditPoints="1"/>
          </p:cNvSpPr>
          <p:nvPr/>
        </p:nvSpPr>
        <p:spPr bwMode="auto">
          <a:xfrm>
            <a:off x="4099047" y="1450769"/>
            <a:ext cx="131503" cy="46068"/>
          </a:xfrm>
          <a:custGeom>
            <a:avLst/>
            <a:gdLst>
              <a:gd name="T0" fmla="*/ 6 w 66"/>
              <a:gd name="T1" fmla="*/ 23 h 23"/>
              <a:gd name="T2" fmla="*/ 23 w 66"/>
              <a:gd name="T3" fmla="*/ 23 h 23"/>
              <a:gd name="T4" fmla="*/ 30 w 66"/>
              <a:gd name="T5" fmla="*/ 17 h 23"/>
              <a:gd name="T6" fmla="*/ 30 w 66"/>
              <a:gd name="T7" fmla="*/ 11 h 23"/>
              <a:gd name="T8" fmla="*/ 36 w 66"/>
              <a:gd name="T9" fmla="*/ 11 h 23"/>
              <a:gd name="T10" fmla="*/ 36 w 66"/>
              <a:gd name="T11" fmla="*/ 17 h 23"/>
              <a:gd name="T12" fmla="*/ 42 w 66"/>
              <a:gd name="T13" fmla="*/ 23 h 23"/>
              <a:gd name="T14" fmla="*/ 60 w 66"/>
              <a:gd name="T15" fmla="*/ 23 h 23"/>
              <a:gd name="T16" fmla="*/ 66 w 66"/>
              <a:gd name="T17" fmla="*/ 17 h 23"/>
              <a:gd name="T18" fmla="*/ 66 w 66"/>
              <a:gd name="T19" fmla="*/ 6 h 23"/>
              <a:gd name="T20" fmla="*/ 60 w 66"/>
              <a:gd name="T21" fmla="*/ 0 h 23"/>
              <a:gd name="T22" fmla="*/ 42 w 66"/>
              <a:gd name="T23" fmla="*/ 0 h 23"/>
              <a:gd name="T24" fmla="*/ 36 w 66"/>
              <a:gd name="T25" fmla="*/ 6 h 23"/>
              <a:gd name="T26" fmla="*/ 36 w 66"/>
              <a:gd name="T27" fmla="*/ 10 h 23"/>
              <a:gd name="T28" fmla="*/ 30 w 66"/>
              <a:gd name="T29" fmla="*/ 10 h 23"/>
              <a:gd name="T30" fmla="*/ 30 w 66"/>
              <a:gd name="T31" fmla="*/ 6 h 23"/>
              <a:gd name="T32" fmla="*/ 23 w 66"/>
              <a:gd name="T33" fmla="*/ 0 h 23"/>
              <a:gd name="T34" fmla="*/ 6 w 66"/>
              <a:gd name="T35" fmla="*/ 0 h 23"/>
              <a:gd name="T36" fmla="*/ 0 w 66"/>
              <a:gd name="T37" fmla="*/ 6 h 23"/>
              <a:gd name="T38" fmla="*/ 0 w 66"/>
              <a:gd name="T39" fmla="*/ 17 h 23"/>
              <a:gd name="T40" fmla="*/ 6 w 66"/>
              <a:gd name="T41" fmla="*/ 23 h 23"/>
              <a:gd name="T42" fmla="*/ 38 w 66"/>
              <a:gd name="T43" fmla="*/ 6 h 23"/>
              <a:gd name="T44" fmla="*/ 42 w 66"/>
              <a:gd name="T45" fmla="*/ 1 h 23"/>
              <a:gd name="T46" fmla="*/ 60 w 66"/>
              <a:gd name="T47" fmla="*/ 1 h 23"/>
              <a:gd name="T48" fmla="*/ 65 w 66"/>
              <a:gd name="T49" fmla="*/ 6 h 23"/>
              <a:gd name="T50" fmla="*/ 65 w 66"/>
              <a:gd name="T51" fmla="*/ 17 h 23"/>
              <a:gd name="T52" fmla="*/ 60 w 66"/>
              <a:gd name="T53" fmla="*/ 22 h 23"/>
              <a:gd name="T54" fmla="*/ 42 w 66"/>
              <a:gd name="T55" fmla="*/ 22 h 23"/>
              <a:gd name="T56" fmla="*/ 38 w 66"/>
              <a:gd name="T57" fmla="*/ 17 h 23"/>
              <a:gd name="T58" fmla="*/ 38 w 66"/>
              <a:gd name="T59" fmla="*/ 6 h 23"/>
              <a:gd name="T60" fmla="*/ 1 w 66"/>
              <a:gd name="T61" fmla="*/ 6 h 23"/>
              <a:gd name="T62" fmla="*/ 6 w 66"/>
              <a:gd name="T63" fmla="*/ 1 h 23"/>
              <a:gd name="T64" fmla="*/ 23 w 66"/>
              <a:gd name="T65" fmla="*/ 1 h 23"/>
              <a:gd name="T66" fmla="*/ 28 w 66"/>
              <a:gd name="T67" fmla="*/ 6 h 23"/>
              <a:gd name="T68" fmla="*/ 28 w 66"/>
              <a:gd name="T69" fmla="*/ 10 h 23"/>
              <a:gd name="T70" fmla="*/ 28 w 66"/>
              <a:gd name="T71" fmla="*/ 11 h 23"/>
              <a:gd name="T72" fmla="*/ 28 w 66"/>
              <a:gd name="T73" fmla="*/ 17 h 23"/>
              <a:gd name="T74" fmla="*/ 23 w 66"/>
              <a:gd name="T75" fmla="*/ 22 h 23"/>
              <a:gd name="T76" fmla="*/ 6 w 66"/>
              <a:gd name="T77" fmla="*/ 22 h 23"/>
              <a:gd name="T78" fmla="*/ 1 w 66"/>
              <a:gd name="T79" fmla="*/ 17 h 23"/>
              <a:gd name="T80" fmla="*/ 1 w 66"/>
              <a:gd name="T8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6" h="23">
                <a:moveTo>
                  <a:pt x="6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7" y="23"/>
                  <a:pt x="30" y="20"/>
                  <a:pt x="30" y="17"/>
                </a:cubicBezTo>
                <a:cubicBezTo>
                  <a:pt x="30" y="11"/>
                  <a:pt x="30" y="11"/>
                  <a:pt x="30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20"/>
                  <a:pt x="39" y="23"/>
                  <a:pt x="42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3" y="23"/>
                  <a:pt x="66" y="20"/>
                  <a:pt x="66" y="17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3" y="0"/>
                  <a:pt x="6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2"/>
                  <a:pt x="36" y="6"/>
                </a:cubicBezTo>
                <a:cubicBezTo>
                  <a:pt x="36" y="10"/>
                  <a:pt x="36" y="10"/>
                  <a:pt x="36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2"/>
                  <a:pt x="27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2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lose/>
                <a:moveTo>
                  <a:pt x="38" y="6"/>
                </a:moveTo>
                <a:cubicBezTo>
                  <a:pt x="38" y="3"/>
                  <a:pt x="40" y="1"/>
                  <a:pt x="42" y="1"/>
                </a:cubicBezTo>
                <a:cubicBezTo>
                  <a:pt x="60" y="1"/>
                  <a:pt x="60" y="1"/>
                  <a:pt x="60" y="1"/>
                </a:cubicBezTo>
                <a:cubicBezTo>
                  <a:pt x="63" y="1"/>
                  <a:pt x="65" y="3"/>
                  <a:pt x="65" y="6"/>
                </a:cubicBezTo>
                <a:cubicBezTo>
                  <a:pt x="65" y="17"/>
                  <a:pt x="65" y="17"/>
                  <a:pt x="65" y="17"/>
                </a:cubicBezTo>
                <a:cubicBezTo>
                  <a:pt x="65" y="19"/>
                  <a:pt x="63" y="22"/>
                  <a:pt x="60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0" y="22"/>
                  <a:pt x="38" y="19"/>
                  <a:pt x="38" y="17"/>
                </a:cubicBezTo>
                <a:lnTo>
                  <a:pt x="38" y="6"/>
                </a:lnTo>
                <a:close/>
                <a:moveTo>
                  <a:pt x="1" y="6"/>
                </a:moveTo>
                <a:cubicBezTo>
                  <a:pt x="1" y="3"/>
                  <a:pt x="3" y="1"/>
                  <a:pt x="6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6" y="1"/>
                  <a:pt x="28" y="3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9"/>
                  <a:pt x="26" y="22"/>
                  <a:pt x="23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3" y="22"/>
                  <a:pt x="1" y="19"/>
                  <a:pt x="1" y="17"/>
                </a:cubicBezTo>
                <a:lnTo>
                  <a:pt x="1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0" name="Rectangle 12"/>
          <p:cNvSpPr>
            <a:spLocks noChangeArrowheads="1"/>
          </p:cNvSpPr>
          <p:nvPr/>
        </p:nvSpPr>
        <p:spPr bwMode="auto">
          <a:xfrm>
            <a:off x="4046278" y="1289950"/>
            <a:ext cx="241228" cy="1842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1" name="Freeform 13"/>
          <p:cNvSpPr/>
          <p:nvPr/>
        </p:nvSpPr>
        <p:spPr bwMode="auto">
          <a:xfrm>
            <a:off x="4259865" y="1314240"/>
            <a:ext cx="25966" cy="95486"/>
          </a:xfrm>
          <a:custGeom>
            <a:avLst/>
            <a:gdLst>
              <a:gd name="T0" fmla="*/ 13 w 13"/>
              <a:gd name="T1" fmla="*/ 42 h 48"/>
              <a:gd name="T2" fmla="*/ 9 w 13"/>
              <a:gd name="T3" fmla="*/ 32 h 48"/>
              <a:gd name="T4" fmla="*/ 9 w 13"/>
              <a:gd name="T5" fmla="*/ 0 h 48"/>
              <a:gd name="T6" fmla="*/ 4 w 13"/>
              <a:gd name="T7" fmla="*/ 0 h 48"/>
              <a:gd name="T8" fmla="*/ 4 w 13"/>
              <a:gd name="T9" fmla="*/ 32 h 48"/>
              <a:gd name="T10" fmla="*/ 0 w 13"/>
              <a:gd name="T11" fmla="*/ 42 h 48"/>
              <a:gd name="T12" fmla="*/ 7 w 13"/>
              <a:gd name="T13" fmla="*/ 48 h 48"/>
              <a:gd name="T14" fmla="*/ 13 w 13"/>
              <a:gd name="T15" fmla="*/ 4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48">
                <a:moveTo>
                  <a:pt x="13" y="42"/>
                </a:moveTo>
                <a:cubicBezTo>
                  <a:pt x="13" y="39"/>
                  <a:pt x="11" y="34"/>
                  <a:pt x="9" y="32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32"/>
                  <a:pt x="4" y="32"/>
                  <a:pt x="4" y="32"/>
                </a:cubicBezTo>
                <a:cubicBezTo>
                  <a:pt x="2" y="34"/>
                  <a:pt x="0" y="39"/>
                  <a:pt x="0" y="42"/>
                </a:cubicBezTo>
                <a:cubicBezTo>
                  <a:pt x="0" y="46"/>
                  <a:pt x="3" y="48"/>
                  <a:pt x="7" y="48"/>
                </a:cubicBezTo>
                <a:cubicBezTo>
                  <a:pt x="10" y="48"/>
                  <a:pt x="13" y="46"/>
                  <a:pt x="13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2" name="Rectangle 16"/>
          <p:cNvSpPr>
            <a:spLocks noChangeArrowheads="1"/>
          </p:cNvSpPr>
          <p:nvPr/>
        </p:nvSpPr>
        <p:spPr bwMode="auto">
          <a:xfrm>
            <a:off x="4852046" y="1302513"/>
            <a:ext cx="243741" cy="1759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3" name="Freeform 17"/>
          <p:cNvSpPr/>
          <p:nvPr/>
        </p:nvSpPr>
        <p:spPr bwMode="auto">
          <a:xfrm>
            <a:off x="5068146" y="1325966"/>
            <a:ext cx="23453" cy="97161"/>
          </a:xfrm>
          <a:custGeom>
            <a:avLst/>
            <a:gdLst>
              <a:gd name="T0" fmla="*/ 3 w 12"/>
              <a:gd name="T1" fmla="*/ 0 h 49"/>
              <a:gd name="T2" fmla="*/ 3 w 12"/>
              <a:gd name="T3" fmla="*/ 32 h 49"/>
              <a:gd name="T4" fmla="*/ 0 w 12"/>
              <a:gd name="T5" fmla="*/ 42 h 49"/>
              <a:gd name="T6" fmla="*/ 6 w 12"/>
              <a:gd name="T7" fmla="*/ 49 h 49"/>
              <a:gd name="T8" fmla="*/ 12 w 12"/>
              <a:gd name="T9" fmla="*/ 42 h 49"/>
              <a:gd name="T10" fmla="*/ 8 w 12"/>
              <a:gd name="T11" fmla="*/ 32 h 49"/>
              <a:gd name="T12" fmla="*/ 8 w 12"/>
              <a:gd name="T13" fmla="*/ 0 h 49"/>
              <a:gd name="T14" fmla="*/ 3 w 12"/>
              <a:gd name="T15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" h="49">
                <a:moveTo>
                  <a:pt x="3" y="0"/>
                </a:moveTo>
                <a:cubicBezTo>
                  <a:pt x="3" y="32"/>
                  <a:pt x="3" y="32"/>
                  <a:pt x="3" y="32"/>
                </a:cubicBezTo>
                <a:cubicBezTo>
                  <a:pt x="1" y="34"/>
                  <a:pt x="0" y="39"/>
                  <a:pt x="0" y="42"/>
                </a:cubicBezTo>
                <a:cubicBezTo>
                  <a:pt x="0" y="46"/>
                  <a:pt x="2" y="49"/>
                  <a:pt x="6" y="49"/>
                </a:cubicBezTo>
                <a:cubicBezTo>
                  <a:pt x="9" y="49"/>
                  <a:pt x="12" y="46"/>
                  <a:pt x="12" y="42"/>
                </a:cubicBezTo>
                <a:cubicBezTo>
                  <a:pt x="12" y="39"/>
                  <a:pt x="10" y="34"/>
                  <a:pt x="8" y="32"/>
                </a:cubicBezTo>
                <a:cubicBezTo>
                  <a:pt x="8" y="0"/>
                  <a:pt x="8" y="0"/>
                  <a:pt x="8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4" name="Freeform 18"/>
          <p:cNvSpPr>
            <a:spLocks noEditPoints="1"/>
          </p:cNvSpPr>
          <p:nvPr/>
        </p:nvSpPr>
        <p:spPr bwMode="auto">
          <a:xfrm>
            <a:off x="4841995" y="1327641"/>
            <a:ext cx="262168" cy="283946"/>
          </a:xfrm>
          <a:custGeom>
            <a:avLst/>
            <a:gdLst>
              <a:gd name="T0" fmla="*/ 34 w 132"/>
              <a:gd name="T1" fmla="*/ 124 h 143"/>
              <a:gd name="T2" fmla="*/ 66 w 132"/>
              <a:gd name="T3" fmla="*/ 143 h 143"/>
              <a:gd name="T4" fmla="*/ 98 w 132"/>
              <a:gd name="T5" fmla="*/ 123 h 143"/>
              <a:gd name="T6" fmla="*/ 127 w 132"/>
              <a:gd name="T7" fmla="*/ 125 h 143"/>
              <a:gd name="T8" fmla="*/ 117 w 132"/>
              <a:gd name="T9" fmla="*/ 104 h 143"/>
              <a:gd name="T10" fmla="*/ 114 w 132"/>
              <a:gd name="T11" fmla="*/ 48 h 143"/>
              <a:gd name="T12" fmla="*/ 110 w 132"/>
              <a:gd name="T13" fmla="*/ 42 h 143"/>
              <a:gd name="T14" fmla="*/ 112 w 132"/>
              <a:gd name="T15" fmla="*/ 42 h 143"/>
              <a:gd name="T16" fmla="*/ 112 w 132"/>
              <a:gd name="T17" fmla="*/ 0 h 143"/>
              <a:gd name="T18" fmla="*/ 18 w 132"/>
              <a:gd name="T19" fmla="*/ 0 h 143"/>
              <a:gd name="T20" fmla="*/ 18 w 132"/>
              <a:gd name="T21" fmla="*/ 42 h 143"/>
              <a:gd name="T22" fmla="*/ 19 w 132"/>
              <a:gd name="T23" fmla="*/ 42 h 143"/>
              <a:gd name="T24" fmla="*/ 18 w 132"/>
              <a:gd name="T25" fmla="*/ 49 h 143"/>
              <a:gd name="T26" fmla="*/ 18 w 132"/>
              <a:gd name="T27" fmla="*/ 48 h 143"/>
              <a:gd name="T28" fmla="*/ 15 w 132"/>
              <a:gd name="T29" fmla="*/ 104 h 143"/>
              <a:gd name="T30" fmla="*/ 5 w 132"/>
              <a:gd name="T31" fmla="*/ 125 h 143"/>
              <a:gd name="T32" fmla="*/ 34 w 132"/>
              <a:gd name="T33" fmla="*/ 124 h 143"/>
              <a:gd name="T34" fmla="*/ 17 w 132"/>
              <a:gd name="T35" fmla="*/ 81 h 143"/>
              <a:gd name="T36" fmla="*/ 17 w 132"/>
              <a:gd name="T37" fmla="*/ 81 h 143"/>
              <a:gd name="T38" fmla="*/ 17 w 132"/>
              <a:gd name="T39" fmla="*/ 81 h 143"/>
              <a:gd name="T40" fmla="*/ 101 w 132"/>
              <a:gd name="T41" fmla="*/ 117 h 143"/>
              <a:gd name="T42" fmla="*/ 101 w 132"/>
              <a:gd name="T43" fmla="*/ 117 h 143"/>
              <a:gd name="T44" fmla="*/ 102 w 132"/>
              <a:gd name="T45" fmla="*/ 116 h 143"/>
              <a:gd name="T46" fmla="*/ 101 w 132"/>
              <a:gd name="T47" fmla="*/ 117 h 143"/>
              <a:gd name="T48" fmla="*/ 106 w 132"/>
              <a:gd name="T49" fmla="*/ 101 h 143"/>
              <a:gd name="T50" fmla="*/ 106 w 132"/>
              <a:gd name="T51" fmla="*/ 101 h 143"/>
              <a:gd name="T52" fmla="*/ 106 w 132"/>
              <a:gd name="T53" fmla="*/ 101 h 143"/>
              <a:gd name="T54" fmla="*/ 21 w 132"/>
              <a:gd name="T55" fmla="*/ 80 h 143"/>
              <a:gd name="T56" fmla="*/ 26 w 132"/>
              <a:gd name="T57" fmla="*/ 77 h 143"/>
              <a:gd name="T58" fmla="*/ 26 w 132"/>
              <a:gd name="T59" fmla="*/ 77 h 143"/>
              <a:gd name="T60" fmla="*/ 27 w 132"/>
              <a:gd name="T61" fmla="*/ 77 h 143"/>
              <a:gd name="T62" fmla="*/ 27 w 132"/>
              <a:gd name="T63" fmla="*/ 74 h 143"/>
              <a:gd name="T64" fmla="*/ 30 w 132"/>
              <a:gd name="T65" fmla="*/ 57 h 143"/>
              <a:gd name="T66" fmla="*/ 34 w 132"/>
              <a:gd name="T67" fmla="*/ 52 h 143"/>
              <a:gd name="T68" fmla="*/ 58 w 132"/>
              <a:gd name="T69" fmla="*/ 49 h 143"/>
              <a:gd name="T70" fmla="*/ 44 w 132"/>
              <a:gd name="T71" fmla="*/ 72 h 143"/>
              <a:gd name="T72" fmla="*/ 80 w 132"/>
              <a:gd name="T73" fmla="*/ 44 h 143"/>
              <a:gd name="T74" fmla="*/ 66 w 132"/>
              <a:gd name="T75" fmla="*/ 67 h 143"/>
              <a:gd name="T76" fmla="*/ 96 w 132"/>
              <a:gd name="T77" fmla="*/ 47 h 143"/>
              <a:gd name="T78" fmla="*/ 103 w 132"/>
              <a:gd name="T79" fmla="*/ 78 h 143"/>
              <a:gd name="T80" fmla="*/ 104 w 132"/>
              <a:gd name="T81" fmla="*/ 78 h 143"/>
              <a:gd name="T82" fmla="*/ 106 w 132"/>
              <a:gd name="T83" fmla="*/ 77 h 143"/>
              <a:gd name="T84" fmla="*/ 107 w 132"/>
              <a:gd name="T85" fmla="*/ 77 h 143"/>
              <a:gd name="T86" fmla="*/ 112 w 132"/>
              <a:gd name="T87" fmla="*/ 80 h 143"/>
              <a:gd name="T88" fmla="*/ 115 w 132"/>
              <a:gd name="T89" fmla="*/ 88 h 143"/>
              <a:gd name="T90" fmla="*/ 112 w 132"/>
              <a:gd name="T91" fmla="*/ 95 h 143"/>
              <a:gd name="T92" fmla="*/ 107 w 132"/>
              <a:gd name="T93" fmla="*/ 98 h 143"/>
              <a:gd name="T94" fmla="*/ 106 w 132"/>
              <a:gd name="T95" fmla="*/ 98 h 143"/>
              <a:gd name="T96" fmla="*/ 104 w 132"/>
              <a:gd name="T97" fmla="*/ 98 h 143"/>
              <a:gd name="T98" fmla="*/ 103 w 132"/>
              <a:gd name="T99" fmla="*/ 100 h 143"/>
              <a:gd name="T100" fmla="*/ 90 w 132"/>
              <a:gd name="T101" fmla="*/ 129 h 143"/>
              <a:gd name="T102" fmla="*/ 79 w 132"/>
              <a:gd name="T103" fmla="*/ 138 h 143"/>
              <a:gd name="T104" fmla="*/ 66 w 132"/>
              <a:gd name="T105" fmla="*/ 141 h 143"/>
              <a:gd name="T106" fmla="*/ 53 w 132"/>
              <a:gd name="T107" fmla="*/ 138 h 143"/>
              <a:gd name="T108" fmla="*/ 42 w 132"/>
              <a:gd name="T109" fmla="*/ 129 h 143"/>
              <a:gd name="T110" fmla="*/ 36 w 132"/>
              <a:gd name="T111" fmla="*/ 122 h 143"/>
              <a:gd name="T112" fmla="*/ 28 w 132"/>
              <a:gd name="T113" fmla="*/ 100 h 143"/>
              <a:gd name="T114" fmla="*/ 28 w 132"/>
              <a:gd name="T115" fmla="*/ 98 h 143"/>
              <a:gd name="T116" fmla="*/ 25 w 132"/>
              <a:gd name="T117" fmla="*/ 98 h 143"/>
              <a:gd name="T118" fmla="*/ 18 w 132"/>
              <a:gd name="T119" fmla="*/ 88 h 143"/>
              <a:gd name="T120" fmla="*/ 21 w 132"/>
              <a:gd name="T121" fmla="*/ 8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2" h="143">
                <a:moveTo>
                  <a:pt x="34" y="124"/>
                </a:moveTo>
                <a:cubicBezTo>
                  <a:pt x="41" y="136"/>
                  <a:pt x="53" y="143"/>
                  <a:pt x="66" y="143"/>
                </a:cubicBezTo>
                <a:cubicBezTo>
                  <a:pt x="79" y="143"/>
                  <a:pt x="90" y="136"/>
                  <a:pt x="98" y="123"/>
                </a:cubicBezTo>
                <a:cubicBezTo>
                  <a:pt x="112" y="136"/>
                  <a:pt x="127" y="125"/>
                  <a:pt x="127" y="125"/>
                </a:cubicBezTo>
                <a:cubicBezTo>
                  <a:pt x="108" y="122"/>
                  <a:pt x="117" y="104"/>
                  <a:pt x="117" y="104"/>
                </a:cubicBezTo>
                <a:cubicBezTo>
                  <a:pt x="132" y="76"/>
                  <a:pt x="114" y="48"/>
                  <a:pt x="114" y="48"/>
                </a:cubicBezTo>
                <a:cubicBezTo>
                  <a:pt x="110" y="42"/>
                  <a:pt x="110" y="42"/>
                  <a:pt x="110" y="42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12" y="0"/>
                  <a:pt x="112" y="0"/>
                  <a:pt x="11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2"/>
                  <a:pt x="18" y="42"/>
                  <a:pt x="18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4"/>
                  <a:pt x="18" y="47"/>
                  <a:pt x="18" y="49"/>
                </a:cubicBezTo>
                <a:cubicBezTo>
                  <a:pt x="18" y="48"/>
                  <a:pt x="18" y="48"/>
                  <a:pt x="18" y="48"/>
                </a:cubicBezTo>
                <a:cubicBezTo>
                  <a:pt x="18" y="48"/>
                  <a:pt x="0" y="76"/>
                  <a:pt x="15" y="104"/>
                </a:cubicBezTo>
                <a:cubicBezTo>
                  <a:pt x="15" y="104"/>
                  <a:pt x="24" y="122"/>
                  <a:pt x="5" y="125"/>
                </a:cubicBezTo>
                <a:cubicBezTo>
                  <a:pt x="5" y="125"/>
                  <a:pt x="19" y="135"/>
                  <a:pt x="34" y="124"/>
                </a:cubicBezTo>
                <a:close/>
                <a:moveTo>
                  <a:pt x="17" y="81"/>
                </a:moveTo>
                <a:cubicBezTo>
                  <a:pt x="17" y="81"/>
                  <a:pt x="17" y="81"/>
                  <a:pt x="17" y="81"/>
                </a:cubicBezTo>
                <a:cubicBezTo>
                  <a:pt x="17" y="81"/>
                  <a:pt x="17" y="81"/>
                  <a:pt x="17" y="81"/>
                </a:cubicBezTo>
                <a:close/>
                <a:moveTo>
                  <a:pt x="101" y="117"/>
                </a:moveTo>
                <a:cubicBezTo>
                  <a:pt x="101" y="117"/>
                  <a:pt x="101" y="117"/>
                  <a:pt x="101" y="117"/>
                </a:cubicBezTo>
                <a:cubicBezTo>
                  <a:pt x="102" y="116"/>
                  <a:pt x="102" y="116"/>
                  <a:pt x="102" y="116"/>
                </a:cubicBezTo>
                <a:lnTo>
                  <a:pt x="101" y="117"/>
                </a:lnTo>
                <a:close/>
                <a:moveTo>
                  <a:pt x="106" y="101"/>
                </a:moveTo>
                <a:cubicBezTo>
                  <a:pt x="106" y="101"/>
                  <a:pt x="106" y="101"/>
                  <a:pt x="106" y="101"/>
                </a:cubicBezTo>
                <a:cubicBezTo>
                  <a:pt x="106" y="101"/>
                  <a:pt x="106" y="101"/>
                  <a:pt x="106" y="101"/>
                </a:cubicBezTo>
                <a:close/>
                <a:moveTo>
                  <a:pt x="21" y="80"/>
                </a:moveTo>
                <a:cubicBezTo>
                  <a:pt x="22" y="78"/>
                  <a:pt x="24" y="77"/>
                  <a:pt x="26" y="77"/>
                </a:cubicBezTo>
                <a:cubicBezTo>
                  <a:pt x="26" y="77"/>
                  <a:pt x="26" y="77"/>
                  <a:pt x="26" y="77"/>
                </a:cubicBezTo>
                <a:cubicBezTo>
                  <a:pt x="27" y="77"/>
                  <a:pt x="27" y="77"/>
                  <a:pt x="27" y="77"/>
                </a:cubicBezTo>
                <a:cubicBezTo>
                  <a:pt x="27" y="74"/>
                  <a:pt x="27" y="74"/>
                  <a:pt x="27" y="74"/>
                </a:cubicBezTo>
                <a:cubicBezTo>
                  <a:pt x="30" y="57"/>
                  <a:pt x="30" y="57"/>
                  <a:pt x="30" y="57"/>
                </a:cubicBezTo>
                <a:cubicBezTo>
                  <a:pt x="32" y="54"/>
                  <a:pt x="34" y="52"/>
                  <a:pt x="34" y="52"/>
                </a:cubicBezTo>
                <a:cubicBezTo>
                  <a:pt x="43" y="52"/>
                  <a:pt x="51" y="51"/>
                  <a:pt x="58" y="49"/>
                </a:cubicBezTo>
                <a:cubicBezTo>
                  <a:pt x="55" y="61"/>
                  <a:pt x="44" y="72"/>
                  <a:pt x="44" y="72"/>
                </a:cubicBezTo>
                <a:cubicBezTo>
                  <a:pt x="64" y="65"/>
                  <a:pt x="76" y="50"/>
                  <a:pt x="80" y="44"/>
                </a:cubicBezTo>
                <a:cubicBezTo>
                  <a:pt x="77" y="55"/>
                  <a:pt x="66" y="67"/>
                  <a:pt x="66" y="67"/>
                </a:cubicBezTo>
                <a:cubicBezTo>
                  <a:pt x="80" y="62"/>
                  <a:pt x="89" y="54"/>
                  <a:pt x="96" y="47"/>
                </a:cubicBezTo>
                <a:cubicBezTo>
                  <a:pt x="101" y="59"/>
                  <a:pt x="103" y="78"/>
                  <a:pt x="103" y="78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6" y="77"/>
                  <a:pt x="106" y="77"/>
                  <a:pt x="106" y="77"/>
                </a:cubicBezTo>
                <a:cubicBezTo>
                  <a:pt x="106" y="77"/>
                  <a:pt x="107" y="77"/>
                  <a:pt x="107" y="77"/>
                </a:cubicBezTo>
                <a:cubicBezTo>
                  <a:pt x="109" y="77"/>
                  <a:pt x="111" y="78"/>
                  <a:pt x="112" y="80"/>
                </a:cubicBezTo>
                <a:cubicBezTo>
                  <a:pt x="114" y="82"/>
                  <a:pt x="115" y="85"/>
                  <a:pt x="115" y="88"/>
                </a:cubicBezTo>
                <a:cubicBezTo>
                  <a:pt x="115" y="91"/>
                  <a:pt x="114" y="93"/>
                  <a:pt x="112" y="95"/>
                </a:cubicBezTo>
                <a:cubicBezTo>
                  <a:pt x="111" y="97"/>
                  <a:pt x="109" y="98"/>
                  <a:pt x="107" y="98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102" y="112"/>
                  <a:pt x="97" y="122"/>
                  <a:pt x="90" y="129"/>
                </a:cubicBezTo>
                <a:cubicBezTo>
                  <a:pt x="87" y="133"/>
                  <a:pt x="83" y="136"/>
                  <a:pt x="79" y="138"/>
                </a:cubicBezTo>
                <a:cubicBezTo>
                  <a:pt x="75" y="139"/>
                  <a:pt x="70" y="141"/>
                  <a:pt x="66" y="141"/>
                </a:cubicBezTo>
                <a:cubicBezTo>
                  <a:pt x="61" y="141"/>
                  <a:pt x="57" y="139"/>
                  <a:pt x="53" y="138"/>
                </a:cubicBezTo>
                <a:cubicBezTo>
                  <a:pt x="49" y="136"/>
                  <a:pt x="45" y="133"/>
                  <a:pt x="42" y="129"/>
                </a:cubicBezTo>
                <a:cubicBezTo>
                  <a:pt x="39" y="127"/>
                  <a:pt x="38" y="125"/>
                  <a:pt x="36" y="122"/>
                </a:cubicBezTo>
                <a:cubicBezTo>
                  <a:pt x="32" y="116"/>
                  <a:pt x="29" y="108"/>
                  <a:pt x="28" y="100"/>
                </a:cubicBezTo>
                <a:cubicBezTo>
                  <a:pt x="28" y="98"/>
                  <a:pt x="28" y="98"/>
                  <a:pt x="28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1" y="98"/>
                  <a:pt x="18" y="93"/>
                  <a:pt x="18" y="88"/>
                </a:cubicBezTo>
                <a:cubicBezTo>
                  <a:pt x="18" y="85"/>
                  <a:pt x="19" y="82"/>
                  <a:pt x="21" y="8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15" name="Freeform 19"/>
          <p:cNvSpPr/>
          <p:nvPr/>
        </p:nvSpPr>
        <p:spPr bwMode="auto">
          <a:xfrm>
            <a:off x="4808491" y="1611587"/>
            <a:ext cx="330851" cy="253792"/>
          </a:xfrm>
          <a:custGeom>
            <a:avLst/>
            <a:gdLst>
              <a:gd name="T0" fmla="*/ 166 w 167"/>
              <a:gd name="T1" fmla="*/ 40 h 128"/>
              <a:gd name="T2" fmla="*/ 129 w 167"/>
              <a:gd name="T3" fmla="*/ 0 h 128"/>
              <a:gd name="T4" fmla="*/ 83 w 167"/>
              <a:gd name="T5" fmla="*/ 79 h 128"/>
              <a:gd name="T6" fmla="*/ 38 w 167"/>
              <a:gd name="T7" fmla="*/ 0 h 128"/>
              <a:gd name="T8" fmla="*/ 0 w 167"/>
              <a:gd name="T9" fmla="*/ 40 h 128"/>
              <a:gd name="T10" fmla="*/ 0 w 167"/>
              <a:gd name="T11" fmla="*/ 40 h 128"/>
              <a:gd name="T12" fmla="*/ 0 w 167"/>
              <a:gd name="T13" fmla="*/ 128 h 128"/>
              <a:gd name="T14" fmla="*/ 167 w 167"/>
              <a:gd name="T15" fmla="*/ 128 h 128"/>
              <a:gd name="T16" fmla="*/ 167 w 167"/>
              <a:gd name="T17" fmla="*/ 40 h 128"/>
              <a:gd name="T18" fmla="*/ 166 w 167"/>
              <a:gd name="T19" fmla="*/ 4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7" h="128">
                <a:moveTo>
                  <a:pt x="166" y="40"/>
                </a:moveTo>
                <a:cubicBezTo>
                  <a:pt x="163" y="23"/>
                  <a:pt x="149" y="9"/>
                  <a:pt x="129" y="0"/>
                </a:cubicBezTo>
                <a:cubicBezTo>
                  <a:pt x="83" y="79"/>
                  <a:pt x="83" y="79"/>
                  <a:pt x="83" y="79"/>
                </a:cubicBezTo>
                <a:cubicBezTo>
                  <a:pt x="38" y="0"/>
                  <a:pt x="38" y="0"/>
                  <a:pt x="38" y="0"/>
                </a:cubicBezTo>
                <a:cubicBezTo>
                  <a:pt x="18" y="9"/>
                  <a:pt x="3" y="23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128"/>
                  <a:pt x="0" y="128"/>
                  <a:pt x="0" y="128"/>
                </a:cubicBezTo>
                <a:cubicBezTo>
                  <a:pt x="167" y="128"/>
                  <a:pt x="167" y="128"/>
                  <a:pt x="167" y="128"/>
                </a:cubicBezTo>
                <a:cubicBezTo>
                  <a:pt x="167" y="40"/>
                  <a:pt x="167" y="40"/>
                  <a:pt x="167" y="40"/>
                </a:cubicBezTo>
                <a:lnTo>
                  <a:pt x="166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16" name="组合 215"/>
          <p:cNvGrpSpPr/>
          <p:nvPr/>
        </p:nvGrpSpPr>
        <p:grpSpPr>
          <a:xfrm>
            <a:off x="5517936" y="1284086"/>
            <a:ext cx="473242" cy="527686"/>
            <a:chOff x="5741456" y="1507606"/>
            <a:chExt cx="473242" cy="527686"/>
          </a:xfrm>
        </p:grpSpPr>
        <p:sp>
          <p:nvSpPr>
            <p:cNvPr id="217" name="Rectangle 22"/>
            <p:cNvSpPr>
              <a:spLocks noChangeArrowheads="1"/>
            </p:cNvSpPr>
            <p:nvPr/>
          </p:nvSpPr>
          <p:spPr bwMode="auto">
            <a:xfrm>
              <a:off x="5925727" y="1692715"/>
              <a:ext cx="237878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8" name="Rectangle 23"/>
            <p:cNvSpPr>
              <a:spLocks noChangeArrowheads="1"/>
            </p:cNvSpPr>
            <p:nvPr/>
          </p:nvSpPr>
          <p:spPr bwMode="auto">
            <a:xfrm>
              <a:off x="5927403" y="1747997"/>
              <a:ext cx="237878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19" name="Freeform 24"/>
            <p:cNvSpPr/>
            <p:nvPr/>
          </p:nvSpPr>
          <p:spPr bwMode="auto">
            <a:xfrm>
              <a:off x="5877984" y="1633246"/>
              <a:ext cx="336714" cy="402046"/>
            </a:xfrm>
            <a:custGeom>
              <a:avLst/>
              <a:gdLst>
                <a:gd name="T0" fmla="*/ 0 w 402"/>
                <a:gd name="T1" fmla="*/ 0 h 480"/>
                <a:gd name="T2" fmla="*/ 0 w 402"/>
                <a:gd name="T3" fmla="*/ 14 h 480"/>
                <a:gd name="T4" fmla="*/ 38 w 402"/>
                <a:gd name="T5" fmla="*/ 106 h 480"/>
                <a:gd name="T6" fmla="*/ 38 w 402"/>
                <a:gd name="T7" fmla="*/ 37 h 480"/>
                <a:gd name="T8" fmla="*/ 365 w 402"/>
                <a:gd name="T9" fmla="*/ 37 h 480"/>
                <a:gd name="T10" fmla="*/ 365 w 402"/>
                <a:gd name="T11" fmla="*/ 442 h 480"/>
                <a:gd name="T12" fmla="*/ 111 w 402"/>
                <a:gd name="T13" fmla="*/ 442 h 480"/>
                <a:gd name="T14" fmla="*/ 111 w 402"/>
                <a:gd name="T15" fmla="*/ 445 h 480"/>
                <a:gd name="T16" fmla="*/ 109 w 402"/>
                <a:gd name="T17" fmla="*/ 442 h 480"/>
                <a:gd name="T18" fmla="*/ 38 w 402"/>
                <a:gd name="T19" fmla="*/ 442 h 480"/>
                <a:gd name="T20" fmla="*/ 38 w 402"/>
                <a:gd name="T21" fmla="*/ 374 h 480"/>
                <a:gd name="T22" fmla="*/ 7 w 402"/>
                <a:gd name="T23" fmla="*/ 345 h 480"/>
                <a:gd name="T24" fmla="*/ 7 w 402"/>
                <a:gd name="T25" fmla="*/ 345 h 480"/>
                <a:gd name="T26" fmla="*/ 5 w 402"/>
                <a:gd name="T27" fmla="*/ 343 h 480"/>
                <a:gd name="T28" fmla="*/ 0 w 402"/>
                <a:gd name="T29" fmla="*/ 338 h 480"/>
                <a:gd name="T30" fmla="*/ 0 w 402"/>
                <a:gd name="T31" fmla="*/ 480 h 480"/>
                <a:gd name="T32" fmla="*/ 402 w 402"/>
                <a:gd name="T33" fmla="*/ 480 h 480"/>
                <a:gd name="T34" fmla="*/ 402 w 402"/>
                <a:gd name="T35" fmla="*/ 0 h 480"/>
                <a:gd name="T36" fmla="*/ 0 w 402"/>
                <a:gd name="T3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2" h="480">
                  <a:moveTo>
                    <a:pt x="0" y="0"/>
                  </a:moveTo>
                  <a:lnTo>
                    <a:pt x="0" y="14"/>
                  </a:lnTo>
                  <a:lnTo>
                    <a:pt x="38" y="106"/>
                  </a:lnTo>
                  <a:lnTo>
                    <a:pt x="38" y="37"/>
                  </a:lnTo>
                  <a:lnTo>
                    <a:pt x="365" y="37"/>
                  </a:lnTo>
                  <a:lnTo>
                    <a:pt x="365" y="442"/>
                  </a:lnTo>
                  <a:lnTo>
                    <a:pt x="111" y="442"/>
                  </a:lnTo>
                  <a:lnTo>
                    <a:pt x="111" y="445"/>
                  </a:lnTo>
                  <a:lnTo>
                    <a:pt x="109" y="442"/>
                  </a:lnTo>
                  <a:lnTo>
                    <a:pt x="38" y="442"/>
                  </a:lnTo>
                  <a:lnTo>
                    <a:pt x="38" y="374"/>
                  </a:lnTo>
                  <a:lnTo>
                    <a:pt x="7" y="345"/>
                  </a:lnTo>
                  <a:lnTo>
                    <a:pt x="7" y="345"/>
                  </a:lnTo>
                  <a:lnTo>
                    <a:pt x="5" y="343"/>
                  </a:lnTo>
                  <a:lnTo>
                    <a:pt x="0" y="338"/>
                  </a:lnTo>
                  <a:lnTo>
                    <a:pt x="0" y="480"/>
                  </a:lnTo>
                  <a:lnTo>
                    <a:pt x="402" y="480"/>
                  </a:lnTo>
                  <a:lnTo>
                    <a:pt x="4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0" name="Freeform 25"/>
            <p:cNvSpPr/>
            <p:nvPr/>
          </p:nvSpPr>
          <p:spPr bwMode="auto">
            <a:xfrm>
              <a:off x="5939966" y="1797415"/>
              <a:ext cx="223639" cy="21778"/>
            </a:xfrm>
            <a:custGeom>
              <a:avLst/>
              <a:gdLst>
                <a:gd name="T0" fmla="*/ 0 w 267"/>
                <a:gd name="T1" fmla="*/ 0 h 26"/>
                <a:gd name="T2" fmla="*/ 11 w 267"/>
                <a:gd name="T3" fmla="*/ 26 h 26"/>
                <a:gd name="T4" fmla="*/ 267 w 267"/>
                <a:gd name="T5" fmla="*/ 26 h 26"/>
                <a:gd name="T6" fmla="*/ 267 w 267"/>
                <a:gd name="T7" fmla="*/ 0 h 26"/>
                <a:gd name="T8" fmla="*/ 0 w 267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6">
                  <a:moveTo>
                    <a:pt x="0" y="0"/>
                  </a:moveTo>
                  <a:lnTo>
                    <a:pt x="11" y="26"/>
                  </a:lnTo>
                  <a:lnTo>
                    <a:pt x="267" y="26"/>
                  </a:lnTo>
                  <a:lnTo>
                    <a:pt x="26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1" name="Freeform 26"/>
            <p:cNvSpPr/>
            <p:nvPr/>
          </p:nvSpPr>
          <p:spPr bwMode="auto">
            <a:xfrm>
              <a:off x="5963419" y="1852696"/>
              <a:ext cx="204374" cy="21778"/>
            </a:xfrm>
            <a:custGeom>
              <a:avLst/>
              <a:gdLst>
                <a:gd name="T0" fmla="*/ 14 w 244"/>
                <a:gd name="T1" fmla="*/ 26 h 26"/>
                <a:gd name="T2" fmla="*/ 244 w 244"/>
                <a:gd name="T3" fmla="*/ 26 h 26"/>
                <a:gd name="T4" fmla="*/ 244 w 244"/>
                <a:gd name="T5" fmla="*/ 0 h 26"/>
                <a:gd name="T6" fmla="*/ 0 w 244"/>
                <a:gd name="T7" fmla="*/ 0 h 26"/>
                <a:gd name="T8" fmla="*/ 14 w 244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26">
                  <a:moveTo>
                    <a:pt x="14" y="26"/>
                  </a:moveTo>
                  <a:lnTo>
                    <a:pt x="244" y="26"/>
                  </a:lnTo>
                  <a:lnTo>
                    <a:pt x="244" y="0"/>
                  </a:lnTo>
                  <a:lnTo>
                    <a:pt x="0" y="0"/>
                  </a:lnTo>
                  <a:lnTo>
                    <a:pt x="1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2" name="Freeform 27"/>
            <p:cNvSpPr/>
            <p:nvPr/>
          </p:nvSpPr>
          <p:spPr bwMode="auto">
            <a:xfrm>
              <a:off x="5973470" y="1897089"/>
              <a:ext cx="191810" cy="21778"/>
            </a:xfrm>
            <a:custGeom>
              <a:avLst/>
              <a:gdLst>
                <a:gd name="T0" fmla="*/ 2 w 229"/>
                <a:gd name="T1" fmla="*/ 0 h 26"/>
                <a:gd name="T2" fmla="*/ 0 w 229"/>
                <a:gd name="T3" fmla="*/ 26 h 26"/>
                <a:gd name="T4" fmla="*/ 229 w 229"/>
                <a:gd name="T5" fmla="*/ 26 h 26"/>
                <a:gd name="T6" fmla="*/ 229 w 229"/>
                <a:gd name="T7" fmla="*/ 0 h 26"/>
                <a:gd name="T8" fmla="*/ 2 w 229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26">
                  <a:moveTo>
                    <a:pt x="2" y="0"/>
                  </a:moveTo>
                  <a:lnTo>
                    <a:pt x="0" y="26"/>
                  </a:lnTo>
                  <a:lnTo>
                    <a:pt x="229" y="26"/>
                  </a:lnTo>
                  <a:lnTo>
                    <a:pt x="229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3" name="Freeform 28"/>
            <p:cNvSpPr/>
            <p:nvPr/>
          </p:nvSpPr>
          <p:spPr bwMode="auto">
            <a:xfrm>
              <a:off x="5889710" y="1884525"/>
              <a:ext cx="75384" cy="99674"/>
            </a:xfrm>
            <a:custGeom>
              <a:avLst/>
              <a:gdLst>
                <a:gd name="T0" fmla="*/ 86 w 90"/>
                <a:gd name="T1" fmla="*/ 119 h 119"/>
                <a:gd name="T2" fmla="*/ 90 w 90"/>
                <a:gd name="T3" fmla="*/ 0 h 119"/>
                <a:gd name="T4" fmla="*/ 0 w 90"/>
                <a:gd name="T5" fmla="*/ 36 h 119"/>
                <a:gd name="T6" fmla="*/ 86 w 90"/>
                <a:gd name="T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119">
                  <a:moveTo>
                    <a:pt x="86" y="119"/>
                  </a:moveTo>
                  <a:lnTo>
                    <a:pt x="90" y="0"/>
                  </a:lnTo>
                  <a:lnTo>
                    <a:pt x="0" y="36"/>
                  </a:lnTo>
                  <a:lnTo>
                    <a:pt x="86" y="1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4" name="Freeform 29"/>
            <p:cNvSpPr/>
            <p:nvPr/>
          </p:nvSpPr>
          <p:spPr bwMode="auto">
            <a:xfrm>
              <a:off x="5741456" y="1507606"/>
              <a:ext cx="95486" cy="91298"/>
            </a:xfrm>
            <a:custGeom>
              <a:avLst/>
              <a:gdLst>
                <a:gd name="T0" fmla="*/ 40 w 48"/>
                <a:gd name="T1" fmla="*/ 12 h 46"/>
                <a:gd name="T2" fmla="*/ 20 w 48"/>
                <a:gd name="T3" fmla="*/ 4 h 46"/>
                <a:gd name="T4" fmla="*/ 11 w 48"/>
                <a:gd name="T5" fmla="*/ 7 h 46"/>
                <a:gd name="T6" fmla="*/ 3 w 48"/>
                <a:gd name="T7" fmla="*/ 28 h 46"/>
                <a:gd name="T8" fmla="*/ 10 w 48"/>
                <a:gd name="T9" fmla="*/ 46 h 46"/>
                <a:gd name="T10" fmla="*/ 48 w 48"/>
                <a:gd name="T11" fmla="*/ 31 h 46"/>
                <a:gd name="T12" fmla="*/ 40 w 48"/>
                <a:gd name="T13" fmla="*/ 1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6">
                  <a:moveTo>
                    <a:pt x="40" y="12"/>
                  </a:moveTo>
                  <a:cubicBezTo>
                    <a:pt x="37" y="4"/>
                    <a:pt x="28" y="0"/>
                    <a:pt x="20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3" y="11"/>
                    <a:pt x="0" y="20"/>
                    <a:pt x="3" y="28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48" y="31"/>
                    <a:pt x="48" y="31"/>
                    <a:pt x="48" y="31"/>
                  </a:cubicBezTo>
                  <a:lnTo>
                    <a:pt x="4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5" name="Freeform 30"/>
            <p:cNvSpPr/>
            <p:nvPr/>
          </p:nvSpPr>
          <p:spPr bwMode="auto">
            <a:xfrm>
              <a:off x="5970958" y="1952370"/>
              <a:ext cx="196836" cy="21778"/>
            </a:xfrm>
            <a:custGeom>
              <a:avLst/>
              <a:gdLst>
                <a:gd name="T0" fmla="*/ 0 w 235"/>
                <a:gd name="T1" fmla="*/ 26 h 26"/>
                <a:gd name="T2" fmla="*/ 235 w 235"/>
                <a:gd name="T3" fmla="*/ 26 h 26"/>
                <a:gd name="T4" fmla="*/ 235 w 235"/>
                <a:gd name="T5" fmla="*/ 0 h 26"/>
                <a:gd name="T6" fmla="*/ 3 w 235"/>
                <a:gd name="T7" fmla="*/ 0 h 26"/>
                <a:gd name="T8" fmla="*/ 0 w 235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26">
                  <a:moveTo>
                    <a:pt x="0" y="26"/>
                  </a:moveTo>
                  <a:lnTo>
                    <a:pt x="235" y="26"/>
                  </a:lnTo>
                  <a:lnTo>
                    <a:pt x="235" y="0"/>
                  </a:lnTo>
                  <a:lnTo>
                    <a:pt x="3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26" name="Freeform 31"/>
            <p:cNvSpPr>
              <a:spLocks noEditPoints="1"/>
            </p:cNvSpPr>
            <p:nvPr/>
          </p:nvSpPr>
          <p:spPr bwMode="auto">
            <a:xfrm>
              <a:off x="5764909" y="1577127"/>
              <a:ext cx="198511" cy="333364"/>
            </a:xfrm>
            <a:custGeom>
              <a:avLst/>
              <a:gdLst>
                <a:gd name="T0" fmla="*/ 100 w 100"/>
                <a:gd name="T1" fmla="*/ 152 h 168"/>
                <a:gd name="T2" fmla="*/ 38 w 100"/>
                <a:gd name="T3" fmla="*/ 0 h 168"/>
                <a:gd name="T4" fmla="*/ 0 w 100"/>
                <a:gd name="T5" fmla="*/ 15 h 168"/>
                <a:gd name="T6" fmla="*/ 62 w 100"/>
                <a:gd name="T7" fmla="*/ 168 h 168"/>
                <a:gd name="T8" fmla="*/ 100 w 100"/>
                <a:gd name="T9" fmla="*/ 152 h 168"/>
                <a:gd name="T10" fmla="*/ 34 w 100"/>
                <a:gd name="T11" fmla="*/ 6 h 168"/>
                <a:gd name="T12" fmla="*/ 75 w 100"/>
                <a:gd name="T13" fmla="*/ 107 h 168"/>
                <a:gd name="T14" fmla="*/ 73 w 100"/>
                <a:gd name="T15" fmla="*/ 115 h 168"/>
                <a:gd name="T16" fmla="*/ 67 w 100"/>
                <a:gd name="T17" fmla="*/ 111 h 168"/>
                <a:gd name="T18" fmla="*/ 25 w 100"/>
                <a:gd name="T19" fmla="*/ 10 h 168"/>
                <a:gd name="T20" fmla="*/ 34 w 100"/>
                <a:gd name="T21" fmla="*/ 6 h 168"/>
                <a:gd name="T22" fmla="*/ 56 w 100"/>
                <a:gd name="T23" fmla="*/ 122 h 168"/>
                <a:gd name="T24" fmla="*/ 50 w 100"/>
                <a:gd name="T25" fmla="*/ 118 h 168"/>
                <a:gd name="T26" fmla="*/ 9 w 100"/>
                <a:gd name="T27" fmla="*/ 16 h 168"/>
                <a:gd name="T28" fmla="*/ 17 w 100"/>
                <a:gd name="T29" fmla="*/ 13 h 168"/>
                <a:gd name="T30" fmla="*/ 58 w 100"/>
                <a:gd name="T31" fmla="*/ 114 h 168"/>
                <a:gd name="T32" fmla="*/ 56 w 100"/>
                <a:gd name="T33" fmla="*/ 122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68">
                  <a:moveTo>
                    <a:pt x="100" y="152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2" y="168"/>
                    <a:pt x="62" y="168"/>
                    <a:pt x="62" y="168"/>
                  </a:cubicBezTo>
                  <a:lnTo>
                    <a:pt x="100" y="152"/>
                  </a:lnTo>
                  <a:close/>
                  <a:moveTo>
                    <a:pt x="34" y="6"/>
                  </a:moveTo>
                  <a:cubicBezTo>
                    <a:pt x="75" y="107"/>
                    <a:pt x="75" y="107"/>
                    <a:pt x="75" y="107"/>
                  </a:cubicBezTo>
                  <a:cubicBezTo>
                    <a:pt x="76" y="111"/>
                    <a:pt x="76" y="114"/>
                    <a:pt x="73" y="115"/>
                  </a:cubicBezTo>
                  <a:cubicBezTo>
                    <a:pt x="71" y="116"/>
                    <a:pt x="68" y="114"/>
                    <a:pt x="67" y="111"/>
                  </a:cubicBezTo>
                  <a:cubicBezTo>
                    <a:pt x="25" y="10"/>
                    <a:pt x="25" y="10"/>
                    <a:pt x="25" y="10"/>
                  </a:cubicBezTo>
                  <a:lnTo>
                    <a:pt x="34" y="6"/>
                  </a:lnTo>
                  <a:close/>
                  <a:moveTo>
                    <a:pt x="56" y="122"/>
                  </a:moveTo>
                  <a:cubicBezTo>
                    <a:pt x="54" y="123"/>
                    <a:pt x="51" y="121"/>
                    <a:pt x="50" y="118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58" y="114"/>
                    <a:pt x="58" y="114"/>
                    <a:pt x="58" y="114"/>
                  </a:cubicBezTo>
                  <a:cubicBezTo>
                    <a:pt x="60" y="118"/>
                    <a:pt x="59" y="121"/>
                    <a:pt x="56" y="1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27" name="Freeform 34"/>
          <p:cNvSpPr>
            <a:spLocks noEditPoints="1"/>
          </p:cNvSpPr>
          <p:nvPr/>
        </p:nvSpPr>
        <p:spPr bwMode="auto">
          <a:xfrm>
            <a:off x="7112722" y="1585621"/>
            <a:ext cx="358492" cy="246254"/>
          </a:xfrm>
          <a:custGeom>
            <a:avLst/>
            <a:gdLst>
              <a:gd name="T0" fmla="*/ 398 w 428"/>
              <a:gd name="T1" fmla="*/ 206 h 294"/>
              <a:gd name="T2" fmla="*/ 310 w 428"/>
              <a:gd name="T3" fmla="*/ 249 h 294"/>
              <a:gd name="T4" fmla="*/ 310 w 428"/>
              <a:gd name="T5" fmla="*/ 57 h 294"/>
              <a:gd name="T6" fmla="*/ 320 w 428"/>
              <a:gd name="T7" fmla="*/ 52 h 294"/>
              <a:gd name="T8" fmla="*/ 320 w 428"/>
              <a:gd name="T9" fmla="*/ 0 h 294"/>
              <a:gd name="T10" fmla="*/ 282 w 428"/>
              <a:gd name="T11" fmla="*/ 17 h 294"/>
              <a:gd name="T12" fmla="*/ 43 w 428"/>
              <a:gd name="T13" fmla="*/ 17 h 294"/>
              <a:gd name="T14" fmla="*/ 0 w 428"/>
              <a:gd name="T15" fmla="*/ 38 h 294"/>
              <a:gd name="T16" fmla="*/ 0 w 428"/>
              <a:gd name="T17" fmla="*/ 294 h 294"/>
              <a:gd name="T18" fmla="*/ 279 w 428"/>
              <a:gd name="T19" fmla="*/ 294 h 294"/>
              <a:gd name="T20" fmla="*/ 428 w 428"/>
              <a:gd name="T21" fmla="*/ 225 h 294"/>
              <a:gd name="T22" fmla="*/ 428 w 428"/>
              <a:gd name="T23" fmla="*/ 140 h 294"/>
              <a:gd name="T24" fmla="*/ 398 w 428"/>
              <a:gd name="T25" fmla="*/ 140 h 294"/>
              <a:gd name="T26" fmla="*/ 398 w 428"/>
              <a:gd name="T27" fmla="*/ 206 h 294"/>
              <a:gd name="T28" fmla="*/ 251 w 428"/>
              <a:gd name="T29" fmla="*/ 266 h 294"/>
              <a:gd name="T30" fmla="*/ 29 w 428"/>
              <a:gd name="T31" fmla="*/ 266 h 294"/>
              <a:gd name="T32" fmla="*/ 29 w 428"/>
              <a:gd name="T33" fmla="*/ 69 h 294"/>
              <a:gd name="T34" fmla="*/ 251 w 428"/>
              <a:gd name="T35" fmla="*/ 69 h 294"/>
              <a:gd name="T36" fmla="*/ 251 w 428"/>
              <a:gd name="T37" fmla="*/ 266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28" h="294">
                <a:moveTo>
                  <a:pt x="398" y="206"/>
                </a:moveTo>
                <a:lnTo>
                  <a:pt x="310" y="249"/>
                </a:lnTo>
                <a:lnTo>
                  <a:pt x="310" y="57"/>
                </a:lnTo>
                <a:lnTo>
                  <a:pt x="320" y="52"/>
                </a:lnTo>
                <a:lnTo>
                  <a:pt x="320" y="0"/>
                </a:lnTo>
                <a:lnTo>
                  <a:pt x="282" y="17"/>
                </a:lnTo>
                <a:lnTo>
                  <a:pt x="43" y="17"/>
                </a:lnTo>
                <a:lnTo>
                  <a:pt x="0" y="38"/>
                </a:lnTo>
                <a:lnTo>
                  <a:pt x="0" y="294"/>
                </a:lnTo>
                <a:lnTo>
                  <a:pt x="279" y="294"/>
                </a:lnTo>
                <a:lnTo>
                  <a:pt x="428" y="225"/>
                </a:lnTo>
                <a:lnTo>
                  <a:pt x="428" y="140"/>
                </a:lnTo>
                <a:lnTo>
                  <a:pt x="398" y="140"/>
                </a:lnTo>
                <a:lnTo>
                  <a:pt x="398" y="206"/>
                </a:lnTo>
                <a:close/>
                <a:moveTo>
                  <a:pt x="251" y="266"/>
                </a:moveTo>
                <a:lnTo>
                  <a:pt x="29" y="266"/>
                </a:lnTo>
                <a:lnTo>
                  <a:pt x="29" y="69"/>
                </a:lnTo>
                <a:lnTo>
                  <a:pt x="251" y="69"/>
                </a:lnTo>
                <a:lnTo>
                  <a:pt x="251" y="2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28" name="Freeform 35"/>
          <p:cNvSpPr>
            <a:spLocks noEditPoints="1"/>
          </p:cNvSpPr>
          <p:nvPr/>
        </p:nvSpPr>
        <p:spPr bwMode="auto">
          <a:xfrm>
            <a:off x="7112722" y="1320103"/>
            <a:ext cx="358492" cy="273895"/>
          </a:xfrm>
          <a:custGeom>
            <a:avLst/>
            <a:gdLst>
              <a:gd name="T0" fmla="*/ 320 w 428"/>
              <a:gd name="T1" fmla="*/ 308 h 327"/>
              <a:gd name="T2" fmla="*/ 320 w 428"/>
              <a:gd name="T3" fmla="*/ 275 h 327"/>
              <a:gd name="T4" fmla="*/ 310 w 428"/>
              <a:gd name="T5" fmla="*/ 279 h 327"/>
              <a:gd name="T6" fmla="*/ 310 w 428"/>
              <a:gd name="T7" fmla="*/ 88 h 327"/>
              <a:gd name="T8" fmla="*/ 398 w 428"/>
              <a:gd name="T9" fmla="*/ 47 h 327"/>
              <a:gd name="T10" fmla="*/ 398 w 428"/>
              <a:gd name="T11" fmla="*/ 182 h 327"/>
              <a:gd name="T12" fmla="*/ 428 w 428"/>
              <a:gd name="T13" fmla="*/ 168 h 327"/>
              <a:gd name="T14" fmla="*/ 428 w 428"/>
              <a:gd name="T15" fmla="*/ 0 h 327"/>
              <a:gd name="T16" fmla="*/ 147 w 428"/>
              <a:gd name="T17" fmla="*/ 0 h 327"/>
              <a:gd name="T18" fmla="*/ 0 w 428"/>
              <a:gd name="T19" fmla="*/ 71 h 327"/>
              <a:gd name="T20" fmla="*/ 0 w 428"/>
              <a:gd name="T21" fmla="*/ 327 h 327"/>
              <a:gd name="T22" fmla="*/ 279 w 428"/>
              <a:gd name="T23" fmla="*/ 327 h 327"/>
              <a:gd name="T24" fmla="*/ 320 w 428"/>
              <a:gd name="T25" fmla="*/ 308 h 327"/>
              <a:gd name="T26" fmla="*/ 251 w 428"/>
              <a:gd name="T27" fmla="*/ 296 h 327"/>
              <a:gd name="T28" fmla="*/ 29 w 428"/>
              <a:gd name="T29" fmla="*/ 296 h 327"/>
              <a:gd name="T30" fmla="*/ 29 w 428"/>
              <a:gd name="T31" fmla="*/ 99 h 327"/>
              <a:gd name="T32" fmla="*/ 251 w 428"/>
              <a:gd name="T33" fmla="*/ 99 h 327"/>
              <a:gd name="T34" fmla="*/ 251 w 428"/>
              <a:gd name="T35" fmla="*/ 296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28" h="327">
                <a:moveTo>
                  <a:pt x="320" y="308"/>
                </a:moveTo>
                <a:lnTo>
                  <a:pt x="320" y="275"/>
                </a:lnTo>
                <a:lnTo>
                  <a:pt x="310" y="279"/>
                </a:lnTo>
                <a:lnTo>
                  <a:pt x="310" y="88"/>
                </a:lnTo>
                <a:lnTo>
                  <a:pt x="398" y="47"/>
                </a:lnTo>
                <a:lnTo>
                  <a:pt x="398" y="182"/>
                </a:lnTo>
                <a:lnTo>
                  <a:pt x="428" y="168"/>
                </a:lnTo>
                <a:lnTo>
                  <a:pt x="428" y="0"/>
                </a:lnTo>
                <a:lnTo>
                  <a:pt x="147" y="0"/>
                </a:lnTo>
                <a:lnTo>
                  <a:pt x="0" y="71"/>
                </a:lnTo>
                <a:lnTo>
                  <a:pt x="0" y="327"/>
                </a:lnTo>
                <a:lnTo>
                  <a:pt x="279" y="327"/>
                </a:lnTo>
                <a:lnTo>
                  <a:pt x="320" y="308"/>
                </a:lnTo>
                <a:close/>
                <a:moveTo>
                  <a:pt x="251" y="296"/>
                </a:moveTo>
                <a:lnTo>
                  <a:pt x="29" y="296"/>
                </a:lnTo>
                <a:lnTo>
                  <a:pt x="29" y="99"/>
                </a:lnTo>
                <a:lnTo>
                  <a:pt x="251" y="99"/>
                </a:lnTo>
                <a:lnTo>
                  <a:pt x="251" y="2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29" name="Freeform 36"/>
          <p:cNvSpPr>
            <a:spLocks noEditPoints="1"/>
          </p:cNvSpPr>
          <p:nvPr/>
        </p:nvSpPr>
        <p:spPr bwMode="auto">
          <a:xfrm>
            <a:off x="7388291" y="1456631"/>
            <a:ext cx="310749" cy="238716"/>
          </a:xfrm>
          <a:custGeom>
            <a:avLst/>
            <a:gdLst>
              <a:gd name="T0" fmla="*/ 128 w 371"/>
              <a:gd name="T1" fmla="*/ 0 h 285"/>
              <a:gd name="T2" fmla="*/ 0 w 371"/>
              <a:gd name="T3" fmla="*/ 62 h 285"/>
              <a:gd name="T4" fmla="*/ 0 w 371"/>
              <a:gd name="T5" fmla="*/ 285 h 285"/>
              <a:gd name="T6" fmla="*/ 244 w 371"/>
              <a:gd name="T7" fmla="*/ 285 h 285"/>
              <a:gd name="T8" fmla="*/ 371 w 371"/>
              <a:gd name="T9" fmla="*/ 223 h 285"/>
              <a:gd name="T10" fmla="*/ 371 w 371"/>
              <a:gd name="T11" fmla="*/ 0 h 285"/>
              <a:gd name="T12" fmla="*/ 128 w 371"/>
              <a:gd name="T13" fmla="*/ 0 h 285"/>
              <a:gd name="T14" fmla="*/ 218 w 371"/>
              <a:gd name="T15" fmla="*/ 259 h 285"/>
              <a:gd name="T16" fmla="*/ 26 w 371"/>
              <a:gd name="T17" fmla="*/ 259 h 285"/>
              <a:gd name="T18" fmla="*/ 26 w 371"/>
              <a:gd name="T19" fmla="*/ 88 h 285"/>
              <a:gd name="T20" fmla="*/ 218 w 371"/>
              <a:gd name="T21" fmla="*/ 88 h 285"/>
              <a:gd name="T22" fmla="*/ 218 w 371"/>
              <a:gd name="T23" fmla="*/ 259 h 285"/>
              <a:gd name="T24" fmla="*/ 345 w 371"/>
              <a:gd name="T25" fmla="*/ 206 h 285"/>
              <a:gd name="T26" fmla="*/ 270 w 371"/>
              <a:gd name="T27" fmla="*/ 244 h 285"/>
              <a:gd name="T28" fmla="*/ 270 w 371"/>
              <a:gd name="T29" fmla="*/ 79 h 285"/>
              <a:gd name="T30" fmla="*/ 345 w 371"/>
              <a:gd name="T31" fmla="*/ 43 h 285"/>
              <a:gd name="T32" fmla="*/ 345 w 371"/>
              <a:gd name="T33" fmla="*/ 206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71" h="285">
                <a:moveTo>
                  <a:pt x="128" y="0"/>
                </a:moveTo>
                <a:lnTo>
                  <a:pt x="0" y="62"/>
                </a:lnTo>
                <a:lnTo>
                  <a:pt x="0" y="285"/>
                </a:lnTo>
                <a:lnTo>
                  <a:pt x="244" y="285"/>
                </a:lnTo>
                <a:lnTo>
                  <a:pt x="371" y="223"/>
                </a:lnTo>
                <a:lnTo>
                  <a:pt x="371" y="0"/>
                </a:lnTo>
                <a:lnTo>
                  <a:pt x="128" y="0"/>
                </a:lnTo>
                <a:close/>
                <a:moveTo>
                  <a:pt x="218" y="259"/>
                </a:moveTo>
                <a:lnTo>
                  <a:pt x="26" y="259"/>
                </a:lnTo>
                <a:lnTo>
                  <a:pt x="26" y="88"/>
                </a:lnTo>
                <a:lnTo>
                  <a:pt x="218" y="88"/>
                </a:lnTo>
                <a:lnTo>
                  <a:pt x="218" y="259"/>
                </a:lnTo>
                <a:close/>
                <a:moveTo>
                  <a:pt x="345" y="206"/>
                </a:moveTo>
                <a:lnTo>
                  <a:pt x="270" y="244"/>
                </a:lnTo>
                <a:lnTo>
                  <a:pt x="270" y="79"/>
                </a:lnTo>
                <a:lnTo>
                  <a:pt x="345" y="43"/>
                </a:lnTo>
                <a:lnTo>
                  <a:pt x="345" y="2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0" name="Freeform 37"/>
          <p:cNvSpPr>
            <a:spLocks noEditPoints="1"/>
          </p:cNvSpPr>
          <p:nvPr/>
        </p:nvSpPr>
        <p:spPr bwMode="auto">
          <a:xfrm>
            <a:off x="7178055" y="1669381"/>
            <a:ext cx="113076" cy="123127"/>
          </a:xfrm>
          <a:custGeom>
            <a:avLst/>
            <a:gdLst>
              <a:gd name="T0" fmla="*/ 19 w 57"/>
              <a:gd name="T1" fmla="*/ 46 h 62"/>
              <a:gd name="T2" fmla="*/ 37 w 57"/>
              <a:gd name="T3" fmla="*/ 46 h 62"/>
              <a:gd name="T4" fmla="*/ 42 w 57"/>
              <a:gd name="T5" fmla="*/ 62 h 62"/>
              <a:gd name="T6" fmla="*/ 57 w 57"/>
              <a:gd name="T7" fmla="*/ 62 h 62"/>
              <a:gd name="T8" fmla="*/ 38 w 57"/>
              <a:gd name="T9" fmla="*/ 0 h 62"/>
              <a:gd name="T10" fmla="*/ 19 w 57"/>
              <a:gd name="T11" fmla="*/ 0 h 62"/>
              <a:gd name="T12" fmla="*/ 0 w 57"/>
              <a:gd name="T13" fmla="*/ 62 h 62"/>
              <a:gd name="T14" fmla="*/ 14 w 57"/>
              <a:gd name="T15" fmla="*/ 62 h 62"/>
              <a:gd name="T16" fmla="*/ 19 w 57"/>
              <a:gd name="T17" fmla="*/ 46 h 62"/>
              <a:gd name="T18" fmla="*/ 25 w 57"/>
              <a:gd name="T19" fmla="*/ 22 h 62"/>
              <a:gd name="T20" fmla="*/ 28 w 57"/>
              <a:gd name="T21" fmla="*/ 10 h 62"/>
              <a:gd name="T22" fmla="*/ 28 w 57"/>
              <a:gd name="T23" fmla="*/ 10 h 62"/>
              <a:gd name="T24" fmla="*/ 31 w 57"/>
              <a:gd name="T25" fmla="*/ 22 h 62"/>
              <a:gd name="T26" fmla="*/ 35 w 57"/>
              <a:gd name="T27" fmla="*/ 36 h 62"/>
              <a:gd name="T28" fmla="*/ 21 w 57"/>
              <a:gd name="T29" fmla="*/ 36 h 62"/>
              <a:gd name="T30" fmla="*/ 25 w 57"/>
              <a:gd name="T31" fmla="*/ 2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7" h="62">
                <a:moveTo>
                  <a:pt x="19" y="46"/>
                </a:moveTo>
                <a:cubicBezTo>
                  <a:pt x="37" y="46"/>
                  <a:pt x="37" y="46"/>
                  <a:pt x="37" y="46"/>
                </a:cubicBezTo>
                <a:cubicBezTo>
                  <a:pt x="42" y="62"/>
                  <a:pt x="42" y="62"/>
                  <a:pt x="42" y="62"/>
                </a:cubicBezTo>
                <a:cubicBezTo>
                  <a:pt x="57" y="62"/>
                  <a:pt x="57" y="62"/>
                  <a:pt x="57" y="62"/>
                </a:cubicBezTo>
                <a:cubicBezTo>
                  <a:pt x="38" y="0"/>
                  <a:pt x="38" y="0"/>
                  <a:pt x="38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0" y="62"/>
                  <a:pt x="0" y="62"/>
                  <a:pt x="0" y="62"/>
                </a:cubicBezTo>
                <a:cubicBezTo>
                  <a:pt x="14" y="62"/>
                  <a:pt x="14" y="62"/>
                  <a:pt x="14" y="62"/>
                </a:cubicBezTo>
                <a:lnTo>
                  <a:pt x="19" y="46"/>
                </a:lnTo>
                <a:close/>
                <a:moveTo>
                  <a:pt x="25" y="22"/>
                </a:moveTo>
                <a:cubicBezTo>
                  <a:pt x="26" y="19"/>
                  <a:pt x="27" y="14"/>
                  <a:pt x="28" y="10"/>
                </a:cubicBezTo>
                <a:cubicBezTo>
                  <a:pt x="28" y="10"/>
                  <a:pt x="28" y="10"/>
                  <a:pt x="28" y="10"/>
                </a:cubicBezTo>
                <a:cubicBezTo>
                  <a:pt x="29" y="14"/>
                  <a:pt x="30" y="19"/>
                  <a:pt x="31" y="22"/>
                </a:cubicBezTo>
                <a:cubicBezTo>
                  <a:pt x="35" y="36"/>
                  <a:pt x="35" y="36"/>
                  <a:pt x="35" y="36"/>
                </a:cubicBezTo>
                <a:cubicBezTo>
                  <a:pt x="21" y="36"/>
                  <a:pt x="21" y="36"/>
                  <a:pt x="21" y="36"/>
                </a:cubicBezTo>
                <a:lnTo>
                  <a:pt x="2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1" name="Freeform 38"/>
          <p:cNvSpPr>
            <a:spLocks noEditPoints="1"/>
          </p:cNvSpPr>
          <p:nvPr/>
        </p:nvSpPr>
        <p:spPr bwMode="auto">
          <a:xfrm>
            <a:off x="7188106" y="1424802"/>
            <a:ext cx="92974" cy="127315"/>
          </a:xfrm>
          <a:custGeom>
            <a:avLst/>
            <a:gdLst>
              <a:gd name="T0" fmla="*/ 40 w 47"/>
              <a:gd name="T1" fmla="*/ 58 h 64"/>
              <a:gd name="T2" fmla="*/ 47 w 47"/>
              <a:gd name="T3" fmla="*/ 45 h 64"/>
              <a:gd name="T4" fmla="*/ 34 w 47"/>
              <a:gd name="T5" fmla="*/ 30 h 64"/>
              <a:gd name="T6" fmla="*/ 34 w 47"/>
              <a:gd name="T7" fmla="*/ 29 h 64"/>
              <a:gd name="T8" fmla="*/ 45 w 47"/>
              <a:gd name="T9" fmla="*/ 16 h 64"/>
              <a:gd name="T10" fmla="*/ 37 w 47"/>
              <a:gd name="T11" fmla="*/ 4 h 64"/>
              <a:gd name="T12" fmla="*/ 19 w 47"/>
              <a:gd name="T13" fmla="*/ 0 h 64"/>
              <a:gd name="T14" fmla="*/ 0 w 47"/>
              <a:gd name="T15" fmla="*/ 1 h 64"/>
              <a:gd name="T16" fmla="*/ 0 w 47"/>
              <a:gd name="T17" fmla="*/ 63 h 64"/>
              <a:gd name="T18" fmla="*/ 16 w 47"/>
              <a:gd name="T19" fmla="*/ 64 h 64"/>
              <a:gd name="T20" fmla="*/ 40 w 47"/>
              <a:gd name="T21" fmla="*/ 58 h 64"/>
              <a:gd name="T22" fmla="*/ 14 w 47"/>
              <a:gd name="T23" fmla="*/ 11 h 64"/>
              <a:gd name="T24" fmla="*/ 20 w 47"/>
              <a:gd name="T25" fmla="*/ 10 h 64"/>
              <a:gd name="T26" fmla="*/ 30 w 47"/>
              <a:gd name="T27" fmla="*/ 18 h 64"/>
              <a:gd name="T28" fmla="*/ 19 w 47"/>
              <a:gd name="T29" fmla="*/ 25 h 64"/>
              <a:gd name="T30" fmla="*/ 14 w 47"/>
              <a:gd name="T31" fmla="*/ 25 h 64"/>
              <a:gd name="T32" fmla="*/ 14 w 47"/>
              <a:gd name="T33" fmla="*/ 11 h 64"/>
              <a:gd name="T34" fmla="*/ 14 w 47"/>
              <a:gd name="T35" fmla="*/ 36 h 64"/>
              <a:gd name="T36" fmla="*/ 19 w 47"/>
              <a:gd name="T37" fmla="*/ 36 h 64"/>
              <a:gd name="T38" fmla="*/ 32 w 47"/>
              <a:gd name="T39" fmla="*/ 44 h 64"/>
              <a:gd name="T40" fmla="*/ 20 w 47"/>
              <a:gd name="T41" fmla="*/ 53 h 64"/>
              <a:gd name="T42" fmla="*/ 14 w 47"/>
              <a:gd name="T43" fmla="*/ 53 h 64"/>
              <a:gd name="T44" fmla="*/ 14 w 47"/>
              <a:gd name="T45" fmla="*/ 36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7" h="64">
                <a:moveTo>
                  <a:pt x="40" y="58"/>
                </a:moveTo>
                <a:cubicBezTo>
                  <a:pt x="44" y="55"/>
                  <a:pt x="47" y="51"/>
                  <a:pt x="47" y="45"/>
                </a:cubicBezTo>
                <a:cubicBezTo>
                  <a:pt x="47" y="37"/>
                  <a:pt x="41" y="31"/>
                  <a:pt x="34" y="30"/>
                </a:cubicBezTo>
                <a:cubicBezTo>
                  <a:pt x="34" y="29"/>
                  <a:pt x="34" y="29"/>
                  <a:pt x="34" y="29"/>
                </a:cubicBezTo>
                <a:cubicBezTo>
                  <a:pt x="41" y="27"/>
                  <a:pt x="45" y="22"/>
                  <a:pt x="45" y="16"/>
                </a:cubicBezTo>
                <a:cubicBezTo>
                  <a:pt x="45" y="10"/>
                  <a:pt x="41" y="6"/>
                  <a:pt x="37" y="4"/>
                </a:cubicBezTo>
                <a:cubicBezTo>
                  <a:pt x="32" y="1"/>
                  <a:pt x="27" y="0"/>
                  <a:pt x="19" y="0"/>
                </a:cubicBezTo>
                <a:cubicBezTo>
                  <a:pt x="11" y="0"/>
                  <a:pt x="4" y="1"/>
                  <a:pt x="0" y="1"/>
                </a:cubicBezTo>
                <a:cubicBezTo>
                  <a:pt x="0" y="63"/>
                  <a:pt x="0" y="63"/>
                  <a:pt x="0" y="63"/>
                </a:cubicBezTo>
                <a:cubicBezTo>
                  <a:pt x="3" y="64"/>
                  <a:pt x="9" y="64"/>
                  <a:pt x="16" y="64"/>
                </a:cubicBezTo>
                <a:cubicBezTo>
                  <a:pt x="28" y="64"/>
                  <a:pt x="36" y="62"/>
                  <a:pt x="40" y="58"/>
                </a:cubicBezTo>
                <a:close/>
                <a:moveTo>
                  <a:pt x="14" y="11"/>
                </a:moveTo>
                <a:cubicBezTo>
                  <a:pt x="15" y="11"/>
                  <a:pt x="17" y="10"/>
                  <a:pt x="20" y="10"/>
                </a:cubicBezTo>
                <a:cubicBezTo>
                  <a:pt x="27" y="10"/>
                  <a:pt x="30" y="13"/>
                  <a:pt x="30" y="18"/>
                </a:cubicBezTo>
                <a:cubicBezTo>
                  <a:pt x="30" y="22"/>
                  <a:pt x="26" y="25"/>
                  <a:pt x="19" y="25"/>
                </a:cubicBezTo>
                <a:cubicBezTo>
                  <a:pt x="14" y="25"/>
                  <a:pt x="14" y="25"/>
                  <a:pt x="14" y="25"/>
                </a:cubicBezTo>
                <a:lnTo>
                  <a:pt x="14" y="11"/>
                </a:lnTo>
                <a:close/>
                <a:moveTo>
                  <a:pt x="14" y="36"/>
                </a:moveTo>
                <a:cubicBezTo>
                  <a:pt x="19" y="36"/>
                  <a:pt x="19" y="36"/>
                  <a:pt x="19" y="36"/>
                </a:cubicBezTo>
                <a:cubicBezTo>
                  <a:pt x="26" y="36"/>
                  <a:pt x="32" y="38"/>
                  <a:pt x="32" y="44"/>
                </a:cubicBezTo>
                <a:cubicBezTo>
                  <a:pt x="32" y="51"/>
                  <a:pt x="26" y="53"/>
                  <a:pt x="20" y="53"/>
                </a:cubicBezTo>
                <a:cubicBezTo>
                  <a:pt x="17" y="53"/>
                  <a:pt x="16" y="53"/>
                  <a:pt x="14" y="53"/>
                </a:cubicBezTo>
                <a:lnTo>
                  <a:pt x="1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2" name="Freeform 39"/>
          <p:cNvSpPr/>
          <p:nvPr/>
        </p:nvSpPr>
        <p:spPr bwMode="auto">
          <a:xfrm>
            <a:off x="7441897" y="1540391"/>
            <a:ext cx="91298" cy="117264"/>
          </a:xfrm>
          <a:custGeom>
            <a:avLst/>
            <a:gdLst>
              <a:gd name="T0" fmla="*/ 30 w 46"/>
              <a:gd name="T1" fmla="*/ 59 h 59"/>
              <a:gd name="T2" fmla="*/ 45 w 46"/>
              <a:gd name="T3" fmla="*/ 57 h 59"/>
              <a:gd name="T4" fmla="*/ 43 w 46"/>
              <a:gd name="T5" fmla="*/ 46 h 59"/>
              <a:gd name="T6" fmla="*/ 32 w 46"/>
              <a:gd name="T7" fmla="*/ 48 h 59"/>
              <a:gd name="T8" fmla="*/ 14 w 46"/>
              <a:gd name="T9" fmla="*/ 30 h 59"/>
              <a:gd name="T10" fmla="*/ 32 w 46"/>
              <a:gd name="T11" fmla="*/ 11 h 59"/>
              <a:gd name="T12" fmla="*/ 43 w 46"/>
              <a:gd name="T13" fmla="*/ 13 h 59"/>
              <a:gd name="T14" fmla="*/ 46 w 46"/>
              <a:gd name="T15" fmla="*/ 3 h 59"/>
              <a:gd name="T16" fmla="*/ 31 w 46"/>
              <a:gd name="T17" fmla="*/ 0 h 59"/>
              <a:gd name="T18" fmla="*/ 0 w 46"/>
              <a:gd name="T19" fmla="*/ 30 h 59"/>
              <a:gd name="T20" fmla="*/ 30 w 46"/>
              <a:gd name="T21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6" h="59">
                <a:moveTo>
                  <a:pt x="30" y="59"/>
                </a:moveTo>
                <a:cubicBezTo>
                  <a:pt x="37" y="59"/>
                  <a:pt x="43" y="58"/>
                  <a:pt x="45" y="57"/>
                </a:cubicBezTo>
                <a:cubicBezTo>
                  <a:pt x="43" y="46"/>
                  <a:pt x="43" y="46"/>
                  <a:pt x="43" y="46"/>
                </a:cubicBezTo>
                <a:cubicBezTo>
                  <a:pt x="40" y="48"/>
                  <a:pt x="36" y="48"/>
                  <a:pt x="32" y="48"/>
                </a:cubicBezTo>
                <a:cubicBezTo>
                  <a:pt x="21" y="48"/>
                  <a:pt x="14" y="41"/>
                  <a:pt x="14" y="30"/>
                </a:cubicBezTo>
                <a:cubicBezTo>
                  <a:pt x="14" y="17"/>
                  <a:pt x="22" y="11"/>
                  <a:pt x="32" y="11"/>
                </a:cubicBezTo>
                <a:cubicBezTo>
                  <a:pt x="37" y="11"/>
                  <a:pt x="40" y="12"/>
                  <a:pt x="43" y="13"/>
                </a:cubicBezTo>
                <a:cubicBezTo>
                  <a:pt x="46" y="3"/>
                  <a:pt x="46" y="3"/>
                  <a:pt x="46" y="3"/>
                </a:cubicBezTo>
                <a:cubicBezTo>
                  <a:pt x="43" y="1"/>
                  <a:pt x="38" y="0"/>
                  <a:pt x="31" y="0"/>
                </a:cubicBezTo>
                <a:cubicBezTo>
                  <a:pt x="14" y="0"/>
                  <a:pt x="0" y="11"/>
                  <a:pt x="0" y="30"/>
                </a:cubicBezTo>
                <a:cubicBezTo>
                  <a:pt x="0" y="47"/>
                  <a:pt x="10" y="59"/>
                  <a:pt x="30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3" name="Freeform 42"/>
          <p:cNvSpPr>
            <a:spLocks noEditPoints="1"/>
          </p:cNvSpPr>
          <p:nvPr/>
        </p:nvSpPr>
        <p:spPr bwMode="auto">
          <a:xfrm>
            <a:off x="4757398" y="2187016"/>
            <a:ext cx="352628" cy="410422"/>
          </a:xfrm>
          <a:custGeom>
            <a:avLst/>
            <a:gdLst>
              <a:gd name="T0" fmla="*/ 157 w 178"/>
              <a:gd name="T1" fmla="*/ 0 h 207"/>
              <a:gd name="T2" fmla="*/ 20 w 178"/>
              <a:gd name="T3" fmla="*/ 0 h 207"/>
              <a:gd name="T4" fmla="*/ 0 w 178"/>
              <a:gd name="T5" fmla="*/ 20 h 207"/>
              <a:gd name="T6" fmla="*/ 0 w 178"/>
              <a:gd name="T7" fmla="*/ 186 h 207"/>
              <a:gd name="T8" fmla="*/ 20 w 178"/>
              <a:gd name="T9" fmla="*/ 207 h 207"/>
              <a:gd name="T10" fmla="*/ 157 w 178"/>
              <a:gd name="T11" fmla="*/ 207 h 207"/>
              <a:gd name="T12" fmla="*/ 178 w 178"/>
              <a:gd name="T13" fmla="*/ 186 h 207"/>
              <a:gd name="T14" fmla="*/ 178 w 178"/>
              <a:gd name="T15" fmla="*/ 20 h 207"/>
              <a:gd name="T16" fmla="*/ 157 w 178"/>
              <a:gd name="T17" fmla="*/ 0 h 207"/>
              <a:gd name="T18" fmla="*/ 89 w 178"/>
              <a:gd name="T19" fmla="*/ 200 h 207"/>
              <a:gd name="T20" fmla="*/ 81 w 178"/>
              <a:gd name="T21" fmla="*/ 193 h 207"/>
              <a:gd name="T22" fmla="*/ 89 w 178"/>
              <a:gd name="T23" fmla="*/ 185 h 207"/>
              <a:gd name="T24" fmla="*/ 96 w 178"/>
              <a:gd name="T25" fmla="*/ 193 h 207"/>
              <a:gd name="T26" fmla="*/ 89 w 178"/>
              <a:gd name="T27" fmla="*/ 200 h 207"/>
              <a:gd name="T28" fmla="*/ 161 w 178"/>
              <a:gd name="T29" fmla="*/ 176 h 207"/>
              <a:gd name="T30" fmla="*/ 157 w 178"/>
              <a:gd name="T31" fmla="*/ 179 h 207"/>
              <a:gd name="T32" fmla="*/ 20 w 178"/>
              <a:gd name="T33" fmla="*/ 179 h 207"/>
              <a:gd name="T34" fmla="*/ 17 w 178"/>
              <a:gd name="T35" fmla="*/ 176 h 207"/>
              <a:gd name="T36" fmla="*/ 17 w 178"/>
              <a:gd name="T37" fmla="*/ 20 h 207"/>
              <a:gd name="T38" fmla="*/ 20 w 178"/>
              <a:gd name="T39" fmla="*/ 17 h 207"/>
              <a:gd name="T40" fmla="*/ 157 w 178"/>
              <a:gd name="T41" fmla="*/ 17 h 207"/>
              <a:gd name="T42" fmla="*/ 161 w 178"/>
              <a:gd name="T43" fmla="*/ 20 h 207"/>
              <a:gd name="T44" fmla="*/ 161 w 178"/>
              <a:gd name="T45" fmla="*/ 176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8" h="207">
                <a:moveTo>
                  <a:pt x="157" y="0"/>
                </a:move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186"/>
                  <a:pt x="0" y="186"/>
                  <a:pt x="0" y="186"/>
                </a:cubicBezTo>
                <a:cubicBezTo>
                  <a:pt x="0" y="198"/>
                  <a:pt x="9" y="207"/>
                  <a:pt x="20" y="207"/>
                </a:cubicBezTo>
                <a:cubicBezTo>
                  <a:pt x="157" y="207"/>
                  <a:pt x="157" y="207"/>
                  <a:pt x="157" y="207"/>
                </a:cubicBezTo>
                <a:cubicBezTo>
                  <a:pt x="169" y="207"/>
                  <a:pt x="178" y="198"/>
                  <a:pt x="178" y="186"/>
                </a:cubicBezTo>
                <a:cubicBezTo>
                  <a:pt x="178" y="20"/>
                  <a:pt x="178" y="20"/>
                  <a:pt x="178" y="20"/>
                </a:cubicBezTo>
                <a:cubicBezTo>
                  <a:pt x="178" y="9"/>
                  <a:pt x="169" y="0"/>
                  <a:pt x="157" y="0"/>
                </a:cubicBezTo>
                <a:close/>
                <a:moveTo>
                  <a:pt x="89" y="200"/>
                </a:moveTo>
                <a:cubicBezTo>
                  <a:pt x="85" y="200"/>
                  <a:pt x="81" y="197"/>
                  <a:pt x="81" y="193"/>
                </a:cubicBezTo>
                <a:cubicBezTo>
                  <a:pt x="81" y="189"/>
                  <a:pt x="85" y="185"/>
                  <a:pt x="89" y="185"/>
                </a:cubicBezTo>
                <a:cubicBezTo>
                  <a:pt x="93" y="185"/>
                  <a:pt x="96" y="189"/>
                  <a:pt x="96" y="193"/>
                </a:cubicBezTo>
                <a:cubicBezTo>
                  <a:pt x="96" y="197"/>
                  <a:pt x="93" y="200"/>
                  <a:pt x="89" y="200"/>
                </a:cubicBezTo>
                <a:close/>
                <a:moveTo>
                  <a:pt x="161" y="176"/>
                </a:moveTo>
                <a:cubicBezTo>
                  <a:pt x="161" y="177"/>
                  <a:pt x="159" y="179"/>
                  <a:pt x="157" y="179"/>
                </a:cubicBezTo>
                <a:cubicBezTo>
                  <a:pt x="20" y="179"/>
                  <a:pt x="20" y="179"/>
                  <a:pt x="20" y="179"/>
                </a:cubicBezTo>
                <a:cubicBezTo>
                  <a:pt x="18" y="179"/>
                  <a:pt x="17" y="177"/>
                  <a:pt x="17" y="176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8"/>
                  <a:pt x="18" y="17"/>
                  <a:pt x="20" y="17"/>
                </a:cubicBezTo>
                <a:cubicBezTo>
                  <a:pt x="157" y="17"/>
                  <a:pt x="157" y="17"/>
                  <a:pt x="157" y="17"/>
                </a:cubicBezTo>
                <a:cubicBezTo>
                  <a:pt x="159" y="17"/>
                  <a:pt x="161" y="18"/>
                  <a:pt x="161" y="20"/>
                </a:cubicBezTo>
                <a:lnTo>
                  <a:pt x="161" y="1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4" name="Freeform 43"/>
          <p:cNvSpPr/>
          <p:nvPr/>
        </p:nvSpPr>
        <p:spPr bwMode="auto">
          <a:xfrm>
            <a:off x="5133479" y="2181153"/>
            <a:ext cx="57794" cy="27641"/>
          </a:xfrm>
          <a:custGeom>
            <a:avLst/>
            <a:gdLst>
              <a:gd name="T0" fmla="*/ 25 w 29"/>
              <a:gd name="T1" fmla="*/ 0 h 14"/>
              <a:gd name="T2" fmla="*/ 4 w 29"/>
              <a:gd name="T3" fmla="*/ 0 h 14"/>
              <a:gd name="T4" fmla="*/ 0 w 29"/>
              <a:gd name="T5" fmla="*/ 4 h 14"/>
              <a:gd name="T6" fmla="*/ 0 w 29"/>
              <a:gd name="T7" fmla="*/ 14 h 14"/>
              <a:gd name="T8" fmla="*/ 29 w 29"/>
              <a:gd name="T9" fmla="*/ 14 h 14"/>
              <a:gd name="T10" fmla="*/ 29 w 29"/>
              <a:gd name="T11" fmla="*/ 4 h 14"/>
              <a:gd name="T12" fmla="*/ 25 w 29"/>
              <a:gd name="T13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14">
                <a:moveTo>
                  <a:pt x="2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14"/>
                  <a:pt x="0" y="14"/>
                  <a:pt x="0" y="14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2"/>
                  <a:pt x="27" y="0"/>
                  <a:pt x="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5" name="Freeform 44"/>
          <p:cNvSpPr/>
          <p:nvPr/>
        </p:nvSpPr>
        <p:spPr bwMode="auto">
          <a:xfrm>
            <a:off x="5133479" y="2214657"/>
            <a:ext cx="57794" cy="401209"/>
          </a:xfrm>
          <a:custGeom>
            <a:avLst/>
            <a:gdLst>
              <a:gd name="T0" fmla="*/ 0 w 29"/>
              <a:gd name="T1" fmla="*/ 60 h 202"/>
              <a:gd name="T2" fmla="*/ 2 w 29"/>
              <a:gd name="T3" fmla="*/ 63 h 202"/>
              <a:gd name="T4" fmla="*/ 19 w 29"/>
              <a:gd name="T5" fmla="*/ 63 h 202"/>
              <a:gd name="T6" fmla="*/ 19 w 29"/>
              <a:gd name="T7" fmla="*/ 66 h 202"/>
              <a:gd name="T8" fmla="*/ 4 w 29"/>
              <a:gd name="T9" fmla="*/ 66 h 202"/>
              <a:gd name="T10" fmla="*/ 4 w 29"/>
              <a:gd name="T11" fmla="*/ 169 h 202"/>
              <a:gd name="T12" fmla="*/ 15 w 29"/>
              <a:gd name="T13" fmla="*/ 202 h 202"/>
              <a:gd name="T14" fmla="*/ 25 w 29"/>
              <a:gd name="T15" fmla="*/ 169 h 202"/>
              <a:gd name="T16" fmla="*/ 25 w 29"/>
              <a:gd name="T17" fmla="*/ 64 h 202"/>
              <a:gd name="T18" fmla="*/ 29 w 29"/>
              <a:gd name="T19" fmla="*/ 60 h 202"/>
              <a:gd name="T20" fmla="*/ 29 w 29"/>
              <a:gd name="T21" fmla="*/ 0 h 202"/>
              <a:gd name="T22" fmla="*/ 0 w 29"/>
              <a:gd name="T23" fmla="*/ 0 h 202"/>
              <a:gd name="T24" fmla="*/ 0 w 29"/>
              <a:gd name="T25" fmla="*/ 60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9" h="202">
                <a:moveTo>
                  <a:pt x="0" y="60"/>
                </a:moveTo>
                <a:cubicBezTo>
                  <a:pt x="0" y="61"/>
                  <a:pt x="1" y="62"/>
                  <a:pt x="2" y="63"/>
                </a:cubicBezTo>
                <a:cubicBezTo>
                  <a:pt x="19" y="63"/>
                  <a:pt x="19" y="63"/>
                  <a:pt x="19" y="63"/>
                </a:cubicBezTo>
                <a:cubicBezTo>
                  <a:pt x="19" y="66"/>
                  <a:pt x="19" y="66"/>
                  <a:pt x="1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169"/>
                  <a:pt x="4" y="169"/>
                  <a:pt x="4" y="169"/>
                </a:cubicBezTo>
                <a:cubicBezTo>
                  <a:pt x="15" y="202"/>
                  <a:pt x="15" y="202"/>
                  <a:pt x="15" y="202"/>
                </a:cubicBezTo>
                <a:cubicBezTo>
                  <a:pt x="25" y="169"/>
                  <a:pt x="25" y="169"/>
                  <a:pt x="25" y="169"/>
                </a:cubicBezTo>
                <a:cubicBezTo>
                  <a:pt x="25" y="64"/>
                  <a:pt x="25" y="64"/>
                  <a:pt x="25" y="64"/>
                </a:cubicBezTo>
                <a:cubicBezTo>
                  <a:pt x="27" y="64"/>
                  <a:pt x="29" y="62"/>
                  <a:pt x="29" y="60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0"/>
                  <a:pt x="0" y="0"/>
                  <a:pt x="0" y="0"/>
                </a:cubicBezTo>
                <a:lnTo>
                  <a:pt x="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6" name="Rectangle 45"/>
          <p:cNvSpPr>
            <a:spLocks noChangeArrowheads="1"/>
          </p:cNvSpPr>
          <p:nvPr/>
        </p:nvSpPr>
        <p:spPr bwMode="auto">
          <a:xfrm>
            <a:off x="4820217" y="2294228"/>
            <a:ext cx="230339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7" name="Rectangle 46"/>
          <p:cNvSpPr>
            <a:spLocks noChangeArrowheads="1"/>
          </p:cNvSpPr>
          <p:nvPr/>
        </p:nvSpPr>
        <p:spPr bwMode="auto">
          <a:xfrm>
            <a:off x="4818542" y="2345322"/>
            <a:ext cx="229501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8" name="Rectangle 47"/>
          <p:cNvSpPr>
            <a:spLocks noChangeArrowheads="1"/>
          </p:cNvSpPr>
          <p:nvPr/>
        </p:nvSpPr>
        <p:spPr bwMode="auto">
          <a:xfrm>
            <a:off x="4820217" y="2397253"/>
            <a:ext cx="227826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39" name="Rectangle 48"/>
          <p:cNvSpPr>
            <a:spLocks noChangeArrowheads="1"/>
          </p:cNvSpPr>
          <p:nvPr/>
        </p:nvSpPr>
        <p:spPr bwMode="auto">
          <a:xfrm>
            <a:off x="4816867" y="2449184"/>
            <a:ext cx="229501" cy="217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40" name="组合 239"/>
          <p:cNvGrpSpPr/>
          <p:nvPr/>
        </p:nvGrpSpPr>
        <p:grpSpPr>
          <a:xfrm>
            <a:off x="6375636" y="2210853"/>
            <a:ext cx="495858" cy="364808"/>
            <a:chOff x="6599156" y="2434373"/>
            <a:chExt cx="495858" cy="364808"/>
          </a:xfrm>
        </p:grpSpPr>
        <p:sp>
          <p:nvSpPr>
            <p:cNvPr id="241" name="Freeform 51"/>
            <p:cNvSpPr>
              <a:spLocks noEditPoints="1"/>
            </p:cNvSpPr>
            <p:nvPr/>
          </p:nvSpPr>
          <p:spPr bwMode="auto">
            <a:xfrm>
              <a:off x="6656456" y="2434373"/>
              <a:ext cx="384458" cy="304885"/>
            </a:xfrm>
            <a:custGeom>
              <a:avLst/>
              <a:gdLst>
                <a:gd name="T0" fmla="*/ 194 w 194"/>
                <a:gd name="T1" fmla="*/ 154 h 154"/>
                <a:gd name="T2" fmla="*/ 194 w 194"/>
                <a:gd name="T3" fmla="*/ 151 h 154"/>
                <a:gd name="T4" fmla="*/ 194 w 194"/>
                <a:gd name="T5" fmla="*/ 15 h 154"/>
                <a:gd name="T6" fmla="*/ 179 w 194"/>
                <a:gd name="T7" fmla="*/ 0 h 154"/>
                <a:gd name="T8" fmla="*/ 15 w 194"/>
                <a:gd name="T9" fmla="*/ 0 h 154"/>
                <a:gd name="T10" fmla="*/ 0 w 194"/>
                <a:gd name="T11" fmla="*/ 15 h 154"/>
                <a:gd name="T12" fmla="*/ 0 w 194"/>
                <a:gd name="T13" fmla="*/ 151 h 154"/>
                <a:gd name="T14" fmla="*/ 0 w 194"/>
                <a:gd name="T15" fmla="*/ 154 h 154"/>
                <a:gd name="T16" fmla="*/ 194 w 194"/>
                <a:gd name="T17" fmla="*/ 154 h 154"/>
                <a:gd name="T18" fmla="*/ 16 w 194"/>
                <a:gd name="T19" fmla="*/ 16 h 154"/>
                <a:gd name="T20" fmla="*/ 178 w 194"/>
                <a:gd name="T21" fmla="*/ 16 h 154"/>
                <a:gd name="T22" fmla="*/ 178 w 194"/>
                <a:gd name="T23" fmla="*/ 143 h 154"/>
                <a:gd name="T24" fmla="*/ 16 w 194"/>
                <a:gd name="T25" fmla="*/ 143 h 154"/>
                <a:gd name="T26" fmla="*/ 16 w 194"/>
                <a:gd name="T27" fmla="*/ 1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4" h="154">
                  <a:moveTo>
                    <a:pt x="194" y="154"/>
                  </a:moveTo>
                  <a:cubicBezTo>
                    <a:pt x="194" y="153"/>
                    <a:pt x="194" y="152"/>
                    <a:pt x="194" y="151"/>
                  </a:cubicBezTo>
                  <a:cubicBezTo>
                    <a:pt x="194" y="15"/>
                    <a:pt x="194" y="15"/>
                    <a:pt x="194" y="15"/>
                  </a:cubicBezTo>
                  <a:cubicBezTo>
                    <a:pt x="194" y="7"/>
                    <a:pt x="188" y="0"/>
                    <a:pt x="179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52"/>
                    <a:pt x="0" y="153"/>
                    <a:pt x="0" y="154"/>
                  </a:cubicBezTo>
                  <a:lnTo>
                    <a:pt x="194" y="154"/>
                  </a:lnTo>
                  <a:close/>
                  <a:moveTo>
                    <a:pt x="16" y="16"/>
                  </a:moveTo>
                  <a:cubicBezTo>
                    <a:pt x="178" y="16"/>
                    <a:pt x="178" y="16"/>
                    <a:pt x="178" y="16"/>
                  </a:cubicBezTo>
                  <a:cubicBezTo>
                    <a:pt x="178" y="143"/>
                    <a:pt x="178" y="143"/>
                    <a:pt x="178" y="143"/>
                  </a:cubicBezTo>
                  <a:cubicBezTo>
                    <a:pt x="16" y="143"/>
                    <a:pt x="16" y="143"/>
                    <a:pt x="16" y="143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2" name="Freeform 52"/>
            <p:cNvSpPr>
              <a:spLocks noEditPoints="1"/>
            </p:cNvSpPr>
            <p:nvPr/>
          </p:nvSpPr>
          <p:spPr bwMode="auto">
            <a:xfrm>
              <a:off x="6599156" y="2727985"/>
              <a:ext cx="495858" cy="71196"/>
            </a:xfrm>
            <a:custGeom>
              <a:avLst/>
              <a:gdLst>
                <a:gd name="T0" fmla="*/ 232 w 250"/>
                <a:gd name="T1" fmla="*/ 0 h 36"/>
                <a:gd name="T2" fmla="*/ 18 w 250"/>
                <a:gd name="T3" fmla="*/ 0 h 36"/>
                <a:gd name="T4" fmla="*/ 0 w 250"/>
                <a:gd name="T5" fmla="*/ 18 h 36"/>
                <a:gd name="T6" fmla="*/ 18 w 250"/>
                <a:gd name="T7" fmla="*/ 36 h 36"/>
                <a:gd name="T8" fmla="*/ 232 w 250"/>
                <a:gd name="T9" fmla="*/ 36 h 36"/>
                <a:gd name="T10" fmla="*/ 250 w 250"/>
                <a:gd name="T11" fmla="*/ 18 h 36"/>
                <a:gd name="T12" fmla="*/ 232 w 250"/>
                <a:gd name="T13" fmla="*/ 0 h 36"/>
                <a:gd name="T14" fmla="*/ 65 w 250"/>
                <a:gd name="T15" fmla="*/ 21 h 36"/>
                <a:gd name="T16" fmla="*/ 18 w 250"/>
                <a:gd name="T17" fmla="*/ 21 h 36"/>
                <a:gd name="T18" fmla="*/ 15 w 250"/>
                <a:gd name="T19" fmla="*/ 18 h 36"/>
                <a:gd name="T20" fmla="*/ 18 w 250"/>
                <a:gd name="T21" fmla="*/ 15 h 36"/>
                <a:gd name="T22" fmla="*/ 65 w 250"/>
                <a:gd name="T23" fmla="*/ 15 h 36"/>
                <a:gd name="T24" fmla="*/ 65 w 250"/>
                <a:gd name="T25" fmla="*/ 21 h 36"/>
                <a:gd name="T26" fmla="*/ 100 w 250"/>
                <a:gd name="T27" fmla="*/ 21 h 36"/>
                <a:gd name="T28" fmla="*/ 77 w 250"/>
                <a:gd name="T29" fmla="*/ 21 h 36"/>
                <a:gd name="T30" fmla="*/ 77 w 250"/>
                <a:gd name="T31" fmla="*/ 15 h 36"/>
                <a:gd name="T32" fmla="*/ 100 w 250"/>
                <a:gd name="T33" fmla="*/ 15 h 36"/>
                <a:gd name="T34" fmla="*/ 100 w 250"/>
                <a:gd name="T35" fmla="*/ 21 h 36"/>
                <a:gd name="T36" fmla="*/ 232 w 250"/>
                <a:gd name="T37" fmla="*/ 21 h 36"/>
                <a:gd name="T38" fmla="*/ 208 w 250"/>
                <a:gd name="T39" fmla="*/ 21 h 36"/>
                <a:gd name="T40" fmla="*/ 208 w 250"/>
                <a:gd name="T41" fmla="*/ 15 h 36"/>
                <a:gd name="T42" fmla="*/ 232 w 250"/>
                <a:gd name="T43" fmla="*/ 15 h 36"/>
                <a:gd name="T44" fmla="*/ 235 w 250"/>
                <a:gd name="T45" fmla="*/ 18 h 36"/>
                <a:gd name="T46" fmla="*/ 232 w 250"/>
                <a:gd name="T47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0" h="36">
                  <a:moveTo>
                    <a:pt x="23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32" y="36"/>
                    <a:pt x="232" y="36"/>
                    <a:pt x="232" y="36"/>
                  </a:cubicBezTo>
                  <a:cubicBezTo>
                    <a:pt x="242" y="36"/>
                    <a:pt x="250" y="28"/>
                    <a:pt x="250" y="18"/>
                  </a:cubicBezTo>
                  <a:cubicBezTo>
                    <a:pt x="250" y="8"/>
                    <a:pt x="242" y="0"/>
                    <a:pt x="232" y="0"/>
                  </a:cubicBezTo>
                  <a:close/>
                  <a:moveTo>
                    <a:pt x="65" y="21"/>
                  </a:moveTo>
                  <a:cubicBezTo>
                    <a:pt x="18" y="21"/>
                    <a:pt x="18" y="21"/>
                    <a:pt x="18" y="21"/>
                  </a:cubicBezTo>
                  <a:cubicBezTo>
                    <a:pt x="16" y="21"/>
                    <a:pt x="15" y="20"/>
                    <a:pt x="15" y="18"/>
                  </a:cubicBezTo>
                  <a:cubicBezTo>
                    <a:pt x="15" y="17"/>
                    <a:pt x="16" y="15"/>
                    <a:pt x="18" y="15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65" y="21"/>
                  </a:lnTo>
                  <a:close/>
                  <a:moveTo>
                    <a:pt x="100" y="21"/>
                  </a:moveTo>
                  <a:cubicBezTo>
                    <a:pt x="77" y="21"/>
                    <a:pt x="77" y="21"/>
                    <a:pt x="77" y="21"/>
                  </a:cubicBezTo>
                  <a:cubicBezTo>
                    <a:pt x="77" y="15"/>
                    <a:pt x="77" y="15"/>
                    <a:pt x="77" y="15"/>
                  </a:cubicBezTo>
                  <a:cubicBezTo>
                    <a:pt x="100" y="15"/>
                    <a:pt x="100" y="15"/>
                    <a:pt x="100" y="15"/>
                  </a:cubicBezTo>
                  <a:lnTo>
                    <a:pt x="100" y="21"/>
                  </a:lnTo>
                  <a:close/>
                  <a:moveTo>
                    <a:pt x="232" y="21"/>
                  </a:moveTo>
                  <a:cubicBezTo>
                    <a:pt x="208" y="21"/>
                    <a:pt x="208" y="21"/>
                    <a:pt x="208" y="21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32" y="15"/>
                    <a:pt x="232" y="15"/>
                    <a:pt x="232" y="15"/>
                  </a:cubicBezTo>
                  <a:cubicBezTo>
                    <a:pt x="233" y="15"/>
                    <a:pt x="235" y="17"/>
                    <a:pt x="235" y="18"/>
                  </a:cubicBezTo>
                  <a:cubicBezTo>
                    <a:pt x="235" y="20"/>
                    <a:pt x="233" y="21"/>
                    <a:pt x="232" y="2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3" name="Rectangle 53"/>
            <p:cNvSpPr>
              <a:spLocks noChangeArrowheads="1"/>
            </p:cNvSpPr>
            <p:nvPr/>
          </p:nvSpPr>
          <p:spPr bwMode="auto">
            <a:xfrm>
              <a:off x="6734009" y="2481732"/>
              <a:ext cx="230340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4" name="Rectangle 54"/>
            <p:cNvSpPr>
              <a:spLocks noChangeArrowheads="1"/>
            </p:cNvSpPr>
            <p:nvPr/>
          </p:nvSpPr>
          <p:spPr bwMode="auto">
            <a:xfrm>
              <a:off x="6732334" y="2533663"/>
              <a:ext cx="229502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5" name="Rectangle 55"/>
            <p:cNvSpPr>
              <a:spLocks noChangeArrowheads="1"/>
            </p:cNvSpPr>
            <p:nvPr/>
          </p:nvSpPr>
          <p:spPr bwMode="auto">
            <a:xfrm>
              <a:off x="6734009" y="2584756"/>
              <a:ext cx="227827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46" name="Rectangle 56"/>
            <p:cNvSpPr>
              <a:spLocks noChangeArrowheads="1"/>
            </p:cNvSpPr>
            <p:nvPr/>
          </p:nvSpPr>
          <p:spPr bwMode="auto">
            <a:xfrm>
              <a:off x="6732334" y="2636687"/>
              <a:ext cx="227827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47" name="Freeform 59"/>
          <p:cNvSpPr>
            <a:spLocks noEditPoints="1"/>
          </p:cNvSpPr>
          <p:nvPr/>
        </p:nvSpPr>
        <p:spPr bwMode="auto">
          <a:xfrm>
            <a:off x="7118585" y="2204606"/>
            <a:ext cx="539413" cy="373568"/>
          </a:xfrm>
          <a:custGeom>
            <a:avLst/>
            <a:gdLst>
              <a:gd name="T0" fmla="*/ 577 w 644"/>
              <a:gd name="T1" fmla="*/ 370 h 446"/>
              <a:gd name="T2" fmla="*/ 577 w 644"/>
              <a:gd name="T3" fmla="*/ 0 h 446"/>
              <a:gd name="T4" fmla="*/ 67 w 644"/>
              <a:gd name="T5" fmla="*/ 0 h 446"/>
              <a:gd name="T6" fmla="*/ 67 w 644"/>
              <a:gd name="T7" fmla="*/ 370 h 446"/>
              <a:gd name="T8" fmla="*/ 0 w 644"/>
              <a:gd name="T9" fmla="*/ 370 h 446"/>
              <a:gd name="T10" fmla="*/ 0 w 644"/>
              <a:gd name="T11" fmla="*/ 446 h 446"/>
              <a:gd name="T12" fmla="*/ 644 w 644"/>
              <a:gd name="T13" fmla="*/ 446 h 446"/>
              <a:gd name="T14" fmla="*/ 644 w 644"/>
              <a:gd name="T15" fmla="*/ 370 h 446"/>
              <a:gd name="T16" fmla="*/ 577 w 644"/>
              <a:gd name="T17" fmla="*/ 370 h 446"/>
              <a:gd name="T18" fmla="*/ 104 w 644"/>
              <a:gd name="T19" fmla="*/ 38 h 446"/>
              <a:gd name="T20" fmla="*/ 540 w 644"/>
              <a:gd name="T21" fmla="*/ 38 h 446"/>
              <a:gd name="T22" fmla="*/ 540 w 644"/>
              <a:gd name="T23" fmla="*/ 370 h 446"/>
              <a:gd name="T24" fmla="*/ 104 w 644"/>
              <a:gd name="T25" fmla="*/ 370 h 446"/>
              <a:gd name="T26" fmla="*/ 104 w 644"/>
              <a:gd name="T27" fmla="*/ 38 h 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44" h="446">
                <a:moveTo>
                  <a:pt x="577" y="370"/>
                </a:moveTo>
                <a:lnTo>
                  <a:pt x="577" y="0"/>
                </a:lnTo>
                <a:lnTo>
                  <a:pt x="67" y="0"/>
                </a:lnTo>
                <a:lnTo>
                  <a:pt x="67" y="370"/>
                </a:lnTo>
                <a:lnTo>
                  <a:pt x="0" y="370"/>
                </a:lnTo>
                <a:lnTo>
                  <a:pt x="0" y="446"/>
                </a:lnTo>
                <a:lnTo>
                  <a:pt x="644" y="446"/>
                </a:lnTo>
                <a:lnTo>
                  <a:pt x="644" y="370"/>
                </a:lnTo>
                <a:lnTo>
                  <a:pt x="577" y="370"/>
                </a:lnTo>
                <a:close/>
                <a:moveTo>
                  <a:pt x="104" y="38"/>
                </a:moveTo>
                <a:lnTo>
                  <a:pt x="540" y="38"/>
                </a:lnTo>
                <a:lnTo>
                  <a:pt x="540" y="370"/>
                </a:lnTo>
                <a:lnTo>
                  <a:pt x="104" y="370"/>
                </a:lnTo>
                <a:lnTo>
                  <a:pt x="104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48" name="Freeform 60"/>
          <p:cNvSpPr>
            <a:spLocks noEditPoints="1"/>
          </p:cNvSpPr>
          <p:nvPr/>
        </p:nvSpPr>
        <p:spPr bwMode="auto">
          <a:xfrm>
            <a:off x="7227473" y="2276639"/>
            <a:ext cx="59470" cy="65333"/>
          </a:xfrm>
          <a:custGeom>
            <a:avLst/>
            <a:gdLst>
              <a:gd name="T0" fmla="*/ 10 w 30"/>
              <a:gd name="T1" fmla="*/ 0 h 33"/>
              <a:gd name="T2" fmla="*/ 0 w 30"/>
              <a:gd name="T3" fmla="*/ 33 h 33"/>
              <a:gd name="T4" fmla="*/ 8 w 30"/>
              <a:gd name="T5" fmla="*/ 33 h 33"/>
              <a:gd name="T6" fmla="*/ 10 w 30"/>
              <a:gd name="T7" fmla="*/ 24 h 33"/>
              <a:gd name="T8" fmla="*/ 19 w 30"/>
              <a:gd name="T9" fmla="*/ 24 h 33"/>
              <a:gd name="T10" fmla="*/ 22 w 30"/>
              <a:gd name="T11" fmla="*/ 33 h 33"/>
              <a:gd name="T12" fmla="*/ 30 w 30"/>
              <a:gd name="T13" fmla="*/ 33 h 33"/>
              <a:gd name="T14" fmla="*/ 20 w 30"/>
              <a:gd name="T15" fmla="*/ 0 h 33"/>
              <a:gd name="T16" fmla="*/ 10 w 30"/>
              <a:gd name="T17" fmla="*/ 0 h 33"/>
              <a:gd name="T18" fmla="*/ 11 w 30"/>
              <a:gd name="T19" fmla="*/ 19 h 33"/>
              <a:gd name="T20" fmla="*/ 13 w 30"/>
              <a:gd name="T21" fmla="*/ 12 h 33"/>
              <a:gd name="T22" fmla="*/ 15 w 30"/>
              <a:gd name="T23" fmla="*/ 6 h 33"/>
              <a:gd name="T24" fmla="*/ 15 w 30"/>
              <a:gd name="T25" fmla="*/ 6 h 33"/>
              <a:gd name="T26" fmla="*/ 16 w 30"/>
              <a:gd name="T27" fmla="*/ 12 h 33"/>
              <a:gd name="T28" fmla="*/ 18 w 30"/>
              <a:gd name="T29" fmla="*/ 19 h 33"/>
              <a:gd name="T30" fmla="*/ 11 w 30"/>
              <a:gd name="T31" fmla="*/ 19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" h="33">
                <a:moveTo>
                  <a:pt x="10" y="0"/>
                </a:moveTo>
                <a:cubicBezTo>
                  <a:pt x="0" y="33"/>
                  <a:pt x="0" y="33"/>
                  <a:pt x="0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10" y="24"/>
                  <a:pt x="10" y="24"/>
                  <a:pt x="10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22" y="33"/>
                  <a:pt x="22" y="33"/>
                  <a:pt x="22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20" y="0"/>
                  <a:pt x="20" y="0"/>
                  <a:pt x="20" y="0"/>
                </a:cubicBezTo>
                <a:lnTo>
                  <a:pt x="10" y="0"/>
                </a:lnTo>
                <a:close/>
                <a:moveTo>
                  <a:pt x="11" y="19"/>
                </a:moveTo>
                <a:cubicBezTo>
                  <a:pt x="13" y="12"/>
                  <a:pt x="13" y="12"/>
                  <a:pt x="13" y="12"/>
                </a:cubicBezTo>
                <a:cubicBezTo>
                  <a:pt x="14" y="10"/>
                  <a:pt x="14" y="8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8"/>
                  <a:pt x="16" y="10"/>
                  <a:pt x="16" y="12"/>
                </a:cubicBezTo>
                <a:cubicBezTo>
                  <a:pt x="18" y="19"/>
                  <a:pt x="18" y="19"/>
                  <a:pt x="18" y="19"/>
                </a:cubicBezTo>
                <a:lnTo>
                  <a:pt x="11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49" name="Freeform 61"/>
          <p:cNvSpPr>
            <a:spLocks noEditPoints="1"/>
          </p:cNvSpPr>
          <p:nvPr/>
        </p:nvSpPr>
        <p:spPr bwMode="auto">
          <a:xfrm>
            <a:off x="7295318" y="2276639"/>
            <a:ext cx="47743" cy="65333"/>
          </a:xfrm>
          <a:custGeom>
            <a:avLst/>
            <a:gdLst>
              <a:gd name="T0" fmla="*/ 20 w 24"/>
              <a:gd name="T1" fmla="*/ 30 h 33"/>
              <a:gd name="T2" fmla="*/ 24 w 24"/>
              <a:gd name="T3" fmla="*/ 23 h 33"/>
              <a:gd name="T4" fmla="*/ 17 w 24"/>
              <a:gd name="T5" fmla="*/ 15 h 33"/>
              <a:gd name="T6" fmla="*/ 17 w 24"/>
              <a:gd name="T7" fmla="*/ 15 h 33"/>
              <a:gd name="T8" fmla="*/ 23 w 24"/>
              <a:gd name="T9" fmla="*/ 8 h 33"/>
              <a:gd name="T10" fmla="*/ 19 w 24"/>
              <a:gd name="T11" fmla="*/ 2 h 33"/>
              <a:gd name="T12" fmla="*/ 9 w 24"/>
              <a:gd name="T13" fmla="*/ 0 h 33"/>
              <a:gd name="T14" fmla="*/ 0 w 24"/>
              <a:gd name="T15" fmla="*/ 1 h 33"/>
              <a:gd name="T16" fmla="*/ 0 w 24"/>
              <a:gd name="T17" fmla="*/ 32 h 33"/>
              <a:gd name="T18" fmla="*/ 8 w 24"/>
              <a:gd name="T19" fmla="*/ 33 h 33"/>
              <a:gd name="T20" fmla="*/ 20 w 24"/>
              <a:gd name="T21" fmla="*/ 30 h 33"/>
              <a:gd name="T22" fmla="*/ 7 w 24"/>
              <a:gd name="T23" fmla="*/ 6 h 33"/>
              <a:gd name="T24" fmla="*/ 10 w 24"/>
              <a:gd name="T25" fmla="*/ 5 h 33"/>
              <a:gd name="T26" fmla="*/ 15 w 24"/>
              <a:gd name="T27" fmla="*/ 9 h 33"/>
              <a:gd name="T28" fmla="*/ 10 w 24"/>
              <a:gd name="T29" fmla="*/ 13 h 33"/>
              <a:gd name="T30" fmla="*/ 7 w 24"/>
              <a:gd name="T31" fmla="*/ 13 h 33"/>
              <a:gd name="T32" fmla="*/ 7 w 24"/>
              <a:gd name="T33" fmla="*/ 6 h 33"/>
              <a:gd name="T34" fmla="*/ 7 w 24"/>
              <a:gd name="T35" fmla="*/ 18 h 33"/>
              <a:gd name="T36" fmla="*/ 10 w 24"/>
              <a:gd name="T37" fmla="*/ 18 h 33"/>
              <a:gd name="T38" fmla="*/ 16 w 24"/>
              <a:gd name="T39" fmla="*/ 23 h 33"/>
              <a:gd name="T40" fmla="*/ 10 w 24"/>
              <a:gd name="T41" fmla="*/ 28 h 33"/>
              <a:gd name="T42" fmla="*/ 7 w 24"/>
              <a:gd name="T43" fmla="*/ 27 h 33"/>
              <a:gd name="T44" fmla="*/ 7 w 24"/>
              <a:gd name="T45" fmla="*/ 1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4" h="33">
                <a:moveTo>
                  <a:pt x="20" y="30"/>
                </a:moveTo>
                <a:cubicBezTo>
                  <a:pt x="22" y="28"/>
                  <a:pt x="24" y="26"/>
                  <a:pt x="24" y="23"/>
                </a:cubicBezTo>
                <a:cubicBezTo>
                  <a:pt x="24" y="19"/>
                  <a:pt x="21" y="16"/>
                  <a:pt x="17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21" y="14"/>
                  <a:pt x="23" y="11"/>
                  <a:pt x="23" y="8"/>
                </a:cubicBezTo>
                <a:cubicBezTo>
                  <a:pt x="23" y="5"/>
                  <a:pt x="21" y="3"/>
                  <a:pt x="19" y="2"/>
                </a:cubicBezTo>
                <a:cubicBezTo>
                  <a:pt x="16" y="1"/>
                  <a:pt x="14" y="0"/>
                  <a:pt x="9" y="0"/>
                </a:cubicBezTo>
                <a:cubicBezTo>
                  <a:pt x="6" y="0"/>
                  <a:pt x="2" y="1"/>
                  <a:pt x="0" y="1"/>
                </a:cubicBezTo>
                <a:cubicBezTo>
                  <a:pt x="0" y="32"/>
                  <a:pt x="0" y="32"/>
                  <a:pt x="0" y="32"/>
                </a:cubicBezTo>
                <a:cubicBezTo>
                  <a:pt x="2" y="33"/>
                  <a:pt x="4" y="33"/>
                  <a:pt x="8" y="33"/>
                </a:cubicBezTo>
                <a:cubicBezTo>
                  <a:pt x="14" y="33"/>
                  <a:pt x="18" y="32"/>
                  <a:pt x="20" y="30"/>
                </a:cubicBezTo>
                <a:close/>
                <a:moveTo>
                  <a:pt x="7" y="6"/>
                </a:moveTo>
                <a:cubicBezTo>
                  <a:pt x="8" y="6"/>
                  <a:pt x="9" y="5"/>
                  <a:pt x="10" y="5"/>
                </a:cubicBezTo>
                <a:cubicBezTo>
                  <a:pt x="14" y="5"/>
                  <a:pt x="15" y="7"/>
                  <a:pt x="15" y="9"/>
                </a:cubicBezTo>
                <a:cubicBezTo>
                  <a:pt x="15" y="12"/>
                  <a:pt x="13" y="13"/>
                  <a:pt x="10" y="13"/>
                </a:cubicBezTo>
                <a:cubicBezTo>
                  <a:pt x="7" y="13"/>
                  <a:pt x="7" y="13"/>
                  <a:pt x="7" y="13"/>
                </a:cubicBezTo>
                <a:lnTo>
                  <a:pt x="7" y="6"/>
                </a:lnTo>
                <a:close/>
                <a:moveTo>
                  <a:pt x="7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3" y="18"/>
                  <a:pt x="16" y="20"/>
                  <a:pt x="16" y="23"/>
                </a:cubicBezTo>
                <a:cubicBezTo>
                  <a:pt x="16" y="26"/>
                  <a:pt x="13" y="28"/>
                  <a:pt x="10" y="28"/>
                </a:cubicBezTo>
                <a:cubicBezTo>
                  <a:pt x="9" y="28"/>
                  <a:pt x="8" y="28"/>
                  <a:pt x="7" y="27"/>
                </a:cubicBez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0" name="Freeform 62"/>
          <p:cNvSpPr/>
          <p:nvPr/>
        </p:nvSpPr>
        <p:spPr bwMode="auto">
          <a:xfrm>
            <a:off x="7229986" y="2359561"/>
            <a:ext cx="51094" cy="65333"/>
          </a:xfrm>
          <a:custGeom>
            <a:avLst/>
            <a:gdLst>
              <a:gd name="T0" fmla="*/ 18 w 26"/>
              <a:gd name="T1" fmla="*/ 6 h 33"/>
              <a:gd name="T2" fmla="*/ 24 w 26"/>
              <a:gd name="T3" fmla="*/ 7 h 33"/>
              <a:gd name="T4" fmla="*/ 26 w 26"/>
              <a:gd name="T5" fmla="*/ 2 h 33"/>
              <a:gd name="T6" fmla="*/ 18 w 26"/>
              <a:gd name="T7" fmla="*/ 0 h 33"/>
              <a:gd name="T8" fmla="*/ 0 w 26"/>
              <a:gd name="T9" fmla="*/ 17 h 33"/>
              <a:gd name="T10" fmla="*/ 17 w 26"/>
              <a:gd name="T11" fmla="*/ 33 h 33"/>
              <a:gd name="T12" fmla="*/ 25 w 26"/>
              <a:gd name="T13" fmla="*/ 32 h 33"/>
              <a:gd name="T14" fmla="*/ 24 w 26"/>
              <a:gd name="T15" fmla="*/ 26 h 33"/>
              <a:gd name="T16" fmla="*/ 18 w 26"/>
              <a:gd name="T17" fmla="*/ 27 h 33"/>
              <a:gd name="T18" fmla="*/ 8 w 26"/>
              <a:gd name="T19" fmla="*/ 17 h 33"/>
              <a:gd name="T20" fmla="*/ 18 w 26"/>
              <a:gd name="T21" fmla="*/ 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" h="33">
                <a:moveTo>
                  <a:pt x="18" y="6"/>
                </a:moveTo>
                <a:cubicBezTo>
                  <a:pt x="21" y="6"/>
                  <a:pt x="23" y="7"/>
                  <a:pt x="24" y="7"/>
                </a:cubicBezTo>
                <a:cubicBezTo>
                  <a:pt x="26" y="2"/>
                  <a:pt x="26" y="2"/>
                  <a:pt x="26" y="2"/>
                </a:cubicBezTo>
                <a:cubicBezTo>
                  <a:pt x="24" y="1"/>
                  <a:pt x="22" y="0"/>
                  <a:pt x="18" y="0"/>
                </a:cubicBezTo>
                <a:cubicBezTo>
                  <a:pt x="8" y="0"/>
                  <a:pt x="0" y="6"/>
                  <a:pt x="0" y="17"/>
                </a:cubicBezTo>
                <a:cubicBezTo>
                  <a:pt x="0" y="26"/>
                  <a:pt x="6" y="33"/>
                  <a:pt x="17" y="33"/>
                </a:cubicBezTo>
                <a:cubicBezTo>
                  <a:pt x="21" y="33"/>
                  <a:pt x="24" y="33"/>
                  <a:pt x="25" y="32"/>
                </a:cubicBezTo>
                <a:cubicBezTo>
                  <a:pt x="24" y="26"/>
                  <a:pt x="24" y="26"/>
                  <a:pt x="24" y="26"/>
                </a:cubicBezTo>
                <a:cubicBezTo>
                  <a:pt x="23" y="27"/>
                  <a:pt x="20" y="27"/>
                  <a:pt x="18" y="27"/>
                </a:cubicBezTo>
                <a:cubicBezTo>
                  <a:pt x="12" y="27"/>
                  <a:pt x="8" y="23"/>
                  <a:pt x="8" y="17"/>
                </a:cubicBezTo>
                <a:cubicBezTo>
                  <a:pt x="8" y="10"/>
                  <a:pt x="12" y="6"/>
                  <a:pt x="1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1" name="Freeform 63"/>
          <p:cNvSpPr>
            <a:spLocks noEditPoints="1"/>
          </p:cNvSpPr>
          <p:nvPr/>
        </p:nvSpPr>
        <p:spPr bwMode="auto">
          <a:xfrm>
            <a:off x="7289455" y="2359561"/>
            <a:ext cx="56957" cy="65333"/>
          </a:xfrm>
          <a:custGeom>
            <a:avLst/>
            <a:gdLst>
              <a:gd name="T0" fmla="*/ 29 w 29"/>
              <a:gd name="T1" fmla="*/ 16 h 33"/>
              <a:gd name="T2" fmla="*/ 23 w 29"/>
              <a:gd name="T3" fmla="*/ 4 h 33"/>
              <a:gd name="T4" fmla="*/ 10 w 29"/>
              <a:gd name="T5" fmla="*/ 0 h 33"/>
              <a:gd name="T6" fmla="*/ 0 w 29"/>
              <a:gd name="T7" fmla="*/ 1 h 33"/>
              <a:gd name="T8" fmla="*/ 0 w 29"/>
              <a:gd name="T9" fmla="*/ 33 h 33"/>
              <a:gd name="T10" fmla="*/ 8 w 29"/>
              <a:gd name="T11" fmla="*/ 33 h 33"/>
              <a:gd name="T12" fmla="*/ 23 w 29"/>
              <a:gd name="T13" fmla="*/ 29 h 33"/>
              <a:gd name="T14" fmla="*/ 29 w 29"/>
              <a:gd name="T15" fmla="*/ 16 h 33"/>
              <a:gd name="T16" fmla="*/ 10 w 29"/>
              <a:gd name="T17" fmla="*/ 28 h 33"/>
              <a:gd name="T18" fmla="*/ 7 w 29"/>
              <a:gd name="T19" fmla="*/ 27 h 33"/>
              <a:gd name="T20" fmla="*/ 7 w 29"/>
              <a:gd name="T21" fmla="*/ 6 h 33"/>
              <a:gd name="T22" fmla="*/ 11 w 29"/>
              <a:gd name="T23" fmla="*/ 6 h 33"/>
              <a:gd name="T24" fmla="*/ 21 w 29"/>
              <a:gd name="T25" fmla="*/ 16 h 33"/>
              <a:gd name="T26" fmla="*/ 10 w 29"/>
              <a:gd name="T27" fmla="*/ 28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33">
                <a:moveTo>
                  <a:pt x="29" y="16"/>
                </a:moveTo>
                <a:cubicBezTo>
                  <a:pt x="29" y="10"/>
                  <a:pt x="26" y="6"/>
                  <a:pt x="23" y="4"/>
                </a:cubicBezTo>
                <a:cubicBezTo>
                  <a:pt x="20" y="2"/>
                  <a:pt x="16" y="0"/>
                  <a:pt x="10" y="0"/>
                </a:cubicBezTo>
                <a:cubicBezTo>
                  <a:pt x="6" y="0"/>
                  <a:pt x="3" y="1"/>
                  <a:pt x="0" y="1"/>
                </a:cubicBezTo>
                <a:cubicBezTo>
                  <a:pt x="0" y="33"/>
                  <a:pt x="0" y="33"/>
                  <a:pt x="0" y="33"/>
                </a:cubicBezTo>
                <a:cubicBezTo>
                  <a:pt x="2" y="33"/>
                  <a:pt x="5" y="33"/>
                  <a:pt x="8" y="33"/>
                </a:cubicBezTo>
                <a:cubicBezTo>
                  <a:pt x="15" y="33"/>
                  <a:pt x="20" y="32"/>
                  <a:pt x="23" y="29"/>
                </a:cubicBezTo>
                <a:cubicBezTo>
                  <a:pt x="26" y="26"/>
                  <a:pt x="29" y="22"/>
                  <a:pt x="29" y="16"/>
                </a:cubicBezTo>
                <a:close/>
                <a:moveTo>
                  <a:pt x="10" y="28"/>
                </a:moveTo>
                <a:cubicBezTo>
                  <a:pt x="9" y="28"/>
                  <a:pt x="8" y="28"/>
                  <a:pt x="7" y="27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9" y="6"/>
                  <a:pt x="11" y="6"/>
                </a:cubicBezTo>
                <a:cubicBezTo>
                  <a:pt x="17" y="6"/>
                  <a:pt x="21" y="10"/>
                  <a:pt x="21" y="16"/>
                </a:cubicBezTo>
                <a:cubicBezTo>
                  <a:pt x="21" y="24"/>
                  <a:pt x="17" y="28"/>
                  <a:pt x="10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2" name="Freeform 64"/>
          <p:cNvSpPr/>
          <p:nvPr/>
        </p:nvSpPr>
        <p:spPr bwMode="auto">
          <a:xfrm>
            <a:off x="7354788" y="2361236"/>
            <a:ext cx="41043" cy="63657"/>
          </a:xfrm>
          <a:custGeom>
            <a:avLst/>
            <a:gdLst>
              <a:gd name="T0" fmla="*/ 49 w 49"/>
              <a:gd name="T1" fmla="*/ 62 h 76"/>
              <a:gd name="T2" fmla="*/ 19 w 49"/>
              <a:gd name="T3" fmla="*/ 62 h 76"/>
              <a:gd name="T4" fmla="*/ 19 w 49"/>
              <a:gd name="T5" fmla="*/ 43 h 76"/>
              <a:gd name="T6" fmla="*/ 45 w 49"/>
              <a:gd name="T7" fmla="*/ 43 h 76"/>
              <a:gd name="T8" fmla="*/ 45 w 49"/>
              <a:gd name="T9" fmla="*/ 29 h 76"/>
              <a:gd name="T10" fmla="*/ 19 w 49"/>
              <a:gd name="T11" fmla="*/ 29 h 76"/>
              <a:gd name="T12" fmla="*/ 19 w 49"/>
              <a:gd name="T13" fmla="*/ 15 h 76"/>
              <a:gd name="T14" fmla="*/ 47 w 49"/>
              <a:gd name="T15" fmla="*/ 15 h 76"/>
              <a:gd name="T16" fmla="*/ 47 w 49"/>
              <a:gd name="T17" fmla="*/ 0 h 76"/>
              <a:gd name="T18" fmla="*/ 0 w 49"/>
              <a:gd name="T19" fmla="*/ 0 h 76"/>
              <a:gd name="T20" fmla="*/ 0 w 49"/>
              <a:gd name="T21" fmla="*/ 76 h 76"/>
              <a:gd name="T22" fmla="*/ 49 w 49"/>
              <a:gd name="T23" fmla="*/ 76 h 76"/>
              <a:gd name="T24" fmla="*/ 49 w 49"/>
              <a:gd name="T25" fmla="*/ 62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76">
                <a:moveTo>
                  <a:pt x="49" y="62"/>
                </a:moveTo>
                <a:lnTo>
                  <a:pt x="19" y="62"/>
                </a:lnTo>
                <a:lnTo>
                  <a:pt x="19" y="43"/>
                </a:lnTo>
                <a:lnTo>
                  <a:pt x="45" y="43"/>
                </a:lnTo>
                <a:lnTo>
                  <a:pt x="45" y="29"/>
                </a:lnTo>
                <a:lnTo>
                  <a:pt x="19" y="29"/>
                </a:lnTo>
                <a:lnTo>
                  <a:pt x="19" y="15"/>
                </a:lnTo>
                <a:lnTo>
                  <a:pt x="47" y="15"/>
                </a:lnTo>
                <a:lnTo>
                  <a:pt x="47" y="0"/>
                </a:lnTo>
                <a:lnTo>
                  <a:pt x="0" y="0"/>
                </a:lnTo>
                <a:lnTo>
                  <a:pt x="0" y="76"/>
                </a:lnTo>
                <a:lnTo>
                  <a:pt x="49" y="76"/>
                </a:lnTo>
                <a:lnTo>
                  <a:pt x="49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3" name="Freeform 65"/>
          <p:cNvSpPr/>
          <p:nvPr/>
        </p:nvSpPr>
        <p:spPr bwMode="auto">
          <a:xfrm>
            <a:off x="7405881" y="2361236"/>
            <a:ext cx="37692" cy="63657"/>
          </a:xfrm>
          <a:custGeom>
            <a:avLst/>
            <a:gdLst>
              <a:gd name="T0" fmla="*/ 45 w 45"/>
              <a:gd name="T1" fmla="*/ 31 h 76"/>
              <a:gd name="T2" fmla="*/ 17 w 45"/>
              <a:gd name="T3" fmla="*/ 31 h 76"/>
              <a:gd name="T4" fmla="*/ 17 w 45"/>
              <a:gd name="T5" fmla="*/ 15 h 76"/>
              <a:gd name="T6" fmla="*/ 45 w 45"/>
              <a:gd name="T7" fmla="*/ 15 h 76"/>
              <a:gd name="T8" fmla="*/ 45 w 45"/>
              <a:gd name="T9" fmla="*/ 0 h 76"/>
              <a:gd name="T10" fmla="*/ 0 w 45"/>
              <a:gd name="T11" fmla="*/ 0 h 76"/>
              <a:gd name="T12" fmla="*/ 0 w 45"/>
              <a:gd name="T13" fmla="*/ 76 h 76"/>
              <a:gd name="T14" fmla="*/ 17 w 45"/>
              <a:gd name="T15" fmla="*/ 76 h 76"/>
              <a:gd name="T16" fmla="*/ 17 w 45"/>
              <a:gd name="T17" fmla="*/ 45 h 76"/>
              <a:gd name="T18" fmla="*/ 45 w 45"/>
              <a:gd name="T19" fmla="*/ 45 h 76"/>
              <a:gd name="T20" fmla="*/ 45 w 45"/>
              <a:gd name="T21" fmla="*/ 31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5" h="76">
                <a:moveTo>
                  <a:pt x="45" y="31"/>
                </a:moveTo>
                <a:lnTo>
                  <a:pt x="17" y="31"/>
                </a:lnTo>
                <a:lnTo>
                  <a:pt x="17" y="15"/>
                </a:lnTo>
                <a:lnTo>
                  <a:pt x="45" y="15"/>
                </a:lnTo>
                <a:lnTo>
                  <a:pt x="45" y="0"/>
                </a:lnTo>
                <a:lnTo>
                  <a:pt x="0" y="0"/>
                </a:lnTo>
                <a:lnTo>
                  <a:pt x="0" y="76"/>
                </a:lnTo>
                <a:lnTo>
                  <a:pt x="17" y="76"/>
                </a:lnTo>
                <a:lnTo>
                  <a:pt x="17" y="45"/>
                </a:lnTo>
                <a:lnTo>
                  <a:pt x="45" y="45"/>
                </a:lnTo>
                <a:lnTo>
                  <a:pt x="4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4" name="Freeform 66"/>
          <p:cNvSpPr>
            <a:spLocks noEditPoints="1"/>
          </p:cNvSpPr>
          <p:nvPr/>
        </p:nvSpPr>
        <p:spPr bwMode="auto">
          <a:xfrm>
            <a:off x="7231661" y="2442483"/>
            <a:ext cx="33504" cy="46068"/>
          </a:xfrm>
          <a:custGeom>
            <a:avLst/>
            <a:gdLst>
              <a:gd name="T0" fmla="*/ 9 w 17"/>
              <a:gd name="T1" fmla="*/ 0 h 23"/>
              <a:gd name="T2" fmla="*/ 0 w 17"/>
              <a:gd name="T3" fmla="*/ 12 h 23"/>
              <a:gd name="T4" fmla="*/ 9 w 17"/>
              <a:gd name="T5" fmla="*/ 23 h 23"/>
              <a:gd name="T6" fmla="*/ 17 w 17"/>
              <a:gd name="T7" fmla="*/ 12 h 23"/>
              <a:gd name="T8" fmla="*/ 9 w 17"/>
              <a:gd name="T9" fmla="*/ 0 h 23"/>
              <a:gd name="T10" fmla="*/ 9 w 17"/>
              <a:gd name="T11" fmla="*/ 19 h 23"/>
              <a:gd name="T12" fmla="*/ 6 w 17"/>
              <a:gd name="T13" fmla="*/ 12 h 23"/>
              <a:gd name="T14" fmla="*/ 9 w 17"/>
              <a:gd name="T15" fmla="*/ 4 h 23"/>
              <a:gd name="T16" fmla="*/ 12 w 17"/>
              <a:gd name="T17" fmla="*/ 12 h 23"/>
              <a:gd name="T18" fmla="*/ 9 w 17"/>
              <a:gd name="T19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" h="23">
                <a:moveTo>
                  <a:pt x="9" y="0"/>
                </a:moveTo>
                <a:cubicBezTo>
                  <a:pt x="3" y="0"/>
                  <a:pt x="0" y="5"/>
                  <a:pt x="0" y="12"/>
                </a:cubicBezTo>
                <a:cubicBezTo>
                  <a:pt x="0" y="18"/>
                  <a:pt x="3" y="23"/>
                  <a:pt x="9" y="23"/>
                </a:cubicBezTo>
                <a:cubicBezTo>
                  <a:pt x="14" y="23"/>
                  <a:pt x="17" y="19"/>
                  <a:pt x="17" y="12"/>
                </a:cubicBezTo>
                <a:cubicBezTo>
                  <a:pt x="17" y="6"/>
                  <a:pt x="15" y="0"/>
                  <a:pt x="9" y="0"/>
                </a:cubicBezTo>
                <a:close/>
                <a:moveTo>
                  <a:pt x="9" y="19"/>
                </a:moveTo>
                <a:cubicBezTo>
                  <a:pt x="7" y="19"/>
                  <a:pt x="6" y="17"/>
                  <a:pt x="6" y="12"/>
                </a:cubicBezTo>
                <a:cubicBezTo>
                  <a:pt x="6" y="7"/>
                  <a:pt x="7" y="4"/>
                  <a:pt x="9" y="4"/>
                </a:cubicBezTo>
                <a:cubicBezTo>
                  <a:pt x="11" y="4"/>
                  <a:pt x="12" y="7"/>
                  <a:pt x="12" y="12"/>
                </a:cubicBezTo>
                <a:cubicBezTo>
                  <a:pt x="12" y="17"/>
                  <a:pt x="11" y="19"/>
                  <a:pt x="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5" name="Freeform 67"/>
          <p:cNvSpPr/>
          <p:nvPr/>
        </p:nvSpPr>
        <p:spPr bwMode="auto">
          <a:xfrm>
            <a:off x="7286942" y="2444996"/>
            <a:ext cx="20102" cy="43555"/>
          </a:xfrm>
          <a:custGeom>
            <a:avLst/>
            <a:gdLst>
              <a:gd name="T0" fmla="*/ 0 w 24"/>
              <a:gd name="T1" fmla="*/ 5 h 52"/>
              <a:gd name="T2" fmla="*/ 3 w 24"/>
              <a:gd name="T3" fmla="*/ 14 h 52"/>
              <a:gd name="T4" fmla="*/ 12 w 24"/>
              <a:gd name="T5" fmla="*/ 9 h 52"/>
              <a:gd name="T6" fmla="*/ 12 w 24"/>
              <a:gd name="T7" fmla="*/ 9 h 52"/>
              <a:gd name="T8" fmla="*/ 12 w 24"/>
              <a:gd name="T9" fmla="*/ 52 h 52"/>
              <a:gd name="T10" fmla="*/ 24 w 24"/>
              <a:gd name="T11" fmla="*/ 52 h 52"/>
              <a:gd name="T12" fmla="*/ 24 w 24"/>
              <a:gd name="T13" fmla="*/ 0 h 52"/>
              <a:gd name="T14" fmla="*/ 15 w 24"/>
              <a:gd name="T15" fmla="*/ 0 h 52"/>
              <a:gd name="T16" fmla="*/ 0 w 24"/>
              <a:gd name="T17" fmla="*/ 5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2">
                <a:moveTo>
                  <a:pt x="0" y="5"/>
                </a:moveTo>
                <a:lnTo>
                  <a:pt x="3" y="14"/>
                </a:lnTo>
                <a:lnTo>
                  <a:pt x="12" y="9"/>
                </a:lnTo>
                <a:lnTo>
                  <a:pt x="12" y="9"/>
                </a:lnTo>
                <a:lnTo>
                  <a:pt x="12" y="52"/>
                </a:lnTo>
                <a:lnTo>
                  <a:pt x="24" y="52"/>
                </a:lnTo>
                <a:lnTo>
                  <a:pt x="24" y="0"/>
                </a:lnTo>
                <a:lnTo>
                  <a:pt x="15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6" name="Freeform 68"/>
          <p:cNvSpPr/>
          <p:nvPr/>
        </p:nvSpPr>
        <p:spPr bwMode="auto">
          <a:xfrm>
            <a:off x="7334685" y="2442483"/>
            <a:ext cx="31829" cy="46068"/>
          </a:xfrm>
          <a:custGeom>
            <a:avLst/>
            <a:gdLst>
              <a:gd name="T0" fmla="*/ 8 w 16"/>
              <a:gd name="T1" fmla="*/ 19 h 23"/>
              <a:gd name="T2" fmla="*/ 10 w 16"/>
              <a:gd name="T3" fmla="*/ 17 h 23"/>
              <a:gd name="T4" fmla="*/ 16 w 16"/>
              <a:gd name="T5" fmla="*/ 7 h 23"/>
              <a:gd name="T6" fmla="*/ 8 w 16"/>
              <a:gd name="T7" fmla="*/ 0 h 23"/>
              <a:gd name="T8" fmla="*/ 1 w 16"/>
              <a:gd name="T9" fmla="*/ 3 h 23"/>
              <a:gd name="T10" fmla="*/ 2 w 16"/>
              <a:gd name="T11" fmla="*/ 6 h 23"/>
              <a:gd name="T12" fmla="*/ 7 w 16"/>
              <a:gd name="T13" fmla="*/ 5 h 23"/>
              <a:gd name="T14" fmla="*/ 10 w 16"/>
              <a:gd name="T15" fmla="*/ 8 h 23"/>
              <a:gd name="T16" fmla="*/ 3 w 16"/>
              <a:gd name="T17" fmla="*/ 17 h 23"/>
              <a:gd name="T18" fmla="*/ 0 w 16"/>
              <a:gd name="T19" fmla="*/ 20 h 23"/>
              <a:gd name="T20" fmla="*/ 0 w 16"/>
              <a:gd name="T21" fmla="*/ 23 h 23"/>
              <a:gd name="T22" fmla="*/ 16 w 16"/>
              <a:gd name="T23" fmla="*/ 23 h 23"/>
              <a:gd name="T24" fmla="*/ 16 w 16"/>
              <a:gd name="T25" fmla="*/ 19 h 23"/>
              <a:gd name="T26" fmla="*/ 8 w 16"/>
              <a:gd name="T27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3">
                <a:moveTo>
                  <a:pt x="8" y="19"/>
                </a:moveTo>
                <a:cubicBezTo>
                  <a:pt x="10" y="17"/>
                  <a:pt x="10" y="17"/>
                  <a:pt x="10" y="17"/>
                </a:cubicBezTo>
                <a:cubicBezTo>
                  <a:pt x="13" y="14"/>
                  <a:pt x="16" y="11"/>
                  <a:pt x="16" y="7"/>
                </a:cubicBezTo>
                <a:cubicBezTo>
                  <a:pt x="16" y="3"/>
                  <a:pt x="13" y="0"/>
                  <a:pt x="8" y="0"/>
                </a:cubicBezTo>
                <a:cubicBezTo>
                  <a:pt x="5" y="0"/>
                  <a:pt x="2" y="1"/>
                  <a:pt x="1" y="3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5" y="5"/>
                  <a:pt x="7" y="5"/>
                </a:cubicBezTo>
                <a:cubicBezTo>
                  <a:pt x="9" y="5"/>
                  <a:pt x="10" y="6"/>
                  <a:pt x="10" y="8"/>
                </a:cubicBezTo>
                <a:cubicBezTo>
                  <a:pt x="10" y="10"/>
                  <a:pt x="8" y="13"/>
                  <a:pt x="3" y="17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3"/>
                  <a:pt x="0" y="23"/>
                  <a:pt x="0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9"/>
                  <a:pt x="16" y="19"/>
                  <a:pt x="16" y="19"/>
                </a:cubicBezTo>
                <a:cubicBezTo>
                  <a:pt x="8" y="19"/>
                  <a:pt x="8" y="19"/>
                  <a:pt x="8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7" name="Freeform 69"/>
          <p:cNvSpPr/>
          <p:nvPr/>
        </p:nvSpPr>
        <p:spPr bwMode="auto">
          <a:xfrm>
            <a:off x="7386616" y="2442483"/>
            <a:ext cx="30991" cy="46068"/>
          </a:xfrm>
          <a:custGeom>
            <a:avLst/>
            <a:gdLst>
              <a:gd name="T0" fmla="*/ 11 w 16"/>
              <a:gd name="T1" fmla="*/ 11 h 23"/>
              <a:gd name="T2" fmla="*/ 11 w 16"/>
              <a:gd name="T3" fmla="*/ 11 h 23"/>
              <a:gd name="T4" fmla="*/ 15 w 16"/>
              <a:gd name="T5" fmla="*/ 6 h 23"/>
              <a:gd name="T6" fmla="*/ 8 w 16"/>
              <a:gd name="T7" fmla="*/ 0 h 23"/>
              <a:gd name="T8" fmla="*/ 1 w 16"/>
              <a:gd name="T9" fmla="*/ 2 h 23"/>
              <a:gd name="T10" fmla="*/ 2 w 16"/>
              <a:gd name="T11" fmla="*/ 6 h 23"/>
              <a:gd name="T12" fmla="*/ 6 w 16"/>
              <a:gd name="T13" fmla="*/ 4 h 23"/>
              <a:gd name="T14" fmla="*/ 10 w 16"/>
              <a:gd name="T15" fmla="*/ 7 h 23"/>
              <a:gd name="T16" fmla="*/ 6 w 16"/>
              <a:gd name="T17" fmla="*/ 9 h 23"/>
              <a:gd name="T18" fmla="*/ 4 w 16"/>
              <a:gd name="T19" fmla="*/ 9 h 23"/>
              <a:gd name="T20" fmla="*/ 4 w 16"/>
              <a:gd name="T21" fmla="*/ 13 h 23"/>
              <a:gd name="T22" fmla="*/ 6 w 16"/>
              <a:gd name="T23" fmla="*/ 13 h 23"/>
              <a:gd name="T24" fmla="*/ 10 w 16"/>
              <a:gd name="T25" fmla="*/ 16 h 23"/>
              <a:gd name="T26" fmla="*/ 6 w 16"/>
              <a:gd name="T27" fmla="*/ 19 h 23"/>
              <a:gd name="T28" fmla="*/ 1 w 16"/>
              <a:gd name="T29" fmla="*/ 18 h 23"/>
              <a:gd name="T30" fmla="*/ 0 w 16"/>
              <a:gd name="T31" fmla="*/ 22 h 23"/>
              <a:gd name="T32" fmla="*/ 7 w 16"/>
              <a:gd name="T33" fmla="*/ 23 h 23"/>
              <a:gd name="T34" fmla="*/ 16 w 16"/>
              <a:gd name="T35" fmla="*/ 17 h 23"/>
              <a:gd name="T36" fmla="*/ 11 w 16"/>
              <a:gd name="T37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" h="23">
                <a:moveTo>
                  <a:pt x="11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4" y="10"/>
                  <a:pt x="15" y="8"/>
                  <a:pt x="15" y="6"/>
                </a:cubicBezTo>
                <a:cubicBezTo>
                  <a:pt x="15" y="3"/>
                  <a:pt x="12" y="0"/>
                  <a:pt x="8" y="0"/>
                </a:cubicBezTo>
                <a:cubicBezTo>
                  <a:pt x="5" y="0"/>
                  <a:pt x="2" y="1"/>
                  <a:pt x="1" y="2"/>
                </a:cubicBezTo>
                <a:cubicBezTo>
                  <a:pt x="2" y="6"/>
                  <a:pt x="2" y="6"/>
                  <a:pt x="2" y="6"/>
                </a:cubicBezTo>
                <a:cubicBezTo>
                  <a:pt x="3" y="5"/>
                  <a:pt x="5" y="4"/>
                  <a:pt x="6" y="4"/>
                </a:cubicBezTo>
                <a:cubicBezTo>
                  <a:pt x="9" y="4"/>
                  <a:pt x="10" y="5"/>
                  <a:pt x="10" y="7"/>
                </a:cubicBezTo>
                <a:cubicBezTo>
                  <a:pt x="10" y="9"/>
                  <a:pt x="7" y="9"/>
                  <a:pt x="6" y="9"/>
                </a:cubicBezTo>
                <a:cubicBezTo>
                  <a:pt x="4" y="9"/>
                  <a:pt x="4" y="9"/>
                  <a:pt x="4" y="9"/>
                </a:cubicBezTo>
                <a:cubicBezTo>
                  <a:pt x="4" y="13"/>
                  <a:pt x="4" y="13"/>
                  <a:pt x="4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8" y="13"/>
                  <a:pt x="10" y="14"/>
                  <a:pt x="10" y="16"/>
                </a:cubicBezTo>
                <a:cubicBezTo>
                  <a:pt x="10" y="18"/>
                  <a:pt x="9" y="19"/>
                  <a:pt x="6" y="19"/>
                </a:cubicBezTo>
                <a:cubicBezTo>
                  <a:pt x="4" y="19"/>
                  <a:pt x="2" y="18"/>
                  <a:pt x="1" y="18"/>
                </a:cubicBezTo>
                <a:cubicBezTo>
                  <a:pt x="0" y="22"/>
                  <a:pt x="0" y="22"/>
                  <a:pt x="0" y="22"/>
                </a:cubicBezTo>
                <a:cubicBezTo>
                  <a:pt x="1" y="23"/>
                  <a:pt x="4" y="23"/>
                  <a:pt x="7" y="23"/>
                </a:cubicBezTo>
                <a:cubicBezTo>
                  <a:pt x="12" y="23"/>
                  <a:pt x="16" y="20"/>
                  <a:pt x="16" y="17"/>
                </a:cubicBezTo>
                <a:cubicBezTo>
                  <a:pt x="16" y="14"/>
                  <a:pt x="13" y="12"/>
                  <a:pt x="11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8" name="Freeform 70"/>
          <p:cNvSpPr>
            <a:spLocks noEditPoints="1"/>
          </p:cNvSpPr>
          <p:nvPr/>
        </p:nvSpPr>
        <p:spPr bwMode="auto">
          <a:xfrm>
            <a:off x="7436035" y="2444996"/>
            <a:ext cx="35179" cy="43555"/>
          </a:xfrm>
          <a:custGeom>
            <a:avLst/>
            <a:gdLst>
              <a:gd name="T0" fmla="*/ 15 w 18"/>
              <a:gd name="T1" fmla="*/ 0 h 22"/>
              <a:gd name="T2" fmla="*/ 9 w 18"/>
              <a:gd name="T3" fmla="*/ 0 h 22"/>
              <a:gd name="T4" fmla="*/ 0 w 18"/>
              <a:gd name="T5" fmla="*/ 13 h 22"/>
              <a:gd name="T6" fmla="*/ 0 w 18"/>
              <a:gd name="T7" fmla="*/ 17 h 22"/>
              <a:gd name="T8" fmla="*/ 10 w 18"/>
              <a:gd name="T9" fmla="*/ 17 h 22"/>
              <a:gd name="T10" fmla="*/ 10 w 18"/>
              <a:gd name="T11" fmla="*/ 22 h 22"/>
              <a:gd name="T12" fmla="*/ 15 w 18"/>
              <a:gd name="T13" fmla="*/ 22 h 22"/>
              <a:gd name="T14" fmla="*/ 15 w 18"/>
              <a:gd name="T15" fmla="*/ 17 h 22"/>
              <a:gd name="T16" fmla="*/ 18 w 18"/>
              <a:gd name="T17" fmla="*/ 17 h 22"/>
              <a:gd name="T18" fmla="*/ 18 w 18"/>
              <a:gd name="T19" fmla="*/ 13 h 22"/>
              <a:gd name="T20" fmla="*/ 15 w 18"/>
              <a:gd name="T21" fmla="*/ 13 h 22"/>
              <a:gd name="T22" fmla="*/ 15 w 18"/>
              <a:gd name="T23" fmla="*/ 0 h 22"/>
              <a:gd name="T24" fmla="*/ 10 w 18"/>
              <a:gd name="T25" fmla="*/ 8 h 22"/>
              <a:gd name="T26" fmla="*/ 10 w 18"/>
              <a:gd name="T27" fmla="*/ 13 h 22"/>
              <a:gd name="T28" fmla="*/ 5 w 18"/>
              <a:gd name="T29" fmla="*/ 13 h 22"/>
              <a:gd name="T30" fmla="*/ 5 w 18"/>
              <a:gd name="T31" fmla="*/ 13 h 22"/>
              <a:gd name="T32" fmla="*/ 8 w 18"/>
              <a:gd name="T33" fmla="*/ 8 h 22"/>
              <a:gd name="T34" fmla="*/ 10 w 18"/>
              <a:gd name="T35" fmla="*/ 4 h 22"/>
              <a:gd name="T36" fmla="*/ 10 w 18"/>
              <a:gd name="T37" fmla="*/ 4 h 22"/>
              <a:gd name="T38" fmla="*/ 10 w 18"/>
              <a:gd name="T39" fmla="*/ 8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" h="22">
                <a:moveTo>
                  <a:pt x="15" y="0"/>
                </a:moveTo>
                <a:cubicBezTo>
                  <a:pt x="9" y="0"/>
                  <a:pt x="9" y="0"/>
                  <a:pt x="9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7"/>
                  <a:pt x="0" y="17"/>
                  <a:pt x="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22"/>
                  <a:pt x="10" y="22"/>
                  <a:pt x="10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7"/>
                  <a:pt x="15" y="17"/>
                  <a:pt x="15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3"/>
                  <a:pt x="18" y="13"/>
                  <a:pt x="18" y="13"/>
                </a:cubicBezTo>
                <a:cubicBezTo>
                  <a:pt x="15" y="13"/>
                  <a:pt x="15" y="13"/>
                  <a:pt x="15" y="13"/>
                </a:cubicBezTo>
                <a:lnTo>
                  <a:pt x="15" y="0"/>
                </a:lnTo>
                <a:close/>
                <a:moveTo>
                  <a:pt x="10" y="8"/>
                </a:moveTo>
                <a:cubicBezTo>
                  <a:pt x="10" y="13"/>
                  <a:pt x="10" y="13"/>
                  <a:pt x="10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8"/>
                  <a:pt x="8" y="8"/>
                  <a:pt x="8" y="8"/>
                </a:cubicBezTo>
                <a:cubicBezTo>
                  <a:pt x="9" y="6"/>
                  <a:pt x="9" y="5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5"/>
                  <a:pt x="10" y="7"/>
                  <a:pt x="1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59" name="Freeform 71"/>
          <p:cNvSpPr/>
          <p:nvPr/>
        </p:nvSpPr>
        <p:spPr bwMode="auto">
          <a:xfrm>
            <a:off x="7489641" y="2444996"/>
            <a:ext cx="29316" cy="43555"/>
          </a:xfrm>
          <a:custGeom>
            <a:avLst/>
            <a:gdLst>
              <a:gd name="T0" fmla="*/ 13 w 15"/>
              <a:gd name="T1" fmla="*/ 9 h 22"/>
              <a:gd name="T2" fmla="*/ 7 w 15"/>
              <a:gd name="T3" fmla="*/ 7 h 22"/>
              <a:gd name="T4" fmla="*/ 5 w 15"/>
              <a:gd name="T5" fmla="*/ 7 h 22"/>
              <a:gd name="T6" fmla="*/ 6 w 15"/>
              <a:gd name="T7" fmla="*/ 4 h 22"/>
              <a:gd name="T8" fmla="*/ 15 w 15"/>
              <a:gd name="T9" fmla="*/ 4 h 22"/>
              <a:gd name="T10" fmla="*/ 15 w 15"/>
              <a:gd name="T11" fmla="*/ 0 h 22"/>
              <a:gd name="T12" fmla="*/ 2 w 15"/>
              <a:gd name="T13" fmla="*/ 0 h 22"/>
              <a:gd name="T14" fmla="*/ 1 w 15"/>
              <a:gd name="T15" fmla="*/ 11 h 22"/>
              <a:gd name="T16" fmla="*/ 4 w 15"/>
              <a:gd name="T17" fmla="*/ 11 h 22"/>
              <a:gd name="T18" fmla="*/ 10 w 15"/>
              <a:gd name="T19" fmla="*/ 15 h 22"/>
              <a:gd name="T20" fmla="*/ 6 w 15"/>
              <a:gd name="T21" fmla="*/ 18 h 22"/>
              <a:gd name="T22" fmla="*/ 1 w 15"/>
              <a:gd name="T23" fmla="*/ 17 h 22"/>
              <a:gd name="T24" fmla="*/ 0 w 15"/>
              <a:gd name="T25" fmla="*/ 21 h 22"/>
              <a:gd name="T26" fmla="*/ 6 w 15"/>
              <a:gd name="T27" fmla="*/ 22 h 22"/>
              <a:gd name="T28" fmla="*/ 15 w 15"/>
              <a:gd name="T29" fmla="*/ 15 h 22"/>
              <a:gd name="T30" fmla="*/ 13 w 15"/>
              <a:gd name="T31" fmla="*/ 9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" h="22">
                <a:moveTo>
                  <a:pt x="13" y="9"/>
                </a:moveTo>
                <a:cubicBezTo>
                  <a:pt x="11" y="8"/>
                  <a:pt x="9" y="7"/>
                  <a:pt x="7" y="7"/>
                </a:cubicBezTo>
                <a:cubicBezTo>
                  <a:pt x="6" y="7"/>
                  <a:pt x="6" y="7"/>
                  <a:pt x="5" y="7"/>
                </a:cubicBezTo>
                <a:cubicBezTo>
                  <a:pt x="6" y="4"/>
                  <a:pt x="6" y="4"/>
                  <a:pt x="6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0"/>
                  <a:pt x="15" y="0"/>
                  <a:pt x="1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3" y="11"/>
                  <a:pt x="4" y="11"/>
                </a:cubicBezTo>
                <a:cubicBezTo>
                  <a:pt x="8" y="11"/>
                  <a:pt x="10" y="13"/>
                  <a:pt x="10" y="15"/>
                </a:cubicBezTo>
                <a:cubicBezTo>
                  <a:pt x="10" y="17"/>
                  <a:pt x="8" y="18"/>
                  <a:pt x="6" y="18"/>
                </a:cubicBezTo>
                <a:cubicBezTo>
                  <a:pt x="4" y="18"/>
                  <a:pt x="2" y="18"/>
                  <a:pt x="1" y="17"/>
                </a:cubicBezTo>
                <a:cubicBezTo>
                  <a:pt x="0" y="21"/>
                  <a:pt x="0" y="21"/>
                  <a:pt x="0" y="21"/>
                </a:cubicBezTo>
                <a:cubicBezTo>
                  <a:pt x="1" y="22"/>
                  <a:pt x="3" y="22"/>
                  <a:pt x="6" y="22"/>
                </a:cubicBezTo>
                <a:cubicBezTo>
                  <a:pt x="12" y="22"/>
                  <a:pt x="15" y="19"/>
                  <a:pt x="15" y="15"/>
                </a:cubicBezTo>
                <a:cubicBezTo>
                  <a:pt x="15" y="12"/>
                  <a:pt x="14" y="10"/>
                  <a:pt x="1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60" name="组合 259"/>
          <p:cNvGrpSpPr/>
          <p:nvPr/>
        </p:nvGrpSpPr>
        <p:grpSpPr>
          <a:xfrm>
            <a:off x="5516261" y="2207118"/>
            <a:ext cx="534387" cy="404560"/>
            <a:chOff x="5739781" y="2430638"/>
            <a:chExt cx="534387" cy="404560"/>
          </a:xfrm>
        </p:grpSpPr>
        <p:sp>
          <p:nvSpPr>
            <p:cNvPr id="261" name="Freeform 74"/>
            <p:cNvSpPr>
              <a:spLocks noEditPoints="1"/>
            </p:cNvSpPr>
            <p:nvPr/>
          </p:nvSpPr>
          <p:spPr bwMode="auto">
            <a:xfrm>
              <a:off x="5893899" y="2700344"/>
              <a:ext cx="342578" cy="126478"/>
            </a:xfrm>
            <a:custGeom>
              <a:avLst/>
              <a:gdLst>
                <a:gd name="T0" fmla="*/ 0 w 173"/>
                <a:gd name="T1" fmla="*/ 12 h 64"/>
                <a:gd name="T2" fmla="*/ 0 w 173"/>
                <a:gd name="T3" fmla="*/ 52 h 64"/>
                <a:gd name="T4" fmla="*/ 12 w 173"/>
                <a:gd name="T5" fmla="*/ 64 h 64"/>
                <a:gd name="T6" fmla="*/ 173 w 173"/>
                <a:gd name="T7" fmla="*/ 64 h 64"/>
                <a:gd name="T8" fmla="*/ 173 w 173"/>
                <a:gd name="T9" fmla="*/ 54 h 64"/>
                <a:gd name="T10" fmla="*/ 162 w 173"/>
                <a:gd name="T11" fmla="*/ 54 h 64"/>
                <a:gd name="T12" fmla="*/ 159 w 173"/>
                <a:gd name="T13" fmla="*/ 34 h 64"/>
                <a:gd name="T14" fmla="*/ 164 w 173"/>
                <a:gd name="T15" fmla="*/ 10 h 64"/>
                <a:gd name="T16" fmla="*/ 173 w 173"/>
                <a:gd name="T17" fmla="*/ 10 h 64"/>
                <a:gd name="T18" fmla="*/ 173 w 173"/>
                <a:gd name="T19" fmla="*/ 0 h 64"/>
                <a:gd name="T20" fmla="*/ 12 w 173"/>
                <a:gd name="T21" fmla="*/ 0 h 64"/>
                <a:gd name="T22" fmla="*/ 0 w 173"/>
                <a:gd name="T23" fmla="*/ 12 h 64"/>
                <a:gd name="T24" fmla="*/ 150 w 173"/>
                <a:gd name="T25" fmla="*/ 21 h 64"/>
                <a:gd name="T26" fmla="*/ 149 w 173"/>
                <a:gd name="T27" fmla="*/ 30 h 64"/>
                <a:gd name="T28" fmla="*/ 25 w 173"/>
                <a:gd name="T29" fmla="*/ 30 h 64"/>
                <a:gd name="T30" fmla="*/ 25 w 173"/>
                <a:gd name="T31" fmla="*/ 34 h 64"/>
                <a:gd name="T32" fmla="*/ 149 w 173"/>
                <a:gd name="T33" fmla="*/ 34 h 64"/>
                <a:gd name="T34" fmla="*/ 150 w 173"/>
                <a:gd name="T35" fmla="*/ 43 h 64"/>
                <a:gd name="T36" fmla="*/ 26 w 173"/>
                <a:gd name="T37" fmla="*/ 43 h 64"/>
                <a:gd name="T38" fmla="*/ 26 w 173"/>
                <a:gd name="T39" fmla="*/ 47 h 64"/>
                <a:gd name="T40" fmla="*/ 150 w 173"/>
                <a:gd name="T41" fmla="*/ 47 h 64"/>
                <a:gd name="T42" fmla="*/ 152 w 173"/>
                <a:gd name="T43" fmla="*/ 54 h 64"/>
                <a:gd name="T44" fmla="*/ 12 w 173"/>
                <a:gd name="T45" fmla="*/ 54 h 64"/>
                <a:gd name="T46" fmla="*/ 10 w 173"/>
                <a:gd name="T47" fmla="*/ 52 h 64"/>
                <a:gd name="T48" fmla="*/ 10 w 173"/>
                <a:gd name="T49" fmla="*/ 12 h 64"/>
                <a:gd name="T50" fmla="*/ 12 w 173"/>
                <a:gd name="T51" fmla="*/ 10 h 64"/>
                <a:gd name="T52" fmla="*/ 153 w 173"/>
                <a:gd name="T53" fmla="*/ 10 h 64"/>
                <a:gd name="T54" fmla="*/ 151 w 173"/>
                <a:gd name="T55" fmla="*/ 17 h 64"/>
                <a:gd name="T56" fmla="*/ 26 w 173"/>
                <a:gd name="T57" fmla="*/ 17 h 64"/>
                <a:gd name="T58" fmla="*/ 26 w 173"/>
                <a:gd name="T59" fmla="*/ 21 h 64"/>
                <a:gd name="T60" fmla="*/ 150 w 173"/>
                <a:gd name="T6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4">
                  <a:moveTo>
                    <a:pt x="0" y="1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6" y="64"/>
                    <a:pt x="12" y="64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0"/>
                    <a:pt x="159" y="43"/>
                    <a:pt x="159" y="34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150" y="21"/>
                  </a:moveTo>
                  <a:cubicBezTo>
                    <a:pt x="150" y="24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7"/>
                    <a:pt x="149" y="40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50"/>
                    <a:pt x="151" y="52"/>
                    <a:pt x="15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0" y="53"/>
                    <a:pt x="10" y="5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2"/>
                    <a:pt x="152" y="14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150" y="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2" name="Freeform 75"/>
            <p:cNvSpPr>
              <a:spLocks noEditPoints="1"/>
            </p:cNvSpPr>
            <p:nvPr/>
          </p:nvSpPr>
          <p:spPr bwMode="auto">
            <a:xfrm>
              <a:off x="5888035" y="2555440"/>
              <a:ext cx="342578" cy="128990"/>
            </a:xfrm>
            <a:custGeom>
              <a:avLst/>
              <a:gdLst>
                <a:gd name="T0" fmla="*/ 12 w 173"/>
                <a:gd name="T1" fmla="*/ 65 h 65"/>
                <a:gd name="T2" fmla="*/ 173 w 173"/>
                <a:gd name="T3" fmla="*/ 65 h 65"/>
                <a:gd name="T4" fmla="*/ 173 w 173"/>
                <a:gd name="T5" fmla="*/ 55 h 65"/>
                <a:gd name="T6" fmla="*/ 162 w 173"/>
                <a:gd name="T7" fmla="*/ 55 h 65"/>
                <a:gd name="T8" fmla="*/ 159 w 173"/>
                <a:gd name="T9" fmla="*/ 35 h 65"/>
                <a:gd name="T10" fmla="*/ 164 w 173"/>
                <a:gd name="T11" fmla="*/ 10 h 65"/>
                <a:gd name="T12" fmla="*/ 173 w 173"/>
                <a:gd name="T13" fmla="*/ 10 h 65"/>
                <a:gd name="T14" fmla="*/ 173 w 173"/>
                <a:gd name="T15" fmla="*/ 0 h 65"/>
                <a:gd name="T16" fmla="*/ 12 w 173"/>
                <a:gd name="T17" fmla="*/ 0 h 65"/>
                <a:gd name="T18" fmla="*/ 0 w 173"/>
                <a:gd name="T19" fmla="*/ 12 h 65"/>
                <a:gd name="T20" fmla="*/ 0 w 173"/>
                <a:gd name="T21" fmla="*/ 53 h 65"/>
                <a:gd name="T22" fmla="*/ 12 w 173"/>
                <a:gd name="T23" fmla="*/ 65 h 65"/>
                <a:gd name="T24" fmla="*/ 10 w 173"/>
                <a:gd name="T25" fmla="*/ 12 h 65"/>
                <a:gd name="T26" fmla="*/ 12 w 173"/>
                <a:gd name="T27" fmla="*/ 10 h 65"/>
                <a:gd name="T28" fmla="*/ 153 w 173"/>
                <a:gd name="T29" fmla="*/ 10 h 65"/>
                <a:gd name="T30" fmla="*/ 151 w 173"/>
                <a:gd name="T31" fmla="*/ 17 h 65"/>
                <a:gd name="T32" fmla="*/ 26 w 173"/>
                <a:gd name="T33" fmla="*/ 17 h 65"/>
                <a:gd name="T34" fmla="*/ 26 w 173"/>
                <a:gd name="T35" fmla="*/ 22 h 65"/>
                <a:gd name="T36" fmla="*/ 150 w 173"/>
                <a:gd name="T37" fmla="*/ 22 h 65"/>
                <a:gd name="T38" fmla="*/ 149 w 173"/>
                <a:gd name="T39" fmla="*/ 30 h 65"/>
                <a:gd name="T40" fmla="*/ 25 w 173"/>
                <a:gd name="T41" fmla="*/ 30 h 65"/>
                <a:gd name="T42" fmla="*/ 25 w 173"/>
                <a:gd name="T43" fmla="*/ 35 h 65"/>
                <a:gd name="T44" fmla="*/ 149 w 173"/>
                <a:gd name="T45" fmla="*/ 35 h 65"/>
                <a:gd name="T46" fmla="*/ 150 w 173"/>
                <a:gd name="T47" fmla="*/ 43 h 65"/>
                <a:gd name="T48" fmla="*/ 26 w 173"/>
                <a:gd name="T49" fmla="*/ 43 h 65"/>
                <a:gd name="T50" fmla="*/ 26 w 173"/>
                <a:gd name="T51" fmla="*/ 48 h 65"/>
                <a:gd name="T52" fmla="*/ 150 w 173"/>
                <a:gd name="T53" fmla="*/ 48 h 65"/>
                <a:gd name="T54" fmla="*/ 152 w 173"/>
                <a:gd name="T55" fmla="*/ 55 h 65"/>
                <a:gd name="T56" fmla="*/ 12 w 173"/>
                <a:gd name="T57" fmla="*/ 55 h 65"/>
                <a:gd name="T58" fmla="*/ 10 w 173"/>
                <a:gd name="T59" fmla="*/ 53 h 65"/>
                <a:gd name="T60" fmla="*/ 10 w 173"/>
                <a:gd name="T61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5">
                  <a:moveTo>
                    <a:pt x="12" y="65"/>
                  </a:moveTo>
                  <a:cubicBezTo>
                    <a:pt x="173" y="65"/>
                    <a:pt x="173" y="65"/>
                    <a:pt x="173" y="6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0"/>
                    <a:pt x="159" y="43"/>
                    <a:pt x="159" y="35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6" y="65"/>
                    <a:pt x="12" y="65"/>
                  </a:cubicBezTo>
                  <a:close/>
                  <a:moveTo>
                    <a:pt x="10" y="12"/>
                  </a:move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3"/>
                    <a:pt x="152" y="15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5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49" y="41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1" y="50"/>
                    <a:pt x="151" y="53"/>
                    <a:pt x="15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1" y="55"/>
                    <a:pt x="10" y="54"/>
                    <a:pt x="10" y="53"/>
                  </a:cubicBezTo>
                  <a:lnTo>
                    <a:pt x="10" y="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3" name="Freeform 76"/>
            <p:cNvSpPr>
              <a:spLocks noEditPoints="1"/>
            </p:cNvSpPr>
            <p:nvPr/>
          </p:nvSpPr>
          <p:spPr bwMode="auto">
            <a:xfrm>
              <a:off x="5739781" y="2525287"/>
              <a:ext cx="148255" cy="309911"/>
            </a:xfrm>
            <a:custGeom>
              <a:avLst/>
              <a:gdLst>
                <a:gd name="T0" fmla="*/ 65 w 75"/>
                <a:gd name="T1" fmla="*/ 16 h 156"/>
                <a:gd name="T2" fmla="*/ 48 w 75"/>
                <a:gd name="T3" fmla="*/ 16 h 156"/>
                <a:gd name="T4" fmla="*/ 27 w 75"/>
                <a:gd name="T5" fmla="*/ 9 h 156"/>
                <a:gd name="T6" fmla="*/ 28 w 75"/>
                <a:gd name="T7" fmla="*/ 2 h 156"/>
                <a:gd name="T8" fmla="*/ 19 w 75"/>
                <a:gd name="T9" fmla="*/ 0 h 156"/>
                <a:gd name="T10" fmla="*/ 1 w 75"/>
                <a:gd name="T11" fmla="*/ 139 h 156"/>
                <a:gd name="T12" fmla="*/ 10 w 75"/>
                <a:gd name="T13" fmla="*/ 150 h 156"/>
                <a:gd name="T14" fmla="*/ 45 w 75"/>
                <a:gd name="T15" fmla="*/ 155 h 156"/>
                <a:gd name="T16" fmla="*/ 57 w 75"/>
                <a:gd name="T17" fmla="*/ 146 h 156"/>
                <a:gd name="T18" fmla="*/ 75 w 75"/>
                <a:gd name="T19" fmla="*/ 8 h 156"/>
                <a:gd name="T20" fmla="*/ 67 w 75"/>
                <a:gd name="T21" fmla="*/ 7 h 156"/>
                <a:gd name="T22" fmla="*/ 65 w 75"/>
                <a:gd name="T23" fmla="*/ 16 h 156"/>
                <a:gd name="T24" fmla="*/ 48 w 75"/>
                <a:gd name="T25" fmla="*/ 145 h 156"/>
                <a:gd name="T26" fmla="*/ 46 w 75"/>
                <a:gd name="T27" fmla="*/ 146 h 156"/>
                <a:gd name="T28" fmla="*/ 11 w 75"/>
                <a:gd name="T29" fmla="*/ 142 h 156"/>
                <a:gd name="T30" fmla="*/ 10 w 75"/>
                <a:gd name="T31" fmla="*/ 140 h 156"/>
                <a:gd name="T32" fmla="*/ 26 w 75"/>
                <a:gd name="T33" fmla="*/ 18 h 156"/>
                <a:gd name="T34" fmla="*/ 32 w 75"/>
                <a:gd name="T35" fmla="*/ 21 h 156"/>
                <a:gd name="T36" fmla="*/ 17 w 75"/>
                <a:gd name="T37" fmla="*/ 129 h 156"/>
                <a:gd name="T38" fmla="*/ 21 w 75"/>
                <a:gd name="T39" fmla="*/ 129 h 156"/>
                <a:gd name="T40" fmla="*/ 35 w 75"/>
                <a:gd name="T41" fmla="*/ 22 h 156"/>
                <a:gd name="T42" fmla="*/ 43 w 75"/>
                <a:gd name="T43" fmla="*/ 24 h 156"/>
                <a:gd name="T44" fmla="*/ 28 w 75"/>
                <a:gd name="T45" fmla="*/ 131 h 156"/>
                <a:gd name="T46" fmla="*/ 32 w 75"/>
                <a:gd name="T47" fmla="*/ 131 h 156"/>
                <a:gd name="T48" fmla="*/ 47 w 75"/>
                <a:gd name="T49" fmla="*/ 25 h 156"/>
                <a:gd name="T50" fmla="*/ 54 w 75"/>
                <a:gd name="T51" fmla="*/ 25 h 156"/>
                <a:gd name="T52" fmla="*/ 40 w 75"/>
                <a:gd name="T53" fmla="*/ 132 h 156"/>
                <a:gd name="T54" fmla="*/ 43 w 75"/>
                <a:gd name="T55" fmla="*/ 132 h 156"/>
                <a:gd name="T56" fmla="*/ 58 w 75"/>
                <a:gd name="T57" fmla="*/ 25 h 156"/>
                <a:gd name="T58" fmla="*/ 64 w 75"/>
                <a:gd name="T59" fmla="*/ 25 h 156"/>
                <a:gd name="T60" fmla="*/ 48 w 75"/>
                <a:gd name="T61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156">
                  <a:moveTo>
                    <a:pt x="65" y="16"/>
                  </a:moveTo>
                  <a:cubicBezTo>
                    <a:pt x="61" y="17"/>
                    <a:pt x="55" y="17"/>
                    <a:pt x="48" y="16"/>
                  </a:cubicBezTo>
                  <a:cubicBezTo>
                    <a:pt x="38" y="15"/>
                    <a:pt x="31" y="11"/>
                    <a:pt x="27" y="9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44"/>
                    <a:pt x="4" y="150"/>
                    <a:pt x="10" y="150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51" y="156"/>
                    <a:pt x="56" y="152"/>
                    <a:pt x="57" y="14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7" y="7"/>
                    <a:pt x="67" y="7"/>
                    <a:pt x="67" y="7"/>
                  </a:cubicBezTo>
                  <a:lnTo>
                    <a:pt x="65" y="16"/>
                  </a:lnTo>
                  <a:close/>
                  <a:moveTo>
                    <a:pt x="48" y="145"/>
                  </a:moveTo>
                  <a:cubicBezTo>
                    <a:pt x="48" y="146"/>
                    <a:pt x="47" y="147"/>
                    <a:pt x="46" y="146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0" y="142"/>
                    <a:pt x="10" y="141"/>
                    <a:pt x="10" y="14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9"/>
                    <a:pt x="30" y="20"/>
                    <a:pt x="32" y="2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8" y="23"/>
                    <a:pt x="40" y="23"/>
                    <a:pt x="43" y="24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51" y="25"/>
                    <a:pt x="54" y="25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2" y="25"/>
                    <a:pt x="64" y="25"/>
                  </a:cubicBezTo>
                  <a:lnTo>
                    <a:pt x="48" y="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4" name="Rectangle 77"/>
            <p:cNvSpPr>
              <a:spLocks noChangeArrowheads="1"/>
            </p:cNvSpPr>
            <p:nvPr/>
          </p:nvSpPr>
          <p:spPr bwMode="auto">
            <a:xfrm>
              <a:off x="5989385" y="2430638"/>
              <a:ext cx="284783" cy="2177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5" name="Freeform 78"/>
            <p:cNvSpPr/>
            <p:nvPr/>
          </p:nvSpPr>
          <p:spPr bwMode="auto">
            <a:xfrm>
              <a:off x="6242339" y="2458279"/>
              <a:ext cx="30153" cy="114751"/>
            </a:xfrm>
            <a:custGeom>
              <a:avLst/>
              <a:gdLst>
                <a:gd name="T0" fmla="*/ 10 w 15"/>
                <a:gd name="T1" fmla="*/ 0 h 58"/>
                <a:gd name="T2" fmla="*/ 5 w 15"/>
                <a:gd name="T3" fmla="*/ 0 h 58"/>
                <a:gd name="T4" fmla="*/ 5 w 15"/>
                <a:gd name="T5" fmla="*/ 38 h 58"/>
                <a:gd name="T6" fmla="*/ 0 w 15"/>
                <a:gd name="T7" fmla="*/ 50 h 58"/>
                <a:gd name="T8" fmla="*/ 7 w 15"/>
                <a:gd name="T9" fmla="*/ 58 h 58"/>
                <a:gd name="T10" fmla="*/ 15 w 15"/>
                <a:gd name="T11" fmla="*/ 50 h 58"/>
                <a:gd name="T12" fmla="*/ 10 w 15"/>
                <a:gd name="T13" fmla="*/ 38 h 58"/>
                <a:gd name="T14" fmla="*/ 10 w 15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8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7"/>
                    <a:pt x="0" y="50"/>
                  </a:cubicBezTo>
                  <a:cubicBezTo>
                    <a:pt x="0" y="54"/>
                    <a:pt x="3" y="58"/>
                    <a:pt x="7" y="58"/>
                  </a:cubicBezTo>
                  <a:cubicBezTo>
                    <a:pt x="11" y="58"/>
                    <a:pt x="15" y="54"/>
                    <a:pt x="15" y="50"/>
                  </a:cubicBezTo>
                  <a:cubicBezTo>
                    <a:pt x="15" y="47"/>
                    <a:pt x="13" y="41"/>
                    <a:pt x="10" y="38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6" name="Rectangle 79"/>
            <p:cNvSpPr>
              <a:spLocks noChangeArrowheads="1"/>
            </p:cNvSpPr>
            <p:nvPr/>
          </p:nvSpPr>
          <p:spPr bwMode="auto">
            <a:xfrm>
              <a:off x="6018701" y="2462467"/>
              <a:ext cx="220288" cy="845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67" name="Freeform 82"/>
          <p:cNvSpPr/>
          <p:nvPr/>
        </p:nvSpPr>
        <p:spPr bwMode="auto">
          <a:xfrm>
            <a:off x="8089360" y="2147649"/>
            <a:ext cx="190135" cy="87110"/>
          </a:xfrm>
          <a:custGeom>
            <a:avLst/>
            <a:gdLst>
              <a:gd name="T0" fmla="*/ 18 w 96"/>
              <a:gd name="T1" fmla="*/ 18 h 44"/>
              <a:gd name="T2" fmla="*/ 77 w 96"/>
              <a:gd name="T3" fmla="*/ 18 h 44"/>
              <a:gd name="T4" fmla="*/ 77 w 96"/>
              <a:gd name="T5" fmla="*/ 44 h 44"/>
              <a:gd name="T6" fmla="*/ 96 w 96"/>
              <a:gd name="T7" fmla="*/ 44 h 44"/>
              <a:gd name="T8" fmla="*/ 96 w 96"/>
              <a:gd name="T9" fmla="*/ 9 h 44"/>
              <a:gd name="T10" fmla="*/ 86 w 96"/>
              <a:gd name="T11" fmla="*/ 0 h 44"/>
              <a:gd name="T12" fmla="*/ 10 w 96"/>
              <a:gd name="T13" fmla="*/ 0 h 44"/>
              <a:gd name="T14" fmla="*/ 0 w 96"/>
              <a:gd name="T15" fmla="*/ 9 h 44"/>
              <a:gd name="T16" fmla="*/ 0 w 96"/>
              <a:gd name="T17" fmla="*/ 44 h 44"/>
              <a:gd name="T18" fmla="*/ 18 w 96"/>
              <a:gd name="T19" fmla="*/ 44 h 44"/>
              <a:gd name="T20" fmla="*/ 18 w 96"/>
              <a:gd name="T21" fmla="*/ 18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6" h="44">
                <a:moveTo>
                  <a:pt x="18" y="18"/>
                </a:moveTo>
                <a:cubicBezTo>
                  <a:pt x="77" y="18"/>
                  <a:pt x="77" y="18"/>
                  <a:pt x="77" y="18"/>
                </a:cubicBezTo>
                <a:cubicBezTo>
                  <a:pt x="77" y="44"/>
                  <a:pt x="77" y="44"/>
                  <a:pt x="77" y="44"/>
                </a:cubicBezTo>
                <a:cubicBezTo>
                  <a:pt x="96" y="44"/>
                  <a:pt x="96" y="44"/>
                  <a:pt x="96" y="44"/>
                </a:cubicBezTo>
                <a:cubicBezTo>
                  <a:pt x="96" y="9"/>
                  <a:pt x="96" y="9"/>
                  <a:pt x="96" y="9"/>
                </a:cubicBezTo>
                <a:cubicBezTo>
                  <a:pt x="96" y="4"/>
                  <a:pt x="91" y="0"/>
                  <a:pt x="8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44"/>
                  <a:pt x="0" y="44"/>
                  <a:pt x="0" y="44"/>
                </a:cubicBezTo>
                <a:cubicBezTo>
                  <a:pt x="18" y="44"/>
                  <a:pt x="18" y="44"/>
                  <a:pt x="18" y="44"/>
                </a:cubicBezTo>
                <a:lnTo>
                  <a:pt x="1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68" name="Freeform 83"/>
          <p:cNvSpPr>
            <a:spLocks noEditPoints="1"/>
          </p:cNvSpPr>
          <p:nvPr/>
        </p:nvSpPr>
        <p:spPr bwMode="auto">
          <a:xfrm>
            <a:off x="7958695" y="2242297"/>
            <a:ext cx="449790" cy="357654"/>
          </a:xfrm>
          <a:custGeom>
            <a:avLst/>
            <a:gdLst>
              <a:gd name="T0" fmla="*/ 212 w 227"/>
              <a:gd name="T1" fmla="*/ 0 h 180"/>
              <a:gd name="T2" fmla="*/ 15 w 227"/>
              <a:gd name="T3" fmla="*/ 0 h 180"/>
              <a:gd name="T4" fmla="*/ 0 w 227"/>
              <a:gd name="T5" fmla="*/ 14 h 180"/>
              <a:gd name="T6" fmla="*/ 0 w 227"/>
              <a:gd name="T7" fmla="*/ 165 h 180"/>
              <a:gd name="T8" fmla="*/ 15 w 227"/>
              <a:gd name="T9" fmla="*/ 180 h 180"/>
              <a:gd name="T10" fmla="*/ 212 w 227"/>
              <a:gd name="T11" fmla="*/ 180 h 180"/>
              <a:gd name="T12" fmla="*/ 227 w 227"/>
              <a:gd name="T13" fmla="*/ 165 h 180"/>
              <a:gd name="T14" fmla="*/ 227 w 227"/>
              <a:gd name="T15" fmla="*/ 14 h 180"/>
              <a:gd name="T16" fmla="*/ 212 w 227"/>
              <a:gd name="T17" fmla="*/ 0 h 180"/>
              <a:gd name="T18" fmla="*/ 172 w 227"/>
              <a:gd name="T19" fmla="*/ 69 h 180"/>
              <a:gd name="T20" fmla="*/ 183 w 227"/>
              <a:gd name="T21" fmla="*/ 80 h 180"/>
              <a:gd name="T22" fmla="*/ 172 w 227"/>
              <a:gd name="T23" fmla="*/ 90 h 180"/>
              <a:gd name="T24" fmla="*/ 161 w 227"/>
              <a:gd name="T25" fmla="*/ 80 h 180"/>
              <a:gd name="T26" fmla="*/ 172 w 227"/>
              <a:gd name="T27" fmla="*/ 69 h 180"/>
              <a:gd name="T28" fmla="*/ 53 w 227"/>
              <a:gd name="T29" fmla="*/ 71 h 180"/>
              <a:gd name="T30" fmla="*/ 64 w 227"/>
              <a:gd name="T31" fmla="*/ 81 h 180"/>
              <a:gd name="T32" fmla="*/ 53 w 227"/>
              <a:gd name="T33" fmla="*/ 92 h 180"/>
              <a:gd name="T34" fmla="*/ 42 w 227"/>
              <a:gd name="T35" fmla="*/ 81 h 180"/>
              <a:gd name="T36" fmla="*/ 53 w 227"/>
              <a:gd name="T37" fmla="*/ 71 h 180"/>
              <a:gd name="T38" fmla="*/ 209 w 227"/>
              <a:gd name="T39" fmla="*/ 162 h 180"/>
              <a:gd name="T40" fmla="*/ 185 w 227"/>
              <a:gd name="T41" fmla="*/ 162 h 180"/>
              <a:gd name="T42" fmla="*/ 185 w 227"/>
              <a:gd name="T43" fmla="*/ 111 h 180"/>
              <a:gd name="T44" fmla="*/ 161 w 227"/>
              <a:gd name="T45" fmla="*/ 111 h 180"/>
              <a:gd name="T46" fmla="*/ 161 w 227"/>
              <a:gd name="T47" fmla="*/ 162 h 180"/>
              <a:gd name="T48" fmla="*/ 64 w 227"/>
              <a:gd name="T49" fmla="*/ 162 h 180"/>
              <a:gd name="T50" fmla="*/ 64 w 227"/>
              <a:gd name="T51" fmla="*/ 111 h 180"/>
              <a:gd name="T52" fmla="*/ 39 w 227"/>
              <a:gd name="T53" fmla="*/ 111 h 180"/>
              <a:gd name="T54" fmla="*/ 39 w 227"/>
              <a:gd name="T55" fmla="*/ 162 h 180"/>
              <a:gd name="T56" fmla="*/ 19 w 227"/>
              <a:gd name="T57" fmla="*/ 162 h 180"/>
              <a:gd name="T58" fmla="*/ 19 w 227"/>
              <a:gd name="T59" fmla="*/ 18 h 180"/>
              <a:gd name="T60" fmla="*/ 28 w 227"/>
              <a:gd name="T61" fmla="*/ 18 h 180"/>
              <a:gd name="T62" fmla="*/ 28 w 227"/>
              <a:gd name="T63" fmla="*/ 92 h 180"/>
              <a:gd name="T64" fmla="*/ 39 w 227"/>
              <a:gd name="T65" fmla="*/ 103 h 180"/>
              <a:gd name="T66" fmla="*/ 187 w 227"/>
              <a:gd name="T67" fmla="*/ 103 h 180"/>
              <a:gd name="T68" fmla="*/ 198 w 227"/>
              <a:gd name="T69" fmla="*/ 92 h 180"/>
              <a:gd name="T70" fmla="*/ 198 w 227"/>
              <a:gd name="T71" fmla="*/ 18 h 180"/>
              <a:gd name="T72" fmla="*/ 209 w 227"/>
              <a:gd name="T73" fmla="*/ 18 h 180"/>
              <a:gd name="T74" fmla="*/ 209 w 227"/>
              <a:gd name="T75" fmla="*/ 162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7" h="180">
                <a:moveTo>
                  <a:pt x="212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212" y="180"/>
                  <a:pt x="212" y="180"/>
                  <a:pt x="212" y="180"/>
                </a:cubicBezTo>
                <a:cubicBezTo>
                  <a:pt x="221" y="180"/>
                  <a:pt x="227" y="173"/>
                  <a:pt x="227" y="165"/>
                </a:cubicBezTo>
                <a:cubicBezTo>
                  <a:pt x="227" y="14"/>
                  <a:pt x="227" y="14"/>
                  <a:pt x="227" y="14"/>
                </a:cubicBezTo>
                <a:cubicBezTo>
                  <a:pt x="227" y="6"/>
                  <a:pt x="221" y="0"/>
                  <a:pt x="212" y="0"/>
                </a:cubicBezTo>
                <a:close/>
                <a:moveTo>
                  <a:pt x="172" y="69"/>
                </a:moveTo>
                <a:cubicBezTo>
                  <a:pt x="178" y="69"/>
                  <a:pt x="183" y="74"/>
                  <a:pt x="183" y="80"/>
                </a:cubicBezTo>
                <a:cubicBezTo>
                  <a:pt x="183" y="86"/>
                  <a:pt x="178" y="90"/>
                  <a:pt x="172" y="90"/>
                </a:cubicBezTo>
                <a:cubicBezTo>
                  <a:pt x="166" y="90"/>
                  <a:pt x="161" y="86"/>
                  <a:pt x="161" y="80"/>
                </a:cubicBezTo>
                <a:cubicBezTo>
                  <a:pt x="161" y="74"/>
                  <a:pt x="166" y="69"/>
                  <a:pt x="172" y="69"/>
                </a:cubicBezTo>
                <a:close/>
                <a:moveTo>
                  <a:pt x="53" y="71"/>
                </a:moveTo>
                <a:cubicBezTo>
                  <a:pt x="59" y="71"/>
                  <a:pt x="64" y="75"/>
                  <a:pt x="64" y="81"/>
                </a:cubicBezTo>
                <a:cubicBezTo>
                  <a:pt x="64" y="87"/>
                  <a:pt x="59" y="92"/>
                  <a:pt x="53" y="92"/>
                </a:cubicBezTo>
                <a:cubicBezTo>
                  <a:pt x="47" y="92"/>
                  <a:pt x="42" y="87"/>
                  <a:pt x="42" y="81"/>
                </a:cubicBezTo>
                <a:cubicBezTo>
                  <a:pt x="42" y="75"/>
                  <a:pt x="47" y="71"/>
                  <a:pt x="53" y="71"/>
                </a:cubicBezTo>
                <a:close/>
                <a:moveTo>
                  <a:pt x="209" y="162"/>
                </a:moveTo>
                <a:cubicBezTo>
                  <a:pt x="185" y="162"/>
                  <a:pt x="185" y="162"/>
                  <a:pt x="185" y="162"/>
                </a:cubicBezTo>
                <a:cubicBezTo>
                  <a:pt x="185" y="111"/>
                  <a:pt x="185" y="111"/>
                  <a:pt x="185" y="111"/>
                </a:cubicBezTo>
                <a:cubicBezTo>
                  <a:pt x="161" y="111"/>
                  <a:pt x="161" y="111"/>
                  <a:pt x="161" y="111"/>
                </a:cubicBezTo>
                <a:cubicBezTo>
                  <a:pt x="161" y="162"/>
                  <a:pt x="161" y="162"/>
                  <a:pt x="161" y="162"/>
                </a:cubicBezTo>
                <a:cubicBezTo>
                  <a:pt x="64" y="162"/>
                  <a:pt x="64" y="162"/>
                  <a:pt x="64" y="162"/>
                </a:cubicBezTo>
                <a:cubicBezTo>
                  <a:pt x="64" y="111"/>
                  <a:pt x="64" y="111"/>
                  <a:pt x="64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62"/>
                  <a:pt x="39" y="162"/>
                  <a:pt x="39" y="162"/>
                </a:cubicBezTo>
                <a:cubicBezTo>
                  <a:pt x="19" y="162"/>
                  <a:pt x="19" y="162"/>
                  <a:pt x="19" y="162"/>
                </a:cubicBezTo>
                <a:cubicBezTo>
                  <a:pt x="19" y="18"/>
                  <a:pt x="19" y="18"/>
                  <a:pt x="19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92"/>
                  <a:pt x="28" y="92"/>
                  <a:pt x="28" y="92"/>
                </a:cubicBezTo>
                <a:cubicBezTo>
                  <a:pt x="28" y="98"/>
                  <a:pt x="33" y="103"/>
                  <a:pt x="39" y="103"/>
                </a:cubicBezTo>
                <a:cubicBezTo>
                  <a:pt x="187" y="103"/>
                  <a:pt x="187" y="103"/>
                  <a:pt x="187" y="103"/>
                </a:cubicBezTo>
                <a:cubicBezTo>
                  <a:pt x="193" y="103"/>
                  <a:pt x="198" y="98"/>
                  <a:pt x="198" y="92"/>
                </a:cubicBezTo>
                <a:cubicBezTo>
                  <a:pt x="198" y="18"/>
                  <a:pt x="198" y="18"/>
                  <a:pt x="198" y="18"/>
                </a:cubicBezTo>
                <a:cubicBezTo>
                  <a:pt x="209" y="18"/>
                  <a:pt x="209" y="18"/>
                  <a:pt x="209" y="18"/>
                </a:cubicBezTo>
                <a:lnTo>
                  <a:pt x="209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69" name="组合 268"/>
          <p:cNvGrpSpPr/>
          <p:nvPr/>
        </p:nvGrpSpPr>
        <p:grpSpPr>
          <a:xfrm>
            <a:off x="7978797" y="1282411"/>
            <a:ext cx="407910" cy="591344"/>
            <a:chOff x="8202317" y="1505931"/>
            <a:chExt cx="407910" cy="591344"/>
          </a:xfrm>
        </p:grpSpPr>
        <p:sp>
          <p:nvSpPr>
            <p:cNvPr id="270" name="Freeform 86"/>
            <p:cNvSpPr/>
            <p:nvPr/>
          </p:nvSpPr>
          <p:spPr bwMode="auto">
            <a:xfrm>
              <a:off x="8436007" y="1511794"/>
              <a:ext cx="174220" cy="221963"/>
            </a:xfrm>
            <a:custGeom>
              <a:avLst/>
              <a:gdLst>
                <a:gd name="T0" fmla="*/ 83 w 88"/>
                <a:gd name="T1" fmla="*/ 9 h 112"/>
                <a:gd name="T2" fmla="*/ 44 w 88"/>
                <a:gd name="T3" fmla="*/ 76 h 112"/>
                <a:gd name="T4" fmla="*/ 36 w 88"/>
                <a:gd name="T5" fmla="*/ 78 h 112"/>
                <a:gd name="T6" fmla="*/ 34 w 88"/>
                <a:gd name="T7" fmla="*/ 70 h 112"/>
                <a:gd name="T8" fmla="*/ 73 w 88"/>
                <a:gd name="T9" fmla="*/ 3 h 112"/>
                <a:gd name="T10" fmla="*/ 68 w 88"/>
                <a:gd name="T11" fmla="*/ 0 h 112"/>
                <a:gd name="T12" fmla="*/ 6 w 88"/>
                <a:gd name="T13" fmla="*/ 64 h 112"/>
                <a:gd name="T14" fmla="*/ 15 w 88"/>
                <a:gd name="T15" fmla="*/ 96 h 112"/>
                <a:gd name="T16" fmla="*/ 31 w 88"/>
                <a:gd name="T17" fmla="*/ 105 h 112"/>
                <a:gd name="T18" fmla="*/ 63 w 88"/>
                <a:gd name="T19" fmla="*/ 97 h 112"/>
                <a:gd name="T20" fmla="*/ 88 w 88"/>
                <a:gd name="T21" fmla="*/ 12 h 112"/>
                <a:gd name="T22" fmla="*/ 83 w 88"/>
                <a:gd name="T23" fmla="*/ 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" h="112">
                  <a:moveTo>
                    <a:pt x="83" y="9"/>
                  </a:moveTo>
                  <a:cubicBezTo>
                    <a:pt x="44" y="76"/>
                    <a:pt x="44" y="76"/>
                    <a:pt x="44" y="76"/>
                  </a:cubicBezTo>
                  <a:cubicBezTo>
                    <a:pt x="43" y="79"/>
                    <a:pt x="39" y="80"/>
                    <a:pt x="36" y="78"/>
                  </a:cubicBezTo>
                  <a:cubicBezTo>
                    <a:pt x="33" y="76"/>
                    <a:pt x="32" y="73"/>
                    <a:pt x="34" y="7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0" y="75"/>
                    <a:pt x="4" y="90"/>
                    <a:pt x="15" y="96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42" y="112"/>
                    <a:pt x="56" y="108"/>
                    <a:pt x="63" y="97"/>
                  </a:cubicBezTo>
                  <a:cubicBezTo>
                    <a:pt x="88" y="12"/>
                    <a:pt x="88" y="12"/>
                    <a:pt x="88" y="12"/>
                  </a:cubicBezTo>
                  <a:lnTo>
                    <a:pt x="83" y="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1" name="Freeform 87"/>
            <p:cNvSpPr/>
            <p:nvPr/>
          </p:nvSpPr>
          <p:spPr bwMode="auto">
            <a:xfrm>
              <a:off x="8399990" y="1763911"/>
              <a:ext cx="72033" cy="61145"/>
            </a:xfrm>
            <a:custGeom>
              <a:avLst/>
              <a:gdLst>
                <a:gd name="T0" fmla="*/ 86 w 86"/>
                <a:gd name="T1" fmla="*/ 38 h 73"/>
                <a:gd name="T2" fmla="*/ 22 w 86"/>
                <a:gd name="T3" fmla="*/ 0 h 73"/>
                <a:gd name="T4" fmla="*/ 0 w 86"/>
                <a:gd name="T5" fmla="*/ 35 h 73"/>
                <a:gd name="T6" fmla="*/ 67 w 86"/>
                <a:gd name="T7" fmla="*/ 73 h 73"/>
                <a:gd name="T8" fmla="*/ 86 w 86"/>
                <a:gd name="T9" fmla="*/ 3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73">
                  <a:moveTo>
                    <a:pt x="86" y="38"/>
                  </a:moveTo>
                  <a:lnTo>
                    <a:pt x="22" y="0"/>
                  </a:lnTo>
                  <a:lnTo>
                    <a:pt x="0" y="35"/>
                  </a:lnTo>
                  <a:lnTo>
                    <a:pt x="67" y="73"/>
                  </a:lnTo>
                  <a:lnTo>
                    <a:pt x="86" y="3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2" name="Freeform 88"/>
            <p:cNvSpPr/>
            <p:nvPr/>
          </p:nvSpPr>
          <p:spPr bwMode="auto">
            <a:xfrm>
              <a:off x="8424280" y="1708629"/>
              <a:ext cx="75384" cy="77059"/>
            </a:xfrm>
            <a:custGeom>
              <a:avLst/>
              <a:gdLst>
                <a:gd name="T0" fmla="*/ 34 w 38"/>
                <a:gd name="T1" fmla="*/ 26 h 39"/>
                <a:gd name="T2" fmla="*/ 32 w 38"/>
                <a:gd name="T3" fmla="*/ 8 h 39"/>
                <a:gd name="T4" fmla="*/ 24 w 38"/>
                <a:gd name="T5" fmla="*/ 4 h 39"/>
                <a:gd name="T6" fmla="*/ 7 w 38"/>
                <a:gd name="T7" fmla="*/ 11 h 39"/>
                <a:gd name="T8" fmla="*/ 0 w 38"/>
                <a:gd name="T9" fmla="*/ 23 h 39"/>
                <a:gd name="T10" fmla="*/ 27 w 38"/>
                <a:gd name="T11" fmla="*/ 39 h 39"/>
                <a:gd name="T12" fmla="*/ 34 w 38"/>
                <a:gd name="T13" fmla="*/ 2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9">
                  <a:moveTo>
                    <a:pt x="34" y="26"/>
                  </a:moveTo>
                  <a:cubicBezTo>
                    <a:pt x="38" y="19"/>
                    <a:pt x="37" y="11"/>
                    <a:pt x="32" y="8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19" y="0"/>
                    <a:pt x="11" y="4"/>
                    <a:pt x="7" y="1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7" y="39"/>
                    <a:pt x="27" y="39"/>
                    <a:pt x="27" y="39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3" name="Freeform 89"/>
            <p:cNvSpPr/>
            <p:nvPr/>
          </p:nvSpPr>
          <p:spPr bwMode="auto">
            <a:xfrm>
              <a:off x="8321256" y="1761398"/>
              <a:ext cx="72871" cy="61982"/>
            </a:xfrm>
            <a:custGeom>
              <a:avLst/>
              <a:gdLst>
                <a:gd name="T0" fmla="*/ 21 w 87"/>
                <a:gd name="T1" fmla="*/ 74 h 74"/>
                <a:gd name="T2" fmla="*/ 87 w 87"/>
                <a:gd name="T3" fmla="*/ 36 h 74"/>
                <a:gd name="T4" fmla="*/ 66 w 87"/>
                <a:gd name="T5" fmla="*/ 0 h 74"/>
                <a:gd name="T6" fmla="*/ 0 w 87"/>
                <a:gd name="T7" fmla="*/ 38 h 74"/>
                <a:gd name="T8" fmla="*/ 21 w 87"/>
                <a:gd name="T9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74">
                  <a:moveTo>
                    <a:pt x="21" y="74"/>
                  </a:moveTo>
                  <a:lnTo>
                    <a:pt x="87" y="36"/>
                  </a:lnTo>
                  <a:lnTo>
                    <a:pt x="66" y="0"/>
                  </a:lnTo>
                  <a:lnTo>
                    <a:pt x="0" y="38"/>
                  </a:lnTo>
                  <a:lnTo>
                    <a:pt x="21" y="7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4" name="Freeform 90"/>
            <p:cNvSpPr/>
            <p:nvPr/>
          </p:nvSpPr>
          <p:spPr bwMode="auto">
            <a:xfrm>
              <a:off x="8293615" y="1708629"/>
              <a:ext cx="77059" cy="75384"/>
            </a:xfrm>
            <a:custGeom>
              <a:avLst/>
              <a:gdLst>
                <a:gd name="T0" fmla="*/ 15 w 39"/>
                <a:gd name="T1" fmla="*/ 3 h 38"/>
                <a:gd name="T2" fmla="*/ 7 w 39"/>
                <a:gd name="T3" fmla="*/ 7 h 38"/>
                <a:gd name="T4" fmla="*/ 5 w 39"/>
                <a:gd name="T5" fmla="*/ 26 h 38"/>
                <a:gd name="T6" fmla="*/ 12 w 39"/>
                <a:gd name="T7" fmla="*/ 38 h 38"/>
                <a:gd name="T8" fmla="*/ 39 w 39"/>
                <a:gd name="T9" fmla="*/ 23 h 38"/>
                <a:gd name="T10" fmla="*/ 32 w 39"/>
                <a:gd name="T11" fmla="*/ 10 h 38"/>
                <a:gd name="T12" fmla="*/ 15 w 39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38">
                  <a:moveTo>
                    <a:pt x="15" y="3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2" y="10"/>
                    <a:pt x="0" y="19"/>
                    <a:pt x="5" y="26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8" y="3"/>
                    <a:pt x="20" y="0"/>
                    <a:pt x="15" y="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5" name="Freeform 91"/>
            <p:cNvSpPr/>
            <p:nvPr/>
          </p:nvSpPr>
          <p:spPr bwMode="auto">
            <a:xfrm>
              <a:off x="8343033" y="1801603"/>
              <a:ext cx="206049" cy="295672"/>
            </a:xfrm>
            <a:custGeom>
              <a:avLst/>
              <a:gdLst>
                <a:gd name="T0" fmla="*/ 28 w 104"/>
                <a:gd name="T1" fmla="*/ 0 h 149"/>
                <a:gd name="T2" fmla="*/ 0 w 104"/>
                <a:gd name="T3" fmla="*/ 16 h 149"/>
                <a:gd name="T4" fmla="*/ 70 w 104"/>
                <a:gd name="T5" fmla="*/ 139 h 149"/>
                <a:gd name="T6" fmla="*/ 87 w 104"/>
                <a:gd name="T7" fmla="*/ 146 h 149"/>
                <a:gd name="T8" fmla="*/ 98 w 104"/>
                <a:gd name="T9" fmla="*/ 139 h 149"/>
                <a:gd name="T10" fmla="*/ 100 w 104"/>
                <a:gd name="T11" fmla="*/ 121 h 149"/>
                <a:gd name="T12" fmla="*/ 28 w 104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9">
                  <a:moveTo>
                    <a:pt x="28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70" y="139"/>
                    <a:pt x="70" y="139"/>
                    <a:pt x="70" y="139"/>
                  </a:cubicBezTo>
                  <a:cubicBezTo>
                    <a:pt x="74" y="146"/>
                    <a:pt x="81" y="149"/>
                    <a:pt x="87" y="146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103" y="136"/>
                    <a:pt x="104" y="128"/>
                    <a:pt x="100" y="121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6" name="Freeform 92"/>
            <p:cNvSpPr/>
            <p:nvPr/>
          </p:nvSpPr>
          <p:spPr bwMode="auto">
            <a:xfrm>
              <a:off x="8414229" y="1813329"/>
              <a:ext cx="36017" cy="41880"/>
            </a:xfrm>
            <a:custGeom>
              <a:avLst/>
              <a:gdLst>
                <a:gd name="T0" fmla="*/ 43 w 43"/>
                <a:gd name="T1" fmla="*/ 24 h 50"/>
                <a:gd name="T2" fmla="*/ 0 w 43"/>
                <a:gd name="T3" fmla="*/ 0 h 50"/>
                <a:gd name="T4" fmla="*/ 31 w 43"/>
                <a:gd name="T5" fmla="*/ 50 h 50"/>
                <a:gd name="T6" fmla="*/ 43 w 43"/>
                <a:gd name="T7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0">
                  <a:moveTo>
                    <a:pt x="43" y="24"/>
                  </a:moveTo>
                  <a:lnTo>
                    <a:pt x="0" y="0"/>
                  </a:lnTo>
                  <a:lnTo>
                    <a:pt x="31" y="50"/>
                  </a:lnTo>
                  <a:lnTo>
                    <a:pt x="43" y="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7" name="Freeform 93"/>
            <p:cNvSpPr/>
            <p:nvPr/>
          </p:nvSpPr>
          <p:spPr bwMode="auto">
            <a:xfrm>
              <a:off x="8245872" y="1868611"/>
              <a:ext cx="146580" cy="228664"/>
            </a:xfrm>
            <a:custGeom>
              <a:avLst/>
              <a:gdLst>
                <a:gd name="T0" fmla="*/ 4 w 74"/>
                <a:gd name="T1" fmla="*/ 88 h 115"/>
                <a:gd name="T2" fmla="*/ 6 w 74"/>
                <a:gd name="T3" fmla="*/ 106 h 115"/>
                <a:gd name="T4" fmla="*/ 17 w 74"/>
                <a:gd name="T5" fmla="*/ 112 h 115"/>
                <a:gd name="T6" fmla="*/ 34 w 74"/>
                <a:gd name="T7" fmla="*/ 105 h 115"/>
                <a:gd name="T8" fmla="*/ 74 w 74"/>
                <a:gd name="T9" fmla="*/ 34 h 115"/>
                <a:gd name="T10" fmla="*/ 56 w 74"/>
                <a:gd name="T11" fmla="*/ 0 h 115"/>
                <a:gd name="T12" fmla="*/ 4 w 74"/>
                <a:gd name="T13" fmla="*/ 8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115">
                  <a:moveTo>
                    <a:pt x="4" y="88"/>
                  </a:moveTo>
                  <a:cubicBezTo>
                    <a:pt x="0" y="95"/>
                    <a:pt x="1" y="103"/>
                    <a:pt x="6" y="106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22" y="115"/>
                    <a:pt x="30" y="112"/>
                    <a:pt x="34" y="105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56" y="0"/>
                    <a:pt x="56" y="0"/>
                    <a:pt x="56" y="0"/>
                  </a:cubicBezTo>
                  <a:lnTo>
                    <a:pt x="4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8" name="Freeform 94"/>
            <p:cNvSpPr/>
            <p:nvPr/>
          </p:nvSpPr>
          <p:spPr bwMode="auto">
            <a:xfrm>
              <a:off x="8202317" y="1505931"/>
              <a:ext cx="148255" cy="217775"/>
            </a:xfrm>
            <a:custGeom>
              <a:avLst/>
              <a:gdLst>
                <a:gd name="T0" fmla="*/ 65 w 75"/>
                <a:gd name="T1" fmla="*/ 96 h 110"/>
                <a:gd name="T2" fmla="*/ 70 w 75"/>
                <a:gd name="T3" fmla="*/ 63 h 110"/>
                <a:gd name="T4" fmla="*/ 10 w 75"/>
                <a:gd name="T5" fmla="*/ 0 h 110"/>
                <a:gd name="T6" fmla="*/ 13 w 75"/>
                <a:gd name="T7" fmla="*/ 90 h 110"/>
                <a:gd name="T8" fmla="*/ 13 w 75"/>
                <a:gd name="T9" fmla="*/ 90 h 110"/>
                <a:gd name="T10" fmla="*/ 20 w 75"/>
                <a:gd name="T11" fmla="*/ 99 h 110"/>
                <a:gd name="T12" fmla="*/ 65 w 75"/>
                <a:gd name="T13" fmla="*/ 9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110">
                  <a:moveTo>
                    <a:pt x="65" y="96"/>
                  </a:moveTo>
                  <a:cubicBezTo>
                    <a:pt x="73" y="87"/>
                    <a:pt x="75" y="74"/>
                    <a:pt x="70" y="63"/>
                  </a:cubicBezTo>
                  <a:cubicBezTo>
                    <a:pt x="67" y="40"/>
                    <a:pt x="10" y="0"/>
                    <a:pt x="10" y="0"/>
                  </a:cubicBezTo>
                  <a:cubicBezTo>
                    <a:pt x="10" y="0"/>
                    <a:pt x="0" y="56"/>
                    <a:pt x="13" y="90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5" y="93"/>
                    <a:pt x="17" y="96"/>
                    <a:pt x="20" y="99"/>
                  </a:cubicBezTo>
                  <a:cubicBezTo>
                    <a:pt x="33" y="110"/>
                    <a:pt x="53" y="109"/>
                    <a:pt x="65" y="9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79" name="Freeform 97"/>
          <p:cNvSpPr/>
          <p:nvPr/>
        </p:nvSpPr>
        <p:spPr bwMode="auto">
          <a:xfrm>
            <a:off x="3982620" y="2363749"/>
            <a:ext cx="190135" cy="249604"/>
          </a:xfrm>
          <a:custGeom>
            <a:avLst/>
            <a:gdLst>
              <a:gd name="T0" fmla="*/ 0 w 96"/>
              <a:gd name="T1" fmla="*/ 126 h 126"/>
              <a:gd name="T2" fmla="*/ 13 w 96"/>
              <a:gd name="T3" fmla="*/ 126 h 126"/>
              <a:gd name="T4" fmla="*/ 13 w 96"/>
              <a:gd name="T5" fmla="*/ 24 h 126"/>
              <a:gd name="T6" fmla="*/ 21 w 96"/>
              <a:gd name="T7" fmla="*/ 11 h 126"/>
              <a:gd name="T8" fmla="*/ 22 w 96"/>
              <a:gd name="T9" fmla="*/ 11 h 126"/>
              <a:gd name="T10" fmla="*/ 29 w 96"/>
              <a:gd name="T11" fmla="*/ 24 h 126"/>
              <a:gd name="T12" fmla="*/ 29 w 96"/>
              <a:gd name="T13" fmla="*/ 126 h 126"/>
              <a:gd name="T14" fmla="*/ 40 w 96"/>
              <a:gd name="T15" fmla="*/ 126 h 126"/>
              <a:gd name="T16" fmla="*/ 40 w 96"/>
              <a:gd name="T17" fmla="*/ 24 h 126"/>
              <a:gd name="T18" fmla="*/ 48 w 96"/>
              <a:gd name="T19" fmla="*/ 11 h 126"/>
              <a:gd name="T20" fmla="*/ 49 w 96"/>
              <a:gd name="T21" fmla="*/ 11 h 126"/>
              <a:gd name="T22" fmla="*/ 56 w 96"/>
              <a:gd name="T23" fmla="*/ 24 h 126"/>
              <a:gd name="T24" fmla="*/ 56 w 96"/>
              <a:gd name="T25" fmla="*/ 126 h 126"/>
              <a:gd name="T26" fmla="*/ 68 w 96"/>
              <a:gd name="T27" fmla="*/ 126 h 126"/>
              <a:gd name="T28" fmla="*/ 68 w 96"/>
              <a:gd name="T29" fmla="*/ 24 h 126"/>
              <a:gd name="T30" fmla="*/ 76 w 96"/>
              <a:gd name="T31" fmla="*/ 11 h 126"/>
              <a:gd name="T32" fmla="*/ 77 w 96"/>
              <a:gd name="T33" fmla="*/ 11 h 126"/>
              <a:gd name="T34" fmla="*/ 84 w 96"/>
              <a:gd name="T35" fmla="*/ 24 h 126"/>
              <a:gd name="T36" fmla="*/ 84 w 96"/>
              <a:gd name="T37" fmla="*/ 126 h 126"/>
              <a:gd name="T38" fmla="*/ 96 w 96"/>
              <a:gd name="T39" fmla="*/ 126 h 126"/>
              <a:gd name="T40" fmla="*/ 96 w 96"/>
              <a:gd name="T41" fmla="*/ 0 h 126"/>
              <a:gd name="T42" fmla="*/ 0 w 96"/>
              <a:gd name="T43" fmla="*/ 0 h 126"/>
              <a:gd name="T44" fmla="*/ 0 w 96"/>
              <a:gd name="T45" fmla="*/ 12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26">
                <a:moveTo>
                  <a:pt x="0" y="126"/>
                </a:moveTo>
                <a:cubicBezTo>
                  <a:pt x="13" y="126"/>
                  <a:pt x="13" y="126"/>
                  <a:pt x="13" y="126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16"/>
                  <a:pt x="17" y="11"/>
                  <a:pt x="21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6" y="11"/>
                  <a:pt x="29" y="16"/>
                  <a:pt x="29" y="24"/>
                </a:cubicBezTo>
                <a:cubicBezTo>
                  <a:pt x="29" y="126"/>
                  <a:pt x="29" y="126"/>
                  <a:pt x="29" y="126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0" y="24"/>
                  <a:pt x="40" y="24"/>
                  <a:pt x="40" y="24"/>
                </a:cubicBezTo>
                <a:cubicBezTo>
                  <a:pt x="40" y="16"/>
                  <a:pt x="44" y="11"/>
                  <a:pt x="48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53" y="11"/>
                  <a:pt x="56" y="16"/>
                  <a:pt x="56" y="24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68" y="126"/>
                  <a:pt x="68" y="126"/>
                  <a:pt x="68" y="126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16"/>
                  <a:pt x="72" y="11"/>
                  <a:pt x="76" y="11"/>
                </a:cubicBezTo>
                <a:cubicBezTo>
                  <a:pt x="77" y="11"/>
                  <a:pt x="77" y="11"/>
                  <a:pt x="77" y="11"/>
                </a:cubicBezTo>
                <a:cubicBezTo>
                  <a:pt x="81" y="11"/>
                  <a:pt x="84" y="16"/>
                  <a:pt x="84" y="24"/>
                </a:cubicBezTo>
                <a:cubicBezTo>
                  <a:pt x="84" y="126"/>
                  <a:pt x="84" y="126"/>
                  <a:pt x="84" y="126"/>
                </a:cubicBezTo>
                <a:cubicBezTo>
                  <a:pt x="96" y="126"/>
                  <a:pt x="96" y="126"/>
                  <a:pt x="96" y="126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lnTo>
                  <a:pt x="0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0" name="Freeform 98"/>
          <p:cNvSpPr/>
          <p:nvPr/>
        </p:nvSpPr>
        <p:spPr bwMode="auto">
          <a:xfrm>
            <a:off x="4043765" y="2139273"/>
            <a:ext cx="71196" cy="81247"/>
          </a:xfrm>
          <a:custGeom>
            <a:avLst/>
            <a:gdLst>
              <a:gd name="T0" fmla="*/ 36 w 36"/>
              <a:gd name="T1" fmla="*/ 38 h 41"/>
              <a:gd name="T2" fmla="*/ 18 w 36"/>
              <a:gd name="T3" fmla="*/ 0 h 41"/>
              <a:gd name="T4" fmla="*/ 0 w 36"/>
              <a:gd name="T5" fmla="*/ 39 h 41"/>
              <a:gd name="T6" fmla="*/ 17 w 36"/>
              <a:gd name="T7" fmla="*/ 41 h 41"/>
              <a:gd name="T8" fmla="*/ 36 w 36"/>
              <a:gd name="T9" fmla="*/ 38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41">
                <a:moveTo>
                  <a:pt x="36" y="38"/>
                </a:moveTo>
                <a:cubicBezTo>
                  <a:pt x="18" y="0"/>
                  <a:pt x="18" y="0"/>
                  <a:pt x="18" y="0"/>
                </a:cubicBezTo>
                <a:cubicBezTo>
                  <a:pt x="0" y="39"/>
                  <a:pt x="0" y="39"/>
                  <a:pt x="0" y="39"/>
                </a:cubicBezTo>
                <a:cubicBezTo>
                  <a:pt x="5" y="40"/>
                  <a:pt x="11" y="41"/>
                  <a:pt x="17" y="41"/>
                </a:cubicBezTo>
                <a:cubicBezTo>
                  <a:pt x="24" y="41"/>
                  <a:pt x="30" y="40"/>
                  <a:pt x="36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1" name="Freeform 99"/>
          <p:cNvSpPr/>
          <p:nvPr/>
        </p:nvSpPr>
        <p:spPr bwMode="auto">
          <a:xfrm>
            <a:off x="3982620" y="2236434"/>
            <a:ext cx="190135" cy="105537"/>
          </a:xfrm>
          <a:custGeom>
            <a:avLst/>
            <a:gdLst>
              <a:gd name="T0" fmla="*/ 72 w 96"/>
              <a:gd name="T1" fmla="*/ 0 h 53"/>
              <a:gd name="T2" fmla="*/ 48 w 96"/>
              <a:gd name="T3" fmla="*/ 4 h 53"/>
              <a:gd name="T4" fmla="*/ 26 w 96"/>
              <a:gd name="T5" fmla="*/ 0 h 53"/>
              <a:gd name="T6" fmla="*/ 0 w 96"/>
              <a:gd name="T7" fmla="*/ 53 h 53"/>
              <a:gd name="T8" fmla="*/ 96 w 96"/>
              <a:gd name="T9" fmla="*/ 53 h 53"/>
              <a:gd name="T10" fmla="*/ 72 w 96"/>
              <a:gd name="T1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6" h="53">
                <a:moveTo>
                  <a:pt x="72" y="0"/>
                </a:moveTo>
                <a:cubicBezTo>
                  <a:pt x="65" y="2"/>
                  <a:pt x="57" y="4"/>
                  <a:pt x="48" y="4"/>
                </a:cubicBezTo>
                <a:cubicBezTo>
                  <a:pt x="40" y="4"/>
                  <a:pt x="33" y="3"/>
                  <a:pt x="26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96" y="53"/>
                  <a:pt x="96" y="53"/>
                  <a:pt x="96" y="53"/>
                </a:cubicBezTo>
                <a:lnTo>
                  <a:pt x="7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2" name="Freeform 100"/>
          <p:cNvSpPr>
            <a:spLocks noEditPoints="1"/>
          </p:cNvSpPr>
          <p:nvPr/>
        </p:nvSpPr>
        <p:spPr bwMode="auto">
          <a:xfrm>
            <a:off x="4200395" y="2300092"/>
            <a:ext cx="180084" cy="313261"/>
          </a:xfrm>
          <a:custGeom>
            <a:avLst/>
            <a:gdLst>
              <a:gd name="T0" fmla="*/ 85 w 91"/>
              <a:gd name="T1" fmla="*/ 41 h 158"/>
              <a:gd name="T2" fmla="*/ 85 w 91"/>
              <a:gd name="T3" fmla="*/ 11 h 158"/>
              <a:gd name="T4" fmla="*/ 74 w 91"/>
              <a:gd name="T5" fmla="*/ 0 h 158"/>
              <a:gd name="T6" fmla="*/ 17 w 91"/>
              <a:gd name="T7" fmla="*/ 0 h 158"/>
              <a:gd name="T8" fmla="*/ 6 w 91"/>
              <a:gd name="T9" fmla="*/ 11 h 158"/>
              <a:gd name="T10" fmla="*/ 6 w 91"/>
              <a:gd name="T11" fmla="*/ 41 h 158"/>
              <a:gd name="T12" fmla="*/ 0 w 91"/>
              <a:gd name="T13" fmla="*/ 41 h 158"/>
              <a:gd name="T14" fmla="*/ 0 w 91"/>
              <a:gd name="T15" fmla="*/ 158 h 158"/>
              <a:gd name="T16" fmla="*/ 91 w 91"/>
              <a:gd name="T17" fmla="*/ 158 h 158"/>
              <a:gd name="T18" fmla="*/ 91 w 91"/>
              <a:gd name="T19" fmla="*/ 41 h 158"/>
              <a:gd name="T20" fmla="*/ 85 w 91"/>
              <a:gd name="T21" fmla="*/ 41 h 158"/>
              <a:gd name="T22" fmla="*/ 76 w 91"/>
              <a:gd name="T23" fmla="*/ 41 h 158"/>
              <a:gd name="T24" fmla="*/ 15 w 91"/>
              <a:gd name="T25" fmla="*/ 41 h 158"/>
              <a:gd name="T26" fmla="*/ 15 w 91"/>
              <a:gd name="T27" fmla="*/ 11 h 158"/>
              <a:gd name="T28" fmla="*/ 17 w 91"/>
              <a:gd name="T29" fmla="*/ 9 h 158"/>
              <a:gd name="T30" fmla="*/ 74 w 91"/>
              <a:gd name="T31" fmla="*/ 9 h 158"/>
              <a:gd name="T32" fmla="*/ 76 w 91"/>
              <a:gd name="T33" fmla="*/ 11 h 158"/>
              <a:gd name="T34" fmla="*/ 76 w 91"/>
              <a:gd name="T35" fmla="*/ 4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1" h="158">
                <a:moveTo>
                  <a:pt x="85" y="41"/>
                </a:moveTo>
                <a:cubicBezTo>
                  <a:pt x="85" y="11"/>
                  <a:pt x="85" y="11"/>
                  <a:pt x="85" y="11"/>
                </a:cubicBezTo>
                <a:cubicBezTo>
                  <a:pt x="85" y="5"/>
                  <a:pt x="80" y="0"/>
                  <a:pt x="74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1" y="0"/>
                  <a:pt x="6" y="5"/>
                  <a:pt x="6" y="11"/>
                </a:cubicBezTo>
                <a:cubicBezTo>
                  <a:pt x="6" y="41"/>
                  <a:pt x="6" y="41"/>
                  <a:pt x="6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58"/>
                  <a:pt x="0" y="158"/>
                  <a:pt x="0" y="158"/>
                </a:cubicBezTo>
                <a:cubicBezTo>
                  <a:pt x="91" y="158"/>
                  <a:pt x="91" y="158"/>
                  <a:pt x="91" y="158"/>
                </a:cubicBezTo>
                <a:cubicBezTo>
                  <a:pt x="91" y="41"/>
                  <a:pt x="91" y="41"/>
                  <a:pt x="91" y="41"/>
                </a:cubicBezTo>
                <a:lnTo>
                  <a:pt x="85" y="41"/>
                </a:lnTo>
                <a:close/>
                <a:moveTo>
                  <a:pt x="76" y="41"/>
                </a:moveTo>
                <a:cubicBezTo>
                  <a:pt x="15" y="41"/>
                  <a:pt x="15" y="41"/>
                  <a:pt x="15" y="4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0"/>
                  <a:pt x="16" y="9"/>
                  <a:pt x="17" y="9"/>
                </a:cubicBezTo>
                <a:cubicBezTo>
                  <a:pt x="74" y="9"/>
                  <a:pt x="74" y="9"/>
                  <a:pt x="74" y="9"/>
                </a:cubicBezTo>
                <a:cubicBezTo>
                  <a:pt x="75" y="9"/>
                  <a:pt x="76" y="10"/>
                  <a:pt x="76" y="11"/>
                </a:cubicBezTo>
                <a:lnTo>
                  <a:pt x="76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3" name="Freeform 103"/>
          <p:cNvSpPr/>
          <p:nvPr/>
        </p:nvSpPr>
        <p:spPr bwMode="auto">
          <a:xfrm>
            <a:off x="8051669" y="3049741"/>
            <a:ext cx="166682" cy="41880"/>
          </a:xfrm>
          <a:custGeom>
            <a:avLst/>
            <a:gdLst>
              <a:gd name="T0" fmla="*/ 36 w 199"/>
              <a:gd name="T1" fmla="*/ 33 h 50"/>
              <a:gd name="T2" fmla="*/ 164 w 199"/>
              <a:gd name="T3" fmla="*/ 33 h 50"/>
              <a:gd name="T4" fmla="*/ 164 w 199"/>
              <a:gd name="T5" fmla="*/ 50 h 50"/>
              <a:gd name="T6" fmla="*/ 199 w 199"/>
              <a:gd name="T7" fmla="*/ 50 h 50"/>
              <a:gd name="T8" fmla="*/ 199 w 199"/>
              <a:gd name="T9" fmla="*/ 0 h 50"/>
              <a:gd name="T10" fmla="*/ 0 w 199"/>
              <a:gd name="T11" fmla="*/ 0 h 50"/>
              <a:gd name="T12" fmla="*/ 0 w 199"/>
              <a:gd name="T13" fmla="*/ 50 h 50"/>
              <a:gd name="T14" fmla="*/ 36 w 199"/>
              <a:gd name="T15" fmla="*/ 50 h 50"/>
              <a:gd name="T16" fmla="*/ 36 w 199"/>
              <a:gd name="T17" fmla="*/ 33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9" h="50">
                <a:moveTo>
                  <a:pt x="36" y="33"/>
                </a:moveTo>
                <a:lnTo>
                  <a:pt x="164" y="33"/>
                </a:lnTo>
                <a:lnTo>
                  <a:pt x="164" y="50"/>
                </a:lnTo>
                <a:lnTo>
                  <a:pt x="199" y="50"/>
                </a:lnTo>
                <a:lnTo>
                  <a:pt x="199" y="0"/>
                </a:lnTo>
                <a:lnTo>
                  <a:pt x="0" y="0"/>
                </a:lnTo>
                <a:lnTo>
                  <a:pt x="0" y="50"/>
                </a:lnTo>
                <a:lnTo>
                  <a:pt x="36" y="50"/>
                </a:lnTo>
                <a:lnTo>
                  <a:pt x="36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4" name="Freeform 104"/>
          <p:cNvSpPr>
            <a:spLocks noEditPoints="1"/>
          </p:cNvSpPr>
          <p:nvPr/>
        </p:nvSpPr>
        <p:spPr bwMode="auto">
          <a:xfrm>
            <a:off x="7984661" y="3141039"/>
            <a:ext cx="304886" cy="268031"/>
          </a:xfrm>
          <a:custGeom>
            <a:avLst/>
            <a:gdLst>
              <a:gd name="T0" fmla="*/ 154 w 154"/>
              <a:gd name="T1" fmla="*/ 117 h 135"/>
              <a:gd name="T2" fmla="*/ 118 w 154"/>
              <a:gd name="T3" fmla="*/ 12 h 135"/>
              <a:gd name="T4" fmla="*/ 118 w 154"/>
              <a:gd name="T5" fmla="*/ 0 h 135"/>
              <a:gd name="T6" fmla="*/ 103 w 154"/>
              <a:gd name="T7" fmla="*/ 0 h 135"/>
              <a:gd name="T8" fmla="*/ 103 w 154"/>
              <a:gd name="T9" fmla="*/ 14 h 135"/>
              <a:gd name="T10" fmla="*/ 124 w 154"/>
              <a:gd name="T11" fmla="*/ 74 h 135"/>
              <a:gd name="T12" fmla="*/ 29 w 154"/>
              <a:gd name="T13" fmla="*/ 74 h 135"/>
              <a:gd name="T14" fmla="*/ 49 w 154"/>
              <a:gd name="T15" fmla="*/ 14 h 135"/>
              <a:gd name="T16" fmla="*/ 49 w 154"/>
              <a:gd name="T17" fmla="*/ 0 h 135"/>
              <a:gd name="T18" fmla="*/ 34 w 154"/>
              <a:gd name="T19" fmla="*/ 0 h 135"/>
              <a:gd name="T20" fmla="*/ 34 w 154"/>
              <a:gd name="T21" fmla="*/ 12 h 135"/>
              <a:gd name="T22" fmla="*/ 0 w 154"/>
              <a:gd name="T23" fmla="*/ 117 h 135"/>
              <a:gd name="T24" fmla="*/ 24 w 154"/>
              <a:gd name="T25" fmla="*/ 135 h 135"/>
              <a:gd name="T26" fmla="*/ 129 w 154"/>
              <a:gd name="T27" fmla="*/ 135 h 135"/>
              <a:gd name="T28" fmla="*/ 154 w 154"/>
              <a:gd name="T29" fmla="*/ 117 h 135"/>
              <a:gd name="T30" fmla="*/ 129 w 154"/>
              <a:gd name="T31" fmla="*/ 121 h 135"/>
              <a:gd name="T32" fmla="*/ 24 w 154"/>
              <a:gd name="T33" fmla="*/ 121 h 135"/>
              <a:gd name="T34" fmla="*/ 15 w 154"/>
              <a:gd name="T35" fmla="*/ 117 h 135"/>
              <a:gd name="T36" fmla="*/ 26 w 154"/>
              <a:gd name="T37" fmla="*/ 83 h 135"/>
              <a:gd name="T38" fmla="*/ 127 w 154"/>
              <a:gd name="T39" fmla="*/ 83 h 135"/>
              <a:gd name="T40" fmla="*/ 139 w 154"/>
              <a:gd name="T41" fmla="*/ 117 h 135"/>
              <a:gd name="T42" fmla="*/ 129 w 154"/>
              <a:gd name="T43" fmla="*/ 121 h 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54" h="135">
                <a:moveTo>
                  <a:pt x="154" y="117"/>
                </a:moveTo>
                <a:cubicBezTo>
                  <a:pt x="118" y="12"/>
                  <a:pt x="118" y="12"/>
                  <a:pt x="118" y="12"/>
                </a:cubicBezTo>
                <a:cubicBezTo>
                  <a:pt x="118" y="0"/>
                  <a:pt x="118" y="0"/>
                  <a:pt x="118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14"/>
                  <a:pt x="103" y="14"/>
                  <a:pt x="103" y="14"/>
                </a:cubicBezTo>
                <a:cubicBezTo>
                  <a:pt x="124" y="74"/>
                  <a:pt x="124" y="74"/>
                  <a:pt x="124" y="74"/>
                </a:cubicBezTo>
                <a:cubicBezTo>
                  <a:pt x="29" y="74"/>
                  <a:pt x="29" y="74"/>
                  <a:pt x="29" y="7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0"/>
                  <a:pt x="49" y="0"/>
                  <a:pt x="49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4" y="12"/>
                  <a:pt x="34" y="12"/>
                  <a:pt x="34" y="12"/>
                </a:cubicBezTo>
                <a:cubicBezTo>
                  <a:pt x="0" y="117"/>
                  <a:pt x="0" y="117"/>
                  <a:pt x="0" y="117"/>
                </a:cubicBezTo>
                <a:cubicBezTo>
                  <a:pt x="0" y="127"/>
                  <a:pt x="11" y="135"/>
                  <a:pt x="24" y="135"/>
                </a:cubicBezTo>
                <a:cubicBezTo>
                  <a:pt x="129" y="135"/>
                  <a:pt x="129" y="135"/>
                  <a:pt x="129" y="135"/>
                </a:cubicBezTo>
                <a:cubicBezTo>
                  <a:pt x="143" y="135"/>
                  <a:pt x="154" y="127"/>
                  <a:pt x="154" y="117"/>
                </a:cubicBezTo>
                <a:close/>
                <a:moveTo>
                  <a:pt x="129" y="121"/>
                </a:moveTo>
                <a:cubicBezTo>
                  <a:pt x="24" y="121"/>
                  <a:pt x="24" y="121"/>
                  <a:pt x="24" y="121"/>
                </a:cubicBezTo>
                <a:cubicBezTo>
                  <a:pt x="19" y="121"/>
                  <a:pt x="16" y="119"/>
                  <a:pt x="15" y="117"/>
                </a:cubicBezTo>
                <a:cubicBezTo>
                  <a:pt x="26" y="83"/>
                  <a:pt x="26" y="83"/>
                  <a:pt x="26" y="83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9" y="117"/>
                  <a:pt x="139" y="117"/>
                  <a:pt x="139" y="117"/>
                </a:cubicBezTo>
                <a:cubicBezTo>
                  <a:pt x="137" y="119"/>
                  <a:pt x="134" y="121"/>
                  <a:pt x="12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5" name="Freeform 105"/>
          <p:cNvSpPr/>
          <p:nvPr/>
        </p:nvSpPr>
        <p:spPr bwMode="auto">
          <a:xfrm>
            <a:off x="7980473" y="2966819"/>
            <a:ext cx="420474" cy="491670"/>
          </a:xfrm>
          <a:custGeom>
            <a:avLst/>
            <a:gdLst>
              <a:gd name="T0" fmla="*/ 197 w 212"/>
              <a:gd name="T1" fmla="*/ 233 h 248"/>
              <a:gd name="T2" fmla="*/ 182 w 212"/>
              <a:gd name="T3" fmla="*/ 233 h 248"/>
              <a:gd name="T4" fmla="*/ 182 w 212"/>
              <a:gd name="T5" fmla="*/ 83 h 248"/>
              <a:gd name="T6" fmla="*/ 202 w 212"/>
              <a:gd name="T7" fmla="*/ 83 h 248"/>
              <a:gd name="T8" fmla="*/ 202 w 212"/>
              <a:gd name="T9" fmla="*/ 68 h 248"/>
              <a:gd name="T10" fmla="*/ 182 w 212"/>
              <a:gd name="T11" fmla="*/ 68 h 248"/>
              <a:gd name="T12" fmla="*/ 182 w 212"/>
              <a:gd name="T13" fmla="*/ 0 h 248"/>
              <a:gd name="T14" fmla="*/ 167 w 212"/>
              <a:gd name="T15" fmla="*/ 0 h 248"/>
              <a:gd name="T16" fmla="*/ 167 w 212"/>
              <a:gd name="T17" fmla="*/ 68 h 248"/>
              <a:gd name="T18" fmla="*/ 0 w 212"/>
              <a:gd name="T19" fmla="*/ 68 h 248"/>
              <a:gd name="T20" fmla="*/ 0 w 212"/>
              <a:gd name="T21" fmla="*/ 83 h 248"/>
              <a:gd name="T22" fmla="*/ 167 w 212"/>
              <a:gd name="T23" fmla="*/ 83 h 248"/>
              <a:gd name="T24" fmla="*/ 167 w 212"/>
              <a:gd name="T25" fmla="*/ 233 h 248"/>
              <a:gd name="T26" fmla="*/ 151 w 212"/>
              <a:gd name="T27" fmla="*/ 233 h 248"/>
              <a:gd name="T28" fmla="*/ 136 w 212"/>
              <a:gd name="T29" fmla="*/ 240 h 248"/>
              <a:gd name="T30" fmla="*/ 136 w 212"/>
              <a:gd name="T31" fmla="*/ 248 h 248"/>
              <a:gd name="T32" fmla="*/ 212 w 212"/>
              <a:gd name="T33" fmla="*/ 248 h 248"/>
              <a:gd name="T34" fmla="*/ 212 w 212"/>
              <a:gd name="T35" fmla="*/ 240 h 248"/>
              <a:gd name="T36" fmla="*/ 197 w 212"/>
              <a:gd name="T37" fmla="*/ 23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2" h="248">
                <a:moveTo>
                  <a:pt x="197" y="233"/>
                </a:moveTo>
                <a:cubicBezTo>
                  <a:pt x="182" y="233"/>
                  <a:pt x="182" y="233"/>
                  <a:pt x="182" y="233"/>
                </a:cubicBezTo>
                <a:cubicBezTo>
                  <a:pt x="182" y="83"/>
                  <a:pt x="182" y="83"/>
                  <a:pt x="182" y="83"/>
                </a:cubicBezTo>
                <a:cubicBezTo>
                  <a:pt x="202" y="83"/>
                  <a:pt x="202" y="83"/>
                  <a:pt x="202" y="83"/>
                </a:cubicBezTo>
                <a:cubicBezTo>
                  <a:pt x="202" y="68"/>
                  <a:pt x="202" y="68"/>
                  <a:pt x="202" y="68"/>
                </a:cubicBezTo>
                <a:cubicBezTo>
                  <a:pt x="182" y="68"/>
                  <a:pt x="182" y="68"/>
                  <a:pt x="182" y="68"/>
                </a:cubicBezTo>
                <a:cubicBezTo>
                  <a:pt x="182" y="0"/>
                  <a:pt x="182" y="0"/>
                  <a:pt x="182" y="0"/>
                </a:cubicBezTo>
                <a:cubicBezTo>
                  <a:pt x="167" y="0"/>
                  <a:pt x="167" y="0"/>
                  <a:pt x="167" y="0"/>
                </a:cubicBezTo>
                <a:cubicBezTo>
                  <a:pt x="167" y="68"/>
                  <a:pt x="167" y="68"/>
                  <a:pt x="167" y="68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83"/>
                  <a:pt x="0" y="83"/>
                  <a:pt x="0" y="83"/>
                </a:cubicBezTo>
                <a:cubicBezTo>
                  <a:pt x="167" y="83"/>
                  <a:pt x="167" y="83"/>
                  <a:pt x="167" y="83"/>
                </a:cubicBezTo>
                <a:cubicBezTo>
                  <a:pt x="167" y="233"/>
                  <a:pt x="167" y="233"/>
                  <a:pt x="167" y="233"/>
                </a:cubicBezTo>
                <a:cubicBezTo>
                  <a:pt x="151" y="233"/>
                  <a:pt x="151" y="233"/>
                  <a:pt x="151" y="233"/>
                </a:cubicBezTo>
                <a:cubicBezTo>
                  <a:pt x="143" y="233"/>
                  <a:pt x="136" y="236"/>
                  <a:pt x="136" y="240"/>
                </a:cubicBezTo>
                <a:cubicBezTo>
                  <a:pt x="136" y="248"/>
                  <a:pt x="136" y="248"/>
                  <a:pt x="136" y="248"/>
                </a:cubicBezTo>
                <a:cubicBezTo>
                  <a:pt x="212" y="248"/>
                  <a:pt x="212" y="248"/>
                  <a:pt x="212" y="248"/>
                </a:cubicBezTo>
                <a:cubicBezTo>
                  <a:pt x="212" y="240"/>
                  <a:pt x="212" y="240"/>
                  <a:pt x="212" y="240"/>
                </a:cubicBezTo>
                <a:cubicBezTo>
                  <a:pt x="212" y="236"/>
                  <a:pt x="205" y="233"/>
                  <a:pt x="197" y="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6" name="Oval 106"/>
          <p:cNvSpPr>
            <a:spLocks noChangeArrowheads="1"/>
          </p:cNvSpPr>
          <p:nvPr/>
        </p:nvSpPr>
        <p:spPr bwMode="auto">
          <a:xfrm>
            <a:off x="8153018" y="3349601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7" name="Oval 107"/>
          <p:cNvSpPr>
            <a:spLocks noChangeArrowheads="1"/>
          </p:cNvSpPr>
          <p:nvPr/>
        </p:nvSpPr>
        <p:spPr bwMode="auto">
          <a:xfrm>
            <a:off x="8186522" y="3311909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8" name="Oval 108"/>
          <p:cNvSpPr>
            <a:spLocks noChangeArrowheads="1"/>
          </p:cNvSpPr>
          <p:nvPr/>
        </p:nvSpPr>
        <p:spPr bwMode="auto">
          <a:xfrm>
            <a:off x="8194898" y="3341225"/>
            <a:ext cx="33504" cy="3182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89" name="Oval 109"/>
          <p:cNvSpPr>
            <a:spLocks noChangeArrowheads="1"/>
          </p:cNvSpPr>
          <p:nvPr/>
        </p:nvSpPr>
        <p:spPr bwMode="auto">
          <a:xfrm>
            <a:off x="8051669" y="3357139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0" name="Oval 110"/>
          <p:cNvSpPr>
            <a:spLocks noChangeArrowheads="1"/>
          </p:cNvSpPr>
          <p:nvPr/>
        </p:nvSpPr>
        <p:spPr bwMode="auto">
          <a:xfrm>
            <a:off x="8044130" y="3319447"/>
            <a:ext cx="15915" cy="1591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918963" y="3045553"/>
            <a:ext cx="507584" cy="333364"/>
            <a:chOff x="3918963" y="3045553"/>
            <a:chExt cx="507584" cy="333364"/>
          </a:xfrm>
        </p:grpSpPr>
        <p:sp>
          <p:nvSpPr>
            <p:cNvPr id="291" name="Freeform 113"/>
            <p:cNvSpPr/>
            <p:nvPr/>
          </p:nvSpPr>
          <p:spPr bwMode="auto">
            <a:xfrm>
              <a:off x="3921476" y="3317772"/>
              <a:ext cx="505071" cy="61145"/>
            </a:xfrm>
            <a:custGeom>
              <a:avLst/>
              <a:gdLst>
                <a:gd name="T0" fmla="*/ 145 w 255"/>
                <a:gd name="T1" fmla="*/ 26 h 31"/>
                <a:gd name="T2" fmla="*/ 145 w 255"/>
                <a:gd name="T3" fmla="*/ 22 h 31"/>
                <a:gd name="T4" fmla="*/ 253 w 255"/>
                <a:gd name="T5" fmla="*/ 22 h 31"/>
                <a:gd name="T6" fmla="*/ 251 w 255"/>
                <a:gd name="T7" fmla="*/ 17 h 31"/>
                <a:gd name="T8" fmla="*/ 157 w 255"/>
                <a:gd name="T9" fmla="*/ 17 h 31"/>
                <a:gd name="T10" fmla="*/ 157 w 255"/>
                <a:gd name="T11" fmla="*/ 12 h 31"/>
                <a:gd name="T12" fmla="*/ 248 w 255"/>
                <a:gd name="T13" fmla="*/ 12 h 31"/>
                <a:gd name="T14" fmla="*/ 193 w 255"/>
                <a:gd name="T15" fmla="*/ 2 h 31"/>
                <a:gd name="T16" fmla="*/ 136 w 255"/>
                <a:gd name="T17" fmla="*/ 13 h 31"/>
                <a:gd name="T18" fmla="*/ 136 w 255"/>
                <a:gd name="T19" fmla="*/ 17 h 31"/>
                <a:gd name="T20" fmla="*/ 127 w 255"/>
                <a:gd name="T21" fmla="*/ 17 h 31"/>
                <a:gd name="T22" fmla="*/ 119 w 255"/>
                <a:gd name="T23" fmla="*/ 17 h 31"/>
                <a:gd name="T24" fmla="*/ 119 w 255"/>
                <a:gd name="T25" fmla="*/ 14 h 31"/>
                <a:gd name="T26" fmla="*/ 61 w 255"/>
                <a:gd name="T27" fmla="*/ 0 h 31"/>
                <a:gd name="T28" fmla="*/ 6 w 255"/>
                <a:gd name="T29" fmla="*/ 10 h 31"/>
                <a:gd name="T30" fmla="*/ 97 w 255"/>
                <a:gd name="T31" fmla="*/ 10 h 31"/>
                <a:gd name="T32" fmla="*/ 97 w 255"/>
                <a:gd name="T33" fmla="*/ 14 h 31"/>
                <a:gd name="T34" fmla="*/ 2 w 255"/>
                <a:gd name="T35" fmla="*/ 14 h 31"/>
                <a:gd name="T36" fmla="*/ 2 w 255"/>
                <a:gd name="T37" fmla="*/ 19 h 31"/>
                <a:gd name="T38" fmla="*/ 109 w 255"/>
                <a:gd name="T39" fmla="*/ 19 h 31"/>
                <a:gd name="T40" fmla="*/ 109 w 255"/>
                <a:gd name="T41" fmla="*/ 24 h 31"/>
                <a:gd name="T42" fmla="*/ 1 w 255"/>
                <a:gd name="T43" fmla="*/ 24 h 31"/>
                <a:gd name="T44" fmla="*/ 0 w 255"/>
                <a:gd name="T45" fmla="*/ 31 h 31"/>
                <a:gd name="T46" fmla="*/ 255 w 255"/>
                <a:gd name="T47" fmla="*/ 31 h 31"/>
                <a:gd name="T48" fmla="*/ 254 w 255"/>
                <a:gd name="T49" fmla="*/ 26 h 31"/>
                <a:gd name="T50" fmla="*/ 145 w 255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31">
                  <a:moveTo>
                    <a:pt x="145" y="26"/>
                  </a:moveTo>
                  <a:cubicBezTo>
                    <a:pt x="145" y="22"/>
                    <a:pt x="145" y="22"/>
                    <a:pt x="14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2" y="8"/>
                    <a:pt x="223" y="2"/>
                    <a:pt x="193" y="2"/>
                  </a:cubicBezTo>
                  <a:cubicBezTo>
                    <a:pt x="163" y="2"/>
                    <a:pt x="142" y="8"/>
                    <a:pt x="136" y="13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9"/>
                    <a:pt x="99" y="0"/>
                    <a:pt x="61" y="0"/>
                  </a:cubicBezTo>
                  <a:cubicBezTo>
                    <a:pt x="33" y="0"/>
                    <a:pt x="14" y="5"/>
                    <a:pt x="6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4" y="26"/>
                    <a:pt x="254" y="26"/>
                    <a:pt x="254" y="26"/>
                  </a:cubicBezTo>
                  <a:lnTo>
                    <a:pt x="145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2" name="Freeform 114"/>
            <p:cNvSpPr>
              <a:spLocks noEditPoints="1"/>
            </p:cNvSpPr>
            <p:nvPr/>
          </p:nvSpPr>
          <p:spPr bwMode="auto">
            <a:xfrm>
              <a:off x="3918963" y="3045553"/>
              <a:ext cx="245416" cy="299860"/>
            </a:xfrm>
            <a:custGeom>
              <a:avLst/>
              <a:gdLst>
                <a:gd name="T0" fmla="*/ 62 w 124"/>
                <a:gd name="T1" fmla="*/ 134 h 151"/>
                <a:gd name="T2" fmla="*/ 124 w 124"/>
                <a:gd name="T3" fmla="*/ 151 h 151"/>
                <a:gd name="T4" fmla="*/ 124 w 124"/>
                <a:gd name="T5" fmla="*/ 151 h 151"/>
                <a:gd name="T6" fmla="*/ 124 w 124"/>
                <a:gd name="T7" fmla="*/ 17 h 151"/>
                <a:gd name="T8" fmla="*/ 124 w 124"/>
                <a:gd name="T9" fmla="*/ 17 h 151"/>
                <a:gd name="T10" fmla="*/ 62 w 124"/>
                <a:gd name="T11" fmla="*/ 0 h 151"/>
                <a:gd name="T12" fmla="*/ 1 w 124"/>
                <a:gd name="T13" fmla="*/ 17 h 151"/>
                <a:gd name="T14" fmla="*/ 0 w 124"/>
                <a:gd name="T15" fmla="*/ 17 h 151"/>
                <a:gd name="T16" fmla="*/ 0 w 124"/>
                <a:gd name="T17" fmla="*/ 149 h 151"/>
                <a:gd name="T18" fmla="*/ 62 w 124"/>
                <a:gd name="T19" fmla="*/ 134 h 151"/>
                <a:gd name="T20" fmla="*/ 111 w 124"/>
                <a:gd name="T21" fmla="*/ 75 h 151"/>
                <a:gd name="T22" fmla="*/ 61 w 124"/>
                <a:gd name="T23" fmla="*/ 67 h 151"/>
                <a:gd name="T24" fmla="*/ 12 w 124"/>
                <a:gd name="T25" fmla="*/ 75 h 151"/>
                <a:gd name="T26" fmla="*/ 12 w 124"/>
                <a:gd name="T27" fmla="*/ 69 h 151"/>
                <a:gd name="T28" fmla="*/ 61 w 124"/>
                <a:gd name="T29" fmla="*/ 61 h 151"/>
                <a:gd name="T30" fmla="*/ 111 w 124"/>
                <a:gd name="T31" fmla="*/ 69 h 151"/>
                <a:gd name="T32" fmla="*/ 111 w 124"/>
                <a:gd name="T33" fmla="*/ 75 h 151"/>
                <a:gd name="T34" fmla="*/ 12 w 124"/>
                <a:gd name="T35" fmla="*/ 31 h 151"/>
                <a:gd name="T36" fmla="*/ 61 w 124"/>
                <a:gd name="T37" fmla="*/ 23 h 151"/>
                <a:gd name="T38" fmla="*/ 111 w 124"/>
                <a:gd name="T39" fmla="*/ 31 h 151"/>
                <a:gd name="T40" fmla="*/ 111 w 124"/>
                <a:gd name="T41" fmla="*/ 37 h 151"/>
                <a:gd name="T42" fmla="*/ 61 w 124"/>
                <a:gd name="T43" fmla="*/ 29 h 151"/>
                <a:gd name="T44" fmla="*/ 12 w 124"/>
                <a:gd name="T45" fmla="*/ 37 h 151"/>
                <a:gd name="T46" fmla="*/ 12 w 124"/>
                <a:gd name="T47" fmla="*/ 31 h 151"/>
                <a:gd name="T48" fmla="*/ 12 w 124"/>
                <a:gd name="T49" fmla="*/ 50 h 151"/>
                <a:gd name="T50" fmla="*/ 61 w 124"/>
                <a:gd name="T51" fmla="*/ 43 h 151"/>
                <a:gd name="T52" fmla="*/ 111 w 124"/>
                <a:gd name="T53" fmla="*/ 50 h 151"/>
                <a:gd name="T54" fmla="*/ 111 w 124"/>
                <a:gd name="T55" fmla="*/ 56 h 151"/>
                <a:gd name="T56" fmla="*/ 61 w 124"/>
                <a:gd name="T57" fmla="*/ 49 h 151"/>
                <a:gd name="T58" fmla="*/ 12 w 124"/>
                <a:gd name="T59" fmla="*/ 56 h 151"/>
                <a:gd name="T60" fmla="*/ 12 w 124"/>
                <a:gd name="T61" fmla="*/ 50 h 151"/>
                <a:gd name="T62" fmla="*/ 12 w 124"/>
                <a:gd name="T63" fmla="*/ 88 h 151"/>
                <a:gd name="T64" fmla="*/ 61 w 124"/>
                <a:gd name="T65" fmla="*/ 80 h 151"/>
                <a:gd name="T66" fmla="*/ 111 w 124"/>
                <a:gd name="T67" fmla="*/ 88 h 151"/>
                <a:gd name="T68" fmla="*/ 111 w 124"/>
                <a:gd name="T69" fmla="*/ 94 h 151"/>
                <a:gd name="T70" fmla="*/ 61 w 124"/>
                <a:gd name="T71" fmla="*/ 87 h 151"/>
                <a:gd name="T72" fmla="*/ 12 w 124"/>
                <a:gd name="T73" fmla="*/ 94 h 151"/>
                <a:gd name="T74" fmla="*/ 12 w 124"/>
                <a:gd name="T75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51">
                  <a:moveTo>
                    <a:pt x="62" y="134"/>
                  </a:moveTo>
                  <a:cubicBezTo>
                    <a:pt x="96" y="134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2" y="8"/>
                    <a:pt x="95" y="0"/>
                    <a:pt x="62" y="0"/>
                  </a:cubicBezTo>
                  <a:cubicBezTo>
                    <a:pt x="29" y="0"/>
                    <a:pt x="2" y="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40"/>
                    <a:pt x="30" y="134"/>
                    <a:pt x="62" y="134"/>
                  </a:cubicBezTo>
                  <a:close/>
                  <a:moveTo>
                    <a:pt x="111" y="75"/>
                  </a:moveTo>
                  <a:cubicBezTo>
                    <a:pt x="103" y="71"/>
                    <a:pt x="86" y="67"/>
                    <a:pt x="61" y="67"/>
                  </a:cubicBezTo>
                  <a:cubicBezTo>
                    <a:pt x="37" y="67"/>
                    <a:pt x="20" y="71"/>
                    <a:pt x="12" y="75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7" y="66"/>
                    <a:pt x="35" y="61"/>
                    <a:pt x="61" y="61"/>
                  </a:cubicBezTo>
                  <a:cubicBezTo>
                    <a:pt x="88" y="61"/>
                    <a:pt x="105" y="66"/>
                    <a:pt x="111" y="69"/>
                  </a:cubicBezTo>
                  <a:lnTo>
                    <a:pt x="111" y="75"/>
                  </a:lnTo>
                  <a:close/>
                  <a:moveTo>
                    <a:pt x="12" y="31"/>
                  </a:moveTo>
                  <a:cubicBezTo>
                    <a:pt x="17" y="28"/>
                    <a:pt x="35" y="23"/>
                    <a:pt x="61" y="23"/>
                  </a:cubicBezTo>
                  <a:cubicBezTo>
                    <a:pt x="88" y="23"/>
                    <a:pt x="105" y="28"/>
                    <a:pt x="111" y="31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33"/>
                    <a:pt x="86" y="29"/>
                    <a:pt x="61" y="29"/>
                  </a:cubicBezTo>
                  <a:cubicBezTo>
                    <a:pt x="37" y="29"/>
                    <a:pt x="20" y="33"/>
                    <a:pt x="12" y="37"/>
                  </a:cubicBezTo>
                  <a:lnTo>
                    <a:pt x="12" y="31"/>
                  </a:lnTo>
                  <a:close/>
                  <a:moveTo>
                    <a:pt x="12" y="50"/>
                  </a:moveTo>
                  <a:cubicBezTo>
                    <a:pt x="17" y="48"/>
                    <a:pt x="34" y="43"/>
                    <a:pt x="61" y="43"/>
                  </a:cubicBezTo>
                  <a:cubicBezTo>
                    <a:pt x="88" y="43"/>
                    <a:pt x="105" y="48"/>
                    <a:pt x="111" y="50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03" y="53"/>
                    <a:pt x="86" y="49"/>
                    <a:pt x="61" y="49"/>
                  </a:cubicBezTo>
                  <a:cubicBezTo>
                    <a:pt x="37" y="49"/>
                    <a:pt x="20" y="53"/>
                    <a:pt x="12" y="56"/>
                  </a:cubicBezTo>
                  <a:lnTo>
                    <a:pt x="12" y="50"/>
                  </a:lnTo>
                  <a:close/>
                  <a:moveTo>
                    <a:pt x="12" y="88"/>
                  </a:moveTo>
                  <a:cubicBezTo>
                    <a:pt x="17" y="85"/>
                    <a:pt x="34" y="80"/>
                    <a:pt x="61" y="80"/>
                  </a:cubicBezTo>
                  <a:cubicBezTo>
                    <a:pt x="88" y="80"/>
                    <a:pt x="105" y="85"/>
                    <a:pt x="111" y="88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3" y="91"/>
                    <a:pt x="86" y="87"/>
                    <a:pt x="61" y="87"/>
                  </a:cubicBezTo>
                  <a:cubicBezTo>
                    <a:pt x="37" y="87"/>
                    <a:pt x="20" y="91"/>
                    <a:pt x="12" y="94"/>
                  </a:cubicBezTo>
                  <a:lnTo>
                    <a:pt x="12" y="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3" name="Freeform 115"/>
            <p:cNvSpPr/>
            <p:nvPr/>
          </p:nvSpPr>
          <p:spPr bwMode="auto">
            <a:xfrm>
              <a:off x="4321009" y="3087433"/>
              <a:ext cx="69521" cy="71196"/>
            </a:xfrm>
            <a:custGeom>
              <a:avLst/>
              <a:gdLst>
                <a:gd name="T0" fmla="*/ 35 w 35"/>
                <a:gd name="T1" fmla="*/ 36 h 36"/>
                <a:gd name="T2" fmla="*/ 35 w 35"/>
                <a:gd name="T3" fmla="*/ 6 h 36"/>
                <a:gd name="T4" fmla="*/ 0 w 35"/>
                <a:gd name="T5" fmla="*/ 0 h 36"/>
                <a:gd name="T6" fmla="*/ 0 w 35"/>
                <a:gd name="T7" fmla="*/ 31 h 36"/>
                <a:gd name="T8" fmla="*/ 35 w 3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29" y="4"/>
                    <a:pt x="17" y="1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" y="32"/>
                    <a:pt x="26" y="34"/>
                    <a:pt x="35" y="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4" name="Freeform 116"/>
            <p:cNvSpPr>
              <a:spLocks noEditPoints="1"/>
            </p:cNvSpPr>
            <p:nvPr/>
          </p:nvSpPr>
          <p:spPr bwMode="auto">
            <a:xfrm>
              <a:off x="4180293" y="3049741"/>
              <a:ext cx="246253" cy="299860"/>
            </a:xfrm>
            <a:custGeom>
              <a:avLst/>
              <a:gdLst>
                <a:gd name="T0" fmla="*/ 124 w 124"/>
                <a:gd name="T1" fmla="*/ 17 h 151"/>
                <a:gd name="T2" fmla="*/ 62 w 124"/>
                <a:gd name="T3" fmla="*/ 0 h 151"/>
                <a:gd name="T4" fmla="*/ 1 w 124"/>
                <a:gd name="T5" fmla="*/ 17 h 151"/>
                <a:gd name="T6" fmla="*/ 0 w 124"/>
                <a:gd name="T7" fmla="*/ 17 h 151"/>
                <a:gd name="T8" fmla="*/ 0 w 124"/>
                <a:gd name="T9" fmla="*/ 148 h 151"/>
                <a:gd name="T10" fmla="*/ 62 w 124"/>
                <a:gd name="T11" fmla="*/ 133 h 151"/>
                <a:gd name="T12" fmla="*/ 124 w 124"/>
                <a:gd name="T13" fmla="*/ 151 h 151"/>
                <a:gd name="T14" fmla="*/ 124 w 124"/>
                <a:gd name="T15" fmla="*/ 151 h 151"/>
                <a:gd name="T16" fmla="*/ 124 w 124"/>
                <a:gd name="T17" fmla="*/ 17 h 151"/>
                <a:gd name="T18" fmla="*/ 112 w 124"/>
                <a:gd name="T19" fmla="*/ 76 h 151"/>
                <a:gd name="T20" fmla="*/ 112 w 124"/>
                <a:gd name="T21" fmla="*/ 82 h 151"/>
                <a:gd name="T22" fmla="*/ 62 w 124"/>
                <a:gd name="T23" fmla="*/ 74 h 151"/>
                <a:gd name="T24" fmla="*/ 13 w 124"/>
                <a:gd name="T25" fmla="*/ 82 h 151"/>
                <a:gd name="T26" fmla="*/ 13 w 124"/>
                <a:gd name="T27" fmla="*/ 76 h 151"/>
                <a:gd name="T28" fmla="*/ 62 w 124"/>
                <a:gd name="T29" fmla="*/ 68 h 151"/>
                <a:gd name="T30" fmla="*/ 112 w 124"/>
                <a:gd name="T31" fmla="*/ 76 h 151"/>
                <a:gd name="T32" fmla="*/ 13 w 124"/>
                <a:gd name="T33" fmla="*/ 30 h 151"/>
                <a:gd name="T34" fmla="*/ 55 w 124"/>
                <a:gd name="T35" fmla="*/ 22 h 151"/>
                <a:gd name="T36" fmla="*/ 55 w 124"/>
                <a:gd name="T37" fmla="*/ 28 h 151"/>
                <a:gd name="T38" fmla="*/ 13 w 124"/>
                <a:gd name="T39" fmla="*/ 36 h 151"/>
                <a:gd name="T40" fmla="*/ 13 w 124"/>
                <a:gd name="T41" fmla="*/ 30 h 151"/>
                <a:gd name="T42" fmla="*/ 13 w 124"/>
                <a:gd name="T43" fmla="*/ 49 h 151"/>
                <a:gd name="T44" fmla="*/ 55 w 124"/>
                <a:gd name="T45" fmla="*/ 42 h 151"/>
                <a:gd name="T46" fmla="*/ 55 w 124"/>
                <a:gd name="T47" fmla="*/ 48 h 151"/>
                <a:gd name="T48" fmla="*/ 13 w 124"/>
                <a:gd name="T49" fmla="*/ 55 h 151"/>
                <a:gd name="T50" fmla="*/ 13 w 124"/>
                <a:gd name="T51" fmla="*/ 49 h 151"/>
                <a:gd name="T52" fmla="*/ 112 w 124"/>
                <a:gd name="T53" fmla="*/ 119 h 151"/>
                <a:gd name="T54" fmla="*/ 62 w 124"/>
                <a:gd name="T55" fmla="*/ 112 h 151"/>
                <a:gd name="T56" fmla="*/ 13 w 124"/>
                <a:gd name="T57" fmla="*/ 119 h 151"/>
                <a:gd name="T58" fmla="*/ 13 w 124"/>
                <a:gd name="T59" fmla="*/ 114 h 151"/>
                <a:gd name="T60" fmla="*/ 62 w 124"/>
                <a:gd name="T61" fmla="*/ 106 h 151"/>
                <a:gd name="T62" fmla="*/ 112 w 124"/>
                <a:gd name="T63" fmla="*/ 114 h 151"/>
                <a:gd name="T64" fmla="*/ 112 w 124"/>
                <a:gd name="T65" fmla="*/ 119 h 151"/>
                <a:gd name="T66" fmla="*/ 112 w 124"/>
                <a:gd name="T67" fmla="*/ 100 h 151"/>
                <a:gd name="T68" fmla="*/ 62 w 124"/>
                <a:gd name="T69" fmla="*/ 92 h 151"/>
                <a:gd name="T70" fmla="*/ 13 w 124"/>
                <a:gd name="T71" fmla="*/ 100 h 151"/>
                <a:gd name="T72" fmla="*/ 13 w 124"/>
                <a:gd name="T73" fmla="*/ 94 h 151"/>
                <a:gd name="T74" fmla="*/ 62 w 124"/>
                <a:gd name="T75" fmla="*/ 86 h 151"/>
                <a:gd name="T76" fmla="*/ 112 w 124"/>
                <a:gd name="T77" fmla="*/ 94 h 151"/>
                <a:gd name="T78" fmla="*/ 112 w 124"/>
                <a:gd name="T79" fmla="*/ 100 h 151"/>
                <a:gd name="T80" fmla="*/ 112 w 124"/>
                <a:gd name="T81" fmla="*/ 65 h 151"/>
                <a:gd name="T82" fmla="*/ 65 w 124"/>
                <a:gd name="T83" fmla="*/ 57 h 151"/>
                <a:gd name="T84" fmla="*/ 65 w 124"/>
                <a:gd name="T85" fmla="*/ 12 h 151"/>
                <a:gd name="T86" fmla="*/ 112 w 124"/>
                <a:gd name="T87" fmla="*/ 21 h 151"/>
                <a:gd name="T88" fmla="*/ 112 w 124"/>
                <a:gd name="T89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51">
                  <a:moveTo>
                    <a:pt x="124" y="17"/>
                  </a:moveTo>
                  <a:cubicBezTo>
                    <a:pt x="123" y="7"/>
                    <a:pt x="96" y="0"/>
                    <a:pt x="62" y="0"/>
                  </a:cubicBezTo>
                  <a:cubicBezTo>
                    <a:pt x="29" y="0"/>
                    <a:pt x="2" y="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40"/>
                    <a:pt x="30" y="133"/>
                    <a:pt x="62" y="133"/>
                  </a:cubicBezTo>
                  <a:cubicBezTo>
                    <a:pt x="96" y="133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12" y="76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78"/>
                    <a:pt x="87" y="74"/>
                    <a:pt x="62" y="74"/>
                  </a:cubicBezTo>
                  <a:cubicBezTo>
                    <a:pt x="38" y="74"/>
                    <a:pt x="21" y="78"/>
                    <a:pt x="13" y="82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73"/>
                    <a:pt x="35" y="68"/>
                    <a:pt x="62" y="68"/>
                  </a:cubicBezTo>
                  <a:cubicBezTo>
                    <a:pt x="89" y="68"/>
                    <a:pt x="106" y="73"/>
                    <a:pt x="112" y="76"/>
                  </a:cubicBezTo>
                  <a:close/>
                  <a:moveTo>
                    <a:pt x="13" y="30"/>
                  </a:moveTo>
                  <a:cubicBezTo>
                    <a:pt x="18" y="27"/>
                    <a:pt x="32" y="23"/>
                    <a:pt x="55" y="2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29"/>
                    <a:pt x="20" y="33"/>
                    <a:pt x="13" y="36"/>
                  </a:cubicBezTo>
                  <a:lnTo>
                    <a:pt x="13" y="30"/>
                  </a:lnTo>
                  <a:close/>
                  <a:moveTo>
                    <a:pt x="13" y="49"/>
                  </a:moveTo>
                  <a:cubicBezTo>
                    <a:pt x="18" y="47"/>
                    <a:pt x="32" y="42"/>
                    <a:pt x="55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34" y="49"/>
                    <a:pt x="20" y="52"/>
                    <a:pt x="13" y="55"/>
                  </a:cubicBezTo>
                  <a:lnTo>
                    <a:pt x="13" y="49"/>
                  </a:lnTo>
                  <a:close/>
                  <a:moveTo>
                    <a:pt x="112" y="119"/>
                  </a:moveTo>
                  <a:cubicBezTo>
                    <a:pt x="104" y="116"/>
                    <a:pt x="87" y="112"/>
                    <a:pt x="62" y="112"/>
                  </a:cubicBezTo>
                  <a:cubicBezTo>
                    <a:pt x="38" y="112"/>
                    <a:pt x="21" y="116"/>
                    <a:pt x="13" y="119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8" y="111"/>
                    <a:pt x="35" y="106"/>
                    <a:pt x="62" y="106"/>
                  </a:cubicBezTo>
                  <a:cubicBezTo>
                    <a:pt x="89" y="106"/>
                    <a:pt x="106" y="111"/>
                    <a:pt x="112" y="114"/>
                  </a:cubicBezTo>
                  <a:lnTo>
                    <a:pt x="112" y="119"/>
                  </a:lnTo>
                  <a:close/>
                  <a:moveTo>
                    <a:pt x="112" y="100"/>
                  </a:moveTo>
                  <a:cubicBezTo>
                    <a:pt x="104" y="97"/>
                    <a:pt x="87" y="92"/>
                    <a:pt x="62" y="92"/>
                  </a:cubicBezTo>
                  <a:cubicBezTo>
                    <a:pt x="38" y="92"/>
                    <a:pt x="21" y="97"/>
                    <a:pt x="13" y="100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8" y="91"/>
                    <a:pt x="36" y="86"/>
                    <a:pt x="62" y="86"/>
                  </a:cubicBezTo>
                  <a:cubicBezTo>
                    <a:pt x="89" y="86"/>
                    <a:pt x="106" y="91"/>
                    <a:pt x="112" y="94"/>
                  </a:cubicBezTo>
                  <a:lnTo>
                    <a:pt x="112" y="100"/>
                  </a:lnTo>
                  <a:close/>
                  <a:moveTo>
                    <a:pt x="112" y="65"/>
                  </a:moveTo>
                  <a:cubicBezTo>
                    <a:pt x="106" y="62"/>
                    <a:pt x="90" y="57"/>
                    <a:pt x="65" y="57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90" y="13"/>
                    <a:pt x="107" y="18"/>
                    <a:pt x="112" y="21"/>
                  </a:cubicBezTo>
                  <a:lnTo>
                    <a:pt x="112" y="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295" name="Freeform 119"/>
          <p:cNvSpPr>
            <a:spLocks noEditPoints="1"/>
          </p:cNvSpPr>
          <p:nvPr/>
        </p:nvSpPr>
        <p:spPr bwMode="auto">
          <a:xfrm>
            <a:off x="4703792" y="3081570"/>
            <a:ext cx="342577" cy="345090"/>
          </a:xfrm>
          <a:custGeom>
            <a:avLst/>
            <a:gdLst>
              <a:gd name="T0" fmla="*/ 138 w 173"/>
              <a:gd name="T1" fmla="*/ 157 h 174"/>
              <a:gd name="T2" fmla="*/ 105 w 173"/>
              <a:gd name="T3" fmla="*/ 157 h 174"/>
              <a:gd name="T4" fmla="*/ 105 w 173"/>
              <a:gd name="T5" fmla="*/ 134 h 174"/>
              <a:gd name="T6" fmla="*/ 167 w 173"/>
              <a:gd name="T7" fmla="*/ 134 h 174"/>
              <a:gd name="T8" fmla="*/ 173 w 173"/>
              <a:gd name="T9" fmla="*/ 128 h 174"/>
              <a:gd name="T10" fmla="*/ 173 w 173"/>
              <a:gd name="T11" fmla="*/ 6 h 174"/>
              <a:gd name="T12" fmla="*/ 167 w 173"/>
              <a:gd name="T13" fmla="*/ 0 h 174"/>
              <a:gd name="T14" fmla="*/ 7 w 173"/>
              <a:gd name="T15" fmla="*/ 0 h 174"/>
              <a:gd name="T16" fmla="*/ 0 w 173"/>
              <a:gd name="T17" fmla="*/ 6 h 174"/>
              <a:gd name="T18" fmla="*/ 0 w 173"/>
              <a:gd name="T19" fmla="*/ 128 h 174"/>
              <a:gd name="T20" fmla="*/ 7 w 173"/>
              <a:gd name="T21" fmla="*/ 134 h 174"/>
              <a:gd name="T22" fmla="*/ 69 w 173"/>
              <a:gd name="T23" fmla="*/ 134 h 174"/>
              <a:gd name="T24" fmla="*/ 69 w 173"/>
              <a:gd name="T25" fmla="*/ 157 h 174"/>
              <a:gd name="T26" fmla="*/ 35 w 173"/>
              <a:gd name="T27" fmla="*/ 157 h 174"/>
              <a:gd name="T28" fmla="*/ 28 w 173"/>
              <a:gd name="T29" fmla="*/ 165 h 174"/>
              <a:gd name="T30" fmla="*/ 28 w 173"/>
              <a:gd name="T31" fmla="*/ 174 h 174"/>
              <a:gd name="T32" fmla="*/ 146 w 173"/>
              <a:gd name="T33" fmla="*/ 174 h 174"/>
              <a:gd name="T34" fmla="*/ 146 w 173"/>
              <a:gd name="T35" fmla="*/ 165 h 174"/>
              <a:gd name="T36" fmla="*/ 138 w 173"/>
              <a:gd name="T37" fmla="*/ 157 h 174"/>
              <a:gd name="T38" fmla="*/ 19 w 173"/>
              <a:gd name="T39" fmla="*/ 116 h 174"/>
              <a:gd name="T40" fmla="*/ 19 w 173"/>
              <a:gd name="T41" fmla="*/ 18 h 174"/>
              <a:gd name="T42" fmla="*/ 155 w 173"/>
              <a:gd name="T43" fmla="*/ 18 h 174"/>
              <a:gd name="T44" fmla="*/ 155 w 173"/>
              <a:gd name="T45" fmla="*/ 116 h 174"/>
              <a:gd name="T46" fmla="*/ 19 w 173"/>
              <a:gd name="T47" fmla="*/ 11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3" h="174">
                <a:moveTo>
                  <a:pt x="138" y="157"/>
                </a:moveTo>
                <a:cubicBezTo>
                  <a:pt x="105" y="157"/>
                  <a:pt x="105" y="157"/>
                  <a:pt x="105" y="157"/>
                </a:cubicBezTo>
                <a:cubicBezTo>
                  <a:pt x="105" y="134"/>
                  <a:pt x="105" y="134"/>
                  <a:pt x="105" y="134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4"/>
                  <a:pt x="173" y="131"/>
                  <a:pt x="173" y="128"/>
                </a:cubicBezTo>
                <a:cubicBezTo>
                  <a:pt x="173" y="6"/>
                  <a:pt x="173" y="6"/>
                  <a:pt x="173" y="6"/>
                </a:cubicBezTo>
                <a:cubicBezTo>
                  <a:pt x="173" y="2"/>
                  <a:pt x="171" y="0"/>
                  <a:pt x="167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2"/>
                  <a:pt x="0" y="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31"/>
                  <a:pt x="3" y="134"/>
                  <a:pt x="7" y="134"/>
                </a:cubicBezTo>
                <a:cubicBezTo>
                  <a:pt x="69" y="134"/>
                  <a:pt x="69" y="134"/>
                  <a:pt x="69" y="134"/>
                </a:cubicBezTo>
                <a:cubicBezTo>
                  <a:pt x="69" y="157"/>
                  <a:pt x="69" y="157"/>
                  <a:pt x="69" y="157"/>
                </a:cubicBezTo>
                <a:cubicBezTo>
                  <a:pt x="35" y="157"/>
                  <a:pt x="35" y="157"/>
                  <a:pt x="35" y="157"/>
                </a:cubicBezTo>
                <a:cubicBezTo>
                  <a:pt x="31" y="157"/>
                  <a:pt x="28" y="160"/>
                  <a:pt x="28" y="165"/>
                </a:cubicBezTo>
                <a:cubicBezTo>
                  <a:pt x="28" y="174"/>
                  <a:pt x="28" y="174"/>
                  <a:pt x="28" y="174"/>
                </a:cubicBezTo>
                <a:cubicBezTo>
                  <a:pt x="146" y="174"/>
                  <a:pt x="146" y="174"/>
                  <a:pt x="146" y="174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6" y="160"/>
                  <a:pt x="142" y="157"/>
                  <a:pt x="138" y="157"/>
                </a:cubicBezTo>
                <a:close/>
                <a:moveTo>
                  <a:pt x="19" y="116"/>
                </a:moveTo>
                <a:cubicBezTo>
                  <a:pt x="19" y="18"/>
                  <a:pt x="19" y="18"/>
                  <a:pt x="19" y="18"/>
                </a:cubicBezTo>
                <a:cubicBezTo>
                  <a:pt x="155" y="18"/>
                  <a:pt x="155" y="18"/>
                  <a:pt x="155" y="18"/>
                </a:cubicBezTo>
                <a:cubicBezTo>
                  <a:pt x="155" y="116"/>
                  <a:pt x="155" y="116"/>
                  <a:pt x="155" y="116"/>
                </a:cubicBezTo>
                <a:lnTo>
                  <a:pt x="19" y="1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6" name="Freeform 120"/>
          <p:cNvSpPr>
            <a:spLocks noEditPoints="1"/>
          </p:cNvSpPr>
          <p:nvPr/>
        </p:nvSpPr>
        <p:spPr bwMode="auto">
          <a:xfrm>
            <a:off x="4907328" y="3014562"/>
            <a:ext cx="307398" cy="410423"/>
          </a:xfrm>
          <a:custGeom>
            <a:avLst/>
            <a:gdLst>
              <a:gd name="T0" fmla="*/ 147 w 155"/>
              <a:gd name="T1" fmla="*/ 0 h 207"/>
              <a:gd name="T2" fmla="*/ 8 w 155"/>
              <a:gd name="T3" fmla="*/ 0 h 207"/>
              <a:gd name="T4" fmla="*/ 0 w 155"/>
              <a:gd name="T5" fmla="*/ 7 h 207"/>
              <a:gd name="T6" fmla="*/ 0 w 155"/>
              <a:gd name="T7" fmla="*/ 29 h 207"/>
              <a:gd name="T8" fmla="*/ 64 w 155"/>
              <a:gd name="T9" fmla="*/ 29 h 207"/>
              <a:gd name="T10" fmla="*/ 75 w 155"/>
              <a:gd name="T11" fmla="*/ 40 h 207"/>
              <a:gd name="T12" fmla="*/ 75 w 155"/>
              <a:gd name="T13" fmla="*/ 162 h 207"/>
              <a:gd name="T14" fmla="*/ 64 w 155"/>
              <a:gd name="T15" fmla="*/ 173 h 207"/>
              <a:gd name="T16" fmla="*/ 7 w 155"/>
              <a:gd name="T17" fmla="*/ 173 h 207"/>
              <a:gd name="T18" fmla="*/ 7 w 155"/>
              <a:gd name="T19" fmla="*/ 186 h 207"/>
              <a:gd name="T20" fmla="*/ 35 w 155"/>
              <a:gd name="T21" fmla="*/ 186 h 207"/>
              <a:gd name="T22" fmla="*/ 48 w 155"/>
              <a:gd name="T23" fmla="*/ 199 h 207"/>
              <a:gd name="T24" fmla="*/ 48 w 155"/>
              <a:gd name="T25" fmla="*/ 207 h 207"/>
              <a:gd name="T26" fmla="*/ 147 w 155"/>
              <a:gd name="T27" fmla="*/ 207 h 207"/>
              <a:gd name="T28" fmla="*/ 155 w 155"/>
              <a:gd name="T29" fmla="*/ 200 h 207"/>
              <a:gd name="T30" fmla="*/ 155 w 155"/>
              <a:gd name="T31" fmla="*/ 7 h 207"/>
              <a:gd name="T32" fmla="*/ 147 w 155"/>
              <a:gd name="T33" fmla="*/ 0 h 207"/>
              <a:gd name="T34" fmla="*/ 100 w 155"/>
              <a:gd name="T35" fmla="*/ 114 h 207"/>
              <a:gd name="T36" fmla="*/ 89 w 155"/>
              <a:gd name="T37" fmla="*/ 103 h 207"/>
              <a:gd name="T38" fmla="*/ 100 w 155"/>
              <a:gd name="T39" fmla="*/ 93 h 207"/>
              <a:gd name="T40" fmla="*/ 111 w 155"/>
              <a:gd name="T41" fmla="*/ 103 h 207"/>
              <a:gd name="T42" fmla="*/ 100 w 155"/>
              <a:gd name="T43" fmla="*/ 114 h 207"/>
              <a:gd name="T44" fmla="*/ 132 w 155"/>
              <a:gd name="T45" fmla="*/ 114 h 207"/>
              <a:gd name="T46" fmla="*/ 121 w 155"/>
              <a:gd name="T47" fmla="*/ 103 h 207"/>
              <a:gd name="T48" fmla="*/ 132 w 155"/>
              <a:gd name="T49" fmla="*/ 93 h 207"/>
              <a:gd name="T50" fmla="*/ 143 w 155"/>
              <a:gd name="T51" fmla="*/ 103 h 207"/>
              <a:gd name="T52" fmla="*/ 132 w 155"/>
              <a:gd name="T53" fmla="*/ 114 h 207"/>
              <a:gd name="T54" fmla="*/ 143 w 155"/>
              <a:gd name="T55" fmla="*/ 75 h 207"/>
              <a:gd name="T56" fmla="*/ 138 w 155"/>
              <a:gd name="T57" fmla="*/ 80 h 207"/>
              <a:gd name="T58" fmla="*/ 84 w 155"/>
              <a:gd name="T59" fmla="*/ 80 h 207"/>
              <a:gd name="T60" fmla="*/ 84 w 155"/>
              <a:gd name="T61" fmla="*/ 34 h 207"/>
              <a:gd name="T62" fmla="*/ 138 w 155"/>
              <a:gd name="T63" fmla="*/ 34 h 207"/>
              <a:gd name="T64" fmla="*/ 143 w 155"/>
              <a:gd name="T65" fmla="*/ 39 h 207"/>
              <a:gd name="T66" fmla="*/ 143 w 155"/>
              <a:gd name="T67" fmla="*/ 75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5" h="207">
                <a:moveTo>
                  <a:pt x="14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9"/>
                  <a:pt x="0" y="29"/>
                  <a:pt x="0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70" y="29"/>
                  <a:pt x="75" y="34"/>
                  <a:pt x="75" y="40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75" y="168"/>
                  <a:pt x="70" y="173"/>
                  <a:pt x="64" y="173"/>
                </a:cubicBezTo>
                <a:cubicBezTo>
                  <a:pt x="7" y="173"/>
                  <a:pt x="7" y="173"/>
                  <a:pt x="7" y="173"/>
                </a:cubicBezTo>
                <a:cubicBezTo>
                  <a:pt x="7" y="186"/>
                  <a:pt x="7" y="186"/>
                  <a:pt x="7" y="186"/>
                </a:cubicBezTo>
                <a:cubicBezTo>
                  <a:pt x="35" y="186"/>
                  <a:pt x="35" y="186"/>
                  <a:pt x="35" y="186"/>
                </a:cubicBezTo>
                <a:cubicBezTo>
                  <a:pt x="42" y="186"/>
                  <a:pt x="48" y="192"/>
                  <a:pt x="48" y="199"/>
                </a:cubicBezTo>
                <a:cubicBezTo>
                  <a:pt x="48" y="207"/>
                  <a:pt x="48" y="207"/>
                  <a:pt x="48" y="207"/>
                </a:cubicBezTo>
                <a:cubicBezTo>
                  <a:pt x="147" y="207"/>
                  <a:pt x="147" y="207"/>
                  <a:pt x="147" y="207"/>
                </a:cubicBezTo>
                <a:cubicBezTo>
                  <a:pt x="151" y="207"/>
                  <a:pt x="155" y="204"/>
                  <a:pt x="155" y="200"/>
                </a:cubicBezTo>
                <a:cubicBezTo>
                  <a:pt x="155" y="7"/>
                  <a:pt x="155" y="7"/>
                  <a:pt x="155" y="7"/>
                </a:cubicBezTo>
                <a:cubicBezTo>
                  <a:pt x="155" y="3"/>
                  <a:pt x="151" y="0"/>
                  <a:pt x="147" y="0"/>
                </a:cubicBezTo>
                <a:close/>
                <a:moveTo>
                  <a:pt x="100" y="114"/>
                </a:moveTo>
                <a:cubicBezTo>
                  <a:pt x="94" y="114"/>
                  <a:pt x="89" y="109"/>
                  <a:pt x="89" y="103"/>
                </a:cubicBezTo>
                <a:cubicBezTo>
                  <a:pt x="89" y="98"/>
                  <a:pt x="94" y="93"/>
                  <a:pt x="100" y="93"/>
                </a:cubicBezTo>
                <a:cubicBezTo>
                  <a:pt x="106" y="93"/>
                  <a:pt x="111" y="98"/>
                  <a:pt x="111" y="103"/>
                </a:cubicBezTo>
                <a:cubicBezTo>
                  <a:pt x="111" y="109"/>
                  <a:pt x="106" y="114"/>
                  <a:pt x="100" y="114"/>
                </a:cubicBezTo>
                <a:close/>
                <a:moveTo>
                  <a:pt x="132" y="114"/>
                </a:moveTo>
                <a:cubicBezTo>
                  <a:pt x="126" y="114"/>
                  <a:pt x="121" y="109"/>
                  <a:pt x="121" y="103"/>
                </a:cubicBezTo>
                <a:cubicBezTo>
                  <a:pt x="121" y="98"/>
                  <a:pt x="126" y="93"/>
                  <a:pt x="132" y="93"/>
                </a:cubicBezTo>
                <a:cubicBezTo>
                  <a:pt x="138" y="93"/>
                  <a:pt x="143" y="98"/>
                  <a:pt x="143" y="103"/>
                </a:cubicBezTo>
                <a:cubicBezTo>
                  <a:pt x="143" y="109"/>
                  <a:pt x="138" y="114"/>
                  <a:pt x="132" y="114"/>
                </a:cubicBezTo>
                <a:close/>
                <a:moveTo>
                  <a:pt x="143" y="75"/>
                </a:moveTo>
                <a:cubicBezTo>
                  <a:pt x="143" y="78"/>
                  <a:pt x="140" y="80"/>
                  <a:pt x="138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34"/>
                  <a:pt x="84" y="34"/>
                  <a:pt x="84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40" y="34"/>
                  <a:pt x="143" y="37"/>
                  <a:pt x="143" y="39"/>
                </a:cubicBezTo>
                <a:lnTo>
                  <a:pt x="14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7" name="Freeform 121"/>
          <p:cNvSpPr>
            <a:spLocks noEditPoints="1"/>
          </p:cNvSpPr>
          <p:nvPr/>
        </p:nvSpPr>
        <p:spPr bwMode="auto">
          <a:xfrm>
            <a:off x="7180567" y="3079895"/>
            <a:ext cx="445602" cy="301535"/>
          </a:xfrm>
          <a:custGeom>
            <a:avLst/>
            <a:gdLst>
              <a:gd name="T0" fmla="*/ 8 w 225"/>
              <a:gd name="T1" fmla="*/ 0 h 152"/>
              <a:gd name="T2" fmla="*/ 0 w 225"/>
              <a:gd name="T3" fmla="*/ 145 h 152"/>
              <a:gd name="T4" fmla="*/ 217 w 225"/>
              <a:gd name="T5" fmla="*/ 152 h 152"/>
              <a:gd name="T6" fmla="*/ 225 w 225"/>
              <a:gd name="T7" fmla="*/ 8 h 152"/>
              <a:gd name="T8" fmla="*/ 206 w 225"/>
              <a:gd name="T9" fmla="*/ 18 h 152"/>
              <a:gd name="T10" fmla="*/ 193 w 225"/>
              <a:gd name="T11" fmla="*/ 48 h 152"/>
              <a:gd name="T12" fmla="*/ 191 w 225"/>
              <a:gd name="T13" fmla="*/ 35 h 152"/>
              <a:gd name="T14" fmla="*/ 174 w 225"/>
              <a:gd name="T15" fmla="*/ 38 h 152"/>
              <a:gd name="T16" fmla="*/ 169 w 225"/>
              <a:gd name="T17" fmla="*/ 48 h 152"/>
              <a:gd name="T18" fmla="*/ 166 w 225"/>
              <a:gd name="T19" fmla="*/ 35 h 152"/>
              <a:gd name="T20" fmla="*/ 149 w 225"/>
              <a:gd name="T21" fmla="*/ 38 h 152"/>
              <a:gd name="T22" fmla="*/ 95 w 225"/>
              <a:gd name="T23" fmla="*/ 48 h 152"/>
              <a:gd name="T24" fmla="*/ 93 w 225"/>
              <a:gd name="T25" fmla="*/ 35 h 152"/>
              <a:gd name="T26" fmla="*/ 76 w 225"/>
              <a:gd name="T27" fmla="*/ 38 h 152"/>
              <a:gd name="T28" fmla="*/ 57 w 225"/>
              <a:gd name="T29" fmla="*/ 48 h 152"/>
              <a:gd name="T30" fmla="*/ 55 w 225"/>
              <a:gd name="T31" fmla="*/ 35 h 152"/>
              <a:gd name="T32" fmla="*/ 37 w 225"/>
              <a:gd name="T33" fmla="*/ 38 h 152"/>
              <a:gd name="T34" fmla="*/ 19 w 225"/>
              <a:gd name="T35" fmla="*/ 48 h 152"/>
              <a:gd name="T36" fmla="*/ 206 w 225"/>
              <a:gd name="T37" fmla="*/ 18 h 152"/>
              <a:gd name="T38" fmla="*/ 176 w 225"/>
              <a:gd name="T39" fmla="*/ 79 h 152"/>
              <a:gd name="T40" fmla="*/ 174 w 225"/>
              <a:gd name="T41" fmla="*/ 92 h 152"/>
              <a:gd name="T42" fmla="*/ 155 w 225"/>
              <a:gd name="T43" fmla="*/ 82 h 152"/>
              <a:gd name="T44" fmla="*/ 138 w 225"/>
              <a:gd name="T45" fmla="*/ 79 h 152"/>
              <a:gd name="T46" fmla="*/ 135 w 225"/>
              <a:gd name="T47" fmla="*/ 92 h 152"/>
              <a:gd name="T48" fmla="*/ 122 w 225"/>
              <a:gd name="T49" fmla="*/ 82 h 152"/>
              <a:gd name="T50" fmla="*/ 105 w 225"/>
              <a:gd name="T51" fmla="*/ 79 h 152"/>
              <a:gd name="T52" fmla="*/ 103 w 225"/>
              <a:gd name="T53" fmla="*/ 92 h 152"/>
              <a:gd name="T54" fmla="*/ 77 w 225"/>
              <a:gd name="T55" fmla="*/ 82 h 152"/>
              <a:gd name="T56" fmla="*/ 60 w 225"/>
              <a:gd name="T57" fmla="*/ 79 h 152"/>
              <a:gd name="T58" fmla="*/ 57 w 225"/>
              <a:gd name="T59" fmla="*/ 92 h 152"/>
              <a:gd name="T60" fmla="*/ 19 w 225"/>
              <a:gd name="T61" fmla="*/ 61 h 152"/>
              <a:gd name="T62" fmla="*/ 37 w 225"/>
              <a:gd name="T63" fmla="*/ 72 h 152"/>
              <a:gd name="T64" fmla="*/ 55 w 225"/>
              <a:gd name="T65" fmla="*/ 74 h 152"/>
              <a:gd name="T66" fmla="*/ 57 w 225"/>
              <a:gd name="T67" fmla="*/ 61 h 152"/>
              <a:gd name="T68" fmla="*/ 76 w 225"/>
              <a:gd name="T69" fmla="*/ 72 h 152"/>
              <a:gd name="T70" fmla="*/ 93 w 225"/>
              <a:gd name="T71" fmla="*/ 74 h 152"/>
              <a:gd name="T72" fmla="*/ 95 w 225"/>
              <a:gd name="T73" fmla="*/ 61 h 152"/>
              <a:gd name="T74" fmla="*/ 149 w 225"/>
              <a:gd name="T75" fmla="*/ 72 h 152"/>
              <a:gd name="T76" fmla="*/ 166 w 225"/>
              <a:gd name="T77" fmla="*/ 74 h 152"/>
              <a:gd name="T78" fmla="*/ 169 w 225"/>
              <a:gd name="T79" fmla="*/ 61 h 152"/>
              <a:gd name="T80" fmla="*/ 174 w 225"/>
              <a:gd name="T81" fmla="*/ 72 h 152"/>
              <a:gd name="T82" fmla="*/ 191 w 225"/>
              <a:gd name="T83" fmla="*/ 74 h 152"/>
              <a:gd name="T84" fmla="*/ 193 w 225"/>
              <a:gd name="T85" fmla="*/ 61 h 152"/>
              <a:gd name="T86" fmla="*/ 206 w 225"/>
              <a:gd name="T87" fmla="*/ 92 h 152"/>
              <a:gd name="T88" fmla="*/ 193 w 225"/>
              <a:gd name="T89" fmla="*/ 82 h 152"/>
              <a:gd name="T90" fmla="*/ 19 w 225"/>
              <a:gd name="T91" fmla="*/ 134 h 152"/>
              <a:gd name="T92" fmla="*/ 57 w 225"/>
              <a:gd name="T93" fmla="*/ 105 h 152"/>
              <a:gd name="T94" fmla="*/ 60 w 225"/>
              <a:gd name="T95" fmla="*/ 118 h 152"/>
              <a:gd name="T96" fmla="*/ 77 w 225"/>
              <a:gd name="T97" fmla="*/ 115 h 152"/>
              <a:gd name="T98" fmla="*/ 103 w 225"/>
              <a:gd name="T99" fmla="*/ 105 h 152"/>
              <a:gd name="T100" fmla="*/ 105 w 225"/>
              <a:gd name="T101" fmla="*/ 118 h 152"/>
              <a:gd name="T102" fmla="*/ 122 w 225"/>
              <a:gd name="T103" fmla="*/ 115 h 152"/>
              <a:gd name="T104" fmla="*/ 135 w 225"/>
              <a:gd name="T105" fmla="*/ 105 h 152"/>
              <a:gd name="T106" fmla="*/ 138 w 225"/>
              <a:gd name="T107" fmla="*/ 118 h 152"/>
              <a:gd name="T108" fmla="*/ 155 w 225"/>
              <a:gd name="T109" fmla="*/ 115 h 152"/>
              <a:gd name="T110" fmla="*/ 174 w 225"/>
              <a:gd name="T111" fmla="*/ 105 h 152"/>
              <a:gd name="T112" fmla="*/ 176 w 225"/>
              <a:gd name="T113" fmla="*/ 118 h 152"/>
              <a:gd name="T114" fmla="*/ 193 w 225"/>
              <a:gd name="T115" fmla="*/ 115 h 152"/>
              <a:gd name="T116" fmla="*/ 206 w 225"/>
              <a:gd name="T117" fmla="*/ 105 h 152"/>
              <a:gd name="T118" fmla="*/ 19 w 225"/>
              <a:gd name="T119" fmla="*/ 134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25" h="152">
                <a:moveTo>
                  <a:pt x="217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49"/>
                  <a:pt x="4" y="152"/>
                  <a:pt x="8" y="152"/>
                </a:cubicBezTo>
                <a:cubicBezTo>
                  <a:pt x="217" y="152"/>
                  <a:pt x="217" y="152"/>
                  <a:pt x="217" y="152"/>
                </a:cubicBezTo>
                <a:cubicBezTo>
                  <a:pt x="221" y="152"/>
                  <a:pt x="225" y="149"/>
                  <a:pt x="225" y="145"/>
                </a:cubicBezTo>
                <a:cubicBezTo>
                  <a:pt x="225" y="8"/>
                  <a:pt x="225" y="8"/>
                  <a:pt x="225" y="8"/>
                </a:cubicBezTo>
                <a:cubicBezTo>
                  <a:pt x="225" y="4"/>
                  <a:pt x="221" y="0"/>
                  <a:pt x="217" y="0"/>
                </a:cubicBezTo>
                <a:close/>
                <a:moveTo>
                  <a:pt x="206" y="18"/>
                </a:moveTo>
                <a:cubicBezTo>
                  <a:pt x="206" y="48"/>
                  <a:pt x="206" y="48"/>
                  <a:pt x="206" y="48"/>
                </a:cubicBezTo>
                <a:cubicBezTo>
                  <a:pt x="193" y="48"/>
                  <a:pt x="193" y="48"/>
                  <a:pt x="193" y="48"/>
                </a:cubicBezTo>
                <a:cubicBezTo>
                  <a:pt x="193" y="38"/>
                  <a:pt x="193" y="38"/>
                  <a:pt x="193" y="38"/>
                </a:cubicBezTo>
                <a:cubicBezTo>
                  <a:pt x="193" y="37"/>
                  <a:pt x="192" y="35"/>
                  <a:pt x="191" y="35"/>
                </a:cubicBezTo>
                <a:cubicBezTo>
                  <a:pt x="176" y="35"/>
                  <a:pt x="176" y="35"/>
                  <a:pt x="176" y="35"/>
                </a:cubicBezTo>
                <a:cubicBezTo>
                  <a:pt x="175" y="35"/>
                  <a:pt x="174" y="37"/>
                  <a:pt x="174" y="38"/>
                </a:cubicBezTo>
                <a:cubicBezTo>
                  <a:pt x="174" y="48"/>
                  <a:pt x="174" y="48"/>
                  <a:pt x="174" y="48"/>
                </a:cubicBezTo>
                <a:cubicBezTo>
                  <a:pt x="169" y="48"/>
                  <a:pt x="169" y="48"/>
                  <a:pt x="169" y="48"/>
                </a:cubicBezTo>
                <a:cubicBezTo>
                  <a:pt x="169" y="38"/>
                  <a:pt x="169" y="38"/>
                  <a:pt x="169" y="38"/>
                </a:cubicBezTo>
                <a:cubicBezTo>
                  <a:pt x="169" y="37"/>
                  <a:pt x="168" y="35"/>
                  <a:pt x="166" y="35"/>
                </a:cubicBezTo>
                <a:cubicBezTo>
                  <a:pt x="152" y="35"/>
                  <a:pt x="152" y="35"/>
                  <a:pt x="152" y="35"/>
                </a:cubicBezTo>
                <a:cubicBezTo>
                  <a:pt x="150" y="35"/>
                  <a:pt x="149" y="37"/>
                  <a:pt x="149" y="38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95" y="48"/>
                  <a:pt x="95" y="48"/>
                  <a:pt x="95" y="48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37"/>
                  <a:pt x="94" y="35"/>
                  <a:pt x="93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7" y="35"/>
                  <a:pt x="76" y="37"/>
                  <a:pt x="76" y="38"/>
                </a:cubicBezTo>
                <a:cubicBezTo>
                  <a:pt x="76" y="48"/>
                  <a:pt x="76" y="48"/>
                  <a:pt x="76" y="48"/>
                </a:cubicBezTo>
                <a:cubicBezTo>
                  <a:pt x="57" y="48"/>
                  <a:pt x="57" y="48"/>
                  <a:pt x="57" y="48"/>
                </a:cubicBezTo>
                <a:cubicBezTo>
                  <a:pt x="57" y="38"/>
                  <a:pt x="57" y="38"/>
                  <a:pt x="57" y="38"/>
                </a:cubicBezTo>
                <a:cubicBezTo>
                  <a:pt x="57" y="37"/>
                  <a:pt x="56" y="35"/>
                  <a:pt x="55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39" y="35"/>
                  <a:pt x="37" y="37"/>
                  <a:pt x="37" y="38"/>
                </a:cubicBezTo>
                <a:cubicBezTo>
                  <a:pt x="37" y="48"/>
                  <a:pt x="37" y="48"/>
                  <a:pt x="37" y="48"/>
                </a:cubicBezTo>
                <a:cubicBezTo>
                  <a:pt x="19" y="48"/>
                  <a:pt x="19" y="48"/>
                  <a:pt x="19" y="48"/>
                </a:cubicBezTo>
                <a:cubicBezTo>
                  <a:pt x="19" y="18"/>
                  <a:pt x="19" y="18"/>
                  <a:pt x="19" y="18"/>
                </a:cubicBezTo>
                <a:lnTo>
                  <a:pt x="206" y="18"/>
                </a:lnTo>
                <a:close/>
                <a:moveTo>
                  <a:pt x="191" y="79"/>
                </a:moveTo>
                <a:cubicBezTo>
                  <a:pt x="176" y="79"/>
                  <a:pt x="176" y="79"/>
                  <a:pt x="176" y="79"/>
                </a:cubicBezTo>
                <a:cubicBezTo>
                  <a:pt x="175" y="79"/>
                  <a:pt x="174" y="80"/>
                  <a:pt x="174" y="82"/>
                </a:cubicBezTo>
                <a:cubicBezTo>
                  <a:pt x="174" y="92"/>
                  <a:pt x="174" y="92"/>
                  <a:pt x="174" y="92"/>
                </a:cubicBezTo>
                <a:cubicBezTo>
                  <a:pt x="155" y="92"/>
                  <a:pt x="155" y="92"/>
                  <a:pt x="155" y="92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80"/>
                  <a:pt x="154" y="79"/>
                  <a:pt x="153" y="79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37" y="79"/>
                  <a:pt x="135" y="80"/>
                  <a:pt x="135" y="82"/>
                </a:cubicBezTo>
                <a:cubicBezTo>
                  <a:pt x="135" y="92"/>
                  <a:pt x="135" y="92"/>
                  <a:pt x="135" y="92"/>
                </a:cubicBezTo>
                <a:cubicBezTo>
                  <a:pt x="122" y="92"/>
                  <a:pt x="122" y="92"/>
                  <a:pt x="122" y="92"/>
                </a:cubicBezTo>
                <a:cubicBezTo>
                  <a:pt x="122" y="82"/>
                  <a:pt x="122" y="82"/>
                  <a:pt x="122" y="82"/>
                </a:cubicBezTo>
                <a:cubicBezTo>
                  <a:pt x="122" y="80"/>
                  <a:pt x="121" y="79"/>
                  <a:pt x="120" y="79"/>
                </a:cubicBezTo>
                <a:cubicBezTo>
                  <a:pt x="105" y="79"/>
                  <a:pt x="105" y="79"/>
                  <a:pt x="105" y="79"/>
                </a:cubicBezTo>
                <a:cubicBezTo>
                  <a:pt x="104" y="79"/>
                  <a:pt x="103" y="80"/>
                  <a:pt x="103" y="82"/>
                </a:cubicBezTo>
                <a:cubicBezTo>
                  <a:pt x="103" y="92"/>
                  <a:pt x="103" y="92"/>
                  <a:pt x="103" y="92"/>
                </a:cubicBezTo>
                <a:cubicBezTo>
                  <a:pt x="77" y="92"/>
                  <a:pt x="77" y="92"/>
                  <a:pt x="77" y="9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0"/>
                  <a:pt x="76" y="79"/>
                  <a:pt x="74" y="79"/>
                </a:cubicBezTo>
                <a:cubicBezTo>
                  <a:pt x="60" y="79"/>
                  <a:pt x="60" y="79"/>
                  <a:pt x="60" y="79"/>
                </a:cubicBezTo>
                <a:cubicBezTo>
                  <a:pt x="58" y="79"/>
                  <a:pt x="57" y="80"/>
                  <a:pt x="57" y="82"/>
                </a:cubicBezTo>
                <a:cubicBezTo>
                  <a:pt x="57" y="92"/>
                  <a:pt x="57" y="92"/>
                  <a:pt x="57" y="92"/>
                </a:cubicBezTo>
                <a:cubicBezTo>
                  <a:pt x="19" y="92"/>
                  <a:pt x="19" y="92"/>
                  <a:pt x="19" y="92"/>
                </a:cubicBezTo>
                <a:cubicBezTo>
                  <a:pt x="19" y="61"/>
                  <a:pt x="19" y="61"/>
                  <a:pt x="19" y="61"/>
                </a:cubicBezTo>
                <a:cubicBezTo>
                  <a:pt x="37" y="61"/>
                  <a:pt x="37" y="61"/>
                  <a:pt x="37" y="61"/>
                </a:cubicBezTo>
                <a:cubicBezTo>
                  <a:pt x="37" y="72"/>
                  <a:pt x="37" y="72"/>
                  <a:pt x="37" y="72"/>
                </a:cubicBezTo>
                <a:cubicBezTo>
                  <a:pt x="37" y="73"/>
                  <a:pt x="39" y="74"/>
                  <a:pt x="40" y="74"/>
                </a:cubicBezTo>
                <a:cubicBezTo>
                  <a:pt x="55" y="74"/>
                  <a:pt x="55" y="74"/>
                  <a:pt x="55" y="74"/>
                </a:cubicBezTo>
                <a:cubicBezTo>
                  <a:pt x="56" y="74"/>
                  <a:pt x="57" y="73"/>
                  <a:pt x="57" y="72"/>
                </a:cubicBezTo>
                <a:cubicBezTo>
                  <a:pt x="57" y="61"/>
                  <a:pt x="57" y="61"/>
                  <a:pt x="57" y="61"/>
                </a:cubicBezTo>
                <a:cubicBezTo>
                  <a:pt x="76" y="61"/>
                  <a:pt x="76" y="61"/>
                  <a:pt x="76" y="61"/>
                </a:cubicBezTo>
                <a:cubicBezTo>
                  <a:pt x="76" y="72"/>
                  <a:pt x="76" y="72"/>
                  <a:pt x="76" y="72"/>
                </a:cubicBezTo>
                <a:cubicBezTo>
                  <a:pt x="76" y="73"/>
                  <a:pt x="77" y="74"/>
                  <a:pt x="78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94" y="74"/>
                  <a:pt x="95" y="73"/>
                  <a:pt x="95" y="72"/>
                </a:cubicBezTo>
                <a:cubicBezTo>
                  <a:pt x="95" y="61"/>
                  <a:pt x="95" y="61"/>
                  <a:pt x="95" y="61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49" y="72"/>
                  <a:pt x="149" y="72"/>
                  <a:pt x="149" y="72"/>
                </a:cubicBezTo>
                <a:cubicBezTo>
                  <a:pt x="149" y="73"/>
                  <a:pt x="150" y="74"/>
                  <a:pt x="152" y="74"/>
                </a:cubicBezTo>
                <a:cubicBezTo>
                  <a:pt x="166" y="74"/>
                  <a:pt x="166" y="74"/>
                  <a:pt x="166" y="74"/>
                </a:cubicBezTo>
                <a:cubicBezTo>
                  <a:pt x="168" y="74"/>
                  <a:pt x="169" y="73"/>
                  <a:pt x="169" y="72"/>
                </a:cubicBezTo>
                <a:cubicBezTo>
                  <a:pt x="169" y="61"/>
                  <a:pt x="169" y="61"/>
                  <a:pt x="169" y="61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74" y="72"/>
                  <a:pt x="174" y="72"/>
                  <a:pt x="174" y="72"/>
                </a:cubicBezTo>
                <a:cubicBezTo>
                  <a:pt x="174" y="73"/>
                  <a:pt x="175" y="74"/>
                  <a:pt x="176" y="74"/>
                </a:cubicBezTo>
                <a:cubicBezTo>
                  <a:pt x="191" y="74"/>
                  <a:pt x="191" y="74"/>
                  <a:pt x="191" y="74"/>
                </a:cubicBezTo>
                <a:cubicBezTo>
                  <a:pt x="192" y="74"/>
                  <a:pt x="193" y="73"/>
                  <a:pt x="193" y="72"/>
                </a:cubicBezTo>
                <a:cubicBezTo>
                  <a:pt x="193" y="61"/>
                  <a:pt x="193" y="61"/>
                  <a:pt x="193" y="61"/>
                </a:cubicBezTo>
                <a:cubicBezTo>
                  <a:pt x="206" y="61"/>
                  <a:pt x="206" y="61"/>
                  <a:pt x="206" y="61"/>
                </a:cubicBezTo>
                <a:cubicBezTo>
                  <a:pt x="206" y="92"/>
                  <a:pt x="206" y="92"/>
                  <a:pt x="206" y="92"/>
                </a:cubicBezTo>
                <a:cubicBezTo>
                  <a:pt x="193" y="92"/>
                  <a:pt x="193" y="92"/>
                  <a:pt x="193" y="92"/>
                </a:cubicBezTo>
                <a:cubicBezTo>
                  <a:pt x="193" y="82"/>
                  <a:pt x="193" y="82"/>
                  <a:pt x="193" y="82"/>
                </a:cubicBezTo>
                <a:cubicBezTo>
                  <a:pt x="193" y="80"/>
                  <a:pt x="192" y="79"/>
                  <a:pt x="191" y="79"/>
                </a:cubicBezTo>
                <a:close/>
                <a:moveTo>
                  <a:pt x="19" y="134"/>
                </a:moveTo>
                <a:cubicBezTo>
                  <a:pt x="19" y="105"/>
                  <a:pt x="19" y="105"/>
                  <a:pt x="19" y="105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7"/>
                  <a:pt x="58" y="118"/>
                  <a:pt x="60" y="118"/>
                </a:cubicBezTo>
                <a:cubicBezTo>
                  <a:pt x="74" y="118"/>
                  <a:pt x="74" y="118"/>
                  <a:pt x="74" y="118"/>
                </a:cubicBezTo>
                <a:cubicBezTo>
                  <a:pt x="76" y="118"/>
                  <a:pt x="77" y="117"/>
                  <a:pt x="77" y="115"/>
                </a:cubicBezTo>
                <a:cubicBezTo>
                  <a:pt x="77" y="105"/>
                  <a:pt x="77" y="105"/>
                  <a:pt x="77" y="105"/>
                </a:cubicBezTo>
                <a:cubicBezTo>
                  <a:pt x="103" y="105"/>
                  <a:pt x="103" y="105"/>
                  <a:pt x="103" y="105"/>
                </a:cubicBezTo>
                <a:cubicBezTo>
                  <a:pt x="103" y="115"/>
                  <a:pt x="103" y="115"/>
                  <a:pt x="103" y="115"/>
                </a:cubicBezTo>
                <a:cubicBezTo>
                  <a:pt x="103" y="117"/>
                  <a:pt x="104" y="118"/>
                  <a:pt x="105" y="118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21" y="118"/>
                  <a:pt x="122" y="117"/>
                  <a:pt x="122" y="115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35" y="105"/>
                  <a:pt x="135" y="105"/>
                  <a:pt x="135" y="105"/>
                </a:cubicBezTo>
                <a:cubicBezTo>
                  <a:pt x="135" y="115"/>
                  <a:pt x="135" y="115"/>
                  <a:pt x="135" y="115"/>
                </a:cubicBezTo>
                <a:cubicBezTo>
                  <a:pt x="135" y="117"/>
                  <a:pt x="137" y="118"/>
                  <a:pt x="138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4" y="118"/>
                  <a:pt x="155" y="117"/>
                  <a:pt x="155" y="115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74" y="105"/>
                  <a:pt x="174" y="105"/>
                  <a:pt x="174" y="105"/>
                </a:cubicBezTo>
                <a:cubicBezTo>
                  <a:pt x="174" y="115"/>
                  <a:pt x="174" y="115"/>
                  <a:pt x="174" y="115"/>
                </a:cubicBezTo>
                <a:cubicBezTo>
                  <a:pt x="174" y="117"/>
                  <a:pt x="175" y="118"/>
                  <a:pt x="176" y="118"/>
                </a:cubicBezTo>
                <a:cubicBezTo>
                  <a:pt x="191" y="118"/>
                  <a:pt x="191" y="118"/>
                  <a:pt x="191" y="118"/>
                </a:cubicBezTo>
                <a:cubicBezTo>
                  <a:pt x="192" y="118"/>
                  <a:pt x="193" y="117"/>
                  <a:pt x="193" y="115"/>
                </a:cubicBezTo>
                <a:cubicBezTo>
                  <a:pt x="193" y="105"/>
                  <a:pt x="193" y="105"/>
                  <a:pt x="193" y="105"/>
                </a:cubicBezTo>
                <a:cubicBezTo>
                  <a:pt x="206" y="105"/>
                  <a:pt x="206" y="105"/>
                  <a:pt x="206" y="105"/>
                </a:cubicBezTo>
                <a:cubicBezTo>
                  <a:pt x="206" y="134"/>
                  <a:pt x="206" y="134"/>
                  <a:pt x="206" y="134"/>
                </a:cubicBezTo>
                <a:lnTo>
                  <a:pt x="19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8" name="Freeform 124"/>
          <p:cNvSpPr>
            <a:spLocks noEditPoints="1"/>
          </p:cNvSpPr>
          <p:nvPr/>
        </p:nvSpPr>
        <p:spPr bwMode="auto">
          <a:xfrm>
            <a:off x="6389875" y="3032152"/>
            <a:ext cx="170033" cy="406235"/>
          </a:xfrm>
          <a:custGeom>
            <a:avLst/>
            <a:gdLst>
              <a:gd name="T0" fmla="*/ 52 w 86"/>
              <a:gd name="T1" fmla="*/ 200 h 205"/>
              <a:gd name="T2" fmla="*/ 43 w 86"/>
              <a:gd name="T3" fmla="*/ 192 h 205"/>
              <a:gd name="T4" fmla="*/ 52 w 86"/>
              <a:gd name="T5" fmla="*/ 184 h 205"/>
              <a:gd name="T6" fmla="*/ 55 w 86"/>
              <a:gd name="T7" fmla="*/ 184 h 205"/>
              <a:gd name="T8" fmla="*/ 61 w 86"/>
              <a:gd name="T9" fmla="*/ 167 h 205"/>
              <a:gd name="T10" fmla="*/ 58 w 86"/>
              <a:gd name="T11" fmla="*/ 168 h 205"/>
              <a:gd name="T12" fmla="*/ 54 w 86"/>
              <a:gd name="T13" fmla="*/ 165 h 205"/>
              <a:gd name="T14" fmla="*/ 58 w 86"/>
              <a:gd name="T15" fmla="*/ 161 h 205"/>
              <a:gd name="T16" fmla="*/ 62 w 86"/>
              <a:gd name="T17" fmla="*/ 164 h 205"/>
              <a:gd name="T18" fmla="*/ 72 w 86"/>
              <a:gd name="T19" fmla="*/ 134 h 205"/>
              <a:gd name="T20" fmla="*/ 72 w 86"/>
              <a:gd name="T21" fmla="*/ 21 h 205"/>
              <a:gd name="T22" fmla="*/ 76 w 86"/>
              <a:gd name="T23" fmla="*/ 21 h 205"/>
              <a:gd name="T24" fmla="*/ 86 w 86"/>
              <a:gd name="T25" fmla="*/ 10 h 205"/>
              <a:gd name="T26" fmla="*/ 76 w 86"/>
              <a:gd name="T27" fmla="*/ 0 h 205"/>
              <a:gd name="T28" fmla="*/ 11 w 86"/>
              <a:gd name="T29" fmla="*/ 0 h 205"/>
              <a:gd name="T30" fmla="*/ 0 w 86"/>
              <a:gd name="T31" fmla="*/ 10 h 205"/>
              <a:gd name="T32" fmla="*/ 11 w 86"/>
              <a:gd name="T33" fmla="*/ 21 h 205"/>
              <a:gd name="T34" fmla="*/ 16 w 86"/>
              <a:gd name="T35" fmla="*/ 21 h 205"/>
              <a:gd name="T36" fmla="*/ 16 w 86"/>
              <a:gd name="T37" fmla="*/ 188 h 205"/>
              <a:gd name="T38" fmla="*/ 33 w 86"/>
              <a:gd name="T39" fmla="*/ 205 h 205"/>
              <a:gd name="T40" fmla="*/ 55 w 86"/>
              <a:gd name="T41" fmla="*/ 205 h 205"/>
              <a:gd name="T42" fmla="*/ 58 w 86"/>
              <a:gd name="T43" fmla="*/ 205 h 205"/>
              <a:gd name="T44" fmla="*/ 55 w 86"/>
              <a:gd name="T45" fmla="*/ 199 h 205"/>
              <a:gd name="T46" fmla="*/ 52 w 86"/>
              <a:gd name="T47" fmla="*/ 200 h 205"/>
              <a:gd name="T48" fmla="*/ 28 w 86"/>
              <a:gd name="T49" fmla="*/ 135 h 205"/>
              <a:gd name="T50" fmla="*/ 28 w 86"/>
              <a:gd name="T51" fmla="*/ 21 h 205"/>
              <a:gd name="T52" fmla="*/ 59 w 86"/>
              <a:gd name="T53" fmla="*/ 21 h 205"/>
              <a:gd name="T54" fmla="*/ 59 w 86"/>
              <a:gd name="T55" fmla="*/ 135 h 205"/>
              <a:gd name="T56" fmla="*/ 28 w 86"/>
              <a:gd name="T57" fmla="*/ 13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6" h="205">
                <a:moveTo>
                  <a:pt x="52" y="200"/>
                </a:moveTo>
                <a:cubicBezTo>
                  <a:pt x="47" y="200"/>
                  <a:pt x="43" y="196"/>
                  <a:pt x="43" y="192"/>
                </a:cubicBezTo>
                <a:cubicBezTo>
                  <a:pt x="43" y="187"/>
                  <a:pt x="47" y="184"/>
                  <a:pt x="52" y="184"/>
                </a:cubicBezTo>
                <a:cubicBezTo>
                  <a:pt x="53" y="184"/>
                  <a:pt x="54" y="184"/>
                  <a:pt x="55" y="184"/>
                </a:cubicBezTo>
                <a:cubicBezTo>
                  <a:pt x="61" y="167"/>
                  <a:pt x="61" y="167"/>
                  <a:pt x="61" y="167"/>
                </a:cubicBezTo>
                <a:cubicBezTo>
                  <a:pt x="60" y="168"/>
                  <a:pt x="59" y="168"/>
                  <a:pt x="58" y="168"/>
                </a:cubicBezTo>
                <a:cubicBezTo>
                  <a:pt x="55" y="168"/>
                  <a:pt x="54" y="167"/>
                  <a:pt x="54" y="165"/>
                </a:cubicBezTo>
                <a:cubicBezTo>
                  <a:pt x="54" y="162"/>
                  <a:pt x="55" y="161"/>
                  <a:pt x="58" y="161"/>
                </a:cubicBezTo>
                <a:cubicBezTo>
                  <a:pt x="60" y="161"/>
                  <a:pt x="61" y="162"/>
                  <a:pt x="62" y="164"/>
                </a:cubicBezTo>
                <a:cubicBezTo>
                  <a:pt x="72" y="134"/>
                  <a:pt x="72" y="134"/>
                  <a:pt x="72" y="134"/>
                </a:cubicBezTo>
                <a:cubicBezTo>
                  <a:pt x="72" y="21"/>
                  <a:pt x="72" y="21"/>
                  <a:pt x="72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82" y="21"/>
                  <a:pt x="86" y="16"/>
                  <a:pt x="86" y="10"/>
                </a:cubicBezTo>
                <a:cubicBezTo>
                  <a:pt x="86" y="5"/>
                  <a:pt x="82" y="0"/>
                  <a:pt x="76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0"/>
                </a:cubicBezTo>
                <a:cubicBezTo>
                  <a:pt x="0" y="16"/>
                  <a:pt x="5" y="21"/>
                  <a:pt x="11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16" y="198"/>
                  <a:pt x="23" y="205"/>
                  <a:pt x="33" y="205"/>
                </a:cubicBezTo>
                <a:cubicBezTo>
                  <a:pt x="55" y="205"/>
                  <a:pt x="55" y="205"/>
                  <a:pt x="55" y="205"/>
                </a:cubicBezTo>
                <a:cubicBezTo>
                  <a:pt x="56" y="205"/>
                  <a:pt x="57" y="205"/>
                  <a:pt x="58" y="205"/>
                </a:cubicBezTo>
                <a:cubicBezTo>
                  <a:pt x="57" y="203"/>
                  <a:pt x="56" y="201"/>
                  <a:pt x="55" y="199"/>
                </a:cubicBezTo>
                <a:cubicBezTo>
                  <a:pt x="54" y="200"/>
                  <a:pt x="53" y="200"/>
                  <a:pt x="52" y="200"/>
                </a:cubicBezTo>
                <a:close/>
                <a:moveTo>
                  <a:pt x="28" y="135"/>
                </a:moveTo>
                <a:cubicBezTo>
                  <a:pt x="28" y="21"/>
                  <a:pt x="28" y="21"/>
                  <a:pt x="28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135"/>
                  <a:pt x="59" y="135"/>
                  <a:pt x="59" y="135"/>
                </a:cubicBezTo>
                <a:lnTo>
                  <a:pt x="28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299" name="Freeform 125"/>
          <p:cNvSpPr>
            <a:spLocks noEditPoints="1"/>
          </p:cNvSpPr>
          <p:nvPr/>
        </p:nvSpPr>
        <p:spPr bwMode="auto">
          <a:xfrm>
            <a:off x="6504626" y="3065656"/>
            <a:ext cx="304886" cy="382782"/>
          </a:xfrm>
          <a:custGeom>
            <a:avLst/>
            <a:gdLst>
              <a:gd name="T0" fmla="*/ 118 w 154"/>
              <a:gd name="T1" fmla="*/ 69 h 193"/>
              <a:gd name="T2" fmla="*/ 118 w 154"/>
              <a:gd name="T3" fmla="*/ 22 h 193"/>
              <a:gd name="T4" fmla="*/ 126 w 154"/>
              <a:gd name="T5" fmla="*/ 11 h 193"/>
              <a:gd name="T6" fmla="*/ 115 w 154"/>
              <a:gd name="T7" fmla="*/ 0 h 193"/>
              <a:gd name="T8" fmla="*/ 39 w 154"/>
              <a:gd name="T9" fmla="*/ 0 h 193"/>
              <a:gd name="T10" fmla="*/ 28 w 154"/>
              <a:gd name="T11" fmla="*/ 11 h 193"/>
              <a:gd name="T12" fmla="*/ 34 w 154"/>
              <a:gd name="T13" fmla="*/ 21 h 193"/>
              <a:gd name="T14" fmla="*/ 34 w 154"/>
              <a:gd name="T15" fmla="*/ 69 h 193"/>
              <a:gd name="T16" fmla="*/ 0 w 154"/>
              <a:gd name="T17" fmla="*/ 174 h 193"/>
              <a:gd name="T18" fmla="*/ 19 w 154"/>
              <a:gd name="T19" fmla="*/ 192 h 193"/>
              <a:gd name="T20" fmla="*/ 19 w 154"/>
              <a:gd name="T21" fmla="*/ 192 h 193"/>
              <a:gd name="T22" fmla="*/ 19 w 154"/>
              <a:gd name="T23" fmla="*/ 192 h 193"/>
              <a:gd name="T24" fmla="*/ 25 w 154"/>
              <a:gd name="T25" fmla="*/ 193 h 193"/>
              <a:gd name="T26" fmla="*/ 129 w 154"/>
              <a:gd name="T27" fmla="*/ 193 h 193"/>
              <a:gd name="T28" fmla="*/ 154 w 154"/>
              <a:gd name="T29" fmla="*/ 174 h 193"/>
              <a:gd name="T30" fmla="*/ 118 w 154"/>
              <a:gd name="T31" fmla="*/ 69 h 193"/>
              <a:gd name="T32" fmla="*/ 49 w 154"/>
              <a:gd name="T33" fmla="*/ 72 h 193"/>
              <a:gd name="T34" fmla="*/ 49 w 154"/>
              <a:gd name="T35" fmla="*/ 26 h 193"/>
              <a:gd name="T36" fmla="*/ 104 w 154"/>
              <a:gd name="T37" fmla="*/ 26 h 193"/>
              <a:gd name="T38" fmla="*/ 104 w 154"/>
              <a:gd name="T39" fmla="*/ 72 h 193"/>
              <a:gd name="T40" fmla="*/ 109 w 154"/>
              <a:gd name="T41" fmla="*/ 87 h 193"/>
              <a:gd name="T42" fmla="*/ 44 w 154"/>
              <a:gd name="T43" fmla="*/ 87 h 193"/>
              <a:gd name="T44" fmla="*/ 49 w 154"/>
              <a:gd name="T45" fmla="*/ 72 h 193"/>
              <a:gd name="T46" fmla="*/ 58 w 154"/>
              <a:gd name="T47" fmla="*/ 138 h 193"/>
              <a:gd name="T48" fmla="*/ 54 w 154"/>
              <a:gd name="T49" fmla="*/ 135 h 193"/>
              <a:gd name="T50" fmla="*/ 58 w 154"/>
              <a:gd name="T51" fmla="*/ 131 h 193"/>
              <a:gd name="T52" fmla="*/ 62 w 154"/>
              <a:gd name="T53" fmla="*/ 135 h 193"/>
              <a:gd name="T54" fmla="*/ 58 w 154"/>
              <a:gd name="T55" fmla="*/ 138 h 193"/>
              <a:gd name="T56" fmla="*/ 80 w 154"/>
              <a:gd name="T57" fmla="*/ 146 h 193"/>
              <a:gd name="T58" fmla="*/ 76 w 154"/>
              <a:gd name="T59" fmla="*/ 142 h 193"/>
              <a:gd name="T60" fmla="*/ 80 w 154"/>
              <a:gd name="T61" fmla="*/ 138 h 193"/>
              <a:gd name="T62" fmla="*/ 84 w 154"/>
              <a:gd name="T63" fmla="*/ 142 h 193"/>
              <a:gd name="T64" fmla="*/ 80 w 154"/>
              <a:gd name="T65" fmla="*/ 146 h 193"/>
              <a:gd name="T66" fmla="*/ 80 w 154"/>
              <a:gd name="T67" fmla="*/ 108 h 193"/>
              <a:gd name="T68" fmla="*/ 84 w 154"/>
              <a:gd name="T69" fmla="*/ 104 h 193"/>
              <a:gd name="T70" fmla="*/ 88 w 154"/>
              <a:gd name="T71" fmla="*/ 108 h 193"/>
              <a:gd name="T72" fmla="*/ 84 w 154"/>
              <a:gd name="T73" fmla="*/ 111 h 193"/>
              <a:gd name="T74" fmla="*/ 80 w 154"/>
              <a:gd name="T75" fmla="*/ 108 h 193"/>
              <a:gd name="T76" fmla="*/ 90 w 154"/>
              <a:gd name="T77" fmla="*/ 173 h 193"/>
              <a:gd name="T78" fmla="*/ 86 w 154"/>
              <a:gd name="T79" fmla="*/ 169 h 193"/>
              <a:gd name="T80" fmla="*/ 90 w 154"/>
              <a:gd name="T81" fmla="*/ 165 h 193"/>
              <a:gd name="T82" fmla="*/ 94 w 154"/>
              <a:gd name="T83" fmla="*/ 169 h 193"/>
              <a:gd name="T84" fmla="*/ 90 w 154"/>
              <a:gd name="T85" fmla="*/ 173 h 193"/>
              <a:gd name="T86" fmla="*/ 104 w 154"/>
              <a:gd name="T87" fmla="*/ 145 h 193"/>
              <a:gd name="T88" fmla="*/ 108 w 154"/>
              <a:gd name="T89" fmla="*/ 141 h 193"/>
              <a:gd name="T90" fmla="*/ 112 w 154"/>
              <a:gd name="T91" fmla="*/ 145 h 193"/>
              <a:gd name="T92" fmla="*/ 108 w 154"/>
              <a:gd name="T93" fmla="*/ 149 h 193"/>
              <a:gd name="T94" fmla="*/ 104 w 154"/>
              <a:gd name="T95" fmla="*/ 145 h 193"/>
              <a:gd name="T96" fmla="*/ 117 w 154"/>
              <a:gd name="T97" fmla="*/ 167 h 193"/>
              <a:gd name="T98" fmla="*/ 109 w 154"/>
              <a:gd name="T99" fmla="*/ 159 h 193"/>
              <a:gd name="T100" fmla="*/ 117 w 154"/>
              <a:gd name="T101" fmla="*/ 151 h 193"/>
              <a:gd name="T102" fmla="*/ 126 w 154"/>
              <a:gd name="T103" fmla="*/ 159 h 193"/>
              <a:gd name="T104" fmla="*/ 117 w 154"/>
              <a:gd name="T105" fmla="*/ 16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193">
                <a:moveTo>
                  <a:pt x="118" y="69"/>
                </a:moveTo>
                <a:cubicBezTo>
                  <a:pt x="118" y="22"/>
                  <a:pt x="118" y="22"/>
                  <a:pt x="118" y="22"/>
                </a:cubicBezTo>
                <a:cubicBezTo>
                  <a:pt x="123" y="20"/>
                  <a:pt x="126" y="16"/>
                  <a:pt x="126" y="11"/>
                </a:cubicBezTo>
                <a:cubicBezTo>
                  <a:pt x="126" y="5"/>
                  <a:pt x="121" y="0"/>
                  <a:pt x="115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3" y="0"/>
                  <a:pt x="28" y="5"/>
                  <a:pt x="28" y="11"/>
                </a:cubicBezTo>
                <a:cubicBezTo>
                  <a:pt x="28" y="16"/>
                  <a:pt x="31" y="19"/>
                  <a:pt x="34" y="21"/>
                </a:cubicBezTo>
                <a:cubicBezTo>
                  <a:pt x="34" y="69"/>
                  <a:pt x="34" y="69"/>
                  <a:pt x="34" y="69"/>
                </a:cubicBezTo>
                <a:cubicBezTo>
                  <a:pt x="0" y="174"/>
                  <a:pt x="0" y="174"/>
                  <a:pt x="0" y="174"/>
                </a:cubicBezTo>
                <a:cubicBezTo>
                  <a:pt x="0" y="183"/>
                  <a:pt x="8" y="190"/>
                  <a:pt x="19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21" y="193"/>
                  <a:pt x="23" y="193"/>
                  <a:pt x="25" y="193"/>
                </a:cubicBezTo>
                <a:cubicBezTo>
                  <a:pt x="129" y="193"/>
                  <a:pt x="129" y="193"/>
                  <a:pt x="129" y="193"/>
                </a:cubicBezTo>
                <a:cubicBezTo>
                  <a:pt x="143" y="193"/>
                  <a:pt x="154" y="184"/>
                  <a:pt x="154" y="174"/>
                </a:cubicBezTo>
                <a:lnTo>
                  <a:pt x="118" y="69"/>
                </a:lnTo>
                <a:close/>
                <a:moveTo>
                  <a:pt x="49" y="72"/>
                </a:moveTo>
                <a:cubicBezTo>
                  <a:pt x="49" y="26"/>
                  <a:pt x="49" y="26"/>
                  <a:pt x="49" y="26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9" y="87"/>
                  <a:pt x="109" y="87"/>
                  <a:pt x="109" y="87"/>
                </a:cubicBezTo>
                <a:cubicBezTo>
                  <a:pt x="44" y="87"/>
                  <a:pt x="44" y="87"/>
                  <a:pt x="44" y="87"/>
                </a:cubicBezTo>
                <a:lnTo>
                  <a:pt x="49" y="72"/>
                </a:lnTo>
                <a:close/>
                <a:moveTo>
                  <a:pt x="58" y="138"/>
                </a:moveTo>
                <a:cubicBezTo>
                  <a:pt x="55" y="138"/>
                  <a:pt x="54" y="137"/>
                  <a:pt x="54" y="135"/>
                </a:cubicBezTo>
                <a:cubicBezTo>
                  <a:pt x="54" y="132"/>
                  <a:pt x="55" y="131"/>
                  <a:pt x="58" y="131"/>
                </a:cubicBezTo>
                <a:cubicBezTo>
                  <a:pt x="60" y="131"/>
                  <a:pt x="62" y="132"/>
                  <a:pt x="62" y="135"/>
                </a:cubicBezTo>
                <a:cubicBezTo>
                  <a:pt x="62" y="137"/>
                  <a:pt x="60" y="138"/>
                  <a:pt x="58" y="138"/>
                </a:cubicBezTo>
                <a:close/>
                <a:moveTo>
                  <a:pt x="80" y="146"/>
                </a:moveTo>
                <a:cubicBezTo>
                  <a:pt x="78" y="146"/>
                  <a:pt x="76" y="144"/>
                  <a:pt x="76" y="142"/>
                </a:cubicBezTo>
                <a:cubicBezTo>
                  <a:pt x="76" y="140"/>
                  <a:pt x="78" y="138"/>
                  <a:pt x="80" y="138"/>
                </a:cubicBezTo>
                <a:cubicBezTo>
                  <a:pt x="82" y="138"/>
                  <a:pt x="84" y="140"/>
                  <a:pt x="84" y="142"/>
                </a:cubicBezTo>
                <a:cubicBezTo>
                  <a:pt x="84" y="144"/>
                  <a:pt x="82" y="146"/>
                  <a:pt x="80" y="146"/>
                </a:cubicBezTo>
                <a:close/>
                <a:moveTo>
                  <a:pt x="80" y="108"/>
                </a:moveTo>
                <a:cubicBezTo>
                  <a:pt x="80" y="105"/>
                  <a:pt x="82" y="104"/>
                  <a:pt x="84" y="104"/>
                </a:cubicBezTo>
                <a:cubicBezTo>
                  <a:pt x="87" y="104"/>
                  <a:pt x="88" y="105"/>
                  <a:pt x="88" y="108"/>
                </a:cubicBezTo>
                <a:cubicBezTo>
                  <a:pt x="88" y="110"/>
                  <a:pt x="87" y="111"/>
                  <a:pt x="84" y="111"/>
                </a:cubicBezTo>
                <a:cubicBezTo>
                  <a:pt x="82" y="111"/>
                  <a:pt x="80" y="110"/>
                  <a:pt x="80" y="108"/>
                </a:cubicBezTo>
                <a:close/>
                <a:moveTo>
                  <a:pt x="90" y="173"/>
                </a:moveTo>
                <a:cubicBezTo>
                  <a:pt x="88" y="173"/>
                  <a:pt x="86" y="171"/>
                  <a:pt x="86" y="169"/>
                </a:cubicBezTo>
                <a:cubicBezTo>
                  <a:pt x="86" y="167"/>
                  <a:pt x="88" y="165"/>
                  <a:pt x="90" y="165"/>
                </a:cubicBezTo>
                <a:cubicBezTo>
                  <a:pt x="92" y="165"/>
                  <a:pt x="94" y="167"/>
                  <a:pt x="94" y="169"/>
                </a:cubicBezTo>
                <a:cubicBezTo>
                  <a:pt x="94" y="171"/>
                  <a:pt x="92" y="173"/>
                  <a:pt x="90" y="173"/>
                </a:cubicBezTo>
                <a:close/>
                <a:moveTo>
                  <a:pt x="104" y="145"/>
                </a:moveTo>
                <a:cubicBezTo>
                  <a:pt x="104" y="143"/>
                  <a:pt x="106" y="141"/>
                  <a:pt x="108" y="141"/>
                </a:cubicBezTo>
                <a:cubicBezTo>
                  <a:pt x="110" y="141"/>
                  <a:pt x="112" y="143"/>
                  <a:pt x="112" y="145"/>
                </a:cubicBezTo>
                <a:cubicBezTo>
                  <a:pt x="112" y="147"/>
                  <a:pt x="110" y="149"/>
                  <a:pt x="108" y="149"/>
                </a:cubicBezTo>
                <a:cubicBezTo>
                  <a:pt x="106" y="149"/>
                  <a:pt x="104" y="147"/>
                  <a:pt x="104" y="145"/>
                </a:cubicBezTo>
                <a:close/>
                <a:moveTo>
                  <a:pt x="117" y="167"/>
                </a:moveTo>
                <a:cubicBezTo>
                  <a:pt x="113" y="167"/>
                  <a:pt x="109" y="164"/>
                  <a:pt x="109" y="159"/>
                </a:cubicBezTo>
                <a:cubicBezTo>
                  <a:pt x="109" y="155"/>
                  <a:pt x="113" y="151"/>
                  <a:pt x="117" y="151"/>
                </a:cubicBezTo>
                <a:cubicBezTo>
                  <a:pt x="122" y="151"/>
                  <a:pt x="126" y="155"/>
                  <a:pt x="126" y="159"/>
                </a:cubicBezTo>
                <a:cubicBezTo>
                  <a:pt x="126" y="164"/>
                  <a:pt x="122" y="167"/>
                  <a:pt x="117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0" name="Freeform 128"/>
          <p:cNvSpPr/>
          <p:nvPr/>
        </p:nvSpPr>
        <p:spPr bwMode="auto">
          <a:xfrm>
            <a:off x="5616773" y="3224799"/>
            <a:ext cx="293159" cy="213587"/>
          </a:xfrm>
          <a:custGeom>
            <a:avLst/>
            <a:gdLst>
              <a:gd name="T0" fmla="*/ 0 w 148"/>
              <a:gd name="T1" fmla="*/ 0 h 108"/>
              <a:gd name="T2" fmla="*/ 0 w 148"/>
              <a:gd name="T3" fmla="*/ 81 h 108"/>
              <a:gd name="T4" fmla="*/ 74 w 148"/>
              <a:gd name="T5" fmla="*/ 108 h 108"/>
              <a:gd name="T6" fmla="*/ 148 w 148"/>
              <a:gd name="T7" fmla="*/ 81 h 108"/>
              <a:gd name="T8" fmla="*/ 148 w 148"/>
              <a:gd name="T9" fmla="*/ 5 h 108"/>
              <a:gd name="T10" fmla="*/ 79 w 148"/>
              <a:gd name="T11" fmla="*/ 39 h 108"/>
              <a:gd name="T12" fmla="*/ 0 w 148"/>
              <a:gd name="T1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8" h="108">
                <a:moveTo>
                  <a:pt x="0" y="0"/>
                </a:moveTo>
                <a:cubicBezTo>
                  <a:pt x="0" y="81"/>
                  <a:pt x="0" y="81"/>
                  <a:pt x="0" y="81"/>
                </a:cubicBezTo>
                <a:cubicBezTo>
                  <a:pt x="17" y="97"/>
                  <a:pt x="44" y="108"/>
                  <a:pt x="74" y="108"/>
                </a:cubicBezTo>
                <a:cubicBezTo>
                  <a:pt x="104" y="108"/>
                  <a:pt x="131" y="97"/>
                  <a:pt x="148" y="81"/>
                </a:cubicBezTo>
                <a:cubicBezTo>
                  <a:pt x="148" y="5"/>
                  <a:pt x="148" y="5"/>
                  <a:pt x="148" y="5"/>
                </a:cubicBezTo>
                <a:cubicBezTo>
                  <a:pt x="79" y="39"/>
                  <a:pt x="79" y="39"/>
                  <a:pt x="79" y="3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1" name="Freeform 129"/>
          <p:cNvSpPr/>
          <p:nvPr/>
        </p:nvSpPr>
        <p:spPr bwMode="auto">
          <a:xfrm>
            <a:off x="5500347" y="3007861"/>
            <a:ext cx="546951" cy="273894"/>
          </a:xfrm>
          <a:custGeom>
            <a:avLst/>
            <a:gdLst>
              <a:gd name="T0" fmla="*/ 653 w 653"/>
              <a:gd name="T1" fmla="*/ 164 h 327"/>
              <a:gd name="T2" fmla="*/ 326 w 653"/>
              <a:gd name="T3" fmla="*/ 0 h 327"/>
              <a:gd name="T4" fmla="*/ 0 w 653"/>
              <a:gd name="T5" fmla="*/ 164 h 327"/>
              <a:gd name="T6" fmla="*/ 326 w 653"/>
              <a:gd name="T7" fmla="*/ 327 h 327"/>
              <a:gd name="T8" fmla="*/ 653 w 653"/>
              <a:gd name="T9" fmla="*/ 164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3" h="327">
                <a:moveTo>
                  <a:pt x="653" y="164"/>
                </a:moveTo>
                <a:lnTo>
                  <a:pt x="326" y="0"/>
                </a:lnTo>
                <a:lnTo>
                  <a:pt x="0" y="164"/>
                </a:lnTo>
                <a:lnTo>
                  <a:pt x="326" y="327"/>
                </a:lnTo>
                <a:lnTo>
                  <a:pt x="653" y="1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2" name="Freeform 130"/>
          <p:cNvSpPr/>
          <p:nvPr/>
        </p:nvSpPr>
        <p:spPr bwMode="auto">
          <a:xfrm>
            <a:off x="5945949" y="3184594"/>
            <a:ext cx="61145" cy="185109"/>
          </a:xfrm>
          <a:custGeom>
            <a:avLst/>
            <a:gdLst>
              <a:gd name="T0" fmla="*/ 24 w 31"/>
              <a:gd name="T1" fmla="*/ 49 h 93"/>
              <a:gd name="T2" fmla="*/ 24 w 31"/>
              <a:gd name="T3" fmla="*/ 0 h 93"/>
              <a:gd name="T4" fmla="*/ 8 w 31"/>
              <a:gd name="T5" fmla="*/ 7 h 93"/>
              <a:gd name="T6" fmla="*/ 8 w 31"/>
              <a:gd name="T7" fmla="*/ 49 h 93"/>
              <a:gd name="T8" fmla="*/ 0 w 31"/>
              <a:gd name="T9" fmla="*/ 63 h 93"/>
              <a:gd name="T10" fmla="*/ 16 w 31"/>
              <a:gd name="T11" fmla="*/ 93 h 93"/>
              <a:gd name="T12" fmla="*/ 31 w 31"/>
              <a:gd name="T13" fmla="*/ 63 h 93"/>
              <a:gd name="T14" fmla="*/ 24 w 31"/>
              <a:gd name="T15" fmla="*/ 49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93">
                <a:moveTo>
                  <a:pt x="24" y="49"/>
                </a:moveTo>
                <a:cubicBezTo>
                  <a:pt x="24" y="0"/>
                  <a:pt x="24" y="0"/>
                  <a:pt x="24" y="0"/>
                </a:cubicBezTo>
                <a:cubicBezTo>
                  <a:pt x="8" y="7"/>
                  <a:pt x="8" y="7"/>
                  <a:pt x="8" y="7"/>
                </a:cubicBezTo>
                <a:cubicBezTo>
                  <a:pt x="8" y="49"/>
                  <a:pt x="8" y="49"/>
                  <a:pt x="8" y="49"/>
                </a:cubicBezTo>
                <a:cubicBezTo>
                  <a:pt x="3" y="52"/>
                  <a:pt x="0" y="57"/>
                  <a:pt x="0" y="63"/>
                </a:cubicBezTo>
                <a:cubicBezTo>
                  <a:pt x="0" y="72"/>
                  <a:pt x="7" y="93"/>
                  <a:pt x="16" y="93"/>
                </a:cubicBezTo>
                <a:cubicBezTo>
                  <a:pt x="24" y="93"/>
                  <a:pt x="31" y="72"/>
                  <a:pt x="31" y="63"/>
                </a:cubicBezTo>
                <a:cubicBezTo>
                  <a:pt x="31" y="57"/>
                  <a:pt x="28" y="52"/>
                  <a:pt x="2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303" name="组合 302"/>
          <p:cNvGrpSpPr/>
          <p:nvPr/>
        </p:nvGrpSpPr>
        <p:grpSpPr>
          <a:xfrm>
            <a:off x="6401601" y="1315915"/>
            <a:ext cx="443927" cy="515960"/>
            <a:chOff x="6625121" y="1539435"/>
            <a:chExt cx="443927" cy="515960"/>
          </a:xfrm>
        </p:grpSpPr>
        <p:sp>
          <p:nvSpPr>
            <p:cNvPr id="304" name="Freeform 133"/>
            <p:cNvSpPr/>
            <p:nvPr/>
          </p:nvSpPr>
          <p:spPr bwMode="auto">
            <a:xfrm>
              <a:off x="6674540" y="1990062"/>
              <a:ext cx="79572" cy="65333"/>
            </a:xfrm>
            <a:custGeom>
              <a:avLst/>
              <a:gdLst>
                <a:gd name="T0" fmla="*/ 32 w 40"/>
                <a:gd name="T1" fmla="*/ 23 h 33"/>
                <a:gd name="T2" fmla="*/ 28 w 40"/>
                <a:gd name="T3" fmla="*/ 23 h 33"/>
                <a:gd name="T4" fmla="*/ 28 w 40"/>
                <a:gd name="T5" fmla="*/ 0 h 33"/>
                <a:gd name="T6" fmla="*/ 22 w 40"/>
                <a:gd name="T7" fmla="*/ 0 h 33"/>
                <a:gd name="T8" fmla="*/ 22 w 40"/>
                <a:gd name="T9" fmla="*/ 23 h 33"/>
                <a:gd name="T10" fmla="*/ 18 w 40"/>
                <a:gd name="T11" fmla="*/ 23 h 33"/>
                <a:gd name="T12" fmla="*/ 18 w 40"/>
                <a:gd name="T13" fmla="*/ 0 h 33"/>
                <a:gd name="T14" fmla="*/ 11 w 40"/>
                <a:gd name="T15" fmla="*/ 0 h 33"/>
                <a:gd name="T16" fmla="*/ 11 w 40"/>
                <a:gd name="T17" fmla="*/ 23 h 33"/>
                <a:gd name="T18" fmla="*/ 7 w 40"/>
                <a:gd name="T19" fmla="*/ 23 h 33"/>
                <a:gd name="T20" fmla="*/ 7 w 40"/>
                <a:gd name="T21" fmla="*/ 0 h 33"/>
                <a:gd name="T22" fmla="*/ 0 w 40"/>
                <a:gd name="T23" fmla="*/ 0 h 33"/>
                <a:gd name="T24" fmla="*/ 0 w 40"/>
                <a:gd name="T25" fmla="*/ 27 h 33"/>
                <a:gd name="T26" fmla="*/ 7 w 40"/>
                <a:gd name="T27" fmla="*/ 33 h 33"/>
                <a:gd name="T28" fmla="*/ 33 w 40"/>
                <a:gd name="T29" fmla="*/ 33 h 33"/>
                <a:gd name="T30" fmla="*/ 40 w 40"/>
                <a:gd name="T31" fmla="*/ 27 h 33"/>
                <a:gd name="T32" fmla="*/ 40 w 40"/>
                <a:gd name="T33" fmla="*/ 0 h 33"/>
                <a:gd name="T34" fmla="*/ 32 w 40"/>
                <a:gd name="T35" fmla="*/ 0 h 33"/>
                <a:gd name="T36" fmla="*/ 32 w 40"/>
                <a:gd name="T3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3">
                  <a:moveTo>
                    <a:pt x="32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3"/>
                    <a:pt x="7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33"/>
                    <a:pt x="40" y="30"/>
                    <a:pt x="40" y="2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2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5" name="Freeform 134"/>
            <p:cNvSpPr/>
            <p:nvPr/>
          </p:nvSpPr>
          <p:spPr bwMode="auto">
            <a:xfrm>
              <a:off x="6930007" y="1990062"/>
              <a:ext cx="77897" cy="65333"/>
            </a:xfrm>
            <a:custGeom>
              <a:avLst/>
              <a:gdLst>
                <a:gd name="T0" fmla="*/ 32 w 39"/>
                <a:gd name="T1" fmla="*/ 23 h 33"/>
                <a:gd name="T2" fmla="*/ 28 w 39"/>
                <a:gd name="T3" fmla="*/ 23 h 33"/>
                <a:gd name="T4" fmla="*/ 28 w 39"/>
                <a:gd name="T5" fmla="*/ 0 h 33"/>
                <a:gd name="T6" fmla="*/ 22 w 39"/>
                <a:gd name="T7" fmla="*/ 0 h 33"/>
                <a:gd name="T8" fmla="*/ 22 w 39"/>
                <a:gd name="T9" fmla="*/ 23 h 33"/>
                <a:gd name="T10" fmla="*/ 18 w 39"/>
                <a:gd name="T11" fmla="*/ 23 h 33"/>
                <a:gd name="T12" fmla="*/ 18 w 39"/>
                <a:gd name="T13" fmla="*/ 0 h 33"/>
                <a:gd name="T14" fmla="*/ 11 w 39"/>
                <a:gd name="T15" fmla="*/ 0 h 33"/>
                <a:gd name="T16" fmla="*/ 11 w 39"/>
                <a:gd name="T17" fmla="*/ 23 h 33"/>
                <a:gd name="T18" fmla="*/ 7 w 39"/>
                <a:gd name="T19" fmla="*/ 23 h 33"/>
                <a:gd name="T20" fmla="*/ 7 w 39"/>
                <a:gd name="T21" fmla="*/ 0 h 33"/>
                <a:gd name="T22" fmla="*/ 0 w 39"/>
                <a:gd name="T23" fmla="*/ 0 h 33"/>
                <a:gd name="T24" fmla="*/ 0 w 39"/>
                <a:gd name="T25" fmla="*/ 27 h 33"/>
                <a:gd name="T26" fmla="*/ 7 w 39"/>
                <a:gd name="T27" fmla="*/ 33 h 33"/>
                <a:gd name="T28" fmla="*/ 33 w 39"/>
                <a:gd name="T29" fmla="*/ 33 h 33"/>
                <a:gd name="T30" fmla="*/ 39 w 39"/>
                <a:gd name="T31" fmla="*/ 27 h 33"/>
                <a:gd name="T32" fmla="*/ 39 w 39"/>
                <a:gd name="T33" fmla="*/ 0 h 33"/>
                <a:gd name="T34" fmla="*/ 32 w 39"/>
                <a:gd name="T35" fmla="*/ 0 h 33"/>
                <a:gd name="T36" fmla="*/ 32 w 39"/>
                <a:gd name="T37" fmla="*/ 2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33">
                  <a:moveTo>
                    <a:pt x="32" y="23"/>
                  </a:moveTo>
                  <a:cubicBezTo>
                    <a:pt x="28" y="23"/>
                    <a:pt x="28" y="23"/>
                    <a:pt x="28" y="2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3"/>
                    <a:pt x="7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33"/>
                    <a:pt x="39" y="30"/>
                    <a:pt x="39" y="27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2" y="0"/>
                    <a:pt x="32" y="0"/>
                    <a:pt x="32" y="0"/>
                  </a:cubicBezTo>
                  <a:lnTo>
                    <a:pt x="32" y="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6" name="Freeform 135"/>
            <p:cNvSpPr>
              <a:spLocks noEditPoints="1"/>
            </p:cNvSpPr>
            <p:nvPr/>
          </p:nvSpPr>
          <p:spPr bwMode="auto">
            <a:xfrm>
              <a:off x="6625121" y="1539435"/>
              <a:ext cx="443927" cy="444764"/>
            </a:xfrm>
            <a:custGeom>
              <a:avLst/>
              <a:gdLst>
                <a:gd name="T0" fmla="*/ 202 w 224"/>
                <a:gd name="T1" fmla="*/ 83 h 224"/>
                <a:gd name="T2" fmla="*/ 200 w 224"/>
                <a:gd name="T3" fmla="*/ 94 h 224"/>
                <a:gd name="T4" fmla="*/ 193 w 224"/>
                <a:gd name="T5" fmla="*/ 67 h 224"/>
                <a:gd name="T6" fmla="*/ 111 w 224"/>
                <a:gd name="T7" fmla="*/ 0 h 224"/>
                <a:gd name="T8" fmla="*/ 29 w 224"/>
                <a:gd name="T9" fmla="*/ 67 h 224"/>
                <a:gd name="T10" fmla="*/ 24 w 224"/>
                <a:gd name="T11" fmla="*/ 93 h 224"/>
                <a:gd name="T12" fmla="*/ 22 w 224"/>
                <a:gd name="T13" fmla="*/ 82 h 224"/>
                <a:gd name="T14" fmla="*/ 0 w 224"/>
                <a:gd name="T15" fmla="*/ 84 h 224"/>
                <a:gd name="T16" fmla="*/ 2 w 224"/>
                <a:gd name="T17" fmla="*/ 124 h 224"/>
                <a:gd name="T18" fmla="*/ 24 w 224"/>
                <a:gd name="T19" fmla="*/ 122 h 224"/>
                <a:gd name="T20" fmla="*/ 29 w 224"/>
                <a:gd name="T21" fmla="*/ 104 h 224"/>
                <a:gd name="T22" fmla="*/ 24 w 224"/>
                <a:gd name="T23" fmla="*/ 147 h 224"/>
                <a:gd name="T24" fmla="*/ 11 w 224"/>
                <a:gd name="T25" fmla="*/ 204 h 224"/>
                <a:gd name="T26" fmla="*/ 3 w 224"/>
                <a:gd name="T27" fmla="*/ 224 h 224"/>
                <a:gd name="T28" fmla="*/ 217 w 224"/>
                <a:gd name="T29" fmla="*/ 216 h 224"/>
                <a:gd name="T30" fmla="*/ 211 w 224"/>
                <a:gd name="T31" fmla="*/ 165 h 224"/>
                <a:gd name="T32" fmla="*/ 193 w 224"/>
                <a:gd name="T33" fmla="*/ 147 h 224"/>
                <a:gd name="T34" fmla="*/ 200 w 224"/>
                <a:gd name="T35" fmla="*/ 105 h 224"/>
                <a:gd name="T36" fmla="*/ 202 w 224"/>
                <a:gd name="T37" fmla="*/ 125 h 224"/>
                <a:gd name="T38" fmla="*/ 224 w 224"/>
                <a:gd name="T39" fmla="*/ 123 h 224"/>
                <a:gd name="T40" fmla="*/ 222 w 224"/>
                <a:gd name="T41" fmla="*/ 83 h 224"/>
                <a:gd name="T42" fmla="*/ 188 w 224"/>
                <a:gd name="T43" fmla="*/ 44 h 224"/>
                <a:gd name="T44" fmla="*/ 34 w 224"/>
                <a:gd name="T45" fmla="*/ 61 h 224"/>
                <a:gd name="T46" fmla="*/ 177 w 224"/>
                <a:gd name="T47" fmla="*/ 83 h 224"/>
                <a:gd name="T48" fmla="*/ 45 w 224"/>
                <a:gd name="T49" fmla="*/ 141 h 224"/>
                <a:gd name="T50" fmla="*/ 177 w 224"/>
                <a:gd name="T51" fmla="*/ 83 h 224"/>
                <a:gd name="T52" fmla="*/ 27 w 224"/>
                <a:gd name="T53" fmla="*/ 181 h 224"/>
                <a:gd name="T54" fmla="*/ 64 w 224"/>
                <a:gd name="T55" fmla="*/ 181 h 224"/>
                <a:gd name="T56" fmla="*/ 151 w 224"/>
                <a:gd name="T57" fmla="*/ 203 h 224"/>
                <a:gd name="T58" fmla="*/ 68 w 224"/>
                <a:gd name="T59" fmla="*/ 199 h 224"/>
                <a:gd name="T60" fmla="*/ 146 w 224"/>
                <a:gd name="T61" fmla="*/ 193 h 224"/>
                <a:gd name="T62" fmla="*/ 151 w 224"/>
                <a:gd name="T63" fmla="*/ 203 h 224"/>
                <a:gd name="T64" fmla="*/ 74 w 224"/>
                <a:gd name="T65" fmla="*/ 185 h 224"/>
                <a:gd name="T66" fmla="*/ 74 w 224"/>
                <a:gd name="T67" fmla="*/ 173 h 224"/>
                <a:gd name="T68" fmla="*/ 152 w 224"/>
                <a:gd name="T69" fmla="*/ 179 h 224"/>
                <a:gd name="T70" fmla="*/ 146 w 224"/>
                <a:gd name="T71" fmla="*/ 164 h 224"/>
                <a:gd name="T72" fmla="*/ 68 w 224"/>
                <a:gd name="T73" fmla="*/ 158 h 224"/>
                <a:gd name="T74" fmla="*/ 152 w 224"/>
                <a:gd name="T75" fmla="*/ 157 h 224"/>
                <a:gd name="T76" fmla="*/ 146 w 224"/>
                <a:gd name="T77" fmla="*/ 164 h 224"/>
                <a:gd name="T78" fmla="*/ 155 w 224"/>
                <a:gd name="T79" fmla="*/ 181 h 224"/>
                <a:gd name="T80" fmla="*/ 193 w 224"/>
                <a:gd name="T81" fmla="*/ 181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4" h="224">
                  <a:moveTo>
                    <a:pt x="222" y="83"/>
                  </a:moveTo>
                  <a:cubicBezTo>
                    <a:pt x="202" y="83"/>
                    <a:pt x="202" y="83"/>
                    <a:pt x="202" y="83"/>
                  </a:cubicBezTo>
                  <a:cubicBezTo>
                    <a:pt x="201" y="83"/>
                    <a:pt x="200" y="84"/>
                    <a:pt x="200" y="85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3" y="94"/>
                    <a:pt x="193" y="94"/>
                    <a:pt x="193" y="94"/>
                  </a:cubicBezTo>
                  <a:cubicBezTo>
                    <a:pt x="193" y="67"/>
                    <a:pt x="193" y="67"/>
                    <a:pt x="193" y="67"/>
                  </a:cubicBezTo>
                  <a:cubicBezTo>
                    <a:pt x="193" y="38"/>
                    <a:pt x="193" y="38"/>
                    <a:pt x="193" y="38"/>
                  </a:cubicBezTo>
                  <a:cubicBezTo>
                    <a:pt x="193" y="17"/>
                    <a:pt x="157" y="0"/>
                    <a:pt x="111" y="0"/>
                  </a:cubicBezTo>
                  <a:cubicBezTo>
                    <a:pt x="65" y="0"/>
                    <a:pt x="29" y="17"/>
                    <a:pt x="29" y="38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83"/>
                    <a:pt x="23" y="82"/>
                    <a:pt x="22" y="82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1" y="82"/>
                    <a:pt x="0" y="83"/>
                    <a:pt x="0" y="84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3"/>
                    <a:pt x="1" y="124"/>
                    <a:pt x="2" y="124"/>
                  </a:cubicBezTo>
                  <a:cubicBezTo>
                    <a:pt x="22" y="124"/>
                    <a:pt x="22" y="124"/>
                    <a:pt x="22" y="124"/>
                  </a:cubicBezTo>
                  <a:cubicBezTo>
                    <a:pt x="23" y="124"/>
                    <a:pt x="24" y="123"/>
                    <a:pt x="24" y="122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9" y="104"/>
                    <a:pt x="29" y="104"/>
                    <a:pt x="29" y="104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17" y="147"/>
                    <a:pt x="11" y="155"/>
                    <a:pt x="11" y="165"/>
                  </a:cubicBezTo>
                  <a:cubicBezTo>
                    <a:pt x="11" y="204"/>
                    <a:pt x="11" y="204"/>
                    <a:pt x="11" y="204"/>
                  </a:cubicBezTo>
                  <a:cubicBezTo>
                    <a:pt x="7" y="205"/>
                    <a:pt x="3" y="210"/>
                    <a:pt x="3" y="216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217" y="224"/>
                    <a:pt x="217" y="224"/>
                    <a:pt x="217" y="224"/>
                  </a:cubicBezTo>
                  <a:cubicBezTo>
                    <a:pt x="217" y="216"/>
                    <a:pt x="217" y="216"/>
                    <a:pt x="217" y="216"/>
                  </a:cubicBezTo>
                  <a:cubicBezTo>
                    <a:pt x="217" y="211"/>
                    <a:pt x="214" y="207"/>
                    <a:pt x="211" y="205"/>
                  </a:cubicBezTo>
                  <a:cubicBezTo>
                    <a:pt x="211" y="165"/>
                    <a:pt x="211" y="165"/>
                    <a:pt x="211" y="165"/>
                  </a:cubicBezTo>
                  <a:cubicBezTo>
                    <a:pt x="211" y="155"/>
                    <a:pt x="205" y="147"/>
                    <a:pt x="198" y="147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93" y="105"/>
                    <a:pt x="193" y="105"/>
                    <a:pt x="193" y="105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0" y="125"/>
                    <a:pt x="201" y="125"/>
                    <a:pt x="202" y="125"/>
                  </a:cubicBezTo>
                  <a:cubicBezTo>
                    <a:pt x="222" y="125"/>
                    <a:pt x="222" y="125"/>
                    <a:pt x="222" y="125"/>
                  </a:cubicBezTo>
                  <a:cubicBezTo>
                    <a:pt x="223" y="125"/>
                    <a:pt x="224" y="125"/>
                    <a:pt x="224" y="123"/>
                  </a:cubicBezTo>
                  <a:cubicBezTo>
                    <a:pt x="224" y="85"/>
                    <a:pt x="224" y="85"/>
                    <a:pt x="224" y="85"/>
                  </a:cubicBezTo>
                  <a:cubicBezTo>
                    <a:pt x="224" y="84"/>
                    <a:pt x="223" y="83"/>
                    <a:pt x="222" y="83"/>
                  </a:cubicBezTo>
                  <a:close/>
                  <a:moveTo>
                    <a:pt x="34" y="44"/>
                  </a:moveTo>
                  <a:cubicBezTo>
                    <a:pt x="188" y="44"/>
                    <a:pt x="188" y="44"/>
                    <a:pt x="188" y="44"/>
                  </a:cubicBezTo>
                  <a:cubicBezTo>
                    <a:pt x="188" y="61"/>
                    <a:pt x="188" y="61"/>
                    <a:pt x="188" y="61"/>
                  </a:cubicBezTo>
                  <a:cubicBezTo>
                    <a:pt x="34" y="61"/>
                    <a:pt x="34" y="61"/>
                    <a:pt x="34" y="61"/>
                  </a:cubicBezTo>
                  <a:lnTo>
                    <a:pt x="34" y="44"/>
                  </a:lnTo>
                  <a:close/>
                  <a:moveTo>
                    <a:pt x="177" y="83"/>
                  </a:moveTo>
                  <a:cubicBezTo>
                    <a:pt x="177" y="141"/>
                    <a:pt x="177" y="141"/>
                    <a:pt x="177" y="141"/>
                  </a:cubicBezTo>
                  <a:cubicBezTo>
                    <a:pt x="45" y="141"/>
                    <a:pt x="45" y="141"/>
                    <a:pt x="45" y="141"/>
                  </a:cubicBezTo>
                  <a:cubicBezTo>
                    <a:pt x="45" y="83"/>
                    <a:pt x="45" y="83"/>
                    <a:pt x="45" y="83"/>
                  </a:cubicBezTo>
                  <a:lnTo>
                    <a:pt x="177" y="83"/>
                  </a:lnTo>
                  <a:close/>
                  <a:moveTo>
                    <a:pt x="45" y="200"/>
                  </a:moveTo>
                  <a:cubicBezTo>
                    <a:pt x="34" y="200"/>
                    <a:pt x="27" y="192"/>
                    <a:pt x="27" y="181"/>
                  </a:cubicBezTo>
                  <a:cubicBezTo>
                    <a:pt x="27" y="170"/>
                    <a:pt x="34" y="162"/>
                    <a:pt x="45" y="162"/>
                  </a:cubicBezTo>
                  <a:cubicBezTo>
                    <a:pt x="57" y="162"/>
                    <a:pt x="64" y="170"/>
                    <a:pt x="64" y="181"/>
                  </a:cubicBezTo>
                  <a:cubicBezTo>
                    <a:pt x="64" y="192"/>
                    <a:pt x="57" y="200"/>
                    <a:pt x="45" y="200"/>
                  </a:cubicBezTo>
                  <a:close/>
                  <a:moveTo>
                    <a:pt x="151" y="203"/>
                  </a:moveTo>
                  <a:cubicBezTo>
                    <a:pt x="69" y="203"/>
                    <a:pt x="69" y="203"/>
                    <a:pt x="69" y="203"/>
                  </a:cubicBezTo>
                  <a:cubicBezTo>
                    <a:pt x="68" y="202"/>
                    <a:pt x="68" y="201"/>
                    <a:pt x="68" y="199"/>
                  </a:cubicBezTo>
                  <a:cubicBezTo>
                    <a:pt x="68" y="196"/>
                    <a:pt x="71" y="193"/>
                    <a:pt x="74" y="193"/>
                  </a:cubicBezTo>
                  <a:cubicBezTo>
                    <a:pt x="146" y="193"/>
                    <a:pt x="146" y="193"/>
                    <a:pt x="146" y="193"/>
                  </a:cubicBezTo>
                  <a:cubicBezTo>
                    <a:pt x="149" y="193"/>
                    <a:pt x="152" y="196"/>
                    <a:pt x="152" y="199"/>
                  </a:cubicBezTo>
                  <a:cubicBezTo>
                    <a:pt x="152" y="201"/>
                    <a:pt x="152" y="202"/>
                    <a:pt x="151" y="203"/>
                  </a:cubicBezTo>
                  <a:close/>
                  <a:moveTo>
                    <a:pt x="146" y="185"/>
                  </a:moveTo>
                  <a:cubicBezTo>
                    <a:pt x="74" y="185"/>
                    <a:pt x="74" y="185"/>
                    <a:pt x="74" y="185"/>
                  </a:cubicBezTo>
                  <a:cubicBezTo>
                    <a:pt x="71" y="185"/>
                    <a:pt x="68" y="182"/>
                    <a:pt x="68" y="179"/>
                  </a:cubicBezTo>
                  <a:cubicBezTo>
                    <a:pt x="68" y="175"/>
                    <a:pt x="71" y="173"/>
                    <a:pt x="74" y="173"/>
                  </a:cubicBezTo>
                  <a:cubicBezTo>
                    <a:pt x="146" y="173"/>
                    <a:pt x="146" y="173"/>
                    <a:pt x="146" y="173"/>
                  </a:cubicBezTo>
                  <a:cubicBezTo>
                    <a:pt x="149" y="173"/>
                    <a:pt x="152" y="175"/>
                    <a:pt x="152" y="179"/>
                  </a:cubicBezTo>
                  <a:cubicBezTo>
                    <a:pt x="152" y="182"/>
                    <a:pt x="149" y="185"/>
                    <a:pt x="146" y="185"/>
                  </a:cubicBezTo>
                  <a:close/>
                  <a:moveTo>
                    <a:pt x="146" y="164"/>
                  </a:moveTo>
                  <a:cubicBezTo>
                    <a:pt x="74" y="164"/>
                    <a:pt x="74" y="164"/>
                    <a:pt x="74" y="164"/>
                  </a:cubicBezTo>
                  <a:cubicBezTo>
                    <a:pt x="71" y="164"/>
                    <a:pt x="68" y="161"/>
                    <a:pt x="68" y="158"/>
                  </a:cubicBezTo>
                  <a:cubicBezTo>
                    <a:pt x="68" y="157"/>
                    <a:pt x="68" y="157"/>
                    <a:pt x="68" y="157"/>
                  </a:cubicBezTo>
                  <a:cubicBezTo>
                    <a:pt x="152" y="157"/>
                    <a:pt x="152" y="157"/>
                    <a:pt x="152" y="157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2" y="161"/>
                    <a:pt x="149" y="164"/>
                    <a:pt x="146" y="164"/>
                  </a:cubicBezTo>
                  <a:close/>
                  <a:moveTo>
                    <a:pt x="174" y="200"/>
                  </a:moveTo>
                  <a:cubicBezTo>
                    <a:pt x="163" y="200"/>
                    <a:pt x="155" y="191"/>
                    <a:pt x="155" y="181"/>
                  </a:cubicBezTo>
                  <a:cubicBezTo>
                    <a:pt x="155" y="169"/>
                    <a:pt x="163" y="161"/>
                    <a:pt x="174" y="161"/>
                  </a:cubicBezTo>
                  <a:cubicBezTo>
                    <a:pt x="185" y="161"/>
                    <a:pt x="193" y="169"/>
                    <a:pt x="193" y="181"/>
                  </a:cubicBezTo>
                  <a:cubicBezTo>
                    <a:pt x="193" y="191"/>
                    <a:pt x="186" y="200"/>
                    <a:pt x="174" y="2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sp>
        <p:nvSpPr>
          <p:cNvPr id="307" name="Freeform 7"/>
          <p:cNvSpPr>
            <a:spLocks noEditPoints="1"/>
          </p:cNvSpPr>
          <p:nvPr/>
        </p:nvSpPr>
        <p:spPr bwMode="auto">
          <a:xfrm>
            <a:off x="3965635" y="3765671"/>
            <a:ext cx="171150" cy="411934"/>
          </a:xfrm>
          <a:custGeom>
            <a:avLst/>
            <a:gdLst>
              <a:gd name="T0" fmla="*/ 76 w 86"/>
              <a:gd name="T1" fmla="*/ 0 h 206"/>
              <a:gd name="T2" fmla="*/ 11 w 86"/>
              <a:gd name="T3" fmla="*/ 0 h 206"/>
              <a:gd name="T4" fmla="*/ 0 w 86"/>
              <a:gd name="T5" fmla="*/ 11 h 206"/>
              <a:gd name="T6" fmla="*/ 11 w 86"/>
              <a:gd name="T7" fmla="*/ 22 h 206"/>
              <a:gd name="T8" fmla="*/ 16 w 86"/>
              <a:gd name="T9" fmla="*/ 22 h 206"/>
              <a:gd name="T10" fmla="*/ 16 w 86"/>
              <a:gd name="T11" fmla="*/ 189 h 206"/>
              <a:gd name="T12" fmla="*/ 33 w 86"/>
              <a:gd name="T13" fmla="*/ 206 h 206"/>
              <a:gd name="T14" fmla="*/ 54 w 86"/>
              <a:gd name="T15" fmla="*/ 206 h 206"/>
              <a:gd name="T16" fmla="*/ 71 w 86"/>
              <a:gd name="T17" fmla="*/ 189 h 206"/>
              <a:gd name="T18" fmla="*/ 71 w 86"/>
              <a:gd name="T19" fmla="*/ 22 h 206"/>
              <a:gd name="T20" fmla="*/ 76 w 86"/>
              <a:gd name="T21" fmla="*/ 22 h 206"/>
              <a:gd name="T22" fmla="*/ 86 w 86"/>
              <a:gd name="T23" fmla="*/ 11 h 206"/>
              <a:gd name="T24" fmla="*/ 76 w 86"/>
              <a:gd name="T25" fmla="*/ 0 h 206"/>
              <a:gd name="T26" fmla="*/ 28 w 86"/>
              <a:gd name="T27" fmla="*/ 135 h 206"/>
              <a:gd name="T28" fmla="*/ 28 w 86"/>
              <a:gd name="T29" fmla="*/ 22 h 206"/>
              <a:gd name="T30" fmla="*/ 59 w 86"/>
              <a:gd name="T31" fmla="*/ 22 h 206"/>
              <a:gd name="T32" fmla="*/ 59 w 86"/>
              <a:gd name="T33" fmla="*/ 135 h 206"/>
              <a:gd name="T34" fmla="*/ 28 w 86"/>
              <a:gd name="T35" fmla="*/ 135 h 206"/>
              <a:gd name="T36" fmla="*/ 52 w 86"/>
              <a:gd name="T37" fmla="*/ 200 h 206"/>
              <a:gd name="T38" fmla="*/ 43 w 86"/>
              <a:gd name="T39" fmla="*/ 192 h 206"/>
              <a:gd name="T40" fmla="*/ 52 w 86"/>
              <a:gd name="T41" fmla="*/ 184 h 206"/>
              <a:gd name="T42" fmla="*/ 60 w 86"/>
              <a:gd name="T43" fmla="*/ 192 h 206"/>
              <a:gd name="T44" fmla="*/ 52 w 86"/>
              <a:gd name="T45" fmla="*/ 200 h 206"/>
              <a:gd name="T46" fmla="*/ 58 w 86"/>
              <a:gd name="T47" fmla="*/ 169 h 206"/>
              <a:gd name="T48" fmla="*/ 54 w 86"/>
              <a:gd name="T49" fmla="*/ 165 h 206"/>
              <a:gd name="T50" fmla="*/ 58 w 86"/>
              <a:gd name="T51" fmla="*/ 161 h 206"/>
              <a:gd name="T52" fmla="*/ 61 w 86"/>
              <a:gd name="T53" fmla="*/ 165 h 206"/>
              <a:gd name="T54" fmla="*/ 58 w 86"/>
              <a:gd name="T55" fmla="*/ 169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6" h="206">
                <a:moveTo>
                  <a:pt x="76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189"/>
                  <a:pt x="16" y="189"/>
                  <a:pt x="16" y="189"/>
                </a:cubicBezTo>
                <a:cubicBezTo>
                  <a:pt x="16" y="198"/>
                  <a:pt x="23" y="206"/>
                  <a:pt x="33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64" y="206"/>
                  <a:pt x="71" y="198"/>
                  <a:pt x="71" y="189"/>
                </a:cubicBezTo>
                <a:cubicBezTo>
                  <a:pt x="71" y="22"/>
                  <a:pt x="71" y="22"/>
                  <a:pt x="71" y="22"/>
                </a:cubicBezTo>
                <a:cubicBezTo>
                  <a:pt x="76" y="22"/>
                  <a:pt x="76" y="22"/>
                  <a:pt x="76" y="22"/>
                </a:cubicBezTo>
                <a:cubicBezTo>
                  <a:pt x="82" y="22"/>
                  <a:pt x="86" y="17"/>
                  <a:pt x="86" y="11"/>
                </a:cubicBezTo>
                <a:cubicBezTo>
                  <a:pt x="86" y="5"/>
                  <a:pt x="82" y="0"/>
                  <a:pt x="76" y="0"/>
                </a:cubicBezTo>
                <a:close/>
                <a:moveTo>
                  <a:pt x="28" y="135"/>
                </a:moveTo>
                <a:cubicBezTo>
                  <a:pt x="28" y="22"/>
                  <a:pt x="28" y="22"/>
                  <a:pt x="28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135"/>
                  <a:pt x="59" y="135"/>
                  <a:pt x="59" y="135"/>
                </a:cubicBezTo>
                <a:lnTo>
                  <a:pt x="28" y="135"/>
                </a:lnTo>
                <a:close/>
                <a:moveTo>
                  <a:pt x="52" y="200"/>
                </a:moveTo>
                <a:cubicBezTo>
                  <a:pt x="47" y="200"/>
                  <a:pt x="43" y="197"/>
                  <a:pt x="43" y="192"/>
                </a:cubicBezTo>
                <a:cubicBezTo>
                  <a:pt x="43" y="188"/>
                  <a:pt x="47" y="184"/>
                  <a:pt x="52" y="184"/>
                </a:cubicBezTo>
                <a:cubicBezTo>
                  <a:pt x="56" y="184"/>
                  <a:pt x="60" y="188"/>
                  <a:pt x="60" y="192"/>
                </a:cubicBezTo>
                <a:cubicBezTo>
                  <a:pt x="60" y="197"/>
                  <a:pt x="56" y="200"/>
                  <a:pt x="52" y="200"/>
                </a:cubicBezTo>
                <a:close/>
                <a:moveTo>
                  <a:pt x="58" y="169"/>
                </a:moveTo>
                <a:cubicBezTo>
                  <a:pt x="55" y="169"/>
                  <a:pt x="54" y="167"/>
                  <a:pt x="54" y="165"/>
                </a:cubicBezTo>
                <a:cubicBezTo>
                  <a:pt x="54" y="163"/>
                  <a:pt x="55" y="161"/>
                  <a:pt x="58" y="161"/>
                </a:cubicBezTo>
                <a:cubicBezTo>
                  <a:pt x="60" y="161"/>
                  <a:pt x="61" y="163"/>
                  <a:pt x="61" y="165"/>
                </a:cubicBezTo>
                <a:cubicBezTo>
                  <a:pt x="61" y="167"/>
                  <a:pt x="60" y="169"/>
                  <a:pt x="58" y="1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8" name="Freeform 8"/>
          <p:cNvSpPr>
            <a:spLocks noEditPoints="1"/>
          </p:cNvSpPr>
          <p:nvPr/>
        </p:nvSpPr>
        <p:spPr bwMode="auto">
          <a:xfrm>
            <a:off x="4158598" y="3765671"/>
            <a:ext cx="170311" cy="411934"/>
          </a:xfrm>
          <a:custGeom>
            <a:avLst/>
            <a:gdLst>
              <a:gd name="T0" fmla="*/ 75 w 86"/>
              <a:gd name="T1" fmla="*/ 0 h 206"/>
              <a:gd name="T2" fmla="*/ 11 w 86"/>
              <a:gd name="T3" fmla="*/ 0 h 206"/>
              <a:gd name="T4" fmla="*/ 0 w 86"/>
              <a:gd name="T5" fmla="*/ 11 h 206"/>
              <a:gd name="T6" fmla="*/ 11 w 86"/>
              <a:gd name="T7" fmla="*/ 22 h 206"/>
              <a:gd name="T8" fmla="*/ 15 w 86"/>
              <a:gd name="T9" fmla="*/ 22 h 206"/>
              <a:gd name="T10" fmla="*/ 15 w 86"/>
              <a:gd name="T11" fmla="*/ 189 h 206"/>
              <a:gd name="T12" fmla="*/ 32 w 86"/>
              <a:gd name="T13" fmla="*/ 206 h 206"/>
              <a:gd name="T14" fmla="*/ 54 w 86"/>
              <a:gd name="T15" fmla="*/ 206 h 206"/>
              <a:gd name="T16" fmla="*/ 71 w 86"/>
              <a:gd name="T17" fmla="*/ 189 h 206"/>
              <a:gd name="T18" fmla="*/ 71 w 86"/>
              <a:gd name="T19" fmla="*/ 22 h 206"/>
              <a:gd name="T20" fmla="*/ 75 w 86"/>
              <a:gd name="T21" fmla="*/ 22 h 206"/>
              <a:gd name="T22" fmla="*/ 86 w 86"/>
              <a:gd name="T23" fmla="*/ 11 h 206"/>
              <a:gd name="T24" fmla="*/ 75 w 86"/>
              <a:gd name="T25" fmla="*/ 0 h 206"/>
              <a:gd name="T26" fmla="*/ 27 w 86"/>
              <a:gd name="T27" fmla="*/ 183 h 206"/>
              <a:gd name="T28" fmla="*/ 23 w 86"/>
              <a:gd name="T29" fmla="*/ 179 h 206"/>
              <a:gd name="T30" fmla="*/ 27 w 86"/>
              <a:gd name="T31" fmla="*/ 175 h 206"/>
              <a:gd name="T32" fmla="*/ 31 w 86"/>
              <a:gd name="T33" fmla="*/ 179 h 206"/>
              <a:gd name="T34" fmla="*/ 27 w 86"/>
              <a:gd name="T35" fmla="*/ 183 h 206"/>
              <a:gd name="T36" fmla="*/ 28 w 86"/>
              <a:gd name="T37" fmla="*/ 81 h 206"/>
              <a:gd name="T38" fmla="*/ 28 w 86"/>
              <a:gd name="T39" fmla="*/ 22 h 206"/>
              <a:gd name="T40" fmla="*/ 59 w 86"/>
              <a:gd name="T41" fmla="*/ 22 h 206"/>
              <a:gd name="T42" fmla="*/ 59 w 86"/>
              <a:gd name="T43" fmla="*/ 81 h 206"/>
              <a:gd name="T44" fmla="*/ 28 w 86"/>
              <a:gd name="T45" fmla="*/ 81 h 206"/>
              <a:gd name="T46" fmla="*/ 58 w 86"/>
              <a:gd name="T47" fmla="*/ 152 h 206"/>
              <a:gd name="T48" fmla="*/ 54 w 86"/>
              <a:gd name="T49" fmla="*/ 156 h 206"/>
              <a:gd name="T50" fmla="*/ 50 w 86"/>
              <a:gd name="T51" fmla="*/ 152 h 206"/>
              <a:gd name="T52" fmla="*/ 54 w 86"/>
              <a:gd name="T53" fmla="*/ 148 h 206"/>
              <a:gd name="T54" fmla="*/ 58 w 86"/>
              <a:gd name="T55" fmla="*/ 152 h 206"/>
              <a:gd name="T56" fmla="*/ 53 w 86"/>
              <a:gd name="T57" fmla="*/ 187 h 206"/>
              <a:gd name="T58" fmla="*/ 44 w 86"/>
              <a:gd name="T59" fmla="*/ 179 h 206"/>
              <a:gd name="T60" fmla="*/ 53 w 86"/>
              <a:gd name="T61" fmla="*/ 171 h 206"/>
              <a:gd name="T62" fmla="*/ 61 w 86"/>
              <a:gd name="T63" fmla="*/ 179 h 206"/>
              <a:gd name="T64" fmla="*/ 53 w 86"/>
              <a:gd name="T65" fmla="*/ 187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6" h="206">
                <a:moveTo>
                  <a:pt x="75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5" y="22"/>
                  <a:pt x="15" y="22"/>
                  <a:pt x="15" y="22"/>
                </a:cubicBezTo>
                <a:cubicBezTo>
                  <a:pt x="15" y="189"/>
                  <a:pt x="15" y="189"/>
                  <a:pt x="15" y="189"/>
                </a:cubicBezTo>
                <a:cubicBezTo>
                  <a:pt x="15" y="198"/>
                  <a:pt x="23" y="206"/>
                  <a:pt x="32" y="206"/>
                </a:cubicBezTo>
                <a:cubicBezTo>
                  <a:pt x="54" y="206"/>
                  <a:pt x="54" y="206"/>
                  <a:pt x="54" y="206"/>
                </a:cubicBezTo>
                <a:cubicBezTo>
                  <a:pt x="63" y="206"/>
                  <a:pt x="71" y="198"/>
                  <a:pt x="71" y="189"/>
                </a:cubicBezTo>
                <a:cubicBezTo>
                  <a:pt x="71" y="22"/>
                  <a:pt x="71" y="22"/>
                  <a:pt x="71" y="22"/>
                </a:cubicBezTo>
                <a:cubicBezTo>
                  <a:pt x="75" y="22"/>
                  <a:pt x="75" y="22"/>
                  <a:pt x="75" y="22"/>
                </a:cubicBezTo>
                <a:cubicBezTo>
                  <a:pt x="81" y="22"/>
                  <a:pt x="86" y="17"/>
                  <a:pt x="86" y="11"/>
                </a:cubicBezTo>
                <a:cubicBezTo>
                  <a:pt x="86" y="5"/>
                  <a:pt x="81" y="0"/>
                  <a:pt x="75" y="0"/>
                </a:cubicBezTo>
                <a:close/>
                <a:moveTo>
                  <a:pt x="27" y="183"/>
                </a:moveTo>
                <a:cubicBezTo>
                  <a:pt x="25" y="183"/>
                  <a:pt x="23" y="181"/>
                  <a:pt x="23" y="179"/>
                </a:cubicBezTo>
                <a:cubicBezTo>
                  <a:pt x="23" y="177"/>
                  <a:pt x="25" y="175"/>
                  <a:pt x="27" y="175"/>
                </a:cubicBezTo>
                <a:cubicBezTo>
                  <a:pt x="29" y="175"/>
                  <a:pt x="31" y="177"/>
                  <a:pt x="31" y="179"/>
                </a:cubicBezTo>
                <a:cubicBezTo>
                  <a:pt x="31" y="181"/>
                  <a:pt x="29" y="183"/>
                  <a:pt x="27" y="183"/>
                </a:cubicBezTo>
                <a:close/>
                <a:moveTo>
                  <a:pt x="28" y="81"/>
                </a:moveTo>
                <a:cubicBezTo>
                  <a:pt x="28" y="22"/>
                  <a:pt x="28" y="22"/>
                  <a:pt x="28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81"/>
                  <a:pt x="59" y="81"/>
                  <a:pt x="59" y="81"/>
                </a:cubicBezTo>
                <a:lnTo>
                  <a:pt x="28" y="81"/>
                </a:lnTo>
                <a:close/>
                <a:moveTo>
                  <a:pt x="58" y="152"/>
                </a:moveTo>
                <a:cubicBezTo>
                  <a:pt x="58" y="154"/>
                  <a:pt x="56" y="156"/>
                  <a:pt x="54" y="156"/>
                </a:cubicBezTo>
                <a:cubicBezTo>
                  <a:pt x="52" y="156"/>
                  <a:pt x="50" y="154"/>
                  <a:pt x="50" y="152"/>
                </a:cubicBezTo>
                <a:cubicBezTo>
                  <a:pt x="50" y="150"/>
                  <a:pt x="52" y="148"/>
                  <a:pt x="54" y="148"/>
                </a:cubicBezTo>
                <a:cubicBezTo>
                  <a:pt x="56" y="148"/>
                  <a:pt x="58" y="150"/>
                  <a:pt x="58" y="152"/>
                </a:cubicBezTo>
                <a:close/>
                <a:moveTo>
                  <a:pt x="53" y="187"/>
                </a:moveTo>
                <a:cubicBezTo>
                  <a:pt x="48" y="187"/>
                  <a:pt x="44" y="184"/>
                  <a:pt x="44" y="179"/>
                </a:cubicBezTo>
                <a:cubicBezTo>
                  <a:pt x="44" y="175"/>
                  <a:pt x="48" y="171"/>
                  <a:pt x="53" y="171"/>
                </a:cubicBezTo>
                <a:cubicBezTo>
                  <a:pt x="57" y="171"/>
                  <a:pt x="61" y="175"/>
                  <a:pt x="61" y="179"/>
                </a:cubicBezTo>
                <a:cubicBezTo>
                  <a:pt x="61" y="184"/>
                  <a:pt x="57" y="187"/>
                  <a:pt x="53" y="1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9" name="Freeform 11"/>
          <p:cNvSpPr>
            <a:spLocks noEditPoints="1"/>
          </p:cNvSpPr>
          <p:nvPr/>
        </p:nvSpPr>
        <p:spPr bwMode="auto">
          <a:xfrm>
            <a:off x="7976743" y="3655766"/>
            <a:ext cx="380892" cy="569660"/>
          </a:xfrm>
          <a:custGeom>
            <a:avLst/>
            <a:gdLst>
              <a:gd name="T0" fmla="*/ 192 w 192"/>
              <a:gd name="T1" fmla="*/ 209 h 285"/>
              <a:gd name="T2" fmla="*/ 192 w 192"/>
              <a:gd name="T3" fmla="*/ 192 h 285"/>
              <a:gd name="T4" fmla="*/ 182 w 192"/>
              <a:gd name="T5" fmla="*/ 192 h 285"/>
              <a:gd name="T6" fmla="*/ 182 w 192"/>
              <a:gd name="T7" fmla="*/ 0 h 285"/>
              <a:gd name="T8" fmla="*/ 11 w 192"/>
              <a:gd name="T9" fmla="*/ 0 h 285"/>
              <a:gd name="T10" fmla="*/ 11 w 192"/>
              <a:gd name="T11" fmla="*/ 192 h 285"/>
              <a:gd name="T12" fmla="*/ 0 w 192"/>
              <a:gd name="T13" fmla="*/ 192 h 285"/>
              <a:gd name="T14" fmla="*/ 0 w 192"/>
              <a:gd name="T15" fmla="*/ 209 h 285"/>
              <a:gd name="T16" fmla="*/ 85 w 192"/>
              <a:gd name="T17" fmla="*/ 209 h 285"/>
              <a:gd name="T18" fmla="*/ 85 w 192"/>
              <a:gd name="T19" fmla="*/ 265 h 285"/>
              <a:gd name="T20" fmla="*/ 67 w 192"/>
              <a:gd name="T21" fmla="*/ 265 h 285"/>
              <a:gd name="T22" fmla="*/ 60 w 192"/>
              <a:gd name="T23" fmla="*/ 280 h 285"/>
              <a:gd name="T24" fmla="*/ 60 w 192"/>
              <a:gd name="T25" fmla="*/ 285 h 285"/>
              <a:gd name="T26" fmla="*/ 133 w 192"/>
              <a:gd name="T27" fmla="*/ 285 h 285"/>
              <a:gd name="T28" fmla="*/ 133 w 192"/>
              <a:gd name="T29" fmla="*/ 280 h 285"/>
              <a:gd name="T30" fmla="*/ 125 w 192"/>
              <a:gd name="T31" fmla="*/ 265 h 285"/>
              <a:gd name="T32" fmla="*/ 108 w 192"/>
              <a:gd name="T33" fmla="*/ 265 h 285"/>
              <a:gd name="T34" fmla="*/ 108 w 192"/>
              <a:gd name="T35" fmla="*/ 209 h 285"/>
              <a:gd name="T36" fmla="*/ 192 w 192"/>
              <a:gd name="T37" fmla="*/ 209 h 285"/>
              <a:gd name="T38" fmla="*/ 26 w 192"/>
              <a:gd name="T39" fmla="*/ 192 h 285"/>
              <a:gd name="T40" fmla="*/ 26 w 192"/>
              <a:gd name="T41" fmla="*/ 15 h 285"/>
              <a:gd name="T42" fmla="*/ 167 w 192"/>
              <a:gd name="T43" fmla="*/ 15 h 285"/>
              <a:gd name="T44" fmla="*/ 167 w 192"/>
              <a:gd name="T45" fmla="*/ 192 h 285"/>
              <a:gd name="T46" fmla="*/ 26 w 192"/>
              <a:gd name="T47" fmla="*/ 192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2" h="285">
                <a:moveTo>
                  <a:pt x="192" y="209"/>
                </a:moveTo>
                <a:cubicBezTo>
                  <a:pt x="192" y="192"/>
                  <a:pt x="192" y="192"/>
                  <a:pt x="192" y="192"/>
                </a:cubicBezTo>
                <a:cubicBezTo>
                  <a:pt x="182" y="192"/>
                  <a:pt x="182" y="192"/>
                  <a:pt x="182" y="192"/>
                </a:cubicBezTo>
                <a:cubicBezTo>
                  <a:pt x="182" y="0"/>
                  <a:pt x="182" y="0"/>
                  <a:pt x="1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11" y="192"/>
                  <a:pt x="11" y="192"/>
                  <a:pt x="11" y="19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9"/>
                  <a:pt x="0" y="209"/>
                  <a:pt x="0" y="209"/>
                </a:cubicBezTo>
                <a:cubicBezTo>
                  <a:pt x="85" y="209"/>
                  <a:pt x="85" y="209"/>
                  <a:pt x="85" y="209"/>
                </a:cubicBezTo>
                <a:cubicBezTo>
                  <a:pt x="85" y="265"/>
                  <a:pt x="85" y="265"/>
                  <a:pt x="85" y="265"/>
                </a:cubicBezTo>
                <a:cubicBezTo>
                  <a:pt x="67" y="265"/>
                  <a:pt x="67" y="265"/>
                  <a:pt x="67" y="265"/>
                </a:cubicBezTo>
                <a:cubicBezTo>
                  <a:pt x="63" y="265"/>
                  <a:pt x="60" y="272"/>
                  <a:pt x="60" y="280"/>
                </a:cubicBezTo>
                <a:cubicBezTo>
                  <a:pt x="60" y="285"/>
                  <a:pt x="60" y="285"/>
                  <a:pt x="60" y="285"/>
                </a:cubicBezTo>
                <a:cubicBezTo>
                  <a:pt x="133" y="285"/>
                  <a:pt x="133" y="285"/>
                  <a:pt x="133" y="285"/>
                </a:cubicBezTo>
                <a:cubicBezTo>
                  <a:pt x="133" y="280"/>
                  <a:pt x="133" y="280"/>
                  <a:pt x="133" y="280"/>
                </a:cubicBezTo>
                <a:cubicBezTo>
                  <a:pt x="133" y="272"/>
                  <a:pt x="129" y="265"/>
                  <a:pt x="125" y="265"/>
                </a:cubicBezTo>
                <a:cubicBezTo>
                  <a:pt x="108" y="265"/>
                  <a:pt x="108" y="265"/>
                  <a:pt x="108" y="265"/>
                </a:cubicBezTo>
                <a:cubicBezTo>
                  <a:pt x="108" y="209"/>
                  <a:pt x="108" y="209"/>
                  <a:pt x="108" y="209"/>
                </a:cubicBezTo>
                <a:lnTo>
                  <a:pt x="192" y="209"/>
                </a:lnTo>
                <a:close/>
                <a:moveTo>
                  <a:pt x="26" y="192"/>
                </a:moveTo>
                <a:cubicBezTo>
                  <a:pt x="26" y="15"/>
                  <a:pt x="26" y="15"/>
                  <a:pt x="26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192"/>
                  <a:pt x="167" y="192"/>
                  <a:pt x="167" y="192"/>
                </a:cubicBezTo>
                <a:lnTo>
                  <a:pt x="26" y="19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0" name="Rectangle 12"/>
          <p:cNvSpPr>
            <a:spLocks noChangeArrowheads="1"/>
          </p:cNvSpPr>
          <p:nvPr/>
        </p:nvSpPr>
        <p:spPr bwMode="auto">
          <a:xfrm>
            <a:off x="8058123" y="3747214"/>
            <a:ext cx="22819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1" name="Rectangle 13"/>
          <p:cNvSpPr>
            <a:spLocks noChangeArrowheads="1"/>
          </p:cNvSpPr>
          <p:nvPr/>
        </p:nvSpPr>
        <p:spPr bwMode="auto">
          <a:xfrm>
            <a:off x="8053928" y="3799230"/>
            <a:ext cx="230717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2" name="Rectangle 14"/>
          <p:cNvSpPr>
            <a:spLocks noChangeArrowheads="1"/>
          </p:cNvSpPr>
          <p:nvPr/>
        </p:nvSpPr>
        <p:spPr bwMode="auto">
          <a:xfrm>
            <a:off x="8056446" y="3851246"/>
            <a:ext cx="22819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3" name="Rectangle 15"/>
          <p:cNvSpPr>
            <a:spLocks noChangeArrowheads="1"/>
          </p:cNvSpPr>
          <p:nvPr/>
        </p:nvSpPr>
        <p:spPr bwMode="auto">
          <a:xfrm>
            <a:off x="8053928" y="3903262"/>
            <a:ext cx="22903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4" name="Rectangle 18"/>
          <p:cNvSpPr>
            <a:spLocks noChangeArrowheads="1"/>
          </p:cNvSpPr>
          <p:nvPr/>
        </p:nvSpPr>
        <p:spPr bwMode="auto">
          <a:xfrm>
            <a:off x="5632665" y="3843695"/>
            <a:ext cx="236589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5" name="Rectangle 19"/>
          <p:cNvSpPr>
            <a:spLocks noChangeArrowheads="1"/>
          </p:cNvSpPr>
          <p:nvPr/>
        </p:nvSpPr>
        <p:spPr bwMode="auto">
          <a:xfrm>
            <a:off x="5930499" y="4025752"/>
            <a:ext cx="839" cy="16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6" name="Freeform 20"/>
          <p:cNvSpPr>
            <a:spLocks noEditPoints="1"/>
          </p:cNvSpPr>
          <p:nvPr/>
        </p:nvSpPr>
        <p:spPr bwMode="auto">
          <a:xfrm>
            <a:off x="5565548" y="3731273"/>
            <a:ext cx="364952" cy="426196"/>
          </a:xfrm>
          <a:custGeom>
            <a:avLst/>
            <a:gdLst>
              <a:gd name="T0" fmla="*/ 158 w 184"/>
              <a:gd name="T1" fmla="*/ 186 h 213"/>
              <a:gd name="T2" fmla="*/ 151 w 184"/>
              <a:gd name="T3" fmla="*/ 190 h 213"/>
              <a:gd name="T4" fmla="*/ 122 w 184"/>
              <a:gd name="T5" fmla="*/ 196 h 213"/>
              <a:gd name="T6" fmla="*/ 85 w 184"/>
              <a:gd name="T7" fmla="*/ 184 h 213"/>
              <a:gd name="T8" fmla="*/ 22 w 184"/>
              <a:gd name="T9" fmla="*/ 184 h 213"/>
              <a:gd name="T10" fmla="*/ 18 w 184"/>
              <a:gd name="T11" fmla="*/ 181 h 213"/>
              <a:gd name="T12" fmla="*/ 18 w 184"/>
              <a:gd name="T13" fmla="*/ 21 h 213"/>
              <a:gd name="T14" fmla="*/ 22 w 184"/>
              <a:gd name="T15" fmla="*/ 17 h 213"/>
              <a:gd name="T16" fmla="*/ 163 w 184"/>
              <a:gd name="T17" fmla="*/ 17 h 213"/>
              <a:gd name="T18" fmla="*/ 166 w 184"/>
              <a:gd name="T19" fmla="*/ 21 h 213"/>
              <a:gd name="T20" fmla="*/ 166 w 184"/>
              <a:gd name="T21" fmla="*/ 85 h 213"/>
              <a:gd name="T22" fmla="*/ 179 w 184"/>
              <a:gd name="T23" fmla="*/ 102 h 213"/>
              <a:gd name="T24" fmla="*/ 184 w 184"/>
              <a:gd name="T25" fmla="*/ 116 h 213"/>
              <a:gd name="T26" fmla="*/ 184 w 184"/>
              <a:gd name="T27" fmla="*/ 21 h 213"/>
              <a:gd name="T28" fmla="*/ 163 w 184"/>
              <a:gd name="T29" fmla="*/ 0 h 213"/>
              <a:gd name="T30" fmla="*/ 22 w 184"/>
              <a:gd name="T31" fmla="*/ 0 h 213"/>
              <a:gd name="T32" fmla="*/ 0 w 184"/>
              <a:gd name="T33" fmla="*/ 21 h 213"/>
              <a:gd name="T34" fmla="*/ 0 w 184"/>
              <a:gd name="T35" fmla="*/ 192 h 213"/>
              <a:gd name="T36" fmla="*/ 22 w 184"/>
              <a:gd name="T37" fmla="*/ 213 h 213"/>
              <a:gd name="T38" fmla="*/ 163 w 184"/>
              <a:gd name="T39" fmla="*/ 213 h 213"/>
              <a:gd name="T40" fmla="*/ 181 w 184"/>
              <a:gd name="T41" fmla="*/ 203 h 213"/>
              <a:gd name="T42" fmla="*/ 158 w 184"/>
              <a:gd name="T43" fmla="*/ 186 h 213"/>
              <a:gd name="T44" fmla="*/ 92 w 184"/>
              <a:gd name="T45" fmla="*/ 206 h 213"/>
              <a:gd name="T46" fmla="*/ 84 w 184"/>
              <a:gd name="T47" fmla="*/ 199 h 213"/>
              <a:gd name="T48" fmla="*/ 92 w 184"/>
              <a:gd name="T49" fmla="*/ 191 h 213"/>
              <a:gd name="T50" fmla="*/ 100 w 184"/>
              <a:gd name="T51" fmla="*/ 199 h 213"/>
              <a:gd name="T52" fmla="*/ 92 w 184"/>
              <a:gd name="T53" fmla="*/ 206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4" h="213">
                <a:moveTo>
                  <a:pt x="158" y="186"/>
                </a:moveTo>
                <a:cubicBezTo>
                  <a:pt x="155" y="187"/>
                  <a:pt x="153" y="189"/>
                  <a:pt x="151" y="190"/>
                </a:cubicBezTo>
                <a:cubicBezTo>
                  <a:pt x="142" y="194"/>
                  <a:pt x="132" y="196"/>
                  <a:pt x="122" y="196"/>
                </a:cubicBezTo>
                <a:cubicBezTo>
                  <a:pt x="109" y="196"/>
                  <a:pt x="96" y="192"/>
                  <a:pt x="85" y="184"/>
                </a:cubicBezTo>
                <a:cubicBezTo>
                  <a:pt x="22" y="184"/>
                  <a:pt x="22" y="184"/>
                  <a:pt x="22" y="184"/>
                </a:cubicBezTo>
                <a:cubicBezTo>
                  <a:pt x="20" y="184"/>
                  <a:pt x="18" y="183"/>
                  <a:pt x="18" y="18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19"/>
                  <a:pt x="20" y="17"/>
                  <a:pt x="22" y="17"/>
                </a:cubicBezTo>
                <a:cubicBezTo>
                  <a:pt x="163" y="17"/>
                  <a:pt x="163" y="17"/>
                  <a:pt x="163" y="17"/>
                </a:cubicBezTo>
                <a:cubicBezTo>
                  <a:pt x="165" y="17"/>
                  <a:pt x="166" y="19"/>
                  <a:pt x="166" y="21"/>
                </a:cubicBezTo>
                <a:cubicBezTo>
                  <a:pt x="166" y="85"/>
                  <a:pt x="166" y="85"/>
                  <a:pt x="166" y="85"/>
                </a:cubicBezTo>
                <a:cubicBezTo>
                  <a:pt x="171" y="90"/>
                  <a:pt x="175" y="95"/>
                  <a:pt x="179" y="102"/>
                </a:cubicBezTo>
                <a:cubicBezTo>
                  <a:pt x="181" y="107"/>
                  <a:pt x="183" y="111"/>
                  <a:pt x="184" y="116"/>
                </a:cubicBezTo>
                <a:cubicBezTo>
                  <a:pt x="184" y="21"/>
                  <a:pt x="184" y="21"/>
                  <a:pt x="184" y="21"/>
                </a:cubicBezTo>
                <a:cubicBezTo>
                  <a:pt x="184" y="9"/>
                  <a:pt x="175" y="0"/>
                  <a:pt x="16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9"/>
                  <a:pt x="0" y="21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4"/>
                  <a:pt x="10" y="213"/>
                  <a:pt x="22" y="213"/>
                </a:cubicBezTo>
                <a:cubicBezTo>
                  <a:pt x="163" y="213"/>
                  <a:pt x="163" y="213"/>
                  <a:pt x="163" y="213"/>
                </a:cubicBezTo>
                <a:cubicBezTo>
                  <a:pt x="171" y="213"/>
                  <a:pt x="177" y="209"/>
                  <a:pt x="181" y="203"/>
                </a:cubicBezTo>
                <a:cubicBezTo>
                  <a:pt x="158" y="186"/>
                  <a:pt x="158" y="186"/>
                  <a:pt x="158" y="186"/>
                </a:cubicBezTo>
                <a:close/>
                <a:moveTo>
                  <a:pt x="92" y="206"/>
                </a:moveTo>
                <a:cubicBezTo>
                  <a:pt x="88" y="206"/>
                  <a:pt x="84" y="203"/>
                  <a:pt x="84" y="199"/>
                </a:cubicBezTo>
                <a:cubicBezTo>
                  <a:pt x="84" y="194"/>
                  <a:pt x="88" y="191"/>
                  <a:pt x="92" y="191"/>
                </a:cubicBezTo>
                <a:cubicBezTo>
                  <a:pt x="96" y="191"/>
                  <a:pt x="100" y="194"/>
                  <a:pt x="100" y="199"/>
                </a:cubicBezTo>
                <a:cubicBezTo>
                  <a:pt x="100" y="203"/>
                  <a:pt x="96" y="206"/>
                  <a:pt x="92" y="2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7" name="Freeform 21"/>
          <p:cNvSpPr/>
          <p:nvPr/>
        </p:nvSpPr>
        <p:spPr bwMode="auto">
          <a:xfrm>
            <a:off x="5735859" y="4003099"/>
            <a:ext cx="129201" cy="22652"/>
          </a:xfrm>
          <a:custGeom>
            <a:avLst/>
            <a:gdLst>
              <a:gd name="T0" fmla="*/ 3 w 65"/>
              <a:gd name="T1" fmla="*/ 10 h 11"/>
              <a:gd name="T2" fmla="*/ 4 w 65"/>
              <a:gd name="T3" fmla="*/ 11 h 11"/>
              <a:gd name="T4" fmla="*/ 65 w 65"/>
              <a:gd name="T5" fmla="*/ 11 h 11"/>
              <a:gd name="T6" fmla="*/ 65 w 65"/>
              <a:gd name="T7" fmla="*/ 0 h 11"/>
              <a:gd name="T8" fmla="*/ 0 w 65"/>
              <a:gd name="T9" fmla="*/ 0 h 11"/>
              <a:gd name="T10" fmla="*/ 3 w 65"/>
              <a:gd name="T1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" h="11">
                <a:moveTo>
                  <a:pt x="3" y="10"/>
                </a:moveTo>
                <a:cubicBezTo>
                  <a:pt x="4" y="11"/>
                  <a:pt x="4" y="11"/>
                  <a:pt x="4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0"/>
                  <a:pt x="65" y="0"/>
                  <a:pt x="6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3"/>
                  <a:pt x="2" y="7"/>
                  <a:pt x="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8" name="Freeform 22"/>
          <p:cNvSpPr/>
          <p:nvPr/>
        </p:nvSpPr>
        <p:spPr bwMode="auto">
          <a:xfrm>
            <a:off x="5629309" y="4003099"/>
            <a:ext cx="52855" cy="22652"/>
          </a:xfrm>
          <a:custGeom>
            <a:avLst/>
            <a:gdLst>
              <a:gd name="T0" fmla="*/ 0 w 27"/>
              <a:gd name="T1" fmla="*/ 0 h 11"/>
              <a:gd name="T2" fmla="*/ 0 w 27"/>
              <a:gd name="T3" fmla="*/ 11 h 11"/>
              <a:gd name="T4" fmla="*/ 27 w 27"/>
              <a:gd name="T5" fmla="*/ 11 h 11"/>
              <a:gd name="T6" fmla="*/ 25 w 27"/>
              <a:gd name="T7" fmla="*/ 0 h 11"/>
              <a:gd name="T8" fmla="*/ 0 w 27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" h="11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6" y="7"/>
                  <a:pt x="25" y="4"/>
                  <a:pt x="25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9" name="Freeform 23"/>
          <p:cNvSpPr/>
          <p:nvPr/>
        </p:nvSpPr>
        <p:spPr bwMode="auto">
          <a:xfrm>
            <a:off x="5735859" y="3949405"/>
            <a:ext cx="130879" cy="24330"/>
          </a:xfrm>
          <a:custGeom>
            <a:avLst/>
            <a:gdLst>
              <a:gd name="T0" fmla="*/ 5 w 66"/>
              <a:gd name="T1" fmla="*/ 0 h 12"/>
              <a:gd name="T2" fmla="*/ 1 w 66"/>
              <a:gd name="T3" fmla="*/ 9 h 12"/>
              <a:gd name="T4" fmla="*/ 0 w 66"/>
              <a:gd name="T5" fmla="*/ 12 h 12"/>
              <a:gd name="T6" fmla="*/ 66 w 66"/>
              <a:gd name="T7" fmla="*/ 12 h 12"/>
              <a:gd name="T8" fmla="*/ 66 w 66"/>
              <a:gd name="T9" fmla="*/ 5 h 12"/>
              <a:gd name="T10" fmla="*/ 63 w 66"/>
              <a:gd name="T11" fmla="*/ 0 h 12"/>
              <a:gd name="T12" fmla="*/ 5 w 66"/>
              <a:gd name="T13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6" h="12">
                <a:moveTo>
                  <a:pt x="5" y="0"/>
                </a:moveTo>
                <a:cubicBezTo>
                  <a:pt x="3" y="3"/>
                  <a:pt x="2" y="6"/>
                  <a:pt x="1" y="9"/>
                </a:cubicBezTo>
                <a:cubicBezTo>
                  <a:pt x="1" y="10"/>
                  <a:pt x="1" y="11"/>
                  <a:pt x="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5"/>
                  <a:pt x="66" y="5"/>
                  <a:pt x="66" y="5"/>
                </a:cubicBezTo>
                <a:cubicBezTo>
                  <a:pt x="65" y="4"/>
                  <a:pt x="64" y="2"/>
                  <a:pt x="63" y="0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0" name="Freeform 24"/>
          <p:cNvSpPr/>
          <p:nvPr/>
        </p:nvSpPr>
        <p:spPr bwMode="auto">
          <a:xfrm>
            <a:off x="5630987" y="3949405"/>
            <a:ext cx="51177" cy="24330"/>
          </a:xfrm>
          <a:custGeom>
            <a:avLst/>
            <a:gdLst>
              <a:gd name="T0" fmla="*/ 0 w 26"/>
              <a:gd name="T1" fmla="*/ 0 h 12"/>
              <a:gd name="T2" fmla="*/ 0 w 26"/>
              <a:gd name="T3" fmla="*/ 12 h 12"/>
              <a:gd name="T4" fmla="*/ 24 w 26"/>
              <a:gd name="T5" fmla="*/ 12 h 12"/>
              <a:gd name="T6" fmla="*/ 26 w 26"/>
              <a:gd name="T7" fmla="*/ 0 h 12"/>
              <a:gd name="T8" fmla="*/ 0 w 26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12">
                <a:moveTo>
                  <a:pt x="0" y="0"/>
                </a:moveTo>
                <a:cubicBezTo>
                  <a:pt x="0" y="12"/>
                  <a:pt x="0" y="12"/>
                  <a:pt x="0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8"/>
                  <a:pt x="25" y="4"/>
                  <a:pt x="2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1" name="Freeform 25"/>
          <p:cNvSpPr/>
          <p:nvPr/>
        </p:nvSpPr>
        <p:spPr bwMode="auto">
          <a:xfrm>
            <a:off x="5630987" y="3895711"/>
            <a:ext cx="85575" cy="23491"/>
          </a:xfrm>
          <a:custGeom>
            <a:avLst/>
            <a:gdLst>
              <a:gd name="T0" fmla="*/ 43 w 43"/>
              <a:gd name="T1" fmla="*/ 0 h 12"/>
              <a:gd name="T2" fmla="*/ 0 w 43"/>
              <a:gd name="T3" fmla="*/ 0 h 12"/>
              <a:gd name="T4" fmla="*/ 0 w 43"/>
              <a:gd name="T5" fmla="*/ 12 h 12"/>
              <a:gd name="T6" fmla="*/ 34 w 43"/>
              <a:gd name="T7" fmla="*/ 12 h 12"/>
              <a:gd name="T8" fmla="*/ 43 w 43"/>
              <a:gd name="T9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12">
                <a:moveTo>
                  <a:pt x="4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6" y="8"/>
                  <a:pt x="39" y="4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2" name="Freeform 26"/>
          <p:cNvSpPr>
            <a:spLocks noEditPoints="1"/>
          </p:cNvSpPr>
          <p:nvPr/>
        </p:nvSpPr>
        <p:spPr bwMode="auto">
          <a:xfrm>
            <a:off x="5670419" y="3853763"/>
            <a:ext cx="380892" cy="331393"/>
          </a:xfrm>
          <a:custGeom>
            <a:avLst/>
            <a:gdLst>
              <a:gd name="T0" fmla="*/ 184 w 192"/>
              <a:gd name="T1" fmla="*/ 132 h 166"/>
              <a:gd name="T2" fmla="*/ 129 w 192"/>
              <a:gd name="T3" fmla="*/ 92 h 166"/>
              <a:gd name="T4" fmla="*/ 125 w 192"/>
              <a:gd name="T5" fmla="*/ 90 h 166"/>
              <a:gd name="T6" fmla="*/ 121 w 192"/>
              <a:gd name="T7" fmla="*/ 43 h 166"/>
              <a:gd name="T8" fmla="*/ 41 w 192"/>
              <a:gd name="T9" fmla="*/ 15 h 166"/>
              <a:gd name="T10" fmla="*/ 15 w 192"/>
              <a:gd name="T11" fmla="*/ 96 h 166"/>
              <a:gd name="T12" fmla="*/ 95 w 192"/>
              <a:gd name="T13" fmla="*/ 124 h 166"/>
              <a:gd name="T14" fmla="*/ 105 w 192"/>
              <a:gd name="T15" fmla="*/ 118 h 166"/>
              <a:gd name="T16" fmla="*/ 108 w 192"/>
              <a:gd name="T17" fmla="*/ 121 h 166"/>
              <a:gd name="T18" fmla="*/ 163 w 192"/>
              <a:gd name="T19" fmla="*/ 161 h 166"/>
              <a:gd name="T20" fmla="*/ 184 w 192"/>
              <a:gd name="T21" fmla="*/ 157 h 166"/>
              <a:gd name="T22" fmla="*/ 188 w 192"/>
              <a:gd name="T23" fmla="*/ 153 h 166"/>
              <a:gd name="T24" fmla="*/ 184 w 192"/>
              <a:gd name="T25" fmla="*/ 132 h 166"/>
              <a:gd name="T26" fmla="*/ 87 w 192"/>
              <a:gd name="T27" fmla="*/ 107 h 166"/>
              <a:gd name="T28" fmla="*/ 32 w 192"/>
              <a:gd name="T29" fmla="*/ 88 h 166"/>
              <a:gd name="T30" fmla="*/ 49 w 192"/>
              <a:gd name="T31" fmla="*/ 32 h 166"/>
              <a:gd name="T32" fmla="*/ 104 w 192"/>
              <a:gd name="T33" fmla="*/ 52 h 166"/>
              <a:gd name="T34" fmla="*/ 87 w 192"/>
              <a:gd name="T35" fmla="*/ 107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2" h="166">
                <a:moveTo>
                  <a:pt x="184" y="132"/>
                </a:moveTo>
                <a:cubicBezTo>
                  <a:pt x="129" y="92"/>
                  <a:pt x="129" y="92"/>
                  <a:pt x="129" y="92"/>
                </a:cubicBezTo>
                <a:cubicBezTo>
                  <a:pt x="128" y="91"/>
                  <a:pt x="126" y="90"/>
                  <a:pt x="125" y="90"/>
                </a:cubicBezTo>
                <a:cubicBezTo>
                  <a:pt x="130" y="75"/>
                  <a:pt x="129" y="58"/>
                  <a:pt x="121" y="43"/>
                </a:cubicBezTo>
                <a:cubicBezTo>
                  <a:pt x="106" y="13"/>
                  <a:pt x="70" y="0"/>
                  <a:pt x="41" y="15"/>
                </a:cubicBezTo>
                <a:cubicBezTo>
                  <a:pt x="11" y="30"/>
                  <a:pt x="0" y="66"/>
                  <a:pt x="15" y="96"/>
                </a:cubicBezTo>
                <a:cubicBezTo>
                  <a:pt x="30" y="126"/>
                  <a:pt x="66" y="139"/>
                  <a:pt x="95" y="124"/>
                </a:cubicBezTo>
                <a:cubicBezTo>
                  <a:pt x="99" y="122"/>
                  <a:pt x="102" y="120"/>
                  <a:pt x="105" y="118"/>
                </a:cubicBezTo>
                <a:cubicBezTo>
                  <a:pt x="106" y="119"/>
                  <a:pt x="107" y="120"/>
                  <a:pt x="108" y="121"/>
                </a:cubicBezTo>
                <a:cubicBezTo>
                  <a:pt x="163" y="161"/>
                  <a:pt x="163" y="161"/>
                  <a:pt x="163" y="161"/>
                </a:cubicBezTo>
                <a:cubicBezTo>
                  <a:pt x="170" y="166"/>
                  <a:pt x="179" y="164"/>
                  <a:pt x="184" y="157"/>
                </a:cubicBezTo>
                <a:cubicBezTo>
                  <a:pt x="188" y="153"/>
                  <a:pt x="188" y="153"/>
                  <a:pt x="188" y="153"/>
                </a:cubicBezTo>
                <a:cubicBezTo>
                  <a:pt x="192" y="146"/>
                  <a:pt x="191" y="137"/>
                  <a:pt x="184" y="132"/>
                </a:cubicBezTo>
                <a:close/>
                <a:moveTo>
                  <a:pt x="87" y="107"/>
                </a:moveTo>
                <a:cubicBezTo>
                  <a:pt x="67" y="117"/>
                  <a:pt x="42" y="108"/>
                  <a:pt x="32" y="88"/>
                </a:cubicBezTo>
                <a:cubicBezTo>
                  <a:pt x="22" y="67"/>
                  <a:pt x="29" y="42"/>
                  <a:pt x="49" y="32"/>
                </a:cubicBezTo>
                <a:cubicBezTo>
                  <a:pt x="69" y="22"/>
                  <a:pt x="94" y="31"/>
                  <a:pt x="104" y="52"/>
                </a:cubicBezTo>
                <a:cubicBezTo>
                  <a:pt x="114" y="72"/>
                  <a:pt x="107" y="97"/>
                  <a:pt x="87" y="10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3" name="Freeform 29"/>
          <p:cNvSpPr>
            <a:spLocks noEditPoints="1"/>
          </p:cNvSpPr>
          <p:nvPr/>
        </p:nvSpPr>
        <p:spPr bwMode="auto">
          <a:xfrm>
            <a:off x="4642682" y="4069378"/>
            <a:ext cx="495831" cy="72151"/>
          </a:xfrm>
          <a:custGeom>
            <a:avLst/>
            <a:gdLst>
              <a:gd name="T0" fmla="*/ 232 w 250"/>
              <a:gd name="T1" fmla="*/ 0 h 36"/>
              <a:gd name="T2" fmla="*/ 18 w 250"/>
              <a:gd name="T3" fmla="*/ 0 h 36"/>
              <a:gd name="T4" fmla="*/ 0 w 250"/>
              <a:gd name="T5" fmla="*/ 18 h 36"/>
              <a:gd name="T6" fmla="*/ 18 w 250"/>
              <a:gd name="T7" fmla="*/ 36 h 36"/>
              <a:gd name="T8" fmla="*/ 232 w 250"/>
              <a:gd name="T9" fmla="*/ 36 h 36"/>
              <a:gd name="T10" fmla="*/ 250 w 250"/>
              <a:gd name="T11" fmla="*/ 18 h 36"/>
              <a:gd name="T12" fmla="*/ 232 w 250"/>
              <a:gd name="T13" fmla="*/ 0 h 36"/>
              <a:gd name="T14" fmla="*/ 65 w 250"/>
              <a:gd name="T15" fmla="*/ 21 h 36"/>
              <a:gd name="T16" fmla="*/ 18 w 250"/>
              <a:gd name="T17" fmla="*/ 21 h 36"/>
              <a:gd name="T18" fmla="*/ 15 w 250"/>
              <a:gd name="T19" fmla="*/ 18 h 36"/>
              <a:gd name="T20" fmla="*/ 18 w 250"/>
              <a:gd name="T21" fmla="*/ 15 h 36"/>
              <a:gd name="T22" fmla="*/ 65 w 250"/>
              <a:gd name="T23" fmla="*/ 15 h 36"/>
              <a:gd name="T24" fmla="*/ 65 w 250"/>
              <a:gd name="T25" fmla="*/ 21 h 36"/>
              <a:gd name="T26" fmla="*/ 100 w 250"/>
              <a:gd name="T27" fmla="*/ 21 h 36"/>
              <a:gd name="T28" fmla="*/ 78 w 250"/>
              <a:gd name="T29" fmla="*/ 21 h 36"/>
              <a:gd name="T30" fmla="*/ 78 w 250"/>
              <a:gd name="T31" fmla="*/ 15 h 36"/>
              <a:gd name="T32" fmla="*/ 100 w 250"/>
              <a:gd name="T33" fmla="*/ 15 h 36"/>
              <a:gd name="T34" fmla="*/ 100 w 250"/>
              <a:gd name="T35" fmla="*/ 21 h 36"/>
              <a:gd name="T36" fmla="*/ 232 w 250"/>
              <a:gd name="T37" fmla="*/ 21 h 36"/>
              <a:gd name="T38" fmla="*/ 209 w 250"/>
              <a:gd name="T39" fmla="*/ 21 h 36"/>
              <a:gd name="T40" fmla="*/ 209 w 250"/>
              <a:gd name="T41" fmla="*/ 15 h 36"/>
              <a:gd name="T42" fmla="*/ 232 w 250"/>
              <a:gd name="T43" fmla="*/ 15 h 36"/>
              <a:gd name="T44" fmla="*/ 235 w 250"/>
              <a:gd name="T45" fmla="*/ 18 h 36"/>
              <a:gd name="T46" fmla="*/ 232 w 250"/>
              <a:gd name="T47" fmla="*/ 2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50" h="36">
                <a:moveTo>
                  <a:pt x="232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6"/>
                  <a:pt x="18" y="36"/>
                </a:cubicBezTo>
                <a:cubicBezTo>
                  <a:pt x="232" y="36"/>
                  <a:pt x="232" y="36"/>
                  <a:pt x="232" y="36"/>
                </a:cubicBezTo>
                <a:cubicBezTo>
                  <a:pt x="242" y="36"/>
                  <a:pt x="250" y="28"/>
                  <a:pt x="250" y="18"/>
                </a:cubicBezTo>
                <a:cubicBezTo>
                  <a:pt x="250" y="8"/>
                  <a:pt x="242" y="0"/>
                  <a:pt x="232" y="0"/>
                </a:cubicBezTo>
                <a:close/>
                <a:moveTo>
                  <a:pt x="65" y="21"/>
                </a:moveTo>
                <a:cubicBezTo>
                  <a:pt x="18" y="21"/>
                  <a:pt x="18" y="21"/>
                  <a:pt x="18" y="21"/>
                </a:cubicBezTo>
                <a:cubicBezTo>
                  <a:pt x="17" y="21"/>
                  <a:pt x="15" y="20"/>
                  <a:pt x="15" y="18"/>
                </a:cubicBezTo>
                <a:cubicBezTo>
                  <a:pt x="15" y="17"/>
                  <a:pt x="17" y="15"/>
                  <a:pt x="18" y="15"/>
                </a:cubicBezTo>
                <a:cubicBezTo>
                  <a:pt x="65" y="15"/>
                  <a:pt x="65" y="15"/>
                  <a:pt x="65" y="15"/>
                </a:cubicBezTo>
                <a:lnTo>
                  <a:pt x="65" y="21"/>
                </a:lnTo>
                <a:close/>
                <a:moveTo>
                  <a:pt x="100" y="21"/>
                </a:moveTo>
                <a:cubicBezTo>
                  <a:pt x="78" y="21"/>
                  <a:pt x="78" y="21"/>
                  <a:pt x="78" y="21"/>
                </a:cubicBezTo>
                <a:cubicBezTo>
                  <a:pt x="78" y="15"/>
                  <a:pt x="78" y="15"/>
                  <a:pt x="78" y="15"/>
                </a:cubicBezTo>
                <a:cubicBezTo>
                  <a:pt x="100" y="15"/>
                  <a:pt x="100" y="15"/>
                  <a:pt x="100" y="15"/>
                </a:cubicBezTo>
                <a:lnTo>
                  <a:pt x="100" y="21"/>
                </a:lnTo>
                <a:close/>
                <a:moveTo>
                  <a:pt x="232" y="21"/>
                </a:moveTo>
                <a:cubicBezTo>
                  <a:pt x="209" y="21"/>
                  <a:pt x="209" y="21"/>
                  <a:pt x="209" y="21"/>
                </a:cubicBezTo>
                <a:cubicBezTo>
                  <a:pt x="209" y="15"/>
                  <a:pt x="209" y="15"/>
                  <a:pt x="209" y="15"/>
                </a:cubicBezTo>
                <a:cubicBezTo>
                  <a:pt x="232" y="15"/>
                  <a:pt x="232" y="15"/>
                  <a:pt x="232" y="15"/>
                </a:cubicBezTo>
                <a:cubicBezTo>
                  <a:pt x="234" y="15"/>
                  <a:pt x="235" y="17"/>
                  <a:pt x="235" y="18"/>
                </a:cubicBezTo>
                <a:cubicBezTo>
                  <a:pt x="235" y="20"/>
                  <a:pt x="234" y="21"/>
                  <a:pt x="232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4" name="Freeform 30"/>
          <p:cNvSpPr/>
          <p:nvPr/>
        </p:nvSpPr>
        <p:spPr bwMode="auto">
          <a:xfrm>
            <a:off x="4696376" y="3753087"/>
            <a:ext cx="386765" cy="308740"/>
          </a:xfrm>
          <a:custGeom>
            <a:avLst/>
            <a:gdLst>
              <a:gd name="T0" fmla="*/ 194 w 195"/>
              <a:gd name="T1" fmla="*/ 154 h 154"/>
              <a:gd name="T2" fmla="*/ 195 w 195"/>
              <a:gd name="T3" fmla="*/ 151 h 154"/>
              <a:gd name="T4" fmla="*/ 195 w 195"/>
              <a:gd name="T5" fmla="*/ 138 h 154"/>
              <a:gd name="T6" fmla="*/ 191 w 195"/>
              <a:gd name="T7" fmla="*/ 140 h 154"/>
              <a:gd name="T8" fmla="*/ 163 w 195"/>
              <a:gd name="T9" fmla="*/ 146 h 154"/>
              <a:gd name="T10" fmla="*/ 142 w 195"/>
              <a:gd name="T11" fmla="*/ 143 h 154"/>
              <a:gd name="T12" fmla="*/ 16 w 195"/>
              <a:gd name="T13" fmla="*/ 143 h 154"/>
              <a:gd name="T14" fmla="*/ 16 w 195"/>
              <a:gd name="T15" fmla="*/ 16 h 154"/>
              <a:gd name="T16" fmla="*/ 151 w 195"/>
              <a:gd name="T17" fmla="*/ 16 h 154"/>
              <a:gd name="T18" fmla="*/ 160 w 195"/>
              <a:gd name="T19" fmla="*/ 15 h 154"/>
              <a:gd name="T20" fmla="*/ 169 w 195"/>
              <a:gd name="T21" fmla="*/ 16 h 154"/>
              <a:gd name="T22" fmla="*/ 178 w 195"/>
              <a:gd name="T23" fmla="*/ 16 h 154"/>
              <a:gd name="T24" fmla="*/ 178 w 195"/>
              <a:gd name="T25" fmla="*/ 18 h 154"/>
              <a:gd name="T26" fmla="*/ 195 w 195"/>
              <a:gd name="T27" fmla="*/ 26 h 154"/>
              <a:gd name="T28" fmla="*/ 195 w 195"/>
              <a:gd name="T29" fmla="*/ 15 h 154"/>
              <a:gd name="T30" fmla="*/ 180 w 195"/>
              <a:gd name="T31" fmla="*/ 0 h 154"/>
              <a:gd name="T32" fmla="*/ 15 w 195"/>
              <a:gd name="T33" fmla="*/ 0 h 154"/>
              <a:gd name="T34" fmla="*/ 0 w 195"/>
              <a:gd name="T35" fmla="*/ 15 h 154"/>
              <a:gd name="T36" fmla="*/ 0 w 195"/>
              <a:gd name="T37" fmla="*/ 151 h 154"/>
              <a:gd name="T38" fmla="*/ 1 w 195"/>
              <a:gd name="T39" fmla="*/ 154 h 154"/>
              <a:gd name="T40" fmla="*/ 194 w 195"/>
              <a:gd name="T41" fmla="*/ 15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5" h="154">
                <a:moveTo>
                  <a:pt x="194" y="154"/>
                </a:moveTo>
                <a:cubicBezTo>
                  <a:pt x="195" y="153"/>
                  <a:pt x="195" y="152"/>
                  <a:pt x="195" y="151"/>
                </a:cubicBezTo>
                <a:cubicBezTo>
                  <a:pt x="195" y="138"/>
                  <a:pt x="195" y="138"/>
                  <a:pt x="195" y="138"/>
                </a:cubicBezTo>
                <a:cubicBezTo>
                  <a:pt x="193" y="138"/>
                  <a:pt x="192" y="139"/>
                  <a:pt x="191" y="140"/>
                </a:cubicBezTo>
                <a:cubicBezTo>
                  <a:pt x="182" y="144"/>
                  <a:pt x="172" y="146"/>
                  <a:pt x="163" y="146"/>
                </a:cubicBezTo>
                <a:cubicBezTo>
                  <a:pt x="156" y="146"/>
                  <a:pt x="149" y="145"/>
                  <a:pt x="142" y="143"/>
                </a:cubicBezTo>
                <a:cubicBezTo>
                  <a:pt x="16" y="143"/>
                  <a:pt x="16" y="143"/>
                  <a:pt x="16" y="143"/>
                </a:cubicBezTo>
                <a:cubicBezTo>
                  <a:pt x="16" y="16"/>
                  <a:pt x="16" y="16"/>
                  <a:pt x="16" y="16"/>
                </a:cubicBezTo>
                <a:cubicBezTo>
                  <a:pt x="151" y="16"/>
                  <a:pt x="151" y="16"/>
                  <a:pt x="151" y="16"/>
                </a:cubicBezTo>
                <a:cubicBezTo>
                  <a:pt x="154" y="15"/>
                  <a:pt x="157" y="15"/>
                  <a:pt x="160" y="15"/>
                </a:cubicBezTo>
                <a:cubicBezTo>
                  <a:pt x="163" y="15"/>
                  <a:pt x="166" y="15"/>
                  <a:pt x="169" y="16"/>
                </a:cubicBezTo>
                <a:cubicBezTo>
                  <a:pt x="178" y="16"/>
                  <a:pt x="178" y="16"/>
                  <a:pt x="178" y="16"/>
                </a:cubicBezTo>
                <a:cubicBezTo>
                  <a:pt x="178" y="18"/>
                  <a:pt x="178" y="18"/>
                  <a:pt x="178" y="18"/>
                </a:cubicBezTo>
                <a:cubicBezTo>
                  <a:pt x="184" y="20"/>
                  <a:pt x="189" y="22"/>
                  <a:pt x="195" y="26"/>
                </a:cubicBezTo>
                <a:cubicBezTo>
                  <a:pt x="195" y="15"/>
                  <a:pt x="195" y="15"/>
                  <a:pt x="195" y="15"/>
                </a:cubicBezTo>
                <a:cubicBezTo>
                  <a:pt x="195" y="7"/>
                  <a:pt x="188" y="0"/>
                  <a:pt x="180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52"/>
                  <a:pt x="0" y="153"/>
                  <a:pt x="1" y="154"/>
                </a:cubicBezTo>
                <a:lnTo>
                  <a:pt x="194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5" name="Freeform 31"/>
          <p:cNvSpPr/>
          <p:nvPr/>
        </p:nvSpPr>
        <p:spPr bwMode="auto">
          <a:xfrm>
            <a:off x="4779434" y="3823560"/>
            <a:ext cx="142625" cy="21813"/>
          </a:xfrm>
          <a:custGeom>
            <a:avLst/>
            <a:gdLst>
              <a:gd name="T0" fmla="*/ 72 w 72"/>
              <a:gd name="T1" fmla="*/ 0 h 11"/>
              <a:gd name="T2" fmla="*/ 0 w 72"/>
              <a:gd name="T3" fmla="*/ 0 h 11"/>
              <a:gd name="T4" fmla="*/ 0 w 72"/>
              <a:gd name="T5" fmla="*/ 11 h 11"/>
              <a:gd name="T6" fmla="*/ 64 w 72"/>
              <a:gd name="T7" fmla="*/ 11 h 11"/>
              <a:gd name="T8" fmla="*/ 72 w 72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11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6" y="7"/>
                  <a:pt x="69" y="3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6" name="Freeform 32"/>
          <p:cNvSpPr/>
          <p:nvPr/>
        </p:nvSpPr>
        <p:spPr bwMode="auto">
          <a:xfrm>
            <a:off x="4777757" y="3873059"/>
            <a:ext cx="114939" cy="22652"/>
          </a:xfrm>
          <a:custGeom>
            <a:avLst/>
            <a:gdLst>
              <a:gd name="T0" fmla="*/ 0 w 58"/>
              <a:gd name="T1" fmla="*/ 11 h 11"/>
              <a:gd name="T2" fmla="*/ 56 w 58"/>
              <a:gd name="T3" fmla="*/ 11 h 11"/>
              <a:gd name="T4" fmla="*/ 58 w 58"/>
              <a:gd name="T5" fmla="*/ 0 h 11"/>
              <a:gd name="T6" fmla="*/ 0 w 58"/>
              <a:gd name="T7" fmla="*/ 0 h 11"/>
              <a:gd name="T8" fmla="*/ 0 w 58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1">
                <a:moveTo>
                  <a:pt x="0" y="11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7"/>
                  <a:pt x="57" y="4"/>
                  <a:pt x="58" y="0"/>
                </a:cubicBezTo>
                <a:cubicBezTo>
                  <a:pt x="0" y="0"/>
                  <a:pt x="0" y="0"/>
                  <a:pt x="0" y="0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7" name="Freeform 33"/>
          <p:cNvSpPr/>
          <p:nvPr/>
        </p:nvSpPr>
        <p:spPr bwMode="auto">
          <a:xfrm>
            <a:off x="4777757" y="3925075"/>
            <a:ext cx="114939" cy="22652"/>
          </a:xfrm>
          <a:custGeom>
            <a:avLst/>
            <a:gdLst>
              <a:gd name="T0" fmla="*/ 0 w 58"/>
              <a:gd name="T1" fmla="*/ 0 h 11"/>
              <a:gd name="T2" fmla="*/ 0 w 58"/>
              <a:gd name="T3" fmla="*/ 11 h 11"/>
              <a:gd name="T4" fmla="*/ 58 w 58"/>
              <a:gd name="T5" fmla="*/ 11 h 11"/>
              <a:gd name="T6" fmla="*/ 56 w 58"/>
              <a:gd name="T7" fmla="*/ 0 h 11"/>
              <a:gd name="T8" fmla="*/ 0 w 58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1">
                <a:moveTo>
                  <a:pt x="0" y="0"/>
                </a:moveTo>
                <a:cubicBezTo>
                  <a:pt x="0" y="11"/>
                  <a:pt x="0" y="11"/>
                  <a:pt x="0" y="11"/>
                </a:cubicBezTo>
                <a:cubicBezTo>
                  <a:pt x="58" y="11"/>
                  <a:pt x="58" y="11"/>
                  <a:pt x="58" y="11"/>
                </a:cubicBezTo>
                <a:cubicBezTo>
                  <a:pt x="57" y="8"/>
                  <a:pt x="56" y="4"/>
                  <a:pt x="5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8" name="Freeform 34"/>
          <p:cNvSpPr/>
          <p:nvPr/>
        </p:nvSpPr>
        <p:spPr bwMode="auto">
          <a:xfrm>
            <a:off x="4775239" y="3977091"/>
            <a:ext cx="145142" cy="22652"/>
          </a:xfrm>
          <a:custGeom>
            <a:avLst/>
            <a:gdLst>
              <a:gd name="T0" fmla="*/ 0 w 73"/>
              <a:gd name="T1" fmla="*/ 11 h 11"/>
              <a:gd name="T2" fmla="*/ 73 w 73"/>
              <a:gd name="T3" fmla="*/ 11 h 11"/>
              <a:gd name="T4" fmla="*/ 65 w 73"/>
              <a:gd name="T5" fmla="*/ 0 h 11"/>
              <a:gd name="T6" fmla="*/ 0 w 73"/>
              <a:gd name="T7" fmla="*/ 0 h 11"/>
              <a:gd name="T8" fmla="*/ 0 w 73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11">
                <a:moveTo>
                  <a:pt x="0" y="11"/>
                </a:moveTo>
                <a:cubicBezTo>
                  <a:pt x="73" y="11"/>
                  <a:pt x="73" y="11"/>
                  <a:pt x="73" y="11"/>
                </a:cubicBezTo>
                <a:cubicBezTo>
                  <a:pt x="70" y="8"/>
                  <a:pt x="67" y="4"/>
                  <a:pt x="65" y="0"/>
                </a:cubicBezTo>
                <a:cubicBezTo>
                  <a:pt x="0" y="0"/>
                  <a:pt x="0" y="0"/>
                  <a:pt x="0" y="0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9" name="Freeform 35"/>
          <p:cNvSpPr>
            <a:spLocks noEditPoints="1"/>
          </p:cNvSpPr>
          <p:nvPr/>
        </p:nvSpPr>
        <p:spPr bwMode="auto">
          <a:xfrm>
            <a:off x="4880949" y="3777417"/>
            <a:ext cx="382570" cy="329715"/>
          </a:xfrm>
          <a:custGeom>
            <a:avLst/>
            <a:gdLst>
              <a:gd name="T0" fmla="*/ 184 w 193"/>
              <a:gd name="T1" fmla="*/ 131 h 165"/>
              <a:gd name="T2" fmla="*/ 129 w 193"/>
              <a:gd name="T3" fmla="*/ 91 h 165"/>
              <a:gd name="T4" fmla="*/ 125 w 193"/>
              <a:gd name="T5" fmla="*/ 89 h 165"/>
              <a:gd name="T6" fmla="*/ 121 w 193"/>
              <a:gd name="T7" fmla="*/ 42 h 165"/>
              <a:gd name="T8" fmla="*/ 41 w 193"/>
              <a:gd name="T9" fmla="*/ 14 h 165"/>
              <a:gd name="T10" fmla="*/ 15 w 193"/>
              <a:gd name="T11" fmla="*/ 95 h 165"/>
              <a:gd name="T12" fmla="*/ 95 w 193"/>
              <a:gd name="T13" fmla="*/ 123 h 165"/>
              <a:gd name="T14" fmla="*/ 105 w 193"/>
              <a:gd name="T15" fmla="*/ 117 h 165"/>
              <a:gd name="T16" fmla="*/ 108 w 193"/>
              <a:gd name="T17" fmla="*/ 120 h 165"/>
              <a:gd name="T18" fmla="*/ 163 w 193"/>
              <a:gd name="T19" fmla="*/ 160 h 165"/>
              <a:gd name="T20" fmla="*/ 184 w 193"/>
              <a:gd name="T21" fmla="*/ 157 h 165"/>
              <a:gd name="T22" fmla="*/ 188 w 193"/>
              <a:gd name="T23" fmla="*/ 152 h 165"/>
              <a:gd name="T24" fmla="*/ 184 w 193"/>
              <a:gd name="T25" fmla="*/ 131 h 165"/>
              <a:gd name="T26" fmla="*/ 87 w 193"/>
              <a:gd name="T27" fmla="*/ 106 h 165"/>
              <a:gd name="T28" fmla="*/ 32 w 193"/>
              <a:gd name="T29" fmla="*/ 87 h 165"/>
              <a:gd name="T30" fmla="*/ 49 w 193"/>
              <a:gd name="T31" fmla="*/ 31 h 165"/>
              <a:gd name="T32" fmla="*/ 104 w 193"/>
              <a:gd name="T33" fmla="*/ 51 h 165"/>
              <a:gd name="T34" fmla="*/ 87 w 193"/>
              <a:gd name="T35" fmla="*/ 10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3" h="165">
                <a:moveTo>
                  <a:pt x="184" y="131"/>
                </a:moveTo>
                <a:cubicBezTo>
                  <a:pt x="129" y="91"/>
                  <a:pt x="129" y="91"/>
                  <a:pt x="129" y="91"/>
                </a:cubicBezTo>
                <a:cubicBezTo>
                  <a:pt x="128" y="90"/>
                  <a:pt x="126" y="89"/>
                  <a:pt x="125" y="89"/>
                </a:cubicBezTo>
                <a:cubicBezTo>
                  <a:pt x="130" y="74"/>
                  <a:pt x="129" y="57"/>
                  <a:pt x="121" y="42"/>
                </a:cubicBezTo>
                <a:cubicBezTo>
                  <a:pt x="106" y="12"/>
                  <a:pt x="70" y="0"/>
                  <a:pt x="41" y="14"/>
                </a:cubicBezTo>
                <a:cubicBezTo>
                  <a:pt x="12" y="29"/>
                  <a:pt x="0" y="65"/>
                  <a:pt x="15" y="95"/>
                </a:cubicBezTo>
                <a:cubicBezTo>
                  <a:pt x="30" y="125"/>
                  <a:pt x="66" y="138"/>
                  <a:pt x="95" y="123"/>
                </a:cubicBezTo>
                <a:cubicBezTo>
                  <a:pt x="99" y="122"/>
                  <a:pt x="102" y="120"/>
                  <a:pt x="105" y="117"/>
                </a:cubicBezTo>
                <a:cubicBezTo>
                  <a:pt x="106" y="118"/>
                  <a:pt x="107" y="119"/>
                  <a:pt x="108" y="120"/>
                </a:cubicBezTo>
                <a:cubicBezTo>
                  <a:pt x="163" y="160"/>
                  <a:pt x="163" y="160"/>
                  <a:pt x="163" y="160"/>
                </a:cubicBezTo>
                <a:cubicBezTo>
                  <a:pt x="170" y="165"/>
                  <a:pt x="180" y="163"/>
                  <a:pt x="184" y="157"/>
                </a:cubicBezTo>
                <a:cubicBezTo>
                  <a:pt x="188" y="152"/>
                  <a:pt x="188" y="152"/>
                  <a:pt x="188" y="152"/>
                </a:cubicBezTo>
                <a:cubicBezTo>
                  <a:pt x="193" y="145"/>
                  <a:pt x="191" y="136"/>
                  <a:pt x="184" y="131"/>
                </a:cubicBezTo>
                <a:close/>
                <a:moveTo>
                  <a:pt x="87" y="106"/>
                </a:moveTo>
                <a:cubicBezTo>
                  <a:pt x="67" y="116"/>
                  <a:pt x="42" y="108"/>
                  <a:pt x="32" y="87"/>
                </a:cubicBezTo>
                <a:cubicBezTo>
                  <a:pt x="22" y="66"/>
                  <a:pt x="29" y="41"/>
                  <a:pt x="49" y="31"/>
                </a:cubicBezTo>
                <a:cubicBezTo>
                  <a:pt x="69" y="21"/>
                  <a:pt x="94" y="30"/>
                  <a:pt x="104" y="51"/>
                </a:cubicBezTo>
                <a:cubicBezTo>
                  <a:pt x="115" y="72"/>
                  <a:pt x="107" y="97"/>
                  <a:pt x="87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0" name="Freeform 38"/>
          <p:cNvSpPr>
            <a:spLocks noEditPoints="1"/>
          </p:cNvSpPr>
          <p:nvPr/>
        </p:nvSpPr>
        <p:spPr bwMode="auto">
          <a:xfrm>
            <a:off x="7206570" y="3719528"/>
            <a:ext cx="97320" cy="419484"/>
          </a:xfrm>
          <a:custGeom>
            <a:avLst/>
            <a:gdLst>
              <a:gd name="T0" fmla="*/ 43 w 49"/>
              <a:gd name="T1" fmla="*/ 0 h 210"/>
              <a:gd name="T2" fmla="*/ 6 w 49"/>
              <a:gd name="T3" fmla="*/ 0 h 210"/>
              <a:gd name="T4" fmla="*/ 0 w 49"/>
              <a:gd name="T5" fmla="*/ 8 h 210"/>
              <a:gd name="T6" fmla="*/ 0 w 49"/>
              <a:gd name="T7" fmla="*/ 202 h 210"/>
              <a:gd name="T8" fmla="*/ 6 w 49"/>
              <a:gd name="T9" fmla="*/ 210 h 210"/>
              <a:gd name="T10" fmla="*/ 43 w 49"/>
              <a:gd name="T11" fmla="*/ 210 h 210"/>
              <a:gd name="T12" fmla="*/ 49 w 49"/>
              <a:gd name="T13" fmla="*/ 202 h 210"/>
              <a:gd name="T14" fmla="*/ 49 w 49"/>
              <a:gd name="T15" fmla="*/ 8 h 210"/>
              <a:gd name="T16" fmla="*/ 43 w 49"/>
              <a:gd name="T17" fmla="*/ 0 h 210"/>
              <a:gd name="T18" fmla="*/ 38 w 49"/>
              <a:gd name="T19" fmla="*/ 10 h 210"/>
              <a:gd name="T20" fmla="*/ 38 w 49"/>
              <a:gd name="T21" fmla="*/ 80 h 210"/>
              <a:gd name="T22" fmla="*/ 11 w 49"/>
              <a:gd name="T23" fmla="*/ 80 h 210"/>
              <a:gd name="T24" fmla="*/ 11 w 49"/>
              <a:gd name="T25" fmla="*/ 10 h 210"/>
              <a:gd name="T26" fmla="*/ 38 w 49"/>
              <a:gd name="T27" fmla="*/ 10 h 210"/>
              <a:gd name="T28" fmla="*/ 11 w 49"/>
              <a:gd name="T29" fmla="*/ 90 h 210"/>
              <a:gd name="T30" fmla="*/ 38 w 49"/>
              <a:gd name="T31" fmla="*/ 90 h 210"/>
              <a:gd name="T32" fmla="*/ 38 w 49"/>
              <a:gd name="T33" fmla="*/ 104 h 210"/>
              <a:gd name="T34" fmla="*/ 11 w 49"/>
              <a:gd name="T35" fmla="*/ 104 h 210"/>
              <a:gd name="T36" fmla="*/ 11 w 49"/>
              <a:gd name="T37" fmla="*/ 90 h 210"/>
              <a:gd name="T38" fmla="*/ 38 w 49"/>
              <a:gd name="T39" fmla="*/ 198 h 210"/>
              <a:gd name="T40" fmla="*/ 11 w 49"/>
              <a:gd name="T41" fmla="*/ 198 h 210"/>
              <a:gd name="T42" fmla="*/ 11 w 49"/>
              <a:gd name="T43" fmla="*/ 185 h 210"/>
              <a:gd name="T44" fmla="*/ 38 w 49"/>
              <a:gd name="T45" fmla="*/ 185 h 210"/>
              <a:gd name="T46" fmla="*/ 38 w 49"/>
              <a:gd name="T47" fmla="*/ 198 h 210"/>
              <a:gd name="T48" fmla="*/ 38 w 49"/>
              <a:gd name="T49" fmla="*/ 128 h 210"/>
              <a:gd name="T50" fmla="*/ 11 w 49"/>
              <a:gd name="T51" fmla="*/ 128 h 210"/>
              <a:gd name="T52" fmla="*/ 11 w 49"/>
              <a:gd name="T53" fmla="*/ 115 h 210"/>
              <a:gd name="T54" fmla="*/ 38 w 49"/>
              <a:gd name="T55" fmla="*/ 115 h 210"/>
              <a:gd name="T56" fmla="*/ 38 w 49"/>
              <a:gd name="T57" fmla="*/ 12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" h="210">
                <a:moveTo>
                  <a:pt x="4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7"/>
                  <a:pt x="3" y="210"/>
                  <a:pt x="6" y="210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6" y="210"/>
                  <a:pt x="49" y="207"/>
                  <a:pt x="49" y="202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3"/>
                  <a:pt x="46" y="0"/>
                  <a:pt x="43" y="0"/>
                </a:cubicBezTo>
                <a:close/>
                <a:moveTo>
                  <a:pt x="38" y="10"/>
                </a:moveTo>
                <a:cubicBezTo>
                  <a:pt x="38" y="80"/>
                  <a:pt x="38" y="80"/>
                  <a:pt x="38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10"/>
                  <a:pt x="11" y="10"/>
                  <a:pt x="11" y="10"/>
                </a:cubicBezTo>
                <a:lnTo>
                  <a:pt x="38" y="10"/>
                </a:lnTo>
                <a:close/>
                <a:moveTo>
                  <a:pt x="11" y="90"/>
                </a:moveTo>
                <a:cubicBezTo>
                  <a:pt x="38" y="90"/>
                  <a:pt x="38" y="90"/>
                  <a:pt x="38" y="90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11" y="104"/>
                  <a:pt x="11" y="104"/>
                  <a:pt x="11" y="104"/>
                </a:cubicBezTo>
                <a:lnTo>
                  <a:pt x="11" y="90"/>
                </a:lnTo>
                <a:close/>
                <a:moveTo>
                  <a:pt x="38" y="198"/>
                </a:moveTo>
                <a:cubicBezTo>
                  <a:pt x="11" y="198"/>
                  <a:pt x="11" y="198"/>
                  <a:pt x="11" y="198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38" y="185"/>
                  <a:pt x="38" y="185"/>
                  <a:pt x="38" y="185"/>
                </a:cubicBezTo>
                <a:lnTo>
                  <a:pt x="38" y="198"/>
                </a:lnTo>
                <a:close/>
                <a:moveTo>
                  <a:pt x="38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38" y="115"/>
                  <a:pt x="38" y="115"/>
                  <a:pt x="38" y="115"/>
                </a:cubicBezTo>
                <a:lnTo>
                  <a:pt x="38" y="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1" name="Freeform 39"/>
          <p:cNvSpPr>
            <a:spLocks noEditPoints="1"/>
          </p:cNvSpPr>
          <p:nvPr/>
        </p:nvSpPr>
        <p:spPr bwMode="auto">
          <a:xfrm>
            <a:off x="7315636" y="3719528"/>
            <a:ext cx="97320" cy="419484"/>
          </a:xfrm>
          <a:custGeom>
            <a:avLst/>
            <a:gdLst>
              <a:gd name="T0" fmla="*/ 43 w 49"/>
              <a:gd name="T1" fmla="*/ 0 h 210"/>
              <a:gd name="T2" fmla="*/ 6 w 49"/>
              <a:gd name="T3" fmla="*/ 0 h 210"/>
              <a:gd name="T4" fmla="*/ 0 w 49"/>
              <a:gd name="T5" fmla="*/ 8 h 210"/>
              <a:gd name="T6" fmla="*/ 0 w 49"/>
              <a:gd name="T7" fmla="*/ 202 h 210"/>
              <a:gd name="T8" fmla="*/ 6 w 49"/>
              <a:gd name="T9" fmla="*/ 210 h 210"/>
              <a:gd name="T10" fmla="*/ 43 w 49"/>
              <a:gd name="T11" fmla="*/ 210 h 210"/>
              <a:gd name="T12" fmla="*/ 49 w 49"/>
              <a:gd name="T13" fmla="*/ 202 h 210"/>
              <a:gd name="T14" fmla="*/ 49 w 49"/>
              <a:gd name="T15" fmla="*/ 8 h 210"/>
              <a:gd name="T16" fmla="*/ 43 w 49"/>
              <a:gd name="T17" fmla="*/ 0 h 210"/>
              <a:gd name="T18" fmla="*/ 38 w 49"/>
              <a:gd name="T19" fmla="*/ 10 h 210"/>
              <a:gd name="T20" fmla="*/ 38 w 49"/>
              <a:gd name="T21" fmla="*/ 80 h 210"/>
              <a:gd name="T22" fmla="*/ 11 w 49"/>
              <a:gd name="T23" fmla="*/ 80 h 210"/>
              <a:gd name="T24" fmla="*/ 11 w 49"/>
              <a:gd name="T25" fmla="*/ 10 h 210"/>
              <a:gd name="T26" fmla="*/ 38 w 49"/>
              <a:gd name="T27" fmla="*/ 10 h 210"/>
              <a:gd name="T28" fmla="*/ 11 w 49"/>
              <a:gd name="T29" fmla="*/ 90 h 210"/>
              <a:gd name="T30" fmla="*/ 38 w 49"/>
              <a:gd name="T31" fmla="*/ 90 h 210"/>
              <a:gd name="T32" fmla="*/ 38 w 49"/>
              <a:gd name="T33" fmla="*/ 104 h 210"/>
              <a:gd name="T34" fmla="*/ 11 w 49"/>
              <a:gd name="T35" fmla="*/ 104 h 210"/>
              <a:gd name="T36" fmla="*/ 11 w 49"/>
              <a:gd name="T37" fmla="*/ 90 h 210"/>
              <a:gd name="T38" fmla="*/ 38 w 49"/>
              <a:gd name="T39" fmla="*/ 198 h 210"/>
              <a:gd name="T40" fmla="*/ 11 w 49"/>
              <a:gd name="T41" fmla="*/ 198 h 210"/>
              <a:gd name="T42" fmla="*/ 11 w 49"/>
              <a:gd name="T43" fmla="*/ 185 h 210"/>
              <a:gd name="T44" fmla="*/ 38 w 49"/>
              <a:gd name="T45" fmla="*/ 185 h 210"/>
              <a:gd name="T46" fmla="*/ 38 w 49"/>
              <a:gd name="T47" fmla="*/ 198 h 210"/>
              <a:gd name="T48" fmla="*/ 38 w 49"/>
              <a:gd name="T49" fmla="*/ 128 h 210"/>
              <a:gd name="T50" fmla="*/ 11 w 49"/>
              <a:gd name="T51" fmla="*/ 128 h 210"/>
              <a:gd name="T52" fmla="*/ 11 w 49"/>
              <a:gd name="T53" fmla="*/ 115 h 210"/>
              <a:gd name="T54" fmla="*/ 38 w 49"/>
              <a:gd name="T55" fmla="*/ 115 h 210"/>
              <a:gd name="T56" fmla="*/ 38 w 49"/>
              <a:gd name="T57" fmla="*/ 128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49" h="210">
                <a:moveTo>
                  <a:pt x="43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202"/>
                  <a:pt x="0" y="202"/>
                  <a:pt x="0" y="202"/>
                </a:cubicBezTo>
                <a:cubicBezTo>
                  <a:pt x="0" y="207"/>
                  <a:pt x="3" y="210"/>
                  <a:pt x="6" y="210"/>
                </a:cubicBezTo>
                <a:cubicBezTo>
                  <a:pt x="43" y="210"/>
                  <a:pt x="43" y="210"/>
                  <a:pt x="43" y="210"/>
                </a:cubicBezTo>
                <a:cubicBezTo>
                  <a:pt x="46" y="210"/>
                  <a:pt x="49" y="207"/>
                  <a:pt x="49" y="202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3"/>
                  <a:pt x="46" y="0"/>
                  <a:pt x="43" y="0"/>
                </a:cubicBezTo>
                <a:close/>
                <a:moveTo>
                  <a:pt x="38" y="10"/>
                </a:moveTo>
                <a:cubicBezTo>
                  <a:pt x="38" y="80"/>
                  <a:pt x="38" y="80"/>
                  <a:pt x="38" y="80"/>
                </a:cubicBezTo>
                <a:cubicBezTo>
                  <a:pt x="11" y="80"/>
                  <a:pt x="11" y="80"/>
                  <a:pt x="11" y="80"/>
                </a:cubicBezTo>
                <a:cubicBezTo>
                  <a:pt x="11" y="10"/>
                  <a:pt x="11" y="10"/>
                  <a:pt x="11" y="10"/>
                </a:cubicBezTo>
                <a:lnTo>
                  <a:pt x="38" y="10"/>
                </a:lnTo>
                <a:close/>
                <a:moveTo>
                  <a:pt x="11" y="90"/>
                </a:moveTo>
                <a:cubicBezTo>
                  <a:pt x="38" y="90"/>
                  <a:pt x="38" y="90"/>
                  <a:pt x="38" y="90"/>
                </a:cubicBezTo>
                <a:cubicBezTo>
                  <a:pt x="38" y="104"/>
                  <a:pt x="38" y="104"/>
                  <a:pt x="38" y="104"/>
                </a:cubicBezTo>
                <a:cubicBezTo>
                  <a:pt x="11" y="104"/>
                  <a:pt x="11" y="104"/>
                  <a:pt x="11" y="104"/>
                </a:cubicBezTo>
                <a:lnTo>
                  <a:pt x="11" y="90"/>
                </a:lnTo>
                <a:close/>
                <a:moveTo>
                  <a:pt x="38" y="198"/>
                </a:moveTo>
                <a:cubicBezTo>
                  <a:pt x="11" y="198"/>
                  <a:pt x="11" y="198"/>
                  <a:pt x="11" y="198"/>
                </a:cubicBezTo>
                <a:cubicBezTo>
                  <a:pt x="11" y="185"/>
                  <a:pt x="11" y="185"/>
                  <a:pt x="11" y="185"/>
                </a:cubicBezTo>
                <a:cubicBezTo>
                  <a:pt x="38" y="185"/>
                  <a:pt x="38" y="185"/>
                  <a:pt x="38" y="185"/>
                </a:cubicBezTo>
                <a:lnTo>
                  <a:pt x="38" y="198"/>
                </a:lnTo>
                <a:close/>
                <a:moveTo>
                  <a:pt x="38" y="128"/>
                </a:moveTo>
                <a:cubicBezTo>
                  <a:pt x="11" y="128"/>
                  <a:pt x="11" y="128"/>
                  <a:pt x="11" y="128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38" y="115"/>
                  <a:pt x="38" y="115"/>
                  <a:pt x="38" y="115"/>
                </a:cubicBezTo>
                <a:lnTo>
                  <a:pt x="38" y="1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2" name="Freeform 40"/>
          <p:cNvSpPr>
            <a:spLocks noEditPoints="1"/>
          </p:cNvSpPr>
          <p:nvPr/>
        </p:nvSpPr>
        <p:spPr bwMode="auto">
          <a:xfrm>
            <a:off x="7417152" y="3711138"/>
            <a:ext cx="224005" cy="426196"/>
          </a:xfrm>
          <a:custGeom>
            <a:avLst/>
            <a:gdLst>
              <a:gd name="T0" fmla="*/ 111 w 113"/>
              <a:gd name="T1" fmla="*/ 190 h 213"/>
              <a:gd name="T2" fmla="*/ 48 w 113"/>
              <a:gd name="T3" fmla="*/ 7 h 213"/>
              <a:gd name="T4" fmla="*/ 39 w 113"/>
              <a:gd name="T5" fmla="*/ 1 h 213"/>
              <a:gd name="T6" fmla="*/ 5 w 113"/>
              <a:gd name="T7" fmla="*/ 13 h 213"/>
              <a:gd name="T8" fmla="*/ 2 w 113"/>
              <a:gd name="T9" fmla="*/ 23 h 213"/>
              <a:gd name="T10" fmla="*/ 65 w 113"/>
              <a:gd name="T11" fmla="*/ 206 h 213"/>
              <a:gd name="T12" fmla="*/ 74 w 113"/>
              <a:gd name="T13" fmla="*/ 212 h 213"/>
              <a:gd name="T14" fmla="*/ 108 w 113"/>
              <a:gd name="T15" fmla="*/ 200 h 213"/>
              <a:gd name="T16" fmla="*/ 111 w 113"/>
              <a:gd name="T17" fmla="*/ 190 h 213"/>
              <a:gd name="T18" fmla="*/ 13 w 113"/>
              <a:gd name="T19" fmla="*/ 22 h 213"/>
              <a:gd name="T20" fmla="*/ 38 w 113"/>
              <a:gd name="T21" fmla="*/ 13 h 213"/>
              <a:gd name="T22" fmla="*/ 61 w 113"/>
              <a:gd name="T23" fmla="*/ 79 h 213"/>
              <a:gd name="T24" fmla="*/ 36 w 113"/>
              <a:gd name="T25" fmla="*/ 88 h 213"/>
              <a:gd name="T26" fmla="*/ 13 w 113"/>
              <a:gd name="T27" fmla="*/ 22 h 213"/>
              <a:gd name="T28" fmla="*/ 39 w 113"/>
              <a:gd name="T29" fmla="*/ 97 h 213"/>
              <a:gd name="T30" fmla="*/ 65 w 113"/>
              <a:gd name="T31" fmla="*/ 88 h 213"/>
              <a:gd name="T32" fmla="*/ 69 w 113"/>
              <a:gd name="T33" fmla="*/ 101 h 213"/>
              <a:gd name="T34" fmla="*/ 43 w 113"/>
              <a:gd name="T35" fmla="*/ 110 h 213"/>
              <a:gd name="T36" fmla="*/ 39 w 113"/>
              <a:gd name="T37" fmla="*/ 97 h 213"/>
              <a:gd name="T38" fmla="*/ 51 w 113"/>
              <a:gd name="T39" fmla="*/ 133 h 213"/>
              <a:gd name="T40" fmla="*/ 47 w 113"/>
              <a:gd name="T41" fmla="*/ 120 h 213"/>
              <a:gd name="T42" fmla="*/ 73 w 113"/>
              <a:gd name="T43" fmla="*/ 111 h 213"/>
              <a:gd name="T44" fmla="*/ 77 w 113"/>
              <a:gd name="T45" fmla="*/ 124 h 213"/>
              <a:gd name="T46" fmla="*/ 51 w 113"/>
              <a:gd name="T47" fmla="*/ 133 h 213"/>
              <a:gd name="T48" fmla="*/ 74 w 113"/>
              <a:gd name="T49" fmla="*/ 199 h 213"/>
              <a:gd name="T50" fmla="*/ 70 w 113"/>
              <a:gd name="T51" fmla="*/ 187 h 213"/>
              <a:gd name="T52" fmla="*/ 96 w 113"/>
              <a:gd name="T53" fmla="*/ 178 h 213"/>
              <a:gd name="T54" fmla="*/ 100 w 113"/>
              <a:gd name="T55" fmla="*/ 190 h 213"/>
              <a:gd name="T56" fmla="*/ 74 w 113"/>
              <a:gd name="T57" fmla="*/ 199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3" h="213">
                <a:moveTo>
                  <a:pt x="111" y="190"/>
                </a:moveTo>
                <a:cubicBezTo>
                  <a:pt x="48" y="7"/>
                  <a:pt x="48" y="7"/>
                  <a:pt x="48" y="7"/>
                </a:cubicBezTo>
                <a:cubicBezTo>
                  <a:pt x="46" y="2"/>
                  <a:pt x="42" y="0"/>
                  <a:pt x="39" y="1"/>
                </a:cubicBezTo>
                <a:cubicBezTo>
                  <a:pt x="5" y="13"/>
                  <a:pt x="5" y="13"/>
                  <a:pt x="5" y="13"/>
                </a:cubicBezTo>
                <a:cubicBezTo>
                  <a:pt x="2" y="14"/>
                  <a:pt x="0" y="18"/>
                  <a:pt x="2" y="23"/>
                </a:cubicBezTo>
                <a:cubicBezTo>
                  <a:pt x="65" y="206"/>
                  <a:pt x="65" y="206"/>
                  <a:pt x="65" y="206"/>
                </a:cubicBezTo>
                <a:cubicBezTo>
                  <a:pt x="67" y="211"/>
                  <a:pt x="71" y="213"/>
                  <a:pt x="74" y="212"/>
                </a:cubicBezTo>
                <a:cubicBezTo>
                  <a:pt x="108" y="200"/>
                  <a:pt x="108" y="200"/>
                  <a:pt x="108" y="200"/>
                </a:cubicBezTo>
                <a:cubicBezTo>
                  <a:pt x="112" y="199"/>
                  <a:pt x="113" y="195"/>
                  <a:pt x="111" y="190"/>
                </a:cubicBezTo>
                <a:close/>
                <a:moveTo>
                  <a:pt x="13" y="22"/>
                </a:moveTo>
                <a:cubicBezTo>
                  <a:pt x="38" y="13"/>
                  <a:pt x="38" y="13"/>
                  <a:pt x="38" y="13"/>
                </a:cubicBezTo>
                <a:cubicBezTo>
                  <a:pt x="61" y="79"/>
                  <a:pt x="61" y="79"/>
                  <a:pt x="61" y="79"/>
                </a:cubicBezTo>
                <a:cubicBezTo>
                  <a:pt x="36" y="88"/>
                  <a:pt x="36" y="88"/>
                  <a:pt x="36" y="88"/>
                </a:cubicBezTo>
                <a:lnTo>
                  <a:pt x="13" y="22"/>
                </a:lnTo>
                <a:close/>
                <a:moveTo>
                  <a:pt x="39" y="97"/>
                </a:moveTo>
                <a:cubicBezTo>
                  <a:pt x="65" y="88"/>
                  <a:pt x="65" y="88"/>
                  <a:pt x="65" y="88"/>
                </a:cubicBezTo>
                <a:cubicBezTo>
                  <a:pt x="69" y="101"/>
                  <a:pt x="69" y="101"/>
                  <a:pt x="69" y="101"/>
                </a:cubicBezTo>
                <a:cubicBezTo>
                  <a:pt x="43" y="110"/>
                  <a:pt x="43" y="110"/>
                  <a:pt x="43" y="110"/>
                </a:cubicBezTo>
                <a:lnTo>
                  <a:pt x="39" y="97"/>
                </a:lnTo>
                <a:close/>
                <a:moveTo>
                  <a:pt x="51" y="133"/>
                </a:moveTo>
                <a:cubicBezTo>
                  <a:pt x="47" y="120"/>
                  <a:pt x="47" y="120"/>
                  <a:pt x="47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77" y="124"/>
                  <a:pt x="77" y="124"/>
                  <a:pt x="77" y="124"/>
                </a:cubicBezTo>
                <a:lnTo>
                  <a:pt x="51" y="133"/>
                </a:lnTo>
                <a:close/>
                <a:moveTo>
                  <a:pt x="74" y="199"/>
                </a:moveTo>
                <a:cubicBezTo>
                  <a:pt x="70" y="187"/>
                  <a:pt x="70" y="187"/>
                  <a:pt x="70" y="187"/>
                </a:cubicBezTo>
                <a:cubicBezTo>
                  <a:pt x="96" y="178"/>
                  <a:pt x="96" y="178"/>
                  <a:pt x="96" y="178"/>
                </a:cubicBezTo>
                <a:cubicBezTo>
                  <a:pt x="100" y="190"/>
                  <a:pt x="100" y="190"/>
                  <a:pt x="100" y="190"/>
                </a:cubicBezTo>
                <a:lnTo>
                  <a:pt x="74" y="1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3" name="Freeform 43"/>
          <p:cNvSpPr>
            <a:spLocks noEditPoints="1"/>
          </p:cNvSpPr>
          <p:nvPr/>
        </p:nvSpPr>
        <p:spPr bwMode="auto">
          <a:xfrm>
            <a:off x="6323975" y="3638987"/>
            <a:ext cx="218132" cy="294478"/>
          </a:xfrm>
          <a:custGeom>
            <a:avLst/>
            <a:gdLst>
              <a:gd name="T0" fmla="*/ 8 w 110"/>
              <a:gd name="T1" fmla="*/ 92 h 147"/>
              <a:gd name="T2" fmla="*/ 17 w 110"/>
              <a:gd name="T3" fmla="*/ 105 h 147"/>
              <a:gd name="T4" fmla="*/ 57 w 110"/>
              <a:gd name="T5" fmla="*/ 147 h 147"/>
              <a:gd name="T6" fmla="*/ 96 w 110"/>
              <a:gd name="T7" fmla="*/ 105 h 147"/>
              <a:gd name="T8" fmla="*/ 97 w 110"/>
              <a:gd name="T9" fmla="*/ 105 h 147"/>
              <a:gd name="T10" fmla="*/ 107 w 110"/>
              <a:gd name="T11" fmla="*/ 92 h 147"/>
              <a:gd name="T12" fmla="*/ 99 w 110"/>
              <a:gd name="T13" fmla="*/ 80 h 147"/>
              <a:gd name="T14" fmla="*/ 87 w 110"/>
              <a:gd name="T15" fmla="*/ 32 h 147"/>
              <a:gd name="T16" fmla="*/ 28 w 110"/>
              <a:gd name="T17" fmla="*/ 25 h 147"/>
              <a:gd name="T18" fmla="*/ 13 w 110"/>
              <a:gd name="T19" fmla="*/ 81 h 147"/>
              <a:gd name="T20" fmla="*/ 13 w 110"/>
              <a:gd name="T21" fmla="*/ 81 h 147"/>
              <a:gd name="T22" fmla="*/ 8 w 110"/>
              <a:gd name="T23" fmla="*/ 92 h 147"/>
              <a:gd name="T24" fmla="*/ 18 w 110"/>
              <a:gd name="T25" fmla="*/ 82 h 147"/>
              <a:gd name="T26" fmla="*/ 18 w 110"/>
              <a:gd name="T27" fmla="*/ 82 h 147"/>
              <a:gd name="T28" fmla="*/ 19 w 110"/>
              <a:gd name="T29" fmla="*/ 82 h 147"/>
              <a:gd name="T30" fmla="*/ 19 w 110"/>
              <a:gd name="T31" fmla="*/ 79 h 147"/>
              <a:gd name="T32" fmla="*/ 22 w 110"/>
              <a:gd name="T33" fmla="*/ 62 h 147"/>
              <a:gd name="T34" fmla="*/ 26 w 110"/>
              <a:gd name="T35" fmla="*/ 57 h 147"/>
              <a:gd name="T36" fmla="*/ 71 w 110"/>
              <a:gd name="T37" fmla="*/ 46 h 147"/>
              <a:gd name="T38" fmla="*/ 93 w 110"/>
              <a:gd name="T39" fmla="*/ 83 h 147"/>
              <a:gd name="T40" fmla="*/ 94 w 110"/>
              <a:gd name="T41" fmla="*/ 83 h 147"/>
              <a:gd name="T42" fmla="*/ 96 w 110"/>
              <a:gd name="T43" fmla="*/ 82 h 147"/>
              <a:gd name="T44" fmla="*/ 97 w 110"/>
              <a:gd name="T45" fmla="*/ 82 h 147"/>
              <a:gd name="T46" fmla="*/ 102 w 110"/>
              <a:gd name="T47" fmla="*/ 85 h 147"/>
              <a:gd name="T48" fmla="*/ 105 w 110"/>
              <a:gd name="T49" fmla="*/ 92 h 147"/>
              <a:gd name="T50" fmla="*/ 102 w 110"/>
              <a:gd name="T51" fmla="*/ 100 h 147"/>
              <a:gd name="T52" fmla="*/ 97 w 110"/>
              <a:gd name="T53" fmla="*/ 102 h 147"/>
              <a:gd name="T54" fmla="*/ 97 w 110"/>
              <a:gd name="T55" fmla="*/ 102 h 147"/>
              <a:gd name="T56" fmla="*/ 94 w 110"/>
              <a:gd name="T57" fmla="*/ 102 h 147"/>
              <a:gd name="T58" fmla="*/ 94 w 110"/>
              <a:gd name="T59" fmla="*/ 105 h 147"/>
              <a:gd name="T60" fmla="*/ 81 w 110"/>
              <a:gd name="T61" fmla="*/ 133 h 147"/>
              <a:gd name="T62" fmla="*/ 70 w 110"/>
              <a:gd name="T63" fmla="*/ 141 h 147"/>
              <a:gd name="T64" fmla="*/ 57 w 110"/>
              <a:gd name="T65" fmla="*/ 144 h 147"/>
              <a:gd name="T66" fmla="*/ 44 w 110"/>
              <a:gd name="T67" fmla="*/ 141 h 147"/>
              <a:gd name="T68" fmla="*/ 33 w 110"/>
              <a:gd name="T69" fmla="*/ 133 h 147"/>
              <a:gd name="T70" fmla="*/ 20 w 110"/>
              <a:gd name="T71" fmla="*/ 105 h 147"/>
              <a:gd name="T72" fmla="*/ 20 w 110"/>
              <a:gd name="T73" fmla="*/ 103 h 147"/>
              <a:gd name="T74" fmla="*/ 17 w 110"/>
              <a:gd name="T75" fmla="*/ 102 h 147"/>
              <a:gd name="T76" fmla="*/ 10 w 110"/>
              <a:gd name="T77" fmla="*/ 92 h 147"/>
              <a:gd name="T78" fmla="*/ 13 w 110"/>
              <a:gd name="T79" fmla="*/ 85 h 147"/>
              <a:gd name="T80" fmla="*/ 18 w 110"/>
              <a:gd name="T81" fmla="*/ 8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10" h="147">
                <a:moveTo>
                  <a:pt x="8" y="92"/>
                </a:moveTo>
                <a:cubicBezTo>
                  <a:pt x="8" y="99"/>
                  <a:pt x="12" y="105"/>
                  <a:pt x="17" y="105"/>
                </a:cubicBezTo>
                <a:cubicBezTo>
                  <a:pt x="21" y="129"/>
                  <a:pt x="37" y="147"/>
                  <a:pt x="57" y="147"/>
                </a:cubicBezTo>
                <a:cubicBezTo>
                  <a:pt x="76" y="147"/>
                  <a:pt x="93" y="129"/>
                  <a:pt x="9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3" y="105"/>
                  <a:pt x="107" y="99"/>
                  <a:pt x="107" y="92"/>
                </a:cubicBezTo>
                <a:cubicBezTo>
                  <a:pt x="107" y="86"/>
                  <a:pt x="104" y="81"/>
                  <a:pt x="99" y="80"/>
                </a:cubicBezTo>
                <a:cubicBezTo>
                  <a:pt x="99" y="80"/>
                  <a:pt x="110" y="43"/>
                  <a:pt x="87" y="32"/>
                </a:cubicBezTo>
                <a:cubicBezTo>
                  <a:pt x="84" y="0"/>
                  <a:pt x="28" y="25"/>
                  <a:pt x="28" y="25"/>
                </a:cubicBezTo>
                <a:cubicBezTo>
                  <a:pt x="0" y="40"/>
                  <a:pt x="13" y="81"/>
                  <a:pt x="13" y="81"/>
                </a:cubicBezTo>
                <a:cubicBezTo>
                  <a:pt x="13" y="81"/>
                  <a:pt x="13" y="81"/>
                  <a:pt x="13" y="81"/>
                </a:cubicBezTo>
                <a:cubicBezTo>
                  <a:pt x="10" y="83"/>
                  <a:pt x="8" y="87"/>
                  <a:pt x="8" y="92"/>
                </a:cubicBezTo>
                <a:close/>
                <a:moveTo>
                  <a:pt x="18" y="82"/>
                </a:moveTo>
                <a:cubicBezTo>
                  <a:pt x="18" y="82"/>
                  <a:pt x="18" y="82"/>
                  <a:pt x="18" y="82"/>
                </a:cubicBezTo>
                <a:cubicBezTo>
                  <a:pt x="19" y="82"/>
                  <a:pt x="19" y="82"/>
                  <a:pt x="19" y="82"/>
                </a:cubicBezTo>
                <a:cubicBezTo>
                  <a:pt x="19" y="79"/>
                  <a:pt x="19" y="79"/>
                  <a:pt x="19" y="79"/>
                </a:cubicBezTo>
                <a:cubicBezTo>
                  <a:pt x="22" y="62"/>
                  <a:pt x="22" y="62"/>
                  <a:pt x="22" y="62"/>
                </a:cubicBezTo>
                <a:cubicBezTo>
                  <a:pt x="24" y="59"/>
                  <a:pt x="26" y="57"/>
                  <a:pt x="26" y="57"/>
                </a:cubicBezTo>
                <a:cubicBezTo>
                  <a:pt x="51" y="59"/>
                  <a:pt x="71" y="46"/>
                  <a:pt x="71" y="46"/>
                </a:cubicBezTo>
                <a:cubicBezTo>
                  <a:pt x="88" y="33"/>
                  <a:pt x="93" y="83"/>
                  <a:pt x="93" y="83"/>
                </a:cubicBezTo>
                <a:cubicBezTo>
                  <a:pt x="94" y="83"/>
                  <a:pt x="94" y="83"/>
                  <a:pt x="94" y="83"/>
                </a:cubicBezTo>
                <a:cubicBezTo>
                  <a:pt x="96" y="82"/>
                  <a:pt x="96" y="82"/>
                  <a:pt x="96" y="82"/>
                </a:cubicBezTo>
                <a:cubicBezTo>
                  <a:pt x="96" y="82"/>
                  <a:pt x="97" y="82"/>
                  <a:pt x="97" y="82"/>
                </a:cubicBezTo>
                <a:cubicBezTo>
                  <a:pt x="99" y="82"/>
                  <a:pt x="101" y="83"/>
                  <a:pt x="102" y="85"/>
                </a:cubicBezTo>
                <a:cubicBezTo>
                  <a:pt x="104" y="87"/>
                  <a:pt x="105" y="89"/>
                  <a:pt x="105" y="92"/>
                </a:cubicBezTo>
                <a:cubicBezTo>
                  <a:pt x="105" y="95"/>
                  <a:pt x="104" y="98"/>
                  <a:pt x="102" y="100"/>
                </a:cubicBezTo>
                <a:cubicBezTo>
                  <a:pt x="101" y="101"/>
                  <a:pt x="99" y="102"/>
                  <a:pt x="97" y="102"/>
                </a:cubicBezTo>
                <a:cubicBezTo>
                  <a:pt x="97" y="102"/>
                  <a:pt x="97" y="102"/>
                  <a:pt x="97" y="102"/>
                </a:cubicBezTo>
                <a:cubicBezTo>
                  <a:pt x="94" y="102"/>
                  <a:pt x="94" y="102"/>
                  <a:pt x="94" y="102"/>
                </a:cubicBezTo>
                <a:cubicBezTo>
                  <a:pt x="94" y="105"/>
                  <a:pt x="94" y="105"/>
                  <a:pt x="94" y="105"/>
                </a:cubicBezTo>
                <a:cubicBezTo>
                  <a:pt x="92" y="116"/>
                  <a:pt x="87" y="126"/>
                  <a:pt x="81" y="133"/>
                </a:cubicBezTo>
                <a:cubicBezTo>
                  <a:pt x="77" y="136"/>
                  <a:pt x="74" y="139"/>
                  <a:pt x="70" y="141"/>
                </a:cubicBezTo>
                <a:cubicBezTo>
                  <a:pt x="66" y="143"/>
                  <a:pt x="61" y="144"/>
                  <a:pt x="57" y="144"/>
                </a:cubicBezTo>
                <a:cubicBezTo>
                  <a:pt x="53" y="144"/>
                  <a:pt x="48" y="143"/>
                  <a:pt x="44" y="141"/>
                </a:cubicBezTo>
                <a:cubicBezTo>
                  <a:pt x="40" y="139"/>
                  <a:pt x="36" y="136"/>
                  <a:pt x="33" y="133"/>
                </a:cubicBezTo>
                <a:cubicBezTo>
                  <a:pt x="26" y="126"/>
                  <a:pt x="22" y="116"/>
                  <a:pt x="20" y="105"/>
                </a:cubicBezTo>
                <a:cubicBezTo>
                  <a:pt x="20" y="103"/>
                  <a:pt x="20" y="103"/>
                  <a:pt x="20" y="103"/>
                </a:cubicBezTo>
                <a:cubicBezTo>
                  <a:pt x="17" y="102"/>
                  <a:pt x="17" y="102"/>
                  <a:pt x="17" y="102"/>
                </a:cubicBezTo>
                <a:cubicBezTo>
                  <a:pt x="14" y="102"/>
                  <a:pt x="10" y="98"/>
                  <a:pt x="10" y="92"/>
                </a:cubicBezTo>
                <a:cubicBezTo>
                  <a:pt x="10" y="89"/>
                  <a:pt x="11" y="87"/>
                  <a:pt x="13" y="85"/>
                </a:cubicBezTo>
                <a:cubicBezTo>
                  <a:pt x="14" y="83"/>
                  <a:pt x="16" y="82"/>
                  <a:pt x="18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4" name="Freeform 44"/>
          <p:cNvSpPr>
            <a:spLocks noEditPoints="1"/>
          </p:cNvSpPr>
          <p:nvPr/>
        </p:nvSpPr>
        <p:spPr bwMode="auto">
          <a:xfrm>
            <a:off x="6370958" y="3785807"/>
            <a:ext cx="129201" cy="45304"/>
          </a:xfrm>
          <a:custGeom>
            <a:avLst/>
            <a:gdLst>
              <a:gd name="T0" fmla="*/ 6 w 65"/>
              <a:gd name="T1" fmla="*/ 23 h 23"/>
              <a:gd name="T2" fmla="*/ 23 w 65"/>
              <a:gd name="T3" fmla="*/ 23 h 23"/>
              <a:gd name="T4" fmla="*/ 29 w 65"/>
              <a:gd name="T5" fmla="*/ 17 h 23"/>
              <a:gd name="T6" fmla="*/ 29 w 65"/>
              <a:gd name="T7" fmla="*/ 11 h 23"/>
              <a:gd name="T8" fmla="*/ 35 w 65"/>
              <a:gd name="T9" fmla="*/ 11 h 23"/>
              <a:gd name="T10" fmla="*/ 35 w 65"/>
              <a:gd name="T11" fmla="*/ 17 h 23"/>
              <a:gd name="T12" fmla="*/ 41 w 65"/>
              <a:gd name="T13" fmla="*/ 23 h 23"/>
              <a:gd name="T14" fmla="*/ 59 w 65"/>
              <a:gd name="T15" fmla="*/ 23 h 23"/>
              <a:gd name="T16" fmla="*/ 65 w 65"/>
              <a:gd name="T17" fmla="*/ 17 h 23"/>
              <a:gd name="T18" fmla="*/ 65 w 65"/>
              <a:gd name="T19" fmla="*/ 6 h 23"/>
              <a:gd name="T20" fmla="*/ 59 w 65"/>
              <a:gd name="T21" fmla="*/ 0 h 23"/>
              <a:gd name="T22" fmla="*/ 41 w 65"/>
              <a:gd name="T23" fmla="*/ 0 h 23"/>
              <a:gd name="T24" fmla="*/ 35 w 65"/>
              <a:gd name="T25" fmla="*/ 6 h 23"/>
              <a:gd name="T26" fmla="*/ 35 w 65"/>
              <a:gd name="T27" fmla="*/ 10 h 23"/>
              <a:gd name="T28" fmla="*/ 29 w 65"/>
              <a:gd name="T29" fmla="*/ 10 h 23"/>
              <a:gd name="T30" fmla="*/ 29 w 65"/>
              <a:gd name="T31" fmla="*/ 6 h 23"/>
              <a:gd name="T32" fmla="*/ 23 w 65"/>
              <a:gd name="T33" fmla="*/ 0 h 23"/>
              <a:gd name="T34" fmla="*/ 6 w 65"/>
              <a:gd name="T35" fmla="*/ 0 h 23"/>
              <a:gd name="T36" fmla="*/ 0 w 65"/>
              <a:gd name="T37" fmla="*/ 6 h 23"/>
              <a:gd name="T38" fmla="*/ 0 w 65"/>
              <a:gd name="T39" fmla="*/ 17 h 23"/>
              <a:gd name="T40" fmla="*/ 6 w 65"/>
              <a:gd name="T41" fmla="*/ 23 h 23"/>
              <a:gd name="T42" fmla="*/ 37 w 65"/>
              <a:gd name="T43" fmla="*/ 6 h 23"/>
              <a:gd name="T44" fmla="*/ 41 w 65"/>
              <a:gd name="T45" fmla="*/ 1 h 23"/>
              <a:gd name="T46" fmla="*/ 59 w 65"/>
              <a:gd name="T47" fmla="*/ 1 h 23"/>
              <a:gd name="T48" fmla="*/ 63 w 65"/>
              <a:gd name="T49" fmla="*/ 6 h 23"/>
              <a:gd name="T50" fmla="*/ 63 w 65"/>
              <a:gd name="T51" fmla="*/ 17 h 23"/>
              <a:gd name="T52" fmla="*/ 59 w 65"/>
              <a:gd name="T53" fmla="*/ 21 h 23"/>
              <a:gd name="T54" fmla="*/ 41 w 65"/>
              <a:gd name="T55" fmla="*/ 21 h 23"/>
              <a:gd name="T56" fmla="*/ 37 w 65"/>
              <a:gd name="T57" fmla="*/ 17 h 23"/>
              <a:gd name="T58" fmla="*/ 37 w 65"/>
              <a:gd name="T59" fmla="*/ 6 h 23"/>
              <a:gd name="T60" fmla="*/ 1 w 65"/>
              <a:gd name="T61" fmla="*/ 6 h 23"/>
              <a:gd name="T62" fmla="*/ 6 w 65"/>
              <a:gd name="T63" fmla="*/ 1 h 23"/>
              <a:gd name="T64" fmla="*/ 23 w 65"/>
              <a:gd name="T65" fmla="*/ 1 h 23"/>
              <a:gd name="T66" fmla="*/ 28 w 65"/>
              <a:gd name="T67" fmla="*/ 6 h 23"/>
              <a:gd name="T68" fmla="*/ 28 w 65"/>
              <a:gd name="T69" fmla="*/ 10 h 23"/>
              <a:gd name="T70" fmla="*/ 28 w 65"/>
              <a:gd name="T71" fmla="*/ 11 h 23"/>
              <a:gd name="T72" fmla="*/ 28 w 65"/>
              <a:gd name="T73" fmla="*/ 17 h 23"/>
              <a:gd name="T74" fmla="*/ 23 w 65"/>
              <a:gd name="T75" fmla="*/ 21 h 23"/>
              <a:gd name="T76" fmla="*/ 6 w 65"/>
              <a:gd name="T77" fmla="*/ 21 h 23"/>
              <a:gd name="T78" fmla="*/ 1 w 65"/>
              <a:gd name="T79" fmla="*/ 17 h 23"/>
              <a:gd name="T80" fmla="*/ 1 w 65"/>
              <a:gd name="T81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" h="23">
                <a:moveTo>
                  <a:pt x="6" y="23"/>
                </a:moveTo>
                <a:cubicBezTo>
                  <a:pt x="23" y="23"/>
                  <a:pt x="23" y="23"/>
                  <a:pt x="23" y="23"/>
                </a:cubicBezTo>
                <a:cubicBezTo>
                  <a:pt x="26" y="23"/>
                  <a:pt x="29" y="20"/>
                  <a:pt x="29" y="17"/>
                </a:cubicBezTo>
                <a:cubicBezTo>
                  <a:pt x="29" y="11"/>
                  <a:pt x="29" y="11"/>
                  <a:pt x="29" y="11"/>
                </a:cubicBezTo>
                <a:cubicBezTo>
                  <a:pt x="35" y="11"/>
                  <a:pt x="35" y="11"/>
                  <a:pt x="35" y="11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20"/>
                  <a:pt x="38" y="23"/>
                  <a:pt x="41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62" y="23"/>
                  <a:pt x="65" y="20"/>
                  <a:pt x="65" y="17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2" y="0"/>
                  <a:pt x="59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8" y="0"/>
                  <a:pt x="35" y="3"/>
                  <a:pt x="35" y="6"/>
                </a:cubicBezTo>
                <a:cubicBezTo>
                  <a:pt x="35" y="10"/>
                  <a:pt x="35" y="10"/>
                  <a:pt x="35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3"/>
                  <a:pt x="26" y="0"/>
                  <a:pt x="23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lose/>
                <a:moveTo>
                  <a:pt x="37" y="6"/>
                </a:moveTo>
                <a:cubicBezTo>
                  <a:pt x="37" y="3"/>
                  <a:pt x="39" y="1"/>
                  <a:pt x="41" y="1"/>
                </a:cubicBezTo>
                <a:cubicBezTo>
                  <a:pt x="59" y="1"/>
                  <a:pt x="59" y="1"/>
                  <a:pt x="59" y="1"/>
                </a:cubicBezTo>
                <a:cubicBezTo>
                  <a:pt x="61" y="1"/>
                  <a:pt x="63" y="3"/>
                  <a:pt x="63" y="6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9"/>
                  <a:pt x="61" y="21"/>
                  <a:pt x="59" y="21"/>
                </a:cubicBezTo>
                <a:cubicBezTo>
                  <a:pt x="41" y="21"/>
                  <a:pt x="41" y="21"/>
                  <a:pt x="41" y="21"/>
                </a:cubicBezTo>
                <a:cubicBezTo>
                  <a:pt x="39" y="21"/>
                  <a:pt x="37" y="19"/>
                  <a:pt x="37" y="17"/>
                </a:cubicBezTo>
                <a:lnTo>
                  <a:pt x="37" y="6"/>
                </a:lnTo>
                <a:close/>
                <a:moveTo>
                  <a:pt x="1" y="6"/>
                </a:moveTo>
                <a:cubicBezTo>
                  <a:pt x="1" y="3"/>
                  <a:pt x="3" y="1"/>
                  <a:pt x="6" y="1"/>
                </a:cubicBezTo>
                <a:cubicBezTo>
                  <a:pt x="23" y="1"/>
                  <a:pt x="23" y="1"/>
                  <a:pt x="23" y="1"/>
                </a:cubicBezTo>
                <a:cubicBezTo>
                  <a:pt x="25" y="1"/>
                  <a:pt x="28" y="3"/>
                  <a:pt x="28" y="6"/>
                </a:cubicBezTo>
                <a:cubicBezTo>
                  <a:pt x="28" y="10"/>
                  <a:pt x="28" y="10"/>
                  <a:pt x="28" y="10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9"/>
                  <a:pt x="25" y="21"/>
                  <a:pt x="23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3" y="21"/>
                  <a:pt x="1" y="19"/>
                  <a:pt x="1" y="17"/>
                </a:cubicBezTo>
                <a:lnTo>
                  <a:pt x="1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5" name="Freeform 45"/>
          <p:cNvSpPr/>
          <p:nvPr/>
        </p:nvSpPr>
        <p:spPr bwMode="auto">
          <a:xfrm>
            <a:off x="6532039" y="3769027"/>
            <a:ext cx="341460" cy="398510"/>
          </a:xfrm>
          <a:custGeom>
            <a:avLst/>
            <a:gdLst>
              <a:gd name="T0" fmla="*/ 143 w 172"/>
              <a:gd name="T1" fmla="*/ 165 h 199"/>
              <a:gd name="T2" fmla="*/ 143 w 172"/>
              <a:gd name="T3" fmla="*/ 0 h 199"/>
              <a:gd name="T4" fmla="*/ 2 w 172"/>
              <a:gd name="T5" fmla="*/ 0 h 199"/>
              <a:gd name="T6" fmla="*/ 0 w 172"/>
              <a:gd name="T7" fmla="*/ 12 h 199"/>
              <a:gd name="T8" fmla="*/ 5 w 172"/>
              <a:gd name="T9" fmla="*/ 17 h 199"/>
              <a:gd name="T10" fmla="*/ 126 w 172"/>
              <a:gd name="T11" fmla="*/ 17 h 199"/>
              <a:gd name="T12" fmla="*/ 126 w 172"/>
              <a:gd name="T13" fmla="*/ 165 h 199"/>
              <a:gd name="T14" fmla="*/ 39 w 172"/>
              <a:gd name="T15" fmla="*/ 165 h 199"/>
              <a:gd name="T16" fmla="*/ 39 w 172"/>
              <a:gd name="T17" fmla="*/ 176 h 199"/>
              <a:gd name="T18" fmla="*/ 39 w 172"/>
              <a:gd name="T19" fmla="*/ 176 h 199"/>
              <a:gd name="T20" fmla="*/ 10 w 172"/>
              <a:gd name="T21" fmla="*/ 199 h 199"/>
              <a:gd name="T22" fmla="*/ 172 w 172"/>
              <a:gd name="T23" fmla="*/ 199 h 199"/>
              <a:gd name="T24" fmla="*/ 172 w 172"/>
              <a:gd name="T25" fmla="*/ 165 h 199"/>
              <a:gd name="T26" fmla="*/ 143 w 172"/>
              <a:gd name="T27" fmla="*/ 165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2" h="199">
                <a:moveTo>
                  <a:pt x="143" y="165"/>
                </a:moveTo>
                <a:cubicBezTo>
                  <a:pt x="143" y="0"/>
                  <a:pt x="143" y="0"/>
                  <a:pt x="143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5"/>
                  <a:pt x="1" y="9"/>
                  <a:pt x="0" y="12"/>
                </a:cubicBezTo>
                <a:cubicBezTo>
                  <a:pt x="2" y="13"/>
                  <a:pt x="4" y="15"/>
                  <a:pt x="5" y="17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6" y="165"/>
                  <a:pt x="126" y="165"/>
                  <a:pt x="126" y="165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37" y="186"/>
                  <a:pt x="25" y="194"/>
                  <a:pt x="10" y="199"/>
                </a:cubicBezTo>
                <a:cubicBezTo>
                  <a:pt x="172" y="199"/>
                  <a:pt x="172" y="199"/>
                  <a:pt x="172" y="199"/>
                </a:cubicBezTo>
                <a:cubicBezTo>
                  <a:pt x="172" y="165"/>
                  <a:pt x="172" y="165"/>
                  <a:pt x="172" y="165"/>
                </a:cubicBezTo>
                <a:lnTo>
                  <a:pt x="143" y="1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6" name="Freeform 46"/>
          <p:cNvSpPr/>
          <p:nvPr/>
        </p:nvSpPr>
        <p:spPr bwMode="auto">
          <a:xfrm>
            <a:off x="6276154" y="3931787"/>
            <a:ext cx="323003" cy="243301"/>
          </a:xfrm>
          <a:custGeom>
            <a:avLst/>
            <a:gdLst>
              <a:gd name="T0" fmla="*/ 163 w 163"/>
              <a:gd name="T1" fmla="*/ 91 h 122"/>
              <a:gd name="T2" fmla="*/ 163 w 163"/>
              <a:gd name="T3" fmla="*/ 90 h 122"/>
              <a:gd name="T4" fmla="*/ 163 w 163"/>
              <a:gd name="T5" fmla="*/ 90 h 122"/>
              <a:gd name="T6" fmla="*/ 163 w 163"/>
              <a:gd name="T7" fmla="*/ 39 h 122"/>
              <a:gd name="T8" fmla="*/ 163 w 163"/>
              <a:gd name="T9" fmla="*/ 39 h 122"/>
              <a:gd name="T10" fmla="*/ 126 w 163"/>
              <a:gd name="T11" fmla="*/ 0 h 122"/>
              <a:gd name="T12" fmla="*/ 91 w 163"/>
              <a:gd name="T13" fmla="*/ 59 h 122"/>
              <a:gd name="T14" fmla="*/ 87 w 163"/>
              <a:gd name="T15" fmla="*/ 33 h 122"/>
              <a:gd name="T16" fmla="*/ 91 w 163"/>
              <a:gd name="T17" fmla="*/ 24 h 122"/>
              <a:gd name="T18" fmla="*/ 81 w 163"/>
              <a:gd name="T19" fmla="*/ 14 h 122"/>
              <a:gd name="T20" fmla="*/ 71 w 163"/>
              <a:gd name="T21" fmla="*/ 24 h 122"/>
              <a:gd name="T22" fmla="*/ 76 w 163"/>
              <a:gd name="T23" fmla="*/ 33 h 122"/>
              <a:gd name="T24" fmla="*/ 72 w 163"/>
              <a:gd name="T25" fmla="*/ 59 h 122"/>
              <a:gd name="T26" fmla="*/ 37 w 163"/>
              <a:gd name="T27" fmla="*/ 0 h 122"/>
              <a:gd name="T28" fmla="*/ 0 w 163"/>
              <a:gd name="T29" fmla="*/ 39 h 122"/>
              <a:gd name="T30" fmla="*/ 0 w 163"/>
              <a:gd name="T31" fmla="*/ 39 h 122"/>
              <a:gd name="T32" fmla="*/ 0 w 163"/>
              <a:gd name="T33" fmla="*/ 90 h 122"/>
              <a:gd name="T34" fmla="*/ 0 w 163"/>
              <a:gd name="T35" fmla="*/ 90 h 122"/>
              <a:gd name="T36" fmla="*/ 0 w 163"/>
              <a:gd name="T37" fmla="*/ 91 h 122"/>
              <a:gd name="T38" fmla="*/ 81 w 163"/>
              <a:gd name="T39" fmla="*/ 122 h 122"/>
              <a:gd name="T40" fmla="*/ 163 w 163"/>
              <a:gd name="T41" fmla="*/ 91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3" h="122">
                <a:moveTo>
                  <a:pt x="163" y="91"/>
                </a:moveTo>
                <a:cubicBezTo>
                  <a:pt x="163" y="90"/>
                  <a:pt x="163" y="90"/>
                  <a:pt x="163" y="90"/>
                </a:cubicBezTo>
                <a:cubicBezTo>
                  <a:pt x="163" y="90"/>
                  <a:pt x="163" y="90"/>
                  <a:pt x="163" y="90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3" y="39"/>
                  <a:pt x="163" y="39"/>
                  <a:pt x="163" y="39"/>
                </a:cubicBezTo>
                <a:cubicBezTo>
                  <a:pt x="160" y="23"/>
                  <a:pt x="146" y="9"/>
                  <a:pt x="126" y="0"/>
                </a:cubicBezTo>
                <a:cubicBezTo>
                  <a:pt x="91" y="59"/>
                  <a:pt x="91" y="59"/>
                  <a:pt x="91" y="59"/>
                </a:cubicBezTo>
                <a:cubicBezTo>
                  <a:pt x="87" y="33"/>
                  <a:pt x="87" y="33"/>
                  <a:pt x="87" y="33"/>
                </a:cubicBezTo>
                <a:cubicBezTo>
                  <a:pt x="89" y="31"/>
                  <a:pt x="91" y="28"/>
                  <a:pt x="91" y="24"/>
                </a:cubicBezTo>
                <a:cubicBezTo>
                  <a:pt x="91" y="19"/>
                  <a:pt x="87" y="14"/>
                  <a:pt x="81" y="14"/>
                </a:cubicBezTo>
                <a:cubicBezTo>
                  <a:pt x="76" y="14"/>
                  <a:pt x="71" y="19"/>
                  <a:pt x="71" y="24"/>
                </a:cubicBezTo>
                <a:cubicBezTo>
                  <a:pt x="71" y="28"/>
                  <a:pt x="73" y="31"/>
                  <a:pt x="76" y="33"/>
                </a:cubicBezTo>
                <a:cubicBezTo>
                  <a:pt x="72" y="59"/>
                  <a:pt x="72" y="59"/>
                  <a:pt x="72" y="59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9"/>
                  <a:pt x="3" y="23"/>
                  <a:pt x="0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0"/>
                  <a:pt x="0" y="90"/>
                  <a:pt x="0" y="91"/>
                </a:cubicBezTo>
                <a:cubicBezTo>
                  <a:pt x="0" y="108"/>
                  <a:pt x="36" y="122"/>
                  <a:pt x="81" y="122"/>
                </a:cubicBezTo>
                <a:cubicBezTo>
                  <a:pt x="127" y="122"/>
                  <a:pt x="163" y="108"/>
                  <a:pt x="163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7" name="Rectangle 47"/>
          <p:cNvSpPr>
            <a:spLocks noChangeArrowheads="1"/>
          </p:cNvSpPr>
          <p:nvPr/>
        </p:nvSpPr>
        <p:spPr bwMode="auto">
          <a:xfrm>
            <a:off x="6575666" y="3849568"/>
            <a:ext cx="178701" cy="218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8" name="Rectangle 48"/>
          <p:cNvSpPr>
            <a:spLocks noChangeArrowheads="1"/>
          </p:cNvSpPr>
          <p:nvPr/>
        </p:nvSpPr>
        <p:spPr bwMode="auto">
          <a:xfrm>
            <a:off x="6575666" y="3895711"/>
            <a:ext cx="178701" cy="1929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39" name="Rectangle 49"/>
          <p:cNvSpPr>
            <a:spLocks noChangeArrowheads="1"/>
          </p:cNvSpPr>
          <p:nvPr/>
        </p:nvSpPr>
        <p:spPr bwMode="auto">
          <a:xfrm>
            <a:off x="6625165" y="3941016"/>
            <a:ext cx="129201" cy="226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40" name="Rectangle 50"/>
          <p:cNvSpPr>
            <a:spLocks noChangeArrowheads="1"/>
          </p:cNvSpPr>
          <p:nvPr/>
        </p:nvSpPr>
        <p:spPr bwMode="auto">
          <a:xfrm>
            <a:off x="6625165" y="3987159"/>
            <a:ext cx="129201" cy="201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41" name="Rectangle 51"/>
          <p:cNvSpPr>
            <a:spLocks noChangeArrowheads="1"/>
          </p:cNvSpPr>
          <p:nvPr/>
        </p:nvSpPr>
        <p:spPr bwMode="auto">
          <a:xfrm>
            <a:off x="6625165" y="4033302"/>
            <a:ext cx="129201" cy="201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一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556337" y="350238"/>
            <a:ext cx="203132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4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4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4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791807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1164920" y="1779796"/>
            <a:ext cx="789304" cy="938632"/>
            <a:chOff x="1179" y="1097"/>
            <a:chExt cx="666" cy="792"/>
          </a:xfrm>
          <a:solidFill>
            <a:schemeClr val="bg1"/>
          </a:solidFill>
        </p:grpSpPr>
        <p:sp>
          <p:nvSpPr>
            <p:cNvPr id="10" name="Freeform 5"/>
            <p:cNvSpPr/>
            <p:nvPr/>
          </p:nvSpPr>
          <p:spPr bwMode="auto">
            <a:xfrm>
              <a:off x="1213" y="1442"/>
              <a:ext cx="15" cy="51"/>
            </a:xfrm>
            <a:custGeom>
              <a:avLst/>
              <a:gdLst>
                <a:gd name="T0" fmla="*/ 6 w 10"/>
                <a:gd name="T1" fmla="*/ 32 h 32"/>
                <a:gd name="T2" fmla="*/ 6 w 10"/>
                <a:gd name="T3" fmla="*/ 30 h 32"/>
                <a:gd name="T4" fmla="*/ 9 w 10"/>
                <a:gd name="T5" fmla="*/ 24 h 32"/>
                <a:gd name="T6" fmla="*/ 10 w 10"/>
                <a:gd name="T7" fmla="*/ 19 h 32"/>
                <a:gd name="T8" fmla="*/ 10 w 10"/>
                <a:gd name="T9" fmla="*/ 19 h 32"/>
                <a:gd name="T10" fmla="*/ 7 w 10"/>
                <a:gd name="T11" fmla="*/ 19 h 32"/>
                <a:gd name="T12" fmla="*/ 10 w 10"/>
                <a:gd name="T13" fmla="*/ 14 h 32"/>
                <a:gd name="T14" fmla="*/ 10 w 10"/>
                <a:gd name="T15" fmla="*/ 12 h 32"/>
                <a:gd name="T16" fmla="*/ 10 w 10"/>
                <a:gd name="T17" fmla="*/ 12 h 32"/>
                <a:gd name="T18" fmla="*/ 6 w 10"/>
                <a:gd name="T19" fmla="*/ 14 h 32"/>
                <a:gd name="T20" fmla="*/ 6 w 10"/>
                <a:gd name="T21" fmla="*/ 12 h 32"/>
                <a:gd name="T22" fmla="*/ 9 w 10"/>
                <a:gd name="T23" fmla="*/ 8 h 32"/>
                <a:gd name="T24" fmla="*/ 9 w 10"/>
                <a:gd name="T25" fmla="*/ 5 h 32"/>
                <a:gd name="T26" fmla="*/ 7 w 10"/>
                <a:gd name="T27" fmla="*/ 6 h 32"/>
                <a:gd name="T28" fmla="*/ 3 w 10"/>
                <a:gd name="T29" fmla="*/ 8 h 32"/>
                <a:gd name="T30" fmla="*/ 3 w 10"/>
                <a:gd name="T31" fmla="*/ 8 h 32"/>
                <a:gd name="T32" fmla="*/ 10 w 10"/>
                <a:gd name="T33" fmla="*/ 2 h 32"/>
                <a:gd name="T34" fmla="*/ 10 w 10"/>
                <a:gd name="T35" fmla="*/ 0 h 32"/>
                <a:gd name="T36" fmla="*/ 7 w 10"/>
                <a:gd name="T37" fmla="*/ 3 h 32"/>
                <a:gd name="T38" fmla="*/ 0 w 10"/>
                <a:gd name="T39" fmla="*/ 9 h 32"/>
                <a:gd name="T40" fmla="*/ 0 w 10"/>
                <a:gd name="T41" fmla="*/ 11 h 32"/>
                <a:gd name="T42" fmla="*/ 0 w 10"/>
                <a:gd name="T43" fmla="*/ 11 h 32"/>
                <a:gd name="T44" fmla="*/ 4 w 10"/>
                <a:gd name="T45" fmla="*/ 9 h 32"/>
                <a:gd name="T46" fmla="*/ 8 w 10"/>
                <a:gd name="T47" fmla="*/ 8 h 32"/>
                <a:gd name="T48" fmla="*/ 1 w 10"/>
                <a:gd name="T49" fmla="*/ 15 h 32"/>
                <a:gd name="T50" fmla="*/ 1 w 10"/>
                <a:gd name="T51" fmla="*/ 15 h 32"/>
                <a:gd name="T52" fmla="*/ 1 w 10"/>
                <a:gd name="T53" fmla="*/ 16 h 32"/>
                <a:gd name="T54" fmla="*/ 2 w 10"/>
                <a:gd name="T55" fmla="*/ 16 h 32"/>
                <a:gd name="T56" fmla="*/ 7 w 10"/>
                <a:gd name="T57" fmla="*/ 16 h 32"/>
                <a:gd name="T58" fmla="*/ 2 w 10"/>
                <a:gd name="T59" fmla="*/ 21 h 32"/>
                <a:gd name="T60" fmla="*/ 3 w 10"/>
                <a:gd name="T61" fmla="*/ 23 h 32"/>
                <a:gd name="T62" fmla="*/ 3 w 10"/>
                <a:gd name="T63" fmla="*/ 23 h 32"/>
                <a:gd name="T64" fmla="*/ 8 w 10"/>
                <a:gd name="T65" fmla="*/ 22 h 32"/>
                <a:gd name="T66" fmla="*/ 5 w 10"/>
                <a:gd name="T67" fmla="*/ 26 h 32"/>
                <a:gd name="T68" fmla="*/ 5 w 10"/>
                <a:gd name="T69" fmla="*/ 30 h 32"/>
                <a:gd name="T70" fmla="*/ 5 w 10"/>
                <a:gd name="T71" fmla="*/ 31 h 32"/>
                <a:gd name="T72" fmla="*/ 6 w 10"/>
                <a:gd name="T73" fmla="*/ 32 h 32"/>
                <a:gd name="T74" fmla="*/ 6 w 10"/>
                <a:gd name="T7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" h="32">
                  <a:moveTo>
                    <a:pt x="6" y="32"/>
                  </a:moveTo>
                  <a:cubicBezTo>
                    <a:pt x="6" y="32"/>
                    <a:pt x="6" y="31"/>
                    <a:pt x="6" y="30"/>
                  </a:cubicBezTo>
                  <a:cubicBezTo>
                    <a:pt x="6" y="28"/>
                    <a:pt x="7" y="26"/>
                    <a:pt x="9" y="24"/>
                  </a:cubicBezTo>
                  <a:cubicBezTo>
                    <a:pt x="9" y="22"/>
                    <a:pt x="9" y="21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4" y="21"/>
                    <a:pt x="7" y="19"/>
                  </a:cubicBezTo>
                  <a:cubicBezTo>
                    <a:pt x="8" y="17"/>
                    <a:pt x="9" y="16"/>
                    <a:pt x="10" y="14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3"/>
                    <a:pt x="7" y="13"/>
                    <a:pt x="6" y="14"/>
                  </a:cubicBezTo>
                  <a:cubicBezTo>
                    <a:pt x="0" y="16"/>
                    <a:pt x="5" y="13"/>
                    <a:pt x="6" y="12"/>
                  </a:cubicBezTo>
                  <a:cubicBezTo>
                    <a:pt x="7" y="10"/>
                    <a:pt x="8" y="9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5"/>
                    <a:pt x="8" y="5"/>
                    <a:pt x="7" y="6"/>
                  </a:cubicBezTo>
                  <a:cubicBezTo>
                    <a:pt x="5" y="6"/>
                    <a:pt x="4" y="7"/>
                    <a:pt x="3" y="8"/>
                  </a:cubicBezTo>
                  <a:cubicBezTo>
                    <a:pt x="1" y="9"/>
                    <a:pt x="1" y="9"/>
                    <a:pt x="3" y="8"/>
                  </a:cubicBezTo>
                  <a:cubicBezTo>
                    <a:pt x="5" y="6"/>
                    <a:pt x="7" y="4"/>
                    <a:pt x="10" y="2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5"/>
                    <a:pt x="2" y="6"/>
                    <a:pt x="0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3" y="10"/>
                    <a:pt x="4" y="9"/>
                  </a:cubicBezTo>
                  <a:cubicBezTo>
                    <a:pt x="5" y="8"/>
                    <a:pt x="6" y="7"/>
                    <a:pt x="8" y="8"/>
                  </a:cubicBezTo>
                  <a:cubicBezTo>
                    <a:pt x="6" y="10"/>
                    <a:pt x="3" y="12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4" y="16"/>
                    <a:pt x="10" y="12"/>
                    <a:pt x="7" y="16"/>
                  </a:cubicBezTo>
                  <a:cubicBezTo>
                    <a:pt x="5" y="18"/>
                    <a:pt x="4" y="20"/>
                    <a:pt x="2" y="21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2"/>
                    <a:pt x="10" y="19"/>
                    <a:pt x="8" y="22"/>
                  </a:cubicBezTo>
                  <a:cubicBezTo>
                    <a:pt x="8" y="24"/>
                    <a:pt x="6" y="25"/>
                    <a:pt x="5" y="26"/>
                  </a:cubicBezTo>
                  <a:cubicBezTo>
                    <a:pt x="5" y="27"/>
                    <a:pt x="4" y="28"/>
                    <a:pt x="5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1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1179" y="1107"/>
              <a:ext cx="615" cy="603"/>
            </a:xfrm>
            <a:custGeom>
              <a:avLst/>
              <a:gdLst>
                <a:gd name="T0" fmla="*/ 133 w 388"/>
                <a:gd name="T1" fmla="*/ 360 h 381"/>
                <a:gd name="T2" fmla="*/ 137 w 388"/>
                <a:gd name="T3" fmla="*/ 361 h 381"/>
                <a:gd name="T4" fmla="*/ 281 w 388"/>
                <a:gd name="T5" fmla="*/ 32 h 381"/>
                <a:gd name="T6" fmla="*/ 281 w 388"/>
                <a:gd name="T7" fmla="*/ 38 h 381"/>
                <a:gd name="T8" fmla="*/ 309 w 388"/>
                <a:gd name="T9" fmla="*/ 54 h 381"/>
                <a:gd name="T10" fmla="*/ 316 w 388"/>
                <a:gd name="T11" fmla="*/ 59 h 381"/>
                <a:gd name="T12" fmla="*/ 326 w 388"/>
                <a:gd name="T13" fmla="*/ 67 h 381"/>
                <a:gd name="T14" fmla="*/ 331 w 388"/>
                <a:gd name="T15" fmla="*/ 72 h 381"/>
                <a:gd name="T16" fmla="*/ 332 w 388"/>
                <a:gd name="T17" fmla="*/ 73 h 381"/>
                <a:gd name="T18" fmla="*/ 341 w 388"/>
                <a:gd name="T19" fmla="*/ 83 h 381"/>
                <a:gd name="T20" fmla="*/ 346 w 388"/>
                <a:gd name="T21" fmla="*/ 88 h 381"/>
                <a:gd name="T22" fmla="*/ 348 w 388"/>
                <a:gd name="T23" fmla="*/ 91 h 381"/>
                <a:gd name="T24" fmla="*/ 351 w 388"/>
                <a:gd name="T25" fmla="*/ 95 h 381"/>
                <a:gd name="T26" fmla="*/ 359 w 388"/>
                <a:gd name="T27" fmla="*/ 105 h 381"/>
                <a:gd name="T28" fmla="*/ 360 w 388"/>
                <a:gd name="T29" fmla="*/ 110 h 381"/>
                <a:gd name="T30" fmla="*/ 365 w 388"/>
                <a:gd name="T31" fmla="*/ 118 h 381"/>
                <a:gd name="T32" fmla="*/ 371 w 388"/>
                <a:gd name="T33" fmla="*/ 131 h 381"/>
                <a:gd name="T34" fmla="*/ 376 w 388"/>
                <a:gd name="T35" fmla="*/ 146 h 381"/>
                <a:gd name="T36" fmla="*/ 378 w 388"/>
                <a:gd name="T37" fmla="*/ 154 h 381"/>
                <a:gd name="T38" fmla="*/ 383 w 388"/>
                <a:gd name="T39" fmla="*/ 186 h 381"/>
                <a:gd name="T40" fmla="*/ 383 w 388"/>
                <a:gd name="T41" fmla="*/ 190 h 381"/>
                <a:gd name="T42" fmla="*/ 387 w 388"/>
                <a:gd name="T43" fmla="*/ 209 h 381"/>
                <a:gd name="T44" fmla="*/ 36 w 388"/>
                <a:gd name="T45" fmla="*/ 268 h 381"/>
                <a:gd name="T46" fmla="*/ 27 w 388"/>
                <a:gd name="T47" fmla="*/ 245 h 381"/>
                <a:gd name="T48" fmla="*/ 24 w 388"/>
                <a:gd name="T49" fmla="*/ 235 h 381"/>
                <a:gd name="T50" fmla="*/ 22 w 388"/>
                <a:gd name="T51" fmla="*/ 227 h 381"/>
                <a:gd name="T52" fmla="*/ 20 w 388"/>
                <a:gd name="T53" fmla="*/ 216 h 381"/>
                <a:gd name="T54" fmla="*/ 19 w 388"/>
                <a:gd name="T55" fmla="*/ 211 h 381"/>
                <a:gd name="T56" fmla="*/ 19 w 388"/>
                <a:gd name="T57" fmla="*/ 202 h 381"/>
                <a:gd name="T58" fmla="*/ 19 w 388"/>
                <a:gd name="T59" fmla="*/ 195 h 381"/>
                <a:gd name="T60" fmla="*/ 19 w 388"/>
                <a:gd name="T61" fmla="*/ 186 h 381"/>
                <a:gd name="T62" fmla="*/ 19 w 388"/>
                <a:gd name="T63" fmla="*/ 184 h 381"/>
                <a:gd name="T64" fmla="*/ 20 w 388"/>
                <a:gd name="T65" fmla="*/ 176 h 381"/>
                <a:gd name="T66" fmla="*/ 19 w 388"/>
                <a:gd name="T67" fmla="*/ 169 h 381"/>
                <a:gd name="T68" fmla="*/ 22 w 388"/>
                <a:gd name="T69" fmla="*/ 162 h 381"/>
                <a:gd name="T70" fmla="*/ 24 w 388"/>
                <a:gd name="T71" fmla="*/ 154 h 381"/>
                <a:gd name="T72" fmla="*/ 25 w 388"/>
                <a:gd name="T73" fmla="*/ 151 h 381"/>
                <a:gd name="T74" fmla="*/ 24 w 388"/>
                <a:gd name="T75" fmla="*/ 146 h 381"/>
                <a:gd name="T76" fmla="*/ 25 w 388"/>
                <a:gd name="T77" fmla="*/ 139 h 381"/>
                <a:gd name="T78" fmla="*/ 32 w 388"/>
                <a:gd name="T79" fmla="*/ 131 h 381"/>
                <a:gd name="T80" fmla="*/ 34 w 388"/>
                <a:gd name="T81" fmla="*/ 126 h 381"/>
                <a:gd name="T82" fmla="*/ 34 w 388"/>
                <a:gd name="T83" fmla="*/ 122 h 381"/>
                <a:gd name="T84" fmla="*/ 36 w 388"/>
                <a:gd name="T85" fmla="*/ 115 h 381"/>
                <a:gd name="T86" fmla="*/ 44 w 388"/>
                <a:gd name="T87" fmla="*/ 106 h 381"/>
                <a:gd name="T88" fmla="*/ 46 w 388"/>
                <a:gd name="T89" fmla="*/ 103 h 381"/>
                <a:gd name="T90" fmla="*/ 45 w 388"/>
                <a:gd name="T91" fmla="*/ 102 h 381"/>
                <a:gd name="T92" fmla="*/ 52 w 388"/>
                <a:gd name="T93" fmla="*/ 94 h 381"/>
                <a:gd name="T94" fmla="*/ 57 w 388"/>
                <a:gd name="T95" fmla="*/ 88 h 381"/>
                <a:gd name="T96" fmla="*/ 277 w 388"/>
                <a:gd name="T97" fmla="*/ 34 h 381"/>
                <a:gd name="T98" fmla="*/ 268 w 388"/>
                <a:gd name="T99" fmla="*/ 27 h 381"/>
                <a:gd name="T100" fmla="*/ 56 w 388"/>
                <a:gd name="T101" fmla="*/ 80 h 381"/>
                <a:gd name="T102" fmla="*/ 121 w 388"/>
                <a:gd name="T103" fmla="*/ 35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88" h="381">
                  <a:moveTo>
                    <a:pt x="126" y="356"/>
                  </a:moveTo>
                  <a:cubicBezTo>
                    <a:pt x="126" y="356"/>
                    <a:pt x="126" y="357"/>
                    <a:pt x="126" y="357"/>
                  </a:cubicBezTo>
                  <a:cubicBezTo>
                    <a:pt x="128" y="358"/>
                    <a:pt x="130" y="359"/>
                    <a:pt x="133" y="360"/>
                  </a:cubicBezTo>
                  <a:cubicBezTo>
                    <a:pt x="133" y="359"/>
                    <a:pt x="133" y="358"/>
                    <a:pt x="133" y="358"/>
                  </a:cubicBezTo>
                  <a:cubicBezTo>
                    <a:pt x="135" y="355"/>
                    <a:pt x="139" y="357"/>
                    <a:pt x="138" y="360"/>
                  </a:cubicBezTo>
                  <a:cubicBezTo>
                    <a:pt x="138" y="361"/>
                    <a:pt x="138" y="361"/>
                    <a:pt x="137" y="361"/>
                  </a:cubicBezTo>
                  <a:cubicBezTo>
                    <a:pt x="169" y="372"/>
                    <a:pt x="204" y="375"/>
                    <a:pt x="238" y="369"/>
                  </a:cubicBezTo>
                  <a:cubicBezTo>
                    <a:pt x="322" y="353"/>
                    <a:pt x="388" y="280"/>
                    <a:pt x="388" y="194"/>
                  </a:cubicBezTo>
                  <a:cubicBezTo>
                    <a:pt x="388" y="123"/>
                    <a:pt x="344" y="61"/>
                    <a:pt x="281" y="32"/>
                  </a:cubicBezTo>
                  <a:cubicBezTo>
                    <a:pt x="280" y="32"/>
                    <a:pt x="280" y="33"/>
                    <a:pt x="280" y="33"/>
                  </a:cubicBezTo>
                  <a:cubicBezTo>
                    <a:pt x="280" y="33"/>
                    <a:pt x="279" y="33"/>
                    <a:pt x="279" y="33"/>
                  </a:cubicBezTo>
                  <a:cubicBezTo>
                    <a:pt x="282" y="33"/>
                    <a:pt x="283" y="37"/>
                    <a:pt x="281" y="38"/>
                  </a:cubicBezTo>
                  <a:cubicBezTo>
                    <a:pt x="290" y="42"/>
                    <a:pt x="298" y="46"/>
                    <a:pt x="305" y="51"/>
                  </a:cubicBezTo>
                  <a:cubicBezTo>
                    <a:pt x="306" y="51"/>
                    <a:pt x="306" y="52"/>
                    <a:pt x="306" y="52"/>
                  </a:cubicBezTo>
                  <a:cubicBezTo>
                    <a:pt x="307" y="53"/>
                    <a:pt x="308" y="53"/>
                    <a:pt x="309" y="54"/>
                  </a:cubicBezTo>
                  <a:cubicBezTo>
                    <a:pt x="310" y="54"/>
                    <a:pt x="310" y="54"/>
                    <a:pt x="310" y="55"/>
                  </a:cubicBezTo>
                  <a:cubicBezTo>
                    <a:pt x="312" y="56"/>
                    <a:pt x="314" y="57"/>
                    <a:pt x="316" y="59"/>
                  </a:cubicBezTo>
                  <a:cubicBezTo>
                    <a:pt x="316" y="59"/>
                    <a:pt x="316" y="59"/>
                    <a:pt x="316" y="59"/>
                  </a:cubicBezTo>
                  <a:cubicBezTo>
                    <a:pt x="317" y="60"/>
                    <a:pt x="318" y="61"/>
                    <a:pt x="320" y="62"/>
                  </a:cubicBezTo>
                  <a:cubicBezTo>
                    <a:pt x="322" y="64"/>
                    <a:pt x="324" y="65"/>
                    <a:pt x="326" y="67"/>
                  </a:cubicBezTo>
                  <a:cubicBezTo>
                    <a:pt x="326" y="67"/>
                    <a:pt x="326" y="67"/>
                    <a:pt x="326" y="67"/>
                  </a:cubicBezTo>
                  <a:cubicBezTo>
                    <a:pt x="327" y="67"/>
                    <a:pt x="327" y="67"/>
                    <a:pt x="327" y="68"/>
                  </a:cubicBezTo>
                  <a:cubicBezTo>
                    <a:pt x="327" y="68"/>
                    <a:pt x="327" y="68"/>
                    <a:pt x="327" y="68"/>
                  </a:cubicBezTo>
                  <a:cubicBezTo>
                    <a:pt x="328" y="69"/>
                    <a:pt x="330" y="71"/>
                    <a:pt x="331" y="72"/>
                  </a:cubicBezTo>
                  <a:cubicBezTo>
                    <a:pt x="331" y="72"/>
                    <a:pt x="332" y="72"/>
                    <a:pt x="332" y="72"/>
                  </a:cubicBezTo>
                  <a:cubicBezTo>
                    <a:pt x="332" y="72"/>
                    <a:pt x="333" y="73"/>
                    <a:pt x="332" y="73"/>
                  </a:cubicBezTo>
                  <a:cubicBezTo>
                    <a:pt x="332" y="73"/>
                    <a:pt x="332" y="73"/>
                    <a:pt x="332" y="73"/>
                  </a:cubicBezTo>
                  <a:cubicBezTo>
                    <a:pt x="335" y="76"/>
                    <a:pt x="338" y="79"/>
                    <a:pt x="341" y="82"/>
                  </a:cubicBezTo>
                  <a:cubicBezTo>
                    <a:pt x="341" y="82"/>
                    <a:pt x="341" y="82"/>
                    <a:pt x="341" y="82"/>
                  </a:cubicBezTo>
                  <a:cubicBezTo>
                    <a:pt x="342" y="82"/>
                    <a:pt x="342" y="83"/>
                    <a:pt x="341" y="83"/>
                  </a:cubicBezTo>
                  <a:cubicBezTo>
                    <a:pt x="342" y="84"/>
                    <a:pt x="344" y="86"/>
                    <a:pt x="345" y="87"/>
                  </a:cubicBezTo>
                  <a:cubicBezTo>
                    <a:pt x="345" y="87"/>
                    <a:pt x="345" y="87"/>
                    <a:pt x="345" y="87"/>
                  </a:cubicBezTo>
                  <a:cubicBezTo>
                    <a:pt x="346" y="86"/>
                    <a:pt x="346" y="88"/>
                    <a:pt x="346" y="88"/>
                  </a:cubicBezTo>
                  <a:cubicBezTo>
                    <a:pt x="345" y="88"/>
                    <a:pt x="345" y="88"/>
                    <a:pt x="345" y="88"/>
                  </a:cubicBezTo>
                  <a:cubicBezTo>
                    <a:pt x="346" y="89"/>
                    <a:pt x="347" y="89"/>
                    <a:pt x="347" y="90"/>
                  </a:cubicBezTo>
                  <a:cubicBezTo>
                    <a:pt x="347" y="90"/>
                    <a:pt x="347" y="90"/>
                    <a:pt x="348" y="91"/>
                  </a:cubicBezTo>
                  <a:cubicBezTo>
                    <a:pt x="348" y="92"/>
                    <a:pt x="349" y="93"/>
                    <a:pt x="350" y="94"/>
                  </a:cubicBezTo>
                  <a:cubicBezTo>
                    <a:pt x="350" y="94"/>
                    <a:pt x="350" y="94"/>
                    <a:pt x="350" y="94"/>
                  </a:cubicBezTo>
                  <a:cubicBezTo>
                    <a:pt x="351" y="94"/>
                    <a:pt x="351" y="95"/>
                    <a:pt x="351" y="95"/>
                  </a:cubicBezTo>
                  <a:cubicBezTo>
                    <a:pt x="353" y="98"/>
                    <a:pt x="355" y="101"/>
                    <a:pt x="357" y="104"/>
                  </a:cubicBezTo>
                  <a:cubicBezTo>
                    <a:pt x="358" y="104"/>
                    <a:pt x="358" y="104"/>
                    <a:pt x="358" y="104"/>
                  </a:cubicBezTo>
                  <a:cubicBezTo>
                    <a:pt x="359" y="104"/>
                    <a:pt x="359" y="105"/>
                    <a:pt x="359" y="105"/>
                  </a:cubicBezTo>
                  <a:cubicBezTo>
                    <a:pt x="358" y="105"/>
                    <a:pt x="358" y="105"/>
                    <a:pt x="358" y="106"/>
                  </a:cubicBezTo>
                  <a:cubicBezTo>
                    <a:pt x="359" y="107"/>
                    <a:pt x="359" y="108"/>
                    <a:pt x="360" y="110"/>
                  </a:cubicBezTo>
                  <a:cubicBezTo>
                    <a:pt x="360" y="110"/>
                    <a:pt x="360" y="110"/>
                    <a:pt x="360" y="110"/>
                  </a:cubicBezTo>
                  <a:cubicBezTo>
                    <a:pt x="361" y="110"/>
                    <a:pt x="362" y="111"/>
                    <a:pt x="361" y="111"/>
                  </a:cubicBezTo>
                  <a:cubicBezTo>
                    <a:pt x="361" y="111"/>
                    <a:pt x="361" y="111"/>
                    <a:pt x="361" y="111"/>
                  </a:cubicBezTo>
                  <a:cubicBezTo>
                    <a:pt x="362" y="113"/>
                    <a:pt x="364" y="116"/>
                    <a:pt x="365" y="118"/>
                  </a:cubicBezTo>
                  <a:cubicBezTo>
                    <a:pt x="365" y="118"/>
                    <a:pt x="365" y="118"/>
                    <a:pt x="365" y="118"/>
                  </a:cubicBezTo>
                  <a:cubicBezTo>
                    <a:pt x="367" y="122"/>
                    <a:pt x="369" y="126"/>
                    <a:pt x="370" y="130"/>
                  </a:cubicBezTo>
                  <a:cubicBezTo>
                    <a:pt x="371" y="130"/>
                    <a:pt x="371" y="131"/>
                    <a:pt x="371" y="131"/>
                  </a:cubicBezTo>
                  <a:cubicBezTo>
                    <a:pt x="372" y="136"/>
                    <a:pt x="374" y="140"/>
                    <a:pt x="376" y="145"/>
                  </a:cubicBezTo>
                  <a:cubicBezTo>
                    <a:pt x="376" y="145"/>
                    <a:pt x="376" y="145"/>
                    <a:pt x="376" y="145"/>
                  </a:cubicBezTo>
                  <a:cubicBezTo>
                    <a:pt x="376" y="145"/>
                    <a:pt x="377" y="146"/>
                    <a:pt x="376" y="146"/>
                  </a:cubicBezTo>
                  <a:cubicBezTo>
                    <a:pt x="376" y="146"/>
                    <a:pt x="376" y="146"/>
                    <a:pt x="376" y="146"/>
                  </a:cubicBezTo>
                  <a:cubicBezTo>
                    <a:pt x="377" y="148"/>
                    <a:pt x="377" y="150"/>
                    <a:pt x="378" y="153"/>
                  </a:cubicBezTo>
                  <a:cubicBezTo>
                    <a:pt x="378" y="153"/>
                    <a:pt x="378" y="153"/>
                    <a:pt x="378" y="154"/>
                  </a:cubicBezTo>
                  <a:cubicBezTo>
                    <a:pt x="378" y="155"/>
                    <a:pt x="379" y="157"/>
                    <a:pt x="379" y="158"/>
                  </a:cubicBezTo>
                  <a:cubicBezTo>
                    <a:pt x="379" y="159"/>
                    <a:pt x="379" y="159"/>
                    <a:pt x="379" y="159"/>
                  </a:cubicBezTo>
                  <a:cubicBezTo>
                    <a:pt x="381" y="168"/>
                    <a:pt x="382" y="177"/>
                    <a:pt x="383" y="186"/>
                  </a:cubicBezTo>
                  <a:cubicBezTo>
                    <a:pt x="383" y="186"/>
                    <a:pt x="383" y="186"/>
                    <a:pt x="384" y="186"/>
                  </a:cubicBezTo>
                  <a:cubicBezTo>
                    <a:pt x="384" y="185"/>
                    <a:pt x="385" y="186"/>
                    <a:pt x="385" y="186"/>
                  </a:cubicBezTo>
                  <a:cubicBezTo>
                    <a:pt x="384" y="187"/>
                    <a:pt x="384" y="189"/>
                    <a:pt x="383" y="190"/>
                  </a:cubicBezTo>
                  <a:cubicBezTo>
                    <a:pt x="383" y="191"/>
                    <a:pt x="383" y="193"/>
                    <a:pt x="383" y="194"/>
                  </a:cubicBezTo>
                  <a:cubicBezTo>
                    <a:pt x="383" y="194"/>
                    <a:pt x="383" y="195"/>
                    <a:pt x="383" y="196"/>
                  </a:cubicBezTo>
                  <a:cubicBezTo>
                    <a:pt x="385" y="200"/>
                    <a:pt x="386" y="204"/>
                    <a:pt x="387" y="209"/>
                  </a:cubicBezTo>
                  <a:cubicBezTo>
                    <a:pt x="387" y="212"/>
                    <a:pt x="383" y="213"/>
                    <a:pt x="382" y="211"/>
                  </a:cubicBezTo>
                  <a:cubicBezTo>
                    <a:pt x="374" y="286"/>
                    <a:pt x="315" y="346"/>
                    <a:pt x="242" y="363"/>
                  </a:cubicBezTo>
                  <a:cubicBezTo>
                    <a:pt x="161" y="381"/>
                    <a:pt x="74" y="342"/>
                    <a:pt x="36" y="268"/>
                  </a:cubicBezTo>
                  <a:cubicBezTo>
                    <a:pt x="34" y="263"/>
                    <a:pt x="32" y="258"/>
                    <a:pt x="30" y="253"/>
                  </a:cubicBezTo>
                  <a:cubicBezTo>
                    <a:pt x="28" y="255"/>
                    <a:pt x="25" y="254"/>
                    <a:pt x="25" y="252"/>
                  </a:cubicBezTo>
                  <a:cubicBezTo>
                    <a:pt x="25" y="249"/>
                    <a:pt x="26" y="247"/>
                    <a:pt x="27" y="245"/>
                  </a:cubicBezTo>
                  <a:cubicBezTo>
                    <a:pt x="26" y="244"/>
                    <a:pt x="26" y="244"/>
                    <a:pt x="26" y="243"/>
                  </a:cubicBezTo>
                  <a:cubicBezTo>
                    <a:pt x="26" y="243"/>
                    <a:pt x="26" y="242"/>
                    <a:pt x="26" y="242"/>
                  </a:cubicBezTo>
                  <a:cubicBezTo>
                    <a:pt x="25" y="239"/>
                    <a:pt x="24" y="237"/>
                    <a:pt x="24" y="235"/>
                  </a:cubicBezTo>
                  <a:cubicBezTo>
                    <a:pt x="24" y="234"/>
                    <a:pt x="24" y="234"/>
                    <a:pt x="23" y="233"/>
                  </a:cubicBezTo>
                  <a:cubicBezTo>
                    <a:pt x="23" y="232"/>
                    <a:pt x="23" y="230"/>
                    <a:pt x="22" y="228"/>
                  </a:cubicBezTo>
                  <a:cubicBezTo>
                    <a:pt x="22" y="227"/>
                    <a:pt x="22" y="227"/>
                    <a:pt x="22" y="227"/>
                  </a:cubicBezTo>
                  <a:cubicBezTo>
                    <a:pt x="22" y="226"/>
                    <a:pt x="22" y="224"/>
                    <a:pt x="21" y="223"/>
                  </a:cubicBezTo>
                  <a:cubicBezTo>
                    <a:pt x="21" y="222"/>
                    <a:pt x="21" y="221"/>
                    <a:pt x="21" y="221"/>
                  </a:cubicBezTo>
                  <a:cubicBezTo>
                    <a:pt x="21" y="219"/>
                    <a:pt x="20" y="217"/>
                    <a:pt x="20" y="216"/>
                  </a:cubicBezTo>
                  <a:cubicBezTo>
                    <a:pt x="20" y="215"/>
                    <a:pt x="20" y="215"/>
                    <a:pt x="20" y="214"/>
                  </a:cubicBezTo>
                  <a:cubicBezTo>
                    <a:pt x="20" y="213"/>
                    <a:pt x="20" y="212"/>
                    <a:pt x="20" y="211"/>
                  </a:cubicBezTo>
                  <a:cubicBezTo>
                    <a:pt x="19" y="211"/>
                    <a:pt x="19" y="211"/>
                    <a:pt x="19" y="211"/>
                  </a:cubicBezTo>
                  <a:cubicBezTo>
                    <a:pt x="18" y="211"/>
                    <a:pt x="18" y="210"/>
                    <a:pt x="18" y="210"/>
                  </a:cubicBezTo>
                  <a:cubicBezTo>
                    <a:pt x="19" y="210"/>
                    <a:pt x="19" y="209"/>
                    <a:pt x="20" y="209"/>
                  </a:cubicBezTo>
                  <a:cubicBezTo>
                    <a:pt x="19" y="207"/>
                    <a:pt x="19" y="205"/>
                    <a:pt x="19" y="202"/>
                  </a:cubicBezTo>
                  <a:cubicBezTo>
                    <a:pt x="19" y="202"/>
                    <a:pt x="18" y="202"/>
                    <a:pt x="19" y="201"/>
                  </a:cubicBezTo>
                  <a:cubicBezTo>
                    <a:pt x="19" y="201"/>
                    <a:pt x="19" y="201"/>
                    <a:pt x="19" y="201"/>
                  </a:cubicBezTo>
                  <a:cubicBezTo>
                    <a:pt x="19" y="199"/>
                    <a:pt x="19" y="197"/>
                    <a:pt x="19" y="195"/>
                  </a:cubicBezTo>
                  <a:cubicBezTo>
                    <a:pt x="19" y="195"/>
                    <a:pt x="18" y="195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1"/>
                    <a:pt x="19" y="189"/>
                    <a:pt x="19" y="186"/>
                  </a:cubicBezTo>
                  <a:cubicBezTo>
                    <a:pt x="19" y="186"/>
                    <a:pt x="19" y="186"/>
                    <a:pt x="19" y="186"/>
                  </a:cubicBezTo>
                  <a:cubicBezTo>
                    <a:pt x="18" y="186"/>
                    <a:pt x="18" y="186"/>
                    <a:pt x="18" y="185"/>
                  </a:cubicBezTo>
                  <a:cubicBezTo>
                    <a:pt x="19" y="185"/>
                    <a:pt x="19" y="184"/>
                    <a:pt x="19" y="184"/>
                  </a:cubicBezTo>
                  <a:cubicBezTo>
                    <a:pt x="19" y="182"/>
                    <a:pt x="20" y="180"/>
                    <a:pt x="20" y="178"/>
                  </a:cubicBezTo>
                  <a:cubicBezTo>
                    <a:pt x="19" y="178"/>
                    <a:pt x="19" y="177"/>
                    <a:pt x="19" y="177"/>
                  </a:cubicBezTo>
                  <a:cubicBezTo>
                    <a:pt x="20" y="177"/>
                    <a:pt x="20" y="177"/>
                    <a:pt x="20" y="176"/>
                  </a:cubicBezTo>
                  <a:cubicBezTo>
                    <a:pt x="20" y="174"/>
                    <a:pt x="21" y="172"/>
                    <a:pt x="21" y="170"/>
                  </a:cubicBezTo>
                  <a:cubicBezTo>
                    <a:pt x="21" y="170"/>
                    <a:pt x="20" y="170"/>
                    <a:pt x="20" y="171"/>
                  </a:cubicBezTo>
                  <a:cubicBezTo>
                    <a:pt x="19" y="171"/>
                    <a:pt x="19" y="170"/>
                    <a:pt x="19" y="169"/>
                  </a:cubicBezTo>
                  <a:cubicBezTo>
                    <a:pt x="20" y="169"/>
                    <a:pt x="21" y="168"/>
                    <a:pt x="21" y="168"/>
                  </a:cubicBezTo>
                  <a:cubicBezTo>
                    <a:pt x="22" y="166"/>
                    <a:pt x="22" y="164"/>
                    <a:pt x="22" y="162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21" y="163"/>
                    <a:pt x="21" y="162"/>
                    <a:pt x="21" y="161"/>
                  </a:cubicBezTo>
                  <a:cubicBezTo>
                    <a:pt x="22" y="161"/>
                    <a:pt x="22" y="160"/>
                    <a:pt x="23" y="160"/>
                  </a:cubicBezTo>
                  <a:cubicBezTo>
                    <a:pt x="23" y="158"/>
                    <a:pt x="24" y="156"/>
                    <a:pt x="24" y="154"/>
                  </a:cubicBezTo>
                  <a:cubicBezTo>
                    <a:pt x="24" y="154"/>
                    <a:pt x="23" y="154"/>
                    <a:pt x="23" y="154"/>
                  </a:cubicBezTo>
                  <a:cubicBezTo>
                    <a:pt x="22" y="155"/>
                    <a:pt x="22" y="154"/>
                    <a:pt x="22" y="153"/>
                  </a:cubicBezTo>
                  <a:cubicBezTo>
                    <a:pt x="23" y="153"/>
                    <a:pt x="24" y="152"/>
                    <a:pt x="25" y="151"/>
                  </a:cubicBezTo>
                  <a:cubicBezTo>
                    <a:pt x="25" y="150"/>
                    <a:pt x="26" y="148"/>
                    <a:pt x="26" y="146"/>
                  </a:cubicBezTo>
                  <a:cubicBezTo>
                    <a:pt x="26" y="146"/>
                    <a:pt x="25" y="147"/>
                    <a:pt x="25" y="147"/>
                  </a:cubicBezTo>
                  <a:cubicBezTo>
                    <a:pt x="24" y="147"/>
                    <a:pt x="23" y="146"/>
                    <a:pt x="24" y="146"/>
                  </a:cubicBezTo>
                  <a:cubicBezTo>
                    <a:pt x="25" y="145"/>
                    <a:pt x="26" y="144"/>
                    <a:pt x="27" y="143"/>
                  </a:cubicBezTo>
                  <a:cubicBezTo>
                    <a:pt x="28" y="141"/>
                    <a:pt x="28" y="140"/>
                    <a:pt x="29" y="138"/>
                  </a:cubicBezTo>
                  <a:cubicBezTo>
                    <a:pt x="28" y="138"/>
                    <a:pt x="26" y="139"/>
                    <a:pt x="25" y="139"/>
                  </a:cubicBezTo>
                  <a:cubicBezTo>
                    <a:pt x="25" y="139"/>
                    <a:pt x="24" y="138"/>
                    <a:pt x="25" y="138"/>
                  </a:cubicBezTo>
                  <a:cubicBezTo>
                    <a:pt x="26" y="136"/>
                    <a:pt x="29" y="135"/>
                    <a:pt x="31" y="133"/>
                  </a:cubicBezTo>
                  <a:cubicBezTo>
                    <a:pt x="31" y="133"/>
                    <a:pt x="31" y="132"/>
                    <a:pt x="32" y="131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0" y="131"/>
                    <a:pt x="30" y="131"/>
                    <a:pt x="30" y="130"/>
                  </a:cubicBezTo>
                  <a:cubicBezTo>
                    <a:pt x="31" y="128"/>
                    <a:pt x="33" y="127"/>
                    <a:pt x="34" y="126"/>
                  </a:cubicBezTo>
                  <a:cubicBezTo>
                    <a:pt x="34" y="125"/>
                    <a:pt x="35" y="124"/>
                    <a:pt x="36" y="122"/>
                  </a:cubicBezTo>
                  <a:cubicBezTo>
                    <a:pt x="35" y="122"/>
                    <a:pt x="35" y="123"/>
                    <a:pt x="34" y="123"/>
                  </a:cubicBezTo>
                  <a:cubicBezTo>
                    <a:pt x="34" y="123"/>
                    <a:pt x="33" y="122"/>
                    <a:pt x="34" y="122"/>
                  </a:cubicBezTo>
                  <a:cubicBezTo>
                    <a:pt x="35" y="121"/>
                    <a:pt x="36" y="120"/>
                    <a:pt x="37" y="119"/>
                  </a:cubicBezTo>
                  <a:cubicBezTo>
                    <a:pt x="38" y="117"/>
                    <a:pt x="39" y="116"/>
                    <a:pt x="40" y="114"/>
                  </a:cubicBezTo>
                  <a:cubicBezTo>
                    <a:pt x="38" y="114"/>
                    <a:pt x="37" y="115"/>
                    <a:pt x="36" y="115"/>
                  </a:cubicBezTo>
                  <a:cubicBezTo>
                    <a:pt x="35" y="115"/>
                    <a:pt x="34" y="114"/>
                    <a:pt x="35" y="114"/>
                  </a:cubicBezTo>
                  <a:cubicBezTo>
                    <a:pt x="37" y="112"/>
                    <a:pt x="40" y="110"/>
                    <a:pt x="43" y="108"/>
                  </a:cubicBezTo>
                  <a:cubicBezTo>
                    <a:pt x="43" y="108"/>
                    <a:pt x="44" y="107"/>
                    <a:pt x="44" y="106"/>
                  </a:cubicBezTo>
                  <a:cubicBezTo>
                    <a:pt x="42" y="107"/>
                    <a:pt x="41" y="107"/>
                    <a:pt x="39" y="108"/>
                  </a:cubicBezTo>
                  <a:cubicBezTo>
                    <a:pt x="38" y="108"/>
                    <a:pt x="37" y="107"/>
                    <a:pt x="38" y="107"/>
                  </a:cubicBezTo>
                  <a:cubicBezTo>
                    <a:pt x="41" y="105"/>
                    <a:pt x="43" y="104"/>
                    <a:pt x="46" y="103"/>
                  </a:cubicBezTo>
                  <a:cubicBezTo>
                    <a:pt x="46" y="103"/>
                    <a:pt x="46" y="103"/>
                    <a:pt x="46" y="103"/>
                  </a:cubicBezTo>
                  <a:cubicBezTo>
                    <a:pt x="46" y="103"/>
                    <a:pt x="47" y="102"/>
                    <a:pt x="47" y="102"/>
                  </a:cubicBezTo>
                  <a:cubicBezTo>
                    <a:pt x="46" y="102"/>
                    <a:pt x="46" y="102"/>
                    <a:pt x="45" y="102"/>
                  </a:cubicBezTo>
                  <a:cubicBezTo>
                    <a:pt x="45" y="103"/>
                    <a:pt x="44" y="101"/>
                    <a:pt x="45" y="101"/>
                  </a:cubicBezTo>
                  <a:cubicBezTo>
                    <a:pt x="46" y="101"/>
                    <a:pt x="47" y="101"/>
                    <a:pt x="48" y="100"/>
                  </a:cubicBezTo>
                  <a:cubicBezTo>
                    <a:pt x="49" y="98"/>
                    <a:pt x="51" y="96"/>
                    <a:pt x="52" y="94"/>
                  </a:cubicBezTo>
                  <a:cubicBezTo>
                    <a:pt x="52" y="92"/>
                    <a:pt x="52" y="89"/>
                    <a:pt x="52" y="87"/>
                  </a:cubicBezTo>
                  <a:cubicBezTo>
                    <a:pt x="52" y="84"/>
                    <a:pt x="57" y="84"/>
                    <a:pt x="57" y="87"/>
                  </a:cubicBezTo>
                  <a:cubicBezTo>
                    <a:pt x="57" y="87"/>
                    <a:pt x="57" y="87"/>
                    <a:pt x="57" y="88"/>
                  </a:cubicBezTo>
                  <a:cubicBezTo>
                    <a:pt x="67" y="76"/>
                    <a:pt x="78" y="65"/>
                    <a:pt x="91" y="55"/>
                  </a:cubicBezTo>
                  <a:cubicBezTo>
                    <a:pt x="144" y="17"/>
                    <a:pt x="214" y="10"/>
                    <a:pt x="273" y="35"/>
                  </a:cubicBezTo>
                  <a:cubicBezTo>
                    <a:pt x="275" y="34"/>
                    <a:pt x="276" y="34"/>
                    <a:pt x="277" y="34"/>
                  </a:cubicBezTo>
                  <a:cubicBezTo>
                    <a:pt x="275" y="33"/>
                    <a:pt x="274" y="32"/>
                    <a:pt x="275" y="30"/>
                  </a:cubicBezTo>
                  <a:cubicBezTo>
                    <a:pt x="275" y="30"/>
                    <a:pt x="276" y="30"/>
                    <a:pt x="276" y="30"/>
                  </a:cubicBezTo>
                  <a:cubicBezTo>
                    <a:pt x="273" y="29"/>
                    <a:pt x="271" y="28"/>
                    <a:pt x="268" y="27"/>
                  </a:cubicBezTo>
                  <a:cubicBezTo>
                    <a:pt x="268" y="27"/>
                    <a:pt x="268" y="27"/>
                    <a:pt x="268" y="27"/>
                  </a:cubicBezTo>
                  <a:cubicBezTo>
                    <a:pt x="267" y="30"/>
                    <a:pt x="263" y="28"/>
                    <a:pt x="263" y="25"/>
                  </a:cubicBezTo>
                  <a:cubicBezTo>
                    <a:pt x="191" y="0"/>
                    <a:pt x="106" y="22"/>
                    <a:pt x="56" y="80"/>
                  </a:cubicBezTo>
                  <a:cubicBezTo>
                    <a:pt x="6" y="138"/>
                    <a:pt x="0" y="222"/>
                    <a:pt x="41" y="286"/>
                  </a:cubicBezTo>
                  <a:cubicBezTo>
                    <a:pt x="60" y="317"/>
                    <a:pt x="89" y="341"/>
                    <a:pt x="121" y="355"/>
                  </a:cubicBezTo>
                  <a:cubicBezTo>
                    <a:pt x="121" y="355"/>
                    <a:pt x="121" y="355"/>
                    <a:pt x="121" y="355"/>
                  </a:cubicBezTo>
                  <a:cubicBezTo>
                    <a:pt x="122" y="351"/>
                    <a:pt x="127" y="353"/>
                    <a:pt x="126" y="3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7"/>
            <p:cNvSpPr/>
            <p:nvPr/>
          </p:nvSpPr>
          <p:spPr bwMode="auto">
            <a:xfrm>
              <a:off x="1262" y="1406"/>
              <a:ext cx="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1219" y="1240"/>
              <a:ext cx="74" cy="270"/>
            </a:xfrm>
            <a:custGeom>
              <a:avLst/>
              <a:gdLst>
                <a:gd name="T0" fmla="*/ 11 w 47"/>
                <a:gd name="T1" fmla="*/ 137 h 171"/>
                <a:gd name="T2" fmla="*/ 21 w 47"/>
                <a:gd name="T3" fmla="*/ 130 h 171"/>
                <a:gd name="T4" fmla="*/ 32 w 47"/>
                <a:gd name="T5" fmla="*/ 115 h 171"/>
                <a:gd name="T6" fmla="*/ 43 w 47"/>
                <a:gd name="T7" fmla="*/ 80 h 171"/>
                <a:gd name="T8" fmla="*/ 40 w 47"/>
                <a:gd name="T9" fmla="*/ 62 h 171"/>
                <a:gd name="T10" fmla="*/ 31 w 47"/>
                <a:gd name="T11" fmla="*/ 53 h 171"/>
                <a:gd name="T12" fmla="*/ 33 w 47"/>
                <a:gd name="T13" fmla="*/ 24 h 171"/>
                <a:gd name="T14" fmla="*/ 32 w 47"/>
                <a:gd name="T15" fmla="*/ 3 h 171"/>
                <a:gd name="T16" fmla="*/ 27 w 47"/>
                <a:gd name="T17" fmla="*/ 10 h 171"/>
                <a:gd name="T18" fmla="*/ 29 w 47"/>
                <a:gd name="T19" fmla="*/ 18 h 171"/>
                <a:gd name="T20" fmla="*/ 28 w 47"/>
                <a:gd name="T21" fmla="*/ 20 h 171"/>
                <a:gd name="T22" fmla="*/ 28 w 47"/>
                <a:gd name="T23" fmla="*/ 23 h 171"/>
                <a:gd name="T24" fmla="*/ 28 w 47"/>
                <a:gd name="T25" fmla="*/ 26 h 171"/>
                <a:gd name="T26" fmla="*/ 28 w 47"/>
                <a:gd name="T27" fmla="*/ 31 h 171"/>
                <a:gd name="T28" fmla="*/ 25 w 47"/>
                <a:gd name="T29" fmla="*/ 34 h 171"/>
                <a:gd name="T30" fmla="*/ 21 w 47"/>
                <a:gd name="T31" fmla="*/ 47 h 171"/>
                <a:gd name="T32" fmla="*/ 21 w 47"/>
                <a:gd name="T33" fmla="*/ 49 h 171"/>
                <a:gd name="T34" fmla="*/ 25 w 47"/>
                <a:gd name="T35" fmla="*/ 52 h 171"/>
                <a:gd name="T36" fmla="*/ 23 w 47"/>
                <a:gd name="T37" fmla="*/ 55 h 171"/>
                <a:gd name="T38" fmla="*/ 29 w 47"/>
                <a:gd name="T39" fmla="*/ 58 h 171"/>
                <a:gd name="T40" fmla="*/ 31 w 47"/>
                <a:gd name="T41" fmla="*/ 59 h 171"/>
                <a:gd name="T42" fmla="*/ 34 w 47"/>
                <a:gd name="T43" fmla="*/ 62 h 171"/>
                <a:gd name="T44" fmla="*/ 35 w 47"/>
                <a:gd name="T45" fmla="*/ 63 h 171"/>
                <a:gd name="T46" fmla="*/ 34 w 47"/>
                <a:gd name="T47" fmla="*/ 71 h 171"/>
                <a:gd name="T48" fmla="*/ 36 w 47"/>
                <a:gd name="T49" fmla="*/ 76 h 171"/>
                <a:gd name="T50" fmla="*/ 35 w 47"/>
                <a:gd name="T51" fmla="*/ 78 h 171"/>
                <a:gd name="T52" fmla="*/ 39 w 47"/>
                <a:gd name="T53" fmla="*/ 83 h 171"/>
                <a:gd name="T54" fmla="*/ 40 w 47"/>
                <a:gd name="T55" fmla="*/ 84 h 171"/>
                <a:gd name="T56" fmla="*/ 35 w 47"/>
                <a:gd name="T57" fmla="*/ 93 h 171"/>
                <a:gd name="T58" fmla="*/ 30 w 47"/>
                <a:gd name="T59" fmla="*/ 97 h 171"/>
                <a:gd name="T60" fmla="*/ 27 w 47"/>
                <a:gd name="T61" fmla="*/ 104 h 171"/>
                <a:gd name="T62" fmla="*/ 31 w 47"/>
                <a:gd name="T63" fmla="*/ 104 h 171"/>
                <a:gd name="T64" fmla="*/ 27 w 47"/>
                <a:gd name="T65" fmla="*/ 112 h 171"/>
                <a:gd name="T66" fmla="*/ 28 w 47"/>
                <a:gd name="T67" fmla="*/ 112 h 171"/>
                <a:gd name="T68" fmla="*/ 25 w 47"/>
                <a:gd name="T69" fmla="*/ 122 h 171"/>
                <a:gd name="T70" fmla="*/ 26 w 47"/>
                <a:gd name="T71" fmla="*/ 123 h 171"/>
                <a:gd name="T72" fmla="*/ 20 w 47"/>
                <a:gd name="T73" fmla="*/ 124 h 171"/>
                <a:gd name="T74" fmla="*/ 15 w 47"/>
                <a:gd name="T75" fmla="*/ 122 h 171"/>
                <a:gd name="T76" fmla="*/ 15 w 47"/>
                <a:gd name="T77" fmla="*/ 120 h 171"/>
                <a:gd name="T78" fmla="*/ 7 w 47"/>
                <a:gd name="T79" fmla="*/ 126 h 171"/>
                <a:gd name="T80" fmla="*/ 6 w 47"/>
                <a:gd name="T81" fmla="*/ 128 h 171"/>
                <a:gd name="T82" fmla="*/ 5 w 47"/>
                <a:gd name="T83" fmla="*/ 133 h 171"/>
                <a:gd name="T84" fmla="*/ 6 w 47"/>
                <a:gd name="T85" fmla="*/ 137 h 171"/>
                <a:gd name="T86" fmla="*/ 6 w 47"/>
                <a:gd name="T87" fmla="*/ 142 h 171"/>
                <a:gd name="T88" fmla="*/ 5 w 47"/>
                <a:gd name="T89" fmla="*/ 152 h 171"/>
                <a:gd name="T90" fmla="*/ 2 w 47"/>
                <a:gd name="T91" fmla="*/ 158 h 171"/>
                <a:gd name="T92" fmla="*/ 2 w 47"/>
                <a:gd name="T93" fmla="*/ 161 h 171"/>
                <a:gd name="T94" fmla="*/ 5 w 47"/>
                <a:gd name="T95" fmla="*/ 169 h 171"/>
                <a:gd name="T96" fmla="*/ 11 w 47"/>
                <a:gd name="T97" fmla="*/ 15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" h="171">
                  <a:moveTo>
                    <a:pt x="11" y="150"/>
                  </a:moveTo>
                  <a:cubicBezTo>
                    <a:pt x="12" y="146"/>
                    <a:pt x="11" y="142"/>
                    <a:pt x="11" y="137"/>
                  </a:cubicBezTo>
                  <a:cubicBezTo>
                    <a:pt x="10" y="134"/>
                    <a:pt x="11" y="122"/>
                    <a:pt x="16" y="127"/>
                  </a:cubicBezTo>
                  <a:cubicBezTo>
                    <a:pt x="17" y="128"/>
                    <a:pt x="19" y="130"/>
                    <a:pt x="21" y="130"/>
                  </a:cubicBezTo>
                  <a:cubicBezTo>
                    <a:pt x="25" y="132"/>
                    <a:pt x="29" y="129"/>
                    <a:pt x="30" y="125"/>
                  </a:cubicBezTo>
                  <a:cubicBezTo>
                    <a:pt x="31" y="122"/>
                    <a:pt x="31" y="118"/>
                    <a:pt x="32" y="115"/>
                  </a:cubicBezTo>
                  <a:cubicBezTo>
                    <a:pt x="32" y="107"/>
                    <a:pt x="33" y="102"/>
                    <a:pt x="39" y="96"/>
                  </a:cubicBezTo>
                  <a:cubicBezTo>
                    <a:pt x="43" y="92"/>
                    <a:pt x="47" y="85"/>
                    <a:pt x="43" y="80"/>
                  </a:cubicBezTo>
                  <a:cubicBezTo>
                    <a:pt x="42" y="77"/>
                    <a:pt x="38" y="75"/>
                    <a:pt x="39" y="72"/>
                  </a:cubicBezTo>
                  <a:cubicBezTo>
                    <a:pt x="40" y="69"/>
                    <a:pt x="41" y="65"/>
                    <a:pt x="40" y="62"/>
                  </a:cubicBezTo>
                  <a:cubicBezTo>
                    <a:pt x="39" y="59"/>
                    <a:pt x="38" y="56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4" y="51"/>
                    <a:pt x="27" y="42"/>
                    <a:pt x="29" y="37"/>
                  </a:cubicBezTo>
                  <a:cubicBezTo>
                    <a:pt x="31" y="33"/>
                    <a:pt x="33" y="29"/>
                    <a:pt x="33" y="24"/>
                  </a:cubicBezTo>
                  <a:cubicBezTo>
                    <a:pt x="34" y="17"/>
                    <a:pt x="32" y="11"/>
                    <a:pt x="32" y="4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0"/>
                    <a:pt x="27" y="0"/>
                    <a:pt x="27" y="3"/>
                  </a:cubicBezTo>
                  <a:cubicBezTo>
                    <a:pt x="27" y="5"/>
                    <a:pt x="27" y="8"/>
                    <a:pt x="27" y="10"/>
                  </a:cubicBezTo>
                  <a:cubicBezTo>
                    <a:pt x="27" y="13"/>
                    <a:pt x="28" y="15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30" y="18"/>
                    <a:pt x="29" y="19"/>
                  </a:cubicBezTo>
                  <a:cubicBezTo>
                    <a:pt x="29" y="19"/>
                    <a:pt x="29" y="19"/>
                    <a:pt x="28" y="20"/>
                  </a:cubicBezTo>
                  <a:cubicBezTo>
                    <a:pt x="28" y="20"/>
                    <a:pt x="28" y="21"/>
                    <a:pt x="28" y="21"/>
                  </a:cubicBezTo>
                  <a:cubicBezTo>
                    <a:pt x="28" y="22"/>
                    <a:pt x="28" y="23"/>
                    <a:pt x="28" y="23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8" y="25"/>
                    <a:pt x="28" y="26"/>
                  </a:cubicBezTo>
                  <a:cubicBezTo>
                    <a:pt x="28" y="28"/>
                    <a:pt x="27" y="29"/>
                    <a:pt x="26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9" y="32"/>
                    <a:pt x="28" y="32"/>
                  </a:cubicBezTo>
                  <a:cubicBezTo>
                    <a:pt x="27" y="33"/>
                    <a:pt x="26" y="33"/>
                    <a:pt x="25" y="34"/>
                  </a:cubicBezTo>
                  <a:cubicBezTo>
                    <a:pt x="24" y="36"/>
                    <a:pt x="23" y="39"/>
                    <a:pt x="22" y="41"/>
                  </a:cubicBezTo>
                  <a:cubicBezTo>
                    <a:pt x="22" y="43"/>
                    <a:pt x="21" y="45"/>
                    <a:pt x="21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1" y="49"/>
                    <a:pt x="21" y="49"/>
                  </a:cubicBezTo>
                  <a:cubicBezTo>
                    <a:pt x="21" y="50"/>
                    <a:pt x="22" y="52"/>
                    <a:pt x="22" y="53"/>
                  </a:cubicBezTo>
                  <a:cubicBezTo>
                    <a:pt x="23" y="53"/>
                    <a:pt x="24" y="53"/>
                    <a:pt x="25" y="52"/>
                  </a:cubicBezTo>
                  <a:cubicBezTo>
                    <a:pt x="25" y="52"/>
                    <a:pt x="26" y="53"/>
                    <a:pt x="25" y="54"/>
                  </a:cubicBezTo>
                  <a:cubicBezTo>
                    <a:pt x="25" y="54"/>
                    <a:pt x="24" y="54"/>
                    <a:pt x="23" y="55"/>
                  </a:cubicBezTo>
                  <a:cubicBezTo>
                    <a:pt x="24" y="56"/>
                    <a:pt x="26" y="57"/>
                    <a:pt x="27" y="57"/>
                  </a:cubicBezTo>
                  <a:cubicBezTo>
                    <a:pt x="28" y="57"/>
                    <a:pt x="28" y="58"/>
                    <a:pt x="29" y="58"/>
                  </a:cubicBezTo>
                  <a:cubicBezTo>
                    <a:pt x="29" y="58"/>
                    <a:pt x="30" y="58"/>
                    <a:pt x="31" y="58"/>
                  </a:cubicBezTo>
                  <a:cubicBezTo>
                    <a:pt x="31" y="57"/>
                    <a:pt x="32" y="58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0"/>
                    <a:pt x="33" y="61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2"/>
                    <a:pt x="36" y="63"/>
                    <a:pt x="35" y="63"/>
                  </a:cubicBezTo>
                  <a:cubicBezTo>
                    <a:pt x="35" y="63"/>
                    <a:pt x="35" y="64"/>
                    <a:pt x="34" y="64"/>
                  </a:cubicBezTo>
                  <a:cubicBezTo>
                    <a:pt x="35" y="66"/>
                    <a:pt x="35" y="69"/>
                    <a:pt x="34" y="71"/>
                  </a:cubicBezTo>
                  <a:cubicBezTo>
                    <a:pt x="33" y="73"/>
                    <a:pt x="34" y="75"/>
                    <a:pt x="35" y="77"/>
                  </a:cubicBezTo>
                  <a:cubicBezTo>
                    <a:pt x="35" y="76"/>
                    <a:pt x="36" y="76"/>
                    <a:pt x="36" y="76"/>
                  </a:cubicBezTo>
                  <a:cubicBezTo>
                    <a:pt x="37" y="76"/>
                    <a:pt x="37" y="77"/>
                    <a:pt x="37" y="77"/>
                  </a:cubicBezTo>
                  <a:cubicBezTo>
                    <a:pt x="36" y="78"/>
                    <a:pt x="36" y="78"/>
                    <a:pt x="35" y="78"/>
                  </a:cubicBezTo>
                  <a:cubicBezTo>
                    <a:pt x="36" y="79"/>
                    <a:pt x="37" y="80"/>
                    <a:pt x="38" y="81"/>
                  </a:cubicBezTo>
                  <a:cubicBezTo>
                    <a:pt x="38" y="82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39" y="84"/>
                    <a:pt x="39" y="84"/>
                    <a:pt x="39" y="85"/>
                  </a:cubicBezTo>
                  <a:cubicBezTo>
                    <a:pt x="39" y="88"/>
                    <a:pt x="37" y="91"/>
                    <a:pt x="35" y="93"/>
                  </a:cubicBezTo>
                  <a:cubicBezTo>
                    <a:pt x="35" y="93"/>
                    <a:pt x="35" y="94"/>
                    <a:pt x="34" y="94"/>
                  </a:cubicBezTo>
                  <a:cubicBezTo>
                    <a:pt x="33" y="95"/>
                    <a:pt x="32" y="96"/>
                    <a:pt x="30" y="97"/>
                  </a:cubicBezTo>
                  <a:cubicBezTo>
                    <a:pt x="29" y="98"/>
                    <a:pt x="28" y="99"/>
                    <a:pt x="28" y="101"/>
                  </a:cubicBezTo>
                  <a:cubicBezTo>
                    <a:pt x="28" y="102"/>
                    <a:pt x="28" y="103"/>
                    <a:pt x="27" y="104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30" y="102"/>
                    <a:pt x="31" y="103"/>
                    <a:pt x="31" y="104"/>
                  </a:cubicBezTo>
                  <a:cubicBezTo>
                    <a:pt x="29" y="105"/>
                    <a:pt x="28" y="106"/>
                    <a:pt x="27" y="106"/>
                  </a:cubicBezTo>
                  <a:cubicBezTo>
                    <a:pt x="27" y="108"/>
                    <a:pt x="27" y="110"/>
                    <a:pt x="27" y="112"/>
                  </a:cubicBezTo>
                  <a:cubicBezTo>
                    <a:pt x="27" y="112"/>
                    <a:pt x="27" y="111"/>
                    <a:pt x="28" y="111"/>
                  </a:cubicBezTo>
                  <a:cubicBezTo>
                    <a:pt x="28" y="111"/>
                    <a:pt x="29" y="112"/>
                    <a:pt x="28" y="112"/>
                  </a:cubicBezTo>
                  <a:cubicBezTo>
                    <a:pt x="28" y="113"/>
                    <a:pt x="27" y="113"/>
                    <a:pt x="27" y="114"/>
                  </a:cubicBezTo>
                  <a:cubicBezTo>
                    <a:pt x="26" y="116"/>
                    <a:pt x="26" y="119"/>
                    <a:pt x="25" y="122"/>
                  </a:cubicBezTo>
                  <a:cubicBezTo>
                    <a:pt x="25" y="122"/>
                    <a:pt x="26" y="122"/>
                    <a:pt x="26" y="122"/>
                  </a:cubicBezTo>
                  <a:cubicBezTo>
                    <a:pt x="27" y="121"/>
                    <a:pt x="27" y="123"/>
                    <a:pt x="26" y="123"/>
                  </a:cubicBezTo>
                  <a:cubicBezTo>
                    <a:pt x="26" y="123"/>
                    <a:pt x="25" y="123"/>
                    <a:pt x="25" y="123"/>
                  </a:cubicBezTo>
                  <a:cubicBezTo>
                    <a:pt x="24" y="125"/>
                    <a:pt x="22" y="126"/>
                    <a:pt x="20" y="124"/>
                  </a:cubicBezTo>
                  <a:cubicBezTo>
                    <a:pt x="19" y="124"/>
                    <a:pt x="19" y="123"/>
                    <a:pt x="18" y="122"/>
                  </a:cubicBezTo>
                  <a:cubicBezTo>
                    <a:pt x="16" y="122"/>
                    <a:pt x="15" y="122"/>
                    <a:pt x="15" y="122"/>
                  </a:cubicBezTo>
                  <a:cubicBezTo>
                    <a:pt x="14" y="123"/>
                    <a:pt x="13" y="122"/>
                    <a:pt x="14" y="121"/>
                  </a:cubicBezTo>
                  <a:cubicBezTo>
                    <a:pt x="14" y="121"/>
                    <a:pt x="15" y="121"/>
                    <a:pt x="15" y="120"/>
                  </a:cubicBezTo>
                  <a:cubicBezTo>
                    <a:pt x="14" y="120"/>
                    <a:pt x="12" y="120"/>
                    <a:pt x="11" y="121"/>
                  </a:cubicBezTo>
                  <a:cubicBezTo>
                    <a:pt x="9" y="122"/>
                    <a:pt x="7" y="124"/>
                    <a:pt x="7" y="126"/>
                  </a:cubicBezTo>
                  <a:cubicBezTo>
                    <a:pt x="6" y="127"/>
                    <a:pt x="6" y="127"/>
                    <a:pt x="6" y="128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6" y="129"/>
                    <a:pt x="6" y="130"/>
                    <a:pt x="6" y="130"/>
                  </a:cubicBezTo>
                  <a:cubicBezTo>
                    <a:pt x="5" y="131"/>
                    <a:pt x="5" y="132"/>
                    <a:pt x="5" y="133"/>
                  </a:cubicBezTo>
                  <a:cubicBezTo>
                    <a:pt x="5" y="134"/>
                    <a:pt x="5" y="135"/>
                    <a:pt x="5" y="136"/>
                  </a:cubicBezTo>
                  <a:cubicBezTo>
                    <a:pt x="6" y="136"/>
                    <a:pt x="6" y="137"/>
                    <a:pt x="6" y="137"/>
                  </a:cubicBezTo>
                  <a:cubicBezTo>
                    <a:pt x="6" y="138"/>
                    <a:pt x="6" y="139"/>
                    <a:pt x="6" y="140"/>
                  </a:cubicBezTo>
                  <a:cubicBezTo>
                    <a:pt x="6" y="141"/>
                    <a:pt x="6" y="142"/>
                    <a:pt x="6" y="142"/>
                  </a:cubicBezTo>
                  <a:cubicBezTo>
                    <a:pt x="6" y="144"/>
                    <a:pt x="6" y="146"/>
                    <a:pt x="6" y="147"/>
                  </a:cubicBezTo>
                  <a:cubicBezTo>
                    <a:pt x="5" y="149"/>
                    <a:pt x="5" y="150"/>
                    <a:pt x="5" y="152"/>
                  </a:cubicBezTo>
                  <a:cubicBezTo>
                    <a:pt x="4" y="153"/>
                    <a:pt x="4" y="153"/>
                    <a:pt x="4" y="154"/>
                  </a:cubicBezTo>
                  <a:cubicBezTo>
                    <a:pt x="3" y="156"/>
                    <a:pt x="3" y="157"/>
                    <a:pt x="2" y="158"/>
                  </a:cubicBezTo>
                  <a:cubicBezTo>
                    <a:pt x="2" y="159"/>
                    <a:pt x="2" y="160"/>
                    <a:pt x="2" y="160"/>
                  </a:cubicBezTo>
                  <a:cubicBezTo>
                    <a:pt x="2" y="160"/>
                    <a:pt x="2" y="161"/>
                    <a:pt x="2" y="161"/>
                  </a:cubicBezTo>
                  <a:cubicBezTo>
                    <a:pt x="1" y="163"/>
                    <a:pt x="0" y="165"/>
                    <a:pt x="0" y="168"/>
                  </a:cubicBezTo>
                  <a:cubicBezTo>
                    <a:pt x="0" y="170"/>
                    <a:pt x="3" y="171"/>
                    <a:pt x="5" y="169"/>
                  </a:cubicBezTo>
                  <a:cubicBezTo>
                    <a:pt x="5" y="169"/>
                    <a:pt x="5" y="168"/>
                    <a:pt x="5" y="168"/>
                  </a:cubicBezTo>
                  <a:cubicBezTo>
                    <a:pt x="6" y="162"/>
                    <a:pt x="9" y="156"/>
                    <a:pt x="11" y="1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9"/>
            <p:cNvSpPr/>
            <p:nvPr/>
          </p:nvSpPr>
          <p:spPr bwMode="auto">
            <a:xfrm>
              <a:off x="1382" y="1214"/>
              <a:ext cx="410" cy="393"/>
            </a:xfrm>
            <a:custGeom>
              <a:avLst/>
              <a:gdLst>
                <a:gd name="T0" fmla="*/ 250 w 259"/>
                <a:gd name="T1" fmla="*/ 118 h 248"/>
                <a:gd name="T2" fmla="*/ 241 w 259"/>
                <a:gd name="T3" fmla="*/ 111 h 248"/>
                <a:gd name="T4" fmla="*/ 235 w 259"/>
                <a:gd name="T5" fmla="*/ 103 h 248"/>
                <a:gd name="T6" fmla="*/ 231 w 259"/>
                <a:gd name="T7" fmla="*/ 95 h 248"/>
                <a:gd name="T8" fmla="*/ 221 w 259"/>
                <a:gd name="T9" fmla="*/ 84 h 248"/>
                <a:gd name="T10" fmla="*/ 216 w 259"/>
                <a:gd name="T11" fmla="*/ 73 h 248"/>
                <a:gd name="T12" fmla="*/ 203 w 259"/>
                <a:gd name="T13" fmla="*/ 78 h 248"/>
                <a:gd name="T14" fmla="*/ 206 w 259"/>
                <a:gd name="T15" fmla="*/ 85 h 248"/>
                <a:gd name="T16" fmla="*/ 212 w 259"/>
                <a:gd name="T17" fmla="*/ 94 h 248"/>
                <a:gd name="T18" fmla="*/ 216 w 259"/>
                <a:gd name="T19" fmla="*/ 102 h 248"/>
                <a:gd name="T20" fmla="*/ 203 w 259"/>
                <a:gd name="T21" fmla="*/ 122 h 248"/>
                <a:gd name="T22" fmla="*/ 191 w 259"/>
                <a:gd name="T23" fmla="*/ 111 h 248"/>
                <a:gd name="T24" fmla="*/ 191 w 259"/>
                <a:gd name="T25" fmla="*/ 102 h 248"/>
                <a:gd name="T26" fmla="*/ 188 w 259"/>
                <a:gd name="T27" fmla="*/ 93 h 248"/>
                <a:gd name="T28" fmla="*/ 189 w 259"/>
                <a:gd name="T29" fmla="*/ 83 h 248"/>
                <a:gd name="T30" fmla="*/ 186 w 259"/>
                <a:gd name="T31" fmla="*/ 75 h 248"/>
                <a:gd name="T32" fmla="*/ 179 w 259"/>
                <a:gd name="T33" fmla="*/ 69 h 248"/>
                <a:gd name="T34" fmla="*/ 173 w 259"/>
                <a:gd name="T35" fmla="*/ 90 h 248"/>
                <a:gd name="T36" fmla="*/ 176 w 259"/>
                <a:gd name="T37" fmla="*/ 96 h 248"/>
                <a:gd name="T38" fmla="*/ 179 w 259"/>
                <a:gd name="T39" fmla="*/ 109 h 248"/>
                <a:gd name="T40" fmla="*/ 180 w 259"/>
                <a:gd name="T41" fmla="*/ 122 h 248"/>
                <a:gd name="T42" fmla="*/ 186 w 259"/>
                <a:gd name="T43" fmla="*/ 132 h 248"/>
                <a:gd name="T44" fmla="*/ 190 w 259"/>
                <a:gd name="T45" fmla="*/ 137 h 248"/>
                <a:gd name="T46" fmla="*/ 194 w 259"/>
                <a:gd name="T47" fmla="*/ 146 h 248"/>
                <a:gd name="T48" fmla="*/ 158 w 259"/>
                <a:gd name="T49" fmla="*/ 171 h 248"/>
                <a:gd name="T50" fmla="*/ 153 w 259"/>
                <a:gd name="T51" fmla="*/ 178 h 248"/>
                <a:gd name="T52" fmla="*/ 150 w 259"/>
                <a:gd name="T53" fmla="*/ 196 h 248"/>
                <a:gd name="T54" fmla="*/ 101 w 259"/>
                <a:gd name="T55" fmla="*/ 228 h 248"/>
                <a:gd name="T56" fmla="*/ 55 w 259"/>
                <a:gd name="T57" fmla="*/ 228 h 248"/>
                <a:gd name="T58" fmla="*/ 55 w 259"/>
                <a:gd name="T59" fmla="*/ 219 h 248"/>
                <a:gd name="T60" fmla="*/ 53 w 259"/>
                <a:gd name="T61" fmla="*/ 205 h 248"/>
                <a:gd name="T62" fmla="*/ 60 w 259"/>
                <a:gd name="T63" fmla="*/ 192 h 248"/>
                <a:gd name="T64" fmla="*/ 65 w 259"/>
                <a:gd name="T65" fmla="*/ 179 h 248"/>
                <a:gd name="T66" fmla="*/ 65 w 259"/>
                <a:gd name="T67" fmla="*/ 170 h 248"/>
                <a:gd name="T68" fmla="*/ 71 w 259"/>
                <a:gd name="T69" fmla="*/ 158 h 248"/>
                <a:gd name="T70" fmla="*/ 68 w 259"/>
                <a:gd name="T71" fmla="*/ 144 h 248"/>
                <a:gd name="T72" fmla="*/ 70 w 259"/>
                <a:gd name="T73" fmla="*/ 131 h 248"/>
                <a:gd name="T74" fmla="*/ 78 w 259"/>
                <a:gd name="T75" fmla="*/ 118 h 248"/>
                <a:gd name="T76" fmla="*/ 78 w 259"/>
                <a:gd name="T77" fmla="*/ 107 h 248"/>
                <a:gd name="T78" fmla="*/ 71 w 259"/>
                <a:gd name="T79" fmla="*/ 100 h 248"/>
                <a:gd name="T80" fmla="*/ 61 w 259"/>
                <a:gd name="T81" fmla="*/ 93 h 248"/>
                <a:gd name="T82" fmla="*/ 43 w 259"/>
                <a:gd name="T83" fmla="*/ 90 h 248"/>
                <a:gd name="T84" fmla="*/ 28 w 259"/>
                <a:gd name="T85" fmla="*/ 82 h 248"/>
                <a:gd name="T86" fmla="*/ 21 w 259"/>
                <a:gd name="T87" fmla="*/ 73 h 248"/>
                <a:gd name="T88" fmla="*/ 16 w 259"/>
                <a:gd name="T89" fmla="*/ 62 h 248"/>
                <a:gd name="T90" fmla="*/ 26 w 259"/>
                <a:gd name="T91" fmla="*/ 45 h 248"/>
                <a:gd name="T92" fmla="*/ 27 w 259"/>
                <a:gd name="T93" fmla="*/ 35 h 248"/>
                <a:gd name="T94" fmla="*/ 55 w 259"/>
                <a:gd name="T95" fmla="*/ 17 h 248"/>
                <a:gd name="T96" fmla="*/ 108 w 259"/>
                <a:gd name="T97" fmla="*/ 12 h 248"/>
                <a:gd name="T98" fmla="*/ 120 w 259"/>
                <a:gd name="T99" fmla="*/ 23 h 248"/>
                <a:gd name="T100" fmla="*/ 140 w 259"/>
                <a:gd name="T101" fmla="*/ 38 h 248"/>
                <a:gd name="T102" fmla="*/ 155 w 259"/>
                <a:gd name="T103" fmla="*/ 48 h 248"/>
                <a:gd name="T104" fmla="*/ 170 w 259"/>
                <a:gd name="T105" fmla="*/ 55 h 248"/>
                <a:gd name="T106" fmla="*/ 17 w 259"/>
                <a:gd name="T107" fmla="*/ 78 h 248"/>
                <a:gd name="T108" fmla="*/ 52 w 259"/>
                <a:gd name="T109" fmla="*/ 235 h 248"/>
                <a:gd name="T110" fmla="*/ 195 w 259"/>
                <a:gd name="T111" fmla="*/ 136 h 248"/>
                <a:gd name="T112" fmla="*/ 185 w 259"/>
                <a:gd name="T113" fmla="*/ 107 h 248"/>
                <a:gd name="T114" fmla="*/ 211 w 259"/>
                <a:gd name="T115" fmla="*/ 76 h 248"/>
                <a:gd name="T116" fmla="*/ 254 w 259"/>
                <a:gd name="T117" fmla="*/ 125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9" h="248">
                  <a:moveTo>
                    <a:pt x="254" y="126"/>
                  </a:moveTo>
                  <a:cubicBezTo>
                    <a:pt x="253" y="127"/>
                    <a:pt x="252" y="126"/>
                    <a:pt x="252" y="125"/>
                  </a:cubicBezTo>
                  <a:cubicBezTo>
                    <a:pt x="252" y="125"/>
                    <a:pt x="253" y="124"/>
                    <a:pt x="253" y="123"/>
                  </a:cubicBezTo>
                  <a:cubicBezTo>
                    <a:pt x="253" y="122"/>
                    <a:pt x="252" y="121"/>
                    <a:pt x="251" y="120"/>
                  </a:cubicBezTo>
                  <a:cubicBezTo>
                    <a:pt x="251" y="120"/>
                    <a:pt x="251" y="120"/>
                    <a:pt x="250" y="120"/>
                  </a:cubicBezTo>
                  <a:cubicBezTo>
                    <a:pt x="250" y="120"/>
                    <a:pt x="249" y="119"/>
                    <a:pt x="250" y="119"/>
                  </a:cubicBezTo>
                  <a:cubicBezTo>
                    <a:pt x="250" y="119"/>
                    <a:pt x="250" y="118"/>
                    <a:pt x="250" y="118"/>
                  </a:cubicBezTo>
                  <a:cubicBezTo>
                    <a:pt x="249" y="117"/>
                    <a:pt x="249" y="116"/>
                    <a:pt x="248" y="115"/>
                  </a:cubicBezTo>
                  <a:cubicBezTo>
                    <a:pt x="248" y="115"/>
                    <a:pt x="248" y="115"/>
                    <a:pt x="248" y="115"/>
                  </a:cubicBezTo>
                  <a:cubicBezTo>
                    <a:pt x="247" y="115"/>
                    <a:pt x="246" y="115"/>
                    <a:pt x="246" y="115"/>
                  </a:cubicBezTo>
                  <a:cubicBezTo>
                    <a:pt x="245" y="115"/>
                    <a:pt x="245" y="115"/>
                    <a:pt x="245" y="114"/>
                  </a:cubicBezTo>
                  <a:cubicBezTo>
                    <a:pt x="245" y="114"/>
                    <a:pt x="245" y="114"/>
                    <a:pt x="246" y="113"/>
                  </a:cubicBezTo>
                  <a:cubicBezTo>
                    <a:pt x="245" y="112"/>
                    <a:pt x="244" y="111"/>
                    <a:pt x="243" y="110"/>
                  </a:cubicBezTo>
                  <a:cubicBezTo>
                    <a:pt x="242" y="111"/>
                    <a:pt x="241" y="111"/>
                    <a:pt x="241" y="111"/>
                  </a:cubicBezTo>
                  <a:cubicBezTo>
                    <a:pt x="240" y="111"/>
                    <a:pt x="240" y="110"/>
                    <a:pt x="241" y="109"/>
                  </a:cubicBezTo>
                  <a:cubicBezTo>
                    <a:pt x="241" y="109"/>
                    <a:pt x="241" y="109"/>
                    <a:pt x="241" y="109"/>
                  </a:cubicBezTo>
                  <a:cubicBezTo>
                    <a:pt x="240" y="108"/>
                    <a:pt x="239" y="107"/>
                    <a:pt x="238" y="106"/>
                  </a:cubicBezTo>
                  <a:cubicBezTo>
                    <a:pt x="238" y="106"/>
                    <a:pt x="238" y="106"/>
                    <a:pt x="238" y="106"/>
                  </a:cubicBezTo>
                  <a:cubicBezTo>
                    <a:pt x="237" y="106"/>
                    <a:pt x="237" y="106"/>
                    <a:pt x="237" y="105"/>
                  </a:cubicBezTo>
                  <a:cubicBezTo>
                    <a:pt x="237" y="104"/>
                    <a:pt x="236" y="104"/>
                    <a:pt x="235" y="103"/>
                  </a:cubicBezTo>
                  <a:cubicBezTo>
                    <a:pt x="235" y="103"/>
                    <a:pt x="235" y="103"/>
                    <a:pt x="235" y="103"/>
                  </a:cubicBezTo>
                  <a:cubicBezTo>
                    <a:pt x="235" y="103"/>
                    <a:pt x="234" y="103"/>
                    <a:pt x="234" y="103"/>
                  </a:cubicBezTo>
                  <a:cubicBezTo>
                    <a:pt x="233" y="103"/>
                    <a:pt x="233" y="102"/>
                    <a:pt x="234" y="101"/>
                  </a:cubicBezTo>
                  <a:cubicBezTo>
                    <a:pt x="234" y="101"/>
                    <a:pt x="234" y="101"/>
                    <a:pt x="234" y="101"/>
                  </a:cubicBezTo>
                  <a:cubicBezTo>
                    <a:pt x="233" y="100"/>
                    <a:pt x="233" y="98"/>
                    <a:pt x="232" y="97"/>
                  </a:cubicBezTo>
                  <a:cubicBezTo>
                    <a:pt x="231" y="97"/>
                    <a:pt x="231" y="97"/>
                    <a:pt x="230" y="97"/>
                  </a:cubicBezTo>
                  <a:cubicBezTo>
                    <a:pt x="230" y="97"/>
                    <a:pt x="230" y="96"/>
                    <a:pt x="230" y="96"/>
                  </a:cubicBezTo>
                  <a:cubicBezTo>
                    <a:pt x="230" y="96"/>
                    <a:pt x="230" y="95"/>
                    <a:pt x="231" y="95"/>
                  </a:cubicBezTo>
                  <a:cubicBezTo>
                    <a:pt x="230" y="93"/>
                    <a:pt x="229" y="92"/>
                    <a:pt x="228" y="90"/>
                  </a:cubicBezTo>
                  <a:cubicBezTo>
                    <a:pt x="227" y="90"/>
                    <a:pt x="226" y="90"/>
                    <a:pt x="225" y="90"/>
                  </a:cubicBezTo>
                  <a:cubicBezTo>
                    <a:pt x="225" y="90"/>
                    <a:pt x="224" y="89"/>
                    <a:pt x="225" y="89"/>
                  </a:cubicBezTo>
                  <a:cubicBezTo>
                    <a:pt x="226" y="88"/>
                    <a:pt x="226" y="88"/>
                    <a:pt x="227" y="88"/>
                  </a:cubicBezTo>
                  <a:cubicBezTo>
                    <a:pt x="226" y="87"/>
                    <a:pt x="226" y="86"/>
                    <a:pt x="225" y="85"/>
                  </a:cubicBezTo>
                  <a:cubicBezTo>
                    <a:pt x="225" y="85"/>
                    <a:pt x="225" y="84"/>
                    <a:pt x="224" y="84"/>
                  </a:cubicBezTo>
                  <a:cubicBezTo>
                    <a:pt x="223" y="84"/>
                    <a:pt x="222" y="84"/>
                    <a:pt x="221" y="84"/>
                  </a:cubicBezTo>
                  <a:cubicBezTo>
                    <a:pt x="221" y="84"/>
                    <a:pt x="220" y="83"/>
                    <a:pt x="221" y="83"/>
                  </a:cubicBezTo>
                  <a:cubicBezTo>
                    <a:pt x="222" y="82"/>
                    <a:pt x="222" y="82"/>
                    <a:pt x="223" y="82"/>
                  </a:cubicBezTo>
                  <a:cubicBezTo>
                    <a:pt x="222" y="80"/>
                    <a:pt x="221" y="79"/>
                    <a:pt x="220" y="77"/>
                  </a:cubicBezTo>
                  <a:cubicBezTo>
                    <a:pt x="220" y="77"/>
                    <a:pt x="219" y="77"/>
                    <a:pt x="219" y="77"/>
                  </a:cubicBezTo>
                  <a:cubicBezTo>
                    <a:pt x="218" y="77"/>
                    <a:pt x="218" y="76"/>
                    <a:pt x="219" y="76"/>
                  </a:cubicBezTo>
                  <a:cubicBezTo>
                    <a:pt x="219" y="76"/>
                    <a:pt x="219" y="76"/>
                    <a:pt x="219" y="76"/>
                  </a:cubicBezTo>
                  <a:cubicBezTo>
                    <a:pt x="218" y="75"/>
                    <a:pt x="217" y="74"/>
                    <a:pt x="216" y="73"/>
                  </a:cubicBezTo>
                  <a:cubicBezTo>
                    <a:pt x="215" y="73"/>
                    <a:pt x="214" y="73"/>
                    <a:pt x="213" y="73"/>
                  </a:cubicBezTo>
                  <a:cubicBezTo>
                    <a:pt x="212" y="73"/>
                    <a:pt x="212" y="72"/>
                    <a:pt x="213" y="72"/>
                  </a:cubicBezTo>
                  <a:cubicBezTo>
                    <a:pt x="213" y="72"/>
                    <a:pt x="214" y="72"/>
                    <a:pt x="214" y="71"/>
                  </a:cubicBezTo>
                  <a:cubicBezTo>
                    <a:pt x="213" y="71"/>
                    <a:pt x="212" y="71"/>
                    <a:pt x="212" y="70"/>
                  </a:cubicBezTo>
                  <a:cubicBezTo>
                    <a:pt x="207" y="69"/>
                    <a:pt x="205" y="71"/>
                    <a:pt x="203" y="75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3" y="76"/>
                    <a:pt x="203" y="77"/>
                    <a:pt x="203" y="78"/>
                  </a:cubicBezTo>
                  <a:cubicBezTo>
                    <a:pt x="203" y="79"/>
                    <a:pt x="203" y="79"/>
                    <a:pt x="203" y="80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203" y="80"/>
                    <a:pt x="204" y="81"/>
                    <a:pt x="203" y="81"/>
                  </a:cubicBezTo>
                  <a:cubicBezTo>
                    <a:pt x="203" y="81"/>
                    <a:pt x="203" y="81"/>
                    <a:pt x="203" y="81"/>
                  </a:cubicBezTo>
                  <a:cubicBezTo>
                    <a:pt x="203" y="82"/>
                    <a:pt x="204" y="83"/>
                    <a:pt x="204" y="84"/>
                  </a:cubicBezTo>
                  <a:cubicBezTo>
                    <a:pt x="204" y="84"/>
                    <a:pt x="205" y="84"/>
                    <a:pt x="206" y="84"/>
                  </a:cubicBezTo>
                  <a:cubicBezTo>
                    <a:pt x="206" y="84"/>
                    <a:pt x="206" y="85"/>
                    <a:pt x="206" y="85"/>
                  </a:cubicBezTo>
                  <a:cubicBezTo>
                    <a:pt x="206" y="85"/>
                    <a:pt x="205" y="86"/>
                    <a:pt x="205" y="86"/>
                  </a:cubicBezTo>
                  <a:cubicBezTo>
                    <a:pt x="206" y="88"/>
                    <a:pt x="206" y="89"/>
                    <a:pt x="207" y="90"/>
                  </a:cubicBezTo>
                  <a:cubicBezTo>
                    <a:pt x="208" y="90"/>
                    <a:pt x="209" y="90"/>
                    <a:pt x="209" y="90"/>
                  </a:cubicBezTo>
                  <a:cubicBezTo>
                    <a:pt x="210" y="90"/>
                    <a:pt x="210" y="91"/>
                    <a:pt x="209" y="92"/>
                  </a:cubicBezTo>
                  <a:cubicBezTo>
                    <a:pt x="209" y="92"/>
                    <a:pt x="209" y="92"/>
                    <a:pt x="208" y="92"/>
                  </a:cubicBezTo>
                  <a:cubicBezTo>
                    <a:pt x="209" y="93"/>
                    <a:pt x="210" y="94"/>
                    <a:pt x="210" y="95"/>
                  </a:cubicBezTo>
                  <a:cubicBezTo>
                    <a:pt x="211" y="94"/>
                    <a:pt x="211" y="94"/>
                    <a:pt x="212" y="94"/>
                  </a:cubicBezTo>
                  <a:cubicBezTo>
                    <a:pt x="213" y="94"/>
                    <a:pt x="213" y="95"/>
                    <a:pt x="212" y="96"/>
                  </a:cubicBezTo>
                  <a:cubicBezTo>
                    <a:pt x="212" y="96"/>
                    <a:pt x="212" y="96"/>
                    <a:pt x="211" y="96"/>
                  </a:cubicBezTo>
                  <a:cubicBezTo>
                    <a:pt x="212" y="96"/>
                    <a:pt x="212" y="97"/>
                    <a:pt x="212" y="97"/>
                  </a:cubicBezTo>
                  <a:cubicBezTo>
                    <a:pt x="213" y="98"/>
                    <a:pt x="214" y="99"/>
                    <a:pt x="214" y="100"/>
                  </a:cubicBezTo>
                  <a:cubicBezTo>
                    <a:pt x="215" y="100"/>
                    <a:pt x="216" y="100"/>
                    <a:pt x="217" y="100"/>
                  </a:cubicBezTo>
                  <a:cubicBezTo>
                    <a:pt x="218" y="100"/>
                    <a:pt x="218" y="100"/>
                    <a:pt x="218" y="101"/>
                  </a:cubicBezTo>
                  <a:cubicBezTo>
                    <a:pt x="217" y="101"/>
                    <a:pt x="216" y="102"/>
                    <a:pt x="216" y="102"/>
                  </a:cubicBezTo>
                  <a:cubicBezTo>
                    <a:pt x="217" y="104"/>
                    <a:pt x="218" y="105"/>
                    <a:pt x="219" y="107"/>
                  </a:cubicBezTo>
                  <a:cubicBezTo>
                    <a:pt x="219" y="107"/>
                    <a:pt x="219" y="108"/>
                    <a:pt x="219" y="108"/>
                  </a:cubicBezTo>
                  <a:cubicBezTo>
                    <a:pt x="219" y="108"/>
                    <a:pt x="219" y="109"/>
                    <a:pt x="220" y="109"/>
                  </a:cubicBezTo>
                  <a:cubicBezTo>
                    <a:pt x="220" y="112"/>
                    <a:pt x="220" y="113"/>
                    <a:pt x="219" y="115"/>
                  </a:cubicBezTo>
                  <a:cubicBezTo>
                    <a:pt x="220" y="115"/>
                    <a:pt x="220" y="115"/>
                    <a:pt x="219" y="116"/>
                  </a:cubicBezTo>
                  <a:cubicBezTo>
                    <a:pt x="215" y="120"/>
                    <a:pt x="209" y="121"/>
                    <a:pt x="203" y="123"/>
                  </a:cubicBezTo>
                  <a:cubicBezTo>
                    <a:pt x="202" y="123"/>
                    <a:pt x="202" y="122"/>
                    <a:pt x="203" y="122"/>
                  </a:cubicBezTo>
                  <a:cubicBezTo>
                    <a:pt x="204" y="121"/>
                    <a:pt x="206" y="121"/>
                    <a:pt x="207" y="121"/>
                  </a:cubicBezTo>
                  <a:cubicBezTo>
                    <a:pt x="205" y="121"/>
                    <a:pt x="203" y="121"/>
                    <a:pt x="202" y="121"/>
                  </a:cubicBezTo>
                  <a:cubicBezTo>
                    <a:pt x="198" y="121"/>
                    <a:pt x="196" y="121"/>
                    <a:pt x="194" y="120"/>
                  </a:cubicBezTo>
                  <a:cubicBezTo>
                    <a:pt x="193" y="120"/>
                    <a:pt x="191" y="119"/>
                    <a:pt x="189" y="119"/>
                  </a:cubicBezTo>
                  <a:cubicBezTo>
                    <a:pt x="189" y="119"/>
                    <a:pt x="189" y="118"/>
                    <a:pt x="189" y="118"/>
                  </a:cubicBezTo>
                  <a:cubicBezTo>
                    <a:pt x="190" y="117"/>
                    <a:pt x="191" y="117"/>
                    <a:pt x="192" y="117"/>
                  </a:cubicBezTo>
                  <a:cubicBezTo>
                    <a:pt x="191" y="115"/>
                    <a:pt x="191" y="113"/>
                    <a:pt x="191" y="111"/>
                  </a:cubicBezTo>
                  <a:cubicBezTo>
                    <a:pt x="190" y="111"/>
                    <a:pt x="189" y="111"/>
                    <a:pt x="188" y="111"/>
                  </a:cubicBezTo>
                  <a:cubicBezTo>
                    <a:pt x="187" y="111"/>
                    <a:pt x="187" y="110"/>
                    <a:pt x="187" y="110"/>
                  </a:cubicBezTo>
                  <a:cubicBezTo>
                    <a:pt x="188" y="109"/>
                    <a:pt x="189" y="108"/>
                    <a:pt x="191" y="107"/>
                  </a:cubicBezTo>
                  <a:cubicBezTo>
                    <a:pt x="191" y="106"/>
                    <a:pt x="191" y="105"/>
                    <a:pt x="191" y="105"/>
                  </a:cubicBezTo>
                  <a:cubicBezTo>
                    <a:pt x="190" y="104"/>
                    <a:pt x="189" y="104"/>
                    <a:pt x="188" y="104"/>
                  </a:cubicBezTo>
                  <a:cubicBezTo>
                    <a:pt x="187" y="104"/>
                    <a:pt x="188" y="103"/>
                    <a:pt x="188" y="103"/>
                  </a:cubicBezTo>
                  <a:cubicBezTo>
                    <a:pt x="189" y="103"/>
                    <a:pt x="190" y="103"/>
                    <a:pt x="191" y="102"/>
                  </a:cubicBezTo>
                  <a:cubicBezTo>
                    <a:pt x="191" y="102"/>
                    <a:pt x="191" y="101"/>
                    <a:pt x="191" y="101"/>
                  </a:cubicBezTo>
                  <a:cubicBezTo>
                    <a:pt x="191" y="101"/>
                    <a:pt x="191" y="100"/>
                    <a:pt x="191" y="100"/>
                  </a:cubicBezTo>
                  <a:cubicBezTo>
                    <a:pt x="190" y="100"/>
                    <a:pt x="190" y="100"/>
                    <a:pt x="189" y="100"/>
                  </a:cubicBezTo>
                  <a:cubicBezTo>
                    <a:pt x="188" y="100"/>
                    <a:pt x="188" y="99"/>
                    <a:pt x="189" y="99"/>
                  </a:cubicBezTo>
                  <a:cubicBezTo>
                    <a:pt x="189" y="99"/>
                    <a:pt x="190" y="98"/>
                    <a:pt x="191" y="98"/>
                  </a:cubicBezTo>
                  <a:cubicBezTo>
                    <a:pt x="191" y="96"/>
                    <a:pt x="191" y="94"/>
                    <a:pt x="191" y="93"/>
                  </a:cubicBezTo>
                  <a:cubicBezTo>
                    <a:pt x="190" y="93"/>
                    <a:pt x="189" y="93"/>
                    <a:pt x="188" y="93"/>
                  </a:cubicBezTo>
                  <a:cubicBezTo>
                    <a:pt x="188" y="93"/>
                    <a:pt x="187" y="92"/>
                    <a:pt x="188" y="92"/>
                  </a:cubicBezTo>
                  <a:cubicBezTo>
                    <a:pt x="189" y="91"/>
                    <a:pt x="190" y="91"/>
                    <a:pt x="190" y="90"/>
                  </a:cubicBezTo>
                  <a:cubicBezTo>
                    <a:pt x="190" y="89"/>
                    <a:pt x="190" y="88"/>
                    <a:pt x="190" y="87"/>
                  </a:cubicBezTo>
                  <a:cubicBezTo>
                    <a:pt x="189" y="87"/>
                    <a:pt x="188" y="87"/>
                    <a:pt x="187" y="87"/>
                  </a:cubicBezTo>
                  <a:cubicBezTo>
                    <a:pt x="187" y="87"/>
                    <a:pt x="186" y="86"/>
                    <a:pt x="187" y="86"/>
                  </a:cubicBezTo>
                  <a:cubicBezTo>
                    <a:pt x="188" y="85"/>
                    <a:pt x="189" y="85"/>
                    <a:pt x="189" y="85"/>
                  </a:cubicBezTo>
                  <a:cubicBezTo>
                    <a:pt x="189" y="84"/>
                    <a:pt x="189" y="83"/>
                    <a:pt x="189" y="83"/>
                  </a:cubicBezTo>
                  <a:cubicBezTo>
                    <a:pt x="188" y="83"/>
                    <a:pt x="187" y="83"/>
                    <a:pt x="186" y="82"/>
                  </a:cubicBezTo>
                  <a:cubicBezTo>
                    <a:pt x="186" y="82"/>
                    <a:pt x="186" y="81"/>
                    <a:pt x="186" y="81"/>
                  </a:cubicBezTo>
                  <a:cubicBezTo>
                    <a:pt x="187" y="81"/>
                    <a:pt x="188" y="80"/>
                    <a:pt x="188" y="80"/>
                  </a:cubicBezTo>
                  <a:cubicBezTo>
                    <a:pt x="188" y="79"/>
                    <a:pt x="188" y="78"/>
                    <a:pt x="187" y="77"/>
                  </a:cubicBezTo>
                  <a:cubicBezTo>
                    <a:pt x="187" y="77"/>
                    <a:pt x="187" y="77"/>
                    <a:pt x="187" y="77"/>
                  </a:cubicBezTo>
                  <a:cubicBezTo>
                    <a:pt x="186" y="77"/>
                    <a:pt x="186" y="76"/>
                    <a:pt x="187" y="76"/>
                  </a:cubicBezTo>
                  <a:cubicBezTo>
                    <a:pt x="187" y="76"/>
                    <a:pt x="187" y="76"/>
                    <a:pt x="186" y="75"/>
                  </a:cubicBezTo>
                  <a:cubicBezTo>
                    <a:pt x="186" y="75"/>
                    <a:pt x="186" y="74"/>
                    <a:pt x="185" y="73"/>
                  </a:cubicBezTo>
                  <a:cubicBezTo>
                    <a:pt x="184" y="74"/>
                    <a:pt x="184" y="74"/>
                    <a:pt x="183" y="74"/>
                  </a:cubicBezTo>
                  <a:cubicBezTo>
                    <a:pt x="182" y="74"/>
                    <a:pt x="182" y="73"/>
                    <a:pt x="182" y="72"/>
                  </a:cubicBezTo>
                  <a:cubicBezTo>
                    <a:pt x="183" y="72"/>
                    <a:pt x="184" y="72"/>
                    <a:pt x="184" y="72"/>
                  </a:cubicBezTo>
                  <a:cubicBezTo>
                    <a:pt x="184" y="71"/>
                    <a:pt x="183" y="70"/>
                    <a:pt x="182" y="70"/>
                  </a:cubicBezTo>
                  <a:cubicBezTo>
                    <a:pt x="181" y="70"/>
                    <a:pt x="180" y="70"/>
                    <a:pt x="179" y="70"/>
                  </a:cubicBezTo>
                  <a:cubicBezTo>
                    <a:pt x="178" y="70"/>
                    <a:pt x="178" y="69"/>
                    <a:pt x="179" y="69"/>
                  </a:cubicBezTo>
                  <a:cubicBezTo>
                    <a:pt x="179" y="69"/>
                    <a:pt x="180" y="69"/>
                    <a:pt x="181" y="69"/>
                  </a:cubicBezTo>
                  <a:cubicBezTo>
                    <a:pt x="180" y="68"/>
                    <a:pt x="179" y="68"/>
                    <a:pt x="178" y="68"/>
                  </a:cubicBezTo>
                  <a:cubicBezTo>
                    <a:pt x="177" y="68"/>
                    <a:pt x="175" y="69"/>
                    <a:pt x="174" y="69"/>
                  </a:cubicBezTo>
                  <a:cubicBezTo>
                    <a:pt x="169" y="72"/>
                    <a:pt x="170" y="79"/>
                    <a:pt x="171" y="84"/>
                  </a:cubicBezTo>
                  <a:cubicBezTo>
                    <a:pt x="172" y="84"/>
                    <a:pt x="172" y="85"/>
                    <a:pt x="171" y="85"/>
                  </a:cubicBezTo>
                  <a:cubicBezTo>
                    <a:pt x="171" y="86"/>
                    <a:pt x="172" y="87"/>
                    <a:pt x="172" y="87"/>
                  </a:cubicBezTo>
                  <a:cubicBezTo>
                    <a:pt x="172" y="88"/>
                    <a:pt x="173" y="89"/>
                    <a:pt x="173" y="90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4" y="90"/>
                    <a:pt x="174" y="91"/>
                    <a:pt x="173" y="91"/>
                  </a:cubicBezTo>
                  <a:cubicBezTo>
                    <a:pt x="173" y="91"/>
                    <a:pt x="173" y="91"/>
                    <a:pt x="173" y="91"/>
                  </a:cubicBezTo>
                  <a:cubicBezTo>
                    <a:pt x="174" y="92"/>
                    <a:pt x="175" y="94"/>
                    <a:pt x="175" y="95"/>
                  </a:cubicBezTo>
                  <a:cubicBezTo>
                    <a:pt x="175" y="95"/>
                    <a:pt x="175" y="95"/>
                    <a:pt x="176" y="95"/>
                  </a:cubicBezTo>
                  <a:cubicBezTo>
                    <a:pt x="176" y="95"/>
                    <a:pt x="176" y="96"/>
                    <a:pt x="176" y="96"/>
                  </a:cubicBezTo>
                  <a:cubicBezTo>
                    <a:pt x="176" y="96"/>
                    <a:pt x="176" y="96"/>
                    <a:pt x="176" y="96"/>
                  </a:cubicBezTo>
                  <a:cubicBezTo>
                    <a:pt x="176" y="97"/>
                    <a:pt x="177" y="99"/>
                    <a:pt x="177" y="100"/>
                  </a:cubicBezTo>
                  <a:cubicBezTo>
                    <a:pt x="178" y="100"/>
                    <a:pt x="178" y="100"/>
                    <a:pt x="178" y="100"/>
                  </a:cubicBezTo>
                  <a:cubicBezTo>
                    <a:pt x="179" y="99"/>
                    <a:pt x="179" y="101"/>
                    <a:pt x="179" y="101"/>
                  </a:cubicBezTo>
                  <a:cubicBezTo>
                    <a:pt x="178" y="101"/>
                    <a:pt x="178" y="101"/>
                    <a:pt x="178" y="101"/>
                  </a:cubicBezTo>
                  <a:cubicBezTo>
                    <a:pt x="178" y="102"/>
                    <a:pt x="178" y="103"/>
                    <a:pt x="179" y="104"/>
                  </a:cubicBezTo>
                  <a:cubicBezTo>
                    <a:pt x="179" y="104"/>
                    <a:pt x="179" y="104"/>
                    <a:pt x="179" y="105"/>
                  </a:cubicBezTo>
                  <a:cubicBezTo>
                    <a:pt x="179" y="106"/>
                    <a:pt x="179" y="108"/>
                    <a:pt x="179" y="109"/>
                  </a:cubicBezTo>
                  <a:cubicBezTo>
                    <a:pt x="180" y="110"/>
                    <a:pt x="180" y="110"/>
                    <a:pt x="179" y="110"/>
                  </a:cubicBezTo>
                  <a:cubicBezTo>
                    <a:pt x="180" y="113"/>
                    <a:pt x="179" y="115"/>
                    <a:pt x="180" y="117"/>
                  </a:cubicBezTo>
                  <a:cubicBezTo>
                    <a:pt x="180" y="117"/>
                    <a:pt x="181" y="117"/>
                    <a:pt x="182" y="117"/>
                  </a:cubicBezTo>
                  <a:cubicBezTo>
                    <a:pt x="182" y="117"/>
                    <a:pt x="183" y="118"/>
                    <a:pt x="182" y="118"/>
                  </a:cubicBezTo>
                  <a:cubicBezTo>
                    <a:pt x="182" y="119"/>
                    <a:pt x="181" y="119"/>
                    <a:pt x="180" y="120"/>
                  </a:cubicBezTo>
                  <a:cubicBezTo>
                    <a:pt x="180" y="120"/>
                    <a:pt x="180" y="121"/>
                    <a:pt x="180" y="122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181" y="121"/>
                    <a:pt x="182" y="122"/>
                    <a:pt x="181" y="123"/>
                  </a:cubicBezTo>
                  <a:cubicBezTo>
                    <a:pt x="181" y="123"/>
                    <a:pt x="181" y="123"/>
                    <a:pt x="181" y="123"/>
                  </a:cubicBezTo>
                  <a:cubicBezTo>
                    <a:pt x="181" y="124"/>
                    <a:pt x="182" y="125"/>
                    <a:pt x="182" y="126"/>
                  </a:cubicBezTo>
                  <a:cubicBezTo>
                    <a:pt x="182" y="126"/>
                    <a:pt x="183" y="126"/>
                    <a:pt x="183" y="126"/>
                  </a:cubicBezTo>
                  <a:cubicBezTo>
                    <a:pt x="184" y="125"/>
                    <a:pt x="184" y="126"/>
                    <a:pt x="183" y="127"/>
                  </a:cubicBezTo>
                  <a:cubicBezTo>
                    <a:pt x="183" y="127"/>
                    <a:pt x="183" y="127"/>
                    <a:pt x="183" y="127"/>
                  </a:cubicBezTo>
                  <a:cubicBezTo>
                    <a:pt x="184" y="129"/>
                    <a:pt x="185" y="130"/>
                    <a:pt x="186" y="132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7" y="131"/>
                    <a:pt x="188" y="132"/>
                    <a:pt x="187" y="133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87" y="134"/>
                    <a:pt x="188" y="135"/>
                    <a:pt x="189" y="136"/>
                  </a:cubicBezTo>
                  <a:cubicBezTo>
                    <a:pt x="189" y="136"/>
                    <a:pt x="189" y="136"/>
                    <a:pt x="189" y="136"/>
                  </a:cubicBezTo>
                  <a:cubicBezTo>
                    <a:pt x="190" y="136"/>
                    <a:pt x="190" y="137"/>
                    <a:pt x="190" y="137"/>
                  </a:cubicBezTo>
                  <a:cubicBezTo>
                    <a:pt x="190" y="137"/>
                    <a:pt x="190" y="137"/>
                    <a:pt x="190" y="137"/>
                  </a:cubicBezTo>
                  <a:cubicBezTo>
                    <a:pt x="190" y="138"/>
                    <a:pt x="191" y="139"/>
                    <a:pt x="191" y="141"/>
                  </a:cubicBezTo>
                  <a:cubicBezTo>
                    <a:pt x="192" y="140"/>
                    <a:pt x="193" y="140"/>
                    <a:pt x="193" y="140"/>
                  </a:cubicBezTo>
                  <a:cubicBezTo>
                    <a:pt x="194" y="140"/>
                    <a:pt x="194" y="141"/>
                    <a:pt x="194" y="141"/>
                  </a:cubicBezTo>
                  <a:cubicBezTo>
                    <a:pt x="193" y="141"/>
                    <a:pt x="192" y="142"/>
                    <a:pt x="192" y="142"/>
                  </a:cubicBezTo>
                  <a:cubicBezTo>
                    <a:pt x="192" y="143"/>
                    <a:pt x="192" y="144"/>
                    <a:pt x="192" y="145"/>
                  </a:cubicBezTo>
                  <a:cubicBezTo>
                    <a:pt x="193" y="145"/>
                    <a:pt x="193" y="145"/>
                    <a:pt x="194" y="145"/>
                  </a:cubicBezTo>
                  <a:cubicBezTo>
                    <a:pt x="195" y="144"/>
                    <a:pt x="195" y="146"/>
                    <a:pt x="194" y="146"/>
                  </a:cubicBezTo>
                  <a:cubicBezTo>
                    <a:pt x="193" y="146"/>
                    <a:pt x="193" y="146"/>
                    <a:pt x="192" y="147"/>
                  </a:cubicBezTo>
                  <a:cubicBezTo>
                    <a:pt x="192" y="148"/>
                    <a:pt x="192" y="149"/>
                    <a:pt x="191" y="150"/>
                  </a:cubicBezTo>
                  <a:cubicBezTo>
                    <a:pt x="192" y="150"/>
                    <a:pt x="192" y="150"/>
                    <a:pt x="193" y="150"/>
                  </a:cubicBezTo>
                  <a:cubicBezTo>
                    <a:pt x="193" y="150"/>
                    <a:pt x="194" y="151"/>
                    <a:pt x="193" y="151"/>
                  </a:cubicBezTo>
                  <a:cubicBezTo>
                    <a:pt x="192" y="152"/>
                    <a:pt x="190" y="153"/>
                    <a:pt x="189" y="154"/>
                  </a:cubicBezTo>
                  <a:cubicBezTo>
                    <a:pt x="182" y="162"/>
                    <a:pt x="166" y="165"/>
                    <a:pt x="159" y="171"/>
                  </a:cubicBezTo>
                  <a:cubicBezTo>
                    <a:pt x="158" y="171"/>
                    <a:pt x="158" y="171"/>
                    <a:pt x="158" y="171"/>
                  </a:cubicBezTo>
                  <a:cubicBezTo>
                    <a:pt x="162" y="170"/>
                    <a:pt x="166" y="168"/>
                    <a:pt x="170" y="166"/>
                  </a:cubicBezTo>
                  <a:cubicBezTo>
                    <a:pt x="173" y="163"/>
                    <a:pt x="178" y="162"/>
                    <a:pt x="182" y="160"/>
                  </a:cubicBezTo>
                  <a:cubicBezTo>
                    <a:pt x="182" y="159"/>
                    <a:pt x="183" y="160"/>
                    <a:pt x="182" y="161"/>
                  </a:cubicBezTo>
                  <a:cubicBezTo>
                    <a:pt x="181" y="161"/>
                    <a:pt x="180" y="162"/>
                    <a:pt x="180" y="162"/>
                  </a:cubicBezTo>
                  <a:cubicBezTo>
                    <a:pt x="180" y="163"/>
                    <a:pt x="179" y="163"/>
                    <a:pt x="177" y="163"/>
                  </a:cubicBezTo>
                  <a:cubicBezTo>
                    <a:pt x="176" y="164"/>
                    <a:pt x="175" y="165"/>
                    <a:pt x="174" y="165"/>
                  </a:cubicBezTo>
                  <a:cubicBezTo>
                    <a:pt x="167" y="169"/>
                    <a:pt x="161" y="175"/>
                    <a:pt x="153" y="178"/>
                  </a:cubicBezTo>
                  <a:cubicBezTo>
                    <a:pt x="152" y="180"/>
                    <a:pt x="152" y="181"/>
                    <a:pt x="152" y="183"/>
                  </a:cubicBezTo>
                  <a:cubicBezTo>
                    <a:pt x="152" y="183"/>
                    <a:pt x="152" y="183"/>
                    <a:pt x="152" y="183"/>
                  </a:cubicBezTo>
                  <a:cubicBezTo>
                    <a:pt x="153" y="182"/>
                    <a:pt x="154" y="184"/>
                    <a:pt x="153" y="184"/>
                  </a:cubicBezTo>
                  <a:cubicBezTo>
                    <a:pt x="152" y="184"/>
                    <a:pt x="152" y="184"/>
                    <a:pt x="151" y="185"/>
                  </a:cubicBezTo>
                  <a:cubicBezTo>
                    <a:pt x="151" y="186"/>
                    <a:pt x="151" y="186"/>
                    <a:pt x="151" y="187"/>
                  </a:cubicBezTo>
                  <a:cubicBezTo>
                    <a:pt x="151" y="190"/>
                    <a:pt x="151" y="193"/>
                    <a:pt x="150" y="195"/>
                  </a:cubicBezTo>
                  <a:cubicBezTo>
                    <a:pt x="150" y="195"/>
                    <a:pt x="150" y="195"/>
                    <a:pt x="150" y="196"/>
                  </a:cubicBezTo>
                  <a:cubicBezTo>
                    <a:pt x="150" y="196"/>
                    <a:pt x="150" y="196"/>
                    <a:pt x="150" y="196"/>
                  </a:cubicBezTo>
                  <a:cubicBezTo>
                    <a:pt x="148" y="201"/>
                    <a:pt x="143" y="205"/>
                    <a:pt x="138" y="208"/>
                  </a:cubicBezTo>
                  <a:cubicBezTo>
                    <a:pt x="138" y="207"/>
                    <a:pt x="139" y="207"/>
                    <a:pt x="140" y="207"/>
                  </a:cubicBezTo>
                  <a:cubicBezTo>
                    <a:pt x="140" y="207"/>
                    <a:pt x="141" y="208"/>
                    <a:pt x="140" y="208"/>
                  </a:cubicBezTo>
                  <a:cubicBezTo>
                    <a:pt x="134" y="212"/>
                    <a:pt x="127" y="214"/>
                    <a:pt x="120" y="216"/>
                  </a:cubicBezTo>
                  <a:cubicBezTo>
                    <a:pt x="114" y="219"/>
                    <a:pt x="107" y="223"/>
                    <a:pt x="101" y="227"/>
                  </a:cubicBezTo>
                  <a:cubicBezTo>
                    <a:pt x="101" y="228"/>
                    <a:pt x="101" y="228"/>
                    <a:pt x="101" y="228"/>
                  </a:cubicBezTo>
                  <a:cubicBezTo>
                    <a:pt x="99" y="229"/>
                    <a:pt x="97" y="230"/>
                    <a:pt x="95" y="231"/>
                  </a:cubicBezTo>
                  <a:cubicBezTo>
                    <a:pt x="87" y="237"/>
                    <a:pt x="77" y="243"/>
                    <a:pt x="67" y="241"/>
                  </a:cubicBezTo>
                  <a:cubicBezTo>
                    <a:pt x="63" y="241"/>
                    <a:pt x="60" y="238"/>
                    <a:pt x="58" y="235"/>
                  </a:cubicBezTo>
                  <a:cubicBezTo>
                    <a:pt x="57" y="235"/>
                    <a:pt x="57" y="235"/>
                    <a:pt x="57" y="236"/>
                  </a:cubicBezTo>
                  <a:cubicBezTo>
                    <a:pt x="56" y="236"/>
                    <a:pt x="56" y="235"/>
                    <a:pt x="56" y="234"/>
                  </a:cubicBezTo>
                  <a:cubicBezTo>
                    <a:pt x="56" y="234"/>
                    <a:pt x="57" y="234"/>
                    <a:pt x="57" y="234"/>
                  </a:cubicBezTo>
                  <a:cubicBezTo>
                    <a:pt x="56" y="232"/>
                    <a:pt x="56" y="230"/>
                    <a:pt x="55" y="228"/>
                  </a:cubicBezTo>
                  <a:cubicBezTo>
                    <a:pt x="55" y="229"/>
                    <a:pt x="54" y="229"/>
                    <a:pt x="54" y="229"/>
                  </a:cubicBezTo>
                  <a:cubicBezTo>
                    <a:pt x="53" y="229"/>
                    <a:pt x="53" y="229"/>
                    <a:pt x="53" y="228"/>
                  </a:cubicBezTo>
                  <a:cubicBezTo>
                    <a:pt x="54" y="227"/>
                    <a:pt x="54" y="226"/>
                    <a:pt x="55" y="226"/>
                  </a:cubicBezTo>
                  <a:cubicBezTo>
                    <a:pt x="55" y="224"/>
                    <a:pt x="55" y="222"/>
                    <a:pt x="55" y="221"/>
                  </a:cubicBezTo>
                  <a:cubicBezTo>
                    <a:pt x="54" y="221"/>
                    <a:pt x="53" y="221"/>
                    <a:pt x="53" y="222"/>
                  </a:cubicBezTo>
                  <a:cubicBezTo>
                    <a:pt x="52" y="222"/>
                    <a:pt x="52" y="221"/>
                    <a:pt x="52" y="220"/>
                  </a:cubicBezTo>
                  <a:cubicBezTo>
                    <a:pt x="53" y="220"/>
                    <a:pt x="54" y="219"/>
                    <a:pt x="55" y="219"/>
                  </a:cubicBezTo>
                  <a:cubicBezTo>
                    <a:pt x="55" y="216"/>
                    <a:pt x="55" y="213"/>
                    <a:pt x="55" y="211"/>
                  </a:cubicBezTo>
                  <a:cubicBezTo>
                    <a:pt x="55" y="211"/>
                    <a:pt x="55" y="211"/>
                    <a:pt x="55" y="211"/>
                  </a:cubicBezTo>
                  <a:cubicBezTo>
                    <a:pt x="55" y="211"/>
                    <a:pt x="54" y="212"/>
                    <a:pt x="53" y="212"/>
                  </a:cubicBezTo>
                  <a:cubicBezTo>
                    <a:pt x="53" y="212"/>
                    <a:pt x="52" y="211"/>
                    <a:pt x="53" y="211"/>
                  </a:cubicBezTo>
                  <a:cubicBezTo>
                    <a:pt x="54" y="210"/>
                    <a:pt x="55" y="210"/>
                    <a:pt x="56" y="209"/>
                  </a:cubicBezTo>
                  <a:cubicBezTo>
                    <a:pt x="56" y="207"/>
                    <a:pt x="56" y="205"/>
                    <a:pt x="57" y="203"/>
                  </a:cubicBezTo>
                  <a:cubicBezTo>
                    <a:pt x="56" y="204"/>
                    <a:pt x="54" y="204"/>
                    <a:pt x="53" y="205"/>
                  </a:cubicBezTo>
                  <a:cubicBezTo>
                    <a:pt x="53" y="205"/>
                    <a:pt x="52" y="204"/>
                    <a:pt x="53" y="204"/>
                  </a:cubicBezTo>
                  <a:cubicBezTo>
                    <a:pt x="54" y="203"/>
                    <a:pt x="56" y="202"/>
                    <a:pt x="57" y="202"/>
                  </a:cubicBezTo>
                  <a:cubicBezTo>
                    <a:pt x="57" y="201"/>
                    <a:pt x="57" y="201"/>
                    <a:pt x="57" y="201"/>
                  </a:cubicBezTo>
                  <a:cubicBezTo>
                    <a:pt x="56" y="201"/>
                    <a:pt x="56" y="201"/>
                    <a:pt x="55" y="202"/>
                  </a:cubicBezTo>
                  <a:cubicBezTo>
                    <a:pt x="54" y="202"/>
                    <a:pt x="54" y="201"/>
                    <a:pt x="54" y="201"/>
                  </a:cubicBezTo>
                  <a:cubicBezTo>
                    <a:pt x="55" y="200"/>
                    <a:pt x="57" y="200"/>
                    <a:pt x="58" y="199"/>
                  </a:cubicBezTo>
                  <a:cubicBezTo>
                    <a:pt x="58" y="196"/>
                    <a:pt x="59" y="194"/>
                    <a:pt x="60" y="192"/>
                  </a:cubicBezTo>
                  <a:cubicBezTo>
                    <a:pt x="59" y="192"/>
                    <a:pt x="58" y="192"/>
                    <a:pt x="57" y="192"/>
                  </a:cubicBezTo>
                  <a:cubicBezTo>
                    <a:pt x="56" y="192"/>
                    <a:pt x="56" y="191"/>
                    <a:pt x="57" y="191"/>
                  </a:cubicBezTo>
                  <a:cubicBezTo>
                    <a:pt x="58" y="190"/>
                    <a:pt x="59" y="189"/>
                    <a:pt x="61" y="189"/>
                  </a:cubicBezTo>
                  <a:cubicBezTo>
                    <a:pt x="61" y="187"/>
                    <a:pt x="62" y="184"/>
                    <a:pt x="63" y="182"/>
                  </a:cubicBezTo>
                  <a:cubicBezTo>
                    <a:pt x="62" y="182"/>
                    <a:pt x="61" y="183"/>
                    <a:pt x="60" y="183"/>
                  </a:cubicBezTo>
                  <a:cubicBezTo>
                    <a:pt x="60" y="183"/>
                    <a:pt x="59" y="182"/>
                    <a:pt x="60" y="182"/>
                  </a:cubicBezTo>
                  <a:cubicBezTo>
                    <a:pt x="61" y="180"/>
                    <a:pt x="63" y="179"/>
                    <a:pt x="65" y="179"/>
                  </a:cubicBezTo>
                  <a:cubicBezTo>
                    <a:pt x="65" y="178"/>
                    <a:pt x="65" y="178"/>
                    <a:pt x="65" y="177"/>
                  </a:cubicBezTo>
                  <a:cubicBezTo>
                    <a:pt x="64" y="178"/>
                    <a:pt x="63" y="178"/>
                    <a:pt x="62" y="178"/>
                  </a:cubicBezTo>
                  <a:cubicBezTo>
                    <a:pt x="62" y="178"/>
                    <a:pt x="62" y="177"/>
                    <a:pt x="62" y="177"/>
                  </a:cubicBezTo>
                  <a:cubicBezTo>
                    <a:pt x="64" y="176"/>
                    <a:pt x="65" y="175"/>
                    <a:pt x="67" y="174"/>
                  </a:cubicBezTo>
                  <a:cubicBezTo>
                    <a:pt x="67" y="174"/>
                    <a:pt x="67" y="173"/>
                    <a:pt x="67" y="173"/>
                  </a:cubicBezTo>
                  <a:cubicBezTo>
                    <a:pt x="68" y="172"/>
                    <a:pt x="69" y="171"/>
                    <a:pt x="69" y="169"/>
                  </a:cubicBezTo>
                  <a:cubicBezTo>
                    <a:pt x="68" y="170"/>
                    <a:pt x="67" y="170"/>
                    <a:pt x="65" y="170"/>
                  </a:cubicBezTo>
                  <a:cubicBezTo>
                    <a:pt x="64" y="170"/>
                    <a:pt x="64" y="169"/>
                    <a:pt x="65" y="169"/>
                  </a:cubicBezTo>
                  <a:cubicBezTo>
                    <a:pt x="67" y="168"/>
                    <a:pt x="69" y="166"/>
                    <a:pt x="71" y="165"/>
                  </a:cubicBezTo>
                  <a:cubicBezTo>
                    <a:pt x="71" y="164"/>
                    <a:pt x="71" y="163"/>
                    <a:pt x="71" y="161"/>
                  </a:cubicBezTo>
                  <a:cubicBezTo>
                    <a:pt x="71" y="161"/>
                    <a:pt x="71" y="161"/>
                    <a:pt x="71" y="160"/>
                  </a:cubicBezTo>
                  <a:cubicBezTo>
                    <a:pt x="71" y="160"/>
                    <a:pt x="70" y="160"/>
                    <a:pt x="70" y="160"/>
                  </a:cubicBezTo>
                  <a:cubicBezTo>
                    <a:pt x="69" y="160"/>
                    <a:pt x="69" y="159"/>
                    <a:pt x="69" y="159"/>
                  </a:cubicBezTo>
                  <a:cubicBezTo>
                    <a:pt x="70" y="159"/>
                    <a:pt x="71" y="159"/>
                    <a:pt x="71" y="158"/>
                  </a:cubicBezTo>
                  <a:cubicBezTo>
                    <a:pt x="71" y="156"/>
                    <a:pt x="71" y="154"/>
                    <a:pt x="71" y="152"/>
                  </a:cubicBezTo>
                  <a:cubicBezTo>
                    <a:pt x="70" y="152"/>
                    <a:pt x="69" y="153"/>
                    <a:pt x="68" y="153"/>
                  </a:cubicBezTo>
                  <a:cubicBezTo>
                    <a:pt x="68" y="153"/>
                    <a:pt x="67" y="152"/>
                    <a:pt x="68" y="152"/>
                  </a:cubicBezTo>
                  <a:cubicBezTo>
                    <a:pt x="69" y="151"/>
                    <a:pt x="70" y="151"/>
                    <a:pt x="71" y="150"/>
                  </a:cubicBezTo>
                  <a:cubicBezTo>
                    <a:pt x="70" y="148"/>
                    <a:pt x="70" y="146"/>
                    <a:pt x="70" y="144"/>
                  </a:cubicBezTo>
                  <a:cubicBezTo>
                    <a:pt x="70" y="144"/>
                    <a:pt x="69" y="145"/>
                    <a:pt x="68" y="145"/>
                  </a:cubicBezTo>
                  <a:cubicBezTo>
                    <a:pt x="68" y="145"/>
                    <a:pt x="67" y="144"/>
                    <a:pt x="68" y="144"/>
                  </a:cubicBezTo>
                  <a:cubicBezTo>
                    <a:pt x="69" y="143"/>
                    <a:pt x="70" y="143"/>
                    <a:pt x="70" y="142"/>
                  </a:cubicBezTo>
                  <a:cubicBezTo>
                    <a:pt x="71" y="140"/>
                    <a:pt x="71" y="138"/>
                    <a:pt x="71" y="137"/>
                  </a:cubicBezTo>
                  <a:cubicBezTo>
                    <a:pt x="71" y="137"/>
                    <a:pt x="71" y="137"/>
                    <a:pt x="70" y="137"/>
                  </a:cubicBezTo>
                  <a:cubicBezTo>
                    <a:pt x="69" y="138"/>
                    <a:pt x="69" y="136"/>
                    <a:pt x="69" y="136"/>
                  </a:cubicBezTo>
                  <a:cubicBezTo>
                    <a:pt x="70" y="136"/>
                    <a:pt x="71" y="135"/>
                    <a:pt x="72" y="135"/>
                  </a:cubicBezTo>
                  <a:cubicBezTo>
                    <a:pt x="72" y="134"/>
                    <a:pt x="73" y="132"/>
                    <a:pt x="73" y="131"/>
                  </a:cubicBezTo>
                  <a:cubicBezTo>
                    <a:pt x="72" y="131"/>
                    <a:pt x="71" y="131"/>
                    <a:pt x="70" y="131"/>
                  </a:cubicBezTo>
                  <a:cubicBezTo>
                    <a:pt x="70" y="132"/>
                    <a:pt x="70" y="131"/>
                    <a:pt x="70" y="130"/>
                  </a:cubicBezTo>
                  <a:cubicBezTo>
                    <a:pt x="71" y="129"/>
                    <a:pt x="73" y="129"/>
                    <a:pt x="74" y="128"/>
                  </a:cubicBezTo>
                  <a:cubicBezTo>
                    <a:pt x="75" y="127"/>
                    <a:pt x="76" y="125"/>
                    <a:pt x="76" y="124"/>
                  </a:cubicBezTo>
                  <a:cubicBezTo>
                    <a:pt x="75" y="124"/>
                    <a:pt x="74" y="124"/>
                    <a:pt x="73" y="124"/>
                  </a:cubicBezTo>
                  <a:cubicBezTo>
                    <a:pt x="73" y="124"/>
                    <a:pt x="72" y="123"/>
                    <a:pt x="73" y="123"/>
                  </a:cubicBezTo>
                  <a:cubicBezTo>
                    <a:pt x="74" y="122"/>
                    <a:pt x="76" y="122"/>
                    <a:pt x="77" y="121"/>
                  </a:cubicBezTo>
                  <a:cubicBezTo>
                    <a:pt x="77" y="120"/>
                    <a:pt x="78" y="119"/>
                    <a:pt x="78" y="118"/>
                  </a:cubicBezTo>
                  <a:cubicBezTo>
                    <a:pt x="77" y="118"/>
                    <a:pt x="77" y="118"/>
                    <a:pt x="76" y="118"/>
                  </a:cubicBezTo>
                  <a:cubicBezTo>
                    <a:pt x="76" y="118"/>
                    <a:pt x="75" y="117"/>
                    <a:pt x="76" y="116"/>
                  </a:cubicBezTo>
                  <a:cubicBezTo>
                    <a:pt x="77" y="116"/>
                    <a:pt x="78" y="115"/>
                    <a:pt x="79" y="115"/>
                  </a:cubicBezTo>
                  <a:cubicBezTo>
                    <a:pt x="79" y="113"/>
                    <a:pt x="79" y="111"/>
                    <a:pt x="79" y="109"/>
                  </a:cubicBezTo>
                  <a:cubicBezTo>
                    <a:pt x="78" y="109"/>
                    <a:pt x="77" y="110"/>
                    <a:pt x="77" y="110"/>
                  </a:cubicBezTo>
                  <a:cubicBezTo>
                    <a:pt x="76" y="110"/>
                    <a:pt x="76" y="109"/>
                    <a:pt x="76" y="108"/>
                  </a:cubicBezTo>
                  <a:cubicBezTo>
                    <a:pt x="77" y="108"/>
                    <a:pt x="78" y="108"/>
                    <a:pt x="78" y="107"/>
                  </a:cubicBezTo>
                  <a:cubicBezTo>
                    <a:pt x="78" y="106"/>
                    <a:pt x="77" y="105"/>
                    <a:pt x="77" y="103"/>
                  </a:cubicBezTo>
                  <a:cubicBezTo>
                    <a:pt x="76" y="104"/>
                    <a:pt x="75" y="104"/>
                    <a:pt x="75" y="104"/>
                  </a:cubicBezTo>
                  <a:cubicBezTo>
                    <a:pt x="74" y="105"/>
                    <a:pt x="73" y="103"/>
                    <a:pt x="74" y="103"/>
                  </a:cubicBezTo>
                  <a:cubicBezTo>
                    <a:pt x="75" y="103"/>
                    <a:pt x="75" y="103"/>
                    <a:pt x="76" y="102"/>
                  </a:cubicBezTo>
                  <a:cubicBezTo>
                    <a:pt x="75" y="101"/>
                    <a:pt x="74" y="100"/>
                    <a:pt x="73" y="99"/>
                  </a:cubicBezTo>
                  <a:cubicBezTo>
                    <a:pt x="73" y="99"/>
                    <a:pt x="72" y="99"/>
                    <a:pt x="72" y="99"/>
                  </a:cubicBezTo>
                  <a:cubicBezTo>
                    <a:pt x="72" y="99"/>
                    <a:pt x="71" y="100"/>
                    <a:pt x="71" y="100"/>
                  </a:cubicBezTo>
                  <a:cubicBezTo>
                    <a:pt x="70" y="101"/>
                    <a:pt x="70" y="100"/>
                    <a:pt x="70" y="100"/>
                  </a:cubicBezTo>
                  <a:cubicBezTo>
                    <a:pt x="69" y="100"/>
                    <a:pt x="69" y="99"/>
                    <a:pt x="70" y="98"/>
                  </a:cubicBezTo>
                  <a:cubicBezTo>
                    <a:pt x="70" y="98"/>
                    <a:pt x="71" y="98"/>
                    <a:pt x="71" y="98"/>
                  </a:cubicBezTo>
                  <a:cubicBezTo>
                    <a:pt x="71" y="98"/>
                    <a:pt x="71" y="98"/>
                    <a:pt x="72" y="98"/>
                  </a:cubicBezTo>
                  <a:cubicBezTo>
                    <a:pt x="70" y="96"/>
                    <a:pt x="68" y="95"/>
                    <a:pt x="66" y="94"/>
                  </a:cubicBezTo>
                  <a:cubicBezTo>
                    <a:pt x="64" y="94"/>
                    <a:pt x="63" y="95"/>
                    <a:pt x="61" y="95"/>
                  </a:cubicBezTo>
                  <a:cubicBezTo>
                    <a:pt x="61" y="94"/>
                    <a:pt x="60" y="94"/>
                    <a:pt x="61" y="93"/>
                  </a:cubicBezTo>
                  <a:cubicBezTo>
                    <a:pt x="61" y="93"/>
                    <a:pt x="61" y="93"/>
                    <a:pt x="62" y="92"/>
                  </a:cubicBezTo>
                  <a:cubicBezTo>
                    <a:pt x="61" y="92"/>
                    <a:pt x="59" y="92"/>
                    <a:pt x="58" y="91"/>
                  </a:cubicBezTo>
                  <a:cubicBezTo>
                    <a:pt x="57" y="92"/>
                    <a:pt x="56" y="92"/>
                    <a:pt x="55" y="92"/>
                  </a:cubicBezTo>
                  <a:cubicBezTo>
                    <a:pt x="54" y="92"/>
                    <a:pt x="54" y="92"/>
                    <a:pt x="54" y="91"/>
                  </a:cubicBezTo>
                  <a:cubicBezTo>
                    <a:pt x="55" y="91"/>
                    <a:pt x="55" y="91"/>
                    <a:pt x="55" y="90"/>
                  </a:cubicBezTo>
                  <a:cubicBezTo>
                    <a:pt x="53" y="90"/>
                    <a:pt x="52" y="90"/>
                    <a:pt x="50" y="89"/>
                  </a:cubicBezTo>
                  <a:cubicBezTo>
                    <a:pt x="47" y="90"/>
                    <a:pt x="45" y="90"/>
                    <a:pt x="43" y="90"/>
                  </a:cubicBezTo>
                  <a:cubicBezTo>
                    <a:pt x="42" y="90"/>
                    <a:pt x="42" y="89"/>
                    <a:pt x="42" y="89"/>
                  </a:cubicBezTo>
                  <a:cubicBezTo>
                    <a:pt x="43" y="88"/>
                    <a:pt x="43" y="88"/>
                    <a:pt x="44" y="88"/>
                  </a:cubicBezTo>
                  <a:cubicBezTo>
                    <a:pt x="42" y="87"/>
                    <a:pt x="39" y="87"/>
                    <a:pt x="37" y="86"/>
                  </a:cubicBezTo>
                  <a:cubicBezTo>
                    <a:pt x="36" y="86"/>
                    <a:pt x="35" y="87"/>
                    <a:pt x="35" y="87"/>
                  </a:cubicBezTo>
                  <a:cubicBezTo>
                    <a:pt x="34" y="87"/>
                    <a:pt x="34" y="86"/>
                    <a:pt x="34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2" y="85"/>
                    <a:pt x="30" y="83"/>
                    <a:pt x="28" y="82"/>
                  </a:cubicBezTo>
                  <a:cubicBezTo>
                    <a:pt x="27" y="82"/>
                    <a:pt x="26" y="82"/>
                    <a:pt x="25" y="82"/>
                  </a:cubicBezTo>
                  <a:cubicBezTo>
                    <a:pt x="24" y="82"/>
                    <a:pt x="24" y="81"/>
                    <a:pt x="24" y="81"/>
                  </a:cubicBezTo>
                  <a:cubicBezTo>
                    <a:pt x="25" y="81"/>
                    <a:pt x="25" y="81"/>
                    <a:pt x="26" y="80"/>
                  </a:cubicBezTo>
                  <a:cubicBezTo>
                    <a:pt x="24" y="79"/>
                    <a:pt x="23" y="77"/>
                    <a:pt x="21" y="75"/>
                  </a:cubicBezTo>
                  <a:cubicBezTo>
                    <a:pt x="21" y="75"/>
                    <a:pt x="21" y="75"/>
                    <a:pt x="20" y="75"/>
                  </a:cubicBezTo>
                  <a:cubicBezTo>
                    <a:pt x="19" y="75"/>
                    <a:pt x="19" y="74"/>
                    <a:pt x="20" y="74"/>
                  </a:cubicBezTo>
                  <a:cubicBezTo>
                    <a:pt x="20" y="73"/>
                    <a:pt x="20" y="73"/>
                    <a:pt x="21" y="73"/>
                  </a:cubicBezTo>
                  <a:cubicBezTo>
                    <a:pt x="21" y="73"/>
                    <a:pt x="20" y="72"/>
                    <a:pt x="20" y="72"/>
                  </a:cubicBezTo>
                  <a:cubicBezTo>
                    <a:pt x="20" y="71"/>
                    <a:pt x="19" y="70"/>
                    <a:pt x="19" y="68"/>
                  </a:cubicBezTo>
                  <a:cubicBezTo>
                    <a:pt x="18" y="69"/>
                    <a:pt x="17" y="69"/>
                    <a:pt x="16" y="69"/>
                  </a:cubicBezTo>
                  <a:cubicBezTo>
                    <a:pt x="15" y="69"/>
                    <a:pt x="15" y="68"/>
                    <a:pt x="16" y="68"/>
                  </a:cubicBezTo>
                  <a:cubicBezTo>
                    <a:pt x="17" y="67"/>
                    <a:pt x="18" y="67"/>
                    <a:pt x="19" y="67"/>
                  </a:cubicBezTo>
                  <a:cubicBezTo>
                    <a:pt x="19" y="65"/>
                    <a:pt x="19" y="63"/>
                    <a:pt x="19" y="61"/>
                  </a:cubicBezTo>
                  <a:cubicBezTo>
                    <a:pt x="18" y="62"/>
                    <a:pt x="17" y="62"/>
                    <a:pt x="16" y="62"/>
                  </a:cubicBezTo>
                  <a:cubicBezTo>
                    <a:pt x="16" y="62"/>
                    <a:pt x="15" y="61"/>
                    <a:pt x="16" y="61"/>
                  </a:cubicBezTo>
                  <a:cubicBezTo>
                    <a:pt x="17" y="60"/>
                    <a:pt x="18" y="59"/>
                    <a:pt x="20" y="59"/>
                  </a:cubicBezTo>
                  <a:cubicBezTo>
                    <a:pt x="20" y="56"/>
                    <a:pt x="21" y="53"/>
                    <a:pt x="23" y="51"/>
                  </a:cubicBezTo>
                  <a:cubicBezTo>
                    <a:pt x="22" y="51"/>
                    <a:pt x="21" y="51"/>
                    <a:pt x="20" y="51"/>
                  </a:cubicBezTo>
                  <a:cubicBezTo>
                    <a:pt x="19" y="51"/>
                    <a:pt x="19" y="50"/>
                    <a:pt x="20" y="50"/>
                  </a:cubicBezTo>
                  <a:cubicBezTo>
                    <a:pt x="21" y="50"/>
                    <a:pt x="22" y="50"/>
                    <a:pt x="23" y="49"/>
                  </a:cubicBezTo>
                  <a:cubicBezTo>
                    <a:pt x="24" y="48"/>
                    <a:pt x="25" y="46"/>
                    <a:pt x="26" y="45"/>
                  </a:cubicBezTo>
                  <a:cubicBezTo>
                    <a:pt x="25" y="45"/>
                    <a:pt x="24" y="45"/>
                    <a:pt x="22" y="45"/>
                  </a:cubicBezTo>
                  <a:cubicBezTo>
                    <a:pt x="22" y="45"/>
                    <a:pt x="21" y="44"/>
                    <a:pt x="22" y="44"/>
                  </a:cubicBezTo>
                  <a:cubicBezTo>
                    <a:pt x="24" y="42"/>
                    <a:pt x="27" y="41"/>
                    <a:pt x="29" y="40"/>
                  </a:cubicBezTo>
                  <a:cubicBezTo>
                    <a:pt x="30" y="40"/>
                    <a:pt x="30" y="39"/>
                    <a:pt x="30" y="39"/>
                  </a:cubicBezTo>
                  <a:cubicBezTo>
                    <a:pt x="31" y="38"/>
                    <a:pt x="31" y="38"/>
                    <a:pt x="32" y="37"/>
                  </a:cubicBezTo>
                  <a:cubicBezTo>
                    <a:pt x="30" y="37"/>
                    <a:pt x="29" y="37"/>
                    <a:pt x="27" y="37"/>
                  </a:cubicBezTo>
                  <a:cubicBezTo>
                    <a:pt x="27" y="37"/>
                    <a:pt x="27" y="36"/>
                    <a:pt x="27" y="35"/>
                  </a:cubicBezTo>
                  <a:cubicBezTo>
                    <a:pt x="30" y="34"/>
                    <a:pt x="33" y="33"/>
                    <a:pt x="36" y="32"/>
                  </a:cubicBezTo>
                  <a:cubicBezTo>
                    <a:pt x="37" y="31"/>
                    <a:pt x="38" y="30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40" y="27"/>
                    <a:pt x="42" y="26"/>
                    <a:pt x="44" y="25"/>
                  </a:cubicBezTo>
                  <a:cubicBezTo>
                    <a:pt x="48" y="22"/>
                    <a:pt x="52" y="19"/>
                    <a:pt x="57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54" y="17"/>
                    <a:pt x="54" y="16"/>
                    <a:pt x="55" y="16"/>
                  </a:cubicBezTo>
                  <a:cubicBezTo>
                    <a:pt x="57" y="15"/>
                    <a:pt x="59" y="15"/>
                    <a:pt x="61" y="14"/>
                  </a:cubicBezTo>
                  <a:cubicBezTo>
                    <a:pt x="69" y="10"/>
                    <a:pt x="78" y="7"/>
                    <a:pt x="88" y="6"/>
                  </a:cubicBezTo>
                  <a:cubicBezTo>
                    <a:pt x="92" y="6"/>
                    <a:pt x="97" y="6"/>
                    <a:pt x="100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3" y="9"/>
                    <a:pt x="106" y="10"/>
                    <a:pt x="108" y="12"/>
                  </a:cubicBezTo>
                  <a:cubicBezTo>
                    <a:pt x="108" y="11"/>
                    <a:pt x="109" y="11"/>
                    <a:pt x="110" y="11"/>
                  </a:cubicBezTo>
                  <a:cubicBezTo>
                    <a:pt x="110" y="11"/>
                    <a:pt x="111" y="12"/>
                    <a:pt x="110" y="12"/>
                  </a:cubicBezTo>
                  <a:cubicBezTo>
                    <a:pt x="110" y="13"/>
                    <a:pt x="109" y="13"/>
                    <a:pt x="109" y="13"/>
                  </a:cubicBezTo>
                  <a:cubicBezTo>
                    <a:pt x="113" y="15"/>
                    <a:pt x="116" y="18"/>
                    <a:pt x="119" y="22"/>
                  </a:cubicBezTo>
                  <a:cubicBezTo>
                    <a:pt x="119" y="22"/>
                    <a:pt x="120" y="22"/>
                    <a:pt x="121" y="22"/>
                  </a:cubicBezTo>
                  <a:cubicBezTo>
                    <a:pt x="121" y="21"/>
                    <a:pt x="121" y="23"/>
                    <a:pt x="121" y="23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1" y="24"/>
                    <a:pt x="122" y="25"/>
                    <a:pt x="123" y="26"/>
                  </a:cubicBezTo>
                  <a:cubicBezTo>
                    <a:pt x="123" y="26"/>
                    <a:pt x="124" y="27"/>
                    <a:pt x="124" y="27"/>
                  </a:cubicBezTo>
                  <a:cubicBezTo>
                    <a:pt x="126" y="30"/>
                    <a:pt x="129" y="32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6"/>
                    <a:pt x="134" y="37"/>
                    <a:pt x="135" y="38"/>
                  </a:cubicBezTo>
                  <a:cubicBezTo>
                    <a:pt x="136" y="38"/>
                    <a:pt x="136" y="38"/>
                    <a:pt x="137" y="39"/>
                  </a:cubicBezTo>
                  <a:cubicBezTo>
                    <a:pt x="138" y="38"/>
                    <a:pt x="139" y="38"/>
                    <a:pt x="140" y="38"/>
                  </a:cubicBezTo>
                  <a:cubicBezTo>
                    <a:pt x="140" y="37"/>
                    <a:pt x="141" y="39"/>
                    <a:pt x="140" y="39"/>
                  </a:cubicBezTo>
                  <a:cubicBezTo>
                    <a:pt x="139" y="39"/>
                    <a:pt x="139" y="39"/>
                    <a:pt x="138" y="40"/>
                  </a:cubicBezTo>
                  <a:cubicBezTo>
                    <a:pt x="141" y="41"/>
                    <a:pt x="143" y="43"/>
                    <a:pt x="146" y="44"/>
                  </a:cubicBezTo>
                  <a:cubicBezTo>
                    <a:pt x="147" y="44"/>
                    <a:pt x="147" y="44"/>
                    <a:pt x="148" y="44"/>
                  </a:cubicBezTo>
                  <a:cubicBezTo>
                    <a:pt x="148" y="43"/>
                    <a:pt x="149" y="44"/>
                    <a:pt x="148" y="45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50" y="46"/>
                    <a:pt x="153" y="47"/>
                    <a:pt x="155" y="48"/>
                  </a:cubicBezTo>
                  <a:cubicBezTo>
                    <a:pt x="156" y="48"/>
                    <a:pt x="157" y="48"/>
                    <a:pt x="158" y="48"/>
                  </a:cubicBezTo>
                  <a:cubicBezTo>
                    <a:pt x="159" y="48"/>
                    <a:pt x="159" y="49"/>
                    <a:pt x="158" y="49"/>
                  </a:cubicBezTo>
                  <a:cubicBezTo>
                    <a:pt x="158" y="49"/>
                    <a:pt x="158" y="49"/>
                    <a:pt x="158" y="49"/>
                  </a:cubicBezTo>
                  <a:cubicBezTo>
                    <a:pt x="160" y="50"/>
                    <a:pt x="161" y="51"/>
                    <a:pt x="163" y="52"/>
                  </a:cubicBezTo>
                  <a:cubicBezTo>
                    <a:pt x="164" y="52"/>
                    <a:pt x="165" y="52"/>
                    <a:pt x="165" y="52"/>
                  </a:cubicBezTo>
                  <a:cubicBezTo>
                    <a:pt x="166" y="52"/>
                    <a:pt x="166" y="52"/>
                    <a:pt x="165" y="53"/>
                  </a:cubicBezTo>
                  <a:cubicBezTo>
                    <a:pt x="167" y="53"/>
                    <a:pt x="168" y="54"/>
                    <a:pt x="170" y="55"/>
                  </a:cubicBezTo>
                  <a:cubicBezTo>
                    <a:pt x="171" y="55"/>
                    <a:pt x="172" y="54"/>
                    <a:pt x="173" y="54"/>
                  </a:cubicBezTo>
                  <a:cubicBezTo>
                    <a:pt x="173" y="53"/>
                    <a:pt x="174" y="52"/>
                    <a:pt x="175" y="52"/>
                  </a:cubicBezTo>
                  <a:cubicBezTo>
                    <a:pt x="166" y="47"/>
                    <a:pt x="157" y="43"/>
                    <a:pt x="148" y="39"/>
                  </a:cubicBezTo>
                  <a:cubicBezTo>
                    <a:pt x="137" y="34"/>
                    <a:pt x="129" y="26"/>
                    <a:pt x="122" y="17"/>
                  </a:cubicBezTo>
                  <a:cubicBezTo>
                    <a:pt x="117" y="12"/>
                    <a:pt x="111" y="6"/>
                    <a:pt x="104" y="3"/>
                  </a:cubicBezTo>
                  <a:cubicBezTo>
                    <a:pt x="95" y="0"/>
                    <a:pt x="86" y="1"/>
                    <a:pt x="78" y="3"/>
                  </a:cubicBezTo>
                  <a:cubicBezTo>
                    <a:pt x="49" y="9"/>
                    <a:pt x="0" y="44"/>
                    <a:pt x="17" y="78"/>
                  </a:cubicBezTo>
                  <a:cubicBezTo>
                    <a:pt x="26" y="96"/>
                    <a:pt x="52" y="92"/>
                    <a:pt x="66" y="100"/>
                  </a:cubicBezTo>
                  <a:cubicBezTo>
                    <a:pt x="78" y="106"/>
                    <a:pt x="72" y="120"/>
                    <a:pt x="69" y="129"/>
                  </a:cubicBezTo>
                  <a:cubicBezTo>
                    <a:pt x="67" y="133"/>
                    <a:pt x="66" y="137"/>
                    <a:pt x="65" y="141"/>
                  </a:cubicBezTo>
                  <a:cubicBezTo>
                    <a:pt x="64" y="147"/>
                    <a:pt x="66" y="153"/>
                    <a:pt x="66" y="159"/>
                  </a:cubicBezTo>
                  <a:cubicBezTo>
                    <a:pt x="67" y="167"/>
                    <a:pt x="60" y="175"/>
                    <a:pt x="57" y="183"/>
                  </a:cubicBezTo>
                  <a:cubicBezTo>
                    <a:pt x="55" y="189"/>
                    <a:pt x="53" y="195"/>
                    <a:pt x="52" y="201"/>
                  </a:cubicBezTo>
                  <a:cubicBezTo>
                    <a:pt x="50" y="212"/>
                    <a:pt x="48" y="225"/>
                    <a:pt x="52" y="235"/>
                  </a:cubicBezTo>
                  <a:cubicBezTo>
                    <a:pt x="56" y="245"/>
                    <a:pt x="66" y="248"/>
                    <a:pt x="76" y="246"/>
                  </a:cubicBezTo>
                  <a:cubicBezTo>
                    <a:pt x="85" y="245"/>
                    <a:pt x="93" y="239"/>
                    <a:pt x="101" y="234"/>
                  </a:cubicBezTo>
                  <a:cubicBezTo>
                    <a:pt x="111" y="226"/>
                    <a:pt x="122" y="221"/>
                    <a:pt x="134" y="215"/>
                  </a:cubicBezTo>
                  <a:cubicBezTo>
                    <a:pt x="142" y="212"/>
                    <a:pt x="149" y="208"/>
                    <a:pt x="154" y="201"/>
                  </a:cubicBezTo>
                  <a:cubicBezTo>
                    <a:pt x="160" y="192"/>
                    <a:pt x="153" y="181"/>
                    <a:pt x="163" y="174"/>
                  </a:cubicBezTo>
                  <a:cubicBezTo>
                    <a:pt x="174" y="166"/>
                    <a:pt x="189" y="165"/>
                    <a:pt x="196" y="153"/>
                  </a:cubicBezTo>
                  <a:cubicBezTo>
                    <a:pt x="199" y="147"/>
                    <a:pt x="197" y="141"/>
                    <a:pt x="195" y="136"/>
                  </a:cubicBezTo>
                  <a:cubicBezTo>
                    <a:pt x="192" y="131"/>
                    <a:pt x="188" y="128"/>
                    <a:pt x="186" y="123"/>
                  </a:cubicBezTo>
                  <a:cubicBezTo>
                    <a:pt x="183" y="117"/>
                    <a:pt x="185" y="110"/>
                    <a:pt x="184" y="104"/>
                  </a:cubicBezTo>
                  <a:cubicBezTo>
                    <a:pt x="183" y="100"/>
                    <a:pt x="181" y="96"/>
                    <a:pt x="180" y="92"/>
                  </a:cubicBezTo>
                  <a:cubicBezTo>
                    <a:pt x="178" y="89"/>
                    <a:pt x="177" y="87"/>
                    <a:pt x="176" y="84"/>
                  </a:cubicBezTo>
                  <a:cubicBezTo>
                    <a:pt x="176" y="83"/>
                    <a:pt x="176" y="83"/>
                    <a:pt x="176" y="82"/>
                  </a:cubicBezTo>
                  <a:cubicBezTo>
                    <a:pt x="174" y="78"/>
                    <a:pt x="176" y="76"/>
                    <a:pt x="181" y="76"/>
                  </a:cubicBezTo>
                  <a:cubicBezTo>
                    <a:pt x="186" y="84"/>
                    <a:pt x="186" y="97"/>
                    <a:pt x="185" y="107"/>
                  </a:cubicBezTo>
                  <a:cubicBezTo>
                    <a:pt x="185" y="112"/>
                    <a:pt x="186" y="118"/>
                    <a:pt x="189" y="123"/>
                  </a:cubicBezTo>
                  <a:cubicBezTo>
                    <a:pt x="194" y="128"/>
                    <a:pt x="203" y="127"/>
                    <a:pt x="208" y="126"/>
                  </a:cubicBezTo>
                  <a:cubicBezTo>
                    <a:pt x="214" y="125"/>
                    <a:pt x="223" y="122"/>
                    <a:pt x="224" y="116"/>
                  </a:cubicBezTo>
                  <a:cubicBezTo>
                    <a:pt x="227" y="108"/>
                    <a:pt x="221" y="101"/>
                    <a:pt x="217" y="94"/>
                  </a:cubicBezTo>
                  <a:cubicBezTo>
                    <a:pt x="215" y="92"/>
                    <a:pt x="214" y="90"/>
                    <a:pt x="212" y="88"/>
                  </a:cubicBezTo>
                  <a:cubicBezTo>
                    <a:pt x="211" y="87"/>
                    <a:pt x="211" y="85"/>
                    <a:pt x="210" y="84"/>
                  </a:cubicBezTo>
                  <a:cubicBezTo>
                    <a:pt x="210" y="85"/>
                    <a:pt x="205" y="73"/>
                    <a:pt x="211" y="76"/>
                  </a:cubicBezTo>
                  <a:cubicBezTo>
                    <a:pt x="219" y="80"/>
                    <a:pt x="222" y="91"/>
                    <a:pt x="226" y="98"/>
                  </a:cubicBezTo>
                  <a:cubicBezTo>
                    <a:pt x="230" y="105"/>
                    <a:pt x="235" y="110"/>
                    <a:pt x="240" y="115"/>
                  </a:cubicBezTo>
                  <a:cubicBezTo>
                    <a:pt x="249" y="123"/>
                    <a:pt x="251" y="132"/>
                    <a:pt x="254" y="142"/>
                  </a:cubicBezTo>
                  <a:cubicBezTo>
                    <a:pt x="254" y="143"/>
                    <a:pt x="254" y="143"/>
                    <a:pt x="254" y="143"/>
                  </a:cubicBezTo>
                  <a:cubicBezTo>
                    <a:pt x="255" y="145"/>
                    <a:pt x="259" y="144"/>
                    <a:pt x="259" y="141"/>
                  </a:cubicBezTo>
                  <a:cubicBezTo>
                    <a:pt x="258" y="136"/>
                    <a:pt x="257" y="132"/>
                    <a:pt x="255" y="128"/>
                  </a:cubicBezTo>
                  <a:cubicBezTo>
                    <a:pt x="255" y="127"/>
                    <a:pt x="254" y="126"/>
                    <a:pt x="254" y="125"/>
                  </a:cubicBezTo>
                  <a:cubicBezTo>
                    <a:pt x="254" y="125"/>
                    <a:pt x="254" y="126"/>
                    <a:pt x="254" y="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0"/>
            <p:cNvSpPr/>
            <p:nvPr/>
          </p:nvSpPr>
          <p:spPr bwMode="auto">
            <a:xfrm>
              <a:off x="1418" y="1281"/>
              <a:ext cx="8" cy="3"/>
            </a:xfrm>
            <a:custGeom>
              <a:avLst/>
              <a:gdLst>
                <a:gd name="T0" fmla="*/ 4 w 5"/>
                <a:gd name="T1" fmla="*/ 2 h 2"/>
                <a:gd name="T2" fmla="*/ 5 w 5"/>
                <a:gd name="T3" fmla="*/ 0 h 2"/>
                <a:gd name="T4" fmla="*/ 4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4" y="1"/>
                    <a:pt x="5" y="0"/>
                    <a:pt x="5" y="0"/>
                  </a:cubicBezTo>
                  <a:cubicBezTo>
                    <a:pt x="2" y="1"/>
                    <a:pt x="0" y="2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1"/>
            <p:cNvSpPr/>
            <p:nvPr/>
          </p:nvSpPr>
          <p:spPr bwMode="auto">
            <a:xfrm>
              <a:off x="1653" y="1301"/>
              <a:ext cx="3" cy="2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  <a:gd name="T8" fmla="*/ 1 w 2"/>
                <a:gd name="T9" fmla="*/ 1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2"/>
            <p:cNvSpPr/>
            <p:nvPr/>
          </p:nvSpPr>
          <p:spPr bwMode="auto">
            <a:xfrm>
              <a:off x="1499" y="1419"/>
              <a:ext cx="0" cy="1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3"/>
            <p:cNvSpPr/>
            <p:nvPr/>
          </p:nvSpPr>
          <p:spPr bwMode="auto">
            <a:xfrm>
              <a:off x="1428" y="1268"/>
              <a:ext cx="8" cy="3"/>
            </a:xfrm>
            <a:custGeom>
              <a:avLst/>
              <a:gdLst>
                <a:gd name="T0" fmla="*/ 3 w 5"/>
                <a:gd name="T1" fmla="*/ 2 h 2"/>
                <a:gd name="T2" fmla="*/ 4 w 5"/>
                <a:gd name="T3" fmla="*/ 1 h 2"/>
                <a:gd name="T4" fmla="*/ 5 w 5"/>
                <a:gd name="T5" fmla="*/ 0 h 2"/>
                <a:gd name="T6" fmla="*/ 3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3" y="2"/>
                  </a:move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3" y="1"/>
                    <a:pt x="0" y="2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4"/>
            <p:cNvSpPr/>
            <p:nvPr/>
          </p:nvSpPr>
          <p:spPr bwMode="auto">
            <a:xfrm>
              <a:off x="1506" y="1398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5"/>
            <p:cNvSpPr/>
            <p:nvPr/>
          </p:nvSpPr>
          <p:spPr bwMode="auto">
            <a:xfrm>
              <a:off x="1502" y="1409"/>
              <a:ext cx="2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"/>
            <p:cNvSpPr/>
            <p:nvPr/>
          </p:nvSpPr>
          <p:spPr bwMode="auto">
            <a:xfrm>
              <a:off x="1493" y="1453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7"/>
            <p:cNvSpPr/>
            <p:nvPr/>
          </p:nvSpPr>
          <p:spPr bwMode="auto">
            <a:xfrm>
              <a:off x="1658" y="1305"/>
              <a:ext cx="6" cy="1"/>
            </a:xfrm>
            <a:custGeom>
              <a:avLst/>
              <a:gdLst>
                <a:gd name="T0" fmla="*/ 0 w 4"/>
                <a:gd name="T1" fmla="*/ 0 h 1"/>
                <a:gd name="T2" fmla="*/ 1 w 4"/>
                <a:gd name="T3" fmla="*/ 0 h 1"/>
                <a:gd name="T4" fmla="*/ 4 w 4"/>
                <a:gd name="T5" fmla="*/ 0 h 1"/>
                <a:gd name="T6" fmla="*/ 1 w 4"/>
                <a:gd name="T7" fmla="*/ 0 h 1"/>
                <a:gd name="T8" fmla="*/ 1 w 4"/>
                <a:gd name="T9" fmla="*/ 0 h 1"/>
                <a:gd name="T10" fmla="*/ 1 w 4"/>
                <a:gd name="T11" fmla="*/ 0 h 1"/>
                <a:gd name="T12" fmla="*/ 1 w 4"/>
                <a:gd name="T13" fmla="*/ 0 h 1"/>
                <a:gd name="T14" fmla="*/ 0 w 4"/>
                <a:gd name="T15" fmla="*/ 0 h 1"/>
                <a:gd name="T16" fmla="*/ 0 w 4"/>
                <a:gd name="T1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8"/>
            <p:cNvSpPr/>
            <p:nvPr/>
          </p:nvSpPr>
          <p:spPr bwMode="auto">
            <a:xfrm>
              <a:off x="1685" y="1401"/>
              <a:ext cx="3" cy="0"/>
            </a:xfrm>
            <a:custGeom>
              <a:avLst/>
              <a:gdLst>
                <a:gd name="T0" fmla="*/ 2 w 2"/>
                <a:gd name="T1" fmla="*/ 2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9"/>
            <p:cNvSpPr/>
            <p:nvPr/>
          </p:nvSpPr>
          <p:spPr bwMode="auto">
            <a:xfrm>
              <a:off x="1488" y="1479"/>
              <a:ext cx="5" cy="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1 h 2"/>
                <a:gd name="T4" fmla="*/ 3 w 3"/>
                <a:gd name="T5" fmla="*/ 0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2"/>
                    <a:pt x="1" y="2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0"/>
            <p:cNvSpPr/>
            <p:nvPr/>
          </p:nvSpPr>
          <p:spPr bwMode="auto">
            <a:xfrm>
              <a:off x="1483" y="13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1"/>
            <p:cNvSpPr/>
            <p:nvPr/>
          </p:nvSpPr>
          <p:spPr bwMode="auto">
            <a:xfrm>
              <a:off x="1412" y="1309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2"/>
            <p:cNvSpPr/>
            <p:nvPr/>
          </p:nvSpPr>
          <p:spPr bwMode="auto">
            <a:xfrm>
              <a:off x="1485" y="149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3"/>
            <p:cNvSpPr/>
            <p:nvPr/>
          </p:nvSpPr>
          <p:spPr bwMode="auto">
            <a:xfrm>
              <a:off x="1681" y="1387"/>
              <a:ext cx="4" cy="1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1" y="1"/>
                    <a:pt x="0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24"/>
            <p:cNvSpPr/>
            <p:nvPr/>
          </p:nvSpPr>
          <p:spPr bwMode="auto">
            <a:xfrm>
              <a:off x="1477" y="1515"/>
              <a:ext cx="0" cy="2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5"/>
            <p:cNvSpPr/>
            <p:nvPr/>
          </p:nvSpPr>
          <p:spPr bwMode="auto">
            <a:xfrm>
              <a:off x="1585" y="1547"/>
              <a:ext cx="9" cy="5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1 h 3"/>
                <a:gd name="T4" fmla="*/ 0 w 6"/>
                <a:gd name="T5" fmla="*/ 3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2" y="2"/>
                    <a:pt x="4" y="1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"/>
            <p:cNvSpPr/>
            <p:nvPr/>
          </p:nvSpPr>
          <p:spPr bwMode="auto">
            <a:xfrm>
              <a:off x="1626" y="1484"/>
              <a:ext cx="16" cy="11"/>
            </a:xfrm>
            <a:custGeom>
              <a:avLst/>
              <a:gdLst>
                <a:gd name="T0" fmla="*/ 0 w 10"/>
                <a:gd name="T1" fmla="*/ 6 h 7"/>
                <a:gd name="T2" fmla="*/ 10 w 10"/>
                <a:gd name="T3" fmla="*/ 0 h 7"/>
                <a:gd name="T4" fmla="*/ 1 w 10"/>
                <a:gd name="T5" fmla="*/ 4 h 7"/>
                <a:gd name="T6" fmla="*/ 0 w 10"/>
                <a:gd name="T7" fmla="*/ 7 h 7"/>
                <a:gd name="T8" fmla="*/ 0 w 10"/>
                <a:gd name="T9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0" y="6"/>
                  </a:moveTo>
                  <a:cubicBezTo>
                    <a:pt x="4" y="5"/>
                    <a:pt x="7" y="2"/>
                    <a:pt x="10" y="0"/>
                  </a:cubicBezTo>
                  <a:cubicBezTo>
                    <a:pt x="7" y="1"/>
                    <a:pt x="4" y="3"/>
                    <a:pt x="1" y="4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7"/>
            <p:cNvSpPr/>
            <p:nvPr/>
          </p:nvSpPr>
          <p:spPr bwMode="auto">
            <a:xfrm>
              <a:off x="1662" y="1295"/>
              <a:ext cx="16" cy="6"/>
            </a:xfrm>
            <a:custGeom>
              <a:avLst/>
              <a:gdLst>
                <a:gd name="T0" fmla="*/ 4 w 10"/>
                <a:gd name="T1" fmla="*/ 2 h 4"/>
                <a:gd name="T2" fmla="*/ 9 w 10"/>
                <a:gd name="T3" fmla="*/ 2 h 4"/>
                <a:gd name="T4" fmla="*/ 10 w 10"/>
                <a:gd name="T5" fmla="*/ 0 h 4"/>
                <a:gd name="T6" fmla="*/ 4 w 10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4" y="2"/>
                  </a:moveTo>
                  <a:cubicBezTo>
                    <a:pt x="0" y="4"/>
                    <a:pt x="5" y="3"/>
                    <a:pt x="9" y="2"/>
                  </a:cubicBezTo>
                  <a:cubicBezTo>
                    <a:pt x="9" y="2"/>
                    <a:pt x="9" y="1"/>
                    <a:pt x="10" y="0"/>
                  </a:cubicBezTo>
                  <a:cubicBezTo>
                    <a:pt x="8" y="1"/>
                    <a:pt x="6" y="1"/>
                    <a:pt x="4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28"/>
            <p:cNvSpPr/>
            <p:nvPr/>
          </p:nvSpPr>
          <p:spPr bwMode="auto">
            <a:xfrm>
              <a:off x="1598" y="1200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9"/>
            <p:cNvSpPr/>
            <p:nvPr/>
          </p:nvSpPr>
          <p:spPr bwMode="auto">
            <a:xfrm>
              <a:off x="1624" y="1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0"/>
            <p:cNvSpPr/>
            <p:nvPr/>
          </p:nvSpPr>
          <p:spPr bwMode="auto">
            <a:xfrm>
              <a:off x="1547" y="12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1"/>
            <p:cNvSpPr/>
            <p:nvPr/>
          </p:nvSpPr>
          <p:spPr bwMode="auto">
            <a:xfrm>
              <a:off x="1567" y="1200"/>
              <a:ext cx="11" cy="5"/>
            </a:xfrm>
            <a:custGeom>
              <a:avLst/>
              <a:gdLst>
                <a:gd name="T0" fmla="*/ 0 w 7"/>
                <a:gd name="T1" fmla="*/ 3 h 3"/>
                <a:gd name="T2" fmla="*/ 0 w 7"/>
                <a:gd name="T3" fmla="*/ 3 h 3"/>
                <a:gd name="T4" fmla="*/ 2 w 7"/>
                <a:gd name="T5" fmla="*/ 2 h 3"/>
                <a:gd name="T6" fmla="*/ 7 w 7"/>
                <a:gd name="T7" fmla="*/ 0 h 3"/>
                <a:gd name="T8" fmla="*/ 1 w 7"/>
                <a:gd name="T9" fmla="*/ 3 h 3"/>
                <a:gd name="T10" fmla="*/ 0 w 7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2"/>
                    <a:pt x="2" y="2"/>
                  </a:cubicBezTo>
                  <a:cubicBezTo>
                    <a:pt x="4" y="1"/>
                    <a:pt x="6" y="0"/>
                    <a:pt x="7" y="0"/>
                  </a:cubicBezTo>
                  <a:cubicBezTo>
                    <a:pt x="5" y="0"/>
                    <a:pt x="3" y="1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2"/>
            <p:cNvSpPr/>
            <p:nvPr/>
          </p:nvSpPr>
          <p:spPr bwMode="auto">
            <a:xfrm>
              <a:off x="1615" y="1190"/>
              <a:ext cx="5" cy="4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3"/>
            <p:cNvSpPr/>
            <p:nvPr/>
          </p:nvSpPr>
          <p:spPr bwMode="auto">
            <a:xfrm>
              <a:off x="1605" y="1205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4"/>
            <p:cNvSpPr/>
            <p:nvPr/>
          </p:nvSpPr>
          <p:spPr bwMode="auto">
            <a:xfrm>
              <a:off x="1514" y="1159"/>
              <a:ext cx="177" cy="141"/>
            </a:xfrm>
            <a:custGeom>
              <a:avLst/>
              <a:gdLst>
                <a:gd name="T0" fmla="*/ 58 w 112"/>
                <a:gd name="T1" fmla="*/ 14 h 89"/>
                <a:gd name="T2" fmla="*/ 49 w 112"/>
                <a:gd name="T3" fmla="*/ 11 h 89"/>
                <a:gd name="T4" fmla="*/ 11 w 112"/>
                <a:gd name="T5" fmla="*/ 17 h 89"/>
                <a:gd name="T6" fmla="*/ 57 w 112"/>
                <a:gd name="T7" fmla="*/ 34 h 89"/>
                <a:gd name="T8" fmla="*/ 104 w 112"/>
                <a:gd name="T9" fmla="*/ 61 h 89"/>
                <a:gd name="T10" fmla="*/ 93 w 112"/>
                <a:gd name="T11" fmla="*/ 78 h 89"/>
                <a:gd name="T12" fmla="*/ 90 w 112"/>
                <a:gd name="T13" fmla="*/ 89 h 89"/>
                <a:gd name="T14" fmla="*/ 103 w 112"/>
                <a:gd name="T15" fmla="*/ 82 h 89"/>
                <a:gd name="T16" fmla="*/ 99 w 112"/>
                <a:gd name="T17" fmla="*/ 75 h 89"/>
                <a:gd name="T18" fmla="*/ 94 w 112"/>
                <a:gd name="T19" fmla="*/ 73 h 89"/>
                <a:gd name="T20" fmla="*/ 89 w 112"/>
                <a:gd name="T21" fmla="*/ 70 h 89"/>
                <a:gd name="T22" fmla="*/ 88 w 112"/>
                <a:gd name="T23" fmla="*/ 69 h 89"/>
                <a:gd name="T24" fmla="*/ 85 w 112"/>
                <a:gd name="T25" fmla="*/ 69 h 89"/>
                <a:gd name="T26" fmla="*/ 91 w 112"/>
                <a:gd name="T27" fmla="*/ 66 h 89"/>
                <a:gd name="T28" fmla="*/ 96 w 112"/>
                <a:gd name="T29" fmla="*/ 68 h 89"/>
                <a:gd name="T30" fmla="*/ 100 w 112"/>
                <a:gd name="T31" fmla="*/ 70 h 89"/>
                <a:gd name="T32" fmla="*/ 104 w 112"/>
                <a:gd name="T33" fmla="*/ 73 h 89"/>
                <a:gd name="T34" fmla="*/ 108 w 112"/>
                <a:gd name="T35" fmla="*/ 68 h 89"/>
                <a:gd name="T36" fmla="*/ 110 w 112"/>
                <a:gd name="T37" fmla="*/ 64 h 89"/>
                <a:gd name="T38" fmla="*/ 107 w 112"/>
                <a:gd name="T39" fmla="*/ 60 h 89"/>
                <a:gd name="T40" fmla="*/ 102 w 112"/>
                <a:gd name="T41" fmla="*/ 55 h 89"/>
                <a:gd name="T42" fmla="*/ 94 w 112"/>
                <a:gd name="T43" fmla="*/ 53 h 89"/>
                <a:gd name="T44" fmla="*/ 88 w 112"/>
                <a:gd name="T45" fmla="*/ 48 h 89"/>
                <a:gd name="T46" fmla="*/ 85 w 112"/>
                <a:gd name="T47" fmla="*/ 47 h 89"/>
                <a:gd name="T48" fmla="*/ 69 w 112"/>
                <a:gd name="T49" fmla="*/ 50 h 89"/>
                <a:gd name="T50" fmla="*/ 68 w 112"/>
                <a:gd name="T51" fmla="*/ 45 h 89"/>
                <a:gd name="T52" fmla="*/ 65 w 112"/>
                <a:gd name="T53" fmla="*/ 39 h 89"/>
                <a:gd name="T54" fmla="*/ 62 w 112"/>
                <a:gd name="T55" fmla="*/ 33 h 89"/>
                <a:gd name="T56" fmla="*/ 56 w 112"/>
                <a:gd name="T57" fmla="*/ 29 h 89"/>
                <a:gd name="T58" fmla="*/ 50 w 112"/>
                <a:gd name="T59" fmla="*/ 27 h 89"/>
                <a:gd name="T60" fmla="*/ 47 w 112"/>
                <a:gd name="T61" fmla="*/ 25 h 89"/>
                <a:gd name="T62" fmla="*/ 28 w 112"/>
                <a:gd name="T63" fmla="*/ 31 h 89"/>
                <a:gd name="T64" fmla="*/ 20 w 112"/>
                <a:gd name="T65" fmla="*/ 30 h 89"/>
                <a:gd name="T66" fmla="*/ 13 w 112"/>
                <a:gd name="T67" fmla="*/ 29 h 89"/>
                <a:gd name="T68" fmla="*/ 9 w 112"/>
                <a:gd name="T69" fmla="*/ 27 h 89"/>
                <a:gd name="T70" fmla="*/ 8 w 112"/>
                <a:gd name="T71" fmla="*/ 25 h 89"/>
                <a:gd name="T72" fmla="*/ 13 w 112"/>
                <a:gd name="T73" fmla="*/ 23 h 89"/>
                <a:gd name="T74" fmla="*/ 23 w 112"/>
                <a:gd name="T75" fmla="*/ 25 h 89"/>
                <a:gd name="T76" fmla="*/ 36 w 112"/>
                <a:gd name="T77" fmla="*/ 21 h 89"/>
                <a:gd name="T78" fmla="*/ 35 w 112"/>
                <a:gd name="T79" fmla="*/ 15 h 89"/>
                <a:gd name="T80" fmla="*/ 35 w 112"/>
                <a:gd name="T81" fmla="*/ 11 h 89"/>
                <a:gd name="T82" fmla="*/ 43 w 112"/>
                <a:gd name="T83" fmla="*/ 14 h 89"/>
                <a:gd name="T84" fmla="*/ 52 w 112"/>
                <a:gd name="T85" fmla="*/ 18 h 89"/>
                <a:gd name="T86" fmla="*/ 57 w 112"/>
                <a:gd name="T87" fmla="*/ 20 h 89"/>
                <a:gd name="T88" fmla="*/ 68 w 112"/>
                <a:gd name="T89" fmla="*/ 19 h 89"/>
                <a:gd name="T90" fmla="*/ 74 w 112"/>
                <a:gd name="T91" fmla="*/ 15 h 89"/>
                <a:gd name="T92" fmla="*/ 71 w 112"/>
                <a:gd name="T93" fmla="*/ 14 h 89"/>
                <a:gd name="T94" fmla="*/ 68 w 112"/>
                <a:gd name="T95" fmla="*/ 11 h 89"/>
                <a:gd name="T96" fmla="*/ 62 w 112"/>
                <a:gd name="T97" fmla="*/ 9 h 89"/>
                <a:gd name="T98" fmla="*/ 70 w 112"/>
                <a:gd name="T99" fmla="*/ 5 h 89"/>
                <a:gd name="T100" fmla="*/ 66 w 112"/>
                <a:gd name="T101" fmla="*/ 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2" h="89">
                  <a:moveTo>
                    <a:pt x="66" y="1"/>
                  </a:moveTo>
                  <a:cubicBezTo>
                    <a:pt x="65" y="1"/>
                    <a:pt x="64" y="1"/>
                    <a:pt x="62" y="2"/>
                  </a:cubicBezTo>
                  <a:cubicBezTo>
                    <a:pt x="59" y="2"/>
                    <a:pt x="56" y="3"/>
                    <a:pt x="54" y="5"/>
                  </a:cubicBezTo>
                  <a:cubicBezTo>
                    <a:pt x="51" y="9"/>
                    <a:pt x="55" y="13"/>
                    <a:pt x="58" y="14"/>
                  </a:cubicBezTo>
                  <a:cubicBezTo>
                    <a:pt x="60" y="15"/>
                    <a:pt x="61" y="14"/>
                    <a:pt x="62" y="14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6" y="13"/>
                    <a:pt x="67" y="14"/>
                    <a:pt x="67" y="17"/>
                  </a:cubicBezTo>
                  <a:cubicBezTo>
                    <a:pt x="61" y="17"/>
                    <a:pt x="54" y="14"/>
                    <a:pt x="49" y="11"/>
                  </a:cubicBezTo>
                  <a:cubicBezTo>
                    <a:pt x="45" y="9"/>
                    <a:pt x="38" y="0"/>
                    <a:pt x="33" y="5"/>
                  </a:cubicBezTo>
                  <a:cubicBezTo>
                    <a:pt x="31" y="7"/>
                    <a:pt x="30" y="9"/>
                    <a:pt x="30" y="11"/>
                  </a:cubicBezTo>
                  <a:cubicBezTo>
                    <a:pt x="29" y="15"/>
                    <a:pt x="33" y="20"/>
                    <a:pt x="28" y="20"/>
                  </a:cubicBezTo>
                  <a:cubicBezTo>
                    <a:pt x="22" y="21"/>
                    <a:pt x="16" y="18"/>
                    <a:pt x="11" y="17"/>
                  </a:cubicBezTo>
                  <a:cubicBezTo>
                    <a:pt x="0" y="16"/>
                    <a:pt x="0" y="28"/>
                    <a:pt x="8" y="32"/>
                  </a:cubicBezTo>
                  <a:cubicBezTo>
                    <a:pt x="14" y="35"/>
                    <a:pt x="22" y="37"/>
                    <a:pt x="28" y="37"/>
                  </a:cubicBezTo>
                  <a:cubicBezTo>
                    <a:pt x="31" y="37"/>
                    <a:pt x="33" y="36"/>
                    <a:pt x="36" y="34"/>
                  </a:cubicBezTo>
                  <a:cubicBezTo>
                    <a:pt x="43" y="30"/>
                    <a:pt x="50" y="28"/>
                    <a:pt x="57" y="34"/>
                  </a:cubicBezTo>
                  <a:cubicBezTo>
                    <a:pt x="64" y="41"/>
                    <a:pt x="63" y="51"/>
                    <a:pt x="71" y="57"/>
                  </a:cubicBezTo>
                  <a:cubicBezTo>
                    <a:pt x="77" y="62"/>
                    <a:pt x="82" y="52"/>
                    <a:pt x="88" y="53"/>
                  </a:cubicBezTo>
                  <a:cubicBezTo>
                    <a:pt x="92" y="53"/>
                    <a:pt x="96" y="55"/>
                    <a:pt x="99" y="57"/>
                  </a:cubicBezTo>
                  <a:cubicBezTo>
                    <a:pt x="101" y="58"/>
                    <a:pt x="103" y="60"/>
                    <a:pt x="104" y="61"/>
                  </a:cubicBezTo>
                  <a:cubicBezTo>
                    <a:pt x="105" y="62"/>
                    <a:pt x="109" y="72"/>
                    <a:pt x="102" y="68"/>
                  </a:cubicBezTo>
                  <a:cubicBezTo>
                    <a:pt x="97" y="66"/>
                    <a:pt x="94" y="59"/>
                    <a:pt x="87" y="59"/>
                  </a:cubicBezTo>
                  <a:cubicBezTo>
                    <a:pt x="82" y="58"/>
                    <a:pt x="80" y="62"/>
                    <a:pt x="80" y="67"/>
                  </a:cubicBezTo>
                  <a:cubicBezTo>
                    <a:pt x="80" y="73"/>
                    <a:pt x="88" y="76"/>
                    <a:pt x="93" y="78"/>
                  </a:cubicBezTo>
                  <a:cubicBezTo>
                    <a:pt x="93" y="78"/>
                    <a:pt x="94" y="78"/>
                    <a:pt x="94" y="78"/>
                  </a:cubicBezTo>
                  <a:cubicBezTo>
                    <a:pt x="98" y="80"/>
                    <a:pt x="98" y="83"/>
                    <a:pt x="92" y="87"/>
                  </a:cubicBezTo>
                  <a:cubicBezTo>
                    <a:pt x="92" y="87"/>
                    <a:pt x="92" y="87"/>
                    <a:pt x="92" y="87"/>
                  </a:cubicBezTo>
                  <a:cubicBezTo>
                    <a:pt x="91" y="87"/>
                    <a:pt x="90" y="88"/>
                    <a:pt x="90" y="89"/>
                  </a:cubicBezTo>
                  <a:cubicBezTo>
                    <a:pt x="92" y="89"/>
                    <a:pt x="93" y="89"/>
                    <a:pt x="95" y="88"/>
                  </a:cubicBezTo>
                  <a:cubicBezTo>
                    <a:pt x="98" y="87"/>
                    <a:pt x="101" y="86"/>
                    <a:pt x="104" y="85"/>
                  </a:cubicBezTo>
                  <a:cubicBezTo>
                    <a:pt x="104" y="85"/>
                    <a:pt x="104" y="85"/>
                    <a:pt x="104" y="84"/>
                  </a:cubicBezTo>
                  <a:cubicBezTo>
                    <a:pt x="104" y="83"/>
                    <a:pt x="103" y="83"/>
                    <a:pt x="103" y="82"/>
                  </a:cubicBezTo>
                  <a:cubicBezTo>
                    <a:pt x="102" y="82"/>
                    <a:pt x="102" y="82"/>
                    <a:pt x="101" y="83"/>
                  </a:cubicBezTo>
                  <a:cubicBezTo>
                    <a:pt x="100" y="83"/>
                    <a:pt x="100" y="82"/>
                    <a:pt x="100" y="81"/>
                  </a:cubicBezTo>
                  <a:cubicBezTo>
                    <a:pt x="101" y="81"/>
                    <a:pt x="102" y="81"/>
                    <a:pt x="103" y="80"/>
                  </a:cubicBezTo>
                  <a:cubicBezTo>
                    <a:pt x="102" y="78"/>
                    <a:pt x="100" y="77"/>
                    <a:pt x="99" y="75"/>
                  </a:cubicBezTo>
                  <a:cubicBezTo>
                    <a:pt x="98" y="76"/>
                    <a:pt x="97" y="76"/>
                    <a:pt x="97" y="76"/>
                  </a:cubicBezTo>
                  <a:cubicBezTo>
                    <a:pt x="96" y="76"/>
                    <a:pt x="96" y="75"/>
                    <a:pt x="96" y="75"/>
                  </a:cubicBezTo>
                  <a:cubicBezTo>
                    <a:pt x="96" y="74"/>
                    <a:pt x="97" y="74"/>
                    <a:pt x="97" y="74"/>
                  </a:cubicBezTo>
                  <a:cubicBezTo>
                    <a:pt x="96" y="74"/>
                    <a:pt x="95" y="73"/>
                    <a:pt x="94" y="73"/>
                  </a:cubicBezTo>
                  <a:cubicBezTo>
                    <a:pt x="94" y="73"/>
                    <a:pt x="93" y="73"/>
                    <a:pt x="93" y="73"/>
                  </a:cubicBezTo>
                  <a:cubicBezTo>
                    <a:pt x="93" y="73"/>
                    <a:pt x="92" y="72"/>
                    <a:pt x="93" y="72"/>
                  </a:cubicBezTo>
                  <a:cubicBezTo>
                    <a:pt x="92" y="72"/>
                    <a:pt x="92" y="72"/>
                    <a:pt x="92" y="72"/>
                  </a:cubicBezTo>
                  <a:cubicBezTo>
                    <a:pt x="91" y="71"/>
                    <a:pt x="90" y="71"/>
                    <a:pt x="89" y="70"/>
                  </a:cubicBezTo>
                  <a:cubicBezTo>
                    <a:pt x="89" y="70"/>
                    <a:pt x="88" y="70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7" y="71"/>
                    <a:pt x="87" y="71"/>
                    <a:pt x="88" y="71"/>
                  </a:cubicBezTo>
                  <a:cubicBezTo>
                    <a:pt x="87" y="70"/>
                    <a:pt x="87" y="70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4" y="70"/>
                    <a:pt x="83" y="68"/>
                    <a:pt x="84" y="68"/>
                  </a:cubicBezTo>
                  <a:cubicBezTo>
                    <a:pt x="85" y="68"/>
                    <a:pt x="86" y="68"/>
                    <a:pt x="87" y="67"/>
                  </a:cubicBezTo>
                  <a:cubicBezTo>
                    <a:pt x="87" y="66"/>
                    <a:pt x="88" y="65"/>
                    <a:pt x="88" y="64"/>
                  </a:cubicBezTo>
                  <a:cubicBezTo>
                    <a:pt x="89" y="65"/>
                    <a:pt x="90" y="65"/>
                    <a:pt x="91" y="66"/>
                  </a:cubicBezTo>
                  <a:cubicBezTo>
                    <a:pt x="91" y="66"/>
                    <a:pt x="91" y="66"/>
                    <a:pt x="92" y="66"/>
                  </a:cubicBezTo>
                  <a:cubicBezTo>
                    <a:pt x="92" y="66"/>
                    <a:pt x="92" y="67"/>
                    <a:pt x="92" y="67"/>
                  </a:cubicBezTo>
                  <a:cubicBezTo>
                    <a:pt x="93" y="67"/>
                    <a:pt x="93" y="68"/>
                    <a:pt x="94" y="69"/>
                  </a:cubicBezTo>
                  <a:cubicBezTo>
                    <a:pt x="95" y="68"/>
                    <a:pt x="96" y="68"/>
                    <a:pt x="96" y="68"/>
                  </a:cubicBezTo>
                  <a:cubicBezTo>
                    <a:pt x="97" y="68"/>
                    <a:pt x="97" y="69"/>
                    <a:pt x="97" y="69"/>
                  </a:cubicBezTo>
                  <a:cubicBezTo>
                    <a:pt x="96" y="69"/>
                    <a:pt x="96" y="70"/>
                    <a:pt x="96" y="70"/>
                  </a:cubicBezTo>
                  <a:cubicBezTo>
                    <a:pt x="96" y="70"/>
                    <a:pt x="97" y="71"/>
                    <a:pt x="97" y="71"/>
                  </a:cubicBezTo>
                  <a:cubicBezTo>
                    <a:pt x="98" y="71"/>
                    <a:pt x="99" y="70"/>
                    <a:pt x="100" y="70"/>
                  </a:cubicBezTo>
                  <a:cubicBezTo>
                    <a:pt x="101" y="70"/>
                    <a:pt x="102" y="70"/>
                    <a:pt x="101" y="71"/>
                  </a:cubicBezTo>
                  <a:cubicBezTo>
                    <a:pt x="100" y="73"/>
                    <a:pt x="100" y="72"/>
                    <a:pt x="100" y="73"/>
                  </a:cubicBezTo>
                  <a:cubicBezTo>
                    <a:pt x="100" y="73"/>
                    <a:pt x="101" y="74"/>
                    <a:pt x="102" y="74"/>
                  </a:cubicBezTo>
                  <a:cubicBezTo>
                    <a:pt x="102" y="74"/>
                    <a:pt x="103" y="73"/>
                    <a:pt x="104" y="73"/>
                  </a:cubicBezTo>
                  <a:cubicBezTo>
                    <a:pt x="106" y="72"/>
                    <a:pt x="108" y="72"/>
                    <a:pt x="109" y="71"/>
                  </a:cubicBezTo>
                  <a:cubicBezTo>
                    <a:pt x="110" y="70"/>
                    <a:pt x="111" y="70"/>
                    <a:pt x="111" y="69"/>
                  </a:cubicBezTo>
                  <a:cubicBezTo>
                    <a:pt x="111" y="68"/>
                    <a:pt x="111" y="68"/>
                    <a:pt x="111" y="68"/>
                  </a:cubicBezTo>
                  <a:cubicBezTo>
                    <a:pt x="110" y="68"/>
                    <a:pt x="109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9" y="66"/>
                    <a:pt x="110" y="66"/>
                    <a:pt x="112" y="65"/>
                  </a:cubicBezTo>
                  <a:cubicBezTo>
                    <a:pt x="112" y="64"/>
                    <a:pt x="112" y="64"/>
                    <a:pt x="111" y="63"/>
                  </a:cubicBezTo>
                  <a:cubicBezTo>
                    <a:pt x="111" y="63"/>
                    <a:pt x="110" y="63"/>
                    <a:pt x="110" y="64"/>
                  </a:cubicBezTo>
                  <a:cubicBezTo>
                    <a:pt x="109" y="64"/>
                    <a:pt x="108" y="63"/>
                    <a:pt x="109" y="62"/>
                  </a:cubicBezTo>
                  <a:cubicBezTo>
                    <a:pt x="110" y="62"/>
                    <a:pt x="110" y="62"/>
                    <a:pt x="111" y="62"/>
                  </a:cubicBezTo>
                  <a:cubicBezTo>
                    <a:pt x="111" y="61"/>
                    <a:pt x="110" y="60"/>
                    <a:pt x="109" y="59"/>
                  </a:cubicBezTo>
                  <a:cubicBezTo>
                    <a:pt x="109" y="59"/>
                    <a:pt x="108" y="60"/>
                    <a:pt x="107" y="60"/>
                  </a:cubicBezTo>
                  <a:cubicBezTo>
                    <a:pt x="106" y="60"/>
                    <a:pt x="105" y="59"/>
                    <a:pt x="106" y="59"/>
                  </a:cubicBezTo>
                  <a:cubicBezTo>
                    <a:pt x="107" y="58"/>
                    <a:pt x="107" y="58"/>
                    <a:pt x="108" y="57"/>
                  </a:cubicBezTo>
                  <a:cubicBezTo>
                    <a:pt x="107" y="56"/>
                    <a:pt x="106" y="55"/>
                    <a:pt x="104" y="54"/>
                  </a:cubicBezTo>
                  <a:cubicBezTo>
                    <a:pt x="103" y="55"/>
                    <a:pt x="103" y="55"/>
                    <a:pt x="102" y="55"/>
                  </a:cubicBezTo>
                  <a:cubicBezTo>
                    <a:pt x="101" y="55"/>
                    <a:pt x="101" y="54"/>
                    <a:pt x="101" y="54"/>
                  </a:cubicBezTo>
                  <a:cubicBezTo>
                    <a:pt x="102" y="54"/>
                    <a:pt x="102" y="53"/>
                    <a:pt x="102" y="53"/>
                  </a:cubicBezTo>
                  <a:cubicBezTo>
                    <a:pt x="101" y="52"/>
                    <a:pt x="100" y="52"/>
                    <a:pt x="98" y="51"/>
                  </a:cubicBezTo>
                  <a:cubicBezTo>
                    <a:pt x="97" y="52"/>
                    <a:pt x="96" y="52"/>
                    <a:pt x="94" y="53"/>
                  </a:cubicBezTo>
                  <a:cubicBezTo>
                    <a:pt x="94" y="53"/>
                    <a:pt x="93" y="52"/>
                    <a:pt x="94" y="51"/>
                  </a:cubicBezTo>
                  <a:cubicBezTo>
                    <a:pt x="95" y="51"/>
                    <a:pt x="95" y="50"/>
                    <a:pt x="96" y="50"/>
                  </a:cubicBezTo>
                  <a:cubicBezTo>
                    <a:pt x="93" y="49"/>
                    <a:pt x="90" y="48"/>
                    <a:pt x="88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8"/>
                    <a:pt x="87" y="48"/>
                    <a:pt x="86" y="48"/>
                  </a:cubicBezTo>
                  <a:cubicBezTo>
                    <a:pt x="86" y="49"/>
                    <a:pt x="85" y="49"/>
                    <a:pt x="84" y="50"/>
                  </a:cubicBezTo>
                  <a:cubicBezTo>
                    <a:pt x="84" y="50"/>
                    <a:pt x="83" y="49"/>
                    <a:pt x="84" y="49"/>
                  </a:cubicBezTo>
                  <a:cubicBezTo>
                    <a:pt x="84" y="48"/>
                    <a:pt x="85" y="48"/>
                    <a:pt x="85" y="47"/>
                  </a:cubicBezTo>
                  <a:cubicBezTo>
                    <a:pt x="84" y="47"/>
                    <a:pt x="83" y="48"/>
                    <a:pt x="82" y="48"/>
                  </a:cubicBezTo>
                  <a:cubicBezTo>
                    <a:pt x="78" y="50"/>
                    <a:pt x="75" y="54"/>
                    <a:pt x="72" y="50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69" y="52"/>
                    <a:pt x="68" y="51"/>
                    <a:pt x="69" y="50"/>
                  </a:cubicBezTo>
                  <a:cubicBezTo>
                    <a:pt x="70" y="50"/>
                    <a:pt x="70" y="50"/>
                    <a:pt x="71" y="49"/>
                  </a:cubicBezTo>
                  <a:cubicBezTo>
                    <a:pt x="70" y="49"/>
                    <a:pt x="70" y="49"/>
                    <a:pt x="70" y="48"/>
                  </a:cubicBezTo>
                  <a:cubicBezTo>
                    <a:pt x="69" y="47"/>
                    <a:pt x="69" y="46"/>
                    <a:pt x="68" y="46"/>
                  </a:cubicBezTo>
                  <a:cubicBezTo>
                    <a:pt x="68" y="46"/>
                    <a:pt x="67" y="45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43"/>
                    <a:pt x="66" y="41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5" y="40"/>
                    <a:pt x="64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8"/>
                    <a:pt x="64" y="37"/>
                    <a:pt x="64" y="36"/>
                  </a:cubicBezTo>
                  <a:cubicBezTo>
                    <a:pt x="63" y="36"/>
                    <a:pt x="63" y="35"/>
                    <a:pt x="63" y="35"/>
                  </a:cubicBezTo>
                  <a:cubicBezTo>
                    <a:pt x="63" y="34"/>
                    <a:pt x="63" y="34"/>
                    <a:pt x="62" y="33"/>
                  </a:cubicBezTo>
                  <a:cubicBezTo>
                    <a:pt x="62" y="33"/>
                    <a:pt x="61" y="33"/>
                    <a:pt x="61" y="32"/>
                  </a:cubicBezTo>
                  <a:cubicBezTo>
                    <a:pt x="61" y="31"/>
                    <a:pt x="60" y="31"/>
                    <a:pt x="59" y="30"/>
                  </a:cubicBezTo>
                  <a:cubicBezTo>
                    <a:pt x="58" y="30"/>
                    <a:pt x="57" y="30"/>
                    <a:pt x="56" y="31"/>
                  </a:cubicBezTo>
                  <a:cubicBezTo>
                    <a:pt x="56" y="31"/>
                    <a:pt x="55" y="30"/>
                    <a:pt x="56" y="29"/>
                  </a:cubicBezTo>
                  <a:cubicBezTo>
                    <a:pt x="56" y="29"/>
                    <a:pt x="57" y="29"/>
                    <a:pt x="58" y="28"/>
                  </a:cubicBezTo>
                  <a:cubicBezTo>
                    <a:pt x="57" y="28"/>
                    <a:pt x="56" y="27"/>
                    <a:pt x="55" y="26"/>
                  </a:cubicBezTo>
                  <a:cubicBezTo>
                    <a:pt x="54" y="27"/>
                    <a:pt x="52" y="27"/>
                    <a:pt x="51" y="28"/>
                  </a:cubicBezTo>
                  <a:cubicBezTo>
                    <a:pt x="51" y="28"/>
                    <a:pt x="50" y="27"/>
                    <a:pt x="50" y="27"/>
                  </a:cubicBezTo>
                  <a:cubicBezTo>
                    <a:pt x="51" y="26"/>
                    <a:pt x="51" y="26"/>
                    <a:pt x="52" y="25"/>
                  </a:cubicBezTo>
                  <a:cubicBezTo>
                    <a:pt x="51" y="25"/>
                    <a:pt x="50" y="25"/>
                    <a:pt x="50" y="25"/>
                  </a:cubicBezTo>
                  <a:cubicBezTo>
                    <a:pt x="49" y="25"/>
                    <a:pt x="49" y="25"/>
                    <a:pt x="48" y="25"/>
                  </a:cubicBezTo>
                  <a:cubicBezTo>
                    <a:pt x="48" y="26"/>
                    <a:pt x="47" y="25"/>
                    <a:pt x="47" y="25"/>
                  </a:cubicBezTo>
                  <a:cubicBezTo>
                    <a:pt x="47" y="25"/>
                    <a:pt x="46" y="25"/>
                    <a:pt x="46" y="25"/>
                  </a:cubicBezTo>
                  <a:cubicBezTo>
                    <a:pt x="40" y="29"/>
                    <a:pt x="33" y="31"/>
                    <a:pt x="26" y="34"/>
                  </a:cubicBezTo>
                  <a:cubicBezTo>
                    <a:pt x="26" y="34"/>
                    <a:pt x="25" y="33"/>
                    <a:pt x="26" y="33"/>
                  </a:cubicBezTo>
                  <a:cubicBezTo>
                    <a:pt x="27" y="32"/>
                    <a:pt x="27" y="32"/>
                    <a:pt x="28" y="31"/>
                  </a:cubicBezTo>
                  <a:cubicBezTo>
                    <a:pt x="27" y="32"/>
                    <a:pt x="25" y="31"/>
                    <a:pt x="24" y="31"/>
                  </a:cubicBezTo>
                  <a:cubicBezTo>
                    <a:pt x="22" y="32"/>
                    <a:pt x="21" y="32"/>
                    <a:pt x="19" y="32"/>
                  </a:cubicBezTo>
                  <a:cubicBezTo>
                    <a:pt x="19" y="33"/>
                    <a:pt x="18" y="32"/>
                    <a:pt x="19" y="31"/>
                  </a:cubicBezTo>
                  <a:cubicBezTo>
                    <a:pt x="19" y="31"/>
                    <a:pt x="19" y="31"/>
                    <a:pt x="20" y="30"/>
                  </a:cubicBezTo>
                  <a:cubicBezTo>
                    <a:pt x="18" y="30"/>
                    <a:pt x="17" y="30"/>
                    <a:pt x="16" y="29"/>
                  </a:cubicBezTo>
                  <a:cubicBezTo>
                    <a:pt x="15" y="30"/>
                    <a:pt x="14" y="30"/>
                    <a:pt x="14" y="30"/>
                  </a:cubicBezTo>
                  <a:cubicBezTo>
                    <a:pt x="13" y="30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2" y="28"/>
                    <a:pt x="11" y="28"/>
                  </a:cubicBezTo>
                  <a:cubicBezTo>
                    <a:pt x="10" y="28"/>
                    <a:pt x="9" y="29"/>
                    <a:pt x="9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6"/>
                    <a:pt x="8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7" y="27"/>
                    <a:pt x="7" y="26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ubicBezTo>
                    <a:pt x="7" y="23"/>
                    <a:pt x="9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3"/>
                    <a:pt x="17" y="23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21" y="24"/>
                    <a:pt x="22" y="25"/>
                    <a:pt x="23" y="25"/>
                  </a:cubicBezTo>
                  <a:cubicBezTo>
                    <a:pt x="24" y="24"/>
                    <a:pt x="25" y="24"/>
                    <a:pt x="26" y="24"/>
                  </a:cubicBezTo>
                  <a:cubicBezTo>
                    <a:pt x="26" y="23"/>
                    <a:pt x="27" y="24"/>
                    <a:pt x="27" y="24"/>
                  </a:cubicBezTo>
                  <a:cubicBezTo>
                    <a:pt x="27" y="25"/>
                    <a:pt x="26" y="25"/>
                    <a:pt x="26" y="25"/>
                  </a:cubicBezTo>
                  <a:cubicBezTo>
                    <a:pt x="30" y="26"/>
                    <a:pt x="34" y="24"/>
                    <a:pt x="36" y="21"/>
                  </a:cubicBezTo>
                  <a:cubicBezTo>
                    <a:pt x="36" y="20"/>
                    <a:pt x="36" y="19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4" y="16"/>
                    <a:pt x="35" y="15"/>
                    <a:pt x="35" y="15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4" y="13"/>
                    <a:pt x="33" y="13"/>
                  </a:cubicBezTo>
                  <a:cubicBezTo>
                    <a:pt x="32" y="14"/>
                    <a:pt x="32" y="12"/>
                    <a:pt x="33" y="12"/>
                  </a:cubicBezTo>
                  <a:cubicBezTo>
                    <a:pt x="34" y="12"/>
                    <a:pt x="34" y="12"/>
                    <a:pt x="35" y="11"/>
                  </a:cubicBezTo>
                  <a:cubicBezTo>
                    <a:pt x="35" y="10"/>
                    <a:pt x="36" y="9"/>
                    <a:pt x="38" y="9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2" y="12"/>
                    <a:pt x="42" y="13"/>
                    <a:pt x="43" y="14"/>
                  </a:cubicBezTo>
                  <a:cubicBezTo>
                    <a:pt x="43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6" y="15"/>
                    <a:pt x="47" y="16"/>
                    <a:pt x="49" y="17"/>
                  </a:cubicBezTo>
                  <a:cubicBezTo>
                    <a:pt x="50" y="17"/>
                    <a:pt x="51" y="17"/>
                    <a:pt x="52" y="18"/>
                  </a:cubicBezTo>
                  <a:cubicBezTo>
                    <a:pt x="53" y="18"/>
                    <a:pt x="53" y="19"/>
                    <a:pt x="53" y="19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20"/>
                    <a:pt x="56" y="20"/>
                  </a:cubicBezTo>
                  <a:cubicBezTo>
                    <a:pt x="56" y="20"/>
                    <a:pt x="57" y="20"/>
                    <a:pt x="57" y="20"/>
                  </a:cubicBezTo>
                  <a:cubicBezTo>
                    <a:pt x="58" y="19"/>
                    <a:pt x="58" y="20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9" y="21"/>
                    <a:pt x="60" y="21"/>
                    <a:pt x="62" y="22"/>
                  </a:cubicBezTo>
                  <a:cubicBezTo>
                    <a:pt x="64" y="21"/>
                    <a:pt x="66" y="20"/>
                    <a:pt x="68" y="19"/>
                  </a:cubicBezTo>
                  <a:cubicBezTo>
                    <a:pt x="68" y="19"/>
                    <a:pt x="69" y="20"/>
                    <a:pt x="68" y="20"/>
                  </a:cubicBezTo>
                  <a:cubicBezTo>
                    <a:pt x="68" y="21"/>
                    <a:pt x="67" y="21"/>
                    <a:pt x="66" y="22"/>
                  </a:cubicBezTo>
                  <a:cubicBezTo>
                    <a:pt x="67" y="22"/>
                    <a:pt x="68" y="22"/>
                    <a:pt x="69" y="22"/>
                  </a:cubicBezTo>
                  <a:cubicBezTo>
                    <a:pt x="73" y="22"/>
                    <a:pt x="75" y="19"/>
                    <a:pt x="74" y="15"/>
                  </a:cubicBezTo>
                  <a:cubicBezTo>
                    <a:pt x="74" y="16"/>
                    <a:pt x="73" y="16"/>
                    <a:pt x="73" y="16"/>
                  </a:cubicBezTo>
                  <a:cubicBezTo>
                    <a:pt x="72" y="16"/>
                    <a:pt x="71" y="15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1" y="15"/>
                    <a:pt x="71" y="14"/>
                    <a:pt x="71" y="14"/>
                  </a:cubicBezTo>
                  <a:cubicBezTo>
                    <a:pt x="72" y="13"/>
                    <a:pt x="72" y="13"/>
                    <a:pt x="73" y="12"/>
                  </a:cubicBezTo>
                  <a:cubicBezTo>
                    <a:pt x="73" y="12"/>
                    <a:pt x="72" y="12"/>
                    <a:pt x="72" y="11"/>
                  </a:cubicBezTo>
                  <a:cubicBezTo>
                    <a:pt x="71" y="11"/>
                    <a:pt x="70" y="12"/>
                    <a:pt x="68" y="12"/>
                  </a:cubicBezTo>
                  <a:cubicBezTo>
                    <a:pt x="68" y="12"/>
                    <a:pt x="67" y="11"/>
                    <a:pt x="68" y="11"/>
                  </a:cubicBezTo>
                  <a:cubicBezTo>
                    <a:pt x="68" y="10"/>
                    <a:pt x="68" y="10"/>
                    <a:pt x="69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6" y="10"/>
                    <a:pt x="64" y="10"/>
                    <a:pt x="63" y="10"/>
                  </a:cubicBezTo>
                  <a:cubicBezTo>
                    <a:pt x="62" y="10"/>
                    <a:pt x="62" y="10"/>
                    <a:pt x="62" y="9"/>
                  </a:cubicBezTo>
                  <a:cubicBezTo>
                    <a:pt x="62" y="9"/>
                    <a:pt x="63" y="9"/>
                    <a:pt x="63" y="9"/>
                  </a:cubicBezTo>
                  <a:cubicBezTo>
                    <a:pt x="61" y="9"/>
                    <a:pt x="59" y="8"/>
                    <a:pt x="59" y="8"/>
                  </a:cubicBezTo>
                  <a:cubicBezTo>
                    <a:pt x="62" y="7"/>
                    <a:pt x="65" y="6"/>
                    <a:pt x="68" y="6"/>
                  </a:cubicBezTo>
                  <a:cubicBezTo>
                    <a:pt x="69" y="5"/>
                    <a:pt x="69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2" y="4"/>
                    <a:pt x="71" y="0"/>
                    <a:pt x="68" y="0"/>
                  </a:cubicBezTo>
                  <a:cubicBezTo>
                    <a:pt x="68" y="1"/>
                    <a:pt x="67" y="1"/>
                    <a:pt x="6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5"/>
            <p:cNvSpPr/>
            <p:nvPr/>
          </p:nvSpPr>
          <p:spPr bwMode="auto">
            <a:xfrm>
              <a:off x="1659" y="1303"/>
              <a:ext cx="13" cy="2"/>
            </a:xfrm>
            <a:custGeom>
              <a:avLst/>
              <a:gdLst>
                <a:gd name="T0" fmla="*/ 3 w 8"/>
                <a:gd name="T1" fmla="*/ 1 h 1"/>
                <a:gd name="T2" fmla="*/ 8 w 8"/>
                <a:gd name="T3" fmla="*/ 0 h 1"/>
                <a:gd name="T4" fmla="*/ 0 w 8"/>
                <a:gd name="T5" fmla="*/ 1 h 1"/>
                <a:gd name="T6" fmla="*/ 0 w 8"/>
                <a:gd name="T7" fmla="*/ 1 h 1"/>
                <a:gd name="T8" fmla="*/ 3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3" y="1"/>
                  </a:moveTo>
                  <a:cubicBezTo>
                    <a:pt x="5" y="1"/>
                    <a:pt x="6" y="0"/>
                    <a:pt x="8" y="0"/>
                  </a:cubicBezTo>
                  <a:cubicBezTo>
                    <a:pt x="5" y="0"/>
                    <a:pt x="3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6"/>
            <p:cNvSpPr/>
            <p:nvPr/>
          </p:nvSpPr>
          <p:spPr bwMode="auto">
            <a:xfrm>
              <a:off x="1658" y="1305"/>
              <a:ext cx="1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7"/>
            <p:cNvSpPr/>
            <p:nvPr/>
          </p:nvSpPr>
          <p:spPr bwMode="auto">
            <a:xfrm>
              <a:off x="1656" y="1300"/>
              <a:ext cx="6" cy="3"/>
            </a:xfrm>
            <a:custGeom>
              <a:avLst/>
              <a:gdLst>
                <a:gd name="T0" fmla="*/ 0 w 4"/>
                <a:gd name="T1" fmla="*/ 1 h 2"/>
                <a:gd name="T2" fmla="*/ 0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4" y="0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"/>
            <p:cNvSpPr>
              <a:spLocks noEditPoints="1"/>
            </p:cNvSpPr>
            <p:nvPr/>
          </p:nvSpPr>
          <p:spPr bwMode="auto">
            <a:xfrm>
              <a:off x="1571" y="1563"/>
              <a:ext cx="61" cy="55"/>
            </a:xfrm>
            <a:custGeom>
              <a:avLst/>
              <a:gdLst>
                <a:gd name="T0" fmla="*/ 37 w 39"/>
                <a:gd name="T1" fmla="*/ 1 h 35"/>
                <a:gd name="T2" fmla="*/ 33 w 39"/>
                <a:gd name="T3" fmla="*/ 1 h 35"/>
                <a:gd name="T4" fmla="*/ 19 w 39"/>
                <a:gd name="T5" fmla="*/ 5 h 35"/>
                <a:gd name="T6" fmla="*/ 10 w 39"/>
                <a:gd name="T7" fmla="*/ 15 h 35"/>
                <a:gd name="T8" fmla="*/ 9 w 39"/>
                <a:gd name="T9" fmla="*/ 33 h 35"/>
                <a:gd name="T10" fmla="*/ 28 w 39"/>
                <a:gd name="T11" fmla="*/ 22 h 35"/>
                <a:gd name="T12" fmla="*/ 39 w 39"/>
                <a:gd name="T13" fmla="*/ 4 h 35"/>
                <a:gd name="T14" fmla="*/ 37 w 39"/>
                <a:gd name="T15" fmla="*/ 1 h 35"/>
                <a:gd name="T16" fmla="*/ 33 w 39"/>
                <a:gd name="T17" fmla="*/ 9 h 35"/>
                <a:gd name="T18" fmla="*/ 31 w 39"/>
                <a:gd name="T19" fmla="*/ 10 h 35"/>
                <a:gd name="T20" fmla="*/ 26 w 39"/>
                <a:gd name="T21" fmla="*/ 17 h 35"/>
                <a:gd name="T22" fmla="*/ 21 w 39"/>
                <a:gd name="T23" fmla="*/ 22 h 35"/>
                <a:gd name="T24" fmla="*/ 24 w 39"/>
                <a:gd name="T25" fmla="*/ 22 h 35"/>
                <a:gd name="T26" fmla="*/ 24 w 39"/>
                <a:gd name="T27" fmla="*/ 23 h 35"/>
                <a:gd name="T28" fmla="*/ 13 w 39"/>
                <a:gd name="T29" fmla="*/ 29 h 35"/>
                <a:gd name="T30" fmla="*/ 12 w 39"/>
                <a:gd name="T31" fmla="*/ 28 h 35"/>
                <a:gd name="T32" fmla="*/ 12 w 39"/>
                <a:gd name="T33" fmla="*/ 28 h 35"/>
                <a:gd name="T34" fmla="*/ 11 w 39"/>
                <a:gd name="T35" fmla="*/ 28 h 35"/>
                <a:gd name="T36" fmla="*/ 12 w 39"/>
                <a:gd name="T37" fmla="*/ 22 h 35"/>
                <a:gd name="T38" fmla="*/ 12 w 39"/>
                <a:gd name="T39" fmla="*/ 21 h 35"/>
                <a:gd name="T40" fmla="*/ 13 w 39"/>
                <a:gd name="T41" fmla="*/ 20 h 35"/>
                <a:gd name="T42" fmla="*/ 16 w 39"/>
                <a:gd name="T43" fmla="*/ 16 h 35"/>
                <a:gd name="T44" fmla="*/ 13 w 39"/>
                <a:gd name="T45" fmla="*/ 16 h 35"/>
                <a:gd name="T46" fmla="*/ 13 w 39"/>
                <a:gd name="T47" fmla="*/ 14 h 35"/>
                <a:gd name="T48" fmla="*/ 19 w 39"/>
                <a:gd name="T49" fmla="*/ 12 h 35"/>
                <a:gd name="T50" fmla="*/ 20 w 39"/>
                <a:gd name="T51" fmla="*/ 11 h 35"/>
                <a:gd name="T52" fmla="*/ 14 w 39"/>
                <a:gd name="T53" fmla="*/ 11 h 35"/>
                <a:gd name="T54" fmla="*/ 14 w 39"/>
                <a:gd name="T55" fmla="*/ 10 h 35"/>
                <a:gd name="T56" fmla="*/ 31 w 39"/>
                <a:gd name="T57" fmla="*/ 8 h 35"/>
                <a:gd name="T58" fmla="*/ 33 w 39"/>
                <a:gd name="T59" fmla="*/ 7 h 35"/>
                <a:gd name="T60" fmla="*/ 33 w 39"/>
                <a:gd name="T61" fmla="*/ 8 h 35"/>
                <a:gd name="T62" fmla="*/ 33 w 39"/>
                <a:gd name="T63" fmla="*/ 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35">
                  <a:moveTo>
                    <a:pt x="37" y="1"/>
                  </a:moveTo>
                  <a:cubicBezTo>
                    <a:pt x="36" y="0"/>
                    <a:pt x="34" y="0"/>
                    <a:pt x="33" y="1"/>
                  </a:cubicBezTo>
                  <a:cubicBezTo>
                    <a:pt x="29" y="5"/>
                    <a:pt x="23" y="3"/>
                    <a:pt x="19" y="5"/>
                  </a:cubicBezTo>
                  <a:cubicBezTo>
                    <a:pt x="15" y="7"/>
                    <a:pt x="13" y="12"/>
                    <a:pt x="10" y="15"/>
                  </a:cubicBezTo>
                  <a:cubicBezTo>
                    <a:pt x="6" y="20"/>
                    <a:pt x="0" y="30"/>
                    <a:pt x="9" y="33"/>
                  </a:cubicBezTo>
                  <a:cubicBezTo>
                    <a:pt x="16" y="35"/>
                    <a:pt x="24" y="27"/>
                    <a:pt x="28" y="22"/>
                  </a:cubicBezTo>
                  <a:cubicBezTo>
                    <a:pt x="32" y="18"/>
                    <a:pt x="39" y="11"/>
                    <a:pt x="39" y="4"/>
                  </a:cubicBezTo>
                  <a:cubicBezTo>
                    <a:pt x="39" y="2"/>
                    <a:pt x="38" y="1"/>
                    <a:pt x="37" y="1"/>
                  </a:cubicBezTo>
                  <a:close/>
                  <a:moveTo>
                    <a:pt x="33" y="9"/>
                  </a:moveTo>
                  <a:cubicBezTo>
                    <a:pt x="32" y="9"/>
                    <a:pt x="32" y="10"/>
                    <a:pt x="31" y="10"/>
                  </a:cubicBezTo>
                  <a:cubicBezTo>
                    <a:pt x="30" y="12"/>
                    <a:pt x="27" y="15"/>
                    <a:pt x="26" y="17"/>
                  </a:cubicBezTo>
                  <a:cubicBezTo>
                    <a:pt x="25" y="18"/>
                    <a:pt x="23" y="20"/>
                    <a:pt x="21" y="22"/>
                  </a:cubicBezTo>
                  <a:cubicBezTo>
                    <a:pt x="22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1" y="27"/>
                    <a:pt x="15" y="26"/>
                    <a:pt x="13" y="29"/>
                  </a:cubicBezTo>
                  <a:cubicBezTo>
                    <a:pt x="12" y="30"/>
                    <a:pt x="11" y="29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9" y="28"/>
                    <a:pt x="10" y="25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4" y="19"/>
                    <a:pt x="15" y="17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5"/>
                    <a:pt x="12" y="15"/>
                    <a:pt x="13" y="14"/>
                  </a:cubicBezTo>
                  <a:cubicBezTo>
                    <a:pt x="15" y="13"/>
                    <a:pt x="17" y="13"/>
                    <a:pt x="19" y="12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18" y="11"/>
                    <a:pt x="16" y="12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20" y="11"/>
                    <a:pt x="26" y="8"/>
                    <a:pt x="31" y="8"/>
                  </a:cubicBezTo>
                  <a:cubicBezTo>
                    <a:pt x="32" y="8"/>
                    <a:pt x="32" y="8"/>
                    <a:pt x="33" y="7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"/>
            <p:cNvSpPr/>
            <p:nvPr/>
          </p:nvSpPr>
          <p:spPr bwMode="auto">
            <a:xfrm>
              <a:off x="1598" y="1599"/>
              <a:ext cx="7" cy="3"/>
            </a:xfrm>
            <a:custGeom>
              <a:avLst/>
              <a:gdLst>
                <a:gd name="T0" fmla="*/ 5 w 5"/>
                <a:gd name="T1" fmla="*/ 0 h 2"/>
                <a:gd name="T2" fmla="*/ 3 w 5"/>
                <a:gd name="T3" fmla="*/ 0 h 2"/>
                <a:gd name="T4" fmla="*/ 0 w 5"/>
                <a:gd name="T5" fmla="*/ 2 h 2"/>
                <a:gd name="T6" fmla="*/ 5 w 5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0"/>
            <p:cNvSpPr/>
            <p:nvPr/>
          </p:nvSpPr>
          <p:spPr bwMode="auto">
            <a:xfrm>
              <a:off x="1594" y="1585"/>
              <a:ext cx="4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1"/>
            <p:cNvSpPr/>
            <p:nvPr/>
          </p:nvSpPr>
          <p:spPr bwMode="auto">
            <a:xfrm>
              <a:off x="1596" y="1097"/>
              <a:ext cx="47" cy="63"/>
            </a:xfrm>
            <a:custGeom>
              <a:avLst/>
              <a:gdLst>
                <a:gd name="T0" fmla="*/ 5 w 30"/>
                <a:gd name="T1" fmla="*/ 33 h 40"/>
                <a:gd name="T2" fmla="*/ 5 w 30"/>
                <a:gd name="T3" fmla="*/ 33 h 40"/>
                <a:gd name="T4" fmla="*/ 18 w 30"/>
                <a:gd name="T5" fmla="*/ 12 h 40"/>
                <a:gd name="T6" fmla="*/ 13 w 30"/>
                <a:gd name="T7" fmla="*/ 36 h 40"/>
                <a:gd name="T8" fmla="*/ 12 w 30"/>
                <a:gd name="T9" fmla="*/ 36 h 40"/>
                <a:gd name="T10" fmla="*/ 14 w 30"/>
                <a:gd name="T11" fmla="*/ 40 h 40"/>
                <a:gd name="T12" fmla="*/ 16 w 30"/>
                <a:gd name="T13" fmla="*/ 39 h 40"/>
                <a:gd name="T14" fmla="*/ 17 w 30"/>
                <a:gd name="T15" fmla="*/ 39 h 40"/>
                <a:gd name="T16" fmla="*/ 18 w 30"/>
                <a:gd name="T17" fmla="*/ 38 h 40"/>
                <a:gd name="T18" fmla="*/ 27 w 30"/>
                <a:gd name="T19" fmla="*/ 23 h 40"/>
                <a:gd name="T20" fmla="*/ 27 w 30"/>
                <a:gd name="T21" fmla="*/ 23 h 40"/>
                <a:gd name="T22" fmla="*/ 28 w 30"/>
                <a:gd name="T23" fmla="*/ 18 h 40"/>
                <a:gd name="T24" fmla="*/ 23 w 30"/>
                <a:gd name="T25" fmla="*/ 8 h 40"/>
                <a:gd name="T26" fmla="*/ 1 w 30"/>
                <a:gd name="T27" fmla="*/ 30 h 40"/>
                <a:gd name="T28" fmla="*/ 0 w 30"/>
                <a:gd name="T29" fmla="*/ 31 h 40"/>
                <a:gd name="T30" fmla="*/ 5 w 30"/>
                <a:gd name="T31" fmla="*/ 3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40">
                  <a:moveTo>
                    <a:pt x="5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8" y="27"/>
                    <a:pt x="9" y="10"/>
                    <a:pt x="18" y="12"/>
                  </a:cubicBezTo>
                  <a:cubicBezTo>
                    <a:pt x="30" y="14"/>
                    <a:pt x="17" y="30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1" y="38"/>
                    <a:pt x="12" y="39"/>
                    <a:pt x="14" y="40"/>
                  </a:cubicBezTo>
                  <a:cubicBezTo>
                    <a:pt x="15" y="40"/>
                    <a:pt x="16" y="40"/>
                    <a:pt x="16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17" y="39"/>
                    <a:pt x="17" y="38"/>
                    <a:pt x="18" y="38"/>
                  </a:cubicBezTo>
                  <a:cubicBezTo>
                    <a:pt x="20" y="34"/>
                    <a:pt x="25" y="28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4" y="21"/>
                    <a:pt x="26" y="18"/>
                    <a:pt x="28" y="18"/>
                  </a:cubicBezTo>
                  <a:cubicBezTo>
                    <a:pt x="29" y="14"/>
                    <a:pt x="28" y="10"/>
                    <a:pt x="23" y="8"/>
                  </a:cubicBezTo>
                  <a:cubicBezTo>
                    <a:pt x="7" y="0"/>
                    <a:pt x="5" y="21"/>
                    <a:pt x="1" y="3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4"/>
                    <a:pt x="4" y="36"/>
                    <a:pt x="5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2"/>
            <p:cNvSpPr/>
            <p:nvPr/>
          </p:nvSpPr>
          <p:spPr bwMode="auto">
            <a:xfrm>
              <a:off x="1335" y="1662"/>
              <a:ext cx="64" cy="72"/>
            </a:xfrm>
            <a:custGeom>
              <a:avLst/>
              <a:gdLst>
                <a:gd name="T0" fmla="*/ 32 w 41"/>
                <a:gd name="T1" fmla="*/ 22 h 45"/>
                <a:gd name="T2" fmla="*/ 34 w 41"/>
                <a:gd name="T3" fmla="*/ 23 h 45"/>
                <a:gd name="T4" fmla="*/ 39 w 41"/>
                <a:gd name="T5" fmla="*/ 10 h 45"/>
                <a:gd name="T6" fmla="*/ 40 w 41"/>
                <a:gd name="T7" fmla="*/ 9 h 45"/>
                <a:gd name="T8" fmla="*/ 35 w 41"/>
                <a:gd name="T9" fmla="*/ 7 h 45"/>
                <a:gd name="T10" fmla="*/ 35 w 41"/>
                <a:gd name="T11" fmla="*/ 9 h 45"/>
                <a:gd name="T12" fmla="*/ 14 w 41"/>
                <a:gd name="T13" fmla="*/ 34 h 45"/>
                <a:gd name="T14" fmla="*/ 21 w 41"/>
                <a:gd name="T15" fmla="*/ 17 h 45"/>
                <a:gd name="T16" fmla="*/ 28 w 41"/>
                <a:gd name="T17" fmla="*/ 6 h 45"/>
                <a:gd name="T18" fmla="*/ 28 w 41"/>
                <a:gd name="T19" fmla="*/ 5 h 45"/>
                <a:gd name="T20" fmla="*/ 23 w 41"/>
                <a:gd name="T21" fmla="*/ 4 h 45"/>
                <a:gd name="T22" fmla="*/ 23 w 41"/>
                <a:gd name="T23" fmla="*/ 4 h 45"/>
                <a:gd name="T24" fmla="*/ 11 w 41"/>
                <a:gd name="T25" fmla="*/ 39 h 45"/>
                <a:gd name="T26" fmla="*/ 32 w 41"/>
                <a:gd name="T27" fmla="*/ 28 h 45"/>
                <a:gd name="T28" fmla="*/ 29 w 41"/>
                <a:gd name="T29" fmla="*/ 26 h 45"/>
                <a:gd name="T30" fmla="*/ 32 w 41"/>
                <a:gd name="T31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45">
                  <a:moveTo>
                    <a:pt x="32" y="22"/>
                  </a:moveTo>
                  <a:cubicBezTo>
                    <a:pt x="32" y="22"/>
                    <a:pt x="33" y="23"/>
                    <a:pt x="34" y="23"/>
                  </a:cubicBezTo>
                  <a:cubicBezTo>
                    <a:pt x="36" y="18"/>
                    <a:pt x="38" y="14"/>
                    <a:pt x="39" y="10"/>
                  </a:cubicBezTo>
                  <a:cubicBezTo>
                    <a:pt x="40" y="10"/>
                    <a:pt x="40" y="10"/>
                    <a:pt x="40" y="9"/>
                  </a:cubicBezTo>
                  <a:cubicBezTo>
                    <a:pt x="41" y="6"/>
                    <a:pt x="37" y="4"/>
                    <a:pt x="35" y="7"/>
                  </a:cubicBezTo>
                  <a:cubicBezTo>
                    <a:pt x="35" y="7"/>
                    <a:pt x="35" y="8"/>
                    <a:pt x="35" y="9"/>
                  </a:cubicBezTo>
                  <a:cubicBezTo>
                    <a:pt x="31" y="17"/>
                    <a:pt x="20" y="43"/>
                    <a:pt x="14" y="34"/>
                  </a:cubicBezTo>
                  <a:cubicBezTo>
                    <a:pt x="11" y="30"/>
                    <a:pt x="19" y="21"/>
                    <a:pt x="21" y="17"/>
                  </a:cubicBezTo>
                  <a:cubicBezTo>
                    <a:pt x="23" y="14"/>
                    <a:pt x="26" y="10"/>
                    <a:pt x="28" y="6"/>
                  </a:cubicBezTo>
                  <a:cubicBezTo>
                    <a:pt x="28" y="6"/>
                    <a:pt x="28" y="5"/>
                    <a:pt x="28" y="5"/>
                  </a:cubicBezTo>
                  <a:cubicBezTo>
                    <a:pt x="29" y="2"/>
                    <a:pt x="24" y="0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0" y="12"/>
                    <a:pt x="0" y="31"/>
                    <a:pt x="11" y="39"/>
                  </a:cubicBezTo>
                  <a:cubicBezTo>
                    <a:pt x="20" y="45"/>
                    <a:pt x="27" y="37"/>
                    <a:pt x="32" y="28"/>
                  </a:cubicBezTo>
                  <a:cubicBezTo>
                    <a:pt x="31" y="27"/>
                    <a:pt x="30" y="27"/>
                    <a:pt x="29" y="26"/>
                  </a:cubicBezTo>
                  <a:cubicBezTo>
                    <a:pt x="26" y="25"/>
                    <a:pt x="29" y="20"/>
                    <a:pt x="32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3"/>
            <p:cNvSpPr/>
            <p:nvPr/>
          </p:nvSpPr>
          <p:spPr bwMode="auto">
            <a:xfrm>
              <a:off x="1376" y="1126"/>
              <a:ext cx="469" cy="600"/>
            </a:xfrm>
            <a:custGeom>
              <a:avLst/>
              <a:gdLst>
                <a:gd name="T0" fmla="*/ 244 w 296"/>
                <a:gd name="T1" fmla="*/ 60 h 379"/>
                <a:gd name="T2" fmla="*/ 168 w 296"/>
                <a:gd name="T3" fmla="*/ 0 h 379"/>
                <a:gd name="T4" fmla="*/ 167 w 296"/>
                <a:gd name="T5" fmla="*/ 0 h 379"/>
                <a:gd name="T6" fmla="*/ 166 w 296"/>
                <a:gd name="T7" fmla="*/ 5 h 379"/>
                <a:gd name="T8" fmla="*/ 166 w 296"/>
                <a:gd name="T9" fmla="*/ 5 h 379"/>
                <a:gd name="T10" fmla="*/ 227 w 296"/>
                <a:gd name="T11" fmla="*/ 47 h 379"/>
                <a:gd name="T12" fmla="*/ 267 w 296"/>
                <a:gd name="T13" fmla="*/ 114 h 379"/>
                <a:gd name="T14" fmla="*/ 263 w 296"/>
                <a:gd name="T15" fmla="*/ 266 h 379"/>
                <a:gd name="T16" fmla="*/ 130 w 296"/>
                <a:gd name="T17" fmla="*/ 368 h 379"/>
                <a:gd name="T18" fmla="*/ 75 w 296"/>
                <a:gd name="T19" fmla="*/ 373 h 379"/>
                <a:gd name="T20" fmla="*/ 8 w 296"/>
                <a:gd name="T21" fmla="*/ 362 h 379"/>
                <a:gd name="T22" fmla="*/ 6 w 296"/>
                <a:gd name="T23" fmla="*/ 361 h 379"/>
                <a:gd name="T24" fmla="*/ 3 w 296"/>
                <a:gd name="T25" fmla="*/ 365 h 379"/>
                <a:gd name="T26" fmla="*/ 6 w 296"/>
                <a:gd name="T27" fmla="*/ 367 h 379"/>
                <a:gd name="T28" fmla="*/ 63 w 296"/>
                <a:gd name="T29" fmla="*/ 378 h 379"/>
                <a:gd name="T30" fmla="*/ 63 w 296"/>
                <a:gd name="T31" fmla="*/ 376 h 379"/>
                <a:gd name="T32" fmla="*/ 68 w 296"/>
                <a:gd name="T33" fmla="*/ 377 h 379"/>
                <a:gd name="T34" fmla="*/ 68 w 296"/>
                <a:gd name="T35" fmla="*/ 378 h 379"/>
                <a:gd name="T36" fmla="*/ 70 w 296"/>
                <a:gd name="T37" fmla="*/ 378 h 379"/>
                <a:gd name="T38" fmla="*/ 84 w 296"/>
                <a:gd name="T39" fmla="*/ 379 h 379"/>
                <a:gd name="T40" fmla="*/ 86 w 296"/>
                <a:gd name="T41" fmla="*/ 378 h 379"/>
                <a:gd name="T42" fmla="*/ 86 w 296"/>
                <a:gd name="T43" fmla="*/ 378 h 379"/>
                <a:gd name="T44" fmla="*/ 87 w 296"/>
                <a:gd name="T45" fmla="*/ 378 h 379"/>
                <a:gd name="T46" fmla="*/ 86 w 296"/>
                <a:gd name="T47" fmla="*/ 377 h 379"/>
                <a:gd name="T48" fmla="*/ 91 w 296"/>
                <a:gd name="T49" fmla="*/ 376 h 379"/>
                <a:gd name="T50" fmla="*/ 92 w 296"/>
                <a:gd name="T51" fmla="*/ 378 h 379"/>
                <a:gd name="T52" fmla="*/ 129 w 296"/>
                <a:gd name="T53" fmla="*/ 374 h 379"/>
                <a:gd name="T54" fmla="*/ 210 w 296"/>
                <a:gd name="T55" fmla="*/ 338 h 379"/>
                <a:gd name="T56" fmla="*/ 283 w 296"/>
                <a:gd name="T57" fmla="*/ 151 h 379"/>
                <a:gd name="T58" fmla="*/ 244 w 296"/>
                <a:gd name="T59" fmla="*/ 6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79">
                  <a:moveTo>
                    <a:pt x="244" y="60"/>
                  </a:moveTo>
                  <a:cubicBezTo>
                    <a:pt x="224" y="32"/>
                    <a:pt x="198" y="15"/>
                    <a:pt x="168" y="0"/>
                  </a:cubicBezTo>
                  <a:cubicBezTo>
                    <a:pt x="168" y="0"/>
                    <a:pt x="168" y="0"/>
                    <a:pt x="167" y="0"/>
                  </a:cubicBezTo>
                  <a:cubicBezTo>
                    <a:pt x="165" y="0"/>
                    <a:pt x="163" y="3"/>
                    <a:pt x="166" y="5"/>
                  </a:cubicBezTo>
                  <a:cubicBezTo>
                    <a:pt x="166" y="5"/>
                    <a:pt x="166" y="5"/>
                    <a:pt x="166" y="5"/>
                  </a:cubicBezTo>
                  <a:cubicBezTo>
                    <a:pt x="188" y="16"/>
                    <a:pt x="209" y="29"/>
                    <a:pt x="227" y="47"/>
                  </a:cubicBezTo>
                  <a:cubicBezTo>
                    <a:pt x="245" y="66"/>
                    <a:pt x="257" y="90"/>
                    <a:pt x="267" y="114"/>
                  </a:cubicBezTo>
                  <a:cubicBezTo>
                    <a:pt x="287" y="164"/>
                    <a:pt x="284" y="217"/>
                    <a:pt x="263" y="266"/>
                  </a:cubicBezTo>
                  <a:cubicBezTo>
                    <a:pt x="238" y="320"/>
                    <a:pt x="187" y="355"/>
                    <a:pt x="130" y="368"/>
                  </a:cubicBezTo>
                  <a:cubicBezTo>
                    <a:pt x="112" y="372"/>
                    <a:pt x="94" y="374"/>
                    <a:pt x="75" y="373"/>
                  </a:cubicBezTo>
                  <a:cubicBezTo>
                    <a:pt x="53" y="373"/>
                    <a:pt x="28" y="371"/>
                    <a:pt x="8" y="362"/>
                  </a:cubicBezTo>
                  <a:cubicBezTo>
                    <a:pt x="7" y="362"/>
                    <a:pt x="6" y="361"/>
                    <a:pt x="6" y="361"/>
                  </a:cubicBezTo>
                  <a:cubicBezTo>
                    <a:pt x="3" y="359"/>
                    <a:pt x="0" y="364"/>
                    <a:pt x="3" y="365"/>
                  </a:cubicBezTo>
                  <a:cubicBezTo>
                    <a:pt x="4" y="366"/>
                    <a:pt x="5" y="366"/>
                    <a:pt x="6" y="367"/>
                  </a:cubicBezTo>
                  <a:cubicBezTo>
                    <a:pt x="23" y="375"/>
                    <a:pt x="43" y="377"/>
                    <a:pt x="63" y="378"/>
                  </a:cubicBezTo>
                  <a:cubicBezTo>
                    <a:pt x="63" y="377"/>
                    <a:pt x="63" y="377"/>
                    <a:pt x="63" y="376"/>
                  </a:cubicBezTo>
                  <a:cubicBezTo>
                    <a:pt x="64" y="373"/>
                    <a:pt x="69" y="374"/>
                    <a:pt x="68" y="377"/>
                  </a:cubicBezTo>
                  <a:cubicBezTo>
                    <a:pt x="68" y="378"/>
                    <a:pt x="68" y="378"/>
                    <a:pt x="68" y="378"/>
                  </a:cubicBezTo>
                  <a:cubicBezTo>
                    <a:pt x="69" y="378"/>
                    <a:pt x="69" y="378"/>
                    <a:pt x="70" y="378"/>
                  </a:cubicBezTo>
                  <a:cubicBezTo>
                    <a:pt x="75" y="379"/>
                    <a:pt x="79" y="379"/>
                    <a:pt x="84" y="379"/>
                  </a:cubicBezTo>
                  <a:cubicBezTo>
                    <a:pt x="85" y="378"/>
                    <a:pt x="85" y="378"/>
                    <a:pt x="86" y="378"/>
                  </a:cubicBezTo>
                  <a:cubicBezTo>
                    <a:pt x="86" y="378"/>
                    <a:pt x="86" y="378"/>
                    <a:pt x="86" y="378"/>
                  </a:cubicBezTo>
                  <a:cubicBezTo>
                    <a:pt x="87" y="378"/>
                    <a:pt x="87" y="378"/>
                    <a:pt x="87" y="378"/>
                  </a:cubicBezTo>
                  <a:cubicBezTo>
                    <a:pt x="86" y="378"/>
                    <a:pt x="86" y="378"/>
                    <a:pt x="86" y="377"/>
                  </a:cubicBezTo>
                  <a:cubicBezTo>
                    <a:pt x="85" y="374"/>
                    <a:pt x="90" y="373"/>
                    <a:pt x="91" y="376"/>
                  </a:cubicBezTo>
                  <a:cubicBezTo>
                    <a:pt x="91" y="377"/>
                    <a:pt x="92" y="377"/>
                    <a:pt x="92" y="378"/>
                  </a:cubicBezTo>
                  <a:cubicBezTo>
                    <a:pt x="104" y="378"/>
                    <a:pt x="117" y="376"/>
                    <a:pt x="129" y="374"/>
                  </a:cubicBezTo>
                  <a:cubicBezTo>
                    <a:pt x="158" y="368"/>
                    <a:pt x="186" y="355"/>
                    <a:pt x="210" y="338"/>
                  </a:cubicBezTo>
                  <a:cubicBezTo>
                    <a:pt x="268" y="297"/>
                    <a:pt x="296" y="220"/>
                    <a:pt x="283" y="151"/>
                  </a:cubicBezTo>
                  <a:cubicBezTo>
                    <a:pt x="277" y="118"/>
                    <a:pt x="263" y="86"/>
                    <a:pt x="244" y="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"/>
            <p:cNvSpPr/>
            <p:nvPr/>
          </p:nvSpPr>
          <p:spPr bwMode="auto">
            <a:xfrm>
              <a:off x="1457" y="1716"/>
              <a:ext cx="28" cy="70"/>
            </a:xfrm>
            <a:custGeom>
              <a:avLst/>
              <a:gdLst>
                <a:gd name="T0" fmla="*/ 6 w 18"/>
                <a:gd name="T1" fmla="*/ 44 h 44"/>
                <a:gd name="T2" fmla="*/ 6 w 18"/>
                <a:gd name="T3" fmla="*/ 44 h 44"/>
                <a:gd name="T4" fmla="*/ 6 w 18"/>
                <a:gd name="T5" fmla="*/ 44 h 44"/>
                <a:gd name="T6" fmla="*/ 7 w 18"/>
                <a:gd name="T7" fmla="*/ 44 h 44"/>
                <a:gd name="T8" fmla="*/ 7 w 18"/>
                <a:gd name="T9" fmla="*/ 44 h 44"/>
                <a:gd name="T10" fmla="*/ 7 w 18"/>
                <a:gd name="T11" fmla="*/ 44 h 44"/>
                <a:gd name="T12" fmla="*/ 8 w 18"/>
                <a:gd name="T13" fmla="*/ 44 h 44"/>
                <a:gd name="T14" fmla="*/ 9 w 18"/>
                <a:gd name="T15" fmla="*/ 44 h 44"/>
                <a:gd name="T16" fmla="*/ 9 w 18"/>
                <a:gd name="T17" fmla="*/ 43 h 44"/>
                <a:gd name="T18" fmla="*/ 9 w 18"/>
                <a:gd name="T19" fmla="*/ 41 h 44"/>
                <a:gd name="T20" fmla="*/ 5 w 18"/>
                <a:gd name="T21" fmla="*/ 41 h 44"/>
                <a:gd name="T22" fmla="*/ 5 w 18"/>
                <a:gd name="T23" fmla="*/ 40 h 44"/>
                <a:gd name="T24" fmla="*/ 8 w 18"/>
                <a:gd name="T25" fmla="*/ 39 h 44"/>
                <a:gd name="T26" fmla="*/ 8 w 18"/>
                <a:gd name="T27" fmla="*/ 36 h 44"/>
                <a:gd name="T28" fmla="*/ 5 w 18"/>
                <a:gd name="T29" fmla="*/ 36 h 44"/>
                <a:gd name="T30" fmla="*/ 4 w 18"/>
                <a:gd name="T31" fmla="*/ 35 h 44"/>
                <a:gd name="T32" fmla="*/ 8 w 18"/>
                <a:gd name="T33" fmla="*/ 33 h 44"/>
                <a:gd name="T34" fmla="*/ 9 w 18"/>
                <a:gd name="T35" fmla="*/ 30 h 44"/>
                <a:gd name="T36" fmla="*/ 7 w 18"/>
                <a:gd name="T37" fmla="*/ 31 h 44"/>
                <a:gd name="T38" fmla="*/ 6 w 18"/>
                <a:gd name="T39" fmla="*/ 29 h 44"/>
                <a:gd name="T40" fmla="*/ 9 w 18"/>
                <a:gd name="T41" fmla="*/ 28 h 44"/>
                <a:gd name="T42" fmla="*/ 11 w 18"/>
                <a:gd name="T43" fmla="*/ 23 h 44"/>
                <a:gd name="T44" fmla="*/ 10 w 18"/>
                <a:gd name="T45" fmla="*/ 23 h 44"/>
                <a:gd name="T46" fmla="*/ 9 w 18"/>
                <a:gd name="T47" fmla="*/ 22 h 44"/>
                <a:gd name="T48" fmla="*/ 12 w 18"/>
                <a:gd name="T49" fmla="*/ 20 h 44"/>
                <a:gd name="T50" fmla="*/ 13 w 18"/>
                <a:gd name="T51" fmla="*/ 16 h 44"/>
                <a:gd name="T52" fmla="*/ 11 w 18"/>
                <a:gd name="T53" fmla="*/ 17 h 44"/>
                <a:gd name="T54" fmla="*/ 10 w 18"/>
                <a:gd name="T55" fmla="*/ 16 h 44"/>
                <a:gd name="T56" fmla="*/ 15 w 18"/>
                <a:gd name="T57" fmla="*/ 13 h 44"/>
                <a:gd name="T58" fmla="*/ 15 w 18"/>
                <a:gd name="T59" fmla="*/ 11 h 44"/>
                <a:gd name="T60" fmla="*/ 14 w 18"/>
                <a:gd name="T61" fmla="*/ 11 h 44"/>
                <a:gd name="T62" fmla="*/ 14 w 18"/>
                <a:gd name="T63" fmla="*/ 9 h 44"/>
                <a:gd name="T64" fmla="*/ 16 w 18"/>
                <a:gd name="T65" fmla="*/ 9 h 44"/>
                <a:gd name="T66" fmla="*/ 17 w 18"/>
                <a:gd name="T67" fmla="*/ 5 h 44"/>
                <a:gd name="T68" fmla="*/ 17 w 18"/>
                <a:gd name="T69" fmla="*/ 4 h 44"/>
                <a:gd name="T70" fmla="*/ 12 w 18"/>
                <a:gd name="T71" fmla="*/ 3 h 44"/>
                <a:gd name="T72" fmla="*/ 12 w 18"/>
                <a:gd name="T73" fmla="*/ 5 h 44"/>
                <a:gd name="T74" fmla="*/ 4 w 18"/>
                <a:gd name="T75" fmla="*/ 44 h 44"/>
                <a:gd name="T76" fmla="*/ 4 w 18"/>
                <a:gd name="T77" fmla="*/ 44 h 44"/>
                <a:gd name="T78" fmla="*/ 5 w 18"/>
                <a:gd name="T79" fmla="*/ 44 h 44"/>
                <a:gd name="T80" fmla="*/ 6 w 18"/>
                <a:gd name="T8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" h="44">
                  <a:moveTo>
                    <a:pt x="6" y="44"/>
                  </a:move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8" y="41"/>
                    <a:pt x="7" y="41"/>
                    <a:pt x="5" y="41"/>
                  </a:cubicBezTo>
                  <a:cubicBezTo>
                    <a:pt x="5" y="41"/>
                    <a:pt x="5" y="40"/>
                    <a:pt x="5" y="40"/>
                  </a:cubicBezTo>
                  <a:cubicBezTo>
                    <a:pt x="6" y="39"/>
                    <a:pt x="7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36"/>
                    <a:pt x="6" y="36"/>
                    <a:pt x="5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6" y="34"/>
                    <a:pt x="7" y="34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8" y="30"/>
                    <a:pt x="7" y="31"/>
                    <a:pt x="7" y="31"/>
                  </a:cubicBezTo>
                  <a:cubicBezTo>
                    <a:pt x="6" y="31"/>
                    <a:pt x="5" y="30"/>
                    <a:pt x="6" y="29"/>
                  </a:cubicBezTo>
                  <a:cubicBezTo>
                    <a:pt x="7" y="29"/>
                    <a:pt x="8" y="28"/>
                    <a:pt x="9" y="28"/>
                  </a:cubicBezTo>
                  <a:cubicBezTo>
                    <a:pt x="10" y="26"/>
                    <a:pt x="10" y="24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10" y="21"/>
                    <a:pt x="11" y="21"/>
                    <a:pt x="12" y="20"/>
                  </a:cubicBezTo>
                  <a:cubicBezTo>
                    <a:pt x="12" y="19"/>
                    <a:pt x="13" y="18"/>
                    <a:pt x="13" y="16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2" y="15"/>
                    <a:pt x="13" y="14"/>
                    <a:pt x="15" y="13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3" y="11"/>
                    <a:pt x="13" y="10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8"/>
                    <a:pt x="17" y="7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8" y="1"/>
                    <a:pt x="13" y="0"/>
                    <a:pt x="12" y="3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9" y="18"/>
                    <a:pt x="0" y="31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4"/>
                    <a:pt x="6" y="44"/>
                    <a:pt x="6" y="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5"/>
            <p:cNvSpPr/>
            <p:nvPr/>
          </p:nvSpPr>
          <p:spPr bwMode="auto">
            <a:xfrm>
              <a:off x="1468" y="1770"/>
              <a:ext cx="1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6"/>
            <p:cNvSpPr/>
            <p:nvPr/>
          </p:nvSpPr>
          <p:spPr bwMode="auto">
            <a:xfrm>
              <a:off x="1477" y="1740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"/>
            <p:cNvSpPr/>
            <p:nvPr/>
          </p:nvSpPr>
          <p:spPr bwMode="auto">
            <a:xfrm>
              <a:off x="1469" y="17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8"/>
            <p:cNvSpPr/>
            <p:nvPr/>
          </p:nvSpPr>
          <p:spPr bwMode="auto">
            <a:xfrm>
              <a:off x="1510" y="1716"/>
              <a:ext cx="24" cy="72"/>
            </a:xfrm>
            <a:custGeom>
              <a:avLst/>
              <a:gdLst>
                <a:gd name="T0" fmla="*/ 1 w 15"/>
                <a:gd name="T1" fmla="*/ 4 h 45"/>
                <a:gd name="T2" fmla="*/ 2 w 15"/>
                <a:gd name="T3" fmla="*/ 5 h 45"/>
                <a:gd name="T4" fmla="*/ 5 w 15"/>
                <a:gd name="T5" fmla="*/ 15 h 45"/>
                <a:gd name="T6" fmla="*/ 5 w 15"/>
                <a:gd name="T7" fmla="*/ 15 h 45"/>
                <a:gd name="T8" fmla="*/ 6 w 15"/>
                <a:gd name="T9" fmla="*/ 19 h 45"/>
                <a:gd name="T10" fmla="*/ 7 w 15"/>
                <a:gd name="T11" fmla="*/ 19 h 45"/>
                <a:gd name="T12" fmla="*/ 7 w 15"/>
                <a:gd name="T13" fmla="*/ 20 h 45"/>
                <a:gd name="T14" fmla="*/ 6 w 15"/>
                <a:gd name="T15" fmla="*/ 21 h 45"/>
                <a:gd name="T16" fmla="*/ 8 w 15"/>
                <a:gd name="T17" fmla="*/ 27 h 45"/>
                <a:gd name="T18" fmla="*/ 8 w 15"/>
                <a:gd name="T19" fmla="*/ 28 h 45"/>
                <a:gd name="T20" fmla="*/ 8 w 15"/>
                <a:gd name="T21" fmla="*/ 28 h 45"/>
                <a:gd name="T22" fmla="*/ 9 w 15"/>
                <a:gd name="T23" fmla="*/ 38 h 45"/>
                <a:gd name="T24" fmla="*/ 9 w 15"/>
                <a:gd name="T25" fmla="*/ 38 h 45"/>
                <a:gd name="T26" fmla="*/ 9 w 15"/>
                <a:gd name="T27" fmla="*/ 39 h 45"/>
                <a:gd name="T28" fmla="*/ 9 w 15"/>
                <a:gd name="T29" fmla="*/ 40 h 45"/>
                <a:gd name="T30" fmla="*/ 8 w 15"/>
                <a:gd name="T31" fmla="*/ 45 h 45"/>
                <a:gd name="T32" fmla="*/ 9 w 15"/>
                <a:gd name="T33" fmla="*/ 45 h 45"/>
                <a:gd name="T34" fmla="*/ 12 w 15"/>
                <a:gd name="T35" fmla="*/ 44 h 45"/>
                <a:gd name="T36" fmla="*/ 13 w 15"/>
                <a:gd name="T37" fmla="*/ 44 h 45"/>
                <a:gd name="T38" fmla="*/ 7 w 15"/>
                <a:gd name="T39" fmla="*/ 5 h 45"/>
                <a:gd name="T40" fmla="*/ 6 w 15"/>
                <a:gd name="T41" fmla="*/ 3 h 45"/>
                <a:gd name="T42" fmla="*/ 1 w 15"/>
                <a:gd name="T4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" h="45">
                  <a:moveTo>
                    <a:pt x="1" y="4"/>
                  </a:moveTo>
                  <a:cubicBezTo>
                    <a:pt x="1" y="5"/>
                    <a:pt x="1" y="5"/>
                    <a:pt x="2" y="5"/>
                  </a:cubicBezTo>
                  <a:cubicBezTo>
                    <a:pt x="3" y="8"/>
                    <a:pt x="4" y="12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7"/>
                    <a:pt x="6" y="18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8" y="19"/>
                    <a:pt x="8" y="20"/>
                    <a:pt x="7" y="20"/>
                  </a:cubicBezTo>
                  <a:cubicBezTo>
                    <a:pt x="7" y="20"/>
                    <a:pt x="7" y="20"/>
                    <a:pt x="6" y="21"/>
                  </a:cubicBezTo>
                  <a:cubicBezTo>
                    <a:pt x="7" y="23"/>
                    <a:pt x="7" y="25"/>
                    <a:pt x="8" y="27"/>
                  </a:cubicBezTo>
                  <a:cubicBezTo>
                    <a:pt x="8" y="27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31"/>
                    <a:pt x="9" y="35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10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8" y="41"/>
                    <a:pt x="8" y="43"/>
                    <a:pt x="8" y="45"/>
                  </a:cubicBezTo>
                  <a:cubicBezTo>
                    <a:pt x="8" y="45"/>
                    <a:pt x="9" y="45"/>
                    <a:pt x="9" y="45"/>
                  </a:cubicBezTo>
                  <a:cubicBezTo>
                    <a:pt x="10" y="44"/>
                    <a:pt x="11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5" y="31"/>
                    <a:pt x="11" y="18"/>
                    <a:pt x="7" y="5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5" y="0"/>
                    <a:pt x="0" y="1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9"/>
            <p:cNvSpPr/>
            <p:nvPr/>
          </p:nvSpPr>
          <p:spPr bwMode="auto">
            <a:xfrm>
              <a:off x="1476" y="1792"/>
              <a:ext cx="12" cy="4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1 h 2"/>
                <a:gd name="T4" fmla="*/ 3 w 8"/>
                <a:gd name="T5" fmla="*/ 2 h 2"/>
                <a:gd name="T6" fmla="*/ 8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1"/>
                    <a:pt x="6" y="0"/>
                    <a:pt x="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50"/>
            <p:cNvSpPr/>
            <p:nvPr/>
          </p:nvSpPr>
          <p:spPr bwMode="auto">
            <a:xfrm>
              <a:off x="1472" y="1786"/>
              <a:ext cx="4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1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51"/>
            <p:cNvSpPr/>
            <p:nvPr/>
          </p:nvSpPr>
          <p:spPr bwMode="auto">
            <a:xfrm>
              <a:off x="1468" y="1786"/>
              <a:ext cx="61" cy="10"/>
            </a:xfrm>
            <a:custGeom>
              <a:avLst/>
              <a:gdLst>
                <a:gd name="T0" fmla="*/ 33 w 39"/>
                <a:gd name="T1" fmla="*/ 1 h 6"/>
                <a:gd name="T2" fmla="*/ 23 w 39"/>
                <a:gd name="T3" fmla="*/ 1 h 6"/>
                <a:gd name="T4" fmla="*/ 23 w 39"/>
                <a:gd name="T5" fmla="*/ 1 h 6"/>
                <a:gd name="T6" fmla="*/ 8 w 39"/>
                <a:gd name="T7" fmla="*/ 0 h 6"/>
                <a:gd name="T8" fmla="*/ 2 w 39"/>
                <a:gd name="T9" fmla="*/ 1 h 6"/>
                <a:gd name="T10" fmla="*/ 0 w 39"/>
                <a:gd name="T11" fmla="*/ 5 h 6"/>
                <a:gd name="T12" fmla="*/ 0 w 39"/>
                <a:gd name="T13" fmla="*/ 5 h 6"/>
                <a:gd name="T14" fmla="*/ 2 w 39"/>
                <a:gd name="T15" fmla="*/ 5 h 6"/>
                <a:gd name="T16" fmla="*/ 16 w 39"/>
                <a:gd name="T17" fmla="*/ 2 h 6"/>
                <a:gd name="T18" fmla="*/ 16 w 39"/>
                <a:gd name="T19" fmla="*/ 3 h 6"/>
                <a:gd name="T20" fmla="*/ 11 w 39"/>
                <a:gd name="T21" fmla="*/ 6 h 6"/>
                <a:gd name="T22" fmla="*/ 23 w 39"/>
                <a:gd name="T23" fmla="*/ 6 h 6"/>
                <a:gd name="T24" fmla="*/ 30 w 39"/>
                <a:gd name="T25" fmla="*/ 4 h 6"/>
                <a:gd name="T26" fmla="*/ 31 w 39"/>
                <a:gd name="T27" fmla="*/ 5 h 6"/>
                <a:gd name="T28" fmla="*/ 28 w 39"/>
                <a:gd name="T29" fmla="*/ 6 h 6"/>
                <a:gd name="T30" fmla="*/ 28 w 39"/>
                <a:gd name="T31" fmla="*/ 6 h 6"/>
                <a:gd name="T32" fmla="*/ 38 w 39"/>
                <a:gd name="T33" fmla="*/ 6 h 6"/>
                <a:gd name="T34" fmla="*/ 39 w 39"/>
                <a:gd name="T35" fmla="*/ 5 h 6"/>
                <a:gd name="T36" fmla="*/ 37 w 39"/>
                <a:gd name="T37" fmla="*/ 5 h 6"/>
                <a:gd name="T38" fmla="*/ 36 w 39"/>
                <a:gd name="T39" fmla="*/ 1 h 6"/>
                <a:gd name="T40" fmla="*/ 35 w 39"/>
                <a:gd name="T41" fmla="*/ 1 h 6"/>
                <a:gd name="T42" fmla="*/ 34 w 39"/>
                <a:gd name="T43" fmla="*/ 1 h 6"/>
                <a:gd name="T44" fmla="*/ 33 w 39"/>
                <a:gd name="T4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9" h="6">
                  <a:moveTo>
                    <a:pt x="33" y="1"/>
                  </a:moveTo>
                  <a:cubicBezTo>
                    <a:pt x="30" y="2"/>
                    <a:pt x="27" y="2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18" y="1"/>
                    <a:pt x="13" y="1"/>
                    <a:pt x="8" y="0"/>
                  </a:cubicBezTo>
                  <a:cubicBezTo>
                    <a:pt x="6" y="1"/>
                    <a:pt x="4" y="1"/>
                    <a:pt x="2" y="1"/>
                  </a:cubicBezTo>
                  <a:cubicBezTo>
                    <a:pt x="2" y="3"/>
                    <a:pt x="2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6" y="4"/>
                    <a:pt x="11" y="3"/>
                    <a:pt x="16" y="2"/>
                  </a:cubicBezTo>
                  <a:cubicBezTo>
                    <a:pt x="16" y="2"/>
                    <a:pt x="17" y="3"/>
                    <a:pt x="16" y="3"/>
                  </a:cubicBezTo>
                  <a:cubicBezTo>
                    <a:pt x="14" y="4"/>
                    <a:pt x="12" y="5"/>
                    <a:pt x="11" y="6"/>
                  </a:cubicBezTo>
                  <a:cubicBezTo>
                    <a:pt x="15" y="6"/>
                    <a:pt x="19" y="6"/>
                    <a:pt x="23" y="6"/>
                  </a:cubicBezTo>
                  <a:cubicBezTo>
                    <a:pt x="25" y="6"/>
                    <a:pt x="28" y="5"/>
                    <a:pt x="30" y="4"/>
                  </a:cubicBezTo>
                  <a:cubicBezTo>
                    <a:pt x="31" y="3"/>
                    <a:pt x="32" y="4"/>
                    <a:pt x="31" y="5"/>
                  </a:cubicBezTo>
                  <a:cubicBezTo>
                    <a:pt x="30" y="5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1" y="6"/>
                    <a:pt x="34" y="6"/>
                    <a:pt x="38" y="6"/>
                  </a:cubicBezTo>
                  <a:cubicBezTo>
                    <a:pt x="38" y="6"/>
                    <a:pt x="39" y="5"/>
                    <a:pt x="39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5" y="4"/>
                    <a:pt x="35" y="2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4" y="1"/>
                    <a:pt x="33" y="1"/>
                    <a:pt x="3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52"/>
            <p:cNvSpPr/>
            <p:nvPr/>
          </p:nvSpPr>
          <p:spPr bwMode="auto">
            <a:xfrm>
              <a:off x="1466" y="1786"/>
              <a:ext cx="2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53"/>
            <p:cNvSpPr/>
            <p:nvPr/>
          </p:nvSpPr>
          <p:spPr bwMode="auto">
            <a:xfrm>
              <a:off x="1464" y="1786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4"/>
            <p:cNvSpPr/>
            <p:nvPr/>
          </p:nvSpPr>
          <p:spPr bwMode="auto">
            <a:xfrm>
              <a:off x="1468" y="1786"/>
              <a:ext cx="1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5"/>
            <p:cNvSpPr/>
            <p:nvPr/>
          </p:nvSpPr>
          <p:spPr bwMode="auto">
            <a:xfrm>
              <a:off x="1298" y="1786"/>
              <a:ext cx="407" cy="103"/>
            </a:xfrm>
            <a:custGeom>
              <a:avLst/>
              <a:gdLst>
                <a:gd name="T0" fmla="*/ 144 w 257"/>
                <a:gd name="T1" fmla="*/ 5 h 65"/>
                <a:gd name="T2" fmla="*/ 147 w 257"/>
                <a:gd name="T3" fmla="*/ 5 h 65"/>
                <a:gd name="T4" fmla="*/ 150 w 257"/>
                <a:gd name="T5" fmla="*/ 6 h 65"/>
                <a:gd name="T6" fmla="*/ 167 w 257"/>
                <a:gd name="T7" fmla="*/ 9 h 65"/>
                <a:gd name="T8" fmla="*/ 171 w 257"/>
                <a:gd name="T9" fmla="*/ 9 h 65"/>
                <a:gd name="T10" fmla="*/ 184 w 257"/>
                <a:gd name="T11" fmla="*/ 13 h 65"/>
                <a:gd name="T12" fmla="*/ 186 w 257"/>
                <a:gd name="T13" fmla="*/ 13 h 65"/>
                <a:gd name="T14" fmla="*/ 197 w 257"/>
                <a:gd name="T15" fmla="*/ 16 h 65"/>
                <a:gd name="T16" fmla="*/ 202 w 257"/>
                <a:gd name="T17" fmla="*/ 18 h 65"/>
                <a:gd name="T18" fmla="*/ 204 w 257"/>
                <a:gd name="T19" fmla="*/ 19 h 65"/>
                <a:gd name="T20" fmla="*/ 214 w 257"/>
                <a:gd name="T21" fmla="*/ 22 h 65"/>
                <a:gd name="T22" fmla="*/ 219 w 257"/>
                <a:gd name="T23" fmla="*/ 21 h 65"/>
                <a:gd name="T24" fmla="*/ 225 w 257"/>
                <a:gd name="T25" fmla="*/ 26 h 65"/>
                <a:gd name="T26" fmla="*/ 226 w 257"/>
                <a:gd name="T27" fmla="*/ 27 h 65"/>
                <a:gd name="T28" fmla="*/ 233 w 257"/>
                <a:gd name="T29" fmla="*/ 29 h 65"/>
                <a:gd name="T30" fmla="*/ 233 w 257"/>
                <a:gd name="T31" fmla="*/ 30 h 65"/>
                <a:gd name="T32" fmla="*/ 240 w 257"/>
                <a:gd name="T33" fmla="*/ 35 h 65"/>
                <a:gd name="T34" fmla="*/ 247 w 257"/>
                <a:gd name="T35" fmla="*/ 39 h 65"/>
                <a:gd name="T36" fmla="*/ 247 w 257"/>
                <a:gd name="T37" fmla="*/ 41 h 65"/>
                <a:gd name="T38" fmla="*/ 248 w 257"/>
                <a:gd name="T39" fmla="*/ 45 h 65"/>
                <a:gd name="T40" fmla="*/ 247 w 257"/>
                <a:gd name="T41" fmla="*/ 47 h 65"/>
                <a:gd name="T42" fmla="*/ 221 w 257"/>
                <a:gd name="T43" fmla="*/ 55 h 65"/>
                <a:gd name="T44" fmla="*/ 199 w 257"/>
                <a:gd name="T45" fmla="*/ 57 h 65"/>
                <a:gd name="T46" fmla="*/ 193 w 257"/>
                <a:gd name="T47" fmla="*/ 59 h 65"/>
                <a:gd name="T48" fmla="*/ 180 w 257"/>
                <a:gd name="T49" fmla="*/ 59 h 65"/>
                <a:gd name="T50" fmla="*/ 173 w 257"/>
                <a:gd name="T51" fmla="*/ 59 h 65"/>
                <a:gd name="T52" fmla="*/ 170 w 257"/>
                <a:gd name="T53" fmla="*/ 59 h 65"/>
                <a:gd name="T54" fmla="*/ 146 w 257"/>
                <a:gd name="T55" fmla="*/ 61 h 65"/>
                <a:gd name="T56" fmla="*/ 147 w 257"/>
                <a:gd name="T57" fmla="*/ 60 h 65"/>
                <a:gd name="T58" fmla="*/ 123 w 257"/>
                <a:gd name="T59" fmla="*/ 61 h 65"/>
                <a:gd name="T60" fmla="*/ 124 w 257"/>
                <a:gd name="T61" fmla="*/ 60 h 65"/>
                <a:gd name="T62" fmla="*/ 95 w 257"/>
                <a:gd name="T63" fmla="*/ 60 h 65"/>
                <a:gd name="T64" fmla="*/ 96 w 257"/>
                <a:gd name="T65" fmla="*/ 59 h 65"/>
                <a:gd name="T66" fmla="*/ 81 w 257"/>
                <a:gd name="T67" fmla="*/ 59 h 65"/>
                <a:gd name="T68" fmla="*/ 82 w 257"/>
                <a:gd name="T69" fmla="*/ 58 h 65"/>
                <a:gd name="T70" fmla="*/ 63 w 257"/>
                <a:gd name="T71" fmla="*/ 57 h 65"/>
                <a:gd name="T72" fmla="*/ 60 w 257"/>
                <a:gd name="T73" fmla="*/ 56 h 65"/>
                <a:gd name="T74" fmla="*/ 40 w 257"/>
                <a:gd name="T75" fmla="*/ 55 h 65"/>
                <a:gd name="T76" fmla="*/ 28 w 257"/>
                <a:gd name="T77" fmla="*/ 52 h 65"/>
                <a:gd name="T78" fmla="*/ 24 w 257"/>
                <a:gd name="T79" fmla="*/ 52 h 65"/>
                <a:gd name="T80" fmla="*/ 16 w 257"/>
                <a:gd name="T81" fmla="*/ 50 h 65"/>
                <a:gd name="T82" fmla="*/ 13 w 257"/>
                <a:gd name="T83" fmla="*/ 50 h 65"/>
                <a:gd name="T84" fmla="*/ 11 w 257"/>
                <a:gd name="T85" fmla="*/ 47 h 65"/>
                <a:gd name="T86" fmla="*/ 9 w 257"/>
                <a:gd name="T87" fmla="*/ 46 h 65"/>
                <a:gd name="T88" fmla="*/ 11 w 257"/>
                <a:gd name="T89" fmla="*/ 44 h 65"/>
                <a:gd name="T90" fmla="*/ 25 w 257"/>
                <a:gd name="T91" fmla="*/ 31 h 65"/>
                <a:gd name="T92" fmla="*/ 27 w 257"/>
                <a:gd name="T93" fmla="*/ 30 h 65"/>
                <a:gd name="T94" fmla="*/ 107 w 257"/>
                <a:gd name="T95" fmla="*/ 5 h 65"/>
                <a:gd name="T96" fmla="*/ 109 w 257"/>
                <a:gd name="T97" fmla="*/ 1 h 65"/>
                <a:gd name="T98" fmla="*/ 108 w 257"/>
                <a:gd name="T99" fmla="*/ 0 h 65"/>
                <a:gd name="T100" fmla="*/ 107 w 257"/>
                <a:gd name="T101" fmla="*/ 0 h 65"/>
                <a:gd name="T102" fmla="*/ 106 w 257"/>
                <a:gd name="T103" fmla="*/ 0 h 65"/>
                <a:gd name="T104" fmla="*/ 106 w 257"/>
                <a:gd name="T105" fmla="*/ 0 h 65"/>
                <a:gd name="T106" fmla="*/ 104 w 257"/>
                <a:gd name="T107" fmla="*/ 0 h 65"/>
                <a:gd name="T108" fmla="*/ 22 w 257"/>
                <a:gd name="T109" fmla="*/ 27 h 65"/>
                <a:gd name="T110" fmla="*/ 34 w 257"/>
                <a:gd name="T111" fmla="*/ 59 h 65"/>
                <a:gd name="T112" fmla="*/ 226 w 257"/>
                <a:gd name="T113" fmla="*/ 59 h 65"/>
                <a:gd name="T114" fmla="*/ 245 w 257"/>
                <a:gd name="T115" fmla="*/ 32 h 65"/>
                <a:gd name="T116" fmla="*/ 146 w 257"/>
                <a:gd name="T117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7" h="65">
                  <a:moveTo>
                    <a:pt x="143" y="1"/>
                  </a:moveTo>
                  <a:cubicBezTo>
                    <a:pt x="142" y="2"/>
                    <a:pt x="142" y="4"/>
                    <a:pt x="144" y="5"/>
                  </a:cubicBezTo>
                  <a:cubicBezTo>
                    <a:pt x="145" y="5"/>
                    <a:pt x="145" y="5"/>
                    <a:pt x="146" y="5"/>
                  </a:cubicBezTo>
                  <a:cubicBezTo>
                    <a:pt x="146" y="5"/>
                    <a:pt x="147" y="5"/>
                    <a:pt x="147" y="5"/>
                  </a:cubicBezTo>
                  <a:cubicBezTo>
                    <a:pt x="148" y="5"/>
                    <a:pt x="149" y="5"/>
                    <a:pt x="149" y="5"/>
                  </a:cubicBezTo>
                  <a:cubicBezTo>
                    <a:pt x="150" y="4"/>
                    <a:pt x="151" y="5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6" y="7"/>
                    <a:pt x="162" y="8"/>
                    <a:pt x="167" y="9"/>
                  </a:cubicBezTo>
                  <a:cubicBezTo>
                    <a:pt x="168" y="9"/>
                    <a:pt x="169" y="8"/>
                    <a:pt x="170" y="8"/>
                  </a:cubicBezTo>
                  <a:cubicBezTo>
                    <a:pt x="171" y="8"/>
                    <a:pt x="171" y="9"/>
                    <a:pt x="171" y="9"/>
                  </a:cubicBezTo>
                  <a:cubicBezTo>
                    <a:pt x="171" y="9"/>
                    <a:pt x="170" y="9"/>
                    <a:pt x="170" y="10"/>
                  </a:cubicBezTo>
                  <a:cubicBezTo>
                    <a:pt x="175" y="11"/>
                    <a:pt x="179" y="12"/>
                    <a:pt x="184" y="13"/>
                  </a:cubicBezTo>
                  <a:cubicBezTo>
                    <a:pt x="185" y="13"/>
                    <a:pt x="185" y="12"/>
                    <a:pt x="186" y="12"/>
                  </a:cubicBezTo>
                  <a:cubicBezTo>
                    <a:pt x="187" y="12"/>
                    <a:pt x="187" y="13"/>
                    <a:pt x="186" y="13"/>
                  </a:cubicBezTo>
                  <a:cubicBezTo>
                    <a:pt x="190" y="14"/>
                    <a:pt x="193" y="15"/>
                    <a:pt x="196" y="16"/>
                  </a:cubicBezTo>
                  <a:cubicBezTo>
                    <a:pt x="196" y="16"/>
                    <a:pt x="197" y="16"/>
                    <a:pt x="197" y="16"/>
                  </a:cubicBezTo>
                  <a:cubicBezTo>
                    <a:pt x="198" y="16"/>
                    <a:pt x="198" y="16"/>
                    <a:pt x="198" y="17"/>
                  </a:cubicBezTo>
                  <a:cubicBezTo>
                    <a:pt x="199" y="17"/>
                    <a:pt x="200" y="17"/>
                    <a:pt x="202" y="18"/>
                  </a:cubicBezTo>
                  <a:cubicBezTo>
                    <a:pt x="202" y="18"/>
                    <a:pt x="203" y="18"/>
                    <a:pt x="203" y="17"/>
                  </a:cubicBezTo>
                  <a:cubicBezTo>
                    <a:pt x="204" y="17"/>
                    <a:pt x="204" y="18"/>
                    <a:pt x="204" y="19"/>
                  </a:cubicBezTo>
                  <a:cubicBezTo>
                    <a:pt x="205" y="19"/>
                    <a:pt x="207" y="20"/>
                    <a:pt x="209" y="20"/>
                  </a:cubicBezTo>
                  <a:cubicBezTo>
                    <a:pt x="210" y="21"/>
                    <a:pt x="212" y="21"/>
                    <a:pt x="214" y="22"/>
                  </a:cubicBezTo>
                  <a:cubicBezTo>
                    <a:pt x="215" y="21"/>
                    <a:pt x="217" y="21"/>
                    <a:pt x="219" y="20"/>
                  </a:cubicBezTo>
                  <a:cubicBezTo>
                    <a:pt x="220" y="20"/>
                    <a:pt x="220" y="21"/>
                    <a:pt x="219" y="21"/>
                  </a:cubicBezTo>
                  <a:cubicBezTo>
                    <a:pt x="218" y="22"/>
                    <a:pt x="217" y="22"/>
                    <a:pt x="216" y="23"/>
                  </a:cubicBezTo>
                  <a:cubicBezTo>
                    <a:pt x="219" y="24"/>
                    <a:pt x="222" y="25"/>
                    <a:pt x="225" y="26"/>
                  </a:cubicBezTo>
                  <a:cubicBezTo>
                    <a:pt x="225" y="26"/>
                    <a:pt x="225" y="26"/>
                    <a:pt x="225" y="26"/>
                  </a:cubicBezTo>
                  <a:cubicBezTo>
                    <a:pt x="225" y="26"/>
                    <a:pt x="226" y="26"/>
                    <a:pt x="226" y="27"/>
                  </a:cubicBezTo>
                  <a:cubicBezTo>
                    <a:pt x="228" y="27"/>
                    <a:pt x="230" y="28"/>
                    <a:pt x="232" y="29"/>
                  </a:cubicBezTo>
                  <a:cubicBezTo>
                    <a:pt x="232" y="29"/>
                    <a:pt x="232" y="29"/>
                    <a:pt x="233" y="29"/>
                  </a:cubicBezTo>
                  <a:cubicBezTo>
                    <a:pt x="233" y="28"/>
                    <a:pt x="234" y="30"/>
                    <a:pt x="233" y="30"/>
                  </a:cubicBezTo>
                  <a:cubicBezTo>
                    <a:pt x="233" y="30"/>
                    <a:pt x="233" y="30"/>
                    <a:pt x="233" y="30"/>
                  </a:cubicBezTo>
                  <a:cubicBezTo>
                    <a:pt x="235" y="31"/>
                    <a:pt x="238" y="33"/>
                    <a:pt x="240" y="34"/>
                  </a:cubicBezTo>
                  <a:cubicBezTo>
                    <a:pt x="240" y="34"/>
                    <a:pt x="240" y="34"/>
                    <a:pt x="240" y="35"/>
                  </a:cubicBezTo>
                  <a:cubicBezTo>
                    <a:pt x="243" y="36"/>
                    <a:pt x="244" y="38"/>
                    <a:pt x="246" y="40"/>
                  </a:cubicBezTo>
                  <a:cubicBezTo>
                    <a:pt x="246" y="40"/>
                    <a:pt x="247" y="39"/>
                    <a:pt x="247" y="39"/>
                  </a:cubicBezTo>
                  <a:cubicBezTo>
                    <a:pt x="248" y="39"/>
                    <a:pt x="249" y="40"/>
                    <a:pt x="248" y="40"/>
                  </a:cubicBezTo>
                  <a:cubicBezTo>
                    <a:pt x="248" y="41"/>
                    <a:pt x="247" y="41"/>
                    <a:pt x="247" y="41"/>
                  </a:cubicBezTo>
                  <a:cubicBezTo>
                    <a:pt x="247" y="42"/>
                    <a:pt x="247" y="42"/>
                    <a:pt x="248" y="42"/>
                  </a:cubicBezTo>
                  <a:cubicBezTo>
                    <a:pt x="248" y="43"/>
                    <a:pt x="248" y="44"/>
                    <a:pt x="248" y="45"/>
                  </a:cubicBezTo>
                  <a:cubicBezTo>
                    <a:pt x="248" y="46"/>
                    <a:pt x="248" y="46"/>
                    <a:pt x="248" y="46"/>
                  </a:cubicBezTo>
                  <a:cubicBezTo>
                    <a:pt x="248" y="47"/>
                    <a:pt x="247" y="47"/>
                    <a:pt x="247" y="47"/>
                  </a:cubicBezTo>
                  <a:cubicBezTo>
                    <a:pt x="244" y="50"/>
                    <a:pt x="237" y="52"/>
                    <a:pt x="230" y="53"/>
                  </a:cubicBezTo>
                  <a:cubicBezTo>
                    <a:pt x="227" y="54"/>
                    <a:pt x="224" y="55"/>
                    <a:pt x="221" y="55"/>
                  </a:cubicBezTo>
                  <a:cubicBezTo>
                    <a:pt x="221" y="55"/>
                    <a:pt x="220" y="55"/>
                    <a:pt x="220" y="55"/>
                  </a:cubicBezTo>
                  <a:cubicBezTo>
                    <a:pt x="213" y="56"/>
                    <a:pt x="206" y="57"/>
                    <a:pt x="199" y="57"/>
                  </a:cubicBezTo>
                  <a:cubicBezTo>
                    <a:pt x="197" y="58"/>
                    <a:pt x="195" y="59"/>
                    <a:pt x="193" y="60"/>
                  </a:cubicBezTo>
                  <a:cubicBezTo>
                    <a:pt x="193" y="61"/>
                    <a:pt x="192" y="60"/>
                    <a:pt x="193" y="59"/>
                  </a:cubicBezTo>
                  <a:cubicBezTo>
                    <a:pt x="193" y="59"/>
                    <a:pt x="194" y="58"/>
                    <a:pt x="195" y="58"/>
                  </a:cubicBezTo>
                  <a:cubicBezTo>
                    <a:pt x="190" y="58"/>
                    <a:pt x="185" y="58"/>
                    <a:pt x="180" y="59"/>
                  </a:cubicBezTo>
                  <a:cubicBezTo>
                    <a:pt x="178" y="59"/>
                    <a:pt x="176" y="60"/>
                    <a:pt x="173" y="60"/>
                  </a:cubicBezTo>
                  <a:cubicBezTo>
                    <a:pt x="173" y="60"/>
                    <a:pt x="172" y="60"/>
                    <a:pt x="173" y="59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2" y="59"/>
                    <a:pt x="171" y="59"/>
                    <a:pt x="170" y="59"/>
                  </a:cubicBezTo>
                  <a:cubicBezTo>
                    <a:pt x="165" y="59"/>
                    <a:pt x="160" y="59"/>
                    <a:pt x="155" y="59"/>
                  </a:cubicBezTo>
                  <a:cubicBezTo>
                    <a:pt x="152" y="60"/>
                    <a:pt x="149" y="61"/>
                    <a:pt x="146" y="61"/>
                  </a:cubicBezTo>
                  <a:cubicBezTo>
                    <a:pt x="146" y="61"/>
                    <a:pt x="145" y="60"/>
                    <a:pt x="146" y="60"/>
                  </a:cubicBezTo>
                  <a:cubicBezTo>
                    <a:pt x="146" y="60"/>
                    <a:pt x="146" y="60"/>
                    <a:pt x="147" y="60"/>
                  </a:cubicBezTo>
                  <a:cubicBezTo>
                    <a:pt x="140" y="60"/>
                    <a:pt x="134" y="60"/>
                    <a:pt x="128" y="60"/>
                  </a:cubicBezTo>
                  <a:cubicBezTo>
                    <a:pt x="126" y="60"/>
                    <a:pt x="125" y="61"/>
                    <a:pt x="123" y="61"/>
                  </a:cubicBezTo>
                  <a:cubicBezTo>
                    <a:pt x="122" y="61"/>
                    <a:pt x="122" y="60"/>
                    <a:pt x="123" y="60"/>
                  </a:cubicBezTo>
                  <a:cubicBezTo>
                    <a:pt x="123" y="60"/>
                    <a:pt x="123" y="60"/>
                    <a:pt x="124" y="60"/>
                  </a:cubicBezTo>
                  <a:cubicBezTo>
                    <a:pt x="118" y="59"/>
                    <a:pt x="112" y="59"/>
                    <a:pt x="107" y="59"/>
                  </a:cubicBezTo>
                  <a:cubicBezTo>
                    <a:pt x="103" y="60"/>
                    <a:pt x="99" y="60"/>
                    <a:pt x="95" y="60"/>
                  </a:cubicBezTo>
                  <a:cubicBezTo>
                    <a:pt x="94" y="60"/>
                    <a:pt x="94" y="60"/>
                    <a:pt x="95" y="59"/>
                  </a:cubicBezTo>
                  <a:cubicBezTo>
                    <a:pt x="95" y="59"/>
                    <a:pt x="95" y="59"/>
                    <a:pt x="96" y="59"/>
                  </a:cubicBezTo>
                  <a:cubicBezTo>
                    <a:pt x="93" y="58"/>
                    <a:pt x="89" y="58"/>
                    <a:pt x="86" y="58"/>
                  </a:cubicBezTo>
                  <a:cubicBezTo>
                    <a:pt x="85" y="58"/>
                    <a:pt x="83" y="59"/>
                    <a:pt x="81" y="59"/>
                  </a:cubicBezTo>
                  <a:cubicBezTo>
                    <a:pt x="81" y="60"/>
                    <a:pt x="80" y="59"/>
                    <a:pt x="81" y="58"/>
                  </a:cubicBezTo>
                  <a:cubicBezTo>
                    <a:pt x="81" y="58"/>
                    <a:pt x="82" y="58"/>
                    <a:pt x="82" y="58"/>
                  </a:cubicBezTo>
                  <a:cubicBezTo>
                    <a:pt x="77" y="57"/>
                    <a:pt x="71" y="57"/>
                    <a:pt x="66" y="56"/>
                  </a:cubicBezTo>
                  <a:cubicBezTo>
                    <a:pt x="65" y="57"/>
                    <a:pt x="64" y="57"/>
                    <a:pt x="63" y="57"/>
                  </a:cubicBezTo>
                  <a:cubicBezTo>
                    <a:pt x="63" y="57"/>
                    <a:pt x="62" y="57"/>
                    <a:pt x="62" y="56"/>
                  </a:cubicBezTo>
                  <a:cubicBezTo>
                    <a:pt x="61" y="56"/>
                    <a:pt x="60" y="56"/>
                    <a:pt x="60" y="56"/>
                  </a:cubicBezTo>
                  <a:cubicBezTo>
                    <a:pt x="54" y="55"/>
                    <a:pt x="49" y="55"/>
                    <a:pt x="44" y="54"/>
                  </a:cubicBezTo>
                  <a:cubicBezTo>
                    <a:pt x="43" y="55"/>
                    <a:pt x="41" y="55"/>
                    <a:pt x="40" y="55"/>
                  </a:cubicBezTo>
                  <a:cubicBezTo>
                    <a:pt x="39" y="55"/>
                    <a:pt x="39" y="54"/>
                    <a:pt x="39" y="54"/>
                  </a:cubicBezTo>
                  <a:cubicBezTo>
                    <a:pt x="36" y="54"/>
                    <a:pt x="32" y="53"/>
                    <a:pt x="28" y="52"/>
                  </a:cubicBezTo>
                  <a:cubicBezTo>
                    <a:pt x="27" y="53"/>
                    <a:pt x="26" y="53"/>
                    <a:pt x="24" y="53"/>
                  </a:cubicBezTo>
                  <a:cubicBezTo>
                    <a:pt x="23" y="54"/>
                    <a:pt x="23" y="53"/>
                    <a:pt x="24" y="52"/>
                  </a:cubicBezTo>
                  <a:cubicBezTo>
                    <a:pt x="24" y="52"/>
                    <a:pt x="24" y="52"/>
                    <a:pt x="25" y="52"/>
                  </a:cubicBezTo>
                  <a:cubicBezTo>
                    <a:pt x="22" y="51"/>
                    <a:pt x="19" y="51"/>
                    <a:pt x="16" y="50"/>
                  </a:cubicBezTo>
                  <a:cubicBezTo>
                    <a:pt x="16" y="50"/>
                    <a:pt x="15" y="50"/>
                    <a:pt x="14" y="51"/>
                  </a:cubicBezTo>
                  <a:cubicBezTo>
                    <a:pt x="13" y="51"/>
                    <a:pt x="12" y="50"/>
                    <a:pt x="13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3" y="49"/>
                    <a:pt x="12" y="48"/>
                    <a:pt x="11" y="47"/>
                  </a:cubicBezTo>
                  <a:cubicBezTo>
                    <a:pt x="10" y="47"/>
                    <a:pt x="10" y="47"/>
                    <a:pt x="10" y="46"/>
                  </a:cubicBezTo>
                  <a:cubicBezTo>
                    <a:pt x="10" y="46"/>
                    <a:pt x="9" y="46"/>
                    <a:pt x="9" y="46"/>
                  </a:cubicBezTo>
                  <a:cubicBezTo>
                    <a:pt x="8" y="47"/>
                    <a:pt x="7" y="46"/>
                    <a:pt x="8" y="45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0"/>
                    <a:pt x="22" y="34"/>
                    <a:pt x="23" y="33"/>
                  </a:cubicBezTo>
                  <a:cubicBezTo>
                    <a:pt x="24" y="32"/>
                    <a:pt x="24" y="32"/>
                    <a:pt x="25" y="31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40" y="21"/>
                    <a:pt x="56" y="17"/>
                    <a:pt x="71" y="13"/>
                  </a:cubicBezTo>
                  <a:cubicBezTo>
                    <a:pt x="83" y="10"/>
                    <a:pt x="95" y="9"/>
                    <a:pt x="107" y="5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9" y="4"/>
                    <a:pt x="109" y="3"/>
                    <a:pt x="109" y="1"/>
                  </a:cubicBezTo>
                  <a:cubicBezTo>
                    <a:pt x="109" y="1"/>
                    <a:pt x="108" y="1"/>
                    <a:pt x="108" y="1"/>
                  </a:cubicBezTo>
                  <a:cubicBezTo>
                    <a:pt x="107" y="1"/>
                    <a:pt x="107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7" y="0"/>
                    <a:pt x="107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06" y="0"/>
                    <a:pt x="105" y="0"/>
                    <a:pt x="105" y="0"/>
                  </a:cubicBezTo>
                  <a:cubicBezTo>
                    <a:pt x="105" y="0"/>
                    <a:pt x="105" y="0"/>
                    <a:pt x="104" y="0"/>
                  </a:cubicBezTo>
                  <a:cubicBezTo>
                    <a:pt x="93" y="4"/>
                    <a:pt x="81" y="5"/>
                    <a:pt x="70" y="8"/>
                  </a:cubicBezTo>
                  <a:cubicBezTo>
                    <a:pt x="53" y="12"/>
                    <a:pt x="36" y="17"/>
                    <a:pt x="22" y="27"/>
                  </a:cubicBezTo>
                  <a:cubicBezTo>
                    <a:pt x="17" y="30"/>
                    <a:pt x="0" y="41"/>
                    <a:pt x="6" y="49"/>
                  </a:cubicBezTo>
                  <a:cubicBezTo>
                    <a:pt x="11" y="57"/>
                    <a:pt x="26" y="58"/>
                    <a:pt x="34" y="59"/>
                  </a:cubicBezTo>
                  <a:cubicBezTo>
                    <a:pt x="65" y="63"/>
                    <a:pt x="97" y="64"/>
                    <a:pt x="129" y="65"/>
                  </a:cubicBezTo>
                  <a:cubicBezTo>
                    <a:pt x="161" y="65"/>
                    <a:pt x="194" y="64"/>
                    <a:pt x="226" y="59"/>
                  </a:cubicBezTo>
                  <a:cubicBezTo>
                    <a:pt x="234" y="58"/>
                    <a:pt x="244" y="56"/>
                    <a:pt x="250" y="51"/>
                  </a:cubicBezTo>
                  <a:cubicBezTo>
                    <a:pt x="257" y="45"/>
                    <a:pt x="251" y="36"/>
                    <a:pt x="245" y="32"/>
                  </a:cubicBezTo>
                  <a:cubicBezTo>
                    <a:pt x="218" y="12"/>
                    <a:pt x="180" y="6"/>
                    <a:pt x="147" y="0"/>
                  </a:cubicBezTo>
                  <a:cubicBezTo>
                    <a:pt x="147" y="0"/>
                    <a:pt x="146" y="0"/>
                    <a:pt x="146" y="0"/>
                  </a:cubicBezTo>
                  <a:cubicBezTo>
                    <a:pt x="145" y="0"/>
                    <a:pt x="144" y="0"/>
                    <a:pt x="14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6"/>
            <p:cNvSpPr/>
            <p:nvPr/>
          </p:nvSpPr>
          <p:spPr bwMode="auto">
            <a:xfrm>
              <a:off x="1205" y="1263"/>
              <a:ext cx="77" cy="181"/>
            </a:xfrm>
            <a:custGeom>
              <a:avLst/>
              <a:gdLst>
                <a:gd name="T0" fmla="*/ 23 w 49"/>
                <a:gd name="T1" fmla="*/ 106 h 114"/>
                <a:gd name="T2" fmla="*/ 31 w 49"/>
                <a:gd name="T3" fmla="*/ 109 h 114"/>
                <a:gd name="T4" fmla="*/ 34 w 49"/>
                <a:gd name="T5" fmla="*/ 107 h 114"/>
                <a:gd name="T6" fmla="*/ 36 w 49"/>
                <a:gd name="T7" fmla="*/ 99 h 114"/>
                <a:gd name="T8" fmla="*/ 21 w 49"/>
                <a:gd name="T9" fmla="*/ 103 h 114"/>
                <a:gd name="T10" fmla="*/ 40 w 49"/>
                <a:gd name="T11" fmla="*/ 89 h 114"/>
                <a:gd name="T12" fmla="*/ 14 w 49"/>
                <a:gd name="T13" fmla="*/ 99 h 114"/>
                <a:gd name="T14" fmla="*/ 43 w 49"/>
                <a:gd name="T15" fmla="*/ 79 h 114"/>
                <a:gd name="T16" fmla="*/ 11 w 49"/>
                <a:gd name="T17" fmla="*/ 93 h 114"/>
                <a:gd name="T18" fmla="*/ 48 w 49"/>
                <a:gd name="T19" fmla="*/ 68 h 114"/>
                <a:gd name="T20" fmla="*/ 25 w 49"/>
                <a:gd name="T21" fmla="*/ 74 h 114"/>
                <a:gd name="T22" fmla="*/ 44 w 49"/>
                <a:gd name="T23" fmla="*/ 62 h 114"/>
                <a:gd name="T24" fmla="*/ 42 w 49"/>
                <a:gd name="T25" fmla="*/ 56 h 114"/>
                <a:gd name="T26" fmla="*/ 10 w 49"/>
                <a:gd name="T27" fmla="*/ 67 h 114"/>
                <a:gd name="T28" fmla="*/ 43 w 49"/>
                <a:gd name="T29" fmla="*/ 47 h 114"/>
                <a:gd name="T30" fmla="*/ 40 w 49"/>
                <a:gd name="T31" fmla="*/ 44 h 114"/>
                <a:gd name="T32" fmla="*/ 12 w 49"/>
                <a:gd name="T33" fmla="*/ 52 h 114"/>
                <a:gd name="T34" fmla="*/ 34 w 49"/>
                <a:gd name="T35" fmla="*/ 39 h 114"/>
                <a:gd name="T36" fmla="*/ 18 w 49"/>
                <a:gd name="T37" fmla="*/ 43 h 114"/>
                <a:gd name="T38" fmla="*/ 30 w 49"/>
                <a:gd name="T39" fmla="*/ 32 h 114"/>
                <a:gd name="T40" fmla="*/ 14 w 49"/>
                <a:gd name="T41" fmla="*/ 37 h 114"/>
                <a:gd name="T42" fmla="*/ 17 w 49"/>
                <a:gd name="T43" fmla="*/ 31 h 114"/>
                <a:gd name="T44" fmla="*/ 37 w 49"/>
                <a:gd name="T45" fmla="*/ 17 h 114"/>
                <a:gd name="T46" fmla="*/ 25 w 49"/>
                <a:gd name="T47" fmla="*/ 19 h 114"/>
                <a:gd name="T48" fmla="*/ 37 w 49"/>
                <a:gd name="T49" fmla="*/ 8 h 114"/>
                <a:gd name="T50" fmla="*/ 24 w 49"/>
                <a:gd name="T51" fmla="*/ 13 h 114"/>
                <a:gd name="T52" fmla="*/ 38 w 49"/>
                <a:gd name="T53" fmla="*/ 3 h 114"/>
                <a:gd name="T54" fmla="*/ 36 w 49"/>
                <a:gd name="T55" fmla="*/ 0 h 114"/>
                <a:gd name="T56" fmla="*/ 31 w 49"/>
                <a:gd name="T57" fmla="*/ 3 h 114"/>
                <a:gd name="T58" fmla="*/ 23 w 49"/>
                <a:gd name="T59" fmla="*/ 9 h 114"/>
                <a:gd name="T60" fmla="*/ 27 w 49"/>
                <a:gd name="T61" fmla="*/ 9 h 114"/>
                <a:gd name="T62" fmla="*/ 27 w 49"/>
                <a:gd name="T63" fmla="*/ 14 h 114"/>
                <a:gd name="T64" fmla="*/ 18 w 49"/>
                <a:gd name="T65" fmla="*/ 24 h 114"/>
                <a:gd name="T66" fmla="*/ 29 w 49"/>
                <a:gd name="T67" fmla="*/ 20 h 114"/>
                <a:gd name="T68" fmla="*/ 16 w 49"/>
                <a:gd name="T69" fmla="*/ 32 h 114"/>
                <a:gd name="T70" fmla="*/ 9 w 49"/>
                <a:gd name="T71" fmla="*/ 39 h 114"/>
                <a:gd name="T72" fmla="*/ 25 w 49"/>
                <a:gd name="T73" fmla="*/ 36 h 114"/>
                <a:gd name="T74" fmla="*/ 10 w 49"/>
                <a:gd name="T75" fmla="*/ 47 h 114"/>
                <a:gd name="T76" fmla="*/ 9 w 49"/>
                <a:gd name="T77" fmla="*/ 52 h 114"/>
                <a:gd name="T78" fmla="*/ 20 w 49"/>
                <a:gd name="T79" fmla="*/ 50 h 114"/>
                <a:gd name="T80" fmla="*/ 5 w 49"/>
                <a:gd name="T81" fmla="*/ 62 h 114"/>
                <a:gd name="T82" fmla="*/ 38 w 49"/>
                <a:gd name="T83" fmla="*/ 51 h 114"/>
                <a:gd name="T84" fmla="*/ 4 w 49"/>
                <a:gd name="T85" fmla="*/ 72 h 114"/>
                <a:gd name="T86" fmla="*/ 39 w 49"/>
                <a:gd name="T87" fmla="*/ 58 h 114"/>
                <a:gd name="T88" fmla="*/ 3 w 49"/>
                <a:gd name="T89" fmla="*/ 78 h 114"/>
                <a:gd name="T90" fmla="*/ 36 w 49"/>
                <a:gd name="T91" fmla="*/ 66 h 114"/>
                <a:gd name="T92" fmla="*/ 3 w 49"/>
                <a:gd name="T93" fmla="*/ 87 h 114"/>
                <a:gd name="T94" fmla="*/ 43 w 49"/>
                <a:gd name="T95" fmla="*/ 71 h 114"/>
                <a:gd name="T96" fmla="*/ 3 w 49"/>
                <a:gd name="T97" fmla="*/ 95 h 114"/>
                <a:gd name="T98" fmla="*/ 40 w 49"/>
                <a:gd name="T99" fmla="*/ 80 h 114"/>
                <a:gd name="T100" fmla="*/ 3 w 49"/>
                <a:gd name="T101" fmla="*/ 103 h 114"/>
                <a:gd name="T102" fmla="*/ 37 w 49"/>
                <a:gd name="T103" fmla="*/ 90 h 114"/>
                <a:gd name="T104" fmla="*/ 3 w 49"/>
                <a:gd name="T105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9" h="114">
                  <a:moveTo>
                    <a:pt x="31" y="99"/>
                  </a:moveTo>
                  <a:cubicBezTo>
                    <a:pt x="35" y="98"/>
                    <a:pt x="35" y="98"/>
                    <a:pt x="32" y="100"/>
                  </a:cubicBezTo>
                  <a:cubicBezTo>
                    <a:pt x="30" y="102"/>
                    <a:pt x="27" y="104"/>
                    <a:pt x="24" y="105"/>
                  </a:cubicBezTo>
                  <a:cubicBezTo>
                    <a:pt x="24" y="106"/>
                    <a:pt x="23" y="106"/>
                    <a:pt x="23" y="106"/>
                  </a:cubicBezTo>
                  <a:cubicBezTo>
                    <a:pt x="22" y="107"/>
                    <a:pt x="23" y="108"/>
                    <a:pt x="24" y="107"/>
                  </a:cubicBezTo>
                  <a:cubicBezTo>
                    <a:pt x="24" y="107"/>
                    <a:pt x="25" y="107"/>
                    <a:pt x="27" y="107"/>
                  </a:cubicBezTo>
                  <a:cubicBezTo>
                    <a:pt x="29" y="107"/>
                    <a:pt x="31" y="107"/>
                    <a:pt x="30" y="108"/>
                  </a:cubicBezTo>
                  <a:cubicBezTo>
                    <a:pt x="29" y="109"/>
                    <a:pt x="30" y="109"/>
                    <a:pt x="31" y="109"/>
                  </a:cubicBezTo>
                  <a:cubicBezTo>
                    <a:pt x="32" y="109"/>
                    <a:pt x="33" y="109"/>
                    <a:pt x="34" y="108"/>
                  </a:cubicBezTo>
                  <a:cubicBezTo>
                    <a:pt x="34" y="108"/>
                    <a:pt x="35" y="108"/>
                    <a:pt x="35" y="108"/>
                  </a:cubicBezTo>
                  <a:cubicBezTo>
                    <a:pt x="36" y="108"/>
                    <a:pt x="36" y="106"/>
                    <a:pt x="35" y="107"/>
                  </a:cubicBezTo>
                  <a:cubicBezTo>
                    <a:pt x="35" y="107"/>
                    <a:pt x="34" y="107"/>
                    <a:pt x="34" y="107"/>
                  </a:cubicBezTo>
                  <a:cubicBezTo>
                    <a:pt x="32" y="108"/>
                    <a:pt x="32" y="108"/>
                    <a:pt x="34" y="105"/>
                  </a:cubicBezTo>
                  <a:cubicBezTo>
                    <a:pt x="34" y="105"/>
                    <a:pt x="34" y="104"/>
                    <a:pt x="33" y="104"/>
                  </a:cubicBezTo>
                  <a:cubicBezTo>
                    <a:pt x="30" y="104"/>
                    <a:pt x="23" y="107"/>
                    <a:pt x="28" y="104"/>
                  </a:cubicBezTo>
                  <a:cubicBezTo>
                    <a:pt x="31" y="102"/>
                    <a:pt x="33" y="101"/>
                    <a:pt x="36" y="99"/>
                  </a:cubicBezTo>
                  <a:cubicBezTo>
                    <a:pt x="36" y="98"/>
                    <a:pt x="37" y="98"/>
                    <a:pt x="37" y="97"/>
                  </a:cubicBezTo>
                  <a:cubicBezTo>
                    <a:pt x="38" y="97"/>
                    <a:pt x="37" y="96"/>
                    <a:pt x="37" y="96"/>
                  </a:cubicBezTo>
                  <a:cubicBezTo>
                    <a:pt x="36" y="96"/>
                    <a:pt x="36" y="97"/>
                    <a:pt x="36" y="97"/>
                  </a:cubicBezTo>
                  <a:cubicBezTo>
                    <a:pt x="30" y="98"/>
                    <a:pt x="26" y="100"/>
                    <a:pt x="21" y="103"/>
                  </a:cubicBezTo>
                  <a:cubicBezTo>
                    <a:pt x="18" y="104"/>
                    <a:pt x="16" y="106"/>
                    <a:pt x="13" y="107"/>
                  </a:cubicBezTo>
                  <a:cubicBezTo>
                    <a:pt x="13" y="107"/>
                    <a:pt x="0" y="114"/>
                    <a:pt x="8" y="109"/>
                  </a:cubicBezTo>
                  <a:cubicBezTo>
                    <a:pt x="17" y="103"/>
                    <a:pt x="27" y="98"/>
                    <a:pt x="36" y="91"/>
                  </a:cubicBezTo>
                  <a:cubicBezTo>
                    <a:pt x="37" y="91"/>
                    <a:pt x="38" y="90"/>
                    <a:pt x="40" y="89"/>
                  </a:cubicBezTo>
                  <a:cubicBezTo>
                    <a:pt x="40" y="88"/>
                    <a:pt x="39" y="87"/>
                    <a:pt x="39" y="88"/>
                  </a:cubicBezTo>
                  <a:cubicBezTo>
                    <a:pt x="38" y="88"/>
                    <a:pt x="37" y="88"/>
                    <a:pt x="36" y="89"/>
                  </a:cubicBezTo>
                  <a:cubicBezTo>
                    <a:pt x="31" y="91"/>
                    <a:pt x="26" y="93"/>
                    <a:pt x="20" y="95"/>
                  </a:cubicBezTo>
                  <a:cubicBezTo>
                    <a:pt x="18" y="97"/>
                    <a:pt x="16" y="98"/>
                    <a:pt x="14" y="99"/>
                  </a:cubicBezTo>
                  <a:cubicBezTo>
                    <a:pt x="14" y="99"/>
                    <a:pt x="4" y="102"/>
                    <a:pt x="5" y="101"/>
                  </a:cubicBezTo>
                  <a:cubicBezTo>
                    <a:pt x="10" y="96"/>
                    <a:pt x="18" y="94"/>
                    <a:pt x="24" y="91"/>
                  </a:cubicBezTo>
                  <a:cubicBezTo>
                    <a:pt x="29" y="88"/>
                    <a:pt x="34" y="85"/>
                    <a:pt x="39" y="82"/>
                  </a:cubicBezTo>
                  <a:cubicBezTo>
                    <a:pt x="41" y="81"/>
                    <a:pt x="42" y="80"/>
                    <a:pt x="43" y="79"/>
                  </a:cubicBezTo>
                  <a:cubicBezTo>
                    <a:pt x="44" y="79"/>
                    <a:pt x="44" y="78"/>
                    <a:pt x="44" y="78"/>
                  </a:cubicBezTo>
                  <a:cubicBezTo>
                    <a:pt x="43" y="78"/>
                    <a:pt x="43" y="78"/>
                    <a:pt x="43" y="78"/>
                  </a:cubicBezTo>
                  <a:cubicBezTo>
                    <a:pt x="37" y="80"/>
                    <a:pt x="31" y="84"/>
                    <a:pt x="25" y="87"/>
                  </a:cubicBezTo>
                  <a:cubicBezTo>
                    <a:pt x="21" y="89"/>
                    <a:pt x="16" y="91"/>
                    <a:pt x="11" y="93"/>
                  </a:cubicBezTo>
                  <a:cubicBezTo>
                    <a:pt x="7" y="94"/>
                    <a:pt x="2" y="97"/>
                    <a:pt x="10" y="91"/>
                  </a:cubicBezTo>
                  <a:cubicBezTo>
                    <a:pt x="22" y="82"/>
                    <a:pt x="36" y="78"/>
                    <a:pt x="48" y="70"/>
                  </a:cubicBezTo>
                  <a:cubicBezTo>
                    <a:pt x="48" y="69"/>
                    <a:pt x="48" y="69"/>
                    <a:pt x="49" y="69"/>
                  </a:cubicBezTo>
                  <a:cubicBezTo>
                    <a:pt x="49" y="69"/>
                    <a:pt x="49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33" y="73"/>
                    <a:pt x="20" y="81"/>
                    <a:pt x="5" y="85"/>
                  </a:cubicBezTo>
                  <a:cubicBezTo>
                    <a:pt x="8" y="84"/>
                    <a:pt x="12" y="81"/>
                    <a:pt x="14" y="79"/>
                  </a:cubicBezTo>
                  <a:cubicBezTo>
                    <a:pt x="18" y="78"/>
                    <a:pt x="21" y="76"/>
                    <a:pt x="25" y="74"/>
                  </a:cubicBezTo>
                  <a:cubicBezTo>
                    <a:pt x="31" y="71"/>
                    <a:pt x="38" y="67"/>
                    <a:pt x="44" y="63"/>
                  </a:cubicBezTo>
                  <a:cubicBezTo>
                    <a:pt x="45" y="63"/>
                    <a:pt x="45" y="63"/>
                    <a:pt x="46" y="62"/>
                  </a:cubicBezTo>
                  <a:cubicBezTo>
                    <a:pt x="46" y="62"/>
                    <a:pt x="46" y="61"/>
                    <a:pt x="45" y="61"/>
                  </a:cubicBezTo>
                  <a:cubicBezTo>
                    <a:pt x="45" y="61"/>
                    <a:pt x="44" y="61"/>
                    <a:pt x="44" y="62"/>
                  </a:cubicBezTo>
                  <a:cubicBezTo>
                    <a:pt x="38" y="63"/>
                    <a:pt x="32" y="66"/>
                    <a:pt x="27" y="68"/>
                  </a:cubicBezTo>
                  <a:cubicBezTo>
                    <a:pt x="22" y="70"/>
                    <a:pt x="17" y="72"/>
                    <a:pt x="12" y="74"/>
                  </a:cubicBezTo>
                  <a:cubicBezTo>
                    <a:pt x="12" y="74"/>
                    <a:pt x="4" y="79"/>
                    <a:pt x="8" y="76"/>
                  </a:cubicBezTo>
                  <a:cubicBezTo>
                    <a:pt x="19" y="69"/>
                    <a:pt x="32" y="65"/>
                    <a:pt x="42" y="56"/>
                  </a:cubicBezTo>
                  <a:cubicBezTo>
                    <a:pt x="43" y="56"/>
                    <a:pt x="42" y="55"/>
                    <a:pt x="42" y="55"/>
                  </a:cubicBezTo>
                  <a:cubicBezTo>
                    <a:pt x="36" y="57"/>
                    <a:pt x="30" y="59"/>
                    <a:pt x="24" y="61"/>
                  </a:cubicBezTo>
                  <a:cubicBezTo>
                    <a:pt x="21" y="63"/>
                    <a:pt x="17" y="64"/>
                    <a:pt x="14" y="66"/>
                  </a:cubicBezTo>
                  <a:cubicBezTo>
                    <a:pt x="11" y="68"/>
                    <a:pt x="1" y="73"/>
                    <a:pt x="10" y="67"/>
                  </a:cubicBezTo>
                  <a:cubicBezTo>
                    <a:pt x="20" y="59"/>
                    <a:pt x="33" y="57"/>
                    <a:pt x="43" y="49"/>
                  </a:cubicBezTo>
                  <a:cubicBezTo>
                    <a:pt x="44" y="49"/>
                    <a:pt x="44" y="48"/>
                    <a:pt x="44" y="48"/>
                  </a:cubicBezTo>
                  <a:cubicBezTo>
                    <a:pt x="45" y="48"/>
                    <a:pt x="44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37" y="49"/>
                    <a:pt x="31" y="52"/>
                    <a:pt x="25" y="54"/>
                  </a:cubicBezTo>
                  <a:cubicBezTo>
                    <a:pt x="22" y="56"/>
                    <a:pt x="18" y="57"/>
                    <a:pt x="14" y="59"/>
                  </a:cubicBezTo>
                  <a:cubicBezTo>
                    <a:pt x="11" y="60"/>
                    <a:pt x="3" y="65"/>
                    <a:pt x="12" y="59"/>
                  </a:cubicBezTo>
                  <a:cubicBezTo>
                    <a:pt x="20" y="53"/>
                    <a:pt x="31" y="51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1" y="43"/>
                    <a:pt x="40" y="42"/>
                    <a:pt x="40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28" y="44"/>
                    <a:pt x="20" y="49"/>
                    <a:pt x="12" y="52"/>
                  </a:cubicBezTo>
                  <a:cubicBezTo>
                    <a:pt x="5" y="55"/>
                    <a:pt x="13" y="51"/>
                    <a:pt x="14" y="50"/>
                  </a:cubicBezTo>
                  <a:cubicBezTo>
                    <a:pt x="16" y="49"/>
                    <a:pt x="18" y="48"/>
                    <a:pt x="21" y="47"/>
                  </a:cubicBezTo>
                  <a:cubicBezTo>
                    <a:pt x="25" y="44"/>
                    <a:pt x="29" y="42"/>
                    <a:pt x="32" y="40"/>
                  </a:cubicBezTo>
                  <a:cubicBezTo>
                    <a:pt x="33" y="39"/>
                    <a:pt x="34" y="39"/>
                    <a:pt x="34" y="39"/>
                  </a:cubicBezTo>
                  <a:cubicBezTo>
                    <a:pt x="35" y="38"/>
                    <a:pt x="34" y="37"/>
                    <a:pt x="34" y="37"/>
                  </a:cubicBezTo>
                  <a:cubicBezTo>
                    <a:pt x="33" y="38"/>
                    <a:pt x="32" y="38"/>
                    <a:pt x="31" y="38"/>
                  </a:cubicBezTo>
                  <a:cubicBezTo>
                    <a:pt x="29" y="39"/>
                    <a:pt x="26" y="39"/>
                    <a:pt x="23" y="41"/>
                  </a:cubicBezTo>
                  <a:cubicBezTo>
                    <a:pt x="22" y="41"/>
                    <a:pt x="20" y="42"/>
                    <a:pt x="18" y="43"/>
                  </a:cubicBezTo>
                  <a:cubicBezTo>
                    <a:pt x="21" y="42"/>
                    <a:pt x="7" y="48"/>
                    <a:pt x="12" y="45"/>
                  </a:cubicBezTo>
                  <a:cubicBezTo>
                    <a:pt x="18" y="41"/>
                    <a:pt x="25" y="39"/>
                    <a:pt x="30" y="34"/>
                  </a:cubicBezTo>
                  <a:cubicBezTo>
                    <a:pt x="30" y="34"/>
                    <a:pt x="31" y="33"/>
                    <a:pt x="31" y="33"/>
                  </a:cubicBezTo>
                  <a:cubicBezTo>
                    <a:pt x="31" y="33"/>
                    <a:pt x="31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5" y="33"/>
                    <a:pt x="19" y="36"/>
                    <a:pt x="14" y="37"/>
                  </a:cubicBezTo>
                  <a:cubicBezTo>
                    <a:pt x="13" y="38"/>
                    <a:pt x="12" y="38"/>
                    <a:pt x="12" y="38"/>
                  </a:cubicBezTo>
                  <a:cubicBezTo>
                    <a:pt x="12" y="38"/>
                    <a:pt x="13" y="38"/>
                    <a:pt x="14" y="37"/>
                  </a:cubicBezTo>
                  <a:cubicBezTo>
                    <a:pt x="20" y="35"/>
                    <a:pt x="26" y="29"/>
                    <a:pt x="31" y="26"/>
                  </a:cubicBezTo>
                  <a:cubicBezTo>
                    <a:pt x="31" y="25"/>
                    <a:pt x="31" y="24"/>
                    <a:pt x="30" y="25"/>
                  </a:cubicBezTo>
                  <a:cubicBezTo>
                    <a:pt x="28" y="25"/>
                    <a:pt x="25" y="26"/>
                    <a:pt x="23" y="28"/>
                  </a:cubicBezTo>
                  <a:cubicBezTo>
                    <a:pt x="21" y="29"/>
                    <a:pt x="19" y="30"/>
                    <a:pt x="17" y="31"/>
                  </a:cubicBezTo>
                  <a:cubicBezTo>
                    <a:pt x="17" y="30"/>
                    <a:pt x="17" y="29"/>
                    <a:pt x="18" y="29"/>
                  </a:cubicBezTo>
                  <a:cubicBezTo>
                    <a:pt x="19" y="27"/>
                    <a:pt x="21" y="26"/>
                    <a:pt x="22" y="25"/>
                  </a:cubicBezTo>
                  <a:cubicBezTo>
                    <a:pt x="26" y="23"/>
                    <a:pt x="30" y="21"/>
                    <a:pt x="34" y="19"/>
                  </a:cubicBezTo>
                  <a:cubicBezTo>
                    <a:pt x="35" y="18"/>
                    <a:pt x="36" y="18"/>
                    <a:pt x="37" y="17"/>
                  </a:cubicBezTo>
                  <a:cubicBezTo>
                    <a:pt x="38" y="17"/>
                    <a:pt x="37" y="16"/>
                    <a:pt x="37" y="16"/>
                  </a:cubicBezTo>
                  <a:cubicBezTo>
                    <a:pt x="36" y="16"/>
                    <a:pt x="36" y="16"/>
                    <a:pt x="35" y="16"/>
                  </a:cubicBezTo>
                  <a:cubicBezTo>
                    <a:pt x="33" y="17"/>
                    <a:pt x="31" y="18"/>
                    <a:pt x="29" y="19"/>
                  </a:cubicBezTo>
                  <a:cubicBezTo>
                    <a:pt x="26" y="20"/>
                    <a:pt x="18" y="23"/>
                    <a:pt x="25" y="19"/>
                  </a:cubicBezTo>
                  <a:cubicBezTo>
                    <a:pt x="30" y="17"/>
                    <a:pt x="34" y="15"/>
                    <a:pt x="37" y="11"/>
                  </a:cubicBezTo>
                  <a:cubicBezTo>
                    <a:pt x="37" y="10"/>
                    <a:pt x="38" y="10"/>
                    <a:pt x="38" y="9"/>
                  </a:cubicBezTo>
                  <a:cubicBezTo>
                    <a:pt x="38" y="9"/>
                    <a:pt x="38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9"/>
                    <a:pt x="34" y="9"/>
                    <a:pt x="32" y="10"/>
                  </a:cubicBezTo>
                  <a:cubicBezTo>
                    <a:pt x="29" y="11"/>
                    <a:pt x="27" y="12"/>
                    <a:pt x="25" y="13"/>
                  </a:cubicBezTo>
                  <a:cubicBezTo>
                    <a:pt x="25" y="13"/>
                    <a:pt x="24" y="13"/>
                    <a:pt x="24" y="14"/>
                  </a:cubicBezTo>
                  <a:cubicBezTo>
                    <a:pt x="21" y="15"/>
                    <a:pt x="21" y="15"/>
                    <a:pt x="24" y="13"/>
                  </a:cubicBezTo>
                  <a:cubicBezTo>
                    <a:pt x="24" y="12"/>
                    <a:pt x="25" y="12"/>
                    <a:pt x="26" y="12"/>
                  </a:cubicBezTo>
                  <a:cubicBezTo>
                    <a:pt x="29" y="9"/>
                    <a:pt x="34" y="7"/>
                    <a:pt x="37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3"/>
                    <a:pt x="38" y="3"/>
                    <a:pt x="38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5" y="3"/>
                    <a:pt x="33" y="4"/>
                    <a:pt x="32" y="4"/>
                  </a:cubicBezTo>
                  <a:cubicBezTo>
                    <a:pt x="33" y="4"/>
                    <a:pt x="35" y="3"/>
                    <a:pt x="37" y="1"/>
                  </a:cubicBezTo>
                  <a:cubicBezTo>
                    <a:pt x="37" y="1"/>
                    <a:pt x="37" y="0"/>
                    <a:pt x="36" y="0"/>
                  </a:cubicBezTo>
                  <a:cubicBezTo>
                    <a:pt x="35" y="1"/>
                    <a:pt x="33" y="1"/>
                    <a:pt x="32" y="1"/>
                  </a:cubicBezTo>
                  <a:cubicBezTo>
                    <a:pt x="31" y="2"/>
                    <a:pt x="30" y="2"/>
                    <a:pt x="29" y="2"/>
                  </a:cubicBezTo>
                  <a:cubicBezTo>
                    <a:pt x="28" y="2"/>
                    <a:pt x="29" y="4"/>
                    <a:pt x="29" y="3"/>
                  </a:cubicBezTo>
                  <a:cubicBezTo>
                    <a:pt x="30" y="3"/>
                    <a:pt x="30" y="3"/>
                    <a:pt x="31" y="3"/>
                  </a:cubicBezTo>
                  <a:cubicBezTo>
                    <a:pt x="34" y="2"/>
                    <a:pt x="34" y="2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7" y="5"/>
                    <a:pt x="25" y="6"/>
                    <a:pt x="22" y="8"/>
                  </a:cubicBezTo>
                  <a:cubicBezTo>
                    <a:pt x="21" y="8"/>
                    <a:pt x="22" y="9"/>
                    <a:pt x="23" y="9"/>
                  </a:cubicBezTo>
                  <a:cubicBezTo>
                    <a:pt x="25" y="8"/>
                    <a:pt x="26" y="8"/>
                    <a:pt x="28" y="7"/>
                  </a:cubicBezTo>
                  <a:cubicBezTo>
                    <a:pt x="31" y="6"/>
                    <a:pt x="33" y="5"/>
                    <a:pt x="35" y="5"/>
                  </a:cubicBezTo>
                  <a:cubicBezTo>
                    <a:pt x="33" y="5"/>
                    <a:pt x="31" y="7"/>
                    <a:pt x="29" y="8"/>
                  </a:cubicBezTo>
                  <a:cubicBezTo>
                    <a:pt x="29" y="8"/>
                    <a:pt x="28" y="9"/>
                    <a:pt x="27" y="9"/>
                  </a:cubicBezTo>
                  <a:cubicBezTo>
                    <a:pt x="24" y="11"/>
                    <a:pt x="21" y="13"/>
                    <a:pt x="19" y="15"/>
                  </a:cubicBezTo>
                  <a:cubicBezTo>
                    <a:pt x="18" y="15"/>
                    <a:pt x="19" y="16"/>
                    <a:pt x="20" y="16"/>
                  </a:cubicBezTo>
                  <a:cubicBezTo>
                    <a:pt x="21" y="16"/>
                    <a:pt x="22" y="15"/>
                    <a:pt x="24" y="15"/>
                  </a:cubicBezTo>
                  <a:cubicBezTo>
                    <a:pt x="25" y="15"/>
                    <a:pt x="26" y="14"/>
                    <a:pt x="27" y="14"/>
                  </a:cubicBezTo>
                  <a:cubicBezTo>
                    <a:pt x="30" y="12"/>
                    <a:pt x="40" y="8"/>
                    <a:pt x="32" y="14"/>
                  </a:cubicBezTo>
                  <a:cubicBezTo>
                    <a:pt x="29" y="16"/>
                    <a:pt x="25" y="18"/>
                    <a:pt x="21" y="20"/>
                  </a:cubicBezTo>
                  <a:cubicBezTo>
                    <a:pt x="20" y="21"/>
                    <a:pt x="19" y="22"/>
                    <a:pt x="18" y="23"/>
                  </a:cubicBezTo>
                  <a:cubicBezTo>
                    <a:pt x="17" y="23"/>
                    <a:pt x="18" y="24"/>
                    <a:pt x="18" y="24"/>
                  </a:cubicBezTo>
                  <a:cubicBezTo>
                    <a:pt x="19" y="24"/>
                    <a:pt x="19" y="23"/>
                    <a:pt x="20" y="23"/>
                  </a:cubicBezTo>
                  <a:cubicBezTo>
                    <a:pt x="21" y="23"/>
                    <a:pt x="23" y="23"/>
                    <a:pt x="25" y="22"/>
                  </a:cubicBezTo>
                  <a:cubicBezTo>
                    <a:pt x="28" y="20"/>
                    <a:pt x="31" y="19"/>
                    <a:pt x="35" y="18"/>
                  </a:cubicBezTo>
                  <a:cubicBezTo>
                    <a:pt x="33" y="19"/>
                    <a:pt x="31" y="19"/>
                    <a:pt x="29" y="20"/>
                  </a:cubicBezTo>
                  <a:cubicBezTo>
                    <a:pt x="25" y="22"/>
                    <a:pt x="21" y="24"/>
                    <a:pt x="18" y="27"/>
                  </a:cubicBezTo>
                  <a:cubicBezTo>
                    <a:pt x="17" y="28"/>
                    <a:pt x="15" y="29"/>
                    <a:pt x="14" y="31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8" y="32"/>
                    <a:pt x="20" y="31"/>
                    <a:pt x="22" y="30"/>
                  </a:cubicBezTo>
                  <a:cubicBezTo>
                    <a:pt x="23" y="29"/>
                    <a:pt x="31" y="24"/>
                    <a:pt x="25" y="28"/>
                  </a:cubicBezTo>
                  <a:cubicBezTo>
                    <a:pt x="22" y="31"/>
                    <a:pt x="18" y="32"/>
                    <a:pt x="15" y="34"/>
                  </a:cubicBezTo>
                  <a:cubicBezTo>
                    <a:pt x="13" y="36"/>
                    <a:pt x="10" y="37"/>
                    <a:pt x="9" y="39"/>
                  </a:cubicBezTo>
                  <a:cubicBezTo>
                    <a:pt x="8" y="39"/>
                    <a:pt x="9" y="40"/>
                    <a:pt x="9" y="40"/>
                  </a:cubicBezTo>
                  <a:cubicBezTo>
                    <a:pt x="10" y="40"/>
                    <a:pt x="12" y="39"/>
                    <a:pt x="13" y="39"/>
                  </a:cubicBezTo>
                  <a:cubicBezTo>
                    <a:pt x="15" y="38"/>
                    <a:pt x="18" y="37"/>
                    <a:pt x="20" y="37"/>
                  </a:cubicBezTo>
                  <a:cubicBezTo>
                    <a:pt x="22" y="36"/>
                    <a:pt x="33" y="31"/>
                    <a:pt x="25" y="36"/>
                  </a:cubicBezTo>
                  <a:cubicBezTo>
                    <a:pt x="21" y="39"/>
                    <a:pt x="16" y="41"/>
                    <a:pt x="11" y="44"/>
                  </a:cubicBezTo>
                  <a:cubicBezTo>
                    <a:pt x="10" y="45"/>
                    <a:pt x="9" y="46"/>
                    <a:pt x="8" y="47"/>
                  </a:cubicBezTo>
                  <a:cubicBezTo>
                    <a:pt x="7" y="47"/>
                    <a:pt x="8" y="48"/>
                    <a:pt x="9" y="48"/>
                  </a:cubicBezTo>
                  <a:cubicBezTo>
                    <a:pt x="9" y="48"/>
                    <a:pt x="10" y="47"/>
                    <a:pt x="10" y="47"/>
                  </a:cubicBezTo>
                  <a:cubicBezTo>
                    <a:pt x="13" y="46"/>
                    <a:pt x="16" y="45"/>
                    <a:pt x="19" y="44"/>
                  </a:cubicBezTo>
                  <a:cubicBezTo>
                    <a:pt x="22" y="42"/>
                    <a:pt x="25" y="41"/>
                    <a:pt x="29" y="40"/>
                  </a:cubicBezTo>
                  <a:cubicBezTo>
                    <a:pt x="33" y="38"/>
                    <a:pt x="31" y="39"/>
                    <a:pt x="29" y="40"/>
                  </a:cubicBezTo>
                  <a:cubicBezTo>
                    <a:pt x="23" y="45"/>
                    <a:pt x="15" y="48"/>
                    <a:pt x="9" y="52"/>
                  </a:cubicBezTo>
                  <a:cubicBezTo>
                    <a:pt x="8" y="53"/>
                    <a:pt x="7" y="54"/>
                    <a:pt x="6" y="54"/>
                  </a:cubicBezTo>
                  <a:cubicBezTo>
                    <a:pt x="6" y="55"/>
                    <a:pt x="6" y="56"/>
                    <a:pt x="7" y="55"/>
                  </a:cubicBezTo>
                  <a:cubicBezTo>
                    <a:pt x="7" y="55"/>
                    <a:pt x="8" y="55"/>
                    <a:pt x="8" y="55"/>
                  </a:cubicBezTo>
                  <a:cubicBezTo>
                    <a:pt x="12" y="54"/>
                    <a:pt x="16" y="52"/>
                    <a:pt x="20" y="50"/>
                  </a:cubicBezTo>
                  <a:cubicBezTo>
                    <a:pt x="23" y="49"/>
                    <a:pt x="26" y="47"/>
                    <a:pt x="30" y="46"/>
                  </a:cubicBezTo>
                  <a:cubicBezTo>
                    <a:pt x="31" y="45"/>
                    <a:pt x="39" y="44"/>
                    <a:pt x="33" y="47"/>
                  </a:cubicBezTo>
                  <a:cubicBezTo>
                    <a:pt x="25" y="52"/>
                    <a:pt x="15" y="55"/>
                    <a:pt x="7" y="61"/>
                  </a:cubicBezTo>
                  <a:cubicBezTo>
                    <a:pt x="6" y="61"/>
                    <a:pt x="6" y="62"/>
                    <a:pt x="5" y="62"/>
                  </a:cubicBezTo>
                  <a:cubicBezTo>
                    <a:pt x="5" y="63"/>
                    <a:pt x="5" y="64"/>
                    <a:pt x="6" y="63"/>
                  </a:cubicBezTo>
                  <a:cubicBezTo>
                    <a:pt x="6" y="63"/>
                    <a:pt x="6" y="63"/>
                    <a:pt x="6" y="63"/>
                  </a:cubicBezTo>
                  <a:cubicBezTo>
                    <a:pt x="12" y="61"/>
                    <a:pt x="18" y="59"/>
                    <a:pt x="23" y="57"/>
                  </a:cubicBezTo>
                  <a:cubicBezTo>
                    <a:pt x="28" y="54"/>
                    <a:pt x="33" y="52"/>
                    <a:pt x="38" y="51"/>
                  </a:cubicBezTo>
                  <a:cubicBezTo>
                    <a:pt x="45" y="48"/>
                    <a:pt x="36" y="52"/>
                    <a:pt x="35" y="53"/>
                  </a:cubicBezTo>
                  <a:cubicBezTo>
                    <a:pt x="25" y="58"/>
                    <a:pt x="14" y="62"/>
                    <a:pt x="5" y="69"/>
                  </a:cubicBezTo>
                  <a:cubicBezTo>
                    <a:pt x="5" y="69"/>
                    <a:pt x="4" y="70"/>
                    <a:pt x="3" y="70"/>
                  </a:cubicBezTo>
                  <a:cubicBezTo>
                    <a:pt x="3" y="71"/>
                    <a:pt x="3" y="72"/>
                    <a:pt x="4" y="72"/>
                  </a:cubicBezTo>
                  <a:cubicBezTo>
                    <a:pt x="4" y="71"/>
                    <a:pt x="5" y="71"/>
                    <a:pt x="5" y="71"/>
                  </a:cubicBezTo>
                  <a:cubicBezTo>
                    <a:pt x="10" y="69"/>
                    <a:pt x="15" y="67"/>
                    <a:pt x="20" y="65"/>
                  </a:cubicBezTo>
                  <a:cubicBezTo>
                    <a:pt x="24" y="62"/>
                    <a:pt x="29" y="61"/>
                    <a:pt x="33" y="60"/>
                  </a:cubicBezTo>
                  <a:cubicBezTo>
                    <a:pt x="35" y="59"/>
                    <a:pt x="37" y="58"/>
                    <a:pt x="39" y="58"/>
                  </a:cubicBezTo>
                  <a:cubicBezTo>
                    <a:pt x="38" y="58"/>
                    <a:pt x="36" y="59"/>
                    <a:pt x="35" y="60"/>
                  </a:cubicBezTo>
                  <a:cubicBezTo>
                    <a:pt x="30" y="63"/>
                    <a:pt x="24" y="66"/>
                    <a:pt x="19" y="69"/>
                  </a:cubicBezTo>
                  <a:cubicBezTo>
                    <a:pt x="14" y="72"/>
                    <a:pt x="9" y="74"/>
                    <a:pt x="4" y="77"/>
                  </a:cubicBezTo>
                  <a:cubicBezTo>
                    <a:pt x="4" y="78"/>
                    <a:pt x="4" y="78"/>
                    <a:pt x="3" y="78"/>
                  </a:cubicBezTo>
                  <a:cubicBezTo>
                    <a:pt x="3" y="78"/>
                    <a:pt x="3" y="79"/>
                    <a:pt x="4" y="79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11" y="76"/>
                    <a:pt x="18" y="73"/>
                    <a:pt x="25" y="71"/>
                  </a:cubicBezTo>
                  <a:cubicBezTo>
                    <a:pt x="28" y="69"/>
                    <a:pt x="32" y="68"/>
                    <a:pt x="36" y="66"/>
                  </a:cubicBezTo>
                  <a:cubicBezTo>
                    <a:pt x="37" y="65"/>
                    <a:pt x="48" y="60"/>
                    <a:pt x="40" y="64"/>
                  </a:cubicBezTo>
                  <a:cubicBezTo>
                    <a:pt x="28" y="71"/>
                    <a:pt x="14" y="77"/>
                    <a:pt x="3" y="85"/>
                  </a:cubicBezTo>
                  <a:cubicBezTo>
                    <a:pt x="3" y="85"/>
                    <a:pt x="3" y="86"/>
                    <a:pt x="2" y="86"/>
                  </a:cubicBezTo>
                  <a:cubicBezTo>
                    <a:pt x="2" y="87"/>
                    <a:pt x="2" y="87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2" y="85"/>
                    <a:pt x="20" y="80"/>
                    <a:pt x="28" y="77"/>
                  </a:cubicBezTo>
                  <a:cubicBezTo>
                    <a:pt x="30" y="76"/>
                    <a:pt x="33" y="75"/>
                    <a:pt x="36" y="74"/>
                  </a:cubicBezTo>
                  <a:cubicBezTo>
                    <a:pt x="38" y="73"/>
                    <a:pt x="41" y="72"/>
                    <a:pt x="43" y="71"/>
                  </a:cubicBezTo>
                  <a:cubicBezTo>
                    <a:pt x="44" y="71"/>
                    <a:pt x="44" y="71"/>
                    <a:pt x="45" y="70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37" y="75"/>
                    <a:pt x="29" y="78"/>
                    <a:pt x="22" y="82"/>
                  </a:cubicBezTo>
                  <a:cubicBezTo>
                    <a:pt x="15" y="86"/>
                    <a:pt x="9" y="90"/>
                    <a:pt x="3" y="95"/>
                  </a:cubicBezTo>
                  <a:cubicBezTo>
                    <a:pt x="3" y="95"/>
                    <a:pt x="3" y="95"/>
                    <a:pt x="3" y="95"/>
                  </a:cubicBezTo>
                  <a:cubicBezTo>
                    <a:pt x="2" y="96"/>
                    <a:pt x="3" y="96"/>
                    <a:pt x="3" y="96"/>
                  </a:cubicBezTo>
                  <a:cubicBezTo>
                    <a:pt x="3" y="96"/>
                    <a:pt x="3" y="96"/>
                    <a:pt x="3" y="96"/>
                  </a:cubicBezTo>
                  <a:cubicBezTo>
                    <a:pt x="17" y="93"/>
                    <a:pt x="29" y="87"/>
                    <a:pt x="40" y="80"/>
                  </a:cubicBezTo>
                  <a:cubicBezTo>
                    <a:pt x="33" y="84"/>
                    <a:pt x="26" y="89"/>
                    <a:pt x="18" y="92"/>
                  </a:cubicBezTo>
                  <a:cubicBezTo>
                    <a:pt x="13" y="95"/>
                    <a:pt x="7" y="98"/>
                    <a:pt x="3" y="102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2" y="103"/>
                    <a:pt x="3" y="103"/>
                    <a:pt x="3" y="103"/>
                  </a:cubicBezTo>
                  <a:cubicBezTo>
                    <a:pt x="3" y="103"/>
                    <a:pt x="3" y="103"/>
                    <a:pt x="3" y="103"/>
                  </a:cubicBezTo>
                  <a:cubicBezTo>
                    <a:pt x="8" y="103"/>
                    <a:pt x="12" y="101"/>
                    <a:pt x="17" y="99"/>
                  </a:cubicBezTo>
                  <a:cubicBezTo>
                    <a:pt x="23" y="96"/>
                    <a:pt x="30" y="93"/>
                    <a:pt x="36" y="90"/>
                  </a:cubicBezTo>
                  <a:cubicBezTo>
                    <a:pt x="36" y="90"/>
                    <a:pt x="36" y="90"/>
                    <a:pt x="37" y="90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25" y="96"/>
                    <a:pt x="14" y="103"/>
                    <a:pt x="4" y="110"/>
                  </a:cubicBezTo>
                  <a:cubicBezTo>
                    <a:pt x="3" y="110"/>
                    <a:pt x="3" y="111"/>
                    <a:pt x="2" y="111"/>
                  </a:cubicBezTo>
                  <a:cubicBezTo>
                    <a:pt x="2" y="111"/>
                    <a:pt x="2" y="112"/>
                    <a:pt x="3" y="112"/>
                  </a:cubicBezTo>
                  <a:cubicBezTo>
                    <a:pt x="3" y="112"/>
                    <a:pt x="3" y="112"/>
                    <a:pt x="4" y="112"/>
                  </a:cubicBezTo>
                  <a:cubicBezTo>
                    <a:pt x="11" y="110"/>
                    <a:pt x="17" y="106"/>
                    <a:pt x="24" y="103"/>
                  </a:cubicBezTo>
                  <a:cubicBezTo>
                    <a:pt x="26" y="101"/>
                    <a:pt x="29" y="100"/>
                    <a:pt x="31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7"/>
            <p:cNvSpPr>
              <a:spLocks noEditPoints="1"/>
            </p:cNvSpPr>
            <p:nvPr/>
          </p:nvSpPr>
          <p:spPr bwMode="auto">
            <a:xfrm>
              <a:off x="1525" y="1176"/>
              <a:ext cx="76" cy="37"/>
            </a:xfrm>
            <a:custGeom>
              <a:avLst/>
              <a:gdLst>
                <a:gd name="T0" fmla="*/ 46 w 48"/>
                <a:gd name="T1" fmla="*/ 8 h 23"/>
                <a:gd name="T2" fmla="*/ 42 w 48"/>
                <a:gd name="T3" fmla="*/ 6 h 23"/>
                <a:gd name="T4" fmla="*/ 37 w 48"/>
                <a:gd name="T5" fmla="*/ 9 h 23"/>
                <a:gd name="T6" fmla="*/ 37 w 48"/>
                <a:gd name="T7" fmla="*/ 7 h 23"/>
                <a:gd name="T8" fmla="*/ 32 w 48"/>
                <a:gd name="T9" fmla="*/ 9 h 23"/>
                <a:gd name="T10" fmla="*/ 37 w 48"/>
                <a:gd name="T11" fmla="*/ 3 h 23"/>
                <a:gd name="T12" fmla="*/ 36 w 48"/>
                <a:gd name="T13" fmla="*/ 3 h 23"/>
                <a:gd name="T14" fmla="*/ 34 w 48"/>
                <a:gd name="T15" fmla="*/ 0 h 23"/>
                <a:gd name="T16" fmla="*/ 33 w 48"/>
                <a:gd name="T17" fmla="*/ 0 h 23"/>
                <a:gd name="T18" fmla="*/ 26 w 48"/>
                <a:gd name="T19" fmla="*/ 1 h 23"/>
                <a:gd name="T20" fmla="*/ 28 w 48"/>
                <a:gd name="T21" fmla="*/ 2 h 23"/>
                <a:gd name="T22" fmla="*/ 27 w 48"/>
                <a:gd name="T23" fmla="*/ 6 h 23"/>
                <a:gd name="T24" fmla="*/ 29 w 48"/>
                <a:gd name="T25" fmla="*/ 7 h 23"/>
                <a:gd name="T26" fmla="*/ 28 w 48"/>
                <a:gd name="T27" fmla="*/ 12 h 23"/>
                <a:gd name="T28" fmla="*/ 15 w 48"/>
                <a:gd name="T29" fmla="*/ 20 h 23"/>
                <a:gd name="T30" fmla="*/ 14 w 48"/>
                <a:gd name="T31" fmla="*/ 20 h 23"/>
                <a:gd name="T32" fmla="*/ 19 w 48"/>
                <a:gd name="T33" fmla="*/ 14 h 23"/>
                <a:gd name="T34" fmla="*/ 19 w 48"/>
                <a:gd name="T35" fmla="*/ 13 h 23"/>
                <a:gd name="T36" fmla="*/ 9 w 48"/>
                <a:gd name="T37" fmla="*/ 17 h 23"/>
                <a:gd name="T38" fmla="*/ 12 w 48"/>
                <a:gd name="T39" fmla="*/ 13 h 23"/>
                <a:gd name="T40" fmla="*/ 11 w 48"/>
                <a:gd name="T41" fmla="*/ 13 h 23"/>
                <a:gd name="T42" fmla="*/ 6 w 48"/>
                <a:gd name="T43" fmla="*/ 12 h 23"/>
                <a:gd name="T44" fmla="*/ 5 w 48"/>
                <a:gd name="T45" fmla="*/ 12 h 23"/>
                <a:gd name="T46" fmla="*/ 1 w 48"/>
                <a:gd name="T47" fmla="*/ 14 h 23"/>
                <a:gd name="T48" fmla="*/ 1 w 48"/>
                <a:gd name="T49" fmla="*/ 16 h 23"/>
                <a:gd name="T50" fmla="*/ 2 w 48"/>
                <a:gd name="T51" fmla="*/ 16 h 23"/>
                <a:gd name="T52" fmla="*/ 2 w 48"/>
                <a:gd name="T53" fmla="*/ 18 h 23"/>
                <a:gd name="T54" fmla="*/ 6 w 48"/>
                <a:gd name="T55" fmla="*/ 18 h 23"/>
                <a:gd name="T56" fmla="*/ 7 w 48"/>
                <a:gd name="T57" fmla="*/ 19 h 23"/>
                <a:gd name="T58" fmla="*/ 17 w 48"/>
                <a:gd name="T59" fmla="*/ 15 h 23"/>
                <a:gd name="T60" fmla="*/ 12 w 48"/>
                <a:gd name="T61" fmla="*/ 20 h 23"/>
                <a:gd name="T62" fmla="*/ 17 w 48"/>
                <a:gd name="T63" fmla="*/ 20 h 23"/>
                <a:gd name="T64" fmla="*/ 32 w 48"/>
                <a:gd name="T65" fmla="*/ 13 h 23"/>
                <a:gd name="T66" fmla="*/ 21 w 48"/>
                <a:gd name="T67" fmla="*/ 20 h 23"/>
                <a:gd name="T68" fmla="*/ 19 w 48"/>
                <a:gd name="T69" fmla="*/ 23 h 23"/>
                <a:gd name="T70" fmla="*/ 46 w 48"/>
                <a:gd name="T71" fmla="*/ 8 h 23"/>
                <a:gd name="T72" fmla="*/ 34 w 48"/>
                <a:gd name="T73" fmla="*/ 10 h 23"/>
                <a:gd name="T74" fmla="*/ 40 w 48"/>
                <a:gd name="T75" fmla="*/ 11 h 23"/>
                <a:gd name="T76" fmla="*/ 29 w 48"/>
                <a:gd name="T77" fmla="*/ 17 h 23"/>
                <a:gd name="T78" fmla="*/ 27 w 48"/>
                <a:gd name="T79" fmla="*/ 18 h 23"/>
                <a:gd name="T80" fmla="*/ 37 w 48"/>
                <a:gd name="T8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8" h="23">
                  <a:moveTo>
                    <a:pt x="46" y="8"/>
                  </a:moveTo>
                  <a:cubicBezTo>
                    <a:pt x="46" y="8"/>
                    <a:pt x="46" y="8"/>
                    <a:pt x="46" y="8"/>
                  </a:cubicBezTo>
                  <a:cubicBezTo>
                    <a:pt x="46" y="8"/>
                    <a:pt x="46" y="7"/>
                    <a:pt x="45" y="7"/>
                  </a:cubicBezTo>
                  <a:cubicBezTo>
                    <a:pt x="44" y="6"/>
                    <a:pt x="43" y="6"/>
                    <a:pt x="42" y="6"/>
                  </a:cubicBezTo>
                  <a:cubicBezTo>
                    <a:pt x="41" y="7"/>
                    <a:pt x="40" y="7"/>
                    <a:pt x="39" y="8"/>
                  </a:cubicBezTo>
                  <a:cubicBezTo>
                    <a:pt x="39" y="8"/>
                    <a:pt x="38" y="8"/>
                    <a:pt x="37" y="9"/>
                  </a:cubicBezTo>
                  <a:cubicBezTo>
                    <a:pt x="37" y="8"/>
                    <a:pt x="38" y="8"/>
                    <a:pt x="38" y="8"/>
                  </a:cubicBezTo>
                  <a:cubicBezTo>
                    <a:pt x="38" y="8"/>
                    <a:pt x="37" y="7"/>
                    <a:pt x="37" y="7"/>
                  </a:cubicBezTo>
                  <a:cubicBezTo>
                    <a:pt x="35" y="8"/>
                    <a:pt x="34" y="9"/>
                    <a:pt x="33" y="10"/>
                  </a:cubicBezTo>
                  <a:cubicBezTo>
                    <a:pt x="33" y="9"/>
                    <a:pt x="33" y="9"/>
                    <a:pt x="32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26" y="7"/>
                    <a:pt x="31" y="4"/>
                    <a:pt x="33" y="1"/>
                  </a:cubicBezTo>
                  <a:cubicBezTo>
                    <a:pt x="34" y="1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0" y="0"/>
                    <a:pt x="28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5" y="1"/>
                    <a:pt x="25" y="3"/>
                    <a:pt x="26" y="2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30" y="1"/>
                    <a:pt x="30" y="2"/>
                    <a:pt x="28" y="4"/>
                  </a:cubicBezTo>
                  <a:cubicBezTo>
                    <a:pt x="28" y="4"/>
                    <a:pt x="27" y="5"/>
                    <a:pt x="27" y="6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31" y="6"/>
                    <a:pt x="35" y="4"/>
                    <a:pt x="33" y="7"/>
                  </a:cubicBezTo>
                  <a:cubicBezTo>
                    <a:pt x="32" y="8"/>
                    <a:pt x="30" y="10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4" y="15"/>
                    <a:pt x="20" y="18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7" y="17"/>
                    <a:pt x="18" y="17"/>
                  </a:cubicBezTo>
                  <a:cubicBezTo>
                    <a:pt x="19" y="16"/>
                    <a:pt x="19" y="15"/>
                    <a:pt x="19" y="14"/>
                  </a:cubicBezTo>
                  <a:cubicBezTo>
                    <a:pt x="19" y="14"/>
                    <a:pt x="20" y="14"/>
                    <a:pt x="20" y="13"/>
                  </a:cubicBezTo>
                  <a:cubicBezTo>
                    <a:pt x="20" y="13"/>
                    <a:pt x="19" y="12"/>
                    <a:pt x="19" y="13"/>
                  </a:cubicBezTo>
                  <a:cubicBezTo>
                    <a:pt x="18" y="13"/>
                    <a:pt x="17" y="13"/>
                    <a:pt x="16" y="14"/>
                  </a:cubicBezTo>
                  <a:cubicBezTo>
                    <a:pt x="14" y="15"/>
                    <a:pt x="11" y="16"/>
                    <a:pt x="9" y="17"/>
                  </a:cubicBezTo>
                  <a:cubicBezTo>
                    <a:pt x="10" y="17"/>
                    <a:pt x="11" y="15"/>
                    <a:pt x="12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9" y="14"/>
                    <a:pt x="9" y="14"/>
                    <a:pt x="6" y="15"/>
                  </a:cubicBezTo>
                  <a:cubicBezTo>
                    <a:pt x="2" y="17"/>
                    <a:pt x="5" y="15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3" y="13"/>
                    <a:pt x="2" y="13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5"/>
                    <a:pt x="0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4" y="13"/>
                    <a:pt x="4" y="14"/>
                    <a:pt x="2" y="16"/>
                  </a:cubicBezTo>
                  <a:cubicBezTo>
                    <a:pt x="2" y="16"/>
                    <a:pt x="2" y="16"/>
                    <a:pt x="1" y="17"/>
                  </a:cubicBezTo>
                  <a:cubicBezTo>
                    <a:pt x="1" y="17"/>
                    <a:pt x="1" y="18"/>
                    <a:pt x="2" y="18"/>
                  </a:cubicBezTo>
                  <a:cubicBezTo>
                    <a:pt x="2" y="18"/>
                    <a:pt x="3" y="17"/>
                    <a:pt x="4" y="17"/>
                  </a:cubicBezTo>
                  <a:cubicBezTo>
                    <a:pt x="6" y="16"/>
                    <a:pt x="9" y="15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6" y="19"/>
                    <a:pt x="7" y="19"/>
                  </a:cubicBezTo>
                  <a:cubicBezTo>
                    <a:pt x="7" y="19"/>
                    <a:pt x="8" y="19"/>
                    <a:pt x="9" y="18"/>
                  </a:cubicBezTo>
                  <a:cubicBezTo>
                    <a:pt x="11" y="18"/>
                    <a:pt x="14" y="16"/>
                    <a:pt x="17" y="15"/>
                  </a:cubicBezTo>
                  <a:cubicBezTo>
                    <a:pt x="16" y="15"/>
                    <a:pt x="14" y="18"/>
                    <a:pt x="13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1"/>
                    <a:pt x="12" y="22"/>
                    <a:pt x="12" y="21"/>
                  </a:cubicBezTo>
                  <a:cubicBezTo>
                    <a:pt x="14" y="21"/>
                    <a:pt x="15" y="21"/>
                    <a:pt x="17" y="20"/>
                  </a:cubicBezTo>
                  <a:cubicBezTo>
                    <a:pt x="22" y="18"/>
                    <a:pt x="26" y="16"/>
                    <a:pt x="30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0" y="14"/>
                    <a:pt x="28" y="16"/>
                    <a:pt x="28" y="16"/>
                  </a:cubicBezTo>
                  <a:cubicBezTo>
                    <a:pt x="26" y="17"/>
                    <a:pt x="23" y="19"/>
                    <a:pt x="21" y="20"/>
                  </a:cubicBezTo>
                  <a:cubicBezTo>
                    <a:pt x="20" y="21"/>
                    <a:pt x="20" y="21"/>
                    <a:pt x="19" y="22"/>
                  </a:cubicBezTo>
                  <a:cubicBezTo>
                    <a:pt x="18" y="22"/>
                    <a:pt x="19" y="23"/>
                    <a:pt x="19" y="23"/>
                  </a:cubicBezTo>
                  <a:cubicBezTo>
                    <a:pt x="26" y="20"/>
                    <a:pt x="33" y="18"/>
                    <a:pt x="39" y="14"/>
                  </a:cubicBezTo>
                  <a:cubicBezTo>
                    <a:pt x="41" y="12"/>
                    <a:pt x="44" y="10"/>
                    <a:pt x="46" y="8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40" y="11"/>
                  </a:moveTo>
                  <a:cubicBezTo>
                    <a:pt x="38" y="13"/>
                    <a:pt x="36" y="14"/>
                    <a:pt x="34" y="15"/>
                  </a:cubicBezTo>
                  <a:cubicBezTo>
                    <a:pt x="33" y="15"/>
                    <a:pt x="31" y="16"/>
                    <a:pt x="29" y="17"/>
                  </a:cubicBezTo>
                  <a:cubicBezTo>
                    <a:pt x="28" y="17"/>
                    <a:pt x="28" y="18"/>
                    <a:pt x="27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30" y="16"/>
                    <a:pt x="33" y="14"/>
                    <a:pt x="36" y="11"/>
                  </a:cubicBezTo>
                  <a:cubicBezTo>
                    <a:pt x="36" y="11"/>
                    <a:pt x="36" y="11"/>
                    <a:pt x="37" y="11"/>
                  </a:cubicBezTo>
                  <a:cubicBezTo>
                    <a:pt x="39" y="9"/>
                    <a:pt x="48" y="5"/>
                    <a:pt x="40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8"/>
            <p:cNvSpPr/>
            <p:nvPr/>
          </p:nvSpPr>
          <p:spPr bwMode="auto">
            <a:xfrm>
              <a:off x="1588" y="1179"/>
              <a:ext cx="63" cy="29"/>
            </a:xfrm>
            <a:custGeom>
              <a:avLst/>
              <a:gdLst>
                <a:gd name="T0" fmla="*/ 39 w 40"/>
                <a:gd name="T1" fmla="*/ 1 h 18"/>
                <a:gd name="T2" fmla="*/ 19 w 40"/>
                <a:gd name="T3" fmla="*/ 13 h 18"/>
                <a:gd name="T4" fmla="*/ 13 w 40"/>
                <a:gd name="T5" fmla="*/ 15 h 18"/>
                <a:gd name="T6" fmla="*/ 12 w 40"/>
                <a:gd name="T7" fmla="*/ 16 h 18"/>
                <a:gd name="T8" fmla="*/ 12 w 40"/>
                <a:gd name="T9" fmla="*/ 16 h 18"/>
                <a:gd name="T10" fmla="*/ 13 w 40"/>
                <a:gd name="T11" fmla="*/ 15 h 18"/>
                <a:gd name="T12" fmla="*/ 19 w 40"/>
                <a:gd name="T13" fmla="*/ 9 h 18"/>
                <a:gd name="T14" fmla="*/ 21 w 40"/>
                <a:gd name="T15" fmla="*/ 7 h 18"/>
                <a:gd name="T16" fmla="*/ 21 w 40"/>
                <a:gd name="T17" fmla="*/ 6 h 18"/>
                <a:gd name="T18" fmla="*/ 15 w 40"/>
                <a:gd name="T19" fmla="*/ 9 h 18"/>
                <a:gd name="T20" fmla="*/ 12 w 40"/>
                <a:gd name="T21" fmla="*/ 10 h 18"/>
                <a:gd name="T22" fmla="*/ 7 w 40"/>
                <a:gd name="T23" fmla="*/ 13 h 18"/>
                <a:gd name="T24" fmla="*/ 6 w 40"/>
                <a:gd name="T25" fmla="*/ 13 h 18"/>
                <a:gd name="T26" fmla="*/ 7 w 40"/>
                <a:gd name="T27" fmla="*/ 12 h 18"/>
                <a:gd name="T28" fmla="*/ 11 w 40"/>
                <a:gd name="T29" fmla="*/ 8 h 18"/>
                <a:gd name="T30" fmla="*/ 11 w 40"/>
                <a:gd name="T31" fmla="*/ 8 h 18"/>
                <a:gd name="T32" fmla="*/ 10 w 40"/>
                <a:gd name="T33" fmla="*/ 7 h 18"/>
                <a:gd name="T34" fmla="*/ 9 w 40"/>
                <a:gd name="T35" fmla="*/ 7 h 18"/>
                <a:gd name="T36" fmla="*/ 1 w 40"/>
                <a:gd name="T37" fmla="*/ 11 h 18"/>
                <a:gd name="T38" fmla="*/ 0 w 40"/>
                <a:gd name="T39" fmla="*/ 12 h 18"/>
                <a:gd name="T40" fmla="*/ 1 w 40"/>
                <a:gd name="T41" fmla="*/ 12 h 18"/>
                <a:gd name="T42" fmla="*/ 3 w 40"/>
                <a:gd name="T43" fmla="*/ 12 h 18"/>
                <a:gd name="T44" fmla="*/ 9 w 40"/>
                <a:gd name="T45" fmla="*/ 8 h 18"/>
                <a:gd name="T46" fmla="*/ 5 w 40"/>
                <a:gd name="T47" fmla="*/ 12 h 18"/>
                <a:gd name="T48" fmla="*/ 3 w 40"/>
                <a:gd name="T49" fmla="*/ 14 h 18"/>
                <a:gd name="T50" fmla="*/ 4 w 40"/>
                <a:gd name="T51" fmla="*/ 15 h 18"/>
                <a:gd name="T52" fmla="*/ 8 w 40"/>
                <a:gd name="T53" fmla="*/ 13 h 18"/>
                <a:gd name="T54" fmla="*/ 15 w 40"/>
                <a:gd name="T55" fmla="*/ 10 h 18"/>
                <a:gd name="T56" fmla="*/ 17 w 40"/>
                <a:gd name="T57" fmla="*/ 9 h 18"/>
                <a:gd name="T58" fmla="*/ 18 w 40"/>
                <a:gd name="T59" fmla="*/ 9 h 18"/>
                <a:gd name="T60" fmla="*/ 17 w 40"/>
                <a:gd name="T61" fmla="*/ 9 h 18"/>
                <a:gd name="T62" fmla="*/ 11 w 40"/>
                <a:gd name="T63" fmla="*/ 15 h 18"/>
                <a:gd name="T64" fmla="*/ 9 w 40"/>
                <a:gd name="T65" fmla="*/ 16 h 18"/>
                <a:gd name="T66" fmla="*/ 9 w 40"/>
                <a:gd name="T67" fmla="*/ 18 h 18"/>
                <a:gd name="T68" fmla="*/ 12 w 40"/>
                <a:gd name="T69" fmla="*/ 17 h 18"/>
                <a:gd name="T70" fmla="*/ 39 w 40"/>
                <a:gd name="T71" fmla="*/ 2 h 18"/>
                <a:gd name="T72" fmla="*/ 39 w 40"/>
                <a:gd name="T7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0" h="18">
                  <a:moveTo>
                    <a:pt x="39" y="1"/>
                  </a:moveTo>
                  <a:cubicBezTo>
                    <a:pt x="32" y="4"/>
                    <a:pt x="26" y="9"/>
                    <a:pt x="19" y="13"/>
                  </a:cubicBezTo>
                  <a:cubicBezTo>
                    <a:pt x="17" y="14"/>
                    <a:pt x="15" y="15"/>
                    <a:pt x="13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5"/>
                    <a:pt x="13" y="15"/>
                  </a:cubicBezTo>
                  <a:cubicBezTo>
                    <a:pt x="15" y="13"/>
                    <a:pt x="17" y="11"/>
                    <a:pt x="19" y="9"/>
                  </a:cubicBezTo>
                  <a:cubicBezTo>
                    <a:pt x="20" y="8"/>
                    <a:pt x="21" y="8"/>
                    <a:pt x="21" y="7"/>
                  </a:cubicBezTo>
                  <a:cubicBezTo>
                    <a:pt x="22" y="7"/>
                    <a:pt x="21" y="6"/>
                    <a:pt x="21" y="6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4" y="9"/>
                    <a:pt x="13" y="10"/>
                    <a:pt x="12" y="10"/>
                  </a:cubicBezTo>
                  <a:cubicBezTo>
                    <a:pt x="11" y="10"/>
                    <a:pt x="8" y="12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0"/>
                    <a:pt x="10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6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6" y="8"/>
                    <a:pt x="3" y="10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0" y="12"/>
                    <a:pt x="1" y="13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5" y="11"/>
                    <a:pt x="7" y="10"/>
                    <a:pt x="9" y="8"/>
                  </a:cubicBezTo>
                  <a:cubicBezTo>
                    <a:pt x="7" y="10"/>
                    <a:pt x="6" y="11"/>
                    <a:pt x="5" y="12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5" y="14"/>
                    <a:pt x="7" y="14"/>
                    <a:pt x="8" y="13"/>
                  </a:cubicBezTo>
                  <a:cubicBezTo>
                    <a:pt x="10" y="12"/>
                    <a:pt x="12" y="11"/>
                    <a:pt x="15" y="10"/>
                  </a:cubicBezTo>
                  <a:cubicBezTo>
                    <a:pt x="15" y="10"/>
                    <a:pt x="16" y="9"/>
                    <a:pt x="17" y="9"/>
                  </a:cubicBezTo>
                  <a:cubicBezTo>
                    <a:pt x="18" y="8"/>
                    <a:pt x="20" y="7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5" y="12"/>
                    <a:pt x="13" y="13"/>
                    <a:pt x="11" y="15"/>
                  </a:cubicBezTo>
                  <a:cubicBezTo>
                    <a:pt x="10" y="16"/>
                    <a:pt x="9" y="16"/>
                    <a:pt x="9" y="16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10" y="17"/>
                    <a:pt x="11" y="17"/>
                    <a:pt x="12" y="17"/>
                  </a:cubicBezTo>
                  <a:cubicBezTo>
                    <a:pt x="22" y="14"/>
                    <a:pt x="30" y="6"/>
                    <a:pt x="39" y="2"/>
                  </a:cubicBezTo>
                  <a:cubicBezTo>
                    <a:pt x="40" y="2"/>
                    <a:pt x="40" y="0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9"/>
            <p:cNvSpPr/>
            <p:nvPr/>
          </p:nvSpPr>
          <p:spPr bwMode="auto">
            <a:xfrm>
              <a:off x="1612" y="1167"/>
              <a:ext cx="31" cy="17"/>
            </a:xfrm>
            <a:custGeom>
              <a:avLst/>
              <a:gdLst>
                <a:gd name="T0" fmla="*/ 19 w 20"/>
                <a:gd name="T1" fmla="*/ 6 h 11"/>
                <a:gd name="T2" fmla="*/ 12 w 20"/>
                <a:gd name="T3" fmla="*/ 8 h 11"/>
                <a:gd name="T4" fmla="*/ 17 w 20"/>
                <a:gd name="T5" fmla="*/ 5 h 11"/>
                <a:gd name="T6" fmla="*/ 16 w 20"/>
                <a:gd name="T7" fmla="*/ 4 h 11"/>
                <a:gd name="T8" fmla="*/ 8 w 20"/>
                <a:gd name="T9" fmla="*/ 5 h 11"/>
                <a:gd name="T10" fmla="*/ 8 w 20"/>
                <a:gd name="T11" fmla="*/ 5 h 11"/>
                <a:gd name="T12" fmla="*/ 8 w 20"/>
                <a:gd name="T13" fmla="*/ 5 h 11"/>
                <a:gd name="T14" fmla="*/ 10 w 20"/>
                <a:gd name="T15" fmla="*/ 3 h 11"/>
                <a:gd name="T16" fmla="*/ 9 w 20"/>
                <a:gd name="T17" fmla="*/ 2 h 11"/>
                <a:gd name="T18" fmla="*/ 3 w 20"/>
                <a:gd name="T19" fmla="*/ 3 h 11"/>
                <a:gd name="T20" fmla="*/ 8 w 20"/>
                <a:gd name="T21" fmla="*/ 1 h 11"/>
                <a:gd name="T22" fmla="*/ 8 w 20"/>
                <a:gd name="T23" fmla="*/ 0 h 11"/>
                <a:gd name="T24" fmla="*/ 8 w 20"/>
                <a:gd name="T25" fmla="*/ 0 h 11"/>
                <a:gd name="T26" fmla="*/ 6 w 20"/>
                <a:gd name="T27" fmla="*/ 1 h 11"/>
                <a:gd name="T28" fmla="*/ 1 w 20"/>
                <a:gd name="T29" fmla="*/ 4 h 11"/>
                <a:gd name="T30" fmla="*/ 0 w 20"/>
                <a:gd name="T31" fmla="*/ 4 h 11"/>
                <a:gd name="T32" fmla="*/ 1 w 20"/>
                <a:gd name="T33" fmla="*/ 5 h 11"/>
                <a:gd name="T34" fmla="*/ 6 w 20"/>
                <a:gd name="T35" fmla="*/ 4 h 11"/>
                <a:gd name="T36" fmla="*/ 7 w 20"/>
                <a:gd name="T37" fmla="*/ 3 h 11"/>
                <a:gd name="T38" fmla="*/ 7 w 20"/>
                <a:gd name="T39" fmla="*/ 4 h 11"/>
                <a:gd name="T40" fmla="*/ 6 w 20"/>
                <a:gd name="T41" fmla="*/ 6 h 11"/>
                <a:gd name="T42" fmla="*/ 6 w 20"/>
                <a:gd name="T43" fmla="*/ 7 h 11"/>
                <a:gd name="T44" fmla="*/ 10 w 20"/>
                <a:gd name="T45" fmla="*/ 6 h 11"/>
                <a:gd name="T46" fmla="*/ 14 w 20"/>
                <a:gd name="T47" fmla="*/ 5 h 11"/>
                <a:gd name="T48" fmla="*/ 11 w 20"/>
                <a:gd name="T49" fmla="*/ 7 h 11"/>
                <a:gd name="T50" fmla="*/ 9 w 20"/>
                <a:gd name="T51" fmla="*/ 9 h 11"/>
                <a:gd name="T52" fmla="*/ 10 w 20"/>
                <a:gd name="T53" fmla="*/ 10 h 11"/>
                <a:gd name="T54" fmla="*/ 10 w 20"/>
                <a:gd name="T55" fmla="*/ 10 h 11"/>
                <a:gd name="T56" fmla="*/ 11 w 20"/>
                <a:gd name="T57" fmla="*/ 11 h 11"/>
                <a:gd name="T58" fmla="*/ 12 w 20"/>
                <a:gd name="T59" fmla="*/ 10 h 11"/>
                <a:gd name="T60" fmla="*/ 19 w 20"/>
                <a:gd name="T61" fmla="*/ 8 h 11"/>
                <a:gd name="T62" fmla="*/ 19 w 20"/>
                <a:gd name="T6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11">
                  <a:moveTo>
                    <a:pt x="19" y="6"/>
                  </a:moveTo>
                  <a:cubicBezTo>
                    <a:pt x="17" y="7"/>
                    <a:pt x="15" y="8"/>
                    <a:pt x="12" y="8"/>
                  </a:cubicBezTo>
                  <a:cubicBezTo>
                    <a:pt x="14" y="7"/>
                    <a:pt x="15" y="6"/>
                    <a:pt x="17" y="5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3" y="4"/>
                    <a:pt x="11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2"/>
                    <a:pt x="9" y="2"/>
                  </a:cubicBezTo>
                  <a:cubicBezTo>
                    <a:pt x="7" y="2"/>
                    <a:pt x="5" y="3"/>
                    <a:pt x="3" y="3"/>
                  </a:cubicBezTo>
                  <a:cubicBezTo>
                    <a:pt x="5" y="3"/>
                    <a:pt x="7" y="2"/>
                    <a:pt x="8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4" y="1"/>
                    <a:pt x="3" y="2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4" y="5"/>
                    <a:pt x="6" y="4"/>
                  </a:cubicBezTo>
                  <a:cubicBezTo>
                    <a:pt x="6" y="4"/>
                    <a:pt x="7" y="4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1" y="6"/>
                    <a:pt x="13" y="6"/>
                    <a:pt x="14" y="5"/>
                  </a:cubicBezTo>
                  <a:cubicBezTo>
                    <a:pt x="13" y="6"/>
                    <a:pt x="12" y="7"/>
                    <a:pt x="11" y="7"/>
                  </a:cubicBezTo>
                  <a:cubicBezTo>
                    <a:pt x="10" y="8"/>
                    <a:pt x="10" y="8"/>
                    <a:pt x="9" y="9"/>
                  </a:cubicBezTo>
                  <a:cubicBezTo>
                    <a:pt x="9" y="9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10" y="11"/>
                    <a:pt x="11" y="11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5" y="10"/>
                    <a:pt x="17" y="9"/>
                    <a:pt x="19" y="8"/>
                  </a:cubicBezTo>
                  <a:cubicBezTo>
                    <a:pt x="20" y="7"/>
                    <a:pt x="20" y="6"/>
                    <a:pt x="19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60"/>
            <p:cNvSpPr/>
            <p:nvPr/>
          </p:nvSpPr>
          <p:spPr bwMode="auto">
            <a:xfrm>
              <a:off x="1610" y="1183"/>
              <a:ext cx="111" cy="71"/>
            </a:xfrm>
            <a:custGeom>
              <a:avLst/>
              <a:gdLst>
                <a:gd name="T0" fmla="*/ 28 w 70"/>
                <a:gd name="T1" fmla="*/ 2 h 45"/>
                <a:gd name="T2" fmla="*/ 24 w 70"/>
                <a:gd name="T3" fmla="*/ 2 h 45"/>
                <a:gd name="T4" fmla="*/ 16 w 70"/>
                <a:gd name="T5" fmla="*/ 8 h 45"/>
                <a:gd name="T6" fmla="*/ 0 w 70"/>
                <a:gd name="T7" fmla="*/ 17 h 45"/>
                <a:gd name="T8" fmla="*/ 1 w 70"/>
                <a:gd name="T9" fmla="*/ 18 h 45"/>
                <a:gd name="T10" fmla="*/ 15 w 70"/>
                <a:gd name="T11" fmla="*/ 10 h 45"/>
                <a:gd name="T12" fmla="*/ 2 w 70"/>
                <a:gd name="T13" fmla="*/ 20 h 45"/>
                <a:gd name="T14" fmla="*/ 3 w 70"/>
                <a:gd name="T15" fmla="*/ 21 h 45"/>
                <a:gd name="T16" fmla="*/ 4 w 70"/>
                <a:gd name="T17" fmla="*/ 24 h 45"/>
                <a:gd name="T18" fmla="*/ 5 w 70"/>
                <a:gd name="T19" fmla="*/ 25 h 45"/>
                <a:gd name="T20" fmla="*/ 19 w 70"/>
                <a:gd name="T21" fmla="*/ 16 h 45"/>
                <a:gd name="T22" fmla="*/ 34 w 70"/>
                <a:gd name="T23" fmla="*/ 10 h 45"/>
                <a:gd name="T24" fmla="*/ 7 w 70"/>
                <a:gd name="T25" fmla="*/ 30 h 45"/>
                <a:gd name="T26" fmla="*/ 7 w 70"/>
                <a:gd name="T27" fmla="*/ 31 h 45"/>
                <a:gd name="T28" fmla="*/ 30 w 70"/>
                <a:gd name="T29" fmla="*/ 19 h 45"/>
                <a:gd name="T30" fmla="*/ 31 w 70"/>
                <a:gd name="T31" fmla="*/ 20 h 45"/>
                <a:gd name="T32" fmla="*/ 10 w 70"/>
                <a:gd name="T33" fmla="*/ 34 h 45"/>
                <a:gd name="T34" fmla="*/ 9 w 70"/>
                <a:gd name="T35" fmla="*/ 36 h 45"/>
                <a:gd name="T36" fmla="*/ 11 w 70"/>
                <a:gd name="T37" fmla="*/ 35 h 45"/>
                <a:gd name="T38" fmla="*/ 19 w 70"/>
                <a:gd name="T39" fmla="*/ 30 h 45"/>
                <a:gd name="T40" fmla="*/ 42 w 70"/>
                <a:gd name="T41" fmla="*/ 19 h 45"/>
                <a:gd name="T42" fmla="*/ 35 w 70"/>
                <a:gd name="T43" fmla="*/ 25 h 45"/>
                <a:gd name="T44" fmla="*/ 24 w 70"/>
                <a:gd name="T45" fmla="*/ 32 h 45"/>
                <a:gd name="T46" fmla="*/ 23 w 70"/>
                <a:gd name="T47" fmla="*/ 35 h 45"/>
                <a:gd name="T48" fmla="*/ 27 w 70"/>
                <a:gd name="T49" fmla="*/ 33 h 45"/>
                <a:gd name="T50" fmla="*/ 28 w 70"/>
                <a:gd name="T51" fmla="*/ 32 h 45"/>
                <a:gd name="T52" fmla="*/ 42 w 70"/>
                <a:gd name="T53" fmla="*/ 25 h 45"/>
                <a:gd name="T54" fmla="*/ 35 w 70"/>
                <a:gd name="T55" fmla="*/ 35 h 45"/>
                <a:gd name="T56" fmla="*/ 33 w 70"/>
                <a:gd name="T57" fmla="*/ 38 h 45"/>
                <a:gd name="T58" fmla="*/ 52 w 70"/>
                <a:gd name="T59" fmla="*/ 29 h 45"/>
                <a:gd name="T60" fmla="*/ 41 w 70"/>
                <a:gd name="T61" fmla="*/ 38 h 45"/>
                <a:gd name="T62" fmla="*/ 41 w 70"/>
                <a:gd name="T63" fmla="*/ 40 h 45"/>
                <a:gd name="T64" fmla="*/ 61 w 70"/>
                <a:gd name="T65" fmla="*/ 32 h 45"/>
                <a:gd name="T66" fmla="*/ 45 w 70"/>
                <a:gd name="T67" fmla="*/ 44 h 45"/>
                <a:gd name="T68" fmla="*/ 48 w 70"/>
                <a:gd name="T69" fmla="*/ 44 h 45"/>
                <a:gd name="T70" fmla="*/ 69 w 70"/>
                <a:gd name="T71" fmla="*/ 35 h 45"/>
                <a:gd name="T72" fmla="*/ 69 w 70"/>
                <a:gd name="T73" fmla="*/ 34 h 45"/>
                <a:gd name="T74" fmla="*/ 64 w 70"/>
                <a:gd name="T75" fmla="*/ 31 h 45"/>
                <a:gd name="T76" fmla="*/ 55 w 70"/>
                <a:gd name="T77" fmla="*/ 34 h 45"/>
                <a:gd name="T78" fmla="*/ 45 w 70"/>
                <a:gd name="T79" fmla="*/ 37 h 45"/>
                <a:gd name="T80" fmla="*/ 60 w 70"/>
                <a:gd name="T81" fmla="*/ 25 h 45"/>
                <a:gd name="T82" fmla="*/ 59 w 70"/>
                <a:gd name="T83" fmla="*/ 24 h 45"/>
                <a:gd name="T84" fmla="*/ 39 w 70"/>
                <a:gd name="T85" fmla="*/ 34 h 45"/>
                <a:gd name="T86" fmla="*/ 55 w 70"/>
                <a:gd name="T87" fmla="*/ 20 h 45"/>
                <a:gd name="T88" fmla="*/ 54 w 70"/>
                <a:gd name="T89" fmla="*/ 19 h 45"/>
                <a:gd name="T90" fmla="*/ 48 w 70"/>
                <a:gd name="T91" fmla="*/ 17 h 45"/>
                <a:gd name="T92" fmla="*/ 29 w 70"/>
                <a:gd name="T93" fmla="*/ 24 h 45"/>
                <a:gd name="T94" fmla="*/ 44 w 70"/>
                <a:gd name="T95" fmla="*/ 11 h 45"/>
                <a:gd name="T96" fmla="*/ 43 w 70"/>
                <a:gd name="T97" fmla="*/ 11 h 45"/>
                <a:gd name="T98" fmla="*/ 15 w 70"/>
                <a:gd name="T99" fmla="*/ 25 h 45"/>
                <a:gd name="T100" fmla="*/ 38 w 70"/>
                <a:gd name="T101" fmla="*/ 7 h 45"/>
                <a:gd name="T102" fmla="*/ 37 w 70"/>
                <a:gd name="T103" fmla="*/ 6 h 45"/>
                <a:gd name="T104" fmla="*/ 21 w 70"/>
                <a:gd name="T105" fmla="*/ 14 h 45"/>
                <a:gd name="T106" fmla="*/ 34 w 70"/>
                <a:gd name="T107" fmla="*/ 4 h 45"/>
                <a:gd name="T108" fmla="*/ 33 w 70"/>
                <a:gd name="T109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0" h="45">
                  <a:moveTo>
                    <a:pt x="5" y="18"/>
                  </a:moveTo>
                  <a:cubicBezTo>
                    <a:pt x="13" y="15"/>
                    <a:pt x="21" y="7"/>
                    <a:pt x="28" y="2"/>
                  </a:cubicBezTo>
                  <a:cubicBezTo>
                    <a:pt x="29" y="1"/>
                    <a:pt x="29" y="0"/>
                    <a:pt x="28" y="1"/>
                  </a:cubicBezTo>
                  <a:cubicBezTo>
                    <a:pt x="27" y="1"/>
                    <a:pt x="26" y="2"/>
                    <a:pt x="24" y="2"/>
                  </a:cubicBezTo>
                  <a:cubicBezTo>
                    <a:pt x="24" y="2"/>
                    <a:pt x="24" y="3"/>
                    <a:pt x="23" y="3"/>
                  </a:cubicBezTo>
                  <a:cubicBezTo>
                    <a:pt x="21" y="5"/>
                    <a:pt x="19" y="6"/>
                    <a:pt x="16" y="8"/>
                  </a:cubicBezTo>
                  <a:cubicBezTo>
                    <a:pt x="11" y="11"/>
                    <a:pt x="6" y="13"/>
                    <a:pt x="1" y="17"/>
                  </a:cubicBezTo>
                  <a:cubicBezTo>
                    <a:pt x="1" y="17"/>
                    <a:pt x="0" y="17"/>
                    <a:pt x="0" y="17"/>
                  </a:cubicBezTo>
                  <a:cubicBezTo>
                    <a:pt x="0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7" y="14"/>
                    <a:pt x="12" y="11"/>
                    <a:pt x="18" y="8"/>
                  </a:cubicBezTo>
                  <a:cubicBezTo>
                    <a:pt x="17" y="9"/>
                    <a:pt x="16" y="9"/>
                    <a:pt x="15" y="10"/>
                  </a:cubicBezTo>
                  <a:cubicBezTo>
                    <a:pt x="11" y="13"/>
                    <a:pt x="7" y="16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8" y="18"/>
                    <a:pt x="13" y="16"/>
                    <a:pt x="19" y="13"/>
                  </a:cubicBezTo>
                  <a:cubicBezTo>
                    <a:pt x="13" y="16"/>
                    <a:pt x="8" y="20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4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10" y="22"/>
                    <a:pt x="14" y="19"/>
                    <a:pt x="19" y="16"/>
                  </a:cubicBezTo>
                  <a:cubicBezTo>
                    <a:pt x="22" y="15"/>
                    <a:pt x="25" y="13"/>
                    <a:pt x="27" y="12"/>
                  </a:cubicBezTo>
                  <a:cubicBezTo>
                    <a:pt x="28" y="11"/>
                    <a:pt x="38" y="6"/>
                    <a:pt x="34" y="10"/>
                  </a:cubicBezTo>
                  <a:cubicBezTo>
                    <a:pt x="31" y="13"/>
                    <a:pt x="25" y="15"/>
                    <a:pt x="21" y="19"/>
                  </a:cubicBezTo>
                  <a:cubicBezTo>
                    <a:pt x="16" y="22"/>
                    <a:pt x="11" y="25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7" y="31"/>
                    <a:pt x="7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5" y="27"/>
                    <a:pt x="22" y="23"/>
                    <a:pt x="30" y="19"/>
                  </a:cubicBezTo>
                  <a:cubicBezTo>
                    <a:pt x="34" y="17"/>
                    <a:pt x="37" y="15"/>
                    <a:pt x="41" y="13"/>
                  </a:cubicBezTo>
                  <a:cubicBezTo>
                    <a:pt x="38" y="15"/>
                    <a:pt x="35" y="18"/>
                    <a:pt x="31" y="20"/>
                  </a:cubicBezTo>
                  <a:cubicBezTo>
                    <a:pt x="27" y="24"/>
                    <a:pt x="22" y="27"/>
                    <a:pt x="17" y="30"/>
                  </a:cubicBezTo>
                  <a:cubicBezTo>
                    <a:pt x="15" y="31"/>
                    <a:pt x="12" y="33"/>
                    <a:pt x="10" y="34"/>
                  </a:cubicBezTo>
                  <a:cubicBezTo>
                    <a:pt x="9" y="35"/>
                    <a:pt x="9" y="35"/>
                    <a:pt x="8" y="35"/>
                  </a:cubicBezTo>
                  <a:cubicBezTo>
                    <a:pt x="7" y="36"/>
                    <a:pt x="8" y="37"/>
                    <a:pt x="9" y="36"/>
                  </a:cubicBezTo>
                  <a:cubicBezTo>
                    <a:pt x="9" y="36"/>
                    <a:pt x="10" y="36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2" y="35"/>
                    <a:pt x="12" y="35"/>
                    <a:pt x="13" y="34"/>
                  </a:cubicBezTo>
                  <a:cubicBezTo>
                    <a:pt x="15" y="33"/>
                    <a:pt x="17" y="32"/>
                    <a:pt x="19" y="30"/>
                  </a:cubicBezTo>
                  <a:cubicBezTo>
                    <a:pt x="23" y="28"/>
                    <a:pt x="27" y="26"/>
                    <a:pt x="32" y="24"/>
                  </a:cubicBezTo>
                  <a:cubicBezTo>
                    <a:pt x="35" y="22"/>
                    <a:pt x="39" y="20"/>
                    <a:pt x="42" y="19"/>
                  </a:cubicBezTo>
                  <a:cubicBezTo>
                    <a:pt x="45" y="17"/>
                    <a:pt x="45" y="17"/>
                    <a:pt x="42" y="20"/>
                  </a:cubicBezTo>
                  <a:cubicBezTo>
                    <a:pt x="40" y="22"/>
                    <a:pt x="38" y="23"/>
                    <a:pt x="35" y="25"/>
                  </a:cubicBezTo>
                  <a:cubicBezTo>
                    <a:pt x="33" y="27"/>
                    <a:pt x="31" y="28"/>
                    <a:pt x="28" y="30"/>
                  </a:cubicBezTo>
                  <a:cubicBezTo>
                    <a:pt x="27" y="31"/>
                    <a:pt x="26" y="31"/>
                    <a:pt x="24" y="32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3" y="35"/>
                    <a:pt x="23" y="35"/>
                  </a:cubicBezTo>
                  <a:cubicBezTo>
                    <a:pt x="24" y="34"/>
                    <a:pt x="25" y="34"/>
                    <a:pt x="25" y="33"/>
                  </a:cubicBezTo>
                  <a:cubicBezTo>
                    <a:pt x="26" y="33"/>
                    <a:pt x="26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1"/>
                    <a:pt x="31" y="30"/>
                    <a:pt x="33" y="29"/>
                  </a:cubicBezTo>
                  <a:cubicBezTo>
                    <a:pt x="36" y="28"/>
                    <a:pt x="39" y="26"/>
                    <a:pt x="42" y="25"/>
                  </a:cubicBezTo>
                  <a:cubicBezTo>
                    <a:pt x="44" y="24"/>
                    <a:pt x="57" y="17"/>
                    <a:pt x="50" y="24"/>
                  </a:cubicBezTo>
                  <a:cubicBezTo>
                    <a:pt x="46" y="28"/>
                    <a:pt x="40" y="31"/>
                    <a:pt x="35" y="35"/>
                  </a:cubicBezTo>
                  <a:cubicBezTo>
                    <a:pt x="34" y="35"/>
                    <a:pt x="34" y="36"/>
                    <a:pt x="33" y="36"/>
                  </a:cubicBezTo>
                  <a:cubicBezTo>
                    <a:pt x="32" y="37"/>
                    <a:pt x="33" y="38"/>
                    <a:pt x="33" y="38"/>
                  </a:cubicBezTo>
                  <a:cubicBezTo>
                    <a:pt x="35" y="37"/>
                    <a:pt x="36" y="37"/>
                    <a:pt x="37" y="36"/>
                  </a:cubicBezTo>
                  <a:cubicBezTo>
                    <a:pt x="42" y="34"/>
                    <a:pt x="47" y="31"/>
                    <a:pt x="52" y="29"/>
                  </a:cubicBezTo>
                  <a:cubicBezTo>
                    <a:pt x="59" y="25"/>
                    <a:pt x="54" y="30"/>
                    <a:pt x="51" y="32"/>
                  </a:cubicBezTo>
                  <a:cubicBezTo>
                    <a:pt x="48" y="34"/>
                    <a:pt x="44" y="36"/>
                    <a:pt x="41" y="38"/>
                  </a:cubicBezTo>
                  <a:cubicBezTo>
                    <a:pt x="41" y="38"/>
                    <a:pt x="41" y="39"/>
                    <a:pt x="40" y="39"/>
                  </a:cubicBezTo>
                  <a:cubicBezTo>
                    <a:pt x="40" y="39"/>
                    <a:pt x="40" y="40"/>
                    <a:pt x="41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9" y="38"/>
                    <a:pt x="58" y="35"/>
                    <a:pt x="61" y="32"/>
                  </a:cubicBezTo>
                  <a:cubicBezTo>
                    <a:pt x="57" y="36"/>
                    <a:pt x="52" y="39"/>
                    <a:pt x="47" y="42"/>
                  </a:cubicBezTo>
                  <a:cubicBezTo>
                    <a:pt x="46" y="43"/>
                    <a:pt x="46" y="43"/>
                    <a:pt x="45" y="44"/>
                  </a:cubicBezTo>
                  <a:cubicBezTo>
                    <a:pt x="44" y="44"/>
                    <a:pt x="45" y="45"/>
                    <a:pt x="46" y="45"/>
                  </a:cubicBezTo>
                  <a:cubicBezTo>
                    <a:pt x="47" y="45"/>
                    <a:pt x="48" y="44"/>
                    <a:pt x="48" y="44"/>
                  </a:cubicBezTo>
                  <a:cubicBezTo>
                    <a:pt x="56" y="42"/>
                    <a:pt x="62" y="38"/>
                    <a:pt x="69" y="35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5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2" y="37"/>
                    <a:pt x="55" y="41"/>
                    <a:pt x="48" y="43"/>
                  </a:cubicBezTo>
                  <a:cubicBezTo>
                    <a:pt x="53" y="41"/>
                    <a:pt x="60" y="35"/>
                    <a:pt x="64" y="31"/>
                  </a:cubicBezTo>
                  <a:cubicBezTo>
                    <a:pt x="64" y="31"/>
                    <a:pt x="64" y="30"/>
                    <a:pt x="63" y="30"/>
                  </a:cubicBezTo>
                  <a:cubicBezTo>
                    <a:pt x="60" y="31"/>
                    <a:pt x="57" y="32"/>
                    <a:pt x="55" y="34"/>
                  </a:cubicBezTo>
                  <a:cubicBezTo>
                    <a:pt x="52" y="35"/>
                    <a:pt x="49" y="36"/>
                    <a:pt x="46" y="37"/>
                  </a:cubicBezTo>
                  <a:cubicBezTo>
                    <a:pt x="44" y="38"/>
                    <a:pt x="41" y="40"/>
                    <a:pt x="45" y="37"/>
                  </a:cubicBezTo>
                  <a:cubicBezTo>
                    <a:pt x="51" y="34"/>
                    <a:pt x="56" y="31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0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55" y="26"/>
                    <a:pt x="51" y="28"/>
                    <a:pt x="46" y="30"/>
                  </a:cubicBezTo>
                  <a:cubicBezTo>
                    <a:pt x="44" y="32"/>
                    <a:pt x="41" y="33"/>
                    <a:pt x="39" y="34"/>
                  </a:cubicBezTo>
                  <a:cubicBezTo>
                    <a:pt x="44" y="30"/>
                    <a:pt x="51" y="26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8" y="21"/>
                    <a:pt x="42" y="23"/>
                    <a:pt x="37" y="26"/>
                  </a:cubicBezTo>
                  <a:cubicBezTo>
                    <a:pt x="40" y="23"/>
                    <a:pt x="44" y="20"/>
                    <a:pt x="48" y="17"/>
                  </a:cubicBezTo>
                  <a:cubicBezTo>
                    <a:pt x="48" y="16"/>
                    <a:pt x="48" y="15"/>
                    <a:pt x="47" y="16"/>
                  </a:cubicBezTo>
                  <a:cubicBezTo>
                    <a:pt x="41" y="18"/>
                    <a:pt x="35" y="21"/>
                    <a:pt x="29" y="24"/>
                  </a:cubicBezTo>
                  <a:cubicBezTo>
                    <a:pt x="34" y="20"/>
                    <a:pt x="39" y="16"/>
                    <a:pt x="44" y="12"/>
                  </a:cubicBezTo>
                  <a:cubicBezTo>
                    <a:pt x="44" y="12"/>
                    <a:pt x="44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37" y="14"/>
                    <a:pt x="30" y="17"/>
                    <a:pt x="24" y="21"/>
                  </a:cubicBezTo>
                  <a:cubicBezTo>
                    <a:pt x="21" y="22"/>
                    <a:pt x="18" y="24"/>
                    <a:pt x="15" y="25"/>
                  </a:cubicBezTo>
                  <a:cubicBezTo>
                    <a:pt x="14" y="26"/>
                    <a:pt x="7" y="31"/>
                    <a:pt x="12" y="27"/>
                  </a:cubicBezTo>
                  <a:cubicBezTo>
                    <a:pt x="20" y="20"/>
                    <a:pt x="32" y="1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2" y="8"/>
                    <a:pt x="27" y="11"/>
                    <a:pt x="21" y="14"/>
                  </a:cubicBezTo>
                  <a:cubicBezTo>
                    <a:pt x="26" y="11"/>
                    <a:pt x="29" y="7"/>
                    <a:pt x="34" y="5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24" y="8"/>
                    <a:pt x="15" y="14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61"/>
            <p:cNvSpPr/>
            <p:nvPr/>
          </p:nvSpPr>
          <p:spPr bwMode="auto">
            <a:xfrm>
              <a:off x="1683" y="1243"/>
              <a:ext cx="48" cy="24"/>
            </a:xfrm>
            <a:custGeom>
              <a:avLst/>
              <a:gdLst>
                <a:gd name="T0" fmla="*/ 2 w 30"/>
                <a:gd name="T1" fmla="*/ 9 h 15"/>
                <a:gd name="T2" fmla="*/ 3 w 30"/>
                <a:gd name="T3" fmla="*/ 11 h 15"/>
                <a:gd name="T4" fmla="*/ 4 w 30"/>
                <a:gd name="T5" fmla="*/ 10 h 15"/>
                <a:gd name="T6" fmla="*/ 15 w 30"/>
                <a:gd name="T7" fmla="*/ 7 h 15"/>
                <a:gd name="T8" fmla="*/ 5 w 30"/>
                <a:gd name="T9" fmla="*/ 12 h 15"/>
                <a:gd name="T10" fmla="*/ 0 w 30"/>
                <a:gd name="T11" fmla="*/ 14 h 15"/>
                <a:gd name="T12" fmla="*/ 1 w 30"/>
                <a:gd name="T13" fmla="*/ 15 h 15"/>
                <a:gd name="T14" fmla="*/ 4 w 30"/>
                <a:gd name="T15" fmla="*/ 15 h 15"/>
                <a:gd name="T16" fmla="*/ 29 w 30"/>
                <a:gd name="T17" fmla="*/ 5 h 15"/>
                <a:gd name="T18" fmla="*/ 30 w 30"/>
                <a:gd name="T19" fmla="*/ 5 h 15"/>
                <a:gd name="T20" fmla="*/ 29 w 30"/>
                <a:gd name="T21" fmla="*/ 4 h 15"/>
                <a:gd name="T22" fmla="*/ 29 w 30"/>
                <a:gd name="T23" fmla="*/ 4 h 15"/>
                <a:gd name="T24" fmla="*/ 5 w 30"/>
                <a:gd name="T25" fmla="*/ 13 h 15"/>
                <a:gd name="T26" fmla="*/ 27 w 30"/>
                <a:gd name="T27" fmla="*/ 2 h 15"/>
                <a:gd name="T28" fmla="*/ 28 w 30"/>
                <a:gd name="T29" fmla="*/ 2 h 15"/>
                <a:gd name="T30" fmla="*/ 27 w 30"/>
                <a:gd name="T31" fmla="*/ 1 h 15"/>
                <a:gd name="T32" fmla="*/ 27 w 30"/>
                <a:gd name="T33" fmla="*/ 1 h 15"/>
                <a:gd name="T34" fmla="*/ 4 w 30"/>
                <a:gd name="T35" fmla="*/ 9 h 15"/>
                <a:gd name="T36" fmla="*/ 2 w 30"/>
                <a:gd name="T3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" h="15">
                  <a:moveTo>
                    <a:pt x="2" y="9"/>
                  </a:moveTo>
                  <a:cubicBezTo>
                    <a:pt x="1" y="10"/>
                    <a:pt x="2" y="11"/>
                    <a:pt x="3" y="11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8" y="9"/>
                    <a:pt x="12" y="8"/>
                    <a:pt x="15" y="7"/>
                  </a:cubicBezTo>
                  <a:cubicBezTo>
                    <a:pt x="12" y="8"/>
                    <a:pt x="8" y="10"/>
                    <a:pt x="5" y="12"/>
                  </a:cubicBezTo>
                  <a:cubicBezTo>
                    <a:pt x="3" y="13"/>
                    <a:pt x="2" y="13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3" y="13"/>
                    <a:pt x="21" y="8"/>
                    <a:pt x="29" y="5"/>
                  </a:cubicBezTo>
                  <a:cubicBezTo>
                    <a:pt x="29" y="5"/>
                    <a:pt x="30" y="5"/>
                    <a:pt x="30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1" y="7"/>
                    <a:pt x="13" y="11"/>
                    <a:pt x="5" y="13"/>
                  </a:cubicBezTo>
                  <a:cubicBezTo>
                    <a:pt x="12" y="9"/>
                    <a:pt x="20" y="6"/>
                    <a:pt x="27" y="2"/>
                  </a:cubicBezTo>
                  <a:cubicBezTo>
                    <a:pt x="27" y="2"/>
                    <a:pt x="27" y="2"/>
                    <a:pt x="28" y="2"/>
                  </a:cubicBezTo>
                  <a:cubicBezTo>
                    <a:pt x="28" y="2"/>
                    <a:pt x="28" y="0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9" y="4"/>
                    <a:pt x="12" y="6"/>
                    <a:pt x="4" y="9"/>
                  </a:cubicBezTo>
                  <a:cubicBezTo>
                    <a:pt x="3" y="9"/>
                    <a:pt x="3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62"/>
            <p:cNvSpPr/>
            <p:nvPr/>
          </p:nvSpPr>
          <p:spPr bwMode="auto">
            <a:xfrm>
              <a:off x="1645" y="1255"/>
              <a:ext cx="103" cy="50"/>
            </a:xfrm>
            <a:custGeom>
              <a:avLst/>
              <a:gdLst>
                <a:gd name="T0" fmla="*/ 21 w 65"/>
                <a:gd name="T1" fmla="*/ 12 h 31"/>
                <a:gd name="T2" fmla="*/ 16 w 65"/>
                <a:gd name="T3" fmla="*/ 13 h 31"/>
                <a:gd name="T4" fmla="*/ 18 w 65"/>
                <a:gd name="T5" fmla="*/ 10 h 31"/>
                <a:gd name="T6" fmla="*/ 14 w 65"/>
                <a:gd name="T7" fmla="*/ 10 h 31"/>
                <a:gd name="T8" fmla="*/ 14 w 65"/>
                <a:gd name="T9" fmla="*/ 8 h 31"/>
                <a:gd name="T10" fmla="*/ 11 w 65"/>
                <a:gd name="T11" fmla="*/ 8 h 31"/>
                <a:gd name="T12" fmla="*/ 9 w 65"/>
                <a:gd name="T13" fmla="*/ 6 h 31"/>
                <a:gd name="T14" fmla="*/ 8 w 65"/>
                <a:gd name="T15" fmla="*/ 5 h 31"/>
                <a:gd name="T16" fmla="*/ 1 w 65"/>
                <a:gd name="T17" fmla="*/ 7 h 31"/>
                <a:gd name="T18" fmla="*/ 4 w 65"/>
                <a:gd name="T19" fmla="*/ 8 h 31"/>
                <a:gd name="T20" fmla="*/ 5 w 65"/>
                <a:gd name="T21" fmla="*/ 8 h 31"/>
                <a:gd name="T22" fmla="*/ 6 w 65"/>
                <a:gd name="T23" fmla="*/ 9 h 31"/>
                <a:gd name="T24" fmla="*/ 10 w 65"/>
                <a:gd name="T25" fmla="*/ 11 h 31"/>
                <a:gd name="T26" fmla="*/ 11 w 65"/>
                <a:gd name="T27" fmla="*/ 12 h 31"/>
                <a:gd name="T28" fmla="*/ 13 w 65"/>
                <a:gd name="T29" fmla="*/ 14 h 31"/>
                <a:gd name="T30" fmla="*/ 16 w 65"/>
                <a:gd name="T31" fmla="*/ 14 h 31"/>
                <a:gd name="T32" fmla="*/ 37 w 65"/>
                <a:gd name="T33" fmla="*/ 11 h 31"/>
                <a:gd name="T34" fmla="*/ 17 w 65"/>
                <a:gd name="T35" fmla="*/ 20 h 31"/>
                <a:gd name="T36" fmla="*/ 20 w 65"/>
                <a:gd name="T37" fmla="*/ 21 h 31"/>
                <a:gd name="T38" fmla="*/ 55 w 65"/>
                <a:gd name="T39" fmla="*/ 7 h 31"/>
                <a:gd name="T40" fmla="*/ 23 w 65"/>
                <a:gd name="T41" fmla="*/ 23 h 31"/>
                <a:gd name="T42" fmla="*/ 12 w 65"/>
                <a:gd name="T43" fmla="*/ 27 h 31"/>
                <a:gd name="T44" fmla="*/ 13 w 65"/>
                <a:gd name="T45" fmla="*/ 29 h 31"/>
                <a:gd name="T46" fmla="*/ 9 w 65"/>
                <a:gd name="T47" fmla="*/ 31 h 31"/>
                <a:gd name="T48" fmla="*/ 9 w 65"/>
                <a:gd name="T49" fmla="*/ 31 h 31"/>
                <a:gd name="T50" fmla="*/ 64 w 65"/>
                <a:gd name="T51" fmla="*/ 12 h 31"/>
                <a:gd name="T52" fmla="*/ 64 w 65"/>
                <a:gd name="T53" fmla="*/ 10 h 31"/>
                <a:gd name="T54" fmla="*/ 36 w 65"/>
                <a:gd name="T55" fmla="*/ 21 h 31"/>
                <a:gd name="T56" fmla="*/ 20 w 65"/>
                <a:gd name="T57" fmla="*/ 27 h 31"/>
                <a:gd name="T58" fmla="*/ 21 w 65"/>
                <a:gd name="T59" fmla="*/ 25 h 31"/>
                <a:gd name="T60" fmla="*/ 57 w 65"/>
                <a:gd name="T61" fmla="*/ 5 h 31"/>
                <a:gd name="T62" fmla="*/ 57 w 65"/>
                <a:gd name="T63" fmla="*/ 1 h 31"/>
                <a:gd name="T64" fmla="*/ 56 w 65"/>
                <a:gd name="T65" fmla="*/ 0 h 31"/>
                <a:gd name="T66" fmla="*/ 32 w 65"/>
                <a:gd name="T67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5" h="31">
                  <a:moveTo>
                    <a:pt x="26" y="10"/>
                  </a:moveTo>
                  <a:cubicBezTo>
                    <a:pt x="25" y="11"/>
                    <a:pt x="23" y="11"/>
                    <a:pt x="21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3"/>
                    <a:pt x="17" y="13"/>
                    <a:pt x="16" y="13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1"/>
                    <a:pt x="17" y="12"/>
                    <a:pt x="18" y="10"/>
                  </a:cubicBezTo>
                  <a:cubicBezTo>
                    <a:pt x="19" y="9"/>
                    <a:pt x="18" y="9"/>
                    <a:pt x="17" y="9"/>
                  </a:cubicBezTo>
                  <a:cubicBezTo>
                    <a:pt x="16" y="9"/>
                    <a:pt x="15" y="10"/>
                    <a:pt x="14" y="10"/>
                  </a:cubicBezTo>
                  <a:cubicBezTo>
                    <a:pt x="13" y="10"/>
                    <a:pt x="12" y="10"/>
                    <a:pt x="13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3" y="7"/>
                    <a:pt x="12" y="7"/>
                    <a:pt x="11" y="8"/>
                  </a:cubicBezTo>
                  <a:cubicBezTo>
                    <a:pt x="9" y="8"/>
                    <a:pt x="6" y="10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7" y="6"/>
                    <a:pt x="5" y="6"/>
                    <a:pt x="4" y="6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7"/>
                    <a:pt x="1" y="9"/>
                    <a:pt x="2" y="8"/>
                  </a:cubicBezTo>
                  <a:cubicBezTo>
                    <a:pt x="2" y="8"/>
                    <a:pt x="3" y="8"/>
                    <a:pt x="4" y="8"/>
                  </a:cubicBezTo>
                  <a:cubicBezTo>
                    <a:pt x="6" y="7"/>
                    <a:pt x="7" y="6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1" y="9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4" y="11"/>
                    <a:pt x="16" y="10"/>
                    <a:pt x="14" y="13"/>
                  </a:cubicBezTo>
                  <a:cubicBezTo>
                    <a:pt x="14" y="13"/>
                    <a:pt x="13" y="13"/>
                    <a:pt x="13" y="14"/>
                  </a:cubicBezTo>
                  <a:cubicBezTo>
                    <a:pt x="13" y="14"/>
                    <a:pt x="13" y="15"/>
                    <a:pt x="14" y="15"/>
                  </a:cubicBezTo>
                  <a:cubicBezTo>
                    <a:pt x="14" y="15"/>
                    <a:pt x="15" y="15"/>
                    <a:pt x="16" y="14"/>
                  </a:cubicBezTo>
                  <a:cubicBezTo>
                    <a:pt x="29" y="13"/>
                    <a:pt x="41" y="5"/>
                    <a:pt x="54" y="2"/>
                  </a:cubicBezTo>
                  <a:cubicBezTo>
                    <a:pt x="49" y="3"/>
                    <a:pt x="42" y="8"/>
                    <a:pt x="37" y="11"/>
                  </a:cubicBezTo>
                  <a:cubicBezTo>
                    <a:pt x="31" y="13"/>
                    <a:pt x="25" y="16"/>
                    <a:pt x="20" y="19"/>
                  </a:cubicBezTo>
                  <a:cubicBezTo>
                    <a:pt x="19" y="20"/>
                    <a:pt x="18" y="20"/>
                    <a:pt x="17" y="20"/>
                  </a:cubicBezTo>
                  <a:cubicBezTo>
                    <a:pt x="17" y="21"/>
                    <a:pt x="17" y="22"/>
                    <a:pt x="18" y="22"/>
                  </a:cubicBezTo>
                  <a:cubicBezTo>
                    <a:pt x="19" y="21"/>
                    <a:pt x="19" y="21"/>
                    <a:pt x="20" y="21"/>
                  </a:cubicBezTo>
                  <a:cubicBezTo>
                    <a:pt x="28" y="18"/>
                    <a:pt x="36" y="14"/>
                    <a:pt x="43" y="11"/>
                  </a:cubicBezTo>
                  <a:cubicBezTo>
                    <a:pt x="47" y="10"/>
                    <a:pt x="51" y="9"/>
                    <a:pt x="55" y="7"/>
                  </a:cubicBezTo>
                  <a:cubicBezTo>
                    <a:pt x="52" y="8"/>
                    <a:pt x="48" y="12"/>
                    <a:pt x="45" y="13"/>
                  </a:cubicBezTo>
                  <a:cubicBezTo>
                    <a:pt x="38" y="17"/>
                    <a:pt x="31" y="20"/>
                    <a:pt x="23" y="23"/>
                  </a:cubicBezTo>
                  <a:cubicBezTo>
                    <a:pt x="22" y="23"/>
                    <a:pt x="21" y="23"/>
                    <a:pt x="21" y="24"/>
                  </a:cubicBezTo>
                  <a:cubicBezTo>
                    <a:pt x="18" y="25"/>
                    <a:pt x="15" y="26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8"/>
                    <a:pt x="13" y="29"/>
                  </a:cubicBezTo>
                  <a:cubicBezTo>
                    <a:pt x="11" y="29"/>
                    <a:pt x="10" y="30"/>
                    <a:pt x="8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2" y="31"/>
                    <a:pt x="14" y="30"/>
                    <a:pt x="17" y="30"/>
                  </a:cubicBezTo>
                  <a:cubicBezTo>
                    <a:pt x="33" y="26"/>
                    <a:pt x="49" y="17"/>
                    <a:pt x="64" y="12"/>
                  </a:cubicBezTo>
                  <a:cubicBezTo>
                    <a:pt x="64" y="11"/>
                    <a:pt x="64" y="11"/>
                    <a:pt x="65" y="11"/>
                  </a:cubicBezTo>
                  <a:cubicBezTo>
                    <a:pt x="65" y="11"/>
                    <a:pt x="65" y="10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54" y="14"/>
                    <a:pt x="45" y="17"/>
                    <a:pt x="36" y="21"/>
                  </a:cubicBezTo>
                  <a:cubicBezTo>
                    <a:pt x="32" y="23"/>
                    <a:pt x="27" y="25"/>
                    <a:pt x="23" y="26"/>
                  </a:cubicBezTo>
                  <a:cubicBezTo>
                    <a:pt x="22" y="27"/>
                    <a:pt x="21" y="27"/>
                    <a:pt x="20" y="27"/>
                  </a:cubicBezTo>
                  <a:cubicBezTo>
                    <a:pt x="16" y="28"/>
                    <a:pt x="11" y="29"/>
                    <a:pt x="15" y="27"/>
                  </a:cubicBezTo>
                  <a:cubicBezTo>
                    <a:pt x="17" y="26"/>
                    <a:pt x="19" y="26"/>
                    <a:pt x="21" y="25"/>
                  </a:cubicBezTo>
                  <a:cubicBezTo>
                    <a:pt x="33" y="19"/>
                    <a:pt x="47" y="16"/>
                    <a:pt x="58" y="6"/>
                  </a:cubicBezTo>
                  <a:cubicBezTo>
                    <a:pt x="59" y="6"/>
                    <a:pt x="58" y="5"/>
                    <a:pt x="57" y="5"/>
                  </a:cubicBezTo>
                  <a:cubicBezTo>
                    <a:pt x="47" y="8"/>
                    <a:pt x="34" y="12"/>
                    <a:pt x="24" y="18"/>
                  </a:cubicBezTo>
                  <a:cubicBezTo>
                    <a:pt x="35" y="12"/>
                    <a:pt x="47" y="8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2"/>
                    <a:pt x="40" y="5"/>
                    <a:pt x="32" y="8"/>
                  </a:cubicBezTo>
                  <a:cubicBezTo>
                    <a:pt x="30" y="9"/>
                    <a:pt x="28" y="9"/>
                    <a:pt x="2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63"/>
            <p:cNvSpPr/>
            <p:nvPr/>
          </p:nvSpPr>
          <p:spPr bwMode="auto">
            <a:xfrm>
              <a:off x="1651" y="1271"/>
              <a:ext cx="2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64"/>
            <p:cNvSpPr/>
            <p:nvPr/>
          </p:nvSpPr>
          <p:spPr bwMode="auto">
            <a:xfrm>
              <a:off x="1415" y="1227"/>
              <a:ext cx="159" cy="59"/>
            </a:xfrm>
            <a:custGeom>
              <a:avLst/>
              <a:gdLst>
                <a:gd name="T0" fmla="*/ 99 w 100"/>
                <a:gd name="T1" fmla="*/ 15 h 37"/>
                <a:gd name="T2" fmla="*/ 100 w 100"/>
                <a:gd name="T3" fmla="*/ 14 h 37"/>
                <a:gd name="T4" fmla="*/ 53 w 100"/>
                <a:gd name="T5" fmla="*/ 24 h 37"/>
                <a:gd name="T6" fmla="*/ 7 w 100"/>
                <a:gd name="T7" fmla="*/ 35 h 37"/>
                <a:gd name="T8" fmla="*/ 7 w 100"/>
                <a:gd name="T9" fmla="*/ 34 h 37"/>
                <a:gd name="T10" fmla="*/ 23 w 100"/>
                <a:gd name="T11" fmla="*/ 28 h 37"/>
                <a:gd name="T12" fmla="*/ 92 w 100"/>
                <a:gd name="T13" fmla="*/ 10 h 37"/>
                <a:gd name="T14" fmla="*/ 52 w 100"/>
                <a:gd name="T15" fmla="*/ 17 h 37"/>
                <a:gd name="T16" fmla="*/ 12 w 100"/>
                <a:gd name="T17" fmla="*/ 27 h 37"/>
                <a:gd name="T18" fmla="*/ 13 w 100"/>
                <a:gd name="T19" fmla="*/ 26 h 37"/>
                <a:gd name="T20" fmla="*/ 27 w 100"/>
                <a:gd name="T21" fmla="*/ 21 h 37"/>
                <a:gd name="T22" fmla="*/ 88 w 100"/>
                <a:gd name="T23" fmla="*/ 5 h 37"/>
                <a:gd name="T24" fmla="*/ 89 w 100"/>
                <a:gd name="T25" fmla="*/ 3 h 37"/>
                <a:gd name="T26" fmla="*/ 56 w 100"/>
                <a:gd name="T27" fmla="*/ 10 h 37"/>
                <a:gd name="T28" fmla="*/ 32 w 100"/>
                <a:gd name="T29" fmla="*/ 15 h 37"/>
                <a:gd name="T30" fmla="*/ 80 w 100"/>
                <a:gd name="T31" fmla="*/ 1 h 37"/>
                <a:gd name="T32" fmla="*/ 79 w 100"/>
                <a:gd name="T33" fmla="*/ 0 h 37"/>
                <a:gd name="T34" fmla="*/ 40 w 100"/>
                <a:gd name="T35" fmla="*/ 6 h 37"/>
                <a:gd name="T36" fmla="*/ 34 w 100"/>
                <a:gd name="T37" fmla="*/ 9 h 37"/>
                <a:gd name="T38" fmla="*/ 59 w 100"/>
                <a:gd name="T39" fmla="*/ 5 h 37"/>
                <a:gd name="T40" fmla="*/ 76 w 100"/>
                <a:gd name="T41" fmla="*/ 1 h 37"/>
                <a:gd name="T42" fmla="*/ 40 w 100"/>
                <a:gd name="T43" fmla="*/ 10 h 37"/>
                <a:gd name="T44" fmla="*/ 17 w 100"/>
                <a:gd name="T45" fmla="*/ 20 h 37"/>
                <a:gd name="T46" fmla="*/ 19 w 100"/>
                <a:gd name="T47" fmla="*/ 21 h 37"/>
                <a:gd name="T48" fmla="*/ 73 w 100"/>
                <a:gd name="T49" fmla="*/ 8 h 37"/>
                <a:gd name="T50" fmla="*/ 45 w 100"/>
                <a:gd name="T51" fmla="*/ 15 h 37"/>
                <a:gd name="T52" fmla="*/ 6 w 100"/>
                <a:gd name="T53" fmla="*/ 27 h 37"/>
                <a:gd name="T54" fmla="*/ 11 w 100"/>
                <a:gd name="T55" fmla="*/ 29 h 37"/>
                <a:gd name="T56" fmla="*/ 43 w 100"/>
                <a:gd name="T57" fmla="*/ 21 h 37"/>
                <a:gd name="T58" fmla="*/ 89 w 100"/>
                <a:gd name="T59" fmla="*/ 10 h 37"/>
                <a:gd name="T60" fmla="*/ 1 w 100"/>
                <a:gd name="T61" fmla="*/ 36 h 37"/>
                <a:gd name="T62" fmla="*/ 5 w 100"/>
                <a:gd name="T63" fmla="*/ 37 h 37"/>
                <a:gd name="T64" fmla="*/ 40 w 100"/>
                <a:gd name="T65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37">
                  <a:moveTo>
                    <a:pt x="40" y="28"/>
                  </a:moveTo>
                  <a:cubicBezTo>
                    <a:pt x="60" y="24"/>
                    <a:pt x="79" y="17"/>
                    <a:pt x="99" y="15"/>
                  </a:cubicBezTo>
                  <a:cubicBezTo>
                    <a:pt x="99" y="15"/>
                    <a:pt x="99" y="15"/>
                    <a:pt x="100" y="15"/>
                  </a:cubicBezTo>
                  <a:cubicBezTo>
                    <a:pt x="100" y="15"/>
                    <a:pt x="100" y="13"/>
                    <a:pt x="100" y="14"/>
                  </a:cubicBezTo>
                  <a:cubicBezTo>
                    <a:pt x="99" y="14"/>
                    <a:pt x="98" y="14"/>
                    <a:pt x="98" y="14"/>
                  </a:cubicBezTo>
                  <a:cubicBezTo>
                    <a:pt x="83" y="16"/>
                    <a:pt x="68" y="21"/>
                    <a:pt x="53" y="24"/>
                  </a:cubicBezTo>
                  <a:cubicBezTo>
                    <a:pt x="44" y="26"/>
                    <a:pt x="36" y="28"/>
                    <a:pt x="27" y="29"/>
                  </a:cubicBezTo>
                  <a:cubicBezTo>
                    <a:pt x="20" y="30"/>
                    <a:pt x="14" y="34"/>
                    <a:pt x="7" y="35"/>
                  </a:cubicBezTo>
                  <a:cubicBezTo>
                    <a:pt x="7" y="35"/>
                    <a:pt x="6" y="35"/>
                    <a:pt x="6" y="36"/>
                  </a:cubicBezTo>
                  <a:cubicBezTo>
                    <a:pt x="2" y="36"/>
                    <a:pt x="4" y="35"/>
                    <a:pt x="7" y="34"/>
                  </a:cubicBezTo>
                  <a:cubicBezTo>
                    <a:pt x="9" y="33"/>
                    <a:pt x="12" y="32"/>
                    <a:pt x="12" y="32"/>
                  </a:cubicBezTo>
                  <a:cubicBezTo>
                    <a:pt x="15" y="30"/>
                    <a:pt x="19" y="29"/>
                    <a:pt x="23" y="28"/>
                  </a:cubicBezTo>
                  <a:cubicBezTo>
                    <a:pt x="31" y="26"/>
                    <a:pt x="40" y="24"/>
                    <a:pt x="48" y="22"/>
                  </a:cubicBezTo>
                  <a:cubicBezTo>
                    <a:pt x="63" y="20"/>
                    <a:pt x="78" y="16"/>
                    <a:pt x="92" y="10"/>
                  </a:cubicBezTo>
                  <a:cubicBezTo>
                    <a:pt x="93" y="9"/>
                    <a:pt x="93" y="8"/>
                    <a:pt x="92" y="8"/>
                  </a:cubicBezTo>
                  <a:cubicBezTo>
                    <a:pt x="78" y="11"/>
                    <a:pt x="65" y="14"/>
                    <a:pt x="52" y="17"/>
                  </a:cubicBezTo>
                  <a:cubicBezTo>
                    <a:pt x="44" y="19"/>
                    <a:pt x="37" y="21"/>
                    <a:pt x="29" y="23"/>
                  </a:cubicBezTo>
                  <a:cubicBezTo>
                    <a:pt x="24" y="24"/>
                    <a:pt x="18" y="26"/>
                    <a:pt x="12" y="27"/>
                  </a:cubicBezTo>
                  <a:cubicBezTo>
                    <a:pt x="12" y="28"/>
                    <a:pt x="11" y="28"/>
                    <a:pt x="11" y="28"/>
                  </a:cubicBezTo>
                  <a:cubicBezTo>
                    <a:pt x="8" y="28"/>
                    <a:pt x="11" y="27"/>
                    <a:pt x="13" y="26"/>
                  </a:cubicBezTo>
                  <a:cubicBezTo>
                    <a:pt x="15" y="26"/>
                    <a:pt x="16" y="26"/>
                    <a:pt x="15" y="26"/>
                  </a:cubicBezTo>
                  <a:cubicBezTo>
                    <a:pt x="19" y="24"/>
                    <a:pt x="23" y="23"/>
                    <a:pt x="27" y="21"/>
                  </a:cubicBezTo>
                  <a:cubicBezTo>
                    <a:pt x="34" y="19"/>
                    <a:pt x="41" y="17"/>
                    <a:pt x="48" y="15"/>
                  </a:cubicBezTo>
                  <a:cubicBezTo>
                    <a:pt x="62" y="12"/>
                    <a:pt x="76" y="10"/>
                    <a:pt x="88" y="5"/>
                  </a:cubicBezTo>
                  <a:cubicBezTo>
                    <a:pt x="88" y="5"/>
                    <a:pt x="89" y="5"/>
                    <a:pt x="89" y="4"/>
                  </a:cubicBezTo>
                  <a:cubicBezTo>
                    <a:pt x="90" y="4"/>
                    <a:pt x="89" y="3"/>
                    <a:pt x="89" y="3"/>
                  </a:cubicBezTo>
                  <a:cubicBezTo>
                    <a:pt x="88" y="3"/>
                    <a:pt x="87" y="3"/>
                    <a:pt x="87" y="4"/>
                  </a:cubicBezTo>
                  <a:cubicBezTo>
                    <a:pt x="77" y="6"/>
                    <a:pt x="66" y="7"/>
                    <a:pt x="56" y="10"/>
                  </a:cubicBezTo>
                  <a:cubicBezTo>
                    <a:pt x="45" y="12"/>
                    <a:pt x="35" y="17"/>
                    <a:pt x="23" y="19"/>
                  </a:cubicBezTo>
                  <a:cubicBezTo>
                    <a:pt x="14" y="21"/>
                    <a:pt x="32" y="15"/>
                    <a:pt x="32" y="15"/>
                  </a:cubicBezTo>
                  <a:cubicBezTo>
                    <a:pt x="37" y="13"/>
                    <a:pt x="42" y="11"/>
                    <a:pt x="47" y="10"/>
                  </a:cubicBezTo>
                  <a:cubicBezTo>
                    <a:pt x="58" y="6"/>
                    <a:pt x="69" y="5"/>
                    <a:pt x="80" y="1"/>
                  </a:cubicBezTo>
                  <a:cubicBezTo>
                    <a:pt x="80" y="1"/>
                    <a:pt x="80" y="0"/>
                    <a:pt x="80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6" y="1"/>
                    <a:pt x="53" y="4"/>
                    <a:pt x="40" y="6"/>
                  </a:cubicBezTo>
                  <a:cubicBezTo>
                    <a:pt x="38" y="7"/>
                    <a:pt x="36" y="7"/>
                    <a:pt x="34" y="8"/>
                  </a:cubicBezTo>
                  <a:cubicBezTo>
                    <a:pt x="33" y="8"/>
                    <a:pt x="33" y="9"/>
                    <a:pt x="34" y="9"/>
                  </a:cubicBezTo>
                  <a:cubicBezTo>
                    <a:pt x="34" y="9"/>
                    <a:pt x="35" y="9"/>
                    <a:pt x="36" y="9"/>
                  </a:cubicBezTo>
                  <a:cubicBezTo>
                    <a:pt x="43" y="7"/>
                    <a:pt x="51" y="6"/>
                    <a:pt x="59" y="5"/>
                  </a:cubicBezTo>
                  <a:cubicBezTo>
                    <a:pt x="63" y="4"/>
                    <a:pt x="67" y="3"/>
                    <a:pt x="71" y="2"/>
                  </a:cubicBezTo>
                  <a:cubicBezTo>
                    <a:pt x="73" y="2"/>
                    <a:pt x="75" y="1"/>
                    <a:pt x="76" y="1"/>
                  </a:cubicBezTo>
                  <a:cubicBezTo>
                    <a:pt x="74" y="2"/>
                    <a:pt x="71" y="3"/>
                    <a:pt x="68" y="4"/>
                  </a:cubicBezTo>
                  <a:cubicBezTo>
                    <a:pt x="59" y="6"/>
                    <a:pt x="49" y="7"/>
                    <a:pt x="40" y="10"/>
                  </a:cubicBezTo>
                  <a:cubicBezTo>
                    <a:pt x="35" y="12"/>
                    <a:pt x="29" y="15"/>
                    <a:pt x="23" y="17"/>
                  </a:cubicBezTo>
                  <a:cubicBezTo>
                    <a:pt x="21" y="18"/>
                    <a:pt x="19" y="19"/>
                    <a:pt x="17" y="20"/>
                  </a:cubicBezTo>
                  <a:cubicBezTo>
                    <a:pt x="17" y="20"/>
                    <a:pt x="17" y="21"/>
                    <a:pt x="18" y="21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31" y="19"/>
                    <a:pt x="42" y="15"/>
                    <a:pt x="54" y="12"/>
                  </a:cubicBezTo>
                  <a:cubicBezTo>
                    <a:pt x="60" y="10"/>
                    <a:pt x="66" y="9"/>
                    <a:pt x="73" y="8"/>
                  </a:cubicBezTo>
                  <a:cubicBezTo>
                    <a:pt x="74" y="8"/>
                    <a:pt x="75" y="7"/>
                    <a:pt x="77" y="7"/>
                  </a:cubicBezTo>
                  <a:cubicBezTo>
                    <a:pt x="66" y="10"/>
                    <a:pt x="55" y="12"/>
                    <a:pt x="45" y="15"/>
                  </a:cubicBezTo>
                  <a:cubicBezTo>
                    <a:pt x="35" y="18"/>
                    <a:pt x="25" y="21"/>
                    <a:pt x="15" y="24"/>
                  </a:cubicBezTo>
                  <a:cubicBezTo>
                    <a:pt x="12" y="25"/>
                    <a:pt x="9" y="26"/>
                    <a:pt x="6" y="27"/>
                  </a:cubicBezTo>
                  <a:cubicBezTo>
                    <a:pt x="6" y="28"/>
                    <a:pt x="6" y="29"/>
                    <a:pt x="6" y="29"/>
                  </a:cubicBezTo>
                  <a:cubicBezTo>
                    <a:pt x="8" y="29"/>
                    <a:pt x="9" y="29"/>
                    <a:pt x="11" y="29"/>
                  </a:cubicBezTo>
                  <a:cubicBezTo>
                    <a:pt x="14" y="29"/>
                    <a:pt x="17" y="28"/>
                    <a:pt x="20" y="27"/>
                  </a:cubicBezTo>
                  <a:cubicBezTo>
                    <a:pt x="28" y="24"/>
                    <a:pt x="35" y="23"/>
                    <a:pt x="43" y="21"/>
                  </a:cubicBezTo>
                  <a:cubicBezTo>
                    <a:pt x="51" y="19"/>
                    <a:pt x="59" y="17"/>
                    <a:pt x="68" y="15"/>
                  </a:cubicBezTo>
                  <a:cubicBezTo>
                    <a:pt x="74" y="13"/>
                    <a:pt x="83" y="13"/>
                    <a:pt x="89" y="10"/>
                  </a:cubicBezTo>
                  <a:cubicBezTo>
                    <a:pt x="64" y="22"/>
                    <a:pt x="34" y="21"/>
                    <a:pt x="8" y="32"/>
                  </a:cubicBezTo>
                  <a:cubicBezTo>
                    <a:pt x="6" y="33"/>
                    <a:pt x="3" y="34"/>
                    <a:pt x="1" y="36"/>
                  </a:cubicBezTo>
                  <a:cubicBezTo>
                    <a:pt x="0" y="36"/>
                    <a:pt x="1" y="37"/>
                    <a:pt x="1" y="37"/>
                  </a:cubicBezTo>
                  <a:cubicBezTo>
                    <a:pt x="3" y="37"/>
                    <a:pt x="4" y="37"/>
                    <a:pt x="5" y="37"/>
                  </a:cubicBezTo>
                  <a:cubicBezTo>
                    <a:pt x="9" y="36"/>
                    <a:pt x="13" y="35"/>
                    <a:pt x="17" y="34"/>
                  </a:cubicBezTo>
                  <a:cubicBezTo>
                    <a:pt x="25" y="31"/>
                    <a:pt x="32" y="30"/>
                    <a:pt x="40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65"/>
            <p:cNvSpPr>
              <a:spLocks noEditPoints="1"/>
            </p:cNvSpPr>
            <p:nvPr/>
          </p:nvSpPr>
          <p:spPr bwMode="auto">
            <a:xfrm>
              <a:off x="1406" y="1255"/>
              <a:ext cx="347" cy="110"/>
            </a:xfrm>
            <a:custGeom>
              <a:avLst/>
              <a:gdLst>
                <a:gd name="T0" fmla="*/ 49 w 219"/>
                <a:gd name="T1" fmla="*/ 67 h 69"/>
                <a:gd name="T2" fmla="*/ 93 w 219"/>
                <a:gd name="T3" fmla="*/ 52 h 69"/>
                <a:gd name="T4" fmla="*/ 159 w 219"/>
                <a:gd name="T5" fmla="*/ 31 h 69"/>
                <a:gd name="T6" fmla="*/ 163 w 219"/>
                <a:gd name="T7" fmla="*/ 27 h 69"/>
                <a:gd name="T8" fmla="*/ 155 w 219"/>
                <a:gd name="T9" fmla="*/ 29 h 69"/>
                <a:gd name="T10" fmla="*/ 59 w 219"/>
                <a:gd name="T11" fmla="*/ 60 h 69"/>
                <a:gd name="T12" fmla="*/ 89 w 219"/>
                <a:gd name="T13" fmla="*/ 47 h 69"/>
                <a:gd name="T14" fmla="*/ 150 w 219"/>
                <a:gd name="T15" fmla="*/ 26 h 69"/>
                <a:gd name="T16" fmla="*/ 89 w 219"/>
                <a:gd name="T17" fmla="*/ 45 h 69"/>
                <a:gd name="T18" fmla="*/ 33 w 219"/>
                <a:gd name="T19" fmla="*/ 62 h 69"/>
                <a:gd name="T20" fmla="*/ 119 w 219"/>
                <a:gd name="T21" fmla="*/ 31 h 69"/>
                <a:gd name="T22" fmla="*/ 137 w 219"/>
                <a:gd name="T23" fmla="*/ 24 h 69"/>
                <a:gd name="T24" fmla="*/ 143 w 219"/>
                <a:gd name="T25" fmla="*/ 23 h 69"/>
                <a:gd name="T26" fmla="*/ 138 w 219"/>
                <a:gd name="T27" fmla="*/ 23 h 69"/>
                <a:gd name="T28" fmla="*/ 67 w 219"/>
                <a:gd name="T29" fmla="*/ 44 h 69"/>
                <a:gd name="T30" fmla="*/ 133 w 219"/>
                <a:gd name="T31" fmla="*/ 19 h 69"/>
                <a:gd name="T32" fmla="*/ 76 w 219"/>
                <a:gd name="T33" fmla="*/ 35 h 69"/>
                <a:gd name="T34" fmla="*/ 18 w 219"/>
                <a:gd name="T35" fmla="*/ 53 h 69"/>
                <a:gd name="T36" fmla="*/ 123 w 219"/>
                <a:gd name="T37" fmla="*/ 14 h 69"/>
                <a:gd name="T38" fmla="*/ 122 w 219"/>
                <a:gd name="T39" fmla="*/ 13 h 69"/>
                <a:gd name="T40" fmla="*/ 19 w 219"/>
                <a:gd name="T41" fmla="*/ 44 h 69"/>
                <a:gd name="T42" fmla="*/ 117 w 219"/>
                <a:gd name="T43" fmla="*/ 10 h 69"/>
                <a:gd name="T44" fmla="*/ 116 w 219"/>
                <a:gd name="T45" fmla="*/ 9 h 69"/>
                <a:gd name="T46" fmla="*/ 59 w 219"/>
                <a:gd name="T47" fmla="*/ 25 h 69"/>
                <a:gd name="T48" fmla="*/ 60 w 219"/>
                <a:gd name="T49" fmla="*/ 19 h 69"/>
                <a:gd name="T50" fmla="*/ 4 w 219"/>
                <a:gd name="T51" fmla="*/ 35 h 69"/>
                <a:gd name="T52" fmla="*/ 84 w 219"/>
                <a:gd name="T53" fmla="*/ 8 h 69"/>
                <a:gd name="T54" fmla="*/ 108 w 219"/>
                <a:gd name="T55" fmla="*/ 0 h 69"/>
                <a:gd name="T56" fmla="*/ 8 w 219"/>
                <a:gd name="T57" fmla="*/ 23 h 69"/>
                <a:gd name="T58" fmla="*/ 8 w 219"/>
                <a:gd name="T59" fmla="*/ 25 h 69"/>
                <a:gd name="T60" fmla="*/ 95 w 219"/>
                <a:gd name="T61" fmla="*/ 4 h 69"/>
                <a:gd name="T62" fmla="*/ 5 w 219"/>
                <a:gd name="T63" fmla="*/ 33 h 69"/>
                <a:gd name="T64" fmla="*/ 4 w 219"/>
                <a:gd name="T65" fmla="*/ 35 h 69"/>
                <a:gd name="T66" fmla="*/ 109 w 219"/>
                <a:gd name="T67" fmla="*/ 6 h 69"/>
                <a:gd name="T68" fmla="*/ 4 w 219"/>
                <a:gd name="T69" fmla="*/ 41 h 69"/>
                <a:gd name="T70" fmla="*/ 1 w 219"/>
                <a:gd name="T71" fmla="*/ 43 h 69"/>
                <a:gd name="T72" fmla="*/ 86 w 219"/>
                <a:gd name="T73" fmla="*/ 18 h 69"/>
                <a:gd name="T74" fmla="*/ 30 w 219"/>
                <a:gd name="T75" fmla="*/ 40 h 69"/>
                <a:gd name="T76" fmla="*/ 5 w 219"/>
                <a:gd name="T77" fmla="*/ 49 h 69"/>
                <a:gd name="T78" fmla="*/ 54 w 219"/>
                <a:gd name="T79" fmla="*/ 34 h 69"/>
                <a:gd name="T80" fmla="*/ 68 w 219"/>
                <a:gd name="T81" fmla="*/ 34 h 69"/>
                <a:gd name="T82" fmla="*/ 10 w 219"/>
                <a:gd name="T83" fmla="*/ 56 h 69"/>
                <a:gd name="T84" fmla="*/ 95 w 219"/>
                <a:gd name="T85" fmla="*/ 30 h 69"/>
                <a:gd name="T86" fmla="*/ 83 w 219"/>
                <a:gd name="T87" fmla="*/ 38 h 69"/>
                <a:gd name="T88" fmla="*/ 25 w 219"/>
                <a:gd name="T89" fmla="*/ 58 h 69"/>
                <a:gd name="T90" fmla="*/ 19 w 219"/>
                <a:gd name="T91" fmla="*/ 60 h 69"/>
                <a:gd name="T92" fmla="*/ 33 w 219"/>
                <a:gd name="T93" fmla="*/ 56 h 69"/>
                <a:gd name="T94" fmla="*/ 123 w 219"/>
                <a:gd name="T95" fmla="*/ 28 h 69"/>
                <a:gd name="T96" fmla="*/ 53 w 219"/>
                <a:gd name="T97" fmla="*/ 53 h 69"/>
                <a:gd name="T98" fmla="*/ 28 w 219"/>
                <a:gd name="T99" fmla="*/ 64 h 69"/>
                <a:gd name="T100" fmla="*/ 73 w 219"/>
                <a:gd name="T101" fmla="*/ 51 h 69"/>
                <a:gd name="T102" fmla="*/ 39 w 219"/>
                <a:gd name="T103" fmla="*/ 65 h 69"/>
                <a:gd name="T104" fmla="*/ 87 w 219"/>
                <a:gd name="T105" fmla="*/ 53 h 69"/>
                <a:gd name="T106" fmla="*/ 46 w 219"/>
                <a:gd name="T107" fmla="*/ 67 h 69"/>
                <a:gd name="T108" fmla="*/ 63 w 219"/>
                <a:gd name="T109" fmla="*/ 65 h 69"/>
                <a:gd name="T110" fmla="*/ 177 w 219"/>
                <a:gd name="T111" fmla="*/ 30 h 69"/>
                <a:gd name="T112" fmla="*/ 217 w 219"/>
                <a:gd name="T113" fmla="*/ 16 h 69"/>
                <a:gd name="T114" fmla="*/ 70 w 219"/>
                <a:gd name="T115" fmla="*/ 61 h 69"/>
                <a:gd name="T116" fmla="*/ 129 w 219"/>
                <a:gd name="T117" fmla="*/ 33 h 69"/>
                <a:gd name="T118" fmla="*/ 134 w 219"/>
                <a:gd name="T119" fmla="*/ 38 h 69"/>
                <a:gd name="T120" fmla="*/ 156 w 219"/>
                <a:gd name="T121" fmla="*/ 30 h 69"/>
                <a:gd name="T122" fmla="*/ 157 w 219"/>
                <a:gd name="T123" fmla="*/ 30 h 69"/>
                <a:gd name="T124" fmla="*/ 134 w 219"/>
                <a:gd name="T125" fmla="*/ 3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9" h="69">
                  <a:moveTo>
                    <a:pt x="70" y="61"/>
                  </a:moveTo>
                  <a:cubicBezTo>
                    <a:pt x="65" y="63"/>
                    <a:pt x="59" y="65"/>
                    <a:pt x="54" y="67"/>
                  </a:cubicBezTo>
                  <a:cubicBezTo>
                    <a:pt x="51" y="67"/>
                    <a:pt x="50" y="67"/>
                    <a:pt x="49" y="67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9" y="66"/>
                    <a:pt x="57" y="64"/>
                    <a:pt x="59" y="63"/>
                  </a:cubicBezTo>
                  <a:cubicBezTo>
                    <a:pt x="70" y="60"/>
                    <a:pt x="82" y="56"/>
                    <a:pt x="93" y="52"/>
                  </a:cubicBezTo>
                  <a:cubicBezTo>
                    <a:pt x="105" y="48"/>
                    <a:pt x="116" y="45"/>
                    <a:pt x="128" y="42"/>
                  </a:cubicBezTo>
                  <a:cubicBezTo>
                    <a:pt x="139" y="39"/>
                    <a:pt x="149" y="35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161" y="30"/>
                    <a:pt x="162" y="29"/>
                    <a:pt x="164" y="29"/>
                  </a:cubicBezTo>
                  <a:cubicBezTo>
                    <a:pt x="164" y="28"/>
                    <a:pt x="164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8"/>
                    <a:pt x="160" y="28"/>
                    <a:pt x="158" y="28"/>
                  </a:cubicBezTo>
                  <a:cubicBezTo>
                    <a:pt x="157" y="28"/>
                    <a:pt x="156" y="29"/>
                    <a:pt x="155" y="29"/>
                  </a:cubicBezTo>
                  <a:cubicBezTo>
                    <a:pt x="148" y="31"/>
                    <a:pt x="141" y="34"/>
                    <a:pt x="134" y="36"/>
                  </a:cubicBezTo>
                  <a:cubicBezTo>
                    <a:pt x="122" y="41"/>
                    <a:pt x="109" y="45"/>
                    <a:pt x="97" y="49"/>
                  </a:cubicBezTo>
                  <a:cubicBezTo>
                    <a:pt x="84" y="52"/>
                    <a:pt x="71" y="56"/>
                    <a:pt x="59" y="60"/>
                  </a:cubicBezTo>
                  <a:cubicBezTo>
                    <a:pt x="54" y="61"/>
                    <a:pt x="46" y="62"/>
                    <a:pt x="43" y="64"/>
                  </a:cubicBezTo>
                  <a:cubicBezTo>
                    <a:pt x="48" y="61"/>
                    <a:pt x="56" y="59"/>
                    <a:pt x="61" y="57"/>
                  </a:cubicBezTo>
                  <a:cubicBezTo>
                    <a:pt x="71" y="54"/>
                    <a:pt x="80" y="50"/>
                    <a:pt x="89" y="47"/>
                  </a:cubicBezTo>
                  <a:cubicBezTo>
                    <a:pt x="110" y="41"/>
                    <a:pt x="130" y="35"/>
                    <a:pt x="150" y="27"/>
                  </a:cubicBezTo>
                  <a:cubicBezTo>
                    <a:pt x="150" y="27"/>
                    <a:pt x="150" y="27"/>
                    <a:pt x="150" y="27"/>
                  </a:cubicBezTo>
                  <a:cubicBezTo>
                    <a:pt x="151" y="26"/>
                    <a:pt x="151" y="26"/>
                    <a:pt x="150" y="26"/>
                  </a:cubicBezTo>
                  <a:cubicBezTo>
                    <a:pt x="150" y="26"/>
                    <a:pt x="149" y="26"/>
                    <a:pt x="148" y="26"/>
                  </a:cubicBezTo>
                  <a:cubicBezTo>
                    <a:pt x="139" y="27"/>
                    <a:pt x="130" y="31"/>
                    <a:pt x="121" y="34"/>
                  </a:cubicBezTo>
                  <a:cubicBezTo>
                    <a:pt x="111" y="39"/>
                    <a:pt x="100" y="42"/>
                    <a:pt x="89" y="45"/>
                  </a:cubicBezTo>
                  <a:cubicBezTo>
                    <a:pt x="88" y="45"/>
                    <a:pt x="88" y="46"/>
                    <a:pt x="87" y="46"/>
                  </a:cubicBezTo>
                  <a:cubicBezTo>
                    <a:pt x="75" y="49"/>
                    <a:pt x="63" y="53"/>
                    <a:pt x="52" y="57"/>
                  </a:cubicBezTo>
                  <a:cubicBezTo>
                    <a:pt x="46" y="58"/>
                    <a:pt x="40" y="60"/>
                    <a:pt x="33" y="62"/>
                  </a:cubicBezTo>
                  <a:cubicBezTo>
                    <a:pt x="30" y="63"/>
                    <a:pt x="38" y="60"/>
                    <a:pt x="38" y="60"/>
                  </a:cubicBezTo>
                  <a:cubicBezTo>
                    <a:pt x="40" y="60"/>
                    <a:pt x="43" y="59"/>
                    <a:pt x="45" y="58"/>
                  </a:cubicBezTo>
                  <a:cubicBezTo>
                    <a:pt x="70" y="49"/>
                    <a:pt x="94" y="40"/>
                    <a:pt x="119" y="31"/>
                  </a:cubicBezTo>
                  <a:cubicBezTo>
                    <a:pt x="123" y="29"/>
                    <a:pt x="128" y="27"/>
                    <a:pt x="133" y="25"/>
                  </a:cubicBezTo>
                  <a:cubicBezTo>
                    <a:pt x="134" y="25"/>
                    <a:pt x="134" y="25"/>
                    <a:pt x="135" y="25"/>
                  </a:cubicBezTo>
                  <a:cubicBezTo>
                    <a:pt x="135" y="25"/>
                    <a:pt x="136" y="24"/>
                    <a:pt x="137" y="24"/>
                  </a:cubicBezTo>
                  <a:cubicBezTo>
                    <a:pt x="137" y="24"/>
                    <a:pt x="137" y="24"/>
                    <a:pt x="138" y="24"/>
                  </a:cubicBezTo>
                  <a:cubicBezTo>
                    <a:pt x="139" y="24"/>
                    <a:pt x="141" y="24"/>
                    <a:pt x="143" y="23"/>
                  </a:cubicBezTo>
                  <a:cubicBezTo>
                    <a:pt x="143" y="23"/>
                    <a:pt x="143" y="23"/>
                    <a:pt x="143" y="23"/>
                  </a:cubicBezTo>
                  <a:cubicBezTo>
                    <a:pt x="144" y="23"/>
                    <a:pt x="144" y="22"/>
                    <a:pt x="143" y="22"/>
                  </a:cubicBezTo>
                  <a:cubicBezTo>
                    <a:pt x="142" y="22"/>
                    <a:pt x="141" y="22"/>
                    <a:pt x="140" y="22"/>
                  </a:cubicBezTo>
                  <a:cubicBezTo>
                    <a:pt x="140" y="22"/>
                    <a:pt x="139" y="23"/>
                    <a:pt x="138" y="23"/>
                  </a:cubicBezTo>
                  <a:cubicBezTo>
                    <a:pt x="137" y="23"/>
                    <a:pt x="135" y="23"/>
                    <a:pt x="134" y="24"/>
                  </a:cubicBezTo>
                  <a:cubicBezTo>
                    <a:pt x="121" y="26"/>
                    <a:pt x="109" y="31"/>
                    <a:pt x="97" y="35"/>
                  </a:cubicBezTo>
                  <a:cubicBezTo>
                    <a:pt x="87" y="38"/>
                    <a:pt x="77" y="41"/>
                    <a:pt x="67" y="44"/>
                  </a:cubicBezTo>
                  <a:cubicBezTo>
                    <a:pt x="71" y="43"/>
                    <a:pt x="75" y="41"/>
                    <a:pt x="80" y="40"/>
                  </a:cubicBezTo>
                  <a:cubicBezTo>
                    <a:pt x="98" y="34"/>
                    <a:pt x="116" y="27"/>
                    <a:pt x="133" y="19"/>
                  </a:cubicBezTo>
                  <a:cubicBezTo>
                    <a:pt x="133" y="19"/>
                    <a:pt x="133" y="19"/>
                    <a:pt x="133" y="19"/>
                  </a:cubicBezTo>
                  <a:cubicBezTo>
                    <a:pt x="134" y="18"/>
                    <a:pt x="133" y="17"/>
                    <a:pt x="133" y="18"/>
                  </a:cubicBezTo>
                  <a:cubicBezTo>
                    <a:pt x="132" y="18"/>
                    <a:pt x="132" y="18"/>
                    <a:pt x="131" y="18"/>
                  </a:cubicBezTo>
                  <a:cubicBezTo>
                    <a:pt x="114" y="25"/>
                    <a:pt x="95" y="29"/>
                    <a:pt x="76" y="35"/>
                  </a:cubicBezTo>
                  <a:cubicBezTo>
                    <a:pt x="66" y="38"/>
                    <a:pt x="56" y="41"/>
                    <a:pt x="45" y="44"/>
                  </a:cubicBezTo>
                  <a:cubicBezTo>
                    <a:pt x="36" y="46"/>
                    <a:pt x="27" y="50"/>
                    <a:pt x="18" y="53"/>
                  </a:cubicBezTo>
                  <a:cubicBezTo>
                    <a:pt x="14" y="55"/>
                    <a:pt x="8" y="57"/>
                    <a:pt x="18" y="53"/>
                  </a:cubicBezTo>
                  <a:cubicBezTo>
                    <a:pt x="23" y="51"/>
                    <a:pt x="28" y="49"/>
                    <a:pt x="33" y="48"/>
                  </a:cubicBezTo>
                  <a:cubicBezTo>
                    <a:pt x="43" y="44"/>
                    <a:pt x="53" y="41"/>
                    <a:pt x="63" y="37"/>
                  </a:cubicBezTo>
                  <a:cubicBezTo>
                    <a:pt x="83" y="30"/>
                    <a:pt x="103" y="21"/>
                    <a:pt x="123" y="14"/>
                  </a:cubicBezTo>
                  <a:cubicBezTo>
                    <a:pt x="124" y="13"/>
                    <a:pt x="124" y="13"/>
                    <a:pt x="125" y="13"/>
                  </a:cubicBezTo>
                  <a:cubicBezTo>
                    <a:pt x="126" y="13"/>
                    <a:pt x="125" y="11"/>
                    <a:pt x="125" y="12"/>
                  </a:cubicBezTo>
                  <a:cubicBezTo>
                    <a:pt x="124" y="12"/>
                    <a:pt x="123" y="12"/>
                    <a:pt x="122" y="13"/>
                  </a:cubicBezTo>
                  <a:cubicBezTo>
                    <a:pt x="103" y="18"/>
                    <a:pt x="85" y="24"/>
                    <a:pt x="66" y="29"/>
                  </a:cubicBezTo>
                  <a:cubicBezTo>
                    <a:pt x="48" y="35"/>
                    <a:pt x="30" y="43"/>
                    <a:pt x="12" y="47"/>
                  </a:cubicBezTo>
                  <a:cubicBezTo>
                    <a:pt x="1" y="50"/>
                    <a:pt x="16" y="45"/>
                    <a:pt x="19" y="44"/>
                  </a:cubicBezTo>
                  <a:cubicBezTo>
                    <a:pt x="23" y="43"/>
                    <a:pt x="28" y="41"/>
                    <a:pt x="33" y="40"/>
                  </a:cubicBezTo>
                  <a:cubicBezTo>
                    <a:pt x="43" y="37"/>
                    <a:pt x="52" y="33"/>
                    <a:pt x="62" y="30"/>
                  </a:cubicBezTo>
                  <a:cubicBezTo>
                    <a:pt x="80" y="24"/>
                    <a:pt x="99" y="19"/>
                    <a:pt x="117" y="10"/>
                  </a:cubicBezTo>
                  <a:cubicBezTo>
                    <a:pt x="117" y="10"/>
                    <a:pt x="117" y="10"/>
                    <a:pt x="117" y="9"/>
                  </a:cubicBezTo>
                  <a:cubicBezTo>
                    <a:pt x="117" y="9"/>
                    <a:pt x="117" y="9"/>
                    <a:pt x="117" y="9"/>
                  </a:cubicBezTo>
                  <a:cubicBezTo>
                    <a:pt x="117" y="9"/>
                    <a:pt x="117" y="9"/>
                    <a:pt x="116" y="9"/>
                  </a:cubicBezTo>
                  <a:cubicBezTo>
                    <a:pt x="98" y="12"/>
                    <a:pt x="79" y="19"/>
                    <a:pt x="61" y="24"/>
                  </a:cubicBezTo>
                  <a:cubicBezTo>
                    <a:pt x="58" y="25"/>
                    <a:pt x="55" y="26"/>
                    <a:pt x="52" y="27"/>
                  </a:cubicBezTo>
                  <a:cubicBezTo>
                    <a:pt x="54" y="26"/>
                    <a:pt x="56" y="26"/>
                    <a:pt x="59" y="25"/>
                  </a:cubicBezTo>
                  <a:cubicBezTo>
                    <a:pt x="77" y="19"/>
                    <a:pt x="95" y="14"/>
                    <a:pt x="112" y="6"/>
                  </a:cubicBezTo>
                  <a:cubicBezTo>
                    <a:pt x="113" y="6"/>
                    <a:pt x="113" y="5"/>
                    <a:pt x="112" y="5"/>
                  </a:cubicBezTo>
                  <a:cubicBezTo>
                    <a:pt x="94" y="7"/>
                    <a:pt x="77" y="13"/>
                    <a:pt x="60" y="19"/>
                  </a:cubicBezTo>
                  <a:cubicBezTo>
                    <a:pt x="50" y="22"/>
                    <a:pt x="41" y="24"/>
                    <a:pt x="31" y="27"/>
                  </a:cubicBezTo>
                  <a:cubicBezTo>
                    <a:pt x="23" y="29"/>
                    <a:pt x="12" y="30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20" y="26"/>
                    <a:pt x="39" y="23"/>
                    <a:pt x="55" y="18"/>
                  </a:cubicBezTo>
                  <a:cubicBezTo>
                    <a:pt x="65" y="14"/>
                    <a:pt x="74" y="11"/>
                    <a:pt x="84" y="8"/>
                  </a:cubicBezTo>
                  <a:cubicBezTo>
                    <a:pt x="92" y="6"/>
                    <a:pt x="100" y="4"/>
                    <a:pt x="108" y="1"/>
                  </a:cubicBezTo>
                  <a:cubicBezTo>
                    <a:pt x="108" y="1"/>
                    <a:pt x="109" y="1"/>
                    <a:pt x="109" y="1"/>
                  </a:cubicBezTo>
                  <a:cubicBezTo>
                    <a:pt x="109" y="1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91" y="4"/>
                    <a:pt x="74" y="7"/>
                    <a:pt x="57" y="12"/>
                  </a:cubicBezTo>
                  <a:cubicBezTo>
                    <a:pt x="41" y="16"/>
                    <a:pt x="25" y="21"/>
                    <a:pt x="8" y="23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4" y="24"/>
                    <a:pt x="4" y="25"/>
                    <a:pt x="5" y="25"/>
                  </a:cubicBezTo>
                  <a:cubicBezTo>
                    <a:pt x="6" y="25"/>
                    <a:pt x="7" y="25"/>
                    <a:pt x="8" y="25"/>
                  </a:cubicBezTo>
                  <a:cubicBezTo>
                    <a:pt x="25" y="22"/>
                    <a:pt x="41" y="17"/>
                    <a:pt x="58" y="13"/>
                  </a:cubicBezTo>
                  <a:cubicBezTo>
                    <a:pt x="67" y="10"/>
                    <a:pt x="76" y="8"/>
                    <a:pt x="86" y="6"/>
                  </a:cubicBezTo>
                  <a:cubicBezTo>
                    <a:pt x="89" y="6"/>
                    <a:pt x="92" y="5"/>
                    <a:pt x="95" y="4"/>
                  </a:cubicBezTo>
                  <a:cubicBezTo>
                    <a:pt x="88" y="6"/>
                    <a:pt x="81" y="8"/>
                    <a:pt x="74" y="10"/>
                  </a:cubicBezTo>
                  <a:cubicBezTo>
                    <a:pt x="65" y="13"/>
                    <a:pt x="55" y="16"/>
                    <a:pt x="45" y="20"/>
                  </a:cubicBezTo>
                  <a:cubicBezTo>
                    <a:pt x="32" y="24"/>
                    <a:pt x="18" y="26"/>
                    <a:pt x="5" y="33"/>
                  </a:cubicBezTo>
                  <a:cubicBezTo>
                    <a:pt x="3" y="33"/>
                    <a:pt x="2" y="34"/>
                    <a:pt x="1" y="35"/>
                  </a:cubicBezTo>
                  <a:cubicBezTo>
                    <a:pt x="0" y="35"/>
                    <a:pt x="1" y="36"/>
                    <a:pt x="1" y="36"/>
                  </a:cubicBezTo>
                  <a:cubicBezTo>
                    <a:pt x="2" y="36"/>
                    <a:pt x="3" y="36"/>
                    <a:pt x="4" y="35"/>
                  </a:cubicBezTo>
                  <a:cubicBezTo>
                    <a:pt x="22" y="31"/>
                    <a:pt x="40" y="26"/>
                    <a:pt x="57" y="21"/>
                  </a:cubicBezTo>
                  <a:cubicBezTo>
                    <a:pt x="67" y="18"/>
                    <a:pt x="76" y="15"/>
                    <a:pt x="85" y="12"/>
                  </a:cubicBezTo>
                  <a:cubicBezTo>
                    <a:pt x="93" y="10"/>
                    <a:pt x="103" y="9"/>
                    <a:pt x="109" y="6"/>
                  </a:cubicBezTo>
                  <a:cubicBezTo>
                    <a:pt x="92" y="14"/>
                    <a:pt x="73" y="19"/>
                    <a:pt x="55" y="25"/>
                  </a:cubicBezTo>
                  <a:cubicBezTo>
                    <a:pt x="39" y="30"/>
                    <a:pt x="23" y="35"/>
                    <a:pt x="6" y="40"/>
                  </a:cubicBezTo>
                  <a:cubicBezTo>
                    <a:pt x="5" y="40"/>
                    <a:pt x="4" y="40"/>
                    <a:pt x="4" y="41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3" y="41"/>
                    <a:pt x="2" y="41"/>
                    <a:pt x="1" y="42"/>
                  </a:cubicBezTo>
                  <a:cubicBezTo>
                    <a:pt x="0" y="42"/>
                    <a:pt x="0" y="43"/>
                    <a:pt x="1" y="43"/>
                  </a:cubicBezTo>
                  <a:cubicBezTo>
                    <a:pt x="2" y="43"/>
                    <a:pt x="3" y="43"/>
                    <a:pt x="4" y="42"/>
                  </a:cubicBezTo>
                  <a:cubicBezTo>
                    <a:pt x="22" y="38"/>
                    <a:pt x="40" y="32"/>
                    <a:pt x="58" y="27"/>
                  </a:cubicBezTo>
                  <a:cubicBezTo>
                    <a:pt x="67" y="24"/>
                    <a:pt x="77" y="21"/>
                    <a:pt x="86" y="18"/>
                  </a:cubicBezTo>
                  <a:cubicBezTo>
                    <a:pt x="95" y="16"/>
                    <a:pt x="106" y="14"/>
                    <a:pt x="114" y="10"/>
                  </a:cubicBezTo>
                  <a:cubicBezTo>
                    <a:pt x="95" y="19"/>
                    <a:pt x="75" y="24"/>
                    <a:pt x="55" y="31"/>
                  </a:cubicBezTo>
                  <a:cubicBezTo>
                    <a:pt x="47" y="34"/>
                    <a:pt x="38" y="37"/>
                    <a:pt x="30" y="40"/>
                  </a:cubicBezTo>
                  <a:cubicBezTo>
                    <a:pt x="22" y="42"/>
                    <a:pt x="14" y="44"/>
                    <a:pt x="6" y="47"/>
                  </a:cubicBezTo>
                  <a:cubicBezTo>
                    <a:pt x="5" y="47"/>
                    <a:pt x="5" y="47"/>
                    <a:pt x="5" y="48"/>
                  </a:cubicBezTo>
                  <a:cubicBezTo>
                    <a:pt x="4" y="48"/>
                    <a:pt x="4" y="49"/>
                    <a:pt x="5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13" y="49"/>
                    <a:pt x="20" y="46"/>
                    <a:pt x="26" y="44"/>
                  </a:cubicBezTo>
                  <a:cubicBezTo>
                    <a:pt x="35" y="40"/>
                    <a:pt x="45" y="37"/>
                    <a:pt x="54" y="34"/>
                  </a:cubicBezTo>
                  <a:cubicBezTo>
                    <a:pt x="70" y="29"/>
                    <a:pt x="87" y="25"/>
                    <a:pt x="103" y="20"/>
                  </a:cubicBezTo>
                  <a:cubicBezTo>
                    <a:pt x="102" y="20"/>
                    <a:pt x="101" y="21"/>
                    <a:pt x="99" y="21"/>
                  </a:cubicBezTo>
                  <a:cubicBezTo>
                    <a:pt x="89" y="25"/>
                    <a:pt x="79" y="30"/>
                    <a:pt x="68" y="34"/>
                  </a:cubicBezTo>
                  <a:cubicBezTo>
                    <a:pt x="49" y="41"/>
                    <a:pt x="30" y="46"/>
                    <a:pt x="11" y="54"/>
                  </a:cubicBezTo>
                  <a:cubicBezTo>
                    <a:pt x="10" y="55"/>
                    <a:pt x="10" y="55"/>
                    <a:pt x="9" y="55"/>
                  </a:cubicBezTo>
                  <a:cubicBezTo>
                    <a:pt x="9" y="55"/>
                    <a:pt x="9" y="56"/>
                    <a:pt x="10" y="56"/>
                  </a:cubicBezTo>
                  <a:cubicBezTo>
                    <a:pt x="11" y="56"/>
                    <a:pt x="12" y="56"/>
                    <a:pt x="13" y="56"/>
                  </a:cubicBezTo>
                  <a:cubicBezTo>
                    <a:pt x="25" y="53"/>
                    <a:pt x="37" y="47"/>
                    <a:pt x="49" y="44"/>
                  </a:cubicBezTo>
                  <a:cubicBezTo>
                    <a:pt x="64" y="40"/>
                    <a:pt x="80" y="35"/>
                    <a:pt x="95" y="30"/>
                  </a:cubicBezTo>
                  <a:cubicBezTo>
                    <a:pt x="102" y="28"/>
                    <a:pt x="109" y="26"/>
                    <a:pt x="116" y="24"/>
                  </a:cubicBezTo>
                  <a:cubicBezTo>
                    <a:pt x="118" y="24"/>
                    <a:pt x="119" y="23"/>
                    <a:pt x="121" y="23"/>
                  </a:cubicBezTo>
                  <a:cubicBezTo>
                    <a:pt x="109" y="28"/>
                    <a:pt x="95" y="33"/>
                    <a:pt x="83" y="38"/>
                  </a:cubicBezTo>
                  <a:cubicBezTo>
                    <a:pt x="69" y="42"/>
                    <a:pt x="54" y="47"/>
                    <a:pt x="41" y="52"/>
                  </a:cubicBezTo>
                  <a:cubicBezTo>
                    <a:pt x="38" y="53"/>
                    <a:pt x="35" y="54"/>
                    <a:pt x="32" y="55"/>
                  </a:cubicBezTo>
                  <a:cubicBezTo>
                    <a:pt x="29" y="56"/>
                    <a:pt x="27" y="57"/>
                    <a:pt x="25" y="58"/>
                  </a:cubicBezTo>
                  <a:cubicBezTo>
                    <a:pt x="24" y="57"/>
                    <a:pt x="23" y="58"/>
                    <a:pt x="22" y="59"/>
                  </a:cubicBezTo>
                  <a:cubicBezTo>
                    <a:pt x="22" y="59"/>
                    <a:pt x="21" y="59"/>
                    <a:pt x="20" y="60"/>
                  </a:cubicBezTo>
                  <a:cubicBezTo>
                    <a:pt x="20" y="60"/>
                    <a:pt x="20" y="60"/>
                    <a:pt x="19" y="60"/>
                  </a:cubicBezTo>
                  <a:cubicBezTo>
                    <a:pt x="19" y="60"/>
                    <a:pt x="19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5" y="59"/>
                    <a:pt x="29" y="58"/>
                    <a:pt x="33" y="56"/>
                  </a:cubicBezTo>
                  <a:cubicBezTo>
                    <a:pt x="37" y="55"/>
                    <a:pt x="42" y="53"/>
                    <a:pt x="47" y="52"/>
                  </a:cubicBezTo>
                  <a:cubicBezTo>
                    <a:pt x="63" y="47"/>
                    <a:pt x="79" y="42"/>
                    <a:pt x="94" y="37"/>
                  </a:cubicBezTo>
                  <a:cubicBezTo>
                    <a:pt x="104" y="34"/>
                    <a:pt x="113" y="30"/>
                    <a:pt x="123" y="28"/>
                  </a:cubicBezTo>
                  <a:cubicBezTo>
                    <a:pt x="121" y="28"/>
                    <a:pt x="120" y="29"/>
                    <a:pt x="118" y="29"/>
                  </a:cubicBezTo>
                  <a:cubicBezTo>
                    <a:pt x="107" y="34"/>
                    <a:pt x="97" y="38"/>
                    <a:pt x="86" y="42"/>
                  </a:cubicBezTo>
                  <a:cubicBezTo>
                    <a:pt x="75" y="46"/>
                    <a:pt x="64" y="49"/>
                    <a:pt x="53" y="53"/>
                  </a:cubicBezTo>
                  <a:cubicBezTo>
                    <a:pt x="45" y="56"/>
                    <a:pt x="37" y="58"/>
                    <a:pt x="29" y="62"/>
                  </a:cubicBezTo>
                  <a:cubicBezTo>
                    <a:pt x="28" y="62"/>
                    <a:pt x="28" y="62"/>
                    <a:pt x="27" y="63"/>
                  </a:cubicBezTo>
                  <a:cubicBezTo>
                    <a:pt x="27" y="63"/>
                    <a:pt x="27" y="64"/>
                    <a:pt x="28" y="64"/>
                  </a:cubicBezTo>
                  <a:cubicBezTo>
                    <a:pt x="30" y="64"/>
                    <a:pt x="32" y="64"/>
                    <a:pt x="35" y="63"/>
                  </a:cubicBezTo>
                  <a:cubicBezTo>
                    <a:pt x="42" y="62"/>
                    <a:pt x="49" y="59"/>
                    <a:pt x="55" y="57"/>
                  </a:cubicBezTo>
                  <a:cubicBezTo>
                    <a:pt x="61" y="55"/>
                    <a:pt x="67" y="53"/>
                    <a:pt x="73" y="51"/>
                  </a:cubicBezTo>
                  <a:cubicBezTo>
                    <a:pt x="68" y="53"/>
                    <a:pt x="63" y="55"/>
                    <a:pt x="58" y="57"/>
                  </a:cubicBezTo>
                  <a:cubicBezTo>
                    <a:pt x="52" y="59"/>
                    <a:pt x="45" y="61"/>
                    <a:pt x="40" y="64"/>
                  </a:cubicBezTo>
                  <a:cubicBezTo>
                    <a:pt x="40" y="65"/>
                    <a:pt x="40" y="65"/>
                    <a:pt x="39" y="65"/>
                  </a:cubicBezTo>
                  <a:cubicBezTo>
                    <a:pt x="39" y="66"/>
                    <a:pt x="39" y="66"/>
                    <a:pt x="40" y="66"/>
                  </a:cubicBezTo>
                  <a:cubicBezTo>
                    <a:pt x="41" y="66"/>
                    <a:pt x="42" y="66"/>
                    <a:pt x="43" y="65"/>
                  </a:cubicBezTo>
                  <a:cubicBezTo>
                    <a:pt x="58" y="61"/>
                    <a:pt x="73" y="57"/>
                    <a:pt x="87" y="53"/>
                  </a:cubicBezTo>
                  <a:cubicBezTo>
                    <a:pt x="79" y="56"/>
                    <a:pt x="70" y="58"/>
                    <a:pt x="62" y="61"/>
                  </a:cubicBezTo>
                  <a:cubicBezTo>
                    <a:pt x="57" y="62"/>
                    <a:pt x="51" y="63"/>
                    <a:pt x="47" y="66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5" y="68"/>
                    <a:pt x="46" y="68"/>
                    <a:pt x="46" y="69"/>
                  </a:cubicBezTo>
                  <a:cubicBezTo>
                    <a:pt x="48" y="69"/>
                    <a:pt x="49" y="68"/>
                    <a:pt x="51" y="68"/>
                  </a:cubicBezTo>
                  <a:cubicBezTo>
                    <a:pt x="55" y="68"/>
                    <a:pt x="59" y="67"/>
                    <a:pt x="63" y="65"/>
                  </a:cubicBezTo>
                  <a:cubicBezTo>
                    <a:pt x="71" y="63"/>
                    <a:pt x="79" y="61"/>
                    <a:pt x="87" y="59"/>
                  </a:cubicBezTo>
                  <a:cubicBezTo>
                    <a:pt x="103" y="55"/>
                    <a:pt x="118" y="49"/>
                    <a:pt x="133" y="44"/>
                  </a:cubicBezTo>
                  <a:cubicBezTo>
                    <a:pt x="148" y="40"/>
                    <a:pt x="162" y="34"/>
                    <a:pt x="177" y="30"/>
                  </a:cubicBezTo>
                  <a:cubicBezTo>
                    <a:pt x="191" y="26"/>
                    <a:pt x="205" y="23"/>
                    <a:pt x="218" y="17"/>
                  </a:cubicBezTo>
                  <a:cubicBezTo>
                    <a:pt x="218" y="17"/>
                    <a:pt x="218" y="17"/>
                    <a:pt x="218" y="17"/>
                  </a:cubicBezTo>
                  <a:cubicBezTo>
                    <a:pt x="219" y="17"/>
                    <a:pt x="218" y="16"/>
                    <a:pt x="217" y="16"/>
                  </a:cubicBezTo>
                  <a:cubicBezTo>
                    <a:pt x="217" y="16"/>
                    <a:pt x="217" y="16"/>
                    <a:pt x="217" y="16"/>
                  </a:cubicBezTo>
                  <a:cubicBezTo>
                    <a:pt x="194" y="26"/>
                    <a:pt x="169" y="31"/>
                    <a:pt x="145" y="39"/>
                  </a:cubicBezTo>
                  <a:cubicBezTo>
                    <a:pt x="120" y="48"/>
                    <a:pt x="95" y="56"/>
                    <a:pt x="70" y="61"/>
                  </a:cubicBezTo>
                  <a:close/>
                  <a:moveTo>
                    <a:pt x="130" y="32"/>
                  </a:moveTo>
                  <a:cubicBezTo>
                    <a:pt x="136" y="30"/>
                    <a:pt x="142" y="29"/>
                    <a:pt x="147" y="27"/>
                  </a:cubicBezTo>
                  <a:cubicBezTo>
                    <a:pt x="141" y="29"/>
                    <a:pt x="135" y="31"/>
                    <a:pt x="129" y="33"/>
                  </a:cubicBezTo>
                  <a:cubicBezTo>
                    <a:pt x="123" y="36"/>
                    <a:pt x="116" y="38"/>
                    <a:pt x="109" y="40"/>
                  </a:cubicBezTo>
                  <a:cubicBezTo>
                    <a:pt x="116" y="38"/>
                    <a:pt x="123" y="35"/>
                    <a:pt x="130" y="32"/>
                  </a:cubicBezTo>
                  <a:close/>
                  <a:moveTo>
                    <a:pt x="134" y="38"/>
                  </a:moveTo>
                  <a:cubicBezTo>
                    <a:pt x="139" y="36"/>
                    <a:pt x="143" y="34"/>
                    <a:pt x="147" y="32"/>
                  </a:cubicBezTo>
                  <a:cubicBezTo>
                    <a:pt x="150" y="31"/>
                    <a:pt x="153" y="31"/>
                    <a:pt x="155" y="30"/>
                  </a:cubicBezTo>
                  <a:cubicBezTo>
                    <a:pt x="155" y="30"/>
                    <a:pt x="156" y="30"/>
                    <a:pt x="156" y="30"/>
                  </a:cubicBezTo>
                  <a:cubicBezTo>
                    <a:pt x="157" y="29"/>
                    <a:pt x="158" y="29"/>
                    <a:pt x="158" y="29"/>
                  </a:cubicBezTo>
                  <a:cubicBezTo>
                    <a:pt x="160" y="28"/>
                    <a:pt x="162" y="28"/>
                    <a:pt x="158" y="30"/>
                  </a:cubicBezTo>
                  <a:cubicBezTo>
                    <a:pt x="158" y="30"/>
                    <a:pt x="158" y="30"/>
                    <a:pt x="157" y="30"/>
                  </a:cubicBezTo>
                  <a:cubicBezTo>
                    <a:pt x="157" y="30"/>
                    <a:pt x="157" y="30"/>
                    <a:pt x="157" y="30"/>
                  </a:cubicBezTo>
                  <a:cubicBezTo>
                    <a:pt x="143" y="36"/>
                    <a:pt x="129" y="40"/>
                    <a:pt x="115" y="44"/>
                  </a:cubicBezTo>
                  <a:cubicBezTo>
                    <a:pt x="121" y="42"/>
                    <a:pt x="128" y="40"/>
                    <a:pt x="134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66"/>
            <p:cNvSpPr>
              <a:spLocks noEditPoints="1"/>
            </p:cNvSpPr>
            <p:nvPr/>
          </p:nvSpPr>
          <p:spPr bwMode="auto">
            <a:xfrm>
              <a:off x="1491" y="1293"/>
              <a:ext cx="271" cy="81"/>
            </a:xfrm>
            <a:custGeom>
              <a:avLst/>
              <a:gdLst>
                <a:gd name="T0" fmla="*/ 167 w 171"/>
                <a:gd name="T1" fmla="*/ 0 h 51"/>
                <a:gd name="T2" fmla="*/ 127 w 171"/>
                <a:gd name="T3" fmla="*/ 7 h 51"/>
                <a:gd name="T4" fmla="*/ 77 w 171"/>
                <a:gd name="T5" fmla="*/ 23 h 51"/>
                <a:gd name="T6" fmla="*/ 29 w 171"/>
                <a:gd name="T7" fmla="*/ 38 h 51"/>
                <a:gd name="T8" fmla="*/ 3 w 171"/>
                <a:gd name="T9" fmla="*/ 48 h 51"/>
                <a:gd name="T10" fmla="*/ 2 w 171"/>
                <a:gd name="T11" fmla="*/ 48 h 51"/>
                <a:gd name="T12" fmla="*/ 1 w 171"/>
                <a:gd name="T13" fmla="*/ 48 h 51"/>
                <a:gd name="T14" fmla="*/ 1 w 171"/>
                <a:gd name="T15" fmla="*/ 50 h 51"/>
                <a:gd name="T16" fmla="*/ 2 w 171"/>
                <a:gd name="T17" fmla="*/ 50 h 51"/>
                <a:gd name="T18" fmla="*/ 3 w 171"/>
                <a:gd name="T19" fmla="*/ 49 h 51"/>
                <a:gd name="T20" fmla="*/ 4 w 171"/>
                <a:gd name="T21" fmla="*/ 49 h 51"/>
                <a:gd name="T22" fmla="*/ 90 w 171"/>
                <a:gd name="T23" fmla="*/ 23 h 51"/>
                <a:gd name="T24" fmla="*/ 105 w 171"/>
                <a:gd name="T25" fmla="*/ 19 h 51"/>
                <a:gd name="T26" fmla="*/ 109 w 171"/>
                <a:gd name="T27" fmla="*/ 18 h 51"/>
                <a:gd name="T28" fmla="*/ 133 w 171"/>
                <a:gd name="T29" fmla="*/ 12 h 51"/>
                <a:gd name="T30" fmla="*/ 168 w 171"/>
                <a:gd name="T31" fmla="*/ 1 h 51"/>
                <a:gd name="T32" fmla="*/ 168 w 171"/>
                <a:gd name="T33" fmla="*/ 0 h 51"/>
                <a:gd name="T34" fmla="*/ 168 w 171"/>
                <a:gd name="T35" fmla="*/ 0 h 51"/>
                <a:gd name="T36" fmla="*/ 167 w 171"/>
                <a:gd name="T37" fmla="*/ 0 h 51"/>
                <a:gd name="T38" fmla="*/ 152 w 171"/>
                <a:gd name="T39" fmla="*/ 5 h 51"/>
                <a:gd name="T40" fmla="*/ 133 w 171"/>
                <a:gd name="T41" fmla="*/ 10 h 51"/>
                <a:gd name="T42" fmla="*/ 90 w 171"/>
                <a:gd name="T43" fmla="*/ 22 h 51"/>
                <a:gd name="T44" fmla="*/ 5 w 171"/>
                <a:gd name="T45" fmla="*/ 47 h 51"/>
                <a:gd name="T46" fmla="*/ 31 w 171"/>
                <a:gd name="T47" fmla="*/ 39 h 51"/>
                <a:gd name="T48" fmla="*/ 74 w 171"/>
                <a:gd name="T49" fmla="*/ 25 h 51"/>
                <a:gd name="T50" fmla="*/ 162 w 171"/>
                <a:gd name="T51" fmla="*/ 1 h 51"/>
                <a:gd name="T52" fmla="*/ 152 w 171"/>
                <a:gd name="T53" fmla="*/ 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1" h="51">
                  <a:moveTo>
                    <a:pt x="167" y="0"/>
                  </a:moveTo>
                  <a:cubicBezTo>
                    <a:pt x="154" y="0"/>
                    <a:pt x="140" y="3"/>
                    <a:pt x="127" y="7"/>
                  </a:cubicBezTo>
                  <a:cubicBezTo>
                    <a:pt x="110" y="12"/>
                    <a:pt x="93" y="17"/>
                    <a:pt x="77" y="23"/>
                  </a:cubicBezTo>
                  <a:cubicBezTo>
                    <a:pt x="61" y="28"/>
                    <a:pt x="45" y="34"/>
                    <a:pt x="29" y="38"/>
                  </a:cubicBezTo>
                  <a:cubicBezTo>
                    <a:pt x="20" y="40"/>
                    <a:pt x="10" y="41"/>
                    <a:pt x="3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1" y="48"/>
                    <a:pt x="1" y="48"/>
                  </a:cubicBezTo>
                  <a:cubicBezTo>
                    <a:pt x="0" y="49"/>
                    <a:pt x="0" y="50"/>
                    <a:pt x="1" y="50"/>
                  </a:cubicBezTo>
                  <a:cubicBezTo>
                    <a:pt x="1" y="50"/>
                    <a:pt x="1" y="51"/>
                    <a:pt x="2" y="50"/>
                  </a:cubicBezTo>
                  <a:cubicBezTo>
                    <a:pt x="2" y="50"/>
                    <a:pt x="3" y="49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3" y="41"/>
                    <a:pt x="61" y="31"/>
                    <a:pt x="90" y="23"/>
                  </a:cubicBezTo>
                  <a:cubicBezTo>
                    <a:pt x="95" y="22"/>
                    <a:pt x="100" y="20"/>
                    <a:pt x="105" y="19"/>
                  </a:cubicBezTo>
                  <a:cubicBezTo>
                    <a:pt x="106" y="19"/>
                    <a:pt x="108" y="18"/>
                    <a:pt x="109" y="18"/>
                  </a:cubicBezTo>
                  <a:cubicBezTo>
                    <a:pt x="117" y="16"/>
                    <a:pt x="125" y="14"/>
                    <a:pt x="133" y="12"/>
                  </a:cubicBezTo>
                  <a:cubicBezTo>
                    <a:pt x="144" y="9"/>
                    <a:pt x="158" y="7"/>
                    <a:pt x="168" y="1"/>
                  </a:cubicBezTo>
                  <a:cubicBezTo>
                    <a:pt x="168" y="1"/>
                    <a:pt x="168" y="1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7" y="0"/>
                    <a:pt x="167" y="0"/>
                  </a:cubicBezTo>
                  <a:close/>
                  <a:moveTo>
                    <a:pt x="152" y="5"/>
                  </a:moveTo>
                  <a:cubicBezTo>
                    <a:pt x="146" y="6"/>
                    <a:pt x="139" y="9"/>
                    <a:pt x="133" y="10"/>
                  </a:cubicBezTo>
                  <a:cubicBezTo>
                    <a:pt x="118" y="14"/>
                    <a:pt x="104" y="18"/>
                    <a:pt x="90" y="22"/>
                  </a:cubicBezTo>
                  <a:cubicBezTo>
                    <a:pt x="61" y="30"/>
                    <a:pt x="33" y="40"/>
                    <a:pt x="5" y="47"/>
                  </a:cubicBezTo>
                  <a:cubicBezTo>
                    <a:pt x="12" y="42"/>
                    <a:pt x="23" y="41"/>
                    <a:pt x="31" y="39"/>
                  </a:cubicBezTo>
                  <a:cubicBezTo>
                    <a:pt x="46" y="35"/>
                    <a:pt x="60" y="30"/>
                    <a:pt x="74" y="25"/>
                  </a:cubicBezTo>
                  <a:cubicBezTo>
                    <a:pt x="102" y="16"/>
                    <a:pt x="132" y="4"/>
                    <a:pt x="162" y="1"/>
                  </a:cubicBezTo>
                  <a:cubicBezTo>
                    <a:pt x="171" y="0"/>
                    <a:pt x="154" y="5"/>
                    <a:pt x="15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67"/>
            <p:cNvSpPr/>
            <p:nvPr/>
          </p:nvSpPr>
          <p:spPr bwMode="auto">
            <a:xfrm>
              <a:off x="1664" y="1301"/>
              <a:ext cx="125" cy="114"/>
            </a:xfrm>
            <a:custGeom>
              <a:avLst/>
              <a:gdLst>
                <a:gd name="T0" fmla="*/ 16 w 79"/>
                <a:gd name="T1" fmla="*/ 16 h 72"/>
                <a:gd name="T2" fmla="*/ 34 w 79"/>
                <a:gd name="T3" fmla="*/ 7 h 72"/>
                <a:gd name="T4" fmla="*/ 1 w 79"/>
                <a:gd name="T5" fmla="*/ 15 h 72"/>
                <a:gd name="T6" fmla="*/ 55 w 79"/>
                <a:gd name="T7" fmla="*/ 2 h 72"/>
                <a:gd name="T8" fmla="*/ 33 w 79"/>
                <a:gd name="T9" fmla="*/ 10 h 72"/>
                <a:gd name="T10" fmla="*/ 5 w 79"/>
                <a:gd name="T11" fmla="*/ 19 h 72"/>
                <a:gd name="T12" fmla="*/ 55 w 79"/>
                <a:gd name="T13" fmla="*/ 10 h 72"/>
                <a:gd name="T14" fmla="*/ 35 w 79"/>
                <a:gd name="T15" fmla="*/ 17 h 72"/>
                <a:gd name="T16" fmla="*/ 58 w 79"/>
                <a:gd name="T17" fmla="*/ 13 h 72"/>
                <a:gd name="T18" fmla="*/ 41 w 79"/>
                <a:gd name="T19" fmla="*/ 21 h 72"/>
                <a:gd name="T20" fmla="*/ 61 w 79"/>
                <a:gd name="T21" fmla="*/ 17 h 72"/>
                <a:gd name="T22" fmla="*/ 43 w 79"/>
                <a:gd name="T23" fmla="*/ 28 h 72"/>
                <a:gd name="T24" fmla="*/ 64 w 79"/>
                <a:gd name="T25" fmla="*/ 25 h 72"/>
                <a:gd name="T26" fmla="*/ 47 w 79"/>
                <a:gd name="T27" fmla="*/ 34 h 72"/>
                <a:gd name="T28" fmla="*/ 56 w 79"/>
                <a:gd name="T29" fmla="*/ 34 h 72"/>
                <a:gd name="T30" fmla="*/ 52 w 79"/>
                <a:gd name="T31" fmla="*/ 41 h 72"/>
                <a:gd name="T32" fmla="*/ 69 w 79"/>
                <a:gd name="T33" fmla="*/ 38 h 72"/>
                <a:gd name="T34" fmla="*/ 56 w 79"/>
                <a:gd name="T35" fmla="*/ 46 h 72"/>
                <a:gd name="T36" fmla="*/ 67 w 79"/>
                <a:gd name="T37" fmla="*/ 46 h 72"/>
                <a:gd name="T38" fmla="*/ 59 w 79"/>
                <a:gd name="T39" fmla="*/ 50 h 72"/>
                <a:gd name="T40" fmla="*/ 68 w 79"/>
                <a:gd name="T41" fmla="*/ 50 h 72"/>
                <a:gd name="T42" fmla="*/ 63 w 79"/>
                <a:gd name="T43" fmla="*/ 54 h 72"/>
                <a:gd name="T44" fmla="*/ 72 w 79"/>
                <a:gd name="T45" fmla="*/ 55 h 72"/>
                <a:gd name="T46" fmla="*/ 68 w 79"/>
                <a:gd name="T47" fmla="*/ 60 h 72"/>
                <a:gd name="T48" fmla="*/ 72 w 79"/>
                <a:gd name="T49" fmla="*/ 64 h 72"/>
                <a:gd name="T50" fmla="*/ 76 w 79"/>
                <a:gd name="T51" fmla="*/ 64 h 72"/>
                <a:gd name="T52" fmla="*/ 76 w 79"/>
                <a:gd name="T53" fmla="*/ 71 h 72"/>
                <a:gd name="T54" fmla="*/ 79 w 79"/>
                <a:gd name="T55" fmla="*/ 63 h 72"/>
                <a:gd name="T56" fmla="*/ 76 w 79"/>
                <a:gd name="T57" fmla="*/ 58 h 72"/>
                <a:gd name="T58" fmla="*/ 74 w 79"/>
                <a:gd name="T59" fmla="*/ 53 h 72"/>
                <a:gd name="T60" fmla="*/ 68 w 79"/>
                <a:gd name="T61" fmla="*/ 53 h 72"/>
                <a:gd name="T62" fmla="*/ 62 w 79"/>
                <a:gd name="T63" fmla="*/ 50 h 72"/>
                <a:gd name="T64" fmla="*/ 65 w 79"/>
                <a:gd name="T65" fmla="*/ 45 h 72"/>
                <a:gd name="T66" fmla="*/ 73 w 79"/>
                <a:gd name="T67" fmla="*/ 36 h 72"/>
                <a:gd name="T68" fmla="*/ 55 w 79"/>
                <a:gd name="T69" fmla="*/ 41 h 72"/>
                <a:gd name="T70" fmla="*/ 72 w 79"/>
                <a:gd name="T71" fmla="*/ 31 h 72"/>
                <a:gd name="T72" fmla="*/ 50 w 79"/>
                <a:gd name="T73" fmla="*/ 34 h 72"/>
                <a:gd name="T74" fmla="*/ 70 w 79"/>
                <a:gd name="T75" fmla="*/ 23 h 72"/>
                <a:gd name="T76" fmla="*/ 58 w 79"/>
                <a:gd name="T77" fmla="*/ 25 h 72"/>
                <a:gd name="T78" fmla="*/ 66 w 79"/>
                <a:gd name="T79" fmla="*/ 15 h 72"/>
                <a:gd name="T80" fmla="*/ 64 w 79"/>
                <a:gd name="T81" fmla="*/ 12 h 72"/>
                <a:gd name="T82" fmla="*/ 64 w 79"/>
                <a:gd name="T83" fmla="*/ 8 h 72"/>
                <a:gd name="T84" fmla="*/ 64 w 79"/>
                <a:gd name="T85" fmla="*/ 7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72">
                  <a:moveTo>
                    <a:pt x="35" y="12"/>
                  </a:moveTo>
                  <a:cubicBezTo>
                    <a:pt x="30" y="13"/>
                    <a:pt x="25" y="14"/>
                    <a:pt x="20" y="16"/>
                  </a:cubicBezTo>
                  <a:cubicBezTo>
                    <a:pt x="19" y="16"/>
                    <a:pt x="17" y="16"/>
                    <a:pt x="16" y="16"/>
                  </a:cubicBezTo>
                  <a:cubicBezTo>
                    <a:pt x="32" y="13"/>
                    <a:pt x="47" y="8"/>
                    <a:pt x="61" y="1"/>
                  </a:cubicBezTo>
                  <a:cubicBezTo>
                    <a:pt x="61" y="1"/>
                    <a:pt x="61" y="0"/>
                    <a:pt x="61" y="0"/>
                  </a:cubicBezTo>
                  <a:cubicBezTo>
                    <a:pt x="52" y="1"/>
                    <a:pt x="43" y="4"/>
                    <a:pt x="34" y="7"/>
                  </a:cubicBezTo>
                  <a:cubicBezTo>
                    <a:pt x="24" y="10"/>
                    <a:pt x="13" y="11"/>
                    <a:pt x="3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12" y="12"/>
                    <a:pt x="21" y="11"/>
                    <a:pt x="29" y="9"/>
                  </a:cubicBezTo>
                  <a:cubicBezTo>
                    <a:pt x="38" y="7"/>
                    <a:pt x="46" y="4"/>
                    <a:pt x="55" y="2"/>
                  </a:cubicBezTo>
                  <a:cubicBezTo>
                    <a:pt x="59" y="1"/>
                    <a:pt x="59" y="1"/>
                    <a:pt x="55" y="3"/>
                  </a:cubicBezTo>
                  <a:cubicBezTo>
                    <a:pt x="52" y="4"/>
                    <a:pt x="50" y="5"/>
                    <a:pt x="47" y="6"/>
                  </a:cubicBezTo>
                  <a:cubicBezTo>
                    <a:pt x="43" y="8"/>
                    <a:pt x="38" y="9"/>
                    <a:pt x="33" y="10"/>
                  </a:cubicBezTo>
                  <a:cubicBezTo>
                    <a:pt x="24" y="13"/>
                    <a:pt x="15" y="15"/>
                    <a:pt x="6" y="17"/>
                  </a:cubicBezTo>
                  <a:cubicBezTo>
                    <a:pt x="6" y="17"/>
                    <a:pt x="5" y="17"/>
                    <a:pt x="4" y="17"/>
                  </a:cubicBezTo>
                  <a:cubicBezTo>
                    <a:pt x="4" y="18"/>
                    <a:pt x="4" y="19"/>
                    <a:pt x="5" y="19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21" y="17"/>
                    <a:pt x="34" y="13"/>
                    <a:pt x="48" y="11"/>
                  </a:cubicBezTo>
                  <a:cubicBezTo>
                    <a:pt x="50" y="11"/>
                    <a:pt x="52" y="10"/>
                    <a:pt x="55" y="10"/>
                  </a:cubicBezTo>
                  <a:cubicBezTo>
                    <a:pt x="57" y="10"/>
                    <a:pt x="65" y="7"/>
                    <a:pt x="58" y="9"/>
                  </a:cubicBezTo>
                  <a:cubicBezTo>
                    <a:pt x="51" y="12"/>
                    <a:pt x="43" y="14"/>
                    <a:pt x="36" y="16"/>
                  </a:cubicBezTo>
                  <a:cubicBezTo>
                    <a:pt x="36" y="17"/>
                    <a:pt x="35" y="17"/>
                    <a:pt x="35" y="17"/>
                  </a:cubicBezTo>
                  <a:cubicBezTo>
                    <a:pt x="34" y="17"/>
                    <a:pt x="34" y="18"/>
                    <a:pt x="35" y="18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45" y="17"/>
                    <a:pt x="51" y="15"/>
                    <a:pt x="58" y="13"/>
                  </a:cubicBezTo>
                  <a:cubicBezTo>
                    <a:pt x="67" y="11"/>
                    <a:pt x="53" y="16"/>
                    <a:pt x="51" y="17"/>
                  </a:cubicBezTo>
                  <a:cubicBezTo>
                    <a:pt x="47" y="18"/>
                    <a:pt x="44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1"/>
                    <a:pt x="40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9" y="21"/>
                    <a:pt x="55" y="19"/>
                    <a:pt x="61" y="17"/>
                  </a:cubicBezTo>
                  <a:cubicBezTo>
                    <a:pt x="67" y="15"/>
                    <a:pt x="57" y="21"/>
                    <a:pt x="56" y="21"/>
                  </a:cubicBezTo>
                  <a:cubicBezTo>
                    <a:pt x="52" y="23"/>
                    <a:pt x="49" y="25"/>
                    <a:pt x="45" y="27"/>
                  </a:cubicBezTo>
                  <a:cubicBezTo>
                    <a:pt x="44" y="27"/>
                    <a:pt x="44" y="27"/>
                    <a:pt x="43" y="28"/>
                  </a:cubicBezTo>
                  <a:cubicBezTo>
                    <a:pt x="42" y="28"/>
                    <a:pt x="43" y="29"/>
                    <a:pt x="43" y="29"/>
                  </a:cubicBezTo>
                  <a:cubicBezTo>
                    <a:pt x="44" y="29"/>
                    <a:pt x="45" y="29"/>
                    <a:pt x="46" y="29"/>
                  </a:cubicBezTo>
                  <a:cubicBezTo>
                    <a:pt x="52" y="28"/>
                    <a:pt x="58" y="26"/>
                    <a:pt x="64" y="25"/>
                  </a:cubicBezTo>
                  <a:cubicBezTo>
                    <a:pt x="71" y="23"/>
                    <a:pt x="63" y="26"/>
                    <a:pt x="61" y="26"/>
                  </a:cubicBezTo>
                  <a:cubicBezTo>
                    <a:pt x="57" y="29"/>
                    <a:pt x="53" y="31"/>
                    <a:pt x="49" y="33"/>
                  </a:cubicBezTo>
                  <a:cubicBezTo>
                    <a:pt x="48" y="33"/>
                    <a:pt x="48" y="33"/>
                    <a:pt x="47" y="34"/>
                  </a:cubicBezTo>
                  <a:cubicBezTo>
                    <a:pt x="46" y="34"/>
                    <a:pt x="47" y="35"/>
                    <a:pt x="47" y="35"/>
                  </a:cubicBezTo>
                  <a:cubicBezTo>
                    <a:pt x="48" y="35"/>
                    <a:pt x="49" y="35"/>
                    <a:pt x="50" y="35"/>
                  </a:cubicBezTo>
                  <a:cubicBezTo>
                    <a:pt x="52" y="35"/>
                    <a:pt x="54" y="34"/>
                    <a:pt x="56" y="34"/>
                  </a:cubicBezTo>
                  <a:cubicBezTo>
                    <a:pt x="59" y="33"/>
                    <a:pt x="67" y="32"/>
                    <a:pt x="69" y="31"/>
                  </a:cubicBezTo>
                  <a:cubicBezTo>
                    <a:pt x="64" y="34"/>
                    <a:pt x="58" y="36"/>
                    <a:pt x="53" y="40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2" y="41"/>
                    <a:pt x="52" y="42"/>
                    <a:pt x="52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9" y="42"/>
                    <a:pt x="64" y="40"/>
                    <a:pt x="69" y="38"/>
                  </a:cubicBezTo>
                  <a:cubicBezTo>
                    <a:pt x="75" y="36"/>
                    <a:pt x="66" y="40"/>
                    <a:pt x="65" y="41"/>
                  </a:cubicBezTo>
                  <a:cubicBezTo>
                    <a:pt x="62" y="43"/>
                    <a:pt x="59" y="44"/>
                    <a:pt x="56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7"/>
                    <a:pt x="55" y="48"/>
                    <a:pt x="56" y="48"/>
                  </a:cubicBezTo>
                  <a:cubicBezTo>
                    <a:pt x="56" y="48"/>
                    <a:pt x="57" y="48"/>
                    <a:pt x="57" y="48"/>
                  </a:cubicBezTo>
                  <a:cubicBezTo>
                    <a:pt x="61" y="47"/>
                    <a:pt x="64" y="47"/>
                    <a:pt x="67" y="46"/>
                  </a:cubicBezTo>
                  <a:cubicBezTo>
                    <a:pt x="73" y="44"/>
                    <a:pt x="66" y="46"/>
                    <a:pt x="66" y="47"/>
                  </a:cubicBezTo>
                  <a:cubicBezTo>
                    <a:pt x="64" y="48"/>
                    <a:pt x="62" y="49"/>
                    <a:pt x="60" y="50"/>
                  </a:cubicBezTo>
                  <a:cubicBezTo>
                    <a:pt x="60" y="50"/>
                    <a:pt x="60" y="50"/>
                    <a:pt x="59" y="50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63" y="51"/>
                    <a:pt x="65" y="50"/>
                    <a:pt x="68" y="50"/>
                  </a:cubicBezTo>
                  <a:cubicBezTo>
                    <a:pt x="70" y="50"/>
                    <a:pt x="70" y="51"/>
                    <a:pt x="68" y="52"/>
                  </a:cubicBezTo>
                  <a:cubicBezTo>
                    <a:pt x="66" y="53"/>
                    <a:pt x="65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2" y="55"/>
                    <a:pt x="62" y="56"/>
                    <a:pt x="63" y="56"/>
                  </a:cubicBezTo>
                  <a:cubicBezTo>
                    <a:pt x="63" y="56"/>
                    <a:pt x="64" y="56"/>
                    <a:pt x="65" y="55"/>
                  </a:cubicBezTo>
                  <a:cubicBezTo>
                    <a:pt x="67" y="55"/>
                    <a:pt x="71" y="55"/>
                    <a:pt x="72" y="55"/>
                  </a:cubicBezTo>
                  <a:cubicBezTo>
                    <a:pt x="71" y="56"/>
                    <a:pt x="69" y="57"/>
                    <a:pt x="68" y="58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8" y="60"/>
                  </a:cubicBezTo>
                  <a:cubicBezTo>
                    <a:pt x="68" y="60"/>
                    <a:pt x="69" y="60"/>
                    <a:pt x="70" y="60"/>
                  </a:cubicBezTo>
                  <a:cubicBezTo>
                    <a:pt x="73" y="59"/>
                    <a:pt x="74" y="59"/>
                    <a:pt x="72" y="63"/>
                  </a:cubicBezTo>
                  <a:cubicBezTo>
                    <a:pt x="72" y="63"/>
                    <a:pt x="72" y="64"/>
                    <a:pt x="72" y="64"/>
                  </a:cubicBezTo>
                  <a:cubicBezTo>
                    <a:pt x="71" y="64"/>
                    <a:pt x="72" y="65"/>
                    <a:pt x="72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4" y="65"/>
                    <a:pt x="74" y="65"/>
                    <a:pt x="76" y="64"/>
                  </a:cubicBezTo>
                  <a:cubicBezTo>
                    <a:pt x="76" y="64"/>
                    <a:pt x="76" y="67"/>
                    <a:pt x="75" y="68"/>
                  </a:cubicBezTo>
                  <a:cubicBezTo>
                    <a:pt x="75" y="69"/>
                    <a:pt x="74" y="70"/>
                    <a:pt x="74" y="70"/>
                  </a:cubicBezTo>
                  <a:cubicBezTo>
                    <a:pt x="74" y="71"/>
                    <a:pt x="75" y="72"/>
                    <a:pt x="76" y="71"/>
                  </a:cubicBezTo>
                  <a:cubicBezTo>
                    <a:pt x="76" y="71"/>
                    <a:pt x="76" y="70"/>
                    <a:pt x="76" y="70"/>
                  </a:cubicBezTo>
                  <a:cubicBezTo>
                    <a:pt x="76" y="69"/>
                    <a:pt x="77" y="68"/>
                    <a:pt x="77" y="67"/>
                  </a:cubicBezTo>
                  <a:cubicBezTo>
                    <a:pt x="78" y="66"/>
                    <a:pt x="78" y="64"/>
                    <a:pt x="79" y="63"/>
                  </a:cubicBezTo>
                  <a:cubicBezTo>
                    <a:pt x="79" y="63"/>
                    <a:pt x="78" y="62"/>
                    <a:pt x="78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3" y="63"/>
                    <a:pt x="75" y="61"/>
                    <a:pt x="76" y="58"/>
                  </a:cubicBezTo>
                  <a:cubicBezTo>
                    <a:pt x="76" y="58"/>
                    <a:pt x="75" y="57"/>
                    <a:pt x="75" y="57"/>
                  </a:cubicBezTo>
                  <a:cubicBezTo>
                    <a:pt x="74" y="57"/>
                    <a:pt x="68" y="60"/>
                    <a:pt x="71" y="58"/>
                  </a:cubicBezTo>
                  <a:cubicBezTo>
                    <a:pt x="73" y="56"/>
                    <a:pt x="74" y="55"/>
                    <a:pt x="74" y="53"/>
                  </a:cubicBezTo>
                  <a:cubicBezTo>
                    <a:pt x="75" y="53"/>
                    <a:pt x="74" y="52"/>
                    <a:pt x="74" y="52"/>
                  </a:cubicBezTo>
                  <a:cubicBezTo>
                    <a:pt x="71" y="52"/>
                    <a:pt x="72" y="52"/>
                    <a:pt x="68" y="53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70" y="52"/>
                    <a:pt x="72" y="51"/>
                    <a:pt x="73" y="49"/>
                  </a:cubicBezTo>
                  <a:cubicBezTo>
                    <a:pt x="74" y="49"/>
                    <a:pt x="73" y="48"/>
                    <a:pt x="73" y="48"/>
                  </a:cubicBezTo>
                  <a:cubicBezTo>
                    <a:pt x="70" y="48"/>
                    <a:pt x="65" y="48"/>
                    <a:pt x="62" y="50"/>
                  </a:cubicBezTo>
                  <a:cubicBezTo>
                    <a:pt x="65" y="48"/>
                    <a:pt x="69" y="47"/>
                    <a:pt x="72" y="45"/>
                  </a:cubicBezTo>
                  <a:cubicBezTo>
                    <a:pt x="73" y="44"/>
                    <a:pt x="72" y="43"/>
                    <a:pt x="71" y="43"/>
                  </a:cubicBezTo>
                  <a:cubicBezTo>
                    <a:pt x="69" y="44"/>
                    <a:pt x="67" y="44"/>
                    <a:pt x="65" y="45"/>
                  </a:cubicBezTo>
                  <a:cubicBezTo>
                    <a:pt x="63" y="46"/>
                    <a:pt x="54" y="48"/>
                    <a:pt x="61" y="45"/>
                  </a:cubicBezTo>
                  <a:cubicBezTo>
                    <a:pt x="65" y="43"/>
                    <a:pt x="70" y="40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6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66" y="37"/>
                    <a:pt x="61" y="40"/>
                    <a:pt x="55" y="41"/>
                  </a:cubicBezTo>
                  <a:cubicBezTo>
                    <a:pt x="56" y="40"/>
                    <a:pt x="61" y="36"/>
                    <a:pt x="63" y="35"/>
                  </a:cubicBezTo>
                  <a:cubicBezTo>
                    <a:pt x="66" y="34"/>
                    <a:pt x="69" y="33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64" y="30"/>
                    <a:pt x="57" y="33"/>
                    <a:pt x="50" y="34"/>
                  </a:cubicBezTo>
                  <a:cubicBezTo>
                    <a:pt x="52" y="33"/>
                    <a:pt x="56" y="30"/>
                    <a:pt x="59" y="29"/>
                  </a:cubicBezTo>
                  <a:cubicBezTo>
                    <a:pt x="62" y="27"/>
                    <a:pt x="66" y="25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1" y="23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66" y="23"/>
                    <a:pt x="62" y="24"/>
                    <a:pt x="58" y="25"/>
                  </a:cubicBezTo>
                  <a:cubicBezTo>
                    <a:pt x="55" y="26"/>
                    <a:pt x="49" y="26"/>
                    <a:pt x="46" y="28"/>
                  </a:cubicBezTo>
                  <a:cubicBezTo>
                    <a:pt x="53" y="24"/>
                    <a:pt x="60" y="21"/>
                    <a:pt x="67" y="16"/>
                  </a:cubicBezTo>
                  <a:cubicBezTo>
                    <a:pt x="67" y="16"/>
                    <a:pt x="67" y="15"/>
                    <a:pt x="66" y="15"/>
                  </a:cubicBezTo>
                  <a:cubicBezTo>
                    <a:pt x="59" y="16"/>
                    <a:pt x="53" y="18"/>
                    <a:pt x="46" y="20"/>
                  </a:cubicBezTo>
                  <a:cubicBezTo>
                    <a:pt x="39" y="22"/>
                    <a:pt x="53" y="17"/>
                    <a:pt x="54" y="17"/>
                  </a:cubicBezTo>
                  <a:cubicBezTo>
                    <a:pt x="58" y="16"/>
                    <a:pt x="61" y="14"/>
                    <a:pt x="64" y="12"/>
                  </a:cubicBezTo>
                  <a:cubicBezTo>
                    <a:pt x="65" y="12"/>
                    <a:pt x="65" y="11"/>
                    <a:pt x="64" y="11"/>
                  </a:cubicBezTo>
                  <a:cubicBezTo>
                    <a:pt x="55" y="12"/>
                    <a:pt x="46" y="14"/>
                    <a:pt x="38" y="17"/>
                  </a:cubicBezTo>
                  <a:cubicBezTo>
                    <a:pt x="47" y="14"/>
                    <a:pt x="56" y="12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8"/>
                    <a:pt x="65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54" y="9"/>
                    <a:pt x="45" y="10"/>
                    <a:pt x="35" y="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68"/>
            <p:cNvSpPr/>
            <p:nvPr/>
          </p:nvSpPr>
          <p:spPr bwMode="auto">
            <a:xfrm>
              <a:off x="1674" y="1331"/>
              <a:ext cx="57" cy="78"/>
            </a:xfrm>
            <a:custGeom>
              <a:avLst/>
              <a:gdLst>
                <a:gd name="T0" fmla="*/ 3 w 36"/>
                <a:gd name="T1" fmla="*/ 2 h 49"/>
                <a:gd name="T2" fmla="*/ 3 w 36"/>
                <a:gd name="T3" fmla="*/ 3 h 49"/>
                <a:gd name="T4" fmla="*/ 14 w 36"/>
                <a:gd name="T5" fmla="*/ 2 h 49"/>
                <a:gd name="T6" fmla="*/ 2 w 36"/>
                <a:gd name="T7" fmla="*/ 7 h 49"/>
                <a:gd name="T8" fmla="*/ 5 w 36"/>
                <a:gd name="T9" fmla="*/ 9 h 49"/>
                <a:gd name="T10" fmla="*/ 10 w 36"/>
                <a:gd name="T11" fmla="*/ 9 h 49"/>
                <a:gd name="T12" fmla="*/ 3 w 36"/>
                <a:gd name="T13" fmla="*/ 12 h 49"/>
                <a:gd name="T14" fmla="*/ 6 w 36"/>
                <a:gd name="T15" fmla="*/ 13 h 49"/>
                <a:gd name="T16" fmla="*/ 16 w 36"/>
                <a:gd name="T17" fmla="*/ 13 h 49"/>
                <a:gd name="T18" fmla="*/ 4 w 36"/>
                <a:gd name="T19" fmla="*/ 18 h 49"/>
                <a:gd name="T20" fmla="*/ 7 w 36"/>
                <a:gd name="T21" fmla="*/ 19 h 49"/>
                <a:gd name="T22" fmla="*/ 7 w 36"/>
                <a:gd name="T23" fmla="*/ 24 h 49"/>
                <a:gd name="T24" fmla="*/ 5 w 36"/>
                <a:gd name="T25" fmla="*/ 26 h 49"/>
                <a:gd name="T26" fmla="*/ 14 w 36"/>
                <a:gd name="T27" fmla="*/ 24 h 49"/>
                <a:gd name="T28" fmla="*/ 7 w 36"/>
                <a:gd name="T29" fmla="*/ 28 h 49"/>
                <a:gd name="T30" fmla="*/ 4 w 36"/>
                <a:gd name="T31" fmla="*/ 30 h 49"/>
                <a:gd name="T32" fmla="*/ 16 w 36"/>
                <a:gd name="T33" fmla="*/ 30 h 49"/>
                <a:gd name="T34" fmla="*/ 27 w 36"/>
                <a:gd name="T35" fmla="*/ 29 h 49"/>
                <a:gd name="T36" fmla="*/ 3 w 36"/>
                <a:gd name="T37" fmla="*/ 36 h 49"/>
                <a:gd name="T38" fmla="*/ 7 w 36"/>
                <a:gd name="T39" fmla="*/ 37 h 49"/>
                <a:gd name="T40" fmla="*/ 29 w 36"/>
                <a:gd name="T41" fmla="*/ 37 h 49"/>
                <a:gd name="T42" fmla="*/ 8 w 36"/>
                <a:gd name="T43" fmla="*/ 43 h 49"/>
                <a:gd name="T44" fmla="*/ 5 w 36"/>
                <a:gd name="T45" fmla="*/ 45 h 49"/>
                <a:gd name="T46" fmla="*/ 21 w 36"/>
                <a:gd name="T47" fmla="*/ 44 h 49"/>
                <a:gd name="T48" fmla="*/ 31 w 36"/>
                <a:gd name="T49" fmla="*/ 44 h 49"/>
                <a:gd name="T50" fmla="*/ 19 w 36"/>
                <a:gd name="T51" fmla="*/ 48 h 49"/>
                <a:gd name="T52" fmla="*/ 35 w 36"/>
                <a:gd name="T53" fmla="*/ 42 h 49"/>
                <a:gd name="T54" fmla="*/ 35 w 36"/>
                <a:gd name="T55" fmla="*/ 41 h 49"/>
                <a:gd name="T56" fmla="*/ 9 w 36"/>
                <a:gd name="T57" fmla="*/ 44 h 49"/>
                <a:gd name="T58" fmla="*/ 9 w 36"/>
                <a:gd name="T59" fmla="*/ 44 h 49"/>
                <a:gd name="T60" fmla="*/ 35 w 36"/>
                <a:gd name="T61" fmla="*/ 34 h 49"/>
                <a:gd name="T62" fmla="*/ 35 w 36"/>
                <a:gd name="T63" fmla="*/ 33 h 49"/>
                <a:gd name="T64" fmla="*/ 20 w 36"/>
                <a:gd name="T65" fmla="*/ 35 h 49"/>
                <a:gd name="T66" fmla="*/ 7 w 36"/>
                <a:gd name="T67" fmla="*/ 36 h 49"/>
                <a:gd name="T68" fmla="*/ 12 w 36"/>
                <a:gd name="T69" fmla="*/ 33 h 49"/>
                <a:gd name="T70" fmla="*/ 34 w 36"/>
                <a:gd name="T71" fmla="*/ 27 h 49"/>
                <a:gd name="T72" fmla="*/ 30 w 36"/>
                <a:gd name="T73" fmla="*/ 26 h 49"/>
                <a:gd name="T74" fmla="*/ 10 w 36"/>
                <a:gd name="T75" fmla="*/ 29 h 49"/>
                <a:gd name="T76" fmla="*/ 27 w 36"/>
                <a:gd name="T77" fmla="*/ 22 h 49"/>
                <a:gd name="T78" fmla="*/ 28 w 36"/>
                <a:gd name="T79" fmla="*/ 20 h 49"/>
                <a:gd name="T80" fmla="*/ 10 w 36"/>
                <a:gd name="T81" fmla="*/ 24 h 49"/>
                <a:gd name="T82" fmla="*/ 24 w 36"/>
                <a:gd name="T83" fmla="*/ 18 h 49"/>
                <a:gd name="T84" fmla="*/ 25 w 36"/>
                <a:gd name="T85" fmla="*/ 16 h 49"/>
                <a:gd name="T86" fmla="*/ 13 w 36"/>
                <a:gd name="T87" fmla="*/ 17 h 49"/>
                <a:gd name="T88" fmla="*/ 21 w 36"/>
                <a:gd name="T89" fmla="*/ 12 h 49"/>
                <a:gd name="T90" fmla="*/ 22 w 36"/>
                <a:gd name="T91" fmla="*/ 10 h 49"/>
                <a:gd name="T92" fmla="*/ 6 w 36"/>
                <a:gd name="T93" fmla="*/ 12 h 49"/>
                <a:gd name="T94" fmla="*/ 19 w 36"/>
                <a:gd name="T95" fmla="*/ 7 h 49"/>
                <a:gd name="T96" fmla="*/ 19 w 36"/>
                <a:gd name="T97" fmla="*/ 6 h 49"/>
                <a:gd name="T98" fmla="*/ 12 w 36"/>
                <a:gd name="T99" fmla="*/ 4 h 49"/>
                <a:gd name="T100" fmla="*/ 19 w 36"/>
                <a:gd name="T101" fmla="*/ 1 h 49"/>
                <a:gd name="T102" fmla="*/ 19 w 36"/>
                <a:gd name="T10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" h="49">
                  <a:moveTo>
                    <a:pt x="19" y="0"/>
                  </a:moveTo>
                  <a:cubicBezTo>
                    <a:pt x="13" y="0"/>
                    <a:pt x="8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19" y="0"/>
                    <a:pt x="14" y="2"/>
                  </a:cubicBezTo>
                  <a:cubicBezTo>
                    <a:pt x="10" y="4"/>
                    <a:pt x="7" y="4"/>
                    <a:pt x="4" y="6"/>
                  </a:cubicBezTo>
                  <a:cubicBezTo>
                    <a:pt x="4" y="6"/>
                    <a:pt x="3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9"/>
                    <a:pt x="4" y="9"/>
                    <a:pt x="5" y="9"/>
                  </a:cubicBezTo>
                  <a:cubicBezTo>
                    <a:pt x="8" y="9"/>
                    <a:pt x="10" y="8"/>
                    <a:pt x="13" y="7"/>
                  </a:cubicBezTo>
                  <a:cubicBezTo>
                    <a:pt x="17" y="6"/>
                    <a:pt x="10" y="9"/>
                    <a:pt x="10" y="9"/>
                  </a:cubicBezTo>
                  <a:cubicBezTo>
                    <a:pt x="8" y="10"/>
                    <a:pt x="7" y="10"/>
                    <a:pt x="5" y="11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8" y="13"/>
                    <a:pt x="9" y="13"/>
                    <a:pt x="11" y="13"/>
                  </a:cubicBezTo>
                  <a:cubicBezTo>
                    <a:pt x="11" y="13"/>
                    <a:pt x="20" y="12"/>
                    <a:pt x="16" y="13"/>
                  </a:cubicBezTo>
                  <a:cubicBezTo>
                    <a:pt x="13" y="15"/>
                    <a:pt x="10" y="15"/>
                    <a:pt x="6" y="16"/>
                  </a:cubicBezTo>
                  <a:cubicBezTo>
                    <a:pt x="6" y="17"/>
                    <a:pt x="5" y="17"/>
                    <a:pt x="4" y="18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5" y="19"/>
                    <a:pt x="6" y="19"/>
                    <a:pt x="7" y="19"/>
                  </a:cubicBezTo>
                  <a:cubicBezTo>
                    <a:pt x="12" y="19"/>
                    <a:pt x="18" y="18"/>
                    <a:pt x="22" y="17"/>
                  </a:cubicBezTo>
                  <a:cubicBezTo>
                    <a:pt x="17" y="19"/>
                    <a:pt x="12" y="21"/>
                    <a:pt x="7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4" y="25"/>
                    <a:pt x="4" y="26"/>
                    <a:pt x="5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9" y="25"/>
                    <a:pt x="11" y="25"/>
                    <a:pt x="14" y="24"/>
                  </a:cubicBezTo>
                  <a:cubicBezTo>
                    <a:pt x="17" y="24"/>
                    <a:pt x="23" y="23"/>
                    <a:pt x="25" y="22"/>
                  </a:cubicBezTo>
                  <a:cubicBezTo>
                    <a:pt x="20" y="25"/>
                    <a:pt x="13" y="27"/>
                    <a:pt x="7" y="28"/>
                  </a:cubicBezTo>
                  <a:cubicBezTo>
                    <a:pt x="6" y="29"/>
                    <a:pt x="5" y="29"/>
                    <a:pt x="4" y="29"/>
                  </a:cubicBezTo>
                  <a:cubicBezTo>
                    <a:pt x="4" y="29"/>
                    <a:pt x="3" y="30"/>
                    <a:pt x="4" y="30"/>
                  </a:cubicBezTo>
                  <a:cubicBezTo>
                    <a:pt x="5" y="30"/>
                    <a:pt x="6" y="30"/>
                    <a:pt x="7" y="31"/>
                  </a:cubicBezTo>
                  <a:cubicBezTo>
                    <a:pt x="10" y="31"/>
                    <a:pt x="13" y="30"/>
                    <a:pt x="16" y="30"/>
                  </a:cubicBezTo>
                  <a:cubicBezTo>
                    <a:pt x="19" y="30"/>
                    <a:pt x="21" y="29"/>
                    <a:pt x="24" y="28"/>
                  </a:cubicBezTo>
                  <a:cubicBezTo>
                    <a:pt x="26" y="28"/>
                    <a:pt x="35" y="26"/>
                    <a:pt x="27" y="29"/>
                  </a:cubicBezTo>
                  <a:cubicBezTo>
                    <a:pt x="21" y="32"/>
                    <a:pt x="13" y="30"/>
                    <a:pt x="7" y="33"/>
                  </a:cubicBezTo>
                  <a:cubicBezTo>
                    <a:pt x="5" y="34"/>
                    <a:pt x="4" y="35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14" y="38"/>
                    <a:pt x="21" y="36"/>
                    <a:pt x="28" y="35"/>
                  </a:cubicBezTo>
                  <a:cubicBezTo>
                    <a:pt x="36" y="33"/>
                    <a:pt x="31" y="35"/>
                    <a:pt x="29" y="37"/>
                  </a:cubicBezTo>
                  <a:cubicBezTo>
                    <a:pt x="26" y="38"/>
                    <a:pt x="22" y="39"/>
                    <a:pt x="19" y="40"/>
                  </a:cubicBezTo>
                  <a:cubicBezTo>
                    <a:pt x="16" y="41"/>
                    <a:pt x="12" y="42"/>
                    <a:pt x="8" y="43"/>
                  </a:cubicBezTo>
                  <a:cubicBezTo>
                    <a:pt x="7" y="43"/>
                    <a:pt x="6" y="43"/>
                    <a:pt x="5" y="44"/>
                  </a:cubicBezTo>
                  <a:cubicBezTo>
                    <a:pt x="5" y="44"/>
                    <a:pt x="5" y="45"/>
                    <a:pt x="5" y="45"/>
                  </a:cubicBezTo>
                  <a:cubicBezTo>
                    <a:pt x="7" y="45"/>
                    <a:pt x="9" y="46"/>
                    <a:pt x="10" y="46"/>
                  </a:cubicBezTo>
                  <a:cubicBezTo>
                    <a:pt x="14" y="46"/>
                    <a:pt x="18" y="45"/>
                    <a:pt x="21" y="44"/>
                  </a:cubicBezTo>
                  <a:cubicBezTo>
                    <a:pt x="23" y="44"/>
                    <a:pt x="24" y="43"/>
                    <a:pt x="26" y="43"/>
                  </a:cubicBezTo>
                  <a:cubicBezTo>
                    <a:pt x="26" y="43"/>
                    <a:pt x="35" y="41"/>
                    <a:pt x="31" y="44"/>
                  </a:cubicBezTo>
                  <a:cubicBezTo>
                    <a:pt x="29" y="45"/>
                    <a:pt x="26" y="46"/>
                    <a:pt x="23" y="47"/>
                  </a:cubicBezTo>
                  <a:cubicBezTo>
                    <a:pt x="22" y="47"/>
                    <a:pt x="20" y="47"/>
                    <a:pt x="19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25" y="47"/>
                    <a:pt x="31" y="46"/>
                    <a:pt x="35" y="42"/>
                  </a:cubicBezTo>
                  <a:cubicBezTo>
                    <a:pt x="36" y="41"/>
                    <a:pt x="36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29" y="41"/>
                    <a:pt x="24" y="42"/>
                    <a:pt x="19" y="43"/>
                  </a:cubicBezTo>
                  <a:cubicBezTo>
                    <a:pt x="16" y="44"/>
                    <a:pt x="13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" y="44"/>
                    <a:pt x="8" y="44"/>
                    <a:pt x="9" y="44"/>
                  </a:cubicBezTo>
                  <a:cubicBezTo>
                    <a:pt x="10" y="44"/>
                    <a:pt x="12" y="43"/>
                    <a:pt x="12" y="43"/>
                  </a:cubicBezTo>
                  <a:cubicBezTo>
                    <a:pt x="20" y="41"/>
                    <a:pt x="28" y="39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29" y="33"/>
                    <a:pt x="25" y="34"/>
                    <a:pt x="20" y="35"/>
                  </a:cubicBezTo>
                  <a:cubicBezTo>
                    <a:pt x="16" y="36"/>
                    <a:pt x="13" y="36"/>
                    <a:pt x="10" y="36"/>
                  </a:cubicBezTo>
                  <a:cubicBezTo>
                    <a:pt x="8" y="37"/>
                    <a:pt x="7" y="36"/>
                    <a:pt x="7" y="36"/>
                  </a:cubicBezTo>
                  <a:cubicBezTo>
                    <a:pt x="5" y="36"/>
                    <a:pt x="6" y="36"/>
                    <a:pt x="7" y="35"/>
                  </a:cubicBezTo>
                  <a:cubicBezTo>
                    <a:pt x="8" y="34"/>
                    <a:pt x="10" y="33"/>
                    <a:pt x="12" y="33"/>
                  </a:cubicBezTo>
                  <a:cubicBezTo>
                    <a:pt x="18" y="31"/>
                    <a:pt x="26" y="32"/>
                    <a:pt x="32" y="28"/>
                  </a:cubicBezTo>
                  <a:cubicBezTo>
                    <a:pt x="32" y="28"/>
                    <a:pt x="33" y="27"/>
                    <a:pt x="34" y="27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3" y="27"/>
                    <a:pt x="16" y="29"/>
                    <a:pt x="9" y="29"/>
                  </a:cubicBezTo>
                  <a:cubicBezTo>
                    <a:pt x="6" y="30"/>
                    <a:pt x="6" y="30"/>
                    <a:pt x="10" y="29"/>
                  </a:cubicBezTo>
                  <a:cubicBezTo>
                    <a:pt x="12" y="28"/>
                    <a:pt x="15" y="27"/>
                    <a:pt x="18" y="26"/>
                  </a:cubicBezTo>
                  <a:cubicBezTo>
                    <a:pt x="21" y="25"/>
                    <a:pt x="24" y="24"/>
                    <a:pt x="27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7" y="20"/>
                    <a:pt x="27" y="20"/>
                    <a:pt x="26" y="21"/>
                  </a:cubicBezTo>
                  <a:cubicBezTo>
                    <a:pt x="21" y="21"/>
                    <a:pt x="16" y="22"/>
                    <a:pt x="10" y="24"/>
                  </a:cubicBezTo>
                  <a:cubicBezTo>
                    <a:pt x="3" y="26"/>
                    <a:pt x="11" y="23"/>
                    <a:pt x="12" y="22"/>
                  </a:cubicBezTo>
                  <a:cubicBezTo>
                    <a:pt x="16" y="20"/>
                    <a:pt x="20" y="19"/>
                    <a:pt x="24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6"/>
                    <a:pt x="24" y="16"/>
                    <a:pt x="23" y="16"/>
                  </a:cubicBezTo>
                  <a:cubicBezTo>
                    <a:pt x="20" y="17"/>
                    <a:pt x="17" y="17"/>
                    <a:pt x="13" y="17"/>
                  </a:cubicBezTo>
                  <a:cubicBezTo>
                    <a:pt x="11" y="17"/>
                    <a:pt x="4" y="18"/>
                    <a:pt x="10" y="16"/>
                  </a:cubicBezTo>
                  <a:cubicBezTo>
                    <a:pt x="14" y="15"/>
                    <a:pt x="18" y="14"/>
                    <a:pt x="21" y="12"/>
                  </a:cubicBezTo>
                  <a:cubicBezTo>
                    <a:pt x="21" y="12"/>
                    <a:pt x="22" y="11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5" y="11"/>
                    <a:pt x="10" y="12"/>
                    <a:pt x="6" y="12"/>
                  </a:cubicBezTo>
                  <a:cubicBezTo>
                    <a:pt x="9" y="12"/>
                    <a:pt x="15" y="9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5" y="5"/>
                    <a:pt x="12" y="6"/>
                    <a:pt x="8" y="7"/>
                  </a:cubicBezTo>
                  <a:cubicBezTo>
                    <a:pt x="0" y="9"/>
                    <a:pt x="10" y="5"/>
                    <a:pt x="12" y="4"/>
                  </a:cubicBezTo>
                  <a:cubicBezTo>
                    <a:pt x="14" y="4"/>
                    <a:pt x="17" y="3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69"/>
            <p:cNvSpPr>
              <a:spLocks noEditPoints="1"/>
            </p:cNvSpPr>
            <p:nvPr/>
          </p:nvSpPr>
          <p:spPr bwMode="auto">
            <a:xfrm>
              <a:off x="1493" y="1333"/>
              <a:ext cx="173" cy="90"/>
            </a:xfrm>
            <a:custGeom>
              <a:avLst/>
              <a:gdLst>
                <a:gd name="T0" fmla="*/ 59 w 109"/>
                <a:gd name="T1" fmla="*/ 22 h 57"/>
                <a:gd name="T2" fmla="*/ 54 w 109"/>
                <a:gd name="T3" fmla="*/ 20 h 57"/>
                <a:gd name="T4" fmla="*/ 99 w 109"/>
                <a:gd name="T5" fmla="*/ 0 h 57"/>
                <a:gd name="T6" fmla="*/ 6 w 109"/>
                <a:gd name="T7" fmla="*/ 27 h 57"/>
                <a:gd name="T8" fmla="*/ 5 w 109"/>
                <a:gd name="T9" fmla="*/ 29 h 57"/>
                <a:gd name="T10" fmla="*/ 52 w 109"/>
                <a:gd name="T11" fmla="*/ 16 h 57"/>
                <a:gd name="T12" fmla="*/ 47 w 109"/>
                <a:gd name="T13" fmla="*/ 21 h 57"/>
                <a:gd name="T14" fmla="*/ 8 w 109"/>
                <a:gd name="T15" fmla="*/ 32 h 57"/>
                <a:gd name="T16" fmla="*/ 7 w 109"/>
                <a:gd name="T17" fmla="*/ 35 h 57"/>
                <a:gd name="T18" fmla="*/ 51 w 109"/>
                <a:gd name="T19" fmla="*/ 25 h 57"/>
                <a:gd name="T20" fmla="*/ 50 w 109"/>
                <a:gd name="T21" fmla="*/ 26 h 57"/>
                <a:gd name="T22" fmla="*/ 9 w 109"/>
                <a:gd name="T23" fmla="*/ 40 h 57"/>
                <a:gd name="T24" fmla="*/ 6 w 109"/>
                <a:gd name="T25" fmla="*/ 43 h 57"/>
                <a:gd name="T26" fmla="*/ 24 w 109"/>
                <a:gd name="T27" fmla="*/ 39 h 57"/>
                <a:gd name="T28" fmla="*/ 85 w 109"/>
                <a:gd name="T29" fmla="*/ 21 h 57"/>
                <a:gd name="T30" fmla="*/ 28 w 109"/>
                <a:gd name="T31" fmla="*/ 40 h 57"/>
                <a:gd name="T32" fmla="*/ 3 w 109"/>
                <a:gd name="T33" fmla="*/ 48 h 57"/>
                <a:gd name="T34" fmla="*/ 6 w 109"/>
                <a:gd name="T35" fmla="*/ 49 h 57"/>
                <a:gd name="T36" fmla="*/ 46 w 109"/>
                <a:gd name="T37" fmla="*/ 38 h 57"/>
                <a:gd name="T38" fmla="*/ 4 w 109"/>
                <a:gd name="T39" fmla="*/ 53 h 57"/>
                <a:gd name="T40" fmla="*/ 0 w 109"/>
                <a:gd name="T41" fmla="*/ 56 h 57"/>
                <a:gd name="T42" fmla="*/ 23 w 109"/>
                <a:gd name="T43" fmla="*/ 52 h 57"/>
                <a:gd name="T44" fmla="*/ 108 w 109"/>
                <a:gd name="T45" fmla="*/ 26 h 57"/>
                <a:gd name="T46" fmla="*/ 108 w 109"/>
                <a:gd name="T47" fmla="*/ 25 h 57"/>
                <a:gd name="T48" fmla="*/ 30 w 109"/>
                <a:gd name="T49" fmla="*/ 48 h 57"/>
                <a:gd name="T50" fmla="*/ 4 w 109"/>
                <a:gd name="T51" fmla="*/ 55 h 57"/>
                <a:gd name="T52" fmla="*/ 10 w 109"/>
                <a:gd name="T53" fmla="*/ 52 h 57"/>
                <a:gd name="T54" fmla="*/ 63 w 109"/>
                <a:gd name="T55" fmla="*/ 34 h 57"/>
                <a:gd name="T56" fmla="*/ 106 w 109"/>
                <a:gd name="T57" fmla="*/ 21 h 57"/>
                <a:gd name="T58" fmla="*/ 105 w 109"/>
                <a:gd name="T59" fmla="*/ 20 h 57"/>
                <a:gd name="T60" fmla="*/ 58 w 109"/>
                <a:gd name="T61" fmla="*/ 34 h 57"/>
                <a:gd name="T62" fmla="*/ 17 w 109"/>
                <a:gd name="T63" fmla="*/ 46 h 57"/>
                <a:gd name="T64" fmla="*/ 6 w 109"/>
                <a:gd name="T65" fmla="*/ 48 h 57"/>
                <a:gd name="T66" fmla="*/ 14 w 109"/>
                <a:gd name="T67" fmla="*/ 45 h 57"/>
                <a:gd name="T68" fmla="*/ 71 w 109"/>
                <a:gd name="T69" fmla="*/ 28 h 57"/>
                <a:gd name="T70" fmla="*/ 92 w 109"/>
                <a:gd name="T71" fmla="*/ 20 h 57"/>
                <a:gd name="T72" fmla="*/ 103 w 109"/>
                <a:gd name="T73" fmla="*/ 16 h 57"/>
                <a:gd name="T74" fmla="*/ 103 w 109"/>
                <a:gd name="T75" fmla="*/ 15 h 57"/>
                <a:gd name="T76" fmla="*/ 62 w 109"/>
                <a:gd name="T77" fmla="*/ 28 h 57"/>
                <a:gd name="T78" fmla="*/ 14 w 109"/>
                <a:gd name="T79" fmla="*/ 41 h 57"/>
                <a:gd name="T80" fmla="*/ 8 w 109"/>
                <a:gd name="T81" fmla="*/ 41 h 57"/>
                <a:gd name="T82" fmla="*/ 19 w 109"/>
                <a:gd name="T83" fmla="*/ 37 h 57"/>
                <a:gd name="T84" fmla="*/ 101 w 109"/>
                <a:gd name="T85" fmla="*/ 10 h 57"/>
                <a:gd name="T86" fmla="*/ 101 w 109"/>
                <a:gd name="T87" fmla="*/ 9 h 57"/>
                <a:gd name="T88" fmla="*/ 76 w 109"/>
                <a:gd name="T89" fmla="*/ 17 h 57"/>
                <a:gd name="T90" fmla="*/ 94 w 109"/>
                <a:gd name="T91" fmla="*/ 24 h 57"/>
                <a:gd name="T92" fmla="*/ 103 w 109"/>
                <a:gd name="T93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9" h="57">
                  <a:moveTo>
                    <a:pt x="76" y="17"/>
                  </a:moveTo>
                  <a:cubicBezTo>
                    <a:pt x="71" y="18"/>
                    <a:pt x="65" y="20"/>
                    <a:pt x="59" y="22"/>
                  </a:cubicBezTo>
                  <a:cubicBezTo>
                    <a:pt x="43" y="26"/>
                    <a:pt x="26" y="32"/>
                    <a:pt x="9" y="33"/>
                  </a:cubicBezTo>
                  <a:cubicBezTo>
                    <a:pt x="24" y="32"/>
                    <a:pt x="40" y="25"/>
                    <a:pt x="54" y="20"/>
                  </a:cubicBezTo>
                  <a:cubicBezTo>
                    <a:pt x="69" y="14"/>
                    <a:pt x="86" y="11"/>
                    <a:pt x="100" y="1"/>
                  </a:cubicBezTo>
                  <a:cubicBezTo>
                    <a:pt x="100" y="1"/>
                    <a:pt x="100" y="0"/>
                    <a:pt x="99" y="0"/>
                  </a:cubicBezTo>
                  <a:cubicBezTo>
                    <a:pt x="83" y="7"/>
                    <a:pt x="66" y="11"/>
                    <a:pt x="48" y="15"/>
                  </a:cubicBezTo>
                  <a:cubicBezTo>
                    <a:pt x="35" y="19"/>
                    <a:pt x="19" y="21"/>
                    <a:pt x="6" y="27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3" y="28"/>
                    <a:pt x="4" y="30"/>
                    <a:pt x="5" y="29"/>
                  </a:cubicBezTo>
                  <a:cubicBezTo>
                    <a:pt x="5" y="29"/>
                    <a:pt x="6" y="29"/>
                    <a:pt x="7" y="28"/>
                  </a:cubicBezTo>
                  <a:cubicBezTo>
                    <a:pt x="21" y="22"/>
                    <a:pt x="37" y="19"/>
                    <a:pt x="52" y="16"/>
                  </a:cubicBezTo>
                  <a:cubicBezTo>
                    <a:pt x="66" y="13"/>
                    <a:pt x="85" y="10"/>
                    <a:pt x="96" y="2"/>
                  </a:cubicBezTo>
                  <a:cubicBezTo>
                    <a:pt x="82" y="12"/>
                    <a:pt x="63" y="15"/>
                    <a:pt x="47" y="21"/>
                  </a:cubicBezTo>
                  <a:cubicBezTo>
                    <a:pt x="39" y="24"/>
                    <a:pt x="31" y="27"/>
                    <a:pt x="22" y="29"/>
                  </a:cubicBezTo>
                  <a:cubicBezTo>
                    <a:pt x="17" y="31"/>
                    <a:pt x="13" y="31"/>
                    <a:pt x="8" y="32"/>
                  </a:cubicBezTo>
                  <a:cubicBezTo>
                    <a:pt x="8" y="33"/>
                    <a:pt x="7" y="33"/>
                    <a:pt x="6" y="33"/>
                  </a:cubicBezTo>
                  <a:cubicBezTo>
                    <a:pt x="6" y="34"/>
                    <a:pt x="6" y="35"/>
                    <a:pt x="7" y="35"/>
                  </a:cubicBezTo>
                  <a:cubicBezTo>
                    <a:pt x="7" y="35"/>
                    <a:pt x="8" y="34"/>
                    <a:pt x="9" y="34"/>
                  </a:cubicBezTo>
                  <a:cubicBezTo>
                    <a:pt x="23" y="34"/>
                    <a:pt x="37" y="29"/>
                    <a:pt x="51" y="25"/>
                  </a:cubicBezTo>
                  <a:cubicBezTo>
                    <a:pt x="54" y="25"/>
                    <a:pt x="57" y="24"/>
                    <a:pt x="60" y="23"/>
                  </a:cubicBezTo>
                  <a:cubicBezTo>
                    <a:pt x="57" y="24"/>
                    <a:pt x="54" y="25"/>
                    <a:pt x="50" y="26"/>
                  </a:cubicBezTo>
                  <a:cubicBezTo>
                    <a:pt x="41" y="29"/>
                    <a:pt x="32" y="32"/>
                    <a:pt x="23" y="35"/>
                  </a:cubicBezTo>
                  <a:cubicBezTo>
                    <a:pt x="18" y="37"/>
                    <a:pt x="13" y="38"/>
                    <a:pt x="9" y="40"/>
                  </a:cubicBezTo>
                  <a:cubicBezTo>
                    <a:pt x="8" y="40"/>
                    <a:pt x="7" y="41"/>
                    <a:pt x="6" y="41"/>
                  </a:cubicBezTo>
                  <a:cubicBezTo>
                    <a:pt x="5" y="42"/>
                    <a:pt x="6" y="43"/>
                    <a:pt x="6" y="43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14" y="43"/>
                    <a:pt x="19" y="41"/>
                    <a:pt x="24" y="39"/>
                  </a:cubicBezTo>
                  <a:cubicBezTo>
                    <a:pt x="31" y="36"/>
                    <a:pt x="39" y="34"/>
                    <a:pt x="47" y="32"/>
                  </a:cubicBezTo>
                  <a:cubicBezTo>
                    <a:pt x="60" y="30"/>
                    <a:pt x="73" y="25"/>
                    <a:pt x="85" y="21"/>
                  </a:cubicBezTo>
                  <a:cubicBezTo>
                    <a:pt x="76" y="26"/>
                    <a:pt x="65" y="28"/>
                    <a:pt x="55" y="31"/>
                  </a:cubicBezTo>
                  <a:cubicBezTo>
                    <a:pt x="46" y="34"/>
                    <a:pt x="37" y="37"/>
                    <a:pt x="28" y="40"/>
                  </a:cubicBezTo>
                  <a:cubicBezTo>
                    <a:pt x="21" y="42"/>
                    <a:pt x="14" y="44"/>
                    <a:pt x="7" y="46"/>
                  </a:cubicBezTo>
                  <a:cubicBezTo>
                    <a:pt x="6" y="47"/>
                    <a:pt x="4" y="47"/>
                    <a:pt x="3" y="48"/>
                  </a:cubicBezTo>
                  <a:cubicBezTo>
                    <a:pt x="2" y="48"/>
                    <a:pt x="3" y="49"/>
                    <a:pt x="3" y="49"/>
                  </a:cubicBezTo>
                  <a:cubicBezTo>
                    <a:pt x="4" y="49"/>
                    <a:pt x="5" y="49"/>
                    <a:pt x="6" y="49"/>
                  </a:cubicBezTo>
                  <a:cubicBezTo>
                    <a:pt x="13" y="49"/>
                    <a:pt x="19" y="47"/>
                    <a:pt x="25" y="45"/>
                  </a:cubicBezTo>
                  <a:cubicBezTo>
                    <a:pt x="32" y="42"/>
                    <a:pt x="39" y="40"/>
                    <a:pt x="46" y="38"/>
                  </a:cubicBezTo>
                  <a:cubicBezTo>
                    <a:pt x="39" y="41"/>
                    <a:pt x="33" y="44"/>
                    <a:pt x="26" y="47"/>
                  </a:cubicBezTo>
                  <a:cubicBezTo>
                    <a:pt x="19" y="49"/>
                    <a:pt x="11" y="50"/>
                    <a:pt x="4" y="53"/>
                  </a:cubicBezTo>
                  <a:cubicBezTo>
                    <a:pt x="3" y="54"/>
                    <a:pt x="1" y="54"/>
                    <a:pt x="0" y="55"/>
                  </a:cubicBezTo>
                  <a:cubicBezTo>
                    <a:pt x="0" y="56"/>
                    <a:pt x="0" y="57"/>
                    <a:pt x="0" y="56"/>
                  </a:cubicBezTo>
                  <a:cubicBezTo>
                    <a:pt x="1" y="56"/>
                    <a:pt x="2" y="56"/>
                    <a:pt x="3" y="56"/>
                  </a:cubicBezTo>
                  <a:cubicBezTo>
                    <a:pt x="10" y="55"/>
                    <a:pt x="16" y="54"/>
                    <a:pt x="23" y="52"/>
                  </a:cubicBezTo>
                  <a:cubicBezTo>
                    <a:pt x="32" y="49"/>
                    <a:pt x="41" y="47"/>
                    <a:pt x="50" y="44"/>
                  </a:cubicBezTo>
                  <a:cubicBezTo>
                    <a:pt x="69" y="39"/>
                    <a:pt x="89" y="33"/>
                    <a:pt x="108" y="26"/>
                  </a:cubicBezTo>
                  <a:cubicBezTo>
                    <a:pt x="108" y="26"/>
                    <a:pt x="108" y="26"/>
                    <a:pt x="109" y="26"/>
                  </a:cubicBezTo>
                  <a:cubicBezTo>
                    <a:pt x="109" y="26"/>
                    <a:pt x="109" y="24"/>
                    <a:pt x="108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82" y="34"/>
                    <a:pt x="56" y="42"/>
                    <a:pt x="30" y="48"/>
                  </a:cubicBezTo>
                  <a:cubicBezTo>
                    <a:pt x="25" y="50"/>
                    <a:pt x="19" y="51"/>
                    <a:pt x="14" y="53"/>
                  </a:cubicBezTo>
                  <a:cubicBezTo>
                    <a:pt x="10" y="54"/>
                    <a:pt x="5" y="55"/>
                    <a:pt x="4" y="55"/>
                  </a:cubicBezTo>
                  <a:cubicBezTo>
                    <a:pt x="4" y="55"/>
                    <a:pt x="4" y="55"/>
                    <a:pt x="4" y="54"/>
                  </a:cubicBezTo>
                  <a:cubicBezTo>
                    <a:pt x="5" y="54"/>
                    <a:pt x="6" y="53"/>
                    <a:pt x="10" y="52"/>
                  </a:cubicBezTo>
                  <a:cubicBezTo>
                    <a:pt x="22" y="49"/>
                    <a:pt x="33" y="46"/>
                    <a:pt x="44" y="41"/>
                  </a:cubicBezTo>
                  <a:cubicBezTo>
                    <a:pt x="51" y="38"/>
                    <a:pt x="57" y="36"/>
                    <a:pt x="63" y="34"/>
                  </a:cubicBezTo>
                  <a:cubicBezTo>
                    <a:pt x="78" y="30"/>
                    <a:pt x="92" y="26"/>
                    <a:pt x="106" y="21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6" y="21"/>
                    <a:pt x="106" y="20"/>
                    <a:pt x="106" y="20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98" y="20"/>
                    <a:pt x="91" y="24"/>
                    <a:pt x="85" y="26"/>
                  </a:cubicBezTo>
                  <a:cubicBezTo>
                    <a:pt x="76" y="29"/>
                    <a:pt x="67" y="31"/>
                    <a:pt x="58" y="34"/>
                  </a:cubicBezTo>
                  <a:cubicBezTo>
                    <a:pt x="57" y="34"/>
                    <a:pt x="56" y="35"/>
                    <a:pt x="55" y="35"/>
                  </a:cubicBezTo>
                  <a:cubicBezTo>
                    <a:pt x="42" y="38"/>
                    <a:pt x="29" y="42"/>
                    <a:pt x="17" y="46"/>
                  </a:cubicBezTo>
                  <a:cubicBezTo>
                    <a:pt x="13" y="47"/>
                    <a:pt x="10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7" y="48"/>
                  </a:cubicBezTo>
                  <a:cubicBezTo>
                    <a:pt x="9" y="47"/>
                    <a:pt x="12" y="46"/>
                    <a:pt x="14" y="45"/>
                  </a:cubicBezTo>
                  <a:cubicBezTo>
                    <a:pt x="20" y="44"/>
                    <a:pt x="26" y="42"/>
                    <a:pt x="31" y="40"/>
                  </a:cubicBezTo>
                  <a:cubicBezTo>
                    <a:pt x="44" y="35"/>
                    <a:pt x="58" y="31"/>
                    <a:pt x="71" y="28"/>
                  </a:cubicBezTo>
                  <a:cubicBezTo>
                    <a:pt x="76" y="27"/>
                    <a:pt x="81" y="25"/>
                    <a:pt x="85" y="23"/>
                  </a:cubicBezTo>
                  <a:cubicBezTo>
                    <a:pt x="87" y="22"/>
                    <a:pt x="89" y="21"/>
                    <a:pt x="92" y="20"/>
                  </a:cubicBezTo>
                  <a:cubicBezTo>
                    <a:pt x="96" y="18"/>
                    <a:pt x="99" y="17"/>
                    <a:pt x="103" y="16"/>
                  </a:cubicBezTo>
                  <a:cubicBezTo>
                    <a:pt x="103" y="16"/>
                    <a:pt x="103" y="16"/>
                    <a:pt x="103" y="16"/>
                  </a:cubicBezTo>
                  <a:cubicBezTo>
                    <a:pt x="104" y="16"/>
                    <a:pt x="104" y="15"/>
                    <a:pt x="103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99" y="15"/>
                    <a:pt x="96" y="16"/>
                    <a:pt x="92" y="18"/>
                  </a:cubicBezTo>
                  <a:cubicBezTo>
                    <a:pt x="82" y="21"/>
                    <a:pt x="72" y="25"/>
                    <a:pt x="62" y="28"/>
                  </a:cubicBezTo>
                  <a:cubicBezTo>
                    <a:pt x="51" y="30"/>
                    <a:pt x="39" y="32"/>
                    <a:pt x="28" y="36"/>
                  </a:cubicBezTo>
                  <a:cubicBezTo>
                    <a:pt x="23" y="37"/>
                    <a:pt x="19" y="39"/>
                    <a:pt x="14" y="41"/>
                  </a:cubicBezTo>
                  <a:cubicBezTo>
                    <a:pt x="14" y="41"/>
                    <a:pt x="9" y="42"/>
                    <a:pt x="8" y="42"/>
                  </a:cubicBezTo>
                  <a:cubicBezTo>
                    <a:pt x="8" y="42"/>
                    <a:pt x="8" y="42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11" y="39"/>
                    <a:pt x="16" y="38"/>
                    <a:pt x="19" y="37"/>
                  </a:cubicBezTo>
                  <a:cubicBezTo>
                    <a:pt x="36" y="33"/>
                    <a:pt x="53" y="27"/>
                    <a:pt x="69" y="20"/>
                  </a:cubicBezTo>
                  <a:cubicBezTo>
                    <a:pt x="80" y="17"/>
                    <a:pt x="91" y="14"/>
                    <a:pt x="101" y="10"/>
                  </a:cubicBezTo>
                  <a:cubicBezTo>
                    <a:pt x="101" y="10"/>
                    <a:pt x="101" y="10"/>
                    <a:pt x="101" y="10"/>
                  </a:cubicBezTo>
                  <a:cubicBezTo>
                    <a:pt x="102" y="10"/>
                    <a:pt x="102" y="9"/>
                    <a:pt x="101" y="9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92" y="11"/>
                    <a:pt x="84" y="14"/>
                    <a:pt x="76" y="17"/>
                  </a:cubicBezTo>
                  <a:close/>
                  <a:moveTo>
                    <a:pt x="103" y="21"/>
                  </a:moveTo>
                  <a:cubicBezTo>
                    <a:pt x="100" y="22"/>
                    <a:pt x="97" y="23"/>
                    <a:pt x="94" y="24"/>
                  </a:cubicBezTo>
                  <a:cubicBezTo>
                    <a:pt x="95" y="24"/>
                    <a:pt x="96" y="23"/>
                    <a:pt x="97" y="23"/>
                  </a:cubicBezTo>
                  <a:cubicBezTo>
                    <a:pt x="99" y="22"/>
                    <a:pt x="101" y="22"/>
                    <a:pt x="103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70"/>
            <p:cNvSpPr/>
            <p:nvPr/>
          </p:nvSpPr>
          <p:spPr bwMode="auto">
            <a:xfrm>
              <a:off x="1488" y="1379"/>
              <a:ext cx="184" cy="78"/>
            </a:xfrm>
            <a:custGeom>
              <a:avLst/>
              <a:gdLst>
                <a:gd name="T0" fmla="*/ 54 w 116"/>
                <a:gd name="T1" fmla="*/ 15 h 49"/>
                <a:gd name="T2" fmla="*/ 5 w 116"/>
                <a:gd name="T3" fmla="*/ 31 h 49"/>
                <a:gd name="T4" fmla="*/ 2 w 116"/>
                <a:gd name="T5" fmla="*/ 32 h 49"/>
                <a:gd name="T6" fmla="*/ 3 w 116"/>
                <a:gd name="T7" fmla="*/ 33 h 49"/>
                <a:gd name="T8" fmla="*/ 4 w 116"/>
                <a:gd name="T9" fmla="*/ 33 h 49"/>
                <a:gd name="T10" fmla="*/ 57 w 116"/>
                <a:gd name="T11" fmla="*/ 16 h 49"/>
                <a:gd name="T12" fmla="*/ 84 w 116"/>
                <a:gd name="T13" fmla="*/ 8 h 49"/>
                <a:gd name="T14" fmla="*/ 88 w 116"/>
                <a:gd name="T15" fmla="*/ 7 h 49"/>
                <a:gd name="T16" fmla="*/ 50 w 116"/>
                <a:gd name="T17" fmla="*/ 19 h 49"/>
                <a:gd name="T18" fmla="*/ 3 w 116"/>
                <a:gd name="T19" fmla="*/ 38 h 49"/>
                <a:gd name="T20" fmla="*/ 1 w 116"/>
                <a:gd name="T21" fmla="*/ 40 h 49"/>
                <a:gd name="T22" fmla="*/ 1 w 116"/>
                <a:gd name="T23" fmla="*/ 41 h 49"/>
                <a:gd name="T24" fmla="*/ 3 w 116"/>
                <a:gd name="T25" fmla="*/ 40 h 49"/>
                <a:gd name="T26" fmla="*/ 57 w 116"/>
                <a:gd name="T27" fmla="*/ 24 h 49"/>
                <a:gd name="T28" fmla="*/ 85 w 116"/>
                <a:gd name="T29" fmla="*/ 16 h 49"/>
                <a:gd name="T30" fmla="*/ 86 w 116"/>
                <a:gd name="T31" fmla="*/ 16 h 49"/>
                <a:gd name="T32" fmla="*/ 82 w 116"/>
                <a:gd name="T33" fmla="*/ 18 h 49"/>
                <a:gd name="T34" fmla="*/ 53 w 116"/>
                <a:gd name="T35" fmla="*/ 27 h 49"/>
                <a:gd name="T36" fmla="*/ 26 w 116"/>
                <a:gd name="T37" fmla="*/ 37 h 49"/>
                <a:gd name="T38" fmla="*/ 4 w 116"/>
                <a:gd name="T39" fmla="*/ 46 h 49"/>
                <a:gd name="T40" fmla="*/ 1 w 116"/>
                <a:gd name="T41" fmla="*/ 48 h 49"/>
                <a:gd name="T42" fmla="*/ 1 w 116"/>
                <a:gd name="T43" fmla="*/ 49 h 49"/>
                <a:gd name="T44" fmla="*/ 4 w 116"/>
                <a:gd name="T45" fmla="*/ 48 h 49"/>
                <a:gd name="T46" fmla="*/ 13 w 116"/>
                <a:gd name="T47" fmla="*/ 44 h 49"/>
                <a:gd name="T48" fmla="*/ 30 w 116"/>
                <a:gd name="T49" fmla="*/ 39 h 49"/>
                <a:gd name="T50" fmla="*/ 63 w 116"/>
                <a:gd name="T51" fmla="*/ 29 h 49"/>
                <a:gd name="T52" fmla="*/ 98 w 116"/>
                <a:gd name="T53" fmla="*/ 20 h 49"/>
                <a:gd name="T54" fmla="*/ 113 w 116"/>
                <a:gd name="T55" fmla="*/ 16 h 49"/>
                <a:gd name="T56" fmla="*/ 115 w 116"/>
                <a:gd name="T57" fmla="*/ 14 h 49"/>
                <a:gd name="T58" fmla="*/ 115 w 116"/>
                <a:gd name="T59" fmla="*/ 13 h 49"/>
                <a:gd name="T60" fmla="*/ 113 w 116"/>
                <a:gd name="T61" fmla="*/ 13 h 49"/>
                <a:gd name="T62" fmla="*/ 111 w 116"/>
                <a:gd name="T63" fmla="*/ 14 h 49"/>
                <a:gd name="T64" fmla="*/ 111 w 116"/>
                <a:gd name="T65" fmla="*/ 15 h 49"/>
                <a:gd name="T66" fmla="*/ 105 w 116"/>
                <a:gd name="T67" fmla="*/ 17 h 49"/>
                <a:gd name="T68" fmla="*/ 94 w 116"/>
                <a:gd name="T69" fmla="*/ 20 h 49"/>
                <a:gd name="T70" fmla="*/ 63 w 116"/>
                <a:gd name="T71" fmla="*/ 28 h 49"/>
                <a:gd name="T72" fmla="*/ 8 w 116"/>
                <a:gd name="T73" fmla="*/ 45 h 49"/>
                <a:gd name="T74" fmla="*/ 4 w 116"/>
                <a:gd name="T75" fmla="*/ 47 h 49"/>
                <a:gd name="T76" fmla="*/ 4 w 116"/>
                <a:gd name="T77" fmla="*/ 47 h 49"/>
                <a:gd name="T78" fmla="*/ 9 w 116"/>
                <a:gd name="T79" fmla="*/ 44 h 49"/>
                <a:gd name="T80" fmla="*/ 26 w 116"/>
                <a:gd name="T81" fmla="*/ 38 h 49"/>
                <a:gd name="T82" fmla="*/ 56 w 116"/>
                <a:gd name="T83" fmla="*/ 27 h 49"/>
                <a:gd name="T84" fmla="*/ 85 w 116"/>
                <a:gd name="T85" fmla="*/ 18 h 49"/>
                <a:gd name="T86" fmla="*/ 112 w 116"/>
                <a:gd name="T87" fmla="*/ 7 h 49"/>
                <a:gd name="T88" fmla="*/ 112 w 116"/>
                <a:gd name="T89" fmla="*/ 6 h 49"/>
                <a:gd name="T90" fmla="*/ 112 w 116"/>
                <a:gd name="T91" fmla="*/ 5 h 49"/>
                <a:gd name="T92" fmla="*/ 112 w 116"/>
                <a:gd name="T93" fmla="*/ 5 h 49"/>
                <a:gd name="T94" fmla="*/ 88 w 116"/>
                <a:gd name="T95" fmla="*/ 14 h 49"/>
                <a:gd name="T96" fmla="*/ 60 w 116"/>
                <a:gd name="T97" fmla="*/ 22 h 49"/>
                <a:gd name="T98" fmla="*/ 6 w 116"/>
                <a:gd name="T99" fmla="*/ 38 h 49"/>
                <a:gd name="T100" fmla="*/ 9 w 116"/>
                <a:gd name="T101" fmla="*/ 36 h 49"/>
                <a:gd name="T102" fmla="*/ 26 w 116"/>
                <a:gd name="T103" fmla="*/ 29 h 49"/>
                <a:gd name="T104" fmla="*/ 54 w 116"/>
                <a:gd name="T105" fmla="*/ 20 h 49"/>
                <a:gd name="T106" fmla="*/ 106 w 116"/>
                <a:gd name="T107" fmla="*/ 3 h 49"/>
                <a:gd name="T108" fmla="*/ 109 w 116"/>
                <a:gd name="T109" fmla="*/ 2 h 49"/>
                <a:gd name="T110" fmla="*/ 112 w 116"/>
                <a:gd name="T111" fmla="*/ 1 h 49"/>
                <a:gd name="T112" fmla="*/ 112 w 116"/>
                <a:gd name="T113" fmla="*/ 1 h 49"/>
                <a:gd name="T114" fmla="*/ 112 w 116"/>
                <a:gd name="T115" fmla="*/ 0 h 49"/>
                <a:gd name="T116" fmla="*/ 111 w 116"/>
                <a:gd name="T117" fmla="*/ 0 h 49"/>
                <a:gd name="T118" fmla="*/ 54 w 116"/>
                <a:gd name="T119" fmla="*/ 1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" h="49">
                  <a:moveTo>
                    <a:pt x="54" y="15"/>
                  </a:moveTo>
                  <a:cubicBezTo>
                    <a:pt x="38" y="20"/>
                    <a:pt x="21" y="24"/>
                    <a:pt x="5" y="31"/>
                  </a:cubicBezTo>
                  <a:cubicBezTo>
                    <a:pt x="4" y="31"/>
                    <a:pt x="3" y="32"/>
                    <a:pt x="2" y="32"/>
                  </a:cubicBezTo>
                  <a:cubicBezTo>
                    <a:pt x="2" y="32"/>
                    <a:pt x="2" y="34"/>
                    <a:pt x="3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1" y="24"/>
                    <a:pt x="40" y="21"/>
                    <a:pt x="57" y="16"/>
                  </a:cubicBezTo>
                  <a:cubicBezTo>
                    <a:pt x="66" y="13"/>
                    <a:pt x="75" y="10"/>
                    <a:pt x="84" y="8"/>
                  </a:cubicBezTo>
                  <a:cubicBezTo>
                    <a:pt x="85" y="8"/>
                    <a:pt x="87" y="8"/>
                    <a:pt x="88" y="7"/>
                  </a:cubicBezTo>
                  <a:cubicBezTo>
                    <a:pt x="75" y="11"/>
                    <a:pt x="63" y="15"/>
                    <a:pt x="50" y="19"/>
                  </a:cubicBezTo>
                  <a:cubicBezTo>
                    <a:pt x="34" y="25"/>
                    <a:pt x="18" y="30"/>
                    <a:pt x="3" y="38"/>
                  </a:cubicBezTo>
                  <a:cubicBezTo>
                    <a:pt x="3" y="39"/>
                    <a:pt x="2" y="39"/>
                    <a:pt x="1" y="40"/>
                  </a:cubicBezTo>
                  <a:cubicBezTo>
                    <a:pt x="0" y="40"/>
                    <a:pt x="1" y="41"/>
                    <a:pt x="1" y="41"/>
                  </a:cubicBezTo>
                  <a:cubicBezTo>
                    <a:pt x="2" y="41"/>
                    <a:pt x="3" y="40"/>
                    <a:pt x="3" y="40"/>
                  </a:cubicBezTo>
                  <a:cubicBezTo>
                    <a:pt x="22" y="37"/>
                    <a:pt x="39" y="29"/>
                    <a:pt x="57" y="24"/>
                  </a:cubicBezTo>
                  <a:cubicBezTo>
                    <a:pt x="67" y="21"/>
                    <a:pt x="76" y="19"/>
                    <a:pt x="85" y="16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5" y="17"/>
                    <a:pt x="83" y="17"/>
                    <a:pt x="82" y="18"/>
                  </a:cubicBezTo>
                  <a:cubicBezTo>
                    <a:pt x="72" y="21"/>
                    <a:pt x="63" y="24"/>
                    <a:pt x="53" y="27"/>
                  </a:cubicBezTo>
                  <a:cubicBezTo>
                    <a:pt x="44" y="30"/>
                    <a:pt x="35" y="33"/>
                    <a:pt x="26" y="37"/>
                  </a:cubicBezTo>
                  <a:cubicBezTo>
                    <a:pt x="18" y="40"/>
                    <a:pt x="11" y="42"/>
                    <a:pt x="4" y="46"/>
                  </a:cubicBezTo>
                  <a:cubicBezTo>
                    <a:pt x="3" y="47"/>
                    <a:pt x="2" y="47"/>
                    <a:pt x="1" y="48"/>
                  </a:cubicBezTo>
                  <a:cubicBezTo>
                    <a:pt x="0" y="48"/>
                    <a:pt x="1" y="49"/>
                    <a:pt x="1" y="49"/>
                  </a:cubicBezTo>
                  <a:cubicBezTo>
                    <a:pt x="2" y="49"/>
                    <a:pt x="3" y="48"/>
                    <a:pt x="4" y="48"/>
                  </a:cubicBezTo>
                  <a:cubicBezTo>
                    <a:pt x="7" y="47"/>
                    <a:pt x="10" y="46"/>
                    <a:pt x="13" y="44"/>
                  </a:cubicBezTo>
                  <a:cubicBezTo>
                    <a:pt x="19" y="42"/>
                    <a:pt x="24" y="41"/>
                    <a:pt x="30" y="39"/>
                  </a:cubicBezTo>
                  <a:cubicBezTo>
                    <a:pt x="41" y="36"/>
                    <a:pt x="52" y="32"/>
                    <a:pt x="63" y="29"/>
                  </a:cubicBezTo>
                  <a:cubicBezTo>
                    <a:pt x="75" y="26"/>
                    <a:pt x="86" y="23"/>
                    <a:pt x="98" y="20"/>
                  </a:cubicBezTo>
                  <a:cubicBezTo>
                    <a:pt x="103" y="19"/>
                    <a:pt x="108" y="18"/>
                    <a:pt x="113" y="16"/>
                  </a:cubicBezTo>
                  <a:cubicBezTo>
                    <a:pt x="114" y="15"/>
                    <a:pt x="115" y="15"/>
                    <a:pt x="115" y="14"/>
                  </a:cubicBezTo>
                  <a:cubicBezTo>
                    <a:pt x="116" y="14"/>
                    <a:pt x="115" y="13"/>
                    <a:pt x="115" y="13"/>
                  </a:cubicBezTo>
                  <a:cubicBezTo>
                    <a:pt x="114" y="13"/>
                    <a:pt x="113" y="13"/>
                    <a:pt x="113" y="13"/>
                  </a:cubicBezTo>
                  <a:cubicBezTo>
                    <a:pt x="112" y="14"/>
                    <a:pt x="111" y="14"/>
                    <a:pt x="111" y="14"/>
                  </a:cubicBezTo>
                  <a:cubicBezTo>
                    <a:pt x="110" y="14"/>
                    <a:pt x="110" y="15"/>
                    <a:pt x="111" y="15"/>
                  </a:cubicBezTo>
                  <a:cubicBezTo>
                    <a:pt x="109" y="16"/>
                    <a:pt x="106" y="17"/>
                    <a:pt x="105" y="17"/>
                  </a:cubicBezTo>
                  <a:cubicBezTo>
                    <a:pt x="102" y="18"/>
                    <a:pt x="98" y="19"/>
                    <a:pt x="94" y="20"/>
                  </a:cubicBezTo>
                  <a:cubicBezTo>
                    <a:pt x="84" y="22"/>
                    <a:pt x="73" y="25"/>
                    <a:pt x="63" y="28"/>
                  </a:cubicBezTo>
                  <a:cubicBezTo>
                    <a:pt x="45" y="33"/>
                    <a:pt x="25" y="37"/>
                    <a:pt x="8" y="45"/>
                  </a:cubicBezTo>
                  <a:cubicBezTo>
                    <a:pt x="6" y="46"/>
                    <a:pt x="4" y="47"/>
                    <a:pt x="4" y="47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5" y="47"/>
                    <a:pt x="8" y="45"/>
                    <a:pt x="9" y="44"/>
                  </a:cubicBezTo>
                  <a:cubicBezTo>
                    <a:pt x="15" y="42"/>
                    <a:pt x="21" y="40"/>
                    <a:pt x="26" y="38"/>
                  </a:cubicBezTo>
                  <a:cubicBezTo>
                    <a:pt x="36" y="34"/>
                    <a:pt x="46" y="30"/>
                    <a:pt x="56" y="27"/>
                  </a:cubicBezTo>
                  <a:cubicBezTo>
                    <a:pt x="66" y="24"/>
                    <a:pt x="76" y="21"/>
                    <a:pt x="85" y="18"/>
                  </a:cubicBezTo>
                  <a:cubicBezTo>
                    <a:pt x="94" y="15"/>
                    <a:pt x="103" y="10"/>
                    <a:pt x="112" y="7"/>
                  </a:cubicBezTo>
                  <a:cubicBezTo>
                    <a:pt x="112" y="7"/>
                    <a:pt x="112" y="7"/>
                    <a:pt x="112" y="6"/>
                  </a:cubicBezTo>
                  <a:cubicBezTo>
                    <a:pt x="113" y="6"/>
                    <a:pt x="113" y="6"/>
                    <a:pt x="112" y="5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4" y="8"/>
                    <a:pt x="96" y="11"/>
                    <a:pt x="88" y="14"/>
                  </a:cubicBezTo>
                  <a:cubicBezTo>
                    <a:pt x="79" y="17"/>
                    <a:pt x="69" y="19"/>
                    <a:pt x="60" y="22"/>
                  </a:cubicBezTo>
                  <a:cubicBezTo>
                    <a:pt x="42" y="27"/>
                    <a:pt x="25" y="34"/>
                    <a:pt x="6" y="38"/>
                  </a:cubicBezTo>
                  <a:cubicBezTo>
                    <a:pt x="0" y="40"/>
                    <a:pt x="8" y="37"/>
                    <a:pt x="9" y="36"/>
                  </a:cubicBezTo>
                  <a:cubicBezTo>
                    <a:pt x="15" y="34"/>
                    <a:pt x="21" y="31"/>
                    <a:pt x="26" y="29"/>
                  </a:cubicBezTo>
                  <a:cubicBezTo>
                    <a:pt x="35" y="25"/>
                    <a:pt x="45" y="23"/>
                    <a:pt x="54" y="20"/>
                  </a:cubicBezTo>
                  <a:cubicBezTo>
                    <a:pt x="71" y="14"/>
                    <a:pt x="89" y="8"/>
                    <a:pt x="106" y="3"/>
                  </a:cubicBezTo>
                  <a:cubicBezTo>
                    <a:pt x="108" y="3"/>
                    <a:pt x="109" y="3"/>
                    <a:pt x="109" y="2"/>
                  </a:cubicBezTo>
                  <a:cubicBezTo>
                    <a:pt x="110" y="2"/>
                    <a:pt x="111" y="1"/>
                    <a:pt x="112" y="1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1" y="0"/>
                    <a:pt x="111" y="0"/>
                  </a:cubicBezTo>
                  <a:cubicBezTo>
                    <a:pt x="93" y="6"/>
                    <a:pt x="73" y="10"/>
                    <a:pt x="54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71"/>
            <p:cNvSpPr>
              <a:spLocks noEditPoints="1"/>
            </p:cNvSpPr>
            <p:nvPr/>
          </p:nvSpPr>
          <p:spPr bwMode="auto">
            <a:xfrm>
              <a:off x="1468" y="1406"/>
              <a:ext cx="223" cy="128"/>
            </a:xfrm>
            <a:custGeom>
              <a:avLst/>
              <a:gdLst>
                <a:gd name="T0" fmla="*/ 15 w 141"/>
                <a:gd name="T1" fmla="*/ 38 h 81"/>
                <a:gd name="T2" fmla="*/ 32 w 141"/>
                <a:gd name="T3" fmla="*/ 36 h 81"/>
                <a:gd name="T4" fmla="*/ 11 w 141"/>
                <a:gd name="T5" fmla="*/ 49 h 81"/>
                <a:gd name="T6" fmla="*/ 58 w 141"/>
                <a:gd name="T7" fmla="*/ 33 h 81"/>
                <a:gd name="T8" fmla="*/ 8 w 141"/>
                <a:gd name="T9" fmla="*/ 57 h 81"/>
                <a:gd name="T10" fmla="*/ 71 w 141"/>
                <a:gd name="T11" fmla="*/ 35 h 81"/>
                <a:gd name="T12" fmla="*/ 33 w 141"/>
                <a:gd name="T13" fmla="*/ 50 h 81"/>
                <a:gd name="T14" fmla="*/ 6 w 141"/>
                <a:gd name="T15" fmla="*/ 62 h 81"/>
                <a:gd name="T16" fmla="*/ 68 w 141"/>
                <a:gd name="T17" fmla="*/ 44 h 81"/>
                <a:gd name="T18" fmla="*/ 7 w 141"/>
                <a:gd name="T19" fmla="*/ 68 h 81"/>
                <a:gd name="T20" fmla="*/ 6 w 141"/>
                <a:gd name="T21" fmla="*/ 71 h 81"/>
                <a:gd name="T22" fmla="*/ 68 w 141"/>
                <a:gd name="T23" fmla="*/ 49 h 81"/>
                <a:gd name="T24" fmla="*/ 4 w 141"/>
                <a:gd name="T25" fmla="*/ 78 h 81"/>
                <a:gd name="T26" fmla="*/ 3 w 141"/>
                <a:gd name="T27" fmla="*/ 80 h 81"/>
                <a:gd name="T28" fmla="*/ 136 w 141"/>
                <a:gd name="T29" fmla="*/ 26 h 81"/>
                <a:gd name="T30" fmla="*/ 140 w 141"/>
                <a:gd name="T31" fmla="*/ 25 h 81"/>
                <a:gd name="T32" fmla="*/ 108 w 141"/>
                <a:gd name="T33" fmla="*/ 34 h 81"/>
                <a:gd name="T34" fmla="*/ 6 w 141"/>
                <a:gd name="T35" fmla="*/ 69 h 81"/>
                <a:gd name="T36" fmla="*/ 36 w 141"/>
                <a:gd name="T37" fmla="*/ 57 h 81"/>
                <a:gd name="T38" fmla="*/ 108 w 141"/>
                <a:gd name="T39" fmla="*/ 31 h 81"/>
                <a:gd name="T40" fmla="*/ 131 w 141"/>
                <a:gd name="T41" fmla="*/ 23 h 81"/>
                <a:gd name="T42" fmla="*/ 139 w 141"/>
                <a:gd name="T43" fmla="*/ 19 h 81"/>
                <a:gd name="T44" fmla="*/ 133 w 141"/>
                <a:gd name="T45" fmla="*/ 21 h 81"/>
                <a:gd name="T46" fmla="*/ 26 w 141"/>
                <a:gd name="T47" fmla="*/ 56 h 81"/>
                <a:gd name="T48" fmla="*/ 10 w 141"/>
                <a:gd name="T49" fmla="*/ 59 h 81"/>
                <a:gd name="T50" fmla="*/ 101 w 141"/>
                <a:gd name="T51" fmla="*/ 27 h 81"/>
                <a:gd name="T52" fmla="*/ 136 w 141"/>
                <a:gd name="T53" fmla="*/ 16 h 81"/>
                <a:gd name="T54" fmla="*/ 135 w 141"/>
                <a:gd name="T55" fmla="*/ 15 h 81"/>
                <a:gd name="T56" fmla="*/ 24 w 141"/>
                <a:gd name="T57" fmla="*/ 51 h 81"/>
                <a:gd name="T58" fmla="*/ 12 w 141"/>
                <a:gd name="T59" fmla="*/ 54 h 81"/>
                <a:gd name="T60" fmla="*/ 75 w 141"/>
                <a:gd name="T61" fmla="*/ 28 h 81"/>
                <a:gd name="T62" fmla="*/ 133 w 141"/>
                <a:gd name="T63" fmla="*/ 12 h 81"/>
                <a:gd name="T64" fmla="*/ 102 w 141"/>
                <a:gd name="T65" fmla="*/ 19 h 81"/>
                <a:gd name="T66" fmla="*/ 18 w 141"/>
                <a:gd name="T67" fmla="*/ 46 h 81"/>
                <a:gd name="T68" fmla="*/ 16 w 141"/>
                <a:gd name="T69" fmla="*/ 46 h 81"/>
                <a:gd name="T70" fmla="*/ 129 w 141"/>
                <a:gd name="T71" fmla="*/ 6 h 81"/>
                <a:gd name="T72" fmla="*/ 128 w 141"/>
                <a:gd name="T73" fmla="*/ 5 h 81"/>
                <a:gd name="T74" fmla="*/ 32 w 141"/>
                <a:gd name="T75" fmla="*/ 34 h 81"/>
                <a:gd name="T76" fmla="*/ 104 w 141"/>
                <a:gd name="T77" fmla="*/ 10 h 81"/>
                <a:gd name="T78" fmla="*/ 126 w 141"/>
                <a:gd name="T79" fmla="*/ 1 h 81"/>
                <a:gd name="T80" fmla="*/ 70 w 141"/>
                <a:gd name="T81" fmla="*/ 19 h 81"/>
                <a:gd name="T82" fmla="*/ 101 w 141"/>
                <a:gd name="T83" fmla="*/ 38 h 81"/>
                <a:gd name="T84" fmla="*/ 118 w 141"/>
                <a:gd name="T85" fmla="*/ 21 h 81"/>
                <a:gd name="T86" fmla="*/ 114 w 141"/>
                <a:gd name="T87" fmla="*/ 22 h 81"/>
                <a:gd name="T88" fmla="*/ 122 w 141"/>
                <a:gd name="T89" fmla="*/ 14 h 81"/>
                <a:gd name="T90" fmla="*/ 82 w 141"/>
                <a:gd name="T91" fmla="*/ 2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1" h="81">
                  <a:moveTo>
                    <a:pt x="70" y="19"/>
                  </a:moveTo>
                  <a:cubicBezTo>
                    <a:pt x="52" y="24"/>
                    <a:pt x="34" y="30"/>
                    <a:pt x="17" y="37"/>
                  </a:cubicBezTo>
                  <a:cubicBezTo>
                    <a:pt x="17" y="38"/>
                    <a:pt x="16" y="38"/>
                    <a:pt x="15" y="38"/>
                  </a:cubicBezTo>
                  <a:cubicBezTo>
                    <a:pt x="15" y="38"/>
                    <a:pt x="15" y="39"/>
                    <a:pt x="16" y="39"/>
                  </a:cubicBezTo>
                  <a:cubicBezTo>
                    <a:pt x="16" y="39"/>
                    <a:pt x="17" y="39"/>
                    <a:pt x="17" y="39"/>
                  </a:cubicBezTo>
                  <a:cubicBezTo>
                    <a:pt x="23" y="39"/>
                    <a:pt x="27" y="37"/>
                    <a:pt x="32" y="36"/>
                  </a:cubicBezTo>
                  <a:cubicBezTo>
                    <a:pt x="27" y="38"/>
                    <a:pt x="22" y="41"/>
                    <a:pt x="17" y="44"/>
                  </a:cubicBezTo>
                  <a:cubicBezTo>
                    <a:pt x="15" y="45"/>
                    <a:pt x="13" y="47"/>
                    <a:pt x="11" y="48"/>
                  </a:cubicBezTo>
                  <a:cubicBezTo>
                    <a:pt x="10" y="48"/>
                    <a:pt x="10" y="49"/>
                    <a:pt x="11" y="49"/>
                  </a:cubicBezTo>
                  <a:cubicBezTo>
                    <a:pt x="13" y="49"/>
                    <a:pt x="14" y="49"/>
                    <a:pt x="15" y="48"/>
                  </a:cubicBezTo>
                  <a:cubicBezTo>
                    <a:pt x="23" y="47"/>
                    <a:pt x="29" y="43"/>
                    <a:pt x="37" y="40"/>
                  </a:cubicBezTo>
                  <a:cubicBezTo>
                    <a:pt x="44" y="38"/>
                    <a:pt x="51" y="35"/>
                    <a:pt x="58" y="33"/>
                  </a:cubicBezTo>
                  <a:cubicBezTo>
                    <a:pt x="43" y="39"/>
                    <a:pt x="27" y="45"/>
                    <a:pt x="13" y="53"/>
                  </a:cubicBezTo>
                  <a:cubicBezTo>
                    <a:pt x="11" y="54"/>
                    <a:pt x="10" y="55"/>
                    <a:pt x="8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9" y="57"/>
                    <a:pt x="10" y="57"/>
                    <a:pt x="11" y="56"/>
                  </a:cubicBezTo>
                  <a:cubicBezTo>
                    <a:pt x="19" y="55"/>
                    <a:pt x="25" y="52"/>
                    <a:pt x="32" y="48"/>
                  </a:cubicBezTo>
                  <a:cubicBezTo>
                    <a:pt x="44" y="42"/>
                    <a:pt x="58" y="39"/>
                    <a:pt x="71" y="35"/>
                  </a:cubicBezTo>
                  <a:cubicBezTo>
                    <a:pt x="74" y="34"/>
                    <a:pt x="77" y="33"/>
                    <a:pt x="81" y="32"/>
                  </a:cubicBezTo>
                  <a:cubicBezTo>
                    <a:pt x="75" y="34"/>
                    <a:pt x="70" y="36"/>
                    <a:pt x="64" y="38"/>
                  </a:cubicBezTo>
                  <a:cubicBezTo>
                    <a:pt x="54" y="41"/>
                    <a:pt x="43" y="46"/>
                    <a:pt x="33" y="50"/>
                  </a:cubicBezTo>
                  <a:cubicBezTo>
                    <a:pt x="26" y="53"/>
                    <a:pt x="18" y="54"/>
                    <a:pt x="11" y="58"/>
                  </a:cubicBezTo>
                  <a:cubicBezTo>
                    <a:pt x="9" y="58"/>
                    <a:pt x="7" y="59"/>
                    <a:pt x="6" y="61"/>
                  </a:cubicBezTo>
                  <a:cubicBezTo>
                    <a:pt x="5" y="61"/>
                    <a:pt x="6" y="62"/>
                    <a:pt x="6" y="62"/>
                  </a:cubicBezTo>
                  <a:cubicBezTo>
                    <a:pt x="7" y="62"/>
                    <a:pt x="8" y="61"/>
                    <a:pt x="9" y="61"/>
                  </a:cubicBezTo>
                  <a:cubicBezTo>
                    <a:pt x="18" y="60"/>
                    <a:pt x="27" y="57"/>
                    <a:pt x="35" y="54"/>
                  </a:cubicBezTo>
                  <a:cubicBezTo>
                    <a:pt x="46" y="50"/>
                    <a:pt x="57" y="47"/>
                    <a:pt x="68" y="44"/>
                  </a:cubicBezTo>
                  <a:cubicBezTo>
                    <a:pt x="67" y="44"/>
                    <a:pt x="66" y="44"/>
                    <a:pt x="66" y="45"/>
                  </a:cubicBezTo>
                  <a:cubicBezTo>
                    <a:pt x="54" y="49"/>
                    <a:pt x="42" y="54"/>
                    <a:pt x="30" y="58"/>
                  </a:cubicBezTo>
                  <a:cubicBezTo>
                    <a:pt x="22" y="61"/>
                    <a:pt x="14" y="64"/>
                    <a:pt x="7" y="68"/>
                  </a:cubicBezTo>
                  <a:cubicBezTo>
                    <a:pt x="5" y="68"/>
                    <a:pt x="4" y="69"/>
                    <a:pt x="3" y="70"/>
                  </a:cubicBezTo>
                  <a:cubicBezTo>
                    <a:pt x="2" y="70"/>
                    <a:pt x="2" y="71"/>
                    <a:pt x="3" y="71"/>
                  </a:cubicBezTo>
                  <a:cubicBezTo>
                    <a:pt x="4" y="71"/>
                    <a:pt x="5" y="71"/>
                    <a:pt x="6" y="71"/>
                  </a:cubicBezTo>
                  <a:cubicBezTo>
                    <a:pt x="8" y="70"/>
                    <a:pt x="11" y="69"/>
                    <a:pt x="13" y="68"/>
                  </a:cubicBezTo>
                  <a:cubicBezTo>
                    <a:pt x="19" y="65"/>
                    <a:pt x="26" y="63"/>
                    <a:pt x="32" y="61"/>
                  </a:cubicBezTo>
                  <a:cubicBezTo>
                    <a:pt x="44" y="57"/>
                    <a:pt x="56" y="53"/>
                    <a:pt x="68" y="49"/>
                  </a:cubicBezTo>
                  <a:cubicBezTo>
                    <a:pt x="76" y="46"/>
                    <a:pt x="84" y="44"/>
                    <a:pt x="92" y="41"/>
                  </a:cubicBezTo>
                  <a:cubicBezTo>
                    <a:pt x="83" y="44"/>
                    <a:pt x="75" y="47"/>
                    <a:pt x="67" y="51"/>
                  </a:cubicBezTo>
                  <a:cubicBezTo>
                    <a:pt x="46" y="59"/>
                    <a:pt x="24" y="67"/>
                    <a:pt x="4" y="78"/>
                  </a:cubicBezTo>
                  <a:cubicBezTo>
                    <a:pt x="3" y="79"/>
                    <a:pt x="1" y="79"/>
                    <a:pt x="0" y="80"/>
                  </a:cubicBezTo>
                  <a:cubicBezTo>
                    <a:pt x="0" y="80"/>
                    <a:pt x="0" y="81"/>
                    <a:pt x="1" y="81"/>
                  </a:cubicBezTo>
                  <a:cubicBezTo>
                    <a:pt x="2" y="80"/>
                    <a:pt x="2" y="80"/>
                    <a:pt x="3" y="80"/>
                  </a:cubicBezTo>
                  <a:cubicBezTo>
                    <a:pt x="24" y="68"/>
                    <a:pt x="48" y="60"/>
                    <a:pt x="71" y="51"/>
                  </a:cubicBezTo>
                  <a:cubicBezTo>
                    <a:pt x="83" y="46"/>
                    <a:pt x="94" y="41"/>
                    <a:pt x="107" y="38"/>
                  </a:cubicBezTo>
                  <a:cubicBezTo>
                    <a:pt x="117" y="35"/>
                    <a:pt x="126" y="30"/>
                    <a:pt x="136" y="26"/>
                  </a:cubicBezTo>
                  <a:cubicBezTo>
                    <a:pt x="136" y="26"/>
                    <a:pt x="137" y="26"/>
                    <a:pt x="137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9" y="25"/>
                    <a:pt x="139" y="25"/>
                    <a:pt x="140" y="25"/>
                  </a:cubicBezTo>
                  <a:cubicBezTo>
                    <a:pt x="141" y="25"/>
                    <a:pt x="141" y="23"/>
                    <a:pt x="140" y="24"/>
                  </a:cubicBezTo>
                  <a:cubicBezTo>
                    <a:pt x="139" y="24"/>
                    <a:pt x="139" y="24"/>
                    <a:pt x="138" y="24"/>
                  </a:cubicBezTo>
                  <a:cubicBezTo>
                    <a:pt x="128" y="27"/>
                    <a:pt x="118" y="31"/>
                    <a:pt x="108" y="34"/>
                  </a:cubicBezTo>
                  <a:cubicBezTo>
                    <a:pt x="96" y="39"/>
                    <a:pt x="83" y="42"/>
                    <a:pt x="71" y="46"/>
                  </a:cubicBezTo>
                  <a:cubicBezTo>
                    <a:pt x="60" y="50"/>
                    <a:pt x="48" y="54"/>
                    <a:pt x="37" y="58"/>
                  </a:cubicBezTo>
                  <a:cubicBezTo>
                    <a:pt x="27" y="61"/>
                    <a:pt x="16" y="64"/>
                    <a:pt x="6" y="69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15" y="64"/>
                    <a:pt x="26" y="61"/>
                    <a:pt x="36" y="57"/>
                  </a:cubicBezTo>
                  <a:cubicBezTo>
                    <a:pt x="48" y="53"/>
                    <a:pt x="60" y="48"/>
                    <a:pt x="72" y="44"/>
                  </a:cubicBezTo>
                  <a:cubicBezTo>
                    <a:pt x="79" y="41"/>
                    <a:pt x="86" y="39"/>
                    <a:pt x="93" y="36"/>
                  </a:cubicBezTo>
                  <a:cubicBezTo>
                    <a:pt x="98" y="34"/>
                    <a:pt x="103" y="33"/>
                    <a:pt x="108" y="31"/>
                  </a:cubicBezTo>
                  <a:cubicBezTo>
                    <a:pt x="113" y="29"/>
                    <a:pt x="119" y="27"/>
                    <a:pt x="125" y="25"/>
                  </a:cubicBezTo>
                  <a:cubicBezTo>
                    <a:pt x="127" y="24"/>
                    <a:pt x="129" y="23"/>
                    <a:pt x="131" y="23"/>
                  </a:cubicBezTo>
                  <a:cubicBezTo>
                    <a:pt x="131" y="23"/>
                    <a:pt x="131" y="23"/>
                    <a:pt x="131" y="23"/>
                  </a:cubicBezTo>
                  <a:cubicBezTo>
                    <a:pt x="133" y="22"/>
                    <a:pt x="135" y="21"/>
                    <a:pt x="138" y="21"/>
                  </a:cubicBezTo>
                  <a:cubicBezTo>
                    <a:pt x="138" y="21"/>
                    <a:pt x="139" y="20"/>
                    <a:pt x="140" y="20"/>
                  </a:cubicBezTo>
                  <a:cubicBezTo>
                    <a:pt x="140" y="20"/>
                    <a:pt x="140" y="19"/>
                    <a:pt x="139" y="19"/>
                  </a:cubicBezTo>
                  <a:cubicBezTo>
                    <a:pt x="139" y="19"/>
                    <a:pt x="138" y="19"/>
                    <a:pt x="137" y="20"/>
                  </a:cubicBezTo>
                  <a:cubicBezTo>
                    <a:pt x="136" y="20"/>
                    <a:pt x="136" y="20"/>
                    <a:pt x="135" y="20"/>
                  </a:cubicBezTo>
                  <a:cubicBezTo>
                    <a:pt x="134" y="20"/>
                    <a:pt x="134" y="20"/>
                    <a:pt x="133" y="21"/>
                  </a:cubicBezTo>
                  <a:cubicBezTo>
                    <a:pt x="117" y="25"/>
                    <a:pt x="102" y="31"/>
                    <a:pt x="86" y="37"/>
                  </a:cubicBezTo>
                  <a:cubicBezTo>
                    <a:pt x="79" y="39"/>
                    <a:pt x="71" y="41"/>
                    <a:pt x="64" y="43"/>
                  </a:cubicBezTo>
                  <a:cubicBezTo>
                    <a:pt x="51" y="47"/>
                    <a:pt x="39" y="51"/>
                    <a:pt x="26" y="56"/>
                  </a:cubicBezTo>
                  <a:cubicBezTo>
                    <a:pt x="23" y="57"/>
                    <a:pt x="21" y="57"/>
                    <a:pt x="18" y="58"/>
                  </a:cubicBezTo>
                  <a:cubicBezTo>
                    <a:pt x="17" y="59"/>
                    <a:pt x="16" y="59"/>
                    <a:pt x="15" y="59"/>
                  </a:cubicBezTo>
                  <a:cubicBezTo>
                    <a:pt x="13" y="60"/>
                    <a:pt x="12" y="60"/>
                    <a:pt x="10" y="59"/>
                  </a:cubicBezTo>
                  <a:cubicBezTo>
                    <a:pt x="16" y="56"/>
                    <a:pt x="23" y="55"/>
                    <a:pt x="29" y="54"/>
                  </a:cubicBezTo>
                  <a:cubicBezTo>
                    <a:pt x="40" y="50"/>
                    <a:pt x="50" y="44"/>
                    <a:pt x="62" y="40"/>
                  </a:cubicBezTo>
                  <a:cubicBezTo>
                    <a:pt x="75" y="36"/>
                    <a:pt x="88" y="31"/>
                    <a:pt x="101" y="27"/>
                  </a:cubicBezTo>
                  <a:cubicBezTo>
                    <a:pt x="102" y="26"/>
                    <a:pt x="103" y="26"/>
                    <a:pt x="104" y="26"/>
                  </a:cubicBezTo>
                  <a:cubicBezTo>
                    <a:pt x="104" y="25"/>
                    <a:pt x="105" y="25"/>
                    <a:pt x="106" y="25"/>
                  </a:cubicBezTo>
                  <a:cubicBezTo>
                    <a:pt x="116" y="23"/>
                    <a:pt x="126" y="21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6"/>
                    <a:pt x="136" y="15"/>
                    <a:pt x="135" y="15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22" y="17"/>
                    <a:pt x="109" y="21"/>
                    <a:pt x="97" y="26"/>
                  </a:cubicBezTo>
                  <a:cubicBezTo>
                    <a:pt x="96" y="26"/>
                    <a:pt x="96" y="26"/>
                    <a:pt x="95" y="26"/>
                  </a:cubicBezTo>
                  <a:cubicBezTo>
                    <a:pt x="71" y="33"/>
                    <a:pt x="46" y="40"/>
                    <a:pt x="24" y="51"/>
                  </a:cubicBezTo>
                  <a:cubicBezTo>
                    <a:pt x="20" y="52"/>
                    <a:pt x="17" y="54"/>
                    <a:pt x="14" y="55"/>
                  </a:cubicBezTo>
                  <a:cubicBezTo>
                    <a:pt x="13" y="55"/>
                    <a:pt x="12" y="55"/>
                    <a:pt x="12" y="55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4" y="54"/>
                    <a:pt x="17" y="52"/>
                    <a:pt x="17" y="52"/>
                  </a:cubicBezTo>
                  <a:cubicBezTo>
                    <a:pt x="23" y="49"/>
                    <a:pt x="30" y="46"/>
                    <a:pt x="36" y="43"/>
                  </a:cubicBezTo>
                  <a:cubicBezTo>
                    <a:pt x="49" y="38"/>
                    <a:pt x="62" y="33"/>
                    <a:pt x="75" y="28"/>
                  </a:cubicBezTo>
                  <a:cubicBezTo>
                    <a:pt x="79" y="27"/>
                    <a:pt x="84" y="26"/>
                    <a:pt x="89" y="24"/>
                  </a:cubicBezTo>
                  <a:cubicBezTo>
                    <a:pt x="104" y="21"/>
                    <a:pt x="119" y="18"/>
                    <a:pt x="133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34" y="11"/>
                    <a:pt x="133" y="10"/>
                    <a:pt x="132" y="10"/>
                  </a:cubicBezTo>
                  <a:cubicBezTo>
                    <a:pt x="132" y="10"/>
                    <a:pt x="132" y="10"/>
                    <a:pt x="132" y="11"/>
                  </a:cubicBezTo>
                  <a:cubicBezTo>
                    <a:pt x="122" y="12"/>
                    <a:pt x="112" y="16"/>
                    <a:pt x="102" y="19"/>
                  </a:cubicBezTo>
                  <a:cubicBezTo>
                    <a:pt x="101" y="20"/>
                    <a:pt x="100" y="20"/>
                    <a:pt x="99" y="20"/>
                  </a:cubicBezTo>
                  <a:cubicBezTo>
                    <a:pt x="77" y="26"/>
                    <a:pt x="55" y="32"/>
                    <a:pt x="34" y="40"/>
                  </a:cubicBezTo>
                  <a:cubicBezTo>
                    <a:pt x="29" y="42"/>
                    <a:pt x="24" y="44"/>
                    <a:pt x="18" y="46"/>
                  </a:cubicBezTo>
                  <a:cubicBezTo>
                    <a:pt x="18" y="46"/>
                    <a:pt x="17" y="47"/>
                    <a:pt x="16" y="47"/>
                  </a:cubicBezTo>
                  <a:cubicBezTo>
                    <a:pt x="14" y="48"/>
                    <a:pt x="13" y="48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8" y="44"/>
                    <a:pt x="20" y="43"/>
                    <a:pt x="23" y="42"/>
                  </a:cubicBezTo>
                  <a:cubicBezTo>
                    <a:pt x="34" y="36"/>
                    <a:pt x="47" y="32"/>
                    <a:pt x="59" y="28"/>
                  </a:cubicBezTo>
                  <a:cubicBezTo>
                    <a:pt x="82" y="20"/>
                    <a:pt x="106" y="16"/>
                    <a:pt x="129" y="6"/>
                  </a:cubicBezTo>
                  <a:cubicBezTo>
                    <a:pt x="129" y="6"/>
                    <a:pt x="129" y="6"/>
                    <a:pt x="129" y="6"/>
                  </a:cubicBezTo>
                  <a:cubicBezTo>
                    <a:pt x="130" y="5"/>
                    <a:pt x="130" y="4"/>
                    <a:pt x="129" y="5"/>
                  </a:cubicBezTo>
                  <a:cubicBezTo>
                    <a:pt x="129" y="5"/>
                    <a:pt x="128" y="5"/>
                    <a:pt x="128" y="5"/>
                  </a:cubicBezTo>
                  <a:cubicBezTo>
                    <a:pt x="110" y="11"/>
                    <a:pt x="92" y="16"/>
                    <a:pt x="73" y="21"/>
                  </a:cubicBezTo>
                  <a:cubicBezTo>
                    <a:pt x="64" y="23"/>
                    <a:pt x="54" y="26"/>
                    <a:pt x="45" y="29"/>
                  </a:cubicBezTo>
                  <a:cubicBezTo>
                    <a:pt x="41" y="31"/>
                    <a:pt x="36" y="33"/>
                    <a:pt x="32" y="34"/>
                  </a:cubicBezTo>
                  <a:cubicBezTo>
                    <a:pt x="28" y="36"/>
                    <a:pt x="23" y="36"/>
                    <a:pt x="19" y="38"/>
                  </a:cubicBezTo>
                  <a:cubicBezTo>
                    <a:pt x="38" y="30"/>
                    <a:pt x="57" y="24"/>
                    <a:pt x="76" y="18"/>
                  </a:cubicBezTo>
                  <a:cubicBezTo>
                    <a:pt x="85" y="15"/>
                    <a:pt x="94" y="12"/>
                    <a:pt x="104" y="10"/>
                  </a:cubicBezTo>
                  <a:cubicBezTo>
                    <a:pt x="111" y="7"/>
                    <a:pt x="119" y="6"/>
                    <a:pt x="127" y="2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8" y="1"/>
                    <a:pt x="127" y="0"/>
                    <a:pt x="126" y="1"/>
                  </a:cubicBezTo>
                  <a:cubicBezTo>
                    <a:pt x="126" y="1"/>
                    <a:pt x="126" y="1"/>
                    <a:pt x="126" y="1"/>
                  </a:cubicBezTo>
                  <a:cubicBezTo>
                    <a:pt x="118" y="5"/>
                    <a:pt x="109" y="7"/>
                    <a:pt x="101" y="9"/>
                  </a:cubicBezTo>
                  <a:cubicBezTo>
                    <a:pt x="90" y="12"/>
                    <a:pt x="80" y="16"/>
                    <a:pt x="70" y="19"/>
                  </a:cubicBezTo>
                  <a:close/>
                  <a:moveTo>
                    <a:pt x="121" y="31"/>
                  </a:moveTo>
                  <a:cubicBezTo>
                    <a:pt x="115" y="33"/>
                    <a:pt x="110" y="35"/>
                    <a:pt x="103" y="37"/>
                  </a:cubicBezTo>
                  <a:cubicBezTo>
                    <a:pt x="103" y="37"/>
                    <a:pt x="102" y="38"/>
                    <a:pt x="101" y="38"/>
                  </a:cubicBezTo>
                  <a:cubicBezTo>
                    <a:pt x="102" y="38"/>
                    <a:pt x="104" y="37"/>
                    <a:pt x="105" y="37"/>
                  </a:cubicBezTo>
                  <a:cubicBezTo>
                    <a:pt x="111" y="35"/>
                    <a:pt x="116" y="33"/>
                    <a:pt x="121" y="31"/>
                  </a:cubicBezTo>
                  <a:close/>
                  <a:moveTo>
                    <a:pt x="118" y="21"/>
                  </a:moveTo>
                  <a:cubicBezTo>
                    <a:pt x="121" y="20"/>
                    <a:pt x="124" y="19"/>
                    <a:pt x="127" y="18"/>
                  </a:cubicBezTo>
                  <a:cubicBezTo>
                    <a:pt x="128" y="18"/>
                    <a:pt x="137" y="15"/>
                    <a:pt x="130" y="17"/>
                  </a:cubicBezTo>
                  <a:cubicBezTo>
                    <a:pt x="125" y="19"/>
                    <a:pt x="119" y="21"/>
                    <a:pt x="114" y="22"/>
                  </a:cubicBezTo>
                  <a:cubicBezTo>
                    <a:pt x="115" y="22"/>
                    <a:pt x="117" y="21"/>
                    <a:pt x="118" y="21"/>
                  </a:cubicBezTo>
                  <a:close/>
                  <a:moveTo>
                    <a:pt x="120" y="15"/>
                  </a:moveTo>
                  <a:cubicBezTo>
                    <a:pt x="121" y="15"/>
                    <a:pt x="121" y="15"/>
                    <a:pt x="122" y="14"/>
                  </a:cubicBezTo>
                  <a:cubicBezTo>
                    <a:pt x="121" y="15"/>
                    <a:pt x="121" y="15"/>
                    <a:pt x="120" y="15"/>
                  </a:cubicBezTo>
                  <a:close/>
                  <a:moveTo>
                    <a:pt x="107" y="13"/>
                  </a:moveTo>
                  <a:cubicBezTo>
                    <a:pt x="99" y="15"/>
                    <a:pt x="91" y="18"/>
                    <a:pt x="82" y="20"/>
                  </a:cubicBezTo>
                  <a:cubicBezTo>
                    <a:pt x="89" y="18"/>
                    <a:pt x="95" y="16"/>
                    <a:pt x="102" y="14"/>
                  </a:cubicBezTo>
                  <a:cubicBezTo>
                    <a:pt x="104" y="14"/>
                    <a:pt x="105" y="13"/>
                    <a:pt x="107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72"/>
            <p:cNvSpPr>
              <a:spLocks noEditPoints="1"/>
            </p:cNvSpPr>
            <p:nvPr/>
          </p:nvSpPr>
          <p:spPr bwMode="auto">
            <a:xfrm>
              <a:off x="1464" y="1450"/>
              <a:ext cx="227" cy="144"/>
            </a:xfrm>
            <a:custGeom>
              <a:avLst/>
              <a:gdLst>
                <a:gd name="T0" fmla="*/ 5 w 143"/>
                <a:gd name="T1" fmla="*/ 53 h 91"/>
                <a:gd name="T2" fmla="*/ 5 w 143"/>
                <a:gd name="T3" fmla="*/ 54 h 91"/>
                <a:gd name="T4" fmla="*/ 109 w 143"/>
                <a:gd name="T5" fmla="*/ 14 h 91"/>
                <a:gd name="T6" fmla="*/ 102 w 143"/>
                <a:gd name="T7" fmla="*/ 18 h 91"/>
                <a:gd name="T8" fmla="*/ 1 w 143"/>
                <a:gd name="T9" fmla="*/ 62 h 91"/>
                <a:gd name="T10" fmla="*/ 31 w 143"/>
                <a:gd name="T11" fmla="*/ 52 h 91"/>
                <a:gd name="T12" fmla="*/ 67 w 143"/>
                <a:gd name="T13" fmla="*/ 42 h 91"/>
                <a:gd name="T14" fmla="*/ 0 w 143"/>
                <a:gd name="T15" fmla="*/ 71 h 91"/>
                <a:gd name="T16" fmla="*/ 53 w 143"/>
                <a:gd name="T17" fmla="*/ 53 h 91"/>
                <a:gd name="T18" fmla="*/ 14 w 143"/>
                <a:gd name="T19" fmla="*/ 70 h 91"/>
                <a:gd name="T20" fmla="*/ 2 w 143"/>
                <a:gd name="T21" fmla="*/ 80 h 91"/>
                <a:gd name="T22" fmla="*/ 51 w 143"/>
                <a:gd name="T23" fmla="*/ 62 h 91"/>
                <a:gd name="T24" fmla="*/ 44 w 143"/>
                <a:gd name="T25" fmla="*/ 66 h 91"/>
                <a:gd name="T26" fmla="*/ 4 w 143"/>
                <a:gd name="T27" fmla="*/ 85 h 91"/>
                <a:gd name="T28" fmla="*/ 42 w 143"/>
                <a:gd name="T29" fmla="*/ 74 h 91"/>
                <a:gd name="T30" fmla="*/ 82 w 143"/>
                <a:gd name="T31" fmla="*/ 61 h 91"/>
                <a:gd name="T32" fmla="*/ 41 w 143"/>
                <a:gd name="T33" fmla="*/ 75 h 91"/>
                <a:gd name="T34" fmla="*/ 12 w 143"/>
                <a:gd name="T35" fmla="*/ 91 h 91"/>
                <a:gd name="T36" fmla="*/ 45 w 143"/>
                <a:gd name="T37" fmla="*/ 80 h 91"/>
                <a:gd name="T38" fmla="*/ 25 w 143"/>
                <a:gd name="T39" fmla="*/ 91 h 91"/>
                <a:gd name="T40" fmla="*/ 33 w 143"/>
                <a:gd name="T41" fmla="*/ 86 h 91"/>
                <a:gd name="T42" fmla="*/ 49 w 143"/>
                <a:gd name="T43" fmla="*/ 79 h 91"/>
                <a:gd name="T44" fmla="*/ 25 w 143"/>
                <a:gd name="T45" fmla="*/ 86 h 91"/>
                <a:gd name="T46" fmla="*/ 31 w 143"/>
                <a:gd name="T47" fmla="*/ 82 h 91"/>
                <a:gd name="T48" fmla="*/ 88 w 143"/>
                <a:gd name="T49" fmla="*/ 59 h 91"/>
                <a:gd name="T50" fmla="*/ 44 w 143"/>
                <a:gd name="T51" fmla="*/ 72 h 91"/>
                <a:gd name="T52" fmla="*/ 7 w 143"/>
                <a:gd name="T53" fmla="*/ 84 h 91"/>
                <a:gd name="T54" fmla="*/ 98 w 143"/>
                <a:gd name="T55" fmla="*/ 47 h 91"/>
                <a:gd name="T56" fmla="*/ 97 w 143"/>
                <a:gd name="T57" fmla="*/ 45 h 91"/>
                <a:gd name="T58" fmla="*/ 12 w 143"/>
                <a:gd name="T59" fmla="*/ 75 h 91"/>
                <a:gd name="T60" fmla="*/ 63 w 143"/>
                <a:gd name="T61" fmla="*/ 51 h 91"/>
                <a:gd name="T62" fmla="*/ 98 w 143"/>
                <a:gd name="T63" fmla="*/ 36 h 91"/>
                <a:gd name="T64" fmla="*/ 99 w 143"/>
                <a:gd name="T65" fmla="*/ 36 h 91"/>
                <a:gd name="T66" fmla="*/ 100 w 143"/>
                <a:gd name="T67" fmla="*/ 34 h 91"/>
                <a:gd name="T68" fmla="*/ 83 w 143"/>
                <a:gd name="T69" fmla="*/ 42 h 91"/>
                <a:gd name="T70" fmla="*/ 86 w 143"/>
                <a:gd name="T71" fmla="*/ 34 h 91"/>
                <a:gd name="T72" fmla="*/ 122 w 143"/>
                <a:gd name="T73" fmla="*/ 16 h 91"/>
                <a:gd name="T74" fmla="*/ 130 w 143"/>
                <a:gd name="T75" fmla="*/ 12 h 91"/>
                <a:gd name="T76" fmla="*/ 106 w 143"/>
                <a:gd name="T77" fmla="*/ 22 h 91"/>
                <a:gd name="T78" fmla="*/ 68 w 143"/>
                <a:gd name="T79" fmla="*/ 38 h 91"/>
                <a:gd name="T80" fmla="*/ 6 w 143"/>
                <a:gd name="T81" fmla="*/ 60 h 91"/>
                <a:gd name="T82" fmla="*/ 79 w 143"/>
                <a:gd name="T83" fmla="*/ 28 h 91"/>
                <a:gd name="T84" fmla="*/ 141 w 143"/>
                <a:gd name="T85" fmla="*/ 2 h 91"/>
                <a:gd name="T86" fmla="*/ 106 w 143"/>
                <a:gd name="T87" fmla="*/ 13 h 91"/>
                <a:gd name="T88" fmla="*/ 7 w 143"/>
                <a:gd name="T89" fmla="*/ 69 h 91"/>
                <a:gd name="T90" fmla="*/ 9 w 143"/>
                <a:gd name="T91" fmla="*/ 68 h 91"/>
                <a:gd name="T92" fmla="*/ 112 w 143"/>
                <a:gd name="T93" fmla="*/ 21 h 91"/>
                <a:gd name="T94" fmla="*/ 91 w 143"/>
                <a:gd name="T95" fmla="*/ 3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3" h="91">
                  <a:moveTo>
                    <a:pt x="70" y="28"/>
                  </a:moveTo>
                  <a:cubicBezTo>
                    <a:pt x="58" y="32"/>
                    <a:pt x="46" y="37"/>
                    <a:pt x="34" y="42"/>
                  </a:cubicBezTo>
                  <a:cubicBezTo>
                    <a:pt x="24" y="45"/>
                    <a:pt x="14" y="48"/>
                    <a:pt x="5" y="53"/>
                  </a:cubicBezTo>
                  <a:cubicBezTo>
                    <a:pt x="4" y="53"/>
                    <a:pt x="2" y="54"/>
                    <a:pt x="1" y="55"/>
                  </a:cubicBezTo>
                  <a:cubicBezTo>
                    <a:pt x="0" y="55"/>
                    <a:pt x="1" y="56"/>
                    <a:pt x="1" y="56"/>
                  </a:cubicBezTo>
                  <a:cubicBezTo>
                    <a:pt x="2" y="55"/>
                    <a:pt x="4" y="55"/>
                    <a:pt x="5" y="54"/>
                  </a:cubicBezTo>
                  <a:cubicBezTo>
                    <a:pt x="15" y="49"/>
                    <a:pt x="26" y="46"/>
                    <a:pt x="37" y="42"/>
                  </a:cubicBezTo>
                  <a:cubicBezTo>
                    <a:pt x="49" y="37"/>
                    <a:pt x="61" y="32"/>
                    <a:pt x="73" y="28"/>
                  </a:cubicBezTo>
                  <a:cubicBezTo>
                    <a:pt x="85" y="23"/>
                    <a:pt x="97" y="18"/>
                    <a:pt x="109" y="14"/>
                  </a:cubicBezTo>
                  <a:cubicBezTo>
                    <a:pt x="115" y="12"/>
                    <a:pt x="121" y="10"/>
                    <a:pt x="127" y="8"/>
                  </a:cubicBezTo>
                  <a:cubicBezTo>
                    <a:pt x="130" y="7"/>
                    <a:pt x="143" y="0"/>
                    <a:pt x="136" y="4"/>
                  </a:cubicBezTo>
                  <a:cubicBezTo>
                    <a:pt x="126" y="11"/>
                    <a:pt x="113" y="13"/>
                    <a:pt x="102" y="18"/>
                  </a:cubicBezTo>
                  <a:cubicBezTo>
                    <a:pt x="90" y="22"/>
                    <a:pt x="79" y="27"/>
                    <a:pt x="67" y="32"/>
                  </a:cubicBezTo>
                  <a:cubicBezTo>
                    <a:pt x="46" y="41"/>
                    <a:pt x="24" y="49"/>
                    <a:pt x="4" y="60"/>
                  </a:cubicBezTo>
                  <a:cubicBezTo>
                    <a:pt x="3" y="61"/>
                    <a:pt x="2" y="61"/>
                    <a:pt x="1" y="62"/>
                  </a:cubicBezTo>
                  <a:cubicBezTo>
                    <a:pt x="0" y="62"/>
                    <a:pt x="1" y="63"/>
                    <a:pt x="1" y="63"/>
                  </a:cubicBezTo>
                  <a:cubicBezTo>
                    <a:pt x="2" y="63"/>
                    <a:pt x="3" y="62"/>
                    <a:pt x="3" y="62"/>
                  </a:cubicBezTo>
                  <a:cubicBezTo>
                    <a:pt x="13" y="60"/>
                    <a:pt x="22" y="55"/>
                    <a:pt x="31" y="52"/>
                  </a:cubicBezTo>
                  <a:cubicBezTo>
                    <a:pt x="43" y="47"/>
                    <a:pt x="56" y="43"/>
                    <a:pt x="69" y="39"/>
                  </a:cubicBezTo>
                  <a:cubicBezTo>
                    <a:pt x="72" y="38"/>
                    <a:pt x="75" y="37"/>
                    <a:pt x="78" y="36"/>
                  </a:cubicBezTo>
                  <a:cubicBezTo>
                    <a:pt x="74" y="38"/>
                    <a:pt x="71" y="40"/>
                    <a:pt x="67" y="42"/>
                  </a:cubicBezTo>
                  <a:cubicBezTo>
                    <a:pt x="55" y="48"/>
                    <a:pt x="43" y="53"/>
                    <a:pt x="32" y="58"/>
                  </a:cubicBezTo>
                  <a:cubicBezTo>
                    <a:pt x="22" y="62"/>
                    <a:pt x="12" y="65"/>
                    <a:pt x="3" y="70"/>
                  </a:cubicBezTo>
                  <a:cubicBezTo>
                    <a:pt x="2" y="70"/>
                    <a:pt x="1" y="71"/>
                    <a:pt x="0" y="71"/>
                  </a:cubicBezTo>
                  <a:cubicBezTo>
                    <a:pt x="0" y="72"/>
                    <a:pt x="0" y="73"/>
                    <a:pt x="1" y="73"/>
                  </a:cubicBezTo>
                  <a:cubicBezTo>
                    <a:pt x="1" y="72"/>
                    <a:pt x="2" y="72"/>
                    <a:pt x="3" y="72"/>
                  </a:cubicBezTo>
                  <a:cubicBezTo>
                    <a:pt x="19" y="65"/>
                    <a:pt x="36" y="59"/>
                    <a:pt x="53" y="53"/>
                  </a:cubicBezTo>
                  <a:cubicBezTo>
                    <a:pt x="57" y="52"/>
                    <a:pt x="62" y="50"/>
                    <a:pt x="66" y="49"/>
                  </a:cubicBezTo>
                  <a:cubicBezTo>
                    <a:pt x="59" y="52"/>
                    <a:pt x="52" y="54"/>
                    <a:pt x="45" y="57"/>
                  </a:cubicBezTo>
                  <a:cubicBezTo>
                    <a:pt x="34" y="62"/>
                    <a:pt x="24" y="66"/>
                    <a:pt x="14" y="70"/>
                  </a:cubicBezTo>
                  <a:cubicBezTo>
                    <a:pt x="10" y="72"/>
                    <a:pt x="6" y="74"/>
                    <a:pt x="3" y="77"/>
                  </a:cubicBezTo>
                  <a:cubicBezTo>
                    <a:pt x="2" y="77"/>
                    <a:pt x="2" y="78"/>
                    <a:pt x="1" y="79"/>
                  </a:cubicBezTo>
                  <a:cubicBezTo>
                    <a:pt x="1" y="80"/>
                    <a:pt x="1" y="80"/>
                    <a:pt x="2" y="80"/>
                  </a:cubicBezTo>
                  <a:cubicBezTo>
                    <a:pt x="2" y="80"/>
                    <a:pt x="3" y="80"/>
                    <a:pt x="3" y="79"/>
                  </a:cubicBezTo>
                  <a:cubicBezTo>
                    <a:pt x="10" y="77"/>
                    <a:pt x="17" y="74"/>
                    <a:pt x="23" y="71"/>
                  </a:cubicBezTo>
                  <a:cubicBezTo>
                    <a:pt x="32" y="67"/>
                    <a:pt x="42" y="65"/>
                    <a:pt x="51" y="62"/>
                  </a:cubicBezTo>
                  <a:cubicBezTo>
                    <a:pt x="58" y="60"/>
                    <a:pt x="66" y="57"/>
                    <a:pt x="74" y="55"/>
                  </a:cubicBezTo>
                  <a:cubicBezTo>
                    <a:pt x="72" y="55"/>
                    <a:pt x="70" y="56"/>
                    <a:pt x="69" y="57"/>
                  </a:cubicBezTo>
                  <a:cubicBezTo>
                    <a:pt x="61" y="60"/>
                    <a:pt x="52" y="63"/>
                    <a:pt x="44" y="66"/>
                  </a:cubicBezTo>
                  <a:cubicBezTo>
                    <a:pt x="35" y="70"/>
                    <a:pt x="27" y="74"/>
                    <a:pt x="18" y="78"/>
                  </a:cubicBezTo>
                  <a:cubicBezTo>
                    <a:pt x="14" y="80"/>
                    <a:pt x="8" y="81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4" y="86"/>
                    <a:pt x="4" y="87"/>
                    <a:pt x="5" y="87"/>
                  </a:cubicBezTo>
                  <a:cubicBezTo>
                    <a:pt x="5" y="86"/>
                    <a:pt x="5" y="86"/>
                    <a:pt x="6" y="86"/>
                  </a:cubicBezTo>
                  <a:cubicBezTo>
                    <a:pt x="19" y="85"/>
                    <a:pt x="30" y="79"/>
                    <a:pt x="42" y="74"/>
                  </a:cubicBezTo>
                  <a:cubicBezTo>
                    <a:pt x="49" y="71"/>
                    <a:pt x="57" y="68"/>
                    <a:pt x="64" y="66"/>
                  </a:cubicBezTo>
                  <a:cubicBezTo>
                    <a:pt x="68" y="64"/>
                    <a:pt x="74" y="64"/>
                    <a:pt x="79" y="62"/>
                  </a:cubicBezTo>
                  <a:cubicBezTo>
                    <a:pt x="80" y="62"/>
                    <a:pt x="81" y="61"/>
                    <a:pt x="82" y="61"/>
                  </a:cubicBezTo>
                  <a:cubicBezTo>
                    <a:pt x="80" y="62"/>
                    <a:pt x="78" y="63"/>
                    <a:pt x="76" y="64"/>
                  </a:cubicBezTo>
                  <a:cubicBezTo>
                    <a:pt x="72" y="65"/>
                    <a:pt x="68" y="66"/>
                    <a:pt x="64" y="67"/>
                  </a:cubicBezTo>
                  <a:cubicBezTo>
                    <a:pt x="57" y="69"/>
                    <a:pt x="49" y="72"/>
                    <a:pt x="41" y="75"/>
                  </a:cubicBezTo>
                  <a:cubicBezTo>
                    <a:pt x="36" y="78"/>
                    <a:pt x="30" y="80"/>
                    <a:pt x="25" y="83"/>
                  </a:cubicBezTo>
                  <a:cubicBezTo>
                    <a:pt x="20" y="85"/>
                    <a:pt x="15" y="86"/>
                    <a:pt x="12" y="89"/>
                  </a:cubicBezTo>
                  <a:cubicBezTo>
                    <a:pt x="11" y="90"/>
                    <a:pt x="11" y="90"/>
                    <a:pt x="12" y="91"/>
                  </a:cubicBezTo>
                  <a:cubicBezTo>
                    <a:pt x="15" y="91"/>
                    <a:pt x="18" y="90"/>
                    <a:pt x="22" y="89"/>
                  </a:cubicBezTo>
                  <a:cubicBezTo>
                    <a:pt x="28" y="87"/>
                    <a:pt x="34" y="84"/>
                    <a:pt x="40" y="81"/>
                  </a:cubicBezTo>
                  <a:cubicBezTo>
                    <a:pt x="40" y="82"/>
                    <a:pt x="48" y="78"/>
                    <a:pt x="45" y="80"/>
                  </a:cubicBezTo>
                  <a:cubicBezTo>
                    <a:pt x="42" y="82"/>
                    <a:pt x="38" y="83"/>
                    <a:pt x="35" y="84"/>
                  </a:cubicBezTo>
                  <a:cubicBezTo>
                    <a:pt x="31" y="86"/>
                    <a:pt x="28" y="87"/>
                    <a:pt x="25" y="90"/>
                  </a:cubicBezTo>
                  <a:cubicBezTo>
                    <a:pt x="24" y="90"/>
                    <a:pt x="25" y="91"/>
                    <a:pt x="25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7" y="91"/>
                    <a:pt x="27" y="90"/>
                    <a:pt x="26" y="90"/>
                  </a:cubicBezTo>
                  <a:cubicBezTo>
                    <a:pt x="27" y="90"/>
                    <a:pt x="33" y="86"/>
                    <a:pt x="33" y="86"/>
                  </a:cubicBezTo>
                  <a:cubicBezTo>
                    <a:pt x="35" y="85"/>
                    <a:pt x="37" y="85"/>
                    <a:pt x="40" y="84"/>
                  </a:cubicBezTo>
                  <a:cubicBezTo>
                    <a:pt x="41" y="83"/>
                    <a:pt x="42" y="83"/>
                    <a:pt x="43" y="82"/>
                  </a:cubicBezTo>
                  <a:cubicBezTo>
                    <a:pt x="45" y="81"/>
                    <a:pt x="47" y="80"/>
                    <a:pt x="49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8"/>
                    <a:pt x="48" y="78"/>
                  </a:cubicBezTo>
                  <a:cubicBezTo>
                    <a:pt x="40" y="80"/>
                    <a:pt x="33" y="83"/>
                    <a:pt x="25" y="86"/>
                  </a:cubicBezTo>
                  <a:cubicBezTo>
                    <a:pt x="23" y="87"/>
                    <a:pt x="21" y="88"/>
                    <a:pt x="19" y="88"/>
                  </a:cubicBezTo>
                  <a:cubicBezTo>
                    <a:pt x="17" y="89"/>
                    <a:pt x="12" y="90"/>
                    <a:pt x="19" y="87"/>
                  </a:cubicBezTo>
                  <a:cubicBezTo>
                    <a:pt x="23" y="85"/>
                    <a:pt x="27" y="83"/>
                    <a:pt x="31" y="82"/>
                  </a:cubicBezTo>
                  <a:cubicBezTo>
                    <a:pt x="41" y="77"/>
                    <a:pt x="51" y="73"/>
                    <a:pt x="62" y="69"/>
                  </a:cubicBezTo>
                  <a:cubicBezTo>
                    <a:pt x="64" y="68"/>
                    <a:pt x="66" y="68"/>
                    <a:pt x="68" y="67"/>
                  </a:cubicBezTo>
                  <a:cubicBezTo>
                    <a:pt x="75" y="65"/>
                    <a:pt x="82" y="63"/>
                    <a:pt x="88" y="59"/>
                  </a:cubicBezTo>
                  <a:cubicBezTo>
                    <a:pt x="89" y="59"/>
                    <a:pt x="88" y="58"/>
                    <a:pt x="88" y="58"/>
                  </a:cubicBezTo>
                  <a:cubicBezTo>
                    <a:pt x="87" y="58"/>
                    <a:pt x="86" y="58"/>
                    <a:pt x="86" y="59"/>
                  </a:cubicBezTo>
                  <a:cubicBezTo>
                    <a:pt x="72" y="62"/>
                    <a:pt x="58" y="66"/>
                    <a:pt x="44" y="72"/>
                  </a:cubicBezTo>
                  <a:cubicBezTo>
                    <a:pt x="38" y="75"/>
                    <a:pt x="31" y="78"/>
                    <a:pt x="25" y="80"/>
                  </a:cubicBezTo>
                  <a:cubicBezTo>
                    <a:pt x="21" y="82"/>
                    <a:pt x="17" y="83"/>
                    <a:pt x="13" y="84"/>
                  </a:cubicBezTo>
                  <a:cubicBezTo>
                    <a:pt x="11" y="85"/>
                    <a:pt x="9" y="85"/>
                    <a:pt x="7" y="84"/>
                  </a:cubicBezTo>
                  <a:cubicBezTo>
                    <a:pt x="9" y="83"/>
                    <a:pt x="11" y="82"/>
                    <a:pt x="13" y="82"/>
                  </a:cubicBezTo>
                  <a:cubicBezTo>
                    <a:pt x="27" y="77"/>
                    <a:pt x="40" y="69"/>
                    <a:pt x="54" y="64"/>
                  </a:cubicBezTo>
                  <a:cubicBezTo>
                    <a:pt x="68" y="58"/>
                    <a:pt x="84" y="54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82" y="53"/>
                    <a:pt x="64" y="57"/>
                    <a:pt x="47" y="62"/>
                  </a:cubicBezTo>
                  <a:cubicBezTo>
                    <a:pt x="38" y="65"/>
                    <a:pt x="29" y="67"/>
                    <a:pt x="20" y="71"/>
                  </a:cubicBezTo>
                  <a:cubicBezTo>
                    <a:pt x="17" y="72"/>
                    <a:pt x="15" y="73"/>
                    <a:pt x="12" y="75"/>
                  </a:cubicBezTo>
                  <a:cubicBezTo>
                    <a:pt x="9" y="76"/>
                    <a:pt x="7" y="77"/>
                    <a:pt x="4" y="78"/>
                  </a:cubicBezTo>
                  <a:cubicBezTo>
                    <a:pt x="5" y="77"/>
                    <a:pt x="8" y="75"/>
                    <a:pt x="9" y="74"/>
                  </a:cubicBezTo>
                  <a:cubicBezTo>
                    <a:pt x="26" y="65"/>
                    <a:pt x="45" y="58"/>
                    <a:pt x="63" y="51"/>
                  </a:cubicBezTo>
                  <a:cubicBezTo>
                    <a:pt x="71" y="48"/>
                    <a:pt x="79" y="45"/>
                    <a:pt x="87" y="42"/>
                  </a:cubicBezTo>
                  <a:cubicBezTo>
                    <a:pt x="89" y="41"/>
                    <a:pt x="91" y="40"/>
                    <a:pt x="93" y="39"/>
                  </a:cubicBezTo>
                  <a:cubicBezTo>
                    <a:pt x="94" y="38"/>
                    <a:pt x="96" y="37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8" y="36"/>
                    <a:pt x="98" y="36"/>
                  </a:cubicBezTo>
                  <a:cubicBezTo>
                    <a:pt x="98" y="36"/>
                    <a:pt x="99" y="36"/>
                    <a:pt x="99" y="36"/>
                  </a:cubicBezTo>
                  <a:cubicBezTo>
                    <a:pt x="100" y="35"/>
                    <a:pt x="100" y="35"/>
                    <a:pt x="101" y="35"/>
                  </a:cubicBezTo>
                  <a:cubicBezTo>
                    <a:pt x="102" y="35"/>
                    <a:pt x="101" y="33"/>
                    <a:pt x="100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9" y="35"/>
                    <a:pt x="98" y="35"/>
                    <a:pt x="97" y="35"/>
                  </a:cubicBezTo>
                  <a:cubicBezTo>
                    <a:pt x="97" y="35"/>
                    <a:pt x="96" y="35"/>
                    <a:pt x="95" y="36"/>
                  </a:cubicBezTo>
                  <a:cubicBezTo>
                    <a:pt x="91" y="38"/>
                    <a:pt x="87" y="40"/>
                    <a:pt x="83" y="42"/>
                  </a:cubicBezTo>
                  <a:cubicBezTo>
                    <a:pt x="65" y="49"/>
                    <a:pt x="47" y="54"/>
                    <a:pt x="30" y="60"/>
                  </a:cubicBezTo>
                  <a:cubicBezTo>
                    <a:pt x="47" y="53"/>
                    <a:pt x="63" y="46"/>
                    <a:pt x="79" y="37"/>
                  </a:cubicBezTo>
                  <a:cubicBezTo>
                    <a:pt x="81" y="36"/>
                    <a:pt x="84" y="35"/>
                    <a:pt x="86" y="34"/>
                  </a:cubicBezTo>
                  <a:cubicBezTo>
                    <a:pt x="91" y="32"/>
                    <a:pt x="96" y="31"/>
                    <a:pt x="100" y="29"/>
                  </a:cubicBezTo>
                  <a:cubicBezTo>
                    <a:pt x="100" y="29"/>
                    <a:pt x="101" y="29"/>
                    <a:pt x="101" y="29"/>
                  </a:cubicBezTo>
                  <a:cubicBezTo>
                    <a:pt x="109" y="26"/>
                    <a:pt x="115" y="20"/>
                    <a:pt x="122" y="16"/>
                  </a:cubicBezTo>
                  <a:cubicBezTo>
                    <a:pt x="123" y="16"/>
                    <a:pt x="124" y="15"/>
                    <a:pt x="125" y="14"/>
                  </a:cubicBezTo>
                  <a:cubicBezTo>
                    <a:pt x="127" y="14"/>
                    <a:pt x="128" y="14"/>
                    <a:pt x="128" y="13"/>
                  </a:cubicBezTo>
                  <a:cubicBezTo>
                    <a:pt x="128" y="13"/>
                    <a:pt x="129" y="12"/>
                    <a:pt x="130" y="12"/>
                  </a:cubicBezTo>
                  <a:cubicBezTo>
                    <a:pt x="131" y="11"/>
                    <a:pt x="130" y="10"/>
                    <a:pt x="130" y="11"/>
                  </a:cubicBezTo>
                  <a:cubicBezTo>
                    <a:pt x="126" y="13"/>
                    <a:pt x="121" y="14"/>
                    <a:pt x="118" y="17"/>
                  </a:cubicBezTo>
                  <a:cubicBezTo>
                    <a:pt x="114" y="19"/>
                    <a:pt x="110" y="21"/>
                    <a:pt x="106" y="22"/>
                  </a:cubicBezTo>
                  <a:cubicBezTo>
                    <a:pt x="104" y="23"/>
                    <a:pt x="103" y="24"/>
                    <a:pt x="101" y="25"/>
                  </a:cubicBezTo>
                  <a:cubicBezTo>
                    <a:pt x="95" y="27"/>
                    <a:pt x="89" y="30"/>
                    <a:pt x="83" y="34"/>
                  </a:cubicBezTo>
                  <a:cubicBezTo>
                    <a:pt x="78" y="35"/>
                    <a:pt x="73" y="36"/>
                    <a:pt x="68" y="38"/>
                  </a:cubicBezTo>
                  <a:cubicBezTo>
                    <a:pt x="56" y="42"/>
                    <a:pt x="43" y="46"/>
                    <a:pt x="31" y="51"/>
                  </a:cubicBezTo>
                  <a:cubicBezTo>
                    <a:pt x="25" y="53"/>
                    <a:pt x="20" y="55"/>
                    <a:pt x="14" y="57"/>
                  </a:cubicBezTo>
                  <a:cubicBezTo>
                    <a:pt x="12" y="58"/>
                    <a:pt x="9" y="59"/>
                    <a:pt x="6" y="60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1"/>
                    <a:pt x="6" y="60"/>
                    <a:pt x="7" y="60"/>
                  </a:cubicBezTo>
                  <a:cubicBezTo>
                    <a:pt x="30" y="47"/>
                    <a:pt x="55" y="38"/>
                    <a:pt x="79" y="28"/>
                  </a:cubicBezTo>
                  <a:cubicBezTo>
                    <a:pt x="91" y="24"/>
                    <a:pt x="102" y="19"/>
                    <a:pt x="114" y="15"/>
                  </a:cubicBezTo>
                  <a:cubicBezTo>
                    <a:pt x="122" y="12"/>
                    <a:pt x="130" y="9"/>
                    <a:pt x="137" y="5"/>
                  </a:cubicBezTo>
                  <a:cubicBezTo>
                    <a:pt x="138" y="4"/>
                    <a:pt x="140" y="3"/>
                    <a:pt x="141" y="2"/>
                  </a:cubicBezTo>
                  <a:cubicBezTo>
                    <a:pt x="142" y="2"/>
                    <a:pt x="141" y="1"/>
                    <a:pt x="141" y="1"/>
                  </a:cubicBezTo>
                  <a:cubicBezTo>
                    <a:pt x="140" y="1"/>
                    <a:pt x="140" y="1"/>
                    <a:pt x="139" y="1"/>
                  </a:cubicBezTo>
                  <a:cubicBezTo>
                    <a:pt x="128" y="5"/>
                    <a:pt x="117" y="10"/>
                    <a:pt x="106" y="13"/>
                  </a:cubicBezTo>
                  <a:cubicBezTo>
                    <a:pt x="93" y="17"/>
                    <a:pt x="82" y="23"/>
                    <a:pt x="70" y="28"/>
                  </a:cubicBezTo>
                  <a:close/>
                  <a:moveTo>
                    <a:pt x="6" y="69"/>
                  </a:moveTo>
                  <a:cubicBezTo>
                    <a:pt x="6" y="69"/>
                    <a:pt x="7" y="69"/>
                    <a:pt x="7" y="69"/>
                  </a:cubicBezTo>
                  <a:cubicBezTo>
                    <a:pt x="7" y="69"/>
                    <a:pt x="6" y="69"/>
                    <a:pt x="6" y="69"/>
                  </a:cubicBezTo>
                  <a:close/>
                  <a:moveTo>
                    <a:pt x="9" y="68"/>
                  </a:moveTo>
                  <a:cubicBezTo>
                    <a:pt x="9" y="68"/>
                    <a:pt x="9" y="68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lose/>
                  <a:moveTo>
                    <a:pt x="103" y="25"/>
                  </a:moveTo>
                  <a:cubicBezTo>
                    <a:pt x="106" y="24"/>
                    <a:pt x="109" y="22"/>
                    <a:pt x="112" y="21"/>
                  </a:cubicBezTo>
                  <a:cubicBezTo>
                    <a:pt x="109" y="23"/>
                    <a:pt x="106" y="26"/>
                    <a:pt x="102" y="27"/>
                  </a:cubicBezTo>
                  <a:cubicBezTo>
                    <a:pt x="102" y="27"/>
                    <a:pt x="102" y="28"/>
                    <a:pt x="102" y="28"/>
                  </a:cubicBezTo>
                  <a:cubicBezTo>
                    <a:pt x="98" y="29"/>
                    <a:pt x="95" y="30"/>
                    <a:pt x="91" y="31"/>
                  </a:cubicBezTo>
                  <a:cubicBezTo>
                    <a:pt x="95" y="29"/>
                    <a:pt x="99" y="27"/>
                    <a:pt x="103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73"/>
            <p:cNvSpPr/>
            <p:nvPr/>
          </p:nvSpPr>
          <p:spPr bwMode="auto">
            <a:xfrm>
              <a:off x="1588" y="1575"/>
              <a:ext cx="35" cy="35"/>
            </a:xfrm>
            <a:custGeom>
              <a:avLst/>
              <a:gdLst>
                <a:gd name="T0" fmla="*/ 22 w 22"/>
                <a:gd name="T1" fmla="*/ 0 h 22"/>
                <a:gd name="T2" fmla="*/ 21 w 22"/>
                <a:gd name="T3" fmla="*/ 0 h 22"/>
                <a:gd name="T4" fmla="*/ 20 w 22"/>
                <a:gd name="T5" fmla="*/ 0 h 22"/>
                <a:gd name="T6" fmla="*/ 3 w 22"/>
                <a:gd name="T7" fmla="*/ 2 h 22"/>
                <a:gd name="T8" fmla="*/ 3 w 22"/>
                <a:gd name="T9" fmla="*/ 3 h 22"/>
                <a:gd name="T10" fmla="*/ 9 w 22"/>
                <a:gd name="T11" fmla="*/ 3 h 22"/>
                <a:gd name="T12" fmla="*/ 18 w 22"/>
                <a:gd name="T13" fmla="*/ 1 h 22"/>
                <a:gd name="T14" fmla="*/ 8 w 22"/>
                <a:gd name="T15" fmla="*/ 4 h 22"/>
                <a:gd name="T16" fmla="*/ 2 w 22"/>
                <a:gd name="T17" fmla="*/ 6 h 22"/>
                <a:gd name="T18" fmla="*/ 2 w 22"/>
                <a:gd name="T19" fmla="*/ 8 h 22"/>
                <a:gd name="T20" fmla="*/ 5 w 22"/>
                <a:gd name="T21" fmla="*/ 8 h 22"/>
                <a:gd name="T22" fmla="*/ 14 w 22"/>
                <a:gd name="T23" fmla="*/ 7 h 22"/>
                <a:gd name="T24" fmla="*/ 2 w 22"/>
                <a:gd name="T25" fmla="*/ 12 h 22"/>
                <a:gd name="T26" fmla="*/ 1 w 22"/>
                <a:gd name="T27" fmla="*/ 13 h 22"/>
                <a:gd name="T28" fmla="*/ 1 w 22"/>
                <a:gd name="T29" fmla="*/ 14 h 22"/>
                <a:gd name="T30" fmla="*/ 1 w 22"/>
                <a:gd name="T31" fmla="*/ 14 h 22"/>
                <a:gd name="T32" fmla="*/ 9 w 22"/>
                <a:gd name="T33" fmla="*/ 15 h 22"/>
                <a:gd name="T34" fmla="*/ 11 w 22"/>
                <a:gd name="T35" fmla="*/ 15 h 22"/>
                <a:gd name="T36" fmla="*/ 6 w 22"/>
                <a:gd name="T37" fmla="*/ 17 h 22"/>
                <a:gd name="T38" fmla="*/ 1 w 22"/>
                <a:gd name="T39" fmla="*/ 20 h 22"/>
                <a:gd name="T40" fmla="*/ 1 w 22"/>
                <a:gd name="T41" fmla="*/ 20 h 22"/>
                <a:gd name="T42" fmla="*/ 2 w 22"/>
                <a:gd name="T43" fmla="*/ 21 h 22"/>
                <a:gd name="T44" fmla="*/ 13 w 22"/>
                <a:gd name="T45" fmla="*/ 15 h 22"/>
                <a:gd name="T46" fmla="*/ 13 w 22"/>
                <a:gd name="T47" fmla="*/ 14 h 22"/>
                <a:gd name="T48" fmla="*/ 10 w 22"/>
                <a:gd name="T49" fmla="*/ 14 h 22"/>
                <a:gd name="T50" fmla="*/ 3 w 22"/>
                <a:gd name="T51" fmla="*/ 13 h 22"/>
                <a:gd name="T52" fmla="*/ 16 w 22"/>
                <a:gd name="T53" fmla="*/ 7 h 22"/>
                <a:gd name="T54" fmla="*/ 16 w 22"/>
                <a:gd name="T55" fmla="*/ 6 h 22"/>
                <a:gd name="T56" fmla="*/ 6 w 22"/>
                <a:gd name="T57" fmla="*/ 7 h 22"/>
                <a:gd name="T58" fmla="*/ 4 w 22"/>
                <a:gd name="T59" fmla="*/ 7 h 22"/>
                <a:gd name="T60" fmla="*/ 6 w 22"/>
                <a:gd name="T61" fmla="*/ 6 h 22"/>
                <a:gd name="T62" fmla="*/ 20 w 22"/>
                <a:gd name="T63" fmla="*/ 2 h 22"/>
                <a:gd name="T64" fmla="*/ 22 w 22"/>
                <a:gd name="T65" fmla="*/ 1 h 22"/>
                <a:gd name="T66" fmla="*/ 22 w 22"/>
                <a:gd name="T6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2" h="22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5" y="0"/>
                    <a:pt x="9" y="3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5" y="4"/>
                    <a:pt x="7" y="3"/>
                    <a:pt x="9" y="3"/>
                  </a:cubicBezTo>
                  <a:cubicBezTo>
                    <a:pt x="12" y="3"/>
                    <a:pt x="15" y="2"/>
                    <a:pt x="18" y="1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6" y="5"/>
                    <a:pt x="4" y="5"/>
                    <a:pt x="2" y="6"/>
                  </a:cubicBezTo>
                  <a:cubicBezTo>
                    <a:pt x="1" y="7"/>
                    <a:pt x="2" y="7"/>
                    <a:pt x="2" y="8"/>
                  </a:cubicBezTo>
                  <a:cubicBezTo>
                    <a:pt x="3" y="8"/>
                    <a:pt x="4" y="8"/>
                    <a:pt x="5" y="8"/>
                  </a:cubicBezTo>
                  <a:cubicBezTo>
                    <a:pt x="8" y="8"/>
                    <a:pt x="11" y="8"/>
                    <a:pt x="14" y="7"/>
                  </a:cubicBezTo>
                  <a:cubicBezTo>
                    <a:pt x="11" y="10"/>
                    <a:pt x="6" y="10"/>
                    <a:pt x="2" y="12"/>
                  </a:cubicBezTo>
                  <a:cubicBezTo>
                    <a:pt x="2" y="12"/>
                    <a:pt x="2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4" y="15"/>
                    <a:pt x="6" y="15"/>
                    <a:pt x="9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0" y="17"/>
                    <a:pt x="8" y="17"/>
                    <a:pt x="6" y="17"/>
                  </a:cubicBezTo>
                  <a:cubicBezTo>
                    <a:pt x="4" y="18"/>
                    <a:pt x="3" y="18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1" y="22"/>
                    <a:pt x="2" y="21"/>
                  </a:cubicBezTo>
                  <a:cubicBezTo>
                    <a:pt x="4" y="18"/>
                    <a:pt x="10" y="19"/>
                    <a:pt x="13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8" y="14"/>
                    <a:pt x="5" y="14"/>
                    <a:pt x="3" y="13"/>
                  </a:cubicBezTo>
                  <a:cubicBezTo>
                    <a:pt x="7" y="11"/>
                    <a:pt x="13" y="11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2" y="6"/>
                    <a:pt x="9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11" y="5"/>
                    <a:pt x="16" y="4"/>
                    <a:pt x="20" y="2"/>
                  </a:cubicBezTo>
                  <a:cubicBezTo>
                    <a:pt x="21" y="2"/>
                    <a:pt x="21" y="1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74"/>
            <p:cNvSpPr/>
            <p:nvPr/>
          </p:nvSpPr>
          <p:spPr bwMode="auto">
            <a:xfrm>
              <a:off x="1463" y="1724"/>
              <a:ext cx="63" cy="65"/>
            </a:xfrm>
            <a:custGeom>
              <a:avLst/>
              <a:gdLst>
                <a:gd name="T0" fmla="*/ 10 w 40"/>
                <a:gd name="T1" fmla="*/ 6 h 41"/>
                <a:gd name="T2" fmla="*/ 22 w 40"/>
                <a:gd name="T3" fmla="*/ 4 h 41"/>
                <a:gd name="T4" fmla="*/ 24 w 40"/>
                <a:gd name="T5" fmla="*/ 3 h 41"/>
                <a:gd name="T6" fmla="*/ 6 w 40"/>
                <a:gd name="T7" fmla="*/ 11 h 41"/>
                <a:gd name="T8" fmla="*/ 9 w 40"/>
                <a:gd name="T9" fmla="*/ 11 h 41"/>
                <a:gd name="T10" fmla="*/ 8 w 40"/>
                <a:gd name="T11" fmla="*/ 15 h 41"/>
                <a:gd name="T12" fmla="*/ 6 w 40"/>
                <a:gd name="T13" fmla="*/ 18 h 41"/>
                <a:gd name="T14" fmla="*/ 19 w 40"/>
                <a:gd name="T15" fmla="*/ 14 h 41"/>
                <a:gd name="T16" fmla="*/ 29 w 40"/>
                <a:gd name="T17" fmla="*/ 12 h 41"/>
                <a:gd name="T18" fmla="*/ 2 w 40"/>
                <a:gd name="T19" fmla="*/ 24 h 41"/>
                <a:gd name="T20" fmla="*/ 5 w 40"/>
                <a:gd name="T21" fmla="*/ 25 h 41"/>
                <a:gd name="T22" fmla="*/ 19 w 40"/>
                <a:gd name="T23" fmla="*/ 22 h 41"/>
                <a:gd name="T24" fmla="*/ 0 w 40"/>
                <a:gd name="T25" fmla="*/ 30 h 41"/>
                <a:gd name="T26" fmla="*/ 4 w 40"/>
                <a:gd name="T27" fmla="*/ 31 h 41"/>
                <a:gd name="T28" fmla="*/ 18 w 40"/>
                <a:gd name="T29" fmla="*/ 29 h 41"/>
                <a:gd name="T30" fmla="*/ 1 w 40"/>
                <a:gd name="T31" fmla="*/ 35 h 41"/>
                <a:gd name="T32" fmla="*/ 5 w 40"/>
                <a:gd name="T33" fmla="*/ 36 h 41"/>
                <a:gd name="T34" fmla="*/ 28 w 40"/>
                <a:gd name="T35" fmla="*/ 32 h 41"/>
                <a:gd name="T36" fmla="*/ 5 w 40"/>
                <a:gd name="T37" fmla="*/ 39 h 41"/>
                <a:gd name="T38" fmla="*/ 4 w 40"/>
                <a:gd name="T39" fmla="*/ 39 h 41"/>
                <a:gd name="T40" fmla="*/ 4 w 40"/>
                <a:gd name="T41" fmla="*/ 40 h 41"/>
                <a:gd name="T42" fmla="*/ 11 w 40"/>
                <a:gd name="T43" fmla="*/ 39 h 41"/>
                <a:gd name="T44" fmla="*/ 36 w 40"/>
                <a:gd name="T45" fmla="*/ 34 h 41"/>
                <a:gd name="T46" fmla="*/ 26 w 40"/>
                <a:gd name="T47" fmla="*/ 40 h 41"/>
                <a:gd name="T48" fmla="*/ 36 w 40"/>
                <a:gd name="T49" fmla="*/ 40 h 41"/>
                <a:gd name="T50" fmla="*/ 36 w 40"/>
                <a:gd name="T51" fmla="*/ 39 h 41"/>
                <a:gd name="T52" fmla="*/ 39 w 40"/>
                <a:gd name="T53" fmla="*/ 35 h 41"/>
                <a:gd name="T54" fmla="*/ 39 w 40"/>
                <a:gd name="T55" fmla="*/ 33 h 41"/>
                <a:gd name="T56" fmla="*/ 23 w 40"/>
                <a:gd name="T57" fmla="*/ 35 h 41"/>
                <a:gd name="T58" fmla="*/ 8 w 40"/>
                <a:gd name="T59" fmla="*/ 39 h 41"/>
                <a:gd name="T60" fmla="*/ 8 w 40"/>
                <a:gd name="T61" fmla="*/ 39 h 41"/>
                <a:gd name="T62" fmla="*/ 36 w 40"/>
                <a:gd name="T63" fmla="*/ 28 h 41"/>
                <a:gd name="T64" fmla="*/ 4 w 40"/>
                <a:gd name="T65" fmla="*/ 35 h 41"/>
                <a:gd name="T66" fmla="*/ 21 w 40"/>
                <a:gd name="T67" fmla="*/ 29 h 41"/>
                <a:gd name="T68" fmla="*/ 38 w 40"/>
                <a:gd name="T69" fmla="*/ 23 h 41"/>
                <a:gd name="T70" fmla="*/ 38 w 40"/>
                <a:gd name="T71" fmla="*/ 22 h 41"/>
                <a:gd name="T72" fmla="*/ 3 w 40"/>
                <a:gd name="T73" fmla="*/ 30 h 41"/>
                <a:gd name="T74" fmla="*/ 19 w 40"/>
                <a:gd name="T75" fmla="*/ 23 h 41"/>
                <a:gd name="T76" fmla="*/ 37 w 40"/>
                <a:gd name="T77" fmla="*/ 15 h 41"/>
                <a:gd name="T78" fmla="*/ 36 w 40"/>
                <a:gd name="T79" fmla="*/ 14 h 41"/>
                <a:gd name="T80" fmla="*/ 6 w 40"/>
                <a:gd name="T81" fmla="*/ 24 h 41"/>
                <a:gd name="T82" fmla="*/ 16 w 40"/>
                <a:gd name="T83" fmla="*/ 19 h 41"/>
                <a:gd name="T84" fmla="*/ 35 w 40"/>
                <a:gd name="T85" fmla="*/ 10 h 41"/>
                <a:gd name="T86" fmla="*/ 34 w 40"/>
                <a:gd name="T87" fmla="*/ 10 h 41"/>
                <a:gd name="T88" fmla="*/ 20 w 40"/>
                <a:gd name="T89" fmla="*/ 11 h 41"/>
                <a:gd name="T90" fmla="*/ 31 w 40"/>
                <a:gd name="T91" fmla="*/ 5 h 41"/>
                <a:gd name="T92" fmla="*/ 10 w 40"/>
                <a:gd name="T93" fmla="*/ 10 h 41"/>
                <a:gd name="T94" fmla="*/ 10 w 40"/>
                <a:gd name="T95" fmla="*/ 10 h 41"/>
                <a:gd name="T96" fmla="*/ 31 w 40"/>
                <a:gd name="T97" fmla="*/ 0 h 41"/>
                <a:gd name="T98" fmla="*/ 29 w 40"/>
                <a:gd name="T99" fmla="*/ 1 h 41"/>
                <a:gd name="T100" fmla="*/ 10 w 40"/>
                <a:gd name="T10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0" h="41">
                  <a:moveTo>
                    <a:pt x="10" y="4"/>
                  </a:moveTo>
                  <a:cubicBezTo>
                    <a:pt x="9" y="5"/>
                    <a:pt x="9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5" y="5"/>
                    <a:pt x="19" y="4"/>
                    <a:pt x="22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19" y="5"/>
                    <a:pt x="15" y="6"/>
                    <a:pt x="11" y="8"/>
                  </a:cubicBezTo>
                  <a:cubicBezTo>
                    <a:pt x="9" y="9"/>
                    <a:pt x="8" y="10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16" y="10"/>
                    <a:pt x="24" y="9"/>
                    <a:pt x="28" y="6"/>
                  </a:cubicBezTo>
                  <a:cubicBezTo>
                    <a:pt x="22" y="10"/>
                    <a:pt x="14" y="11"/>
                    <a:pt x="8" y="15"/>
                  </a:cubicBezTo>
                  <a:cubicBezTo>
                    <a:pt x="7" y="16"/>
                    <a:pt x="6" y="16"/>
                    <a:pt x="5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1" y="17"/>
                    <a:pt x="15" y="16"/>
                    <a:pt x="19" y="14"/>
                  </a:cubicBezTo>
                  <a:cubicBezTo>
                    <a:pt x="22" y="14"/>
                    <a:pt x="24" y="13"/>
                    <a:pt x="27" y="12"/>
                  </a:cubicBezTo>
                  <a:cubicBezTo>
                    <a:pt x="28" y="12"/>
                    <a:pt x="36" y="9"/>
                    <a:pt x="29" y="12"/>
                  </a:cubicBezTo>
                  <a:cubicBezTo>
                    <a:pt x="21" y="15"/>
                    <a:pt x="13" y="19"/>
                    <a:pt x="5" y="23"/>
                  </a:cubicBezTo>
                  <a:cubicBezTo>
                    <a:pt x="4" y="23"/>
                    <a:pt x="3" y="24"/>
                    <a:pt x="2" y="24"/>
                  </a:cubicBezTo>
                  <a:cubicBezTo>
                    <a:pt x="1" y="25"/>
                    <a:pt x="2" y="26"/>
                    <a:pt x="3" y="26"/>
                  </a:cubicBezTo>
                  <a:cubicBezTo>
                    <a:pt x="3" y="26"/>
                    <a:pt x="4" y="25"/>
                    <a:pt x="5" y="25"/>
                  </a:cubicBezTo>
                  <a:cubicBezTo>
                    <a:pt x="13" y="24"/>
                    <a:pt x="20" y="21"/>
                    <a:pt x="28" y="18"/>
                  </a:cubicBezTo>
                  <a:cubicBezTo>
                    <a:pt x="25" y="20"/>
                    <a:pt x="22" y="21"/>
                    <a:pt x="19" y="22"/>
                  </a:cubicBezTo>
                  <a:cubicBezTo>
                    <a:pt x="14" y="24"/>
                    <a:pt x="9" y="26"/>
                    <a:pt x="4" y="28"/>
                  </a:cubicBezTo>
                  <a:cubicBezTo>
                    <a:pt x="3" y="29"/>
                    <a:pt x="2" y="29"/>
                    <a:pt x="0" y="30"/>
                  </a:cubicBezTo>
                  <a:cubicBezTo>
                    <a:pt x="0" y="30"/>
                    <a:pt x="0" y="31"/>
                    <a:pt x="1" y="31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9" y="31"/>
                    <a:pt x="14" y="30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3" y="30"/>
                    <a:pt x="9" y="32"/>
                    <a:pt x="4" y="34"/>
                  </a:cubicBezTo>
                  <a:cubicBezTo>
                    <a:pt x="3" y="34"/>
                    <a:pt x="2" y="34"/>
                    <a:pt x="1" y="35"/>
                  </a:cubicBezTo>
                  <a:cubicBezTo>
                    <a:pt x="1" y="35"/>
                    <a:pt x="1" y="36"/>
                    <a:pt x="1" y="36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14" y="36"/>
                    <a:pt x="23" y="32"/>
                    <a:pt x="32" y="30"/>
                  </a:cubicBezTo>
                  <a:cubicBezTo>
                    <a:pt x="39" y="28"/>
                    <a:pt x="28" y="32"/>
                    <a:pt x="28" y="32"/>
                  </a:cubicBezTo>
                  <a:cubicBezTo>
                    <a:pt x="25" y="33"/>
                    <a:pt x="22" y="34"/>
                    <a:pt x="19" y="34"/>
                  </a:cubicBezTo>
                  <a:cubicBezTo>
                    <a:pt x="14" y="36"/>
                    <a:pt x="10" y="37"/>
                    <a:pt x="5" y="39"/>
                  </a:cubicBezTo>
                  <a:cubicBezTo>
                    <a:pt x="5" y="39"/>
                    <a:pt x="5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3" y="39"/>
                    <a:pt x="3" y="40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7" y="40"/>
                    <a:pt x="9" y="40"/>
                    <a:pt x="11" y="39"/>
                  </a:cubicBezTo>
                  <a:cubicBezTo>
                    <a:pt x="15" y="39"/>
                    <a:pt x="19" y="38"/>
                    <a:pt x="23" y="37"/>
                  </a:cubicBezTo>
                  <a:cubicBezTo>
                    <a:pt x="27" y="36"/>
                    <a:pt x="32" y="35"/>
                    <a:pt x="36" y="34"/>
                  </a:cubicBezTo>
                  <a:cubicBezTo>
                    <a:pt x="34" y="35"/>
                    <a:pt x="29" y="38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30" y="41"/>
                    <a:pt x="33" y="41"/>
                    <a:pt x="36" y="40"/>
                  </a:cubicBezTo>
                  <a:cubicBezTo>
                    <a:pt x="36" y="40"/>
                    <a:pt x="37" y="40"/>
                    <a:pt x="37" y="40"/>
                  </a:cubicBezTo>
                  <a:cubicBezTo>
                    <a:pt x="37" y="40"/>
                    <a:pt x="37" y="39"/>
                    <a:pt x="36" y="39"/>
                  </a:cubicBezTo>
                  <a:cubicBezTo>
                    <a:pt x="35" y="39"/>
                    <a:pt x="30" y="39"/>
                    <a:pt x="30" y="39"/>
                  </a:cubicBezTo>
                  <a:cubicBezTo>
                    <a:pt x="33" y="37"/>
                    <a:pt x="36" y="36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40" y="34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3" y="33"/>
                    <a:pt x="28" y="34"/>
                    <a:pt x="23" y="35"/>
                  </a:cubicBezTo>
                  <a:cubicBezTo>
                    <a:pt x="20" y="36"/>
                    <a:pt x="17" y="37"/>
                    <a:pt x="14" y="37"/>
                  </a:cubicBezTo>
                  <a:cubicBezTo>
                    <a:pt x="14" y="38"/>
                    <a:pt x="10" y="39"/>
                    <a:pt x="8" y="39"/>
                  </a:cubicBezTo>
                  <a:cubicBezTo>
                    <a:pt x="7" y="40"/>
                    <a:pt x="6" y="40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18" y="35"/>
                    <a:pt x="28" y="35"/>
                    <a:pt x="36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25" y="29"/>
                    <a:pt x="15" y="34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10" y="34"/>
                    <a:pt x="16" y="31"/>
                    <a:pt x="21" y="29"/>
                  </a:cubicBezTo>
                  <a:cubicBezTo>
                    <a:pt x="27" y="27"/>
                    <a:pt x="33" y="25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3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27" y="25"/>
                    <a:pt x="16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4" y="30"/>
                    <a:pt x="4" y="29"/>
                  </a:cubicBezTo>
                  <a:cubicBezTo>
                    <a:pt x="9" y="29"/>
                    <a:pt x="15" y="25"/>
                    <a:pt x="19" y="23"/>
                  </a:cubicBezTo>
                  <a:cubicBezTo>
                    <a:pt x="25" y="21"/>
                    <a:pt x="31" y="18"/>
                    <a:pt x="36" y="16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8" y="15"/>
                    <a:pt x="38" y="14"/>
                    <a:pt x="37" y="14"/>
                  </a:cubicBezTo>
                  <a:cubicBezTo>
                    <a:pt x="37" y="14"/>
                    <a:pt x="36" y="14"/>
                    <a:pt x="36" y="14"/>
                  </a:cubicBezTo>
                  <a:cubicBezTo>
                    <a:pt x="27" y="17"/>
                    <a:pt x="17" y="21"/>
                    <a:pt x="7" y="23"/>
                  </a:cubicBezTo>
                  <a:cubicBezTo>
                    <a:pt x="7" y="23"/>
                    <a:pt x="7" y="24"/>
                    <a:pt x="6" y="24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10" y="22"/>
                    <a:pt x="13" y="20"/>
                    <a:pt x="16" y="19"/>
                  </a:cubicBezTo>
                  <a:cubicBezTo>
                    <a:pt x="22" y="16"/>
                    <a:pt x="28" y="13"/>
                    <a:pt x="35" y="11"/>
                  </a:cubicBezTo>
                  <a:cubicBezTo>
                    <a:pt x="35" y="11"/>
                    <a:pt x="35" y="11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4" y="10"/>
                  </a:cubicBezTo>
                  <a:cubicBezTo>
                    <a:pt x="25" y="11"/>
                    <a:pt x="17" y="14"/>
                    <a:pt x="8" y="16"/>
                  </a:cubicBezTo>
                  <a:cubicBezTo>
                    <a:pt x="12" y="15"/>
                    <a:pt x="16" y="12"/>
                    <a:pt x="20" y="11"/>
                  </a:cubicBezTo>
                  <a:cubicBezTo>
                    <a:pt x="24" y="10"/>
                    <a:pt x="28" y="8"/>
                    <a:pt x="31" y="6"/>
                  </a:cubicBezTo>
                  <a:cubicBezTo>
                    <a:pt x="32" y="6"/>
                    <a:pt x="31" y="5"/>
                    <a:pt x="31" y="5"/>
                  </a:cubicBezTo>
                  <a:cubicBezTo>
                    <a:pt x="27" y="6"/>
                    <a:pt x="24" y="7"/>
                    <a:pt x="20" y="8"/>
                  </a:cubicBezTo>
                  <a:cubicBezTo>
                    <a:pt x="17" y="8"/>
                    <a:pt x="13" y="9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6" y="6"/>
                    <a:pt x="25" y="5"/>
                    <a:pt x="31" y="1"/>
                  </a:cubicBezTo>
                  <a:cubicBezTo>
                    <a:pt x="32" y="1"/>
                    <a:pt x="32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29" y="1"/>
                  </a:cubicBezTo>
                  <a:cubicBezTo>
                    <a:pt x="23" y="2"/>
                    <a:pt x="18" y="3"/>
                    <a:pt x="12" y="4"/>
                  </a:cubicBezTo>
                  <a:cubicBezTo>
                    <a:pt x="11" y="4"/>
                    <a:pt x="11" y="4"/>
                    <a:pt x="1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75"/>
            <p:cNvSpPr>
              <a:spLocks noEditPoints="1"/>
            </p:cNvSpPr>
            <p:nvPr/>
          </p:nvSpPr>
          <p:spPr bwMode="auto">
            <a:xfrm>
              <a:off x="1309" y="1789"/>
              <a:ext cx="384" cy="94"/>
            </a:xfrm>
            <a:custGeom>
              <a:avLst/>
              <a:gdLst>
                <a:gd name="T0" fmla="*/ 131 w 242"/>
                <a:gd name="T1" fmla="*/ 3 h 59"/>
                <a:gd name="T2" fmla="*/ 111 w 242"/>
                <a:gd name="T3" fmla="*/ 4 h 59"/>
                <a:gd name="T4" fmla="*/ 68 w 242"/>
                <a:gd name="T5" fmla="*/ 14 h 59"/>
                <a:gd name="T6" fmla="*/ 19 w 242"/>
                <a:gd name="T7" fmla="*/ 30 h 59"/>
                <a:gd name="T8" fmla="*/ 113 w 242"/>
                <a:gd name="T9" fmla="*/ 2 h 59"/>
                <a:gd name="T10" fmla="*/ 1 w 242"/>
                <a:gd name="T11" fmla="*/ 43 h 59"/>
                <a:gd name="T12" fmla="*/ 98 w 242"/>
                <a:gd name="T13" fmla="*/ 13 h 59"/>
                <a:gd name="T14" fmla="*/ 43 w 242"/>
                <a:gd name="T15" fmla="*/ 34 h 59"/>
                <a:gd name="T16" fmla="*/ 9 w 242"/>
                <a:gd name="T17" fmla="*/ 48 h 59"/>
                <a:gd name="T18" fmla="*/ 129 w 242"/>
                <a:gd name="T19" fmla="*/ 9 h 59"/>
                <a:gd name="T20" fmla="*/ 18 w 242"/>
                <a:gd name="T21" fmla="*/ 50 h 59"/>
                <a:gd name="T22" fmla="*/ 96 w 242"/>
                <a:gd name="T23" fmla="*/ 28 h 59"/>
                <a:gd name="T24" fmla="*/ 32 w 242"/>
                <a:gd name="T25" fmla="*/ 52 h 59"/>
                <a:gd name="T26" fmla="*/ 164 w 242"/>
                <a:gd name="T27" fmla="*/ 15 h 59"/>
                <a:gd name="T28" fmla="*/ 55 w 242"/>
                <a:gd name="T29" fmla="*/ 54 h 59"/>
                <a:gd name="T30" fmla="*/ 115 w 242"/>
                <a:gd name="T31" fmla="*/ 39 h 59"/>
                <a:gd name="T32" fmla="*/ 162 w 242"/>
                <a:gd name="T33" fmla="*/ 24 h 59"/>
                <a:gd name="T34" fmla="*/ 74 w 242"/>
                <a:gd name="T35" fmla="*/ 57 h 59"/>
                <a:gd name="T36" fmla="*/ 183 w 242"/>
                <a:gd name="T37" fmla="*/ 22 h 59"/>
                <a:gd name="T38" fmla="*/ 88 w 242"/>
                <a:gd name="T39" fmla="*/ 57 h 59"/>
                <a:gd name="T40" fmla="*/ 139 w 242"/>
                <a:gd name="T41" fmla="*/ 44 h 59"/>
                <a:gd name="T42" fmla="*/ 116 w 242"/>
                <a:gd name="T43" fmla="*/ 58 h 59"/>
                <a:gd name="T44" fmla="*/ 208 w 242"/>
                <a:gd name="T45" fmla="*/ 29 h 59"/>
                <a:gd name="T46" fmla="*/ 139 w 242"/>
                <a:gd name="T47" fmla="*/ 58 h 59"/>
                <a:gd name="T48" fmla="*/ 215 w 242"/>
                <a:gd name="T49" fmla="*/ 33 h 59"/>
                <a:gd name="T50" fmla="*/ 166 w 242"/>
                <a:gd name="T51" fmla="*/ 57 h 59"/>
                <a:gd name="T52" fmla="*/ 204 w 242"/>
                <a:gd name="T53" fmla="*/ 44 h 59"/>
                <a:gd name="T54" fmla="*/ 188 w 242"/>
                <a:gd name="T55" fmla="*/ 56 h 59"/>
                <a:gd name="T56" fmla="*/ 230 w 242"/>
                <a:gd name="T57" fmla="*/ 42 h 59"/>
                <a:gd name="T58" fmla="*/ 213 w 242"/>
                <a:gd name="T59" fmla="*/ 52 h 59"/>
                <a:gd name="T60" fmla="*/ 240 w 242"/>
                <a:gd name="T61" fmla="*/ 45 h 59"/>
                <a:gd name="T62" fmla="*/ 227 w 242"/>
                <a:gd name="T63" fmla="*/ 49 h 59"/>
                <a:gd name="T64" fmla="*/ 241 w 242"/>
                <a:gd name="T65" fmla="*/ 38 h 59"/>
                <a:gd name="T66" fmla="*/ 199 w 242"/>
                <a:gd name="T67" fmla="*/ 51 h 59"/>
                <a:gd name="T68" fmla="*/ 233 w 242"/>
                <a:gd name="T69" fmla="*/ 33 h 59"/>
                <a:gd name="T70" fmla="*/ 220 w 242"/>
                <a:gd name="T71" fmla="*/ 38 h 59"/>
                <a:gd name="T72" fmla="*/ 169 w 242"/>
                <a:gd name="T73" fmla="*/ 56 h 59"/>
                <a:gd name="T74" fmla="*/ 226 w 242"/>
                <a:gd name="T75" fmla="*/ 27 h 59"/>
                <a:gd name="T76" fmla="*/ 142 w 242"/>
                <a:gd name="T77" fmla="*/ 58 h 59"/>
                <a:gd name="T78" fmla="*/ 218 w 242"/>
                <a:gd name="T79" fmla="*/ 25 h 59"/>
                <a:gd name="T80" fmla="*/ 167 w 242"/>
                <a:gd name="T81" fmla="*/ 42 h 59"/>
                <a:gd name="T82" fmla="*/ 209 w 242"/>
                <a:gd name="T83" fmla="*/ 21 h 59"/>
                <a:gd name="T84" fmla="*/ 151 w 242"/>
                <a:gd name="T85" fmla="*/ 39 h 59"/>
                <a:gd name="T86" fmla="*/ 92 w 242"/>
                <a:gd name="T87" fmla="*/ 57 h 59"/>
                <a:gd name="T88" fmla="*/ 197 w 242"/>
                <a:gd name="T89" fmla="*/ 17 h 59"/>
                <a:gd name="T90" fmla="*/ 183 w 242"/>
                <a:gd name="T91" fmla="*/ 18 h 59"/>
                <a:gd name="T92" fmla="*/ 189 w 242"/>
                <a:gd name="T93" fmla="*/ 14 h 59"/>
                <a:gd name="T94" fmla="*/ 70 w 242"/>
                <a:gd name="T95" fmla="*/ 50 h 59"/>
                <a:gd name="T96" fmla="*/ 179 w 242"/>
                <a:gd name="T97" fmla="*/ 11 h 59"/>
                <a:gd name="T98" fmla="*/ 42 w 242"/>
                <a:gd name="T99" fmla="*/ 51 h 59"/>
                <a:gd name="T100" fmla="*/ 98 w 242"/>
                <a:gd name="T101" fmla="*/ 31 h 59"/>
                <a:gd name="T102" fmla="*/ 164 w 242"/>
                <a:gd name="T103" fmla="*/ 7 h 59"/>
                <a:gd name="T104" fmla="*/ 128 w 242"/>
                <a:gd name="T105" fmla="*/ 17 h 59"/>
                <a:gd name="T106" fmla="*/ 84 w 242"/>
                <a:gd name="T107" fmla="*/ 26 h 59"/>
                <a:gd name="T108" fmla="*/ 140 w 242"/>
                <a:gd name="T109" fmla="*/ 3 h 59"/>
                <a:gd name="T110" fmla="*/ 52 w 242"/>
                <a:gd name="T111" fmla="*/ 25 h 59"/>
                <a:gd name="T112" fmla="*/ 140 w 242"/>
                <a:gd name="T113" fmla="*/ 35 h 59"/>
                <a:gd name="T114" fmla="*/ 77 w 242"/>
                <a:gd name="T115" fmla="*/ 5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2" h="59">
                  <a:moveTo>
                    <a:pt x="126" y="5"/>
                  </a:moveTo>
                  <a:cubicBezTo>
                    <a:pt x="127" y="5"/>
                    <a:pt x="127" y="5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9" y="4"/>
                    <a:pt x="130" y="3"/>
                    <a:pt x="131" y="3"/>
                  </a:cubicBezTo>
                  <a:cubicBezTo>
                    <a:pt x="132" y="2"/>
                    <a:pt x="131" y="1"/>
                    <a:pt x="130" y="2"/>
                  </a:cubicBezTo>
                  <a:cubicBezTo>
                    <a:pt x="128" y="3"/>
                    <a:pt x="125" y="4"/>
                    <a:pt x="123" y="4"/>
                  </a:cubicBezTo>
                  <a:cubicBezTo>
                    <a:pt x="108" y="10"/>
                    <a:pt x="93" y="13"/>
                    <a:pt x="77" y="17"/>
                  </a:cubicBezTo>
                  <a:cubicBezTo>
                    <a:pt x="89" y="13"/>
                    <a:pt x="100" y="9"/>
                    <a:pt x="111" y="4"/>
                  </a:cubicBezTo>
                  <a:cubicBezTo>
                    <a:pt x="112" y="3"/>
                    <a:pt x="114" y="2"/>
                    <a:pt x="116" y="1"/>
                  </a:cubicBezTo>
                  <a:cubicBezTo>
                    <a:pt x="117" y="1"/>
                    <a:pt x="116" y="0"/>
                    <a:pt x="116" y="0"/>
                  </a:cubicBezTo>
                  <a:cubicBezTo>
                    <a:pt x="111" y="1"/>
                    <a:pt x="106" y="2"/>
                    <a:pt x="102" y="3"/>
                  </a:cubicBezTo>
                  <a:cubicBezTo>
                    <a:pt x="90" y="6"/>
                    <a:pt x="79" y="11"/>
                    <a:pt x="68" y="14"/>
                  </a:cubicBezTo>
                  <a:cubicBezTo>
                    <a:pt x="52" y="18"/>
                    <a:pt x="36" y="22"/>
                    <a:pt x="20" y="28"/>
                  </a:cubicBezTo>
                  <a:cubicBezTo>
                    <a:pt x="20" y="28"/>
                    <a:pt x="19" y="28"/>
                    <a:pt x="19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37" y="23"/>
                    <a:pt x="56" y="18"/>
                    <a:pt x="75" y="13"/>
                  </a:cubicBezTo>
                  <a:cubicBezTo>
                    <a:pt x="84" y="11"/>
                    <a:pt x="92" y="7"/>
                    <a:pt x="101" y="5"/>
                  </a:cubicBezTo>
                  <a:cubicBezTo>
                    <a:pt x="102" y="4"/>
                    <a:pt x="104" y="4"/>
                    <a:pt x="105" y="3"/>
                  </a:cubicBezTo>
                  <a:cubicBezTo>
                    <a:pt x="108" y="3"/>
                    <a:pt x="110" y="2"/>
                    <a:pt x="113" y="2"/>
                  </a:cubicBezTo>
                  <a:cubicBezTo>
                    <a:pt x="111" y="2"/>
                    <a:pt x="110" y="3"/>
                    <a:pt x="108" y="4"/>
                  </a:cubicBezTo>
                  <a:cubicBezTo>
                    <a:pt x="106" y="5"/>
                    <a:pt x="104" y="6"/>
                    <a:pt x="102" y="6"/>
                  </a:cubicBezTo>
                  <a:cubicBezTo>
                    <a:pt x="70" y="20"/>
                    <a:pt x="36" y="26"/>
                    <a:pt x="4" y="42"/>
                  </a:cubicBezTo>
                  <a:cubicBezTo>
                    <a:pt x="3" y="42"/>
                    <a:pt x="2" y="43"/>
                    <a:pt x="1" y="43"/>
                  </a:cubicBezTo>
                  <a:cubicBezTo>
                    <a:pt x="0" y="44"/>
                    <a:pt x="1" y="45"/>
                    <a:pt x="2" y="44"/>
                  </a:cubicBezTo>
                  <a:cubicBezTo>
                    <a:pt x="2" y="44"/>
                    <a:pt x="3" y="44"/>
                    <a:pt x="3" y="44"/>
                  </a:cubicBezTo>
                  <a:cubicBezTo>
                    <a:pt x="24" y="38"/>
                    <a:pt x="44" y="29"/>
                    <a:pt x="65" y="22"/>
                  </a:cubicBezTo>
                  <a:cubicBezTo>
                    <a:pt x="75" y="18"/>
                    <a:pt x="87" y="16"/>
                    <a:pt x="98" y="13"/>
                  </a:cubicBezTo>
                  <a:cubicBezTo>
                    <a:pt x="103" y="12"/>
                    <a:pt x="108" y="11"/>
                    <a:pt x="113" y="9"/>
                  </a:cubicBezTo>
                  <a:cubicBezTo>
                    <a:pt x="115" y="9"/>
                    <a:pt x="116" y="8"/>
                    <a:pt x="118" y="8"/>
                  </a:cubicBezTo>
                  <a:cubicBezTo>
                    <a:pt x="100" y="16"/>
                    <a:pt x="80" y="22"/>
                    <a:pt x="61" y="28"/>
                  </a:cubicBezTo>
                  <a:cubicBezTo>
                    <a:pt x="55" y="30"/>
                    <a:pt x="49" y="32"/>
                    <a:pt x="43" y="34"/>
                  </a:cubicBezTo>
                  <a:cubicBezTo>
                    <a:pt x="31" y="38"/>
                    <a:pt x="19" y="42"/>
                    <a:pt x="7" y="47"/>
                  </a:cubicBezTo>
                  <a:cubicBezTo>
                    <a:pt x="7" y="47"/>
                    <a:pt x="7" y="47"/>
                    <a:pt x="6" y="48"/>
                  </a:cubicBezTo>
                  <a:cubicBezTo>
                    <a:pt x="5" y="48"/>
                    <a:pt x="6" y="49"/>
                    <a:pt x="7" y="49"/>
                  </a:cubicBezTo>
                  <a:cubicBezTo>
                    <a:pt x="8" y="48"/>
                    <a:pt x="9" y="48"/>
                    <a:pt x="9" y="48"/>
                  </a:cubicBezTo>
                  <a:cubicBezTo>
                    <a:pt x="23" y="42"/>
                    <a:pt x="37" y="37"/>
                    <a:pt x="51" y="33"/>
                  </a:cubicBezTo>
                  <a:cubicBezTo>
                    <a:pt x="61" y="30"/>
                    <a:pt x="72" y="27"/>
                    <a:pt x="82" y="24"/>
                  </a:cubicBezTo>
                  <a:cubicBezTo>
                    <a:pt x="93" y="21"/>
                    <a:pt x="104" y="18"/>
                    <a:pt x="114" y="14"/>
                  </a:cubicBezTo>
                  <a:cubicBezTo>
                    <a:pt x="119" y="13"/>
                    <a:pt x="124" y="11"/>
                    <a:pt x="129" y="9"/>
                  </a:cubicBezTo>
                  <a:cubicBezTo>
                    <a:pt x="131" y="9"/>
                    <a:pt x="132" y="8"/>
                    <a:pt x="134" y="7"/>
                  </a:cubicBezTo>
                  <a:cubicBezTo>
                    <a:pt x="117" y="16"/>
                    <a:pt x="97" y="21"/>
                    <a:pt x="79" y="27"/>
                  </a:cubicBezTo>
                  <a:cubicBezTo>
                    <a:pt x="68" y="31"/>
                    <a:pt x="58" y="35"/>
                    <a:pt x="48" y="38"/>
                  </a:cubicBezTo>
                  <a:cubicBezTo>
                    <a:pt x="38" y="42"/>
                    <a:pt x="27" y="45"/>
                    <a:pt x="18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6" y="51"/>
                    <a:pt x="16" y="52"/>
                    <a:pt x="17" y="51"/>
                  </a:cubicBezTo>
                  <a:cubicBezTo>
                    <a:pt x="19" y="51"/>
                    <a:pt x="20" y="51"/>
                    <a:pt x="21" y="50"/>
                  </a:cubicBezTo>
                  <a:cubicBezTo>
                    <a:pt x="47" y="45"/>
                    <a:pt x="71" y="36"/>
                    <a:pt x="96" y="28"/>
                  </a:cubicBezTo>
                  <a:cubicBezTo>
                    <a:pt x="108" y="24"/>
                    <a:pt x="120" y="20"/>
                    <a:pt x="132" y="18"/>
                  </a:cubicBezTo>
                  <a:cubicBezTo>
                    <a:pt x="120" y="22"/>
                    <a:pt x="109" y="26"/>
                    <a:pt x="97" y="30"/>
                  </a:cubicBezTo>
                  <a:cubicBezTo>
                    <a:pt x="76" y="37"/>
                    <a:pt x="54" y="43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3"/>
                    <a:pt x="33" y="53"/>
                  </a:cubicBezTo>
                  <a:cubicBezTo>
                    <a:pt x="34" y="53"/>
                    <a:pt x="36" y="53"/>
                    <a:pt x="37" y="52"/>
                  </a:cubicBezTo>
                  <a:cubicBezTo>
                    <a:pt x="58" y="50"/>
                    <a:pt x="77" y="43"/>
                    <a:pt x="96" y="36"/>
                  </a:cubicBezTo>
                  <a:cubicBezTo>
                    <a:pt x="119" y="28"/>
                    <a:pt x="141" y="21"/>
                    <a:pt x="164" y="15"/>
                  </a:cubicBezTo>
                  <a:cubicBezTo>
                    <a:pt x="161" y="16"/>
                    <a:pt x="158" y="17"/>
                    <a:pt x="155" y="19"/>
                  </a:cubicBezTo>
                  <a:cubicBezTo>
                    <a:pt x="143" y="23"/>
                    <a:pt x="131" y="28"/>
                    <a:pt x="119" y="33"/>
                  </a:cubicBezTo>
                  <a:cubicBezTo>
                    <a:pt x="98" y="41"/>
                    <a:pt x="76" y="45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7" y="55"/>
                    <a:pt x="58" y="55"/>
                    <a:pt x="59" y="54"/>
                  </a:cubicBezTo>
                  <a:cubicBezTo>
                    <a:pt x="67" y="53"/>
                    <a:pt x="75" y="51"/>
                    <a:pt x="82" y="48"/>
                  </a:cubicBezTo>
                  <a:cubicBezTo>
                    <a:pt x="93" y="44"/>
                    <a:pt x="104" y="42"/>
                    <a:pt x="115" y="39"/>
                  </a:cubicBezTo>
                  <a:cubicBezTo>
                    <a:pt x="138" y="32"/>
                    <a:pt x="159" y="23"/>
                    <a:pt x="181" y="17"/>
                  </a:cubicBezTo>
                  <a:cubicBezTo>
                    <a:pt x="183" y="17"/>
                    <a:pt x="185" y="16"/>
                    <a:pt x="188" y="16"/>
                  </a:cubicBezTo>
                  <a:cubicBezTo>
                    <a:pt x="188" y="16"/>
                    <a:pt x="181" y="18"/>
                    <a:pt x="179" y="19"/>
                  </a:cubicBezTo>
                  <a:cubicBezTo>
                    <a:pt x="174" y="21"/>
                    <a:pt x="168" y="22"/>
                    <a:pt x="162" y="24"/>
                  </a:cubicBezTo>
                  <a:cubicBezTo>
                    <a:pt x="151" y="28"/>
                    <a:pt x="141" y="32"/>
                    <a:pt x="130" y="36"/>
                  </a:cubicBezTo>
                  <a:cubicBezTo>
                    <a:pt x="112" y="43"/>
                    <a:pt x="92" y="47"/>
                    <a:pt x="75" y="56"/>
                  </a:cubicBezTo>
                  <a:cubicBezTo>
                    <a:pt x="75" y="56"/>
                    <a:pt x="74" y="56"/>
                    <a:pt x="74" y="56"/>
                  </a:cubicBezTo>
                  <a:cubicBezTo>
                    <a:pt x="73" y="57"/>
                    <a:pt x="74" y="58"/>
                    <a:pt x="74" y="57"/>
                  </a:cubicBezTo>
                  <a:cubicBezTo>
                    <a:pt x="76" y="57"/>
                    <a:pt x="78" y="56"/>
                    <a:pt x="79" y="56"/>
                  </a:cubicBezTo>
                  <a:cubicBezTo>
                    <a:pt x="99" y="50"/>
                    <a:pt x="118" y="44"/>
                    <a:pt x="138" y="37"/>
                  </a:cubicBezTo>
                  <a:cubicBezTo>
                    <a:pt x="156" y="31"/>
                    <a:pt x="175" y="21"/>
                    <a:pt x="194" y="17"/>
                  </a:cubicBezTo>
                  <a:cubicBezTo>
                    <a:pt x="190" y="18"/>
                    <a:pt x="186" y="21"/>
                    <a:pt x="183" y="22"/>
                  </a:cubicBezTo>
                  <a:cubicBezTo>
                    <a:pt x="177" y="25"/>
                    <a:pt x="171" y="27"/>
                    <a:pt x="166" y="29"/>
                  </a:cubicBezTo>
                  <a:cubicBezTo>
                    <a:pt x="156" y="33"/>
                    <a:pt x="146" y="36"/>
                    <a:pt x="136" y="39"/>
                  </a:cubicBezTo>
                  <a:cubicBezTo>
                    <a:pt x="120" y="44"/>
                    <a:pt x="103" y="47"/>
                    <a:pt x="89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7" y="58"/>
                    <a:pt x="87" y="58"/>
                    <a:pt x="88" y="58"/>
                  </a:cubicBezTo>
                  <a:cubicBezTo>
                    <a:pt x="92" y="58"/>
                    <a:pt x="96" y="58"/>
                    <a:pt x="100" y="57"/>
                  </a:cubicBezTo>
                  <a:cubicBezTo>
                    <a:pt x="103" y="56"/>
                    <a:pt x="107" y="55"/>
                    <a:pt x="110" y="54"/>
                  </a:cubicBezTo>
                  <a:cubicBezTo>
                    <a:pt x="119" y="50"/>
                    <a:pt x="129" y="47"/>
                    <a:pt x="139" y="44"/>
                  </a:cubicBezTo>
                  <a:cubicBezTo>
                    <a:pt x="156" y="39"/>
                    <a:pt x="173" y="34"/>
                    <a:pt x="189" y="28"/>
                  </a:cubicBezTo>
                  <a:cubicBezTo>
                    <a:pt x="184" y="30"/>
                    <a:pt x="179" y="33"/>
                    <a:pt x="174" y="35"/>
                  </a:cubicBezTo>
                  <a:cubicBezTo>
                    <a:pt x="156" y="44"/>
                    <a:pt x="136" y="51"/>
                    <a:pt x="117" y="58"/>
                  </a:cubicBezTo>
                  <a:cubicBezTo>
                    <a:pt x="116" y="58"/>
                    <a:pt x="116" y="58"/>
                    <a:pt x="116" y="58"/>
                  </a:cubicBezTo>
                  <a:cubicBezTo>
                    <a:pt x="115" y="58"/>
                    <a:pt x="115" y="59"/>
                    <a:pt x="116" y="59"/>
                  </a:cubicBezTo>
                  <a:cubicBezTo>
                    <a:pt x="118" y="59"/>
                    <a:pt x="119" y="58"/>
                    <a:pt x="121" y="58"/>
                  </a:cubicBezTo>
                  <a:cubicBezTo>
                    <a:pt x="135" y="53"/>
                    <a:pt x="149" y="48"/>
                    <a:pt x="164" y="44"/>
                  </a:cubicBezTo>
                  <a:cubicBezTo>
                    <a:pt x="179" y="39"/>
                    <a:pt x="193" y="34"/>
                    <a:pt x="208" y="29"/>
                  </a:cubicBezTo>
                  <a:cubicBezTo>
                    <a:pt x="206" y="29"/>
                    <a:pt x="205" y="30"/>
                    <a:pt x="203" y="31"/>
                  </a:cubicBezTo>
                  <a:cubicBezTo>
                    <a:pt x="194" y="35"/>
                    <a:pt x="185" y="38"/>
                    <a:pt x="176" y="42"/>
                  </a:cubicBezTo>
                  <a:cubicBezTo>
                    <a:pt x="164" y="47"/>
                    <a:pt x="151" y="51"/>
                    <a:pt x="140" y="58"/>
                  </a:cubicBezTo>
                  <a:cubicBezTo>
                    <a:pt x="139" y="58"/>
                    <a:pt x="139" y="58"/>
                    <a:pt x="139" y="58"/>
                  </a:cubicBezTo>
                  <a:cubicBezTo>
                    <a:pt x="138" y="58"/>
                    <a:pt x="139" y="59"/>
                    <a:pt x="139" y="59"/>
                  </a:cubicBezTo>
                  <a:cubicBezTo>
                    <a:pt x="142" y="59"/>
                    <a:pt x="145" y="58"/>
                    <a:pt x="148" y="57"/>
                  </a:cubicBezTo>
                  <a:cubicBezTo>
                    <a:pt x="159" y="55"/>
                    <a:pt x="169" y="51"/>
                    <a:pt x="180" y="47"/>
                  </a:cubicBezTo>
                  <a:cubicBezTo>
                    <a:pt x="192" y="42"/>
                    <a:pt x="204" y="38"/>
                    <a:pt x="215" y="33"/>
                  </a:cubicBezTo>
                  <a:cubicBezTo>
                    <a:pt x="217" y="32"/>
                    <a:pt x="219" y="31"/>
                    <a:pt x="221" y="30"/>
                  </a:cubicBezTo>
                  <a:cubicBezTo>
                    <a:pt x="219" y="31"/>
                    <a:pt x="217" y="32"/>
                    <a:pt x="215" y="33"/>
                  </a:cubicBezTo>
                  <a:cubicBezTo>
                    <a:pt x="209" y="37"/>
                    <a:pt x="202" y="39"/>
                    <a:pt x="195" y="42"/>
                  </a:cubicBezTo>
                  <a:cubicBezTo>
                    <a:pt x="185" y="46"/>
                    <a:pt x="175" y="50"/>
                    <a:pt x="166" y="57"/>
                  </a:cubicBezTo>
                  <a:cubicBezTo>
                    <a:pt x="166" y="57"/>
                    <a:pt x="166" y="57"/>
                    <a:pt x="166" y="57"/>
                  </a:cubicBezTo>
                  <a:cubicBezTo>
                    <a:pt x="165" y="58"/>
                    <a:pt x="166" y="58"/>
                    <a:pt x="166" y="58"/>
                  </a:cubicBezTo>
                  <a:cubicBezTo>
                    <a:pt x="169" y="58"/>
                    <a:pt x="171" y="57"/>
                    <a:pt x="173" y="57"/>
                  </a:cubicBezTo>
                  <a:cubicBezTo>
                    <a:pt x="184" y="53"/>
                    <a:pt x="194" y="48"/>
                    <a:pt x="204" y="44"/>
                  </a:cubicBezTo>
                  <a:cubicBezTo>
                    <a:pt x="208" y="43"/>
                    <a:pt x="211" y="42"/>
                    <a:pt x="214" y="41"/>
                  </a:cubicBezTo>
                  <a:cubicBezTo>
                    <a:pt x="206" y="45"/>
                    <a:pt x="197" y="49"/>
                    <a:pt x="189" y="55"/>
                  </a:cubicBezTo>
                  <a:cubicBezTo>
                    <a:pt x="189" y="55"/>
                    <a:pt x="188" y="55"/>
                    <a:pt x="188" y="55"/>
                  </a:cubicBezTo>
                  <a:cubicBezTo>
                    <a:pt x="188" y="55"/>
                    <a:pt x="188" y="56"/>
                    <a:pt x="188" y="56"/>
                  </a:cubicBezTo>
                  <a:cubicBezTo>
                    <a:pt x="187" y="56"/>
                    <a:pt x="186" y="57"/>
                    <a:pt x="186" y="57"/>
                  </a:cubicBezTo>
                  <a:cubicBezTo>
                    <a:pt x="185" y="58"/>
                    <a:pt x="186" y="59"/>
                    <a:pt x="186" y="58"/>
                  </a:cubicBezTo>
                  <a:cubicBezTo>
                    <a:pt x="188" y="57"/>
                    <a:pt x="190" y="56"/>
                    <a:pt x="192" y="55"/>
                  </a:cubicBezTo>
                  <a:cubicBezTo>
                    <a:pt x="204" y="50"/>
                    <a:pt x="217" y="46"/>
                    <a:pt x="230" y="42"/>
                  </a:cubicBezTo>
                  <a:cubicBezTo>
                    <a:pt x="232" y="41"/>
                    <a:pt x="235" y="41"/>
                    <a:pt x="237" y="40"/>
                  </a:cubicBezTo>
                  <a:cubicBezTo>
                    <a:pt x="236" y="40"/>
                    <a:pt x="236" y="41"/>
                    <a:pt x="235" y="41"/>
                  </a:cubicBezTo>
                  <a:cubicBezTo>
                    <a:pt x="234" y="42"/>
                    <a:pt x="232" y="43"/>
                    <a:pt x="231" y="44"/>
                  </a:cubicBezTo>
                  <a:cubicBezTo>
                    <a:pt x="225" y="47"/>
                    <a:pt x="219" y="49"/>
                    <a:pt x="213" y="52"/>
                  </a:cubicBezTo>
                  <a:cubicBezTo>
                    <a:pt x="213" y="52"/>
                    <a:pt x="213" y="52"/>
                    <a:pt x="213" y="53"/>
                  </a:cubicBezTo>
                  <a:cubicBezTo>
                    <a:pt x="213" y="53"/>
                    <a:pt x="214" y="53"/>
                    <a:pt x="214" y="53"/>
                  </a:cubicBezTo>
                  <a:cubicBezTo>
                    <a:pt x="217" y="53"/>
                    <a:pt x="220" y="52"/>
                    <a:pt x="223" y="51"/>
                  </a:cubicBezTo>
                  <a:cubicBezTo>
                    <a:pt x="229" y="49"/>
                    <a:pt x="234" y="47"/>
                    <a:pt x="240" y="45"/>
                  </a:cubicBezTo>
                  <a:cubicBezTo>
                    <a:pt x="240" y="45"/>
                    <a:pt x="241" y="45"/>
                    <a:pt x="241" y="44"/>
                  </a:cubicBezTo>
                  <a:cubicBezTo>
                    <a:pt x="241" y="44"/>
                    <a:pt x="241" y="44"/>
                    <a:pt x="241" y="43"/>
                  </a:cubicBezTo>
                  <a:cubicBezTo>
                    <a:pt x="241" y="43"/>
                    <a:pt x="241" y="43"/>
                    <a:pt x="240" y="43"/>
                  </a:cubicBezTo>
                  <a:cubicBezTo>
                    <a:pt x="236" y="45"/>
                    <a:pt x="232" y="47"/>
                    <a:pt x="227" y="49"/>
                  </a:cubicBezTo>
                  <a:cubicBezTo>
                    <a:pt x="224" y="50"/>
                    <a:pt x="222" y="50"/>
                    <a:pt x="219" y="51"/>
                  </a:cubicBezTo>
                  <a:cubicBezTo>
                    <a:pt x="219" y="51"/>
                    <a:pt x="219" y="51"/>
                    <a:pt x="219" y="51"/>
                  </a:cubicBezTo>
                  <a:cubicBezTo>
                    <a:pt x="226" y="48"/>
                    <a:pt x="234" y="44"/>
                    <a:pt x="240" y="39"/>
                  </a:cubicBezTo>
                  <a:cubicBezTo>
                    <a:pt x="240" y="39"/>
                    <a:pt x="241" y="39"/>
                    <a:pt x="241" y="38"/>
                  </a:cubicBezTo>
                  <a:cubicBezTo>
                    <a:pt x="242" y="38"/>
                    <a:pt x="241" y="37"/>
                    <a:pt x="240" y="37"/>
                  </a:cubicBezTo>
                  <a:cubicBezTo>
                    <a:pt x="240" y="37"/>
                    <a:pt x="239" y="38"/>
                    <a:pt x="239" y="38"/>
                  </a:cubicBezTo>
                  <a:cubicBezTo>
                    <a:pt x="230" y="41"/>
                    <a:pt x="221" y="43"/>
                    <a:pt x="213" y="46"/>
                  </a:cubicBezTo>
                  <a:cubicBezTo>
                    <a:pt x="208" y="48"/>
                    <a:pt x="203" y="49"/>
                    <a:pt x="199" y="51"/>
                  </a:cubicBezTo>
                  <a:cubicBezTo>
                    <a:pt x="197" y="51"/>
                    <a:pt x="196" y="52"/>
                    <a:pt x="195" y="53"/>
                  </a:cubicBezTo>
                  <a:cubicBezTo>
                    <a:pt x="202" y="49"/>
                    <a:pt x="209" y="45"/>
                    <a:pt x="216" y="42"/>
                  </a:cubicBezTo>
                  <a:cubicBezTo>
                    <a:pt x="218" y="41"/>
                    <a:pt x="221" y="40"/>
                    <a:pt x="223" y="38"/>
                  </a:cubicBezTo>
                  <a:cubicBezTo>
                    <a:pt x="227" y="37"/>
                    <a:pt x="230" y="35"/>
                    <a:pt x="233" y="33"/>
                  </a:cubicBezTo>
                  <a:cubicBezTo>
                    <a:pt x="233" y="33"/>
                    <a:pt x="233" y="33"/>
                    <a:pt x="233" y="33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33" y="32"/>
                    <a:pt x="233" y="32"/>
                    <a:pt x="233" y="32"/>
                  </a:cubicBezTo>
                  <a:cubicBezTo>
                    <a:pt x="229" y="34"/>
                    <a:pt x="224" y="36"/>
                    <a:pt x="220" y="38"/>
                  </a:cubicBezTo>
                  <a:cubicBezTo>
                    <a:pt x="220" y="39"/>
                    <a:pt x="219" y="39"/>
                    <a:pt x="219" y="39"/>
                  </a:cubicBezTo>
                  <a:cubicBezTo>
                    <a:pt x="210" y="42"/>
                    <a:pt x="201" y="44"/>
                    <a:pt x="193" y="48"/>
                  </a:cubicBezTo>
                  <a:cubicBezTo>
                    <a:pt x="188" y="50"/>
                    <a:pt x="183" y="52"/>
                    <a:pt x="178" y="54"/>
                  </a:cubicBezTo>
                  <a:cubicBezTo>
                    <a:pt x="175" y="55"/>
                    <a:pt x="172" y="56"/>
                    <a:pt x="169" y="56"/>
                  </a:cubicBezTo>
                  <a:cubicBezTo>
                    <a:pt x="171" y="56"/>
                    <a:pt x="173" y="53"/>
                    <a:pt x="175" y="53"/>
                  </a:cubicBezTo>
                  <a:cubicBezTo>
                    <a:pt x="191" y="43"/>
                    <a:pt x="210" y="39"/>
                    <a:pt x="226" y="28"/>
                  </a:cubicBezTo>
                  <a:cubicBezTo>
                    <a:pt x="226" y="28"/>
                    <a:pt x="226" y="28"/>
                    <a:pt x="226" y="28"/>
                  </a:cubicBezTo>
                  <a:cubicBezTo>
                    <a:pt x="227" y="28"/>
                    <a:pt x="226" y="26"/>
                    <a:pt x="226" y="27"/>
                  </a:cubicBezTo>
                  <a:cubicBezTo>
                    <a:pt x="225" y="27"/>
                    <a:pt x="225" y="27"/>
                    <a:pt x="225" y="27"/>
                  </a:cubicBezTo>
                  <a:cubicBezTo>
                    <a:pt x="198" y="38"/>
                    <a:pt x="173" y="51"/>
                    <a:pt x="145" y="57"/>
                  </a:cubicBezTo>
                  <a:cubicBezTo>
                    <a:pt x="143" y="57"/>
                    <a:pt x="143" y="57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2" y="57"/>
                    <a:pt x="143" y="57"/>
                    <a:pt x="145" y="56"/>
                  </a:cubicBezTo>
                  <a:cubicBezTo>
                    <a:pt x="149" y="54"/>
                    <a:pt x="153" y="52"/>
                    <a:pt x="158" y="51"/>
                  </a:cubicBezTo>
                  <a:cubicBezTo>
                    <a:pt x="164" y="48"/>
                    <a:pt x="170" y="46"/>
                    <a:pt x="176" y="43"/>
                  </a:cubicBezTo>
                  <a:cubicBezTo>
                    <a:pt x="191" y="38"/>
                    <a:pt x="205" y="32"/>
                    <a:pt x="218" y="25"/>
                  </a:cubicBezTo>
                  <a:cubicBezTo>
                    <a:pt x="219" y="25"/>
                    <a:pt x="219" y="25"/>
                    <a:pt x="219" y="25"/>
                  </a:cubicBezTo>
                  <a:cubicBezTo>
                    <a:pt x="219" y="24"/>
                    <a:pt x="218" y="24"/>
                    <a:pt x="218" y="24"/>
                  </a:cubicBezTo>
                  <a:cubicBezTo>
                    <a:pt x="218" y="24"/>
                    <a:pt x="218" y="24"/>
                    <a:pt x="218" y="24"/>
                  </a:cubicBezTo>
                  <a:cubicBezTo>
                    <a:pt x="200" y="29"/>
                    <a:pt x="184" y="37"/>
                    <a:pt x="167" y="42"/>
                  </a:cubicBezTo>
                  <a:cubicBezTo>
                    <a:pt x="159" y="44"/>
                    <a:pt x="152" y="46"/>
                    <a:pt x="144" y="49"/>
                  </a:cubicBezTo>
                  <a:cubicBezTo>
                    <a:pt x="153" y="45"/>
                    <a:pt x="161" y="42"/>
                    <a:pt x="169" y="39"/>
                  </a:cubicBezTo>
                  <a:cubicBezTo>
                    <a:pt x="177" y="35"/>
                    <a:pt x="185" y="30"/>
                    <a:pt x="193" y="27"/>
                  </a:cubicBezTo>
                  <a:cubicBezTo>
                    <a:pt x="199" y="25"/>
                    <a:pt x="204" y="24"/>
                    <a:pt x="209" y="21"/>
                  </a:cubicBezTo>
                  <a:cubicBezTo>
                    <a:pt x="210" y="20"/>
                    <a:pt x="211" y="20"/>
                    <a:pt x="212" y="19"/>
                  </a:cubicBezTo>
                  <a:cubicBezTo>
                    <a:pt x="213" y="19"/>
                    <a:pt x="213" y="18"/>
                    <a:pt x="212" y="18"/>
                  </a:cubicBezTo>
                  <a:cubicBezTo>
                    <a:pt x="210" y="19"/>
                    <a:pt x="208" y="19"/>
                    <a:pt x="207" y="20"/>
                  </a:cubicBezTo>
                  <a:cubicBezTo>
                    <a:pt x="188" y="27"/>
                    <a:pt x="170" y="34"/>
                    <a:pt x="151" y="39"/>
                  </a:cubicBezTo>
                  <a:cubicBezTo>
                    <a:pt x="140" y="42"/>
                    <a:pt x="130" y="45"/>
                    <a:pt x="120" y="48"/>
                  </a:cubicBezTo>
                  <a:cubicBezTo>
                    <a:pt x="111" y="52"/>
                    <a:pt x="103" y="56"/>
                    <a:pt x="94" y="57"/>
                  </a:cubicBezTo>
                  <a:cubicBezTo>
                    <a:pt x="93" y="57"/>
                    <a:pt x="92" y="57"/>
                    <a:pt x="91" y="57"/>
                  </a:cubicBezTo>
                  <a:cubicBezTo>
                    <a:pt x="91" y="57"/>
                    <a:pt x="91" y="57"/>
                    <a:pt x="92" y="57"/>
                  </a:cubicBezTo>
                  <a:cubicBezTo>
                    <a:pt x="94" y="56"/>
                    <a:pt x="98" y="53"/>
                    <a:pt x="99" y="52"/>
                  </a:cubicBezTo>
                  <a:cubicBezTo>
                    <a:pt x="104" y="50"/>
                    <a:pt x="109" y="48"/>
                    <a:pt x="114" y="47"/>
                  </a:cubicBezTo>
                  <a:cubicBezTo>
                    <a:pt x="122" y="44"/>
                    <a:pt x="131" y="42"/>
                    <a:pt x="139" y="39"/>
                  </a:cubicBezTo>
                  <a:cubicBezTo>
                    <a:pt x="159" y="33"/>
                    <a:pt x="179" y="26"/>
                    <a:pt x="197" y="17"/>
                  </a:cubicBezTo>
                  <a:cubicBezTo>
                    <a:pt x="197" y="17"/>
                    <a:pt x="197" y="17"/>
                    <a:pt x="197" y="17"/>
                  </a:cubicBezTo>
                  <a:cubicBezTo>
                    <a:pt x="197" y="16"/>
                    <a:pt x="197" y="15"/>
                    <a:pt x="196" y="15"/>
                  </a:cubicBezTo>
                  <a:cubicBezTo>
                    <a:pt x="196" y="16"/>
                    <a:pt x="195" y="16"/>
                    <a:pt x="195" y="16"/>
                  </a:cubicBezTo>
                  <a:cubicBezTo>
                    <a:pt x="191" y="16"/>
                    <a:pt x="187" y="17"/>
                    <a:pt x="183" y="18"/>
                  </a:cubicBezTo>
                  <a:cubicBezTo>
                    <a:pt x="186" y="17"/>
                    <a:pt x="188" y="16"/>
                    <a:pt x="191" y="15"/>
                  </a:cubicBezTo>
                  <a:cubicBezTo>
                    <a:pt x="191" y="15"/>
                    <a:pt x="191" y="15"/>
                    <a:pt x="191" y="15"/>
                  </a:cubicBezTo>
                  <a:cubicBezTo>
                    <a:pt x="191" y="14"/>
                    <a:pt x="191" y="14"/>
                    <a:pt x="190" y="14"/>
                  </a:cubicBezTo>
                  <a:cubicBezTo>
                    <a:pt x="190" y="14"/>
                    <a:pt x="189" y="14"/>
                    <a:pt x="189" y="14"/>
                  </a:cubicBezTo>
                  <a:cubicBezTo>
                    <a:pt x="168" y="19"/>
                    <a:pt x="147" y="26"/>
                    <a:pt x="127" y="33"/>
                  </a:cubicBezTo>
                  <a:cubicBezTo>
                    <a:pt x="117" y="37"/>
                    <a:pt x="107" y="40"/>
                    <a:pt x="97" y="43"/>
                  </a:cubicBezTo>
                  <a:cubicBezTo>
                    <a:pt x="86" y="45"/>
                    <a:pt x="76" y="50"/>
                    <a:pt x="65" y="52"/>
                  </a:cubicBezTo>
                  <a:cubicBezTo>
                    <a:pt x="56" y="54"/>
                    <a:pt x="68" y="50"/>
                    <a:pt x="70" y="50"/>
                  </a:cubicBezTo>
                  <a:cubicBezTo>
                    <a:pt x="75" y="48"/>
                    <a:pt x="79" y="47"/>
                    <a:pt x="84" y="45"/>
                  </a:cubicBezTo>
                  <a:cubicBezTo>
                    <a:pt x="95" y="43"/>
                    <a:pt x="106" y="39"/>
                    <a:pt x="116" y="35"/>
                  </a:cubicBezTo>
                  <a:cubicBezTo>
                    <a:pt x="137" y="27"/>
                    <a:pt x="158" y="18"/>
                    <a:pt x="179" y="12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80" y="11"/>
                    <a:pt x="180" y="10"/>
                    <a:pt x="179" y="10"/>
                  </a:cubicBezTo>
                  <a:cubicBezTo>
                    <a:pt x="178" y="10"/>
                    <a:pt x="178" y="11"/>
                    <a:pt x="177" y="11"/>
                  </a:cubicBezTo>
                  <a:cubicBezTo>
                    <a:pt x="155" y="16"/>
                    <a:pt x="133" y="22"/>
                    <a:pt x="111" y="30"/>
                  </a:cubicBezTo>
                  <a:cubicBezTo>
                    <a:pt x="88" y="37"/>
                    <a:pt x="66" y="46"/>
                    <a:pt x="42" y="51"/>
                  </a:cubicBezTo>
                  <a:cubicBezTo>
                    <a:pt x="40" y="51"/>
                    <a:pt x="38" y="51"/>
                    <a:pt x="36" y="52"/>
                  </a:cubicBezTo>
                  <a:cubicBezTo>
                    <a:pt x="39" y="51"/>
                    <a:pt x="41" y="50"/>
                    <a:pt x="44" y="49"/>
                  </a:cubicBezTo>
                  <a:cubicBezTo>
                    <a:pt x="50" y="47"/>
                    <a:pt x="56" y="45"/>
                    <a:pt x="62" y="43"/>
                  </a:cubicBezTo>
                  <a:cubicBezTo>
                    <a:pt x="74" y="39"/>
                    <a:pt x="86" y="35"/>
                    <a:pt x="98" y="31"/>
                  </a:cubicBezTo>
                  <a:cubicBezTo>
                    <a:pt x="109" y="27"/>
                    <a:pt x="120" y="23"/>
                    <a:pt x="131" y="19"/>
                  </a:cubicBezTo>
                  <a:cubicBezTo>
                    <a:pt x="135" y="18"/>
                    <a:pt x="139" y="17"/>
                    <a:pt x="142" y="15"/>
                  </a:cubicBezTo>
                  <a:cubicBezTo>
                    <a:pt x="150" y="13"/>
                    <a:pt x="156" y="11"/>
                    <a:pt x="163" y="8"/>
                  </a:cubicBezTo>
                  <a:cubicBezTo>
                    <a:pt x="163" y="7"/>
                    <a:pt x="164" y="7"/>
                    <a:pt x="164" y="7"/>
                  </a:cubicBezTo>
                  <a:cubicBezTo>
                    <a:pt x="164" y="7"/>
                    <a:pt x="164" y="6"/>
                    <a:pt x="163" y="6"/>
                  </a:cubicBezTo>
                  <a:cubicBezTo>
                    <a:pt x="162" y="6"/>
                    <a:pt x="161" y="7"/>
                    <a:pt x="160" y="7"/>
                  </a:cubicBezTo>
                  <a:cubicBezTo>
                    <a:pt x="154" y="10"/>
                    <a:pt x="147" y="12"/>
                    <a:pt x="141" y="14"/>
                  </a:cubicBezTo>
                  <a:cubicBezTo>
                    <a:pt x="136" y="15"/>
                    <a:pt x="132" y="16"/>
                    <a:pt x="128" y="17"/>
                  </a:cubicBezTo>
                  <a:cubicBezTo>
                    <a:pt x="116" y="20"/>
                    <a:pt x="104" y="24"/>
                    <a:pt x="93" y="28"/>
                  </a:cubicBezTo>
                  <a:cubicBezTo>
                    <a:pt x="68" y="35"/>
                    <a:pt x="45" y="44"/>
                    <a:pt x="20" y="49"/>
                  </a:cubicBezTo>
                  <a:cubicBezTo>
                    <a:pt x="29" y="47"/>
                    <a:pt x="41" y="42"/>
                    <a:pt x="51" y="39"/>
                  </a:cubicBezTo>
                  <a:cubicBezTo>
                    <a:pt x="62" y="35"/>
                    <a:pt x="73" y="30"/>
                    <a:pt x="84" y="26"/>
                  </a:cubicBezTo>
                  <a:cubicBezTo>
                    <a:pt x="104" y="20"/>
                    <a:pt x="125" y="15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4" y="3"/>
                    <a:pt x="143" y="2"/>
                    <a:pt x="142" y="3"/>
                  </a:cubicBezTo>
                  <a:cubicBezTo>
                    <a:pt x="142" y="3"/>
                    <a:pt x="141" y="3"/>
                    <a:pt x="140" y="3"/>
                  </a:cubicBezTo>
                  <a:cubicBezTo>
                    <a:pt x="121" y="12"/>
                    <a:pt x="100" y="18"/>
                    <a:pt x="80" y="23"/>
                  </a:cubicBezTo>
                  <a:cubicBezTo>
                    <a:pt x="95" y="18"/>
                    <a:pt x="111" y="12"/>
                    <a:pt x="126" y="5"/>
                  </a:cubicBezTo>
                  <a:close/>
                  <a:moveTo>
                    <a:pt x="29" y="33"/>
                  </a:moveTo>
                  <a:cubicBezTo>
                    <a:pt x="37" y="30"/>
                    <a:pt x="44" y="27"/>
                    <a:pt x="52" y="25"/>
                  </a:cubicBezTo>
                  <a:cubicBezTo>
                    <a:pt x="37" y="30"/>
                    <a:pt x="23" y="37"/>
                    <a:pt x="8" y="41"/>
                  </a:cubicBezTo>
                  <a:cubicBezTo>
                    <a:pt x="9" y="41"/>
                    <a:pt x="11" y="40"/>
                    <a:pt x="13" y="39"/>
                  </a:cubicBezTo>
                  <a:cubicBezTo>
                    <a:pt x="18" y="37"/>
                    <a:pt x="23" y="35"/>
                    <a:pt x="29" y="33"/>
                  </a:cubicBezTo>
                  <a:close/>
                  <a:moveTo>
                    <a:pt x="140" y="35"/>
                  </a:moveTo>
                  <a:cubicBezTo>
                    <a:pt x="130" y="38"/>
                    <a:pt x="119" y="42"/>
                    <a:pt x="109" y="45"/>
                  </a:cubicBezTo>
                  <a:cubicBezTo>
                    <a:pt x="99" y="49"/>
                    <a:pt x="87" y="51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ubicBezTo>
                    <a:pt x="95" y="47"/>
                    <a:pt x="115" y="43"/>
                    <a:pt x="133" y="36"/>
                  </a:cubicBezTo>
                  <a:cubicBezTo>
                    <a:pt x="140" y="34"/>
                    <a:pt x="148" y="31"/>
                    <a:pt x="155" y="29"/>
                  </a:cubicBezTo>
                  <a:cubicBezTo>
                    <a:pt x="150" y="31"/>
                    <a:pt x="145" y="33"/>
                    <a:pt x="14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87" name="矩形 186"/>
          <p:cNvSpPr/>
          <p:nvPr/>
        </p:nvSpPr>
        <p:spPr>
          <a:xfrm>
            <a:off x="1017565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188" name="矩形 187"/>
          <p:cNvSpPr/>
          <p:nvPr/>
        </p:nvSpPr>
        <p:spPr>
          <a:xfrm>
            <a:off x="493927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189" name="直接连接符 188"/>
          <p:cNvCxnSpPr/>
          <p:nvPr/>
        </p:nvCxnSpPr>
        <p:spPr>
          <a:xfrm>
            <a:off x="1404054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Freeform 79"/>
          <p:cNvSpPr>
            <a:spLocks noEditPoints="1"/>
          </p:cNvSpPr>
          <p:nvPr/>
        </p:nvSpPr>
        <p:spPr bwMode="auto">
          <a:xfrm>
            <a:off x="3259779" y="1771157"/>
            <a:ext cx="549273" cy="955910"/>
          </a:xfrm>
          <a:custGeom>
            <a:avLst/>
            <a:gdLst>
              <a:gd name="T0" fmla="*/ 3 w 183"/>
              <a:gd name="T1" fmla="*/ 96 h 320"/>
              <a:gd name="T2" fmla="*/ 58 w 183"/>
              <a:gd name="T3" fmla="*/ 216 h 320"/>
              <a:gd name="T4" fmla="*/ 69 w 183"/>
              <a:gd name="T5" fmla="*/ 272 h 320"/>
              <a:gd name="T6" fmla="*/ 115 w 183"/>
              <a:gd name="T7" fmla="*/ 272 h 320"/>
              <a:gd name="T8" fmla="*/ 138 w 183"/>
              <a:gd name="T9" fmla="*/ 194 h 320"/>
              <a:gd name="T10" fmla="*/ 153 w 183"/>
              <a:gd name="T11" fmla="*/ 25 h 320"/>
              <a:gd name="T12" fmla="*/ 95 w 183"/>
              <a:gd name="T13" fmla="*/ 314 h 320"/>
              <a:gd name="T14" fmla="*/ 107 w 183"/>
              <a:gd name="T15" fmla="*/ 304 h 320"/>
              <a:gd name="T16" fmla="*/ 95 w 183"/>
              <a:gd name="T17" fmla="*/ 314 h 320"/>
              <a:gd name="T18" fmla="*/ 108 w 183"/>
              <a:gd name="T19" fmla="*/ 299 h 320"/>
              <a:gd name="T20" fmla="*/ 77 w 183"/>
              <a:gd name="T21" fmla="*/ 298 h 320"/>
              <a:gd name="T22" fmla="*/ 109 w 183"/>
              <a:gd name="T23" fmla="*/ 291 h 320"/>
              <a:gd name="T24" fmla="*/ 109 w 183"/>
              <a:gd name="T25" fmla="*/ 299 h 320"/>
              <a:gd name="T26" fmla="*/ 109 w 183"/>
              <a:gd name="T27" fmla="*/ 285 h 320"/>
              <a:gd name="T28" fmla="*/ 74 w 183"/>
              <a:gd name="T29" fmla="*/ 274 h 320"/>
              <a:gd name="T30" fmla="*/ 110 w 183"/>
              <a:gd name="T31" fmla="*/ 286 h 320"/>
              <a:gd name="T32" fmla="*/ 68 w 183"/>
              <a:gd name="T33" fmla="*/ 130 h 320"/>
              <a:gd name="T34" fmla="*/ 76 w 183"/>
              <a:gd name="T35" fmla="*/ 116 h 320"/>
              <a:gd name="T36" fmla="*/ 100 w 183"/>
              <a:gd name="T37" fmla="*/ 117 h 320"/>
              <a:gd name="T38" fmla="*/ 113 w 183"/>
              <a:gd name="T39" fmla="*/ 127 h 320"/>
              <a:gd name="T40" fmla="*/ 111 w 183"/>
              <a:gd name="T41" fmla="*/ 148 h 320"/>
              <a:gd name="T42" fmla="*/ 102 w 183"/>
              <a:gd name="T43" fmla="*/ 269 h 320"/>
              <a:gd name="T44" fmla="*/ 89 w 183"/>
              <a:gd name="T45" fmla="*/ 198 h 320"/>
              <a:gd name="T46" fmla="*/ 104 w 183"/>
              <a:gd name="T47" fmla="*/ 99 h 320"/>
              <a:gd name="T48" fmla="*/ 100 w 183"/>
              <a:gd name="T49" fmla="*/ 108 h 320"/>
              <a:gd name="T50" fmla="*/ 102 w 183"/>
              <a:gd name="T51" fmla="*/ 97 h 320"/>
              <a:gd name="T52" fmla="*/ 127 w 183"/>
              <a:gd name="T53" fmla="*/ 201 h 320"/>
              <a:gd name="T54" fmla="*/ 110 w 183"/>
              <a:gd name="T55" fmla="*/ 268 h 320"/>
              <a:gd name="T56" fmla="*/ 107 w 183"/>
              <a:gd name="T57" fmla="*/ 268 h 320"/>
              <a:gd name="T58" fmla="*/ 115 w 183"/>
              <a:gd name="T59" fmla="*/ 155 h 320"/>
              <a:gd name="T60" fmla="*/ 135 w 183"/>
              <a:gd name="T61" fmla="*/ 130 h 320"/>
              <a:gd name="T62" fmla="*/ 120 w 183"/>
              <a:gd name="T63" fmla="*/ 129 h 320"/>
              <a:gd name="T64" fmla="*/ 133 w 183"/>
              <a:gd name="T65" fmla="*/ 112 h 320"/>
              <a:gd name="T66" fmla="*/ 113 w 183"/>
              <a:gd name="T67" fmla="*/ 119 h 320"/>
              <a:gd name="T68" fmla="*/ 110 w 183"/>
              <a:gd name="T69" fmla="*/ 97 h 320"/>
              <a:gd name="T70" fmla="*/ 96 w 183"/>
              <a:gd name="T71" fmla="*/ 97 h 320"/>
              <a:gd name="T72" fmla="*/ 95 w 183"/>
              <a:gd name="T73" fmla="*/ 115 h 320"/>
              <a:gd name="T74" fmla="*/ 79 w 183"/>
              <a:gd name="T75" fmla="*/ 104 h 320"/>
              <a:gd name="T76" fmla="*/ 63 w 183"/>
              <a:gd name="T77" fmla="*/ 95 h 320"/>
              <a:gd name="T78" fmla="*/ 73 w 183"/>
              <a:gd name="T79" fmla="*/ 113 h 320"/>
              <a:gd name="T80" fmla="*/ 63 w 183"/>
              <a:gd name="T81" fmla="*/ 120 h 320"/>
              <a:gd name="T82" fmla="*/ 39 w 183"/>
              <a:gd name="T83" fmla="*/ 114 h 320"/>
              <a:gd name="T84" fmla="*/ 60 w 183"/>
              <a:gd name="T85" fmla="*/ 126 h 320"/>
              <a:gd name="T86" fmla="*/ 82 w 183"/>
              <a:gd name="T87" fmla="*/ 191 h 320"/>
              <a:gd name="T88" fmla="*/ 81 w 183"/>
              <a:gd name="T89" fmla="*/ 269 h 320"/>
              <a:gd name="T90" fmla="*/ 59 w 183"/>
              <a:gd name="T91" fmla="*/ 208 h 320"/>
              <a:gd name="T92" fmla="*/ 30 w 183"/>
              <a:gd name="T93" fmla="*/ 40 h 320"/>
              <a:gd name="T94" fmla="*/ 165 w 183"/>
              <a:gd name="T95" fmla="*/ 141 h 320"/>
              <a:gd name="T96" fmla="*/ 128 w 183"/>
              <a:gd name="T97" fmla="*/ 130 h 320"/>
              <a:gd name="T98" fmla="*/ 119 w 183"/>
              <a:gd name="T99" fmla="*/ 118 h 320"/>
              <a:gd name="T100" fmla="*/ 127 w 183"/>
              <a:gd name="T101" fmla="*/ 111 h 320"/>
              <a:gd name="T102" fmla="*/ 74 w 183"/>
              <a:gd name="T103" fmla="*/ 107 h 320"/>
              <a:gd name="T104" fmla="*/ 69 w 183"/>
              <a:gd name="T105" fmla="*/ 101 h 320"/>
              <a:gd name="T106" fmla="*/ 73 w 183"/>
              <a:gd name="T107" fmla="*/ 102 h 320"/>
              <a:gd name="T108" fmla="*/ 57 w 183"/>
              <a:gd name="T109" fmla="*/ 120 h 320"/>
              <a:gd name="T110" fmla="*/ 48 w 183"/>
              <a:gd name="T111" fmla="*/ 116 h 320"/>
              <a:gd name="T112" fmla="*/ 46 w 183"/>
              <a:gd name="T113" fmla="*/ 109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83" h="320">
                <a:moveTo>
                  <a:pt x="57" y="14"/>
                </a:moveTo>
                <a:cubicBezTo>
                  <a:pt x="24" y="28"/>
                  <a:pt x="6" y="62"/>
                  <a:pt x="3" y="96"/>
                </a:cubicBezTo>
                <a:cubicBezTo>
                  <a:pt x="0" y="124"/>
                  <a:pt x="9" y="151"/>
                  <a:pt x="25" y="173"/>
                </a:cubicBezTo>
                <a:cubicBezTo>
                  <a:pt x="36" y="188"/>
                  <a:pt x="48" y="201"/>
                  <a:pt x="58" y="216"/>
                </a:cubicBezTo>
                <a:cubicBezTo>
                  <a:pt x="69" y="232"/>
                  <a:pt x="71" y="251"/>
                  <a:pt x="71" y="269"/>
                </a:cubicBezTo>
                <a:cubicBezTo>
                  <a:pt x="70" y="270"/>
                  <a:pt x="69" y="270"/>
                  <a:pt x="69" y="272"/>
                </a:cubicBezTo>
                <a:cubicBezTo>
                  <a:pt x="69" y="289"/>
                  <a:pt x="70" y="319"/>
                  <a:pt x="93" y="319"/>
                </a:cubicBezTo>
                <a:cubicBezTo>
                  <a:pt x="116" y="320"/>
                  <a:pt x="116" y="289"/>
                  <a:pt x="115" y="272"/>
                </a:cubicBezTo>
                <a:cubicBezTo>
                  <a:pt x="116" y="271"/>
                  <a:pt x="116" y="271"/>
                  <a:pt x="116" y="270"/>
                </a:cubicBezTo>
                <a:cubicBezTo>
                  <a:pt x="119" y="243"/>
                  <a:pt x="123" y="217"/>
                  <a:pt x="138" y="194"/>
                </a:cubicBezTo>
                <a:cubicBezTo>
                  <a:pt x="150" y="175"/>
                  <a:pt x="164" y="159"/>
                  <a:pt x="172" y="138"/>
                </a:cubicBezTo>
                <a:cubicBezTo>
                  <a:pt x="183" y="102"/>
                  <a:pt x="182" y="53"/>
                  <a:pt x="153" y="25"/>
                </a:cubicBezTo>
                <a:cubicBezTo>
                  <a:pt x="128" y="2"/>
                  <a:pt x="87" y="0"/>
                  <a:pt x="57" y="14"/>
                </a:cubicBezTo>
                <a:close/>
                <a:moveTo>
                  <a:pt x="95" y="314"/>
                </a:moveTo>
                <a:cubicBezTo>
                  <a:pt x="86" y="315"/>
                  <a:pt x="81" y="310"/>
                  <a:pt x="78" y="303"/>
                </a:cubicBezTo>
                <a:cubicBezTo>
                  <a:pt x="88" y="304"/>
                  <a:pt x="98" y="301"/>
                  <a:pt x="107" y="304"/>
                </a:cubicBezTo>
                <a:cubicBezTo>
                  <a:pt x="107" y="304"/>
                  <a:pt x="107" y="304"/>
                  <a:pt x="107" y="304"/>
                </a:cubicBezTo>
                <a:cubicBezTo>
                  <a:pt x="105" y="309"/>
                  <a:pt x="101" y="313"/>
                  <a:pt x="95" y="314"/>
                </a:cubicBezTo>
                <a:close/>
                <a:moveTo>
                  <a:pt x="109" y="299"/>
                </a:moveTo>
                <a:cubicBezTo>
                  <a:pt x="109" y="299"/>
                  <a:pt x="108" y="299"/>
                  <a:pt x="108" y="299"/>
                </a:cubicBezTo>
                <a:cubicBezTo>
                  <a:pt x="98" y="296"/>
                  <a:pt x="88" y="300"/>
                  <a:pt x="79" y="298"/>
                </a:cubicBezTo>
                <a:cubicBezTo>
                  <a:pt x="78" y="298"/>
                  <a:pt x="77" y="298"/>
                  <a:pt x="77" y="298"/>
                </a:cubicBezTo>
                <a:cubicBezTo>
                  <a:pt x="76" y="295"/>
                  <a:pt x="76" y="292"/>
                  <a:pt x="75" y="289"/>
                </a:cubicBezTo>
                <a:cubicBezTo>
                  <a:pt x="86" y="289"/>
                  <a:pt x="98" y="290"/>
                  <a:pt x="109" y="291"/>
                </a:cubicBezTo>
                <a:cubicBezTo>
                  <a:pt x="109" y="291"/>
                  <a:pt x="110" y="290"/>
                  <a:pt x="110" y="290"/>
                </a:cubicBezTo>
                <a:cubicBezTo>
                  <a:pt x="110" y="293"/>
                  <a:pt x="109" y="296"/>
                  <a:pt x="109" y="299"/>
                </a:cubicBezTo>
                <a:close/>
                <a:moveTo>
                  <a:pt x="110" y="286"/>
                </a:moveTo>
                <a:cubicBezTo>
                  <a:pt x="110" y="286"/>
                  <a:pt x="110" y="285"/>
                  <a:pt x="109" y="285"/>
                </a:cubicBezTo>
                <a:cubicBezTo>
                  <a:pt x="98" y="285"/>
                  <a:pt x="86" y="284"/>
                  <a:pt x="75" y="284"/>
                </a:cubicBezTo>
                <a:cubicBezTo>
                  <a:pt x="75" y="280"/>
                  <a:pt x="74" y="277"/>
                  <a:pt x="74" y="274"/>
                </a:cubicBezTo>
                <a:cubicBezTo>
                  <a:pt x="86" y="275"/>
                  <a:pt x="98" y="274"/>
                  <a:pt x="110" y="274"/>
                </a:cubicBezTo>
                <a:cubicBezTo>
                  <a:pt x="110" y="277"/>
                  <a:pt x="111" y="281"/>
                  <a:pt x="110" y="286"/>
                </a:cubicBezTo>
                <a:close/>
                <a:moveTo>
                  <a:pt x="89" y="198"/>
                </a:moveTo>
                <a:cubicBezTo>
                  <a:pt x="85" y="175"/>
                  <a:pt x="80" y="150"/>
                  <a:pt x="68" y="130"/>
                </a:cubicBezTo>
                <a:cubicBezTo>
                  <a:pt x="68" y="129"/>
                  <a:pt x="67" y="127"/>
                  <a:pt x="66" y="125"/>
                </a:cubicBezTo>
                <a:cubicBezTo>
                  <a:pt x="70" y="124"/>
                  <a:pt x="74" y="120"/>
                  <a:pt x="76" y="116"/>
                </a:cubicBezTo>
                <a:cubicBezTo>
                  <a:pt x="80" y="119"/>
                  <a:pt x="83" y="121"/>
                  <a:pt x="86" y="122"/>
                </a:cubicBezTo>
                <a:cubicBezTo>
                  <a:pt x="91" y="123"/>
                  <a:pt x="96" y="121"/>
                  <a:pt x="100" y="117"/>
                </a:cubicBezTo>
                <a:cubicBezTo>
                  <a:pt x="103" y="121"/>
                  <a:pt x="107" y="123"/>
                  <a:pt x="113" y="124"/>
                </a:cubicBezTo>
                <a:cubicBezTo>
                  <a:pt x="112" y="125"/>
                  <a:pt x="112" y="126"/>
                  <a:pt x="113" y="127"/>
                </a:cubicBezTo>
                <a:cubicBezTo>
                  <a:pt x="113" y="129"/>
                  <a:pt x="115" y="131"/>
                  <a:pt x="117" y="133"/>
                </a:cubicBezTo>
                <a:cubicBezTo>
                  <a:pt x="113" y="137"/>
                  <a:pt x="112" y="142"/>
                  <a:pt x="111" y="148"/>
                </a:cubicBezTo>
                <a:cubicBezTo>
                  <a:pt x="108" y="161"/>
                  <a:pt x="107" y="174"/>
                  <a:pt x="106" y="187"/>
                </a:cubicBezTo>
                <a:cubicBezTo>
                  <a:pt x="106" y="214"/>
                  <a:pt x="102" y="241"/>
                  <a:pt x="102" y="269"/>
                </a:cubicBezTo>
                <a:cubicBezTo>
                  <a:pt x="96" y="269"/>
                  <a:pt x="91" y="269"/>
                  <a:pt x="86" y="269"/>
                </a:cubicBezTo>
                <a:cubicBezTo>
                  <a:pt x="91" y="246"/>
                  <a:pt x="92" y="222"/>
                  <a:pt x="89" y="198"/>
                </a:cubicBezTo>
                <a:close/>
                <a:moveTo>
                  <a:pt x="102" y="97"/>
                </a:moveTo>
                <a:cubicBezTo>
                  <a:pt x="103" y="92"/>
                  <a:pt x="105" y="97"/>
                  <a:pt x="104" y="99"/>
                </a:cubicBezTo>
                <a:cubicBezTo>
                  <a:pt x="104" y="102"/>
                  <a:pt x="103" y="104"/>
                  <a:pt x="102" y="106"/>
                </a:cubicBezTo>
                <a:cubicBezTo>
                  <a:pt x="101" y="106"/>
                  <a:pt x="101" y="107"/>
                  <a:pt x="100" y="108"/>
                </a:cubicBezTo>
                <a:cubicBezTo>
                  <a:pt x="100" y="107"/>
                  <a:pt x="100" y="107"/>
                  <a:pt x="100" y="106"/>
                </a:cubicBezTo>
                <a:cubicBezTo>
                  <a:pt x="99" y="103"/>
                  <a:pt x="101" y="100"/>
                  <a:pt x="102" y="97"/>
                </a:cubicBezTo>
                <a:close/>
                <a:moveTo>
                  <a:pt x="165" y="141"/>
                </a:moveTo>
                <a:cubicBezTo>
                  <a:pt x="157" y="164"/>
                  <a:pt x="139" y="181"/>
                  <a:pt x="127" y="201"/>
                </a:cubicBezTo>
                <a:cubicBezTo>
                  <a:pt x="116" y="221"/>
                  <a:pt x="114" y="244"/>
                  <a:pt x="111" y="266"/>
                </a:cubicBezTo>
                <a:cubicBezTo>
                  <a:pt x="111" y="266"/>
                  <a:pt x="110" y="267"/>
                  <a:pt x="110" y="268"/>
                </a:cubicBezTo>
                <a:cubicBezTo>
                  <a:pt x="110" y="268"/>
                  <a:pt x="110" y="268"/>
                  <a:pt x="110" y="268"/>
                </a:cubicBezTo>
                <a:cubicBezTo>
                  <a:pt x="109" y="268"/>
                  <a:pt x="108" y="268"/>
                  <a:pt x="107" y="268"/>
                </a:cubicBezTo>
                <a:cubicBezTo>
                  <a:pt x="107" y="243"/>
                  <a:pt x="110" y="218"/>
                  <a:pt x="111" y="193"/>
                </a:cubicBezTo>
                <a:cubicBezTo>
                  <a:pt x="112" y="180"/>
                  <a:pt x="113" y="168"/>
                  <a:pt x="115" y="155"/>
                </a:cubicBezTo>
                <a:cubicBezTo>
                  <a:pt x="116" y="147"/>
                  <a:pt x="117" y="141"/>
                  <a:pt x="122" y="135"/>
                </a:cubicBezTo>
                <a:cubicBezTo>
                  <a:pt x="128" y="136"/>
                  <a:pt x="134" y="135"/>
                  <a:pt x="135" y="130"/>
                </a:cubicBezTo>
                <a:cubicBezTo>
                  <a:pt x="136" y="127"/>
                  <a:pt x="135" y="122"/>
                  <a:pt x="131" y="122"/>
                </a:cubicBezTo>
                <a:cubicBezTo>
                  <a:pt x="127" y="123"/>
                  <a:pt x="123" y="126"/>
                  <a:pt x="120" y="129"/>
                </a:cubicBezTo>
                <a:cubicBezTo>
                  <a:pt x="119" y="128"/>
                  <a:pt x="118" y="126"/>
                  <a:pt x="118" y="124"/>
                </a:cubicBezTo>
                <a:cubicBezTo>
                  <a:pt x="124" y="122"/>
                  <a:pt x="130" y="118"/>
                  <a:pt x="133" y="112"/>
                </a:cubicBezTo>
                <a:cubicBezTo>
                  <a:pt x="134" y="109"/>
                  <a:pt x="136" y="102"/>
                  <a:pt x="132" y="100"/>
                </a:cubicBezTo>
                <a:cubicBezTo>
                  <a:pt x="123" y="97"/>
                  <a:pt x="116" y="109"/>
                  <a:pt x="113" y="119"/>
                </a:cubicBezTo>
                <a:cubicBezTo>
                  <a:pt x="110" y="119"/>
                  <a:pt x="106" y="117"/>
                  <a:pt x="103" y="114"/>
                </a:cubicBezTo>
                <a:cubicBezTo>
                  <a:pt x="107" y="109"/>
                  <a:pt x="110" y="102"/>
                  <a:pt x="110" y="97"/>
                </a:cubicBezTo>
                <a:cubicBezTo>
                  <a:pt x="110" y="94"/>
                  <a:pt x="108" y="88"/>
                  <a:pt x="104" y="89"/>
                </a:cubicBezTo>
                <a:cubicBezTo>
                  <a:pt x="99" y="89"/>
                  <a:pt x="97" y="93"/>
                  <a:pt x="96" y="97"/>
                </a:cubicBezTo>
                <a:cubicBezTo>
                  <a:pt x="94" y="103"/>
                  <a:pt x="95" y="108"/>
                  <a:pt x="97" y="113"/>
                </a:cubicBezTo>
                <a:cubicBezTo>
                  <a:pt x="96" y="113"/>
                  <a:pt x="96" y="114"/>
                  <a:pt x="95" y="115"/>
                </a:cubicBezTo>
                <a:cubicBezTo>
                  <a:pt x="91" y="119"/>
                  <a:pt x="84" y="116"/>
                  <a:pt x="79" y="111"/>
                </a:cubicBezTo>
                <a:cubicBezTo>
                  <a:pt x="79" y="109"/>
                  <a:pt x="79" y="106"/>
                  <a:pt x="79" y="104"/>
                </a:cubicBezTo>
                <a:cubicBezTo>
                  <a:pt x="78" y="99"/>
                  <a:pt x="77" y="94"/>
                  <a:pt x="73" y="91"/>
                </a:cubicBezTo>
                <a:cubicBezTo>
                  <a:pt x="70" y="88"/>
                  <a:pt x="64" y="92"/>
                  <a:pt x="63" y="95"/>
                </a:cubicBezTo>
                <a:cubicBezTo>
                  <a:pt x="62" y="101"/>
                  <a:pt x="65" y="105"/>
                  <a:pt x="69" y="109"/>
                </a:cubicBezTo>
                <a:cubicBezTo>
                  <a:pt x="70" y="110"/>
                  <a:pt x="71" y="111"/>
                  <a:pt x="73" y="113"/>
                </a:cubicBezTo>
                <a:cubicBezTo>
                  <a:pt x="73" y="113"/>
                  <a:pt x="73" y="113"/>
                  <a:pt x="73" y="113"/>
                </a:cubicBezTo>
                <a:cubicBezTo>
                  <a:pt x="70" y="117"/>
                  <a:pt x="67" y="120"/>
                  <a:pt x="63" y="120"/>
                </a:cubicBezTo>
                <a:cubicBezTo>
                  <a:pt x="58" y="112"/>
                  <a:pt x="51" y="102"/>
                  <a:pt x="43" y="104"/>
                </a:cubicBezTo>
                <a:cubicBezTo>
                  <a:pt x="39" y="105"/>
                  <a:pt x="37" y="110"/>
                  <a:pt x="39" y="114"/>
                </a:cubicBezTo>
                <a:cubicBezTo>
                  <a:pt x="42" y="120"/>
                  <a:pt x="49" y="123"/>
                  <a:pt x="56" y="125"/>
                </a:cubicBezTo>
                <a:cubicBezTo>
                  <a:pt x="57" y="125"/>
                  <a:pt x="59" y="126"/>
                  <a:pt x="60" y="126"/>
                </a:cubicBezTo>
                <a:cubicBezTo>
                  <a:pt x="61" y="127"/>
                  <a:pt x="61" y="128"/>
                  <a:pt x="62" y="129"/>
                </a:cubicBezTo>
                <a:cubicBezTo>
                  <a:pt x="72" y="148"/>
                  <a:pt x="78" y="169"/>
                  <a:pt x="82" y="191"/>
                </a:cubicBezTo>
                <a:cubicBezTo>
                  <a:pt x="87" y="216"/>
                  <a:pt x="87" y="243"/>
                  <a:pt x="81" y="268"/>
                </a:cubicBezTo>
                <a:cubicBezTo>
                  <a:pt x="81" y="268"/>
                  <a:pt x="81" y="269"/>
                  <a:pt x="81" y="269"/>
                </a:cubicBezTo>
                <a:cubicBezTo>
                  <a:pt x="79" y="269"/>
                  <a:pt x="78" y="269"/>
                  <a:pt x="76" y="269"/>
                </a:cubicBezTo>
                <a:cubicBezTo>
                  <a:pt x="76" y="247"/>
                  <a:pt x="72" y="227"/>
                  <a:pt x="59" y="208"/>
                </a:cubicBezTo>
                <a:cubicBezTo>
                  <a:pt x="45" y="189"/>
                  <a:pt x="27" y="172"/>
                  <a:pt x="17" y="150"/>
                </a:cubicBezTo>
                <a:cubicBezTo>
                  <a:pt x="1" y="115"/>
                  <a:pt x="6" y="70"/>
                  <a:pt x="30" y="40"/>
                </a:cubicBezTo>
                <a:cubicBezTo>
                  <a:pt x="56" y="9"/>
                  <a:pt x="102" y="1"/>
                  <a:pt x="137" y="21"/>
                </a:cubicBezTo>
                <a:cubicBezTo>
                  <a:pt x="178" y="43"/>
                  <a:pt x="179" y="102"/>
                  <a:pt x="165" y="141"/>
                </a:cubicBezTo>
                <a:close/>
                <a:moveTo>
                  <a:pt x="127" y="130"/>
                </a:moveTo>
                <a:cubicBezTo>
                  <a:pt x="127" y="130"/>
                  <a:pt x="127" y="130"/>
                  <a:pt x="128" y="130"/>
                </a:cubicBezTo>
                <a:cubicBezTo>
                  <a:pt x="131" y="127"/>
                  <a:pt x="131" y="129"/>
                  <a:pt x="127" y="130"/>
                </a:cubicBezTo>
                <a:close/>
                <a:moveTo>
                  <a:pt x="119" y="118"/>
                </a:moveTo>
                <a:cubicBezTo>
                  <a:pt x="120" y="114"/>
                  <a:pt x="123" y="110"/>
                  <a:pt x="126" y="107"/>
                </a:cubicBezTo>
                <a:cubicBezTo>
                  <a:pt x="131" y="103"/>
                  <a:pt x="128" y="110"/>
                  <a:pt x="127" y="111"/>
                </a:cubicBezTo>
                <a:cubicBezTo>
                  <a:pt x="126" y="115"/>
                  <a:pt x="122" y="117"/>
                  <a:pt x="119" y="118"/>
                </a:cubicBezTo>
                <a:close/>
                <a:moveTo>
                  <a:pt x="74" y="107"/>
                </a:moveTo>
                <a:cubicBezTo>
                  <a:pt x="73" y="106"/>
                  <a:pt x="72" y="104"/>
                  <a:pt x="71" y="104"/>
                </a:cubicBezTo>
                <a:cubicBezTo>
                  <a:pt x="71" y="103"/>
                  <a:pt x="70" y="102"/>
                  <a:pt x="69" y="101"/>
                </a:cubicBezTo>
                <a:cubicBezTo>
                  <a:pt x="68" y="99"/>
                  <a:pt x="69" y="98"/>
                  <a:pt x="72" y="97"/>
                </a:cubicBezTo>
                <a:cubicBezTo>
                  <a:pt x="73" y="98"/>
                  <a:pt x="73" y="100"/>
                  <a:pt x="73" y="102"/>
                </a:cubicBezTo>
                <a:cubicBezTo>
                  <a:pt x="74" y="104"/>
                  <a:pt x="74" y="105"/>
                  <a:pt x="74" y="107"/>
                </a:cubicBezTo>
                <a:close/>
                <a:moveTo>
                  <a:pt x="57" y="120"/>
                </a:moveTo>
                <a:cubicBezTo>
                  <a:pt x="56" y="120"/>
                  <a:pt x="56" y="120"/>
                  <a:pt x="55" y="119"/>
                </a:cubicBezTo>
                <a:cubicBezTo>
                  <a:pt x="53" y="119"/>
                  <a:pt x="51" y="118"/>
                  <a:pt x="48" y="116"/>
                </a:cubicBezTo>
                <a:cubicBezTo>
                  <a:pt x="48" y="116"/>
                  <a:pt x="47" y="116"/>
                  <a:pt x="47" y="115"/>
                </a:cubicBezTo>
                <a:cubicBezTo>
                  <a:pt x="44" y="114"/>
                  <a:pt x="44" y="112"/>
                  <a:pt x="46" y="109"/>
                </a:cubicBezTo>
                <a:cubicBezTo>
                  <a:pt x="50" y="110"/>
                  <a:pt x="54" y="115"/>
                  <a:pt x="57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4" name="矩形 203"/>
          <p:cNvSpPr/>
          <p:nvPr/>
        </p:nvSpPr>
        <p:spPr>
          <a:xfrm>
            <a:off x="3005229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05" name="矩形 204"/>
          <p:cNvSpPr/>
          <p:nvPr/>
        </p:nvSpPr>
        <p:spPr>
          <a:xfrm>
            <a:off x="2481591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06" name="直接连接符 205"/>
          <p:cNvCxnSpPr/>
          <p:nvPr/>
        </p:nvCxnSpPr>
        <p:spPr>
          <a:xfrm>
            <a:off x="3391718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矩形 278"/>
          <p:cNvSpPr/>
          <p:nvPr/>
        </p:nvSpPr>
        <p:spPr>
          <a:xfrm>
            <a:off x="5148900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80" name="矩形 279"/>
          <p:cNvSpPr/>
          <p:nvPr/>
        </p:nvSpPr>
        <p:spPr>
          <a:xfrm>
            <a:off x="4625262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81" name="直接连接符 280"/>
          <p:cNvCxnSpPr/>
          <p:nvPr/>
        </p:nvCxnSpPr>
        <p:spPr>
          <a:xfrm>
            <a:off x="5535389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3" name="矩形 282"/>
          <p:cNvSpPr/>
          <p:nvPr/>
        </p:nvSpPr>
        <p:spPr>
          <a:xfrm>
            <a:off x="7136564" y="289432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284" name="矩形 283"/>
          <p:cNvSpPr/>
          <p:nvPr/>
        </p:nvSpPr>
        <p:spPr>
          <a:xfrm>
            <a:off x="6612926" y="3163497"/>
            <a:ext cx="2059093" cy="7155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285" name="直接连接符 284"/>
          <p:cNvCxnSpPr/>
          <p:nvPr/>
        </p:nvCxnSpPr>
        <p:spPr>
          <a:xfrm>
            <a:off x="7523053" y="321191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Freeform 83"/>
          <p:cNvSpPr>
            <a:spLocks noEditPoints="1"/>
          </p:cNvSpPr>
          <p:nvPr/>
        </p:nvSpPr>
        <p:spPr bwMode="auto">
          <a:xfrm>
            <a:off x="5229341" y="1828995"/>
            <a:ext cx="754423" cy="840234"/>
          </a:xfrm>
          <a:custGeom>
            <a:avLst/>
            <a:gdLst>
              <a:gd name="T0" fmla="*/ 19 w 259"/>
              <a:gd name="T1" fmla="*/ 219 h 288"/>
              <a:gd name="T2" fmla="*/ 97 w 259"/>
              <a:gd name="T3" fmla="*/ 218 h 288"/>
              <a:gd name="T4" fmla="*/ 115 w 259"/>
              <a:gd name="T5" fmla="*/ 272 h 288"/>
              <a:gd name="T6" fmla="*/ 159 w 259"/>
              <a:gd name="T7" fmla="*/ 267 h 288"/>
              <a:gd name="T8" fmla="*/ 183 w 259"/>
              <a:gd name="T9" fmla="*/ 220 h 288"/>
              <a:gd name="T10" fmla="*/ 256 w 259"/>
              <a:gd name="T11" fmla="*/ 212 h 288"/>
              <a:gd name="T12" fmla="*/ 216 w 259"/>
              <a:gd name="T13" fmla="*/ 152 h 288"/>
              <a:gd name="T14" fmla="*/ 254 w 259"/>
              <a:gd name="T15" fmla="*/ 87 h 288"/>
              <a:gd name="T16" fmla="*/ 174 w 259"/>
              <a:gd name="T17" fmla="*/ 87 h 288"/>
              <a:gd name="T18" fmla="*/ 153 w 259"/>
              <a:gd name="T19" fmla="*/ 28 h 288"/>
              <a:gd name="T20" fmla="*/ 112 w 259"/>
              <a:gd name="T21" fmla="*/ 38 h 288"/>
              <a:gd name="T22" fmla="*/ 72 w 259"/>
              <a:gd name="T23" fmla="*/ 80 h 288"/>
              <a:gd name="T24" fmla="*/ 26 w 259"/>
              <a:gd name="T25" fmla="*/ 123 h 288"/>
              <a:gd name="T26" fmla="*/ 44 w 259"/>
              <a:gd name="T27" fmla="*/ 162 h 288"/>
              <a:gd name="T28" fmla="*/ 97 w 259"/>
              <a:gd name="T29" fmla="*/ 182 h 288"/>
              <a:gd name="T30" fmla="*/ 129 w 259"/>
              <a:gd name="T31" fmla="*/ 199 h 288"/>
              <a:gd name="T32" fmla="*/ 97 w 259"/>
              <a:gd name="T33" fmla="*/ 182 h 288"/>
              <a:gd name="T34" fmla="*/ 144 w 259"/>
              <a:gd name="T35" fmla="*/ 278 h 288"/>
              <a:gd name="T36" fmla="*/ 102 w 259"/>
              <a:gd name="T37" fmla="*/ 220 h 288"/>
              <a:gd name="T38" fmla="*/ 136 w 259"/>
              <a:gd name="T39" fmla="*/ 202 h 288"/>
              <a:gd name="T40" fmla="*/ 165 w 259"/>
              <a:gd name="T41" fmla="*/ 235 h 288"/>
              <a:gd name="T42" fmla="*/ 142 w 259"/>
              <a:gd name="T43" fmla="*/ 199 h 288"/>
              <a:gd name="T44" fmla="*/ 174 w 259"/>
              <a:gd name="T45" fmla="*/ 181 h 288"/>
              <a:gd name="T46" fmla="*/ 225 w 259"/>
              <a:gd name="T47" fmla="*/ 168 h 288"/>
              <a:gd name="T48" fmla="*/ 225 w 259"/>
              <a:gd name="T49" fmla="*/ 222 h 288"/>
              <a:gd name="T50" fmla="*/ 175 w 259"/>
              <a:gd name="T51" fmla="*/ 212 h 288"/>
              <a:gd name="T52" fmla="*/ 211 w 259"/>
              <a:gd name="T53" fmla="*/ 155 h 288"/>
              <a:gd name="T54" fmla="*/ 179 w 259"/>
              <a:gd name="T55" fmla="*/ 139 h 288"/>
              <a:gd name="T56" fmla="*/ 208 w 259"/>
              <a:gd name="T57" fmla="*/ 152 h 288"/>
              <a:gd name="T58" fmla="*/ 179 w 259"/>
              <a:gd name="T59" fmla="*/ 139 h 288"/>
              <a:gd name="T60" fmla="*/ 247 w 259"/>
              <a:gd name="T61" fmla="*/ 88 h 288"/>
              <a:gd name="T62" fmla="*/ 212 w 259"/>
              <a:gd name="T63" fmla="*/ 149 h 288"/>
              <a:gd name="T64" fmla="*/ 175 w 259"/>
              <a:gd name="T65" fmla="*/ 92 h 288"/>
              <a:gd name="T66" fmla="*/ 174 w 259"/>
              <a:gd name="T67" fmla="*/ 123 h 288"/>
              <a:gd name="T68" fmla="*/ 170 w 259"/>
              <a:gd name="T69" fmla="*/ 94 h 288"/>
              <a:gd name="T70" fmla="*/ 104 w 259"/>
              <a:gd name="T71" fmla="*/ 77 h 288"/>
              <a:gd name="T72" fmla="*/ 169 w 259"/>
              <a:gd name="T73" fmla="*/ 84 h 288"/>
              <a:gd name="T74" fmla="*/ 167 w 259"/>
              <a:gd name="T75" fmla="*/ 89 h 288"/>
              <a:gd name="T76" fmla="*/ 102 w 259"/>
              <a:gd name="T77" fmla="*/ 89 h 288"/>
              <a:gd name="T78" fmla="*/ 101 w 259"/>
              <a:gd name="T79" fmla="*/ 94 h 288"/>
              <a:gd name="T80" fmla="*/ 98 w 259"/>
              <a:gd name="T81" fmla="*/ 123 h 288"/>
              <a:gd name="T82" fmla="*/ 101 w 259"/>
              <a:gd name="T83" fmla="*/ 94 h 288"/>
              <a:gd name="T84" fmla="*/ 135 w 259"/>
              <a:gd name="T85" fmla="*/ 108 h 288"/>
              <a:gd name="T86" fmla="*/ 174 w 259"/>
              <a:gd name="T87" fmla="*/ 175 h 288"/>
              <a:gd name="T88" fmla="*/ 135 w 259"/>
              <a:gd name="T89" fmla="*/ 196 h 288"/>
              <a:gd name="T90" fmla="*/ 97 w 259"/>
              <a:gd name="T91" fmla="*/ 175 h 288"/>
              <a:gd name="T92" fmla="*/ 97 w 259"/>
              <a:gd name="T93" fmla="*/ 129 h 288"/>
              <a:gd name="T94" fmla="*/ 22 w 259"/>
              <a:gd name="T95" fmla="*/ 105 h 288"/>
              <a:gd name="T96" fmla="*/ 95 w 259"/>
              <a:gd name="T97" fmla="*/ 92 h 288"/>
              <a:gd name="T98" fmla="*/ 60 w 259"/>
              <a:gd name="T99" fmla="*/ 149 h 288"/>
              <a:gd name="T100" fmla="*/ 92 w 259"/>
              <a:gd name="T101" fmla="*/ 172 h 288"/>
              <a:gd name="T102" fmla="*/ 67 w 259"/>
              <a:gd name="T103" fmla="*/ 150 h 288"/>
              <a:gd name="T104" fmla="*/ 91 w 259"/>
              <a:gd name="T105" fmla="*/ 152 h 288"/>
              <a:gd name="T106" fmla="*/ 59 w 259"/>
              <a:gd name="T107" fmla="*/ 156 h 288"/>
              <a:gd name="T108" fmla="*/ 96 w 259"/>
              <a:gd name="T109" fmla="*/ 212 h 288"/>
              <a:gd name="T110" fmla="*/ 29 w 259"/>
              <a:gd name="T111" fmla="*/ 220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59" h="288">
                <a:moveTo>
                  <a:pt x="17" y="198"/>
                </a:moveTo>
                <a:cubicBezTo>
                  <a:pt x="14" y="205"/>
                  <a:pt x="14" y="213"/>
                  <a:pt x="19" y="219"/>
                </a:cubicBezTo>
                <a:cubicBezTo>
                  <a:pt x="25" y="227"/>
                  <a:pt x="37" y="227"/>
                  <a:pt x="46" y="227"/>
                </a:cubicBezTo>
                <a:cubicBezTo>
                  <a:pt x="63" y="227"/>
                  <a:pt x="80" y="224"/>
                  <a:pt x="97" y="218"/>
                </a:cubicBezTo>
                <a:cubicBezTo>
                  <a:pt x="97" y="220"/>
                  <a:pt x="97" y="222"/>
                  <a:pt x="98" y="224"/>
                </a:cubicBezTo>
                <a:cubicBezTo>
                  <a:pt x="101" y="241"/>
                  <a:pt x="106" y="258"/>
                  <a:pt x="115" y="272"/>
                </a:cubicBezTo>
                <a:cubicBezTo>
                  <a:pt x="120" y="280"/>
                  <a:pt x="128" y="288"/>
                  <a:pt x="137" y="287"/>
                </a:cubicBezTo>
                <a:cubicBezTo>
                  <a:pt x="148" y="286"/>
                  <a:pt x="155" y="275"/>
                  <a:pt x="159" y="267"/>
                </a:cubicBezTo>
                <a:cubicBezTo>
                  <a:pt x="167" y="251"/>
                  <a:pt x="171" y="234"/>
                  <a:pt x="174" y="217"/>
                </a:cubicBezTo>
                <a:cubicBezTo>
                  <a:pt x="177" y="218"/>
                  <a:pt x="180" y="219"/>
                  <a:pt x="183" y="220"/>
                </a:cubicBezTo>
                <a:cubicBezTo>
                  <a:pt x="200" y="225"/>
                  <a:pt x="218" y="229"/>
                  <a:pt x="235" y="227"/>
                </a:cubicBezTo>
                <a:cubicBezTo>
                  <a:pt x="244" y="226"/>
                  <a:pt x="253" y="221"/>
                  <a:pt x="256" y="212"/>
                </a:cubicBezTo>
                <a:cubicBezTo>
                  <a:pt x="258" y="201"/>
                  <a:pt x="251" y="190"/>
                  <a:pt x="245" y="182"/>
                </a:cubicBezTo>
                <a:cubicBezTo>
                  <a:pt x="237" y="171"/>
                  <a:pt x="227" y="161"/>
                  <a:pt x="216" y="152"/>
                </a:cubicBezTo>
                <a:cubicBezTo>
                  <a:pt x="229" y="141"/>
                  <a:pt x="242" y="129"/>
                  <a:pt x="250" y="114"/>
                </a:cubicBezTo>
                <a:cubicBezTo>
                  <a:pt x="255" y="106"/>
                  <a:pt x="259" y="96"/>
                  <a:pt x="254" y="87"/>
                </a:cubicBezTo>
                <a:cubicBezTo>
                  <a:pt x="248" y="78"/>
                  <a:pt x="234" y="77"/>
                  <a:pt x="225" y="77"/>
                </a:cubicBezTo>
                <a:cubicBezTo>
                  <a:pt x="208" y="77"/>
                  <a:pt x="191" y="82"/>
                  <a:pt x="174" y="87"/>
                </a:cubicBezTo>
                <a:cubicBezTo>
                  <a:pt x="173" y="82"/>
                  <a:pt x="172" y="76"/>
                  <a:pt x="171" y="70"/>
                </a:cubicBezTo>
                <a:cubicBezTo>
                  <a:pt x="167" y="56"/>
                  <a:pt x="162" y="40"/>
                  <a:pt x="153" y="28"/>
                </a:cubicBezTo>
                <a:cubicBezTo>
                  <a:pt x="147" y="21"/>
                  <a:pt x="140" y="16"/>
                  <a:pt x="132" y="18"/>
                </a:cubicBezTo>
                <a:cubicBezTo>
                  <a:pt x="122" y="20"/>
                  <a:pt x="116" y="30"/>
                  <a:pt x="112" y="38"/>
                </a:cubicBezTo>
                <a:cubicBezTo>
                  <a:pt x="104" y="53"/>
                  <a:pt x="99" y="69"/>
                  <a:pt x="96" y="87"/>
                </a:cubicBezTo>
                <a:cubicBezTo>
                  <a:pt x="88" y="84"/>
                  <a:pt x="80" y="82"/>
                  <a:pt x="72" y="80"/>
                </a:cubicBezTo>
                <a:cubicBezTo>
                  <a:pt x="58" y="77"/>
                  <a:pt x="42" y="75"/>
                  <a:pt x="28" y="79"/>
                </a:cubicBezTo>
                <a:cubicBezTo>
                  <a:pt x="6" y="87"/>
                  <a:pt x="16" y="110"/>
                  <a:pt x="26" y="123"/>
                </a:cubicBezTo>
                <a:cubicBezTo>
                  <a:pt x="34" y="134"/>
                  <a:pt x="44" y="144"/>
                  <a:pt x="55" y="153"/>
                </a:cubicBezTo>
                <a:cubicBezTo>
                  <a:pt x="51" y="156"/>
                  <a:pt x="47" y="159"/>
                  <a:pt x="44" y="162"/>
                </a:cubicBezTo>
                <a:cubicBezTo>
                  <a:pt x="33" y="172"/>
                  <a:pt x="22" y="184"/>
                  <a:pt x="17" y="198"/>
                </a:cubicBezTo>
                <a:close/>
                <a:moveTo>
                  <a:pt x="97" y="182"/>
                </a:moveTo>
                <a:cubicBezTo>
                  <a:pt x="103" y="185"/>
                  <a:pt x="109" y="188"/>
                  <a:pt x="114" y="191"/>
                </a:cubicBezTo>
                <a:cubicBezTo>
                  <a:pt x="119" y="194"/>
                  <a:pt x="124" y="196"/>
                  <a:pt x="129" y="199"/>
                </a:cubicBezTo>
                <a:cubicBezTo>
                  <a:pt x="120" y="203"/>
                  <a:pt x="110" y="207"/>
                  <a:pt x="101" y="210"/>
                </a:cubicBezTo>
                <a:cubicBezTo>
                  <a:pt x="99" y="201"/>
                  <a:pt x="98" y="191"/>
                  <a:pt x="97" y="182"/>
                </a:cubicBezTo>
                <a:close/>
                <a:moveTo>
                  <a:pt x="165" y="235"/>
                </a:moveTo>
                <a:cubicBezTo>
                  <a:pt x="161" y="250"/>
                  <a:pt x="156" y="267"/>
                  <a:pt x="144" y="278"/>
                </a:cubicBezTo>
                <a:cubicBezTo>
                  <a:pt x="134" y="288"/>
                  <a:pt x="123" y="276"/>
                  <a:pt x="118" y="267"/>
                </a:cubicBezTo>
                <a:cubicBezTo>
                  <a:pt x="109" y="253"/>
                  <a:pt x="105" y="236"/>
                  <a:pt x="102" y="220"/>
                </a:cubicBezTo>
                <a:cubicBezTo>
                  <a:pt x="102" y="219"/>
                  <a:pt x="102" y="218"/>
                  <a:pt x="102" y="216"/>
                </a:cubicBezTo>
                <a:cubicBezTo>
                  <a:pt x="113" y="212"/>
                  <a:pt x="125" y="207"/>
                  <a:pt x="136" y="202"/>
                </a:cubicBezTo>
                <a:cubicBezTo>
                  <a:pt x="147" y="207"/>
                  <a:pt x="158" y="212"/>
                  <a:pt x="169" y="216"/>
                </a:cubicBezTo>
                <a:cubicBezTo>
                  <a:pt x="168" y="222"/>
                  <a:pt x="167" y="229"/>
                  <a:pt x="165" y="235"/>
                </a:cubicBezTo>
                <a:close/>
                <a:moveTo>
                  <a:pt x="170" y="210"/>
                </a:moveTo>
                <a:cubicBezTo>
                  <a:pt x="161" y="207"/>
                  <a:pt x="151" y="203"/>
                  <a:pt x="142" y="199"/>
                </a:cubicBezTo>
                <a:cubicBezTo>
                  <a:pt x="147" y="196"/>
                  <a:pt x="152" y="194"/>
                  <a:pt x="156" y="191"/>
                </a:cubicBezTo>
                <a:cubicBezTo>
                  <a:pt x="162" y="188"/>
                  <a:pt x="168" y="185"/>
                  <a:pt x="174" y="181"/>
                </a:cubicBezTo>
                <a:cubicBezTo>
                  <a:pt x="173" y="191"/>
                  <a:pt x="172" y="201"/>
                  <a:pt x="170" y="210"/>
                </a:cubicBezTo>
                <a:close/>
                <a:moveTo>
                  <a:pt x="225" y="168"/>
                </a:moveTo>
                <a:cubicBezTo>
                  <a:pt x="236" y="178"/>
                  <a:pt x="248" y="190"/>
                  <a:pt x="251" y="205"/>
                </a:cubicBezTo>
                <a:cubicBezTo>
                  <a:pt x="254" y="220"/>
                  <a:pt x="235" y="222"/>
                  <a:pt x="225" y="222"/>
                </a:cubicBezTo>
                <a:cubicBezTo>
                  <a:pt x="209" y="222"/>
                  <a:pt x="192" y="218"/>
                  <a:pt x="177" y="213"/>
                </a:cubicBezTo>
                <a:cubicBezTo>
                  <a:pt x="176" y="212"/>
                  <a:pt x="176" y="212"/>
                  <a:pt x="175" y="212"/>
                </a:cubicBezTo>
                <a:cubicBezTo>
                  <a:pt x="177" y="201"/>
                  <a:pt x="178" y="189"/>
                  <a:pt x="179" y="178"/>
                </a:cubicBezTo>
                <a:cubicBezTo>
                  <a:pt x="190" y="171"/>
                  <a:pt x="201" y="164"/>
                  <a:pt x="211" y="155"/>
                </a:cubicBezTo>
                <a:cubicBezTo>
                  <a:pt x="216" y="159"/>
                  <a:pt x="221" y="163"/>
                  <a:pt x="225" y="168"/>
                </a:cubicBezTo>
                <a:close/>
                <a:moveTo>
                  <a:pt x="179" y="139"/>
                </a:moveTo>
                <a:cubicBezTo>
                  <a:pt x="179" y="137"/>
                  <a:pt x="179" y="134"/>
                  <a:pt x="179" y="132"/>
                </a:cubicBezTo>
                <a:cubicBezTo>
                  <a:pt x="189" y="138"/>
                  <a:pt x="199" y="145"/>
                  <a:pt x="208" y="152"/>
                </a:cubicBezTo>
                <a:cubicBezTo>
                  <a:pt x="199" y="160"/>
                  <a:pt x="189" y="166"/>
                  <a:pt x="179" y="172"/>
                </a:cubicBezTo>
                <a:cubicBezTo>
                  <a:pt x="180" y="161"/>
                  <a:pt x="180" y="150"/>
                  <a:pt x="179" y="139"/>
                </a:cubicBezTo>
                <a:close/>
                <a:moveTo>
                  <a:pt x="202" y="85"/>
                </a:moveTo>
                <a:cubicBezTo>
                  <a:pt x="215" y="82"/>
                  <a:pt x="236" y="78"/>
                  <a:pt x="247" y="88"/>
                </a:cubicBezTo>
                <a:cubicBezTo>
                  <a:pt x="257" y="97"/>
                  <a:pt x="245" y="114"/>
                  <a:pt x="239" y="121"/>
                </a:cubicBezTo>
                <a:cubicBezTo>
                  <a:pt x="232" y="131"/>
                  <a:pt x="222" y="140"/>
                  <a:pt x="212" y="149"/>
                </a:cubicBezTo>
                <a:cubicBezTo>
                  <a:pt x="202" y="140"/>
                  <a:pt x="190" y="133"/>
                  <a:pt x="179" y="126"/>
                </a:cubicBezTo>
                <a:cubicBezTo>
                  <a:pt x="178" y="114"/>
                  <a:pt x="177" y="103"/>
                  <a:pt x="175" y="92"/>
                </a:cubicBezTo>
                <a:cubicBezTo>
                  <a:pt x="184" y="89"/>
                  <a:pt x="193" y="87"/>
                  <a:pt x="202" y="85"/>
                </a:cubicBezTo>
                <a:close/>
                <a:moveTo>
                  <a:pt x="174" y="123"/>
                </a:moveTo>
                <a:cubicBezTo>
                  <a:pt x="163" y="116"/>
                  <a:pt x="152" y="111"/>
                  <a:pt x="141" y="105"/>
                </a:cubicBezTo>
                <a:cubicBezTo>
                  <a:pt x="150" y="101"/>
                  <a:pt x="160" y="97"/>
                  <a:pt x="170" y="94"/>
                </a:cubicBezTo>
                <a:cubicBezTo>
                  <a:pt x="172" y="103"/>
                  <a:pt x="173" y="113"/>
                  <a:pt x="174" y="123"/>
                </a:cubicBezTo>
                <a:close/>
                <a:moveTo>
                  <a:pt x="104" y="77"/>
                </a:moveTo>
                <a:cubicBezTo>
                  <a:pt x="107" y="60"/>
                  <a:pt x="112" y="42"/>
                  <a:pt x="124" y="29"/>
                </a:cubicBezTo>
                <a:cubicBezTo>
                  <a:pt x="149" y="0"/>
                  <a:pt x="166" y="71"/>
                  <a:pt x="169" y="84"/>
                </a:cubicBezTo>
                <a:cubicBezTo>
                  <a:pt x="169" y="86"/>
                  <a:pt x="169" y="87"/>
                  <a:pt x="169" y="89"/>
                </a:cubicBezTo>
                <a:cubicBezTo>
                  <a:pt x="169" y="89"/>
                  <a:pt x="168" y="89"/>
                  <a:pt x="167" y="89"/>
                </a:cubicBezTo>
                <a:cubicBezTo>
                  <a:pt x="156" y="93"/>
                  <a:pt x="146" y="98"/>
                  <a:pt x="135" y="103"/>
                </a:cubicBezTo>
                <a:cubicBezTo>
                  <a:pt x="124" y="97"/>
                  <a:pt x="113" y="93"/>
                  <a:pt x="102" y="89"/>
                </a:cubicBezTo>
                <a:cubicBezTo>
                  <a:pt x="102" y="85"/>
                  <a:pt x="103" y="81"/>
                  <a:pt x="104" y="77"/>
                </a:cubicBezTo>
                <a:close/>
                <a:moveTo>
                  <a:pt x="101" y="94"/>
                </a:moveTo>
                <a:cubicBezTo>
                  <a:pt x="110" y="97"/>
                  <a:pt x="120" y="101"/>
                  <a:pt x="130" y="105"/>
                </a:cubicBezTo>
                <a:cubicBezTo>
                  <a:pt x="119" y="111"/>
                  <a:pt x="108" y="116"/>
                  <a:pt x="98" y="123"/>
                </a:cubicBezTo>
                <a:cubicBezTo>
                  <a:pt x="98" y="123"/>
                  <a:pt x="98" y="123"/>
                  <a:pt x="97" y="123"/>
                </a:cubicBezTo>
                <a:cubicBezTo>
                  <a:pt x="98" y="113"/>
                  <a:pt x="99" y="104"/>
                  <a:pt x="101" y="94"/>
                </a:cubicBezTo>
                <a:close/>
                <a:moveTo>
                  <a:pt x="97" y="129"/>
                </a:moveTo>
                <a:cubicBezTo>
                  <a:pt x="109" y="121"/>
                  <a:pt x="122" y="114"/>
                  <a:pt x="135" y="108"/>
                </a:cubicBezTo>
                <a:cubicBezTo>
                  <a:pt x="149" y="114"/>
                  <a:pt x="162" y="121"/>
                  <a:pt x="174" y="129"/>
                </a:cubicBezTo>
                <a:cubicBezTo>
                  <a:pt x="175" y="144"/>
                  <a:pt x="175" y="160"/>
                  <a:pt x="174" y="175"/>
                </a:cubicBezTo>
                <a:cubicBezTo>
                  <a:pt x="167" y="179"/>
                  <a:pt x="161" y="183"/>
                  <a:pt x="154" y="187"/>
                </a:cubicBezTo>
                <a:cubicBezTo>
                  <a:pt x="148" y="190"/>
                  <a:pt x="142" y="193"/>
                  <a:pt x="135" y="196"/>
                </a:cubicBezTo>
                <a:cubicBezTo>
                  <a:pt x="129" y="193"/>
                  <a:pt x="123" y="190"/>
                  <a:pt x="117" y="187"/>
                </a:cubicBezTo>
                <a:cubicBezTo>
                  <a:pt x="110" y="183"/>
                  <a:pt x="104" y="179"/>
                  <a:pt x="97" y="175"/>
                </a:cubicBezTo>
                <a:cubicBezTo>
                  <a:pt x="97" y="167"/>
                  <a:pt x="96" y="160"/>
                  <a:pt x="96" y="152"/>
                </a:cubicBezTo>
                <a:cubicBezTo>
                  <a:pt x="96" y="144"/>
                  <a:pt x="97" y="137"/>
                  <a:pt x="97" y="129"/>
                </a:cubicBezTo>
                <a:close/>
                <a:moveTo>
                  <a:pt x="55" y="145"/>
                </a:moveTo>
                <a:cubicBezTo>
                  <a:pt x="42" y="134"/>
                  <a:pt x="28" y="121"/>
                  <a:pt x="22" y="105"/>
                </a:cubicBezTo>
                <a:cubicBezTo>
                  <a:pt x="6" y="68"/>
                  <a:pt x="80" y="87"/>
                  <a:pt x="94" y="92"/>
                </a:cubicBezTo>
                <a:cubicBezTo>
                  <a:pt x="94" y="92"/>
                  <a:pt x="95" y="92"/>
                  <a:pt x="95" y="92"/>
                </a:cubicBezTo>
                <a:cubicBezTo>
                  <a:pt x="93" y="103"/>
                  <a:pt x="92" y="115"/>
                  <a:pt x="92" y="126"/>
                </a:cubicBezTo>
                <a:cubicBezTo>
                  <a:pt x="81" y="133"/>
                  <a:pt x="70" y="141"/>
                  <a:pt x="60" y="149"/>
                </a:cubicBezTo>
                <a:cubicBezTo>
                  <a:pt x="58" y="148"/>
                  <a:pt x="56" y="146"/>
                  <a:pt x="55" y="145"/>
                </a:cubicBezTo>
                <a:close/>
                <a:moveTo>
                  <a:pt x="92" y="172"/>
                </a:moveTo>
                <a:cubicBezTo>
                  <a:pt x="82" y="166"/>
                  <a:pt x="73" y="159"/>
                  <a:pt x="64" y="152"/>
                </a:cubicBezTo>
                <a:cubicBezTo>
                  <a:pt x="65" y="151"/>
                  <a:pt x="66" y="150"/>
                  <a:pt x="67" y="150"/>
                </a:cubicBezTo>
                <a:cubicBezTo>
                  <a:pt x="75" y="144"/>
                  <a:pt x="83" y="138"/>
                  <a:pt x="91" y="132"/>
                </a:cubicBezTo>
                <a:cubicBezTo>
                  <a:pt x="91" y="139"/>
                  <a:pt x="91" y="146"/>
                  <a:pt x="91" y="152"/>
                </a:cubicBezTo>
                <a:cubicBezTo>
                  <a:pt x="91" y="159"/>
                  <a:pt x="91" y="165"/>
                  <a:pt x="92" y="172"/>
                </a:cubicBezTo>
                <a:close/>
                <a:moveTo>
                  <a:pt x="59" y="156"/>
                </a:moveTo>
                <a:cubicBezTo>
                  <a:pt x="70" y="164"/>
                  <a:pt x="81" y="172"/>
                  <a:pt x="92" y="178"/>
                </a:cubicBezTo>
                <a:cubicBezTo>
                  <a:pt x="93" y="190"/>
                  <a:pt x="94" y="201"/>
                  <a:pt x="96" y="212"/>
                </a:cubicBezTo>
                <a:cubicBezTo>
                  <a:pt x="91" y="214"/>
                  <a:pt x="86" y="215"/>
                  <a:pt x="81" y="217"/>
                </a:cubicBezTo>
                <a:cubicBezTo>
                  <a:pt x="65" y="221"/>
                  <a:pt x="46" y="225"/>
                  <a:pt x="29" y="220"/>
                </a:cubicBezTo>
                <a:cubicBezTo>
                  <a:pt x="0" y="210"/>
                  <a:pt x="41" y="172"/>
                  <a:pt x="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6" name="Group 86"/>
          <p:cNvGrpSpPr>
            <a:grpSpLocks noChangeAspect="1"/>
          </p:cNvGrpSpPr>
          <p:nvPr/>
        </p:nvGrpSpPr>
        <p:grpSpPr bwMode="auto">
          <a:xfrm>
            <a:off x="7223370" y="1862556"/>
            <a:ext cx="838200" cy="773112"/>
            <a:chOff x="2611" y="1000"/>
            <a:chExt cx="528" cy="487"/>
          </a:xfrm>
          <a:solidFill>
            <a:schemeClr val="bg1"/>
          </a:solidFill>
        </p:grpSpPr>
        <p:sp>
          <p:nvSpPr>
            <p:cNvPr id="191" name="Freeform 87"/>
            <p:cNvSpPr/>
            <p:nvPr/>
          </p:nvSpPr>
          <p:spPr bwMode="auto">
            <a:xfrm>
              <a:off x="2758" y="1000"/>
              <a:ext cx="165" cy="21"/>
            </a:xfrm>
            <a:custGeom>
              <a:avLst/>
              <a:gdLst>
                <a:gd name="T0" fmla="*/ 5 w 69"/>
                <a:gd name="T1" fmla="*/ 8 h 9"/>
                <a:gd name="T2" fmla="*/ 6 w 69"/>
                <a:gd name="T3" fmla="*/ 9 h 9"/>
                <a:gd name="T4" fmla="*/ 64 w 69"/>
                <a:gd name="T5" fmla="*/ 7 h 9"/>
                <a:gd name="T6" fmla="*/ 65 w 69"/>
                <a:gd name="T7" fmla="*/ 4 h 9"/>
                <a:gd name="T8" fmla="*/ 69 w 69"/>
                <a:gd name="T9" fmla="*/ 3 h 9"/>
                <a:gd name="T10" fmla="*/ 66 w 69"/>
                <a:gd name="T11" fmla="*/ 2 h 9"/>
                <a:gd name="T12" fmla="*/ 2 w 69"/>
                <a:gd name="T13" fmla="*/ 4 h 9"/>
                <a:gd name="T14" fmla="*/ 1 w 69"/>
                <a:gd name="T15" fmla="*/ 8 h 9"/>
                <a:gd name="T16" fmla="*/ 5 w 69"/>
                <a:gd name="T1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9" h="9">
                  <a:moveTo>
                    <a:pt x="5" y="8"/>
                  </a:moveTo>
                  <a:cubicBezTo>
                    <a:pt x="5" y="8"/>
                    <a:pt x="5" y="8"/>
                    <a:pt x="6" y="9"/>
                  </a:cubicBezTo>
                  <a:cubicBezTo>
                    <a:pt x="25" y="6"/>
                    <a:pt x="44" y="8"/>
                    <a:pt x="64" y="7"/>
                  </a:cubicBezTo>
                  <a:cubicBezTo>
                    <a:pt x="64" y="6"/>
                    <a:pt x="65" y="5"/>
                    <a:pt x="65" y="4"/>
                  </a:cubicBezTo>
                  <a:cubicBezTo>
                    <a:pt x="66" y="3"/>
                    <a:pt x="68" y="3"/>
                    <a:pt x="69" y="3"/>
                  </a:cubicBezTo>
                  <a:cubicBezTo>
                    <a:pt x="68" y="2"/>
                    <a:pt x="68" y="2"/>
                    <a:pt x="66" y="2"/>
                  </a:cubicBezTo>
                  <a:cubicBezTo>
                    <a:pt x="45" y="3"/>
                    <a:pt x="23" y="0"/>
                    <a:pt x="2" y="4"/>
                  </a:cubicBezTo>
                  <a:cubicBezTo>
                    <a:pt x="0" y="5"/>
                    <a:pt x="0" y="6"/>
                    <a:pt x="1" y="8"/>
                  </a:cubicBezTo>
                  <a:cubicBezTo>
                    <a:pt x="2" y="6"/>
                    <a:pt x="4" y="6"/>
                    <a:pt x="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88"/>
            <p:cNvSpPr/>
            <p:nvPr/>
          </p:nvSpPr>
          <p:spPr bwMode="auto">
            <a:xfrm>
              <a:off x="2611" y="1007"/>
              <a:ext cx="528" cy="480"/>
            </a:xfrm>
            <a:custGeom>
              <a:avLst/>
              <a:gdLst>
                <a:gd name="T0" fmla="*/ 184 w 220"/>
                <a:gd name="T1" fmla="*/ 111 h 200"/>
                <a:gd name="T2" fmla="*/ 120 w 220"/>
                <a:gd name="T3" fmla="*/ 35 h 200"/>
                <a:gd name="T4" fmla="*/ 130 w 220"/>
                <a:gd name="T5" fmla="*/ 0 h 200"/>
                <a:gd name="T6" fmla="*/ 125 w 220"/>
                <a:gd name="T7" fmla="*/ 4 h 200"/>
                <a:gd name="T8" fmla="*/ 171 w 220"/>
                <a:gd name="T9" fmla="*/ 106 h 200"/>
                <a:gd name="T10" fmla="*/ 178 w 220"/>
                <a:gd name="T11" fmla="*/ 109 h 200"/>
                <a:gd name="T12" fmla="*/ 195 w 220"/>
                <a:gd name="T13" fmla="*/ 129 h 200"/>
                <a:gd name="T14" fmla="*/ 196 w 220"/>
                <a:gd name="T15" fmla="*/ 130 h 200"/>
                <a:gd name="T16" fmla="*/ 203 w 220"/>
                <a:gd name="T17" fmla="*/ 183 h 200"/>
                <a:gd name="T18" fmla="*/ 197 w 220"/>
                <a:gd name="T19" fmla="*/ 187 h 200"/>
                <a:gd name="T20" fmla="*/ 192 w 220"/>
                <a:gd name="T21" fmla="*/ 189 h 200"/>
                <a:gd name="T22" fmla="*/ 188 w 220"/>
                <a:gd name="T23" fmla="*/ 191 h 200"/>
                <a:gd name="T24" fmla="*/ 185 w 220"/>
                <a:gd name="T25" fmla="*/ 190 h 200"/>
                <a:gd name="T26" fmla="*/ 183 w 220"/>
                <a:gd name="T27" fmla="*/ 191 h 200"/>
                <a:gd name="T28" fmla="*/ 177 w 220"/>
                <a:gd name="T29" fmla="*/ 193 h 200"/>
                <a:gd name="T30" fmla="*/ 177 w 220"/>
                <a:gd name="T31" fmla="*/ 191 h 200"/>
                <a:gd name="T32" fmla="*/ 166 w 220"/>
                <a:gd name="T33" fmla="*/ 193 h 200"/>
                <a:gd name="T34" fmla="*/ 153 w 220"/>
                <a:gd name="T35" fmla="*/ 192 h 200"/>
                <a:gd name="T36" fmla="*/ 145 w 220"/>
                <a:gd name="T37" fmla="*/ 193 h 200"/>
                <a:gd name="T38" fmla="*/ 145 w 220"/>
                <a:gd name="T39" fmla="*/ 191 h 200"/>
                <a:gd name="T40" fmla="*/ 123 w 220"/>
                <a:gd name="T41" fmla="*/ 191 h 200"/>
                <a:gd name="T42" fmla="*/ 122 w 220"/>
                <a:gd name="T43" fmla="*/ 190 h 200"/>
                <a:gd name="T44" fmla="*/ 108 w 220"/>
                <a:gd name="T45" fmla="*/ 189 h 200"/>
                <a:gd name="T46" fmla="*/ 82 w 220"/>
                <a:gd name="T47" fmla="*/ 188 h 200"/>
                <a:gd name="T48" fmla="*/ 71 w 220"/>
                <a:gd name="T49" fmla="*/ 188 h 200"/>
                <a:gd name="T50" fmla="*/ 65 w 220"/>
                <a:gd name="T51" fmla="*/ 189 h 200"/>
                <a:gd name="T52" fmla="*/ 27 w 220"/>
                <a:gd name="T53" fmla="*/ 186 h 200"/>
                <a:gd name="T54" fmla="*/ 25 w 220"/>
                <a:gd name="T55" fmla="*/ 186 h 200"/>
                <a:gd name="T56" fmla="*/ 19 w 220"/>
                <a:gd name="T57" fmla="*/ 183 h 200"/>
                <a:gd name="T58" fmla="*/ 17 w 220"/>
                <a:gd name="T59" fmla="*/ 182 h 200"/>
                <a:gd name="T60" fmla="*/ 13 w 220"/>
                <a:gd name="T61" fmla="*/ 176 h 200"/>
                <a:gd name="T62" fmla="*/ 11 w 220"/>
                <a:gd name="T63" fmla="*/ 176 h 200"/>
                <a:gd name="T64" fmla="*/ 11 w 220"/>
                <a:gd name="T65" fmla="*/ 165 h 200"/>
                <a:gd name="T66" fmla="*/ 8 w 220"/>
                <a:gd name="T67" fmla="*/ 165 h 200"/>
                <a:gd name="T68" fmla="*/ 15 w 220"/>
                <a:gd name="T69" fmla="*/ 152 h 200"/>
                <a:gd name="T70" fmla="*/ 12 w 220"/>
                <a:gd name="T71" fmla="*/ 154 h 200"/>
                <a:gd name="T72" fmla="*/ 15 w 220"/>
                <a:gd name="T73" fmla="*/ 150 h 200"/>
                <a:gd name="T74" fmla="*/ 29 w 220"/>
                <a:gd name="T75" fmla="*/ 131 h 200"/>
                <a:gd name="T76" fmla="*/ 22 w 220"/>
                <a:gd name="T77" fmla="*/ 134 h 200"/>
                <a:gd name="T78" fmla="*/ 41 w 220"/>
                <a:gd name="T79" fmla="*/ 114 h 200"/>
                <a:gd name="T80" fmla="*/ 31 w 220"/>
                <a:gd name="T81" fmla="*/ 122 h 200"/>
                <a:gd name="T82" fmla="*/ 38 w 220"/>
                <a:gd name="T83" fmla="*/ 109 h 200"/>
                <a:gd name="T84" fmla="*/ 72 w 220"/>
                <a:gd name="T85" fmla="*/ 71 h 200"/>
                <a:gd name="T86" fmla="*/ 66 w 220"/>
                <a:gd name="T87" fmla="*/ 5 h 200"/>
                <a:gd name="T88" fmla="*/ 62 w 220"/>
                <a:gd name="T89" fmla="*/ 7 h 200"/>
                <a:gd name="T90" fmla="*/ 58 w 220"/>
                <a:gd name="T91" fmla="*/ 81 h 200"/>
                <a:gd name="T92" fmla="*/ 10 w 220"/>
                <a:gd name="T93" fmla="*/ 181 h 200"/>
                <a:gd name="T94" fmla="*/ 75 w 220"/>
                <a:gd name="T95" fmla="*/ 193 h 200"/>
                <a:gd name="T96" fmla="*/ 187 w 220"/>
                <a:gd name="T97" fmla="*/ 19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0" h="200">
                  <a:moveTo>
                    <a:pt x="217" y="160"/>
                  </a:moveTo>
                  <a:cubicBezTo>
                    <a:pt x="214" y="140"/>
                    <a:pt x="198" y="124"/>
                    <a:pt x="184" y="111"/>
                  </a:cubicBezTo>
                  <a:cubicBezTo>
                    <a:pt x="168" y="96"/>
                    <a:pt x="151" y="83"/>
                    <a:pt x="136" y="67"/>
                  </a:cubicBezTo>
                  <a:cubicBezTo>
                    <a:pt x="127" y="58"/>
                    <a:pt x="120" y="48"/>
                    <a:pt x="120" y="35"/>
                  </a:cubicBezTo>
                  <a:cubicBezTo>
                    <a:pt x="119" y="24"/>
                    <a:pt x="125" y="13"/>
                    <a:pt x="131" y="4"/>
                  </a:cubicBezTo>
                  <a:cubicBezTo>
                    <a:pt x="132" y="2"/>
                    <a:pt x="131" y="1"/>
                    <a:pt x="130" y="0"/>
                  </a:cubicBezTo>
                  <a:cubicBezTo>
                    <a:pt x="129" y="0"/>
                    <a:pt x="127" y="0"/>
                    <a:pt x="126" y="1"/>
                  </a:cubicBezTo>
                  <a:cubicBezTo>
                    <a:pt x="126" y="2"/>
                    <a:pt x="125" y="3"/>
                    <a:pt x="125" y="4"/>
                  </a:cubicBezTo>
                  <a:cubicBezTo>
                    <a:pt x="115" y="21"/>
                    <a:pt x="111" y="38"/>
                    <a:pt x="120" y="56"/>
                  </a:cubicBezTo>
                  <a:cubicBezTo>
                    <a:pt x="131" y="77"/>
                    <a:pt x="154" y="91"/>
                    <a:pt x="171" y="106"/>
                  </a:cubicBezTo>
                  <a:cubicBezTo>
                    <a:pt x="172" y="107"/>
                    <a:pt x="173" y="107"/>
                    <a:pt x="173" y="108"/>
                  </a:cubicBezTo>
                  <a:cubicBezTo>
                    <a:pt x="175" y="108"/>
                    <a:pt x="176" y="108"/>
                    <a:pt x="178" y="109"/>
                  </a:cubicBezTo>
                  <a:cubicBezTo>
                    <a:pt x="180" y="110"/>
                    <a:pt x="180" y="112"/>
                    <a:pt x="179" y="113"/>
                  </a:cubicBezTo>
                  <a:cubicBezTo>
                    <a:pt x="184" y="118"/>
                    <a:pt x="190" y="123"/>
                    <a:pt x="195" y="129"/>
                  </a:cubicBezTo>
                  <a:cubicBezTo>
                    <a:pt x="195" y="129"/>
                    <a:pt x="195" y="129"/>
                    <a:pt x="195" y="129"/>
                  </a:cubicBezTo>
                  <a:cubicBezTo>
                    <a:pt x="196" y="129"/>
                    <a:pt x="197" y="130"/>
                    <a:pt x="196" y="130"/>
                  </a:cubicBezTo>
                  <a:cubicBezTo>
                    <a:pt x="205" y="140"/>
                    <a:pt x="211" y="151"/>
                    <a:pt x="212" y="163"/>
                  </a:cubicBezTo>
                  <a:cubicBezTo>
                    <a:pt x="213" y="173"/>
                    <a:pt x="209" y="179"/>
                    <a:pt x="203" y="183"/>
                  </a:cubicBezTo>
                  <a:cubicBezTo>
                    <a:pt x="202" y="185"/>
                    <a:pt x="200" y="186"/>
                    <a:pt x="198" y="188"/>
                  </a:cubicBezTo>
                  <a:cubicBezTo>
                    <a:pt x="197" y="188"/>
                    <a:pt x="197" y="187"/>
                    <a:pt x="197" y="187"/>
                  </a:cubicBezTo>
                  <a:cubicBezTo>
                    <a:pt x="195" y="187"/>
                    <a:pt x="194" y="188"/>
                    <a:pt x="192" y="189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1" y="190"/>
                    <a:pt x="190" y="191"/>
                    <a:pt x="188" y="192"/>
                  </a:cubicBezTo>
                  <a:cubicBezTo>
                    <a:pt x="188" y="192"/>
                    <a:pt x="187" y="192"/>
                    <a:pt x="188" y="191"/>
                  </a:cubicBezTo>
                  <a:cubicBezTo>
                    <a:pt x="188" y="190"/>
                    <a:pt x="189" y="190"/>
                    <a:pt x="189" y="189"/>
                  </a:cubicBezTo>
                  <a:cubicBezTo>
                    <a:pt x="188" y="190"/>
                    <a:pt x="187" y="190"/>
                    <a:pt x="185" y="190"/>
                  </a:cubicBezTo>
                  <a:cubicBezTo>
                    <a:pt x="185" y="190"/>
                    <a:pt x="184" y="191"/>
                    <a:pt x="184" y="191"/>
                  </a:cubicBezTo>
                  <a:cubicBezTo>
                    <a:pt x="183" y="192"/>
                    <a:pt x="183" y="191"/>
                    <a:pt x="183" y="191"/>
                  </a:cubicBezTo>
                  <a:cubicBezTo>
                    <a:pt x="182" y="191"/>
                    <a:pt x="180" y="191"/>
                    <a:pt x="179" y="191"/>
                  </a:cubicBezTo>
                  <a:cubicBezTo>
                    <a:pt x="178" y="192"/>
                    <a:pt x="178" y="192"/>
                    <a:pt x="177" y="193"/>
                  </a:cubicBezTo>
                  <a:cubicBezTo>
                    <a:pt x="177" y="193"/>
                    <a:pt x="176" y="193"/>
                    <a:pt x="176" y="192"/>
                  </a:cubicBezTo>
                  <a:cubicBezTo>
                    <a:pt x="176" y="192"/>
                    <a:pt x="177" y="192"/>
                    <a:pt x="177" y="191"/>
                  </a:cubicBezTo>
                  <a:cubicBezTo>
                    <a:pt x="173" y="192"/>
                    <a:pt x="170" y="192"/>
                    <a:pt x="167" y="192"/>
                  </a:cubicBezTo>
                  <a:cubicBezTo>
                    <a:pt x="167" y="192"/>
                    <a:pt x="166" y="193"/>
                    <a:pt x="166" y="193"/>
                  </a:cubicBezTo>
                  <a:cubicBezTo>
                    <a:pt x="165" y="193"/>
                    <a:pt x="164" y="192"/>
                    <a:pt x="165" y="192"/>
                  </a:cubicBezTo>
                  <a:cubicBezTo>
                    <a:pt x="161" y="192"/>
                    <a:pt x="156" y="192"/>
                    <a:pt x="153" y="192"/>
                  </a:cubicBezTo>
                  <a:cubicBezTo>
                    <a:pt x="151" y="192"/>
                    <a:pt x="149" y="191"/>
                    <a:pt x="146" y="191"/>
                  </a:cubicBezTo>
                  <a:cubicBezTo>
                    <a:pt x="146" y="192"/>
                    <a:pt x="146" y="192"/>
                    <a:pt x="145" y="193"/>
                  </a:cubicBezTo>
                  <a:cubicBezTo>
                    <a:pt x="145" y="193"/>
                    <a:pt x="144" y="193"/>
                    <a:pt x="144" y="192"/>
                  </a:cubicBezTo>
                  <a:cubicBezTo>
                    <a:pt x="144" y="192"/>
                    <a:pt x="145" y="191"/>
                    <a:pt x="145" y="191"/>
                  </a:cubicBezTo>
                  <a:cubicBezTo>
                    <a:pt x="138" y="191"/>
                    <a:pt x="131" y="190"/>
                    <a:pt x="124" y="190"/>
                  </a:cubicBezTo>
                  <a:cubicBezTo>
                    <a:pt x="123" y="190"/>
                    <a:pt x="123" y="191"/>
                    <a:pt x="123" y="191"/>
                  </a:cubicBezTo>
                  <a:cubicBezTo>
                    <a:pt x="122" y="192"/>
                    <a:pt x="121" y="191"/>
                    <a:pt x="122" y="190"/>
                  </a:cubicBezTo>
                  <a:cubicBezTo>
                    <a:pt x="122" y="190"/>
                    <a:pt x="122" y="190"/>
                    <a:pt x="122" y="190"/>
                  </a:cubicBezTo>
                  <a:cubicBezTo>
                    <a:pt x="118" y="189"/>
                    <a:pt x="113" y="189"/>
                    <a:pt x="109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7" y="190"/>
                    <a:pt x="107" y="189"/>
                    <a:pt x="107" y="189"/>
                  </a:cubicBezTo>
                  <a:cubicBezTo>
                    <a:pt x="99" y="188"/>
                    <a:pt x="90" y="188"/>
                    <a:pt x="82" y="188"/>
                  </a:cubicBezTo>
                  <a:cubicBezTo>
                    <a:pt x="82" y="188"/>
                    <a:pt x="82" y="188"/>
                    <a:pt x="82" y="188"/>
                  </a:cubicBezTo>
                  <a:cubicBezTo>
                    <a:pt x="78" y="188"/>
                    <a:pt x="75" y="188"/>
                    <a:pt x="71" y="188"/>
                  </a:cubicBezTo>
                  <a:cubicBezTo>
                    <a:pt x="70" y="188"/>
                    <a:pt x="68" y="188"/>
                    <a:pt x="66" y="188"/>
                  </a:cubicBezTo>
                  <a:cubicBezTo>
                    <a:pt x="66" y="188"/>
                    <a:pt x="65" y="188"/>
                    <a:pt x="65" y="189"/>
                  </a:cubicBezTo>
                  <a:cubicBezTo>
                    <a:pt x="65" y="189"/>
                    <a:pt x="65" y="189"/>
                    <a:pt x="64" y="188"/>
                  </a:cubicBezTo>
                  <a:cubicBezTo>
                    <a:pt x="52" y="189"/>
                    <a:pt x="39" y="190"/>
                    <a:pt x="27" y="186"/>
                  </a:cubicBezTo>
                  <a:cubicBezTo>
                    <a:pt x="27" y="187"/>
                    <a:pt x="26" y="187"/>
                    <a:pt x="26" y="187"/>
                  </a:cubicBezTo>
                  <a:cubicBezTo>
                    <a:pt x="26" y="187"/>
                    <a:pt x="25" y="186"/>
                    <a:pt x="25" y="186"/>
                  </a:cubicBezTo>
                  <a:cubicBezTo>
                    <a:pt x="23" y="185"/>
                    <a:pt x="22" y="184"/>
                    <a:pt x="20" y="183"/>
                  </a:cubicBezTo>
                  <a:cubicBezTo>
                    <a:pt x="19" y="183"/>
                    <a:pt x="19" y="183"/>
                    <a:pt x="19" y="183"/>
                  </a:cubicBezTo>
                  <a:cubicBezTo>
                    <a:pt x="18" y="183"/>
                    <a:pt x="18" y="183"/>
                    <a:pt x="18" y="183"/>
                  </a:cubicBezTo>
                  <a:cubicBezTo>
                    <a:pt x="17" y="184"/>
                    <a:pt x="16" y="183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5" y="180"/>
                    <a:pt x="14" y="178"/>
                    <a:pt x="13" y="176"/>
                  </a:cubicBezTo>
                  <a:cubicBezTo>
                    <a:pt x="12" y="177"/>
                    <a:pt x="12" y="177"/>
                    <a:pt x="12" y="177"/>
                  </a:cubicBezTo>
                  <a:cubicBezTo>
                    <a:pt x="11" y="178"/>
                    <a:pt x="10" y="177"/>
                    <a:pt x="11" y="176"/>
                  </a:cubicBezTo>
                  <a:cubicBezTo>
                    <a:pt x="11" y="176"/>
                    <a:pt x="11" y="175"/>
                    <a:pt x="12" y="175"/>
                  </a:cubicBezTo>
                  <a:cubicBezTo>
                    <a:pt x="11" y="172"/>
                    <a:pt x="11" y="168"/>
                    <a:pt x="11" y="165"/>
                  </a:cubicBezTo>
                  <a:cubicBezTo>
                    <a:pt x="10" y="165"/>
                    <a:pt x="10" y="166"/>
                    <a:pt x="9" y="166"/>
                  </a:cubicBezTo>
                  <a:cubicBezTo>
                    <a:pt x="8" y="166"/>
                    <a:pt x="8" y="166"/>
                    <a:pt x="8" y="165"/>
                  </a:cubicBezTo>
                  <a:cubicBezTo>
                    <a:pt x="9" y="164"/>
                    <a:pt x="11" y="163"/>
                    <a:pt x="12" y="161"/>
                  </a:cubicBezTo>
                  <a:cubicBezTo>
                    <a:pt x="13" y="158"/>
                    <a:pt x="14" y="155"/>
                    <a:pt x="15" y="152"/>
                  </a:cubicBezTo>
                  <a:cubicBezTo>
                    <a:pt x="14" y="153"/>
                    <a:pt x="13" y="154"/>
                    <a:pt x="12" y="155"/>
                  </a:cubicBezTo>
                  <a:cubicBezTo>
                    <a:pt x="12" y="155"/>
                    <a:pt x="11" y="154"/>
                    <a:pt x="12" y="154"/>
                  </a:cubicBezTo>
                  <a:cubicBezTo>
                    <a:pt x="12" y="153"/>
                    <a:pt x="13" y="152"/>
                    <a:pt x="14" y="151"/>
                  </a:cubicBezTo>
                  <a:cubicBezTo>
                    <a:pt x="14" y="151"/>
                    <a:pt x="14" y="150"/>
                    <a:pt x="15" y="150"/>
                  </a:cubicBezTo>
                  <a:cubicBezTo>
                    <a:pt x="16" y="149"/>
                    <a:pt x="17" y="147"/>
                    <a:pt x="19" y="146"/>
                  </a:cubicBezTo>
                  <a:cubicBezTo>
                    <a:pt x="22" y="140"/>
                    <a:pt x="26" y="135"/>
                    <a:pt x="29" y="131"/>
                  </a:cubicBezTo>
                  <a:cubicBezTo>
                    <a:pt x="27" y="132"/>
                    <a:pt x="25" y="133"/>
                    <a:pt x="23" y="135"/>
                  </a:cubicBezTo>
                  <a:cubicBezTo>
                    <a:pt x="22" y="135"/>
                    <a:pt x="21" y="134"/>
                    <a:pt x="22" y="134"/>
                  </a:cubicBezTo>
                  <a:cubicBezTo>
                    <a:pt x="26" y="130"/>
                    <a:pt x="30" y="126"/>
                    <a:pt x="35" y="122"/>
                  </a:cubicBezTo>
                  <a:cubicBezTo>
                    <a:pt x="37" y="119"/>
                    <a:pt x="39" y="117"/>
                    <a:pt x="41" y="114"/>
                  </a:cubicBezTo>
                  <a:cubicBezTo>
                    <a:pt x="37" y="117"/>
                    <a:pt x="34" y="120"/>
                    <a:pt x="32" y="123"/>
                  </a:cubicBezTo>
                  <a:cubicBezTo>
                    <a:pt x="31" y="123"/>
                    <a:pt x="30" y="122"/>
                    <a:pt x="31" y="122"/>
                  </a:cubicBezTo>
                  <a:cubicBezTo>
                    <a:pt x="33" y="119"/>
                    <a:pt x="36" y="116"/>
                    <a:pt x="39" y="114"/>
                  </a:cubicBezTo>
                  <a:cubicBezTo>
                    <a:pt x="37" y="113"/>
                    <a:pt x="36" y="110"/>
                    <a:pt x="38" y="109"/>
                  </a:cubicBezTo>
                  <a:cubicBezTo>
                    <a:pt x="41" y="107"/>
                    <a:pt x="45" y="106"/>
                    <a:pt x="48" y="104"/>
                  </a:cubicBezTo>
                  <a:cubicBezTo>
                    <a:pt x="56" y="93"/>
                    <a:pt x="64" y="82"/>
                    <a:pt x="72" y="71"/>
                  </a:cubicBezTo>
                  <a:cubicBezTo>
                    <a:pt x="86" y="49"/>
                    <a:pt x="79" y="26"/>
                    <a:pt x="67" y="6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5" y="3"/>
                    <a:pt x="63" y="3"/>
                    <a:pt x="62" y="5"/>
                  </a:cubicBezTo>
                  <a:cubicBezTo>
                    <a:pt x="61" y="5"/>
                    <a:pt x="61" y="6"/>
                    <a:pt x="62" y="7"/>
                  </a:cubicBezTo>
                  <a:cubicBezTo>
                    <a:pt x="68" y="18"/>
                    <a:pt x="74" y="29"/>
                    <a:pt x="75" y="42"/>
                  </a:cubicBezTo>
                  <a:cubicBezTo>
                    <a:pt x="76" y="57"/>
                    <a:pt x="67" y="70"/>
                    <a:pt x="58" y="81"/>
                  </a:cubicBezTo>
                  <a:cubicBezTo>
                    <a:pt x="45" y="99"/>
                    <a:pt x="31" y="117"/>
                    <a:pt x="19" y="136"/>
                  </a:cubicBezTo>
                  <a:cubicBezTo>
                    <a:pt x="10" y="148"/>
                    <a:pt x="0" y="166"/>
                    <a:pt x="10" y="181"/>
                  </a:cubicBezTo>
                  <a:cubicBezTo>
                    <a:pt x="18" y="193"/>
                    <a:pt x="36" y="194"/>
                    <a:pt x="49" y="194"/>
                  </a:cubicBezTo>
                  <a:cubicBezTo>
                    <a:pt x="58" y="194"/>
                    <a:pt x="66" y="193"/>
                    <a:pt x="75" y="193"/>
                  </a:cubicBezTo>
                  <a:cubicBezTo>
                    <a:pt x="89" y="192"/>
                    <a:pt x="103" y="193"/>
                    <a:pt x="117" y="194"/>
                  </a:cubicBezTo>
                  <a:cubicBezTo>
                    <a:pt x="140" y="196"/>
                    <a:pt x="164" y="200"/>
                    <a:pt x="187" y="195"/>
                  </a:cubicBezTo>
                  <a:cubicBezTo>
                    <a:pt x="204" y="192"/>
                    <a:pt x="220" y="179"/>
                    <a:pt x="217" y="16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89"/>
            <p:cNvSpPr>
              <a:spLocks noEditPoints="1"/>
            </p:cNvSpPr>
            <p:nvPr/>
          </p:nvSpPr>
          <p:spPr bwMode="auto">
            <a:xfrm>
              <a:off x="2630" y="1252"/>
              <a:ext cx="492" cy="220"/>
            </a:xfrm>
            <a:custGeom>
              <a:avLst/>
              <a:gdLst>
                <a:gd name="T0" fmla="*/ 151 w 205"/>
                <a:gd name="T1" fmla="*/ 48 h 92"/>
                <a:gd name="T2" fmla="*/ 139 w 205"/>
                <a:gd name="T3" fmla="*/ 46 h 92"/>
                <a:gd name="T4" fmla="*/ 109 w 205"/>
                <a:gd name="T5" fmla="*/ 64 h 92"/>
                <a:gd name="T6" fmla="*/ 132 w 205"/>
                <a:gd name="T7" fmla="*/ 32 h 92"/>
                <a:gd name="T8" fmla="*/ 140 w 205"/>
                <a:gd name="T9" fmla="*/ 12 h 92"/>
                <a:gd name="T10" fmla="*/ 61 w 205"/>
                <a:gd name="T11" fmla="*/ 83 h 92"/>
                <a:gd name="T12" fmla="*/ 129 w 205"/>
                <a:gd name="T13" fmla="*/ 9 h 92"/>
                <a:gd name="T14" fmla="*/ 112 w 205"/>
                <a:gd name="T15" fmla="*/ 21 h 92"/>
                <a:gd name="T16" fmla="*/ 44 w 205"/>
                <a:gd name="T17" fmla="*/ 74 h 92"/>
                <a:gd name="T18" fmla="*/ 41 w 205"/>
                <a:gd name="T19" fmla="*/ 64 h 92"/>
                <a:gd name="T20" fmla="*/ 85 w 205"/>
                <a:gd name="T21" fmla="*/ 25 h 92"/>
                <a:gd name="T22" fmla="*/ 43 w 205"/>
                <a:gd name="T23" fmla="*/ 50 h 92"/>
                <a:gd name="T24" fmla="*/ 72 w 205"/>
                <a:gd name="T25" fmla="*/ 19 h 92"/>
                <a:gd name="T26" fmla="*/ 72 w 205"/>
                <a:gd name="T27" fmla="*/ 9 h 92"/>
                <a:gd name="T28" fmla="*/ 3 w 205"/>
                <a:gd name="T29" fmla="*/ 62 h 92"/>
                <a:gd name="T30" fmla="*/ 44 w 205"/>
                <a:gd name="T31" fmla="*/ 18 h 92"/>
                <a:gd name="T32" fmla="*/ 61 w 205"/>
                <a:gd name="T33" fmla="*/ 1 h 92"/>
                <a:gd name="T34" fmla="*/ 31 w 205"/>
                <a:gd name="T35" fmla="*/ 12 h 92"/>
                <a:gd name="T36" fmla="*/ 50 w 205"/>
                <a:gd name="T37" fmla="*/ 2 h 92"/>
                <a:gd name="T38" fmla="*/ 21 w 205"/>
                <a:gd name="T39" fmla="*/ 29 h 92"/>
                <a:gd name="T40" fmla="*/ 54 w 205"/>
                <a:gd name="T41" fmla="*/ 8 h 92"/>
                <a:gd name="T42" fmla="*/ 4 w 205"/>
                <a:gd name="T43" fmla="*/ 53 h 92"/>
                <a:gd name="T44" fmla="*/ 67 w 205"/>
                <a:gd name="T45" fmla="*/ 4 h 92"/>
                <a:gd name="T46" fmla="*/ 3 w 205"/>
                <a:gd name="T47" fmla="*/ 63 h 92"/>
                <a:gd name="T48" fmla="*/ 4 w 205"/>
                <a:gd name="T49" fmla="*/ 73 h 92"/>
                <a:gd name="T50" fmla="*/ 63 w 205"/>
                <a:gd name="T51" fmla="*/ 28 h 92"/>
                <a:gd name="T52" fmla="*/ 78 w 205"/>
                <a:gd name="T53" fmla="*/ 29 h 92"/>
                <a:gd name="T54" fmla="*/ 18 w 205"/>
                <a:gd name="T55" fmla="*/ 85 h 92"/>
                <a:gd name="T56" fmla="*/ 63 w 205"/>
                <a:gd name="T57" fmla="*/ 55 h 92"/>
                <a:gd name="T58" fmla="*/ 104 w 205"/>
                <a:gd name="T59" fmla="*/ 28 h 92"/>
                <a:gd name="T60" fmla="*/ 47 w 205"/>
                <a:gd name="T61" fmla="*/ 84 h 92"/>
                <a:gd name="T62" fmla="*/ 56 w 205"/>
                <a:gd name="T63" fmla="*/ 86 h 92"/>
                <a:gd name="T64" fmla="*/ 129 w 205"/>
                <a:gd name="T65" fmla="*/ 20 h 92"/>
                <a:gd name="T66" fmla="*/ 74 w 205"/>
                <a:gd name="T67" fmla="*/ 86 h 92"/>
                <a:gd name="T68" fmla="*/ 136 w 205"/>
                <a:gd name="T69" fmla="*/ 35 h 92"/>
                <a:gd name="T70" fmla="*/ 128 w 205"/>
                <a:gd name="T71" fmla="*/ 49 h 92"/>
                <a:gd name="T72" fmla="*/ 99 w 205"/>
                <a:gd name="T73" fmla="*/ 87 h 92"/>
                <a:gd name="T74" fmla="*/ 174 w 205"/>
                <a:gd name="T75" fmla="*/ 20 h 92"/>
                <a:gd name="T76" fmla="*/ 115 w 205"/>
                <a:gd name="T77" fmla="*/ 89 h 92"/>
                <a:gd name="T78" fmla="*/ 157 w 205"/>
                <a:gd name="T79" fmla="*/ 52 h 92"/>
                <a:gd name="T80" fmla="*/ 173 w 205"/>
                <a:gd name="T81" fmla="*/ 44 h 92"/>
                <a:gd name="T82" fmla="*/ 136 w 205"/>
                <a:gd name="T83" fmla="*/ 90 h 92"/>
                <a:gd name="T84" fmla="*/ 180 w 205"/>
                <a:gd name="T85" fmla="*/ 48 h 92"/>
                <a:gd name="T86" fmla="*/ 189 w 205"/>
                <a:gd name="T87" fmla="*/ 52 h 92"/>
                <a:gd name="T88" fmla="*/ 157 w 205"/>
                <a:gd name="T89" fmla="*/ 90 h 92"/>
                <a:gd name="T90" fmla="*/ 188 w 205"/>
                <a:gd name="T91" fmla="*/ 61 h 92"/>
                <a:gd name="T92" fmla="*/ 171 w 205"/>
                <a:gd name="T93" fmla="*/ 89 h 92"/>
                <a:gd name="T94" fmla="*/ 176 w 205"/>
                <a:gd name="T95" fmla="*/ 89 h 92"/>
                <a:gd name="T96" fmla="*/ 195 w 205"/>
                <a:gd name="T97" fmla="*/ 73 h 92"/>
                <a:gd name="T98" fmla="*/ 185 w 205"/>
                <a:gd name="T99" fmla="*/ 86 h 92"/>
                <a:gd name="T100" fmla="*/ 190 w 205"/>
                <a:gd name="T101" fmla="*/ 86 h 92"/>
                <a:gd name="T102" fmla="*/ 202 w 205"/>
                <a:gd name="T103" fmla="*/ 60 h 92"/>
                <a:gd name="T104" fmla="*/ 173 w 205"/>
                <a:gd name="T105" fmla="*/ 86 h 92"/>
                <a:gd name="T106" fmla="*/ 197 w 205"/>
                <a:gd name="T107" fmla="*/ 44 h 92"/>
                <a:gd name="T108" fmla="*/ 166 w 205"/>
                <a:gd name="T109" fmla="*/ 60 h 92"/>
                <a:gd name="T110" fmla="*/ 143 w 205"/>
                <a:gd name="T111" fmla="*/ 72 h 92"/>
                <a:gd name="T112" fmla="*/ 73 w 205"/>
                <a:gd name="T113" fmla="*/ 60 h 92"/>
                <a:gd name="T114" fmla="*/ 192 w 205"/>
                <a:gd name="T115" fmla="*/ 7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5" h="92">
                  <a:moveTo>
                    <a:pt x="143" y="72"/>
                  </a:moveTo>
                  <a:cubicBezTo>
                    <a:pt x="146" y="68"/>
                    <a:pt x="148" y="64"/>
                    <a:pt x="151" y="61"/>
                  </a:cubicBezTo>
                  <a:cubicBezTo>
                    <a:pt x="161" y="49"/>
                    <a:pt x="172" y="38"/>
                    <a:pt x="182" y="27"/>
                  </a:cubicBezTo>
                  <a:cubicBezTo>
                    <a:pt x="183" y="26"/>
                    <a:pt x="182" y="25"/>
                    <a:pt x="181" y="26"/>
                  </a:cubicBezTo>
                  <a:cubicBezTo>
                    <a:pt x="169" y="33"/>
                    <a:pt x="158" y="43"/>
                    <a:pt x="147" y="53"/>
                  </a:cubicBezTo>
                  <a:cubicBezTo>
                    <a:pt x="149" y="51"/>
                    <a:pt x="150" y="50"/>
                    <a:pt x="151" y="48"/>
                  </a:cubicBezTo>
                  <a:cubicBezTo>
                    <a:pt x="159" y="38"/>
                    <a:pt x="171" y="30"/>
                    <a:pt x="176" y="18"/>
                  </a:cubicBezTo>
                  <a:cubicBezTo>
                    <a:pt x="177" y="17"/>
                    <a:pt x="176" y="17"/>
                    <a:pt x="175" y="17"/>
                  </a:cubicBezTo>
                  <a:cubicBezTo>
                    <a:pt x="163" y="29"/>
                    <a:pt x="151" y="41"/>
                    <a:pt x="138" y="52"/>
                  </a:cubicBezTo>
                  <a:cubicBezTo>
                    <a:pt x="132" y="57"/>
                    <a:pt x="126" y="62"/>
                    <a:pt x="120" y="68"/>
                  </a:cubicBezTo>
                  <a:cubicBezTo>
                    <a:pt x="120" y="67"/>
                    <a:pt x="121" y="67"/>
                    <a:pt x="121" y="67"/>
                  </a:cubicBezTo>
                  <a:cubicBezTo>
                    <a:pt x="127" y="60"/>
                    <a:pt x="133" y="53"/>
                    <a:pt x="139" y="46"/>
                  </a:cubicBezTo>
                  <a:cubicBezTo>
                    <a:pt x="149" y="35"/>
                    <a:pt x="162" y="24"/>
                    <a:pt x="170" y="11"/>
                  </a:cubicBezTo>
                  <a:cubicBezTo>
                    <a:pt x="170" y="11"/>
                    <a:pt x="171" y="10"/>
                    <a:pt x="171" y="10"/>
                  </a:cubicBezTo>
                  <a:cubicBezTo>
                    <a:pt x="171" y="9"/>
                    <a:pt x="171" y="9"/>
                    <a:pt x="170" y="9"/>
                  </a:cubicBezTo>
                  <a:cubicBezTo>
                    <a:pt x="169" y="10"/>
                    <a:pt x="168" y="11"/>
                    <a:pt x="168" y="11"/>
                  </a:cubicBezTo>
                  <a:cubicBezTo>
                    <a:pt x="154" y="22"/>
                    <a:pt x="142" y="34"/>
                    <a:pt x="129" y="46"/>
                  </a:cubicBezTo>
                  <a:cubicBezTo>
                    <a:pt x="122" y="52"/>
                    <a:pt x="115" y="58"/>
                    <a:pt x="109" y="64"/>
                  </a:cubicBezTo>
                  <a:cubicBezTo>
                    <a:pt x="114" y="59"/>
                    <a:pt x="119" y="54"/>
                    <a:pt x="124" y="49"/>
                  </a:cubicBezTo>
                  <a:cubicBezTo>
                    <a:pt x="134" y="39"/>
                    <a:pt x="144" y="29"/>
                    <a:pt x="151" y="16"/>
                  </a:cubicBezTo>
                  <a:cubicBezTo>
                    <a:pt x="151" y="16"/>
                    <a:pt x="152" y="15"/>
                    <a:pt x="152" y="14"/>
                  </a:cubicBezTo>
                  <a:cubicBezTo>
                    <a:pt x="152" y="14"/>
                    <a:pt x="151" y="13"/>
                    <a:pt x="151" y="14"/>
                  </a:cubicBezTo>
                  <a:cubicBezTo>
                    <a:pt x="150" y="14"/>
                    <a:pt x="149" y="15"/>
                    <a:pt x="149" y="16"/>
                  </a:cubicBezTo>
                  <a:cubicBezTo>
                    <a:pt x="143" y="21"/>
                    <a:pt x="138" y="27"/>
                    <a:pt x="132" y="32"/>
                  </a:cubicBezTo>
                  <a:cubicBezTo>
                    <a:pt x="125" y="38"/>
                    <a:pt x="118" y="44"/>
                    <a:pt x="111" y="51"/>
                  </a:cubicBezTo>
                  <a:cubicBezTo>
                    <a:pt x="105" y="56"/>
                    <a:pt x="98" y="62"/>
                    <a:pt x="92" y="68"/>
                  </a:cubicBezTo>
                  <a:cubicBezTo>
                    <a:pt x="93" y="67"/>
                    <a:pt x="93" y="67"/>
                    <a:pt x="94" y="66"/>
                  </a:cubicBezTo>
                  <a:cubicBezTo>
                    <a:pt x="99" y="60"/>
                    <a:pt x="105" y="55"/>
                    <a:pt x="111" y="48"/>
                  </a:cubicBezTo>
                  <a:cubicBezTo>
                    <a:pt x="116" y="42"/>
                    <a:pt x="120" y="35"/>
                    <a:pt x="126" y="29"/>
                  </a:cubicBezTo>
                  <a:cubicBezTo>
                    <a:pt x="131" y="23"/>
                    <a:pt x="136" y="18"/>
                    <a:pt x="140" y="1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1"/>
                    <a:pt x="139" y="11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26" y="20"/>
                    <a:pt x="115" y="33"/>
                    <a:pt x="104" y="44"/>
                  </a:cubicBezTo>
                  <a:cubicBezTo>
                    <a:pt x="91" y="56"/>
                    <a:pt x="78" y="66"/>
                    <a:pt x="66" y="79"/>
                  </a:cubicBezTo>
                  <a:cubicBezTo>
                    <a:pt x="64" y="81"/>
                    <a:pt x="62" y="82"/>
                    <a:pt x="61" y="83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3" y="80"/>
                    <a:pt x="67" y="77"/>
                    <a:pt x="71" y="73"/>
                  </a:cubicBezTo>
                  <a:cubicBezTo>
                    <a:pt x="78" y="67"/>
                    <a:pt x="85" y="61"/>
                    <a:pt x="91" y="54"/>
                  </a:cubicBezTo>
                  <a:cubicBezTo>
                    <a:pt x="105" y="41"/>
                    <a:pt x="116" y="26"/>
                    <a:pt x="128" y="11"/>
                  </a:cubicBezTo>
                  <a:cubicBezTo>
                    <a:pt x="129" y="11"/>
                    <a:pt x="129" y="11"/>
                    <a:pt x="129" y="10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27" y="11"/>
                    <a:pt x="125" y="12"/>
                    <a:pt x="123" y="14"/>
                  </a:cubicBezTo>
                  <a:cubicBezTo>
                    <a:pt x="120" y="17"/>
                    <a:pt x="118" y="20"/>
                    <a:pt x="115" y="23"/>
                  </a:cubicBezTo>
                  <a:cubicBezTo>
                    <a:pt x="109" y="28"/>
                    <a:pt x="103" y="33"/>
                    <a:pt x="97" y="38"/>
                  </a:cubicBezTo>
                  <a:cubicBezTo>
                    <a:pt x="95" y="39"/>
                    <a:pt x="94" y="40"/>
                    <a:pt x="92" y="42"/>
                  </a:cubicBezTo>
                  <a:cubicBezTo>
                    <a:pt x="97" y="37"/>
                    <a:pt x="102" y="32"/>
                    <a:pt x="107" y="27"/>
                  </a:cubicBezTo>
                  <a:cubicBezTo>
                    <a:pt x="108" y="25"/>
                    <a:pt x="110" y="23"/>
                    <a:pt x="112" y="21"/>
                  </a:cubicBezTo>
                  <a:cubicBezTo>
                    <a:pt x="113" y="21"/>
                    <a:pt x="112" y="20"/>
                    <a:pt x="111" y="21"/>
                  </a:cubicBezTo>
                  <a:cubicBezTo>
                    <a:pt x="108" y="23"/>
                    <a:pt x="104" y="26"/>
                    <a:pt x="101" y="29"/>
                  </a:cubicBezTo>
                  <a:cubicBezTo>
                    <a:pt x="92" y="35"/>
                    <a:pt x="84" y="41"/>
                    <a:pt x="76" y="48"/>
                  </a:cubicBezTo>
                  <a:cubicBezTo>
                    <a:pt x="65" y="58"/>
                    <a:pt x="53" y="68"/>
                    <a:pt x="42" y="78"/>
                  </a:cubicBezTo>
                  <a:cubicBezTo>
                    <a:pt x="41" y="79"/>
                    <a:pt x="35" y="85"/>
                    <a:pt x="36" y="83"/>
                  </a:cubicBezTo>
                  <a:cubicBezTo>
                    <a:pt x="38" y="80"/>
                    <a:pt x="41" y="77"/>
                    <a:pt x="44" y="74"/>
                  </a:cubicBezTo>
                  <a:cubicBezTo>
                    <a:pt x="50" y="69"/>
                    <a:pt x="56" y="64"/>
                    <a:pt x="62" y="58"/>
                  </a:cubicBezTo>
                  <a:cubicBezTo>
                    <a:pt x="67" y="53"/>
                    <a:pt x="72" y="48"/>
                    <a:pt x="77" y="43"/>
                  </a:cubicBezTo>
                  <a:cubicBezTo>
                    <a:pt x="81" y="38"/>
                    <a:pt x="86" y="34"/>
                    <a:pt x="90" y="28"/>
                  </a:cubicBezTo>
                  <a:cubicBezTo>
                    <a:pt x="90" y="28"/>
                    <a:pt x="89" y="27"/>
                    <a:pt x="89" y="27"/>
                  </a:cubicBezTo>
                  <a:cubicBezTo>
                    <a:pt x="77" y="34"/>
                    <a:pt x="68" y="43"/>
                    <a:pt x="58" y="52"/>
                  </a:cubicBezTo>
                  <a:cubicBezTo>
                    <a:pt x="53" y="56"/>
                    <a:pt x="47" y="60"/>
                    <a:pt x="41" y="64"/>
                  </a:cubicBezTo>
                  <a:cubicBezTo>
                    <a:pt x="35" y="69"/>
                    <a:pt x="29" y="76"/>
                    <a:pt x="22" y="81"/>
                  </a:cubicBezTo>
                  <a:cubicBezTo>
                    <a:pt x="18" y="85"/>
                    <a:pt x="21" y="81"/>
                    <a:pt x="23" y="80"/>
                  </a:cubicBezTo>
                  <a:cubicBezTo>
                    <a:pt x="25" y="77"/>
                    <a:pt x="29" y="75"/>
                    <a:pt x="32" y="72"/>
                  </a:cubicBezTo>
                  <a:cubicBezTo>
                    <a:pt x="38" y="66"/>
                    <a:pt x="45" y="61"/>
                    <a:pt x="51" y="56"/>
                  </a:cubicBezTo>
                  <a:cubicBezTo>
                    <a:pt x="63" y="47"/>
                    <a:pt x="74" y="3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57" y="37"/>
                    <a:pt x="38" y="60"/>
                    <a:pt x="13" y="77"/>
                  </a:cubicBezTo>
                  <a:cubicBezTo>
                    <a:pt x="8" y="81"/>
                    <a:pt x="16" y="74"/>
                    <a:pt x="17" y="73"/>
                  </a:cubicBezTo>
                  <a:cubicBezTo>
                    <a:pt x="19" y="70"/>
                    <a:pt x="22" y="68"/>
                    <a:pt x="25" y="65"/>
                  </a:cubicBezTo>
                  <a:cubicBezTo>
                    <a:pt x="31" y="60"/>
                    <a:pt x="37" y="55"/>
                    <a:pt x="43" y="50"/>
                  </a:cubicBezTo>
                  <a:cubicBezTo>
                    <a:pt x="54" y="40"/>
                    <a:pt x="65" y="28"/>
                    <a:pt x="77" y="17"/>
                  </a:cubicBezTo>
                  <a:cubicBezTo>
                    <a:pt x="77" y="17"/>
                    <a:pt x="77" y="16"/>
                    <a:pt x="77" y="16"/>
                  </a:cubicBezTo>
                  <a:cubicBezTo>
                    <a:pt x="78" y="16"/>
                    <a:pt x="77" y="15"/>
                    <a:pt x="76" y="15"/>
                  </a:cubicBezTo>
                  <a:cubicBezTo>
                    <a:pt x="76" y="15"/>
                    <a:pt x="76" y="16"/>
                    <a:pt x="76" y="16"/>
                  </a:cubicBezTo>
                  <a:cubicBezTo>
                    <a:pt x="75" y="16"/>
                    <a:pt x="75" y="17"/>
                    <a:pt x="74" y="17"/>
                  </a:cubicBezTo>
                  <a:cubicBezTo>
                    <a:pt x="74" y="17"/>
                    <a:pt x="73" y="18"/>
                    <a:pt x="72" y="19"/>
                  </a:cubicBezTo>
                  <a:cubicBezTo>
                    <a:pt x="60" y="30"/>
                    <a:pt x="47" y="40"/>
                    <a:pt x="34" y="50"/>
                  </a:cubicBezTo>
                  <a:cubicBezTo>
                    <a:pt x="27" y="55"/>
                    <a:pt x="21" y="59"/>
                    <a:pt x="15" y="64"/>
                  </a:cubicBezTo>
                  <a:cubicBezTo>
                    <a:pt x="12" y="67"/>
                    <a:pt x="9" y="69"/>
                    <a:pt x="5" y="72"/>
                  </a:cubicBezTo>
                  <a:cubicBezTo>
                    <a:pt x="8" y="70"/>
                    <a:pt x="10" y="68"/>
                    <a:pt x="12" y="65"/>
                  </a:cubicBezTo>
                  <a:cubicBezTo>
                    <a:pt x="30" y="45"/>
                    <a:pt x="56" y="33"/>
                    <a:pt x="71" y="10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3" y="9"/>
                    <a:pt x="72" y="8"/>
                    <a:pt x="71" y="8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59" y="18"/>
                    <a:pt x="47" y="26"/>
                    <a:pt x="36" y="35"/>
                  </a:cubicBezTo>
                  <a:cubicBezTo>
                    <a:pt x="30" y="40"/>
                    <a:pt x="25" y="45"/>
                    <a:pt x="19" y="50"/>
                  </a:cubicBezTo>
                  <a:cubicBezTo>
                    <a:pt x="15" y="54"/>
                    <a:pt x="7" y="58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23" y="42"/>
                    <a:pt x="47" y="27"/>
                    <a:pt x="67" y="6"/>
                  </a:cubicBezTo>
                  <a:cubicBezTo>
                    <a:pt x="68" y="5"/>
                    <a:pt x="69" y="4"/>
                    <a:pt x="69" y="3"/>
                  </a:cubicBezTo>
                  <a:cubicBezTo>
                    <a:pt x="70" y="3"/>
                    <a:pt x="70" y="2"/>
                    <a:pt x="69" y="2"/>
                  </a:cubicBezTo>
                  <a:cubicBezTo>
                    <a:pt x="67" y="3"/>
                    <a:pt x="65" y="4"/>
                    <a:pt x="63" y="5"/>
                  </a:cubicBezTo>
                  <a:cubicBezTo>
                    <a:pt x="56" y="8"/>
                    <a:pt x="50" y="13"/>
                    <a:pt x="44" y="18"/>
                  </a:cubicBezTo>
                  <a:cubicBezTo>
                    <a:pt x="33" y="27"/>
                    <a:pt x="22" y="36"/>
                    <a:pt x="12" y="45"/>
                  </a:cubicBezTo>
                  <a:cubicBezTo>
                    <a:pt x="12" y="44"/>
                    <a:pt x="12" y="43"/>
                    <a:pt x="13" y="43"/>
                  </a:cubicBezTo>
                  <a:cubicBezTo>
                    <a:pt x="18" y="37"/>
                    <a:pt x="23" y="33"/>
                    <a:pt x="30" y="28"/>
                  </a:cubicBezTo>
                  <a:cubicBezTo>
                    <a:pt x="40" y="21"/>
                    <a:pt x="51" y="13"/>
                    <a:pt x="60" y="4"/>
                  </a:cubicBezTo>
                  <a:cubicBezTo>
                    <a:pt x="61" y="3"/>
                    <a:pt x="61" y="3"/>
                    <a:pt x="62" y="2"/>
                  </a:cubicBezTo>
                  <a:cubicBezTo>
                    <a:pt x="62" y="2"/>
                    <a:pt x="62" y="1"/>
                    <a:pt x="61" y="1"/>
                  </a:cubicBezTo>
                  <a:cubicBezTo>
                    <a:pt x="59" y="2"/>
                    <a:pt x="57" y="3"/>
                    <a:pt x="55" y="3"/>
                  </a:cubicBezTo>
                  <a:cubicBezTo>
                    <a:pt x="48" y="6"/>
                    <a:pt x="43" y="10"/>
                    <a:pt x="37" y="14"/>
                  </a:cubicBezTo>
                  <a:cubicBezTo>
                    <a:pt x="41" y="11"/>
                    <a:pt x="45" y="7"/>
                    <a:pt x="49" y="4"/>
                  </a:cubicBezTo>
                  <a:cubicBezTo>
                    <a:pt x="50" y="3"/>
                    <a:pt x="51" y="2"/>
                    <a:pt x="53" y="2"/>
                  </a:cubicBezTo>
                  <a:cubicBezTo>
                    <a:pt x="54" y="1"/>
                    <a:pt x="53" y="0"/>
                    <a:pt x="52" y="0"/>
                  </a:cubicBezTo>
                  <a:cubicBezTo>
                    <a:pt x="44" y="2"/>
                    <a:pt x="38" y="7"/>
                    <a:pt x="31" y="12"/>
                  </a:cubicBezTo>
                  <a:cubicBezTo>
                    <a:pt x="28" y="14"/>
                    <a:pt x="25" y="17"/>
                    <a:pt x="23" y="20"/>
                  </a:cubicBezTo>
                  <a:cubicBezTo>
                    <a:pt x="22" y="20"/>
                    <a:pt x="23" y="21"/>
                    <a:pt x="24" y="21"/>
                  </a:cubicBezTo>
                  <a:cubicBezTo>
                    <a:pt x="26" y="18"/>
                    <a:pt x="29" y="15"/>
                    <a:pt x="33" y="12"/>
                  </a:cubicBezTo>
                  <a:cubicBezTo>
                    <a:pt x="33" y="12"/>
                    <a:pt x="34" y="11"/>
                    <a:pt x="35" y="10"/>
                  </a:cubicBezTo>
                  <a:cubicBezTo>
                    <a:pt x="37" y="9"/>
                    <a:pt x="38" y="8"/>
                    <a:pt x="40" y="7"/>
                  </a:cubicBezTo>
                  <a:cubicBezTo>
                    <a:pt x="43" y="5"/>
                    <a:pt x="47" y="3"/>
                    <a:pt x="50" y="2"/>
                  </a:cubicBezTo>
                  <a:cubicBezTo>
                    <a:pt x="50" y="2"/>
                    <a:pt x="46" y="4"/>
                    <a:pt x="45" y="5"/>
                  </a:cubicBezTo>
                  <a:cubicBezTo>
                    <a:pt x="45" y="5"/>
                    <a:pt x="45" y="6"/>
                    <a:pt x="44" y="6"/>
                  </a:cubicBezTo>
                  <a:cubicBezTo>
                    <a:pt x="39" y="10"/>
                    <a:pt x="33" y="15"/>
                    <a:pt x="27" y="20"/>
                  </a:cubicBezTo>
                  <a:cubicBezTo>
                    <a:pt x="22" y="24"/>
                    <a:pt x="18" y="28"/>
                    <a:pt x="14" y="32"/>
                  </a:cubicBezTo>
                  <a:cubicBezTo>
                    <a:pt x="13" y="32"/>
                    <a:pt x="14" y="33"/>
                    <a:pt x="15" y="33"/>
                  </a:cubicBezTo>
                  <a:cubicBezTo>
                    <a:pt x="17" y="31"/>
                    <a:pt x="19" y="30"/>
                    <a:pt x="21" y="29"/>
                  </a:cubicBezTo>
                  <a:cubicBezTo>
                    <a:pt x="27" y="24"/>
                    <a:pt x="32" y="19"/>
                    <a:pt x="38" y="15"/>
                  </a:cubicBezTo>
                  <a:cubicBezTo>
                    <a:pt x="42" y="12"/>
                    <a:pt x="45" y="9"/>
                    <a:pt x="49" y="7"/>
                  </a:cubicBezTo>
                  <a:cubicBezTo>
                    <a:pt x="52" y="6"/>
                    <a:pt x="55" y="5"/>
                    <a:pt x="58" y="3"/>
                  </a:cubicBezTo>
                  <a:cubicBezTo>
                    <a:pt x="58" y="3"/>
                    <a:pt x="59" y="3"/>
                    <a:pt x="59" y="3"/>
                  </a:cubicBezTo>
                  <a:cubicBezTo>
                    <a:pt x="59" y="3"/>
                    <a:pt x="59" y="3"/>
                    <a:pt x="58" y="3"/>
                  </a:cubicBezTo>
                  <a:cubicBezTo>
                    <a:pt x="57" y="4"/>
                    <a:pt x="55" y="7"/>
                    <a:pt x="54" y="8"/>
                  </a:cubicBezTo>
                  <a:cubicBezTo>
                    <a:pt x="45" y="16"/>
                    <a:pt x="34" y="24"/>
                    <a:pt x="24" y="31"/>
                  </a:cubicBezTo>
                  <a:cubicBezTo>
                    <a:pt x="19" y="34"/>
                    <a:pt x="15" y="39"/>
                    <a:pt x="11" y="44"/>
                  </a:cubicBezTo>
                  <a:cubicBezTo>
                    <a:pt x="9" y="45"/>
                    <a:pt x="8" y="47"/>
                    <a:pt x="7" y="48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5" y="50"/>
                    <a:pt x="4" y="51"/>
                    <a:pt x="4" y="52"/>
                  </a:cubicBezTo>
                  <a:cubicBezTo>
                    <a:pt x="3" y="52"/>
                    <a:pt x="4" y="53"/>
                    <a:pt x="4" y="53"/>
                  </a:cubicBezTo>
                  <a:cubicBezTo>
                    <a:pt x="5" y="52"/>
                    <a:pt x="6" y="51"/>
                    <a:pt x="7" y="50"/>
                  </a:cubicBezTo>
                  <a:cubicBezTo>
                    <a:pt x="17" y="41"/>
                    <a:pt x="28" y="33"/>
                    <a:pt x="38" y="24"/>
                  </a:cubicBezTo>
                  <a:cubicBezTo>
                    <a:pt x="44" y="20"/>
                    <a:pt x="49" y="15"/>
                    <a:pt x="55" y="11"/>
                  </a:cubicBezTo>
                  <a:cubicBezTo>
                    <a:pt x="57" y="9"/>
                    <a:pt x="60" y="8"/>
                    <a:pt x="62" y="7"/>
                  </a:cubicBezTo>
                  <a:cubicBezTo>
                    <a:pt x="63" y="6"/>
                    <a:pt x="64" y="6"/>
                    <a:pt x="65" y="5"/>
                  </a:cubicBezTo>
                  <a:cubicBezTo>
                    <a:pt x="65" y="5"/>
                    <a:pt x="66" y="5"/>
                    <a:pt x="67" y="4"/>
                  </a:cubicBezTo>
                  <a:cubicBezTo>
                    <a:pt x="66" y="5"/>
                    <a:pt x="66" y="5"/>
                    <a:pt x="66" y="6"/>
                  </a:cubicBezTo>
                  <a:cubicBezTo>
                    <a:pt x="65" y="7"/>
                    <a:pt x="64" y="8"/>
                    <a:pt x="63" y="9"/>
                  </a:cubicBezTo>
                  <a:cubicBezTo>
                    <a:pt x="45" y="28"/>
                    <a:pt x="22" y="41"/>
                    <a:pt x="4" y="59"/>
                  </a:cubicBezTo>
                  <a:cubicBezTo>
                    <a:pt x="3" y="61"/>
                    <a:pt x="1" y="62"/>
                    <a:pt x="0" y="63"/>
                  </a:cubicBezTo>
                  <a:cubicBezTo>
                    <a:pt x="0" y="64"/>
                    <a:pt x="0" y="64"/>
                    <a:pt x="1" y="64"/>
                  </a:cubicBezTo>
                  <a:cubicBezTo>
                    <a:pt x="2" y="64"/>
                    <a:pt x="2" y="63"/>
                    <a:pt x="3" y="63"/>
                  </a:cubicBezTo>
                  <a:cubicBezTo>
                    <a:pt x="14" y="57"/>
                    <a:pt x="23" y="48"/>
                    <a:pt x="33" y="39"/>
                  </a:cubicBezTo>
                  <a:cubicBezTo>
                    <a:pt x="39" y="34"/>
                    <a:pt x="47" y="28"/>
                    <a:pt x="54" y="23"/>
                  </a:cubicBezTo>
                  <a:cubicBezTo>
                    <a:pt x="57" y="20"/>
                    <a:pt x="61" y="18"/>
                    <a:pt x="64" y="15"/>
                  </a:cubicBezTo>
                  <a:cubicBezTo>
                    <a:pt x="66" y="14"/>
                    <a:pt x="68" y="13"/>
                    <a:pt x="69" y="11"/>
                  </a:cubicBezTo>
                  <a:cubicBezTo>
                    <a:pt x="72" y="10"/>
                    <a:pt x="64" y="18"/>
                    <a:pt x="65" y="17"/>
                  </a:cubicBezTo>
                  <a:cubicBezTo>
                    <a:pt x="47" y="38"/>
                    <a:pt x="21" y="50"/>
                    <a:pt x="4" y="73"/>
                  </a:cubicBezTo>
                  <a:cubicBezTo>
                    <a:pt x="3" y="73"/>
                    <a:pt x="3" y="74"/>
                    <a:pt x="3" y="74"/>
                  </a:cubicBezTo>
                  <a:cubicBezTo>
                    <a:pt x="2" y="75"/>
                    <a:pt x="3" y="76"/>
                    <a:pt x="4" y="75"/>
                  </a:cubicBezTo>
                  <a:cubicBezTo>
                    <a:pt x="4" y="75"/>
                    <a:pt x="4" y="75"/>
                    <a:pt x="5" y="74"/>
                  </a:cubicBezTo>
                  <a:cubicBezTo>
                    <a:pt x="17" y="64"/>
                    <a:pt x="30" y="55"/>
                    <a:pt x="42" y="45"/>
                  </a:cubicBezTo>
                  <a:cubicBezTo>
                    <a:pt x="48" y="40"/>
                    <a:pt x="54" y="36"/>
                    <a:pt x="60" y="31"/>
                  </a:cubicBezTo>
                  <a:cubicBezTo>
                    <a:pt x="61" y="30"/>
                    <a:pt x="62" y="29"/>
                    <a:pt x="63" y="28"/>
                  </a:cubicBezTo>
                  <a:cubicBezTo>
                    <a:pt x="55" y="36"/>
                    <a:pt x="48" y="44"/>
                    <a:pt x="39" y="51"/>
                  </a:cubicBezTo>
                  <a:cubicBezTo>
                    <a:pt x="29" y="60"/>
                    <a:pt x="17" y="69"/>
                    <a:pt x="9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8" y="81"/>
                    <a:pt x="9" y="82"/>
                    <a:pt x="10" y="81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34" y="65"/>
                    <a:pt x="53" y="43"/>
                    <a:pt x="78" y="29"/>
                  </a:cubicBezTo>
                  <a:cubicBezTo>
                    <a:pt x="78" y="29"/>
                    <a:pt x="83" y="25"/>
                    <a:pt x="82" y="26"/>
                  </a:cubicBezTo>
                  <a:cubicBezTo>
                    <a:pt x="79" y="29"/>
                    <a:pt x="76" y="32"/>
                    <a:pt x="73" y="35"/>
                  </a:cubicBezTo>
                  <a:cubicBezTo>
                    <a:pt x="67" y="40"/>
                    <a:pt x="61" y="46"/>
                    <a:pt x="55" y="51"/>
                  </a:cubicBezTo>
                  <a:cubicBezTo>
                    <a:pt x="42" y="62"/>
                    <a:pt x="29" y="72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18" y="85"/>
                    <a:pt x="18" y="85"/>
                  </a:cubicBezTo>
                  <a:cubicBezTo>
                    <a:pt x="18" y="85"/>
                    <a:pt x="19" y="85"/>
                    <a:pt x="19" y="84"/>
                  </a:cubicBezTo>
                  <a:cubicBezTo>
                    <a:pt x="31" y="79"/>
                    <a:pt x="39" y="67"/>
                    <a:pt x="49" y="60"/>
                  </a:cubicBezTo>
                  <a:cubicBezTo>
                    <a:pt x="61" y="52"/>
                    <a:pt x="71" y="42"/>
                    <a:pt x="82" y="33"/>
                  </a:cubicBezTo>
                  <a:cubicBezTo>
                    <a:pt x="83" y="33"/>
                    <a:pt x="87" y="31"/>
                    <a:pt x="87" y="30"/>
                  </a:cubicBezTo>
                  <a:cubicBezTo>
                    <a:pt x="85" y="34"/>
                    <a:pt x="81" y="37"/>
                    <a:pt x="78" y="40"/>
                  </a:cubicBezTo>
                  <a:cubicBezTo>
                    <a:pt x="73" y="45"/>
                    <a:pt x="68" y="50"/>
                    <a:pt x="63" y="55"/>
                  </a:cubicBezTo>
                  <a:cubicBezTo>
                    <a:pt x="53" y="65"/>
                    <a:pt x="42" y="74"/>
                    <a:pt x="33" y="85"/>
                  </a:cubicBezTo>
                  <a:cubicBezTo>
                    <a:pt x="33" y="85"/>
                    <a:pt x="33" y="86"/>
                    <a:pt x="34" y="86"/>
                  </a:cubicBezTo>
                  <a:cubicBezTo>
                    <a:pt x="45" y="79"/>
                    <a:pt x="55" y="68"/>
                    <a:pt x="65" y="60"/>
                  </a:cubicBezTo>
                  <a:cubicBezTo>
                    <a:pt x="77" y="48"/>
                    <a:pt x="90" y="38"/>
                    <a:pt x="103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2" y="30"/>
                    <a:pt x="100" y="32"/>
                    <a:pt x="97" y="34"/>
                  </a:cubicBezTo>
                  <a:cubicBezTo>
                    <a:pt x="92" y="40"/>
                    <a:pt x="85" y="46"/>
                    <a:pt x="79" y="52"/>
                  </a:cubicBezTo>
                  <a:cubicBezTo>
                    <a:pt x="67" y="63"/>
                    <a:pt x="55" y="73"/>
                    <a:pt x="43" y="85"/>
                  </a:cubicBezTo>
                  <a:cubicBezTo>
                    <a:pt x="43" y="85"/>
                    <a:pt x="44" y="86"/>
                    <a:pt x="44" y="86"/>
                  </a:cubicBezTo>
                  <a:cubicBezTo>
                    <a:pt x="45" y="85"/>
                    <a:pt x="46" y="84"/>
                    <a:pt x="47" y="84"/>
                  </a:cubicBezTo>
                  <a:cubicBezTo>
                    <a:pt x="47" y="84"/>
                    <a:pt x="47" y="84"/>
                    <a:pt x="47" y="84"/>
                  </a:cubicBezTo>
                  <a:cubicBezTo>
                    <a:pt x="60" y="74"/>
                    <a:pt x="71" y="64"/>
                    <a:pt x="82" y="54"/>
                  </a:cubicBezTo>
                  <a:cubicBezTo>
                    <a:pt x="90" y="47"/>
                    <a:pt x="96" y="39"/>
                    <a:pt x="104" y="33"/>
                  </a:cubicBezTo>
                  <a:cubicBezTo>
                    <a:pt x="109" y="30"/>
                    <a:pt x="114" y="26"/>
                    <a:pt x="118" y="21"/>
                  </a:cubicBezTo>
                  <a:cubicBezTo>
                    <a:pt x="117" y="22"/>
                    <a:pt x="117" y="23"/>
                    <a:pt x="116" y="24"/>
                  </a:cubicBezTo>
                  <a:cubicBezTo>
                    <a:pt x="110" y="32"/>
                    <a:pt x="103" y="39"/>
                    <a:pt x="97" y="46"/>
                  </a:cubicBezTo>
                  <a:cubicBezTo>
                    <a:pt x="85" y="60"/>
                    <a:pt x="69" y="72"/>
                    <a:pt x="56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7" y="87"/>
                    <a:pt x="57" y="87"/>
                    <a:pt x="57" y="87"/>
                  </a:cubicBezTo>
                  <a:cubicBezTo>
                    <a:pt x="57" y="86"/>
                    <a:pt x="58" y="86"/>
                    <a:pt x="58" y="86"/>
                  </a:cubicBezTo>
                  <a:cubicBezTo>
                    <a:pt x="64" y="84"/>
                    <a:pt x="67" y="79"/>
                    <a:pt x="72" y="74"/>
                  </a:cubicBezTo>
                  <a:cubicBezTo>
                    <a:pt x="77" y="68"/>
                    <a:pt x="84" y="63"/>
                    <a:pt x="91" y="57"/>
                  </a:cubicBezTo>
                  <a:cubicBezTo>
                    <a:pt x="104" y="45"/>
                    <a:pt x="116" y="33"/>
                    <a:pt x="129" y="20"/>
                  </a:cubicBezTo>
                  <a:cubicBezTo>
                    <a:pt x="131" y="19"/>
                    <a:pt x="137" y="15"/>
                    <a:pt x="138" y="13"/>
                  </a:cubicBezTo>
                  <a:cubicBezTo>
                    <a:pt x="135" y="18"/>
                    <a:pt x="131" y="22"/>
                    <a:pt x="127" y="26"/>
                  </a:cubicBezTo>
                  <a:cubicBezTo>
                    <a:pt x="121" y="32"/>
                    <a:pt x="117" y="39"/>
                    <a:pt x="112" y="45"/>
                  </a:cubicBezTo>
                  <a:cubicBezTo>
                    <a:pt x="107" y="52"/>
                    <a:pt x="100" y="57"/>
                    <a:pt x="95" y="63"/>
                  </a:cubicBezTo>
                  <a:cubicBezTo>
                    <a:pt x="88" y="71"/>
                    <a:pt x="82" y="79"/>
                    <a:pt x="74" y="85"/>
                  </a:cubicBezTo>
                  <a:cubicBezTo>
                    <a:pt x="73" y="85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5" y="86"/>
                  </a:cubicBezTo>
                  <a:cubicBezTo>
                    <a:pt x="81" y="82"/>
                    <a:pt x="85" y="77"/>
                    <a:pt x="90" y="72"/>
                  </a:cubicBezTo>
                  <a:cubicBezTo>
                    <a:pt x="96" y="66"/>
                    <a:pt x="103" y="60"/>
                    <a:pt x="109" y="54"/>
                  </a:cubicBezTo>
                  <a:cubicBezTo>
                    <a:pt x="123" y="41"/>
                    <a:pt x="137" y="29"/>
                    <a:pt x="150" y="16"/>
                  </a:cubicBezTo>
                  <a:cubicBezTo>
                    <a:pt x="145" y="21"/>
                    <a:pt x="141" y="29"/>
                    <a:pt x="136" y="35"/>
                  </a:cubicBezTo>
                  <a:cubicBezTo>
                    <a:pt x="131" y="41"/>
                    <a:pt x="125" y="46"/>
                    <a:pt x="119" y="52"/>
                  </a:cubicBezTo>
                  <a:cubicBezTo>
                    <a:pt x="109" y="62"/>
                    <a:pt x="98" y="73"/>
                    <a:pt x="89" y="85"/>
                  </a:cubicBezTo>
                  <a:cubicBezTo>
                    <a:pt x="89" y="85"/>
                    <a:pt x="90" y="86"/>
                    <a:pt x="90" y="86"/>
                  </a:cubicBezTo>
                  <a:cubicBezTo>
                    <a:pt x="91" y="85"/>
                    <a:pt x="91" y="84"/>
                    <a:pt x="92" y="84"/>
                  </a:cubicBezTo>
                  <a:cubicBezTo>
                    <a:pt x="93" y="84"/>
                    <a:pt x="94" y="83"/>
                    <a:pt x="95" y="81"/>
                  </a:cubicBezTo>
                  <a:cubicBezTo>
                    <a:pt x="105" y="69"/>
                    <a:pt x="116" y="59"/>
                    <a:pt x="128" y="49"/>
                  </a:cubicBezTo>
                  <a:cubicBezTo>
                    <a:pt x="142" y="36"/>
                    <a:pt x="154" y="24"/>
                    <a:pt x="169" y="12"/>
                  </a:cubicBezTo>
                  <a:cubicBezTo>
                    <a:pt x="164" y="16"/>
                    <a:pt x="157" y="24"/>
                    <a:pt x="152" y="30"/>
                  </a:cubicBezTo>
                  <a:cubicBezTo>
                    <a:pt x="146" y="37"/>
                    <a:pt x="140" y="43"/>
                    <a:pt x="134" y="50"/>
                  </a:cubicBezTo>
                  <a:cubicBezTo>
                    <a:pt x="128" y="57"/>
                    <a:pt x="122" y="63"/>
                    <a:pt x="116" y="70"/>
                  </a:cubicBezTo>
                  <a:cubicBezTo>
                    <a:pt x="111" y="77"/>
                    <a:pt x="105" y="81"/>
                    <a:pt x="99" y="86"/>
                  </a:cubicBezTo>
                  <a:cubicBezTo>
                    <a:pt x="99" y="86"/>
                    <a:pt x="99" y="87"/>
                    <a:pt x="99" y="87"/>
                  </a:cubicBezTo>
                  <a:cubicBezTo>
                    <a:pt x="99" y="87"/>
                    <a:pt x="99" y="88"/>
                    <a:pt x="100" y="87"/>
                  </a:cubicBezTo>
                  <a:cubicBezTo>
                    <a:pt x="100" y="87"/>
                    <a:pt x="100" y="87"/>
                    <a:pt x="101" y="87"/>
                  </a:cubicBezTo>
                  <a:cubicBezTo>
                    <a:pt x="111" y="79"/>
                    <a:pt x="120" y="69"/>
                    <a:pt x="130" y="61"/>
                  </a:cubicBezTo>
                  <a:cubicBezTo>
                    <a:pt x="141" y="51"/>
                    <a:pt x="152" y="40"/>
                    <a:pt x="163" y="30"/>
                  </a:cubicBezTo>
                  <a:cubicBezTo>
                    <a:pt x="165" y="28"/>
                    <a:pt x="168" y="26"/>
                    <a:pt x="170" y="24"/>
                  </a:cubicBezTo>
                  <a:cubicBezTo>
                    <a:pt x="171" y="23"/>
                    <a:pt x="173" y="21"/>
                    <a:pt x="174" y="20"/>
                  </a:cubicBezTo>
                  <a:cubicBezTo>
                    <a:pt x="173" y="22"/>
                    <a:pt x="172" y="24"/>
                    <a:pt x="170" y="25"/>
                  </a:cubicBezTo>
                  <a:cubicBezTo>
                    <a:pt x="166" y="31"/>
                    <a:pt x="160" y="35"/>
                    <a:pt x="156" y="40"/>
                  </a:cubicBezTo>
                  <a:cubicBezTo>
                    <a:pt x="147" y="50"/>
                    <a:pt x="139" y="60"/>
                    <a:pt x="131" y="69"/>
                  </a:cubicBezTo>
                  <a:cubicBezTo>
                    <a:pt x="125" y="75"/>
                    <a:pt x="120" y="81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ubicBezTo>
                    <a:pt x="113" y="89"/>
                    <a:pt x="114" y="90"/>
                    <a:pt x="115" y="89"/>
                  </a:cubicBezTo>
                  <a:cubicBezTo>
                    <a:pt x="115" y="89"/>
                    <a:pt x="115" y="88"/>
                    <a:pt x="116" y="88"/>
                  </a:cubicBezTo>
                  <a:cubicBezTo>
                    <a:pt x="123" y="80"/>
                    <a:pt x="130" y="72"/>
                    <a:pt x="137" y="65"/>
                  </a:cubicBezTo>
                  <a:cubicBezTo>
                    <a:pt x="147" y="54"/>
                    <a:pt x="158" y="44"/>
                    <a:pt x="170" y="35"/>
                  </a:cubicBezTo>
                  <a:cubicBezTo>
                    <a:pt x="172" y="33"/>
                    <a:pt x="175" y="32"/>
                    <a:pt x="177" y="30"/>
                  </a:cubicBezTo>
                  <a:cubicBezTo>
                    <a:pt x="183" y="26"/>
                    <a:pt x="176" y="32"/>
                    <a:pt x="175" y="33"/>
                  </a:cubicBezTo>
                  <a:cubicBezTo>
                    <a:pt x="169" y="39"/>
                    <a:pt x="163" y="46"/>
                    <a:pt x="157" y="52"/>
                  </a:cubicBezTo>
                  <a:cubicBezTo>
                    <a:pt x="152" y="57"/>
                    <a:pt x="148" y="62"/>
                    <a:pt x="144" y="67"/>
                  </a:cubicBezTo>
                  <a:cubicBezTo>
                    <a:pt x="139" y="75"/>
                    <a:pt x="133" y="80"/>
                    <a:pt x="127" y="86"/>
                  </a:cubicBezTo>
                  <a:cubicBezTo>
                    <a:pt x="126" y="87"/>
                    <a:pt x="127" y="88"/>
                    <a:pt x="127" y="87"/>
                  </a:cubicBezTo>
                  <a:cubicBezTo>
                    <a:pt x="145" y="75"/>
                    <a:pt x="159" y="57"/>
                    <a:pt x="174" y="41"/>
                  </a:cubicBezTo>
                  <a:cubicBezTo>
                    <a:pt x="178" y="38"/>
                    <a:pt x="182" y="34"/>
                    <a:pt x="185" y="30"/>
                  </a:cubicBezTo>
                  <a:cubicBezTo>
                    <a:pt x="181" y="34"/>
                    <a:pt x="177" y="39"/>
                    <a:pt x="173" y="44"/>
                  </a:cubicBezTo>
                  <a:cubicBezTo>
                    <a:pt x="165" y="54"/>
                    <a:pt x="157" y="65"/>
                    <a:pt x="148" y="76"/>
                  </a:cubicBezTo>
                  <a:cubicBezTo>
                    <a:pt x="146" y="78"/>
                    <a:pt x="144" y="81"/>
                    <a:pt x="142" y="83"/>
                  </a:cubicBezTo>
                  <a:cubicBezTo>
                    <a:pt x="142" y="84"/>
                    <a:pt x="141" y="84"/>
                    <a:pt x="140" y="85"/>
                  </a:cubicBezTo>
                  <a:cubicBezTo>
                    <a:pt x="139" y="86"/>
                    <a:pt x="138" y="87"/>
                    <a:pt x="138" y="88"/>
                  </a:cubicBezTo>
                  <a:cubicBezTo>
                    <a:pt x="138" y="88"/>
                    <a:pt x="137" y="89"/>
                    <a:pt x="137" y="89"/>
                  </a:cubicBezTo>
                  <a:cubicBezTo>
                    <a:pt x="137" y="89"/>
                    <a:pt x="136" y="90"/>
                    <a:pt x="136" y="90"/>
                  </a:cubicBezTo>
                  <a:cubicBezTo>
                    <a:pt x="136" y="91"/>
                    <a:pt x="137" y="91"/>
                    <a:pt x="137" y="91"/>
                  </a:cubicBezTo>
                  <a:cubicBezTo>
                    <a:pt x="138" y="90"/>
                    <a:pt x="138" y="90"/>
                    <a:pt x="138" y="89"/>
                  </a:cubicBezTo>
                  <a:cubicBezTo>
                    <a:pt x="139" y="89"/>
                    <a:pt x="139" y="89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44" y="83"/>
                    <a:pt x="148" y="79"/>
                    <a:pt x="153" y="74"/>
                  </a:cubicBezTo>
                  <a:cubicBezTo>
                    <a:pt x="162" y="65"/>
                    <a:pt x="172" y="57"/>
                    <a:pt x="180" y="48"/>
                  </a:cubicBezTo>
                  <a:cubicBezTo>
                    <a:pt x="182" y="46"/>
                    <a:pt x="184" y="44"/>
                    <a:pt x="186" y="42"/>
                  </a:cubicBezTo>
                  <a:cubicBezTo>
                    <a:pt x="187" y="41"/>
                    <a:pt x="192" y="35"/>
                    <a:pt x="188" y="41"/>
                  </a:cubicBezTo>
                  <a:cubicBezTo>
                    <a:pt x="185" y="47"/>
                    <a:pt x="180" y="52"/>
                    <a:pt x="176" y="58"/>
                  </a:cubicBezTo>
                  <a:cubicBezTo>
                    <a:pt x="168" y="68"/>
                    <a:pt x="159" y="77"/>
                    <a:pt x="150" y="86"/>
                  </a:cubicBezTo>
                  <a:cubicBezTo>
                    <a:pt x="150" y="87"/>
                    <a:pt x="150" y="88"/>
                    <a:pt x="151" y="87"/>
                  </a:cubicBezTo>
                  <a:cubicBezTo>
                    <a:pt x="165" y="77"/>
                    <a:pt x="176" y="64"/>
                    <a:pt x="189" y="52"/>
                  </a:cubicBezTo>
                  <a:cubicBezTo>
                    <a:pt x="190" y="50"/>
                    <a:pt x="194" y="47"/>
                    <a:pt x="195" y="46"/>
                  </a:cubicBezTo>
                  <a:cubicBezTo>
                    <a:pt x="192" y="50"/>
                    <a:pt x="188" y="55"/>
                    <a:pt x="184" y="59"/>
                  </a:cubicBezTo>
                  <a:cubicBezTo>
                    <a:pt x="178" y="66"/>
                    <a:pt x="173" y="74"/>
                    <a:pt x="167" y="81"/>
                  </a:cubicBezTo>
                  <a:cubicBezTo>
                    <a:pt x="166" y="82"/>
                    <a:pt x="165" y="83"/>
                    <a:pt x="164" y="84"/>
                  </a:cubicBezTo>
                  <a:cubicBezTo>
                    <a:pt x="162" y="86"/>
                    <a:pt x="159" y="88"/>
                    <a:pt x="157" y="90"/>
                  </a:cubicBezTo>
                  <a:cubicBezTo>
                    <a:pt x="157" y="90"/>
                    <a:pt x="157" y="90"/>
                    <a:pt x="157" y="90"/>
                  </a:cubicBezTo>
                  <a:cubicBezTo>
                    <a:pt x="156" y="90"/>
                    <a:pt x="157" y="91"/>
                    <a:pt x="158" y="91"/>
                  </a:cubicBezTo>
                  <a:cubicBezTo>
                    <a:pt x="158" y="91"/>
                    <a:pt x="159" y="90"/>
                    <a:pt x="159" y="90"/>
                  </a:cubicBezTo>
                  <a:cubicBezTo>
                    <a:pt x="159" y="90"/>
                    <a:pt x="160" y="89"/>
                    <a:pt x="160" y="89"/>
                  </a:cubicBezTo>
                  <a:cubicBezTo>
                    <a:pt x="161" y="89"/>
                    <a:pt x="161" y="89"/>
                    <a:pt x="162" y="87"/>
                  </a:cubicBezTo>
                  <a:cubicBezTo>
                    <a:pt x="164" y="85"/>
                    <a:pt x="166" y="84"/>
                    <a:pt x="168" y="82"/>
                  </a:cubicBezTo>
                  <a:cubicBezTo>
                    <a:pt x="175" y="75"/>
                    <a:pt x="181" y="68"/>
                    <a:pt x="188" y="61"/>
                  </a:cubicBezTo>
                  <a:cubicBezTo>
                    <a:pt x="189" y="60"/>
                    <a:pt x="199" y="50"/>
                    <a:pt x="195" y="56"/>
                  </a:cubicBezTo>
                  <a:cubicBezTo>
                    <a:pt x="193" y="60"/>
                    <a:pt x="189" y="64"/>
                    <a:pt x="185" y="68"/>
                  </a:cubicBezTo>
                  <a:cubicBezTo>
                    <a:pt x="179" y="74"/>
                    <a:pt x="174" y="82"/>
                    <a:pt x="169" y="89"/>
                  </a:cubicBezTo>
                  <a:cubicBezTo>
                    <a:pt x="169" y="90"/>
                    <a:pt x="168" y="90"/>
                    <a:pt x="168" y="90"/>
                  </a:cubicBezTo>
                  <a:cubicBezTo>
                    <a:pt x="168" y="91"/>
                    <a:pt x="169" y="91"/>
                    <a:pt x="169" y="91"/>
                  </a:cubicBezTo>
                  <a:cubicBezTo>
                    <a:pt x="170" y="90"/>
                    <a:pt x="170" y="90"/>
                    <a:pt x="171" y="89"/>
                  </a:cubicBezTo>
                  <a:cubicBezTo>
                    <a:pt x="179" y="81"/>
                    <a:pt x="187" y="73"/>
                    <a:pt x="195" y="65"/>
                  </a:cubicBezTo>
                  <a:cubicBezTo>
                    <a:pt x="195" y="65"/>
                    <a:pt x="200" y="58"/>
                    <a:pt x="199" y="62"/>
                  </a:cubicBezTo>
                  <a:cubicBezTo>
                    <a:pt x="198" y="63"/>
                    <a:pt x="197" y="65"/>
                    <a:pt x="196" y="66"/>
                  </a:cubicBezTo>
                  <a:cubicBezTo>
                    <a:pt x="189" y="73"/>
                    <a:pt x="182" y="80"/>
                    <a:pt x="175" y="88"/>
                  </a:cubicBezTo>
                  <a:cubicBezTo>
                    <a:pt x="175" y="88"/>
                    <a:pt x="175" y="88"/>
                    <a:pt x="175" y="89"/>
                  </a:cubicBezTo>
                  <a:cubicBezTo>
                    <a:pt x="175" y="89"/>
                    <a:pt x="175" y="90"/>
                    <a:pt x="176" y="89"/>
                  </a:cubicBezTo>
                  <a:cubicBezTo>
                    <a:pt x="176" y="89"/>
                    <a:pt x="177" y="88"/>
                    <a:pt x="177" y="88"/>
                  </a:cubicBezTo>
                  <a:cubicBezTo>
                    <a:pt x="185" y="83"/>
                    <a:pt x="192" y="75"/>
                    <a:pt x="197" y="67"/>
                  </a:cubicBezTo>
                  <a:cubicBezTo>
                    <a:pt x="198" y="66"/>
                    <a:pt x="198" y="66"/>
                    <a:pt x="199" y="65"/>
                  </a:cubicBezTo>
                  <a:cubicBezTo>
                    <a:pt x="200" y="64"/>
                    <a:pt x="200" y="64"/>
                    <a:pt x="201" y="63"/>
                  </a:cubicBezTo>
                  <a:cubicBezTo>
                    <a:pt x="200" y="64"/>
                    <a:pt x="200" y="64"/>
                    <a:pt x="199" y="66"/>
                  </a:cubicBezTo>
                  <a:cubicBezTo>
                    <a:pt x="198" y="68"/>
                    <a:pt x="196" y="70"/>
                    <a:pt x="195" y="73"/>
                  </a:cubicBezTo>
                  <a:cubicBezTo>
                    <a:pt x="191" y="78"/>
                    <a:pt x="186" y="83"/>
                    <a:pt x="181" y="87"/>
                  </a:cubicBezTo>
                  <a:cubicBezTo>
                    <a:pt x="181" y="88"/>
                    <a:pt x="180" y="88"/>
                    <a:pt x="180" y="89"/>
                  </a:cubicBezTo>
                  <a:cubicBezTo>
                    <a:pt x="179" y="90"/>
                    <a:pt x="180" y="90"/>
                    <a:pt x="180" y="90"/>
                  </a:cubicBezTo>
                  <a:cubicBezTo>
                    <a:pt x="182" y="89"/>
                    <a:pt x="183" y="88"/>
                    <a:pt x="184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6"/>
                    <a:pt x="184" y="86"/>
                    <a:pt x="185" y="86"/>
                  </a:cubicBezTo>
                  <a:cubicBezTo>
                    <a:pt x="185" y="85"/>
                    <a:pt x="186" y="85"/>
                    <a:pt x="186" y="85"/>
                  </a:cubicBezTo>
                  <a:cubicBezTo>
                    <a:pt x="190" y="81"/>
                    <a:pt x="194" y="77"/>
                    <a:pt x="198" y="73"/>
                  </a:cubicBezTo>
                  <a:cubicBezTo>
                    <a:pt x="200" y="71"/>
                    <a:pt x="205" y="64"/>
                    <a:pt x="201" y="72"/>
                  </a:cubicBezTo>
                  <a:cubicBezTo>
                    <a:pt x="198" y="77"/>
                    <a:pt x="194" y="82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6"/>
                    <a:pt x="190" y="86"/>
                  </a:cubicBezTo>
                  <a:cubicBezTo>
                    <a:pt x="192" y="84"/>
                    <a:pt x="194" y="83"/>
                    <a:pt x="195" y="81"/>
                  </a:cubicBezTo>
                  <a:cubicBezTo>
                    <a:pt x="200" y="77"/>
                    <a:pt x="203" y="72"/>
                    <a:pt x="204" y="66"/>
                  </a:cubicBezTo>
                  <a:cubicBezTo>
                    <a:pt x="204" y="66"/>
                    <a:pt x="203" y="65"/>
                    <a:pt x="203" y="66"/>
                  </a:cubicBezTo>
                  <a:cubicBezTo>
                    <a:pt x="201" y="68"/>
                    <a:pt x="199" y="70"/>
                    <a:pt x="196" y="72"/>
                  </a:cubicBezTo>
                  <a:cubicBezTo>
                    <a:pt x="199" y="69"/>
                    <a:pt x="201" y="65"/>
                    <a:pt x="203" y="61"/>
                  </a:cubicBezTo>
                  <a:cubicBezTo>
                    <a:pt x="203" y="61"/>
                    <a:pt x="203" y="60"/>
                    <a:pt x="202" y="60"/>
                  </a:cubicBezTo>
                  <a:cubicBezTo>
                    <a:pt x="201" y="61"/>
                    <a:pt x="200" y="62"/>
                    <a:pt x="199" y="63"/>
                  </a:cubicBezTo>
                  <a:cubicBezTo>
                    <a:pt x="200" y="61"/>
                    <a:pt x="201" y="60"/>
                    <a:pt x="201" y="58"/>
                  </a:cubicBezTo>
                  <a:cubicBezTo>
                    <a:pt x="202" y="58"/>
                    <a:pt x="201" y="57"/>
                    <a:pt x="200" y="58"/>
                  </a:cubicBezTo>
                  <a:cubicBezTo>
                    <a:pt x="195" y="63"/>
                    <a:pt x="189" y="69"/>
                    <a:pt x="184" y="75"/>
                  </a:cubicBezTo>
                  <a:cubicBezTo>
                    <a:pt x="181" y="78"/>
                    <a:pt x="178" y="81"/>
                    <a:pt x="175" y="84"/>
                  </a:cubicBezTo>
                  <a:cubicBezTo>
                    <a:pt x="174" y="84"/>
                    <a:pt x="174" y="85"/>
                    <a:pt x="173" y="86"/>
                  </a:cubicBezTo>
                  <a:cubicBezTo>
                    <a:pt x="177" y="80"/>
                    <a:pt x="181" y="74"/>
                    <a:pt x="186" y="69"/>
                  </a:cubicBezTo>
                  <a:cubicBezTo>
                    <a:pt x="191" y="64"/>
                    <a:pt x="196" y="59"/>
                    <a:pt x="199" y="53"/>
                  </a:cubicBezTo>
                  <a:cubicBezTo>
                    <a:pt x="199" y="52"/>
                    <a:pt x="198" y="51"/>
                    <a:pt x="198" y="52"/>
                  </a:cubicBezTo>
                  <a:cubicBezTo>
                    <a:pt x="189" y="58"/>
                    <a:pt x="182" y="66"/>
                    <a:pt x="174" y="73"/>
                  </a:cubicBezTo>
                  <a:cubicBezTo>
                    <a:pt x="175" y="73"/>
                    <a:pt x="176" y="72"/>
                    <a:pt x="176" y="71"/>
                  </a:cubicBezTo>
                  <a:cubicBezTo>
                    <a:pt x="183" y="62"/>
                    <a:pt x="191" y="54"/>
                    <a:pt x="197" y="44"/>
                  </a:cubicBezTo>
                  <a:cubicBezTo>
                    <a:pt x="197" y="43"/>
                    <a:pt x="197" y="43"/>
                    <a:pt x="196" y="43"/>
                  </a:cubicBezTo>
                  <a:cubicBezTo>
                    <a:pt x="189" y="49"/>
                    <a:pt x="182" y="56"/>
                    <a:pt x="175" y="63"/>
                  </a:cubicBezTo>
                  <a:cubicBezTo>
                    <a:pt x="168" y="71"/>
                    <a:pt x="160" y="77"/>
                    <a:pt x="153" y="85"/>
                  </a:cubicBezTo>
                  <a:cubicBezTo>
                    <a:pt x="167" y="70"/>
                    <a:pt x="181" y="55"/>
                    <a:pt x="193" y="37"/>
                  </a:cubicBezTo>
                  <a:cubicBezTo>
                    <a:pt x="193" y="36"/>
                    <a:pt x="192" y="36"/>
                    <a:pt x="192" y="36"/>
                  </a:cubicBezTo>
                  <a:cubicBezTo>
                    <a:pt x="182" y="43"/>
                    <a:pt x="175" y="52"/>
                    <a:pt x="166" y="60"/>
                  </a:cubicBezTo>
                  <a:cubicBezTo>
                    <a:pt x="161" y="64"/>
                    <a:pt x="156" y="69"/>
                    <a:pt x="152" y="73"/>
                  </a:cubicBezTo>
                  <a:cubicBezTo>
                    <a:pt x="164" y="58"/>
                    <a:pt x="175" y="43"/>
                    <a:pt x="188" y="28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9" y="28"/>
                    <a:pt x="188" y="27"/>
                    <a:pt x="187" y="27"/>
                  </a:cubicBezTo>
                  <a:cubicBezTo>
                    <a:pt x="187" y="27"/>
                    <a:pt x="187" y="27"/>
                    <a:pt x="187" y="27"/>
                  </a:cubicBezTo>
                  <a:cubicBezTo>
                    <a:pt x="171" y="40"/>
                    <a:pt x="158" y="57"/>
                    <a:pt x="143" y="72"/>
                  </a:cubicBezTo>
                  <a:close/>
                  <a:moveTo>
                    <a:pt x="19" y="29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7" y="30"/>
                    <a:pt x="15" y="32"/>
                    <a:pt x="19" y="29"/>
                  </a:cubicBezTo>
                  <a:close/>
                  <a:moveTo>
                    <a:pt x="52" y="78"/>
                  </a:moveTo>
                  <a:cubicBezTo>
                    <a:pt x="52" y="78"/>
                    <a:pt x="52" y="78"/>
                    <a:pt x="53" y="77"/>
                  </a:cubicBezTo>
                  <a:cubicBezTo>
                    <a:pt x="59" y="71"/>
                    <a:pt x="66" y="65"/>
                    <a:pt x="73" y="60"/>
                  </a:cubicBezTo>
                  <a:cubicBezTo>
                    <a:pt x="75" y="58"/>
                    <a:pt x="77" y="56"/>
                    <a:pt x="79" y="55"/>
                  </a:cubicBezTo>
                  <a:cubicBezTo>
                    <a:pt x="72" y="61"/>
                    <a:pt x="65" y="68"/>
                    <a:pt x="58" y="73"/>
                  </a:cubicBezTo>
                  <a:cubicBezTo>
                    <a:pt x="56" y="75"/>
                    <a:pt x="54" y="77"/>
                    <a:pt x="52" y="78"/>
                  </a:cubicBezTo>
                  <a:close/>
                  <a:moveTo>
                    <a:pt x="181" y="84"/>
                  </a:moveTo>
                  <a:cubicBezTo>
                    <a:pt x="172" y="92"/>
                    <a:pt x="184" y="80"/>
                    <a:pt x="186" y="78"/>
                  </a:cubicBezTo>
                  <a:cubicBezTo>
                    <a:pt x="188" y="76"/>
                    <a:pt x="190" y="74"/>
                    <a:pt x="192" y="72"/>
                  </a:cubicBezTo>
                  <a:cubicBezTo>
                    <a:pt x="189" y="76"/>
                    <a:pt x="185" y="80"/>
                    <a:pt x="181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0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0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0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sp>
        <p:nvSpPr>
          <p:cNvPr id="5" name="椭圆 4"/>
          <p:cNvSpPr/>
          <p:nvPr/>
        </p:nvSpPr>
        <p:spPr>
          <a:xfrm>
            <a:off x="3320442" y="1566341"/>
            <a:ext cx="2493700" cy="2493700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>
            <a:off x="3320441" y="1626800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8" name="椭圆 47"/>
          <p:cNvSpPr/>
          <p:nvPr/>
        </p:nvSpPr>
        <p:spPr>
          <a:xfrm>
            <a:off x="5105015" y="1604072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49" name="椭圆 48"/>
          <p:cNvSpPr/>
          <p:nvPr/>
        </p:nvSpPr>
        <p:spPr>
          <a:xfrm>
            <a:off x="3320440" y="3358235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0" name="椭圆 49"/>
          <p:cNvSpPr/>
          <p:nvPr/>
        </p:nvSpPr>
        <p:spPr>
          <a:xfrm>
            <a:off x="5124607" y="3316056"/>
            <a:ext cx="709127" cy="709127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/>
          </a:p>
        </p:txBody>
      </p:sp>
      <p:sp>
        <p:nvSpPr>
          <p:cNvPr id="51" name="矩形 50"/>
          <p:cNvSpPr/>
          <p:nvPr/>
        </p:nvSpPr>
        <p:spPr>
          <a:xfrm>
            <a:off x="2183478" y="148236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777220" y="1794438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3" name="直接连接符 52"/>
          <p:cNvCxnSpPr/>
          <p:nvPr/>
        </p:nvCxnSpPr>
        <p:spPr>
          <a:xfrm>
            <a:off x="2854858" y="1794834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矩形 53"/>
          <p:cNvSpPr/>
          <p:nvPr/>
        </p:nvSpPr>
        <p:spPr>
          <a:xfrm>
            <a:off x="2081878" y="330906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721016" y="3615455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56" name="直接连接符 55"/>
          <p:cNvCxnSpPr/>
          <p:nvPr/>
        </p:nvCxnSpPr>
        <p:spPr>
          <a:xfrm>
            <a:off x="2753258" y="3621529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矩形 56"/>
          <p:cNvSpPr/>
          <p:nvPr/>
        </p:nvSpPr>
        <p:spPr>
          <a:xfrm>
            <a:off x="5939291" y="330906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5939291" y="3615455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5" name="直接连接符 64"/>
          <p:cNvCxnSpPr/>
          <p:nvPr/>
        </p:nvCxnSpPr>
        <p:spPr>
          <a:xfrm>
            <a:off x="6054661" y="3629333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矩形 65"/>
          <p:cNvSpPr/>
          <p:nvPr/>
        </p:nvSpPr>
        <p:spPr>
          <a:xfrm>
            <a:off x="5939291" y="148804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7" name="矩形 66"/>
          <p:cNvSpPr/>
          <p:nvPr/>
        </p:nvSpPr>
        <p:spPr>
          <a:xfrm>
            <a:off x="5939291" y="1794438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68" name="直接连接符 67"/>
          <p:cNvCxnSpPr/>
          <p:nvPr/>
        </p:nvCxnSpPr>
        <p:spPr>
          <a:xfrm>
            <a:off x="6054661" y="1808316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Freeform 7"/>
          <p:cNvSpPr>
            <a:spLocks noEditPoints="1"/>
          </p:cNvSpPr>
          <p:nvPr/>
        </p:nvSpPr>
        <p:spPr bwMode="auto">
          <a:xfrm>
            <a:off x="5289565" y="1829181"/>
            <a:ext cx="340027" cy="278645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rgbClr val="254326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3437303" y="1820920"/>
            <a:ext cx="475402" cy="323314"/>
            <a:chOff x="1915172" y="2352049"/>
            <a:chExt cx="539124" cy="366650"/>
          </a:xfrm>
          <a:solidFill>
            <a:srgbClr val="254326"/>
          </a:solidFill>
        </p:grpSpPr>
        <p:sp>
          <p:nvSpPr>
            <p:cNvPr id="24" name="Freeform 8"/>
            <p:cNvSpPr>
              <a:spLocks noEditPoints="1"/>
            </p:cNvSpPr>
            <p:nvPr/>
          </p:nvSpPr>
          <p:spPr bwMode="auto">
            <a:xfrm>
              <a:off x="1915172" y="2352049"/>
              <a:ext cx="539124" cy="366650"/>
            </a:xfrm>
            <a:custGeom>
              <a:avLst/>
              <a:gdLst>
                <a:gd name="T0" fmla="*/ 627 w 631"/>
                <a:gd name="T1" fmla="*/ 44 h 429"/>
                <a:gd name="T2" fmla="*/ 469 w 631"/>
                <a:gd name="T3" fmla="*/ 0 h 429"/>
                <a:gd name="T4" fmla="*/ 315 w 631"/>
                <a:gd name="T5" fmla="*/ 41 h 429"/>
                <a:gd name="T6" fmla="*/ 168 w 631"/>
                <a:gd name="T7" fmla="*/ 0 h 429"/>
                <a:gd name="T8" fmla="*/ 3 w 631"/>
                <a:gd name="T9" fmla="*/ 44 h 429"/>
                <a:gd name="T10" fmla="*/ 0 w 631"/>
                <a:gd name="T11" fmla="*/ 52 h 429"/>
                <a:gd name="T12" fmla="*/ 0 w 631"/>
                <a:gd name="T13" fmla="*/ 412 h 429"/>
                <a:gd name="T14" fmla="*/ 23 w 631"/>
                <a:gd name="T15" fmla="*/ 429 h 429"/>
                <a:gd name="T16" fmla="*/ 313 w 631"/>
                <a:gd name="T17" fmla="*/ 429 h 429"/>
                <a:gd name="T18" fmla="*/ 608 w 631"/>
                <a:gd name="T19" fmla="*/ 429 h 429"/>
                <a:gd name="T20" fmla="*/ 631 w 631"/>
                <a:gd name="T21" fmla="*/ 413 h 429"/>
                <a:gd name="T22" fmla="*/ 631 w 631"/>
                <a:gd name="T23" fmla="*/ 52 h 429"/>
                <a:gd name="T24" fmla="*/ 627 w 631"/>
                <a:gd name="T25" fmla="*/ 44 h 429"/>
                <a:gd name="T26" fmla="*/ 304 w 631"/>
                <a:gd name="T27" fmla="*/ 60 h 429"/>
                <a:gd name="T28" fmla="*/ 304 w 631"/>
                <a:gd name="T29" fmla="*/ 393 h 429"/>
                <a:gd name="T30" fmla="*/ 167 w 631"/>
                <a:gd name="T31" fmla="*/ 355 h 429"/>
                <a:gd name="T32" fmla="*/ 40 w 631"/>
                <a:gd name="T33" fmla="*/ 380 h 429"/>
                <a:gd name="T34" fmla="*/ 40 w 631"/>
                <a:gd name="T35" fmla="*/ 46 h 429"/>
                <a:gd name="T36" fmla="*/ 169 w 631"/>
                <a:gd name="T37" fmla="*/ 21 h 429"/>
                <a:gd name="T38" fmla="*/ 304 w 631"/>
                <a:gd name="T39" fmla="*/ 60 h 429"/>
                <a:gd name="T40" fmla="*/ 590 w 631"/>
                <a:gd name="T41" fmla="*/ 45 h 429"/>
                <a:gd name="T42" fmla="*/ 590 w 631"/>
                <a:gd name="T43" fmla="*/ 381 h 429"/>
                <a:gd name="T44" fmla="*/ 462 w 631"/>
                <a:gd name="T45" fmla="*/ 359 h 429"/>
                <a:gd name="T46" fmla="*/ 323 w 631"/>
                <a:gd name="T47" fmla="*/ 394 h 429"/>
                <a:gd name="T48" fmla="*/ 323 w 631"/>
                <a:gd name="T49" fmla="*/ 61 h 429"/>
                <a:gd name="T50" fmla="*/ 469 w 631"/>
                <a:gd name="T51" fmla="*/ 21 h 429"/>
                <a:gd name="T52" fmla="*/ 590 w 631"/>
                <a:gd name="T53" fmla="*/ 45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1" h="429">
                  <a:moveTo>
                    <a:pt x="627" y="44"/>
                  </a:moveTo>
                  <a:cubicBezTo>
                    <a:pt x="593" y="16"/>
                    <a:pt x="534" y="0"/>
                    <a:pt x="469" y="0"/>
                  </a:cubicBezTo>
                  <a:cubicBezTo>
                    <a:pt x="407" y="0"/>
                    <a:pt x="350" y="15"/>
                    <a:pt x="315" y="41"/>
                  </a:cubicBezTo>
                  <a:cubicBezTo>
                    <a:pt x="288" y="15"/>
                    <a:pt x="234" y="0"/>
                    <a:pt x="168" y="0"/>
                  </a:cubicBezTo>
                  <a:cubicBezTo>
                    <a:pt x="100" y="0"/>
                    <a:pt x="37" y="17"/>
                    <a:pt x="3" y="44"/>
                  </a:cubicBezTo>
                  <a:cubicBezTo>
                    <a:pt x="1" y="46"/>
                    <a:pt x="0" y="49"/>
                    <a:pt x="0" y="52"/>
                  </a:cubicBezTo>
                  <a:cubicBezTo>
                    <a:pt x="0" y="412"/>
                    <a:pt x="0" y="412"/>
                    <a:pt x="0" y="412"/>
                  </a:cubicBezTo>
                  <a:cubicBezTo>
                    <a:pt x="0" y="419"/>
                    <a:pt x="9" y="429"/>
                    <a:pt x="23" y="429"/>
                  </a:cubicBezTo>
                  <a:cubicBezTo>
                    <a:pt x="313" y="429"/>
                    <a:pt x="313" y="429"/>
                    <a:pt x="313" y="429"/>
                  </a:cubicBezTo>
                  <a:cubicBezTo>
                    <a:pt x="314" y="429"/>
                    <a:pt x="608" y="429"/>
                    <a:pt x="608" y="429"/>
                  </a:cubicBezTo>
                  <a:cubicBezTo>
                    <a:pt x="618" y="429"/>
                    <a:pt x="631" y="424"/>
                    <a:pt x="631" y="413"/>
                  </a:cubicBezTo>
                  <a:cubicBezTo>
                    <a:pt x="631" y="52"/>
                    <a:pt x="631" y="52"/>
                    <a:pt x="631" y="52"/>
                  </a:cubicBezTo>
                  <a:cubicBezTo>
                    <a:pt x="631" y="49"/>
                    <a:pt x="630" y="46"/>
                    <a:pt x="627" y="44"/>
                  </a:cubicBezTo>
                  <a:close/>
                  <a:moveTo>
                    <a:pt x="304" y="60"/>
                  </a:moveTo>
                  <a:cubicBezTo>
                    <a:pt x="304" y="66"/>
                    <a:pt x="304" y="393"/>
                    <a:pt x="304" y="393"/>
                  </a:cubicBezTo>
                  <a:cubicBezTo>
                    <a:pt x="275" y="369"/>
                    <a:pt x="227" y="355"/>
                    <a:pt x="167" y="355"/>
                  </a:cubicBezTo>
                  <a:cubicBezTo>
                    <a:pt x="120" y="355"/>
                    <a:pt x="75" y="364"/>
                    <a:pt x="40" y="380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85" y="21"/>
                    <a:pt x="169" y="21"/>
                  </a:cubicBezTo>
                  <a:cubicBezTo>
                    <a:pt x="266" y="21"/>
                    <a:pt x="304" y="58"/>
                    <a:pt x="304" y="60"/>
                  </a:cubicBezTo>
                  <a:close/>
                  <a:moveTo>
                    <a:pt x="590" y="45"/>
                  </a:moveTo>
                  <a:cubicBezTo>
                    <a:pt x="590" y="381"/>
                    <a:pt x="590" y="381"/>
                    <a:pt x="590" y="381"/>
                  </a:cubicBezTo>
                  <a:cubicBezTo>
                    <a:pt x="554" y="366"/>
                    <a:pt x="505" y="359"/>
                    <a:pt x="462" y="359"/>
                  </a:cubicBezTo>
                  <a:cubicBezTo>
                    <a:pt x="401" y="359"/>
                    <a:pt x="352" y="371"/>
                    <a:pt x="323" y="394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23" y="61"/>
                    <a:pt x="368" y="21"/>
                    <a:pt x="469" y="21"/>
                  </a:cubicBezTo>
                  <a:cubicBezTo>
                    <a:pt x="547" y="21"/>
                    <a:pt x="590" y="45"/>
                    <a:pt x="590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5" name="Freeform 24"/>
            <p:cNvSpPr/>
            <p:nvPr/>
          </p:nvSpPr>
          <p:spPr bwMode="auto">
            <a:xfrm>
              <a:off x="1983704" y="2402306"/>
              <a:ext cx="164478" cy="37693"/>
            </a:xfrm>
            <a:custGeom>
              <a:avLst/>
              <a:gdLst>
                <a:gd name="T0" fmla="*/ 184 w 192"/>
                <a:gd name="T1" fmla="*/ 44 h 44"/>
                <a:gd name="T2" fmla="*/ 180 w 192"/>
                <a:gd name="T3" fmla="*/ 43 h 44"/>
                <a:gd name="T4" fmla="*/ 10 w 192"/>
                <a:gd name="T5" fmla="*/ 32 h 44"/>
                <a:gd name="T6" fmla="*/ 1 w 192"/>
                <a:gd name="T7" fmla="*/ 27 h 44"/>
                <a:gd name="T8" fmla="*/ 6 w 192"/>
                <a:gd name="T9" fmla="*/ 19 h 44"/>
                <a:gd name="T10" fmla="*/ 188 w 192"/>
                <a:gd name="T11" fmla="*/ 31 h 44"/>
                <a:gd name="T12" fmla="*/ 190 w 192"/>
                <a:gd name="T13" fmla="*/ 41 h 44"/>
                <a:gd name="T14" fmla="*/ 184 w 192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4">
                  <a:moveTo>
                    <a:pt x="184" y="44"/>
                  </a:moveTo>
                  <a:cubicBezTo>
                    <a:pt x="183" y="44"/>
                    <a:pt x="181" y="44"/>
                    <a:pt x="180" y="43"/>
                  </a:cubicBezTo>
                  <a:cubicBezTo>
                    <a:pt x="150" y="23"/>
                    <a:pt x="83" y="12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5"/>
                    <a:pt x="188" y="31"/>
                  </a:cubicBezTo>
                  <a:cubicBezTo>
                    <a:pt x="191" y="33"/>
                    <a:pt x="192" y="38"/>
                    <a:pt x="190" y="41"/>
                  </a:cubicBezTo>
                  <a:cubicBezTo>
                    <a:pt x="189" y="43"/>
                    <a:pt x="186" y="44"/>
                    <a:pt x="184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6" name="Freeform 25"/>
            <p:cNvSpPr/>
            <p:nvPr/>
          </p:nvSpPr>
          <p:spPr bwMode="auto">
            <a:xfrm>
              <a:off x="1983704" y="2449137"/>
              <a:ext cx="164478" cy="36551"/>
            </a:xfrm>
            <a:custGeom>
              <a:avLst/>
              <a:gdLst>
                <a:gd name="T0" fmla="*/ 184 w 192"/>
                <a:gd name="T1" fmla="*/ 43 h 43"/>
                <a:gd name="T2" fmla="*/ 180 w 192"/>
                <a:gd name="T3" fmla="*/ 42 h 43"/>
                <a:gd name="T4" fmla="*/ 10 w 192"/>
                <a:gd name="T5" fmla="*/ 32 h 43"/>
                <a:gd name="T6" fmla="*/ 1 w 192"/>
                <a:gd name="T7" fmla="*/ 27 h 43"/>
                <a:gd name="T8" fmla="*/ 6 w 192"/>
                <a:gd name="T9" fmla="*/ 19 h 43"/>
                <a:gd name="T10" fmla="*/ 188 w 192"/>
                <a:gd name="T11" fmla="*/ 30 h 43"/>
                <a:gd name="T12" fmla="*/ 190 w 192"/>
                <a:gd name="T13" fmla="*/ 40 h 43"/>
                <a:gd name="T14" fmla="*/ 184 w 192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3">
                  <a:moveTo>
                    <a:pt x="184" y="43"/>
                  </a:moveTo>
                  <a:cubicBezTo>
                    <a:pt x="183" y="43"/>
                    <a:pt x="181" y="43"/>
                    <a:pt x="180" y="42"/>
                  </a:cubicBezTo>
                  <a:cubicBezTo>
                    <a:pt x="150" y="23"/>
                    <a:pt x="84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9"/>
                  </a:cubicBezTo>
                  <a:cubicBezTo>
                    <a:pt x="73" y="0"/>
                    <a:pt x="148" y="4"/>
                    <a:pt x="188" y="30"/>
                  </a:cubicBezTo>
                  <a:cubicBezTo>
                    <a:pt x="191" y="32"/>
                    <a:pt x="192" y="37"/>
                    <a:pt x="190" y="40"/>
                  </a:cubicBezTo>
                  <a:cubicBezTo>
                    <a:pt x="188" y="42"/>
                    <a:pt x="186" y="43"/>
                    <a:pt x="184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7" name="Freeform 26"/>
            <p:cNvSpPr/>
            <p:nvPr/>
          </p:nvSpPr>
          <p:spPr bwMode="auto">
            <a:xfrm>
              <a:off x="1983704" y="2494825"/>
              <a:ext cx="165620" cy="36551"/>
            </a:xfrm>
            <a:custGeom>
              <a:avLst/>
              <a:gdLst>
                <a:gd name="T0" fmla="*/ 185 w 193"/>
                <a:gd name="T1" fmla="*/ 43 h 43"/>
                <a:gd name="T2" fmla="*/ 181 w 193"/>
                <a:gd name="T3" fmla="*/ 42 h 43"/>
                <a:gd name="T4" fmla="*/ 10 w 193"/>
                <a:gd name="T5" fmla="*/ 32 h 43"/>
                <a:gd name="T6" fmla="*/ 1 w 193"/>
                <a:gd name="T7" fmla="*/ 27 h 43"/>
                <a:gd name="T8" fmla="*/ 6 w 193"/>
                <a:gd name="T9" fmla="*/ 18 h 43"/>
                <a:gd name="T10" fmla="*/ 189 w 193"/>
                <a:gd name="T11" fmla="*/ 30 h 43"/>
                <a:gd name="T12" fmla="*/ 191 w 193"/>
                <a:gd name="T13" fmla="*/ 40 h 43"/>
                <a:gd name="T14" fmla="*/ 185 w 193"/>
                <a:gd name="T15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3">
                  <a:moveTo>
                    <a:pt x="185" y="43"/>
                  </a:moveTo>
                  <a:cubicBezTo>
                    <a:pt x="184" y="43"/>
                    <a:pt x="182" y="43"/>
                    <a:pt x="181" y="42"/>
                  </a:cubicBezTo>
                  <a:cubicBezTo>
                    <a:pt x="151" y="22"/>
                    <a:pt x="85" y="11"/>
                    <a:pt x="10" y="32"/>
                  </a:cubicBezTo>
                  <a:cubicBezTo>
                    <a:pt x="6" y="33"/>
                    <a:pt x="2" y="31"/>
                    <a:pt x="1" y="27"/>
                  </a:cubicBezTo>
                  <a:cubicBezTo>
                    <a:pt x="0" y="23"/>
                    <a:pt x="2" y="20"/>
                    <a:pt x="6" y="18"/>
                  </a:cubicBezTo>
                  <a:cubicBezTo>
                    <a:pt x="74" y="0"/>
                    <a:pt x="149" y="4"/>
                    <a:pt x="189" y="30"/>
                  </a:cubicBezTo>
                  <a:cubicBezTo>
                    <a:pt x="192" y="32"/>
                    <a:pt x="193" y="37"/>
                    <a:pt x="191" y="40"/>
                  </a:cubicBezTo>
                  <a:cubicBezTo>
                    <a:pt x="190" y="42"/>
                    <a:pt x="187" y="43"/>
                    <a:pt x="185" y="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8" name="Freeform 27"/>
            <p:cNvSpPr/>
            <p:nvPr/>
          </p:nvSpPr>
          <p:spPr bwMode="auto">
            <a:xfrm>
              <a:off x="1983704" y="2540513"/>
              <a:ext cx="165620" cy="37693"/>
            </a:xfrm>
            <a:custGeom>
              <a:avLst/>
              <a:gdLst>
                <a:gd name="T0" fmla="*/ 186 w 194"/>
                <a:gd name="T1" fmla="*/ 44 h 44"/>
                <a:gd name="T2" fmla="*/ 182 w 194"/>
                <a:gd name="T3" fmla="*/ 43 h 44"/>
                <a:gd name="T4" fmla="*/ 10 w 194"/>
                <a:gd name="T5" fmla="*/ 34 h 44"/>
                <a:gd name="T6" fmla="*/ 1 w 194"/>
                <a:gd name="T7" fmla="*/ 30 h 44"/>
                <a:gd name="T8" fmla="*/ 6 w 194"/>
                <a:gd name="T9" fmla="*/ 21 h 44"/>
                <a:gd name="T10" fmla="*/ 190 w 194"/>
                <a:gd name="T11" fmla="*/ 31 h 44"/>
                <a:gd name="T12" fmla="*/ 192 w 194"/>
                <a:gd name="T13" fmla="*/ 41 h 44"/>
                <a:gd name="T14" fmla="*/ 186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186" y="44"/>
                  </a:moveTo>
                  <a:cubicBezTo>
                    <a:pt x="185" y="44"/>
                    <a:pt x="183" y="44"/>
                    <a:pt x="182" y="43"/>
                  </a:cubicBezTo>
                  <a:cubicBezTo>
                    <a:pt x="144" y="19"/>
                    <a:pt x="78" y="15"/>
                    <a:pt x="10" y="34"/>
                  </a:cubicBezTo>
                  <a:cubicBezTo>
                    <a:pt x="6" y="35"/>
                    <a:pt x="2" y="33"/>
                    <a:pt x="1" y="30"/>
                  </a:cubicBezTo>
                  <a:cubicBezTo>
                    <a:pt x="0" y="26"/>
                    <a:pt x="2" y="22"/>
                    <a:pt x="6" y="21"/>
                  </a:cubicBezTo>
                  <a:cubicBezTo>
                    <a:pt x="79" y="0"/>
                    <a:pt x="148" y="4"/>
                    <a:pt x="190" y="31"/>
                  </a:cubicBezTo>
                  <a:cubicBezTo>
                    <a:pt x="193" y="34"/>
                    <a:pt x="194" y="38"/>
                    <a:pt x="192" y="41"/>
                  </a:cubicBezTo>
                  <a:cubicBezTo>
                    <a:pt x="191" y="43"/>
                    <a:pt x="188" y="44"/>
                    <a:pt x="186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" name="Freeform 28"/>
            <p:cNvSpPr/>
            <p:nvPr/>
          </p:nvSpPr>
          <p:spPr bwMode="auto">
            <a:xfrm>
              <a:off x="1983704" y="2585060"/>
              <a:ext cx="165620" cy="39978"/>
            </a:xfrm>
            <a:custGeom>
              <a:avLst/>
              <a:gdLst>
                <a:gd name="T0" fmla="*/ 186 w 194"/>
                <a:gd name="T1" fmla="*/ 47 h 47"/>
                <a:gd name="T2" fmla="*/ 182 w 194"/>
                <a:gd name="T3" fmla="*/ 46 h 47"/>
                <a:gd name="T4" fmla="*/ 10 w 194"/>
                <a:gd name="T5" fmla="*/ 38 h 47"/>
                <a:gd name="T6" fmla="*/ 1 w 194"/>
                <a:gd name="T7" fmla="*/ 34 h 47"/>
                <a:gd name="T8" fmla="*/ 5 w 194"/>
                <a:gd name="T9" fmla="*/ 25 h 47"/>
                <a:gd name="T10" fmla="*/ 190 w 194"/>
                <a:gd name="T11" fmla="*/ 34 h 47"/>
                <a:gd name="T12" fmla="*/ 192 w 194"/>
                <a:gd name="T13" fmla="*/ 44 h 47"/>
                <a:gd name="T14" fmla="*/ 186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186" y="47"/>
                  </a:moveTo>
                  <a:cubicBezTo>
                    <a:pt x="185" y="47"/>
                    <a:pt x="183" y="46"/>
                    <a:pt x="182" y="46"/>
                  </a:cubicBezTo>
                  <a:cubicBezTo>
                    <a:pt x="148" y="23"/>
                    <a:pt x="67" y="15"/>
                    <a:pt x="10" y="38"/>
                  </a:cubicBezTo>
                  <a:cubicBezTo>
                    <a:pt x="7" y="39"/>
                    <a:pt x="3" y="37"/>
                    <a:pt x="1" y="34"/>
                  </a:cubicBezTo>
                  <a:cubicBezTo>
                    <a:pt x="0" y="30"/>
                    <a:pt x="1" y="26"/>
                    <a:pt x="5" y="25"/>
                  </a:cubicBezTo>
                  <a:cubicBezTo>
                    <a:pt x="67" y="0"/>
                    <a:pt x="152" y="10"/>
                    <a:pt x="190" y="34"/>
                  </a:cubicBezTo>
                  <a:cubicBezTo>
                    <a:pt x="193" y="36"/>
                    <a:pt x="194" y="40"/>
                    <a:pt x="192" y="44"/>
                  </a:cubicBezTo>
                  <a:cubicBezTo>
                    <a:pt x="190" y="46"/>
                    <a:pt x="188" y="47"/>
                    <a:pt x="186" y="4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" name="Freeform 29"/>
            <p:cNvSpPr/>
            <p:nvPr/>
          </p:nvSpPr>
          <p:spPr bwMode="auto">
            <a:xfrm>
              <a:off x="2220142" y="2402306"/>
              <a:ext cx="165620" cy="37693"/>
            </a:xfrm>
            <a:custGeom>
              <a:avLst/>
              <a:gdLst>
                <a:gd name="T0" fmla="*/ 8 w 194"/>
                <a:gd name="T1" fmla="*/ 44 h 44"/>
                <a:gd name="T2" fmla="*/ 2 w 194"/>
                <a:gd name="T3" fmla="*/ 41 h 44"/>
                <a:gd name="T4" fmla="*/ 4 w 194"/>
                <a:gd name="T5" fmla="*/ 31 h 44"/>
                <a:gd name="T6" fmla="*/ 188 w 194"/>
                <a:gd name="T7" fmla="*/ 19 h 44"/>
                <a:gd name="T8" fmla="*/ 193 w 194"/>
                <a:gd name="T9" fmla="*/ 27 h 44"/>
                <a:gd name="T10" fmla="*/ 185 w 194"/>
                <a:gd name="T11" fmla="*/ 32 h 44"/>
                <a:gd name="T12" fmla="*/ 12 w 194"/>
                <a:gd name="T13" fmla="*/ 43 h 44"/>
                <a:gd name="T14" fmla="*/ 8 w 194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4">
                  <a:moveTo>
                    <a:pt x="8" y="44"/>
                  </a:moveTo>
                  <a:cubicBezTo>
                    <a:pt x="6" y="44"/>
                    <a:pt x="4" y="43"/>
                    <a:pt x="2" y="41"/>
                  </a:cubicBezTo>
                  <a:cubicBezTo>
                    <a:pt x="0" y="38"/>
                    <a:pt x="1" y="33"/>
                    <a:pt x="4" y="31"/>
                  </a:cubicBezTo>
                  <a:cubicBezTo>
                    <a:pt x="45" y="5"/>
                    <a:pt x="121" y="0"/>
                    <a:pt x="188" y="19"/>
                  </a:cubicBezTo>
                  <a:cubicBezTo>
                    <a:pt x="192" y="20"/>
                    <a:pt x="194" y="23"/>
                    <a:pt x="193" y="27"/>
                  </a:cubicBezTo>
                  <a:cubicBezTo>
                    <a:pt x="192" y="31"/>
                    <a:pt x="188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4"/>
                    <a:pt x="8" y="4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1" name="Freeform 30"/>
            <p:cNvSpPr/>
            <p:nvPr/>
          </p:nvSpPr>
          <p:spPr bwMode="auto">
            <a:xfrm>
              <a:off x="2220142" y="2447995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5 w 194"/>
                <a:gd name="T5" fmla="*/ 32 h 45"/>
                <a:gd name="T6" fmla="*/ 189 w 194"/>
                <a:gd name="T7" fmla="*/ 19 h 45"/>
                <a:gd name="T8" fmla="*/ 193 w 194"/>
                <a:gd name="T9" fmla="*/ 28 h 45"/>
                <a:gd name="T10" fmla="*/ 185 w 194"/>
                <a:gd name="T11" fmla="*/ 33 h 45"/>
                <a:gd name="T12" fmla="*/ 12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6" y="45"/>
                    <a:pt x="4" y="44"/>
                    <a:pt x="2" y="42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6"/>
                    <a:pt x="121" y="0"/>
                    <a:pt x="189" y="19"/>
                  </a:cubicBezTo>
                  <a:cubicBezTo>
                    <a:pt x="192" y="20"/>
                    <a:pt x="194" y="24"/>
                    <a:pt x="193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13" y="13"/>
                    <a:pt x="44" y="23"/>
                    <a:pt x="12" y="44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2" name="Freeform 31"/>
            <p:cNvSpPr/>
            <p:nvPr/>
          </p:nvSpPr>
          <p:spPr bwMode="auto">
            <a:xfrm>
              <a:off x="2220142" y="2494825"/>
              <a:ext cx="165620" cy="38835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1 h 45"/>
                <a:gd name="T4" fmla="*/ 5 w 195"/>
                <a:gd name="T5" fmla="*/ 32 h 45"/>
                <a:gd name="T6" fmla="*/ 189 w 195"/>
                <a:gd name="T7" fmla="*/ 19 h 45"/>
                <a:gd name="T8" fmla="*/ 193 w 195"/>
                <a:gd name="T9" fmla="*/ 28 h 45"/>
                <a:gd name="T10" fmla="*/ 185 w 195"/>
                <a:gd name="T11" fmla="*/ 32 h 45"/>
                <a:gd name="T12" fmla="*/ 12 w 195"/>
                <a:gd name="T13" fmla="*/ 43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3"/>
                    <a:pt x="3" y="41"/>
                  </a:cubicBezTo>
                  <a:cubicBezTo>
                    <a:pt x="0" y="38"/>
                    <a:pt x="1" y="34"/>
                    <a:pt x="5" y="32"/>
                  </a:cubicBezTo>
                  <a:cubicBezTo>
                    <a:pt x="45" y="5"/>
                    <a:pt x="121" y="0"/>
                    <a:pt x="189" y="19"/>
                  </a:cubicBezTo>
                  <a:cubicBezTo>
                    <a:pt x="192" y="20"/>
                    <a:pt x="195" y="24"/>
                    <a:pt x="193" y="28"/>
                  </a:cubicBezTo>
                  <a:cubicBezTo>
                    <a:pt x="192" y="31"/>
                    <a:pt x="189" y="33"/>
                    <a:pt x="185" y="32"/>
                  </a:cubicBezTo>
                  <a:cubicBezTo>
                    <a:pt x="113" y="12"/>
                    <a:pt x="44" y="23"/>
                    <a:pt x="12" y="43"/>
                  </a:cubicBezTo>
                  <a:cubicBezTo>
                    <a:pt x="11" y="44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3" name="Freeform 32"/>
            <p:cNvSpPr/>
            <p:nvPr/>
          </p:nvSpPr>
          <p:spPr bwMode="auto">
            <a:xfrm>
              <a:off x="2220142" y="2540513"/>
              <a:ext cx="165620" cy="37693"/>
            </a:xfrm>
            <a:custGeom>
              <a:avLst/>
              <a:gdLst>
                <a:gd name="T0" fmla="*/ 8 w 195"/>
                <a:gd name="T1" fmla="*/ 45 h 45"/>
                <a:gd name="T2" fmla="*/ 3 w 195"/>
                <a:gd name="T3" fmla="*/ 42 h 45"/>
                <a:gd name="T4" fmla="*/ 5 w 195"/>
                <a:gd name="T5" fmla="*/ 32 h 45"/>
                <a:gd name="T6" fmla="*/ 189 w 195"/>
                <a:gd name="T7" fmla="*/ 20 h 45"/>
                <a:gd name="T8" fmla="*/ 194 w 195"/>
                <a:gd name="T9" fmla="*/ 28 h 45"/>
                <a:gd name="T10" fmla="*/ 185 w 195"/>
                <a:gd name="T11" fmla="*/ 33 h 45"/>
                <a:gd name="T12" fmla="*/ 12 w 195"/>
                <a:gd name="T13" fmla="*/ 44 h 45"/>
                <a:gd name="T14" fmla="*/ 8 w 19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5" h="45">
                  <a:moveTo>
                    <a:pt x="8" y="45"/>
                  </a:moveTo>
                  <a:cubicBezTo>
                    <a:pt x="6" y="45"/>
                    <a:pt x="4" y="44"/>
                    <a:pt x="3" y="42"/>
                  </a:cubicBezTo>
                  <a:cubicBezTo>
                    <a:pt x="0" y="39"/>
                    <a:pt x="1" y="34"/>
                    <a:pt x="5" y="32"/>
                  </a:cubicBezTo>
                  <a:cubicBezTo>
                    <a:pt x="38" y="11"/>
                    <a:pt x="118" y="0"/>
                    <a:pt x="189" y="20"/>
                  </a:cubicBezTo>
                  <a:cubicBezTo>
                    <a:pt x="192" y="21"/>
                    <a:pt x="195" y="25"/>
                    <a:pt x="194" y="28"/>
                  </a:cubicBezTo>
                  <a:cubicBezTo>
                    <a:pt x="192" y="32"/>
                    <a:pt x="189" y="34"/>
                    <a:pt x="185" y="33"/>
                  </a:cubicBezTo>
                  <a:cubicBezTo>
                    <a:pt x="120" y="15"/>
                    <a:pt x="43" y="24"/>
                    <a:pt x="12" y="44"/>
                  </a:cubicBezTo>
                  <a:cubicBezTo>
                    <a:pt x="11" y="45"/>
                    <a:pt x="10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4" name="Freeform 33"/>
            <p:cNvSpPr/>
            <p:nvPr/>
          </p:nvSpPr>
          <p:spPr bwMode="auto">
            <a:xfrm>
              <a:off x="2220142" y="2587344"/>
              <a:ext cx="165620" cy="38835"/>
            </a:xfrm>
            <a:custGeom>
              <a:avLst/>
              <a:gdLst>
                <a:gd name="T0" fmla="*/ 8 w 194"/>
                <a:gd name="T1" fmla="*/ 45 h 45"/>
                <a:gd name="T2" fmla="*/ 2 w 194"/>
                <a:gd name="T3" fmla="*/ 42 h 45"/>
                <a:gd name="T4" fmla="*/ 4 w 194"/>
                <a:gd name="T5" fmla="*/ 32 h 45"/>
                <a:gd name="T6" fmla="*/ 188 w 194"/>
                <a:gd name="T7" fmla="*/ 19 h 45"/>
                <a:gd name="T8" fmla="*/ 193 w 194"/>
                <a:gd name="T9" fmla="*/ 28 h 45"/>
                <a:gd name="T10" fmla="*/ 184 w 194"/>
                <a:gd name="T11" fmla="*/ 33 h 45"/>
                <a:gd name="T12" fmla="*/ 11 w 194"/>
                <a:gd name="T13" fmla="*/ 44 h 45"/>
                <a:gd name="T14" fmla="*/ 8 w 19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5">
                  <a:moveTo>
                    <a:pt x="8" y="45"/>
                  </a:moveTo>
                  <a:cubicBezTo>
                    <a:pt x="5" y="45"/>
                    <a:pt x="3" y="44"/>
                    <a:pt x="2" y="42"/>
                  </a:cubicBezTo>
                  <a:cubicBezTo>
                    <a:pt x="0" y="38"/>
                    <a:pt x="0" y="34"/>
                    <a:pt x="4" y="32"/>
                  </a:cubicBezTo>
                  <a:cubicBezTo>
                    <a:pt x="44" y="6"/>
                    <a:pt x="120" y="0"/>
                    <a:pt x="188" y="19"/>
                  </a:cubicBezTo>
                  <a:cubicBezTo>
                    <a:pt x="191" y="20"/>
                    <a:pt x="194" y="24"/>
                    <a:pt x="193" y="28"/>
                  </a:cubicBezTo>
                  <a:cubicBezTo>
                    <a:pt x="192" y="32"/>
                    <a:pt x="188" y="34"/>
                    <a:pt x="184" y="33"/>
                  </a:cubicBezTo>
                  <a:cubicBezTo>
                    <a:pt x="113" y="13"/>
                    <a:pt x="43" y="23"/>
                    <a:pt x="11" y="44"/>
                  </a:cubicBezTo>
                  <a:cubicBezTo>
                    <a:pt x="10" y="45"/>
                    <a:pt x="9" y="45"/>
                    <a:pt x="8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组合 34"/>
          <p:cNvGrpSpPr/>
          <p:nvPr/>
        </p:nvGrpSpPr>
        <p:grpSpPr>
          <a:xfrm>
            <a:off x="5313402" y="3545124"/>
            <a:ext cx="331536" cy="250991"/>
            <a:chOff x="5739781" y="2430638"/>
            <a:chExt cx="534387" cy="404560"/>
          </a:xfrm>
          <a:solidFill>
            <a:srgbClr val="254326"/>
          </a:solidFill>
        </p:grpSpPr>
        <p:sp>
          <p:nvSpPr>
            <p:cNvPr id="36" name="Freeform 74"/>
            <p:cNvSpPr>
              <a:spLocks noEditPoints="1"/>
            </p:cNvSpPr>
            <p:nvPr/>
          </p:nvSpPr>
          <p:spPr bwMode="auto">
            <a:xfrm>
              <a:off x="5893899" y="2700344"/>
              <a:ext cx="342578" cy="126478"/>
            </a:xfrm>
            <a:custGeom>
              <a:avLst/>
              <a:gdLst>
                <a:gd name="T0" fmla="*/ 0 w 173"/>
                <a:gd name="T1" fmla="*/ 12 h 64"/>
                <a:gd name="T2" fmla="*/ 0 w 173"/>
                <a:gd name="T3" fmla="*/ 52 h 64"/>
                <a:gd name="T4" fmla="*/ 12 w 173"/>
                <a:gd name="T5" fmla="*/ 64 h 64"/>
                <a:gd name="T6" fmla="*/ 173 w 173"/>
                <a:gd name="T7" fmla="*/ 64 h 64"/>
                <a:gd name="T8" fmla="*/ 173 w 173"/>
                <a:gd name="T9" fmla="*/ 54 h 64"/>
                <a:gd name="T10" fmla="*/ 162 w 173"/>
                <a:gd name="T11" fmla="*/ 54 h 64"/>
                <a:gd name="T12" fmla="*/ 159 w 173"/>
                <a:gd name="T13" fmla="*/ 34 h 64"/>
                <a:gd name="T14" fmla="*/ 164 w 173"/>
                <a:gd name="T15" fmla="*/ 10 h 64"/>
                <a:gd name="T16" fmla="*/ 173 w 173"/>
                <a:gd name="T17" fmla="*/ 10 h 64"/>
                <a:gd name="T18" fmla="*/ 173 w 173"/>
                <a:gd name="T19" fmla="*/ 0 h 64"/>
                <a:gd name="T20" fmla="*/ 12 w 173"/>
                <a:gd name="T21" fmla="*/ 0 h 64"/>
                <a:gd name="T22" fmla="*/ 0 w 173"/>
                <a:gd name="T23" fmla="*/ 12 h 64"/>
                <a:gd name="T24" fmla="*/ 150 w 173"/>
                <a:gd name="T25" fmla="*/ 21 h 64"/>
                <a:gd name="T26" fmla="*/ 149 w 173"/>
                <a:gd name="T27" fmla="*/ 30 h 64"/>
                <a:gd name="T28" fmla="*/ 25 w 173"/>
                <a:gd name="T29" fmla="*/ 30 h 64"/>
                <a:gd name="T30" fmla="*/ 25 w 173"/>
                <a:gd name="T31" fmla="*/ 34 h 64"/>
                <a:gd name="T32" fmla="*/ 149 w 173"/>
                <a:gd name="T33" fmla="*/ 34 h 64"/>
                <a:gd name="T34" fmla="*/ 150 w 173"/>
                <a:gd name="T35" fmla="*/ 43 h 64"/>
                <a:gd name="T36" fmla="*/ 26 w 173"/>
                <a:gd name="T37" fmla="*/ 43 h 64"/>
                <a:gd name="T38" fmla="*/ 26 w 173"/>
                <a:gd name="T39" fmla="*/ 47 h 64"/>
                <a:gd name="T40" fmla="*/ 150 w 173"/>
                <a:gd name="T41" fmla="*/ 47 h 64"/>
                <a:gd name="T42" fmla="*/ 152 w 173"/>
                <a:gd name="T43" fmla="*/ 54 h 64"/>
                <a:gd name="T44" fmla="*/ 12 w 173"/>
                <a:gd name="T45" fmla="*/ 54 h 64"/>
                <a:gd name="T46" fmla="*/ 10 w 173"/>
                <a:gd name="T47" fmla="*/ 52 h 64"/>
                <a:gd name="T48" fmla="*/ 10 w 173"/>
                <a:gd name="T49" fmla="*/ 12 h 64"/>
                <a:gd name="T50" fmla="*/ 12 w 173"/>
                <a:gd name="T51" fmla="*/ 10 h 64"/>
                <a:gd name="T52" fmla="*/ 153 w 173"/>
                <a:gd name="T53" fmla="*/ 10 h 64"/>
                <a:gd name="T54" fmla="*/ 151 w 173"/>
                <a:gd name="T55" fmla="*/ 17 h 64"/>
                <a:gd name="T56" fmla="*/ 26 w 173"/>
                <a:gd name="T57" fmla="*/ 17 h 64"/>
                <a:gd name="T58" fmla="*/ 26 w 173"/>
                <a:gd name="T59" fmla="*/ 21 h 64"/>
                <a:gd name="T60" fmla="*/ 150 w 173"/>
                <a:gd name="T61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4">
                  <a:moveTo>
                    <a:pt x="0" y="1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9"/>
                    <a:pt x="6" y="64"/>
                    <a:pt x="12" y="64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54"/>
                    <a:pt x="173" y="54"/>
                    <a:pt x="173" y="54"/>
                  </a:cubicBezTo>
                  <a:cubicBezTo>
                    <a:pt x="162" y="54"/>
                    <a:pt x="162" y="54"/>
                    <a:pt x="162" y="54"/>
                  </a:cubicBezTo>
                  <a:cubicBezTo>
                    <a:pt x="161" y="50"/>
                    <a:pt x="159" y="43"/>
                    <a:pt x="159" y="34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2"/>
                  </a:cubicBezTo>
                  <a:close/>
                  <a:moveTo>
                    <a:pt x="150" y="21"/>
                  </a:moveTo>
                  <a:cubicBezTo>
                    <a:pt x="150" y="24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149" y="34"/>
                    <a:pt x="149" y="34"/>
                    <a:pt x="149" y="34"/>
                  </a:cubicBezTo>
                  <a:cubicBezTo>
                    <a:pt x="149" y="37"/>
                    <a:pt x="149" y="40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150" y="47"/>
                    <a:pt x="150" y="47"/>
                    <a:pt x="150" y="47"/>
                  </a:cubicBezTo>
                  <a:cubicBezTo>
                    <a:pt x="151" y="50"/>
                    <a:pt x="151" y="52"/>
                    <a:pt x="15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1" y="54"/>
                    <a:pt x="10" y="53"/>
                    <a:pt x="10" y="5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2"/>
                    <a:pt x="152" y="14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1"/>
                    <a:pt x="26" y="21"/>
                    <a:pt x="26" y="21"/>
                  </a:cubicBezTo>
                  <a:lnTo>
                    <a:pt x="150" y="2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7" name="Freeform 75"/>
            <p:cNvSpPr>
              <a:spLocks noEditPoints="1"/>
            </p:cNvSpPr>
            <p:nvPr/>
          </p:nvSpPr>
          <p:spPr bwMode="auto">
            <a:xfrm>
              <a:off x="5888035" y="2555440"/>
              <a:ext cx="342578" cy="128990"/>
            </a:xfrm>
            <a:custGeom>
              <a:avLst/>
              <a:gdLst>
                <a:gd name="T0" fmla="*/ 12 w 173"/>
                <a:gd name="T1" fmla="*/ 65 h 65"/>
                <a:gd name="T2" fmla="*/ 173 w 173"/>
                <a:gd name="T3" fmla="*/ 65 h 65"/>
                <a:gd name="T4" fmla="*/ 173 w 173"/>
                <a:gd name="T5" fmla="*/ 55 h 65"/>
                <a:gd name="T6" fmla="*/ 162 w 173"/>
                <a:gd name="T7" fmla="*/ 55 h 65"/>
                <a:gd name="T8" fmla="*/ 159 w 173"/>
                <a:gd name="T9" fmla="*/ 35 h 65"/>
                <a:gd name="T10" fmla="*/ 164 w 173"/>
                <a:gd name="T11" fmla="*/ 10 h 65"/>
                <a:gd name="T12" fmla="*/ 173 w 173"/>
                <a:gd name="T13" fmla="*/ 10 h 65"/>
                <a:gd name="T14" fmla="*/ 173 w 173"/>
                <a:gd name="T15" fmla="*/ 0 h 65"/>
                <a:gd name="T16" fmla="*/ 12 w 173"/>
                <a:gd name="T17" fmla="*/ 0 h 65"/>
                <a:gd name="T18" fmla="*/ 0 w 173"/>
                <a:gd name="T19" fmla="*/ 12 h 65"/>
                <a:gd name="T20" fmla="*/ 0 w 173"/>
                <a:gd name="T21" fmla="*/ 53 h 65"/>
                <a:gd name="T22" fmla="*/ 12 w 173"/>
                <a:gd name="T23" fmla="*/ 65 h 65"/>
                <a:gd name="T24" fmla="*/ 10 w 173"/>
                <a:gd name="T25" fmla="*/ 12 h 65"/>
                <a:gd name="T26" fmla="*/ 12 w 173"/>
                <a:gd name="T27" fmla="*/ 10 h 65"/>
                <a:gd name="T28" fmla="*/ 153 w 173"/>
                <a:gd name="T29" fmla="*/ 10 h 65"/>
                <a:gd name="T30" fmla="*/ 151 w 173"/>
                <a:gd name="T31" fmla="*/ 17 h 65"/>
                <a:gd name="T32" fmla="*/ 26 w 173"/>
                <a:gd name="T33" fmla="*/ 17 h 65"/>
                <a:gd name="T34" fmla="*/ 26 w 173"/>
                <a:gd name="T35" fmla="*/ 22 h 65"/>
                <a:gd name="T36" fmla="*/ 150 w 173"/>
                <a:gd name="T37" fmla="*/ 22 h 65"/>
                <a:gd name="T38" fmla="*/ 149 w 173"/>
                <a:gd name="T39" fmla="*/ 30 h 65"/>
                <a:gd name="T40" fmla="*/ 25 w 173"/>
                <a:gd name="T41" fmla="*/ 30 h 65"/>
                <a:gd name="T42" fmla="*/ 25 w 173"/>
                <a:gd name="T43" fmla="*/ 35 h 65"/>
                <a:gd name="T44" fmla="*/ 149 w 173"/>
                <a:gd name="T45" fmla="*/ 35 h 65"/>
                <a:gd name="T46" fmla="*/ 150 w 173"/>
                <a:gd name="T47" fmla="*/ 43 h 65"/>
                <a:gd name="T48" fmla="*/ 26 w 173"/>
                <a:gd name="T49" fmla="*/ 43 h 65"/>
                <a:gd name="T50" fmla="*/ 26 w 173"/>
                <a:gd name="T51" fmla="*/ 48 h 65"/>
                <a:gd name="T52" fmla="*/ 150 w 173"/>
                <a:gd name="T53" fmla="*/ 48 h 65"/>
                <a:gd name="T54" fmla="*/ 152 w 173"/>
                <a:gd name="T55" fmla="*/ 55 h 65"/>
                <a:gd name="T56" fmla="*/ 12 w 173"/>
                <a:gd name="T57" fmla="*/ 55 h 65"/>
                <a:gd name="T58" fmla="*/ 10 w 173"/>
                <a:gd name="T59" fmla="*/ 53 h 65"/>
                <a:gd name="T60" fmla="*/ 10 w 173"/>
                <a:gd name="T61" fmla="*/ 1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3" h="65">
                  <a:moveTo>
                    <a:pt x="12" y="65"/>
                  </a:moveTo>
                  <a:cubicBezTo>
                    <a:pt x="173" y="65"/>
                    <a:pt x="173" y="65"/>
                    <a:pt x="173" y="65"/>
                  </a:cubicBezTo>
                  <a:cubicBezTo>
                    <a:pt x="173" y="55"/>
                    <a:pt x="173" y="55"/>
                    <a:pt x="173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1" y="50"/>
                    <a:pt x="159" y="43"/>
                    <a:pt x="159" y="35"/>
                  </a:cubicBezTo>
                  <a:cubicBezTo>
                    <a:pt x="159" y="23"/>
                    <a:pt x="162" y="15"/>
                    <a:pt x="164" y="10"/>
                  </a:cubicBezTo>
                  <a:cubicBezTo>
                    <a:pt x="173" y="10"/>
                    <a:pt x="173" y="10"/>
                    <a:pt x="173" y="10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9"/>
                    <a:pt x="6" y="65"/>
                    <a:pt x="12" y="65"/>
                  </a:cubicBezTo>
                  <a:close/>
                  <a:moveTo>
                    <a:pt x="10" y="12"/>
                  </a:moveTo>
                  <a:cubicBezTo>
                    <a:pt x="10" y="11"/>
                    <a:pt x="11" y="10"/>
                    <a:pt x="12" y="10"/>
                  </a:cubicBezTo>
                  <a:cubicBezTo>
                    <a:pt x="153" y="10"/>
                    <a:pt x="153" y="10"/>
                    <a:pt x="153" y="10"/>
                  </a:cubicBezTo>
                  <a:cubicBezTo>
                    <a:pt x="152" y="13"/>
                    <a:pt x="152" y="15"/>
                    <a:pt x="151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0" y="25"/>
                    <a:pt x="149" y="27"/>
                    <a:pt x="149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38"/>
                    <a:pt x="149" y="41"/>
                    <a:pt x="150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150" y="48"/>
                    <a:pt x="150" y="48"/>
                    <a:pt x="150" y="48"/>
                  </a:cubicBezTo>
                  <a:cubicBezTo>
                    <a:pt x="151" y="50"/>
                    <a:pt x="151" y="53"/>
                    <a:pt x="152" y="55"/>
                  </a:cubicBezTo>
                  <a:cubicBezTo>
                    <a:pt x="12" y="55"/>
                    <a:pt x="12" y="55"/>
                    <a:pt x="12" y="55"/>
                  </a:cubicBezTo>
                  <a:cubicBezTo>
                    <a:pt x="11" y="55"/>
                    <a:pt x="10" y="54"/>
                    <a:pt x="10" y="53"/>
                  </a:cubicBezTo>
                  <a:lnTo>
                    <a:pt x="1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8" name="Freeform 76"/>
            <p:cNvSpPr>
              <a:spLocks noEditPoints="1"/>
            </p:cNvSpPr>
            <p:nvPr/>
          </p:nvSpPr>
          <p:spPr bwMode="auto">
            <a:xfrm>
              <a:off x="5739781" y="2525287"/>
              <a:ext cx="148255" cy="309911"/>
            </a:xfrm>
            <a:custGeom>
              <a:avLst/>
              <a:gdLst>
                <a:gd name="T0" fmla="*/ 65 w 75"/>
                <a:gd name="T1" fmla="*/ 16 h 156"/>
                <a:gd name="T2" fmla="*/ 48 w 75"/>
                <a:gd name="T3" fmla="*/ 16 h 156"/>
                <a:gd name="T4" fmla="*/ 27 w 75"/>
                <a:gd name="T5" fmla="*/ 9 h 156"/>
                <a:gd name="T6" fmla="*/ 28 w 75"/>
                <a:gd name="T7" fmla="*/ 2 h 156"/>
                <a:gd name="T8" fmla="*/ 19 w 75"/>
                <a:gd name="T9" fmla="*/ 0 h 156"/>
                <a:gd name="T10" fmla="*/ 1 w 75"/>
                <a:gd name="T11" fmla="*/ 139 h 156"/>
                <a:gd name="T12" fmla="*/ 10 w 75"/>
                <a:gd name="T13" fmla="*/ 150 h 156"/>
                <a:gd name="T14" fmla="*/ 45 w 75"/>
                <a:gd name="T15" fmla="*/ 155 h 156"/>
                <a:gd name="T16" fmla="*/ 57 w 75"/>
                <a:gd name="T17" fmla="*/ 146 h 156"/>
                <a:gd name="T18" fmla="*/ 75 w 75"/>
                <a:gd name="T19" fmla="*/ 8 h 156"/>
                <a:gd name="T20" fmla="*/ 67 w 75"/>
                <a:gd name="T21" fmla="*/ 7 h 156"/>
                <a:gd name="T22" fmla="*/ 65 w 75"/>
                <a:gd name="T23" fmla="*/ 16 h 156"/>
                <a:gd name="T24" fmla="*/ 48 w 75"/>
                <a:gd name="T25" fmla="*/ 145 h 156"/>
                <a:gd name="T26" fmla="*/ 46 w 75"/>
                <a:gd name="T27" fmla="*/ 146 h 156"/>
                <a:gd name="T28" fmla="*/ 11 w 75"/>
                <a:gd name="T29" fmla="*/ 142 h 156"/>
                <a:gd name="T30" fmla="*/ 10 w 75"/>
                <a:gd name="T31" fmla="*/ 140 h 156"/>
                <a:gd name="T32" fmla="*/ 26 w 75"/>
                <a:gd name="T33" fmla="*/ 18 h 156"/>
                <a:gd name="T34" fmla="*/ 32 w 75"/>
                <a:gd name="T35" fmla="*/ 21 h 156"/>
                <a:gd name="T36" fmla="*/ 17 w 75"/>
                <a:gd name="T37" fmla="*/ 129 h 156"/>
                <a:gd name="T38" fmla="*/ 21 w 75"/>
                <a:gd name="T39" fmla="*/ 129 h 156"/>
                <a:gd name="T40" fmla="*/ 35 w 75"/>
                <a:gd name="T41" fmla="*/ 22 h 156"/>
                <a:gd name="T42" fmla="*/ 43 w 75"/>
                <a:gd name="T43" fmla="*/ 24 h 156"/>
                <a:gd name="T44" fmla="*/ 28 w 75"/>
                <a:gd name="T45" fmla="*/ 131 h 156"/>
                <a:gd name="T46" fmla="*/ 32 w 75"/>
                <a:gd name="T47" fmla="*/ 131 h 156"/>
                <a:gd name="T48" fmla="*/ 47 w 75"/>
                <a:gd name="T49" fmla="*/ 25 h 156"/>
                <a:gd name="T50" fmla="*/ 54 w 75"/>
                <a:gd name="T51" fmla="*/ 25 h 156"/>
                <a:gd name="T52" fmla="*/ 40 w 75"/>
                <a:gd name="T53" fmla="*/ 132 h 156"/>
                <a:gd name="T54" fmla="*/ 43 w 75"/>
                <a:gd name="T55" fmla="*/ 132 h 156"/>
                <a:gd name="T56" fmla="*/ 58 w 75"/>
                <a:gd name="T57" fmla="*/ 25 h 156"/>
                <a:gd name="T58" fmla="*/ 64 w 75"/>
                <a:gd name="T59" fmla="*/ 25 h 156"/>
                <a:gd name="T60" fmla="*/ 48 w 75"/>
                <a:gd name="T61" fmla="*/ 145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156">
                  <a:moveTo>
                    <a:pt x="65" y="16"/>
                  </a:moveTo>
                  <a:cubicBezTo>
                    <a:pt x="61" y="17"/>
                    <a:pt x="55" y="17"/>
                    <a:pt x="48" y="16"/>
                  </a:cubicBezTo>
                  <a:cubicBezTo>
                    <a:pt x="38" y="15"/>
                    <a:pt x="31" y="11"/>
                    <a:pt x="27" y="9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" y="139"/>
                    <a:pt x="1" y="139"/>
                    <a:pt x="1" y="139"/>
                  </a:cubicBezTo>
                  <a:cubicBezTo>
                    <a:pt x="0" y="144"/>
                    <a:pt x="4" y="150"/>
                    <a:pt x="10" y="150"/>
                  </a:cubicBezTo>
                  <a:cubicBezTo>
                    <a:pt x="45" y="155"/>
                    <a:pt x="45" y="155"/>
                    <a:pt x="45" y="155"/>
                  </a:cubicBezTo>
                  <a:cubicBezTo>
                    <a:pt x="51" y="156"/>
                    <a:pt x="56" y="152"/>
                    <a:pt x="57" y="146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67" y="7"/>
                    <a:pt x="67" y="7"/>
                    <a:pt x="67" y="7"/>
                  </a:cubicBezTo>
                  <a:lnTo>
                    <a:pt x="65" y="16"/>
                  </a:lnTo>
                  <a:close/>
                  <a:moveTo>
                    <a:pt x="48" y="145"/>
                  </a:moveTo>
                  <a:cubicBezTo>
                    <a:pt x="48" y="146"/>
                    <a:pt x="47" y="147"/>
                    <a:pt x="46" y="146"/>
                  </a:cubicBezTo>
                  <a:cubicBezTo>
                    <a:pt x="11" y="142"/>
                    <a:pt x="11" y="142"/>
                    <a:pt x="11" y="142"/>
                  </a:cubicBezTo>
                  <a:cubicBezTo>
                    <a:pt x="10" y="142"/>
                    <a:pt x="10" y="141"/>
                    <a:pt x="10" y="140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9"/>
                    <a:pt x="30" y="20"/>
                    <a:pt x="32" y="21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8" y="23"/>
                    <a:pt x="40" y="23"/>
                    <a:pt x="43" y="24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32" y="131"/>
                    <a:pt x="32" y="131"/>
                    <a:pt x="32" y="13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51" y="25"/>
                    <a:pt x="54" y="25"/>
                  </a:cubicBezTo>
                  <a:cubicBezTo>
                    <a:pt x="40" y="132"/>
                    <a:pt x="40" y="132"/>
                    <a:pt x="40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2" y="25"/>
                    <a:pt x="64" y="25"/>
                  </a:cubicBezTo>
                  <a:lnTo>
                    <a:pt x="48" y="14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9" name="Rectangle 77"/>
            <p:cNvSpPr>
              <a:spLocks noChangeArrowheads="1"/>
            </p:cNvSpPr>
            <p:nvPr/>
          </p:nvSpPr>
          <p:spPr bwMode="auto">
            <a:xfrm>
              <a:off x="5989385" y="2430638"/>
              <a:ext cx="284783" cy="2177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0" name="Freeform 78"/>
            <p:cNvSpPr/>
            <p:nvPr/>
          </p:nvSpPr>
          <p:spPr bwMode="auto">
            <a:xfrm>
              <a:off x="6242339" y="2458279"/>
              <a:ext cx="30153" cy="114751"/>
            </a:xfrm>
            <a:custGeom>
              <a:avLst/>
              <a:gdLst>
                <a:gd name="T0" fmla="*/ 10 w 15"/>
                <a:gd name="T1" fmla="*/ 0 h 58"/>
                <a:gd name="T2" fmla="*/ 5 w 15"/>
                <a:gd name="T3" fmla="*/ 0 h 58"/>
                <a:gd name="T4" fmla="*/ 5 w 15"/>
                <a:gd name="T5" fmla="*/ 38 h 58"/>
                <a:gd name="T6" fmla="*/ 0 w 15"/>
                <a:gd name="T7" fmla="*/ 50 h 58"/>
                <a:gd name="T8" fmla="*/ 7 w 15"/>
                <a:gd name="T9" fmla="*/ 58 h 58"/>
                <a:gd name="T10" fmla="*/ 15 w 15"/>
                <a:gd name="T11" fmla="*/ 50 h 58"/>
                <a:gd name="T12" fmla="*/ 10 w 15"/>
                <a:gd name="T13" fmla="*/ 38 h 58"/>
                <a:gd name="T14" fmla="*/ 10 w 15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58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2" y="41"/>
                    <a:pt x="0" y="47"/>
                    <a:pt x="0" y="50"/>
                  </a:cubicBezTo>
                  <a:cubicBezTo>
                    <a:pt x="0" y="54"/>
                    <a:pt x="3" y="58"/>
                    <a:pt x="7" y="58"/>
                  </a:cubicBezTo>
                  <a:cubicBezTo>
                    <a:pt x="11" y="58"/>
                    <a:pt x="15" y="54"/>
                    <a:pt x="15" y="50"/>
                  </a:cubicBezTo>
                  <a:cubicBezTo>
                    <a:pt x="15" y="47"/>
                    <a:pt x="13" y="41"/>
                    <a:pt x="10" y="38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1" name="Rectangle 79"/>
            <p:cNvSpPr>
              <a:spLocks noChangeArrowheads="1"/>
            </p:cNvSpPr>
            <p:nvPr/>
          </p:nvSpPr>
          <p:spPr bwMode="auto">
            <a:xfrm>
              <a:off x="6018701" y="2462467"/>
              <a:ext cx="220288" cy="8459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42" name="组合 41"/>
          <p:cNvGrpSpPr/>
          <p:nvPr/>
        </p:nvGrpSpPr>
        <p:grpSpPr>
          <a:xfrm>
            <a:off x="3472538" y="3579826"/>
            <a:ext cx="404931" cy="265945"/>
            <a:chOff x="3918963" y="3045553"/>
            <a:chExt cx="507584" cy="333364"/>
          </a:xfrm>
          <a:solidFill>
            <a:srgbClr val="254326"/>
          </a:solidFill>
        </p:grpSpPr>
        <p:sp>
          <p:nvSpPr>
            <p:cNvPr id="43" name="Freeform 113"/>
            <p:cNvSpPr/>
            <p:nvPr/>
          </p:nvSpPr>
          <p:spPr bwMode="auto">
            <a:xfrm>
              <a:off x="3921476" y="3317772"/>
              <a:ext cx="505071" cy="61145"/>
            </a:xfrm>
            <a:custGeom>
              <a:avLst/>
              <a:gdLst>
                <a:gd name="T0" fmla="*/ 145 w 255"/>
                <a:gd name="T1" fmla="*/ 26 h 31"/>
                <a:gd name="T2" fmla="*/ 145 w 255"/>
                <a:gd name="T3" fmla="*/ 22 h 31"/>
                <a:gd name="T4" fmla="*/ 253 w 255"/>
                <a:gd name="T5" fmla="*/ 22 h 31"/>
                <a:gd name="T6" fmla="*/ 251 w 255"/>
                <a:gd name="T7" fmla="*/ 17 h 31"/>
                <a:gd name="T8" fmla="*/ 157 w 255"/>
                <a:gd name="T9" fmla="*/ 17 h 31"/>
                <a:gd name="T10" fmla="*/ 157 w 255"/>
                <a:gd name="T11" fmla="*/ 12 h 31"/>
                <a:gd name="T12" fmla="*/ 248 w 255"/>
                <a:gd name="T13" fmla="*/ 12 h 31"/>
                <a:gd name="T14" fmla="*/ 193 w 255"/>
                <a:gd name="T15" fmla="*/ 2 h 31"/>
                <a:gd name="T16" fmla="*/ 136 w 255"/>
                <a:gd name="T17" fmla="*/ 13 h 31"/>
                <a:gd name="T18" fmla="*/ 136 w 255"/>
                <a:gd name="T19" fmla="*/ 17 h 31"/>
                <a:gd name="T20" fmla="*/ 127 w 255"/>
                <a:gd name="T21" fmla="*/ 17 h 31"/>
                <a:gd name="T22" fmla="*/ 119 w 255"/>
                <a:gd name="T23" fmla="*/ 17 h 31"/>
                <a:gd name="T24" fmla="*/ 119 w 255"/>
                <a:gd name="T25" fmla="*/ 14 h 31"/>
                <a:gd name="T26" fmla="*/ 61 w 255"/>
                <a:gd name="T27" fmla="*/ 0 h 31"/>
                <a:gd name="T28" fmla="*/ 6 w 255"/>
                <a:gd name="T29" fmla="*/ 10 h 31"/>
                <a:gd name="T30" fmla="*/ 97 w 255"/>
                <a:gd name="T31" fmla="*/ 10 h 31"/>
                <a:gd name="T32" fmla="*/ 97 w 255"/>
                <a:gd name="T33" fmla="*/ 14 h 31"/>
                <a:gd name="T34" fmla="*/ 2 w 255"/>
                <a:gd name="T35" fmla="*/ 14 h 31"/>
                <a:gd name="T36" fmla="*/ 2 w 255"/>
                <a:gd name="T37" fmla="*/ 19 h 31"/>
                <a:gd name="T38" fmla="*/ 109 w 255"/>
                <a:gd name="T39" fmla="*/ 19 h 31"/>
                <a:gd name="T40" fmla="*/ 109 w 255"/>
                <a:gd name="T41" fmla="*/ 24 h 31"/>
                <a:gd name="T42" fmla="*/ 1 w 255"/>
                <a:gd name="T43" fmla="*/ 24 h 31"/>
                <a:gd name="T44" fmla="*/ 0 w 255"/>
                <a:gd name="T45" fmla="*/ 31 h 31"/>
                <a:gd name="T46" fmla="*/ 255 w 255"/>
                <a:gd name="T47" fmla="*/ 31 h 31"/>
                <a:gd name="T48" fmla="*/ 254 w 255"/>
                <a:gd name="T49" fmla="*/ 26 h 31"/>
                <a:gd name="T50" fmla="*/ 145 w 255"/>
                <a:gd name="T51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5" h="31">
                  <a:moveTo>
                    <a:pt x="145" y="26"/>
                  </a:moveTo>
                  <a:cubicBezTo>
                    <a:pt x="145" y="22"/>
                    <a:pt x="145" y="22"/>
                    <a:pt x="145" y="22"/>
                  </a:cubicBezTo>
                  <a:cubicBezTo>
                    <a:pt x="253" y="22"/>
                    <a:pt x="253" y="22"/>
                    <a:pt x="253" y="22"/>
                  </a:cubicBezTo>
                  <a:cubicBezTo>
                    <a:pt x="251" y="17"/>
                    <a:pt x="251" y="17"/>
                    <a:pt x="251" y="17"/>
                  </a:cubicBezTo>
                  <a:cubicBezTo>
                    <a:pt x="157" y="17"/>
                    <a:pt x="157" y="17"/>
                    <a:pt x="157" y="17"/>
                  </a:cubicBezTo>
                  <a:cubicBezTo>
                    <a:pt x="157" y="12"/>
                    <a:pt x="157" y="12"/>
                    <a:pt x="157" y="12"/>
                  </a:cubicBezTo>
                  <a:cubicBezTo>
                    <a:pt x="248" y="12"/>
                    <a:pt x="248" y="12"/>
                    <a:pt x="248" y="12"/>
                  </a:cubicBezTo>
                  <a:cubicBezTo>
                    <a:pt x="242" y="8"/>
                    <a:pt x="223" y="2"/>
                    <a:pt x="193" y="2"/>
                  </a:cubicBezTo>
                  <a:cubicBezTo>
                    <a:pt x="163" y="2"/>
                    <a:pt x="142" y="8"/>
                    <a:pt x="136" y="13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27" y="17"/>
                    <a:pt x="127" y="17"/>
                    <a:pt x="127" y="17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19" y="9"/>
                    <a:pt x="99" y="0"/>
                    <a:pt x="61" y="0"/>
                  </a:cubicBezTo>
                  <a:cubicBezTo>
                    <a:pt x="33" y="0"/>
                    <a:pt x="14" y="5"/>
                    <a:pt x="6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4" y="26"/>
                    <a:pt x="254" y="26"/>
                    <a:pt x="254" y="26"/>
                  </a:cubicBezTo>
                  <a:lnTo>
                    <a:pt x="145" y="2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4" name="Freeform 114"/>
            <p:cNvSpPr>
              <a:spLocks noEditPoints="1"/>
            </p:cNvSpPr>
            <p:nvPr/>
          </p:nvSpPr>
          <p:spPr bwMode="auto">
            <a:xfrm>
              <a:off x="3918963" y="3045553"/>
              <a:ext cx="245416" cy="299860"/>
            </a:xfrm>
            <a:custGeom>
              <a:avLst/>
              <a:gdLst>
                <a:gd name="T0" fmla="*/ 62 w 124"/>
                <a:gd name="T1" fmla="*/ 134 h 151"/>
                <a:gd name="T2" fmla="*/ 124 w 124"/>
                <a:gd name="T3" fmla="*/ 151 h 151"/>
                <a:gd name="T4" fmla="*/ 124 w 124"/>
                <a:gd name="T5" fmla="*/ 151 h 151"/>
                <a:gd name="T6" fmla="*/ 124 w 124"/>
                <a:gd name="T7" fmla="*/ 17 h 151"/>
                <a:gd name="T8" fmla="*/ 124 w 124"/>
                <a:gd name="T9" fmla="*/ 17 h 151"/>
                <a:gd name="T10" fmla="*/ 62 w 124"/>
                <a:gd name="T11" fmla="*/ 0 h 151"/>
                <a:gd name="T12" fmla="*/ 1 w 124"/>
                <a:gd name="T13" fmla="*/ 17 h 151"/>
                <a:gd name="T14" fmla="*/ 0 w 124"/>
                <a:gd name="T15" fmla="*/ 17 h 151"/>
                <a:gd name="T16" fmla="*/ 0 w 124"/>
                <a:gd name="T17" fmla="*/ 149 h 151"/>
                <a:gd name="T18" fmla="*/ 62 w 124"/>
                <a:gd name="T19" fmla="*/ 134 h 151"/>
                <a:gd name="T20" fmla="*/ 111 w 124"/>
                <a:gd name="T21" fmla="*/ 75 h 151"/>
                <a:gd name="T22" fmla="*/ 61 w 124"/>
                <a:gd name="T23" fmla="*/ 67 h 151"/>
                <a:gd name="T24" fmla="*/ 12 w 124"/>
                <a:gd name="T25" fmla="*/ 75 h 151"/>
                <a:gd name="T26" fmla="*/ 12 w 124"/>
                <a:gd name="T27" fmla="*/ 69 h 151"/>
                <a:gd name="T28" fmla="*/ 61 w 124"/>
                <a:gd name="T29" fmla="*/ 61 h 151"/>
                <a:gd name="T30" fmla="*/ 111 w 124"/>
                <a:gd name="T31" fmla="*/ 69 h 151"/>
                <a:gd name="T32" fmla="*/ 111 w 124"/>
                <a:gd name="T33" fmla="*/ 75 h 151"/>
                <a:gd name="T34" fmla="*/ 12 w 124"/>
                <a:gd name="T35" fmla="*/ 31 h 151"/>
                <a:gd name="T36" fmla="*/ 61 w 124"/>
                <a:gd name="T37" fmla="*/ 23 h 151"/>
                <a:gd name="T38" fmla="*/ 111 w 124"/>
                <a:gd name="T39" fmla="*/ 31 h 151"/>
                <a:gd name="T40" fmla="*/ 111 w 124"/>
                <a:gd name="T41" fmla="*/ 37 h 151"/>
                <a:gd name="T42" fmla="*/ 61 w 124"/>
                <a:gd name="T43" fmla="*/ 29 h 151"/>
                <a:gd name="T44" fmla="*/ 12 w 124"/>
                <a:gd name="T45" fmla="*/ 37 h 151"/>
                <a:gd name="T46" fmla="*/ 12 w 124"/>
                <a:gd name="T47" fmla="*/ 31 h 151"/>
                <a:gd name="T48" fmla="*/ 12 w 124"/>
                <a:gd name="T49" fmla="*/ 50 h 151"/>
                <a:gd name="T50" fmla="*/ 61 w 124"/>
                <a:gd name="T51" fmla="*/ 43 h 151"/>
                <a:gd name="T52" fmla="*/ 111 w 124"/>
                <a:gd name="T53" fmla="*/ 50 h 151"/>
                <a:gd name="T54" fmla="*/ 111 w 124"/>
                <a:gd name="T55" fmla="*/ 56 h 151"/>
                <a:gd name="T56" fmla="*/ 61 w 124"/>
                <a:gd name="T57" fmla="*/ 49 h 151"/>
                <a:gd name="T58" fmla="*/ 12 w 124"/>
                <a:gd name="T59" fmla="*/ 56 h 151"/>
                <a:gd name="T60" fmla="*/ 12 w 124"/>
                <a:gd name="T61" fmla="*/ 50 h 151"/>
                <a:gd name="T62" fmla="*/ 12 w 124"/>
                <a:gd name="T63" fmla="*/ 88 h 151"/>
                <a:gd name="T64" fmla="*/ 61 w 124"/>
                <a:gd name="T65" fmla="*/ 80 h 151"/>
                <a:gd name="T66" fmla="*/ 111 w 124"/>
                <a:gd name="T67" fmla="*/ 88 h 151"/>
                <a:gd name="T68" fmla="*/ 111 w 124"/>
                <a:gd name="T69" fmla="*/ 94 h 151"/>
                <a:gd name="T70" fmla="*/ 61 w 124"/>
                <a:gd name="T71" fmla="*/ 87 h 151"/>
                <a:gd name="T72" fmla="*/ 12 w 124"/>
                <a:gd name="T73" fmla="*/ 94 h 151"/>
                <a:gd name="T74" fmla="*/ 12 w 124"/>
                <a:gd name="T75" fmla="*/ 8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4" h="151">
                  <a:moveTo>
                    <a:pt x="62" y="134"/>
                  </a:moveTo>
                  <a:cubicBezTo>
                    <a:pt x="96" y="134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4" y="17"/>
                    <a:pt x="124" y="17"/>
                    <a:pt x="124" y="17"/>
                  </a:cubicBezTo>
                  <a:cubicBezTo>
                    <a:pt x="122" y="8"/>
                    <a:pt x="95" y="0"/>
                    <a:pt x="62" y="0"/>
                  </a:cubicBezTo>
                  <a:cubicBezTo>
                    <a:pt x="29" y="0"/>
                    <a:pt x="2" y="8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40"/>
                    <a:pt x="30" y="134"/>
                    <a:pt x="62" y="134"/>
                  </a:cubicBezTo>
                  <a:close/>
                  <a:moveTo>
                    <a:pt x="111" y="75"/>
                  </a:moveTo>
                  <a:cubicBezTo>
                    <a:pt x="103" y="71"/>
                    <a:pt x="86" y="67"/>
                    <a:pt x="61" y="67"/>
                  </a:cubicBezTo>
                  <a:cubicBezTo>
                    <a:pt x="37" y="67"/>
                    <a:pt x="20" y="71"/>
                    <a:pt x="12" y="75"/>
                  </a:cubicBezTo>
                  <a:cubicBezTo>
                    <a:pt x="12" y="69"/>
                    <a:pt x="12" y="69"/>
                    <a:pt x="12" y="69"/>
                  </a:cubicBezTo>
                  <a:cubicBezTo>
                    <a:pt x="17" y="66"/>
                    <a:pt x="35" y="61"/>
                    <a:pt x="61" y="61"/>
                  </a:cubicBezTo>
                  <a:cubicBezTo>
                    <a:pt x="88" y="61"/>
                    <a:pt x="105" y="66"/>
                    <a:pt x="111" y="69"/>
                  </a:cubicBezTo>
                  <a:lnTo>
                    <a:pt x="111" y="75"/>
                  </a:lnTo>
                  <a:close/>
                  <a:moveTo>
                    <a:pt x="12" y="31"/>
                  </a:moveTo>
                  <a:cubicBezTo>
                    <a:pt x="17" y="28"/>
                    <a:pt x="35" y="23"/>
                    <a:pt x="61" y="23"/>
                  </a:cubicBezTo>
                  <a:cubicBezTo>
                    <a:pt x="88" y="23"/>
                    <a:pt x="105" y="28"/>
                    <a:pt x="111" y="31"/>
                  </a:cubicBezTo>
                  <a:cubicBezTo>
                    <a:pt x="111" y="37"/>
                    <a:pt x="111" y="37"/>
                    <a:pt x="111" y="37"/>
                  </a:cubicBezTo>
                  <a:cubicBezTo>
                    <a:pt x="103" y="33"/>
                    <a:pt x="86" y="29"/>
                    <a:pt x="61" y="29"/>
                  </a:cubicBezTo>
                  <a:cubicBezTo>
                    <a:pt x="37" y="29"/>
                    <a:pt x="20" y="33"/>
                    <a:pt x="12" y="37"/>
                  </a:cubicBezTo>
                  <a:lnTo>
                    <a:pt x="12" y="31"/>
                  </a:lnTo>
                  <a:close/>
                  <a:moveTo>
                    <a:pt x="12" y="50"/>
                  </a:moveTo>
                  <a:cubicBezTo>
                    <a:pt x="17" y="48"/>
                    <a:pt x="34" y="43"/>
                    <a:pt x="61" y="43"/>
                  </a:cubicBezTo>
                  <a:cubicBezTo>
                    <a:pt x="88" y="43"/>
                    <a:pt x="105" y="48"/>
                    <a:pt x="111" y="50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03" y="53"/>
                    <a:pt x="86" y="49"/>
                    <a:pt x="61" y="49"/>
                  </a:cubicBezTo>
                  <a:cubicBezTo>
                    <a:pt x="37" y="49"/>
                    <a:pt x="20" y="53"/>
                    <a:pt x="12" y="56"/>
                  </a:cubicBezTo>
                  <a:lnTo>
                    <a:pt x="12" y="50"/>
                  </a:lnTo>
                  <a:close/>
                  <a:moveTo>
                    <a:pt x="12" y="88"/>
                  </a:moveTo>
                  <a:cubicBezTo>
                    <a:pt x="17" y="85"/>
                    <a:pt x="34" y="80"/>
                    <a:pt x="61" y="80"/>
                  </a:cubicBezTo>
                  <a:cubicBezTo>
                    <a:pt x="88" y="80"/>
                    <a:pt x="105" y="85"/>
                    <a:pt x="111" y="88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03" y="91"/>
                    <a:pt x="86" y="87"/>
                    <a:pt x="61" y="87"/>
                  </a:cubicBezTo>
                  <a:cubicBezTo>
                    <a:pt x="37" y="87"/>
                    <a:pt x="20" y="91"/>
                    <a:pt x="12" y="94"/>
                  </a:cubicBezTo>
                  <a:lnTo>
                    <a:pt x="12" y="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5" name="Freeform 115"/>
            <p:cNvSpPr/>
            <p:nvPr/>
          </p:nvSpPr>
          <p:spPr bwMode="auto">
            <a:xfrm>
              <a:off x="4321009" y="3087433"/>
              <a:ext cx="69521" cy="71196"/>
            </a:xfrm>
            <a:custGeom>
              <a:avLst/>
              <a:gdLst>
                <a:gd name="T0" fmla="*/ 35 w 35"/>
                <a:gd name="T1" fmla="*/ 36 h 36"/>
                <a:gd name="T2" fmla="*/ 35 w 35"/>
                <a:gd name="T3" fmla="*/ 6 h 36"/>
                <a:gd name="T4" fmla="*/ 0 w 35"/>
                <a:gd name="T5" fmla="*/ 0 h 36"/>
                <a:gd name="T6" fmla="*/ 0 w 35"/>
                <a:gd name="T7" fmla="*/ 31 h 36"/>
                <a:gd name="T8" fmla="*/ 35 w 35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5" y="36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29" y="4"/>
                    <a:pt x="17" y="1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5" y="32"/>
                    <a:pt x="26" y="34"/>
                    <a:pt x="35" y="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46" name="Freeform 116"/>
            <p:cNvSpPr>
              <a:spLocks noEditPoints="1"/>
            </p:cNvSpPr>
            <p:nvPr/>
          </p:nvSpPr>
          <p:spPr bwMode="auto">
            <a:xfrm>
              <a:off x="4180293" y="3049741"/>
              <a:ext cx="246253" cy="299860"/>
            </a:xfrm>
            <a:custGeom>
              <a:avLst/>
              <a:gdLst>
                <a:gd name="T0" fmla="*/ 124 w 124"/>
                <a:gd name="T1" fmla="*/ 17 h 151"/>
                <a:gd name="T2" fmla="*/ 62 w 124"/>
                <a:gd name="T3" fmla="*/ 0 h 151"/>
                <a:gd name="T4" fmla="*/ 1 w 124"/>
                <a:gd name="T5" fmla="*/ 17 h 151"/>
                <a:gd name="T6" fmla="*/ 0 w 124"/>
                <a:gd name="T7" fmla="*/ 17 h 151"/>
                <a:gd name="T8" fmla="*/ 0 w 124"/>
                <a:gd name="T9" fmla="*/ 148 h 151"/>
                <a:gd name="T10" fmla="*/ 62 w 124"/>
                <a:gd name="T11" fmla="*/ 133 h 151"/>
                <a:gd name="T12" fmla="*/ 124 w 124"/>
                <a:gd name="T13" fmla="*/ 151 h 151"/>
                <a:gd name="T14" fmla="*/ 124 w 124"/>
                <a:gd name="T15" fmla="*/ 151 h 151"/>
                <a:gd name="T16" fmla="*/ 124 w 124"/>
                <a:gd name="T17" fmla="*/ 17 h 151"/>
                <a:gd name="T18" fmla="*/ 112 w 124"/>
                <a:gd name="T19" fmla="*/ 76 h 151"/>
                <a:gd name="T20" fmla="*/ 112 w 124"/>
                <a:gd name="T21" fmla="*/ 82 h 151"/>
                <a:gd name="T22" fmla="*/ 62 w 124"/>
                <a:gd name="T23" fmla="*/ 74 h 151"/>
                <a:gd name="T24" fmla="*/ 13 w 124"/>
                <a:gd name="T25" fmla="*/ 82 h 151"/>
                <a:gd name="T26" fmla="*/ 13 w 124"/>
                <a:gd name="T27" fmla="*/ 76 h 151"/>
                <a:gd name="T28" fmla="*/ 62 w 124"/>
                <a:gd name="T29" fmla="*/ 68 h 151"/>
                <a:gd name="T30" fmla="*/ 112 w 124"/>
                <a:gd name="T31" fmla="*/ 76 h 151"/>
                <a:gd name="T32" fmla="*/ 13 w 124"/>
                <a:gd name="T33" fmla="*/ 30 h 151"/>
                <a:gd name="T34" fmla="*/ 55 w 124"/>
                <a:gd name="T35" fmla="*/ 22 h 151"/>
                <a:gd name="T36" fmla="*/ 55 w 124"/>
                <a:gd name="T37" fmla="*/ 28 h 151"/>
                <a:gd name="T38" fmla="*/ 13 w 124"/>
                <a:gd name="T39" fmla="*/ 36 h 151"/>
                <a:gd name="T40" fmla="*/ 13 w 124"/>
                <a:gd name="T41" fmla="*/ 30 h 151"/>
                <a:gd name="T42" fmla="*/ 13 w 124"/>
                <a:gd name="T43" fmla="*/ 49 h 151"/>
                <a:gd name="T44" fmla="*/ 55 w 124"/>
                <a:gd name="T45" fmla="*/ 42 h 151"/>
                <a:gd name="T46" fmla="*/ 55 w 124"/>
                <a:gd name="T47" fmla="*/ 48 h 151"/>
                <a:gd name="T48" fmla="*/ 13 w 124"/>
                <a:gd name="T49" fmla="*/ 55 h 151"/>
                <a:gd name="T50" fmla="*/ 13 w 124"/>
                <a:gd name="T51" fmla="*/ 49 h 151"/>
                <a:gd name="T52" fmla="*/ 112 w 124"/>
                <a:gd name="T53" fmla="*/ 119 h 151"/>
                <a:gd name="T54" fmla="*/ 62 w 124"/>
                <a:gd name="T55" fmla="*/ 112 h 151"/>
                <a:gd name="T56" fmla="*/ 13 w 124"/>
                <a:gd name="T57" fmla="*/ 119 h 151"/>
                <a:gd name="T58" fmla="*/ 13 w 124"/>
                <a:gd name="T59" fmla="*/ 114 h 151"/>
                <a:gd name="T60" fmla="*/ 62 w 124"/>
                <a:gd name="T61" fmla="*/ 106 h 151"/>
                <a:gd name="T62" fmla="*/ 112 w 124"/>
                <a:gd name="T63" fmla="*/ 114 h 151"/>
                <a:gd name="T64" fmla="*/ 112 w 124"/>
                <a:gd name="T65" fmla="*/ 119 h 151"/>
                <a:gd name="T66" fmla="*/ 112 w 124"/>
                <a:gd name="T67" fmla="*/ 100 h 151"/>
                <a:gd name="T68" fmla="*/ 62 w 124"/>
                <a:gd name="T69" fmla="*/ 92 h 151"/>
                <a:gd name="T70" fmla="*/ 13 w 124"/>
                <a:gd name="T71" fmla="*/ 100 h 151"/>
                <a:gd name="T72" fmla="*/ 13 w 124"/>
                <a:gd name="T73" fmla="*/ 94 h 151"/>
                <a:gd name="T74" fmla="*/ 62 w 124"/>
                <a:gd name="T75" fmla="*/ 86 h 151"/>
                <a:gd name="T76" fmla="*/ 112 w 124"/>
                <a:gd name="T77" fmla="*/ 94 h 151"/>
                <a:gd name="T78" fmla="*/ 112 w 124"/>
                <a:gd name="T79" fmla="*/ 100 h 151"/>
                <a:gd name="T80" fmla="*/ 112 w 124"/>
                <a:gd name="T81" fmla="*/ 65 h 151"/>
                <a:gd name="T82" fmla="*/ 65 w 124"/>
                <a:gd name="T83" fmla="*/ 57 h 151"/>
                <a:gd name="T84" fmla="*/ 65 w 124"/>
                <a:gd name="T85" fmla="*/ 12 h 151"/>
                <a:gd name="T86" fmla="*/ 112 w 124"/>
                <a:gd name="T87" fmla="*/ 21 h 151"/>
                <a:gd name="T88" fmla="*/ 112 w 124"/>
                <a:gd name="T89" fmla="*/ 6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4" h="151">
                  <a:moveTo>
                    <a:pt x="124" y="17"/>
                  </a:moveTo>
                  <a:cubicBezTo>
                    <a:pt x="123" y="7"/>
                    <a:pt x="96" y="0"/>
                    <a:pt x="62" y="0"/>
                  </a:cubicBezTo>
                  <a:cubicBezTo>
                    <a:pt x="29" y="0"/>
                    <a:pt x="2" y="7"/>
                    <a:pt x="1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40"/>
                    <a:pt x="30" y="133"/>
                    <a:pt x="62" y="133"/>
                  </a:cubicBezTo>
                  <a:cubicBezTo>
                    <a:pt x="96" y="133"/>
                    <a:pt x="124" y="141"/>
                    <a:pt x="124" y="151"/>
                  </a:cubicBezTo>
                  <a:cubicBezTo>
                    <a:pt x="124" y="151"/>
                    <a:pt x="124" y="151"/>
                    <a:pt x="124" y="151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12" y="76"/>
                  </a:moveTo>
                  <a:cubicBezTo>
                    <a:pt x="112" y="82"/>
                    <a:pt x="112" y="82"/>
                    <a:pt x="112" y="82"/>
                  </a:cubicBezTo>
                  <a:cubicBezTo>
                    <a:pt x="104" y="78"/>
                    <a:pt x="87" y="74"/>
                    <a:pt x="62" y="74"/>
                  </a:cubicBezTo>
                  <a:cubicBezTo>
                    <a:pt x="38" y="74"/>
                    <a:pt x="21" y="78"/>
                    <a:pt x="13" y="82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8" y="73"/>
                    <a:pt x="35" y="68"/>
                    <a:pt x="62" y="68"/>
                  </a:cubicBezTo>
                  <a:cubicBezTo>
                    <a:pt x="89" y="68"/>
                    <a:pt x="106" y="73"/>
                    <a:pt x="112" y="76"/>
                  </a:cubicBezTo>
                  <a:close/>
                  <a:moveTo>
                    <a:pt x="13" y="30"/>
                  </a:moveTo>
                  <a:cubicBezTo>
                    <a:pt x="18" y="27"/>
                    <a:pt x="32" y="23"/>
                    <a:pt x="55" y="2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29"/>
                    <a:pt x="20" y="33"/>
                    <a:pt x="13" y="36"/>
                  </a:cubicBezTo>
                  <a:lnTo>
                    <a:pt x="13" y="30"/>
                  </a:lnTo>
                  <a:close/>
                  <a:moveTo>
                    <a:pt x="13" y="49"/>
                  </a:moveTo>
                  <a:cubicBezTo>
                    <a:pt x="18" y="47"/>
                    <a:pt x="32" y="42"/>
                    <a:pt x="55" y="42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34" y="49"/>
                    <a:pt x="20" y="52"/>
                    <a:pt x="13" y="55"/>
                  </a:cubicBezTo>
                  <a:lnTo>
                    <a:pt x="13" y="49"/>
                  </a:lnTo>
                  <a:close/>
                  <a:moveTo>
                    <a:pt x="112" y="119"/>
                  </a:moveTo>
                  <a:cubicBezTo>
                    <a:pt x="104" y="116"/>
                    <a:pt x="87" y="112"/>
                    <a:pt x="62" y="112"/>
                  </a:cubicBezTo>
                  <a:cubicBezTo>
                    <a:pt x="38" y="112"/>
                    <a:pt x="21" y="116"/>
                    <a:pt x="13" y="119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8" y="111"/>
                    <a:pt x="35" y="106"/>
                    <a:pt x="62" y="106"/>
                  </a:cubicBezTo>
                  <a:cubicBezTo>
                    <a:pt x="89" y="106"/>
                    <a:pt x="106" y="111"/>
                    <a:pt x="112" y="114"/>
                  </a:cubicBezTo>
                  <a:lnTo>
                    <a:pt x="112" y="119"/>
                  </a:lnTo>
                  <a:close/>
                  <a:moveTo>
                    <a:pt x="112" y="100"/>
                  </a:moveTo>
                  <a:cubicBezTo>
                    <a:pt x="104" y="97"/>
                    <a:pt x="87" y="92"/>
                    <a:pt x="62" y="92"/>
                  </a:cubicBezTo>
                  <a:cubicBezTo>
                    <a:pt x="38" y="92"/>
                    <a:pt x="21" y="97"/>
                    <a:pt x="13" y="100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8" y="91"/>
                    <a:pt x="36" y="86"/>
                    <a:pt x="62" y="86"/>
                  </a:cubicBezTo>
                  <a:cubicBezTo>
                    <a:pt x="89" y="86"/>
                    <a:pt x="106" y="91"/>
                    <a:pt x="112" y="94"/>
                  </a:cubicBezTo>
                  <a:lnTo>
                    <a:pt x="112" y="100"/>
                  </a:lnTo>
                  <a:close/>
                  <a:moveTo>
                    <a:pt x="112" y="65"/>
                  </a:moveTo>
                  <a:cubicBezTo>
                    <a:pt x="106" y="62"/>
                    <a:pt x="90" y="57"/>
                    <a:pt x="65" y="57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90" y="13"/>
                    <a:pt x="107" y="18"/>
                    <a:pt x="112" y="21"/>
                  </a:cubicBezTo>
                  <a:lnTo>
                    <a:pt x="112" y="6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2000" smtClean="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此处添加</a:t>
            </a:r>
            <a:r>
              <a:rPr lang="zh-CN" altLang="en-US" sz="2000">
                <a:ln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标题</a:t>
            </a:r>
            <a:endParaRPr lang="zh-CN" altLang="en-US" sz="2000">
              <a:ln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/>
          </a:p>
        </p:txBody>
      </p:sp>
      <p:pic>
        <p:nvPicPr>
          <p:cNvPr id="8" name="图片占位符 7"/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36" r="18136"/>
          <a:stretch>
            <a:fillRect/>
          </a:stretch>
        </p:blipFill>
        <p:spPr/>
      </p:pic>
      <p:pic>
        <p:nvPicPr>
          <p:cNvPr id="19" name="图片占位符 18"/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46" r="23646"/>
          <a:stretch>
            <a:fillRect/>
          </a:stretch>
        </p:blipFill>
        <p:spPr/>
      </p:pic>
      <p:sp>
        <p:nvSpPr>
          <p:cNvPr id="50" name="矩形 49"/>
          <p:cNvSpPr/>
          <p:nvPr/>
        </p:nvSpPr>
        <p:spPr>
          <a:xfrm>
            <a:off x="2085236" y="167660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085236" y="1982996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2" name="直接连接符 51"/>
          <p:cNvCxnSpPr/>
          <p:nvPr/>
        </p:nvCxnSpPr>
        <p:spPr>
          <a:xfrm>
            <a:off x="2200606" y="1996874"/>
            <a:ext cx="238835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矩形 52"/>
          <p:cNvSpPr/>
          <p:nvPr/>
        </p:nvSpPr>
        <p:spPr>
          <a:xfrm>
            <a:off x="6483986" y="170876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solidFill>
                  <a:schemeClr val="tx1">
                    <a:lumMod val="85000"/>
                    <a:lumOff val="15000"/>
                  </a:schemeClr>
                </a:solid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solidFill>
                <a:schemeClr val="tx1">
                  <a:lumMod val="85000"/>
                  <a:lumOff val="15000"/>
                </a:schemeClr>
              </a:solid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6483986" y="2015156"/>
            <a:ext cx="2372677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cxnSp>
        <p:nvCxnSpPr>
          <p:cNvPr id="55" name="直接连接符 54"/>
          <p:cNvCxnSpPr/>
          <p:nvPr/>
        </p:nvCxnSpPr>
        <p:spPr>
          <a:xfrm>
            <a:off x="6599356" y="2029034"/>
            <a:ext cx="238835" cy="0"/>
          </a:xfrm>
          <a:prstGeom prst="line">
            <a:avLst/>
          </a:prstGeom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矩形 55"/>
          <p:cNvSpPr/>
          <p:nvPr/>
        </p:nvSpPr>
        <p:spPr>
          <a:xfrm>
            <a:off x="218011" y="3295611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57" name="直接连接符 56"/>
          <p:cNvCxnSpPr/>
          <p:nvPr/>
        </p:nvCxnSpPr>
        <p:spPr>
          <a:xfrm>
            <a:off x="359375" y="3695721"/>
            <a:ext cx="243740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矩形 57"/>
          <p:cNvSpPr/>
          <p:nvPr/>
        </p:nvSpPr>
        <p:spPr>
          <a:xfrm>
            <a:off x="260438" y="3723432"/>
            <a:ext cx="7424849" cy="8194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图片 8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916068" y="3084585"/>
            <a:ext cx="1056988" cy="1904820"/>
          </a:xfrm>
          <a:prstGeom prst="rect">
            <a:avLst/>
          </a:prstGeom>
        </p:spPr>
      </p:pic>
      <p:grpSp>
        <p:nvGrpSpPr>
          <p:cNvPr id="637" name="组合 636"/>
          <p:cNvGrpSpPr/>
          <p:nvPr/>
        </p:nvGrpSpPr>
        <p:grpSpPr>
          <a:xfrm>
            <a:off x="3399944" y="968378"/>
            <a:ext cx="2290115" cy="2260899"/>
            <a:chOff x="3399944" y="887994"/>
            <a:chExt cx="2290115" cy="2260899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3399944" y="887994"/>
              <a:ext cx="2290115" cy="2260899"/>
              <a:chOff x="1026" y="314"/>
              <a:chExt cx="2038" cy="2012"/>
            </a:xfrm>
            <a:solidFill>
              <a:schemeClr val="bg1"/>
            </a:solidFill>
          </p:grpSpPr>
          <p:grpSp>
            <p:nvGrpSpPr>
              <p:cNvPr id="7" name="Group 205"/>
              <p:cNvGrpSpPr/>
              <p:nvPr/>
            </p:nvGrpSpPr>
            <p:grpSpPr bwMode="auto">
              <a:xfrm>
                <a:off x="1032" y="393"/>
                <a:ext cx="2032" cy="1933"/>
                <a:chOff x="1032" y="393"/>
                <a:chExt cx="2032" cy="1933"/>
              </a:xfrm>
              <a:grpFill/>
            </p:grpSpPr>
            <p:sp>
              <p:nvSpPr>
                <p:cNvPr id="413" name="Freeform 5"/>
                <p:cNvSpPr/>
                <p:nvPr/>
              </p:nvSpPr>
              <p:spPr bwMode="auto">
                <a:xfrm>
                  <a:off x="2639" y="648"/>
                  <a:ext cx="262" cy="355"/>
                </a:xfrm>
                <a:custGeom>
                  <a:avLst/>
                  <a:gdLst>
                    <a:gd name="T0" fmla="*/ 307 w 308"/>
                    <a:gd name="T1" fmla="*/ 414 h 418"/>
                    <a:gd name="T2" fmla="*/ 232 w 308"/>
                    <a:gd name="T3" fmla="*/ 312 h 418"/>
                    <a:gd name="T4" fmla="*/ 151 w 308"/>
                    <a:gd name="T5" fmla="*/ 205 h 418"/>
                    <a:gd name="T6" fmla="*/ 79 w 308"/>
                    <a:gd name="T7" fmla="*/ 101 h 418"/>
                    <a:gd name="T8" fmla="*/ 8 w 308"/>
                    <a:gd name="T9" fmla="*/ 3 h 418"/>
                    <a:gd name="T10" fmla="*/ 1 w 308"/>
                    <a:gd name="T11" fmla="*/ 7 h 418"/>
                    <a:gd name="T12" fmla="*/ 31 w 308"/>
                    <a:gd name="T13" fmla="*/ 52 h 418"/>
                    <a:gd name="T14" fmla="*/ 74 w 308"/>
                    <a:gd name="T15" fmla="*/ 113 h 418"/>
                    <a:gd name="T16" fmla="*/ 150 w 308"/>
                    <a:gd name="T17" fmla="*/ 216 h 418"/>
                    <a:gd name="T18" fmla="*/ 304 w 308"/>
                    <a:gd name="T19" fmla="*/ 417 h 418"/>
                    <a:gd name="T20" fmla="*/ 307 w 308"/>
                    <a:gd name="T21" fmla="*/ 414 h 4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8" h="418">
                      <a:moveTo>
                        <a:pt x="307" y="414"/>
                      </a:moveTo>
                      <a:cubicBezTo>
                        <a:pt x="289" y="378"/>
                        <a:pt x="257" y="345"/>
                        <a:pt x="232" y="312"/>
                      </a:cubicBezTo>
                      <a:cubicBezTo>
                        <a:pt x="205" y="276"/>
                        <a:pt x="178" y="241"/>
                        <a:pt x="151" y="205"/>
                      </a:cubicBezTo>
                      <a:cubicBezTo>
                        <a:pt x="126" y="170"/>
                        <a:pt x="103" y="136"/>
                        <a:pt x="79" y="101"/>
                      </a:cubicBezTo>
                      <a:cubicBezTo>
                        <a:pt x="56" y="69"/>
                        <a:pt x="35" y="31"/>
                        <a:pt x="8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8" y="23"/>
                        <a:pt x="20" y="38"/>
                        <a:pt x="31" y="52"/>
                      </a:cubicBezTo>
                      <a:cubicBezTo>
                        <a:pt x="46" y="72"/>
                        <a:pt x="60" y="92"/>
                        <a:pt x="74" y="113"/>
                      </a:cubicBezTo>
                      <a:cubicBezTo>
                        <a:pt x="99" y="147"/>
                        <a:pt x="124" y="182"/>
                        <a:pt x="150" y="216"/>
                      </a:cubicBezTo>
                      <a:cubicBezTo>
                        <a:pt x="200" y="283"/>
                        <a:pt x="249" y="354"/>
                        <a:pt x="304" y="417"/>
                      </a:cubicBezTo>
                      <a:cubicBezTo>
                        <a:pt x="306" y="418"/>
                        <a:pt x="308" y="416"/>
                        <a:pt x="307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4" name="Freeform 6"/>
                <p:cNvSpPr/>
                <p:nvPr/>
              </p:nvSpPr>
              <p:spPr bwMode="auto">
                <a:xfrm>
                  <a:off x="2728" y="602"/>
                  <a:ext cx="239" cy="339"/>
                </a:xfrm>
                <a:custGeom>
                  <a:avLst/>
                  <a:gdLst>
                    <a:gd name="T0" fmla="*/ 282 w 282"/>
                    <a:gd name="T1" fmla="*/ 393 h 399"/>
                    <a:gd name="T2" fmla="*/ 269 w 282"/>
                    <a:gd name="T3" fmla="*/ 365 h 399"/>
                    <a:gd name="T4" fmla="*/ 229 w 282"/>
                    <a:gd name="T5" fmla="*/ 315 h 399"/>
                    <a:gd name="T6" fmla="*/ 156 w 282"/>
                    <a:gd name="T7" fmla="*/ 209 h 399"/>
                    <a:gd name="T8" fmla="*/ 85 w 282"/>
                    <a:gd name="T9" fmla="*/ 107 h 399"/>
                    <a:gd name="T10" fmla="*/ 46 w 282"/>
                    <a:gd name="T11" fmla="*/ 51 h 399"/>
                    <a:gd name="T12" fmla="*/ 12 w 282"/>
                    <a:gd name="T13" fmla="*/ 5 h 399"/>
                    <a:gd name="T14" fmla="*/ 3 w 282"/>
                    <a:gd name="T15" fmla="*/ 11 h 399"/>
                    <a:gd name="T16" fmla="*/ 72 w 282"/>
                    <a:gd name="T17" fmla="*/ 110 h 399"/>
                    <a:gd name="T18" fmla="*/ 140 w 282"/>
                    <a:gd name="T19" fmla="*/ 208 h 399"/>
                    <a:gd name="T20" fmla="*/ 209 w 282"/>
                    <a:gd name="T21" fmla="*/ 306 h 399"/>
                    <a:gd name="T22" fmla="*/ 245 w 282"/>
                    <a:gd name="T23" fmla="*/ 353 h 399"/>
                    <a:gd name="T24" fmla="*/ 275 w 282"/>
                    <a:gd name="T25" fmla="*/ 395 h 399"/>
                    <a:gd name="T26" fmla="*/ 282 w 282"/>
                    <a:gd name="T27" fmla="*/ 393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2" h="399">
                      <a:moveTo>
                        <a:pt x="282" y="393"/>
                      </a:moveTo>
                      <a:cubicBezTo>
                        <a:pt x="281" y="383"/>
                        <a:pt x="275" y="373"/>
                        <a:pt x="269" y="365"/>
                      </a:cubicBezTo>
                      <a:cubicBezTo>
                        <a:pt x="257" y="348"/>
                        <a:pt x="241" y="333"/>
                        <a:pt x="229" y="315"/>
                      </a:cubicBezTo>
                      <a:cubicBezTo>
                        <a:pt x="204" y="280"/>
                        <a:pt x="182" y="243"/>
                        <a:pt x="156" y="209"/>
                      </a:cubicBezTo>
                      <a:cubicBezTo>
                        <a:pt x="132" y="175"/>
                        <a:pt x="108" y="142"/>
                        <a:pt x="85" y="107"/>
                      </a:cubicBezTo>
                      <a:cubicBezTo>
                        <a:pt x="73" y="88"/>
                        <a:pt x="59" y="70"/>
                        <a:pt x="46" y="51"/>
                      </a:cubicBezTo>
                      <a:cubicBezTo>
                        <a:pt x="35" y="36"/>
                        <a:pt x="26" y="18"/>
                        <a:pt x="12" y="5"/>
                      </a:cubicBezTo>
                      <a:cubicBezTo>
                        <a:pt x="7" y="0"/>
                        <a:pt x="0" y="5"/>
                        <a:pt x="3" y="11"/>
                      </a:cubicBezTo>
                      <a:cubicBezTo>
                        <a:pt x="23" y="46"/>
                        <a:pt x="50" y="77"/>
                        <a:pt x="72" y="110"/>
                      </a:cubicBezTo>
                      <a:cubicBezTo>
                        <a:pt x="93" y="143"/>
                        <a:pt x="116" y="176"/>
                        <a:pt x="140" y="208"/>
                      </a:cubicBezTo>
                      <a:cubicBezTo>
                        <a:pt x="164" y="240"/>
                        <a:pt x="186" y="273"/>
                        <a:pt x="209" y="306"/>
                      </a:cubicBezTo>
                      <a:cubicBezTo>
                        <a:pt x="220" y="322"/>
                        <a:pt x="233" y="337"/>
                        <a:pt x="245" y="353"/>
                      </a:cubicBezTo>
                      <a:cubicBezTo>
                        <a:pt x="255" y="364"/>
                        <a:pt x="271" y="380"/>
                        <a:pt x="275" y="395"/>
                      </a:cubicBezTo>
                      <a:cubicBezTo>
                        <a:pt x="276" y="399"/>
                        <a:pt x="282" y="397"/>
                        <a:pt x="282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5" name="Freeform 7"/>
                <p:cNvSpPr/>
                <p:nvPr/>
              </p:nvSpPr>
              <p:spPr bwMode="auto">
                <a:xfrm>
                  <a:off x="2631" y="592"/>
                  <a:ext cx="113" cy="74"/>
                </a:xfrm>
                <a:custGeom>
                  <a:avLst/>
                  <a:gdLst>
                    <a:gd name="T0" fmla="*/ 8 w 134"/>
                    <a:gd name="T1" fmla="*/ 84 h 87"/>
                    <a:gd name="T2" fmla="*/ 81 w 134"/>
                    <a:gd name="T3" fmla="*/ 50 h 87"/>
                    <a:gd name="T4" fmla="*/ 131 w 134"/>
                    <a:gd name="T5" fmla="*/ 15 h 87"/>
                    <a:gd name="T6" fmla="*/ 118 w 134"/>
                    <a:gd name="T7" fmla="*/ 9 h 87"/>
                    <a:gd name="T8" fmla="*/ 118 w 134"/>
                    <a:gd name="T9" fmla="*/ 10 h 87"/>
                    <a:gd name="T10" fmla="*/ 132 w 134"/>
                    <a:gd name="T11" fmla="*/ 12 h 87"/>
                    <a:gd name="T12" fmla="*/ 133 w 134"/>
                    <a:gd name="T13" fmla="*/ 11 h 87"/>
                    <a:gd name="T14" fmla="*/ 120 w 134"/>
                    <a:gd name="T15" fmla="*/ 5 h 87"/>
                    <a:gd name="T16" fmla="*/ 60 w 134"/>
                    <a:gd name="T17" fmla="*/ 46 h 87"/>
                    <a:gd name="T18" fmla="*/ 3 w 134"/>
                    <a:gd name="T19" fmla="*/ 79 h 87"/>
                    <a:gd name="T20" fmla="*/ 8 w 134"/>
                    <a:gd name="T21" fmla="*/ 8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4" h="87">
                      <a:moveTo>
                        <a:pt x="8" y="84"/>
                      </a:moveTo>
                      <a:cubicBezTo>
                        <a:pt x="28" y="66"/>
                        <a:pt x="58" y="64"/>
                        <a:pt x="81" y="50"/>
                      </a:cubicBezTo>
                      <a:cubicBezTo>
                        <a:pt x="98" y="39"/>
                        <a:pt x="116" y="29"/>
                        <a:pt x="131" y="15"/>
                      </a:cubicBezTo>
                      <a:cubicBezTo>
                        <a:pt x="127" y="13"/>
                        <a:pt x="123" y="11"/>
                        <a:pt x="118" y="9"/>
                      </a:cubicBezTo>
                      <a:cubicBezTo>
                        <a:pt x="118" y="9"/>
                        <a:pt x="118" y="10"/>
                        <a:pt x="118" y="10"/>
                      </a:cubicBezTo>
                      <a:cubicBezTo>
                        <a:pt x="118" y="19"/>
                        <a:pt x="131" y="22"/>
                        <a:pt x="132" y="12"/>
                      </a:cubicBezTo>
                      <a:cubicBezTo>
                        <a:pt x="133" y="12"/>
                        <a:pt x="133" y="12"/>
                        <a:pt x="133" y="11"/>
                      </a:cubicBezTo>
                      <a:cubicBezTo>
                        <a:pt x="134" y="3"/>
                        <a:pt x="125" y="0"/>
                        <a:pt x="120" y="5"/>
                      </a:cubicBezTo>
                      <a:cubicBezTo>
                        <a:pt x="104" y="22"/>
                        <a:pt x="81" y="37"/>
                        <a:pt x="60" y="46"/>
                      </a:cubicBezTo>
                      <a:cubicBezTo>
                        <a:pt x="39" y="56"/>
                        <a:pt x="18" y="61"/>
                        <a:pt x="3" y="79"/>
                      </a:cubicBezTo>
                      <a:cubicBezTo>
                        <a:pt x="0" y="83"/>
                        <a:pt x="5" y="87"/>
                        <a:pt x="8" y="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6" name="Freeform 8"/>
                <p:cNvSpPr/>
                <p:nvPr/>
              </p:nvSpPr>
              <p:spPr bwMode="auto">
                <a:xfrm>
                  <a:off x="2623" y="627"/>
                  <a:ext cx="26" cy="35"/>
                </a:xfrm>
                <a:custGeom>
                  <a:avLst/>
                  <a:gdLst>
                    <a:gd name="T0" fmla="*/ 19 w 30"/>
                    <a:gd name="T1" fmla="*/ 35 h 41"/>
                    <a:gd name="T2" fmla="*/ 8 w 30"/>
                    <a:gd name="T3" fmla="*/ 29 h 41"/>
                    <a:gd name="T4" fmla="*/ 15 w 30"/>
                    <a:gd name="T5" fmla="*/ 22 h 41"/>
                    <a:gd name="T6" fmla="*/ 28 w 30"/>
                    <a:gd name="T7" fmla="*/ 7 h 41"/>
                    <a:gd name="T8" fmla="*/ 20 w 30"/>
                    <a:gd name="T9" fmla="*/ 4 h 41"/>
                    <a:gd name="T10" fmla="*/ 1 w 30"/>
                    <a:gd name="T11" fmla="*/ 25 h 41"/>
                    <a:gd name="T12" fmla="*/ 2 w 30"/>
                    <a:gd name="T13" fmla="*/ 36 h 41"/>
                    <a:gd name="T14" fmla="*/ 18 w 30"/>
                    <a:gd name="T15" fmla="*/ 41 h 41"/>
                    <a:gd name="T16" fmla="*/ 19 w 30"/>
                    <a:gd name="T17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41">
                      <a:moveTo>
                        <a:pt x="19" y="35"/>
                      </a:moveTo>
                      <a:cubicBezTo>
                        <a:pt x="15" y="35"/>
                        <a:pt x="7" y="34"/>
                        <a:pt x="8" y="29"/>
                      </a:cubicBezTo>
                      <a:cubicBezTo>
                        <a:pt x="9" y="26"/>
                        <a:pt x="13" y="24"/>
                        <a:pt x="15" y="22"/>
                      </a:cubicBezTo>
                      <a:cubicBezTo>
                        <a:pt x="20" y="17"/>
                        <a:pt x="25" y="14"/>
                        <a:pt x="28" y="7"/>
                      </a:cubicBezTo>
                      <a:cubicBezTo>
                        <a:pt x="30" y="3"/>
                        <a:pt x="22" y="0"/>
                        <a:pt x="20" y="4"/>
                      </a:cubicBezTo>
                      <a:cubicBezTo>
                        <a:pt x="15" y="12"/>
                        <a:pt x="5" y="16"/>
                        <a:pt x="1" y="25"/>
                      </a:cubicBezTo>
                      <a:cubicBezTo>
                        <a:pt x="0" y="29"/>
                        <a:pt x="0" y="33"/>
                        <a:pt x="2" y="36"/>
                      </a:cubicBezTo>
                      <a:cubicBezTo>
                        <a:pt x="5" y="41"/>
                        <a:pt x="13" y="41"/>
                        <a:pt x="18" y="41"/>
                      </a:cubicBezTo>
                      <a:cubicBezTo>
                        <a:pt x="21" y="41"/>
                        <a:pt x="22" y="36"/>
                        <a:pt x="19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7" name="Freeform 9"/>
                <p:cNvSpPr/>
                <p:nvPr/>
              </p:nvSpPr>
              <p:spPr bwMode="auto">
                <a:xfrm>
                  <a:off x="2610" y="607"/>
                  <a:ext cx="26" cy="38"/>
                </a:xfrm>
                <a:custGeom>
                  <a:avLst/>
                  <a:gdLst>
                    <a:gd name="T0" fmla="*/ 27 w 30"/>
                    <a:gd name="T1" fmla="*/ 40 h 44"/>
                    <a:gd name="T2" fmla="*/ 16 w 30"/>
                    <a:gd name="T3" fmla="*/ 33 h 44"/>
                    <a:gd name="T4" fmla="*/ 11 w 30"/>
                    <a:gd name="T5" fmla="*/ 26 h 44"/>
                    <a:gd name="T6" fmla="*/ 14 w 30"/>
                    <a:gd name="T7" fmla="*/ 22 h 44"/>
                    <a:gd name="T8" fmla="*/ 21 w 30"/>
                    <a:gd name="T9" fmla="*/ 14 h 44"/>
                    <a:gd name="T10" fmla="*/ 28 w 30"/>
                    <a:gd name="T11" fmla="*/ 5 h 44"/>
                    <a:gd name="T12" fmla="*/ 24 w 30"/>
                    <a:gd name="T13" fmla="*/ 1 h 44"/>
                    <a:gd name="T14" fmla="*/ 10 w 30"/>
                    <a:gd name="T15" fmla="*/ 12 h 44"/>
                    <a:gd name="T16" fmla="*/ 2 w 30"/>
                    <a:gd name="T17" fmla="*/ 26 h 44"/>
                    <a:gd name="T18" fmla="*/ 27 w 30"/>
                    <a:gd name="T19" fmla="*/ 44 h 44"/>
                    <a:gd name="T20" fmla="*/ 27 w 30"/>
                    <a:gd name="T21" fmla="*/ 4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0" h="44">
                      <a:moveTo>
                        <a:pt x="27" y="40"/>
                      </a:moveTo>
                      <a:cubicBezTo>
                        <a:pt x="23" y="38"/>
                        <a:pt x="19" y="36"/>
                        <a:pt x="16" y="33"/>
                      </a:cubicBezTo>
                      <a:cubicBezTo>
                        <a:pt x="13" y="31"/>
                        <a:pt x="10" y="30"/>
                        <a:pt x="11" y="26"/>
                      </a:cubicBezTo>
                      <a:cubicBezTo>
                        <a:pt x="11" y="25"/>
                        <a:pt x="13" y="23"/>
                        <a:pt x="14" y="22"/>
                      </a:cubicBezTo>
                      <a:cubicBezTo>
                        <a:pt x="16" y="19"/>
                        <a:pt x="18" y="16"/>
                        <a:pt x="21" y="14"/>
                      </a:cubicBezTo>
                      <a:cubicBezTo>
                        <a:pt x="24" y="11"/>
                        <a:pt x="26" y="9"/>
                        <a:pt x="28" y="5"/>
                      </a:cubicBezTo>
                      <a:cubicBezTo>
                        <a:pt x="30" y="2"/>
                        <a:pt x="26" y="0"/>
                        <a:pt x="24" y="1"/>
                      </a:cubicBezTo>
                      <a:cubicBezTo>
                        <a:pt x="18" y="2"/>
                        <a:pt x="14" y="8"/>
                        <a:pt x="10" y="12"/>
                      </a:cubicBezTo>
                      <a:cubicBezTo>
                        <a:pt x="7" y="17"/>
                        <a:pt x="3" y="21"/>
                        <a:pt x="2" y="26"/>
                      </a:cubicBezTo>
                      <a:cubicBezTo>
                        <a:pt x="0" y="38"/>
                        <a:pt x="18" y="44"/>
                        <a:pt x="27" y="44"/>
                      </a:cubicBezTo>
                      <a:cubicBezTo>
                        <a:pt x="30" y="44"/>
                        <a:pt x="29" y="40"/>
                        <a:pt x="27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8" name="Freeform 10"/>
                <p:cNvSpPr/>
                <p:nvPr/>
              </p:nvSpPr>
              <p:spPr bwMode="auto">
                <a:xfrm>
                  <a:off x="2694" y="576"/>
                  <a:ext cx="51" cy="27"/>
                </a:xfrm>
                <a:custGeom>
                  <a:avLst/>
                  <a:gdLst>
                    <a:gd name="T0" fmla="*/ 60 w 61"/>
                    <a:gd name="T1" fmla="*/ 26 h 32"/>
                    <a:gd name="T2" fmla="*/ 40 w 61"/>
                    <a:gd name="T3" fmla="*/ 1 h 32"/>
                    <a:gd name="T4" fmla="*/ 22 w 61"/>
                    <a:gd name="T5" fmla="*/ 5 h 32"/>
                    <a:gd name="T6" fmla="*/ 2 w 61"/>
                    <a:gd name="T7" fmla="*/ 14 h 32"/>
                    <a:gd name="T8" fmla="*/ 2 w 61"/>
                    <a:gd name="T9" fmla="*/ 23 h 32"/>
                    <a:gd name="T10" fmla="*/ 17 w 61"/>
                    <a:gd name="T11" fmla="*/ 19 h 32"/>
                    <a:gd name="T12" fmla="*/ 41 w 61"/>
                    <a:gd name="T13" fmla="*/ 12 h 32"/>
                    <a:gd name="T14" fmla="*/ 54 w 61"/>
                    <a:gd name="T15" fmla="*/ 29 h 32"/>
                    <a:gd name="T16" fmla="*/ 60 w 61"/>
                    <a:gd name="T17" fmla="*/ 26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1" h="32">
                      <a:moveTo>
                        <a:pt x="60" y="26"/>
                      </a:moveTo>
                      <a:cubicBezTo>
                        <a:pt x="57" y="15"/>
                        <a:pt x="52" y="2"/>
                        <a:pt x="40" y="1"/>
                      </a:cubicBezTo>
                      <a:cubicBezTo>
                        <a:pt x="34" y="0"/>
                        <a:pt x="28" y="2"/>
                        <a:pt x="22" y="5"/>
                      </a:cubicBezTo>
                      <a:cubicBezTo>
                        <a:pt x="16" y="7"/>
                        <a:pt x="6" y="10"/>
                        <a:pt x="2" y="14"/>
                      </a:cubicBezTo>
                      <a:cubicBezTo>
                        <a:pt x="0" y="17"/>
                        <a:pt x="0" y="21"/>
                        <a:pt x="2" y="23"/>
                      </a:cubicBezTo>
                      <a:cubicBezTo>
                        <a:pt x="7" y="26"/>
                        <a:pt x="13" y="21"/>
                        <a:pt x="17" y="19"/>
                      </a:cubicBezTo>
                      <a:cubicBezTo>
                        <a:pt x="23" y="15"/>
                        <a:pt x="34" y="9"/>
                        <a:pt x="41" y="12"/>
                      </a:cubicBezTo>
                      <a:cubicBezTo>
                        <a:pt x="47" y="14"/>
                        <a:pt x="51" y="24"/>
                        <a:pt x="54" y="29"/>
                      </a:cubicBezTo>
                      <a:cubicBezTo>
                        <a:pt x="56" y="32"/>
                        <a:pt x="61" y="29"/>
                        <a:pt x="60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9" name="Freeform 11"/>
                <p:cNvSpPr/>
                <p:nvPr/>
              </p:nvSpPr>
              <p:spPr bwMode="auto">
                <a:xfrm>
                  <a:off x="2631" y="559"/>
                  <a:ext cx="108" cy="53"/>
                </a:xfrm>
                <a:custGeom>
                  <a:avLst/>
                  <a:gdLst>
                    <a:gd name="T0" fmla="*/ 117 w 128"/>
                    <a:gd name="T1" fmla="*/ 28 h 63"/>
                    <a:gd name="T2" fmla="*/ 77 w 128"/>
                    <a:gd name="T3" fmla="*/ 4 h 63"/>
                    <a:gd name="T4" fmla="*/ 31 w 128"/>
                    <a:gd name="T5" fmla="*/ 27 h 63"/>
                    <a:gd name="T6" fmla="*/ 1 w 128"/>
                    <a:gd name="T7" fmla="*/ 58 h 63"/>
                    <a:gd name="T8" fmla="*/ 6 w 128"/>
                    <a:gd name="T9" fmla="*/ 61 h 63"/>
                    <a:gd name="T10" fmla="*/ 48 w 128"/>
                    <a:gd name="T11" fmla="*/ 28 h 63"/>
                    <a:gd name="T12" fmla="*/ 67 w 128"/>
                    <a:gd name="T13" fmla="*/ 17 h 63"/>
                    <a:gd name="T14" fmla="*/ 101 w 128"/>
                    <a:gd name="T15" fmla="*/ 13 h 63"/>
                    <a:gd name="T16" fmla="*/ 111 w 128"/>
                    <a:gd name="T17" fmla="*/ 25 h 63"/>
                    <a:gd name="T18" fmla="*/ 117 w 128"/>
                    <a:gd name="T19" fmla="*/ 2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8" h="63">
                      <a:moveTo>
                        <a:pt x="117" y="28"/>
                      </a:moveTo>
                      <a:cubicBezTo>
                        <a:pt x="128" y="6"/>
                        <a:pt x="90" y="0"/>
                        <a:pt x="77" y="4"/>
                      </a:cubicBezTo>
                      <a:cubicBezTo>
                        <a:pt x="61" y="8"/>
                        <a:pt x="45" y="19"/>
                        <a:pt x="31" y="27"/>
                      </a:cubicBezTo>
                      <a:cubicBezTo>
                        <a:pt x="19" y="35"/>
                        <a:pt x="4" y="44"/>
                        <a:pt x="1" y="58"/>
                      </a:cubicBezTo>
                      <a:cubicBezTo>
                        <a:pt x="0" y="61"/>
                        <a:pt x="4" y="63"/>
                        <a:pt x="6" y="61"/>
                      </a:cubicBezTo>
                      <a:cubicBezTo>
                        <a:pt x="20" y="48"/>
                        <a:pt x="31" y="37"/>
                        <a:pt x="48" y="28"/>
                      </a:cubicBezTo>
                      <a:cubicBezTo>
                        <a:pt x="54" y="24"/>
                        <a:pt x="60" y="20"/>
                        <a:pt x="67" y="17"/>
                      </a:cubicBezTo>
                      <a:cubicBezTo>
                        <a:pt x="77" y="13"/>
                        <a:pt x="90" y="7"/>
                        <a:pt x="101" y="13"/>
                      </a:cubicBezTo>
                      <a:cubicBezTo>
                        <a:pt x="105" y="15"/>
                        <a:pt x="114" y="18"/>
                        <a:pt x="111" y="25"/>
                      </a:cubicBezTo>
                      <a:cubicBezTo>
                        <a:pt x="110" y="29"/>
                        <a:pt x="115" y="32"/>
                        <a:pt x="11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0" name="Freeform 12"/>
                <p:cNvSpPr/>
                <p:nvPr/>
              </p:nvSpPr>
              <p:spPr bwMode="auto">
                <a:xfrm>
                  <a:off x="2660" y="609"/>
                  <a:ext cx="6" cy="10"/>
                </a:xfrm>
                <a:custGeom>
                  <a:avLst/>
                  <a:gdLst>
                    <a:gd name="T0" fmla="*/ 7 w 7"/>
                    <a:gd name="T1" fmla="*/ 8 h 12"/>
                    <a:gd name="T2" fmla="*/ 7 w 7"/>
                    <a:gd name="T3" fmla="*/ 3 h 12"/>
                    <a:gd name="T4" fmla="*/ 2 w 7"/>
                    <a:gd name="T5" fmla="*/ 2 h 12"/>
                    <a:gd name="T6" fmla="*/ 1 w 7"/>
                    <a:gd name="T7" fmla="*/ 8 h 12"/>
                    <a:gd name="T8" fmla="*/ 7 w 7"/>
                    <a:gd name="T9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2">
                      <a:moveTo>
                        <a:pt x="7" y="8"/>
                      </a:moveTo>
                      <a:cubicBezTo>
                        <a:pt x="7" y="6"/>
                        <a:pt x="7" y="4"/>
                        <a:pt x="7" y="3"/>
                      </a:cubicBezTo>
                      <a:cubicBezTo>
                        <a:pt x="7" y="0"/>
                        <a:pt x="3" y="0"/>
                        <a:pt x="2" y="2"/>
                      </a:cubicBezTo>
                      <a:cubicBezTo>
                        <a:pt x="1" y="4"/>
                        <a:pt x="1" y="6"/>
                        <a:pt x="1" y="8"/>
                      </a:cubicBezTo>
                      <a:cubicBezTo>
                        <a:pt x="0" y="12"/>
                        <a:pt x="7" y="12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1" name="Freeform 13"/>
                <p:cNvSpPr/>
                <p:nvPr/>
              </p:nvSpPr>
              <p:spPr bwMode="auto">
                <a:xfrm>
                  <a:off x="2669" y="601"/>
                  <a:ext cx="10" cy="14"/>
                </a:xfrm>
                <a:custGeom>
                  <a:avLst/>
                  <a:gdLst>
                    <a:gd name="T0" fmla="*/ 8 w 12"/>
                    <a:gd name="T1" fmla="*/ 11 h 16"/>
                    <a:gd name="T2" fmla="*/ 8 w 12"/>
                    <a:gd name="T3" fmla="*/ 11 h 16"/>
                    <a:gd name="T4" fmla="*/ 9 w 12"/>
                    <a:gd name="T5" fmla="*/ 10 h 16"/>
                    <a:gd name="T6" fmla="*/ 11 w 12"/>
                    <a:gd name="T7" fmla="*/ 6 h 16"/>
                    <a:gd name="T8" fmla="*/ 4 w 12"/>
                    <a:gd name="T9" fmla="*/ 5 h 16"/>
                    <a:gd name="T10" fmla="*/ 4 w 12"/>
                    <a:gd name="T11" fmla="*/ 5 h 16"/>
                    <a:gd name="T12" fmla="*/ 3 w 12"/>
                    <a:gd name="T13" fmla="*/ 6 h 16"/>
                    <a:gd name="T14" fmla="*/ 1 w 12"/>
                    <a:gd name="T15" fmla="*/ 10 h 16"/>
                    <a:gd name="T16" fmla="*/ 8 w 1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6">
                      <a:moveTo>
                        <a:pt x="8" y="11"/>
                      </a:moveTo>
                      <a:cubicBezTo>
                        <a:pt x="8" y="11"/>
                        <a:pt x="8" y="10"/>
                        <a:pt x="8" y="11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10" y="9"/>
                        <a:pt x="11" y="7"/>
                        <a:pt x="11" y="6"/>
                      </a:cubicBezTo>
                      <a:cubicBezTo>
                        <a:pt x="12" y="1"/>
                        <a:pt x="5" y="0"/>
                        <a:pt x="4" y="5"/>
                      </a:cubicBezTo>
                      <a:cubicBezTo>
                        <a:pt x="4" y="5"/>
                        <a:pt x="5" y="4"/>
                        <a:pt x="4" y="5"/>
                      </a:cubicBezTo>
                      <a:cubicBezTo>
                        <a:pt x="4" y="5"/>
                        <a:pt x="3" y="5"/>
                        <a:pt x="3" y="6"/>
                      </a:cubicBezTo>
                      <a:cubicBezTo>
                        <a:pt x="2" y="7"/>
                        <a:pt x="1" y="8"/>
                        <a:pt x="1" y="10"/>
                      </a:cubicBezTo>
                      <a:cubicBezTo>
                        <a:pt x="0" y="14"/>
                        <a:pt x="7" y="16"/>
                        <a:pt x="8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2" name="Freeform 14"/>
                <p:cNvSpPr/>
                <p:nvPr/>
              </p:nvSpPr>
              <p:spPr bwMode="auto">
                <a:xfrm>
                  <a:off x="2571" y="489"/>
                  <a:ext cx="93" cy="138"/>
                </a:xfrm>
                <a:custGeom>
                  <a:avLst/>
                  <a:gdLst>
                    <a:gd name="T0" fmla="*/ 65 w 110"/>
                    <a:gd name="T1" fmla="*/ 157 h 162"/>
                    <a:gd name="T2" fmla="*/ 32 w 110"/>
                    <a:gd name="T3" fmla="*/ 120 h 162"/>
                    <a:gd name="T4" fmla="*/ 25 w 110"/>
                    <a:gd name="T5" fmla="*/ 69 h 162"/>
                    <a:gd name="T6" fmla="*/ 67 w 110"/>
                    <a:gd name="T7" fmla="*/ 34 h 162"/>
                    <a:gd name="T8" fmla="*/ 105 w 110"/>
                    <a:gd name="T9" fmla="*/ 14 h 162"/>
                    <a:gd name="T10" fmla="*/ 99 w 110"/>
                    <a:gd name="T11" fmla="*/ 3 h 162"/>
                    <a:gd name="T12" fmla="*/ 6 w 110"/>
                    <a:gd name="T13" fmla="*/ 76 h 162"/>
                    <a:gd name="T14" fmla="*/ 16 w 110"/>
                    <a:gd name="T15" fmla="*/ 116 h 162"/>
                    <a:gd name="T16" fmla="*/ 61 w 110"/>
                    <a:gd name="T17" fmla="*/ 161 h 162"/>
                    <a:gd name="T18" fmla="*/ 65 w 110"/>
                    <a:gd name="T19" fmla="*/ 157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0" h="162">
                      <a:moveTo>
                        <a:pt x="65" y="157"/>
                      </a:moveTo>
                      <a:cubicBezTo>
                        <a:pt x="56" y="143"/>
                        <a:pt x="43" y="132"/>
                        <a:pt x="32" y="120"/>
                      </a:cubicBezTo>
                      <a:cubicBezTo>
                        <a:pt x="17" y="102"/>
                        <a:pt x="7" y="91"/>
                        <a:pt x="25" y="69"/>
                      </a:cubicBezTo>
                      <a:cubicBezTo>
                        <a:pt x="35" y="55"/>
                        <a:pt x="52" y="43"/>
                        <a:pt x="67" y="34"/>
                      </a:cubicBezTo>
                      <a:cubicBezTo>
                        <a:pt x="80" y="27"/>
                        <a:pt x="94" y="24"/>
                        <a:pt x="105" y="14"/>
                      </a:cubicBezTo>
                      <a:cubicBezTo>
                        <a:pt x="110" y="10"/>
                        <a:pt x="105" y="0"/>
                        <a:pt x="99" y="3"/>
                      </a:cubicBezTo>
                      <a:cubicBezTo>
                        <a:pt x="66" y="23"/>
                        <a:pt x="21" y="37"/>
                        <a:pt x="6" y="76"/>
                      </a:cubicBezTo>
                      <a:cubicBezTo>
                        <a:pt x="0" y="91"/>
                        <a:pt x="6" y="104"/>
                        <a:pt x="16" y="116"/>
                      </a:cubicBezTo>
                      <a:cubicBezTo>
                        <a:pt x="29" y="132"/>
                        <a:pt x="43" y="150"/>
                        <a:pt x="61" y="161"/>
                      </a:cubicBezTo>
                      <a:cubicBezTo>
                        <a:pt x="64" y="162"/>
                        <a:pt x="67" y="159"/>
                        <a:pt x="65" y="1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3" name="Freeform 15"/>
                <p:cNvSpPr/>
                <p:nvPr/>
              </p:nvSpPr>
              <p:spPr bwMode="auto">
                <a:xfrm>
                  <a:off x="2650" y="490"/>
                  <a:ext cx="70" cy="79"/>
                </a:xfrm>
                <a:custGeom>
                  <a:avLst/>
                  <a:gdLst>
                    <a:gd name="T0" fmla="*/ 77 w 82"/>
                    <a:gd name="T1" fmla="*/ 91 h 93"/>
                    <a:gd name="T2" fmla="*/ 50 w 82"/>
                    <a:gd name="T3" fmla="*/ 38 h 93"/>
                    <a:gd name="T4" fmla="*/ 8 w 82"/>
                    <a:gd name="T5" fmla="*/ 0 h 93"/>
                    <a:gd name="T6" fmla="*/ 6 w 82"/>
                    <a:gd name="T7" fmla="*/ 10 h 93"/>
                    <a:gd name="T8" fmla="*/ 42 w 82"/>
                    <a:gd name="T9" fmla="*/ 46 h 93"/>
                    <a:gd name="T10" fmla="*/ 72 w 82"/>
                    <a:gd name="T11" fmla="*/ 90 h 93"/>
                    <a:gd name="T12" fmla="*/ 77 w 82"/>
                    <a:gd name="T13" fmla="*/ 91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93">
                      <a:moveTo>
                        <a:pt x="77" y="91"/>
                      </a:moveTo>
                      <a:cubicBezTo>
                        <a:pt x="82" y="67"/>
                        <a:pt x="63" y="55"/>
                        <a:pt x="50" y="38"/>
                      </a:cubicBezTo>
                      <a:cubicBezTo>
                        <a:pt x="40" y="25"/>
                        <a:pt x="27" y="0"/>
                        <a:pt x="8" y="0"/>
                      </a:cubicBezTo>
                      <a:cubicBezTo>
                        <a:pt x="2" y="0"/>
                        <a:pt x="0" y="8"/>
                        <a:pt x="6" y="10"/>
                      </a:cubicBezTo>
                      <a:cubicBezTo>
                        <a:pt x="22" y="18"/>
                        <a:pt x="31" y="32"/>
                        <a:pt x="42" y="46"/>
                      </a:cubicBezTo>
                      <a:cubicBezTo>
                        <a:pt x="54" y="61"/>
                        <a:pt x="69" y="71"/>
                        <a:pt x="72" y="90"/>
                      </a:cubicBezTo>
                      <a:cubicBezTo>
                        <a:pt x="72" y="93"/>
                        <a:pt x="76" y="93"/>
                        <a:pt x="77" y="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4" name="Freeform 16"/>
                <p:cNvSpPr/>
                <p:nvPr/>
              </p:nvSpPr>
              <p:spPr bwMode="auto">
                <a:xfrm>
                  <a:off x="2590" y="545"/>
                  <a:ext cx="40" cy="26"/>
                </a:xfrm>
                <a:custGeom>
                  <a:avLst/>
                  <a:gdLst>
                    <a:gd name="T0" fmla="*/ 4 w 47"/>
                    <a:gd name="T1" fmla="*/ 29 h 30"/>
                    <a:gd name="T2" fmla="*/ 45 w 47"/>
                    <a:gd name="T3" fmla="*/ 6 h 30"/>
                    <a:gd name="T4" fmla="*/ 41 w 47"/>
                    <a:gd name="T5" fmla="*/ 1 h 30"/>
                    <a:gd name="T6" fmla="*/ 2 w 47"/>
                    <a:gd name="T7" fmla="*/ 25 h 30"/>
                    <a:gd name="T8" fmla="*/ 4 w 47"/>
                    <a:gd name="T9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7" h="30">
                      <a:moveTo>
                        <a:pt x="4" y="29"/>
                      </a:moveTo>
                      <a:cubicBezTo>
                        <a:pt x="19" y="26"/>
                        <a:pt x="33" y="16"/>
                        <a:pt x="45" y="6"/>
                      </a:cubicBezTo>
                      <a:cubicBezTo>
                        <a:pt x="47" y="4"/>
                        <a:pt x="44" y="0"/>
                        <a:pt x="41" y="1"/>
                      </a:cubicBezTo>
                      <a:cubicBezTo>
                        <a:pt x="27" y="8"/>
                        <a:pt x="16" y="19"/>
                        <a:pt x="2" y="25"/>
                      </a:cubicBezTo>
                      <a:cubicBezTo>
                        <a:pt x="0" y="26"/>
                        <a:pt x="1" y="30"/>
                        <a:pt x="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5" name="Freeform 17"/>
                <p:cNvSpPr/>
                <p:nvPr/>
              </p:nvSpPr>
              <p:spPr bwMode="auto">
                <a:xfrm>
                  <a:off x="2638" y="523"/>
                  <a:ext cx="16" cy="13"/>
                </a:xfrm>
                <a:custGeom>
                  <a:avLst/>
                  <a:gdLst>
                    <a:gd name="T0" fmla="*/ 7 w 19"/>
                    <a:gd name="T1" fmla="*/ 12 h 15"/>
                    <a:gd name="T2" fmla="*/ 18 w 19"/>
                    <a:gd name="T3" fmla="*/ 5 h 15"/>
                    <a:gd name="T4" fmla="*/ 15 w 19"/>
                    <a:gd name="T5" fmla="*/ 1 h 15"/>
                    <a:gd name="T6" fmla="*/ 3 w 19"/>
                    <a:gd name="T7" fmla="*/ 8 h 15"/>
                    <a:gd name="T8" fmla="*/ 7 w 19"/>
                    <a:gd name="T9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5">
                      <a:moveTo>
                        <a:pt x="7" y="12"/>
                      </a:moveTo>
                      <a:cubicBezTo>
                        <a:pt x="10" y="10"/>
                        <a:pt x="15" y="9"/>
                        <a:pt x="18" y="5"/>
                      </a:cubicBezTo>
                      <a:cubicBezTo>
                        <a:pt x="19" y="3"/>
                        <a:pt x="17" y="0"/>
                        <a:pt x="15" y="1"/>
                      </a:cubicBezTo>
                      <a:cubicBezTo>
                        <a:pt x="11" y="3"/>
                        <a:pt x="7" y="5"/>
                        <a:pt x="3" y="8"/>
                      </a:cubicBezTo>
                      <a:cubicBezTo>
                        <a:pt x="0" y="11"/>
                        <a:pt x="4" y="15"/>
                        <a:pt x="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6" name="Freeform 18"/>
                <p:cNvSpPr/>
                <p:nvPr/>
              </p:nvSpPr>
              <p:spPr bwMode="auto">
                <a:xfrm>
                  <a:off x="2885" y="955"/>
                  <a:ext cx="53" cy="47"/>
                </a:xfrm>
                <a:custGeom>
                  <a:avLst/>
                  <a:gdLst>
                    <a:gd name="T0" fmla="*/ 20 w 62"/>
                    <a:gd name="T1" fmla="*/ 48 h 55"/>
                    <a:gd name="T2" fmla="*/ 23 w 62"/>
                    <a:gd name="T3" fmla="*/ 21 h 55"/>
                    <a:gd name="T4" fmla="*/ 39 w 62"/>
                    <a:gd name="T5" fmla="*/ 10 h 55"/>
                    <a:gd name="T6" fmla="*/ 56 w 62"/>
                    <a:gd name="T7" fmla="*/ 15 h 55"/>
                    <a:gd name="T8" fmla="*/ 60 w 62"/>
                    <a:gd name="T9" fmla="*/ 10 h 55"/>
                    <a:gd name="T10" fmla="*/ 38 w 62"/>
                    <a:gd name="T11" fmla="*/ 0 h 55"/>
                    <a:gd name="T12" fmla="*/ 17 w 62"/>
                    <a:gd name="T13" fmla="*/ 13 h 55"/>
                    <a:gd name="T14" fmla="*/ 17 w 62"/>
                    <a:gd name="T15" fmla="*/ 54 h 55"/>
                    <a:gd name="T16" fmla="*/ 20 w 62"/>
                    <a:gd name="T17" fmla="*/ 48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2" h="55">
                      <a:moveTo>
                        <a:pt x="20" y="48"/>
                      </a:moveTo>
                      <a:cubicBezTo>
                        <a:pt x="13" y="41"/>
                        <a:pt x="17" y="29"/>
                        <a:pt x="23" y="21"/>
                      </a:cubicBezTo>
                      <a:cubicBezTo>
                        <a:pt x="27" y="15"/>
                        <a:pt x="31" y="10"/>
                        <a:pt x="39" y="10"/>
                      </a:cubicBezTo>
                      <a:cubicBezTo>
                        <a:pt x="45" y="10"/>
                        <a:pt x="50" y="14"/>
                        <a:pt x="56" y="15"/>
                      </a:cubicBezTo>
                      <a:cubicBezTo>
                        <a:pt x="59" y="16"/>
                        <a:pt x="62" y="12"/>
                        <a:pt x="60" y="10"/>
                      </a:cubicBezTo>
                      <a:cubicBezTo>
                        <a:pt x="55" y="4"/>
                        <a:pt x="45" y="0"/>
                        <a:pt x="38" y="0"/>
                      </a:cubicBezTo>
                      <a:cubicBezTo>
                        <a:pt x="29" y="0"/>
                        <a:pt x="22" y="6"/>
                        <a:pt x="17" y="13"/>
                      </a:cubicBezTo>
                      <a:cubicBezTo>
                        <a:pt x="10" y="23"/>
                        <a:pt x="0" y="47"/>
                        <a:pt x="17" y="54"/>
                      </a:cubicBezTo>
                      <a:cubicBezTo>
                        <a:pt x="20" y="55"/>
                        <a:pt x="23" y="51"/>
                        <a:pt x="2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7" name="Freeform 19"/>
                <p:cNvSpPr/>
                <p:nvPr/>
              </p:nvSpPr>
              <p:spPr bwMode="auto">
                <a:xfrm>
                  <a:off x="2929" y="925"/>
                  <a:ext cx="42" cy="45"/>
                </a:xfrm>
                <a:custGeom>
                  <a:avLst/>
                  <a:gdLst>
                    <a:gd name="T0" fmla="*/ 8 w 50"/>
                    <a:gd name="T1" fmla="*/ 51 h 54"/>
                    <a:gd name="T2" fmla="*/ 14 w 50"/>
                    <a:gd name="T3" fmla="*/ 19 h 54"/>
                    <a:gd name="T4" fmla="*/ 33 w 50"/>
                    <a:gd name="T5" fmla="*/ 13 h 54"/>
                    <a:gd name="T6" fmla="*/ 40 w 50"/>
                    <a:gd name="T7" fmla="*/ 22 h 54"/>
                    <a:gd name="T8" fmla="*/ 47 w 50"/>
                    <a:gd name="T9" fmla="*/ 17 h 54"/>
                    <a:gd name="T10" fmla="*/ 35 w 50"/>
                    <a:gd name="T11" fmla="*/ 3 h 54"/>
                    <a:gd name="T12" fmla="*/ 13 w 50"/>
                    <a:gd name="T13" fmla="*/ 8 h 54"/>
                    <a:gd name="T14" fmla="*/ 4 w 50"/>
                    <a:gd name="T15" fmla="*/ 15 h 54"/>
                    <a:gd name="T16" fmla="*/ 0 w 50"/>
                    <a:gd name="T17" fmla="*/ 32 h 54"/>
                    <a:gd name="T18" fmla="*/ 3 w 50"/>
                    <a:gd name="T19" fmla="*/ 51 h 54"/>
                    <a:gd name="T20" fmla="*/ 8 w 50"/>
                    <a:gd name="T21" fmla="*/ 5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54">
                      <a:moveTo>
                        <a:pt x="8" y="51"/>
                      </a:moveTo>
                      <a:cubicBezTo>
                        <a:pt x="10" y="41"/>
                        <a:pt x="5" y="26"/>
                        <a:pt x="14" y="19"/>
                      </a:cubicBezTo>
                      <a:cubicBezTo>
                        <a:pt x="18" y="15"/>
                        <a:pt x="27" y="9"/>
                        <a:pt x="33" y="13"/>
                      </a:cubicBezTo>
                      <a:cubicBezTo>
                        <a:pt x="36" y="15"/>
                        <a:pt x="38" y="20"/>
                        <a:pt x="40" y="22"/>
                      </a:cubicBezTo>
                      <a:cubicBezTo>
                        <a:pt x="44" y="26"/>
                        <a:pt x="50" y="21"/>
                        <a:pt x="47" y="17"/>
                      </a:cubicBezTo>
                      <a:cubicBezTo>
                        <a:pt x="44" y="12"/>
                        <a:pt x="41" y="5"/>
                        <a:pt x="35" y="3"/>
                      </a:cubicBezTo>
                      <a:cubicBezTo>
                        <a:pt x="27" y="0"/>
                        <a:pt x="19" y="4"/>
                        <a:pt x="13" y="8"/>
                      </a:cubicBezTo>
                      <a:cubicBezTo>
                        <a:pt x="9" y="10"/>
                        <a:pt x="7" y="13"/>
                        <a:pt x="4" y="15"/>
                      </a:cubicBezTo>
                      <a:cubicBezTo>
                        <a:pt x="0" y="20"/>
                        <a:pt x="1" y="26"/>
                        <a:pt x="0" y="32"/>
                      </a:cubicBezTo>
                      <a:cubicBezTo>
                        <a:pt x="0" y="39"/>
                        <a:pt x="2" y="44"/>
                        <a:pt x="3" y="51"/>
                      </a:cubicBezTo>
                      <a:cubicBezTo>
                        <a:pt x="4" y="54"/>
                        <a:pt x="8" y="54"/>
                        <a:pt x="8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8" name="Freeform 20"/>
                <p:cNvSpPr/>
                <p:nvPr/>
              </p:nvSpPr>
              <p:spPr bwMode="auto">
                <a:xfrm>
                  <a:off x="2896" y="997"/>
                  <a:ext cx="99" cy="66"/>
                </a:xfrm>
                <a:custGeom>
                  <a:avLst/>
                  <a:gdLst>
                    <a:gd name="T0" fmla="*/ 2 w 116"/>
                    <a:gd name="T1" fmla="*/ 3 h 78"/>
                    <a:gd name="T2" fmla="*/ 66 w 116"/>
                    <a:gd name="T3" fmla="*/ 45 h 78"/>
                    <a:gd name="T4" fmla="*/ 110 w 116"/>
                    <a:gd name="T5" fmla="*/ 77 h 78"/>
                    <a:gd name="T6" fmla="*/ 113 w 116"/>
                    <a:gd name="T7" fmla="*/ 71 h 78"/>
                    <a:gd name="T8" fmla="*/ 54 w 116"/>
                    <a:gd name="T9" fmla="*/ 27 h 78"/>
                    <a:gd name="T10" fmla="*/ 3 w 116"/>
                    <a:gd name="T11" fmla="*/ 0 h 78"/>
                    <a:gd name="T12" fmla="*/ 2 w 116"/>
                    <a:gd name="T13" fmla="*/ 3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6" h="78">
                      <a:moveTo>
                        <a:pt x="2" y="3"/>
                      </a:moveTo>
                      <a:cubicBezTo>
                        <a:pt x="25" y="9"/>
                        <a:pt x="48" y="30"/>
                        <a:pt x="66" y="45"/>
                      </a:cubicBezTo>
                      <a:cubicBezTo>
                        <a:pt x="79" y="56"/>
                        <a:pt x="94" y="71"/>
                        <a:pt x="110" y="77"/>
                      </a:cubicBezTo>
                      <a:cubicBezTo>
                        <a:pt x="113" y="78"/>
                        <a:pt x="116" y="73"/>
                        <a:pt x="113" y="71"/>
                      </a:cubicBezTo>
                      <a:cubicBezTo>
                        <a:pt x="94" y="56"/>
                        <a:pt x="74" y="41"/>
                        <a:pt x="54" y="27"/>
                      </a:cubicBezTo>
                      <a:cubicBezTo>
                        <a:pt x="37" y="15"/>
                        <a:pt x="24" y="2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9" name="Freeform 21"/>
                <p:cNvSpPr/>
                <p:nvPr/>
              </p:nvSpPr>
              <p:spPr bwMode="auto">
                <a:xfrm>
                  <a:off x="2962" y="937"/>
                  <a:ext cx="40" cy="128"/>
                </a:xfrm>
                <a:custGeom>
                  <a:avLst/>
                  <a:gdLst>
                    <a:gd name="T0" fmla="*/ 42 w 47"/>
                    <a:gd name="T1" fmla="*/ 147 h 151"/>
                    <a:gd name="T2" fmla="*/ 44 w 47"/>
                    <a:gd name="T3" fmla="*/ 127 h 151"/>
                    <a:gd name="T4" fmla="*/ 35 w 47"/>
                    <a:gd name="T5" fmla="*/ 81 h 151"/>
                    <a:gd name="T6" fmla="*/ 7 w 47"/>
                    <a:gd name="T7" fmla="*/ 3 h 151"/>
                    <a:gd name="T8" fmla="*/ 1 w 47"/>
                    <a:gd name="T9" fmla="*/ 7 h 151"/>
                    <a:gd name="T10" fmla="*/ 21 w 47"/>
                    <a:gd name="T11" fmla="*/ 70 h 151"/>
                    <a:gd name="T12" fmla="*/ 29 w 47"/>
                    <a:gd name="T13" fmla="*/ 102 h 151"/>
                    <a:gd name="T14" fmla="*/ 36 w 47"/>
                    <a:gd name="T15" fmla="*/ 144 h 151"/>
                    <a:gd name="T16" fmla="*/ 42 w 47"/>
                    <a:gd name="T17" fmla="*/ 147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51">
                      <a:moveTo>
                        <a:pt x="42" y="147"/>
                      </a:moveTo>
                      <a:cubicBezTo>
                        <a:pt x="47" y="140"/>
                        <a:pt x="46" y="136"/>
                        <a:pt x="44" y="127"/>
                      </a:cubicBezTo>
                      <a:cubicBezTo>
                        <a:pt x="42" y="112"/>
                        <a:pt x="39" y="96"/>
                        <a:pt x="35" y="81"/>
                      </a:cubicBezTo>
                      <a:cubicBezTo>
                        <a:pt x="29" y="56"/>
                        <a:pt x="23" y="24"/>
                        <a:pt x="7" y="3"/>
                      </a:cubicBezTo>
                      <a:cubicBezTo>
                        <a:pt x="5" y="0"/>
                        <a:pt x="0" y="3"/>
                        <a:pt x="1" y="7"/>
                      </a:cubicBezTo>
                      <a:cubicBezTo>
                        <a:pt x="6" y="28"/>
                        <a:pt x="16" y="48"/>
                        <a:pt x="21" y="70"/>
                      </a:cubicBezTo>
                      <a:cubicBezTo>
                        <a:pt x="24" y="80"/>
                        <a:pt x="27" y="91"/>
                        <a:pt x="29" y="102"/>
                      </a:cubicBezTo>
                      <a:cubicBezTo>
                        <a:pt x="32" y="113"/>
                        <a:pt x="39" y="133"/>
                        <a:pt x="36" y="144"/>
                      </a:cubicBezTo>
                      <a:cubicBezTo>
                        <a:pt x="35" y="147"/>
                        <a:pt x="40" y="151"/>
                        <a:pt x="42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0" name="Freeform 22"/>
                <p:cNvSpPr/>
                <p:nvPr/>
              </p:nvSpPr>
              <p:spPr bwMode="auto">
                <a:xfrm>
                  <a:off x="2960" y="1020"/>
                  <a:ext cx="31" cy="23"/>
                </a:xfrm>
                <a:custGeom>
                  <a:avLst/>
                  <a:gdLst>
                    <a:gd name="T0" fmla="*/ 5 w 37"/>
                    <a:gd name="T1" fmla="*/ 26 h 28"/>
                    <a:gd name="T2" fmla="*/ 33 w 37"/>
                    <a:gd name="T3" fmla="*/ 7 h 28"/>
                    <a:gd name="T4" fmla="*/ 32 w 37"/>
                    <a:gd name="T5" fmla="*/ 0 h 28"/>
                    <a:gd name="T6" fmla="*/ 1 w 37"/>
                    <a:gd name="T7" fmla="*/ 24 h 28"/>
                    <a:gd name="T8" fmla="*/ 5 w 37"/>
                    <a:gd name="T9" fmla="*/ 2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28">
                      <a:moveTo>
                        <a:pt x="5" y="26"/>
                      </a:moveTo>
                      <a:cubicBezTo>
                        <a:pt x="12" y="16"/>
                        <a:pt x="22" y="11"/>
                        <a:pt x="33" y="7"/>
                      </a:cubicBezTo>
                      <a:cubicBezTo>
                        <a:pt x="37" y="6"/>
                        <a:pt x="36" y="0"/>
                        <a:pt x="32" y="0"/>
                      </a:cubicBezTo>
                      <a:cubicBezTo>
                        <a:pt x="19" y="1"/>
                        <a:pt x="7" y="13"/>
                        <a:pt x="1" y="24"/>
                      </a:cubicBezTo>
                      <a:cubicBezTo>
                        <a:pt x="0" y="26"/>
                        <a:pt x="3" y="28"/>
                        <a:pt x="5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1" name="Freeform 23"/>
                <p:cNvSpPr/>
                <p:nvPr/>
              </p:nvSpPr>
              <p:spPr bwMode="auto">
                <a:xfrm>
                  <a:off x="2679" y="622"/>
                  <a:ext cx="233" cy="345"/>
                </a:xfrm>
                <a:custGeom>
                  <a:avLst/>
                  <a:gdLst>
                    <a:gd name="T0" fmla="*/ 272 w 274"/>
                    <a:gd name="T1" fmla="*/ 403 h 407"/>
                    <a:gd name="T2" fmla="*/ 146 w 274"/>
                    <a:gd name="T3" fmla="*/ 218 h 407"/>
                    <a:gd name="T4" fmla="*/ 14 w 274"/>
                    <a:gd name="T5" fmla="*/ 7 h 407"/>
                    <a:gd name="T6" fmla="*/ 4 w 274"/>
                    <a:gd name="T7" fmla="*/ 12 h 407"/>
                    <a:gd name="T8" fmla="*/ 65 w 274"/>
                    <a:gd name="T9" fmla="*/ 114 h 407"/>
                    <a:gd name="T10" fmla="*/ 132 w 274"/>
                    <a:gd name="T11" fmla="*/ 213 h 407"/>
                    <a:gd name="T12" fmla="*/ 204 w 274"/>
                    <a:gd name="T13" fmla="*/ 316 h 407"/>
                    <a:gd name="T14" fmla="*/ 239 w 274"/>
                    <a:gd name="T15" fmla="*/ 367 h 407"/>
                    <a:gd name="T16" fmla="*/ 269 w 274"/>
                    <a:gd name="T17" fmla="*/ 406 h 407"/>
                    <a:gd name="T18" fmla="*/ 272 w 274"/>
                    <a:gd name="T19" fmla="*/ 403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74" h="407">
                      <a:moveTo>
                        <a:pt x="272" y="403"/>
                      </a:moveTo>
                      <a:cubicBezTo>
                        <a:pt x="229" y="342"/>
                        <a:pt x="188" y="279"/>
                        <a:pt x="146" y="218"/>
                      </a:cubicBezTo>
                      <a:cubicBezTo>
                        <a:pt x="99" y="149"/>
                        <a:pt x="55" y="79"/>
                        <a:pt x="14" y="7"/>
                      </a:cubicBezTo>
                      <a:cubicBezTo>
                        <a:pt x="10" y="0"/>
                        <a:pt x="0" y="6"/>
                        <a:pt x="4" y="12"/>
                      </a:cubicBezTo>
                      <a:cubicBezTo>
                        <a:pt x="24" y="47"/>
                        <a:pt x="43" y="80"/>
                        <a:pt x="65" y="114"/>
                      </a:cubicBezTo>
                      <a:cubicBezTo>
                        <a:pt x="86" y="147"/>
                        <a:pt x="109" y="180"/>
                        <a:pt x="132" y="213"/>
                      </a:cubicBezTo>
                      <a:cubicBezTo>
                        <a:pt x="156" y="247"/>
                        <a:pt x="180" y="281"/>
                        <a:pt x="204" y="316"/>
                      </a:cubicBezTo>
                      <a:cubicBezTo>
                        <a:pt x="215" y="333"/>
                        <a:pt x="228" y="350"/>
                        <a:pt x="239" y="367"/>
                      </a:cubicBezTo>
                      <a:cubicBezTo>
                        <a:pt x="248" y="382"/>
                        <a:pt x="256" y="395"/>
                        <a:pt x="269" y="406"/>
                      </a:cubicBezTo>
                      <a:cubicBezTo>
                        <a:pt x="271" y="407"/>
                        <a:pt x="274" y="405"/>
                        <a:pt x="272" y="4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2" name="Freeform 24"/>
                <p:cNvSpPr/>
                <p:nvPr/>
              </p:nvSpPr>
              <p:spPr bwMode="auto">
                <a:xfrm>
                  <a:off x="2705" y="616"/>
                  <a:ext cx="234" cy="334"/>
                </a:xfrm>
                <a:custGeom>
                  <a:avLst/>
                  <a:gdLst>
                    <a:gd name="T0" fmla="*/ 268 w 276"/>
                    <a:gd name="T1" fmla="*/ 391 h 394"/>
                    <a:gd name="T2" fmla="*/ 263 w 276"/>
                    <a:gd name="T3" fmla="*/ 366 h 394"/>
                    <a:gd name="T4" fmla="*/ 225 w 276"/>
                    <a:gd name="T5" fmla="*/ 313 h 394"/>
                    <a:gd name="T6" fmla="*/ 160 w 276"/>
                    <a:gd name="T7" fmla="*/ 217 h 394"/>
                    <a:gd name="T8" fmla="*/ 86 w 276"/>
                    <a:gd name="T9" fmla="*/ 108 h 394"/>
                    <a:gd name="T10" fmla="*/ 15 w 276"/>
                    <a:gd name="T11" fmla="*/ 6 h 394"/>
                    <a:gd name="T12" fmla="*/ 3 w 276"/>
                    <a:gd name="T13" fmla="*/ 11 h 394"/>
                    <a:gd name="T14" fmla="*/ 61 w 276"/>
                    <a:gd name="T15" fmla="*/ 92 h 394"/>
                    <a:gd name="T16" fmla="*/ 125 w 276"/>
                    <a:gd name="T17" fmla="*/ 187 h 394"/>
                    <a:gd name="T18" fmla="*/ 197 w 276"/>
                    <a:gd name="T19" fmla="*/ 291 h 394"/>
                    <a:gd name="T20" fmla="*/ 229 w 276"/>
                    <a:gd name="T21" fmla="*/ 336 h 394"/>
                    <a:gd name="T22" fmla="*/ 265 w 276"/>
                    <a:gd name="T23" fmla="*/ 389 h 394"/>
                    <a:gd name="T24" fmla="*/ 268 w 276"/>
                    <a:gd name="T25" fmla="*/ 391 h 3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6" h="394">
                      <a:moveTo>
                        <a:pt x="268" y="391"/>
                      </a:moveTo>
                      <a:cubicBezTo>
                        <a:pt x="276" y="383"/>
                        <a:pt x="268" y="374"/>
                        <a:pt x="263" y="366"/>
                      </a:cubicBezTo>
                      <a:cubicBezTo>
                        <a:pt x="250" y="348"/>
                        <a:pt x="237" y="331"/>
                        <a:pt x="225" y="313"/>
                      </a:cubicBezTo>
                      <a:cubicBezTo>
                        <a:pt x="202" y="282"/>
                        <a:pt x="184" y="248"/>
                        <a:pt x="160" y="217"/>
                      </a:cubicBezTo>
                      <a:cubicBezTo>
                        <a:pt x="134" y="182"/>
                        <a:pt x="111" y="145"/>
                        <a:pt x="86" y="108"/>
                      </a:cubicBezTo>
                      <a:cubicBezTo>
                        <a:pt x="63" y="74"/>
                        <a:pt x="34" y="44"/>
                        <a:pt x="15" y="6"/>
                      </a:cubicBezTo>
                      <a:cubicBezTo>
                        <a:pt x="11" y="0"/>
                        <a:pt x="0" y="4"/>
                        <a:pt x="3" y="11"/>
                      </a:cubicBezTo>
                      <a:cubicBezTo>
                        <a:pt x="19" y="41"/>
                        <a:pt x="39" y="66"/>
                        <a:pt x="61" y="92"/>
                      </a:cubicBezTo>
                      <a:cubicBezTo>
                        <a:pt x="85" y="122"/>
                        <a:pt x="103" y="156"/>
                        <a:pt x="125" y="187"/>
                      </a:cubicBezTo>
                      <a:cubicBezTo>
                        <a:pt x="149" y="222"/>
                        <a:pt x="174" y="256"/>
                        <a:pt x="197" y="291"/>
                      </a:cubicBezTo>
                      <a:cubicBezTo>
                        <a:pt x="207" y="306"/>
                        <a:pt x="218" y="321"/>
                        <a:pt x="229" y="336"/>
                      </a:cubicBezTo>
                      <a:cubicBezTo>
                        <a:pt x="235" y="345"/>
                        <a:pt x="268" y="379"/>
                        <a:pt x="265" y="389"/>
                      </a:cubicBezTo>
                      <a:cubicBezTo>
                        <a:pt x="264" y="391"/>
                        <a:pt x="267" y="394"/>
                        <a:pt x="268" y="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3" name="Freeform 25"/>
                <p:cNvSpPr/>
                <p:nvPr/>
              </p:nvSpPr>
              <p:spPr bwMode="auto">
                <a:xfrm>
                  <a:off x="2324" y="467"/>
                  <a:ext cx="17" cy="135"/>
                </a:xfrm>
                <a:custGeom>
                  <a:avLst/>
                  <a:gdLst>
                    <a:gd name="T0" fmla="*/ 5 w 20"/>
                    <a:gd name="T1" fmla="*/ 1 h 159"/>
                    <a:gd name="T2" fmla="*/ 1 w 20"/>
                    <a:gd name="T3" fmla="*/ 34 h 159"/>
                    <a:gd name="T4" fmla="*/ 0 w 20"/>
                    <a:gd name="T5" fmla="*/ 72 h 159"/>
                    <a:gd name="T6" fmla="*/ 9 w 20"/>
                    <a:gd name="T7" fmla="*/ 153 h 159"/>
                    <a:gd name="T8" fmla="*/ 19 w 20"/>
                    <a:gd name="T9" fmla="*/ 150 h 159"/>
                    <a:gd name="T10" fmla="*/ 8 w 20"/>
                    <a:gd name="T11" fmla="*/ 58 h 159"/>
                    <a:gd name="T12" fmla="*/ 7 w 20"/>
                    <a:gd name="T13" fmla="*/ 0 h 159"/>
                    <a:gd name="T14" fmla="*/ 5 w 20"/>
                    <a:gd name="T15" fmla="*/ 1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159">
                      <a:moveTo>
                        <a:pt x="5" y="1"/>
                      </a:moveTo>
                      <a:cubicBezTo>
                        <a:pt x="7" y="12"/>
                        <a:pt x="3" y="23"/>
                        <a:pt x="1" y="34"/>
                      </a:cubicBezTo>
                      <a:cubicBezTo>
                        <a:pt x="0" y="47"/>
                        <a:pt x="0" y="60"/>
                        <a:pt x="0" y="72"/>
                      </a:cubicBezTo>
                      <a:cubicBezTo>
                        <a:pt x="0" y="99"/>
                        <a:pt x="4" y="126"/>
                        <a:pt x="9" y="153"/>
                      </a:cubicBezTo>
                      <a:cubicBezTo>
                        <a:pt x="10" y="159"/>
                        <a:pt x="20" y="157"/>
                        <a:pt x="19" y="150"/>
                      </a:cubicBezTo>
                      <a:cubicBezTo>
                        <a:pt x="15" y="120"/>
                        <a:pt x="8" y="90"/>
                        <a:pt x="8" y="58"/>
                      </a:cubicBezTo>
                      <a:cubicBezTo>
                        <a:pt x="7" y="40"/>
                        <a:pt x="11" y="18"/>
                        <a:pt x="7" y="0"/>
                      </a:cubicBezTo>
                      <a:cubicBezTo>
                        <a:pt x="6" y="0"/>
                        <a:pt x="5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4" name="Freeform 26"/>
                <p:cNvSpPr/>
                <p:nvPr/>
              </p:nvSpPr>
              <p:spPr bwMode="auto">
                <a:xfrm>
                  <a:off x="2324" y="420"/>
                  <a:ext cx="57" cy="89"/>
                </a:xfrm>
                <a:custGeom>
                  <a:avLst/>
                  <a:gdLst>
                    <a:gd name="T0" fmla="*/ 10 w 68"/>
                    <a:gd name="T1" fmla="*/ 102 h 105"/>
                    <a:gd name="T2" fmla="*/ 18 w 68"/>
                    <a:gd name="T3" fmla="*/ 53 h 105"/>
                    <a:gd name="T4" fmla="*/ 64 w 68"/>
                    <a:gd name="T5" fmla="*/ 9 h 105"/>
                    <a:gd name="T6" fmla="*/ 61 w 68"/>
                    <a:gd name="T7" fmla="*/ 0 h 105"/>
                    <a:gd name="T8" fmla="*/ 41 w 68"/>
                    <a:gd name="T9" fmla="*/ 13 h 105"/>
                    <a:gd name="T10" fmla="*/ 11 w 68"/>
                    <a:gd name="T11" fmla="*/ 43 h 105"/>
                    <a:gd name="T12" fmla="*/ 6 w 68"/>
                    <a:gd name="T13" fmla="*/ 102 h 105"/>
                    <a:gd name="T14" fmla="*/ 10 w 68"/>
                    <a:gd name="T15" fmla="*/ 102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105">
                      <a:moveTo>
                        <a:pt x="10" y="102"/>
                      </a:moveTo>
                      <a:cubicBezTo>
                        <a:pt x="12" y="87"/>
                        <a:pt x="11" y="67"/>
                        <a:pt x="18" y="53"/>
                      </a:cubicBezTo>
                      <a:cubicBezTo>
                        <a:pt x="26" y="35"/>
                        <a:pt x="48" y="20"/>
                        <a:pt x="64" y="9"/>
                      </a:cubicBezTo>
                      <a:cubicBezTo>
                        <a:pt x="68" y="6"/>
                        <a:pt x="66" y="1"/>
                        <a:pt x="61" y="0"/>
                      </a:cubicBezTo>
                      <a:cubicBezTo>
                        <a:pt x="52" y="0"/>
                        <a:pt x="47" y="7"/>
                        <a:pt x="41" y="13"/>
                      </a:cubicBezTo>
                      <a:cubicBezTo>
                        <a:pt x="30" y="22"/>
                        <a:pt x="19" y="32"/>
                        <a:pt x="11" y="43"/>
                      </a:cubicBezTo>
                      <a:cubicBezTo>
                        <a:pt x="0" y="59"/>
                        <a:pt x="4" y="84"/>
                        <a:pt x="6" y="102"/>
                      </a:cubicBezTo>
                      <a:cubicBezTo>
                        <a:pt x="6" y="105"/>
                        <a:pt x="10" y="105"/>
                        <a:pt x="10" y="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5" name="Freeform 27"/>
                <p:cNvSpPr/>
                <p:nvPr/>
              </p:nvSpPr>
              <p:spPr bwMode="auto">
                <a:xfrm>
                  <a:off x="2369" y="393"/>
                  <a:ext cx="135" cy="32"/>
                </a:xfrm>
                <a:custGeom>
                  <a:avLst/>
                  <a:gdLst>
                    <a:gd name="T0" fmla="*/ 5 w 159"/>
                    <a:gd name="T1" fmla="*/ 36 h 37"/>
                    <a:gd name="T2" fmla="*/ 84 w 159"/>
                    <a:gd name="T3" fmla="*/ 16 h 37"/>
                    <a:gd name="T4" fmla="*/ 151 w 159"/>
                    <a:gd name="T5" fmla="*/ 16 h 37"/>
                    <a:gd name="T6" fmla="*/ 152 w 159"/>
                    <a:gd name="T7" fmla="*/ 5 h 37"/>
                    <a:gd name="T8" fmla="*/ 80 w 159"/>
                    <a:gd name="T9" fmla="*/ 6 h 37"/>
                    <a:gd name="T10" fmla="*/ 2 w 159"/>
                    <a:gd name="T11" fmla="*/ 32 h 37"/>
                    <a:gd name="T12" fmla="*/ 5 w 159"/>
                    <a:gd name="T13" fmla="*/ 36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9" h="37">
                      <a:moveTo>
                        <a:pt x="5" y="36"/>
                      </a:moveTo>
                      <a:cubicBezTo>
                        <a:pt x="31" y="28"/>
                        <a:pt x="57" y="19"/>
                        <a:pt x="84" y="16"/>
                      </a:cubicBezTo>
                      <a:cubicBezTo>
                        <a:pt x="106" y="14"/>
                        <a:pt x="129" y="19"/>
                        <a:pt x="151" y="16"/>
                      </a:cubicBezTo>
                      <a:cubicBezTo>
                        <a:pt x="156" y="15"/>
                        <a:pt x="159" y="6"/>
                        <a:pt x="152" y="5"/>
                      </a:cubicBezTo>
                      <a:cubicBezTo>
                        <a:pt x="128" y="0"/>
                        <a:pt x="103" y="2"/>
                        <a:pt x="80" y="6"/>
                      </a:cubicBezTo>
                      <a:cubicBezTo>
                        <a:pt x="53" y="10"/>
                        <a:pt x="24" y="16"/>
                        <a:pt x="2" y="32"/>
                      </a:cubicBezTo>
                      <a:cubicBezTo>
                        <a:pt x="0" y="34"/>
                        <a:pt x="2" y="37"/>
                        <a:pt x="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6" name="Freeform 28"/>
                <p:cNvSpPr/>
                <p:nvPr/>
              </p:nvSpPr>
              <p:spPr bwMode="auto">
                <a:xfrm>
                  <a:off x="2343" y="430"/>
                  <a:ext cx="146" cy="36"/>
                </a:xfrm>
                <a:custGeom>
                  <a:avLst/>
                  <a:gdLst>
                    <a:gd name="T0" fmla="*/ 3 w 172"/>
                    <a:gd name="T1" fmla="*/ 43 h 43"/>
                    <a:gd name="T2" fmla="*/ 88 w 172"/>
                    <a:gd name="T3" fmla="*/ 22 h 43"/>
                    <a:gd name="T4" fmla="*/ 167 w 172"/>
                    <a:gd name="T5" fmla="*/ 9 h 43"/>
                    <a:gd name="T6" fmla="*/ 166 w 172"/>
                    <a:gd name="T7" fmla="*/ 1 h 43"/>
                    <a:gd name="T8" fmla="*/ 138 w 172"/>
                    <a:gd name="T9" fmla="*/ 5 h 43"/>
                    <a:gd name="T10" fmla="*/ 92 w 172"/>
                    <a:gd name="T11" fmla="*/ 12 h 43"/>
                    <a:gd name="T12" fmla="*/ 2 w 172"/>
                    <a:gd name="T13" fmla="*/ 39 h 43"/>
                    <a:gd name="T14" fmla="*/ 3 w 172"/>
                    <a:gd name="T15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2" h="43">
                      <a:moveTo>
                        <a:pt x="3" y="43"/>
                      </a:moveTo>
                      <a:cubicBezTo>
                        <a:pt x="32" y="37"/>
                        <a:pt x="59" y="27"/>
                        <a:pt x="88" y="22"/>
                      </a:cubicBezTo>
                      <a:cubicBezTo>
                        <a:pt x="114" y="17"/>
                        <a:pt x="142" y="18"/>
                        <a:pt x="167" y="9"/>
                      </a:cubicBezTo>
                      <a:cubicBezTo>
                        <a:pt x="172" y="7"/>
                        <a:pt x="169" y="1"/>
                        <a:pt x="166" y="1"/>
                      </a:cubicBezTo>
                      <a:cubicBezTo>
                        <a:pt x="156" y="0"/>
                        <a:pt x="148" y="3"/>
                        <a:pt x="138" y="5"/>
                      </a:cubicBezTo>
                      <a:cubicBezTo>
                        <a:pt x="123" y="8"/>
                        <a:pt x="107" y="10"/>
                        <a:pt x="92" y="12"/>
                      </a:cubicBezTo>
                      <a:cubicBezTo>
                        <a:pt x="60" y="18"/>
                        <a:pt x="33" y="29"/>
                        <a:pt x="2" y="39"/>
                      </a:cubicBezTo>
                      <a:cubicBezTo>
                        <a:pt x="0" y="40"/>
                        <a:pt x="1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7" name="Freeform 29"/>
                <p:cNvSpPr/>
                <p:nvPr/>
              </p:nvSpPr>
              <p:spPr bwMode="auto">
                <a:xfrm>
                  <a:off x="2333" y="571"/>
                  <a:ext cx="165" cy="40"/>
                </a:xfrm>
                <a:custGeom>
                  <a:avLst/>
                  <a:gdLst>
                    <a:gd name="T0" fmla="*/ 2 w 194"/>
                    <a:gd name="T1" fmla="*/ 34 h 47"/>
                    <a:gd name="T2" fmla="*/ 37 w 194"/>
                    <a:gd name="T3" fmla="*/ 45 h 47"/>
                    <a:gd name="T4" fmla="*/ 95 w 194"/>
                    <a:gd name="T5" fmla="*/ 39 h 47"/>
                    <a:gd name="T6" fmla="*/ 188 w 194"/>
                    <a:gd name="T7" fmla="*/ 12 h 47"/>
                    <a:gd name="T8" fmla="*/ 184 w 194"/>
                    <a:gd name="T9" fmla="*/ 2 h 47"/>
                    <a:gd name="T10" fmla="*/ 89 w 194"/>
                    <a:gd name="T11" fmla="*/ 27 h 47"/>
                    <a:gd name="T12" fmla="*/ 45 w 194"/>
                    <a:gd name="T13" fmla="*/ 34 h 47"/>
                    <a:gd name="T14" fmla="*/ 3 w 194"/>
                    <a:gd name="T15" fmla="*/ 29 h 47"/>
                    <a:gd name="T16" fmla="*/ 2 w 194"/>
                    <a:gd name="T17" fmla="*/ 34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47">
                      <a:moveTo>
                        <a:pt x="2" y="34"/>
                      </a:moveTo>
                      <a:cubicBezTo>
                        <a:pt x="14" y="38"/>
                        <a:pt x="24" y="44"/>
                        <a:pt x="37" y="45"/>
                      </a:cubicBezTo>
                      <a:cubicBezTo>
                        <a:pt x="56" y="47"/>
                        <a:pt x="76" y="42"/>
                        <a:pt x="95" y="39"/>
                      </a:cubicBezTo>
                      <a:cubicBezTo>
                        <a:pt x="126" y="34"/>
                        <a:pt x="161" y="30"/>
                        <a:pt x="188" y="12"/>
                      </a:cubicBezTo>
                      <a:cubicBezTo>
                        <a:pt x="194" y="9"/>
                        <a:pt x="190" y="0"/>
                        <a:pt x="184" y="2"/>
                      </a:cubicBezTo>
                      <a:cubicBezTo>
                        <a:pt x="153" y="15"/>
                        <a:pt x="122" y="22"/>
                        <a:pt x="89" y="27"/>
                      </a:cubicBezTo>
                      <a:cubicBezTo>
                        <a:pt x="74" y="29"/>
                        <a:pt x="60" y="33"/>
                        <a:pt x="45" y="34"/>
                      </a:cubicBezTo>
                      <a:cubicBezTo>
                        <a:pt x="30" y="34"/>
                        <a:pt x="17" y="28"/>
                        <a:pt x="3" y="29"/>
                      </a:cubicBezTo>
                      <a:cubicBezTo>
                        <a:pt x="0" y="29"/>
                        <a:pt x="0" y="33"/>
                        <a:pt x="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8" name="Freeform 30"/>
                <p:cNvSpPr/>
                <p:nvPr/>
              </p:nvSpPr>
              <p:spPr bwMode="auto">
                <a:xfrm>
                  <a:off x="2490" y="439"/>
                  <a:ext cx="26" cy="117"/>
                </a:xfrm>
                <a:custGeom>
                  <a:avLst/>
                  <a:gdLst>
                    <a:gd name="T0" fmla="*/ 2 w 31"/>
                    <a:gd name="T1" fmla="*/ 3 h 138"/>
                    <a:gd name="T2" fmla="*/ 9 w 31"/>
                    <a:gd name="T3" fmla="*/ 28 h 138"/>
                    <a:gd name="T4" fmla="*/ 15 w 31"/>
                    <a:gd name="T5" fmla="*/ 68 h 138"/>
                    <a:gd name="T6" fmla="*/ 20 w 31"/>
                    <a:gd name="T7" fmla="*/ 132 h 138"/>
                    <a:gd name="T8" fmla="*/ 29 w 31"/>
                    <a:gd name="T9" fmla="*/ 131 h 138"/>
                    <a:gd name="T10" fmla="*/ 29 w 31"/>
                    <a:gd name="T11" fmla="*/ 131 h 138"/>
                    <a:gd name="T12" fmla="*/ 20 w 31"/>
                    <a:gd name="T13" fmla="*/ 130 h 138"/>
                    <a:gd name="T14" fmla="*/ 20 w 31"/>
                    <a:gd name="T15" fmla="*/ 131 h 138"/>
                    <a:gd name="T16" fmla="*/ 29 w 31"/>
                    <a:gd name="T17" fmla="*/ 132 h 138"/>
                    <a:gd name="T18" fmla="*/ 23 w 31"/>
                    <a:gd name="T19" fmla="*/ 63 h 138"/>
                    <a:gd name="T20" fmla="*/ 3 w 31"/>
                    <a:gd name="T21" fmla="*/ 1 h 138"/>
                    <a:gd name="T22" fmla="*/ 2 w 31"/>
                    <a:gd name="T23" fmla="*/ 3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1" h="138">
                      <a:moveTo>
                        <a:pt x="2" y="3"/>
                      </a:moveTo>
                      <a:cubicBezTo>
                        <a:pt x="7" y="8"/>
                        <a:pt x="8" y="21"/>
                        <a:pt x="9" y="28"/>
                      </a:cubicBezTo>
                      <a:cubicBezTo>
                        <a:pt x="12" y="41"/>
                        <a:pt x="14" y="55"/>
                        <a:pt x="15" y="68"/>
                      </a:cubicBezTo>
                      <a:cubicBezTo>
                        <a:pt x="18" y="89"/>
                        <a:pt x="17" y="111"/>
                        <a:pt x="20" y="132"/>
                      </a:cubicBezTo>
                      <a:cubicBezTo>
                        <a:pt x="20" y="138"/>
                        <a:pt x="30" y="137"/>
                        <a:pt x="29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8" y="126"/>
                        <a:pt x="21" y="124"/>
                        <a:pt x="20" y="130"/>
                      </a:cubicBezTo>
                      <a:cubicBezTo>
                        <a:pt x="20" y="130"/>
                        <a:pt x="20" y="130"/>
                        <a:pt x="20" y="131"/>
                      </a:cubicBezTo>
                      <a:cubicBezTo>
                        <a:pt x="19" y="137"/>
                        <a:pt x="28" y="138"/>
                        <a:pt x="29" y="132"/>
                      </a:cubicBezTo>
                      <a:cubicBezTo>
                        <a:pt x="31" y="110"/>
                        <a:pt x="25" y="85"/>
                        <a:pt x="23" y="63"/>
                      </a:cubicBezTo>
                      <a:cubicBezTo>
                        <a:pt x="21" y="47"/>
                        <a:pt x="20" y="11"/>
                        <a:pt x="3" y="1"/>
                      </a:cubicBezTo>
                      <a:cubicBezTo>
                        <a:pt x="2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9" name="Freeform 31"/>
                <p:cNvSpPr/>
                <p:nvPr/>
              </p:nvSpPr>
              <p:spPr bwMode="auto">
                <a:xfrm>
                  <a:off x="2495" y="397"/>
                  <a:ext cx="42" cy="173"/>
                </a:xfrm>
                <a:custGeom>
                  <a:avLst/>
                  <a:gdLst>
                    <a:gd name="T0" fmla="*/ 3 w 49"/>
                    <a:gd name="T1" fmla="*/ 8 h 204"/>
                    <a:gd name="T2" fmla="*/ 29 w 49"/>
                    <a:gd name="T3" fmla="*/ 94 h 204"/>
                    <a:gd name="T4" fmla="*/ 34 w 49"/>
                    <a:gd name="T5" fmla="*/ 143 h 204"/>
                    <a:gd name="T6" fmla="*/ 12 w 49"/>
                    <a:gd name="T7" fmla="*/ 191 h 204"/>
                    <a:gd name="T8" fmla="*/ 20 w 49"/>
                    <a:gd name="T9" fmla="*/ 199 h 204"/>
                    <a:gd name="T10" fmla="*/ 45 w 49"/>
                    <a:gd name="T11" fmla="*/ 156 h 204"/>
                    <a:gd name="T12" fmla="*/ 39 w 49"/>
                    <a:gd name="T13" fmla="*/ 86 h 204"/>
                    <a:gd name="T14" fmla="*/ 27 w 49"/>
                    <a:gd name="T15" fmla="*/ 23 h 204"/>
                    <a:gd name="T16" fmla="*/ 5 w 49"/>
                    <a:gd name="T17" fmla="*/ 0 h 204"/>
                    <a:gd name="T18" fmla="*/ 0 w 49"/>
                    <a:gd name="T19" fmla="*/ 4 h 204"/>
                    <a:gd name="T20" fmla="*/ 0 w 49"/>
                    <a:gd name="T21" fmla="*/ 6 h 204"/>
                    <a:gd name="T22" fmla="*/ 3 w 49"/>
                    <a:gd name="T23" fmla="*/ 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04">
                      <a:moveTo>
                        <a:pt x="3" y="8"/>
                      </a:moveTo>
                      <a:cubicBezTo>
                        <a:pt x="21" y="5"/>
                        <a:pt x="27" y="86"/>
                        <a:pt x="29" y="94"/>
                      </a:cubicBezTo>
                      <a:cubicBezTo>
                        <a:pt x="31" y="110"/>
                        <a:pt x="35" y="126"/>
                        <a:pt x="34" y="143"/>
                      </a:cubicBezTo>
                      <a:cubicBezTo>
                        <a:pt x="34" y="165"/>
                        <a:pt x="25" y="175"/>
                        <a:pt x="12" y="191"/>
                      </a:cubicBezTo>
                      <a:cubicBezTo>
                        <a:pt x="8" y="197"/>
                        <a:pt x="16" y="204"/>
                        <a:pt x="20" y="199"/>
                      </a:cubicBezTo>
                      <a:cubicBezTo>
                        <a:pt x="31" y="185"/>
                        <a:pt x="43" y="175"/>
                        <a:pt x="45" y="156"/>
                      </a:cubicBezTo>
                      <a:cubicBezTo>
                        <a:pt x="49" y="134"/>
                        <a:pt x="42" y="109"/>
                        <a:pt x="39" y="86"/>
                      </a:cubicBezTo>
                      <a:cubicBezTo>
                        <a:pt x="36" y="65"/>
                        <a:pt x="33" y="43"/>
                        <a:pt x="27" y="23"/>
                      </a:cubicBezTo>
                      <a:cubicBezTo>
                        <a:pt x="23" y="12"/>
                        <a:pt x="18" y="1"/>
                        <a:pt x="5" y="0"/>
                      </a:cubicBez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9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0" name="Freeform 32"/>
                <p:cNvSpPr/>
                <p:nvPr/>
              </p:nvSpPr>
              <p:spPr bwMode="auto">
                <a:xfrm>
                  <a:off x="2484" y="552"/>
                  <a:ext cx="31" cy="32"/>
                </a:xfrm>
                <a:custGeom>
                  <a:avLst/>
                  <a:gdLst>
                    <a:gd name="T0" fmla="*/ 6 w 37"/>
                    <a:gd name="T1" fmla="*/ 35 h 37"/>
                    <a:gd name="T2" fmla="*/ 11 w 37"/>
                    <a:gd name="T3" fmla="*/ 34 h 37"/>
                    <a:gd name="T4" fmla="*/ 15 w 37"/>
                    <a:gd name="T5" fmla="*/ 32 h 37"/>
                    <a:gd name="T6" fmla="*/ 21 w 37"/>
                    <a:gd name="T7" fmla="*/ 26 h 37"/>
                    <a:gd name="T8" fmla="*/ 27 w 37"/>
                    <a:gd name="T9" fmla="*/ 18 h 37"/>
                    <a:gd name="T10" fmla="*/ 35 w 37"/>
                    <a:gd name="T11" fmla="*/ 9 h 37"/>
                    <a:gd name="T12" fmla="*/ 35 w 37"/>
                    <a:gd name="T13" fmla="*/ 2 h 37"/>
                    <a:gd name="T14" fmla="*/ 28 w 37"/>
                    <a:gd name="T15" fmla="*/ 2 h 37"/>
                    <a:gd name="T16" fmla="*/ 17 w 37"/>
                    <a:gd name="T17" fmla="*/ 12 h 37"/>
                    <a:gd name="T18" fmla="*/ 10 w 37"/>
                    <a:gd name="T19" fmla="*/ 23 h 37"/>
                    <a:gd name="T20" fmla="*/ 7 w 37"/>
                    <a:gd name="T21" fmla="*/ 26 h 37"/>
                    <a:gd name="T22" fmla="*/ 3 w 37"/>
                    <a:gd name="T23" fmla="*/ 29 h 37"/>
                    <a:gd name="T24" fmla="*/ 6 w 37"/>
                    <a:gd name="T25" fmla="*/ 3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7" h="37">
                      <a:moveTo>
                        <a:pt x="6" y="35"/>
                      </a:moveTo>
                      <a:cubicBezTo>
                        <a:pt x="6" y="35"/>
                        <a:pt x="10" y="34"/>
                        <a:pt x="11" y="34"/>
                      </a:cubicBezTo>
                      <a:cubicBezTo>
                        <a:pt x="12" y="33"/>
                        <a:pt x="14" y="33"/>
                        <a:pt x="15" y="32"/>
                      </a:cubicBezTo>
                      <a:cubicBezTo>
                        <a:pt x="17" y="30"/>
                        <a:pt x="19" y="28"/>
                        <a:pt x="21" y="26"/>
                      </a:cubicBezTo>
                      <a:cubicBezTo>
                        <a:pt x="23" y="23"/>
                        <a:pt x="25" y="20"/>
                        <a:pt x="27" y="18"/>
                      </a:cubicBezTo>
                      <a:cubicBezTo>
                        <a:pt x="30" y="15"/>
                        <a:pt x="33" y="12"/>
                        <a:pt x="35" y="9"/>
                      </a:cubicBezTo>
                      <a:cubicBezTo>
                        <a:pt x="37" y="7"/>
                        <a:pt x="37" y="4"/>
                        <a:pt x="35" y="2"/>
                      </a:cubicBezTo>
                      <a:cubicBezTo>
                        <a:pt x="32" y="0"/>
                        <a:pt x="31" y="2"/>
                        <a:pt x="28" y="2"/>
                      </a:cubicBezTo>
                      <a:cubicBezTo>
                        <a:pt x="24" y="2"/>
                        <a:pt x="20" y="9"/>
                        <a:pt x="17" y="12"/>
                      </a:cubicBezTo>
                      <a:cubicBezTo>
                        <a:pt x="15" y="16"/>
                        <a:pt x="13" y="19"/>
                        <a:pt x="10" y="23"/>
                      </a:cubicBezTo>
                      <a:cubicBezTo>
                        <a:pt x="9" y="24"/>
                        <a:pt x="8" y="25"/>
                        <a:pt x="7" y="26"/>
                      </a:cubicBezTo>
                      <a:cubicBezTo>
                        <a:pt x="6" y="28"/>
                        <a:pt x="5" y="28"/>
                        <a:pt x="3" y="29"/>
                      </a:cubicBezTo>
                      <a:cubicBezTo>
                        <a:pt x="0" y="31"/>
                        <a:pt x="4" y="37"/>
                        <a:pt x="6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1" name="Freeform 33"/>
                <p:cNvSpPr/>
                <p:nvPr/>
              </p:nvSpPr>
              <p:spPr bwMode="auto">
                <a:xfrm>
                  <a:off x="2190" y="1893"/>
                  <a:ext cx="75" cy="55"/>
                </a:xfrm>
                <a:custGeom>
                  <a:avLst/>
                  <a:gdLst>
                    <a:gd name="T0" fmla="*/ 12 w 89"/>
                    <a:gd name="T1" fmla="*/ 8 h 65"/>
                    <a:gd name="T2" fmla="*/ 13 w 89"/>
                    <a:gd name="T3" fmla="*/ 5 h 65"/>
                    <a:gd name="T4" fmla="*/ 11 w 89"/>
                    <a:gd name="T5" fmla="*/ 1 h 65"/>
                    <a:gd name="T6" fmla="*/ 9 w 89"/>
                    <a:gd name="T7" fmla="*/ 0 h 65"/>
                    <a:gd name="T8" fmla="*/ 3 w 89"/>
                    <a:gd name="T9" fmla="*/ 3 h 65"/>
                    <a:gd name="T10" fmla="*/ 21 w 89"/>
                    <a:gd name="T11" fmla="*/ 52 h 65"/>
                    <a:gd name="T12" fmla="*/ 82 w 89"/>
                    <a:gd name="T13" fmla="*/ 55 h 65"/>
                    <a:gd name="T14" fmla="*/ 77 w 89"/>
                    <a:gd name="T15" fmla="*/ 44 h 65"/>
                    <a:gd name="T16" fmla="*/ 24 w 89"/>
                    <a:gd name="T17" fmla="*/ 40 h 65"/>
                    <a:gd name="T18" fmla="*/ 11 w 89"/>
                    <a:gd name="T19" fmla="*/ 4 h 65"/>
                    <a:gd name="T20" fmla="*/ 8 w 89"/>
                    <a:gd name="T21" fmla="*/ 8 h 65"/>
                    <a:gd name="T22" fmla="*/ 11 w 89"/>
                    <a:gd name="T23" fmla="*/ 7 h 65"/>
                    <a:gd name="T24" fmla="*/ 7 w 89"/>
                    <a:gd name="T25" fmla="*/ 5 h 65"/>
                    <a:gd name="T26" fmla="*/ 8 w 89"/>
                    <a:gd name="T27" fmla="*/ 8 h 65"/>
                    <a:gd name="T28" fmla="*/ 12 w 89"/>
                    <a:gd name="T29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65">
                      <a:moveTo>
                        <a:pt x="12" y="8"/>
                      </a:move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4" y="3"/>
                        <a:pt x="12" y="1"/>
                        <a:pt x="11" y="1"/>
                      </a:cubicBezTo>
                      <a:cubicBezTo>
                        <a:pt x="10" y="1"/>
                        <a:pt x="9" y="0"/>
                        <a:pt x="9" y="0"/>
                      </a:cubicBezTo>
                      <a:cubicBezTo>
                        <a:pt x="7" y="0"/>
                        <a:pt x="4" y="1"/>
                        <a:pt x="3" y="3"/>
                      </a:cubicBezTo>
                      <a:cubicBezTo>
                        <a:pt x="0" y="21"/>
                        <a:pt x="7" y="40"/>
                        <a:pt x="21" y="52"/>
                      </a:cubicBezTo>
                      <a:cubicBezTo>
                        <a:pt x="38" y="65"/>
                        <a:pt x="63" y="61"/>
                        <a:pt x="82" y="55"/>
                      </a:cubicBezTo>
                      <a:cubicBezTo>
                        <a:pt x="89" y="52"/>
                        <a:pt x="84" y="41"/>
                        <a:pt x="77" y="44"/>
                      </a:cubicBezTo>
                      <a:cubicBezTo>
                        <a:pt x="61" y="50"/>
                        <a:pt x="38" y="54"/>
                        <a:pt x="24" y="40"/>
                      </a:cubicBezTo>
                      <a:cubicBezTo>
                        <a:pt x="15" y="30"/>
                        <a:pt x="11" y="17"/>
                        <a:pt x="11" y="4"/>
                      </a:cubicBezTo>
                      <a:cubicBezTo>
                        <a:pt x="10" y="5"/>
                        <a:pt x="9" y="7"/>
                        <a:pt x="8" y="8"/>
                      </a:cubicBezTo>
                      <a:cubicBezTo>
                        <a:pt x="9" y="8"/>
                        <a:pt x="10" y="7"/>
                        <a:pt x="11" y="7"/>
                      </a:cubicBezTo>
                      <a:cubicBezTo>
                        <a:pt x="10" y="6"/>
                        <a:pt x="8" y="6"/>
                        <a:pt x="7" y="5"/>
                      </a:cubicBezTo>
                      <a:cubicBezTo>
                        <a:pt x="7" y="6"/>
                        <a:pt x="7" y="7"/>
                        <a:pt x="8" y="8"/>
                      </a:cubicBezTo>
                      <a:cubicBezTo>
                        <a:pt x="9" y="9"/>
                        <a:pt x="11" y="10"/>
                        <a:pt x="1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2" name="Freeform 34"/>
                <p:cNvSpPr/>
                <p:nvPr/>
              </p:nvSpPr>
              <p:spPr bwMode="auto">
                <a:xfrm>
                  <a:off x="2245" y="1796"/>
                  <a:ext cx="243" cy="145"/>
                </a:xfrm>
                <a:custGeom>
                  <a:avLst/>
                  <a:gdLst>
                    <a:gd name="T0" fmla="*/ 7 w 287"/>
                    <a:gd name="T1" fmla="*/ 170 h 171"/>
                    <a:gd name="T2" fmla="*/ 73 w 287"/>
                    <a:gd name="T3" fmla="*/ 133 h 171"/>
                    <a:gd name="T4" fmla="*/ 141 w 287"/>
                    <a:gd name="T5" fmla="*/ 93 h 171"/>
                    <a:gd name="T6" fmla="*/ 208 w 287"/>
                    <a:gd name="T7" fmla="*/ 55 h 171"/>
                    <a:gd name="T8" fmla="*/ 280 w 287"/>
                    <a:gd name="T9" fmla="*/ 13 h 171"/>
                    <a:gd name="T10" fmla="*/ 272 w 287"/>
                    <a:gd name="T11" fmla="*/ 3 h 171"/>
                    <a:gd name="T12" fmla="*/ 200 w 287"/>
                    <a:gd name="T13" fmla="*/ 44 h 171"/>
                    <a:gd name="T14" fmla="*/ 137 w 287"/>
                    <a:gd name="T15" fmla="*/ 80 h 171"/>
                    <a:gd name="T16" fmla="*/ 66 w 287"/>
                    <a:gd name="T17" fmla="*/ 123 h 171"/>
                    <a:gd name="T18" fmla="*/ 33 w 287"/>
                    <a:gd name="T19" fmla="*/ 144 h 171"/>
                    <a:gd name="T20" fmla="*/ 4 w 287"/>
                    <a:gd name="T21" fmla="*/ 162 h 171"/>
                    <a:gd name="T22" fmla="*/ 7 w 287"/>
                    <a:gd name="T23" fmla="*/ 17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87" h="171">
                      <a:moveTo>
                        <a:pt x="7" y="170"/>
                      </a:moveTo>
                      <a:cubicBezTo>
                        <a:pt x="30" y="164"/>
                        <a:pt x="53" y="145"/>
                        <a:pt x="73" y="133"/>
                      </a:cubicBezTo>
                      <a:cubicBezTo>
                        <a:pt x="96" y="120"/>
                        <a:pt x="119" y="107"/>
                        <a:pt x="141" y="93"/>
                      </a:cubicBezTo>
                      <a:cubicBezTo>
                        <a:pt x="163" y="79"/>
                        <a:pt x="186" y="69"/>
                        <a:pt x="208" y="55"/>
                      </a:cubicBezTo>
                      <a:cubicBezTo>
                        <a:pt x="231" y="41"/>
                        <a:pt x="259" y="31"/>
                        <a:pt x="280" y="13"/>
                      </a:cubicBezTo>
                      <a:cubicBezTo>
                        <a:pt x="287" y="8"/>
                        <a:pt x="279" y="0"/>
                        <a:pt x="272" y="3"/>
                      </a:cubicBezTo>
                      <a:cubicBezTo>
                        <a:pt x="248" y="13"/>
                        <a:pt x="222" y="29"/>
                        <a:pt x="200" y="44"/>
                      </a:cubicBezTo>
                      <a:cubicBezTo>
                        <a:pt x="179" y="57"/>
                        <a:pt x="158" y="67"/>
                        <a:pt x="137" y="80"/>
                      </a:cubicBezTo>
                      <a:cubicBezTo>
                        <a:pt x="114" y="95"/>
                        <a:pt x="90" y="109"/>
                        <a:pt x="66" y="123"/>
                      </a:cubicBezTo>
                      <a:cubicBezTo>
                        <a:pt x="55" y="130"/>
                        <a:pt x="44" y="137"/>
                        <a:pt x="33" y="144"/>
                      </a:cubicBezTo>
                      <a:cubicBezTo>
                        <a:pt x="25" y="149"/>
                        <a:pt x="14" y="159"/>
                        <a:pt x="4" y="162"/>
                      </a:cubicBezTo>
                      <a:cubicBezTo>
                        <a:pt x="0" y="164"/>
                        <a:pt x="3" y="171"/>
                        <a:pt x="7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3" name="Freeform 35"/>
                <p:cNvSpPr/>
                <p:nvPr/>
              </p:nvSpPr>
              <p:spPr bwMode="auto">
                <a:xfrm>
                  <a:off x="2473" y="1787"/>
                  <a:ext cx="150" cy="366"/>
                </a:xfrm>
                <a:custGeom>
                  <a:avLst/>
                  <a:gdLst>
                    <a:gd name="T0" fmla="*/ 8 w 177"/>
                    <a:gd name="T1" fmla="*/ 21 h 432"/>
                    <a:gd name="T2" fmla="*/ 43 w 177"/>
                    <a:gd name="T3" fmla="*/ 114 h 432"/>
                    <a:gd name="T4" fmla="*/ 77 w 177"/>
                    <a:gd name="T5" fmla="*/ 225 h 432"/>
                    <a:gd name="T6" fmla="*/ 121 w 177"/>
                    <a:gd name="T7" fmla="*/ 334 h 432"/>
                    <a:gd name="T8" fmla="*/ 159 w 177"/>
                    <a:gd name="T9" fmla="*/ 422 h 432"/>
                    <a:gd name="T10" fmla="*/ 174 w 177"/>
                    <a:gd name="T11" fmla="*/ 418 h 432"/>
                    <a:gd name="T12" fmla="*/ 131 w 177"/>
                    <a:gd name="T13" fmla="*/ 316 h 432"/>
                    <a:gd name="T14" fmla="*/ 83 w 177"/>
                    <a:gd name="T15" fmla="*/ 189 h 432"/>
                    <a:gd name="T16" fmla="*/ 40 w 177"/>
                    <a:gd name="T17" fmla="*/ 60 h 432"/>
                    <a:gd name="T18" fmla="*/ 4 w 177"/>
                    <a:gd name="T19" fmla="*/ 14 h 432"/>
                    <a:gd name="T20" fmla="*/ 8 w 177"/>
                    <a:gd name="T21" fmla="*/ 2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7" h="432">
                      <a:moveTo>
                        <a:pt x="8" y="21"/>
                      </a:moveTo>
                      <a:cubicBezTo>
                        <a:pt x="15" y="20"/>
                        <a:pt x="40" y="105"/>
                        <a:pt x="43" y="114"/>
                      </a:cubicBezTo>
                      <a:cubicBezTo>
                        <a:pt x="56" y="151"/>
                        <a:pt x="65" y="189"/>
                        <a:pt x="77" y="225"/>
                      </a:cubicBezTo>
                      <a:cubicBezTo>
                        <a:pt x="89" y="263"/>
                        <a:pt x="106" y="298"/>
                        <a:pt x="121" y="334"/>
                      </a:cubicBezTo>
                      <a:cubicBezTo>
                        <a:pt x="134" y="363"/>
                        <a:pt x="150" y="392"/>
                        <a:pt x="159" y="422"/>
                      </a:cubicBezTo>
                      <a:cubicBezTo>
                        <a:pt x="162" y="432"/>
                        <a:pt x="177" y="427"/>
                        <a:pt x="174" y="418"/>
                      </a:cubicBezTo>
                      <a:cubicBezTo>
                        <a:pt x="165" y="383"/>
                        <a:pt x="145" y="349"/>
                        <a:pt x="131" y="316"/>
                      </a:cubicBezTo>
                      <a:cubicBezTo>
                        <a:pt x="112" y="274"/>
                        <a:pt x="95" y="233"/>
                        <a:pt x="83" y="189"/>
                      </a:cubicBezTo>
                      <a:cubicBezTo>
                        <a:pt x="70" y="146"/>
                        <a:pt x="57" y="102"/>
                        <a:pt x="40" y="60"/>
                      </a:cubicBezTo>
                      <a:cubicBezTo>
                        <a:pt x="36" y="51"/>
                        <a:pt x="21" y="0"/>
                        <a:pt x="4" y="14"/>
                      </a:cubicBezTo>
                      <a:cubicBezTo>
                        <a:pt x="0" y="17"/>
                        <a:pt x="4" y="22"/>
                        <a:pt x="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4" name="Freeform 36"/>
                <p:cNvSpPr/>
                <p:nvPr/>
              </p:nvSpPr>
              <p:spPr bwMode="auto">
                <a:xfrm>
                  <a:off x="2188" y="1899"/>
                  <a:ext cx="30" cy="72"/>
                </a:xfrm>
                <a:custGeom>
                  <a:avLst/>
                  <a:gdLst>
                    <a:gd name="T0" fmla="*/ 6 w 36"/>
                    <a:gd name="T1" fmla="*/ 4 h 85"/>
                    <a:gd name="T2" fmla="*/ 7 w 36"/>
                    <a:gd name="T3" fmla="*/ 44 h 85"/>
                    <a:gd name="T4" fmla="*/ 28 w 36"/>
                    <a:gd name="T5" fmla="*/ 82 h 85"/>
                    <a:gd name="T6" fmla="*/ 34 w 36"/>
                    <a:gd name="T7" fmla="*/ 78 h 85"/>
                    <a:gd name="T8" fmla="*/ 16 w 36"/>
                    <a:gd name="T9" fmla="*/ 44 h 85"/>
                    <a:gd name="T10" fmla="*/ 13 w 36"/>
                    <a:gd name="T11" fmla="*/ 5 h 85"/>
                    <a:gd name="T12" fmla="*/ 6 w 36"/>
                    <a:gd name="T13" fmla="*/ 4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85">
                      <a:moveTo>
                        <a:pt x="6" y="4"/>
                      </a:moveTo>
                      <a:cubicBezTo>
                        <a:pt x="0" y="17"/>
                        <a:pt x="4" y="30"/>
                        <a:pt x="7" y="44"/>
                      </a:cubicBezTo>
                      <a:cubicBezTo>
                        <a:pt x="11" y="60"/>
                        <a:pt x="18" y="69"/>
                        <a:pt x="28" y="82"/>
                      </a:cubicBezTo>
                      <a:cubicBezTo>
                        <a:pt x="30" y="85"/>
                        <a:pt x="36" y="82"/>
                        <a:pt x="34" y="78"/>
                      </a:cubicBezTo>
                      <a:cubicBezTo>
                        <a:pt x="29" y="66"/>
                        <a:pt x="19" y="58"/>
                        <a:pt x="16" y="44"/>
                      </a:cubicBezTo>
                      <a:cubicBezTo>
                        <a:pt x="13" y="31"/>
                        <a:pt x="10" y="19"/>
                        <a:pt x="13" y="5"/>
                      </a:cubicBezTo>
                      <a:cubicBezTo>
                        <a:pt x="14" y="1"/>
                        <a:pt x="7" y="0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5" name="Freeform 37"/>
                <p:cNvSpPr/>
                <p:nvPr/>
              </p:nvSpPr>
              <p:spPr bwMode="auto">
                <a:xfrm>
                  <a:off x="2268" y="1963"/>
                  <a:ext cx="138" cy="273"/>
                </a:xfrm>
                <a:custGeom>
                  <a:avLst/>
                  <a:gdLst>
                    <a:gd name="T0" fmla="*/ 1 w 162"/>
                    <a:gd name="T1" fmla="*/ 2 h 322"/>
                    <a:gd name="T2" fmla="*/ 22 w 162"/>
                    <a:gd name="T3" fmla="*/ 60 h 322"/>
                    <a:gd name="T4" fmla="*/ 63 w 162"/>
                    <a:gd name="T5" fmla="*/ 146 h 322"/>
                    <a:gd name="T6" fmla="*/ 150 w 162"/>
                    <a:gd name="T7" fmla="*/ 317 h 322"/>
                    <a:gd name="T8" fmla="*/ 159 w 162"/>
                    <a:gd name="T9" fmla="*/ 312 h 322"/>
                    <a:gd name="T10" fmla="*/ 115 w 162"/>
                    <a:gd name="T11" fmla="*/ 236 h 322"/>
                    <a:gd name="T12" fmla="*/ 79 w 162"/>
                    <a:gd name="T13" fmla="*/ 159 h 322"/>
                    <a:gd name="T14" fmla="*/ 40 w 162"/>
                    <a:gd name="T15" fmla="*/ 81 h 322"/>
                    <a:gd name="T16" fmla="*/ 22 w 162"/>
                    <a:gd name="T17" fmla="*/ 41 h 322"/>
                    <a:gd name="T18" fmla="*/ 4 w 162"/>
                    <a:gd name="T19" fmla="*/ 2 h 322"/>
                    <a:gd name="T20" fmla="*/ 1 w 162"/>
                    <a:gd name="T21" fmla="*/ 2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2" h="322">
                      <a:moveTo>
                        <a:pt x="1" y="2"/>
                      </a:moveTo>
                      <a:cubicBezTo>
                        <a:pt x="0" y="21"/>
                        <a:pt x="15" y="44"/>
                        <a:pt x="22" y="60"/>
                      </a:cubicBezTo>
                      <a:cubicBezTo>
                        <a:pt x="35" y="89"/>
                        <a:pt x="50" y="117"/>
                        <a:pt x="63" y="146"/>
                      </a:cubicBezTo>
                      <a:cubicBezTo>
                        <a:pt x="91" y="204"/>
                        <a:pt x="113" y="264"/>
                        <a:pt x="150" y="317"/>
                      </a:cubicBezTo>
                      <a:cubicBezTo>
                        <a:pt x="154" y="322"/>
                        <a:pt x="162" y="317"/>
                        <a:pt x="159" y="312"/>
                      </a:cubicBezTo>
                      <a:cubicBezTo>
                        <a:pt x="146" y="286"/>
                        <a:pt x="129" y="261"/>
                        <a:pt x="115" y="236"/>
                      </a:cubicBezTo>
                      <a:cubicBezTo>
                        <a:pt x="101" y="211"/>
                        <a:pt x="91" y="185"/>
                        <a:pt x="79" y="159"/>
                      </a:cubicBezTo>
                      <a:cubicBezTo>
                        <a:pt x="67" y="133"/>
                        <a:pt x="53" y="107"/>
                        <a:pt x="40" y="81"/>
                      </a:cubicBezTo>
                      <a:cubicBezTo>
                        <a:pt x="34" y="68"/>
                        <a:pt x="28" y="54"/>
                        <a:pt x="22" y="41"/>
                      </a:cubicBezTo>
                      <a:cubicBezTo>
                        <a:pt x="16" y="29"/>
                        <a:pt x="5" y="1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6" name="Freeform 38"/>
                <p:cNvSpPr/>
                <p:nvPr/>
              </p:nvSpPr>
              <p:spPr bwMode="auto">
                <a:xfrm>
                  <a:off x="2400" y="2230"/>
                  <a:ext cx="3" cy="2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7" name="Freeform 39"/>
                <p:cNvSpPr/>
                <p:nvPr/>
              </p:nvSpPr>
              <p:spPr bwMode="auto">
                <a:xfrm>
                  <a:off x="2397" y="2138"/>
                  <a:ext cx="229" cy="111"/>
                </a:xfrm>
                <a:custGeom>
                  <a:avLst/>
                  <a:gdLst>
                    <a:gd name="T0" fmla="*/ 3 w 269"/>
                    <a:gd name="T1" fmla="*/ 104 h 131"/>
                    <a:gd name="T2" fmla="*/ 21 w 269"/>
                    <a:gd name="T3" fmla="*/ 131 h 131"/>
                    <a:gd name="T4" fmla="*/ 59 w 269"/>
                    <a:gd name="T5" fmla="*/ 116 h 131"/>
                    <a:gd name="T6" fmla="*/ 103 w 269"/>
                    <a:gd name="T7" fmla="*/ 96 h 131"/>
                    <a:gd name="T8" fmla="*/ 188 w 269"/>
                    <a:gd name="T9" fmla="*/ 53 h 131"/>
                    <a:gd name="T10" fmla="*/ 263 w 269"/>
                    <a:gd name="T11" fmla="*/ 13 h 131"/>
                    <a:gd name="T12" fmla="*/ 255 w 269"/>
                    <a:gd name="T13" fmla="*/ 2 h 131"/>
                    <a:gd name="T14" fmla="*/ 133 w 269"/>
                    <a:gd name="T15" fmla="*/ 64 h 131"/>
                    <a:gd name="T16" fmla="*/ 70 w 269"/>
                    <a:gd name="T17" fmla="*/ 95 h 131"/>
                    <a:gd name="T18" fmla="*/ 36 w 269"/>
                    <a:gd name="T19" fmla="*/ 111 h 131"/>
                    <a:gd name="T20" fmla="*/ 12 w 269"/>
                    <a:gd name="T21" fmla="*/ 115 h 131"/>
                    <a:gd name="T22" fmla="*/ 7 w 269"/>
                    <a:gd name="T23" fmla="*/ 104 h 131"/>
                    <a:gd name="T24" fmla="*/ 3 w 269"/>
                    <a:gd name="T25" fmla="*/ 104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9" h="131">
                      <a:moveTo>
                        <a:pt x="3" y="104"/>
                      </a:moveTo>
                      <a:cubicBezTo>
                        <a:pt x="0" y="116"/>
                        <a:pt x="7" y="130"/>
                        <a:pt x="21" y="131"/>
                      </a:cubicBezTo>
                      <a:cubicBezTo>
                        <a:pt x="34" y="131"/>
                        <a:pt x="47" y="121"/>
                        <a:pt x="59" y="116"/>
                      </a:cubicBezTo>
                      <a:cubicBezTo>
                        <a:pt x="74" y="109"/>
                        <a:pt x="88" y="103"/>
                        <a:pt x="103" y="96"/>
                      </a:cubicBezTo>
                      <a:cubicBezTo>
                        <a:pt x="131" y="82"/>
                        <a:pt x="159" y="67"/>
                        <a:pt x="188" y="53"/>
                      </a:cubicBezTo>
                      <a:cubicBezTo>
                        <a:pt x="213" y="41"/>
                        <a:pt x="241" y="30"/>
                        <a:pt x="263" y="13"/>
                      </a:cubicBezTo>
                      <a:cubicBezTo>
                        <a:pt x="269" y="8"/>
                        <a:pt x="261" y="0"/>
                        <a:pt x="255" y="2"/>
                      </a:cubicBezTo>
                      <a:cubicBezTo>
                        <a:pt x="214" y="21"/>
                        <a:pt x="173" y="43"/>
                        <a:pt x="133" y="64"/>
                      </a:cubicBezTo>
                      <a:cubicBezTo>
                        <a:pt x="112" y="75"/>
                        <a:pt x="91" y="85"/>
                        <a:pt x="70" y="95"/>
                      </a:cubicBezTo>
                      <a:cubicBezTo>
                        <a:pt x="59" y="100"/>
                        <a:pt x="47" y="106"/>
                        <a:pt x="36" y="111"/>
                      </a:cubicBezTo>
                      <a:cubicBezTo>
                        <a:pt x="30" y="113"/>
                        <a:pt x="18" y="118"/>
                        <a:pt x="12" y="115"/>
                      </a:cubicBezTo>
                      <a:cubicBezTo>
                        <a:pt x="10" y="114"/>
                        <a:pt x="8" y="106"/>
                        <a:pt x="7" y="104"/>
                      </a:cubicBezTo>
                      <a:cubicBezTo>
                        <a:pt x="6" y="101"/>
                        <a:pt x="3" y="102"/>
                        <a:pt x="3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8" name="Freeform 40"/>
                <p:cNvSpPr/>
                <p:nvPr/>
              </p:nvSpPr>
              <p:spPr bwMode="auto">
                <a:xfrm>
                  <a:off x="2210" y="1963"/>
                  <a:ext cx="143" cy="274"/>
                </a:xfrm>
                <a:custGeom>
                  <a:avLst/>
                  <a:gdLst>
                    <a:gd name="T0" fmla="*/ 2 w 169"/>
                    <a:gd name="T1" fmla="*/ 6 h 323"/>
                    <a:gd name="T2" fmla="*/ 39 w 169"/>
                    <a:gd name="T3" fmla="*/ 98 h 323"/>
                    <a:gd name="T4" fmla="*/ 80 w 169"/>
                    <a:gd name="T5" fmla="*/ 185 h 323"/>
                    <a:gd name="T6" fmla="*/ 124 w 169"/>
                    <a:gd name="T7" fmla="*/ 259 h 323"/>
                    <a:gd name="T8" fmla="*/ 144 w 169"/>
                    <a:gd name="T9" fmla="*/ 297 h 323"/>
                    <a:gd name="T10" fmla="*/ 160 w 169"/>
                    <a:gd name="T11" fmla="*/ 321 h 323"/>
                    <a:gd name="T12" fmla="*/ 165 w 169"/>
                    <a:gd name="T13" fmla="*/ 313 h 323"/>
                    <a:gd name="T14" fmla="*/ 145 w 169"/>
                    <a:gd name="T15" fmla="*/ 275 h 323"/>
                    <a:gd name="T16" fmla="*/ 126 w 169"/>
                    <a:gd name="T17" fmla="*/ 244 h 323"/>
                    <a:gd name="T18" fmla="*/ 82 w 169"/>
                    <a:gd name="T19" fmla="*/ 167 h 323"/>
                    <a:gd name="T20" fmla="*/ 43 w 169"/>
                    <a:gd name="T21" fmla="*/ 87 h 323"/>
                    <a:gd name="T22" fmla="*/ 7 w 169"/>
                    <a:gd name="T23" fmla="*/ 3 h 323"/>
                    <a:gd name="T24" fmla="*/ 2 w 169"/>
                    <a:gd name="T25" fmla="*/ 6 h 3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69" h="323">
                      <a:moveTo>
                        <a:pt x="2" y="6"/>
                      </a:moveTo>
                      <a:cubicBezTo>
                        <a:pt x="17" y="35"/>
                        <a:pt x="26" y="67"/>
                        <a:pt x="39" y="98"/>
                      </a:cubicBezTo>
                      <a:cubicBezTo>
                        <a:pt x="51" y="127"/>
                        <a:pt x="66" y="156"/>
                        <a:pt x="80" y="185"/>
                      </a:cubicBezTo>
                      <a:cubicBezTo>
                        <a:pt x="93" y="210"/>
                        <a:pt x="108" y="235"/>
                        <a:pt x="124" y="259"/>
                      </a:cubicBezTo>
                      <a:cubicBezTo>
                        <a:pt x="131" y="272"/>
                        <a:pt x="138" y="284"/>
                        <a:pt x="144" y="297"/>
                      </a:cubicBezTo>
                      <a:cubicBezTo>
                        <a:pt x="148" y="306"/>
                        <a:pt x="151" y="315"/>
                        <a:pt x="160" y="321"/>
                      </a:cubicBezTo>
                      <a:cubicBezTo>
                        <a:pt x="164" y="323"/>
                        <a:pt x="169" y="317"/>
                        <a:pt x="165" y="313"/>
                      </a:cubicBezTo>
                      <a:cubicBezTo>
                        <a:pt x="155" y="304"/>
                        <a:pt x="152" y="287"/>
                        <a:pt x="145" y="275"/>
                      </a:cubicBezTo>
                      <a:cubicBezTo>
                        <a:pt x="139" y="264"/>
                        <a:pt x="132" y="254"/>
                        <a:pt x="126" y="244"/>
                      </a:cubicBezTo>
                      <a:cubicBezTo>
                        <a:pt x="110" y="219"/>
                        <a:pt x="95" y="194"/>
                        <a:pt x="82" y="167"/>
                      </a:cubicBezTo>
                      <a:cubicBezTo>
                        <a:pt x="69" y="141"/>
                        <a:pt x="54" y="115"/>
                        <a:pt x="43" y="87"/>
                      </a:cubicBezTo>
                      <a:cubicBezTo>
                        <a:pt x="31" y="59"/>
                        <a:pt x="22" y="30"/>
                        <a:pt x="7" y="3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9" name="Freeform 41"/>
                <p:cNvSpPr/>
                <p:nvPr/>
              </p:nvSpPr>
              <p:spPr bwMode="auto">
                <a:xfrm>
                  <a:off x="2344" y="2227"/>
                  <a:ext cx="66" cy="25"/>
                </a:xfrm>
                <a:custGeom>
                  <a:avLst/>
                  <a:gdLst>
                    <a:gd name="T0" fmla="*/ 2 w 78"/>
                    <a:gd name="T1" fmla="*/ 7 h 29"/>
                    <a:gd name="T2" fmla="*/ 17 w 78"/>
                    <a:gd name="T3" fmla="*/ 19 h 29"/>
                    <a:gd name="T4" fmla="*/ 43 w 78"/>
                    <a:gd name="T5" fmla="*/ 28 h 29"/>
                    <a:gd name="T6" fmla="*/ 74 w 78"/>
                    <a:gd name="T7" fmla="*/ 21 h 29"/>
                    <a:gd name="T8" fmla="*/ 70 w 78"/>
                    <a:gd name="T9" fmla="*/ 13 h 29"/>
                    <a:gd name="T10" fmla="*/ 48 w 78"/>
                    <a:gd name="T11" fmla="*/ 17 h 29"/>
                    <a:gd name="T12" fmla="*/ 6 w 78"/>
                    <a:gd name="T13" fmla="*/ 2 h 29"/>
                    <a:gd name="T14" fmla="*/ 2 w 78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29">
                      <a:moveTo>
                        <a:pt x="2" y="7"/>
                      </a:moveTo>
                      <a:cubicBezTo>
                        <a:pt x="8" y="14"/>
                        <a:pt x="9" y="16"/>
                        <a:pt x="17" y="19"/>
                      </a:cubicBezTo>
                      <a:cubicBezTo>
                        <a:pt x="26" y="23"/>
                        <a:pt x="34" y="26"/>
                        <a:pt x="43" y="28"/>
                      </a:cubicBezTo>
                      <a:cubicBezTo>
                        <a:pt x="54" y="29"/>
                        <a:pt x="66" y="29"/>
                        <a:pt x="74" y="21"/>
                      </a:cubicBezTo>
                      <a:cubicBezTo>
                        <a:pt x="78" y="18"/>
                        <a:pt x="74" y="13"/>
                        <a:pt x="70" y="13"/>
                      </a:cubicBezTo>
                      <a:cubicBezTo>
                        <a:pt x="62" y="13"/>
                        <a:pt x="56" y="17"/>
                        <a:pt x="48" y="17"/>
                      </a:cubicBezTo>
                      <a:cubicBezTo>
                        <a:pt x="33" y="16"/>
                        <a:pt x="17" y="11"/>
                        <a:pt x="6" y="2"/>
                      </a:cubicBezTo>
                      <a:cubicBezTo>
                        <a:pt x="3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0" name="Freeform 42"/>
                <p:cNvSpPr/>
                <p:nvPr/>
              </p:nvSpPr>
              <p:spPr bwMode="auto">
                <a:xfrm>
                  <a:off x="2224" y="1995"/>
                  <a:ext cx="61" cy="24"/>
                </a:xfrm>
                <a:custGeom>
                  <a:avLst/>
                  <a:gdLst>
                    <a:gd name="T0" fmla="*/ 1 w 72"/>
                    <a:gd name="T1" fmla="*/ 5 h 28"/>
                    <a:gd name="T2" fmla="*/ 68 w 72"/>
                    <a:gd name="T3" fmla="*/ 18 h 28"/>
                    <a:gd name="T4" fmla="*/ 68 w 72"/>
                    <a:gd name="T5" fmla="*/ 12 h 28"/>
                    <a:gd name="T6" fmla="*/ 32 w 72"/>
                    <a:gd name="T7" fmla="*/ 13 h 28"/>
                    <a:gd name="T8" fmla="*/ 6 w 72"/>
                    <a:gd name="T9" fmla="*/ 3 h 28"/>
                    <a:gd name="T10" fmla="*/ 1 w 72"/>
                    <a:gd name="T11" fmla="*/ 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28">
                      <a:moveTo>
                        <a:pt x="1" y="5"/>
                      </a:moveTo>
                      <a:cubicBezTo>
                        <a:pt x="12" y="28"/>
                        <a:pt x="50" y="23"/>
                        <a:pt x="68" y="18"/>
                      </a:cubicBezTo>
                      <a:cubicBezTo>
                        <a:pt x="71" y="17"/>
                        <a:pt x="72" y="12"/>
                        <a:pt x="68" y="12"/>
                      </a:cubicBezTo>
                      <a:cubicBezTo>
                        <a:pt x="56" y="9"/>
                        <a:pt x="44" y="14"/>
                        <a:pt x="32" y="13"/>
                      </a:cubicBezTo>
                      <a:cubicBezTo>
                        <a:pt x="22" y="12"/>
                        <a:pt x="12" y="11"/>
                        <a:pt x="6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1" name="Freeform 43"/>
                <p:cNvSpPr/>
                <p:nvPr/>
              </p:nvSpPr>
              <p:spPr bwMode="auto">
                <a:xfrm>
                  <a:off x="2236" y="2031"/>
                  <a:ext cx="66" cy="27"/>
                </a:xfrm>
                <a:custGeom>
                  <a:avLst/>
                  <a:gdLst>
                    <a:gd name="T0" fmla="*/ 2 w 78"/>
                    <a:gd name="T1" fmla="*/ 5 h 32"/>
                    <a:gd name="T2" fmla="*/ 75 w 78"/>
                    <a:gd name="T3" fmla="*/ 17 h 32"/>
                    <a:gd name="T4" fmla="*/ 72 w 78"/>
                    <a:gd name="T5" fmla="*/ 11 h 32"/>
                    <a:gd name="T6" fmla="*/ 42 w 78"/>
                    <a:gd name="T7" fmla="*/ 15 h 32"/>
                    <a:gd name="T8" fmla="*/ 4 w 78"/>
                    <a:gd name="T9" fmla="*/ 2 h 32"/>
                    <a:gd name="T10" fmla="*/ 2 w 78"/>
                    <a:gd name="T11" fmla="*/ 5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8" h="32">
                      <a:moveTo>
                        <a:pt x="2" y="5"/>
                      </a:moveTo>
                      <a:cubicBezTo>
                        <a:pt x="19" y="23"/>
                        <a:pt x="52" y="32"/>
                        <a:pt x="75" y="17"/>
                      </a:cubicBezTo>
                      <a:cubicBezTo>
                        <a:pt x="78" y="15"/>
                        <a:pt x="75" y="10"/>
                        <a:pt x="72" y="11"/>
                      </a:cubicBezTo>
                      <a:cubicBezTo>
                        <a:pt x="62" y="11"/>
                        <a:pt x="52" y="15"/>
                        <a:pt x="42" y="15"/>
                      </a:cubicBezTo>
                      <a:cubicBezTo>
                        <a:pt x="28" y="15"/>
                        <a:pt x="15" y="11"/>
                        <a:pt x="4" y="2"/>
                      </a:cubicBezTo>
                      <a:cubicBezTo>
                        <a:pt x="2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2" name="Freeform 44"/>
                <p:cNvSpPr/>
                <p:nvPr/>
              </p:nvSpPr>
              <p:spPr bwMode="auto">
                <a:xfrm>
                  <a:off x="2257" y="2074"/>
                  <a:ext cx="61" cy="16"/>
                </a:xfrm>
                <a:custGeom>
                  <a:avLst/>
                  <a:gdLst>
                    <a:gd name="T0" fmla="*/ 2 w 72"/>
                    <a:gd name="T1" fmla="*/ 6 h 19"/>
                    <a:gd name="T2" fmla="*/ 69 w 72"/>
                    <a:gd name="T3" fmla="*/ 7 h 19"/>
                    <a:gd name="T4" fmla="*/ 66 w 72"/>
                    <a:gd name="T5" fmla="*/ 1 h 19"/>
                    <a:gd name="T6" fmla="*/ 38 w 72"/>
                    <a:gd name="T7" fmla="*/ 7 h 19"/>
                    <a:gd name="T8" fmla="*/ 4 w 72"/>
                    <a:gd name="T9" fmla="*/ 2 h 19"/>
                    <a:gd name="T10" fmla="*/ 2 w 72"/>
                    <a:gd name="T11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9">
                      <a:moveTo>
                        <a:pt x="2" y="6"/>
                      </a:moveTo>
                      <a:cubicBezTo>
                        <a:pt x="19" y="19"/>
                        <a:pt x="51" y="16"/>
                        <a:pt x="69" y="7"/>
                      </a:cubicBezTo>
                      <a:cubicBezTo>
                        <a:pt x="72" y="5"/>
                        <a:pt x="70" y="0"/>
                        <a:pt x="66" y="1"/>
                      </a:cubicBezTo>
                      <a:cubicBezTo>
                        <a:pt x="57" y="4"/>
                        <a:pt x="47" y="7"/>
                        <a:pt x="38" y="7"/>
                      </a:cubicBezTo>
                      <a:cubicBezTo>
                        <a:pt x="29" y="7"/>
                        <a:pt x="11" y="7"/>
                        <a:pt x="4" y="2"/>
                      </a:cubicBezTo>
                      <a:cubicBezTo>
                        <a:pt x="2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3" name="Freeform 45"/>
                <p:cNvSpPr/>
                <p:nvPr/>
              </p:nvSpPr>
              <p:spPr bwMode="auto">
                <a:xfrm>
                  <a:off x="2277" y="2093"/>
                  <a:ext cx="55" cy="22"/>
                </a:xfrm>
                <a:custGeom>
                  <a:avLst/>
                  <a:gdLst>
                    <a:gd name="T0" fmla="*/ 3 w 65"/>
                    <a:gd name="T1" fmla="*/ 16 h 26"/>
                    <a:gd name="T2" fmla="*/ 59 w 65"/>
                    <a:gd name="T3" fmla="*/ 13 h 26"/>
                    <a:gd name="T4" fmla="*/ 54 w 65"/>
                    <a:gd name="T5" fmla="*/ 3 h 26"/>
                    <a:gd name="T6" fmla="*/ 7 w 65"/>
                    <a:gd name="T7" fmla="*/ 10 h 26"/>
                    <a:gd name="T8" fmla="*/ 3 w 65"/>
                    <a:gd name="T9" fmla="*/ 1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26">
                      <a:moveTo>
                        <a:pt x="3" y="16"/>
                      </a:moveTo>
                      <a:cubicBezTo>
                        <a:pt x="19" y="26"/>
                        <a:pt x="44" y="23"/>
                        <a:pt x="59" y="13"/>
                      </a:cubicBezTo>
                      <a:cubicBezTo>
                        <a:pt x="65" y="9"/>
                        <a:pt x="60" y="0"/>
                        <a:pt x="54" y="3"/>
                      </a:cubicBezTo>
                      <a:cubicBezTo>
                        <a:pt x="40" y="10"/>
                        <a:pt x="22" y="17"/>
                        <a:pt x="7" y="10"/>
                      </a:cubicBezTo>
                      <a:cubicBezTo>
                        <a:pt x="4" y="8"/>
                        <a:pt x="0" y="14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4" name="Freeform 46"/>
                <p:cNvSpPr/>
                <p:nvPr/>
              </p:nvSpPr>
              <p:spPr bwMode="auto">
                <a:xfrm>
                  <a:off x="2192" y="1761"/>
                  <a:ext cx="249" cy="157"/>
                </a:xfrm>
                <a:custGeom>
                  <a:avLst/>
                  <a:gdLst>
                    <a:gd name="T0" fmla="*/ 13 w 293"/>
                    <a:gd name="T1" fmla="*/ 184 h 184"/>
                    <a:gd name="T2" fmla="*/ 16 w 293"/>
                    <a:gd name="T3" fmla="*/ 181 h 184"/>
                    <a:gd name="T4" fmla="*/ 16 w 293"/>
                    <a:gd name="T5" fmla="*/ 180 h 184"/>
                    <a:gd name="T6" fmla="*/ 62 w 293"/>
                    <a:gd name="T7" fmla="*/ 128 h 184"/>
                    <a:gd name="T8" fmla="*/ 140 w 293"/>
                    <a:gd name="T9" fmla="*/ 77 h 184"/>
                    <a:gd name="T10" fmla="*/ 208 w 293"/>
                    <a:gd name="T11" fmla="*/ 38 h 184"/>
                    <a:gd name="T12" fmla="*/ 245 w 293"/>
                    <a:gd name="T13" fmla="*/ 23 h 184"/>
                    <a:gd name="T14" fmla="*/ 279 w 293"/>
                    <a:gd name="T15" fmla="*/ 21 h 184"/>
                    <a:gd name="T16" fmla="*/ 289 w 293"/>
                    <a:gd name="T17" fmla="*/ 15 h 184"/>
                    <a:gd name="T18" fmla="*/ 271 w 293"/>
                    <a:gd name="T19" fmla="*/ 0 h 184"/>
                    <a:gd name="T20" fmla="*/ 221 w 293"/>
                    <a:gd name="T21" fmla="*/ 19 h 184"/>
                    <a:gd name="T22" fmla="*/ 120 w 293"/>
                    <a:gd name="T23" fmla="*/ 74 h 184"/>
                    <a:gd name="T24" fmla="*/ 23 w 293"/>
                    <a:gd name="T25" fmla="*/ 139 h 184"/>
                    <a:gd name="T26" fmla="*/ 4 w 293"/>
                    <a:gd name="T27" fmla="*/ 164 h 184"/>
                    <a:gd name="T28" fmla="*/ 12 w 293"/>
                    <a:gd name="T29" fmla="*/ 182 h 184"/>
                    <a:gd name="T30" fmla="*/ 13 w 293"/>
                    <a:gd name="T31" fmla="*/ 18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93" h="184">
                      <a:moveTo>
                        <a:pt x="13" y="184"/>
                      </a:moveTo>
                      <a:cubicBezTo>
                        <a:pt x="14" y="183"/>
                        <a:pt x="15" y="182"/>
                        <a:pt x="16" y="181"/>
                      </a:cubicBezTo>
                      <a:cubicBezTo>
                        <a:pt x="16" y="181"/>
                        <a:pt x="16" y="180"/>
                        <a:pt x="16" y="180"/>
                      </a:cubicBezTo>
                      <a:cubicBezTo>
                        <a:pt x="0" y="154"/>
                        <a:pt x="46" y="139"/>
                        <a:pt x="62" y="128"/>
                      </a:cubicBezTo>
                      <a:cubicBezTo>
                        <a:pt x="88" y="111"/>
                        <a:pt x="113" y="92"/>
                        <a:pt x="140" y="77"/>
                      </a:cubicBezTo>
                      <a:cubicBezTo>
                        <a:pt x="163" y="65"/>
                        <a:pt x="184" y="48"/>
                        <a:pt x="208" y="38"/>
                      </a:cubicBezTo>
                      <a:cubicBezTo>
                        <a:pt x="220" y="33"/>
                        <a:pt x="233" y="28"/>
                        <a:pt x="245" y="23"/>
                      </a:cubicBezTo>
                      <a:cubicBezTo>
                        <a:pt x="257" y="18"/>
                        <a:pt x="271" y="6"/>
                        <a:pt x="279" y="21"/>
                      </a:cubicBezTo>
                      <a:cubicBezTo>
                        <a:pt x="283" y="27"/>
                        <a:pt x="293" y="21"/>
                        <a:pt x="289" y="15"/>
                      </a:cubicBezTo>
                      <a:cubicBezTo>
                        <a:pt x="284" y="5"/>
                        <a:pt x="283" y="0"/>
                        <a:pt x="271" y="0"/>
                      </a:cubicBezTo>
                      <a:cubicBezTo>
                        <a:pt x="254" y="1"/>
                        <a:pt x="237" y="13"/>
                        <a:pt x="221" y="19"/>
                      </a:cubicBezTo>
                      <a:cubicBezTo>
                        <a:pt x="186" y="33"/>
                        <a:pt x="153" y="54"/>
                        <a:pt x="120" y="74"/>
                      </a:cubicBezTo>
                      <a:cubicBezTo>
                        <a:pt x="87" y="94"/>
                        <a:pt x="55" y="117"/>
                        <a:pt x="23" y="139"/>
                      </a:cubicBezTo>
                      <a:cubicBezTo>
                        <a:pt x="15" y="145"/>
                        <a:pt x="3" y="152"/>
                        <a:pt x="4" y="164"/>
                      </a:cubicBezTo>
                      <a:cubicBezTo>
                        <a:pt x="5" y="168"/>
                        <a:pt x="14" y="180"/>
                        <a:pt x="12" y="182"/>
                      </a:cubicBezTo>
                      <a:cubicBezTo>
                        <a:pt x="11" y="183"/>
                        <a:pt x="12" y="184"/>
                        <a:pt x="13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5" name="Freeform 47"/>
                <p:cNvSpPr/>
                <p:nvPr/>
              </p:nvSpPr>
              <p:spPr bwMode="auto">
                <a:xfrm>
                  <a:off x="2197" y="1775"/>
                  <a:ext cx="243" cy="143"/>
                </a:xfrm>
                <a:custGeom>
                  <a:avLst/>
                  <a:gdLst>
                    <a:gd name="T0" fmla="*/ 4 w 286"/>
                    <a:gd name="T1" fmla="*/ 167 h 168"/>
                    <a:gd name="T2" fmla="*/ 28 w 286"/>
                    <a:gd name="T3" fmla="*/ 155 h 168"/>
                    <a:gd name="T4" fmla="*/ 56 w 286"/>
                    <a:gd name="T5" fmla="*/ 137 h 168"/>
                    <a:gd name="T6" fmla="*/ 131 w 286"/>
                    <a:gd name="T7" fmla="*/ 91 h 168"/>
                    <a:gd name="T8" fmla="*/ 203 w 286"/>
                    <a:gd name="T9" fmla="*/ 46 h 168"/>
                    <a:gd name="T10" fmla="*/ 281 w 286"/>
                    <a:gd name="T11" fmla="*/ 8 h 168"/>
                    <a:gd name="T12" fmla="*/ 281 w 286"/>
                    <a:gd name="T13" fmla="*/ 1 h 168"/>
                    <a:gd name="T14" fmla="*/ 220 w 286"/>
                    <a:gd name="T15" fmla="*/ 27 h 168"/>
                    <a:gd name="T16" fmla="*/ 154 w 286"/>
                    <a:gd name="T17" fmla="*/ 68 h 168"/>
                    <a:gd name="T18" fmla="*/ 77 w 286"/>
                    <a:gd name="T19" fmla="*/ 114 h 168"/>
                    <a:gd name="T20" fmla="*/ 46 w 286"/>
                    <a:gd name="T21" fmla="*/ 135 h 168"/>
                    <a:gd name="T22" fmla="*/ 23 w 286"/>
                    <a:gd name="T23" fmla="*/ 149 h 168"/>
                    <a:gd name="T24" fmla="*/ 3 w 286"/>
                    <a:gd name="T25" fmla="*/ 162 h 168"/>
                    <a:gd name="T26" fmla="*/ 4 w 286"/>
                    <a:gd name="T27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6" h="168">
                      <a:moveTo>
                        <a:pt x="4" y="167"/>
                      </a:moveTo>
                      <a:cubicBezTo>
                        <a:pt x="14" y="166"/>
                        <a:pt x="20" y="160"/>
                        <a:pt x="28" y="155"/>
                      </a:cubicBezTo>
                      <a:cubicBezTo>
                        <a:pt x="37" y="149"/>
                        <a:pt x="47" y="143"/>
                        <a:pt x="56" y="137"/>
                      </a:cubicBezTo>
                      <a:cubicBezTo>
                        <a:pt x="81" y="121"/>
                        <a:pt x="106" y="107"/>
                        <a:pt x="131" y="91"/>
                      </a:cubicBezTo>
                      <a:cubicBezTo>
                        <a:pt x="155" y="76"/>
                        <a:pt x="179" y="61"/>
                        <a:pt x="203" y="46"/>
                      </a:cubicBezTo>
                      <a:cubicBezTo>
                        <a:pt x="227" y="32"/>
                        <a:pt x="254" y="11"/>
                        <a:pt x="281" y="8"/>
                      </a:cubicBezTo>
                      <a:cubicBezTo>
                        <a:pt x="286" y="7"/>
                        <a:pt x="285" y="0"/>
                        <a:pt x="281" y="1"/>
                      </a:cubicBezTo>
                      <a:cubicBezTo>
                        <a:pt x="258" y="2"/>
                        <a:pt x="239" y="17"/>
                        <a:pt x="220" y="27"/>
                      </a:cubicBezTo>
                      <a:cubicBezTo>
                        <a:pt x="198" y="40"/>
                        <a:pt x="176" y="54"/>
                        <a:pt x="154" y="68"/>
                      </a:cubicBezTo>
                      <a:cubicBezTo>
                        <a:pt x="129" y="84"/>
                        <a:pt x="103" y="99"/>
                        <a:pt x="77" y="114"/>
                      </a:cubicBezTo>
                      <a:cubicBezTo>
                        <a:pt x="66" y="121"/>
                        <a:pt x="56" y="128"/>
                        <a:pt x="46" y="135"/>
                      </a:cubicBezTo>
                      <a:cubicBezTo>
                        <a:pt x="38" y="140"/>
                        <a:pt x="31" y="144"/>
                        <a:pt x="23" y="149"/>
                      </a:cubicBezTo>
                      <a:cubicBezTo>
                        <a:pt x="17" y="153"/>
                        <a:pt x="10" y="160"/>
                        <a:pt x="3" y="162"/>
                      </a:cubicBezTo>
                      <a:cubicBezTo>
                        <a:pt x="0" y="162"/>
                        <a:pt x="1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6" name="Freeform 48"/>
                <p:cNvSpPr/>
                <p:nvPr/>
              </p:nvSpPr>
              <p:spPr bwMode="auto">
                <a:xfrm>
                  <a:off x="2264" y="1771"/>
                  <a:ext cx="194" cy="124"/>
                </a:xfrm>
                <a:custGeom>
                  <a:avLst/>
                  <a:gdLst>
                    <a:gd name="T0" fmla="*/ 3 w 228"/>
                    <a:gd name="T1" fmla="*/ 147 h 147"/>
                    <a:gd name="T2" fmla="*/ 57 w 228"/>
                    <a:gd name="T3" fmla="*/ 113 h 147"/>
                    <a:gd name="T4" fmla="*/ 118 w 228"/>
                    <a:gd name="T5" fmla="*/ 73 h 147"/>
                    <a:gd name="T6" fmla="*/ 174 w 228"/>
                    <a:gd name="T7" fmla="*/ 37 h 147"/>
                    <a:gd name="T8" fmla="*/ 220 w 228"/>
                    <a:gd name="T9" fmla="*/ 14 h 147"/>
                    <a:gd name="T10" fmla="*/ 227 w 228"/>
                    <a:gd name="T11" fmla="*/ 11 h 147"/>
                    <a:gd name="T12" fmla="*/ 202 w 228"/>
                    <a:gd name="T13" fmla="*/ 9 h 147"/>
                    <a:gd name="T14" fmla="*/ 146 w 228"/>
                    <a:gd name="T15" fmla="*/ 46 h 147"/>
                    <a:gd name="T16" fmla="*/ 69 w 228"/>
                    <a:gd name="T17" fmla="*/ 98 h 147"/>
                    <a:gd name="T18" fmla="*/ 1 w 228"/>
                    <a:gd name="T19" fmla="*/ 144 h 147"/>
                    <a:gd name="T20" fmla="*/ 3 w 228"/>
                    <a:gd name="T21" fmla="*/ 14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8" h="147">
                      <a:moveTo>
                        <a:pt x="3" y="147"/>
                      </a:moveTo>
                      <a:cubicBezTo>
                        <a:pt x="22" y="138"/>
                        <a:pt x="39" y="125"/>
                        <a:pt x="57" y="113"/>
                      </a:cubicBezTo>
                      <a:cubicBezTo>
                        <a:pt x="77" y="100"/>
                        <a:pt x="98" y="88"/>
                        <a:pt x="118" y="73"/>
                      </a:cubicBezTo>
                      <a:cubicBezTo>
                        <a:pt x="136" y="60"/>
                        <a:pt x="155" y="49"/>
                        <a:pt x="174" y="37"/>
                      </a:cubicBezTo>
                      <a:cubicBezTo>
                        <a:pt x="181" y="33"/>
                        <a:pt x="214" y="6"/>
                        <a:pt x="220" y="14"/>
                      </a:cubicBezTo>
                      <a:cubicBezTo>
                        <a:pt x="223" y="17"/>
                        <a:pt x="228" y="15"/>
                        <a:pt x="227" y="11"/>
                      </a:cubicBezTo>
                      <a:cubicBezTo>
                        <a:pt x="222" y="0"/>
                        <a:pt x="211" y="4"/>
                        <a:pt x="202" y="9"/>
                      </a:cubicBezTo>
                      <a:cubicBezTo>
                        <a:pt x="183" y="20"/>
                        <a:pt x="165" y="34"/>
                        <a:pt x="146" y="46"/>
                      </a:cubicBezTo>
                      <a:cubicBezTo>
                        <a:pt x="119" y="61"/>
                        <a:pt x="95" y="81"/>
                        <a:pt x="69" y="98"/>
                      </a:cubicBezTo>
                      <a:cubicBezTo>
                        <a:pt x="46" y="113"/>
                        <a:pt x="25" y="132"/>
                        <a:pt x="1" y="144"/>
                      </a:cubicBezTo>
                      <a:cubicBezTo>
                        <a:pt x="0" y="145"/>
                        <a:pt x="1" y="147"/>
                        <a:pt x="3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7" name="Freeform 49"/>
                <p:cNvSpPr/>
                <p:nvPr/>
              </p:nvSpPr>
              <p:spPr bwMode="auto">
                <a:xfrm>
                  <a:off x="2386" y="1780"/>
                  <a:ext cx="88" cy="55"/>
                </a:xfrm>
                <a:custGeom>
                  <a:avLst/>
                  <a:gdLst>
                    <a:gd name="T0" fmla="*/ 4 w 104"/>
                    <a:gd name="T1" fmla="*/ 64 h 65"/>
                    <a:gd name="T2" fmla="*/ 66 w 104"/>
                    <a:gd name="T3" fmla="*/ 21 h 65"/>
                    <a:gd name="T4" fmla="*/ 83 w 104"/>
                    <a:gd name="T5" fmla="*/ 9 h 65"/>
                    <a:gd name="T6" fmla="*/ 96 w 104"/>
                    <a:gd name="T7" fmla="*/ 25 h 65"/>
                    <a:gd name="T8" fmla="*/ 103 w 104"/>
                    <a:gd name="T9" fmla="*/ 21 h 65"/>
                    <a:gd name="T10" fmla="*/ 85 w 104"/>
                    <a:gd name="T11" fmla="*/ 2 h 65"/>
                    <a:gd name="T12" fmla="*/ 81 w 104"/>
                    <a:gd name="T13" fmla="*/ 2 h 65"/>
                    <a:gd name="T14" fmla="*/ 61 w 104"/>
                    <a:gd name="T15" fmla="*/ 15 h 65"/>
                    <a:gd name="T16" fmla="*/ 44 w 104"/>
                    <a:gd name="T17" fmla="*/ 28 h 65"/>
                    <a:gd name="T18" fmla="*/ 2 w 104"/>
                    <a:gd name="T19" fmla="*/ 61 h 65"/>
                    <a:gd name="T20" fmla="*/ 4 w 104"/>
                    <a:gd name="T21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65">
                      <a:moveTo>
                        <a:pt x="4" y="64"/>
                      </a:moveTo>
                      <a:cubicBezTo>
                        <a:pt x="25" y="50"/>
                        <a:pt x="46" y="37"/>
                        <a:pt x="66" y="21"/>
                      </a:cubicBezTo>
                      <a:cubicBezTo>
                        <a:pt x="69" y="19"/>
                        <a:pt x="81" y="8"/>
                        <a:pt x="83" y="9"/>
                      </a:cubicBezTo>
                      <a:cubicBezTo>
                        <a:pt x="85" y="9"/>
                        <a:pt x="95" y="23"/>
                        <a:pt x="96" y="25"/>
                      </a:cubicBezTo>
                      <a:cubicBezTo>
                        <a:pt x="99" y="29"/>
                        <a:pt x="104" y="25"/>
                        <a:pt x="103" y="21"/>
                      </a:cubicBezTo>
                      <a:cubicBezTo>
                        <a:pt x="99" y="12"/>
                        <a:pt x="92" y="8"/>
                        <a:pt x="85" y="2"/>
                      </a:cubicBezTo>
                      <a:cubicBezTo>
                        <a:pt x="84" y="1"/>
                        <a:pt x="82" y="0"/>
                        <a:pt x="81" y="2"/>
                      </a:cubicBezTo>
                      <a:cubicBezTo>
                        <a:pt x="77" y="6"/>
                        <a:pt x="66" y="11"/>
                        <a:pt x="61" y="15"/>
                      </a:cubicBezTo>
                      <a:cubicBezTo>
                        <a:pt x="55" y="20"/>
                        <a:pt x="50" y="24"/>
                        <a:pt x="44" y="28"/>
                      </a:cubicBezTo>
                      <a:cubicBezTo>
                        <a:pt x="30" y="39"/>
                        <a:pt x="16" y="50"/>
                        <a:pt x="2" y="61"/>
                      </a:cubicBezTo>
                      <a:cubicBezTo>
                        <a:pt x="0" y="62"/>
                        <a:pt x="2" y="65"/>
                        <a:pt x="4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8" name="Freeform 50"/>
                <p:cNvSpPr/>
                <p:nvPr/>
              </p:nvSpPr>
              <p:spPr bwMode="auto">
                <a:xfrm>
                  <a:off x="2218" y="1912"/>
                  <a:ext cx="35" cy="14"/>
                </a:xfrm>
                <a:custGeom>
                  <a:avLst/>
                  <a:gdLst>
                    <a:gd name="T0" fmla="*/ 3 w 42"/>
                    <a:gd name="T1" fmla="*/ 11 h 17"/>
                    <a:gd name="T2" fmla="*/ 40 w 42"/>
                    <a:gd name="T3" fmla="*/ 5 h 17"/>
                    <a:gd name="T4" fmla="*/ 38 w 42"/>
                    <a:gd name="T5" fmla="*/ 1 h 17"/>
                    <a:gd name="T6" fmla="*/ 5 w 42"/>
                    <a:gd name="T7" fmla="*/ 7 h 17"/>
                    <a:gd name="T8" fmla="*/ 3 w 42"/>
                    <a:gd name="T9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2" h="17">
                      <a:moveTo>
                        <a:pt x="3" y="11"/>
                      </a:moveTo>
                      <a:cubicBezTo>
                        <a:pt x="15" y="17"/>
                        <a:pt x="29" y="13"/>
                        <a:pt x="40" y="5"/>
                      </a:cubicBezTo>
                      <a:cubicBezTo>
                        <a:pt x="42" y="4"/>
                        <a:pt x="40" y="0"/>
                        <a:pt x="38" y="1"/>
                      </a:cubicBezTo>
                      <a:cubicBezTo>
                        <a:pt x="27" y="4"/>
                        <a:pt x="16" y="11"/>
                        <a:pt x="5" y="7"/>
                      </a:cubicBezTo>
                      <a:cubicBezTo>
                        <a:pt x="2" y="6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9" name="Freeform 51"/>
                <p:cNvSpPr/>
                <p:nvPr/>
              </p:nvSpPr>
              <p:spPr bwMode="auto">
                <a:xfrm>
                  <a:off x="2268" y="1855"/>
                  <a:ext cx="90" cy="55"/>
                </a:xfrm>
                <a:custGeom>
                  <a:avLst/>
                  <a:gdLst>
                    <a:gd name="T0" fmla="*/ 3 w 105"/>
                    <a:gd name="T1" fmla="*/ 64 h 65"/>
                    <a:gd name="T2" fmla="*/ 103 w 105"/>
                    <a:gd name="T3" fmla="*/ 6 h 65"/>
                    <a:gd name="T4" fmla="*/ 100 w 105"/>
                    <a:gd name="T5" fmla="*/ 1 h 65"/>
                    <a:gd name="T6" fmla="*/ 2 w 105"/>
                    <a:gd name="T7" fmla="*/ 61 h 65"/>
                    <a:gd name="T8" fmla="*/ 3 w 105"/>
                    <a:gd name="T9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65">
                      <a:moveTo>
                        <a:pt x="3" y="64"/>
                      </a:moveTo>
                      <a:cubicBezTo>
                        <a:pt x="37" y="47"/>
                        <a:pt x="70" y="26"/>
                        <a:pt x="103" y="6"/>
                      </a:cubicBezTo>
                      <a:cubicBezTo>
                        <a:pt x="105" y="4"/>
                        <a:pt x="103" y="0"/>
                        <a:pt x="100" y="1"/>
                      </a:cubicBezTo>
                      <a:cubicBezTo>
                        <a:pt x="66" y="19"/>
                        <a:pt x="35" y="41"/>
                        <a:pt x="2" y="61"/>
                      </a:cubicBezTo>
                      <a:cubicBezTo>
                        <a:pt x="0" y="62"/>
                        <a:pt x="1" y="65"/>
                        <a:pt x="3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0" name="Freeform 52"/>
                <p:cNvSpPr/>
                <p:nvPr/>
              </p:nvSpPr>
              <p:spPr bwMode="auto">
                <a:xfrm>
                  <a:off x="1049" y="848"/>
                  <a:ext cx="110" cy="347"/>
                </a:xfrm>
                <a:custGeom>
                  <a:avLst/>
                  <a:gdLst>
                    <a:gd name="T0" fmla="*/ 4 w 129"/>
                    <a:gd name="T1" fmla="*/ 407 h 409"/>
                    <a:gd name="T2" fmla="*/ 33 w 129"/>
                    <a:gd name="T3" fmla="*/ 312 h 409"/>
                    <a:gd name="T4" fmla="*/ 67 w 129"/>
                    <a:gd name="T5" fmla="*/ 212 h 409"/>
                    <a:gd name="T6" fmla="*/ 97 w 129"/>
                    <a:gd name="T7" fmla="*/ 110 h 409"/>
                    <a:gd name="T8" fmla="*/ 127 w 129"/>
                    <a:gd name="T9" fmla="*/ 10 h 409"/>
                    <a:gd name="T10" fmla="*/ 117 w 129"/>
                    <a:gd name="T11" fmla="*/ 6 h 409"/>
                    <a:gd name="T12" fmla="*/ 85 w 129"/>
                    <a:gd name="T13" fmla="*/ 116 h 409"/>
                    <a:gd name="T14" fmla="*/ 55 w 129"/>
                    <a:gd name="T15" fmla="*/ 221 h 409"/>
                    <a:gd name="T16" fmla="*/ 0 w 129"/>
                    <a:gd name="T17" fmla="*/ 405 h 409"/>
                    <a:gd name="T18" fmla="*/ 4 w 129"/>
                    <a:gd name="T19" fmla="*/ 407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9" h="409">
                      <a:moveTo>
                        <a:pt x="4" y="407"/>
                      </a:moveTo>
                      <a:cubicBezTo>
                        <a:pt x="17" y="376"/>
                        <a:pt x="24" y="343"/>
                        <a:pt x="33" y="312"/>
                      </a:cubicBezTo>
                      <a:cubicBezTo>
                        <a:pt x="43" y="278"/>
                        <a:pt x="56" y="245"/>
                        <a:pt x="67" y="212"/>
                      </a:cubicBezTo>
                      <a:cubicBezTo>
                        <a:pt x="78" y="179"/>
                        <a:pt x="88" y="145"/>
                        <a:pt x="97" y="110"/>
                      </a:cubicBezTo>
                      <a:cubicBezTo>
                        <a:pt x="105" y="76"/>
                        <a:pt x="119" y="44"/>
                        <a:pt x="127" y="10"/>
                      </a:cubicBezTo>
                      <a:cubicBezTo>
                        <a:pt x="129" y="4"/>
                        <a:pt x="120" y="0"/>
                        <a:pt x="117" y="6"/>
                      </a:cubicBezTo>
                      <a:cubicBezTo>
                        <a:pt x="102" y="41"/>
                        <a:pt x="94" y="79"/>
                        <a:pt x="85" y="116"/>
                      </a:cubicBezTo>
                      <a:cubicBezTo>
                        <a:pt x="77" y="151"/>
                        <a:pt x="66" y="186"/>
                        <a:pt x="55" y="221"/>
                      </a:cubicBezTo>
                      <a:cubicBezTo>
                        <a:pt x="34" y="282"/>
                        <a:pt x="18" y="343"/>
                        <a:pt x="0" y="405"/>
                      </a:cubicBezTo>
                      <a:cubicBezTo>
                        <a:pt x="0" y="407"/>
                        <a:pt x="3" y="409"/>
                        <a:pt x="4" y="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1" name="Freeform 53"/>
                <p:cNvSpPr/>
                <p:nvPr/>
              </p:nvSpPr>
              <p:spPr bwMode="auto">
                <a:xfrm>
                  <a:off x="1150" y="855"/>
                  <a:ext cx="273" cy="91"/>
                </a:xfrm>
                <a:custGeom>
                  <a:avLst/>
                  <a:gdLst>
                    <a:gd name="T0" fmla="*/ 2 w 322"/>
                    <a:gd name="T1" fmla="*/ 5 h 107"/>
                    <a:gd name="T2" fmla="*/ 54 w 322"/>
                    <a:gd name="T3" fmla="*/ 26 h 107"/>
                    <a:gd name="T4" fmla="*/ 145 w 322"/>
                    <a:gd name="T5" fmla="*/ 50 h 107"/>
                    <a:gd name="T6" fmla="*/ 228 w 322"/>
                    <a:gd name="T7" fmla="*/ 76 h 107"/>
                    <a:gd name="T8" fmla="*/ 310 w 322"/>
                    <a:gd name="T9" fmla="*/ 105 h 107"/>
                    <a:gd name="T10" fmla="*/ 316 w 322"/>
                    <a:gd name="T11" fmla="*/ 94 h 107"/>
                    <a:gd name="T12" fmla="*/ 251 w 322"/>
                    <a:gd name="T13" fmla="*/ 67 h 107"/>
                    <a:gd name="T14" fmla="*/ 168 w 322"/>
                    <a:gd name="T15" fmla="*/ 43 h 107"/>
                    <a:gd name="T16" fmla="*/ 90 w 322"/>
                    <a:gd name="T17" fmla="*/ 23 h 107"/>
                    <a:gd name="T18" fmla="*/ 34 w 322"/>
                    <a:gd name="T19" fmla="*/ 10 h 107"/>
                    <a:gd name="T20" fmla="*/ 20 w 322"/>
                    <a:gd name="T21" fmla="*/ 4 h 107"/>
                    <a:gd name="T22" fmla="*/ 4 w 322"/>
                    <a:gd name="T23" fmla="*/ 1 h 107"/>
                    <a:gd name="T24" fmla="*/ 2 w 322"/>
                    <a:gd name="T25" fmla="*/ 5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2" h="107">
                      <a:moveTo>
                        <a:pt x="2" y="5"/>
                      </a:moveTo>
                      <a:cubicBezTo>
                        <a:pt x="17" y="15"/>
                        <a:pt x="37" y="21"/>
                        <a:pt x="54" y="26"/>
                      </a:cubicBezTo>
                      <a:cubicBezTo>
                        <a:pt x="84" y="35"/>
                        <a:pt x="115" y="41"/>
                        <a:pt x="145" y="50"/>
                      </a:cubicBezTo>
                      <a:cubicBezTo>
                        <a:pt x="173" y="59"/>
                        <a:pt x="200" y="68"/>
                        <a:pt x="228" y="76"/>
                      </a:cubicBezTo>
                      <a:cubicBezTo>
                        <a:pt x="256" y="84"/>
                        <a:pt x="282" y="96"/>
                        <a:pt x="310" y="105"/>
                      </a:cubicBezTo>
                      <a:cubicBezTo>
                        <a:pt x="317" y="107"/>
                        <a:pt x="322" y="98"/>
                        <a:pt x="316" y="94"/>
                      </a:cubicBezTo>
                      <a:cubicBezTo>
                        <a:pt x="297" y="81"/>
                        <a:pt x="273" y="73"/>
                        <a:pt x="251" y="67"/>
                      </a:cubicBezTo>
                      <a:cubicBezTo>
                        <a:pt x="223" y="59"/>
                        <a:pt x="195" y="52"/>
                        <a:pt x="168" y="43"/>
                      </a:cubicBezTo>
                      <a:cubicBezTo>
                        <a:pt x="142" y="36"/>
                        <a:pt x="116" y="28"/>
                        <a:pt x="90" y="23"/>
                      </a:cubicBezTo>
                      <a:cubicBezTo>
                        <a:pt x="71" y="19"/>
                        <a:pt x="51" y="17"/>
                        <a:pt x="34" y="10"/>
                      </a:cubicBezTo>
                      <a:cubicBezTo>
                        <a:pt x="29" y="8"/>
                        <a:pt x="25" y="5"/>
                        <a:pt x="20" y="4"/>
                      </a:cubicBezTo>
                      <a:cubicBezTo>
                        <a:pt x="15" y="2"/>
                        <a:pt x="9" y="3"/>
                        <a:pt x="4" y="1"/>
                      </a:cubicBezTo>
                      <a:cubicBezTo>
                        <a:pt x="1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2" name="Freeform 54"/>
                <p:cNvSpPr/>
                <p:nvPr/>
              </p:nvSpPr>
              <p:spPr bwMode="auto">
                <a:xfrm>
                  <a:off x="1050" y="1189"/>
                  <a:ext cx="281" cy="92"/>
                </a:xfrm>
                <a:custGeom>
                  <a:avLst/>
                  <a:gdLst>
                    <a:gd name="T0" fmla="*/ 2 w 331"/>
                    <a:gd name="T1" fmla="*/ 6 h 108"/>
                    <a:gd name="T2" fmla="*/ 68 w 331"/>
                    <a:gd name="T3" fmla="*/ 34 h 108"/>
                    <a:gd name="T4" fmla="*/ 157 w 331"/>
                    <a:gd name="T5" fmla="*/ 62 h 108"/>
                    <a:gd name="T6" fmla="*/ 245 w 331"/>
                    <a:gd name="T7" fmla="*/ 87 h 108"/>
                    <a:gd name="T8" fmla="*/ 323 w 331"/>
                    <a:gd name="T9" fmla="*/ 108 h 108"/>
                    <a:gd name="T10" fmla="*/ 325 w 331"/>
                    <a:gd name="T11" fmla="*/ 97 h 108"/>
                    <a:gd name="T12" fmla="*/ 204 w 331"/>
                    <a:gd name="T13" fmla="*/ 64 h 108"/>
                    <a:gd name="T14" fmla="*/ 142 w 331"/>
                    <a:gd name="T15" fmla="*/ 47 h 108"/>
                    <a:gd name="T16" fmla="*/ 57 w 331"/>
                    <a:gd name="T17" fmla="*/ 21 h 108"/>
                    <a:gd name="T18" fmla="*/ 5 w 331"/>
                    <a:gd name="T19" fmla="*/ 2 h 108"/>
                    <a:gd name="T20" fmla="*/ 2 w 331"/>
                    <a:gd name="T21" fmla="*/ 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1" h="108">
                      <a:moveTo>
                        <a:pt x="2" y="6"/>
                      </a:moveTo>
                      <a:cubicBezTo>
                        <a:pt x="19" y="21"/>
                        <a:pt x="47" y="26"/>
                        <a:pt x="68" y="34"/>
                      </a:cubicBezTo>
                      <a:cubicBezTo>
                        <a:pt x="97" y="45"/>
                        <a:pt x="127" y="53"/>
                        <a:pt x="157" y="62"/>
                      </a:cubicBezTo>
                      <a:cubicBezTo>
                        <a:pt x="186" y="70"/>
                        <a:pt x="216" y="79"/>
                        <a:pt x="245" y="87"/>
                      </a:cubicBezTo>
                      <a:cubicBezTo>
                        <a:pt x="271" y="93"/>
                        <a:pt x="297" y="106"/>
                        <a:pt x="323" y="108"/>
                      </a:cubicBezTo>
                      <a:cubicBezTo>
                        <a:pt x="329" y="108"/>
                        <a:pt x="331" y="99"/>
                        <a:pt x="325" y="97"/>
                      </a:cubicBezTo>
                      <a:cubicBezTo>
                        <a:pt x="286" y="82"/>
                        <a:pt x="244" y="75"/>
                        <a:pt x="204" y="64"/>
                      </a:cubicBezTo>
                      <a:cubicBezTo>
                        <a:pt x="183" y="58"/>
                        <a:pt x="163" y="53"/>
                        <a:pt x="142" y="47"/>
                      </a:cubicBezTo>
                      <a:cubicBezTo>
                        <a:pt x="113" y="40"/>
                        <a:pt x="85" y="30"/>
                        <a:pt x="57" y="21"/>
                      </a:cubicBezTo>
                      <a:cubicBezTo>
                        <a:pt x="40" y="15"/>
                        <a:pt x="19" y="12"/>
                        <a:pt x="5" y="2"/>
                      </a:cubicBezTo>
                      <a:cubicBezTo>
                        <a:pt x="3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3" name="Freeform 55"/>
                <p:cNvSpPr/>
                <p:nvPr/>
              </p:nvSpPr>
              <p:spPr bwMode="auto">
                <a:xfrm>
                  <a:off x="1411" y="938"/>
                  <a:ext cx="18" cy="84"/>
                </a:xfrm>
                <a:custGeom>
                  <a:avLst/>
                  <a:gdLst>
                    <a:gd name="T0" fmla="*/ 5 w 22"/>
                    <a:gd name="T1" fmla="*/ 6 h 99"/>
                    <a:gd name="T2" fmla="*/ 13 w 22"/>
                    <a:gd name="T3" fmla="*/ 17 h 99"/>
                    <a:gd name="T4" fmla="*/ 11 w 22"/>
                    <a:gd name="T5" fmla="*/ 36 h 99"/>
                    <a:gd name="T6" fmla="*/ 1 w 22"/>
                    <a:gd name="T7" fmla="*/ 91 h 99"/>
                    <a:gd name="T8" fmla="*/ 10 w 22"/>
                    <a:gd name="T9" fmla="*/ 93 h 99"/>
                    <a:gd name="T10" fmla="*/ 20 w 22"/>
                    <a:gd name="T11" fmla="*/ 30 h 99"/>
                    <a:gd name="T12" fmla="*/ 16 w 22"/>
                    <a:gd name="T13" fmla="*/ 2 h 99"/>
                    <a:gd name="T14" fmla="*/ 13 w 22"/>
                    <a:gd name="T15" fmla="*/ 0 h 99"/>
                    <a:gd name="T16" fmla="*/ 5 w 22"/>
                    <a:gd name="T17" fmla="*/ 1 h 99"/>
                    <a:gd name="T18" fmla="*/ 5 w 22"/>
                    <a:gd name="T19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99">
                      <a:moveTo>
                        <a:pt x="5" y="6"/>
                      </a:moveTo>
                      <a:cubicBezTo>
                        <a:pt x="12" y="7"/>
                        <a:pt x="12" y="9"/>
                        <a:pt x="13" y="17"/>
                      </a:cubicBezTo>
                      <a:cubicBezTo>
                        <a:pt x="13" y="23"/>
                        <a:pt x="12" y="30"/>
                        <a:pt x="11" y="36"/>
                      </a:cubicBezTo>
                      <a:cubicBezTo>
                        <a:pt x="10" y="55"/>
                        <a:pt x="2" y="72"/>
                        <a:pt x="1" y="91"/>
                      </a:cubicBezTo>
                      <a:cubicBezTo>
                        <a:pt x="0" y="97"/>
                        <a:pt x="9" y="99"/>
                        <a:pt x="10" y="93"/>
                      </a:cubicBezTo>
                      <a:cubicBezTo>
                        <a:pt x="14" y="72"/>
                        <a:pt x="19" y="51"/>
                        <a:pt x="20" y="30"/>
                      </a:cubicBezTo>
                      <a:cubicBezTo>
                        <a:pt x="21" y="21"/>
                        <a:pt x="22" y="10"/>
                        <a:pt x="16" y="2"/>
                      </a:cubicBezTo>
                      <a:cubicBezTo>
                        <a:pt x="16" y="1"/>
                        <a:pt x="14" y="0"/>
                        <a:pt x="13" y="0"/>
                      </a:cubicBezTo>
                      <a:cubicBezTo>
                        <a:pt x="10" y="0"/>
                        <a:pt x="8" y="1"/>
                        <a:pt x="5" y="1"/>
                      </a:cubicBezTo>
                      <a:cubicBezTo>
                        <a:pt x="2" y="2"/>
                        <a:pt x="2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4" name="Freeform 56"/>
                <p:cNvSpPr/>
                <p:nvPr/>
              </p:nvSpPr>
              <p:spPr bwMode="auto">
                <a:xfrm>
                  <a:off x="1321" y="1004"/>
                  <a:ext cx="102" cy="280"/>
                </a:xfrm>
                <a:custGeom>
                  <a:avLst/>
                  <a:gdLst>
                    <a:gd name="T0" fmla="*/ 107 w 120"/>
                    <a:gd name="T1" fmla="*/ 5 h 331"/>
                    <a:gd name="T2" fmla="*/ 97 w 120"/>
                    <a:gd name="T3" fmla="*/ 47 h 331"/>
                    <a:gd name="T4" fmla="*/ 86 w 120"/>
                    <a:gd name="T5" fmla="*/ 81 h 331"/>
                    <a:gd name="T6" fmla="*/ 59 w 120"/>
                    <a:gd name="T7" fmla="*/ 158 h 331"/>
                    <a:gd name="T8" fmla="*/ 28 w 120"/>
                    <a:gd name="T9" fmla="*/ 242 h 331"/>
                    <a:gd name="T10" fmla="*/ 1 w 120"/>
                    <a:gd name="T11" fmla="*/ 318 h 331"/>
                    <a:gd name="T12" fmla="*/ 13 w 120"/>
                    <a:gd name="T13" fmla="*/ 322 h 331"/>
                    <a:gd name="T14" fmla="*/ 13 w 120"/>
                    <a:gd name="T15" fmla="*/ 318 h 331"/>
                    <a:gd name="T16" fmla="*/ 0 w 120"/>
                    <a:gd name="T17" fmla="*/ 318 h 331"/>
                    <a:gd name="T18" fmla="*/ 0 w 120"/>
                    <a:gd name="T19" fmla="*/ 321 h 331"/>
                    <a:gd name="T20" fmla="*/ 12 w 120"/>
                    <a:gd name="T21" fmla="*/ 325 h 331"/>
                    <a:gd name="T22" fmla="*/ 38 w 120"/>
                    <a:gd name="T23" fmla="*/ 250 h 331"/>
                    <a:gd name="T24" fmla="*/ 71 w 120"/>
                    <a:gd name="T25" fmla="*/ 158 h 331"/>
                    <a:gd name="T26" fmla="*/ 104 w 120"/>
                    <a:gd name="T27" fmla="*/ 65 h 331"/>
                    <a:gd name="T28" fmla="*/ 113 w 120"/>
                    <a:gd name="T29" fmla="*/ 3 h 331"/>
                    <a:gd name="T30" fmla="*/ 107 w 120"/>
                    <a:gd name="T31" fmla="*/ 5 h 3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20" h="331">
                      <a:moveTo>
                        <a:pt x="107" y="5"/>
                      </a:moveTo>
                      <a:cubicBezTo>
                        <a:pt x="110" y="19"/>
                        <a:pt x="101" y="34"/>
                        <a:pt x="97" y="47"/>
                      </a:cubicBezTo>
                      <a:cubicBezTo>
                        <a:pt x="94" y="58"/>
                        <a:pt x="90" y="69"/>
                        <a:pt x="86" y="81"/>
                      </a:cubicBezTo>
                      <a:cubicBezTo>
                        <a:pt x="77" y="106"/>
                        <a:pt x="68" y="132"/>
                        <a:pt x="59" y="158"/>
                      </a:cubicBezTo>
                      <a:cubicBezTo>
                        <a:pt x="49" y="186"/>
                        <a:pt x="38" y="214"/>
                        <a:pt x="28" y="242"/>
                      </a:cubicBezTo>
                      <a:cubicBezTo>
                        <a:pt x="20" y="266"/>
                        <a:pt x="16" y="296"/>
                        <a:pt x="1" y="318"/>
                      </a:cubicBezTo>
                      <a:cubicBezTo>
                        <a:pt x="5" y="319"/>
                        <a:pt x="9" y="320"/>
                        <a:pt x="13" y="322"/>
                      </a:cubicBezTo>
                      <a:cubicBezTo>
                        <a:pt x="13" y="320"/>
                        <a:pt x="13" y="319"/>
                        <a:pt x="13" y="318"/>
                      </a:cubicBezTo>
                      <a:cubicBezTo>
                        <a:pt x="12" y="310"/>
                        <a:pt x="0" y="311"/>
                        <a:pt x="0" y="318"/>
                      </a:cubicBezTo>
                      <a:cubicBezTo>
                        <a:pt x="0" y="319"/>
                        <a:pt x="0" y="320"/>
                        <a:pt x="0" y="321"/>
                      </a:cubicBezTo>
                      <a:cubicBezTo>
                        <a:pt x="0" y="327"/>
                        <a:pt x="8" y="331"/>
                        <a:pt x="12" y="325"/>
                      </a:cubicBezTo>
                      <a:cubicBezTo>
                        <a:pt x="25" y="302"/>
                        <a:pt x="30" y="276"/>
                        <a:pt x="38" y="250"/>
                      </a:cubicBezTo>
                      <a:cubicBezTo>
                        <a:pt x="48" y="219"/>
                        <a:pt x="61" y="189"/>
                        <a:pt x="71" y="158"/>
                      </a:cubicBezTo>
                      <a:cubicBezTo>
                        <a:pt x="81" y="127"/>
                        <a:pt x="94" y="96"/>
                        <a:pt x="104" y="65"/>
                      </a:cubicBezTo>
                      <a:cubicBezTo>
                        <a:pt x="109" y="47"/>
                        <a:pt x="120" y="23"/>
                        <a:pt x="113" y="3"/>
                      </a:cubicBezTo>
                      <a:cubicBezTo>
                        <a:pt x="112" y="0"/>
                        <a:pt x="107" y="1"/>
                        <a:pt x="10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5" name="Freeform 57"/>
                <p:cNvSpPr/>
                <p:nvPr/>
              </p:nvSpPr>
              <p:spPr bwMode="auto">
                <a:xfrm>
                  <a:off x="1152" y="853"/>
                  <a:ext cx="3" cy="0"/>
                </a:xfrm>
                <a:custGeom>
                  <a:avLst/>
                  <a:gdLst>
                    <a:gd name="T0" fmla="*/ 1 w 4"/>
                    <a:gd name="T1" fmla="*/ 1 h 1"/>
                    <a:gd name="T2" fmla="*/ 4 w 4"/>
                    <a:gd name="T3" fmla="*/ 1 h 1"/>
                    <a:gd name="T4" fmla="*/ 4 w 4"/>
                    <a:gd name="T5" fmla="*/ 0 h 1"/>
                    <a:gd name="T6" fmla="*/ 1 w 4"/>
                    <a:gd name="T7" fmla="*/ 0 h 1"/>
                    <a:gd name="T8" fmla="*/ 1 w 4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">
                      <a:moveTo>
                        <a:pt x="1" y="1"/>
                      </a:moveTo>
                      <a:cubicBezTo>
                        <a:pt x="2" y="1"/>
                        <a:pt x="3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6" name="Freeform 58"/>
                <p:cNvSpPr/>
                <p:nvPr/>
              </p:nvSpPr>
              <p:spPr bwMode="auto">
                <a:xfrm>
                  <a:off x="1163" y="850"/>
                  <a:ext cx="211" cy="64"/>
                </a:xfrm>
                <a:custGeom>
                  <a:avLst/>
                  <a:gdLst>
                    <a:gd name="T0" fmla="*/ 1 w 249"/>
                    <a:gd name="T1" fmla="*/ 2 h 76"/>
                    <a:gd name="T2" fmla="*/ 30 w 249"/>
                    <a:gd name="T3" fmla="*/ 13 h 76"/>
                    <a:gd name="T4" fmla="*/ 59 w 249"/>
                    <a:gd name="T5" fmla="*/ 23 h 76"/>
                    <a:gd name="T6" fmla="*/ 120 w 249"/>
                    <a:gd name="T7" fmla="*/ 40 h 76"/>
                    <a:gd name="T8" fmla="*/ 239 w 249"/>
                    <a:gd name="T9" fmla="*/ 74 h 76"/>
                    <a:gd name="T10" fmla="*/ 244 w 249"/>
                    <a:gd name="T11" fmla="*/ 67 h 76"/>
                    <a:gd name="T12" fmla="*/ 194 w 249"/>
                    <a:gd name="T13" fmla="*/ 47 h 76"/>
                    <a:gd name="T14" fmla="*/ 125 w 249"/>
                    <a:gd name="T15" fmla="*/ 32 h 76"/>
                    <a:gd name="T16" fmla="*/ 65 w 249"/>
                    <a:gd name="T17" fmla="*/ 16 h 76"/>
                    <a:gd name="T18" fmla="*/ 38 w 249"/>
                    <a:gd name="T19" fmla="*/ 8 h 76"/>
                    <a:gd name="T20" fmla="*/ 1 w 249"/>
                    <a:gd name="T21" fmla="*/ 0 h 76"/>
                    <a:gd name="T22" fmla="*/ 1 w 249"/>
                    <a:gd name="T23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9" h="76">
                      <a:moveTo>
                        <a:pt x="1" y="2"/>
                      </a:moveTo>
                      <a:cubicBezTo>
                        <a:pt x="11" y="4"/>
                        <a:pt x="20" y="10"/>
                        <a:pt x="30" y="13"/>
                      </a:cubicBezTo>
                      <a:cubicBezTo>
                        <a:pt x="40" y="17"/>
                        <a:pt x="50" y="19"/>
                        <a:pt x="59" y="23"/>
                      </a:cubicBezTo>
                      <a:cubicBezTo>
                        <a:pt x="79" y="30"/>
                        <a:pt x="99" y="35"/>
                        <a:pt x="120" y="40"/>
                      </a:cubicBezTo>
                      <a:cubicBezTo>
                        <a:pt x="160" y="49"/>
                        <a:pt x="201" y="58"/>
                        <a:pt x="239" y="74"/>
                      </a:cubicBezTo>
                      <a:cubicBezTo>
                        <a:pt x="243" y="76"/>
                        <a:pt x="249" y="70"/>
                        <a:pt x="244" y="67"/>
                      </a:cubicBezTo>
                      <a:cubicBezTo>
                        <a:pt x="230" y="56"/>
                        <a:pt x="212" y="50"/>
                        <a:pt x="194" y="47"/>
                      </a:cubicBezTo>
                      <a:cubicBezTo>
                        <a:pt x="171" y="43"/>
                        <a:pt x="148" y="37"/>
                        <a:pt x="125" y="32"/>
                      </a:cubicBezTo>
                      <a:cubicBezTo>
                        <a:pt x="105" y="27"/>
                        <a:pt x="85" y="22"/>
                        <a:pt x="65" y="16"/>
                      </a:cubicBezTo>
                      <a:cubicBezTo>
                        <a:pt x="56" y="13"/>
                        <a:pt x="48" y="10"/>
                        <a:pt x="38" y="8"/>
                      </a:cubicBezTo>
                      <a:cubicBezTo>
                        <a:pt x="26" y="6"/>
                        <a:pt x="14" y="1"/>
                        <a:pt x="1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7" name="Freeform 59"/>
                <p:cNvSpPr/>
                <p:nvPr/>
              </p:nvSpPr>
              <p:spPr bwMode="auto">
                <a:xfrm>
                  <a:off x="1356" y="897"/>
                  <a:ext cx="59" cy="39"/>
                </a:xfrm>
                <a:custGeom>
                  <a:avLst/>
                  <a:gdLst>
                    <a:gd name="T0" fmla="*/ 4 w 69"/>
                    <a:gd name="T1" fmla="*/ 6 h 45"/>
                    <a:gd name="T2" fmla="*/ 39 w 69"/>
                    <a:gd name="T3" fmla="*/ 30 h 45"/>
                    <a:gd name="T4" fmla="*/ 64 w 69"/>
                    <a:gd name="T5" fmla="*/ 45 h 45"/>
                    <a:gd name="T6" fmla="*/ 67 w 69"/>
                    <a:gd name="T7" fmla="*/ 39 h 45"/>
                    <a:gd name="T8" fmla="*/ 43 w 69"/>
                    <a:gd name="T9" fmla="*/ 22 h 45"/>
                    <a:gd name="T10" fmla="*/ 7 w 69"/>
                    <a:gd name="T11" fmla="*/ 1 h 45"/>
                    <a:gd name="T12" fmla="*/ 4 w 69"/>
                    <a:gd name="T13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45">
                      <a:moveTo>
                        <a:pt x="4" y="6"/>
                      </a:moveTo>
                      <a:cubicBezTo>
                        <a:pt x="16" y="13"/>
                        <a:pt x="28" y="21"/>
                        <a:pt x="39" y="30"/>
                      </a:cubicBezTo>
                      <a:cubicBezTo>
                        <a:pt x="47" y="35"/>
                        <a:pt x="54" y="43"/>
                        <a:pt x="64" y="45"/>
                      </a:cubicBezTo>
                      <a:cubicBezTo>
                        <a:pt x="67" y="45"/>
                        <a:pt x="69" y="41"/>
                        <a:pt x="67" y="39"/>
                      </a:cubicBezTo>
                      <a:cubicBezTo>
                        <a:pt x="60" y="31"/>
                        <a:pt x="51" y="27"/>
                        <a:pt x="43" y="22"/>
                      </a:cubicBezTo>
                      <a:cubicBezTo>
                        <a:pt x="32" y="14"/>
                        <a:pt x="19" y="7"/>
                        <a:pt x="7" y="1"/>
                      </a:cubicBezTo>
                      <a:cubicBezTo>
                        <a:pt x="4" y="0"/>
                        <a:pt x="0" y="4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8" name="Freeform 60"/>
                <p:cNvSpPr/>
                <p:nvPr/>
              </p:nvSpPr>
              <p:spPr bwMode="auto">
                <a:xfrm>
                  <a:off x="1057" y="1198"/>
                  <a:ext cx="256" cy="105"/>
                </a:xfrm>
                <a:custGeom>
                  <a:avLst/>
                  <a:gdLst>
                    <a:gd name="T0" fmla="*/ 3 w 302"/>
                    <a:gd name="T1" fmla="*/ 4 h 124"/>
                    <a:gd name="T2" fmla="*/ 0 w 302"/>
                    <a:gd name="T3" fmla="*/ 17 h 124"/>
                    <a:gd name="T4" fmla="*/ 3 w 302"/>
                    <a:gd name="T5" fmla="*/ 21 h 124"/>
                    <a:gd name="T6" fmla="*/ 32 w 302"/>
                    <a:gd name="T7" fmla="*/ 39 h 124"/>
                    <a:gd name="T8" fmla="*/ 62 w 302"/>
                    <a:gd name="T9" fmla="*/ 54 h 124"/>
                    <a:gd name="T10" fmla="*/ 106 w 302"/>
                    <a:gd name="T11" fmla="*/ 73 h 124"/>
                    <a:gd name="T12" fmla="*/ 148 w 302"/>
                    <a:gd name="T13" fmla="*/ 91 h 124"/>
                    <a:gd name="T14" fmla="*/ 247 w 302"/>
                    <a:gd name="T15" fmla="*/ 115 h 124"/>
                    <a:gd name="T16" fmla="*/ 300 w 302"/>
                    <a:gd name="T17" fmla="*/ 109 h 124"/>
                    <a:gd name="T18" fmla="*/ 296 w 302"/>
                    <a:gd name="T19" fmla="*/ 101 h 124"/>
                    <a:gd name="T20" fmla="*/ 198 w 302"/>
                    <a:gd name="T21" fmla="*/ 93 h 124"/>
                    <a:gd name="T22" fmla="*/ 115 w 302"/>
                    <a:gd name="T23" fmla="*/ 67 h 124"/>
                    <a:gd name="T24" fmla="*/ 53 w 302"/>
                    <a:gd name="T25" fmla="*/ 40 h 124"/>
                    <a:gd name="T26" fmla="*/ 16 w 302"/>
                    <a:gd name="T27" fmla="*/ 20 h 124"/>
                    <a:gd name="T28" fmla="*/ 10 w 302"/>
                    <a:gd name="T29" fmla="*/ 4 h 124"/>
                    <a:gd name="T30" fmla="*/ 3 w 302"/>
                    <a:gd name="T31" fmla="*/ 4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2" h="124">
                      <a:moveTo>
                        <a:pt x="3" y="4"/>
                      </a:move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9"/>
                        <a:pt x="1" y="21"/>
                        <a:pt x="3" y="21"/>
                      </a:cubicBezTo>
                      <a:cubicBezTo>
                        <a:pt x="12" y="22"/>
                        <a:pt x="24" y="35"/>
                        <a:pt x="32" y="39"/>
                      </a:cubicBezTo>
                      <a:cubicBezTo>
                        <a:pt x="42" y="45"/>
                        <a:pt x="52" y="49"/>
                        <a:pt x="62" y="54"/>
                      </a:cubicBezTo>
                      <a:cubicBezTo>
                        <a:pt x="76" y="61"/>
                        <a:pt x="91" y="66"/>
                        <a:pt x="106" y="73"/>
                      </a:cubicBezTo>
                      <a:cubicBezTo>
                        <a:pt x="120" y="79"/>
                        <a:pt x="133" y="86"/>
                        <a:pt x="148" y="91"/>
                      </a:cubicBezTo>
                      <a:cubicBezTo>
                        <a:pt x="181" y="99"/>
                        <a:pt x="214" y="107"/>
                        <a:pt x="247" y="115"/>
                      </a:cubicBezTo>
                      <a:cubicBezTo>
                        <a:pt x="263" y="119"/>
                        <a:pt x="288" y="124"/>
                        <a:pt x="300" y="109"/>
                      </a:cubicBezTo>
                      <a:cubicBezTo>
                        <a:pt x="302" y="106"/>
                        <a:pt x="300" y="100"/>
                        <a:pt x="296" y="101"/>
                      </a:cubicBezTo>
                      <a:cubicBezTo>
                        <a:pt x="265" y="114"/>
                        <a:pt x="229" y="101"/>
                        <a:pt x="198" y="93"/>
                      </a:cubicBezTo>
                      <a:cubicBezTo>
                        <a:pt x="170" y="86"/>
                        <a:pt x="141" y="80"/>
                        <a:pt x="115" y="67"/>
                      </a:cubicBezTo>
                      <a:cubicBezTo>
                        <a:pt x="95" y="57"/>
                        <a:pt x="73" y="49"/>
                        <a:pt x="53" y="40"/>
                      </a:cubicBezTo>
                      <a:cubicBezTo>
                        <a:pt x="40" y="35"/>
                        <a:pt x="26" y="30"/>
                        <a:pt x="16" y="20"/>
                      </a:cubicBezTo>
                      <a:cubicBezTo>
                        <a:pt x="9" y="14"/>
                        <a:pt x="9" y="14"/>
                        <a:pt x="10" y="4"/>
                      </a:cubicBezTo>
                      <a:cubicBezTo>
                        <a:pt x="10" y="0"/>
                        <a:pt x="4" y="0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9" name="Freeform 61"/>
                <p:cNvSpPr/>
                <p:nvPr/>
              </p:nvSpPr>
              <p:spPr bwMode="auto">
                <a:xfrm>
                  <a:off x="1304" y="1271"/>
                  <a:ext cx="16" cy="27"/>
                </a:xfrm>
                <a:custGeom>
                  <a:avLst/>
                  <a:gdLst>
                    <a:gd name="T0" fmla="*/ 10 w 19"/>
                    <a:gd name="T1" fmla="*/ 27 h 32"/>
                    <a:gd name="T2" fmla="*/ 18 w 19"/>
                    <a:gd name="T3" fmla="*/ 8 h 32"/>
                    <a:gd name="T4" fmla="*/ 11 w 19"/>
                    <a:gd name="T5" fmla="*/ 3 h 32"/>
                    <a:gd name="T6" fmla="*/ 2 w 19"/>
                    <a:gd name="T7" fmla="*/ 23 h 32"/>
                    <a:gd name="T8" fmla="*/ 10 w 19"/>
                    <a:gd name="T9" fmla="*/ 2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32">
                      <a:moveTo>
                        <a:pt x="10" y="27"/>
                      </a:moveTo>
                      <a:cubicBezTo>
                        <a:pt x="13" y="21"/>
                        <a:pt x="17" y="14"/>
                        <a:pt x="18" y="8"/>
                      </a:cubicBezTo>
                      <a:cubicBezTo>
                        <a:pt x="19" y="4"/>
                        <a:pt x="14" y="0"/>
                        <a:pt x="11" y="3"/>
                      </a:cubicBezTo>
                      <a:cubicBezTo>
                        <a:pt x="6" y="9"/>
                        <a:pt x="5" y="16"/>
                        <a:pt x="2" y="23"/>
                      </a:cubicBezTo>
                      <a:cubicBezTo>
                        <a:pt x="0" y="28"/>
                        <a:pt x="7" y="32"/>
                        <a:pt x="10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0" name="Freeform 62"/>
                <p:cNvSpPr/>
                <p:nvPr/>
              </p:nvSpPr>
              <p:spPr bwMode="auto">
                <a:xfrm>
                  <a:off x="1083" y="1228"/>
                  <a:ext cx="10" cy="17"/>
                </a:xfrm>
                <a:custGeom>
                  <a:avLst/>
                  <a:gdLst>
                    <a:gd name="T0" fmla="*/ 4 w 12"/>
                    <a:gd name="T1" fmla="*/ 3 h 20"/>
                    <a:gd name="T2" fmla="*/ 2 w 12"/>
                    <a:gd name="T3" fmla="*/ 17 h 20"/>
                    <a:gd name="T4" fmla="*/ 7 w 12"/>
                    <a:gd name="T5" fmla="*/ 17 h 20"/>
                    <a:gd name="T6" fmla="*/ 11 w 12"/>
                    <a:gd name="T7" fmla="*/ 7 h 20"/>
                    <a:gd name="T8" fmla="*/ 4 w 12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20">
                      <a:moveTo>
                        <a:pt x="4" y="3"/>
                      </a:moveTo>
                      <a:cubicBezTo>
                        <a:pt x="2" y="8"/>
                        <a:pt x="0" y="12"/>
                        <a:pt x="2" y="17"/>
                      </a:cubicBezTo>
                      <a:cubicBezTo>
                        <a:pt x="3" y="20"/>
                        <a:pt x="7" y="20"/>
                        <a:pt x="7" y="17"/>
                      </a:cubicBezTo>
                      <a:cubicBezTo>
                        <a:pt x="8" y="14"/>
                        <a:pt x="10" y="10"/>
                        <a:pt x="11" y="7"/>
                      </a:cubicBezTo>
                      <a:cubicBezTo>
                        <a:pt x="12" y="3"/>
                        <a:pt x="7" y="0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1" name="Freeform 63"/>
                <p:cNvSpPr/>
                <p:nvPr/>
              </p:nvSpPr>
              <p:spPr bwMode="auto">
                <a:xfrm>
                  <a:off x="1096" y="1249"/>
                  <a:ext cx="236" cy="73"/>
                </a:xfrm>
                <a:custGeom>
                  <a:avLst/>
                  <a:gdLst>
                    <a:gd name="T0" fmla="*/ 2 w 278"/>
                    <a:gd name="T1" fmla="*/ 5 h 86"/>
                    <a:gd name="T2" fmla="*/ 81 w 278"/>
                    <a:gd name="T3" fmla="*/ 52 h 86"/>
                    <a:gd name="T4" fmla="*/ 164 w 278"/>
                    <a:gd name="T5" fmla="*/ 73 h 86"/>
                    <a:gd name="T6" fmla="*/ 241 w 278"/>
                    <a:gd name="T7" fmla="*/ 83 h 86"/>
                    <a:gd name="T8" fmla="*/ 274 w 278"/>
                    <a:gd name="T9" fmla="*/ 43 h 86"/>
                    <a:gd name="T10" fmla="*/ 265 w 278"/>
                    <a:gd name="T11" fmla="*/ 37 h 86"/>
                    <a:gd name="T12" fmla="*/ 257 w 278"/>
                    <a:gd name="T13" fmla="*/ 51 h 86"/>
                    <a:gd name="T14" fmla="*/ 229 w 278"/>
                    <a:gd name="T15" fmla="*/ 72 h 86"/>
                    <a:gd name="T16" fmla="*/ 168 w 278"/>
                    <a:gd name="T17" fmla="*/ 63 h 86"/>
                    <a:gd name="T18" fmla="*/ 92 w 278"/>
                    <a:gd name="T19" fmla="*/ 47 h 86"/>
                    <a:gd name="T20" fmla="*/ 4 w 278"/>
                    <a:gd name="T21" fmla="*/ 1 h 86"/>
                    <a:gd name="T22" fmla="*/ 2 w 278"/>
                    <a:gd name="T23" fmla="*/ 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78" h="86">
                      <a:moveTo>
                        <a:pt x="2" y="5"/>
                      </a:moveTo>
                      <a:cubicBezTo>
                        <a:pt x="28" y="21"/>
                        <a:pt x="53" y="39"/>
                        <a:pt x="81" y="52"/>
                      </a:cubicBezTo>
                      <a:cubicBezTo>
                        <a:pt x="109" y="64"/>
                        <a:pt x="133" y="70"/>
                        <a:pt x="164" y="73"/>
                      </a:cubicBezTo>
                      <a:cubicBezTo>
                        <a:pt x="189" y="75"/>
                        <a:pt x="216" y="86"/>
                        <a:pt x="241" y="83"/>
                      </a:cubicBezTo>
                      <a:cubicBezTo>
                        <a:pt x="264" y="81"/>
                        <a:pt x="263" y="59"/>
                        <a:pt x="274" y="43"/>
                      </a:cubicBezTo>
                      <a:cubicBezTo>
                        <a:pt x="278" y="38"/>
                        <a:pt x="270" y="32"/>
                        <a:pt x="265" y="37"/>
                      </a:cubicBezTo>
                      <a:cubicBezTo>
                        <a:pt x="262" y="42"/>
                        <a:pt x="260" y="46"/>
                        <a:pt x="257" y="51"/>
                      </a:cubicBezTo>
                      <a:cubicBezTo>
                        <a:pt x="251" y="66"/>
                        <a:pt x="245" y="73"/>
                        <a:pt x="229" y="72"/>
                      </a:cubicBezTo>
                      <a:cubicBezTo>
                        <a:pt x="208" y="70"/>
                        <a:pt x="188" y="64"/>
                        <a:pt x="168" y="63"/>
                      </a:cubicBezTo>
                      <a:cubicBezTo>
                        <a:pt x="141" y="61"/>
                        <a:pt x="117" y="57"/>
                        <a:pt x="92" y="47"/>
                      </a:cubicBezTo>
                      <a:cubicBezTo>
                        <a:pt x="61" y="34"/>
                        <a:pt x="33" y="17"/>
                        <a:pt x="4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2" name="Freeform 64"/>
                <p:cNvSpPr/>
                <p:nvPr/>
              </p:nvSpPr>
              <p:spPr bwMode="auto">
                <a:xfrm>
                  <a:off x="1032" y="831"/>
                  <a:ext cx="133" cy="363"/>
                </a:xfrm>
                <a:custGeom>
                  <a:avLst/>
                  <a:gdLst>
                    <a:gd name="T0" fmla="*/ 14 w 157"/>
                    <a:gd name="T1" fmla="*/ 396 h 427"/>
                    <a:gd name="T2" fmla="*/ 30 w 157"/>
                    <a:gd name="T3" fmla="*/ 384 h 427"/>
                    <a:gd name="T4" fmla="*/ 21 w 157"/>
                    <a:gd name="T5" fmla="*/ 352 h 427"/>
                    <a:gd name="T6" fmla="*/ 32 w 157"/>
                    <a:gd name="T7" fmla="*/ 347 h 427"/>
                    <a:gd name="T8" fmla="*/ 28 w 157"/>
                    <a:gd name="T9" fmla="*/ 335 h 427"/>
                    <a:gd name="T10" fmla="*/ 48 w 157"/>
                    <a:gd name="T11" fmla="*/ 320 h 427"/>
                    <a:gd name="T12" fmla="*/ 41 w 157"/>
                    <a:gd name="T13" fmla="*/ 303 h 427"/>
                    <a:gd name="T14" fmla="*/ 52 w 157"/>
                    <a:gd name="T15" fmla="*/ 288 h 427"/>
                    <a:gd name="T16" fmla="*/ 55 w 157"/>
                    <a:gd name="T17" fmla="*/ 260 h 427"/>
                    <a:gd name="T18" fmla="*/ 56 w 157"/>
                    <a:gd name="T19" fmla="*/ 248 h 427"/>
                    <a:gd name="T20" fmla="*/ 63 w 157"/>
                    <a:gd name="T21" fmla="*/ 224 h 427"/>
                    <a:gd name="T22" fmla="*/ 80 w 157"/>
                    <a:gd name="T23" fmla="*/ 228 h 427"/>
                    <a:gd name="T24" fmla="*/ 76 w 157"/>
                    <a:gd name="T25" fmla="*/ 190 h 427"/>
                    <a:gd name="T26" fmla="*/ 78 w 157"/>
                    <a:gd name="T27" fmla="*/ 178 h 427"/>
                    <a:gd name="T28" fmla="*/ 95 w 157"/>
                    <a:gd name="T29" fmla="*/ 149 h 427"/>
                    <a:gd name="T30" fmla="*/ 82 w 157"/>
                    <a:gd name="T31" fmla="*/ 117 h 427"/>
                    <a:gd name="T32" fmla="*/ 109 w 157"/>
                    <a:gd name="T33" fmla="*/ 113 h 427"/>
                    <a:gd name="T34" fmla="*/ 91 w 157"/>
                    <a:gd name="T35" fmla="*/ 95 h 427"/>
                    <a:gd name="T36" fmla="*/ 106 w 157"/>
                    <a:gd name="T37" fmla="*/ 65 h 427"/>
                    <a:gd name="T38" fmla="*/ 104 w 157"/>
                    <a:gd name="T39" fmla="*/ 47 h 427"/>
                    <a:gd name="T40" fmla="*/ 131 w 157"/>
                    <a:gd name="T41" fmla="*/ 17 h 427"/>
                    <a:gd name="T42" fmla="*/ 145 w 157"/>
                    <a:gd name="T43" fmla="*/ 35 h 427"/>
                    <a:gd name="T44" fmla="*/ 135 w 157"/>
                    <a:gd name="T45" fmla="*/ 2 h 427"/>
                    <a:gd name="T46" fmla="*/ 127 w 157"/>
                    <a:gd name="T47" fmla="*/ 59 h 427"/>
                    <a:gd name="T48" fmla="*/ 109 w 157"/>
                    <a:gd name="T49" fmla="*/ 83 h 427"/>
                    <a:gd name="T50" fmla="*/ 111 w 157"/>
                    <a:gd name="T51" fmla="*/ 126 h 427"/>
                    <a:gd name="T52" fmla="*/ 83 w 157"/>
                    <a:gd name="T53" fmla="*/ 153 h 427"/>
                    <a:gd name="T54" fmla="*/ 67 w 157"/>
                    <a:gd name="T55" fmla="*/ 162 h 427"/>
                    <a:gd name="T56" fmla="*/ 106 w 157"/>
                    <a:gd name="T57" fmla="*/ 189 h 427"/>
                    <a:gd name="T58" fmla="*/ 57 w 157"/>
                    <a:gd name="T59" fmla="*/ 210 h 427"/>
                    <a:gd name="T60" fmla="*/ 85 w 157"/>
                    <a:gd name="T61" fmla="*/ 216 h 427"/>
                    <a:gd name="T62" fmla="*/ 77 w 157"/>
                    <a:gd name="T63" fmla="*/ 268 h 427"/>
                    <a:gd name="T64" fmla="*/ 66 w 157"/>
                    <a:gd name="T65" fmla="*/ 304 h 427"/>
                    <a:gd name="T66" fmla="*/ 26 w 157"/>
                    <a:gd name="T67" fmla="*/ 300 h 427"/>
                    <a:gd name="T68" fmla="*/ 60 w 157"/>
                    <a:gd name="T69" fmla="*/ 318 h 427"/>
                    <a:gd name="T70" fmla="*/ 25 w 157"/>
                    <a:gd name="T71" fmla="*/ 355 h 427"/>
                    <a:gd name="T72" fmla="*/ 31 w 157"/>
                    <a:gd name="T73" fmla="*/ 342 h 427"/>
                    <a:gd name="T74" fmla="*/ 31 w 157"/>
                    <a:gd name="T75" fmla="*/ 399 h 427"/>
                    <a:gd name="T76" fmla="*/ 9 w 157"/>
                    <a:gd name="T77" fmla="*/ 383 h 427"/>
                    <a:gd name="T78" fmla="*/ 27 w 157"/>
                    <a:gd name="T79" fmla="*/ 417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57" h="427">
                      <a:moveTo>
                        <a:pt x="27" y="417"/>
                      </a:moveTo>
                      <a:cubicBezTo>
                        <a:pt x="23" y="414"/>
                        <a:pt x="14" y="402"/>
                        <a:pt x="14" y="396"/>
                      </a:cubicBezTo>
                      <a:cubicBezTo>
                        <a:pt x="17" y="392"/>
                        <a:pt x="20" y="388"/>
                        <a:pt x="23" y="384"/>
                      </a:cubicBezTo>
                      <a:cubicBezTo>
                        <a:pt x="25" y="384"/>
                        <a:pt x="28" y="384"/>
                        <a:pt x="30" y="384"/>
                      </a:cubicBezTo>
                      <a:cubicBezTo>
                        <a:pt x="28" y="401"/>
                        <a:pt x="16" y="375"/>
                        <a:pt x="16" y="370"/>
                      </a:cubicBezTo>
                      <a:cubicBezTo>
                        <a:pt x="16" y="365"/>
                        <a:pt x="16" y="356"/>
                        <a:pt x="21" y="352"/>
                      </a:cubicBezTo>
                      <a:cubicBezTo>
                        <a:pt x="23" y="351"/>
                        <a:pt x="25" y="350"/>
                        <a:pt x="28" y="349"/>
                      </a:cubicBezTo>
                      <a:cubicBezTo>
                        <a:pt x="37" y="347"/>
                        <a:pt x="38" y="347"/>
                        <a:pt x="32" y="347"/>
                      </a:cubicBezTo>
                      <a:cubicBezTo>
                        <a:pt x="28" y="349"/>
                        <a:pt x="26" y="346"/>
                        <a:pt x="28" y="339"/>
                      </a:cubicBezTo>
                      <a:cubicBezTo>
                        <a:pt x="28" y="338"/>
                        <a:pt x="28" y="337"/>
                        <a:pt x="28" y="335"/>
                      </a:cubicBezTo>
                      <a:cubicBezTo>
                        <a:pt x="29" y="330"/>
                        <a:pt x="32" y="326"/>
                        <a:pt x="37" y="324"/>
                      </a:cubicBezTo>
                      <a:cubicBezTo>
                        <a:pt x="40" y="322"/>
                        <a:pt x="44" y="321"/>
                        <a:pt x="48" y="320"/>
                      </a:cubicBezTo>
                      <a:cubicBezTo>
                        <a:pt x="48" y="325"/>
                        <a:pt x="39" y="316"/>
                        <a:pt x="39" y="315"/>
                      </a:cubicBezTo>
                      <a:cubicBezTo>
                        <a:pt x="35" y="311"/>
                        <a:pt x="35" y="307"/>
                        <a:pt x="41" y="303"/>
                      </a:cubicBezTo>
                      <a:cubicBezTo>
                        <a:pt x="42" y="295"/>
                        <a:pt x="46" y="293"/>
                        <a:pt x="53" y="294"/>
                      </a:cubicBezTo>
                      <a:cubicBezTo>
                        <a:pt x="56" y="287"/>
                        <a:pt x="60" y="309"/>
                        <a:pt x="52" y="288"/>
                      </a:cubicBezTo>
                      <a:cubicBezTo>
                        <a:pt x="47" y="284"/>
                        <a:pt x="46" y="278"/>
                        <a:pt x="48" y="271"/>
                      </a:cubicBezTo>
                      <a:cubicBezTo>
                        <a:pt x="51" y="267"/>
                        <a:pt x="53" y="264"/>
                        <a:pt x="55" y="260"/>
                      </a:cubicBezTo>
                      <a:cubicBezTo>
                        <a:pt x="59" y="261"/>
                        <a:pt x="62" y="263"/>
                        <a:pt x="66" y="264"/>
                      </a:cubicBezTo>
                      <a:cubicBezTo>
                        <a:pt x="59" y="260"/>
                        <a:pt x="56" y="254"/>
                        <a:pt x="56" y="248"/>
                      </a:cubicBezTo>
                      <a:cubicBezTo>
                        <a:pt x="55" y="245"/>
                        <a:pt x="55" y="240"/>
                        <a:pt x="56" y="237"/>
                      </a:cubicBezTo>
                      <a:cubicBezTo>
                        <a:pt x="55" y="230"/>
                        <a:pt x="57" y="226"/>
                        <a:pt x="63" y="224"/>
                      </a:cubicBezTo>
                      <a:cubicBezTo>
                        <a:pt x="67" y="219"/>
                        <a:pt x="72" y="218"/>
                        <a:pt x="77" y="222"/>
                      </a:cubicBezTo>
                      <a:cubicBezTo>
                        <a:pt x="78" y="224"/>
                        <a:pt x="79" y="226"/>
                        <a:pt x="80" y="228"/>
                      </a:cubicBezTo>
                      <a:cubicBezTo>
                        <a:pt x="73" y="226"/>
                        <a:pt x="70" y="223"/>
                        <a:pt x="69" y="217"/>
                      </a:cubicBezTo>
                      <a:cubicBezTo>
                        <a:pt x="64" y="208"/>
                        <a:pt x="67" y="195"/>
                        <a:pt x="76" y="190"/>
                      </a:cubicBezTo>
                      <a:cubicBezTo>
                        <a:pt x="78" y="189"/>
                        <a:pt x="87" y="186"/>
                        <a:pt x="87" y="186"/>
                      </a:cubicBezTo>
                      <a:cubicBezTo>
                        <a:pt x="84" y="193"/>
                        <a:pt x="79" y="179"/>
                        <a:pt x="78" y="178"/>
                      </a:cubicBezTo>
                      <a:cubicBezTo>
                        <a:pt x="77" y="175"/>
                        <a:pt x="75" y="170"/>
                        <a:pt x="75" y="166"/>
                      </a:cubicBezTo>
                      <a:cubicBezTo>
                        <a:pt x="81" y="141"/>
                        <a:pt x="87" y="135"/>
                        <a:pt x="95" y="149"/>
                      </a:cubicBezTo>
                      <a:cubicBezTo>
                        <a:pt x="102" y="156"/>
                        <a:pt x="102" y="158"/>
                        <a:pt x="96" y="154"/>
                      </a:cubicBezTo>
                      <a:cubicBezTo>
                        <a:pt x="86" y="150"/>
                        <a:pt x="76" y="128"/>
                        <a:pt x="82" y="117"/>
                      </a:cubicBezTo>
                      <a:cubicBezTo>
                        <a:pt x="87" y="113"/>
                        <a:pt x="92" y="108"/>
                        <a:pt x="96" y="104"/>
                      </a:cubicBezTo>
                      <a:cubicBezTo>
                        <a:pt x="107" y="103"/>
                        <a:pt x="111" y="106"/>
                        <a:pt x="109" y="113"/>
                      </a:cubicBezTo>
                      <a:cubicBezTo>
                        <a:pt x="110" y="124"/>
                        <a:pt x="104" y="121"/>
                        <a:pt x="92" y="106"/>
                      </a:cubicBezTo>
                      <a:cubicBezTo>
                        <a:pt x="91" y="102"/>
                        <a:pt x="91" y="99"/>
                        <a:pt x="91" y="95"/>
                      </a:cubicBezTo>
                      <a:cubicBezTo>
                        <a:pt x="91" y="86"/>
                        <a:pt x="92" y="80"/>
                        <a:pt x="97" y="73"/>
                      </a:cubicBezTo>
                      <a:cubicBezTo>
                        <a:pt x="100" y="70"/>
                        <a:pt x="102" y="67"/>
                        <a:pt x="106" y="65"/>
                      </a:cubicBezTo>
                      <a:cubicBezTo>
                        <a:pt x="105" y="62"/>
                        <a:pt x="105" y="58"/>
                        <a:pt x="104" y="55"/>
                      </a:cubicBezTo>
                      <a:cubicBezTo>
                        <a:pt x="104" y="52"/>
                        <a:pt x="104" y="49"/>
                        <a:pt x="104" y="47"/>
                      </a:cubicBezTo>
                      <a:cubicBezTo>
                        <a:pt x="104" y="41"/>
                        <a:pt x="107" y="36"/>
                        <a:pt x="115" y="35"/>
                      </a:cubicBezTo>
                      <a:cubicBezTo>
                        <a:pt x="121" y="25"/>
                        <a:pt x="116" y="18"/>
                        <a:pt x="131" y="17"/>
                      </a:cubicBezTo>
                      <a:cubicBezTo>
                        <a:pt x="143" y="17"/>
                        <a:pt x="140" y="18"/>
                        <a:pt x="143" y="27"/>
                      </a:cubicBezTo>
                      <a:cubicBezTo>
                        <a:pt x="144" y="30"/>
                        <a:pt x="144" y="33"/>
                        <a:pt x="145" y="35"/>
                      </a:cubicBezTo>
                      <a:cubicBezTo>
                        <a:pt x="148" y="41"/>
                        <a:pt x="157" y="38"/>
                        <a:pt x="155" y="32"/>
                      </a:cubicBezTo>
                      <a:cubicBezTo>
                        <a:pt x="150" y="21"/>
                        <a:pt x="151" y="3"/>
                        <a:pt x="135" y="2"/>
                      </a:cubicBezTo>
                      <a:cubicBezTo>
                        <a:pt x="117" y="0"/>
                        <a:pt x="105" y="23"/>
                        <a:pt x="105" y="38"/>
                      </a:cubicBezTo>
                      <a:cubicBezTo>
                        <a:pt x="106" y="49"/>
                        <a:pt x="114" y="64"/>
                        <a:pt x="127" y="59"/>
                      </a:cubicBezTo>
                      <a:cubicBezTo>
                        <a:pt x="142" y="53"/>
                        <a:pt x="136" y="35"/>
                        <a:pt x="126" y="29"/>
                      </a:cubicBezTo>
                      <a:cubicBezTo>
                        <a:pt x="92" y="7"/>
                        <a:pt x="83" y="71"/>
                        <a:pt x="109" y="83"/>
                      </a:cubicBezTo>
                      <a:cubicBezTo>
                        <a:pt x="131" y="93"/>
                        <a:pt x="136" y="51"/>
                        <a:pt x="106" y="56"/>
                      </a:cubicBezTo>
                      <a:cubicBezTo>
                        <a:pt x="71" y="64"/>
                        <a:pt x="75" y="138"/>
                        <a:pt x="111" y="126"/>
                      </a:cubicBezTo>
                      <a:cubicBezTo>
                        <a:pt x="142" y="116"/>
                        <a:pt x="92" y="78"/>
                        <a:pt x="77" y="106"/>
                      </a:cubicBezTo>
                      <a:cubicBezTo>
                        <a:pt x="69" y="119"/>
                        <a:pt x="73" y="142"/>
                        <a:pt x="83" y="153"/>
                      </a:cubicBezTo>
                      <a:cubicBezTo>
                        <a:pt x="90" y="160"/>
                        <a:pt x="108" y="170"/>
                        <a:pt x="114" y="158"/>
                      </a:cubicBezTo>
                      <a:cubicBezTo>
                        <a:pt x="127" y="135"/>
                        <a:pt x="66" y="121"/>
                        <a:pt x="67" y="162"/>
                      </a:cubicBezTo>
                      <a:cubicBezTo>
                        <a:pt x="67" y="176"/>
                        <a:pt x="73" y="195"/>
                        <a:pt x="87" y="201"/>
                      </a:cubicBezTo>
                      <a:cubicBezTo>
                        <a:pt x="96" y="206"/>
                        <a:pt x="108" y="200"/>
                        <a:pt x="106" y="189"/>
                      </a:cubicBezTo>
                      <a:cubicBezTo>
                        <a:pt x="105" y="175"/>
                        <a:pt x="89" y="174"/>
                        <a:pt x="79" y="177"/>
                      </a:cubicBezTo>
                      <a:cubicBezTo>
                        <a:pt x="64" y="182"/>
                        <a:pt x="56" y="194"/>
                        <a:pt x="57" y="210"/>
                      </a:cubicBezTo>
                      <a:cubicBezTo>
                        <a:pt x="58" y="221"/>
                        <a:pt x="66" y="244"/>
                        <a:pt x="81" y="238"/>
                      </a:cubicBezTo>
                      <a:cubicBezTo>
                        <a:pt x="93" y="234"/>
                        <a:pt x="93" y="223"/>
                        <a:pt x="85" y="216"/>
                      </a:cubicBezTo>
                      <a:cubicBezTo>
                        <a:pt x="54" y="192"/>
                        <a:pt x="36" y="242"/>
                        <a:pt x="51" y="264"/>
                      </a:cubicBezTo>
                      <a:cubicBezTo>
                        <a:pt x="56" y="272"/>
                        <a:pt x="71" y="279"/>
                        <a:pt x="77" y="268"/>
                      </a:cubicBezTo>
                      <a:cubicBezTo>
                        <a:pt x="84" y="258"/>
                        <a:pt x="73" y="245"/>
                        <a:pt x="62" y="247"/>
                      </a:cubicBezTo>
                      <a:cubicBezTo>
                        <a:pt x="27" y="252"/>
                        <a:pt x="39" y="316"/>
                        <a:pt x="66" y="304"/>
                      </a:cubicBezTo>
                      <a:cubicBezTo>
                        <a:pt x="78" y="299"/>
                        <a:pt x="70" y="288"/>
                        <a:pt x="62" y="286"/>
                      </a:cubicBezTo>
                      <a:cubicBezTo>
                        <a:pt x="50" y="283"/>
                        <a:pt x="30" y="287"/>
                        <a:pt x="26" y="300"/>
                      </a:cubicBezTo>
                      <a:cubicBezTo>
                        <a:pt x="23" y="311"/>
                        <a:pt x="36" y="330"/>
                        <a:pt x="47" y="333"/>
                      </a:cubicBezTo>
                      <a:cubicBezTo>
                        <a:pt x="56" y="335"/>
                        <a:pt x="66" y="327"/>
                        <a:pt x="60" y="318"/>
                      </a:cubicBezTo>
                      <a:cubicBezTo>
                        <a:pt x="54" y="307"/>
                        <a:pt x="36" y="314"/>
                        <a:pt x="29" y="320"/>
                      </a:cubicBezTo>
                      <a:cubicBezTo>
                        <a:pt x="19" y="328"/>
                        <a:pt x="19" y="344"/>
                        <a:pt x="25" y="355"/>
                      </a:cubicBezTo>
                      <a:cubicBezTo>
                        <a:pt x="30" y="363"/>
                        <a:pt x="45" y="369"/>
                        <a:pt x="49" y="357"/>
                      </a:cubicBezTo>
                      <a:cubicBezTo>
                        <a:pt x="54" y="344"/>
                        <a:pt x="39" y="340"/>
                        <a:pt x="31" y="342"/>
                      </a:cubicBezTo>
                      <a:cubicBezTo>
                        <a:pt x="15" y="344"/>
                        <a:pt x="8" y="354"/>
                        <a:pt x="10" y="369"/>
                      </a:cubicBezTo>
                      <a:cubicBezTo>
                        <a:pt x="11" y="379"/>
                        <a:pt x="17" y="401"/>
                        <a:pt x="31" y="399"/>
                      </a:cubicBezTo>
                      <a:cubicBezTo>
                        <a:pt x="41" y="398"/>
                        <a:pt x="44" y="385"/>
                        <a:pt x="36" y="380"/>
                      </a:cubicBezTo>
                      <a:cubicBezTo>
                        <a:pt x="28" y="375"/>
                        <a:pt x="14" y="376"/>
                        <a:pt x="9" y="383"/>
                      </a:cubicBezTo>
                      <a:cubicBezTo>
                        <a:pt x="0" y="396"/>
                        <a:pt x="12" y="416"/>
                        <a:pt x="22" y="424"/>
                      </a:cubicBezTo>
                      <a:cubicBezTo>
                        <a:pt x="27" y="427"/>
                        <a:pt x="31" y="420"/>
                        <a:pt x="27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3" name="Freeform 65"/>
                <p:cNvSpPr/>
                <p:nvPr/>
              </p:nvSpPr>
              <p:spPr bwMode="auto">
                <a:xfrm>
                  <a:off x="2712" y="1312"/>
                  <a:ext cx="31" cy="91"/>
                </a:xfrm>
                <a:custGeom>
                  <a:avLst/>
                  <a:gdLst>
                    <a:gd name="T0" fmla="*/ 13 w 36"/>
                    <a:gd name="T1" fmla="*/ 2 h 107"/>
                    <a:gd name="T2" fmla="*/ 5 w 36"/>
                    <a:gd name="T3" fmla="*/ 52 h 107"/>
                    <a:gd name="T4" fmla="*/ 27 w 36"/>
                    <a:gd name="T5" fmla="*/ 105 h 107"/>
                    <a:gd name="T6" fmla="*/ 33 w 36"/>
                    <a:gd name="T7" fmla="*/ 98 h 107"/>
                    <a:gd name="T8" fmla="*/ 14 w 36"/>
                    <a:gd name="T9" fmla="*/ 47 h 107"/>
                    <a:gd name="T10" fmla="*/ 17 w 36"/>
                    <a:gd name="T11" fmla="*/ 6 h 107"/>
                    <a:gd name="T12" fmla="*/ 13 w 36"/>
                    <a:gd name="T13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107">
                      <a:moveTo>
                        <a:pt x="13" y="2"/>
                      </a:moveTo>
                      <a:cubicBezTo>
                        <a:pt x="0" y="12"/>
                        <a:pt x="4" y="37"/>
                        <a:pt x="5" y="52"/>
                      </a:cubicBezTo>
                      <a:cubicBezTo>
                        <a:pt x="6" y="69"/>
                        <a:pt x="9" y="97"/>
                        <a:pt x="27" y="105"/>
                      </a:cubicBezTo>
                      <a:cubicBezTo>
                        <a:pt x="32" y="107"/>
                        <a:pt x="36" y="102"/>
                        <a:pt x="33" y="98"/>
                      </a:cubicBezTo>
                      <a:cubicBezTo>
                        <a:pt x="20" y="84"/>
                        <a:pt x="16" y="66"/>
                        <a:pt x="14" y="47"/>
                      </a:cubicBezTo>
                      <a:cubicBezTo>
                        <a:pt x="13" y="35"/>
                        <a:pt x="10" y="16"/>
                        <a:pt x="17" y="6"/>
                      </a:cubicBezTo>
                      <a:cubicBezTo>
                        <a:pt x="20" y="3"/>
                        <a:pt x="15" y="0"/>
                        <a:pt x="1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4" name="Freeform 66"/>
                <p:cNvSpPr/>
                <p:nvPr/>
              </p:nvSpPr>
              <p:spPr bwMode="auto">
                <a:xfrm>
                  <a:off x="2722" y="1258"/>
                  <a:ext cx="194" cy="63"/>
                </a:xfrm>
                <a:custGeom>
                  <a:avLst/>
                  <a:gdLst>
                    <a:gd name="T0" fmla="*/ 6 w 229"/>
                    <a:gd name="T1" fmla="*/ 72 h 74"/>
                    <a:gd name="T2" fmla="*/ 51 w 229"/>
                    <a:gd name="T3" fmla="*/ 49 h 74"/>
                    <a:gd name="T4" fmla="*/ 106 w 229"/>
                    <a:gd name="T5" fmla="*/ 30 h 74"/>
                    <a:gd name="T6" fmla="*/ 221 w 229"/>
                    <a:gd name="T7" fmla="*/ 13 h 74"/>
                    <a:gd name="T8" fmla="*/ 220 w 229"/>
                    <a:gd name="T9" fmla="*/ 1 h 74"/>
                    <a:gd name="T10" fmla="*/ 73 w 229"/>
                    <a:gd name="T11" fmla="*/ 30 h 74"/>
                    <a:gd name="T12" fmla="*/ 16 w 229"/>
                    <a:gd name="T13" fmla="*/ 55 h 74"/>
                    <a:gd name="T14" fmla="*/ 2 w 229"/>
                    <a:gd name="T15" fmla="*/ 72 h 74"/>
                    <a:gd name="T16" fmla="*/ 6 w 229"/>
                    <a:gd name="T17" fmla="*/ 7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9" h="74">
                      <a:moveTo>
                        <a:pt x="6" y="72"/>
                      </a:moveTo>
                      <a:cubicBezTo>
                        <a:pt x="7" y="63"/>
                        <a:pt x="46" y="51"/>
                        <a:pt x="51" y="49"/>
                      </a:cubicBezTo>
                      <a:cubicBezTo>
                        <a:pt x="69" y="42"/>
                        <a:pt x="87" y="35"/>
                        <a:pt x="106" y="30"/>
                      </a:cubicBezTo>
                      <a:cubicBezTo>
                        <a:pt x="144" y="19"/>
                        <a:pt x="181" y="14"/>
                        <a:pt x="221" y="13"/>
                      </a:cubicBezTo>
                      <a:cubicBezTo>
                        <a:pt x="229" y="13"/>
                        <a:pt x="228" y="1"/>
                        <a:pt x="220" y="1"/>
                      </a:cubicBezTo>
                      <a:cubicBezTo>
                        <a:pt x="169" y="0"/>
                        <a:pt x="120" y="12"/>
                        <a:pt x="73" y="30"/>
                      </a:cubicBezTo>
                      <a:cubicBezTo>
                        <a:pt x="54" y="37"/>
                        <a:pt x="35" y="47"/>
                        <a:pt x="16" y="55"/>
                      </a:cubicBezTo>
                      <a:cubicBezTo>
                        <a:pt x="8" y="58"/>
                        <a:pt x="0" y="63"/>
                        <a:pt x="2" y="72"/>
                      </a:cubicBezTo>
                      <a:cubicBezTo>
                        <a:pt x="2" y="74"/>
                        <a:pt x="6" y="74"/>
                        <a:pt x="6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5" name="Freeform 67"/>
                <p:cNvSpPr/>
                <p:nvPr/>
              </p:nvSpPr>
              <p:spPr bwMode="auto">
                <a:xfrm>
                  <a:off x="2903" y="1262"/>
                  <a:ext cx="34" cy="79"/>
                </a:xfrm>
                <a:custGeom>
                  <a:avLst/>
                  <a:gdLst>
                    <a:gd name="T0" fmla="*/ 4 w 40"/>
                    <a:gd name="T1" fmla="*/ 8 h 93"/>
                    <a:gd name="T2" fmla="*/ 22 w 40"/>
                    <a:gd name="T3" fmla="*/ 41 h 93"/>
                    <a:gd name="T4" fmla="*/ 28 w 40"/>
                    <a:gd name="T5" fmla="*/ 88 h 93"/>
                    <a:gd name="T6" fmla="*/ 38 w 40"/>
                    <a:gd name="T7" fmla="*/ 87 h 93"/>
                    <a:gd name="T8" fmla="*/ 28 w 40"/>
                    <a:gd name="T9" fmla="*/ 27 h 93"/>
                    <a:gd name="T10" fmla="*/ 3 w 40"/>
                    <a:gd name="T11" fmla="*/ 2 h 93"/>
                    <a:gd name="T12" fmla="*/ 4 w 40"/>
                    <a:gd name="T13" fmla="*/ 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93">
                      <a:moveTo>
                        <a:pt x="4" y="8"/>
                      </a:moveTo>
                      <a:cubicBezTo>
                        <a:pt x="15" y="8"/>
                        <a:pt x="20" y="32"/>
                        <a:pt x="22" y="41"/>
                      </a:cubicBezTo>
                      <a:cubicBezTo>
                        <a:pt x="27" y="56"/>
                        <a:pt x="26" y="72"/>
                        <a:pt x="28" y="88"/>
                      </a:cubicBezTo>
                      <a:cubicBezTo>
                        <a:pt x="29" y="93"/>
                        <a:pt x="37" y="93"/>
                        <a:pt x="38" y="87"/>
                      </a:cubicBezTo>
                      <a:cubicBezTo>
                        <a:pt x="40" y="67"/>
                        <a:pt x="36" y="46"/>
                        <a:pt x="28" y="27"/>
                      </a:cubicBezTo>
                      <a:cubicBezTo>
                        <a:pt x="24" y="17"/>
                        <a:pt x="17" y="0"/>
                        <a:pt x="3" y="2"/>
                      </a:cubicBezTo>
                      <a:cubicBezTo>
                        <a:pt x="0" y="2"/>
                        <a:pt x="0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6" name="Freeform 68"/>
                <p:cNvSpPr/>
                <p:nvPr/>
              </p:nvSpPr>
              <p:spPr bwMode="auto">
                <a:xfrm>
                  <a:off x="2809" y="1368"/>
                  <a:ext cx="19" cy="29"/>
                </a:xfrm>
                <a:custGeom>
                  <a:avLst/>
                  <a:gdLst>
                    <a:gd name="T0" fmla="*/ 3 w 23"/>
                    <a:gd name="T1" fmla="*/ 8 h 34"/>
                    <a:gd name="T2" fmla="*/ 16 w 23"/>
                    <a:gd name="T3" fmla="*/ 33 h 34"/>
                    <a:gd name="T4" fmla="*/ 22 w 23"/>
                    <a:gd name="T5" fmla="*/ 29 h 34"/>
                    <a:gd name="T6" fmla="*/ 16 w 23"/>
                    <a:gd name="T7" fmla="*/ 14 h 34"/>
                    <a:gd name="T8" fmla="*/ 9 w 23"/>
                    <a:gd name="T9" fmla="*/ 3 h 34"/>
                    <a:gd name="T10" fmla="*/ 3 w 23"/>
                    <a:gd name="T11" fmla="*/ 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3" h="34">
                      <a:moveTo>
                        <a:pt x="3" y="8"/>
                      </a:moveTo>
                      <a:cubicBezTo>
                        <a:pt x="9" y="15"/>
                        <a:pt x="8" y="28"/>
                        <a:pt x="16" y="33"/>
                      </a:cubicBezTo>
                      <a:cubicBezTo>
                        <a:pt x="19" y="34"/>
                        <a:pt x="23" y="32"/>
                        <a:pt x="22" y="29"/>
                      </a:cubicBezTo>
                      <a:cubicBezTo>
                        <a:pt x="22" y="24"/>
                        <a:pt x="18" y="19"/>
                        <a:pt x="16" y="14"/>
                      </a:cubicBezTo>
                      <a:cubicBezTo>
                        <a:pt x="14" y="10"/>
                        <a:pt x="13" y="6"/>
                        <a:pt x="9" y="3"/>
                      </a:cubicBezTo>
                      <a:cubicBezTo>
                        <a:pt x="6" y="0"/>
                        <a:pt x="0" y="4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7" name="Freeform 69"/>
                <p:cNvSpPr/>
                <p:nvPr/>
              </p:nvSpPr>
              <p:spPr bwMode="auto">
                <a:xfrm>
                  <a:off x="2811" y="1360"/>
                  <a:ext cx="39" cy="43"/>
                </a:xfrm>
                <a:custGeom>
                  <a:avLst/>
                  <a:gdLst>
                    <a:gd name="T0" fmla="*/ 6 w 46"/>
                    <a:gd name="T1" fmla="*/ 21 h 51"/>
                    <a:gd name="T2" fmla="*/ 18 w 46"/>
                    <a:gd name="T3" fmla="*/ 13 h 51"/>
                    <a:gd name="T4" fmla="*/ 28 w 46"/>
                    <a:gd name="T5" fmla="*/ 15 h 51"/>
                    <a:gd name="T6" fmla="*/ 34 w 46"/>
                    <a:gd name="T7" fmla="*/ 28 h 51"/>
                    <a:gd name="T8" fmla="*/ 30 w 46"/>
                    <a:gd name="T9" fmla="*/ 35 h 51"/>
                    <a:gd name="T10" fmla="*/ 26 w 46"/>
                    <a:gd name="T11" fmla="*/ 36 h 51"/>
                    <a:gd name="T12" fmla="*/ 27 w 46"/>
                    <a:gd name="T13" fmla="*/ 36 h 51"/>
                    <a:gd name="T14" fmla="*/ 24 w 46"/>
                    <a:gd name="T15" fmla="*/ 35 h 51"/>
                    <a:gd name="T16" fmla="*/ 17 w 46"/>
                    <a:gd name="T17" fmla="*/ 40 h 51"/>
                    <a:gd name="T18" fmla="*/ 38 w 46"/>
                    <a:gd name="T19" fmla="*/ 42 h 51"/>
                    <a:gd name="T20" fmla="*/ 41 w 46"/>
                    <a:gd name="T21" fmla="*/ 17 h 51"/>
                    <a:gd name="T22" fmla="*/ 23 w 46"/>
                    <a:gd name="T23" fmla="*/ 1 h 51"/>
                    <a:gd name="T24" fmla="*/ 2 w 46"/>
                    <a:gd name="T25" fmla="*/ 16 h 51"/>
                    <a:gd name="T26" fmla="*/ 6 w 46"/>
                    <a:gd name="T27" fmla="*/ 2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6" h="51">
                      <a:moveTo>
                        <a:pt x="6" y="21"/>
                      </a:moveTo>
                      <a:cubicBezTo>
                        <a:pt x="10" y="19"/>
                        <a:pt x="14" y="15"/>
                        <a:pt x="18" y="13"/>
                      </a:cubicBezTo>
                      <a:cubicBezTo>
                        <a:pt x="22" y="9"/>
                        <a:pt x="25" y="9"/>
                        <a:pt x="28" y="15"/>
                      </a:cubicBezTo>
                      <a:cubicBezTo>
                        <a:pt x="30" y="19"/>
                        <a:pt x="34" y="23"/>
                        <a:pt x="34" y="28"/>
                      </a:cubicBezTo>
                      <a:cubicBezTo>
                        <a:pt x="34" y="32"/>
                        <a:pt x="33" y="33"/>
                        <a:pt x="30" y="35"/>
                      </a:cubicBezTo>
                      <a:cubicBezTo>
                        <a:pt x="29" y="35"/>
                        <a:pt x="27" y="36"/>
                        <a:pt x="26" y="36"/>
                      </a:cubicBezTo>
                      <a:cubicBezTo>
                        <a:pt x="26" y="36"/>
                        <a:pt x="26" y="36"/>
                        <a:pt x="27" y="36"/>
                      </a:cubicBezTo>
                      <a:cubicBezTo>
                        <a:pt x="26" y="36"/>
                        <a:pt x="25" y="35"/>
                        <a:pt x="24" y="35"/>
                      </a:cubicBezTo>
                      <a:cubicBezTo>
                        <a:pt x="20" y="33"/>
                        <a:pt x="17" y="36"/>
                        <a:pt x="17" y="40"/>
                      </a:cubicBezTo>
                      <a:cubicBezTo>
                        <a:pt x="17" y="51"/>
                        <a:pt x="33" y="47"/>
                        <a:pt x="38" y="42"/>
                      </a:cubicBezTo>
                      <a:cubicBezTo>
                        <a:pt x="46" y="36"/>
                        <a:pt x="46" y="25"/>
                        <a:pt x="41" y="17"/>
                      </a:cubicBezTo>
                      <a:cubicBezTo>
                        <a:pt x="37" y="10"/>
                        <a:pt x="32" y="0"/>
                        <a:pt x="23" y="1"/>
                      </a:cubicBezTo>
                      <a:cubicBezTo>
                        <a:pt x="14" y="2"/>
                        <a:pt x="8" y="11"/>
                        <a:pt x="2" y="16"/>
                      </a:cubicBezTo>
                      <a:cubicBezTo>
                        <a:pt x="0" y="19"/>
                        <a:pt x="3" y="23"/>
                        <a:pt x="6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8" name="Freeform 70"/>
                <p:cNvSpPr/>
                <p:nvPr/>
              </p:nvSpPr>
              <p:spPr bwMode="auto">
                <a:xfrm>
                  <a:off x="2835" y="1333"/>
                  <a:ext cx="106" cy="55"/>
                </a:xfrm>
                <a:custGeom>
                  <a:avLst/>
                  <a:gdLst>
                    <a:gd name="T0" fmla="*/ 3 w 124"/>
                    <a:gd name="T1" fmla="*/ 62 h 65"/>
                    <a:gd name="T2" fmla="*/ 22 w 124"/>
                    <a:gd name="T3" fmla="*/ 62 h 65"/>
                    <a:gd name="T4" fmla="*/ 79 w 124"/>
                    <a:gd name="T5" fmla="*/ 49 h 65"/>
                    <a:gd name="T6" fmla="*/ 121 w 124"/>
                    <a:gd name="T7" fmla="*/ 6 h 65"/>
                    <a:gd name="T8" fmla="*/ 111 w 124"/>
                    <a:gd name="T9" fmla="*/ 5 h 65"/>
                    <a:gd name="T10" fmla="*/ 67 w 124"/>
                    <a:gd name="T11" fmla="*/ 40 h 65"/>
                    <a:gd name="T12" fmla="*/ 36 w 124"/>
                    <a:gd name="T13" fmla="*/ 49 h 65"/>
                    <a:gd name="T14" fmla="*/ 5 w 124"/>
                    <a:gd name="T15" fmla="*/ 57 h 65"/>
                    <a:gd name="T16" fmla="*/ 3 w 124"/>
                    <a:gd name="T17" fmla="*/ 62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5">
                      <a:moveTo>
                        <a:pt x="3" y="62"/>
                      </a:moveTo>
                      <a:cubicBezTo>
                        <a:pt x="9" y="65"/>
                        <a:pt x="15" y="63"/>
                        <a:pt x="22" y="62"/>
                      </a:cubicBezTo>
                      <a:cubicBezTo>
                        <a:pt x="41" y="58"/>
                        <a:pt x="60" y="55"/>
                        <a:pt x="79" y="49"/>
                      </a:cubicBezTo>
                      <a:cubicBezTo>
                        <a:pt x="99" y="42"/>
                        <a:pt x="124" y="31"/>
                        <a:pt x="121" y="6"/>
                      </a:cubicBezTo>
                      <a:cubicBezTo>
                        <a:pt x="120" y="1"/>
                        <a:pt x="112" y="0"/>
                        <a:pt x="111" y="5"/>
                      </a:cubicBezTo>
                      <a:cubicBezTo>
                        <a:pt x="105" y="28"/>
                        <a:pt x="88" y="33"/>
                        <a:pt x="67" y="40"/>
                      </a:cubicBezTo>
                      <a:cubicBezTo>
                        <a:pt x="57" y="44"/>
                        <a:pt x="47" y="47"/>
                        <a:pt x="36" y="49"/>
                      </a:cubicBezTo>
                      <a:cubicBezTo>
                        <a:pt x="29" y="50"/>
                        <a:pt x="12" y="59"/>
                        <a:pt x="5" y="57"/>
                      </a:cubicBezTo>
                      <a:cubicBezTo>
                        <a:pt x="3" y="56"/>
                        <a:pt x="0" y="60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9" name="Freeform 71"/>
                <p:cNvSpPr/>
                <p:nvPr/>
              </p:nvSpPr>
              <p:spPr bwMode="auto">
                <a:xfrm>
                  <a:off x="2736" y="1382"/>
                  <a:ext cx="96" cy="26"/>
                </a:xfrm>
                <a:custGeom>
                  <a:avLst/>
                  <a:gdLst>
                    <a:gd name="T0" fmla="*/ 4 w 113"/>
                    <a:gd name="T1" fmla="*/ 31 h 31"/>
                    <a:gd name="T2" fmla="*/ 108 w 113"/>
                    <a:gd name="T3" fmla="*/ 9 h 31"/>
                    <a:gd name="T4" fmla="*/ 107 w 113"/>
                    <a:gd name="T5" fmla="*/ 0 h 31"/>
                    <a:gd name="T6" fmla="*/ 53 w 113"/>
                    <a:gd name="T7" fmla="*/ 14 h 31"/>
                    <a:gd name="T8" fmla="*/ 4 w 113"/>
                    <a:gd name="T9" fmla="*/ 25 h 31"/>
                    <a:gd name="T10" fmla="*/ 4 w 113"/>
                    <a:gd name="T11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3" h="31">
                      <a:moveTo>
                        <a:pt x="4" y="31"/>
                      </a:moveTo>
                      <a:cubicBezTo>
                        <a:pt x="40" y="28"/>
                        <a:pt x="75" y="22"/>
                        <a:pt x="108" y="9"/>
                      </a:cubicBezTo>
                      <a:cubicBezTo>
                        <a:pt x="113" y="7"/>
                        <a:pt x="112" y="0"/>
                        <a:pt x="107" y="0"/>
                      </a:cubicBezTo>
                      <a:cubicBezTo>
                        <a:pt x="88" y="0"/>
                        <a:pt x="71" y="10"/>
                        <a:pt x="53" y="14"/>
                      </a:cubicBezTo>
                      <a:cubicBezTo>
                        <a:pt x="37" y="18"/>
                        <a:pt x="20" y="21"/>
                        <a:pt x="4" y="25"/>
                      </a:cubicBezTo>
                      <a:cubicBezTo>
                        <a:pt x="0" y="26"/>
                        <a:pt x="1" y="31"/>
                        <a:pt x="4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0" name="Freeform 72"/>
                <p:cNvSpPr/>
                <p:nvPr/>
              </p:nvSpPr>
              <p:spPr bwMode="auto">
                <a:xfrm>
                  <a:off x="2737" y="1397"/>
                  <a:ext cx="41" cy="94"/>
                </a:xfrm>
                <a:custGeom>
                  <a:avLst/>
                  <a:gdLst>
                    <a:gd name="T0" fmla="*/ 4 w 48"/>
                    <a:gd name="T1" fmla="*/ 4 h 110"/>
                    <a:gd name="T2" fmla="*/ 8 w 48"/>
                    <a:gd name="T3" fmla="*/ 58 h 110"/>
                    <a:gd name="T4" fmla="*/ 27 w 48"/>
                    <a:gd name="T5" fmla="*/ 99 h 110"/>
                    <a:gd name="T6" fmla="*/ 42 w 48"/>
                    <a:gd name="T7" fmla="*/ 108 h 110"/>
                    <a:gd name="T8" fmla="*/ 45 w 48"/>
                    <a:gd name="T9" fmla="*/ 101 h 110"/>
                    <a:gd name="T10" fmla="*/ 15 w 48"/>
                    <a:gd name="T11" fmla="*/ 46 h 110"/>
                    <a:gd name="T12" fmla="*/ 9 w 48"/>
                    <a:gd name="T13" fmla="*/ 4 h 110"/>
                    <a:gd name="T14" fmla="*/ 4 w 48"/>
                    <a:gd name="T15" fmla="*/ 4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110">
                      <a:moveTo>
                        <a:pt x="4" y="4"/>
                      </a:moveTo>
                      <a:cubicBezTo>
                        <a:pt x="0" y="24"/>
                        <a:pt x="1" y="38"/>
                        <a:pt x="8" y="58"/>
                      </a:cubicBezTo>
                      <a:cubicBezTo>
                        <a:pt x="12" y="72"/>
                        <a:pt x="19" y="87"/>
                        <a:pt x="27" y="99"/>
                      </a:cubicBezTo>
                      <a:cubicBezTo>
                        <a:pt x="31" y="106"/>
                        <a:pt x="34" y="110"/>
                        <a:pt x="42" y="108"/>
                      </a:cubicBezTo>
                      <a:cubicBezTo>
                        <a:pt x="45" y="108"/>
                        <a:pt x="48" y="104"/>
                        <a:pt x="45" y="101"/>
                      </a:cubicBezTo>
                      <a:cubicBezTo>
                        <a:pt x="33" y="85"/>
                        <a:pt x="23" y="65"/>
                        <a:pt x="15" y="46"/>
                      </a:cubicBezTo>
                      <a:cubicBezTo>
                        <a:pt x="9" y="31"/>
                        <a:pt x="8" y="20"/>
                        <a:pt x="9" y="4"/>
                      </a:cubicBezTo>
                      <a:cubicBezTo>
                        <a:pt x="9" y="1"/>
                        <a:pt x="4" y="0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1" name="Freeform 73"/>
                <p:cNvSpPr/>
                <p:nvPr/>
              </p:nvSpPr>
              <p:spPr bwMode="auto">
                <a:xfrm>
                  <a:off x="2772" y="1358"/>
                  <a:ext cx="202" cy="136"/>
                </a:xfrm>
                <a:custGeom>
                  <a:avLst/>
                  <a:gdLst>
                    <a:gd name="T0" fmla="*/ 4 w 239"/>
                    <a:gd name="T1" fmla="*/ 158 h 160"/>
                    <a:gd name="T2" fmla="*/ 35 w 239"/>
                    <a:gd name="T3" fmla="*/ 158 h 160"/>
                    <a:gd name="T4" fmla="*/ 64 w 239"/>
                    <a:gd name="T5" fmla="*/ 153 h 160"/>
                    <a:gd name="T6" fmla="*/ 107 w 239"/>
                    <a:gd name="T7" fmla="*/ 139 h 160"/>
                    <a:gd name="T8" fmla="*/ 205 w 239"/>
                    <a:gd name="T9" fmla="*/ 99 h 160"/>
                    <a:gd name="T10" fmla="*/ 234 w 239"/>
                    <a:gd name="T11" fmla="*/ 63 h 160"/>
                    <a:gd name="T12" fmla="*/ 225 w 239"/>
                    <a:gd name="T13" fmla="*/ 30 h 160"/>
                    <a:gd name="T14" fmla="*/ 208 w 239"/>
                    <a:gd name="T15" fmla="*/ 2 h 160"/>
                    <a:gd name="T16" fmla="*/ 202 w 239"/>
                    <a:gd name="T17" fmla="*/ 8 h 160"/>
                    <a:gd name="T18" fmla="*/ 212 w 239"/>
                    <a:gd name="T19" fmla="*/ 86 h 160"/>
                    <a:gd name="T20" fmla="*/ 158 w 239"/>
                    <a:gd name="T21" fmla="*/ 107 h 160"/>
                    <a:gd name="T22" fmla="*/ 90 w 239"/>
                    <a:gd name="T23" fmla="*/ 135 h 160"/>
                    <a:gd name="T24" fmla="*/ 47 w 239"/>
                    <a:gd name="T25" fmla="*/ 147 h 160"/>
                    <a:gd name="T26" fmla="*/ 3 w 239"/>
                    <a:gd name="T27" fmla="*/ 153 h 160"/>
                    <a:gd name="T28" fmla="*/ 4 w 239"/>
                    <a:gd name="T29" fmla="*/ 15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39" h="160">
                      <a:moveTo>
                        <a:pt x="4" y="158"/>
                      </a:moveTo>
                      <a:cubicBezTo>
                        <a:pt x="14" y="156"/>
                        <a:pt x="24" y="160"/>
                        <a:pt x="35" y="158"/>
                      </a:cubicBezTo>
                      <a:cubicBezTo>
                        <a:pt x="45" y="156"/>
                        <a:pt x="54" y="155"/>
                        <a:pt x="64" y="153"/>
                      </a:cubicBezTo>
                      <a:cubicBezTo>
                        <a:pt x="79" y="150"/>
                        <a:pt x="93" y="144"/>
                        <a:pt x="107" y="139"/>
                      </a:cubicBezTo>
                      <a:cubicBezTo>
                        <a:pt x="140" y="127"/>
                        <a:pt x="172" y="110"/>
                        <a:pt x="205" y="99"/>
                      </a:cubicBezTo>
                      <a:cubicBezTo>
                        <a:pt x="226" y="92"/>
                        <a:pt x="234" y="87"/>
                        <a:pt x="234" y="63"/>
                      </a:cubicBezTo>
                      <a:cubicBezTo>
                        <a:pt x="234" y="50"/>
                        <a:pt x="231" y="41"/>
                        <a:pt x="225" y="30"/>
                      </a:cubicBezTo>
                      <a:cubicBezTo>
                        <a:pt x="221" y="20"/>
                        <a:pt x="217" y="7"/>
                        <a:pt x="208" y="2"/>
                      </a:cubicBezTo>
                      <a:cubicBezTo>
                        <a:pt x="204" y="0"/>
                        <a:pt x="199" y="5"/>
                        <a:pt x="202" y="8"/>
                      </a:cubicBezTo>
                      <a:cubicBezTo>
                        <a:pt x="215" y="25"/>
                        <a:pt x="239" y="72"/>
                        <a:pt x="212" y="86"/>
                      </a:cubicBezTo>
                      <a:cubicBezTo>
                        <a:pt x="195" y="94"/>
                        <a:pt x="176" y="99"/>
                        <a:pt x="158" y="107"/>
                      </a:cubicBezTo>
                      <a:cubicBezTo>
                        <a:pt x="135" y="117"/>
                        <a:pt x="113" y="127"/>
                        <a:pt x="90" y="135"/>
                      </a:cubicBezTo>
                      <a:cubicBezTo>
                        <a:pt x="76" y="140"/>
                        <a:pt x="62" y="143"/>
                        <a:pt x="47" y="147"/>
                      </a:cubicBezTo>
                      <a:cubicBezTo>
                        <a:pt x="33" y="150"/>
                        <a:pt x="17" y="148"/>
                        <a:pt x="3" y="153"/>
                      </a:cubicBezTo>
                      <a:cubicBezTo>
                        <a:pt x="0" y="154"/>
                        <a:pt x="1" y="158"/>
                        <a:pt x="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2" name="Freeform 74"/>
                <p:cNvSpPr/>
                <p:nvPr/>
              </p:nvSpPr>
              <p:spPr bwMode="auto">
                <a:xfrm>
                  <a:off x="2929" y="1349"/>
                  <a:ext cx="20" cy="25"/>
                </a:xfrm>
                <a:custGeom>
                  <a:avLst/>
                  <a:gdLst>
                    <a:gd name="T0" fmla="*/ 4 w 24"/>
                    <a:gd name="T1" fmla="*/ 9 h 29"/>
                    <a:gd name="T2" fmla="*/ 20 w 24"/>
                    <a:gd name="T3" fmla="*/ 29 h 29"/>
                    <a:gd name="T4" fmla="*/ 24 w 24"/>
                    <a:gd name="T5" fmla="*/ 26 h 29"/>
                    <a:gd name="T6" fmla="*/ 17 w 24"/>
                    <a:gd name="T7" fmla="*/ 10 h 29"/>
                    <a:gd name="T8" fmla="*/ 7 w 24"/>
                    <a:gd name="T9" fmla="*/ 2 h 29"/>
                    <a:gd name="T10" fmla="*/ 4 w 24"/>
                    <a:gd name="T11" fmla="*/ 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29">
                      <a:moveTo>
                        <a:pt x="4" y="9"/>
                      </a:moveTo>
                      <a:cubicBezTo>
                        <a:pt x="13" y="13"/>
                        <a:pt x="9" y="27"/>
                        <a:pt x="20" y="29"/>
                      </a:cubicBezTo>
                      <a:cubicBezTo>
                        <a:pt x="21" y="29"/>
                        <a:pt x="24" y="28"/>
                        <a:pt x="24" y="26"/>
                      </a:cubicBezTo>
                      <a:cubicBezTo>
                        <a:pt x="24" y="21"/>
                        <a:pt x="20" y="14"/>
                        <a:pt x="17" y="10"/>
                      </a:cubicBezTo>
                      <a:cubicBezTo>
                        <a:pt x="15" y="6"/>
                        <a:pt x="12" y="3"/>
                        <a:pt x="7" y="2"/>
                      </a:cubicBezTo>
                      <a:cubicBezTo>
                        <a:pt x="3" y="0"/>
                        <a:pt x="0" y="7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3" name="Freeform 75"/>
                <p:cNvSpPr/>
                <p:nvPr/>
              </p:nvSpPr>
              <p:spPr bwMode="auto">
                <a:xfrm>
                  <a:off x="2913" y="1249"/>
                  <a:ext cx="70" cy="24"/>
                </a:xfrm>
                <a:custGeom>
                  <a:avLst/>
                  <a:gdLst>
                    <a:gd name="T0" fmla="*/ 7 w 82"/>
                    <a:gd name="T1" fmla="*/ 28 h 28"/>
                    <a:gd name="T2" fmla="*/ 33 w 82"/>
                    <a:gd name="T3" fmla="*/ 17 h 28"/>
                    <a:gd name="T4" fmla="*/ 77 w 82"/>
                    <a:gd name="T5" fmla="*/ 10 h 28"/>
                    <a:gd name="T6" fmla="*/ 77 w 82"/>
                    <a:gd name="T7" fmla="*/ 2 h 28"/>
                    <a:gd name="T8" fmla="*/ 40 w 82"/>
                    <a:gd name="T9" fmla="*/ 4 h 28"/>
                    <a:gd name="T10" fmla="*/ 24 w 82"/>
                    <a:gd name="T11" fmla="*/ 10 h 28"/>
                    <a:gd name="T12" fmla="*/ 5 w 82"/>
                    <a:gd name="T13" fmla="*/ 20 h 28"/>
                    <a:gd name="T14" fmla="*/ 7 w 82"/>
                    <a:gd name="T15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2" h="28">
                      <a:moveTo>
                        <a:pt x="7" y="28"/>
                      </a:moveTo>
                      <a:cubicBezTo>
                        <a:pt x="16" y="27"/>
                        <a:pt x="24" y="20"/>
                        <a:pt x="33" y="17"/>
                      </a:cubicBezTo>
                      <a:cubicBezTo>
                        <a:pt x="48" y="12"/>
                        <a:pt x="62" y="12"/>
                        <a:pt x="77" y="10"/>
                      </a:cubicBezTo>
                      <a:cubicBezTo>
                        <a:pt x="82" y="9"/>
                        <a:pt x="81" y="3"/>
                        <a:pt x="77" y="2"/>
                      </a:cubicBezTo>
                      <a:cubicBezTo>
                        <a:pt x="65" y="0"/>
                        <a:pt x="52" y="1"/>
                        <a:pt x="40" y="4"/>
                      </a:cubicBezTo>
                      <a:cubicBezTo>
                        <a:pt x="35" y="6"/>
                        <a:pt x="29" y="8"/>
                        <a:pt x="24" y="10"/>
                      </a:cubicBezTo>
                      <a:cubicBezTo>
                        <a:pt x="17" y="13"/>
                        <a:pt x="12" y="18"/>
                        <a:pt x="5" y="20"/>
                      </a:cubicBezTo>
                      <a:cubicBezTo>
                        <a:pt x="0" y="22"/>
                        <a:pt x="3" y="28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4" name="Freeform 76"/>
                <p:cNvSpPr/>
                <p:nvPr/>
              </p:nvSpPr>
              <p:spPr bwMode="auto">
                <a:xfrm>
                  <a:off x="2978" y="1254"/>
                  <a:ext cx="43" cy="147"/>
                </a:xfrm>
                <a:custGeom>
                  <a:avLst/>
                  <a:gdLst>
                    <a:gd name="T0" fmla="*/ 1 w 51"/>
                    <a:gd name="T1" fmla="*/ 4 h 173"/>
                    <a:gd name="T2" fmla="*/ 28 w 51"/>
                    <a:gd name="T3" fmla="*/ 82 h 173"/>
                    <a:gd name="T4" fmla="*/ 33 w 51"/>
                    <a:gd name="T5" fmla="*/ 121 h 173"/>
                    <a:gd name="T6" fmla="*/ 33 w 51"/>
                    <a:gd name="T7" fmla="*/ 163 h 173"/>
                    <a:gd name="T8" fmla="*/ 44 w 51"/>
                    <a:gd name="T9" fmla="*/ 167 h 173"/>
                    <a:gd name="T10" fmla="*/ 46 w 51"/>
                    <a:gd name="T11" fmla="*/ 121 h 173"/>
                    <a:gd name="T12" fmla="*/ 40 w 51"/>
                    <a:gd name="T13" fmla="*/ 79 h 173"/>
                    <a:gd name="T14" fmla="*/ 5 w 51"/>
                    <a:gd name="T15" fmla="*/ 2 h 173"/>
                    <a:gd name="T16" fmla="*/ 1 w 51"/>
                    <a:gd name="T17" fmla="*/ 4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173">
                      <a:moveTo>
                        <a:pt x="1" y="4"/>
                      </a:moveTo>
                      <a:cubicBezTo>
                        <a:pt x="12" y="28"/>
                        <a:pt x="22" y="56"/>
                        <a:pt x="28" y="82"/>
                      </a:cubicBezTo>
                      <a:cubicBezTo>
                        <a:pt x="32" y="95"/>
                        <a:pt x="32" y="108"/>
                        <a:pt x="33" y="121"/>
                      </a:cubicBezTo>
                      <a:cubicBezTo>
                        <a:pt x="34" y="135"/>
                        <a:pt x="37" y="150"/>
                        <a:pt x="33" y="163"/>
                      </a:cubicBezTo>
                      <a:cubicBezTo>
                        <a:pt x="31" y="170"/>
                        <a:pt x="41" y="173"/>
                        <a:pt x="44" y="167"/>
                      </a:cubicBezTo>
                      <a:cubicBezTo>
                        <a:pt x="51" y="152"/>
                        <a:pt x="48" y="137"/>
                        <a:pt x="46" y="121"/>
                      </a:cubicBezTo>
                      <a:cubicBezTo>
                        <a:pt x="45" y="107"/>
                        <a:pt x="45" y="93"/>
                        <a:pt x="40" y="79"/>
                      </a:cubicBezTo>
                      <a:cubicBezTo>
                        <a:pt x="33" y="53"/>
                        <a:pt x="22" y="23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5" name="Freeform 77"/>
                <p:cNvSpPr/>
                <p:nvPr/>
              </p:nvSpPr>
              <p:spPr bwMode="auto">
                <a:xfrm>
                  <a:off x="2964" y="1387"/>
                  <a:ext cx="50" cy="31"/>
                </a:xfrm>
                <a:custGeom>
                  <a:avLst/>
                  <a:gdLst>
                    <a:gd name="T0" fmla="*/ 4 w 59"/>
                    <a:gd name="T1" fmla="*/ 34 h 36"/>
                    <a:gd name="T2" fmla="*/ 56 w 59"/>
                    <a:gd name="T3" fmla="*/ 10 h 36"/>
                    <a:gd name="T4" fmla="*/ 48 w 59"/>
                    <a:gd name="T5" fmla="*/ 3 h 36"/>
                    <a:gd name="T6" fmla="*/ 4 w 59"/>
                    <a:gd name="T7" fmla="*/ 27 h 36"/>
                    <a:gd name="T8" fmla="*/ 4 w 59"/>
                    <a:gd name="T9" fmla="*/ 34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36">
                      <a:moveTo>
                        <a:pt x="4" y="34"/>
                      </a:moveTo>
                      <a:cubicBezTo>
                        <a:pt x="23" y="36"/>
                        <a:pt x="44" y="24"/>
                        <a:pt x="56" y="10"/>
                      </a:cubicBezTo>
                      <a:cubicBezTo>
                        <a:pt x="59" y="6"/>
                        <a:pt x="53" y="0"/>
                        <a:pt x="48" y="3"/>
                      </a:cubicBezTo>
                      <a:cubicBezTo>
                        <a:pt x="35" y="13"/>
                        <a:pt x="21" y="24"/>
                        <a:pt x="4" y="27"/>
                      </a:cubicBezTo>
                      <a:cubicBezTo>
                        <a:pt x="0" y="28"/>
                        <a:pt x="0" y="34"/>
                        <a:pt x="4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6" name="Freeform 78"/>
                <p:cNvSpPr/>
                <p:nvPr/>
              </p:nvSpPr>
              <p:spPr bwMode="auto">
                <a:xfrm>
                  <a:off x="2923" y="1294"/>
                  <a:ext cx="66" cy="30"/>
                </a:xfrm>
                <a:custGeom>
                  <a:avLst/>
                  <a:gdLst>
                    <a:gd name="T0" fmla="*/ 4 w 78"/>
                    <a:gd name="T1" fmla="*/ 35 h 36"/>
                    <a:gd name="T2" fmla="*/ 74 w 78"/>
                    <a:gd name="T3" fmla="*/ 10 h 36"/>
                    <a:gd name="T4" fmla="*/ 69 w 78"/>
                    <a:gd name="T5" fmla="*/ 2 h 36"/>
                    <a:gd name="T6" fmla="*/ 4 w 78"/>
                    <a:gd name="T7" fmla="*/ 29 h 36"/>
                    <a:gd name="T8" fmla="*/ 4 w 78"/>
                    <a:gd name="T9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8" h="36">
                      <a:moveTo>
                        <a:pt x="4" y="35"/>
                      </a:moveTo>
                      <a:cubicBezTo>
                        <a:pt x="30" y="36"/>
                        <a:pt x="53" y="24"/>
                        <a:pt x="74" y="10"/>
                      </a:cubicBezTo>
                      <a:cubicBezTo>
                        <a:pt x="78" y="7"/>
                        <a:pt x="74" y="0"/>
                        <a:pt x="69" y="2"/>
                      </a:cubicBezTo>
                      <a:cubicBezTo>
                        <a:pt x="48" y="13"/>
                        <a:pt x="28" y="27"/>
                        <a:pt x="4" y="29"/>
                      </a:cubicBezTo>
                      <a:cubicBezTo>
                        <a:pt x="0" y="29"/>
                        <a:pt x="0" y="35"/>
                        <a:pt x="4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7" name="Freeform 79"/>
                <p:cNvSpPr/>
                <p:nvPr/>
              </p:nvSpPr>
              <p:spPr bwMode="auto">
                <a:xfrm>
                  <a:off x="2967" y="1305"/>
                  <a:ext cx="22" cy="40"/>
                </a:xfrm>
                <a:custGeom>
                  <a:avLst/>
                  <a:gdLst>
                    <a:gd name="T0" fmla="*/ 2 w 26"/>
                    <a:gd name="T1" fmla="*/ 6 h 47"/>
                    <a:gd name="T2" fmla="*/ 7 w 26"/>
                    <a:gd name="T3" fmla="*/ 24 h 47"/>
                    <a:gd name="T4" fmla="*/ 13 w 26"/>
                    <a:gd name="T5" fmla="*/ 33 h 47"/>
                    <a:gd name="T6" fmla="*/ 20 w 26"/>
                    <a:gd name="T7" fmla="*/ 44 h 47"/>
                    <a:gd name="T8" fmla="*/ 26 w 26"/>
                    <a:gd name="T9" fmla="*/ 43 h 47"/>
                    <a:gd name="T10" fmla="*/ 16 w 26"/>
                    <a:gd name="T11" fmla="*/ 22 h 47"/>
                    <a:gd name="T12" fmla="*/ 7 w 26"/>
                    <a:gd name="T13" fmla="*/ 2 h 47"/>
                    <a:gd name="T14" fmla="*/ 2 w 26"/>
                    <a:gd name="T15" fmla="*/ 6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47">
                      <a:moveTo>
                        <a:pt x="2" y="6"/>
                      </a:moveTo>
                      <a:cubicBezTo>
                        <a:pt x="6" y="12"/>
                        <a:pt x="5" y="19"/>
                        <a:pt x="7" y="24"/>
                      </a:cubicBezTo>
                      <a:cubicBezTo>
                        <a:pt x="9" y="27"/>
                        <a:pt x="12" y="30"/>
                        <a:pt x="13" y="33"/>
                      </a:cubicBezTo>
                      <a:cubicBezTo>
                        <a:pt x="15" y="37"/>
                        <a:pt x="17" y="41"/>
                        <a:pt x="20" y="44"/>
                      </a:cubicBezTo>
                      <a:cubicBezTo>
                        <a:pt x="21" y="47"/>
                        <a:pt x="26" y="46"/>
                        <a:pt x="26" y="43"/>
                      </a:cubicBezTo>
                      <a:cubicBezTo>
                        <a:pt x="24" y="33"/>
                        <a:pt x="21" y="29"/>
                        <a:pt x="16" y="22"/>
                      </a:cubicBezTo>
                      <a:cubicBezTo>
                        <a:pt x="12" y="16"/>
                        <a:pt x="12" y="8"/>
                        <a:pt x="7" y="2"/>
                      </a:cubicBezTo>
                      <a:cubicBezTo>
                        <a:pt x="5" y="0"/>
                        <a:pt x="0" y="3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8" name="Freeform 80"/>
                <p:cNvSpPr/>
                <p:nvPr/>
              </p:nvSpPr>
              <p:spPr bwMode="auto">
                <a:xfrm>
                  <a:off x="2682" y="1319"/>
                  <a:ext cx="36" cy="41"/>
                </a:xfrm>
                <a:custGeom>
                  <a:avLst/>
                  <a:gdLst>
                    <a:gd name="T0" fmla="*/ 36 w 43"/>
                    <a:gd name="T1" fmla="*/ 5 h 48"/>
                    <a:gd name="T2" fmla="*/ 19 w 43"/>
                    <a:gd name="T3" fmla="*/ 22 h 48"/>
                    <a:gd name="T4" fmla="*/ 8 w 43"/>
                    <a:gd name="T5" fmla="*/ 32 h 48"/>
                    <a:gd name="T6" fmla="*/ 1 w 43"/>
                    <a:gd name="T7" fmla="*/ 42 h 48"/>
                    <a:gd name="T8" fmla="*/ 5 w 43"/>
                    <a:gd name="T9" fmla="*/ 47 h 48"/>
                    <a:gd name="T10" fmla="*/ 17 w 43"/>
                    <a:gd name="T11" fmla="*/ 37 h 48"/>
                    <a:gd name="T12" fmla="*/ 28 w 43"/>
                    <a:gd name="T13" fmla="*/ 25 h 48"/>
                    <a:gd name="T14" fmla="*/ 43 w 43"/>
                    <a:gd name="T15" fmla="*/ 6 h 48"/>
                    <a:gd name="T16" fmla="*/ 36 w 43"/>
                    <a:gd name="T17" fmla="*/ 5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3" h="48">
                      <a:moveTo>
                        <a:pt x="36" y="5"/>
                      </a:moveTo>
                      <a:cubicBezTo>
                        <a:pt x="34" y="11"/>
                        <a:pt x="24" y="17"/>
                        <a:pt x="19" y="22"/>
                      </a:cubicBezTo>
                      <a:cubicBezTo>
                        <a:pt x="15" y="25"/>
                        <a:pt x="12" y="29"/>
                        <a:pt x="8" y="32"/>
                      </a:cubicBezTo>
                      <a:cubicBezTo>
                        <a:pt x="6" y="35"/>
                        <a:pt x="2" y="38"/>
                        <a:pt x="1" y="42"/>
                      </a:cubicBezTo>
                      <a:cubicBezTo>
                        <a:pt x="0" y="45"/>
                        <a:pt x="2" y="48"/>
                        <a:pt x="5" y="47"/>
                      </a:cubicBezTo>
                      <a:cubicBezTo>
                        <a:pt x="10" y="45"/>
                        <a:pt x="13" y="40"/>
                        <a:pt x="17" y="37"/>
                      </a:cubicBezTo>
                      <a:cubicBezTo>
                        <a:pt x="21" y="33"/>
                        <a:pt x="24" y="29"/>
                        <a:pt x="28" y="25"/>
                      </a:cubicBezTo>
                      <a:cubicBezTo>
                        <a:pt x="34" y="20"/>
                        <a:pt x="42" y="14"/>
                        <a:pt x="43" y="6"/>
                      </a:cubicBezTo>
                      <a:cubicBezTo>
                        <a:pt x="43" y="1"/>
                        <a:pt x="37" y="0"/>
                        <a:pt x="36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9" name="Freeform 81"/>
                <p:cNvSpPr/>
                <p:nvPr/>
              </p:nvSpPr>
              <p:spPr bwMode="auto">
                <a:xfrm>
                  <a:off x="2679" y="1354"/>
                  <a:ext cx="87" cy="146"/>
                </a:xfrm>
                <a:custGeom>
                  <a:avLst/>
                  <a:gdLst>
                    <a:gd name="T0" fmla="*/ 3 w 102"/>
                    <a:gd name="T1" fmla="*/ 2 h 172"/>
                    <a:gd name="T2" fmla="*/ 11 w 102"/>
                    <a:gd name="T3" fmla="*/ 59 h 172"/>
                    <a:gd name="T4" fmla="*/ 28 w 102"/>
                    <a:gd name="T5" fmla="*/ 122 h 172"/>
                    <a:gd name="T6" fmla="*/ 98 w 102"/>
                    <a:gd name="T7" fmla="*/ 146 h 172"/>
                    <a:gd name="T8" fmla="*/ 93 w 102"/>
                    <a:gd name="T9" fmla="*/ 138 h 172"/>
                    <a:gd name="T10" fmla="*/ 42 w 102"/>
                    <a:gd name="T11" fmla="*/ 128 h 172"/>
                    <a:gd name="T12" fmla="*/ 30 w 102"/>
                    <a:gd name="T13" fmla="*/ 87 h 172"/>
                    <a:gd name="T14" fmla="*/ 6 w 102"/>
                    <a:gd name="T15" fmla="*/ 2 h 172"/>
                    <a:gd name="T16" fmla="*/ 3 w 102"/>
                    <a:gd name="T17" fmla="*/ 2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172">
                      <a:moveTo>
                        <a:pt x="3" y="2"/>
                      </a:moveTo>
                      <a:cubicBezTo>
                        <a:pt x="0" y="21"/>
                        <a:pt x="6" y="41"/>
                        <a:pt x="11" y="59"/>
                      </a:cubicBezTo>
                      <a:cubicBezTo>
                        <a:pt x="16" y="80"/>
                        <a:pt x="21" y="101"/>
                        <a:pt x="28" y="122"/>
                      </a:cubicBezTo>
                      <a:cubicBezTo>
                        <a:pt x="38" y="152"/>
                        <a:pt x="72" y="172"/>
                        <a:pt x="98" y="146"/>
                      </a:cubicBezTo>
                      <a:cubicBezTo>
                        <a:pt x="102" y="143"/>
                        <a:pt x="98" y="137"/>
                        <a:pt x="93" y="138"/>
                      </a:cubicBezTo>
                      <a:cubicBezTo>
                        <a:pt x="73" y="146"/>
                        <a:pt x="54" y="150"/>
                        <a:pt x="42" y="128"/>
                      </a:cubicBezTo>
                      <a:cubicBezTo>
                        <a:pt x="35" y="115"/>
                        <a:pt x="35" y="101"/>
                        <a:pt x="30" y="87"/>
                      </a:cubicBezTo>
                      <a:cubicBezTo>
                        <a:pt x="20" y="60"/>
                        <a:pt x="11" y="31"/>
                        <a:pt x="6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0" name="Freeform 82"/>
                <p:cNvSpPr/>
                <p:nvPr/>
              </p:nvSpPr>
              <p:spPr bwMode="auto">
                <a:xfrm>
                  <a:off x="2694" y="1394"/>
                  <a:ext cx="29" cy="10"/>
                </a:xfrm>
                <a:custGeom>
                  <a:avLst/>
                  <a:gdLst>
                    <a:gd name="T0" fmla="*/ 4 w 35"/>
                    <a:gd name="T1" fmla="*/ 11 h 12"/>
                    <a:gd name="T2" fmla="*/ 19 w 35"/>
                    <a:gd name="T3" fmla="*/ 11 h 12"/>
                    <a:gd name="T4" fmla="*/ 33 w 35"/>
                    <a:gd name="T5" fmla="*/ 8 h 12"/>
                    <a:gd name="T6" fmla="*/ 33 w 35"/>
                    <a:gd name="T7" fmla="*/ 2 h 12"/>
                    <a:gd name="T8" fmla="*/ 18 w 35"/>
                    <a:gd name="T9" fmla="*/ 2 h 12"/>
                    <a:gd name="T10" fmla="*/ 4 w 35"/>
                    <a:gd name="T11" fmla="*/ 5 h 12"/>
                    <a:gd name="T12" fmla="*/ 4 w 35"/>
                    <a:gd name="T13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2">
                      <a:moveTo>
                        <a:pt x="4" y="11"/>
                      </a:moveTo>
                      <a:cubicBezTo>
                        <a:pt x="9" y="12"/>
                        <a:pt x="14" y="11"/>
                        <a:pt x="19" y="11"/>
                      </a:cubicBezTo>
                      <a:cubicBezTo>
                        <a:pt x="23" y="10"/>
                        <a:pt x="29" y="10"/>
                        <a:pt x="33" y="8"/>
                      </a:cubicBezTo>
                      <a:cubicBezTo>
                        <a:pt x="35" y="6"/>
                        <a:pt x="35" y="4"/>
                        <a:pt x="33" y="2"/>
                      </a:cubicBezTo>
                      <a:cubicBezTo>
                        <a:pt x="28" y="0"/>
                        <a:pt x="23" y="1"/>
                        <a:pt x="18" y="2"/>
                      </a:cubicBezTo>
                      <a:cubicBezTo>
                        <a:pt x="14" y="3"/>
                        <a:pt x="9" y="4"/>
                        <a:pt x="4" y="5"/>
                      </a:cubicBezTo>
                      <a:cubicBezTo>
                        <a:pt x="1" y="5"/>
                        <a:pt x="0" y="11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1" name="Freeform 83"/>
                <p:cNvSpPr/>
                <p:nvPr/>
              </p:nvSpPr>
              <p:spPr bwMode="auto">
                <a:xfrm>
                  <a:off x="2702" y="1397"/>
                  <a:ext cx="26" cy="41"/>
                </a:xfrm>
                <a:custGeom>
                  <a:avLst/>
                  <a:gdLst>
                    <a:gd name="T0" fmla="*/ 2 w 30"/>
                    <a:gd name="T1" fmla="*/ 8 h 48"/>
                    <a:gd name="T2" fmla="*/ 21 w 30"/>
                    <a:gd name="T3" fmla="*/ 45 h 48"/>
                    <a:gd name="T4" fmla="*/ 28 w 30"/>
                    <a:gd name="T5" fmla="*/ 40 h 48"/>
                    <a:gd name="T6" fmla="*/ 10 w 30"/>
                    <a:gd name="T7" fmla="*/ 5 h 48"/>
                    <a:gd name="T8" fmla="*/ 2 w 30"/>
                    <a:gd name="T9" fmla="*/ 8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48">
                      <a:moveTo>
                        <a:pt x="2" y="8"/>
                      </a:moveTo>
                      <a:cubicBezTo>
                        <a:pt x="8" y="21"/>
                        <a:pt x="10" y="35"/>
                        <a:pt x="21" y="45"/>
                      </a:cubicBezTo>
                      <a:cubicBezTo>
                        <a:pt x="24" y="48"/>
                        <a:pt x="30" y="45"/>
                        <a:pt x="28" y="40"/>
                      </a:cubicBezTo>
                      <a:cubicBezTo>
                        <a:pt x="22" y="28"/>
                        <a:pt x="17" y="16"/>
                        <a:pt x="10" y="5"/>
                      </a:cubicBezTo>
                      <a:cubicBezTo>
                        <a:pt x="8" y="0"/>
                        <a:pt x="0" y="3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2" name="Freeform 84"/>
                <p:cNvSpPr/>
                <p:nvPr/>
              </p:nvSpPr>
              <p:spPr bwMode="auto">
                <a:xfrm>
                  <a:off x="2671" y="1190"/>
                  <a:ext cx="43" cy="157"/>
                </a:xfrm>
                <a:custGeom>
                  <a:avLst/>
                  <a:gdLst>
                    <a:gd name="T0" fmla="*/ 37 w 51"/>
                    <a:gd name="T1" fmla="*/ 182 h 185"/>
                    <a:gd name="T2" fmla="*/ 38 w 51"/>
                    <a:gd name="T3" fmla="*/ 160 h 185"/>
                    <a:gd name="T4" fmla="*/ 27 w 51"/>
                    <a:gd name="T5" fmla="*/ 113 h 185"/>
                    <a:gd name="T6" fmla="*/ 19 w 51"/>
                    <a:gd name="T7" fmla="*/ 78 h 185"/>
                    <a:gd name="T8" fmla="*/ 14 w 51"/>
                    <a:gd name="T9" fmla="*/ 47 h 185"/>
                    <a:gd name="T10" fmla="*/ 49 w 51"/>
                    <a:gd name="T11" fmla="*/ 7 h 185"/>
                    <a:gd name="T12" fmla="*/ 45 w 51"/>
                    <a:gd name="T13" fmla="*/ 2 h 185"/>
                    <a:gd name="T14" fmla="*/ 6 w 51"/>
                    <a:gd name="T15" fmla="*/ 61 h 185"/>
                    <a:gd name="T16" fmla="*/ 18 w 51"/>
                    <a:gd name="T17" fmla="*/ 117 h 185"/>
                    <a:gd name="T18" fmla="*/ 26 w 51"/>
                    <a:gd name="T19" fmla="*/ 151 h 185"/>
                    <a:gd name="T20" fmla="*/ 32 w 51"/>
                    <a:gd name="T21" fmla="*/ 180 h 185"/>
                    <a:gd name="T22" fmla="*/ 37 w 51"/>
                    <a:gd name="T23" fmla="*/ 18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1" h="185">
                      <a:moveTo>
                        <a:pt x="37" y="182"/>
                      </a:moveTo>
                      <a:cubicBezTo>
                        <a:pt x="42" y="174"/>
                        <a:pt x="40" y="168"/>
                        <a:pt x="38" y="160"/>
                      </a:cubicBezTo>
                      <a:cubicBezTo>
                        <a:pt x="33" y="144"/>
                        <a:pt x="31" y="129"/>
                        <a:pt x="27" y="113"/>
                      </a:cubicBezTo>
                      <a:cubicBezTo>
                        <a:pt x="24" y="102"/>
                        <a:pt x="21" y="90"/>
                        <a:pt x="19" y="78"/>
                      </a:cubicBezTo>
                      <a:cubicBezTo>
                        <a:pt x="17" y="68"/>
                        <a:pt x="13" y="57"/>
                        <a:pt x="14" y="47"/>
                      </a:cubicBezTo>
                      <a:cubicBezTo>
                        <a:pt x="16" y="24"/>
                        <a:pt x="36" y="22"/>
                        <a:pt x="49" y="7"/>
                      </a:cubicBezTo>
                      <a:cubicBezTo>
                        <a:pt x="51" y="5"/>
                        <a:pt x="48" y="0"/>
                        <a:pt x="45" y="2"/>
                      </a:cubicBezTo>
                      <a:cubicBezTo>
                        <a:pt x="17" y="12"/>
                        <a:pt x="0" y="30"/>
                        <a:pt x="6" y="61"/>
                      </a:cubicBezTo>
                      <a:cubicBezTo>
                        <a:pt x="9" y="80"/>
                        <a:pt x="13" y="98"/>
                        <a:pt x="18" y="117"/>
                      </a:cubicBezTo>
                      <a:cubicBezTo>
                        <a:pt x="21" y="128"/>
                        <a:pt x="24" y="139"/>
                        <a:pt x="26" y="151"/>
                      </a:cubicBezTo>
                      <a:cubicBezTo>
                        <a:pt x="28" y="159"/>
                        <a:pt x="36" y="172"/>
                        <a:pt x="32" y="180"/>
                      </a:cubicBezTo>
                      <a:cubicBezTo>
                        <a:pt x="31" y="183"/>
                        <a:pt x="35" y="185"/>
                        <a:pt x="37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3" name="Freeform 85"/>
                <p:cNvSpPr/>
                <p:nvPr/>
              </p:nvSpPr>
              <p:spPr bwMode="auto">
                <a:xfrm>
                  <a:off x="2700" y="1239"/>
                  <a:ext cx="25" cy="79"/>
                </a:xfrm>
                <a:custGeom>
                  <a:avLst/>
                  <a:gdLst>
                    <a:gd name="T0" fmla="*/ 28 w 30"/>
                    <a:gd name="T1" fmla="*/ 88 h 93"/>
                    <a:gd name="T2" fmla="*/ 16 w 30"/>
                    <a:gd name="T3" fmla="*/ 47 h 93"/>
                    <a:gd name="T4" fmla="*/ 13 w 30"/>
                    <a:gd name="T5" fmla="*/ 6 h 93"/>
                    <a:gd name="T6" fmla="*/ 6 w 30"/>
                    <a:gd name="T7" fmla="*/ 4 h 93"/>
                    <a:gd name="T8" fmla="*/ 12 w 30"/>
                    <a:gd name="T9" fmla="*/ 68 h 93"/>
                    <a:gd name="T10" fmla="*/ 27 w 30"/>
                    <a:gd name="T11" fmla="*/ 93 h 93"/>
                    <a:gd name="T12" fmla="*/ 28 w 30"/>
                    <a:gd name="T13" fmla="*/ 88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93">
                      <a:moveTo>
                        <a:pt x="28" y="88"/>
                      </a:moveTo>
                      <a:cubicBezTo>
                        <a:pt x="20" y="85"/>
                        <a:pt x="17" y="54"/>
                        <a:pt x="16" y="47"/>
                      </a:cubicBezTo>
                      <a:cubicBezTo>
                        <a:pt x="14" y="34"/>
                        <a:pt x="12" y="20"/>
                        <a:pt x="13" y="6"/>
                      </a:cubicBezTo>
                      <a:cubicBezTo>
                        <a:pt x="14" y="2"/>
                        <a:pt x="7" y="0"/>
                        <a:pt x="6" y="4"/>
                      </a:cubicBezTo>
                      <a:cubicBezTo>
                        <a:pt x="0" y="22"/>
                        <a:pt x="7" y="50"/>
                        <a:pt x="12" y="68"/>
                      </a:cubicBezTo>
                      <a:cubicBezTo>
                        <a:pt x="15" y="76"/>
                        <a:pt x="16" y="90"/>
                        <a:pt x="27" y="93"/>
                      </a:cubicBezTo>
                      <a:cubicBezTo>
                        <a:pt x="29" y="93"/>
                        <a:pt x="30" y="89"/>
                        <a:pt x="28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4" name="Freeform 86"/>
                <p:cNvSpPr/>
                <p:nvPr/>
              </p:nvSpPr>
              <p:spPr bwMode="auto">
                <a:xfrm>
                  <a:off x="2702" y="1168"/>
                  <a:ext cx="181" cy="77"/>
                </a:xfrm>
                <a:custGeom>
                  <a:avLst/>
                  <a:gdLst>
                    <a:gd name="T0" fmla="*/ 6 w 213"/>
                    <a:gd name="T1" fmla="*/ 88 h 91"/>
                    <a:gd name="T2" fmla="*/ 53 w 213"/>
                    <a:gd name="T3" fmla="*/ 59 h 91"/>
                    <a:gd name="T4" fmla="*/ 104 w 213"/>
                    <a:gd name="T5" fmla="*/ 37 h 91"/>
                    <a:gd name="T6" fmla="*/ 209 w 213"/>
                    <a:gd name="T7" fmla="*/ 8 h 91"/>
                    <a:gd name="T8" fmla="*/ 209 w 213"/>
                    <a:gd name="T9" fmla="*/ 1 h 91"/>
                    <a:gd name="T10" fmla="*/ 156 w 213"/>
                    <a:gd name="T11" fmla="*/ 12 h 91"/>
                    <a:gd name="T12" fmla="*/ 91 w 213"/>
                    <a:gd name="T13" fmla="*/ 32 h 91"/>
                    <a:gd name="T14" fmla="*/ 35 w 213"/>
                    <a:gd name="T15" fmla="*/ 58 h 91"/>
                    <a:gd name="T16" fmla="*/ 1 w 213"/>
                    <a:gd name="T17" fmla="*/ 86 h 91"/>
                    <a:gd name="T18" fmla="*/ 6 w 213"/>
                    <a:gd name="T19" fmla="*/ 88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3" h="91">
                      <a:moveTo>
                        <a:pt x="6" y="88"/>
                      </a:moveTo>
                      <a:cubicBezTo>
                        <a:pt x="12" y="74"/>
                        <a:pt x="40" y="65"/>
                        <a:pt x="53" y="59"/>
                      </a:cubicBezTo>
                      <a:cubicBezTo>
                        <a:pt x="70" y="51"/>
                        <a:pt x="87" y="44"/>
                        <a:pt x="104" y="37"/>
                      </a:cubicBezTo>
                      <a:cubicBezTo>
                        <a:pt x="138" y="25"/>
                        <a:pt x="174" y="16"/>
                        <a:pt x="209" y="8"/>
                      </a:cubicBezTo>
                      <a:cubicBezTo>
                        <a:pt x="213" y="7"/>
                        <a:pt x="213" y="1"/>
                        <a:pt x="209" y="1"/>
                      </a:cubicBezTo>
                      <a:cubicBezTo>
                        <a:pt x="191" y="0"/>
                        <a:pt x="173" y="8"/>
                        <a:pt x="156" y="12"/>
                      </a:cubicBezTo>
                      <a:cubicBezTo>
                        <a:pt x="134" y="18"/>
                        <a:pt x="112" y="24"/>
                        <a:pt x="91" y="32"/>
                      </a:cubicBezTo>
                      <a:cubicBezTo>
                        <a:pt x="72" y="40"/>
                        <a:pt x="53" y="48"/>
                        <a:pt x="35" y="58"/>
                      </a:cubicBezTo>
                      <a:cubicBezTo>
                        <a:pt x="25" y="64"/>
                        <a:pt x="3" y="72"/>
                        <a:pt x="1" y="86"/>
                      </a:cubicBezTo>
                      <a:cubicBezTo>
                        <a:pt x="0" y="89"/>
                        <a:pt x="4" y="91"/>
                        <a:pt x="6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5" name="Freeform 87"/>
                <p:cNvSpPr/>
                <p:nvPr/>
              </p:nvSpPr>
              <p:spPr bwMode="auto">
                <a:xfrm>
                  <a:off x="2876" y="1169"/>
                  <a:ext cx="41" cy="102"/>
                </a:xfrm>
                <a:custGeom>
                  <a:avLst/>
                  <a:gdLst>
                    <a:gd name="T0" fmla="*/ 2 w 48"/>
                    <a:gd name="T1" fmla="*/ 5 h 120"/>
                    <a:gd name="T2" fmla="*/ 28 w 48"/>
                    <a:gd name="T3" fmla="*/ 61 h 120"/>
                    <a:gd name="T4" fmla="*/ 34 w 48"/>
                    <a:gd name="T5" fmla="*/ 116 h 120"/>
                    <a:gd name="T6" fmla="*/ 43 w 48"/>
                    <a:gd name="T7" fmla="*/ 116 h 120"/>
                    <a:gd name="T8" fmla="*/ 36 w 48"/>
                    <a:gd name="T9" fmla="*/ 51 h 120"/>
                    <a:gd name="T10" fmla="*/ 5 w 48"/>
                    <a:gd name="T11" fmla="*/ 2 h 120"/>
                    <a:gd name="T12" fmla="*/ 2 w 48"/>
                    <a:gd name="T1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8" h="120">
                      <a:moveTo>
                        <a:pt x="2" y="5"/>
                      </a:moveTo>
                      <a:cubicBezTo>
                        <a:pt x="16" y="21"/>
                        <a:pt x="24" y="40"/>
                        <a:pt x="28" y="61"/>
                      </a:cubicBezTo>
                      <a:cubicBezTo>
                        <a:pt x="32" y="79"/>
                        <a:pt x="29" y="99"/>
                        <a:pt x="34" y="116"/>
                      </a:cubicBezTo>
                      <a:cubicBezTo>
                        <a:pt x="36" y="120"/>
                        <a:pt x="42" y="120"/>
                        <a:pt x="43" y="116"/>
                      </a:cubicBezTo>
                      <a:cubicBezTo>
                        <a:pt x="48" y="97"/>
                        <a:pt x="42" y="69"/>
                        <a:pt x="36" y="51"/>
                      </a:cubicBezTo>
                      <a:cubicBezTo>
                        <a:pt x="30" y="31"/>
                        <a:pt x="20" y="15"/>
                        <a:pt x="5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6" name="Freeform 88"/>
                <p:cNvSpPr/>
                <p:nvPr/>
              </p:nvSpPr>
              <p:spPr bwMode="auto">
                <a:xfrm>
                  <a:off x="2700" y="1127"/>
                  <a:ext cx="213" cy="75"/>
                </a:xfrm>
                <a:custGeom>
                  <a:avLst/>
                  <a:gdLst>
                    <a:gd name="T0" fmla="*/ 3 w 251"/>
                    <a:gd name="T1" fmla="*/ 87 h 88"/>
                    <a:gd name="T2" fmla="*/ 49 w 251"/>
                    <a:gd name="T3" fmla="*/ 68 h 88"/>
                    <a:gd name="T4" fmla="*/ 106 w 251"/>
                    <a:gd name="T5" fmla="*/ 40 h 88"/>
                    <a:gd name="T6" fmla="*/ 174 w 251"/>
                    <a:gd name="T7" fmla="*/ 22 h 88"/>
                    <a:gd name="T8" fmla="*/ 246 w 251"/>
                    <a:gd name="T9" fmla="*/ 10 h 88"/>
                    <a:gd name="T10" fmla="*/ 246 w 251"/>
                    <a:gd name="T11" fmla="*/ 2 h 88"/>
                    <a:gd name="T12" fmla="*/ 188 w 251"/>
                    <a:gd name="T13" fmla="*/ 10 h 88"/>
                    <a:gd name="T14" fmla="*/ 127 w 251"/>
                    <a:gd name="T15" fmla="*/ 24 h 88"/>
                    <a:gd name="T16" fmla="*/ 60 w 251"/>
                    <a:gd name="T17" fmla="*/ 51 h 88"/>
                    <a:gd name="T18" fmla="*/ 2 w 251"/>
                    <a:gd name="T19" fmla="*/ 83 h 88"/>
                    <a:gd name="T20" fmla="*/ 3 w 251"/>
                    <a:gd name="T21" fmla="*/ 87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1" h="88">
                      <a:moveTo>
                        <a:pt x="3" y="87"/>
                      </a:moveTo>
                      <a:cubicBezTo>
                        <a:pt x="20" y="88"/>
                        <a:pt x="35" y="77"/>
                        <a:pt x="49" y="68"/>
                      </a:cubicBezTo>
                      <a:cubicBezTo>
                        <a:pt x="66" y="57"/>
                        <a:pt x="86" y="48"/>
                        <a:pt x="106" y="40"/>
                      </a:cubicBezTo>
                      <a:cubicBezTo>
                        <a:pt x="127" y="31"/>
                        <a:pt x="152" y="29"/>
                        <a:pt x="174" y="22"/>
                      </a:cubicBezTo>
                      <a:cubicBezTo>
                        <a:pt x="197" y="16"/>
                        <a:pt x="222" y="13"/>
                        <a:pt x="246" y="10"/>
                      </a:cubicBezTo>
                      <a:cubicBezTo>
                        <a:pt x="251" y="9"/>
                        <a:pt x="250" y="2"/>
                        <a:pt x="246" y="2"/>
                      </a:cubicBezTo>
                      <a:cubicBezTo>
                        <a:pt x="226" y="0"/>
                        <a:pt x="207" y="6"/>
                        <a:pt x="188" y="10"/>
                      </a:cubicBezTo>
                      <a:cubicBezTo>
                        <a:pt x="168" y="13"/>
                        <a:pt x="148" y="19"/>
                        <a:pt x="127" y="24"/>
                      </a:cubicBezTo>
                      <a:cubicBezTo>
                        <a:pt x="104" y="29"/>
                        <a:pt x="81" y="40"/>
                        <a:pt x="60" y="51"/>
                      </a:cubicBezTo>
                      <a:cubicBezTo>
                        <a:pt x="41" y="60"/>
                        <a:pt x="24" y="78"/>
                        <a:pt x="2" y="83"/>
                      </a:cubicBezTo>
                      <a:cubicBezTo>
                        <a:pt x="0" y="83"/>
                        <a:pt x="0" y="87"/>
                        <a:pt x="3" y="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7" name="Freeform 89"/>
                <p:cNvSpPr/>
                <p:nvPr/>
              </p:nvSpPr>
              <p:spPr bwMode="auto">
                <a:xfrm>
                  <a:off x="2912" y="1161"/>
                  <a:ext cx="30" cy="97"/>
                </a:xfrm>
                <a:custGeom>
                  <a:avLst/>
                  <a:gdLst>
                    <a:gd name="T0" fmla="*/ 0 w 36"/>
                    <a:gd name="T1" fmla="*/ 4 h 114"/>
                    <a:gd name="T2" fmla="*/ 25 w 36"/>
                    <a:gd name="T3" fmla="*/ 110 h 114"/>
                    <a:gd name="T4" fmla="*/ 33 w 36"/>
                    <a:gd name="T5" fmla="*/ 110 h 114"/>
                    <a:gd name="T6" fmla="*/ 4 w 36"/>
                    <a:gd name="T7" fmla="*/ 3 h 114"/>
                    <a:gd name="T8" fmla="*/ 0 w 36"/>
                    <a:gd name="T9" fmla="*/ 4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114">
                      <a:moveTo>
                        <a:pt x="0" y="4"/>
                      </a:moveTo>
                      <a:cubicBezTo>
                        <a:pt x="14" y="40"/>
                        <a:pt x="20" y="73"/>
                        <a:pt x="25" y="110"/>
                      </a:cubicBezTo>
                      <a:cubicBezTo>
                        <a:pt x="26" y="114"/>
                        <a:pt x="32" y="114"/>
                        <a:pt x="33" y="110"/>
                      </a:cubicBezTo>
                      <a:cubicBezTo>
                        <a:pt x="36" y="73"/>
                        <a:pt x="21" y="35"/>
                        <a:pt x="4" y="3"/>
                      </a:cubicBezTo>
                      <a:cubicBezTo>
                        <a:pt x="3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8" name="Freeform 90"/>
                <p:cNvSpPr/>
                <p:nvPr/>
              </p:nvSpPr>
              <p:spPr bwMode="auto">
                <a:xfrm>
                  <a:off x="2901" y="1127"/>
                  <a:ext cx="74" cy="140"/>
                </a:xfrm>
                <a:custGeom>
                  <a:avLst/>
                  <a:gdLst>
                    <a:gd name="T0" fmla="*/ 3 w 88"/>
                    <a:gd name="T1" fmla="*/ 5 h 165"/>
                    <a:gd name="T2" fmla="*/ 57 w 88"/>
                    <a:gd name="T3" fmla="*/ 72 h 165"/>
                    <a:gd name="T4" fmla="*/ 77 w 88"/>
                    <a:gd name="T5" fmla="*/ 158 h 165"/>
                    <a:gd name="T6" fmla="*/ 88 w 88"/>
                    <a:gd name="T7" fmla="*/ 158 h 165"/>
                    <a:gd name="T8" fmla="*/ 57 w 88"/>
                    <a:gd name="T9" fmla="*/ 47 h 165"/>
                    <a:gd name="T10" fmla="*/ 4 w 88"/>
                    <a:gd name="T11" fmla="*/ 0 h 165"/>
                    <a:gd name="T12" fmla="*/ 3 w 88"/>
                    <a:gd name="T13" fmla="*/ 5 h 1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8" h="165">
                      <a:moveTo>
                        <a:pt x="3" y="5"/>
                      </a:moveTo>
                      <a:cubicBezTo>
                        <a:pt x="34" y="10"/>
                        <a:pt x="48" y="46"/>
                        <a:pt x="57" y="72"/>
                      </a:cubicBezTo>
                      <a:cubicBezTo>
                        <a:pt x="66" y="99"/>
                        <a:pt x="75" y="129"/>
                        <a:pt x="77" y="158"/>
                      </a:cubicBezTo>
                      <a:cubicBezTo>
                        <a:pt x="78" y="165"/>
                        <a:pt x="88" y="165"/>
                        <a:pt x="88" y="158"/>
                      </a:cubicBezTo>
                      <a:cubicBezTo>
                        <a:pt x="88" y="123"/>
                        <a:pt x="73" y="79"/>
                        <a:pt x="57" y="47"/>
                      </a:cubicBezTo>
                      <a:cubicBezTo>
                        <a:pt x="46" y="24"/>
                        <a:pt x="32" y="0"/>
                        <a:pt x="4" y="0"/>
                      </a:cubicBezTo>
                      <a:cubicBezTo>
                        <a:pt x="1" y="0"/>
                        <a:pt x="0" y="5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9" name="Freeform 91"/>
                <p:cNvSpPr/>
                <p:nvPr/>
              </p:nvSpPr>
              <p:spPr bwMode="auto">
                <a:xfrm>
                  <a:off x="2742" y="1118"/>
                  <a:ext cx="64" cy="40"/>
                </a:xfrm>
                <a:custGeom>
                  <a:avLst/>
                  <a:gdLst>
                    <a:gd name="T0" fmla="*/ 5 w 76"/>
                    <a:gd name="T1" fmla="*/ 27 h 47"/>
                    <a:gd name="T2" fmla="*/ 39 w 76"/>
                    <a:gd name="T3" fmla="*/ 12 h 47"/>
                    <a:gd name="T4" fmla="*/ 66 w 76"/>
                    <a:gd name="T5" fmla="*/ 41 h 47"/>
                    <a:gd name="T6" fmla="*/ 75 w 76"/>
                    <a:gd name="T7" fmla="*/ 40 h 47"/>
                    <a:gd name="T8" fmla="*/ 49 w 76"/>
                    <a:gd name="T9" fmla="*/ 4 h 47"/>
                    <a:gd name="T10" fmla="*/ 2 w 76"/>
                    <a:gd name="T11" fmla="*/ 24 h 47"/>
                    <a:gd name="T12" fmla="*/ 5 w 76"/>
                    <a:gd name="T13" fmla="*/ 2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47">
                      <a:moveTo>
                        <a:pt x="5" y="27"/>
                      </a:moveTo>
                      <a:cubicBezTo>
                        <a:pt x="15" y="21"/>
                        <a:pt x="26" y="12"/>
                        <a:pt x="39" y="12"/>
                      </a:cubicBezTo>
                      <a:cubicBezTo>
                        <a:pt x="55" y="11"/>
                        <a:pt x="66" y="25"/>
                        <a:pt x="66" y="41"/>
                      </a:cubicBezTo>
                      <a:cubicBezTo>
                        <a:pt x="66" y="47"/>
                        <a:pt x="76" y="46"/>
                        <a:pt x="75" y="40"/>
                      </a:cubicBezTo>
                      <a:cubicBezTo>
                        <a:pt x="74" y="24"/>
                        <a:pt x="64" y="8"/>
                        <a:pt x="49" y="4"/>
                      </a:cubicBezTo>
                      <a:cubicBezTo>
                        <a:pt x="31" y="0"/>
                        <a:pt x="14" y="13"/>
                        <a:pt x="2" y="24"/>
                      </a:cubicBezTo>
                      <a:cubicBezTo>
                        <a:pt x="0" y="26"/>
                        <a:pt x="2" y="29"/>
                        <a:pt x="5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0" name="Freeform 92"/>
                <p:cNvSpPr/>
                <p:nvPr/>
              </p:nvSpPr>
              <p:spPr bwMode="auto">
                <a:xfrm>
                  <a:off x="2755" y="1130"/>
                  <a:ext cx="15" cy="38"/>
                </a:xfrm>
                <a:custGeom>
                  <a:avLst/>
                  <a:gdLst>
                    <a:gd name="T0" fmla="*/ 1 w 18"/>
                    <a:gd name="T1" fmla="*/ 3 h 45"/>
                    <a:gd name="T2" fmla="*/ 4 w 18"/>
                    <a:gd name="T3" fmla="*/ 28 h 45"/>
                    <a:gd name="T4" fmla="*/ 14 w 18"/>
                    <a:gd name="T5" fmla="*/ 44 h 45"/>
                    <a:gd name="T6" fmla="*/ 18 w 18"/>
                    <a:gd name="T7" fmla="*/ 40 h 45"/>
                    <a:gd name="T8" fmla="*/ 10 w 18"/>
                    <a:gd name="T9" fmla="*/ 22 h 45"/>
                    <a:gd name="T10" fmla="*/ 5 w 18"/>
                    <a:gd name="T11" fmla="*/ 2 h 45"/>
                    <a:gd name="T12" fmla="*/ 1 w 18"/>
                    <a:gd name="T13" fmla="*/ 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5">
                      <a:moveTo>
                        <a:pt x="1" y="3"/>
                      </a:moveTo>
                      <a:cubicBezTo>
                        <a:pt x="0" y="12"/>
                        <a:pt x="0" y="19"/>
                        <a:pt x="4" y="28"/>
                      </a:cubicBezTo>
                      <a:cubicBezTo>
                        <a:pt x="6" y="34"/>
                        <a:pt x="6" y="43"/>
                        <a:pt x="14" y="44"/>
                      </a:cubicBezTo>
                      <a:cubicBezTo>
                        <a:pt x="16" y="45"/>
                        <a:pt x="18" y="42"/>
                        <a:pt x="18" y="40"/>
                      </a:cubicBezTo>
                      <a:cubicBezTo>
                        <a:pt x="16" y="34"/>
                        <a:pt x="13" y="28"/>
                        <a:pt x="10" y="22"/>
                      </a:cubicBezTo>
                      <a:cubicBezTo>
                        <a:pt x="7" y="16"/>
                        <a:pt x="5" y="10"/>
                        <a:pt x="5" y="2"/>
                      </a:cubicBezTo>
                      <a:cubicBezTo>
                        <a:pt x="4" y="0"/>
                        <a:pt x="1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1" name="Freeform 93"/>
                <p:cNvSpPr/>
                <p:nvPr/>
              </p:nvSpPr>
              <p:spPr bwMode="auto">
                <a:xfrm>
                  <a:off x="2722" y="1093"/>
                  <a:ext cx="107" cy="89"/>
                </a:xfrm>
                <a:custGeom>
                  <a:avLst/>
                  <a:gdLst>
                    <a:gd name="T0" fmla="*/ 29 w 127"/>
                    <a:gd name="T1" fmla="*/ 101 h 105"/>
                    <a:gd name="T2" fmla="*/ 24 w 127"/>
                    <a:gd name="T3" fmla="*/ 44 h 105"/>
                    <a:gd name="T4" fmla="*/ 64 w 127"/>
                    <a:gd name="T5" fmla="*/ 21 h 105"/>
                    <a:gd name="T6" fmla="*/ 96 w 127"/>
                    <a:gd name="T7" fmla="*/ 17 h 105"/>
                    <a:gd name="T8" fmla="*/ 109 w 127"/>
                    <a:gd name="T9" fmla="*/ 38 h 105"/>
                    <a:gd name="T10" fmla="*/ 118 w 127"/>
                    <a:gd name="T11" fmla="*/ 61 h 105"/>
                    <a:gd name="T12" fmla="*/ 125 w 127"/>
                    <a:gd name="T13" fmla="*/ 59 h 105"/>
                    <a:gd name="T14" fmla="*/ 104 w 127"/>
                    <a:gd name="T15" fmla="*/ 11 h 105"/>
                    <a:gd name="T16" fmla="*/ 47 w 127"/>
                    <a:gd name="T17" fmla="*/ 17 h 105"/>
                    <a:gd name="T18" fmla="*/ 17 w 127"/>
                    <a:gd name="T19" fmla="*/ 38 h 105"/>
                    <a:gd name="T20" fmla="*/ 3 w 127"/>
                    <a:gd name="T21" fmla="*/ 56 h 105"/>
                    <a:gd name="T22" fmla="*/ 26 w 127"/>
                    <a:gd name="T23" fmla="*/ 104 h 105"/>
                    <a:gd name="T24" fmla="*/ 29 w 127"/>
                    <a:gd name="T25" fmla="*/ 101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105">
                      <a:moveTo>
                        <a:pt x="29" y="101"/>
                      </a:moveTo>
                      <a:cubicBezTo>
                        <a:pt x="17" y="85"/>
                        <a:pt x="1" y="59"/>
                        <a:pt x="24" y="44"/>
                      </a:cubicBezTo>
                      <a:cubicBezTo>
                        <a:pt x="37" y="35"/>
                        <a:pt x="48" y="26"/>
                        <a:pt x="64" y="21"/>
                      </a:cubicBezTo>
                      <a:cubicBezTo>
                        <a:pt x="73" y="18"/>
                        <a:pt x="86" y="12"/>
                        <a:pt x="96" y="17"/>
                      </a:cubicBezTo>
                      <a:cubicBezTo>
                        <a:pt x="103" y="21"/>
                        <a:pt x="107" y="31"/>
                        <a:pt x="109" y="38"/>
                      </a:cubicBezTo>
                      <a:cubicBezTo>
                        <a:pt x="112" y="45"/>
                        <a:pt x="113" y="55"/>
                        <a:pt x="118" y="61"/>
                      </a:cubicBezTo>
                      <a:cubicBezTo>
                        <a:pt x="120" y="64"/>
                        <a:pt x="124" y="62"/>
                        <a:pt x="125" y="59"/>
                      </a:cubicBezTo>
                      <a:cubicBezTo>
                        <a:pt x="127" y="45"/>
                        <a:pt x="114" y="19"/>
                        <a:pt x="104" y="11"/>
                      </a:cubicBezTo>
                      <a:cubicBezTo>
                        <a:pt x="88" y="0"/>
                        <a:pt x="61" y="10"/>
                        <a:pt x="47" y="17"/>
                      </a:cubicBezTo>
                      <a:cubicBezTo>
                        <a:pt x="36" y="22"/>
                        <a:pt x="26" y="31"/>
                        <a:pt x="17" y="38"/>
                      </a:cubicBezTo>
                      <a:cubicBezTo>
                        <a:pt x="10" y="43"/>
                        <a:pt x="5" y="48"/>
                        <a:pt x="3" y="56"/>
                      </a:cubicBezTo>
                      <a:cubicBezTo>
                        <a:pt x="0" y="72"/>
                        <a:pt x="15" y="93"/>
                        <a:pt x="26" y="104"/>
                      </a:cubicBezTo>
                      <a:cubicBezTo>
                        <a:pt x="28" y="105"/>
                        <a:pt x="30" y="103"/>
                        <a:pt x="29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2" name="Freeform 94"/>
                <p:cNvSpPr/>
                <p:nvPr/>
              </p:nvSpPr>
              <p:spPr bwMode="auto">
                <a:xfrm>
                  <a:off x="2831" y="1111"/>
                  <a:ext cx="75" cy="34"/>
                </a:xfrm>
                <a:custGeom>
                  <a:avLst/>
                  <a:gdLst>
                    <a:gd name="T0" fmla="*/ 22 w 88"/>
                    <a:gd name="T1" fmla="*/ 36 h 41"/>
                    <a:gd name="T2" fmla="*/ 27 w 88"/>
                    <a:gd name="T3" fmla="*/ 22 h 41"/>
                    <a:gd name="T4" fmla="*/ 44 w 88"/>
                    <a:gd name="T5" fmla="*/ 18 h 41"/>
                    <a:gd name="T6" fmla="*/ 58 w 88"/>
                    <a:gd name="T7" fmla="*/ 13 h 41"/>
                    <a:gd name="T8" fmla="*/ 69 w 88"/>
                    <a:gd name="T9" fmla="*/ 13 h 41"/>
                    <a:gd name="T10" fmla="*/ 78 w 88"/>
                    <a:gd name="T11" fmla="*/ 32 h 41"/>
                    <a:gd name="T12" fmla="*/ 88 w 88"/>
                    <a:gd name="T13" fmla="*/ 31 h 41"/>
                    <a:gd name="T14" fmla="*/ 69 w 88"/>
                    <a:gd name="T15" fmla="*/ 1 h 41"/>
                    <a:gd name="T16" fmla="*/ 40 w 88"/>
                    <a:gd name="T17" fmla="*/ 10 h 41"/>
                    <a:gd name="T18" fmla="*/ 12 w 88"/>
                    <a:gd name="T19" fmla="*/ 40 h 41"/>
                    <a:gd name="T20" fmla="*/ 16 w 88"/>
                    <a:gd name="T21" fmla="*/ 41 h 41"/>
                    <a:gd name="T22" fmla="*/ 22 w 88"/>
                    <a:gd name="T23" fmla="*/ 39 h 41"/>
                    <a:gd name="T24" fmla="*/ 22 w 88"/>
                    <a:gd name="T25" fmla="*/ 3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8" h="41">
                      <a:moveTo>
                        <a:pt x="22" y="36"/>
                      </a:moveTo>
                      <a:cubicBezTo>
                        <a:pt x="12" y="32"/>
                        <a:pt x="20" y="24"/>
                        <a:pt x="27" y="22"/>
                      </a:cubicBezTo>
                      <a:cubicBezTo>
                        <a:pt x="32" y="20"/>
                        <a:pt x="38" y="19"/>
                        <a:pt x="44" y="18"/>
                      </a:cubicBezTo>
                      <a:cubicBezTo>
                        <a:pt x="49" y="17"/>
                        <a:pt x="53" y="15"/>
                        <a:pt x="58" y="13"/>
                      </a:cubicBezTo>
                      <a:cubicBezTo>
                        <a:pt x="63" y="11"/>
                        <a:pt x="65" y="10"/>
                        <a:pt x="69" y="13"/>
                      </a:cubicBezTo>
                      <a:cubicBezTo>
                        <a:pt x="75" y="17"/>
                        <a:pt x="77" y="26"/>
                        <a:pt x="78" y="32"/>
                      </a:cubicBezTo>
                      <a:cubicBezTo>
                        <a:pt x="79" y="39"/>
                        <a:pt x="88" y="37"/>
                        <a:pt x="88" y="31"/>
                      </a:cubicBezTo>
                      <a:cubicBezTo>
                        <a:pt x="87" y="20"/>
                        <a:pt x="81" y="3"/>
                        <a:pt x="69" y="1"/>
                      </a:cubicBezTo>
                      <a:cubicBezTo>
                        <a:pt x="59" y="0"/>
                        <a:pt x="49" y="7"/>
                        <a:pt x="40" y="10"/>
                      </a:cubicBezTo>
                      <a:cubicBezTo>
                        <a:pt x="25" y="13"/>
                        <a:pt x="0" y="19"/>
                        <a:pt x="12" y="40"/>
                      </a:cubicBezTo>
                      <a:cubicBezTo>
                        <a:pt x="13" y="41"/>
                        <a:pt x="15" y="41"/>
                        <a:pt x="16" y="41"/>
                      </a:cubicBezTo>
                      <a:cubicBezTo>
                        <a:pt x="18" y="41"/>
                        <a:pt x="20" y="40"/>
                        <a:pt x="22" y="39"/>
                      </a:cubicBezTo>
                      <a:cubicBezTo>
                        <a:pt x="23" y="39"/>
                        <a:pt x="24" y="36"/>
                        <a:pt x="22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3" name="Freeform 95"/>
                <p:cNvSpPr/>
                <p:nvPr/>
              </p:nvSpPr>
              <p:spPr bwMode="auto">
                <a:xfrm>
                  <a:off x="2688" y="1168"/>
                  <a:ext cx="51" cy="41"/>
                </a:xfrm>
                <a:custGeom>
                  <a:avLst/>
                  <a:gdLst>
                    <a:gd name="T0" fmla="*/ 9 w 60"/>
                    <a:gd name="T1" fmla="*/ 46 h 48"/>
                    <a:gd name="T2" fmla="*/ 8 w 60"/>
                    <a:gd name="T3" fmla="*/ 28 h 48"/>
                    <a:gd name="T4" fmla="*/ 26 w 60"/>
                    <a:gd name="T5" fmla="*/ 18 h 48"/>
                    <a:gd name="T6" fmla="*/ 41 w 60"/>
                    <a:gd name="T7" fmla="*/ 15 h 48"/>
                    <a:gd name="T8" fmla="*/ 46 w 60"/>
                    <a:gd name="T9" fmla="*/ 13 h 48"/>
                    <a:gd name="T10" fmla="*/ 56 w 60"/>
                    <a:gd name="T11" fmla="*/ 12 h 48"/>
                    <a:gd name="T12" fmla="*/ 56 w 60"/>
                    <a:gd name="T13" fmla="*/ 3 h 48"/>
                    <a:gd name="T14" fmla="*/ 35 w 60"/>
                    <a:gd name="T15" fmla="*/ 6 h 48"/>
                    <a:gd name="T16" fmla="*/ 13 w 60"/>
                    <a:gd name="T17" fmla="*/ 16 h 48"/>
                    <a:gd name="T18" fmla="*/ 2 w 60"/>
                    <a:gd name="T19" fmla="*/ 28 h 48"/>
                    <a:gd name="T20" fmla="*/ 6 w 60"/>
                    <a:gd name="T21" fmla="*/ 46 h 48"/>
                    <a:gd name="T22" fmla="*/ 9 w 60"/>
                    <a:gd name="T23" fmla="*/ 46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48">
                      <a:moveTo>
                        <a:pt x="9" y="46"/>
                      </a:moveTo>
                      <a:cubicBezTo>
                        <a:pt x="10" y="40"/>
                        <a:pt x="6" y="34"/>
                        <a:pt x="8" y="28"/>
                      </a:cubicBezTo>
                      <a:cubicBezTo>
                        <a:pt x="11" y="23"/>
                        <a:pt x="21" y="20"/>
                        <a:pt x="26" y="18"/>
                      </a:cubicBezTo>
                      <a:cubicBezTo>
                        <a:pt x="31" y="16"/>
                        <a:pt x="36" y="16"/>
                        <a:pt x="41" y="15"/>
                      </a:cubicBezTo>
                      <a:cubicBezTo>
                        <a:pt x="43" y="15"/>
                        <a:pt x="44" y="14"/>
                        <a:pt x="46" y="13"/>
                      </a:cubicBezTo>
                      <a:cubicBezTo>
                        <a:pt x="49" y="12"/>
                        <a:pt x="52" y="13"/>
                        <a:pt x="56" y="12"/>
                      </a:cubicBezTo>
                      <a:cubicBezTo>
                        <a:pt x="60" y="10"/>
                        <a:pt x="60" y="5"/>
                        <a:pt x="56" y="3"/>
                      </a:cubicBezTo>
                      <a:cubicBezTo>
                        <a:pt x="48" y="0"/>
                        <a:pt x="42" y="4"/>
                        <a:pt x="35" y="6"/>
                      </a:cubicBezTo>
                      <a:cubicBezTo>
                        <a:pt x="27" y="8"/>
                        <a:pt x="20" y="11"/>
                        <a:pt x="13" y="16"/>
                      </a:cubicBezTo>
                      <a:cubicBezTo>
                        <a:pt x="8" y="19"/>
                        <a:pt x="3" y="23"/>
                        <a:pt x="2" y="28"/>
                      </a:cubicBezTo>
                      <a:cubicBezTo>
                        <a:pt x="0" y="34"/>
                        <a:pt x="5" y="40"/>
                        <a:pt x="6" y="46"/>
                      </a:cubicBezTo>
                      <a:cubicBezTo>
                        <a:pt x="7" y="47"/>
                        <a:pt x="9" y="48"/>
                        <a:pt x="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4" name="Freeform 96"/>
                <p:cNvSpPr/>
                <p:nvPr/>
              </p:nvSpPr>
              <p:spPr bwMode="auto">
                <a:xfrm>
                  <a:off x="2844" y="1061"/>
                  <a:ext cx="82" cy="69"/>
                </a:xfrm>
                <a:custGeom>
                  <a:avLst/>
                  <a:gdLst>
                    <a:gd name="T0" fmla="*/ 5 w 97"/>
                    <a:gd name="T1" fmla="*/ 79 h 81"/>
                    <a:gd name="T2" fmla="*/ 13 w 97"/>
                    <a:gd name="T3" fmla="*/ 44 h 81"/>
                    <a:gd name="T4" fmla="*/ 42 w 97"/>
                    <a:gd name="T5" fmla="*/ 22 h 81"/>
                    <a:gd name="T6" fmla="*/ 91 w 97"/>
                    <a:gd name="T7" fmla="*/ 9 h 81"/>
                    <a:gd name="T8" fmla="*/ 91 w 97"/>
                    <a:gd name="T9" fmla="*/ 0 h 81"/>
                    <a:gd name="T10" fmla="*/ 16 w 97"/>
                    <a:gd name="T11" fmla="*/ 28 h 81"/>
                    <a:gd name="T12" fmla="*/ 5 w 97"/>
                    <a:gd name="T13" fmla="*/ 46 h 81"/>
                    <a:gd name="T14" fmla="*/ 2 w 97"/>
                    <a:gd name="T15" fmla="*/ 77 h 81"/>
                    <a:gd name="T16" fmla="*/ 5 w 97"/>
                    <a:gd name="T17" fmla="*/ 79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7" h="81">
                      <a:moveTo>
                        <a:pt x="5" y="79"/>
                      </a:moveTo>
                      <a:cubicBezTo>
                        <a:pt x="14" y="72"/>
                        <a:pt x="8" y="54"/>
                        <a:pt x="13" y="44"/>
                      </a:cubicBezTo>
                      <a:cubicBezTo>
                        <a:pt x="19" y="32"/>
                        <a:pt x="31" y="27"/>
                        <a:pt x="42" y="22"/>
                      </a:cubicBezTo>
                      <a:cubicBezTo>
                        <a:pt x="59" y="14"/>
                        <a:pt x="73" y="10"/>
                        <a:pt x="91" y="9"/>
                      </a:cubicBezTo>
                      <a:cubicBezTo>
                        <a:pt x="97" y="9"/>
                        <a:pt x="97" y="0"/>
                        <a:pt x="91" y="0"/>
                      </a:cubicBezTo>
                      <a:cubicBezTo>
                        <a:pt x="66" y="0"/>
                        <a:pt x="34" y="11"/>
                        <a:pt x="16" y="28"/>
                      </a:cubicBezTo>
                      <a:cubicBezTo>
                        <a:pt x="10" y="33"/>
                        <a:pt x="7" y="39"/>
                        <a:pt x="5" y="46"/>
                      </a:cubicBezTo>
                      <a:cubicBezTo>
                        <a:pt x="3" y="53"/>
                        <a:pt x="7" y="72"/>
                        <a:pt x="2" y="77"/>
                      </a:cubicBezTo>
                      <a:cubicBezTo>
                        <a:pt x="0" y="78"/>
                        <a:pt x="3" y="81"/>
                        <a:pt x="5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5" name="Freeform 97"/>
                <p:cNvSpPr/>
                <p:nvPr/>
              </p:nvSpPr>
              <p:spPr bwMode="auto">
                <a:xfrm>
                  <a:off x="2885" y="1054"/>
                  <a:ext cx="179" cy="305"/>
                </a:xfrm>
                <a:custGeom>
                  <a:avLst/>
                  <a:gdLst>
                    <a:gd name="T0" fmla="*/ 6 w 211"/>
                    <a:gd name="T1" fmla="*/ 70 h 359"/>
                    <a:gd name="T2" fmla="*/ 3 w 211"/>
                    <a:gd name="T3" fmla="*/ 72 h 359"/>
                    <a:gd name="T4" fmla="*/ 6 w 211"/>
                    <a:gd name="T5" fmla="*/ 75 h 359"/>
                    <a:gd name="T6" fmla="*/ 34 w 211"/>
                    <a:gd name="T7" fmla="*/ 27 h 359"/>
                    <a:gd name="T8" fmla="*/ 93 w 211"/>
                    <a:gd name="T9" fmla="*/ 46 h 359"/>
                    <a:gd name="T10" fmla="*/ 135 w 211"/>
                    <a:gd name="T11" fmla="*/ 149 h 359"/>
                    <a:gd name="T12" fmla="*/ 176 w 211"/>
                    <a:gd name="T13" fmla="*/ 240 h 359"/>
                    <a:gd name="T14" fmla="*/ 193 w 211"/>
                    <a:gd name="T15" fmla="*/ 299 h 359"/>
                    <a:gd name="T16" fmla="*/ 160 w 211"/>
                    <a:gd name="T17" fmla="*/ 348 h 359"/>
                    <a:gd name="T18" fmla="*/ 162 w 211"/>
                    <a:gd name="T19" fmla="*/ 357 h 359"/>
                    <a:gd name="T20" fmla="*/ 200 w 211"/>
                    <a:gd name="T21" fmla="*/ 333 h 359"/>
                    <a:gd name="T22" fmla="*/ 200 w 211"/>
                    <a:gd name="T23" fmla="*/ 267 h 359"/>
                    <a:gd name="T24" fmla="*/ 167 w 211"/>
                    <a:gd name="T25" fmla="*/ 197 h 359"/>
                    <a:gd name="T26" fmla="*/ 133 w 211"/>
                    <a:gd name="T27" fmla="*/ 110 h 359"/>
                    <a:gd name="T28" fmla="*/ 104 w 211"/>
                    <a:gd name="T29" fmla="*/ 43 h 359"/>
                    <a:gd name="T30" fmla="*/ 66 w 211"/>
                    <a:gd name="T31" fmla="*/ 5 h 359"/>
                    <a:gd name="T32" fmla="*/ 24 w 211"/>
                    <a:gd name="T33" fmla="*/ 25 h 359"/>
                    <a:gd name="T34" fmla="*/ 2 w 211"/>
                    <a:gd name="T35" fmla="*/ 74 h 359"/>
                    <a:gd name="T36" fmla="*/ 6 w 211"/>
                    <a:gd name="T37" fmla="*/ 76 h 359"/>
                    <a:gd name="T38" fmla="*/ 8 w 211"/>
                    <a:gd name="T39" fmla="*/ 73 h 359"/>
                    <a:gd name="T40" fmla="*/ 6 w 211"/>
                    <a:gd name="T41" fmla="*/ 70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11" h="359">
                      <a:moveTo>
                        <a:pt x="6" y="70"/>
                      </a:moveTo>
                      <a:cubicBezTo>
                        <a:pt x="5" y="71"/>
                        <a:pt x="4" y="71"/>
                        <a:pt x="3" y="72"/>
                      </a:cubicBezTo>
                      <a:cubicBezTo>
                        <a:pt x="4" y="73"/>
                        <a:pt x="5" y="74"/>
                        <a:pt x="6" y="75"/>
                      </a:cubicBezTo>
                      <a:cubicBezTo>
                        <a:pt x="9" y="58"/>
                        <a:pt x="23" y="39"/>
                        <a:pt x="34" y="27"/>
                      </a:cubicBezTo>
                      <a:cubicBezTo>
                        <a:pt x="57" y="1"/>
                        <a:pt x="80" y="23"/>
                        <a:pt x="93" y="46"/>
                      </a:cubicBezTo>
                      <a:cubicBezTo>
                        <a:pt x="112" y="79"/>
                        <a:pt x="122" y="114"/>
                        <a:pt x="135" y="149"/>
                      </a:cubicBezTo>
                      <a:cubicBezTo>
                        <a:pt x="146" y="181"/>
                        <a:pt x="160" y="210"/>
                        <a:pt x="176" y="240"/>
                      </a:cubicBezTo>
                      <a:cubicBezTo>
                        <a:pt x="187" y="259"/>
                        <a:pt x="189" y="278"/>
                        <a:pt x="193" y="299"/>
                      </a:cubicBezTo>
                      <a:cubicBezTo>
                        <a:pt x="197" y="324"/>
                        <a:pt x="184" y="341"/>
                        <a:pt x="160" y="348"/>
                      </a:cubicBezTo>
                      <a:cubicBezTo>
                        <a:pt x="156" y="349"/>
                        <a:pt x="157" y="357"/>
                        <a:pt x="162" y="357"/>
                      </a:cubicBezTo>
                      <a:cubicBezTo>
                        <a:pt x="178" y="359"/>
                        <a:pt x="193" y="347"/>
                        <a:pt x="200" y="333"/>
                      </a:cubicBezTo>
                      <a:cubicBezTo>
                        <a:pt x="211" y="312"/>
                        <a:pt x="205" y="289"/>
                        <a:pt x="200" y="267"/>
                      </a:cubicBezTo>
                      <a:cubicBezTo>
                        <a:pt x="195" y="242"/>
                        <a:pt x="177" y="220"/>
                        <a:pt x="167" y="197"/>
                      </a:cubicBezTo>
                      <a:cubicBezTo>
                        <a:pt x="154" y="169"/>
                        <a:pt x="141" y="140"/>
                        <a:pt x="133" y="110"/>
                      </a:cubicBezTo>
                      <a:cubicBezTo>
                        <a:pt x="126" y="86"/>
                        <a:pt x="116" y="65"/>
                        <a:pt x="104" y="43"/>
                      </a:cubicBezTo>
                      <a:cubicBezTo>
                        <a:pt x="96" y="28"/>
                        <a:pt x="84" y="10"/>
                        <a:pt x="66" y="5"/>
                      </a:cubicBezTo>
                      <a:cubicBezTo>
                        <a:pt x="49" y="0"/>
                        <a:pt x="33" y="12"/>
                        <a:pt x="24" y="25"/>
                      </a:cubicBezTo>
                      <a:cubicBezTo>
                        <a:pt x="14" y="38"/>
                        <a:pt x="0" y="57"/>
                        <a:pt x="2" y="74"/>
                      </a:cubicBezTo>
                      <a:cubicBezTo>
                        <a:pt x="2" y="76"/>
                        <a:pt x="5" y="77"/>
                        <a:pt x="6" y="76"/>
                      </a:cubicBezTo>
                      <a:cubicBezTo>
                        <a:pt x="7" y="75"/>
                        <a:pt x="8" y="74"/>
                        <a:pt x="8" y="73"/>
                      </a:cubicBezTo>
                      <a:cubicBezTo>
                        <a:pt x="10" y="71"/>
                        <a:pt x="8" y="68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6" name="Freeform 98"/>
                <p:cNvSpPr/>
                <p:nvPr/>
              </p:nvSpPr>
              <p:spPr bwMode="auto">
                <a:xfrm>
                  <a:off x="2894" y="1094"/>
                  <a:ext cx="126" cy="229"/>
                </a:xfrm>
                <a:custGeom>
                  <a:avLst/>
                  <a:gdLst>
                    <a:gd name="T0" fmla="*/ 3 w 149"/>
                    <a:gd name="T1" fmla="*/ 6 h 269"/>
                    <a:gd name="T2" fmla="*/ 32 w 149"/>
                    <a:gd name="T3" fmla="*/ 15 h 269"/>
                    <a:gd name="T4" fmla="*/ 63 w 149"/>
                    <a:gd name="T5" fmla="*/ 57 h 269"/>
                    <a:gd name="T6" fmla="*/ 96 w 149"/>
                    <a:gd name="T7" fmla="*/ 126 h 269"/>
                    <a:gd name="T8" fmla="*/ 122 w 149"/>
                    <a:gd name="T9" fmla="*/ 184 h 269"/>
                    <a:gd name="T10" fmla="*/ 131 w 149"/>
                    <a:gd name="T11" fmla="*/ 259 h 269"/>
                    <a:gd name="T12" fmla="*/ 139 w 149"/>
                    <a:gd name="T13" fmla="*/ 263 h 269"/>
                    <a:gd name="T14" fmla="*/ 139 w 149"/>
                    <a:gd name="T15" fmla="*/ 202 h 269"/>
                    <a:gd name="T16" fmla="*/ 124 w 149"/>
                    <a:gd name="T17" fmla="*/ 167 h 269"/>
                    <a:gd name="T18" fmla="*/ 100 w 149"/>
                    <a:gd name="T19" fmla="*/ 115 h 269"/>
                    <a:gd name="T20" fmla="*/ 57 w 149"/>
                    <a:gd name="T21" fmla="*/ 31 h 269"/>
                    <a:gd name="T22" fmla="*/ 30 w 149"/>
                    <a:gd name="T23" fmla="*/ 5 h 269"/>
                    <a:gd name="T24" fmla="*/ 3 w 149"/>
                    <a:gd name="T25" fmla="*/ 2 h 269"/>
                    <a:gd name="T26" fmla="*/ 3 w 149"/>
                    <a:gd name="T27" fmla="*/ 6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9" h="269">
                      <a:moveTo>
                        <a:pt x="3" y="6"/>
                      </a:moveTo>
                      <a:cubicBezTo>
                        <a:pt x="15" y="6"/>
                        <a:pt x="22" y="7"/>
                        <a:pt x="32" y="15"/>
                      </a:cubicBezTo>
                      <a:cubicBezTo>
                        <a:pt x="46" y="26"/>
                        <a:pt x="55" y="41"/>
                        <a:pt x="63" y="57"/>
                      </a:cubicBezTo>
                      <a:cubicBezTo>
                        <a:pt x="75" y="79"/>
                        <a:pt x="87" y="102"/>
                        <a:pt x="96" y="126"/>
                      </a:cubicBezTo>
                      <a:cubicBezTo>
                        <a:pt x="104" y="146"/>
                        <a:pt x="113" y="164"/>
                        <a:pt x="122" y="184"/>
                      </a:cubicBezTo>
                      <a:cubicBezTo>
                        <a:pt x="133" y="205"/>
                        <a:pt x="143" y="237"/>
                        <a:pt x="131" y="259"/>
                      </a:cubicBezTo>
                      <a:cubicBezTo>
                        <a:pt x="128" y="264"/>
                        <a:pt x="136" y="269"/>
                        <a:pt x="139" y="263"/>
                      </a:cubicBezTo>
                      <a:cubicBezTo>
                        <a:pt x="149" y="244"/>
                        <a:pt x="145" y="222"/>
                        <a:pt x="139" y="202"/>
                      </a:cubicBezTo>
                      <a:cubicBezTo>
                        <a:pt x="135" y="190"/>
                        <a:pt x="130" y="179"/>
                        <a:pt x="124" y="167"/>
                      </a:cubicBezTo>
                      <a:cubicBezTo>
                        <a:pt x="115" y="150"/>
                        <a:pt x="108" y="132"/>
                        <a:pt x="100" y="115"/>
                      </a:cubicBezTo>
                      <a:cubicBezTo>
                        <a:pt x="88" y="86"/>
                        <a:pt x="73" y="57"/>
                        <a:pt x="57" y="31"/>
                      </a:cubicBezTo>
                      <a:cubicBezTo>
                        <a:pt x="50" y="21"/>
                        <a:pt x="41" y="10"/>
                        <a:pt x="30" y="5"/>
                      </a:cubicBezTo>
                      <a:cubicBezTo>
                        <a:pt x="21" y="0"/>
                        <a:pt x="14" y="1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7" name="Freeform 99"/>
                <p:cNvSpPr/>
                <p:nvPr/>
              </p:nvSpPr>
              <p:spPr bwMode="auto">
                <a:xfrm>
                  <a:off x="2698" y="1094"/>
                  <a:ext cx="68" cy="91"/>
                </a:xfrm>
                <a:custGeom>
                  <a:avLst/>
                  <a:gdLst>
                    <a:gd name="T0" fmla="*/ 9 w 80"/>
                    <a:gd name="T1" fmla="*/ 107 h 108"/>
                    <a:gd name="T2" fmla="*/ 13 w 80"/>
                    <a:gd name="T3" fmla="*/ 51 h 108"/>
                    <a:gd name="T4" fmla="*/ 72 w 80"/>
                    <a:gd name="T5" fmla="*/ 18 h 108"/>
                    <a:gd name="T6" fmla="*/ 75 w 80"/>
                    <a:gd name="T7" fmla="*/ 10 h 108"/>
                    <a:gd name="T8" fmla="*/ 17 w 80"/>
                    <a:gd name="T9" fmla="*/ 26 h 108"/>
                    <a:gd name="T10" fmla="*/ 8 w 80"/>
                    <a:gd name="T11" fmla="*/ 107 h 108"/>
                    <a:gd name="T12" fmla="*/ 9 w 80"/>
                    <a:gd name="T13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108">
                      <a:moveTo>
                        <a:pt x="9" y="107"/>
                      </a:moveTo>
                      <a:cubicBezTo>
                        <a:pt x="12" y="89"/>
                        <a:pt x="8" y="69"/>
                        <a:pt x="13" y="51"/>
                      </a:cubicBezTo>
                      <a:cubicBezTo>
                        <a:pt x="22" y="22"/>
                        <a:pt x="44" y="13"/>
                        <a:pt x="72" y="18"/>
                      </a:cubicBezTo>
                      <a:cubicBezTo>
                        <a:pt x="76" y="19"/>
                        <a:pt x="80" y="12"/>
                        <a:pt x="75" y="10"/>
                      </a:cubicBezTo>
                      <a:cubicBezTo>
                        <a:pt x="55" y="0"/>
                        <a:pt x="31" y="9"/>
                        <a:pt x="17" y="26"/>
                      </a:cubicBezTo>
                      <a:cubicBezTo>
                        <a:pt x="0" y="47"/>
                        <a:pt x="4" y="82"/>
                        <a:pt x="8" y="107"/>
                      </a:cubicBezTo>
                      <a:cubicBezTo>
                        <a:pt x="8" y="108"/>
                        <a:pt x="9" y="108"/>
                        <a:pt x="9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8" name="Freeform 100"/>
                <p:cNvSpPr/>
                <p:nvPr/>
              </p:nvSpPr>
              <p:spPr bwMode="auto">
                <a:xfrm>
                  <a:off x="2770" y="1122"/>
                  <a:ext cx="24" cy="39"/>
                </a:xfrm>
                <a:custGeom>
                  <a:avLst/>
                  <a:gdLst>
                    <a:gd name="T0" fmla="*/ 2 w 28"/>
                    <a:gd name="T1" fmla="*/ 5 h 46"/>
                    <a:gd name="T2" fmla="*/ 15 w 28"/>
                    <a:gd name="T3" fmla="*/ 24 h 46"/>
                    <a:gd name="T4" fmla="*/ 20 w 28"/>
                    <a:gd name="T5" fmla="*/ 43 h 46"/>
                    <a:gd name="T6" fmla="*/ 27 w 28"/>
                    <a:gd name="T7" fmla="*/ 41 h 46"/>
                    <a:gd name="T8" fmla="*/ 20 w 28"/>
                    <a:gd name="T9" fmla="*/ 16 h 46"/>
                    <a:gd name="T10" fmla="*/ 3 w 28"/>
                    <a:gd name="T11" fmla="*/ 1 h 46"/>
                    <a:gd name="T12" fmla="*/ 2 w 28"/>
                    <a:gd name="T1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46">
                      <a:moveTo>
                        <a:pt x="2" y="5"/>
                      </a:moveTo>
                      <a:cubicBezTo>
                        <a:pt x="9" y="9"/>
                        <a:pt x="13" y="16"/>
                        <a:pt x="15" y="24"/>
                      </a:cubicBezTo>
                      <a:cubicBezTo>
                        <a:pt x="17" y="30"/>
                        <a:pt x="17" y="38"/>
                        <a:pt x="20" y="43"/>
                      </a:cubicBezTo>
                      <a:cubicBezTo>
                        <a:pt x="22" y="46"/>
                        <a:pt x="26" y="44"/>
                        <a:pt x="27" y="41"/>
                      </a:cubicBezTo>
                      <a:cubicBezTo>
                        <a:pt x="28" y="34"/>
                        <a:pt x="24" y="23"/>
                        <a:pt x="20" y="16"/>
                      </a:cubicBezTo>
                      <a:cubicBezTo>
                        <a:pt x="17" y="9"/>
                        <a:pt x="11" y="4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9" name="Freeform 101"/>
                <p:cNvSpPr/>
                <p:nvPr/>
              </p:nvSpPr>
              <p:spPr bwMode="auto">
                <a:xfrm>
                  <a:off x="2588" y="1672"/>
                  <a:ext cx="161" cy="356"/>
                </a:xfrm>
                <a:custGeom>
                  <a:avLst/>
                  <a:gdLst>
                    <a:gd name="T0" fmla="*/ 6 w 189"/>
                    <a:gd name="T1" fmla="*/ 417 h 419"/>
                    <a:gd name="T2" fmla="*/ 16 w 189"/>
                    <a:gd name="T3" fmla="*/ 398 h 419"/>
                    <a:gd name="T4" fmla="*/ 36 w 189"/>
                    <a:gd name="T5" fmla="*/ 341 h 419"/>
                    <a:gd name="T6" fmla="*/ 86 w 189"/>
                    <a:gd name="T7" fmla="*/ 224 h 419"/>
                    <a:gd name="T8" fmla="*/ 133 w 189"/>
                    <a:gd name="T9" fmla="*/ 119 h 419"/>
                    <a:gd name="T10" fmla="*/ 186 w 189"/>
                    <a:gd name="T11" fmla="*/ 12 h 419"/>
                    <a:gd name="T12" fmla="*/ 174 w 189"/>
                    <a:gd name="T13" fmla="*/ 7 h 419"/>
                    <a:gd name="T14" fmla="*/ 132 w 189"/>
                    <a:gd name="T15" fmla="*/ 96 h 419"/>
                    <a:gd name="T16" fmla="*/ 111 w 189"/>
                    <a:gd name="T17" fmla="*/ 148 h 419"/>
                    <a:gd name="T18" fmla="*/ 85 w 189"/>
                    <a:gd name="T19" fmla="*/ 200 h 419"/>
                    <a:gd name="T20" fmla="*/ 38 w 189"/>
                    <a:gd name="T21" fmla="*/ 312 h 419"/>
                    <a:gd name="T22" fmla="*/ 16 w 189"/>
                    <a:gd name="T23" fmla="*/ 367 h 419"/>
                    <a:gd name="T24" fmla="*/ 7 w 189"/>
                    <a:gd name="T25" fmla="*/ 396 h 419"/>
                    <a:gd name="T26" fmla="*/ 2 w 189"/>
                    <a:gd name="T27" fmla="*/ 413 h 419"/>
                    <a:gd name="T28" fmla="*/ 6 w 189"/>
                    <a:gd name="T29" fmla="*/ 417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89" h="419">
                      <a:moveTo>
                        <a:pt x="6" y="417"/>
                      </a:moveTo>
                      <a:cubicBezTo>
                        <a:pt x="12" y="412"/>
                        <a:pt x="13" y="405"/>
                        <a:pt x="16" y="398"/>
                      </a:cubicBezTo>
                      <a:cubicBezTo>
                        <a:pt x="22" y="379"/>
                        <a:pt x="28" y="360"/>
                        <a:pt x="36" y="341"/>
                      </a:cubicBezTo>
                      <a:cubicBezTo>
                        <a:pt x="53" y="302"/>
                        <a:pt x="70" y="264"/>
                        <a:pt x="86" y="224"/>
                      </a:cubicBezTo>
                      <a:cubicBezTo>
                        <a:pt x="101" y="189"/>
                        <a:pt x="118" y="154"/>
                        <a:pt x="133" y="119"/>
                      </a:cubicBezTo>
                      <a:cubicBezTo>
                        <a:pt x="149" y="82"/>
                        <a:pt x="168" y="48"/>
                        <a:pt x="186" y="12"/>
                      </a:cubicBezTo>
                      <a:cubicBezTo>
                        <a:pt x="189" y="5"/>
                        <a:pt x="178" y="0"/>
                        <a:pt x="174" y="7"/>
                      </a:cubicBezTo>
                      <a:cubicBezTo>
                        <a:pt x="159" y="36"/>
                        <a:pt x="146" y="67"/>
                        <a:pt x="132" y="96"/>
                      </a:cubicBezTo>
                      <a:cubicBezTo>
                        <a:pt x="124" y="113"/>
                        <a:pt x="118" y="131"/>
                        <a:pt x="111" y="148"/>
                      </a:cubicBezTo>
                      <a:cubicBezTo>
                        <a:pt x="103" y="166"/>
                        <a:pt x="93" y="183"/>
                        <a:pt x="85" y="200"/>
                      </a:cubicBezTo>
                      <a:cubicBezTo>
                        <a:pt x="69" y="237"/>
                        <a:pt x="54" y="275"/>
                        <a:pt x="38" y="312"/>
                      </a:cubicBezTo>
                      <a:cubicBezTo>
                        <a:pt x="30" y="330"/>
                        <a:pt x="22" y="349"/>
                        <a:pt x="16" y="367"/>
                      </a:cubicBezTo>
                      <a:cubicBezTo>
                        <a:pt x="13" y="377"/>
                        <a:pt x="10" y="386"/>
                        <a:pt x="7" y="396"/>
                      </a:cubicBezTo>
                      <a:cubicBezTo>
                        <a:pt x="6" y="401"/>
                        <a:pt x="5" y="409"/>
                        <a:pt x="2" y="413"/>
                      </a:cubicBezTo>
                      <a:cubicBezTo>
                        <a:pt x="0" y="415"/>
                        <a:pt x="3" y="419"/>
                        <a:pt x="6" y="4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0" name="Freeform 102"/>
                <p:cNvSpPr/>
                <p:nvPr/>
              </p:nvSpPr>
              <p:spPr bwMode="auto">
                <a:xfrm>
                  <a:off x="2740" y="1675"/>
                  <a:ext cx="69" cy="310"/>
                </a:xfrm>
                <a:custGeom>
                  <a:avLst/>
                  <a:gdLst>
                    <a:gd name="T0" fmla="*/ 1 w 81"/>
                    <a:gd name="T1" fmla="*/ 4 h 365"/>
                    <a:gd name="T2" fmla="*/ 9 w 81"/>
                    <a:gd name="T3" fmla="*/ 41 h 365"/>
                    <a:gd name="T4" fmla="*/ 22 w 81"/>
                    <a:gd name="T5" fmla="*/ 88 h 365"/>
                    <a:gd name="T6" fmla="*/ 37 w 81"/>
                    <a:gd name="T7" fmla="*/ 177 h 365"/>
                    <a:gd name="T8" fmla="*/ 48 w 81"/>
                    <a:gd name="T9" fmla="*/ 266 h 365"/>
                    <a:gd name="T10" fmla="*/ 67 w 81"/>
                    <a:gd name="T11" fmla="*/ 357 h 365"/>
                    <a:gd name="T12" fmla="*/ 79 w 81"/>
                    <a:gd name="T13" fmla="*/ 354 h 365"/>
                    <a:gd name="T14" fmla="*/ 60 w 81"/>
                    <a:gd name="T15" fmla="*/ 264 h 365"/>
                    <a:gd name="T16" fmla="*/ 49 w 81"/>
                    <a:gd name="T17" fmla="*/ 176 h 365"/>
                    <a:gd name="T18" fmla="*/ 33 w 81"/>
                    <a:gd name="T19" fmla="*/ 84 h 365"/>
                    <a:gd name="T20" fmla="*/ 6 w 81"/>
                    <a:gd name="T21" fmla="*/ 2 h 365"/>
                    <a:gd name="T22" fmla="*/ 1 w 81"/>
                    <a:gd name="T23" fmla="*/ 4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1" h="365">
                      <a:moveTo>
                        <a:pt x="1" y="4"/>
                      </a:moveTo>
                      <a:cubicBezTo>
                        <a:pt x="3" y="18"/>
                        <a:pt x="4" y="28"/>
                        <a:pt x="9" y="41"/>
                      </a:cubicBezTo>
                      <a:cubicBezTo>
                        <a:pt x="14" y="56"/>
                        <a:pt x="18" y="72"/>
                        <a:pt x="22" y="88"/>
                      </a:cubicBezTo>
                      <a:cubicBezTo>
                        <a:pt x="28" y="117"/>
                        <a:pt x="31" y="148"/>
                        <a:pt x="37" y="177"/>
                      </a:cubicBezTo>
                      <a:cubicBezTo>
                        <a:pt x="44" y="207"/>
                        <a:pt x="44" y="236"/>
                        <a:pt x="48" y="266"/>
                      </a:cubicBezTo>
                      <a:cubicBezTo>
                        <a:pt x="52" y="296"/>
                        <a:pt x="60" y="327"/>
                        <a:pt x="67" y="357"/>
                      </a:cubicBezTo>
                      <a:cubicBezTo>
                        <a:pt x="68" y="365"/>
                        <a:pt x="81" y="363"/>
                        <a:pt x="79" y="354"/>
                      </a:cubicBezTo>
                      <a:cubicBezTo>
                        <a:pt x="74" y="324"/>
                        <a:pt x="65" y="295"/>
                        <a:pt x="60" y="264"/>
                      </a:cubicBezTo>
                      <a:cubicBezTo>
                        <a:pt x="57" y="235"/>
                        <a:pt x="55" y="205"/>
                        <a:pt x="49" y="176"/>
                      </a:cubicBezTo>
                      <a:cubicBezTo>
                        <a:pt x="43" y="146"/>
                        <a:pt x="39" y="115"/>
                        <a:pt x="33" y="84"/>
                      </a:cubicBezTo>
                      <a:cubicBezTo>
                        <a:pt x="26" y="56"/>
                        <a:pt x="16" y="29"/>
                        <a:pt x="6" y="2"/>
                      </a:cubicBezTo>
                      <a:cubicBezTo>
                        <a:pt x="5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1" name="Freeform 103"/>
                <p:cNvSpPr/>
                <p:nvPr/>
              </p:nvSpPr>
              <p:spPr bwMode="auto">
                <a:xfrm>
                  <a:off x="2592" y="1971"/>
                  <a:ext cx="211" cy="59"/>
                </a:xfrm>
                <a:custGeom>
                  <a:avLst/>
                  <a:gdLst>
                    <a:gd name="T0" fmla="*/ 8 w 249"/>
                    <a:gd name="T1" fmla="*/ 68 h 70"/>
                    <a:gd name="T2" fmla="*/ 75 w 249"/>
                    <a:gd name="T3" fmla="*/ 59 h 70"/>
                    <a:gd name="T4" fmla="*/ 149 w 249"/>
                    <a:gd name="T5" fmla="*/ 44 h 70"/>
                    <a:gd name="T6" fmla="*/ 217 w 249"/>
                    <a:gd name="T7" fmla="*/ 26 h 70"/>
                    <a:gd name="T8" fmla="*/ 248 w 249"/>
                    <a:gd name="T9" fmla="*/ 8 h 70"/>
                    <a:gd name="T10" fmla="*/ 240 w 249"/>
                    <a:gd name="T11" fmla="*/ 2 h 70"/>
                    <a:gd name="T12" fmla="*/ 189 w 249"/>
                    <a:gd name="T13" fmla="*/ 20 h 70"/>
                    <a:gd name="T14" fmla="*/ 106 w 249"/>
                    <a:gd name="T15" fmla="*/ 41 h 70"/>
                    <a:gd name="T16" fmla="*/ 34 w 249"/>
                    <a:gd name="T17" fmla="*/ 51 h 70"/>
                    <a:gd name="T18" fmla="*/ 2 w 249"/>
                    <a:gd name="T19" fmla="*/ 64 h 70"/>
                    <a:gd name="T20" fmla="*/ 8 w 249"/>
                    <a:gd name="T21" fmla="*/ 68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9" h="70">
                      <a:moveTo>
                        <a:pt x="8" y="68"/>
                      </a:moveTo>
                      <a:cubicBezTo>
                        <a:pt x="24" y="56"/>
                        <a:pt x="56" y="61"/>
                        <a:pt x="75" y="59"/>
                      </a:cubicBezTo>
                      <a:cubicBezTo>
                        <a:pt x="100" y="56"/>
                        <a:pt x="125" y="50"/>
                        <a:pt x="149" y="44"/>
                      </a:cubicBezTo>
                      <a:cubicBezTo>
                        <a:pt x="172" y="38"/>
                        <a:pt x="195" y="33"/>
                        <a:pt x="217" y="26"/>
                      </a:cubicBezTo>
                      <a:cubicBezTo>
                        <a:pt x="227" y="22"/>
                        <a:pt x="244" y="20"/>
                        <a:pt x="248" y="8"/>
                      </a:cubicBezTo>
                      <a:cubicBezTo>
                        <a:pt x="249" y="4"/>
                        <a:pt x="244" y="0"/>
                        <a:pt x="240" y="2"/>
                      </a:cubicBezTo>
                      <a:cubicBezTo>
                        <a:pt x="224" y="11"/>
                        <a:pt x="207" y="16"/>
                        <a:pt x="189" y="20"/>
                      </a:cubicBezTo>
                      <a:cubicBezTo>
                        <a:pt x="161" y="27"/>
                        <a:pt x="134" y="34"/>
                        <a:pt x="106" y="41"/>
                      </a:cubicBezTo>
                      <a:cubicBezTo>
                        <a:pt x="82" y="47"/>
                        <a:pt x="58" y="47"/>
                        <a:pt x="34" y="51"/>
                      </a:cubicBezTo>
                      <a:cubicBezTo>
                        <a:pt x="23" y="52"/>
                        <a:pt x="8" y="53"/>
                        <a:pt x="2" y="64"/>
                      </a:cubicBezTo>
                      <a:cubicBezTo>
                        <a:pt x="0" y="67"/>
                        <a:pt x="5" y="70"/>
                        <a:pt x="8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2" name="Freeform 104"/>
                <p:cNvSpPr/>
                <p:nvPr/>
              </p:nvSpPr>
              <p:spPr bwMode="auto">
                <a:xfrm>
                  <a:off x="2666" y="1809"/>
                  <a:ext cx="81" cy="142"/>
                </a:xfrm>
                <a:custGeom>
                  <a:avLst/>
                  <a:gdLst>
                    <a:gd name="T0" fmla="*/ 4 w 95"/>
                    <a:gd name="T1" fmla="*/ 167 h 168"/>
                    <a:gd name="T2" fmla="*/ 17 w 95"/>
                    <a:gd name="T3" fmla="*/ 142 h 168"/>
                    <a:gd name="T4" fmla="*/ 31 w 95"/>
                    <a:gd name="T5" fmla="*/ 93 h 168"/>
                    <a:gd name="T6" fmla="*/ 65 w 95"/>
                    <a:gd name="T7" fmla="*/ 9 h 168"/>
                    <a:gd name="T8" fmla="*/ 58 w 95"/>
                    <a:gd name="T9" fmla="*/ 9 h 168"/>
                    <a:gd name="T10" fmla="*/ 67 w 95"/>
                    <a:gd name="T11" fmla="*/ 40 h 168"/>
                    <a:gd name="T12" fmla="*/ 71 w 95"/>
                    <a:gd name="T13" fmla="*/ 81 h 168"/>
                    <a:gd name="T14" fmla="*/ 83 w 95"/>
                    <a:gd name="T15" fmla="*/ 161 h 168"/>
                    <a:gd name="T16" fmla="*/ 93 w 95"/>
                    <a:gd name="T17" fmla="*/ 159 h 168"/>
                    <a:gd name="T18" fmla="*/ 92 w 95"/>
                    <a:gd name="T19" fmla="*/ 156 h 168"/>
                    <a:gd name="T20" fmla="*/ 84 w 95"/>
                    <a:gd name="T21" fmla="*/ 156 h 168"/>
                    <a:gd name="T22" fmla="*/ 84 w 95"/>
                    <a:gd name="T23" fmla="*/ 158 h 168"/>
                    <a:gd name="T24" fmla="*/ 93 w 95"/>
                    <a:gd name="T25" fmla="*/ 160 h 168"/>
                    <a:gd name="T26" fmla="*/ 84 w 95"/>
                    <a:gd name="T27" fmla="*/ 104 h 168"/>
                    <a:gd name="T28" fmla="*/ 78 w 95"/>
                    <a:gd name="T29" fmla="*/ 56 h 168"/>
                    <a:gd name="T30" fmla="*/ 64 w 95"/>
                    <a:gd name="T31" fmla="*/ 2 h 168"/>
                    <a:gd name="T32" fmla="*/ 58 w 95"/>
                    <a:gd name="T33" fmla="*/ 3 h 168"/>
                    <a:gd name="T34" fmla="*/ 29 w 95"/>
                    <a:gd name="T35" fmla="*/ 73 h 168"/>
                    <a:gd name="T36" fmla="*/ 14 w 95"/>
                    <a:gd name="T37" fmla="*/ 123 h 168"/>
                    <a:gd name="T38" fmla="*/ 1 w 95"/>
                    <a:gd name="T39" fmla="*/ 165 h 168"/>
                    <a:gd name="T40" fmla="*/ 4 w 95"/>
                    <a:gd name="T4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95" h="168">
                      <a:moveTo>
                        <a:pt x="4" y="167"/>
                      </a:moveTo>
                      <a:cubicBezTo>
                        <a:pt x="12" y="161"/>
                        <a:pt x="14" y="152"/>
                        <a:pt x="17" y="142"/>
                      </a:cubicBezTo>
                      <a:cubicBezTo>
                        <a:pt x="21" y="126"/>
                        <a:pt x="25" y="109"/>
                        <a:pt x="31" y="93"/>
                      </a:cubicBezTo>
                      <a:cubicBezTo>
                        <a:pt x="40" y="67"/>
                        <a:pt x="48" y="31"/>
                        <a:pt x="65" y="9"/>
                      </a:cubicBezTo>
                      <a:cubicBezTo>
                        <a:pt x="63" y="9"/>
                        <a:pt x="60" y="9"/>
                        <a:pt x="58" y="9"/>
                      </a:cubicBezTo>
                      <a:cubicBezTo>
                        <a:pt x="68" y="16"/>
                        <a:pt x="67" y="30"/>
                        <a:pt x="67" y="40"/>
                      </a:cubicBezTo>
                      <a:cubicBezTo>
                        <a:pt x="68" y="54"/>
                        <a:pt x="70" y="68"/>
                        <a:pt x="71" y="81"/>
                      </a:cubicBezTo>
                      <a:cubicBezTo>
                        <a:pt x="74" y="108"/>
                        <a:pt x="82" y="134"/>
                        <a:pt x="83" y="161"/>
                      </a:cubicBezTo>
                      <a:cubicBezTo>
                        <a:pt x="84" y="168"/>
                        <a:pt x="95" y="166"/>
                        <a:pt x="93" y="159"/>
                      </a:cubicBezTo>
                      <a:cubicBezTo>
                        <a:pt x="92" y="158"/>
                        <a:pt x="92" y="157"/>
                        <a:pt x="92" y="156"/>
                      </a:cubicBezTo>
                      <a:cubicBezTo>
                        <a:pt x="90" y="152"/>
                        <a:pt x="85" y="153"/>
                        <a:pt x="84" y="156"/>
                      </a:cubicBezTo>
                      <a:cubicBezTo>
                        <a:pt x="84" y="157"/>
                        <a:pt x="84" y="158"/>
                        <a:pt x="84" y="158"/>
                      </a:cubicBezTo>
                      <a:cubicBezTo>
                        <a:pt x="87" y="159"/>
                        <a:pt x="90" y="159"/>
                        <a:pt x="93" y="160"/>
                      </a:cubicBezTo>
                      <a:cubicBezTo>
                        <a:pt x="92" y="141"/>
                        <a:pt x="86" y="122"/>
                        <a:pt x="84" y="104"/>
                      </a:cubicBezTo>
                      <a:cubicBezTo>
                        <a:pt x="82" y="88"/>
                        <a:pt x="80" y="72"/>
                        <a:pt x="78" y="56"/>
                      </a:cubicBezTo>
                      <a:cubicBezTo>
                        <a:pt x="77" y="40"/>
                        <a:pt x="79" y="13"/>
                        <a:pt x="64" y="2"/>
                      </a:cubicBezTo>
                      <a:cubicBezTo>
                        <a:pt x="63" y="1"/>
                        <a:pt x="60" y="0"/>
                        <a:pt x="58" y="3"/>
                      </a:cubicBezTo>
                      <a:cubicBezTo>
                        <a:pt x="43" y="22"/>
                        <a:pt x="37" y="51"/>
                        <a:pt x="29" y="73"/>
                      </a:cubicBezTo>
                      <a:cubicBezTo>
                        <a:pt x="23" y="90"/>
                        <a:pt x="18" y="106"/>
                        <a:pt x="14" y="123"/>
                      </a:cubicBezTo>
                      <a:cubicBezTo>
                        <a:pt x="11" y="136"/>
                        <a:pt x="10" y="154"/>
                        <a:pt x="1" y="165"/>
                      </a:cubicBezTo>
                      <a:cubicBezTo>
                        <a:pt x="0" y="166"/>
                        <a:pt x="2" y="168"/>
                        <a:pt x="4" y="1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3" name="Freeform 105"/>
                <p:cNvSpPr/>
                <p:nvPr/>
              </p:nvSpPr>
              <p:spPr bwMode="auto">
                <a:xfrm>
                  <a:off x="2667" y="1940"/>
                  <a:ext cx="77" cy="19"/>
                </a:xfrm>
                <a:custGeom>
                  <a:avLst/>
                  <a:gdLst>
                    <a:gd name="T0" fmla="*/ 3 w 90"/>
                    <a:gd name="T1" fmla="*/ 11 h 22"/>
                    <a:gd name="T2" fmla="*/ 85 w 90"/>
                    <a:gd name="T3" fmla="*/ 9 h 22"/>
                    <a:gd name="T4" fmla="*/ 85 w 90"/>
                    <a:gd name="T5" fmla="*/ 1 h 22"/>
                    <a:gd name="T6" fmla="*/ 50 w 90"/>
                    <a:gd name="T7" fmla="*/ 5 h 22"/>
                    <a:gd name="T8" fmla="*/ 5 w 90"/>
                    <a:gd name="T9" fmla="*/ 5 h 22"/>
                    <a:gd name="T10" fmla="*/ 3 w 90"/>
                    <a:gd name="T11" fmla="*/ 1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0" h="22">
                      <a:moveTo>
                        <a:pt x="3" y="11"/>
                      </a:moveTo>
                      <a:cubicBezTo>
                        <a:pt x="27" y="22"/>
                        <a:pt x="61" y="15"/>
                        <a:pt x="85" y="9"/>
                      </a:cubicBezTo>
                      <a:cubicBezTo>
                        <a:pt x="90" y="8"/>
                        <a:pt x="89" y="2"/>
                        <a:pt x="85" y="1"/>
                      </a:cubicBezTo>
                      <a:cubicBezTo>
                        <a:pt x="73" y="0"/>
                        <a:pt x="61" y="4"/>
                        <a:pt x="50" y="5"/>
                      </a:cubicBezTo>
                      <a:cubicBezTo>
                        <a:pt x="36" y="7"/>
                        <a:pt x="19" y="9"/>
                        <a:pt x="5" y="5"/>
                      </a:cubicBezTo>
                      <a:cubicBezTo>
                        <a:pt x="2" y="4"/>
                        <a:pt x="0" y="9"/>
                        <a:pt x="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4" name="Freeform 106"/>
                <p:cNvSpPr/>
                <p:nvPr/>
              </p:nvSpPr>
              <p:spPr bwMode="auto">
                <a:xfrm>
                  <a:off x="2722" y="1921"/>
                  <a:ext cx="41" cy="46"/>
                </a:xfrm>
                <a:custGeom>
                  <a:avLst/>
                  <a:gdLst>
                    <a:gd name="T0" fmla="*/ 2 w 49"/>
                    <a:gd name="T1" fmla="*/ 54 h 54"/>
                    <a:gd name="T2" fmla="*/ 27 w 49"/>
                    <a:gd name="T3" fmla="*/ 53 h 54"/>
                    <a:gd name="T4" fmla="*/ 44 w 49"/>
                    <a:gd name="T5" fmla="*/ 47 h 54"/>
                    <a:gd name="T6" fmla="*/ 47 w 49"/>
                    <a:gd name="T7" fmla="*/ 30 h 54"/>
                    <a:gd name="T8" fmla="*/ 42 w 49"/>
                    <a:gd name="T9" fmla="*/ 3 h 54"/>
                    <a:gd name="T10" fmla="*/ 36 w 49"/>
                    <a:gd name="T11" fmla="*/ 6 h 54"/>
                    <a:gd name="T12" fmla="*/ 42 w 49"/>
                    <a:gd name="T13" fmla="*/ 26 h 54"/>
                    <a:gd name="T14" fmla="*/ 41 w 49"/>
                    <a:gd name="T15" fmla="*/ 41 h 54"/>
                    <a:gd name="T16" fmla="*/ 20 w 49"/>
                    <a:gd name="T17" fmla="*/ 47 h 54"/>
                    <a:gd name="T18" fmla="*/ 1 w 49"/>
                    <a:gd name="T19" fmla="*/ 51 h 54"/>
                    <a:gd name="T20" fmla="*/ 2 w 49"/>
                    <a:gd name="T21" fmla="*/ 54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9" h="54">
                      <a:moveTo>
                        <a:pt x="2" y="54"/>
                      </a:moveTo>
                      <a:cubicBezTo>
                        <a:pt x="10" y="54"/>
                        <a:pt x="19" y="53"/>
                        <a:pt x="27" y="53"/>
                      </a:cubicBezTo>
                      <a:cubicBezTo>
                        <a:pt x="33" y="52"/>
                        <a:pt x="39" y="51"/>
                        <a:pt x="44" y="47"/>
                      </a:cubicBezTo>
                      <a:cubicBezTo>
                        <a:pt x="49" y="42"/>
                        <a:pt x="47" y="36"/>
                        <a:pt x="47" y="30"/>
                      </a:cubicBezTo>
                      <a:cubicBezTo>
                        <a:pt x="47" y="20"/>
                        <a:pt x="47" y="11"/>
                        <a:pt x="42" y="3"/>
                      </a:cubicBezTo>
                      <a:cubicBezTo>
                        <a:pt x="40" y="0"/>
                        <a:pt x="35" y="2"/>
                        <a:pt x="36" y="6"/>
                      </a:cubicBezTo>
                      <a:cubicBezTo>
                        <a:pt x="40" y="12"/>
                        <a:pt x="42" y="19"/>
                        <a:pt x="42" y="26"/>
                      </a:cubicBezTo>
                      <a:cubicBezTo>
                        <a:pt x="42" y="30"/>
                        <a:pt x="43" y="37"/>
                        <a:pt x="41" y="41"/>
                      </a:cubicBezTo>
                      <a:cubicBezTo>
                        <a:pt x="38" y="47"/>
                        <a:pt x="25" y="46"/>
                        <a:pt x="20" y="47"/>
                      </a:cubicBezTo>
                      <a:cubicBezTo>
                        <a:pt x="14" y="48"/>
                        <a:pt x="8" y="50"/>
                        <a:pt x="1" y="51"/>
                      </a:cubicBezTo>
                      <a:cubicBezTo>
                        <a:pt x="0" y="51"/>
                        <a:pt x="0" y="54"/>
                        <a:pt x="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5" name="Freeform 107"/>
                <p:cNvSpPr/>
                <p:nvPr/>
              </p:nvSpPr>
              <p:spPr bwMode="auto">
                <a:xfrm>
                  <a:off x="2670" y="1789"/>
                  <a:ext cx="48" cy="92"/>
                </a:xfrm>
                <a:custGeom>
                  <a:avLst/>
                  <a:gdLst>
                    <a:gd name="T0" fmla="*/ 3 w 57"/>
                    <a:gd name="T1" fmla="*/ 107 h 108"/>
                    <a:gd name="T2" fmla="*/ 54 w 57"/>
                    <a:gd name="T3" fmla="*/ 7 h 108"/>
                    <a:gd name="T4" fmla="*/ 50 w 57"/>
                    <a:gd name="T5" fmla="*/ 2 h 108"/>
                    <a:gd name="T6" fmla="*/ 0 w 57"/>
                    <a:gd name="T7" fmla="*/ 105 h 108"/>
                    <a:gd name="T8" fmla="*/ 3 w 57"/>
                    <a:gd name="T9" fmla="*/ 10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7" h="108">
                      <a:moveTo>
                        <a:pt x="3" y="107"/>
                      </a:moveTo>
                      <a:cubicBezTo>
                        <a:pt x="15" y="73"/>
                        <a:pt x="27" y="31"/>
                        <a:pt x="54" y="7"/>
                      </a:cubicBezTo>
                      <a:cubicBezTo>
                        <a:pt x="57" y="4"/>
                        <a:pt x="53" y="0"/>
                        <a:pt x="50" y="2"/>
                      </a:cubicBezTo>
                      <a:cubicBezTo>
                        <a:pt x="19" y="22"/>
                        <a:pt x="8" y="73"/>
                        <a:pt x="0" y="105"/>
                      </a:cubicBezTo>
                      <a:cubicBezTo>
                        <a:pt x="0" y="107"/>
                        <a:pt x="2" y="108"/>
                        <a:pt x="3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6" name="Freeform 108"/>
                <p:cNvSpPr/>
                <p:nvPr/>
              </p:nvSpPr>
              <p:spPr bwMode="auto">
                <a:xfrm>
                  <a:off x="1218" y="606"/>
                  <a:ext cx="88" cy="235"/>
                </a:xfrm>
                <a:custGeom>
                  <a:avLst/>
                  <a:gdLst>
                    <a:gd name="T0" fmla="*/ 5 w 104"/>
                    <a:gd name="T1" fmla="*/ 276 h 278"/>
                    <a:gd name="T2" fmla="*/ 51 w 104"/>
                    <a:gd name="T3" fmla="*/ 139 h 278"/>
                    <a:gd name="T4" fmla="*/ 79 w 104"/>
                    <a:gd name="T5" fmla="*/ 66 h 278"/>
                    <a:gd name="T6" fmla="*/ 95 w 104"/>
                    <a:gd name="T7" fmla="*/ 24 h 278"/>
                    <a:gd name="T8" fmla="*/ 103 w 104"/>
                    <a:gd name="T9" fmla="*/ 7 h 278"/>
                    <a:gd name="T10" fmla="*/ 95 w 104"/>
                    <a:gd name="T11" fmla="*/ 4 h 278"/>
                    <a:gd name="T12" fmla="*/ 79 w 104"/>
                    <a:gd name="T13" fmla="*/ 36 h 278"/>
                    <a:gd name="T14" fmla="*/ 67 w 104"/>
                    <a:gd name="T15" fmla="*/ 73 h 278"/>
                    <a:gd name="T16" fmla="*/ 39 w 104"/>
                    <a:gd name="T17" fmla="*/ 146 h 278"/>
                    <a:gd name="T18" fmla="*/ 1 w 104"/>
                    <a:gd name="T19" fmla="*/ 275 h 278"/>
                    <a:gd name="T20" fmla="*/ 5 w 104"/>
                    <a:gd name="T21" fmla="*/ 276 h 2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4" h="278">
                      <a:moveTo>
                        <a:pt x="5" y="276"/>
                      </a:moveTo>
                      <a:cubicBezTo>
                        <a:pt x="23" y="231"/>
                        <a:pt x="33" y="184"/>
                        <a:pt x="51" y="139"/>
                      </a:cubicBezTo>
                      <a:cubicBezTo>
                        <a:pt x="61" y="115"/>
                        <a:pt x="71" y="91"/>
                        <a:pt x="79" y="66"/>
                      </a:cubicBezTo>
                      <a:cubicBezTo>
                        <a:pt x="84" y="51"/>
                        <a:pt x="88" y="37"/>
                        <a:pt x="95" y="24"/>
                      </a:cubicBezTo>
                      <a:cubicBezTo>
                        <a:pt x="99" y="18"/>
                        <a:pt x="101" y="14"/>
                        <a:pt x="103" y="7"/>
                      </a:cubicBezTo>
                      <a:cubicBezTo>
                        <a:pt x="104" y="3"/>
                        <a:pt x="97" y="0"/>
                        <a:pt x="95" y="4"/>
                      </a:cubicBezTo>
                      <a:cubicBezTo>
                        <a:pt x="90" y="15"/>
                        <a:pt x="83" y="25"/>
                        <a:pt x="79" y="36"/>
                      </a:cubicBezTo>
                      <a:cubicBezTo>
                        <a:pt x="74" y="48"/>
                        <a:pt x="71" y="61"/>
                        <a:pt x="67" y="73"/>
                      </a:cubicBezTo>
                      <a:cubicBezTo>
                        <a:pt x="58" y="98"/>
                        <a:pt x="47" y="122"/>
                        <a:pt x="39" y="146"/>
                      </a:cubicBezTo>
                      <a:cubicBezTo>
                        <a:pt x="25" y="189"/>
                        <a:pt x="15" y="233"/>
                        <a:pt x="1" y="275"/>
                      </a:cubicBezTo>
                      <a:cubicBezTo>
                        <a:pt x="0" y="278"/>
                        <a:pt x="4" y="278"/>
                        <a:pt x="5" y="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7" name="Freeform 109"/>
                <p:cNvSpPr/>
                <p:nvPr/>
              </p:nvSpPr>
              <p:spPr bwMode="auto">
                <a:xfrm>
                  <a:off x="1298" y="607"/>
                  <a:ext cx="218" cy="85"/>
                </a:xfrm>
                <a:custGeom>
                  <a:avLst/>
                  <a:gdLst>
                    <a:gd name="T0" fmla="*/ 4 w 257"/>
                    <a:gd name="T1" fmla="*/ 8 h 100"/>
                    <a:gd name="T2" fmla="*/ 135 w 257"/>
                    <a:gd name="T3" fmla="*/ 55 h 100"/>
                    <a:gd name="T4" fmla="*/ 194 w 257"/>
                    <a:gd name="T5" fmla="*/ 80 h 100"/>
                    <a:gd name="T6" fmla="*/ 247 w 257"/>
                    <a:gd name="T7" fmla="*/ 99 h 100"/>
                    <a:gd name="T8" fmla="*/ 250 w 257"/>
                    <a:gd name="T9" fmla="*/ 86 h 100"/>
                    <a:gd name="T10" fmla="*/ 192 w 257"/>
                    <a:gd name="T11" fmla="*/ 65 h 100"/>
                    <a:gd name="T12" fmla="*/ 129 w 257"/>
                    <a:gd name="T13" fmla="*/ 40 h 100"/>
                    <a:gd name="T14" fmla="*/ 5 w 257"/>
                    <a:gd name="T15" fmla="*/ 1 h 100"/>
                    <a:gd name="T16" fmla="*/ 4 w 257"/>
                    <a:gd name="T17" fmla="*/ 8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7" h="100">
                      <a:moveTo>
                        <a:pt x="4" y="8"/>
                      </a:moveTo>
                      <a:cubicBezTo>
                        <a:pt x="49" y="14"/>
                        <a:pt x="94" y="38"/>
                        <a:pt x="135" y="55"/>
                      </a:cubicBezTo>
                      <a:cubicBezTo>
                        <a:pt x="154" y="64"/>
                        <a:pt x="174" y="72"/>
                        <a:pt x="194" y="80"/>
                      </a:cubicBezTo>
                      <a:cubicBezTo>
                        <a:pt x="211" y="87"/>
                        <a:pt x="229" y="97"/>
                        <a:pt x="247" y="99"/>
                      </a:cubicBezTo>
                      <a:cubicBezTo>
                        <a:pt x="255" y="100"/>
                        <a:pt x="257" y="88"/>
                        <a:pt x="250" y="86"/>
                      </a:cubicBezTo>
                      <a:cubicBezTo>
                        <a:pt x="231" y="82"/>
                        <a:pt x="210" y="72"/>
                        <a:pt x="192" y="65"/>
                      </a:cubicBezTo>
                      <a:cubicBezTo>
                        <a:pt x="171" y="57"/>
                        <a:pt x="150" y="48"/>
                        <a:pt x="129" y="40"/>
                      </a:cubicBezTo>
                      <a:cubicBezTo>
                        <a:pt x="91" y="24"/>
                        <a:pt x="47" y="0"/>
                        <a:pt x="5" y="1"/>
                      </a:cubicBezTo>
                      <a:cubicBezTo>
                        <a:pt x="0" y="1"/>
                        <a:pt x="0" y="7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8" name="Freeform 110"/>
                <p:cNvSpPr/>
                <p:nvPr/>
              </p:nvSpPr>
              <p:spPr bwMode="auto">
                <a:xfrm>
                  <a:off x="1217" y="680"/>
                  <a:ext cx="291" cy="165"/>
                </a:xfrm>
                <a:custGeom>
                  <a:avLst/>
                  <a:gdLst>
                    <a:gd name="T0" fmla="*/ 5 w 343"/>
                    <a:gd name="T1" fmla="*/ 192 h 194"/>
                    <a:gd name="T2" fmla="*/ 164 w 343"/>
                    <a:gd name="T3" fmla="*/ 105 h 194"/>
                    <a:gd name="T4" fmla="*/ 248 w 343"/>
                    <a:gd name="T5" fmla="*/ 55 h 194"/>
                    <a:gd name="T6" fmla="*/ 338 w 343"/>
                    <a:gd name="T7" fmla="*/ 10 h 194"/>
                    <a:gd name="T8" fmla="*/ 333 w 343"/>
                    <a:gd name="T9" fmla="*/ 2 h 194"/>
                    <a:gd name="T10" fmla="*/ 249 w 343"/>
                    <a:gd name="T11" fmla="*/ 42 h 194"/>
                    <a:gd name="T12" fmla="*/ 166 w 343"/>
                    <a:gd name="T13" fmla="*/ 91 h 194"/>
                    <a:gd name="T14" fmla="*/ 77 w 343"/>
                    <a:gd name="T15" fmla="*/ 141 h 194"/>
                    <a:gd name="T16" fmla="*/ 2 w 343"/>
                    <a:gd name="T17" fmla="*/ 189 h 194"/>
                    <a:gd name="T18" fmla="*/ 5 w 343"/>
                    <a:gd name="T19" fmla="*/ 192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3" h="194">
                      <a:moveTo>
                        <a:pt x="5" y="192"/>
                      </a:moveTo>
                      <a:cubicBezTo>
                        <a:pt x="55" y="158"/>
                        <a:pt x="114" y="138"/>
                        <a:pt x="164" y="105"/>
                      </a:cubicBezTo>
                      <a:cubicBezTo>
                        <a:pt x="191" y="87"/>
                        <a:pt x="220" y="71"/>
                        <a:pt x="248" y="55"/>
                      </a:cubicBezTo>
                      <a:cubicBezTo>
                        <a:pt x="277" y="39"/>
                        <a:pt x="308" y="27"/>
                        <a:pt x="338" y="10"/>
                      </a:cubicBezTo>
                      <a:cubicBezTo>
                        <a:pt x="343" y="7"/>
                        <a:pt x="338" y="0"/>
                        <a:pt x="333" y="2"/>
                      </a:cubicBezTo>
                      <a:cubicBezTo>
                        <a:pt x="304" y="12"/>
                        <a:pt x="275" y="28"/>
                        <a:pt x="249" y="42"/>
                      </a:cubicBezTo>
                      <a:cubicBezTo>
                        <a:pt x="221" y="57"/>
                        <a:pt x="192" y="73"/>
                        <a:pt x="166" y="91"/>
                      </a:cubicBezTo>
                      <a:cubicBezTo>
                        <a:pt x="138" y="111"/>
                        <a:pt x="107" y="125"/>
                        <a:pt x="77" y="141"/>
                      </a:cubicBezTo>
                      <a:cubicBezTo>
                        <a:pt x="53" y="154"/>
                        <a:pt x="20" y="167"/>
                        <a:pt x="2" y="189"/>
                      </a:cubicBezTo>
                      <a:cubicBezTo>
                        <a:pt x="0" y="191"/>
                        <a:pt x="3" y="194"/>
                        <a:pt x="5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9" name="Freeform 111"/>
                <p:cNvSpPr/>
                <p:nvPr/>
              </p:nvSpPr>
              <p:spPr bwMode="auto">
                <a:xfrm>
                  <a:off x="1293" y="653"/>
                  <a:ext cx="111" cy="104"/>
                </a:xfrm>
                <a:custGeom>
                  <a:avLst/>
                  <a:gdLst>
                    <a:gd name="T0" fmla="*/ 3 w 130"/>
                    <a:gd name="T1" fmla="*/ 122 h 123"/>
                    <a:gd name="T2" fmla="*/ 20 w 130"/>
                    <a:gd name="T3" fmla="*/ 72 h 123"/>
                    <a:gd name="T4" fmla="*/ 42 w 130"/>
                    <a:gd name="T5" fmla="*/ 16 h 123"/>
                    <a:gd name="T6" fmla="*/ 64 w 130"/>
                    <a:gd name="T7" fmla="*/ 21 h 123"/>
                    <a:gd name="T8" fmla="*/ 92 w 130"/>
                    <a:gd name="T9" fmla="*/ 37 h 123"/>
                    <a:gd name="T10" fmla="*/ 126 w 130"/>
                    <a:gd name="T11" fmla="*/ 56 h 123"/>
                    <a:gd name="T12" fmla="*/ 126 w 130"/>
                    <a:gd name="T13" fmla="*/ 47 h 123"/>
                    <a:gd name="T14" fmla="*/ 98 w 130"/>
                    <a:gd name="T15" fmla="*/ 28 h 123"/>
                    <a:gd name="T16" fmla="*/ 68 w 130"/>
                    <a:gd name="T17" fmla="*/ 13 h 123"/>
                    <a:gd name="T18" fmla="*/ 37 w 130"/>
                    <a:gd name="T19" fmla="*/ 6 h 123"/>
                    <a:gd name="T20" fmla="*/ 19 w 130"/>
                    <a:gd name="T21" fmla="*/ 45 h 123"/>
                    <a:gd name="T22" fmla="*/ 10 w 130"/>
                    <a:gd name="T23" fmla="*/ 83 h 123"/>
                    <a:gd name="T24" fmla="*/ 2 w 130"/>
                    <a:gd name="T25" fmla="*/ 106 h 123"/>
                    <a:gd name="T26" fmla="*/ 1 w 130"/>
                    <a:gd name="T27" fmla="*/ 120 h 123"/>
                    <a:gd name="T28" fmla="*/ 3 w 130"/>
                    <a:gd name="T29" fmla="*/ 122 h 1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123">
                      <a:moveTo>
                        <a:pt x="3" y="122"/>
                      </a:moveTo>
                      <a:cubicBezTo>
                        <a:pt x="13" y="109"/>
                        <a:pt x="16" y="87"/>
                        <a:pt x="20" y="72"/>
                      </a:cubicBezTo>
                      <a:cubicBezTo>
                        <a:pt x="24" y="57"/>
                        <a:pt x="28" y="25"/>
                        <a:pt x="42" y="16"/>
                      </a:cubicBezTo>
                      <a:cubicBezTo>
                        <a:pt x="51" y="11"/>
                        <a:pt x="56" y="16"/>
                        <a:pt x="64" y="21"/>
                      </a:cubicBezTo>
                      <a:cubicBezTo>
                        <a:pt x="74" y="26"/>
                        <a:pt x="83" y="31"/>
                        <a:pt x="92" y="37"/>
                      </a:cubicBezTo>
                      <a:cubicBezTo>
                        <a:pt x="102" y="43"/>
                        <a:pt x="113" y="61"/>
                        <a:pt x="126" y="56"/>
                      </a:cubicBezTo>
                      <a:cubicBezTo>
                        <a:pt x="130" y="54"/>
                        <a:pt x="130" y="48"/>
                        <a:pt x="126" y="47"/>
                      </a:cubicBezTo>
                      <a:cubicBezTo>
                        <a:pt x="116" y="45"/>
                        <a:pt x="107" y="33"/>
                        <a:pt x="98" y="28"/>
                      </a:cubicBezTo>
                      <a:cubicBezTo>
                        <a:pt x="88" y="22"/>
                        <a:pt x="78" y="18"/>
                        <a:pt x="68" y="13"/>
                      </a:cubicBezTo>
                      <a:cubicBezTo>
                        <a:pt x="59" y="9"/>
                        <a:pt x="47" y="0"/>
                        <a:pt x="37" y="6"/>
                      </a:cubicBezTo>
                      <a:cubicBezTo>
                        <a:pt x="26" y="12"/>
                        <a:pt x="23" y="35"/>
                        <a:pt x="19" y="45"/>
                      </a:cubicBezTo>
                      <a:cubicBezTo>
                        <a:pt x="16" y="58"/>
                        <a:pt x="13" y="71"/>
                        <a:pt x="10" y="83"/>
                      </a:cubicBezTo>
                      <a:cubicBezTo>
                        <a:pt x="8" y="91"/>
                        <a:pt x="4" y="98"/>
                        <a:pt x="2" y="106"/>
                      </a:cubicBezTo>
                      <a:cubicBezTo>
                        <a:pt x="2" y="110"/>
                        <a:pt x="2" y="117"/>
                        <a:pt x="1" y="120"/>
                      </a:cubicBezTo>
                      <a:cubicBezTo>
                        <a:pt x="0" y="122"/>
                        <a:pt x="2" y="123"/>
                        <a:pt x="3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0" name="Freeform 112"/>
                <p:cNvSpPr/>
                <p:nvPr/>
              </p:nvSpPr>
              <p:spPr bwMode="auto">
                <a:xfrm>
                  <a:off x="1293" y="690"/>
                  <a:ext cx="117" cy="71"/>
                </a:xfrm>
                <a:custGeom>
                  <a:avLst/>
                  <a:gdLst>
                    <a:gd name="T0" fmla="*/ 4 w 138"/>
                    <a:gd name="T1" fmla="*/ 83 h 84"/>
                    <a:gd name="T2" fmla="*/ 81 w 138"/>
                    <a:gd name="T3" fmla="*/ 39 h 84"/>
                    <a:gd name="T4" fmla="*/ 114 w 138"/>
                    <a:gd name="T5" fmla="*/ 20 h 84"/>
                    <a:gd name="T6" fmla="*/ 134 w 138"/>
                    <a:gd name="T7" fmla="*/ 8 h 84"/>
                    <a:gd name="T8" fmla="*/ 128 w 138"/>
                    <a:gd name="T9" fmla="*/ 4 h 84"/>
                    <a:gd name="T10" fmla="*/ 98 w 138"/>
                    <a:gd name="T11" fmla="*/ 19 h 84"/>
                    <a:gd name="T12" fmla="*/ 66 w 138"/>
                    <a:gd name="T13" fmla="*/ 39 h 84"/>
                    <a:gd name="T14" fmla="*/ 1 w 138"/>
                    <a:gd name="T15" fmla="*/ 79 h 84"/>
                    <a:gd name="T16" fmla="*/ 4 w 138"/>
                    <a:gd name="T1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8" h="84">
                      <a:moveTo>
                        <a:pt x="4" y="83"/>
                      </a:moveTo>
                      <a:cubicBezTo>
                        <a:pt x="27" y="63"/>
                        <a:pt x="56" y="55"/>
                        <a:pt x="81" y="39"/>
                      </a:cubicBezTo>
                      <a:cubicBezTo>
                        <a:pt x="92" y="32"/>
                        <a:pt x="102" y="25"/>
                        <a:pt x="114" y="20"/>
                      </a:cubicBezTo>
                      <a:cubicBezTo>
                        <a:pt x="122" y="17"/>
                        <a:pt x="129" y="14"/>
                        <a:pt x="134" y="8"/>
                      </a:cubicBezTo>
                      <a:cubicBezTo>
                        <a:pt x="138" y="4"/>
                        <a:pt x="131" y="0"/>
                        <a:pt x="128" y="4"/>
                      </a:cubicBezTo>
                      <a:cubicBezTo>
                        <a:pt x="121" y="12"/>
                        <a:pt x="106" y="14"/>
                        <a:pt x="98" y="19"/>
                      </a:cubicBezTo>
                      <a:cubicBezTo>
                        <a:pt x="87" y="25"/>
                        <a:pt x="77" y="33"/>
                        <a:pt x="66" y="39"/>
                      </a:cubicBezTo>
                      <a:cubicBezTo>
                        <a:pt x="43" y="52"/>
                        <a:pt x="20" y="60"/>
                        <a:pt x="1" y="79"/>
                      </a:cubicBezTo>
                      <a:cubicBezTo>
                        <a:pt x="0" y="81"/>
                        <a:pt x="2" y="84"/>
                        <a:pt x="4" y="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1" name="Freeform 113"/>
                <p:cNvSpPr/>
                <p:nvPr/>
              </p:nvSpPr>
              <p:spPr bwMode="auto">
                <a:xfrm>
                  <a:off x="1291" y="644"/>
                  <a:ext cx="38" cy="73"/>
                </a:xfrm>
                <a:custGeom>
                  <a:avLst/>
                  <a:gdLst>
                    <a:gd name="T0" fmla="*/ 4 w 45"/>
                    <a:gd name="T1" fmla="*/ 85 h 86"/>
                    <a:gd name="T2" fmla="*/ 43 w 45"/>
                    <a:gd name="T3" fmla="*/ 6 h 86"/>
                    <a:gd name="T4" fmla="*/ 43 w 45"/>
                    <a:gd name="T5" fmla="*/ 2 h 86"/>
                    <a:gd name="T6" fmla="*/ 1 w 45"/>
                    <a:gd name="T7" fmla="*/ 84 h 86"/>
                    <a:gd name="T8" fmla="*/ 4 w 45"/>
                    <a:gd name="T9" fmla="*/ 8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86">
                      <a:moveTo>
                        <a:pt x="4" y="85"/>
                      </a:moveTo>
                      <a:cubicBezTo>
                        <a:pt x="10" y="60"/>
                        <a:pt x="13" y="14"/>
                        <a:pt x="43" y="6"/>
                      </a:cubicBezTo>
                      <a:cubicBezTo>
                        <a:pt x="45" y="6"/>
                        <a:pt x="45" y="2"/>
                        <a:pt x="43" y="2"/>
                      </a:cubicBezTo>
                      <a:cubicBezTo>
                        <a:pt x="10" y="0"/>
                        <a:pt x="4" y="63"/>
                        <a:pt x="1" y="84"/>
                      </a:cubicBezTo>
                      <a:cubicBezTo>
                        <a:pt x="0" y="86"/>
                        <a:pt x="3" y="86"/>
                        <a:pt x="4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2" name="Freeform 114"/>
                <p:cNvSpPr/>
                <p:nvPr/>
              </p:nvSpPr>
              <p:spPr bwMode="auto">
                <a:xfrm>
                  <a:off x="1353" y="640"/>
                  <a:ext cx="13" cy="10"/>
                </a:xfrm>
                <a:custGeom>
                  <a:avLst/>
                  <a:gdLst>
                    <a:gd name="T0" fmla="*/ 2 w 15"/>
                    <a:gd name="T1" fmla="*/ 5 h 12"/>
                    <a:gd name="T2" fmla="*/ 8 w 15"/>
                    <a:gd name="T3" fmla="*/ 10 h 12"/>
                    <a:gd name="T4" fmla="*/ 14 w 15"/>
                    <a:gd name="T5" fmla="*/ 11 h 12"/>
                    <a:gd name="T6" fmla="*/ 14 w 15"/>
                    <a:gd name="T7" fmla="*/ 7 h 12"/>
                    <a:gd name="T8" fmla="*/ 11 w 15"/>
                    <a:gd name="T9" fmla="*/ 6 h 12"/>
                    <a:gd name="T10" fmla="*/ 6 w 15"/>
                    <a:gd name="T11" fmla="*/ 2 h 12"/>
                    <a:gd name="T12" fmla="*/ 2 w 15"/>
                    <a:gd name="T13" fmla="*/ 5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2">
                      <a:moveTo>
                        <a:pt x="2" y="5"/>
                      </a:moveTo>
                      <a:cubicBezTo>
                        <a:pt x="4" y="7"/>
                        <a:pt x="5" y="9"/>
                        <a:pt x="8" y="10"/>
                      </a:cubicBezTo>
                      <a:cubicBezTo>
                        <a:pt x="9" y="12"/>
                        <a:pt x="12" y="12"/>
                        <a:pt x="14" y="11"/>
                      </a:cubicBezTo>
                      <a:cubicBezTo>
                        <a:pt x="15" y="10"/>
                        <a:pt x="15" y="8"/>
                        <a:pt x="14" y="7"/>
                      </a:cubicBezTo>
                      <a:cubicBezTo>
                        <a:pt x="13" y="7"/>
                        <a:pt x="12" y="6"/>
                        <a:pt x="11" y="6"/>
                      </a:cubicBezTo>
                      <a:cubicBezTo>
                        <a:pt x="9" y="5"/>
                        <a:pt x="7" y="3"/>
                        <a:pt x="6" y="2"/>
                      </a:cubicBezTo>
                      <a:cubicBezTo>
                        <a:pt x="3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3" name="Freeform 115"/>
                <p:cNvSpPr/>
                <p:nvPr/>
              </p:nvSpPr>
              <p:spPr bwMode="auto">
                <a:xfrm>
                  <a:off x="1377" y="653"/>
                  <a:ext cx="3" cy="2"/>
                </a:xfrm>
                <a:custGeom>
                  <a:avLst/>
                  <a:gdLst>
                    <a:gd name="T0" fmla="*/ 2 w 3"/>
                    <a:gd name="T1" fmla="*/ 2 h 2"/>
                    <a:gd name="T2" fmla="*/ 2 w 3"/>
                    <a:gd name="T3" fmla="*/ 0 h 2"/>
                    <a:gd name="T4" fmla="*/ 2 w 3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2">
                      <a:moveTo>
                        <a:pt x="2" y="2"/>
                      </a:moveTo>
                      <a:cubicBezTo>
                        <a:pt x="3" y="2"/>
                        <a:pt x="3" y="0"/>
                        <a:pt x="2" y="0"/>
                      </a:cubicBezTo>
                      <a:cubicBezTo>
                        <a:pt x="0" y="0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4" name="Freeform 116"/>
                <p:cNvSpPr/>
                <p:nvPr/>
              </p:nvSpPr>
              <p:spPr bwMode="auto">
                <a:xfrm>
                  <a:off x="1158" y="1822"/>
                  <a:ext cx="335" cy="331"/>
                </a:xfrm>
                <a:custGeom>
                  <a:avLst/>
                  <a:gdLst>
                    <a:gd name="T0" fmla="*/ 1 w 395"/>
                    <a:gd name="T1" fmla="*/ 2 h 391"/>
                    <a:gd name="T2" fmla="*/ 42 w 395"/>
                    <a:gd name="T3" fmla="*/ 46 h 391"/>
                    <a:gd name="T4" fmla="*/ 93 w 395"/>
                    <a:gd name="T5" fmla="*/ 99 h 391"/>
                    <a:gd name="T6" fmla="*/ 187 w 395"/>
                    <a:gd name="T7" fmla="*/ 204 h 391"/>
                    <a:gd name="T8" fmla="*/ 285 w 395"/>
                    <a:gd name="T9" fmla="*/ 305 h 391"/>
                    <a:gd name="T10" fmla="*/ 337 w 395"/>
                    <a:gd name="T11" fmla="*/ 347 h 391"/>
                    <a:gd name="T12" fmla="*/ 359 w 395"/>
                    <a:gd name="T13" fmla="*/ 365 h 391"/>
                    <a:gd name="T14" fmla="*/ 385 w 395"/>
                    <a:gd name="T15" fmla="*/ 386 h 391"/>
                    <a:gd name="T16" fmla="*/ 394 w 395"/>
                    <a:gd name="T17" fmla="*/ 381 h 391"/>
                    <a:gd name="T18" fmla="*/ 380 w 395"/>
                    <a:gd name="T19" fmla="*/ 364 h 391"/>
                    <a:gd name="T20" fmla="*/ 350 w 395"/>
                    <a:gd name="T21" fmla="*/ 342 h 391"/>
                    <a:gd name="T22" fmla="*/ 295 w 395"/>
                    <a:gd name="T23" fmla="*/ 299 h 391"/>
                    <a:gd name="T24" fmla="*/ 188 w 395"/>
                    <a:gd name="T25" fmla="*/ 189 h 391"/>
                    <a:gd name="T26" fmla="*/ 90 w 395"/>
                    <a:gd name="T27" fmla="*/ 82 h 391"/>
                    <a:gd name="T28" fmla="*/ 43 w 395"/>
                    <a:gd name="T29" fmla="*/ 37 h 391"/>
                    <a:gd name="T30" fmla="*/ 2 w 395"/>
                    <a:gd name="T31" fmla="*/ 0 h 391"/>
                    <a:gd name="T32" fmla="*/ 1 w 395"/>
                    <a:gd name="T33" fmla="*/ 2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5" h="391">
                      <a:moveTo>
                        <a:pt x="1" y="2"/>
                      </a:moveTo>
                      <a:cubicBezTo>
                        <a:pt x="18" y="13"/>
                        <a:pt x="28" y="31"/>
                        <a:pt x="42" y="46"/>
                      </a:cubicBezTo>
                      <a:cubicBezTo>
                        <a:pt x="59" y="64"/>
                        <a:pt x="77" y="80"/>
                        <a:pt x="93" y="99"/>
                      </a:cubicBezTo>
                      <a:cubicBezTo>
                        <a:pt x="124" y="135"/>
                        <a:pt x="155" y="169"/>
                        <a:pt x="187" y="204"/>
                      </a:cubicBezTo>
                      <a:cubicBezTo>
                        <a:pt x="218" y="239"/>
                        <a:pt x="250" y="273"/>
                        <a:pt x="285" y="305"/>
                      </a:cubicBezTo>
                      <a:cubicBezTo>
                        <a:pt x="301" y="320"/>
                        <a:pt x="319" y="333"/>
                        <a:pt x="337" y="347"/>
                      </a:cubicBezTo>
                      <a:cubicBezTo>
                        <a:pt x="344" y="353"/>
                        <a:pt x="351" y="359"/>
                        <a:pt x="359" y="365"/>
                      </a:cubicBezTo>
                      <a:cubicBezTo>
                        <a:pt x="368" y="373"/>
                        <a:pt x="378" y="377"/>
                        <a:pt x="385" y="386"/>
                      </a:cubicBezTo>
                      <a:cubicBezTo>
                        <a:pt x="388" y="391"/>
                        <a:pt x="395" y="386"/>
                        <a:pt x="394" y="381"/>
                      </a:cubicBezTo>
                      <a:cubicBezTo>
                        <a:pt x="391" y="373"/>
                        <a:pt x="387" y="369"/>
                        <a:pt x="380" y="364"/>
                      </a:cubicBezTo>
                      <a:cubicBezTo>
                        <a:pt x="369" y="357"/>
                        <a:pt x="360" y="350"/>
                        <a:pt x="350" y="342"/>
                      </a:cubicBezTo>
                      <a:cubicBezTo>
                        <a:pt x="332" y="328"/>
                        <a:pt x="313" y="314"/>
                        <a:pt x="295" y="299"/>
                      </a:cubicBezTo>
                      <a:cubicBezTo>
                        <a:pt x="257" y="265"/>
                        <a:pt x="222" y="227"/>
                        <a:pt x="188" y="189"/>
                      </a:cubicBezTo>
                      <a:cubicBezTo>
                        <a:pt x="155" y="154"/>
                        <a:pt x="123" y="118"/>
                        <a:pt x="90" y="82"/>
                      </a:cubicBezTo>
                      <a:cubicBezTo>
                        <a:pt x="75" y="66"/>
                        <a:pt x="59" y="52"/>
                        <a:pt x="43" y="37"/>
                      </a:cubicBezTo>
                      <a:cubicBezTo>
                        <a:pt x="30" y="24"/>
                        <a:pt x="19" y="9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5" name="Freeform 117"/>
                <p:cNvSpPr/>
                <p:nvPr/>
              </p:nvSpPr>
              <p:spPr bwMode="auto">
                <a:xfrm>
                  <a:off x="1150" y="1763"/>
                  <a:ext cx="65" cy="66"/>
                </a:xfrm>
                <a:custGeom>
                  <a:avLst/>
                  <a:gdLst>
                    <a:gd name="T0" fmla="*/ 8 w 77"/>
                    <a:gd name="T1" fmla="*/ 76 h 78"/>
                    <a:gd name="T2" fmla="*/ 38 w 77"/>
                    <a:gd name="T3" fmla="*/ 42 h 78"/>
                    <a:gd name="T4" fmla="*/ 72 w 77"/>
                    <a:gd name="T5" fmla="*/ 10 h 78"/>
                    <a:gd name="T6" fmla="*/ 67 w 77"/>
                    <a:gd name="T7" fmla="*/ 2 h 78"/>
                    <a:gd name="T8" fmla="*/ 3 w 77"/>
                    <a:gd name="T9" fmla="*/ 71 h 78"/>
                    <a:gd name="T10" fmla="*/ 8 w 77"/>
                    <a:gd name="T11" fmla="*/ 76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78">
                      <a:moveTo>
                        <a:pt x="8" y="76"/>
                      </a:moveTo>
                      <a:cubicBezTo>
                        <a:pt x="20" y="67"/>
                        <a:pt x="29" y="54"/>
                        <a:pt x="38" y="42"/>
                      </a:cubicBezTo>
                      <a:cubicBezTo>
                        <a:pt x="48" y="30"/>
                        <a:pt x="60" y="19"/>
                        <a:pt x="72" y="10"/>
                      </a:cubicBezTo>
                      <a:cubicBezTo>
                        <a:pt x="77" y="7"/>
                        <a:pt x="72" y="0"/>
                        <a:pt x="67" y="2"/>
                      </a:cubicBezTo>
                      <a:cubicBezTo>
                        <a:pt x="40" y="18"/>
                        <a:pt x="25" y="49"/>
                        <a:pt x="3" y="71"/>
                      </a:cubicBezTo>
                      <a:cubicBezTo>
                        <a:pt x="0" y="73"/>
                        <a:pt x="4" y="78"/>
                        <a:pt x="8" y="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6" name="Freeform 118"/>
                <p:cNvSpPr/>
                <p:nvPr/>
              </p:nvSpPr>
              <p:spPr bwMode="auto">
                <a:xfrm>
                  <a:off x="1204" y="1768"/>
                  <a:ext cx="336" cy="329"/>
                </a:xfrm>
                <a:custGeom>
                  <a:avLst/>
                  <a:gdLst>
                    <a:gd name="T0" fmla="*/ 3 w 397"/>
                    <a:gd name="T1" fmla="*/ 6 h 387"/>
                    <a:gd name="T2" fmla="*/ 26 w 397"/>
                    <a:gd name="T3" fmla="*/ 29 h 387"/>
                    <a:gd name="T4" fmla="*/ 47 w 397"/>
                    <a:gd name="T5" fmla="*/ 51 h 387"/>
                    <a:gd name="T6" fmla="*/ 94 w 397"/>
                    <a:gd name="T7" fmla="*/ 96 h 387"/>
                    <a:gd name="T8" fmla="*/ 192 w 397"/>
                    <a:gd name="T9" fmla="*/ 198 h 387"/>
                    <a:gd name="T10" fmla="*/ 281 w 397"/>
                    <a:gd name="T11" fmla="*/ 282 h 387"/>
                    <a:gd name="T12" fmla="*/ 384 w 397"/>
                    <a:gd name="T13" fmla="*/ 383 h 387"/>
                    <a:gd name="T14" fmla="*/ 392 w 397"/>
                    <a:gd name="T15" fmla="*/ 375 h 387"/>
                    <a:gd name="T16" fmla="*/ 181 w 397"/>
                    <a:gd name="T17" fmla="*/ 173 h 387"/>
                    <a:gd name="T18" fmla="*/ 79 w 397"/>
                    <a:gd name="T19" fmla="*/ 68 h 387"/>
                    <a:gd name="T20" fmla="*/ 30 w 397"/>
                    <a:gd name="T21" fmla="*/ 22 h 387"/>
                    <a:gd name="T22" fmla="*/ 4 w 397"/>
                    <a:gd name="T23" fmla="*/ 0 h 387"/>
                    <a:gd name="T24" fmla="*/ 3 w 397"/>
                    <a:gd name="T25" fmla="*/ 6 h 3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97" h="387">
                      <a:moveTo>
                        <a:pt x="3" y="6"/>
                      </a:moveTo>
                      <a:cubicBezTo>
                        <a:pt x="12" y="8"/>
                        <a:pt x="20" y="22"/>
                        <a:pt x="26" y="29"/>
                      </a:cubicBezTo>
                      <a:cubicBezTo>
                        <a:pt x="33" y="37"/>
                        <a:pt x="40" y="44"/>
                        <a:pt x="47" y="51"/>
                      </a:cubicBezTo>
                      <a:cubicBezTo>
                        <a:pt x="63" y="66"/>
                        <a:pt x="79" y="81"/>
                        <a:pt x="94" y="96"/>
                      </a:cubicBezTo>
                      <a:cubicBezTo>
                        <a:pt x="127" y="130"/>
                        <a:pt x="158" y="165"/>
                        <a:pt x="192" y="198"/>
                      </a:cubicBezTo>
                      <a:cubicBezTo>
                        <a:pt x="221" y="226"/>
                        <a:pt x="250" y="256"/>
                        <a:pt x="281" y="282"/>
                      </a:cubicBezTo>
                      <a:cubicBezTo>
                        <a:pt x="317" y="313"/>
                        <a:pt x="349" y="350"/>
                        <a:pt x="384" y="383"/>
                      </a:cubicBezTo>
                      <a:cubicBezTo>
                        <a:pt x="389" y="387"/>
                        <a:pt x="397" y="381"/>
                        <a:pt x="392" y="375"/>
                      </a:cubicBezTo>
                      <a:cubicBezTo>
                        <a:pt x="325" y="304"/>
                        <a:pt x="250" y="242"/>
                        <a:pt x="181" y="173"/>
                      </a:cubicBezTo>
                      <a:cubicBezTo>
                        <a:pt x="147" y="138"/>
                        <a:pt x="114" y="102"/>
                        <a:pt x="79" y="68"/>
                      </a:cubicBezTo>
                      <a:cubicBezTo>
                        <a:pt x="63" y="53"/>
                        <a:pt x="45" y="39"/>
                        <a:pt x="30" y="22"/>
                      </a:cubicBezTo>
                      <a:cubicBezTo>
                        <a:pt x="22" y="13"/>
                        <a:pt x="16" y="2"/>
                        <a:pt x="4" y="0"/>
                      </a:cubicBezTo>
                      <a:cubicBezTo>
                        <a:pt x="1" y="0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7" name="Freeform 119"/>
                <p:cNvSpPr/>
                <p:nvPr/>
              </p:nvSpPr>
              <p:spPr bwMode="auto">
                <a:xfrm>
                  <a:off x="1482" y="2094"/>
                  <a:ext cx="57" cy="59"/>
                </a:xfrm>
                <a:custGeom>
                  <a:avLst/>
                  <a:gdLst>
                    <a:gd name="T0" fmla="*/ 4 w 67"/>
                    <a:gd name="T1" fmla="*/ 70 h 70"/>
                    <a:gd name="T2" fmla="*/ 20 w 67"/>
                    <a:gd name="T3" fmla="*/ 58 h 70"/>
                    <a:gd name="T4" fmla="*/ 40 w 67"/>
                    <a:gd name="T5" fmla="*/ 36 h 70"/>
                    <a:gd name="T6" fmla="*/ 60 w 67"/>
                    <a:gd name="T7" fmla="*/ 16 h 70"/>
                    <a:gd name="T8" fmla="*/ 67 w 67"/>
                    <a:gd name="T9" fmla="*/ 6 h 70"/>
                    <a:gd name="T10" fmla="*/ 59 w 67"/>
                    <a:gd name="T11" fmla="*/ 3 h 70"/>
                    <a:gd name="T12" fmla="*/ 48 w 67"/>
                    <a:gd name="T13" fmla="*/ 11 h 70"/>
                    <a:gd name="T14" fmla="*/ 36 w 67"/>
                    <a:gd name="T15" fmla="*/ 26 h 70"/>
                    <a:gd name="T16" fmla="*/ 20 w 67"/>
                    <a:gd name="T17" fmla="*/ 45 h 70"/>
                    <a:gd name="T18" fmla="*/ 4 w 67"/>
                    <a:gd name="T19" fmla="*/ 64 h 70"/>
                    <a:gd name="T20" fmla="*/ 4 w 67"/>
                    <a:gd name="T21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7" h="70">
                      <a:moveTo>
                        <a:pt x="4" y="70"/>
                      </a:moveTo>
                      <a:cubicBezTo>
                        <a:pt x="12" y="69"/>
                        <a:pt x="16" y="63"/>
                        <a:pt x="20" y="58"/>
                      </a:cubicBezTo>
                      <a:cubicBezTo>
                        <a:pt x="26" y="50"/>
                        <a:pt x="34" y="44"/>
                        <a:pt x="40" y="36"/>
                      </a:cubicBezTo>
                      <a:cubicBezTo>
                        <a:pt x="46" y="27"/>
                        <a:pt x="51" y="21"/>
                        <a:pt x="60" y="16"/>
                      </a:cubicBezTo>
                      <a:cubicBezTo>
                        <a:pt x="64" y="13"/>
                        <a:pt x="67" y="11"/>
                        <a:pt x="67" y="6"/>
                      </a:cubicBezTo>
                      <a:cubicBezTo>
                        <a:pt x="67" y="2"/>
                        <a:pt x="61" y="0"/>
                        <a:pt x="59" y="3"/>
                      </a:cubicBezTo>
                      <a:cubicBezTo>
                        <a:pt x="56" y="8"/>
                        <a:pt x="52" y="9"/>
                        <a:pt x="48" y="11"/>
                      </a:cubicBezTo>
                      <a:cubicBezTo>
                        <a:pt x="43" y="15"/>
                        <a:pt x="40" y="21"/>
                        <a:pt x="36" y="26"/>
                      </a:cubicBezTo>
                      <a:cubicBezTo>
                        <a:pt x="31" y="33"/>
                        <a:pt x="25" y="38"/>
                        <a:pt x="20" y="45"/>
                      </a:cubicBezTo>
                      <a:cubicBezTo>
                        <a:pt x="16" y="50"/>
                        <a:pt x="11" y="63"/>
                        <a:pt x="4" y="64"/>
                      </a:cubicBezTo>
                      <a:cubicBezTo>
                        <a:pt x="0" y="65"/>
                        <a:pt x="1" y="70"/>
                        <a:pt x="4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8" name="Freeform 120"/>
                <p:cNvSpPr/>
                <p:nvPr/>
              </p:nvSpPr>
              <p:spPr bwMode="auto">
                <a:xfrm>
                  <a:off x="1188" y="1808"/>
                  <a:ext cx="27" cy="25"/>
                </a:xfrm>
                <a:custGeom>
                  <a:avLst/>
                  <a:gdLst>
                    <a:gd name="T0" fmla="*/ 5 w 32"/>
                    <a:gd name="T1" fmla="*/ 15 h 29"/>
                    <a:gd name="T2" fmla="*/ 24 w 32"/>
                    <a:gd name="T3" fmla="*/ 11 h 29"/>
                    <a:gd name="T4" fmla="*/ 19 w 32"/>
                    <a:gd name="T5" fmla="*/ 21 h 29"/>
                    <a:gd name="T6" fmla="*/ 12 w 32"/>
                    <a:gd name="T7" fmla="*/ 23 h 29"/>
                    <a:gd name="T8" fmla="*/ 9 w 32"/>
                    <a:gd name="T9" fmla="*/ 12 h 29"/>
                    <a:gd name="T10" fmla="*/ 4 w 32"/>
                    <a:gd name="T11" fmla="*/ 10 h 29"/>
                    <a:gd name="T12" fmla="*/ 5 w 32"/>
                    <a:gd name="T13" fmla="*/ 26 h 29"/>
                    <a:gd name="T14" fmla="*/ 15 w 32"/>
                    <a:gd name="T15" fmla="*/ 28 h 29"/>
                    <a:gd name="T16" fmla="*/ 30 w 32"/>
                    <a:gd name="T17" fmla="*/ 12 h 29"/>
                    <a:gd name="T18" fmla="*/ 2 w 32"/>
                    <a:gd name="T19" fmla="*/ 15 h 29"/>
                    <a:gd name="T20" fmla="*/ 5 w 32"/>
                    <a:gd name="T21" fmla="*/ 15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29">
                      <a:moveTo>
                        <a:pt x="5" y="15"/>
                      </a:moveTo>
                      <a:cubicBezTo>
                        <a:pt x="6" y="9"/>
                        <a:pt x="20" y="7"/>
                        <a:pt x="24" y="11"/>
                      </a:cubicBezTo>
                      <a:cubicBezTo>
                        <a:pt x="27" y="15"/>
                        <a:pt x="22" y="20"/>
                        <a:pt x="19" y="21"/>
                      </a:cubicBezTo>
                      <a:cubicBezTo>
                        <a:pt x="17" y="22"/>
                        <a:pt x="14" y="24"/>
                        <a:pt x="12" y="23"/>
                      </a:cubicBezTo>
                      <a:cubicBezTo>
                        <a:pt x="7" y="22"/>
                        <a:pt x="9" y="16"/>
                        <a:pt x="9" y="12"/>
                      </a:cubicBezTo>
                      <a:cubicBezTo>
                        <a:pt x="9" y="10"/>
                        <a:pt x="6" y="8"/>
                        <a:pt x="4" y="10"/>
                      </a:cubicBezTo>
                      <a:cubicBezTo>
                        <a:pt x="0" y="15"/>
                        <a:pt x="1" y="21"/>
                        <a:pt x="5" y="26"/>
                      </a:cubicBezTo>
                      <a:cubicBezTo>
                        <a:pt x="8" y="29"/>
                        <a:pt x="11" y="29"/>
                        <a:pt x="15" y="28"/>
                      </a:cubicBezTo>
                      <a:cubicBezTo>
                        <a:pt x="23" y="27"/>
                        <a:pt x="32" y="21"/>
                        <a:pt x="30" y="12"/>
                      </a:cubicBezTo>
                      <a:cubicBezTo>
                        <a:pt x="28" y="0"/>
                        <a:pt x="1" y="2"/>
                        <a:pt x="2" y="15"/>
                      </a:cubicBezTo>
                      <a:cubicBezTo>
                        <a:pt x="2" y="17"/>
                        <a:pt x="5" y="17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9" name="Freeform 121"/>
                <p:cNvSpPr/>
                <p:nvPr/>
              </p:nvSpPr>
              <p:spPr bwMode="auto">
                <a:xfrm>
                  <a:off x="1218" y="1809"/>
                  <a:ext cx="27" cy="35"/>
                </a:xfrm>
                <a:custGeom>
                  <a:avLst/>
                  <a:gdLst>
                    <a:gd name="T0" fmla="*/ 4 w 32"/>
                    <a:gd name="T1" fmla="*/ 39 h 41"/>
                    <a:gd name="T2" fmla="*/ 21 w 32"/>
                    <a:gd name="T3" fmla="*/ 19 h 41"/>
                    <a:gd name="T4" fmla="*/ 32 w 32"/>
                    <a:gd name="T5" fmla="*/ 3 h 41"/>
                    <a:gd name="T6" fmla="*/ 28 w 32"/>
                    <a:gd name="T7" fmla="*/ 2 h 41"/>
                    <a:gd name="T8" fmla="*/ 16 w 32"/>
                    <a:gd name="T9" fmla="*/ 15 h 41"/>
                    <a:gd name="T10" fmla="*/ 12 w 32"/>
                    <a:gd name="T11" fmla="*/ 20 h 41"/>
                    <a:gd name="T12" fmla="*/ 2 w 32"/>
                    <a:gd name="T13" fmla="*/ 36 h 41"/>
                    <a:gd name="T14" fmla="*/ 4 w 32"/>
                    <a:gd name="T15" fmla="*/ 3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41">
                      <a:moveTo>
                        <a:pt x="4" y="39"/>
                      </a:moveTo>
                      <a:cubicBezTo>
                        <a:pt x="11" y="33"/>
                        <a:pt x="14" y="25"/>
                        <a:pt x="21" y="19"/>
                      </a:cubicBezTo>
                      <a:cubicBezTo>
                        <a:pt x="26" y="15"/>
                        <a:pt x="31" y="10"/>
                        <a:pt x="32" y="3"/>
                      </a:cubicBezTo>
                      <a:cubicBezTo>
                        <a:pt x="32" y="1"/>
                        <a:pt x="29" y="0"/>
                        <a:pt x="28" y="2"/>
                      </a:cubicBezTo>
                      <a:cubicBezTo>
                        <a:pt x="24" y="7"/>
                        <a:pt x="21" y="11"/>
                        <a:pt x="16" y="15"/>
                      </a:cubicBezTo>
                      <a:cubicBezTo>
                        <a:pt x="15" y="17"/>
                        <a:pt x="13" y="18"/>
                        <a:pt x="12" y="20"/>
                      </a:cubicBezTo>
                      <a:cubicBezTo>
                        <a:pt x="8" y="25"/>
                        <a:pt x="6" y="31"/>
                        <a:pt x="2" y="36"/>
                      </a:cubicBezTo>
                      <a:cubicBezTo>
                        <a:pt x="0" y="38"/>
                        <a:pt x="3" y="41"/>
                        <a:pt x="4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0" name="Freeform 122"/>
                <p:cNvSpPr/>
                <p:nvPr/>
              </p:nvSpPr>
              <p:spPr bwMode="auto">
                <a:xfrm>
                  <a:off x="1243" y="1820"/>
                  <a:ext cx="15" cy="14"/>
                </a:xfrm>
                <a:custGeom>
                  <a:avLst/>
                  <a:gdLst>
                    <a:gd name="T0" fmla="*/ 5 w 17"/>
                    <a:gd name="T1" fmla="*/ 14 h 17"/>
                    <a:gd name="T2" fmla="*/ 6 w 17"/>
                    <a:gd name="T3" fmla="*/ 13 h 17"/>
                    <a:gd name="T4" fmla="*/ 9 w 17"/>
                    <a:gd name="T5" fmla="*/ 10 h 17"/>
                    <a:gd name="T6" fmla="*/ 15 w 17"/>
                    <a:gd name="T7" fmla="*/ 5 h 17"/>
                    <a:gd name="T8" fmla="*/ 11 w 17"/>
                    <a:gd name="T9" fmla="*/ 1 h 17"/>
                    <a:gd name="T10" fmla="*/ 4 w 17"/>
                    <a:gd name="T11" fmla="*/ 7 h 17"/>
                    <a:gd name="T12" fmla="*/ 0 w 17"/>
                    <a:gd name="T13" fmla="*/ 14 h 17"/>
                    <a:gd name="T14" fmla="*/ 5 w 17"/>
                    <a:gd name="T15" fmla="*/ 1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7">
                      <a:moveTo>
                        <a:pt x="5" y="14"/>
                      </a:moveTo>
                      <a:cubicBezTo>
                        <a:pt x="5" y="14"/>
                        <a:pt x="6" y="13"/>
                        <a:pt x="6" y="13"/>
                      </a:cubicBezTo>
                      <a:cubicBezTo>
                        <a:pt x="7" y="12"/>
                        <a:pt x="8" y="11"/>
                        <a:pt x="9" y="10"/>
                      </a:cubicBezTo>
                      <a:cubicBezTo>
                        <a:pt x="11" y="9"/>
                        <a:pt x="13" y="7"/>
                        <a:pt x="15" y="5"/>
                      </a:cubicBezTo>
                      <a:cubicBezTo>
                        <a:pt x="17" y="3"/>
                        <a:pt x="14" y="0"/>
                        <a:pt x="11" y="1"/>
                      </a:cubicBezTo>
                      <a:cubicBezTo>
                        <a:pt x="9" y="3"/>
                        <a:pt x="7" y="5"/>
                        <a:pt x="4" y="7"/>
                      </a:cubicBezTo>
                      <a:cubicBezTo>
                        <a:pt x="2" y="9"/>
                        <a:pt x="0" y="11"/>
                        <a:pt x="0" y="14"/>
                      </a:cubicBezTo>
                      <a:cubicBezTo>
                        <a:pt x="0" y="17"/>
                        <a:pt x="4" y="17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1" name="Freeform 123"/>
                <p:cNvSpPr/>
                <p:nvPr/>
              </p:nvSpPr>
              <p:spPr bwMode="auto">
                <a:xfrm>
                  <a:off x="1256" y="1837"/>
                  <a:ext cx="16" cy="11"/>
                </a:xfrm>
                <a:custGeom>
                  <a:avLst/>
                  <a:gdLst>
                    <a:gd name="T0" fmla="*/ 4 w 19"/>
                    <a:gd name="T1" fmla="*/ 12 h 13"/>
                    <a:gd name="T2" fmla="*/ 11 w 19"/>
                    <a:gd name="T3" fmla="*/ 8 h 13"/>
                    <a:gd name="T4" fmla="*/ 18 w 19"/>
                    <a:gd name="T5" fmla="*/ 3 h 13"/>
                    <a:gd name="T6" fmla="*/ 17 w 19"/>
                    <a:gd name="T7" fmla="*/ 0 h 13"/>
                    <a:gd name="T8" fmla="*/ 2 w 19"/>
                    <a:gd name="T9" fmla="*/ 8 h 13"/>
                    <a:gd name="T10" fmla="*/ 4 w 19"/>
                    <a:gd name="T1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13">
                      <a:moveTo>
                        <a:pt x="4" y="12"/>
                      </a:moveTo>
                      <a:cubicBezTo>
                        <a:pt x="7" y="11"/>
                        <a:pt x="9" y="10"/>
                        <a:pt x="11" y="8"/>
                      </a:cubicBezTo>
                      <a:cubicBezTo>
                        <a:pt x="14" y="7"/>
                        <a:pt x="16" y="5"/>
                        <a:pt x="18" y="3"/>
                      </a:cubicBezTo>
                      <a:cubicBezTo>
                        <a:pt x="19" y="2"/>
                        <a:pt x="18" y="0"/>
                        <a:pt x="17" y="0"/>
                      </a:cubicBezTo>
                      <a:cubicBezTo>
                        <a:pt x="11" y="1"/>
                        <a:pt x="7" y="5"/>
                        <a:pt x="2" y="8"/>
                      </a:cubicBezTo>
                      <a:cubicBezTo>
                        <a:pt x="0" y="9"/>
                        <a:pt x="2" y="13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2" name="Freeform 124"/>
                <p:cNvSpPr/>
                <p:nvPr/>
              </p:nvSpPr>
              <p:spPr bwMode="auto">
                <a:xfrm>
                  <a:off x="1271" y="1849"/>
                  <a:ext cx="7" cy="5"/>
                </a:xfrm>
                <a:custGeom>
                  <a:avLst/>
                  <a:gdLst>
                    <a:gd name="T0" fmla="*/ 2 w 9"/>
                    <a:gd name="T1" fmla="*/ 6 h 6"/>
                    <a:gd name="T2" fmla="*/ 9 w 9"/>
                    <a:gd name="T3" fmla="*/ 2 h 6"/>
                    <a:gd name="T4" fmla="*/ 7 w 9"/>
                    <a:gd name="T5" fmla="*/ 0 h 6"/>
                    <a:gd name="T6" fmla="*/ 4 w 9"/>
                    <a:gd name="T7" fmla="*/ 2 h 6"/>
                    <a:gd name="T8" fmla="*/ 2 w 9"/>
                    <a:gd name="T9" fmla="*/ 2 h 6"/>
                    <a:gd name="T10" fmla="*/ 2 w 9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6">
                      <a:moveTo>
                        <a:pt x="2" y="6"/>
                      </a:moveTo>
                      <a:cubicBezTo>
                        <a:pt x="5" y="6"/>
                        <a:pt x="7" y="5"/>
                        <a:pt x="9" y="2"/>
                      </a:cubicBezTo>
                      <a:cubicBezTo>
                        <a:pt x="9" y="1"/>
                        <a:pt x="8" y="0"/>
                        <a:pt x="7" y="0"/>
                      </a:cubicBez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3" y="2"/>
                        <a:pt x="2" y="2"/>
                      </a:cubicBezTo>
                      <a:cubicBezTo>
                        <a:pt x="0" y="2"/>
                        <a:pt x="0" y="6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3" name="Freeform 125"/>
                <p:cNvSpPr/>
                <p:nvPr/>
              </p:nvSpPr>
              <p:spPr bwMode="auto">
                <a:xfrm>
                  <a:off x="1276" y="1863"/>
                  <a:ext cx="24" cy="23"/>
                </a:xfrm>
                <a:custGeom>
                  <a:avLst/>
                  <a:gdLst>
                    <a:gd name="T0" fmla="*/ 6 w 29"/>
                    <a:gd name="T1" fmla="*/ 24 h 27"/>
                    <a:gd name="T2" fmla="*/ 16 w 29"/>
                    <a:gd name="T3" fmla="*/ 15 h 27"/>
                    <a:gd name="T4" fmla="*/ 28 w 29"/>
                    <a:gd name="T5" fmla="*/ 5 h 27"/>
                    <a:gd name="T6" fmla="*/ 25 w 29"/>
                    <a:gd name="T7" fmla="*/ 1 h 27"/>
                    <a:gd name="T8" fmla="*/ 3 w 29"/>
                    <a:gd name="T9" fmla="*/ 19 h 27"/>
                    <a:gd name="T10" fmla="*/ 6 w 29"/>
                    <a:gd name="T11" fmla="*/ 24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27">
                      <a:moveTo>
                        <a:pt x="6" y="24"/>
                      </a:moveTo>
                      <a:cubicBezTo>
                        <a:pt x="10" y="22"/>
                        <a:pt x="13" y="19"/>
                        <a:pt x="16" y="15"/>
                      </a:cubicBezTo>
                      <a:cubicBezTo>
                        <a:pt x="20" y="12"/>
                        <a:pt x="24" y="9"/>
                        <a:pt x="28" y="5"/>
                      </a:cubicBezTo>
                      <a:cubicBezTo>
                        <a:pt x="29" y="3"/>
                        <a:pt x="27" y="0"/>
                        <a:pt x="25" y="1"/>
                      </a:cubicBezTo>
                      <a:cubicBezTo>
                        <a:pt x="15" y="2"/>
                        <a:pt x="10" y="13"/>
                        <a:pt x="3" y="19"/>
                      </a:cubicBezTo>
                      <a:cubicBezTo>
                        <a:pt x="0" y="21"/>
                        <a:pt x="2" y="27"/>
                        <a:pt x="6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4" name="Freeform 126"/>
                <p:cNvSpPr/>
                <p:nvPr/>
              </p:nvSpPr>
              <p:spPr bwMode="auto">
                <a:xfrm>
                  <a:off x="1298" y="1877"/>
                  <a:ext cx="16" cy="13"/>
                </a:xfrm>
                <a:custGeom>
                  <a:avLst/>
                  <a:gdLst>
                    <a:gd name="T0" fmla="*/ 7 w 19"/>
                    <a:gd name="T1" fmla="*/ 13 h 16"/>
                    <a:gd name="T2" fmla="*/ 13 w 19"/>
                    <a:gd name="T3" fmla="*/ 10 h 16"/>
                    <a:gd name="T4" fmla="*/ 18 w 19"/>
                    <a:gd name="T5" fmla="*/ 3 h 16"/>
                    <a:gd name="T6" fmla="*/ 14 w 19"/>
                    <a:gd name="T7" fmla="*/ 1 h 16"/>
                    <a:gd name="T8" fmla="*/ 8 w 19"/>
                    <a:gd name="T9" fmla="*/ 6 h 16"/>
                    <a:gd name="T10" fmla="*/ 3 w 19"/>
                    <a:gd name="T11" fmla="*/ 9 h 16"/>
                    <a:gd name="T12" fmla="*/ 7 w 19"/>
                    <a:gd name="T13" fmla="*/ 1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6">
                      <a:moveTo>
                        <a:pt x="7" y="13"/>
                      </a:moveTo>
                      <a:cubicBezTo>
                        <a:pt x="9" y="12"/>
                        <a:pt x="11" y="11"/>
                        <a:pt x="13" y="10"/>
                      </a:cubicBezTo>
                      <a:cubicBezTo>
                        <a:pt x="16" y="9"/>
                        <a:pt x="18" y="7"/>
                        <a:pt x="18" y="3"/>
                      </a:cubicBezTo>
                      <a:cubicBezTo>
                        <a:pt x="19" y="1"/>
                        <a:pt x="16" y="0"/>
                        <a:pt x="14" y="1"/>
                      </a:cubicBezTo>
                      <a:cubicBezTo>
                        <a:pt x="12" y="3"/>
                        <a:pt x="11" y="4"/>
                        <a:pt x="8" y="6"/>
                      </a:cubicBezTo>
                      <a:cubicBezTo>
                        <a:pt x="6" y="7"/>
                        <a:pt x="4" y="7"/>
                        <a:pt x="3" y="9"/>
                      </a:cubicBezTo>
                      <a:cubicBezTo>
                        <a:pt x="0" y="12"/>
                        <a:pt x="4" y="16"/>
                        <a:pt x="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5" name="Freeform 127"/>
                <p:cNvSpPr/>
                <p:nvPr/>
              </p:nvSpPr>
              <p:spPr bwMode="auto">
                <a:xfrm>
                  <a:off x="1311" y="1890"/>
                  <a:ext cx="15" cy="11"/>
                </a:xfrm>
                <a:custGeom>
                  <a:avLst/>
                  <a:gdLst>
                    <a:gd name="T0" fmla="*/ 5 w 17"/>
                    <a:gd name="T1" fmla="*/ 13 h 13"/>
                    <a:gd name="T2" fmla="*/ 11 w 17"/>
                    <a:gd name="T3" fmla="*/ 12 h 13"/>
                    <a:gd name="T4" fmla="*/ 16 w 17"/>
                    <a:gd name="T5" fmla="*/ 5 h 13"/>
                    <a:gd name="T6" fmla="*/ 11 w 17"/>
                    <a:gd name="T7" fmla="*/ 2 h 13"/>
                    <a:gd name="T8" fmla="*/ 5 w 17"/>
                    <a:gd name="T9" fmla="*/ 6 h 13"/>
                    <a:gd name="T10" fmla="*/ 5 w 17"/>
                    <a:gd name="T11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">
                      <a:moveTo>
                        <a:pt x="5" y="13"/>
                      </a:moveTo>
                      <a:cubicBezTo>
                        <a:pt x="7" y="13"/>
                        <a:pt x="9" y="13"/>
                        <a:pt x="11" y="12"/>
                      </a:cubicBezTo>
                      <a:cubicBezTo>
                        <a:pt x="13" y="10"/>
                        <a:pt x="15" y="8"/>
                        <a:pt x="16" y="5"/>
                      </a:cubicBezTo>
                      <a:cubicBezTo>
                        <a:pt x="17" y="2"/>
                        <a:pt x="13" y="0"/>
                        <a:pt x="11" y="2"/>
                      </a:cubicBezTo>
                      <a:cubicBezTo>
                        <a:pt x="9" y="5"/>
                        <a:pt x="8" y="6"/>
                        <a:pt x="5" y="6"/>
                      </a:cubicBezTo>
                      <a:cubicBezTo>
                        <a:pt x="0" y="6"/>
                        <a:pt x="1" y="13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6" name="Freeform 128"/>
                <p:cNvSpPr/>
                <p:nvPr/>
              </p:nvSpPr>
              <p:spPr bwMode="auto">
                <a:xfrm>
                  <a:off x="1331" y="1912"/>
                  <a:ext cx="6" cy="3"/>
                </a:xfrm>
                <a:custGeom>
                  <a:avLst/>
                  <a:gdLst>
                    <a:gd name="T0" fmla="*/ 4 w 7"/>
                    <a:gd name="T1" fmla="*/ 4 h 4"/>
                    <a:gd name="T2" fmla="*/ 3 w 7"/>
                    <a:gd name="T3" fmla="*/ 0 h 4"/>
                    <a:gd name="T4" fmla="*/ 4 w 7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4">
                      <a:moveTo>
                        <a:pt x="4" y="4"/>
                      </a:moveTo>
                      <a:cubicBezTo>
                        <a:pt x="7" y="4"/>
                        <a:pt x="6" y="0"/>
                        <a:pt x="3" y="0"/>
                      </a:cubicBezTo>
                      <a:cubicBezTo>
                        <a:pt x="0" y="0"/>
                        <a:pt x="0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7" name="Freeform 129"/>
                <p:cNvSpPr/>
                <p:nvPr/>
              </p:nvSpPr>
              <p:spPr bwMode="auto">
                <a:xfrm>
                  <a:off x="1327" y="1918"/>
                  <a:ext cx="31" cy="33"/>
                </a:xfrm>
                <a:custGeom>
                  <a:avLst/>
                  <a:gdLst>
                    <a:gd name="T0" fmla="*/ 6 w 36"/>
                    <a:gd name="T1" fmla="*/ 37 h 38"/>
                    <a:gd name="T2" fmla="*/ 23 w 36"/>
                    <a:gd name="T3" fmla="*/ 22 h 38"/>
                    <a:gd name="T4" fmla="*/ 35 w 36"/>
                    <a:gd name="T5" fmla="*/ 5 h 38"/>
                    <a:gd name="T6" fmla="*/ 29 w 36"/>
                    <a:gd name="T7" fmla="*/ 2 h 38"/>
                    <a:gd name="T8" fmla="*/ 15 w 36"/>
                    <a:gd name="T9" fmla="*/ 18 h 38"/>
                    <a:gd name="T10" fmla="*/ 3 w 36"/>
                    <a:gd name="T11" fmla="*/ 31 h 38"/>
                    <a:gd name="T12" fmla="*/ 6 w 36"/>
                    <a:gd name="T13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" h="38">
                      <a:moveTo>
                        <a:pt x="6" y="37"/>
                      </a:moveTo>
                      <a:cubicBezTo>
                        <a:pt x="14" y="33"/>
                        <a:pt x="17" y="28"/>
                        <a:pt x="23" y="22"/>
                      </a:cubicBezTo>
                      <a:cubicBezTo>
                        <a:pt x="28" y="17"/>
                        <a:pt x="33" y="13"/>
                        <a:pt x="35" y="5"/>
                      </a:cubicBezTo>
                      <a:cubicBezTo>
                        <a:pt x="36" y="2"/>
                        <a:pt x="31" y="0"/>
                        <a:pt x="29" y="2"/>
                      </a:cubicBezTo>
                      <a:cubicBezTo>
                        <a:pt x="24" y="8"/>
                        <a:pt x="19" y="12"/>
                        <a:pt x="15" y="18"/>
                      </a:cubicBezTo>
                      <a:cubicBezTo>
                        <a:pt x="11" y="23"/>
                        <a:pt x="9" y="28"/>
                        <a:pt x="3" y="31"/>
                      </a:cubicBezTo>
                      <a:cubicBezTo>
                        <a:pt x="0" y="34"/>
                        <a:pt x="3" y="38"/>
                        <a:pt x="6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8" name="Freeform 130"/>
                <p:cNvSpPr/>
                <p:nvPr/>
              </p:nvSpPr>
              <p:spPr bwMode="auto">
                <a:xfrm>
                  <a:off x="1357" y="1937"/>
                  <a:ext cx="14" cy="16"/>
                </a:xfrm>
                <a:custGeom>
                  <a:avLst/>
                  <a:gdLst>
                    <a:gd name="T0" fmla="*/ 7 w 16"/>
                    <a:gd name="T1" fmla="*/ 18 h 19"/>
                    <a:gd name="T2" fmla="*/ 15 w 16"/>
                    <a:gd name="T3" fmla="*/ 4 h 19"/>
                    <a:gd name="T4" fmla="*/ 11 w 16"/>
                    <a:gd name="T5" fmla="*/ 1 h 19"/>
                    <a:gd name="T6" fmla="*/ 5 w 16"/>
                    <a:gd name="T7" fmla="*/ 8 h 19"/>
                    <a:gd name="T8" fmla="*/ 2 w 16"/>
                    <a:gd name="T9" fmla="*/ 12 h 19"/>
                    <a:gd name="T10" fmla="*/ 1 w 16"/>
                    <a:gd name="T11" fmla="*/ 17 h 19"/>
                    <a:gd name="T12" fmla="*/ 7 w 16"/>
                    <a:gd name="T13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9">
                      <a:moveTo>
                        <a:pt x="7" y="18"/>
                      </a:moveTo>
                      <a:cubicBezTo>
                        <a:pt x="11" y="14"/>
                        <a:pt x="15" y="10"/>
                        <a:pt x="15" y="4"/>
                      </a:cubicBezTo>
                      <a:cubicBezTo>
                        <a:pt x="16" y="2"/>
                        <a:pt x="13" y="0"/>
                        <a:pt x="11" y="1"/>
                      </a:cubicBezTo>
                      <a:cubicBezTo>
                        <a:pt x="8" y="3"/>
                        <a:pt x="7" y="6"/>
                        <a:pt x="5" y="8"/>
                      </a:cubicBezTo>
                      <a:cubicBezTo>
                        <a:pt x="4" y="9"/>
                        <a:pt x="3" y="10"/>
                        <a:pt x="2" y="12"/>
                      </a:cubicBezTo>
                      <a:cubicBezTo>
                        <a:pt x="1" y="13"/>
                        <a:pt x="0" y="15"/>
                        <a:pt x="1" y="17"/>
                      </a:cubicBezTo>
                      <a:cubicBezTo>
                        <a:pt x="3" y="19"/>
                        <a:pt x="5" y="19"/>
                        <a:pt x="7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9" name="Freeform 131"/>
                <p:cNvSpPr/>
                <p:nvPr/>
              </p:nvSpPr>
              <p:spPr bwMode="auto">
                <a:xfrm>
                  <a:off x="1371" y="1951"/>
                  <a:ext cx="18" cy="13"/>
                </a:xfrm>
                <a:custGeom>
                  <a:avLst/>
                  <a:gdLst>
                    <a:gd name="T0" fmla="*/ 5 w 21"/>
                    <a:gd name="T1" fmla="*/ 14 h 15"/>
                    <a:gd name="T2" fmla="*/ 20 w 21"/>
                    <a:gd name="T3" fmla="*/ 5 h 15"/>
                    <a:gd name="T4" fmla="*/ 17 w 21"/>
                    <a:gd name="T5" fmla="*/ 0 h 15"/>
                    <a:gd name="T6" fmla="*/ 10 w 21"/>
                    <a:gd name="T7" fmla="*/ 4 h 15"/>
                    <a:gd name="T8" fmla="*/ 4 w 21"/>
                    <a:gd name="T9" fmla="*/ 8 h 15"/>
                    <a:gd name="T10" fmla="*/ 5 w 21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15">
                      <a:moveTo>
                        <a:pt x="5" y="14"/>
                      </a:moveTo>
                      <a:cubicBezTo>
                        <a:pt x="11" y="14"/>
                        <a:pt x="16" y="9"/>
                        <a:pt x="20" y="5"/>
                      </a:cubicBezTo>
                      <a:cubicBezTo>
                        <a:pt x="21" y="3"/>
                        <a:pt x="19" y="0"/>
                        <a:pt x="17" y="0"/>
                      </a:cubicBezTo>
                      <a:cubicBezTo>
                        <a:pt x="14" y="1"/>
                        <a:pt x="12" y="2"/>
                        <a:pt x="10" y="4"/>
                      </a:cubicBezTo>
                      <a:cubicBezTo>
                        <a:pt x="8" y="6"/>
                        <a:pt x="6" y="7"/>
                        <a:pt x="4" y="8"/>
                      </a:cubicBezTo>
                      <a:cubicBezTo>
                        <a:pt x="0" y="8"/>
                        <a:pt x="0" y="15"/>
                        <a:pt x="5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0" name="Freeform 132"/>
                <p:cNvSpPr/>
                <p:nvPr/>
              </p:nvSpPr>
              <p:spPr bwMode="auto">
                <a:xfrm>
                  <a:off x="1388" y="1961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6 w 8"/>
                    <a:gd name="T3" fmla="*/ 4 h 5"/>
                    <a:gd name="T4" fmla="*/ 6 w 8"/>
                    <a:gd name="T5" fmla="*/ 1 h 5"/>
                    <a:gd name="T6" fmla="*/ 3 w 8"/>
                    <a:gd name="T7" fmla="*/ 1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4" y="5"/>
                        <a:pt x="5" y="4"/>
                        <a:pt x="6" y="4"/>
                      </a:cubicBezTo>
                      <a:cubicBezTo>
                        <a:pt x="7" y="4"/>
                        <a:pt x="8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0" y="0"/>
                        <a:pt x="0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1" name="Freeform 133"/>
                <p:cNvSpPr/>
                <p:nvPr/>
              </p:nvSpPr>
              <p:spPr bwMode="auto">
                <a:xfrm>
                  <a:off x="1388" y="1969"/>
                  <a:ext cx="25" cy="33"/>
                </a:xfrm>
                <a:custGeom>
                  <a:avLst/>
                  <a:gdLst>
                    <a:gd name="T0" fmla="*/ 7 w 30"/>
                    <a:gd name="T1" fmla="*/ 36 h 38"/>
                    <a:gd name="T2" fmla="*/ 19 w 30"/>
                    <a:gd name="T3" fmla="*/ 23 h 38"/>
                    <a:gd name="T4" fmla="*/ 24 w 30"/>
                    <a:gd name="T5" fmla="*/ 15 h 38"/>
                    <a:gd name="T6" fmla="*/ 30 w 30"/>
                    <a:gd name="T7" fmla="*/ 4 h 38"/>
                    <a:gd name="T8" fmla="*/ 27 w 30"/>
                    <a:gd name="T9" fmla="*/ 0 h 38"/>
                    <a:gd name="T10" fmla="*/ 3 w 30"/>
                    <a:gd name="T11" fmla="*/ 30 h 38"/>
                    <a:gd name="T12" fmla="*/ 7 w 30"/>
                    <a:gd name="T13" fmla="*/ 3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8">
                      <a:moveTo>
                        <a:pt x="7" y="36"/>
                      </a:moveTo>
                      <a:cubicBezTo>
                        <a:pt x="13" y="34"/>
                        <a:pt x="16" y="29"/>
                        <a:pt x="19" y="23"/>
                      </a:cubicBezTo>
                      <a:cubicBezTo>
                        <a:pt x="21" y="20"/>
                        <a:pt x="22" y="18"/>
                        <a:pt x="24" y="15"/>
                      </a:cubicBezTo>
                      <a:cubicBezTo>
                        <a:pt x="26" y="11"/>
                        <a:pt x="29" y="8"/>
                        <a:pt x="30" y="4"/>
                      </a:cubicBezTo>
                      <a:cubicBezTo>
                        <a:pt x="30" y="3"/>
                        <a:pt x="29" y="0"/>
                        <a:pt x="27" y="0"/>
                      </a:cubicBezTo>
                      <a:cubicBezTo>
                        <a:pt x="13" y="2"/>
                        <a:pt x="13" y="23"/>
                        <a:pt x="3" y="30"/>
                      </a:cubicBezTo>
                      <a:cubicBezTo>
                        <a:pt x="0" y="32"/>
                        <a:pt x="3" y="38"/>
                        <a:pt x="7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2" name="Freeform 134"/>
                <p:cNvSpPr/>
                <p:nvPr/>
              </p:nvSpPr>
              <p:spPr bwMode="auto">
                <a:xfrm>
                  <a:off x="1414" y="1994"/>
                  <a:ext cx="14" cy="13"/>
                </a:xfrm>
                <a:custGeom>
                  <a:avLst/>
                  <a:gdLst>
                    <a:gd name="T0" fmla="*/ 10 w 17"/>
                    <a:gd name="T1" fmla="*/ 11 h 15"/>
                    <a:gd name="T2" fmla="*/ 12 w 17"/>
                    <a:gd name="T3" fmla="*/ 8 h 15"/>
                    <a:gd name="T4" fmla="*/ 13 w 17"/>
                    <a:gd name="T5" fmla="*/ 7 h 15"/>
                    <a:gd name="T6" fmla="*/ 13 w 17"/>
                    <a:gd name="T7" fmla="*/ 0 h 15"/>
                    <a:gd name="T8" fmla="*/ 7 w 17"/>
                    <a:gd name="T9" fmla="*/ 3 h 15"/>
                    <a:gd name="T10" fmla="*/ 4 w 17"/>
                    <a:gd name="T11" fmla="*/ 6 h 15"/>
                    <a:gd name="T12" fmla="*/ 10 w 17"/>
                    <a:gd name="T13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5">
                      <a:moveTo>
                        <a:pt x="10" y="11"/>
                      </a:moveTo>
                      <a:cubicBezTo>
                        <a:pt x="11" y="10"/>
                        <a:pt x="11" y="9"/>
                        <a:pt x="12" y="8"/>
                      </a:cubicBezTo>
                      <a:cubicBezTo>
                        <a:pt x="12" y="8"/>
                        <a:pt x="13" y="7"/>
                        <a:pt x="13" y="7"/>
                      </a:cubicBezTo>
                      <a:cubicBezTo>
                        <a:pt x="17" y="6"/>
                        <a:pt x="16" y="1"/>
                        <a:pt x="13" y="0"/>
                      </a:cubicBezTo>
                      <a:cubicBezTo>
                        <a:pt x="10" y="0"/>
                        <a:pt x="8" y="1"/>
                        <a:pt x="7" y="3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0" y="10"/>
                        <a:pt x="6" y="15"/>
                        <a:pt x="10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3" name="Freeform 135"/>
                <p:cNvSpPr/>
                <p:nvPr/>
              </p:nvSpPr>
              <p:spPr bwMode="auto">
                <a:xfrm>
                  <a:off x="1427" y="2005"/>
                  <a:ext cx="18" cy="14"/>
                </a:xfrm>
                <a:custGeom>
                  <a:avLst/>
                  <a:gdLst>
                    <a:gd name="T0" fmla="*/ 5 w 21"/>
                    <a:gd name="T1" fmla="*/ 15 h 16"/>
                    <a:gd name="T2" fmla="*/ 13 w 21"/>
                    <a:gd name="T3" fmla="*/ 12 h 16"/>
                    <a:gd name="T4" fmla="*/ 19 w 21"/>
                    <a:gd name="T5" fmla="*/ 6 h 16"/>
                    <a:gd name="T6" fmla="*/ 21 w 21"/>
                    <a:gd name="T7" fmla="*/ 3 h 16"/>
                    <a:gd name="T8" fmla="*/ 20 w 21"/>
                    <a:gd name="T9" fmla="*/ 2 h 16"/>
                    <a:gd name="T10" fmla="*/ 18 w 21"/>
                    <a:gd name="T11" fmla="*/ 1 h 16"/>
                    <a:gd name="T12" fmla="*/ 14 w 21"/>
                    <a:gd name="T13" fmla="*/ 2 h 16"/>
                    <a:gd name="T14" fmla="*/ 10 w 21"/>
                    <a:gd name="T15" fmla="*/ 4 h 16"/>
                    <a:gd name="T16" fmla="*/ 5 w 21"/>
                    <a:gd name="T17" fmla="*/ 9 h 16"/>
                    <a:gd name="T18" fmla="*/ 5 w 21"/>
                    <a:gd name="T1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6">
                      <a:moveTo>
                        <a:pt x="5" y="15"/>
                      </a:moveTo>
                      <a:cubicBezTo>
                        <a:pt x="8" y="15"/>
                        <a:pt x="11" y="14"/>
                        <a:pt x="13" y="12"/>
                      </a:cubicBezTo>
                      <a:cubicBezTo>
                        <a:pt x="15" y="10"/>
                        <a:pt x="17" y="8"/>
                        <a:pt x="19" y="6"/>
                      </a:cubicBezTo>
                      <a:cubicBezTo>
                        <a:pt x="21" y="6"/>
                        <a:pt x="21" y="5"/>
                        <a:pt x="21" y="3"/>
                      </a:cubicBezTo>
                      <a:cubicBezTo>
                        <a:pt x="21" y="3"/>
                        <a:pt x="20" y="2"/>
                        <a:pt x="20" y="2"/>
                      </a:cubicBezTo>
                      <a:cubicBezTo>
                        <a:pt x="20" y="2"/>
                        <a:pt x="18" y="1"/>
                        <a:pt x="18" y="1"/>
                      </a:cubicBezTo>
                      <a:cubicBezTo>
                        <a:pt x="18" y="0"/>
                        <a:pt x="14" y="1"/>
                        <a:pt x="14" y="2"/>
                      </a:cubicBezTo>
                      <a:cubicBezTo>
                        <a:pt x="13" y="2"/>
                        <a:pt x="11" y="3"/>
                        <a:pt x="10" y="4"/>
                      </a:cubicBezTo>
                      <a:cubicBezTo>
                        <a:pt x="9" y="5"/>
                        <a:pt x="7" y="8"/>
                        <a:pt x="5" y="9"/>
                      </a:cubicBezTo>
                      <a:cubicBezTo>
                        <a:pt x="0" y="9"/>
                        <a:pt x="1" y="16"/>
                        <a:pt x="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4" name="Freeform 136"/>
                <p:cNvSpPr/>
                <p:nvPr/>
              </p:nvSpPr>
              <p:spPr bwMode="auto">
                <a:xfrm>
                  <a:off x="1443" y="2023"/>
                  <a:ext cx="21" cy="26"/>
                </a:xfrm>
                <a:custGeom>
                  <a:avLst/>
                  <a:gdLst>
                    <a:gd name="T0" fmla="*/ 7 w 25"/>
                    <a:gd name="T1" fmla="*/ 28 h 31"/>
                    <a:gd name="T2" fmla="*/ 17 w 25"/>
                    <a:gd name="T3" fmla="*/ 16 h 31"/>
                    <a:gd name="T4" fmla="*/ 24 w 25"/>
                    <a:gd name="T5" fmla="*/ 6 h 31"/>
                    <a:gd name="T6" fmla="*/ 19 w 25"/>
                    <a:gd name="T7" fmla="*/ 1 h 31"/>
                    <a:gd name="T8" fmla="*/ 10 w 25"/>
                    <a:gd name="T9" fmla="*/ 11 h 31"/>
                    <a:gd name="T10" fmla="*/ 2 w 25"/>
                    <a:gd name="T11" fmla="*/ 24 h 31"/>
                    <a:gd name="T12" fmla="*/ 7 w 25"/>
                    <a:gd name="T13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31">
                      <a:moveTo>
                        <a:pt x="7" y="28"/>
                      </a:moveTo>
                      <a:cubicBezTo>
                        <a:pt x="10" y="24"/>
                        <a:pt x="13" y="20"/>
                        <a:pt x="17" y="16"/>
                      </a:cubicBezTo>
                      <a:cubicBezTo>
                        <a:pt x="19" y="12"/>
                        <a:pt x="22" y="9"/>
                        <a:pt x="24" y="6"/>
                      </a:cubicBezTo>
                      <a:cubicBezTo>
                        <a:pt x="25" y="3"/>
                        <a:pt x="22" y="0"/>
                        <a:pt x="19" y="1"/>
                      </a:cubicBezTo>
                      <a:cubicBezTo>
                        <a:pt x="15" y="3"/>
                        <a:pt x="12" y="7"/>
                        <a:pt x="10" y="11"/>
                      </a:cubicBezTo>
                      <a:cubicBezTo>
                        <a:pt x="7" y="15"/>
                        <a:pt x="4" y="20"/>
                        <a:pt x="2" y="24"/>
                      </a:cubicBezTo>
                      <a:cubicBezTo>
                        <a:pt x="0" y="27"/>
                        <a:pt x="5" y="31"/>
                        <a:pt x="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5" name="Freeform 137"/>
                <p:cNvSpPr/>
                <p:nvPr/>
              </p:nvSpPr>
              <p:spPr bwMode="auto">
                <a:xfrm>
                  <a:off x="1465" y="2047"/>
                  <a:ext cx="17" cy="16"/>
                </a:xfrm>
                <a:custGeom>
                  <a:avLst/>
                  <a:gdLst>
                    <a:gd name="T0" fmla="*/ 6 w 20"/>
                    <a:gd name="T1" fmla="*/ 19 h 19"/>
                    <a:gd name="T2" fmla="*/ 19 w 20"/>
                    <a:gd name="T3" fmla="*/ 2 h 19"/>
                    <a:gd name="T4" fmla="*/ 15 w 20"/>
                    <a:gd name="T5" fmla="*/ 0 h 19"/>
                    <a:gd name="T6" fmla="*/ 8 w 20"/>
                    <a:gd name="T7" fmla="*/ 7 h 19"/>
                    <a:gd name="T8" fmla="*/ 5 w 20"/>
                    <a:gd name="T9" fmla="*/ 9 h 19"/>
                    <a:gd name="T10" fmla="*/ 0 w 20"/>
                    <a:gd name="T11" fmla="*/ 14 h 19"/>
                    <a:gd name="T12" fmla="*/ 6 w 20"/>
                    <a:gd name="T13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9">
                      <a:moveTo>
                        <a:pt x="6" y="19"/>
                      </a:moveTo>
                      <a:cubicBezTo>
                        <a:pt x="14" y="18"/>
                        <a:pt x="20" y="10"/>
                        <a:pt x="19" y="2"/>
                      </a:cubicBezTo>
                      <a:cubicBezTo>
                        <a:pt x="19" y="1"/>
                        <a:pt x="16" y="0"/>
                        <a:pt x="15" y="0"/>
                      </a:cubicBezTo>
                      <a:cubicBezTo>
                        <a:pt x="12" y="2"/>
                        <a:pt x="10" y="5"/>
                        <a:pt x="8" y="7"/>
                      </a:cubicBezTo>
                      <a:cubicBezTo>
                        <a:pt x="7" y="8"/>
                        <a:pt x="6" y="9"/>
                        <a:pt x="5" y="9"/>
                      </a:cubicBezTo>
                      <a:cubicBezTo>
                        <a:pt x="2" y="9"/>
                        <a:pt x="0" y="12"/>
                        <a:pt x="0" y="14"/>
                      </a:cubicBezTo>
                      <a:cubicBezTo>
                        <a:pt x="1" y="17"/>
                        <a:pt x="3" y="19"/>
                        <a:pt x="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6" name="Freeform 138"/>
                <p:cNvSpPr/>
                <p:nvPr/>
              </p:nvSpPr>
              <p:spPr bwMode="auto">
                <a:xfrm>
                  <a:off x="2051" y="2088"/>
                  <a:ext cx="10" cy="26"/>
                </a:xfrm>
                <a:custGeom>
                  <a:avLst/>
                  <a:gdLst>
                    <a:gd name="T0" fmla="*/ 1 w 11"/>
                    <a:gd name="T1" fmla="*/ 3 h 30"/>
                    <a:gd name="T2" fmla="*/ 3 w 11"/>
                    <a:gd name="T3" fmla="*/ 9 h 30"/>
                    <a:gd name="T4" fmla="*/ 5 w 11"/>
                    <a:gd name="T5" fmla="*/ 13 h 30"/>
                    <a:gd name="T6" fmla="*/ 5 w 11"/>
                    <a:gd name="T7" fmla="*/ 27 h 30"/>
                    <a:gd name="T8" fmla="*/ 11 w 11"/>
                    <a:gd name="T9" fmla="*/ 26 h 30"/>
                    <a:gd name="T10" fmla="*/ 11 w 11"/>
                    <a:gd name="T11" fmla="*/ 22 h 30"/>
                    <a:gd name="T12" fmla="*/ 10 w 11"/>
                    <a:gd name="T13" fmla="*/ 12 h 30"/>
                    <a:gd name="T14" fmla="*/ 6 w 11"/>
                    <a:gd name="T15" fmla="*/ 5 h 30"/>
                    <a:gd name="T16" fmla="*/ 3 w 11"/>
                    <a:gd name="T17" fmla="*/ 1 h 30"/>
                    <a:gd name="T18" fmla="*/ 1 w 11"/>
                    <a:gd name="T19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30">
                      <a:moveTo>
                        <a:pt x="1" y="3"/>
                      </a:moveTo>
                      <a:cubicBezTo>
                        <a:pt x="3" y="5"/>
                        <a:pt x="3" y="7"/>
                        <a:pt x="3" y="9"/>
                      </a:cubicBezTo>
                      <a:cubicBezTo>
                        <a:pt x="4" y="11"/>
                        <a:pt x="5" y="12"/>
                        <a:pt x="5" y="13"/>
                      </a:cubicBezTo>
                      <a:cubicBezTo>
                        <a:pt x="6" y="18"/>
                        <a:pt x="4" y="22"/>
                        <a:pt x="5" y="27"/>
                      </a:cubicBezTo>
                      <a:cubicBezTo>
                        <a:pt x="5" y="30"/>
                        <a:pt x="10" y="29"/>
                        <a:pt x="11" y="26"/>
                      </a:cubicBezTo>
                      <a:cubicBezTo>
                        <a:pt x="11" y="25"/>
                        <a:pt x="11" y="23"/>
                        <a:pt x="11" y="22"/>
                      </a:cubicBezTo>
                      <a:cubicBezTo>
                        <a:pt x="11" y="19"/>
                        <a:pt x="11" y="15"/>
                        <a:pt x="10" y="12"/>
                      </a:cubicBezTo>
                      <a:cubicBezTo>
                        <a:pt x="9" y="10"/>
                        <a:pt x="7" y="8"/>
                        <a:pt x="6" y="5"/>
                      </a:cubicBez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7" name="Freeform 139"/>
                <p:cNvSpPr/>
                <p:nvPr/>
              </p:nvSpPr>
              <p:spPr bwMode="auto">
                <a:xfrm>
                  <a:off x="2010" y="2108"/>
                  <a:ext cx="55" cy="208"/>
                </a:xfrm>
                <a:custGeom>
                  <a:avLst/>
                  <a:gdLst>
                    <a:gd name="T0" fmla="*/ 54 w 64"/>
                    <a:gd name="T1" fmla="*/ 2 h 245"/>
                    <a:gd name="T2" fmla="*/ 36 w 64"/>
                    <a:gd name="T3" fmla="*/ 74 h 245"/>
                    <a:gd name="T4" fmla="*/ 18 w 64"/>
                    <a:gd name="T5" fmla="*/ 132 h 245"/>
                    <a:gd name="T6" fmla="*/ 1 w 64"/>
                    <a:gd name="T7" fmla="*/ 239 h 245"/>
                    <a:gd name="T8" fmla="*/ 9 w 64"/>
                    <a:gd name="T9" fmla="*/ 240 h 245"/>
                    <a:gd name="T10" fmla="*/ 30 w 64"/>
                    <a:gd name="T11" fmla="*/ 120 h 245"/>
                    <a:gd name="T12" fmla="*/ 47 w 64"/>
                    <a:gd name="T13" fmla="*/ 65 h 245"/>
                    <a:gd name="T14" fmla="*/ 57 w 64"/>
                    <a:gd name="T15" fmla="*/ 1 h 245"/>
                    <a:gd name="T16" fmla="*/ 54 w 64"/>
                    <a:gd name="T17" fmla="*/ 2 h 2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245">
                      <a:moveTo>
                        <a:pt x="54" y="2"/>
                      </a:moveTo>
                      <a:cubicBezTo>
                        <a:pt x="58" y="24"/>
                        <a:pt x="44" y="55"/>
                        <a:pt x="36" y="74"/>
                      </a:cubicBezTo>
                      <a:cubicBezTo>
                        <a:pt x="29" y="93"/>
                        <a:pt x="24" y="112"/>
                        <a:pt x="18" y="132"/>
                      </a:cubicBezTo>
                      <a:cubicBezTo>
                        <a:pt x="9" y="165"/>
                        <a:pt x="0" y="204"/>
                        <a:pt x="1" y="239"/>
                      </a:cubicBezTo>
                      <a:cubicBezTo>
                        <a:pt x="1" y="244"/>
                        <a:pt x="9" y="245"/>
                        <a:pt x="9" y="240"/>
                      </a:cubicBezTo>
                      <a:cubicBezTo>
                        <a:pt x="13" y="199"/>
                        <a:pt x="20" y="159"/>
                        <a:pt x="30" y="120"/>
                      </a:cubicBezTo>
                      <a:cubicBezTo>
                        <a:pt x="35" y="101"/>
                        <a:pt x="41" y="83"/>
                        <a:pt x="47" y="65"/>
                      </a:cubicBezTo>
                      <a:cubicBezTo>
                        <a:pt x="54" y="45"/>
                        <a:pt x="64" y="21"/>
                        <a:pt x="57" y="1"/>
                      </a:cubicBezTo>
                      <a:cubicBezTo>
                        <a:pt x="56" y="0"/>
                        <a:pt x="54" y="1"/>
                        <a:pt x="5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8" name="Freeform 140"/>
                <p:cNvSpPr/>
                <p:nvPr/>
              </p:nvSpPr>
              <p:spPr bwMode="auto">
                <a:xfrm>
                  <a:off x="2221" y="2069"/>
                  <a:ext cx="9" cy="28"/>
                </a:xfrm>
                <a:custGeom>
                  <a:avLst/>
                  <a:gdLst>
                    <a:gd name="T0" fmla="*/ 3 w 11"/>
                    <a:gd name="T1" fmla="*/ 2 h 33"/>
                    <a:gd name="T2" fmla="*/ 1 w 11"/>
                    <a:gd name="T3" fmla="*/ 19 h 33"/>
                    <a:gd name="T4" fmla="*/ 3 w 11"/>
                    <a:gd name="T5" fmla="*/ 31 h 33"/>
                    <a:gd name="T6" fmla="*/ 7 w 11"/>
                    <a:gd name="T7" fmla="*/ 31 h 33"/>
                    <a:gd name="T8" fmla="*/ 9 w 11"/>
                    <a:gd name="T9" fmla="*/ 18 h 33"/>
                    <a:gd name="T10" fmla="*/ 7 w 11"/>
                    <a:gd name="T11" fmla="*/ 2 h 33"/>
                    <a:gd name="T12" fmla="*/ 3 w 11"/>
                    <a:gd name="T13" fmla="*/ 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33">
                      <a:moveTo>
                        <a:pt x="3" y="2"/>
                      </a:moveTo>
                      <a:cubicBezTo>
                        <a:pt x="2" y="8"/>
                        <a:pt x="1" y="13"/>
                        <a:pt x="1" y="19"/>
                      </a:cubicBezTo>
                      <a:cubicBezTo>
                        <a:pt x="1" y="23"/>
                        <a:pt x="0" y="28"/>
                        <a:pt x="3" y="31"/>
                      </a:cubicBezTo>
                      <a:cubicBezTo>
                        <a:pt x="4" y="33"/>
                        <a:pt x="6" y="33"/>
                        <a:pt x="7" y="31"/>
                      </a:cubicBezTo>
                      <a:cubicBezTo>
                        <a:pt x="11" y="28"/>
                        <a:pt x="9" y="22"/>
                        <a:pt x="9" y="18"/>
                      </a:cubicBezTo>
                      <a:cubicBezTo>
                        <a:pt x="9" y="13"/>
                        <a:pt x="8" y="8"/>
                        <a:pt x="7" y="2"/>
                      </a:cubicBezTo>
                      <a:cubicBezTo>
                        <a:pt x="7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9" name="Freeform 141"/>
                <p:cNvSpPr/>
                <p:nvPr/>
              </p:nvSpPr>
              <p:spPr bwMode="auto">
                <a:xfrm>
                  <a:off x="2211" y="2103"/>
                  <a:ext cx="17" cy="185"/>
                </a:xfrm>
                <a:custGeom>
                  <a:avLst/>
                  <a:gdLst>
                    <a:gd name="T0" fmla="*/ 15 w 20"/>
                    <a:gd name="T1" fmla="*/ 3 h 218"/>
                    <a:gd name="T2" fmla="*/ 2 w 20"/>
                    <a:gd name="T3" fmla="*/ 114 h 218"/>
                    <a:gd name="T4" fmla="*/ 2 w 20"/>
                    <a:gd name="T5" fmla="*/ 214 h 218"/>
                    <a:gd name="T6" fmla="*/ 10 w 20"/>
                    <a:gd name="T7" fmla="*/ 214 h 218"/>
                    <a:gd name="T8" fmla="*/ 8 w 20"/>
                    <a:gd name="T9" fmla="*/ 156 h 218"/>
                    <a:gd name="T10" fmla="*/ 10 w 20"/>
                    <a:gd name="T11" fmla="*/ 107 h 218"/>
                    <a:gd name="T12" fmla="*/ 19 w 20"/>
                    <a:gd name="T13" fmla="*/ 3 h 218"/>
                    <a:gd name="T14" fmla="*/ 15 w 20"/>
                    <a:gd name="T15" fmla="*/ 3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18">
                      <a:moveTo>
                        <a:pt x="15" y="3"/>
                      </a:moveTo>
                      <a:cubicBezTo>
                        <a:pt x="12" y="40"/>
                        <a:pt x="3" y="76"/>
                        <a:pt x="2" y="114"/>
                      </a:cubicBezTo>
                      <a:cubicBezTo>
                        <a:pt x="0" y="148"/>
                        <a:pt x="0" y="180"/>
                        <a:pt x="2" y="214"/>
                      </a:cubicBezTo>
                      <a:cubicBezTo>
                        <a:pt x="3" y="218"/>
                        <a:pt x="10" y="218"/>
                        <a:pt x="10" y="214"/>
                      </a:cubicBezTo>
                      <a:cubicBezTo>
                        <a:pt x="11" y="195"/>
                        <a:pt x="8" y="176"/>
                        <a:pt x="8" y="156"/>
                      </a:cubicBezTo>
                      <a:cubicBezTo>
                        <a:pt x="8" y="140"/>
                        <a:pt x="9" y="124"/>
                        <a:pt x="10" y="107"/>
                      </a:cubicBezTo>
                      <a:cubicBezTo>
                        <a:pt x="11" y="72"/>
                        <a:pt x="20" y="38"/>
                        <a:pt x="19" y="3"/>
                      </a:cubicBezTo>
                      <a:cubicBezTo>
                        <a:pt x="19" y="1"/>
                        <a:pt x="16" y="0"/>
                        <a:pt x="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0" name="Freeform 142"/>
                <p:cNvSpPr/>
                <p:nvPr/>
              </p:nvSpPr>
              <p:spPr bwMode="auto">
                <a:xfrm>
                  <a:off x="2213" y="2258"/>
                  <a:ext cx="38" cy="33"/>
                </a:xfrm>
                <a:custGeom>
                  <a:avLst/>
                  <a:gdLst>
                    <a:gd name="T0" fmla="*/ 2 w 44"/>
                    <a:gd name="T1" fmla="*/ 33 h 39"/>
                    <a:gd name="T2" fmla="*/ 19 w 44"/>
                    <a:gd name="T3" fmla="*/ 31 h 39"/>
                    <a:gd name="T4" fmla="*/ 27 w 44"/>
                    <a:gd name="T5" fmla="*/ 20 h 39"/>
                    <a:gd name="T6" fmla="*/ 41 w 44"/>
                    <a:gd name="T7" fmla="*/ 8 h 39"/>
                    <a:gd name="T8" fmla="*/ 36 w 44"/>
                    <a:gd name="T9" fmla="*/ 1 h 39"/>
                    <a:gd name="T10" fmla="*/ 22 w 44"/>
                    <a:gd name="T11" fmla="*/ 13 h 39"/>
                    <a:gd name="T12" fmla="*/ 5 w 44"/>
                    <a:gd name="T13" fmla="*/ 30 h 39"/>
                    <a:gd name="T14" fmla="*/ 2 w 44"/>
                    <a:gd name="T15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4" h="39">
                      <a:moveTo>
                        <a:pt x="2" y="33"/>
                      </a:moveTo>
                      <a:cubicBezTo>
                        <a:pt x="8" y="39"/>
                        <a:pt x="14" y="37"/>
                        <a:pt x="19" y="31"/>
                      </a:cubicBezTo>
                      <a:cubicBezTo>
                        <a:pt x="22" y="28"/>
                        <a:pt x="24" y="24"/>
                        <a:pt x="27" y="20"/>
                      </a:cubicBezTo>
                      <a:cubicBezTo>
                        <a:pt x="31" y="15"/>
                        <a:pt x="36" y="11"/>
                        <a:pt x="41" y="8"/>
                      </a:cubicBezTo>
                      <a:cubicBezTo>
                        <a:pt x="44" y="5"/>
                        <a:pt x="40" y="0"/>
                        <a:pt x="36" y="1"/>
                      </a:cubicBezTo>
                      <a:cubicBezTo>
                        <a:pt x="30" y="3"/>
                        <a:pt x="26" y="8"/>
                        <a:pt x="22" y="13"/>
                      </a:cubicBezTo>
                      <a:cubicBezTo>
                        <a:pt x="19" y="17"/>
                        <a:pt x="12" y="36"/>
                        <a:pt x="5" y="30"/>
                      </a:cubicBezTo>
                      <a:cubicBezTo>
                        <a:pt x="3" y="28"/>
                        <a:pt x="0" y="31"/>
                        <a:pt x="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1" name="Freeform 143"/>
                <p:cNvSpPr/>
                <p:nvPr/>
              </p:nvSpPr>
              <p:spPr bwMode="auto">
                <a:xfrm>
                  <a:off x="2242" y="2082"/>
                  <a:ext cx="43" cy="179"/>
                </a:xfrm>
                <a:custGeom>
                  <a:avLst/>
                  <a:gdLst>
                    <a:gd name="T0" fmla="*/ 3 w 50"/>
                    <a:gd name="T1" fmla="*/ 1 h 211"/>
                    <a:gd name="T2" fmla="*/ 1 w 50"/>
                    <a:gd name="T3" fmla="*/ 42 h 211"/>
                    <a:gd name="T4" fmla="*/ 15 w 50"/>
                    <a:gd name="T5" fmla="*/ 97 h 211"/>
                    <a:gd name="T6" fmla="*/ 29 w 50"/>
                    <a:gd name="T7" fmla="*/ 159 h 211"/>
                    <a:gd name="T8" fmla="*/ 39 w 50"/>
                    <a:gd name="T9" fmla="*/ 205 h 211"/>
                    <a:gd name="T10" fmla="*/ 49 w 50"/>
                    <a:gd name="T11" fmla="*/ 203 h 211"/>
                    <a:gd name="T12" fmla="*/ 40 w 50"/>
                    <a:gd name="T13" fmla="*/ 161 h 211"/>
                    <a:gd name="T14" fmla="*/ 26 w 50"/>
                    <a:gd name="T15" fmla="*/ 104 h 211"/>
                    <a:gd name="T16" fmla="*/ 5 w 50"/>
                    <a:gd name="T17" fmla="*/ 1 h 211"/>
                    <a:gd name="T18" fmla="*/ 3 w 50"/>
                    <a:gd name="T19" fmla="*/ 1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211">
                      <a:moveTo>
                        <a:pt x="3" y="1"/>
                      </a:moveTo>
                      <a:cubicBezTo>
                        <a:pt x="2" y="15"/>
                        <a:pt x="0" y="28"/>
                        <a:pt x="1" y="42"/>
                      </a:cubicBezTo>
                      <a:cubicBezTo>
                        <a:pt x="4" y="60"/>
                        <a:pt x="10" y="79"/>
                        <a:pt x="15" y="97"/>
                      </a:cubicBezTo>
                      <a:cubicBezTo>
                        <a:pt x="20" y="117"/>
                        <a:pt x="25" y="138"/>
                        <a:pt x="29" y="159"/>
                      </a:cubicBezTo>
                      <a:cubicBezTo>
                        <a:pt x="32" y="174"/>
                        <a:pt x="38" y="189"/>
                        <a:pt x="39" y="205"/>
                      </a:cubicBezTo>
                      <a:cubicBezTo>
                        <a:pt x="39" y="211"/>
                        <a:pt x="50" y="209"/>
                        <a:pt x="49" y="203"/>
                      </a:cubicBezTo>
                      <a:cubicBezTo>
                        <a:pt x="48" y="189"/>
                        <a:pt x="43" y="175"/>
                        <a:pt x="40" y="161"/>
                      </a:cubicBezTo>
                      <a:cubicBezTo>
                        <a:pt x="36" y="142"/>
                        <a:pt x="31" y="123"/>
                        <a:pt x="26" y="104"/>
                      </a:cubicBezTo>
                      <a:cubicBezTo>
                        <a:pt x="17" y="70"/>
                        <a:pt x="7" y="37"/>
                        <a:pt x="5" y="1"/>
                      </a:cubicBezTo>
                      <a:cubicBezTo>
                        <a:pt x="5" y="0"/>
                        <a:pt x="3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2" name="Freeform 144"/>
                <p:cNvSpPr/>
                <p:nvPr/>
              </p:nvSpPr>
              <p:spPr bwMode="auto">
                <a:xfrm>
                  <a:off x="2246" y="2263"/>
                  <a:ext cx="34" cy="11"/>
                </a:xfrm>
                <a:custGeom>
                  <a:avLst/>
                  <a:gdLst>
                    <a:gd name="T0" fmla="*/ 4 w 40"/>
                    <a:gd name="T1" fmla="*/ 7 h 13"/>
                    <a:gd name="T2" fmla="*/ 34 w 40"/>
                    <a:gd name="T3" fmla="*/ 11 h 13"/>
                    <a:gd name="T4" fmla="*/ 34 w 40"/>
                    <a:gd name="T5" fmla="*/ 2 h 13"/>
                    <a:gd name="T6" fmla="*/ 4 w 40"/>
                    <a:gd name="T7" fmla="*/ 1 h 13"/>
                    <a:gd name="T8" fmla="*/ 4 w 40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" h="13">
                      <a:moveTo>
                        <a:pt x="4" y="7"/>
                      </a:moveTo>
                      <a:cubicBezTo>
                        <a:pt x="14" y="9"/>
                        <a:pt x="24" y="13"/>
                        <a:pt x="34" y="11"/>
                      </a:cubicBezTo>
                      <a:cubicBezTo>
                        <a:pt x="39" y="10"/>
                        <a:pt x="40" y="3"/>
                        <a:pt x="34" y="2"/>
                      </a:cubicBezTo>
                      <a:cubicBezTo>
                        <a:pt x="25" y="0"/>
                        <a:pt x="14" y="0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3" name="Freeform 145"/>
                <p:cNvSpPr/>
                <p:nvPr/>
              </p:nvSpPr>
              <p:spPr bwMode="auto">
                <a:xfrm>
                  <a:off x="2237" y="2152"/>
                  <a:ext cx="19" cy="113"/>
                </a:xfrm>
                <a:custGeom>
                  <a:avLst/>
                  <a:gdLst>
                    <a:gd name="T0" fmla="*/ 21 w 22"/>
                    <a:gd name="T1" fmla="*/ 129 h 134"/>
                    <a:gd name="T2" fmla="*/ 14 w 22"/>
                    <a:gd name="T3" fmla="*/ 4 h 134"/>
                    <a:gd name="T4" fmla="*/ 6 w 22"/>
                    <a:gd name="T5" fmla="*/ 4 h 134"/>
                    <a:gd name="T6" fmla="*/ 15 w 22"/>
                    <a:gd name="T7" fmla="*/ 131 h 134"/>
                    <a:gd name="T8" fmla="*/ 21 w 22"/>
                    <a:gd name="T9" fmla="*/ 129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34">
                      <a:moveTo>
                        <a:pt x="21" y="129"/>
                      </a:moveTo>
                      <a:cubicBezTo>
                        <a:pt x="8" y="90"/>
                        <a:pt x="16" y="44"/>
                        <a:pt x="14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4" y="43"/>
                        <a:pt x="0" y="93"/>
                        <a:pt x="15" y="131"/>
                      </a:cubicBezTo>
                      <a:cubicBezTo>
                        <a:pt x="17" y="134"/>
                        <a:pt x="22" y="132"/>
                        <a:pt x="21" y="1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4" name="Freeform 146"/>
                <p:cNvSpPr/>
                <p:nvPr/>
              </p:nvSpPr>
              <p:spPr bwMode="auto">
                <a:xfrm>
                  <a:off x="2053" y="2076"/>
                  <a:ext cx="48" cy="25"/>
                </a:xfrm>
                <a:custGeom>
                  <a:avLst/>
                  <a:gdLst>
                    <a:gd name="T0" fmla="*/ 3 w 57"/>
                    <a:gd name="T1" fmla="*/ 24 h 29"/>
                    <a:gd name="T2" fmla="*/ 16 w 57"/>
                    <a:gd name="T3" fmla="*/ 20 h 29"/>
                    <a:gd name="T4" fmla="*/ 35 w 57"/>
                    <a:gd name="T5" fmla="*/ 29 h 29"/>
                    <a:gd name="T6" fmla="*/ 45 w 57"/>
                    <a:gd name="T7" fmla="*/ 20 h 29"/>
                    <a:gd name="T8" fmla="*/ 56 w 57"/>
                    <a:gd name="T9" fmla="*/ 7 h 29"/>
                    <a:gd name="T10" fmla="*/ 55 w 57"/>
                    <a:gd name="T11" fmla="*/ 3 h 29"/>
                    <a:gd name="T12" fmla="*/ 43 w 57"/>
                    <a:gd name="T13" fmla="*/ 6 h 29"/>
                    <a:gd name="T14" fmla="*/ 38 w 57"/>
                    <a:gd name="T15" fmla="*/ 13 h 29"/>
                    <a:gd name="T16" fmla="*/ 36 w 57"/>
                    <a:gd name="T17" fmla="*/ 17 h 29"/>
                    <a:gd name="T18" fmla="*/ 33 w 57"/>
                    <a:gd name="T19" fmla="*/ 16 h 29"/>
                    <a:gd name="T20" fmla="*/ 28 w 57"/>
                    <a:gd name="T21" fmla="*/ 12 h 29"/>
                    <a:gd name="T22" fmla="*/ 18 w 57"/>
                    <a:gd name="T23" fmla="*/ 11 h 29"/>
                    <a:gd name="T24" fmla="*/ 3 w 57"/>
                    <a:gd name="T25" fmla="*/ 19 h 29"/>
                    <a:gd name="T26" fmla="*/ 3 w 57"/>
                    <a:gd name="T27" fmla="*/ 2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7" h="29">
                      <a:moveTo>
                        <a:pt x="3" y="24"/>
                      </a:moveTo>
                      <a:cubicBezTo>
                        <a:pt x="8" y="24"/>
                        <a:pt x="12" y="21"/>
                        <a:pt x="16" y="20"/>
                      </a:cubicBezTo>
                      <a:cubicBezTo>
                        <a:pt x="27" y="17"/>
                        <a:pt x="26" y="28"/>
                        <a:pt x="35" y="29"/>
                      </a:cubicBezTo>
                      <a:cubicBezTo>
                        <a:pt x="39" y="29"/>
                        <a:pt x="43" y="24"/>
                        <a:pt x="45" y="20"/>
                      </a:cubicBezTo>
                      <a:cubicBezTo>
                        <a:pt x="48" y="15"/>
                        <a:pt x="51" y="12"/>
                        <a:pt x="56" y="7"/>
                      </a:cubicBezTo>
                      <a:cubicBezTo>
                        <a:pt x="57" y="6"/>
                        <a:pt x="57" y="4"/>
                        <a:pt x="55" y="3"/>
                      </a:cubicBezTo>
                      <a:cubicBezTo>
                        <a:pt x="50" y="0"/>
                        <a:pt x="47" y="2"/>
                        <a:pt x="43" y="6"/>
                      </a:cubicBezTo>
                      <a:cubicBezTo>
                        <a:pt x="41" y="8"/>
                        <a:pt x="40" y="10"/>
                        <a:pt x="38" y="13"/>
                      </a:cubicBezTo>
                      <a:cubicBezTo>
                        <a:pt x="38" y="14"/>
                        <a:pt x="38" y="16"/>
                        <a:pt x="36" y="17"/>
                      </a:cubicBezTo>
                      <a:cubicBezTo>
                        <a:pt x="34" y="19"/>
                        <a:pt x="36" y="18"/>
                        <a:pt x="33" y="16"/>
                      </a:cubicBezTo>
                      <a:cubicBezTo>
                        <a:pt x="31" y="15"/>
                        <a:pt x="31" y="13"/>
                        <a:pt x="28" y="12"/>
                      </a:cubicBezTo>
                      <a:cubicBezTo>
                        <a:pt x="25" y="10"/>
                        <a:pt x="21" y="10"/>
                        <a:pt x="18" y="11"/>
                      </a:cubicBezTo>
                      <a:cubicBezTo>
                        <a:pt x="12" y="13"/>
                        <a:pt x="9" y="18"/>
                        <a:pt x="3" y="19"/>
                      </a:cubicBezTo>
                      <a:cubicBezTo>
                        <a:pt x="0" y="20"/>
                        <a:pt x="0" y="24"/>
                        <a:pt x="3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5" name="Freeform 147"/>
                <p:cNvSpPr/>
                <p:nvPr/>
              </p:nvSpPr>
              <p:spPr bwMode="auto">
                <a:xfrm>
                  <a:off x="2097" y="2072"/>
                  <a:ext cx="50" cy="31"/>
                </a:xfrm>
                <a:custGeom>
                  <a:avLst/>
                  <a:gdLst>
                    <a:gd name="T0" fmla="*/ 1 w 59"/>
                    <a:gd name="T1" fmla="*/ 11 h 37"/>
                    <a:gd name="T2" fmla="*/ 25 w 59"/>
                    <a:gd name="T3" fmla="*/ 29 h 37"/>
                    <a:gd name="T4" fmla="*/ 38 w 59"/>
                    <a:gd name="T5" fmla="*/ 12 h 37"/>
                    <a:gd name="T6" fmla="*/ 53 w 59"/>
                    <a:gd name="T7" fmla="*/ 29 h 37"/>
                    <a:gd name="T8" fmla="*/ 58 w 59"/>
                    <a:gd name="T9" fmla="*/ 26 h 37"/>
                    <a:gd name="T10" fmla="*/ 32 w 59"/>
                    <a:gd name="T11" fmla="*/ 5 h 37"/>
                    <a:gd name="T12" fmla="*/ 21 w 59"/>
                    <a:gd name="T13" fmla="*/ 21 h 37"/>
                    <a:gd name="T14" fmla="*/ 2 w 59"/>
                    <a:gd name="T15" fmla="*/ 9 h 37"/>
                    <a:gd name="T16" fmla="*/ 1 w 59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37">
                      <a:moveTo>
                        <a:pt x="1" y="11"/>
                      </a:moveTo>
                      <a:cubicBezTo>
                        <a:pt x="8" y="16"/>
                        <a:pt x="13" y="37"/>
                        <a:pt x="25" y="29"/>
                      </a:cubicBezTo>
                      <a:cubicBezTo>
                        <a:pt x="29" y="25"/>
                        <a:pt x="32" y="12"/>
                        <a:pt x="38" y="12"/>
                      </a:cubicBezTo>
                      <a:cubicBezTo>
                        <a:pt x="44" y="13"/>
                        <a:pt x="48" y="25"/>
                        <a:pt x="53" y="29"/>
                      </a:cubicBezTo>
                      <a:cubicBezTo>
                        <a:pt x="55" y="30"/>
                        <a:pt x="59" y="29"/>
                        <a:pt x="58" y="26"/>
                      </a:cubicBezTo>
                      <a:cubicBezTo>
                        <a:pt x="57" y="17"/>
                        <a:pt x="42" y="0"/>
                        <a:pt x="32" y="5"/>
                      </a:cubicBezTo>
                      <a:cubicBezTo>
                        <a:pt x="26" y="8"/>
                        <a:pt x="26" y="17"/>
                        <a:pt x="21" y="21"/>
                      </a:cubicBezTo>
                      <a:cubicBezTo>
                        <a:pt x="16" y="24"/>
                        <a:pt x="7" y="12"/>
                        <a:pt x="2" y="9"/>
                      </a:cubicBezTo>
                      <a:cubicBezTo>
                        <a:pt x="1" y="9"/>
                        <a:pt x="0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6" name="Freeform 148"/>
                <p:cNvSpPr/>
                <p:nvPr/>
              </p:nvSpPr>
              <p:spPr bwMode="auto">
                <a:xfrm>
                  <a:off x="2142" y="2073"/>
                  <a:ext cx="37" cy="25"/>
                </a:xfrm>
                <a:custGeom>
                  <a:avLst/>
                  <a:gdLst>
                    <a:gd name="T0" fmla="*/ 7 w 44"/>
                    <a:gd name="T1" fmla="*/ 27 h 30"/>
                    <a:gd name="T2" fmla="*/ 23 w 44"/>
                    <a:gd name="T3" fmla="*/ 7 h 30"/>
                    <a:gd name="T4" fmla="*/ 18 w 44"/>
                    <a:gd name="T5" fmla="*/ 7 h 30"/>
                    <a:gd name="T6" fmla="*/ 38 w 44"/>
                    <a:gd name="T7" fmla="*/ 23 h 30"/>
                    <a:gd name="T8" fmla="*/ 42 w 44"/>
                    <a:gd name="T9" fmla="*/ 18 h 30"/>
                    <a:gd name="T10" fmla="*/ 24 w 44"/>
                    <a:gd name="T11" fmla="*/ 2 h 30"/>
                    <a:gd name="T12" fmla="*/ 19 w 44"/>
                    <a:gd name="T13" fmla="*/ 1 h 30"/>
                    <a:gd name="T14" fmla="*/ 2 w 44"/>
                    <a:gd name="T15" fmla="*/ 24 h 30"/>
                    <a:gd name="T16" fmla="*/ 7 w 44"/>
                    <a:gd name="T17" fmla="*/ 2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4" h="30">
                      <a:moveTo>
                        <a:pt x="7" y="27"/>
                      </a:moveTo>
                      <a:cubicBezTo>
                        <a:pt x="13" y="22"/>
                        <a:pt x="16" y="13"/>
                        <a:pt x="23" y="7"/>
                      </a:cubicBezTo>
                      <a:cubicBezTo>
                        <a:pt x="21" y="7"/>
                        <a:pt x="20" y="7"/>
                        <a:pt x="18" y="7"/>
                      </a:cubicBezTo>
                      <a:cubicBezTo>
                        <a:pt x="25" y="12"/>
                        <a:pt x="30" y="19"/>
                        <a:pt x="38" y="23"/>
                      </a:cubicBezTo>
                      <a:cubicBezTo>
                        <a:pt x="41" y="25"/>
                        <a:pt x="44" y="20"/>
                        <a:pt x="42" y="18"/>
                      </a:cubicBezTo>
                      <a:cubicBezTo>
                        <a:pt x="36" y="12"/>
                        <a:pt x="28" y="8"/>
                        <a:pt x="24" y="2"/>
                      </a:cubicBezTo>
                      <a:cubicBezTo>
                        <a:pt x="22" y="0"/>
                        <a:pt x="20" y="0"/>
                        <a:pt x="19" y="1"/>
                      </a:cubicBezTo>
                      <a:cubicBezTo>
                        <a:pt x="10" y="7"/>
                        <a:pt x="8" y="16"/>
                        <a:pt x="2" y="24"/>
                      </a:cubicBezTo>
                      <a:cubicBezTo>
                        <a:pt x="0" y="27"/>
                        <a:pt x="4" y="30"/>
                        <a:pt x="7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7" name="Freeform 149"/>
                <p:cNvSpPr/>
                <p:nvPr/>
              </p:nvSpPr>
              <p:spPr bwMode="auto">
                <a:xfrm>
                  <a:off x="2178" y="2069"/>
                  <a:ext cx="52" cy="26"/>
                </a:xfrm>
                <a:custGeom>
                  <a:avLst/>
                  <a:gdLst>
                    <a:gd name="T0" fmla="*/ 4 w 62"/>
                    <a:gd name="T1" fmla="*/ 28 h 30"/>
                    <a:gd name="T2" fmla="*/ 20 w 62"/>
                    <a:gd name="T3" fmla="*/ 8 h 30"/>
                    <a:gd name="T4" fmla="*/ 16 w 62"/>
                    <a:gd name="T5" fmla="*/ 6 h 30"/>
                    <a:gd name="T6" fmla="*/ 29 w 62"/>
                    <a:gd name="T7" fmla="*/ 23 h 30"/>
                    <a:gd name="T8" fmla="*/ 52 w 62"/>
                    <a:gd name="T9" fmla="*/ 15 h 30"/>
                    <a:gd name="T10" fmla="*/ 60 w 62"/>
                    <a:gd name="T11" fmla="*/ 12 h 30"/>
                    <a:gd name="T12" fmla="*/ 44 w 62"/>
                    <a:gd name="T13" fmla="*/ 2 h 30"/>
                    <a:gd name="T14" fmla="*/ 34 w 62"/>
                    <a:gd name="T15" fmla="*/ 8 h 30"/>
                    <a:gd name="T16" fmla="*/ 29 w 62"/>
                    <a:gd name="T17" fmla="*/ 14 h 30"/>
                    <a:gd name="T18" fmla="*/ 21 w 62"/>
                    <a:gd name="T19" fmla="*/ 4 h 30"/>
                    <a:gd name="T20" fmla="*/ 17 w 62"/>
                    <a:gd name="T21" fmla="*/ 3 h 30"/>
                    <a:gd name="T22" fmla="*/ 1 w 62"/>
                    <a:gd name="T23" fmla="*/ 25 h 30"/>
                    <a:gd name="T24" fmla="*/ 4 w 62"/>
                    <a:gd name="T25" fmla="*/ 28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2" h="30">
                      <a:moveTo>
                        <a:pt x="4" y="28"/>
                      </a:moveTo>
                      <a:cubicBezTo>
                        <a:pt x="9" y="22"/>
                        <a:pt x="12" y="10"/>
                        <a:pt x="20" y="8"/>
                      </a:cubicBezTo>
                      <a:cubicBezTo>
                        <a:pt x="19" y="7"/>
                        <a:pt x="17" y="7"/>
                        <a:pt x="16" y="6"/>
                      </a:cubicBezTo>
                      <a:cubicBezTo>
                        <a:pt x="18" y="12"/>
                        <a:pt x="22" y="22"/>
                        <a:pt x="29" y="23"/>
                      </a:cubicBezTo>
                      <a:cubicBezTo>
                        <a:pt x="38" y="24"/>
                        <a:pt x="45" y="3"/>
                        <a:pt x="52" y="15"/>
                      </a:cubicBezTo>
                      <a:cubicBezTo>
                        <a:pt x="55" y="19"/>
                        <a:pt x="62" y="16"/>
                        <a:pt x="60" y="12"/>
                      </a:cubicBezTo>
                      <a:cubicBezTo>
                        <a:pt x="56" y="5"/>
                        <a:pt x="51" y="0"/>
                        <a:pt x="44" y="2"/>
                      </a:cubicBezTo>
                      <a:cubicBezTo>
                        <a:pt x="39" y="3"/>
                        <a:pt x="37" y="5"/>
                        <a:pt x="34" y="8"/>
                      </a:cubicBezTo>
                      <a:cubicBezTo>
                        <a:pt x="33" y="10"/>
                        <a:pt x="32" y="14"/>
                        <a:pt x="29" y="14"/>
                      </a:cubicBezTo>
                      <a:cubicBezTo>
                        <a:pt x="27" y="14"/>
                        <a:pt x="21" y="4"/>
                        <a:pt x="21" y="4"/>
                      </a:cubicBezTo>
                      <a:cubicBezTo>
                        <a:pt x="20" y="3"/>
                        <a:pt x="18" y="3"/>
                        <a:pt x="17" y="3"/>
                      </a:cubicBezTo>
                      <a:cubicBezTo>
                        <a:pt x="9" y="9"/>
                        <a:pt x="7" y="18"/>
                        <a:pt x="1" y="25"/>
                      </a:cubicBezTo>
                      <a:cubicBezTo>
                        <a:pt x="0" y="27"/>
                        <a:pt x="2" y="30"/>
                        <a:pt x="4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8" name="Freeform 150"/>
                <p:cNvSpPr/>
                <p:nvPr/>
              </p:nvSpPr>
              <p:spPr bwMode="auto">
                <a:xfrm>
                  <a:off x="2010" y="2284"/>
                  <a:ext cx="214" cy="42"/>
                </a:xfrm>
                <a:custGeom>
                  <a:avLst/>
                  <a:gdLst>
                    <a:gd name="T0" fmla="*/ 3 w 253"/>
                    <a:gd name="T1" fmla="*/ 43 h 49"/>
                    <a:gd name="T2" fmla="*/ 146 w 253"/>
                    <a:gd name="T3" fmla="*/ 43 h 49"/>
                    <a:gd name="T4" fmla="*/ 205 w 253"/>
                    <a:gd name="T5" fmla="*/ 36 h 49"/>
                    <a:gd name="T6" fmla="*/ 249 w 253"/>
                    <a:gd name="T7" fmla="*/ 10 h 49"/>
                    <a:gd name="T8" fmla="*/ 245 w 253"/>
                    <a:gd name="T9" fmla="*/ 1 h 49"/>
                    <a:gd name="T10" fmla="*/ 195 w 253"/>
                    <a:gd name="T11" fmla="*/ 25 h 49"/>
                    <a:gd name="T12" fmla="*/ 134 w 253"/>
                    <a:gd name="T13" fmla="*/ 32 h 49"/>
                    <a:gd name="T14" fmla="*/ 3 w 253"/>
                    <a:gd name="T15" fmla="*/ 38 h 49"/>
                    <a:gd name="T16" fmla="*/ 3 w 253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49">
                      <a:moveTo>
                        <a:pt x="3" y="43"/>
                      </a:moveTo>
                      <a:cubicBezTo>
                        <a:pt x="50" y="49"/>
                        <a:pt x="99" y="49"/>
                        <a:pt x="146" y="43"/>
                      </a:cubicBezTo>
                      <a:cubicBezTo>
                        <a:pt x="165" y="41"/>
                        <a:pt x="186" y="41"/>
                        <a:pt x="205" y="36"/>
                      </a:cubicBezTo>
                      <a:cubicBezTo>
                        <a:pt x="223" y="30"/>
                        <a:pt x="235" y="20"/>
                        <a:pt x="249" y="10"/>
                      </a:cubicBezTo>
                      <a:cubicBezTo>
                        <a:pt x="253" y="7"/>
                        <a:pt x="250" y="0"/>
                        <a:pt x="245" y="1"/>
                      </a:cubicBezTo>
                      <a:cubicBezTo>
                        <a:pt x="227" y="5"/>
                        <a:pt x="214" y="21"/>
                        <a:pt x="195" y="25"/>
                      </a:cubicBezTo>
                      <a:cubicBezTo>
                        <a:pt x="176" y="30"/>
                        <a:pt x="154" y="30"/>
                        <a:pt x="134" y="32"/>
                      </a:cubicBezTo>
                      <a:cubicBezTo>
                        <a:pt x="90" y="37"/>
                        <a:pt x="46" y="33"/>
                        <a:pt x="3" y="38"/>
                      </a:cubicBezTo>
                      <a:cubicBezTo>
                        <a:pt x="0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9" name="Freeform 151"/>
                <p:cNvSpPr/>
                <p:nvPr/>
              </p:nvSpPr>
              <p:spPr bwMode="auto">
                <a:xfrm>
                  <a:off x="2049" y="2204"/>
                  <a:ext cx="16" cy="54"/>
                </a:xfrm>
                <a:custGeom>
                  <a:avLst/>
                  <a:gdLst>
                    <a:gd name="T0" fmla="*/ 5 w 19"/>
                    <a:gd name="T1" fmla="*/ 60 h 63"/>
                    <a:gd name="T2" fmla="*/ 18 w 19"/>
                    <a:gd name="T3" fmla="*/ 4 h 63"/>
                    <a:gd name="T4" fmla="*/ 14 w 19"/>
                    <a:gd name="T5" fmla="*/ 3 h 63"/>
                    <a:gd name="T6" fmla="*/ 0 w 19"/>
                    <a:gd name="T7" fmla="*/ 59 h 63"/>
                    <a:gd name="T8" fmla="*/ 5 w 19"/>
                    <a:gd name="T9" fmla="*/ 6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63">
                      <a:moveTo>
                        <a:pt x="5" y="60"/>
                      </a:moveTo>
                      <a:cubicBezTo>
                        <a:pt x="6" y="40"/>
                        <a:pt x="15" y="23"/>
                        <a:pt x="18" y="4"/>
                      </a:cubicBezTo>
                      <a:cubicBezTo>
                        <a:pt x="19" y="1"/>
                        <a:pt x="15" y="0"/>
                        <a:pt x="14" y="3"/>
                      </a:cubicBezTo>
                      <a:cubicBezTo>
                        <a:pt x="6" y="20"/>
                        <a:pt x="0" y="40"/>
                        <a:pt x="0" y="59"/>
                      </a:cubicBezTo>
                      <a:cubicBezTo>
                        <a:pt x="0" y="63"/>
                        <a:pt x="5" y="63"/>
                        <a:pt x="5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0" name="Freeform 152"/>
                <p:cNvSpPr/>
                <p:nvPr/>
              </p:nvSpPr>
              <p:spPr bwMode="auto">
                <a:xfrm>
                  <a:off x="2062" y="2194"/>
                  <a:ext cx="32" cy="10"/>
                </a:xfrm>
                <a:custGeom>
                  <a:avLst/>
                  <a:gdLst>
                    <a:gd name="T0" fmla="*/ 3 w 37"/>
                    <a:gd name="T1" fmla="*/ 9 h 11"/>
                    <a:gd name="T2" fmla="*/ 32 w 37"/>
                    <a:gd name="T3" fmla="*/ 11 h 11"/>
                    <a:gd name="T4" fmla="*/ 33 w 37"/>
                    <a:gd name="T5" fmla="*/ 5 h 11"/>
                    <a:gd name="T6" fmla="*/ 2 w 37"/>
                    <a:gd name="T7" fmla="*/ 7 h 11"/>
                    <a:gd name="T8" fmla="*/ 3 w 37"/>
                    <a:gd name="T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11">
                      <a:moveTo>
                        <a:pt x="3" y="9"/>
                      </a:moveTo>
                      <a:cubicBezTo>
                        <a:pt x="12" y="5"/>
                        <a:pt x="23" y="11"/>
                        <a:pt x="32" y="11"/>
                      </a:cubicBezTo>
                      <a:cubicBezTo>
                        <a:pt x="35" y="11"/>
                        <a:pt x="37" y="5"/>
                        <a:pt x="33" y="5"/>
                      </a:cubicBezTo>
                      <a:cubicBezTo>
                        <a:pt x="22" y="3"/>
                        <a:pt x="11" y="0"/>
                        <a:pt x="2" y="7"/>
                      </a:cubicBezTo>
                      <a:cubicBezTo>
                        <a:pt x="0" y="8"/>
                        <a:pt x="2" y="10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1" name="Freeform 153"/>
                <p:cNvSpPr/>
                <p:nvPr/>
              </p:nvSpPr>
              <p:spPr bwMode="auto">
                <a:xfrm>
                  <a:off x="2123" y="2264"/>
                  <a:ext cx="30" cy="18"/>
                </a:xfrm>
                <a:custGeom>
                  <a:avLst/>
                  <a:gdLst>
                    <a:gd name="T0" fmla="*/ 4 w 36"/>
                    <a:gd name="T1" fmla="*/ 9 h 22"/>
                    <a:gd name="T2" fmla="*/ 31 w 36"/>
                    <a:gd name="T3" fmla="*/ 20 h 22"/>
                    <a:gd name="T4" fmla="*/ 32 w 36"/>
                    <a:gd name="T5" fmla="*/ 13 h 22"/>
                    <a:gd name="T6" fmla="*/ 19 w 36"/>
                    <a:gd name="T7" fmla="*/ 9 h 22"/>
                    <a:gd name="T8" fmla="*/ 9 w 36"/>
                    <a:gd name="T9" fmla="*/ 3 h 22"/>
                    <a:gd name="T10" fmla="*/ 4 w 36"/>
                    <a:gd name="T1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2">
                      <a:moveTo>
                        <a:pt x="4" y="9"/>
                      </a:moveTo>
                      <a:cubicBezTo>
                        <a:pt x="12" y="14"/>
                        <a:pt x="21" y="22"/>
                        <a:pt x="31" y="20"/>
                      </a:cubicBezTo>
                      <a:cubicBezTo>
                        <a:pt x="35" y="20"/>
                        <a:pt x="36" y="14"/>
                        <a:pt x="32" y="13"/>
                      </a:cubicBezTo>
                      <a:cubicBezTo>
                        <a:pt x="27" y="11"/>
                        <a:pt x="23" y="11"/>
                        <a:pt x="19" y="9"/>
                      </a:cubicBezTo>
                      <a:cubicBezTo>
                        <a:pt x="15" y="7"/>
                        <a:pt x="12" y="5"/>
                        <a:pt x="9" y="3"/>
                      </a:cubicBezTo>
                      <a:cubicBezTo>
                        <a:pt x="4" y="0"/>
                        <a:pt x="0" y="6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2" name="Freeform 154"/>
                <p:cNvSpPr/>
                <p:nvPr/>
              </p:nvSpPr>
              <p:spPr bwMode="auto">
                <a:xfrm>
                  <a:off x="2169" y="2248"/>
                  <a:ext cx="11" cy="20"/>
                </a:xfrm>
                <a:custGeom>
                  <a:avLst/>
                  <a:gdLst>
                    <a:gd name="T0" fmla="*/ 8 w 13"/>
                    <a:gd name="T1" fmla="*/ 20 h 24"/>
                    <a:gd name="T2" fmla="*/ 11 w 13"/>
                    <a:gd name="T3" fmla="*/ 7 h 24"/>
                    <a:gd name="T4" fmla="*/ 4 w 13"/>
                    <a:gd name="T5" fmla="*/ 4 h 24"/>
                    <a:gd name="T6" fmla="*/ 1 w 13"/>
                    <a:gd name="T7" fmla="*/ 12 h 24"/>
                    <a:gd name="T8" fmla="*/ 1 w 13"/>
                    <a:gd name="T9" fmla="*/ 20 h 24"/>
                    <a:gd name="T10" fmla="*/ 8 w 13"/>
                    <a:gd name="T11" fmla="*/ 2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24">
                      <a:moveTo>
                        <a:pt x="8" y="20"/>
                      </a:moveTo>
                      <a:cubicBezTo>
                        <a:pt x="9" y="15"/>
                        <a:pt x="9" y="11"/>
                        <a:pt x="11" y="7"/>
                      </a:cubicBezTo>
                      <a:cubicBezTo>
                        <a:pt x="13" y="3"/>
                        <a:pt x="6" y="0"/>
                        <a:pt x="4" y="4"/>
                      </a:cubicBezTo>
                      <a:cubicBezTo>
                        <a:pt x="3" y="6"/>
                        <a:pt x="1" y="9"/>
                        <a:pt x="1" y="12"/>
                      </a:cubicBezTo>
                      <a:cubicBezTo>
                        <a:pt x="0" y="14"/>
                        <a:pt x="1" y="17"/>
                        <a:pt x="1" y="20"/>
                      </a:cubicBezTo>
                      <a:cubicBezTo>
                        <a:pt x="1" y="24"/>
                        <a:pt x="8" y="24"/>
                        <a:pt x="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3" name="Freeform 155"/>
                <p:cNvSpPr/>
                <p:nvPr/>
              </p:nvSpPr>
              <p:spPr bwMode="auto">
                <a:xfrm>
                  <a:off x="2073" y="2076"/>
                  <a:ext cx="36" cy="16"/>
                </a:xfrm>
                <a:custGeom>
                  <a:avLst/>
                  <a:gdLst>
                    <a:gd name="T0" fmla="*/ 5 w 42"/>
                    <a:gd name="T1" fmla="*/ 17 h 19"/>
                    <a:gd name="T2" fmla="*/ 16 w 42"/>
                    <a:gd name="T3" fmla="*/ 4 h 19"/>
                    <a:gd name="T4" fmla="*/ 37 w 42"/>
                    <a:gd name="T5" fmla="*/ 11 h 19"/>
                    <a:gd name="T6" fmla="*/ 39 w 42"/>
                    <a:gd name="T7" fmla="*/ 6 h 19"/>
                    <a:gd name="T8" fmla="*/ 16 w 42"/>
                    <a:gd name="T9" fmla="*/ 1 h 19"/>
                    <a:gd name="T10" fmla="*/ 1 w 42"/>
                    <a:gd name="T11" fmla="*/ 15 h 19"/>
                    <a:gd name="T12" fmla="*/ 5 w 42"/>
                    <a:gd name="T13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19">
                      <a:moveTo>
                        <a:pt x="5" y="17"/>
                      </a:moveTo>
                      <a:cubicBezTo>
                        <a:pt x="7" y="12"/>
                        <a:pt x="11" y="6"/>
                        <a:pt x="16" y="4"/>
                      </a:cubicBezTo>
                      <a:cubicBezTo>
                        <a:pt x="25" y="1"/>
                        <a:pt x="30" y="8"/>
                        <a:pt x="37" y="11"/>
                      </a:cubicBezTo>
                      <a:cubicBezTo>
                        <a:pt x="40" y="12"/>
                        <a:pt x="42" y="7"/>
                        <a:pt x="39" y="6"/>
                      </a:cubicBezTo>
                      <a:cubicBezTo>
                        <a:pt x="33" y="1"/>
                        <a:pt x="23" y="0"/>
                        <a:pt x="16" y="1"/>
                      </a:cubicBezTo>
                      <a:cubicBezTo>
                        <a:pt x="8" y="2"/>
                        <a:pt x="4" y="9"/>
                        <a:pt x="1" y="15"/>
                      </a:cubicBezTo>
                      <a:cubicBezTo>
                        <a:pt x="0" y="17"/>
                        <a:pt x="4" y="19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4" name="Freeform 156"/>
                <p:cNvSpPr/>
                <p:nvPr/>
              </p:nvSpPr>
              <p:spPr bwMode="auto">
                <a:xfrm>
                  <a:off x="2107" y="2069"/>
                  <a:ext cx="27" cy="15"/>
                </a:xfrm>
                <a:custGeom>
                  <a:avLst/>
                  <a:gdLst>
                    <a:gd name="T0" fmla="*/ 5 w 31"/>
                    <a:gd name="T1" fmla="*/ 16 h 18"/>
                    <a:gd name="T2" fmla="*/ 15 w 31"/>
                    <a:gd name="T3" fmla="*/ 9 h 18"/>
                    <a:gd name="T4" fmla="*/ 26 w 31"/>
                    <a:gd name="T5" fmla="*/ 17 h 18"/>
                    <a:gd name="T6" fmla="*/ 29 w 31"/>
                    <a:gd name="T7" fmla="*/ 12 h 18"/>
                    <a:gd name="T8" fmla="*/ 21 w 31"/>
                    <a:gd name="T9" fmla="*/ 5 h 18"/>
                    <a:gd name="T10" fmla="*/ 12 w 31"/>
                    <a:gd name="T11" fmla="*/ 1 h 18"/>
                    <a:gd name="T12" fmla="*/ 1 w 31"/>
                    <a:gd name="T13" fmla="*/ 13 h 18"/>
                    <a:gd name="T14" fmla="*/ 5 w 31"/>
                    <a:gd name="T15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18">
                      <a:moveTo>
                        <a:pt x="5" y="16"/>
                      </a:moveTo>
                      <a:cubicBezTo>
                        <a:pt x="8" y="13"/>
                        <a:pt x="9" y="5"/>
                        <a:pt x="15" y="9"/>
                      </a:cubicBezTo>
                      <a:cubicBezTo>
                        <a:pt x="18" y="11"/>
                        <a:pt x="21" y="16"/>
                        <a:pt x="26" y="17"/>
                      </a:cubicBezTo>
                      <a:cubicBezTo>
                        <a:pt x="29" y="18"/>
                        <a:pt x="31" y="15"/>
                        <a:pt x="29" y="12"/>
                      </a:cubicBezTo>
                      <a:cubicBezTo>
                        <a:pt x="27" y="10"/>
                        <a:pt x="24" y="8"/>
                        <a:pt x="21" y="5"/>
                      </a:cubicBezTo>
                      <a:cubicBezTo>
                        <a:pt x="18" y="3"/>
                        <a:pt x="16" y="1"/>
                        <a:pt x="12" y="1"/>
                      </a:cubicBezTo>
                      <a:cubicBezTo>
                        <a:pt x="5" y="0"/>
                        <a:pt x="4" y="9"/>
                        <a:pt x="1" y="13"/>
                      </a:cubicBezTo>
                      <a:cubicBezTo>
                        <a:pt x="0" y="15"/>
                        <a:pt x="3" y="18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5" name="Freeform 157"/>
                <p:cNvSpPr/>
                <p:nvPr/>
              </p:nvSpPr>
              <p:spPr bwMode="auto">
                <a:xfrm>
                  <a:off x="2130" y="2065"/>
                  <a:ext cx="27" cy="19"/>
                </a:xfrm>
                <a:custGeom>
                  <a:avLst/>
                  <a:gdLst>
                    <a:gd name="T0" fmla="*/ 0 w 32"/>
                    <a:gd name="T1" fmla="*/ 13 h 22"/>
                    <a:gd name="T2" fmla="*/ 5 w 32"/>
                    <a:gd name="T3" fmla="*/ 19 h 22"/>
                    <a:gd name="T4" fmla="*/ 8 w 32"/>
                    <a:gd name="T5" fmla="*/ 17 h 22"/>
                    <a:gd name="T6" fmla="*/ 12 w 32"/>
                    <a:gd name="T7" fmla="*/ 10 h 22"/>
                    <a:gd name="T8" fmla="*/ 18 w 32"/>
                    <a:gd name="T9" fmla="*/ 8 h 22"/>
                    <a:gd name="T10" fmla="*/ 24 w 32"/>
                    <a:gd name="T11" fmla="*/ 20 h 22"/>
                    <a:gd name="T12" fmla="*/ 29 w 32"/>
                    <a:gd name="T13" fmla="*/ 20 h 22"/>
                    <a:gd name="T14" fmla="*/ 17 w 32"/>
                    <a:gd name="T15" fmla="*/ 0 h 22"/>
                    <a:gd name="T16" fmla="*/ 6 w 32"/>
                    <a:gd name="T17" fmla="*/ 6 h 22"/>
                    <a:gd name="T18" fmla="*/ 2 w 32"/>
                    <a:gd name="T19" fmla="*/ 16 h 22"/>
                    <a:gd name="T20" fmla="*/ 5 w 32"/>
                    <a:gd name="T21" fmla="*/ 13 h 22"/>
                    <a:gd name="T22" fmla="*/ 5 w 32"/>
                    <a:gd name="T23" fmla="*/ 13 h 22"/>
                    <a:gd name="T24" fmla="*/ 0 w 32"/>
                    <a:gd name="T25" fmla="*/ 1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2" h="22">
                      <a:moveTo>
                        <a:pt x="0" y="13"/>
                      </a:moveTo>
                      <a:cubicBezTo>
                        <a:pt x="0" y="17"/>
                        <a:pt x="1" y="18"/>
                        <a:pt x="5" y="19"/>
                      </a:cubicBezTo>
                      <a:cubicBezTo>
                        <a:pt x="6" y="19"/>
                        <a:pt x="8" y="18"/>
                        <a:pt x="8" y="17"/>
                      </a:cubicBezTo>
                      <a:cubicBezTo>
                        <a:pt x="9" y="14"/>
                        <a:pt x="10" y="12"/>
                        <a:pt x="12" y="10"/>
                      </a:cubicBezTo>
                      <a:cubicBezTo>
                        <a:pt x="14" y="9"/>
                        <a:pt x="16" y="7"/>
                        <a:pt x="18" y="8"/>
                      </a:cubicBezTo>
                      <a:cubicBezTo>
                        <a:pt x="22" y="10"/>
                        <a:pt x="22" y="16"/>
                        <a:pt x="24" y="20"/>
                      </a:cubicBezTo>
                      <a:cubicBezTo>
                        <a:pt x="25" y="22"/>
                        <a:pt x="28" y="22"/>
                        <a:pt x="29" y="20"/>
                      </a:cubicBezTo>
                      <a:cubicBezTo>
                        <a:pt x="32" y="13"/>
                        <a:pt x="26" y="0"/>
                        <a:pt x="17" y="0"/>
                      </a:cubicBezTo>
                      <a:cubicBezTo>
                        <a:pt x="13" y="0"/>
                        <a:pt x="9" y="3"/>
                        <a:pt x="6" y="6"/>
                      </a:cubicBez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15"/>
                        <a:pt x="4" y="14"/>
                        <a:pt x="5" y="13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0"/>
                        <a:pt x="1" y="10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6" name="Freeform 158"/>
                <p:cNvSpPr/>
                <p:nvPr/>
              </p:nvSpPr>
              <p:spPr bwMode="auto">
                <a:xfrm>
                  <a:off x="2153" y="2066"/>
                  <a:ext cx="31" cy="18"/>
                </a:xfrm>
                <a:custGeom>
                  <a:avLst/>
                  <a:gdLst>
                    <a:gd name="T0" fmla="*/ 3 w 36"/>
                    <a:gd name="T1" fmla="*/ 16 h 21"/>
                    <a:gd name="T2" fmla="*/ 16 w 36"/>
                    <a:gd name="T3" fmla="*/ 7 h 21"/>
                    <a:gd name="T4" fmla="*/ 24 w 36"/>
                    <a:gd name="T5" fmla="*/ 12 h 21"/>
                    <a:gd name="T6" fmla="*/ 30 w 36"/>
                    <a:gd name="T7" fmla="*/ 20 h 21"/>
                    <a:gd name="T8" fmla="*/ 35 w 36"/>
                    <a:gd name="T9" fmla="*/ 16 h 21"/>
                    <a:gd name="T10" fmla="*/ 21 w 36"/>
                    <a:gd name="T11" fmla="*/ 1 h 21"/>
                    <a:gd name="T12" fmla="*/ 2 w 36"/>
                    <a:gd name="T13" fmla="*/ 13 h 21"/>
                    <a:gd name="T14" fmla="*/ 3 w 36"/>
                    <a:gd name="T1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21">
                      <a:moveTo>
                        <a:pt x="3" y="16"/>
                      </a:moveTo>
                      <a:cubicBezTo>
                        <a:pt x="8" y="14"/>
                        <a:pt x="11" y="8"/>
                        <a:pt x="16" y="7"/>
                      </a:cubicBezTo>
                      <a:cubicBezTo>
                        <a:pt x="21" y="5"/>
                        <a:pt x="22" y="8"/>
                        <a:pt x="24" y="12"/>
                      </a:cubicBezTo>
                      <a:cubicBezTo>
                        <a:pt x="25" y="15"/>
                        <a:pt x="27" y="18"/>
                        <a:pt x="30" y="20"/>
                      </a:cubicBezTo>
                      <a:cubicBezTo>
                        <a:pt x="32" y="21"/>
                        <a:pt x="36" y="19"/>
                        <a:pt x="35" y="16"/>
                      </a:cubicBezTo>
                      <a:cubicBezTo>
                        <a:pt x="32" y="11"/>
                        <a:pt x="28" y="2"/>
                        <a:pt x="21" y="1"/>
                      </a:cubicBezTo>
                      <a:cubicBezTo>
                        <a:pt x="11" y="0"/>
                        <a:pt x="8" y="9"/>
                        <a:pt x="2" y="13"/>
                      </a:cubicBezTo>
                      <a:cubicBezTo>
                        <a:pt x="0" y="14"/>
                        <a:pt x="1" y="17"/>
                        <a:pt x="3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7" name="Freeform 159"/>
                <p:cNvSpPr/>
                <p:nvPr/>
              </p:nvSpPr>
              <p:spPr bwMode="auto">
                <a:xfrm>
                  <a:off x="2183" y="2064"/>
                  <a:ext cx="25" cy="20"/>
                </a:xfrm>
                <a:custGeom>
                  <a:avLst/>
                  <a:gdLst>
                    <a:gd name="T0" fmla="*/ 3 w 30"/>
                    <a:gd name="T1" fmla="*/ 18 h 23"/>
                    <a:gd name="T2" fmla="*/ 15 w 30"/>
                    <a:gd name="T3" fmla="*/ 6 h 23"/>
                    <a:gd name="T4" fmla="*/ 12 w 30"/>
                    <a:gd name="T5" fmla="*/ 4 h 23"/>
                    <a:gd name="T6" fmla="*/ 16 w 30"/>
                    <a:gd name="T7" fmla="*/ 17 h 23"/>
                    <a:gd name="T8" fmla="*/ 21 w 30"/>
                    <a:gd name="T9" fmla="*/ 20 h 23"/>
                    <a:gd name="T10" fmla="*/ 22 w 30"/>
                    <a:gd name="T11" fmla="*/ 20 h 23"/>
                    <a:gd name="T12" fmla="*/ 24 w 30"/>
                    <a:gd name="T13" fmla="*/ 22 h 23"/>
                    <a:gd name="T14" fmla="*/ 29 w 30"/>
                    <a:gd name="T15" fmla="*/ 19 h 23"/>
                    <a:gd name="T16" fmla="*/ 28 w 30"/>
                    <a:gd name="T17" fmla="*/ 16 h 23"/>
                    <a:gd name="T18" fmla="*/ 24 w 30"/>
                    <a:gd name="T19" fmla="*/ 16 h 23"/>
                    <a:gd name="T20" fmla="*/ 23 w 30"/>
                    <a:gd name="T21" fmla="*/ 19 h 23"/>
                    <a:gd name="T22" fmla="*/ 29 w 30"/>
                    <a:gd name="T23" fmla="*/ 18 h 23"/>
                    <a:gd name="T24" fmla="*/ 26 w 30"/>
                    <a:gd name="T25" fmla="*/ 14 h 23"/>
                    <a:gd name="T26" fmla="*/ 22 w 30"/>
                    <a:gd name="T27" fmla="*/ 12 h 23"/>
                    <a:gd name="T28" fmla="*/ 18 w 30"/>
                    <a:gd name="T29" fmla="*/ 2 h 23"/>
                    <a:gd name="T30" fmla="*/ 15 w 30"/>
                    <a:gd name="T31" fmla="*/ 0 h 23"/>
                    <a:gd name="T32" fmla="*/ 0 w 30"/>
                    <a:gd name="T33" fmla="*/ 16 h 23"/>
                    <a:gd name="T34" fmla="*/ 3 w 30"/>
                    <a:gd name="T35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3">
                      <a:moveTo>
                        <a:pt x="3" y="18"/>
                      </a:moveTo>
                      <a:cubicBezTo>
                        <a:pt x="6" y="14"/>
                        <a:pt x="10" y="6"/>
                        <a:pt x="15" y="6"/>
                      </a:cubicBezTo>
                      <a:cubicBezTo>
                        <a:pt x="14" y="6"/>
                        <a:pt x="13" y="5"/>
                        <a:pt x="12" y="4"/>
                      </a:cubicBezTo>
                      <a:cubicBezTo>
                        <a:pt x="14" y="8"/>
                        <a:pt x="14" y="13"/>
                        <a:pt x="16" y="17"/>
                      </a:cubicBezTo>
                      <a:cubicBezTo>
                        <a:pt x="18" y="18"/>
                        <a:pt x="19" y="19"/>
                        <a:pt x="21" y="20"/>
                      </a:cubicBezTo>
                      <a:cubicBezTo>
                        <a:pt x="23" y="21"/>
                        <a:pt x="20" y="19"/>
                        <a:pt x="22" y="20"/>
                      </a:cubicBezTo>
                      <a:cubicBezTo>
                        <a:pt x="23" y="21"/>
                        <a:pt x="24" y="21"/>
                        <a:pt x="24" y="22"/>
                      </a:cubicBezTo>
                      <a:cubicBezTo>
                        <a:pt x="27" y="23"/>
                        <a:pt x="30" y="21"/>
                        <a:pt x="29" y="19"/>
                      </a:cubicBezTo>
                      <a:cubicBezTo>
                        <a:pt x="29" y="18"/>
                        <a:pt x="28" y="17"/>
                        <a:pt x="28" y="16"/>
                      </a:cubicBezTo>
                      <a:cubicBezTo>
                        <a:pt x="27" y="14"/>
                        <a:pt x="25" y="14"/>
                        <a:pt x="24" y="16"/>
                      </a:cubicBezTo>
                      <a:cubicBezTo>
                        <a:pt x="24" y="17"/>
                        <a:pt x="23" y="18"/>
                        <a:pt x="23" y="19"/>
                      </a:cubicBezTo>
                      <a:cubicBezTo>
                        <a:pt x="25" y="18"/>
                        <a:pt x="27" y="18"/>
                        <a:pt x="29" y="18"/>
                      </a:cubicBezTo>
                      <a:cubicBezTo>
                        <a:pt x="28" y="16"/>
                        <a:pt x="27" y="15"/>
                        <a:pt x="26" y="14"/>
                      </a:cubicBezTo>
                      <a:cubicBezTo>
                        <a:pt x="24" y="13"/>
                        <a:pt x="23" y="13"/>
                        <a:pt x="22" y="12"/>
                      </a:cubicBezTo>
                      <a:cubicBezTo>
                        <a:pt x="20" y="9"/>
                        <a:pt x="20" y="5"/>
                        <a:pt x="18" y="2"/>
                      </a:cubicBezTo>
                      <a:cubicBezTo>
                        <a:pt x="17" y="1"/>
                        <a:pt x="16" y="0"/>
                        <a:pt x="15" y="0"/>
                      </a:cubicBezTo>
                      <a:cubicBezTo>
                        <a:pt x="7" y="2"/>
                        <a:pt x="3" y="10"/>
                        <a:pt x="0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8" name="Freeform 160"/>
                <p:cNvSpPr/>
                <p:nvPr/>
              </p:nvSpPr>
              <p:spPr bwMode="auto">
                <a:xfrm>
                  <a:off x="2209" y="2075"/>
                  <a:ext cx="17" cy="9"/>
                </a:xfrm>
                <a:custGeom>
                  <a:avLst/>
                  <a:gdLst>
                    <a:gd name="T0" fmla="*/ 3 w 20"/>
                    <a:gd name="T1" fmla="*/ 9 h 10"/>
                    <a:gd name="T2" fmla="*/ 17 w 20"/>
                    <a:gd name="T3" fmla="*/ 7 h 10"/>
                    <a:gd name="T4" fmla="*/ 19 w 20"/>
                    <a:gd name="T5" fmla="*/ 3 h 10"/>
                    <a:gd name="T6" fmla="*/ 16 w 20"/>
                    <a:gd name="T7" fmla="*/ 0 h 10"/>
                    <a:gd name="T8" fmla="*/ 9 w 20"/>
                    <a:gd name="T9" fmla="*/ 1 h 10"/>
                    <a:gd name="T10" fmla="*/ 3 w 20"/>
                    <a:gd name="T11" fmla="*/ 4 h 10"/>
                    <a:gd name="T12" fmla="*/ 3 w 20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0">
                      <a:moveTo>
                        <a:pt x="3" y="9"/>
                      </a:moveTo>
                      <a:cubicBezTo>
                        <a:pt x="8" y="10"/>
                        <a:pt x="12" y="8"/>
                        <a:pt x="17" y="7"/>
                      </a:cubicBezTo>
                      <a:cubicBezTo>
                        <a:pt x="19" y="6"/>
                        <a:pt x="20" y="5"/>
                        <a:pt x="19" y="3"/>
                      </a:cubicBezTo>
                      <a:cubicBezTo>
                        <a:pt x="19" y="2"/>
                        <a:pt x="18" y="1"/>
                        <a:pt x="16" y="0"/>
                      </a:cubicBezTo>
                      <a:cubicBezTo>
                        <a:pt x="14" y="0"/>
                        <a:pt x="12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0" y="4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9" name="Freeform 161"/>
                <p:cNvSpPr/>
                <p:nvPr/>
              </p:nvSpPr>
              <p:spPr bwMode="auto">
                <a:xfrm>
                  <a:off x="2222" y="2086"/>
                  <a:ext cx="24" cy="6"/>
                </a:xfrm>
                <a:custGeom>
                  <a:avLst/>
                  <a:gdLst>
                    <a:gd name="T0" fmla="*/ 4 w 29"/>
                    <a:gd name="T1" fmla="*/ 7 h 7"/>
                    <a:gd name="T2" fmla="*/ 15 w 29"/>
                    <a:gd name="T3" fmla="*/ 7 h 7"/>
                    <a:gd name="T4" fmla="*/ 26 w 29"/>
                    <a:gd name="T5" fmla="*/ 6 h 7"/>
                    <a:gd name="T6" fmla="*/ 26 w 29"/>
                    <a:gd name="T7" fmla="*/ 1 h 7"/>
                    <a:gd name="T8" fmla="*/ 16 w 29"/>
                    <a:gd name="T9" fmla="*/ 1 h 7"/>
                    <a:gd name="T10" fmla="*/ 4 w 29"/>
                    <a:gd name="T11" fmla="*/ 1 h 7"/>
                    <a:gd name="T12" fmla="*/ 4 w 29"/>
                    <a:gd name="T1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7">
                      <a:moveTo>
                        <a:pt x="4" y="7"/>
                      </a:moveTo>
                      <a:cubicBezTo>
                        <a:pt x="8" y="7"/>
                        <a:pt x="12" y="7"/>
                        <a:pt x="15" y="7"/>
                      </a:cubicBezTo>
                      <a:cubicBezTo>
                        <a:pt x="19" y="7"/>
                        <a:pt x="23" y="7"/>
                        <a:pt x="26" y="6"/>
                      </a:cubicBezTo>
                      <a:cubicBezTo>
                        <a:pt x="29" y="5"/>
                        <a:pt x="28" y="2"/>
                        <a:pt x="26" y="1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2" y="1"/>
                        <a:pt x="8" y="1"/>
                        <a:pt x="4" y="1"/>
                      </a:cubicBezTo>
                      <a:cubicBezTo>
                        <a:pt x="0" y="1"/>
                        <a:pt x="0" y="7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0" name="Freeform 162"/>
                <p:cNvSpPr/>
                <p:nvPr/>
              </p:nvSpPr>
              <p:spPr bwMode="auto">
                <a:xfrm>
                  <a:off x="1280" y="1535"/>
                  <a:ext cx="8" cy="18"/>
                </a:xfrm>
                <a:custGeom>
                  <a:avLst/>
                  <a:gdLst>
                    <a:gd name="T0" fmla="*/ 1 w 9"/>
                    <a:gd name="T1" fmla="*/ 4 h 21"/>
                    <a:gd name="T2" fmla="*/ 3 w 9"/>
                    <a:gd name="T3" fmla="*/ 18 h 21"/>
                    <a:gd name="T4" fmla="*/ 4 w 9"/>
                    <a:gd name="T5" fmla="*/ 21 h 21"/>
                    <a:gd name="T6" fmla="*/ 8 w 9"/>
                    <a:gd name="T7" fmla="*/ 21 h 21"/>
                    <a:gd name="T8" fmla="*/ 9 w 9"/>
                    <a:gd name="T9" fmla="*/ 18 h 21"/>
                    <a:gd name="T10" fmla="*/ 6 w 9"/>
                    <a:gd name="T11" fmla="*/ 2 h 21"/>
                    <a:gd name="T12" fmla="*/ 1 w 9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21">
                      <a:moveTo>
                        <a:pt x="1" y="4"/>
                      </a:moveTo>
                      <a:cubicBezTo>
                        <a:pt x="3" y="9"/>
                        <a:pt x="3" y="13"/>
                        <a:pt x="3" y="18"/>
                      </a:cubicBezTo>
                      <a:cubicBezTo>
                        <a:pt x="3" y="19"/>
                        <a:pt x="3" y="20"/>
                        <a:pt x="4" y="21"/>
                      </a:cubicBezTo>
                      <a:cubicBezTo>
                        <a:pt x="6" y="21"/>
                        <a:pt x="6" y="21"/>
                        <a:pt x="8" y="21"/>
                      </a:cubicBezTo>
                      <a:cubicBezTo>
                        <a:pt x="9" y="20"/>
                        <a:pt x="9" y="19"/>
                        <a:pt x="9" y="18"/>
                      </a:cubicBezTo>
                      <a:cubicBezTo>
                        <a:pt x="9" y="13"/>
                        <a:pt x="8" y="7"/>
                        <a:pt x="6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1" name="Freeform 163"/>
                <p:cNvSpPr/>
                <p:nvPr/>
              </p:nvSpPr>
              <p:spPr bwMode="auto">
                <a:xfrm>
                  <a:off x="1107" y="1552"/>
                  <a:ext cx="180" cy="152"/>
                </a:xfrm>
                <a:custGeom>
                  <a:avLst/>
                  <a:gdLst>
                    <a:gd name="T0" fmla="*/ 206 w 212"/>
                    <a:gd name="T1" fmla="*/ 2 h 179"/>
                    <a:gd name="T2" fmla="*/ 171 w 212"/>
                    <a:gd name="T3" fmla="*/ 52 h 179"/>
                    <a:gd name="T4" fmla="*/ 122 w 212"/>
                    <a:gd name="T5" fmla="*/ 99 h 179"/>
                    <a:gd name="T6" fmla="*/ 69 w 212"/>
                    <a:gd name="T7" fmla="*/ 143 h 179"/>
                    <a:gd name="T8" fmla="*/ 6 w 212"/>
                    <a:gd name="T9" fmla="*/ 168 h 179"/>
                    <a:gd name="T10" fmla="*/ 9 w 212"/>
                    <a:gd name="T11" fmla="*/ 177 h 179"/>
                    <a:gd name="T12" fmla="*/ 75 w 212"/>
                    <a:gd name="T13" fmla="*/ 151 h 179"/>
                    <a:gd name="T14" fmla="*/ 136 w 212"/>
                    <a:gd name="T15" fmla="*/ 99 h 179"/>
                    <a:gd name="T16" fmla="*/ 188 w 212"/>
                    <a:gd name="T17" fmla="*/ 44 h 179"/>
                    <a:gd name="T18" fmla="*/ 209 w 212"/>
                    <a:gd name="T19" fmla="*/ 2 h 179"/>
                    <a:gd name="T20" fmla="*/ 206 w 212"/>
                    <a:gd name="T21" fmla="*/ 2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2" h="179">
                      <a:moveTo>
                        <a:pt x="206" y="2"/>
                      </a:moveTo>
                      <a:cubicBezTo>
                        <a:pt x="206" y="21"/>
                        <a:pt x="182" y="40"/>
                        <a:pt x="171" y="52"/>
                      </a:cubicBezTo>
                      <a:cubicBezTo>
                        <a:pt x="155" y="69"/>
                        <a:pt x="139" y="84"/>
                        <a:pt x="122" y="99"/>
                      </a:cubicBezTo>
                      <a:cubicBezTo>
                        <a:pt x="105" y="115"/>
                        <a:pt x="88" y="131"/>
                        <a:pt x="69" y="143"/>
                      </a:cubicBezTo>
                      <a:cubicBezTo>
                        <a:pt x="49" y="156"/>
                        <a:pt x="26" y="158"/>
                        <a:pt x="6" y="168"/>
                      </a:cubicBezTo>
                      <a:cubicBezTo>
                        <a:pt x="0" y="171"/>
                        <a:pt x="3" y="179"/>
                        <a:pt x="9" y="177"/>
                      </a:cubicBezTo>
                      <a:cubicBezTo>
                        <a:pt x="33" y="171"/>
                        <a:pt x="54" y="165"/>
                        <a:pt x="75" y="151"/>
                      </a:cubicBezTo>
                      <a:cubicBezTo>
                        <a:pt x="97" y="136"/>
                        <a:pt x="117" y="117"/>
                        <a:pt x="136" y="99"/>
                      </a:cubicBezTo>
                      <a:cubicBezTo>
                        <a:pt x="154" y="81"/>
                        <a:pt x="172" y="64"/>
                        <a:pt x="188" y="44"/>
                      </a:cubicBezTo>
                      <a:cubicBezTo>
                        <a:pt x="197" y="33"/>
                        <a:pt x="212" y="18"/>
                        <a:pt x="209" y="2"/>
                      </a:cubicBezTo>
                      <a:cubicBezTo>
                        <a:pt x="209" y="0"/>
                        <a:pt x="206" y="0"/>
                        <a:pt x="20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2" name="Freeform 164"/>
                <p:cNvSpPr/>
                <p:nvPr/>
              </p:nvSpPr>
              <p:spPr bwMode="auto">
                <a:xfrm>
                  <a:off x="1113" y="1700"/>
                  <a:ext cx="5" cy="17"/>
                </a:xfrm>
                <a:custGeom>
                  <a:avLst/>
                  <a:gdLst>
                    <a:gd name="T0" fmla="*/ 1 w 6"/>
                    <a:gd name="T1" fmla="*/ 3 h 20"/>
                    <a:gd name="T2" fmla="*/ 1 w 6"/>
                    <a:gd name="T3" fmla="*/ 17 h 20"/>
                    <a:gd name="T4" fmla="*/ 5 w 6"/>
                    <a:gd name="T5" fmla="*/ 17 h 20"/>
                    <a:gd name="T6" fmla="*/ 5 w 6"/>
                    <a:gd name="T7" fmla="*/ 3 h 20"/>
                    <a:gd name="T8" fmla="*/ 1 w 6"/>
                    <a:gd name="T9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20">
                      <a:moveTo>
                        <a:pt x="1" y="3"/>
                      </a:moveTo>
                      <a:cubicBezTo>
                        <a:pt x="0" y="7"/>
                        <a:pt x="0" y="12"/>
                        <a:pt x="1" y="17"/>
                      </a:cubicBezTo>
                      <a:cubicBezTo>
                        <a:pt x="1" y="19"/>
                        <a:pt x="5" y="20"/>
                        <a:pt x="5" y="17"/>
                      </a:cubicBezTo>
                      <a:cubicBezTo>
                        <a:pt x="6" y="12"/>
                        <a:pt x="6" y="7"/>
                        <a:pt x="5" y="3"/>
                      </a:cubicBezTo>
                      <a:cubicBezTo>
                        <a:pt x="5" y="0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3" name="Freeform 165"/>
                <p:cNvSpPr/>
                <p:nvPr/>
              </p:nvSpPr>
              <p:spPr bwMode="auto">
                <a:xfrm>
                  <a:off x="1114" y="1538"/>
                  <a:ext cx="227" cy="195"/>
                </a:xfrm>
                <a:custGeom>
                  <a:avLst/>
                  <a:gdLst>
                    <a:gd name="T0" fmla="*/ 1 w 268"/>
                    <a:gd name="T1" fmla="*/ 206 h 230"/>
                    <a:gd name="T2" fmla="*/ 116 w 268"/>
                    <a:gd name="T3" fmla="*/ 226 h 230"/>
                    <a:gd name="T4" fmla="*/ 221 w 268"/>
                    <a:gd name="T5" fmla="*/ 186 h 230"/>
                    <a:gd name="T6" fmla="*/ 266 w 268"/>
                    <a:gd name="T7" fmla="*/ 99 h 230"/>
                    <a:gd name="T8" fmla="*/ 261 w 268"/>
                    <a:gd name="T9" fmla="*/ 49 h 230"/>
                    <a:gd name="T10" fmla="*/ 235 w 268"/>
                    <a:gd name="T11" fmla="*/ 3 h 230"/>
                    <a:gd name="T12" fmla="*/ 228 w 268"/>
                    <a:gd name="T13" fmla="*/ 5 h 230"/>
                    <a:gd name="T14" fmla="*/ 249 w 268"/>
                    <a:gd name="T15" fmla="*/ 44 h 230"/>
                    <a:gd name="T16" fmla="*/ 256 w 268"/>
                    <a:gd name="T17" fmla="*/ 101 h 230"/>
                    <a:gd name="T18" fmla="*/ 204 w 268"/>
                    <a:gd name="T19" fmla="*/ 186 h 230"/>
                    <a:gd name="T20" fmla="*/ 109 w 268"/>
                    <a:gd name="T21" fmla="*/ 217 h 230"/>
                    <a:gd name="T22" fmla="*/ 60 w 268"/>
                    <a:gd name="T23" fmla="*/ 216 h 230"/>
                    <a:gd name="T24" fmla="*/ 3 w 268"/>
                    <a:gd name="T25" fmla="*/ 203 h 230"/>
                    <a:gd name="T26" fmla="*/ 1 w 268"/>
                    <a:gd name="T27" fmla="*/ 206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8" h="230">
                      <a:moveTo>
                        <a:pt x="1" y="206"/>
                      </a:moveTo>
                      <a:cubicBezTo>
                        <a:pt x="28" y="230"/>
                        <a:pt x="82" y="229"/>
                        <a:pt x="116" y="226"/>
                      </a:cubicBezTo>
                      <a:cubicBezTo>
                        <a:pt x="154" y="223"/>
                        <a:pt x="191" y="211"/>
                        <a:pt x="221" y="186"/>
                      </a:cubicBezTo>
                      <a:cubicBezTo>
                        <a:pt x="247" y="164"/>
                        <a:pt x="263" y="133"/>
                        <a:pt x="266" y="99"/>
                      </a:cubicBezTo>
                      <a:cubicBezTo>
                        <a:pt x="268" y="82"/>
                        <a:pt x="266" y="65"/>
                        <a:pt x="261" y="49"/>
                      </a:cubicBezTo>
                      <a:cubicBezTo>
                        <a:pt x="255" y="31"/>
                        <a:pt x="243" y="19"/>
                        <a:pt x="235" y="3"/>
                      </a:cubicBezTo>
                      <a:cubicBezTo>
                        <a:pt x="233" y="0"/>
                        <a:pt x="227" y="1"/>
                        <a:pt x="228" y="5"/>
                      </a:cubicBezTo>
                      <a:cubicBezTo>
                        <a:pt x="230" y="19"/>
                        <a:pt x="244" y="30"/>
                        <a:pt x="249" y="44"/>
                      </a:cubicBezTo>
                      <a:cubicBezTo>
                        <a:pt x="256" y="62"/>
                        <a:pt x="258" y="82"/>
                        <a:pt x="256" y="101"/>
                      </a:cubicBezTo>
                      <a:cubicBezTo>
                        <a:pt x="251" y="135"/>
                        <a:pt x="232" y="166"/>
                        <a:pt x="204" y="186"/>
                      </a:cubicBezTo>
                      <a:cubicBezTo>
                        <a:pt x="177" y="206"/>
                        <a:pt x="143" y="215"/>
                        <a:pt x="109" y="217"/>
                      </a:cubicBezTo>
                      <a:cubicBezTo>
                        <a:pt x="93" y="218"/>
                        <a:pt x="76" y="217"/>
                        <a:pt x="60" y="216"/>
                      </a:cubicBezTo>
                      <a:cubicBezTo>
                        <a:pt x="42" y="215"/>
                        <a:pt x="17" y="214"/>
                        <a:pt x="3" y="203"/>
                      </a:cubicBezTo>
                      <a:cubicBezTo>
                        <a:pt x="1" y="202"/>
                        <a:pt x="0" y="205"/>
                        <a:pt x="1" y="2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4" name="Freeform 166"/>
                <p:cNvSpPr/>
                <p:nvPr/>
              </p:nvSpPr>
              <p:spPr bwMode="auto">
                <a:xfrm>
                  <a:off x="1275" y="1510"/>
                  <a:ext cx="35" cy="35"/>
                </a:xfrm>
                <a:custGeom>
                  <a:avLst/>
                  <a:gdLst>
                    <a:gd name="T0" fmla="*/ 37 w 41"/>
                    <a:gd name="T1" fmla="*/ 35 h 41"/>
                    <a:gd name="T2" fmla="*/ 36 w 41"/>
                    <a:gd name="T3" fmla="*/ 34 h 41"/>
                    <a:gd name="T4" fmla="*/ 39 w 41"/>
                    <a:gd name="T5" fmla="*/ 37 h 41"/>
                    <a:gd name="T6" fmla="*/ 34 w 41"/>
                    <a:gd name="T7" fmla="*/ 19 h 41"/>
                    <a:gd name="T8" fmla="*/ 33 w 41"/>
                    <a:gd name="T9" fmla="*/ 10 h 41"/>
                    <a:gd name="T10" fmla="*/ 33 w 41"/>
                    <a:gd name="T11" fmla="*/ 6 h 41"/>
                    <a:gd name="T12" fmla="*/ 19 w 41"/>
                    <a:gd name="T13" fmla="*/ 2 h 41"/>
                    <a:gd name="T14" fmla="*/ 4 w 41"/>
                    <a:gd name="T15" fmla="*/ 16 h 41"/>
                    <a:gd name="T16" fmla="*/ 10 w 41"/>
                    <a:gd name="T17" fmla="*/ 33 h 41"/>
                    <a:gd name="T18" fmla="*/ 16 w 41"/>
                    <a:gd name="T19" fmla="*/ 28 h 41"/>
                    <a:gd name="T20" fmla="*/ 13 w 41"/>
                    <a:gd name="T21" fmla="*/ 23 h 41"/>
                    <a:gd name="T22" fmla="*/ 12 w 41"/>
                    <a:gd name="T23" fmla="*/ 20 h 41"/>
                    <a:gd name="T24" fmla="*/ 23 w 41"/>
                    <a:gd name="T25" fmla="*/ 10 h 41"/>
                    <a:gd name="T26" fmla="*/ 25 w 41"/>
                    <a:gd name="T27" fmla="*/ 9 h 41"/>
                    <a:gd name="T28" fmla="*/ 24 w 41"/>
                    <a:gd name="T29" fmla="*/ 10 h 41"/>
                    <a:gd name="T30" fmla="*/ 24 w 41"/>
                    <a:gd name="T31" fmla="*/ 16 h 41"/>
                    <a:gd name="T32" fmla="*/ 33 w 41"/>
                    <a:gd name="T33" fmla="*/ 39 h 41"/>
                    <a:gd name="T34" fmla="*/ 38 w 41"/>
                    <a:gd name="T35" fmla="*/ 40 h 41"/>
                    <a:gd name="T36" fmla="*/ 41 w 41"/>
                    <a:gd name="T37" fmla="*/ 35 h 41"/>
                    <a:gd name="T38" fmla="*/ 37 w 41"/>
                    <a:gd name="T39" fmla="*/ 35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41">
                      <a:moveTo>
                        <a:pt x="37" y="35"/>
                      </a:moveTo>
                      <a:cubicBezTo>
                        <a:pt x="36" y="35"/>
                        <a:pt x="36" y="35"/>
                        <a:pt x="36" y="34"/>
                      </a:cubicBezTo>
                      <a:cubicBezTo>
                        <a:pt x="37" y="35"/>
                        <a:pt x="38" y="36"/>
                        <a:pt x="39" y="37"/>
                      </a:cubicBezTo>
                      <a:cubicBezTo>
                        <a:pt x="38" y="31"/>
                        <a:pt x="36" y="25"/>
                        <a:pt x="34" y="19"/>
                      </a:cubicBezTo>
                      <a:cubicBezTo>
                        <a:pt x="33" y="16"/>
                        <a:pt x="33" y="13"/>
                        <a:pt x="33" y="10"/>
                      </a:cubicBezTo>
                      <a:cubicBezTo>
                        <a:pt x="33" y="9"/>
                        <a:pt x="33" y="8"/>
                        <a:pt x="33" y="6"/>
                      </a:cubicBezTo>
                      <a:cubicBezTo>
                        <a:pt x="31" y="1"/>
                        <a:pt x="23" y="0"/>
                        <a:pt x="19" y="2"/>
                      </a:cubicBezTo>
                      <a:cubicBezTo>
                        <a:pt x="13" y="4"/>
                        <a:pt x="7" y="11"/>
                        <a:pt x="4" y="16"/>
                      </a:cubicBezTo>
                      <a:cubicBezTo>
                        <a:pt x="0" y="22"/>
                        <a:pt x="5" y="28"/>
                        <a:pt x="10" y="33"/>
                      </a:cubicBezTo>
                      <a:cubicBezTo>
                        <a:pt x="13" y="36"/>
                        <a:pt x="17" y="31"/>
                        <a:pt x="16" y="28"/>
                      </a:cubicBezTo>
                      <a:cubicBezTo>
                        <a:pt x="15" y="26"/>
                        <a:pt x="14" y="25"/>
                        <a:pt x="13" y="23"/>
                      </a:cubicBezTo>
                      <a:cubicBezTo>
                        <a:pt x="12" y="21"/>
                        <a:pt x="11" y="22"/>
                        <a:pt x="12" y="20"/>
                      </a:cubicBezTo>
                      <a:cubicBezTo>
                        <a:pt x="14" y="17"/>
                        <a:pt x="20" y="11"/>
                        <a:pt x="23" y="10"/>
                      </a:cubicBezTo>
                      <a:cubicBezTo>
                        <a:pt x="23" y="10"/>
                        <a:pt x="27" y="10"/>
                        <a:pt x="25" y="9"/>
                      </a:cubicBezTo>
                      <a:cubicBezTo>
                        <a:pt x="23" y="8"/>
                        <a:pt x="24" y="8"/>
                        <a:pt x="24" y="10"/>
                      </a:cubicBezTo>
                      <a:cubicBezTo>
                        <a:pt x="23" y="12"/>
                        <a:pt x="24" y="14"/>
                        <a:pt x="24" y="16"/>
                      </a:cubicBezTo>
                      <a:cubicBezTo>
                        <a:pt x="26" y="24"/>
                        <a:pt x="30" y="32"/>
                        <a:pt x="33" y="39"/>
                      </a:cubicBezTo>
                      <a:cubicBezTo>
                        <a:pt x="34" y="41"/>
                        <a:pt x="36" y="41"/>
                        <a:pt x="38" y="40"/>
                      </a:cubicBezTo>
                      <a:cubicBezTo>
                        <a:pt x="40" y="39"/>
                        <a:pt x="41" y="37"/>
                        <a:pt x="41" y="35"/>
                      </a:cubicBezTo>
                      <a:cubicBezTo>
                        <a:pt x="40" y="32"/>
                        <a:pt x="37" y="32"/>
                        <a:pt x="3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5" name="Freeform 167"/>
                <p:cNvSpPr/>
                <p:nvPr/>
              </p:nvSpPr>
              <p:spPr bwMode="auto">
                <a:xfrm>
                  <a:off x="1263" y="1568"/>
                  <a:ext cx="31" cy="32"/>
                </a:xfrm>
                <a:custGeom>
                  <a:avLst/>
                  <a:gdLst>
                    <a:gd name="T0" fmla="*/ 21 w 37"/>
                    <a:gd name="T1" fmla="*/ 3 h 38"/>
                    <a:gd name="T2" fmla="*/ 29 w 37"/>
                    <a:gd name="T3" fmla="*/ 9 h 38"/>
                    <a:gd name="T4" fmla="*/ 22 w 37"/>
                    <a:gd name="T5" fmla="*/ 21 h 38"/>
                    <a:gd name="T6" fmla="*/ 13 w 37"/>
                    <a:gd name="T7" fmla="*/ 23 h 38"/>
                    <a:gd name="T8" fmla="*/ 6 w 37"/>
                    <a:gd name="T9" fmla="*/ 20 h 38"/>
                    <a:gd name="T10" fmla="*/ 1 w 37"/>
                    <a:gd name="T11" fmla="*/ 24 h 38"/>
                    <a:gd name="T12" fmla="*/ 32 w 37"/>
                    <a:gd name="T13" fmla="*/ 18 h 38"/>
                    <a:gd name="T14" fmla="*/ 21 w 37"/>
                    <a:gd name="T15" fmla="*/ 0 h 38"/>
                    <a:gd name="T16" fmla="*/ 21 w 37"/>
                    <a:gd name="T17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21" y="3"/>
                      </a:moveTo>
                      <a:cubicBezTo>
                        <a:pt x="24" y="4"/>
                        <a:pt x="27" y="5"/>
                        <a:pt x="29" y="9"/>
                      </a:cubicBezTo>
                      <a:cubicBezTo>
                        <a:pt x="32" y="15"/>
                        <a:pt x="27" y="18"/>
                        <a:pt x="22" y="21"/>
                      </a:cubicBezTo>
                      <a:cubicBezTo>
                        <a:pt x="19" y="23"/>
                        <a:pt x="17" y="24"/>
                        <a:pt x="13" y="23"/>
                      </a:cubicBezTo>
                      <a:cubicBezTo>
                        <a:pt x="11" y="23"/>
                        <a:pt x="9" y="21"/>
                        <a:pt x="6" y="20"/>
                      </a:cubicBezTo>
                      <a:cubicBezTo>
                        <a:pt x="4" y="19"/>
                        <a:pt x="0" y="21"/>
                        <a:pt x="1" y="24"/>
                      </a:cubicBezTo>
                      <a:cubicBezTo>
                        <a:pt x="8" y="38"/>
                        <a:pt x="27" y="27"/>
                        <a:pt x="32" y="18"/>
                      </a:cubicBezTo>
                      <a:cubicBezTo>
                        <a:pt x="37" y="10"/>
                        <a:pt x="29" y="0"/>
                        <a:pt x="21" y="0"/>
                      </a:cubicBezTo>
                      <a:cubicBezTo>
                        <a:pt x="19" y="0"/>
                        <a:pt x="18" y="3"/>
                        <a:pt x="2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6" name="Freeform 168"/>
                <p:cNvSpPr/>
                <p:nvPr/>
              </p:nvSpPr>
              <p:spPr bwMode="auto">
                <a:xfrm>
                  <a:off x="1287" y="1664"/>
                  <a:ext cx="27" cy="28"/>
                </a:xfrm>
                <a:custGeom>
                  <a:avLst/>
                  <a:gdLst>
                    <a:gd name="T0" fmla="*/ 8 w 32"/>
                    <a:gd name="T1" fmla="*/ 30 h 33"/>
                    <a:gd name="T2" fmla="*/ 10 w 32"/>
                    <a:gd name="T3" fmla="*/ 12 h 33"/>
                    <a:gd name="T4" fmla="*/ 17 w 32"/>
                    <a:gd name="T5" fmla="*/ 9 h 33"/>
                    <a:gd name="T6" fmla="*/ 26 w 32"/>
                    <a:gd name="T7" fmla="*/ 20 h 33"/>
                    <a:gd name="T8" fmla="*/ 31 w 32"/>
                    <a:gd name="T9" fmla="*/ 17 h 33"/>
                    <a:gd name="T10" fmla="*/ 20 w 32"/>
                    <a:gd name="T11" fmla="*/ 1 h 33"/>
                    <a:gd name="T12" fmla="*/ 7 w 32"/>
                    <a:gd name="T13" fmla="*/ 4 h 33"/>
                    <a:gd name="T14" fmla="*/ 4 w 32"/>
                    <a:gd name="T15" fmla="*/ 30 h 33"/>
                    <a:gd name="T16" fmla="*/ 8 w 32"/>
                    <a:gd name="T17" fmla="*/ 3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3">
                      <a:moveTo>
                        <a:pt x="8" y="30"/>
                      </a:moveTo>
                      <a:cubicBezTo>
                        <a:pt x="9" y="25"/>
                        <a:pt x="8" y="18"/>
                        <a:pt x="10" y="12"/>
                      </a:cubicBezTo>
                      <a:cubicBezTo>
                        <a:pt x="11" y="10"/>
                        <a:pt x="14" y="7"/>
                        <a:pt x="17" y="9"/>
                      </a:cubicBezTo>
                      <a:cubicBezTo>
                        <a:pt x="21" y="11"/>
                        <a:pt x="22" y="17"/>
                        <a:pt x="26" y="20"/>
                      </a:cubicBezTo>
                      <a:cubicBezTo>
                        <a:pt x="28" y="21"/>
                        <a:pt x="30" y="19"/>
                        <a:pt x="31" y="17"/>
                      </a:cubicBezTo>
                      <a:cubicBezTo>
                        <a:pt x="32" y="11"/>
                        <a:pt x="25" y="4"/>
                        <a:pt x="20" y="1"/>
                      </a:cubicBezTo>
                      <a:cubicBezTo>
                        <a:pt x="15" y="0"/>
                        <a:pt x="11" y="1"/>
                        <a:pt x="7" y="4"/>
                      </a:cubicBezTo>
                      <a:cubicBezTo>
                        <a:pt x="0" y="11"/>
                        <a:pt x="3" y="22"/>
                        <a:pt x="4" y="30"/>
                      </a:cubicBezTo>
                      <a:cubicBezTo>
                        <a:pt x="4" y="33"/>
                        <a:pt x="8" y="33"/>
                        <a:pt x="8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7" name="Freeform 169"/>
                <p:cNvSpPr/>
                <p:nvPr/>
              </p:nvSpPr>
              <p:spPr bwMode="auto">
                <a:xfrm>
                  <a:off x="1208" y="1636"/>
                  <a:ext cx="63" cy="53"/>
                </a:xfrm>
                <a:custGeom>
                  <a:avLst/>
                  <a:gdLst>
                    <a:gd name="T0" fmla="*/ 3 w 74"/>
                    <a:gd name="T1" fmla="*/ 62 h 63"/>
                    <a:gd name="T2" fmla="*/ 72 w 74"/>
                    <a:gd name="T3" fmla="*/ 6 h 63"/>
                    <a:gd name="T4" fmla="*/ 68 w 74"/>
                    <a:gd name="T5" fmla="*/ 2 h 63"/>
                    <a:gd name="T6" fmla="*/ 3 w 74"/>
                    <a:gd name="T7" fmla="*/ 59 h 63"/>
                    <a:gd name="T8" fmla="*/ 3 w 74"/>
                    <a:gd name="T9" fmla="*/ 62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63">
                      <a:moveTo>
                        <a:pt x="3" y="62"/>
                      </a:moveTo>
                      <a:cubicBezTo>
                        <a:pt x="31" y="54"/>
                        <a:pt x="53" y="26"/>
                        <a:pt x="72" y="6"/>
                      </a:cubicBezTo>
                      <a:cubicBezTo>
                        <a:pt x="74" y="4"/>
                        <a:pt x="70" y="0"/>
                        <a:pt x="68" y="2"/>
                      </a:cubicBezTo>
                      <a:cubicBezTo>
                        <a:pt x="48" y="20"/>
                        <a:pt x="29" y="49"/>
                        <a:pt x="3" y="59"/>
                      </a:cubicBezTo>
                      <a:cubicBezTo>
                        <a:pt x="0" y="59"/>
                        <a:pt x="1" y="63"/>
                        <a:pt x="3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8" name="Freeform 170"/>
                <p:cNvSpPr/>
                <p:nvPr/>
              </p:nvSpPr>
              <p:spPr bwMode="auto">
                <a:xfrm>
                  <a:off x="1140" y="1684"/>
                  <a:ext cx="28" cy="23"/>
                </a:xfrm>
                <a:custGeom>
                  <a:avLst/>
                  <a:gdLst>
                    <a:gd name="T0" fmla="*/ 3 w 33"/>
                    <a:gd name="T1" fmla="*/ 21 h 27"/>
                    <a:gd name="T2" fmla="*/ 32 w 33"/>
                    <a:gd name="T3" fmla="*/ 4 h 27"/>
                    <a:gd name="T4" fmla="*/ 27 w 33"/>
                    <a:gd name="T5" fmla="*/ 2 h 27"/>
                    <a:gd name="T6" fmla="*/ 3 w 33"/>
                    <a:gd name="T7" fmla="*/ 17 h 27"/>
                    <a:gd name="T8" fmla="*/ 3 w 33"/>
                    <a:gd name="T9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3" h="27">
                      <a:moveTo>
                        <a:pt x="3" y="21"/>
                      </a:moveTo>
                      <a:cubicBezTo>
                        <a:pt x="17" y="27"/>
                        <a:pt x="30" y="18"/>
                        <a:pt x="32" y="4"/>
                      </a:cubicBezTo>
                      <a:cubicBezTo>
                        <a:pt x="33" y="1"/>
                        <a:pt x="28" y="0"/>
                        <a:pt x="27" y="2"/>
                      </a:cubicBezTo>
                      <a:cubicBezTo>
                        <a:pt x="24" y="14"/>
                        <a:pt x="16" y="22"/>
                        <a:pt x="3" y="17"/>
                      </a:cubicBezTo>
                      <a:cubicBezTo>
                        <a:pt x="1" y="17"/>
                        <a:pt x="0" y="20"/>
                        <a:pt x="3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9" name="Freeform 171"/>
                <p:cNvSpPr/>
                <p:nvPr/>
              </p:nvSpPr>
              <p:spPr bwMode="auto">
                <a:xfrm>
                  <a:off x="1411" y="783"/>
                  <a:ext cx="90" cy="146"/>
                </a:xfrm>
                <a:custGeom>
                  <a:avLst/>
                  <a:gdLst>
                    <a:gd name="T0" fmla="*/ 106 w 106"/>
                    <a:gd name="T1" fmla="*/ 19 h 172"/>
                    <a:gd name="T2" fmla="*/ 71 w 106"/>
                    <a:gd name="T3" fmla="*/ 1 h 172"/>
                    <a:gd name="T4" fmla="*/ 18 w 106"/>
                    <a:gd name="T5" fmla="*/ 37 h 172"/>
                    <a:gd name="T6" fmla="*/ 15 w 106"/>
                    <a:gd name="T7" fmla="*/ 103 h 172"/>
                    <a:gd name="T8" fmla="*/ 75 w 106"/>
                    <a:gd name="T9" fmla="*/ 168 h 172"/>
                    <a:gd name="T10" fmla="*/ 80 w 106"/>
                    <a:gd name="T11" fmla="*/ 158 h 172"/>
                    <a:gd name="T12" fmla="*/ 34 w 106"/>
                    <a:gd name="T13" fmla="*/ 112 h 172"/>
                    <a:gd name="T14" fmla="*/ 14 w 106"/>
                    <a:gd name="T15" fmla="*/ 62 h 172"/>
                    <a:gd name="T16" fmla="*/ 46 w 106"/>
                    <a:gd name="T17" fmla="*/ 19 h 172"/>
                    <a:gd name="T18" fmla="*/ 103 w 106"/>
                    <a:gd name="T19" fmla="*/ 19 h 172"/>
                    <a:gd name="T20" fmla="*/ 106 w 106"/>
                    <a:gd name="T21" fmla="*/ 1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" h="172">
                      <a:moveTo>
                        <a:pt x="106" y="19"/>
                      </a:moveTo>
                      <a:cubicBezTo>
                        <a:pt x="105" y="4"/>
                        <a:pt x="82" y="0"/>
                        <a:pt x="71" y="1"/>
                      </a:cubicBezTo>
                      <a:cubicBezTo>
                        <a:pt x="48" y="3"/>
                        <a:pt x="30" y="18"/>
                        <a:pt x="18" y="37"/>
                      </a:cubicBezTo>
                      <a:cubicBezTo>
                        <a:pt x="3" y="60"/>
                        <a:pt x="0" y="79"/>
                        <a:pt x="15" y="103"/>
                      </a:cubicBezTo>
                      <a:cubicBezTo>
                        <a:pt x="31" y="127"/>
                        <a:pt x="50" y="152"/>
                        <a:pt x="75" y="168"/>
                      </a:cubicBezTo>
                      <a:cubicBezTo>
                        <a:pt x="81" y="172"/>
                        <a:pt x="86" y="162"/>
                        <a:pt x="80" y="158"/>
                      </a:cubicBezTo>
                      <a:cubicBezTo>
                        <a:pt x="61" y="144"/>
                        <a:pt x="47" y="131"/>
                        <a:pt x="34" y="112"/>
                      </a:cubicBezTo>
                      <a:cubicBezTo>
                        <a:pt x="23" y="97"/>
                        <a:pt x="8" y="83"/>
                        <a:pt x="14" y="62"/>
                      </a:cubicBezTo>
                      <a:cubicBezTo>
                        <a:pt x="18" y="46"/>
                        <a:pt x="33" y="27"/>
                        <a:pt x="46" y="19"/>
                      </a:cubicBezTo>
                      <a:cubicBezTo>
                        <a:pt x="59" y="10"/>
                        <a:pt x="92" y="2"/>
                        <a:pt x="103" y="19"/>
                      </a:cubicBezTo>
                      <a:cubicBezTo>
                        <a:pt x="103" y="21"/>
                        <a:pt x="106" y="21"/>
                        <a:pt x="106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0" name="Freeform 172"/>
                <p:cNvSpPr/>
                <p:nvPr/>
              </p:nvSpPr>
              <p:spPr bwMode="auto">
                <a:xfrm>
                  <a:off x="1487" y="758"/>
                  <a:ext cx="108" cy="157"/>
                </a:xfrm>
                <a:custGeom>
                  <a:avLst/>
                  <a:gdLst>
                    <a:gd name="T0" fmla="*/ 5 w 127"/>
                    <a:gd name="T1" fmla="*/ 39 h 185"/>
                    <a:gd name="T2" fmla="*/ 78 w 127"/>
                    <a:gd name="T3" fmla="*/ 30 h 185"/>
                    <a:gd name="T4" fmla="*/ 106 w 127"/>
                    <a:gd name="T5" fmla="*/ 80 h 185"/>
                    <a:gd name="T6" fmla="*/ 69 w 127"/>
                    <a:gd name="T7" fmla="*/ 175 h 185"/>
                    <a:gd name="T8" fmla="*/ 75 w 127"/>
                    <a:gd name="T9" fmla="*/ 182 h 185"/>
                    <a:gd name="T10" fmla="*/ 109 w 127"/>
                    <a:gd name="T11" fmla="*/ 51 h 185"/>
                    <a:gd name="T12" fmla="*/ 2 w 127"/>
                    <a:gd name="T13" fmla="*/ 36 h 185"/>
                    <a:gd name="T14" fmla="*/ 5 w 127"/>
                    <a:gd name="T15" fmla="*/ 39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" h="185">
                      <a:moveTo>
                        <a:pt x="5" y="39"/>
                      </a:moveTo>
                      <a:cubicBezTo>
                        <a:pt x="28" y="22"/>
                        <a:pt x="52" y="13"/>
                        <a:pt x="78" y="30"/>
                      </a:cubicBezTo>
                      <a:cubicBezTo>
                        <a:pt x="96" y="41"/>
                        <a:pt x="105" y="58"/>
                        <a:pt x="106" y="80"/>
                      </a:cubicBezTo>
                      <a:cubicBezTo>
                        <a:pt x="108" y="114"/>
                        <a:pt x="95" y="152"/>
                        <a:pt x="69" y="175"/>
                      </a:cubicBezTo>
                      <a:cubicBezTo>
                        <a:pt x="65" y="179"/>
                        <a:pt x="71" y="185"/>
                        <a:pt x="75" y="182"/>
                      </a:cubicBezTo>
                      <a:cubicBezTo>
                        <a:pt x="110" y="156"/>
                        <a:pt x="127" y="91"/>
                        <a:pt x="109" y="51"/>
                      </a:cubicBezTo>
                      <a:cubicBezTo>
                        <a:pt x="89" y="8"/>
                        <a:pt x="31" y="0"/>
                        <a:pt x="2" y="36"/>
                      </a:cubicBezTo>
                      <a:cubicBezTo>
                        <a:pt x="0" y="37"/>
                        <a:pt x="3" y="40"/>
                        <a:pt x="5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1" name="Freeform 173"/>
                <p:cNvSpPr/>
                <p:nvPr/>
              </p:nvSpPr>
              <p:spPr bwMode="auto">
                <a:xfrm>
                  <a:off x="1472" y="894"/>
                  <a:ext cx="96" cy="43"/>
                </a:xfrm>
                <a:custGeom>
                  <a:avLst/>
                  <a:gdLst>
                    <a:gd name="T0" fmla="*/ 1 w 114"/>
                    <a:gd name="T1" fmla="*/ 35 h 51"/>
                    <a:gd name="T2" fmla="*/ 40 w 114"/>
                    <a:gd name="T3" fmla="*/ 33 h 51"/>
                    <a:gd name="T4" fmla="*/ 72 w 114"/>
                    <a:gd name="T5" fmla="*/ 26 h 51"/>
                    <a:gd name="T6" fmla="*/ 87 w 114"/>
                    <a:gd name="T7" fmla="*/ 26 h 51"/>
                    <a:gd name="T8" fmla="*/ 111 w 114"/>
                    <a:gd name="T9" fmla="*/ 11 h 51"/>
                    <a:gd name="T10" fmla="*/ 103 w 114"/>
                    <a:gd name="T11" fmla="*/ 4 h 51"/>
                    <a:gd name="T12" fmla="*/ 72 w 114"/>
                    <a:gd name="T13" fmla="*/ 16 h 51"/>
                    <a:gd name="T14" fmla="*/ 50 w 114"/>
                    <a:gd name="T15" fmla="*/ 17 h 51"/>
                    <a:gd name="T16" fmla="*/ 4 w 114"/>
                    <a:gd name="T17" fmla="*/ 33 h 51"/>
                    <a:gd name="T18" fmla="*/ 1 w 114"/>
                    <a:gd name="T19" fmla="*/ 35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4" h="51">
                      <a:moveTo>
                        <a:pt x="1" y="35"/>
                      </a:moveTo>
                      <a:cubicBezTo>
                        <a:pt x="9" y="51"/>
                        <a:pt x="29" y="39"/>
                        <a:pt x="40" y="33"/>
                      </a:cubicBezTo>
                      <a:cubicBezTo>
                        <a:pt x="52" y="27"/>
                        <a:pt x="58" y="25"/>
                        <a:pt x="72" y="26"/>
                      </a:cubicBezTo>
                      <a:cubicBezTo>
                        <a:pt x="77" y="27"/>
                        <a:pt x="81" y="27"/>
                        <a:pt x="87" y="26"/>
                      </a:cubicBezTo>
                      <a:cubicBezTo>
                        <a:pt x="97" y="24"/>
                        <a:pt x="105" y="19"/>
                        <a:pt x="111" y="11"/>
                      </a:cubicBezTo>
                      <a:cubicBezTo>
                        <a:pt x="114" y="6"/>
                        <a:pt x="108" y="0"/>
                        <a:pt x="103" y="4"/>
                      </a:cubicBezTo>
                      <a:cubicBezTo>
                        <a:pt x="94" y="13"/>
                        <a:pt x="85" y="16"/>
                        <a:pt x="72" y="16"/>
                      </a:cubicBezTo>
                      <a:cubicBezTo>
                        <a:pt x="64" y="16"/>
                        <a:pt x="58" y="14"/>
                        <a:pt x="50" y="17"/>
                      </a:cubicBezTo>
                      <a:cubicBezTo>
                        <a:pt x="41" y="20"/>
                        <a:pt x="13" y="44"/>
                        <a:pt x="4" y="33"/>
                      </a:cubicBezTo>
                      <a:cubicBezTo>
                        <a:pt x="3" y="31"/>
                        <a:pt x="0" y="33"/>
                        <a:pt x="1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2" name="Freeform 174"/>
                <p:cNvSpPr/>
                <p:nvPr/>
              </p:nvSpPr>
              <p:spPr bwMode="auto">
                <a:xfrm>
                  <a:off x="1473" y="735"/>
                  <a:ext cx="35" cy="56"/>
                </a:xfrm>
                <a:custGeom>
                  <a:avLst/>
                  <a:gdLst>
                    <a:gd name="T0" fmla="*/ 12 w 42"/>
                    <a:gd name="T1" fmla="*/ 63 h 66"/>
                    <a:gd name="T2" fmla="*/ 8 w 42"/>
                    <a:gd name="T3" fmla="*/ 15 h 66"/>
                    <a:gd name="T4" fmla="*/ 1 w 42"/>
                    <a:gd name="T5" fmla="*/ 18 h 66"/>
                    <a:gd name="T6" fmla="*/ 1 w 42"/>
                    <a:gd name="T7" fmla="*/ 20 h 66"/>
                    <a:gd name="T8" fmla="*/ 3 w 42"/>
                    <a:gd name="T9" fmla="*/ 23 h 66"/>
                    <a:gd name="T10" fmla="*/ 35 w 42"/>
                    <a:gd name="T11" fmla="*/ 19 h 66"/>
                    <a:gd name="T12" fmla="*/ 10 w 42"/>
                    <a:gd name="T13" fmla="*/ 6 h 66"/>
                    <a:gd name="T14" fmla="*/ 13 w 42"/>
                    <a:gd name="T15" fmla="*/ 13 h 66"/>
                    <a:gd name="T16" fmla="*/ 21 w 42"/>
                    <a:gd name="T17" fmla="*/ 11 h 66"/>
                    <a:gd name="T18" fmla="*/ 22 w 42"/>
                    <a:gd name="T19" fmla="*/ 18 h 66"/>
                    <a:gd name="T20" fmla="*/ 13 w 42"/>
                    <a:gd name="T21" fmla="*/ 18 h 66"/>
                    <a:gd name="T22" fmla="*/ 9 w 42"/>
                    <a:gd name="T23" fmla="*/ 17 h 66"/>
                    <a:gd name="T24" fmla="*/ 8 w 42"/>
                    <a:gd name="T25" fmla="*/ 17 h 66"/>
                    <a:gd name="T26" fmla="*/ 1 w 42"/>
                    <a:gd name="T27" fmla="*/ 17 h 66"/>
                    <a:gd name="T28" fmla="*/ 7 w 42"/>
                    <a:gd name="T29" fmla="*/ 63 h 66"/>
                    <a:gd name="T30" fmla="*/ 12 w 42"/>
                    <a:gd name="T31" fmla="*/ 63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2" h="66">
                      <a:moveTo>
                        <a:pt x="12" y="63"/>
                      </a:moveTo>
                      <a:cubicBezTo>
                        <a:pt x="14" y="48"/>
                        <a:pt x="13" y="30"/>
                        <a:pt x="8" y="15"/>
                      </a:cubicBezTo>
                      <a:cubicBezTo>
                        <a:pt x="6" y="11"/>
                        <a:pt x="0" y="13"/>
                        <a:pt x="1" y="18"/>
                      </a:cubicBezTo>
                      <a:cubicBezTo>
                        <a:pt x="1" y="18"/>
                        <a:pt x="1" y="19"/>
                        <a:pt x="1" y="20"/>
                      </a:cubicBezTo>
                      <a:cubicBezTo>
                        <a:pt x="1" y="21"/>
                        <a:pt x="2" y="22"/>
                        <a:pt x="3" y="23"/>
                      </a:cubicBezTo>
                      <a:cubicBezTo>
                        <a:pt x="11" y="27"/>
                        <a:pt x="30" y="30"/>
                        <a:pt x="35" y="19"/>
                      </a:cubicBezTo>
                      <a:cubicBezTo>
                        <a:pt x="42" y="2"/>
                        <a:pt x="20" y="0"/>
                        <a:pt x="10" y="6"/>
                      </a:cubicBezTo>
                      <a:cubicBezTo>
                        <a:pt x="7" y="8"/>
                        <a:pt x="9" y="14"/>
                        <a:pt x="13" y="13"/>
                      </a:cubicBezTo>
                      <a:cubicBezTo>
                        <a:pt x="15" y="12"/>
                        <a:pt x="19" y="11"/>
                        <a:pt x="21" y="11"/>
                      </a:cubicBezTo>
                      <a:cubicBezTo>
                        <a:pt x="27" y="12"/>
                        <a:pt x="30" y="17"/>
                        <a:pt x="22" y="18"/>
                      </a:cubicBezTo>
                      <a:cubicBezTo>
                        <a:pt x="19" y="18"/>
                        <a:pt x="16" y="18"/>
                        <a:pt x="13" y="18"/>
                      </a:cubicBezTo>
                      <a:cubicBezTo>
                        <a:pt x="12" y="18"/>
                        <a:pt x="11" y="18"/>
                        <a:pt x="9" y="17"/>
                      </a:cubicBezTo>
                      <a:cubicBezTo>
                        <a:pt x="6" y="17"/>
                        <a:pt x="8" y="17"/>
                        <a:pt x="8" y="17"/>
                      </a:cubicBezTo>
                      <a:cubicBezTo>
                        <a:pt x="6" y="17"/>
                        <a:pt x="3" y="17"/>
                        <a:pt x="1" y="17"/>
                      </a:cubicBezTo>
                      <a:cubicBezTo>
                        <a:pt x="0" y="32"/>
                        <a:pt x="5" y="48"/>
                        <a:pt x="7" y="63"/>
                      </a:cubicBezTo>
                      <a:cubicBezTo>
                        <a:pt x="8" y="65"/>
                        <a:pt x="12" y="66"/>
                        <a:pt x="12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3" name="Freeform 175"/>
                <p:cNvSpPr/>
                <p:nvPr/>
              </p:nvSpPr>
              <p:spPr bwMode="auto">
                <a:xfrm>
                  <a:off x="1490" y="748"/>
                  <a:ext cx="10" cy="37"/>
                </a:xfrm>
                <a:custGeom>
                  <a:avLst/>
                  <a:gdLst>
                    <a:gd name="T0" fmla="*/ 2 w 11"/>
                    <a:gd name="T1" fmla="*/ 5 h 43"/>
                    <a:gd name="T2" fmla="*/ 3 w 11"/>
                    <a:gd name="T3" fmla="*/ 24 h 43"/>
                    <a:gd name="T4" fmla="*/ 1 w 11"/>
                    <a:gd name="T5" fmla="*/ 40 h 43"/>
                    <a:gd name="T6" fmla="*/ 8 w 11"/>
                    <a:gd name="T7" fmla="*/ 40 h 43"/>
                    <a:gd name="T8" fmla="*/ 10 w 11"/>
                    <a:gd name="T9" fmla="*/ 22 h 43"/>
                    <a:gd name="T10" fmla="*/ 7 w 11"/>
                    <a:gd name="T11" fmla="*/ 2 h 43"/>
                    <a:gd name="T12" fmla="*/ 2 w 11"/>
                    <a:gd name="T13" fmla="*/ 5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43">
                      <a:moveTo>
                        <a:pt x="2" y="5"/>
                      </a:moveTo>
                      <a:cubicBezTo>
                        <a:pt x="4" y="11"/>
                        <a:pt x="4" y="17"/>
                        <a:pt x="3" y="24"/>
                      </a:cubicBezTo>
                      <a:cubicBezTo>
                        <a:pt x="2" y="29"/>
                        <a:pt x="0" y="35"/>
                        <a:pt x="1" y="40"/>
                      </a:cubicBezTo>
                      <a:cubicBezTo>
                        <a:pt x="2" y="43"/>
                        <a:pt x="7" y="43"/>
                        <a:pt x="8" y="40"/>
                      </a:cubicBezTo>
                      <a:cubicBezTo>
                        <a:pt x="10" y="34"/>
                        <a:pt x="10" y="28"/>
                        <a:pt x="10" y="22"/>
                      </a:cubicBezTo>
                      <a:cubicBezTo>
                        <a:pt x="11" y="15"/>
                        <a:pt x="10" y="9"/>
                        <a:pt x="7" y="2"/>
                      </a:cubicBezTo>
                      <a:cubicBezTo>
                        <a:pt x="5" y="0"/>
                        <a:pt x="2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4" name="Freeform 176"/>
                <p:cNvSpPr/>
                <p:nvPr/>
              </p:nvSpPr>
              <p:spPr bwMode="auto">
                <a:xfrm>
                  <a:off x="1426" y="750"/>
                  <a:ext cx="56" cy="20"/>
                </a:xfrm>
                <a:custGeom>
                  <a:avLst/>
                  <a:gdLst>
                    <a:gd name="T0" fmla="*/ 64 w 66"/>
                    <a:gd name="T1" fmla="*/ 19 h 24"/>
                    <a:gd name="T2" fmla="*/ 26 w 66"/>
                    <a:gd name="T3" fmla="*/ 0 h 24"/>
                    <a:gd name="T4" fmla="*/ 1 w 66"/>
                    <a:gd name="T5" fmla="*/ 12 h 24"/>
                    <a:gd name="T6" fmla="*/ 4 w 66"/>
                    <a:gd name="T7" fmla="*/ 15 h 24"/>
                    <a:gd name="T8" fmla="*/ 31 w 66"/>
                    <a:gd name="T9" fmla="*/ 8 h 24"/>
                    <a:gd name="T10" fmla="*/ 61 w 66"/>
                    <a:gd name="T11" fmla="*/ 22 h 24"/>
                    <a:gd name="T12" fmla="*/ 64 w 66"/>
                    <a:gd name="T13" fmla="*/ 19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4">
                      <a:moveTo>
                        <a:pt x="64" y="19"/>
                      </a:moveTo>
                      <a:cubicBezTo>
                        <a:pt x="54" y="8"/>
                        <a:pt x="42" y="1"/>
                        <a:pt x="26" y="0"/>
                      </a:cubicBezTo>
                      <a:cubicBezTo>
                        <a:pt x="17" y="0"/>
                        <a:pt x="4" y="1"/>
                        <a:pt x="1" y="12"/>
                      </a:cubicBezTo>
                      <a:cubicBezTo>
                        <a:pt x="0" y="14"/>
                        <a:pt x="3" y="15"/>
                        <a:pt x="4" y="15"/>
                      </a:cubicBezTo>
                      <a:cubicBezTo>
                        <a:pt x="13" y="11"/>
                        <a:pt x="20" y="8"/>
                        <a:pt x="31" y="8"/>
                      </a:cubicBezTo>
                      <a:cubicBezTo>
                        <a:pt x="42" y="9"/>
                        <a:pt x="52" y="15"/>
                        <a:pt x="61" y="22"/>
                      </a:cubicBezTo>
                      <a:cubicBezTo>
                        <a:pt x="63" y="24"/>
                        <a:pt x="66" y="21"/>
                        <a:pt x="6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5" name="Freeform 177"/>
                <p:cNvSpPr/>
                <p:nvPr/>
              </p:nvSpPr>
              <p:spPr bwMode="auto">
                <a:xfrm>
                  <a:off x="1428" y="757"/>
                  <a:ext cx="49" cy="40"/>
                </a:xfrm>
                <a:custGeom>
                  <a:avLst/>
                  <a:gdLst>
                    <a:gd name="T0" fmla="*/ 0 w 58"/>
                    <a:gd name="T1" fmla="*/ 2 h 48"/>
                    <a:gd name="T2" fmla="*/ 55 w 58"/>
                    <a:gd name="T3" fmla="*/ 25 h 48"/>
                    <a:gd name="T4" fmla="*/ 49 w 58"/>
                    <a:gd name="T5" fmla="*/ 20 h 48"/>
                    <a:gd name="T6" fmla="*/ 2 w 58"/>
                    <a:gd name="T7" fmla="*/ 1 h 48"/>
                    <a:gd name="T8" fmla="*/ 0 w 58"/>
                    <a:gd name="T9" fmla="*/ 2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8" h="48">
                      <a:moveTo>
                        <a:pt x="0" y="2"/>
                      </a:moveTo>
                      <a:cubicBezTo>
                        <a:pt x="2" y="22"/>
                        <a:pt x="41" y="48"/>
                        <a:pt x="55" y="25"/>
                      </a:cubicBezTo>
                      <a:cubicBezTo>
                        <a:pt x="58" y="21"/>
                        <a:pt x="53" y="17"/>
                        <a:pt x="49" y="20"/>
                      </a:cubicBezTo>
                      <a:cubicBezTo>
                        <a:pt x="34" y="31"/>
                        <a:pt x="8" y="19"/>
                        <a:pt x="2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6" name="Freeform 178"/>
                <p:cNvSpPr/>
                <p:nvPr/>
              </p:nvSpPr>
              <p:spPr bwMode="auto">
                <a:xfrm>
                  <a:off x="1452" y="762"/>
                  <a:ext cx="40" cy="23"/>
                </a:xfrm>
                <a:custGeom>
                  <a:avLst/>
                  <a:gdLst>
                    <a:gd name="T0" fmla="*/ 3 w 47"/>
                    <a:gd name="T1" fmla="*/ 6 h 27"/>
                    <a:gd name="T2" fmla="*/ 22 w 47"/>
                    <a:gd name="T3" fmla="*/ 15 h 27"/>
                    <a:gd name="T4" fmla="*/ 39 w 47"/>
                    <a:gd name="T5" fmla="*/ 26 h 27"/>
                    <a:gd name="T6" fmla="*/ 46 w 47"/>
                    <a:gd name="T7" fmla="*/ 22 h 27"/>
                    <a:gd name="T8" fmla="*/ 5 w 47"/>
                    <a:gd name="T9" fmla="*/ 1 h 27"/>
                    <a:gd name="T10" fmla="*/ 3 w 47"/>
                    <a:gd name="T11" fmla="*/ 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7" h="27">
                      <a:moveTo>
                        <a:pt x="3" y="6"/>
                      </a:moveTo>
                      <a:cubicBezTo>
                        <a:pt x="9" y="9"/>
                        <a:pt x="16" y="12"/>
                        <a:pt x="22" y="15"/>
                      </a:cubicBezTo>
                      <a:cubicBezTo>
                        <a:pt x="29" y="18"/>
                        <a:pt x="33" y="23"/>
                        <a:pt x="39" y="26"/>
                      </a:cubicBezTo>
                      <a:cubicBezTo>
                        <a:pt x="42" y="27"/>
                        <a:pt x="47" y="25"/>
                        <a:pt x="46" y="22"/>
                      </a:cubicBezTo>
                      <a:cubicBezTo>
                        <a:pt x="41" y="7"/>
                        <a:pt x="17" y="6"/>
                        <a:pt x="5" y="1"/>
                      </a:cubicBezTo>
                      <a:cubicBezTo>
                        <a:pt x="3" y="0"/>
                        <a:pt x="0" y="4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7" name="Freeform 179"/>
                <p:cNvSpPr/>
                <p:nvPr/>
              </p:nvSpPr>
              <p:spPr bwMode="auto">
                <a:xfrm>
                  <a:off x="1353" y="1328"/>
                  <a:ext cx="29" cy="21"/>
                </a:xfrm>
                <a:custGeom>
                  <a:avLst/>
                  <a:gdLst>
                    <a:gd name="T0" fmla="*/ 17 w 34"/>
                    <a:gd name="T1" fmla="*/ 4 h 25"/>
                    <a:gd name="T2" fmla="*/ 6 w 34"/>
                    <a:gd name="T3" fmla="*/ 8 h 25"/>
                    <a:gd name="T4" fmla="*/ 1 w 34"/>
                    <a:gd name="T5" fmla="*/ 14 h 25"/>
                    <a:gd name="T6" fmla="*/ 7 w 34"/>
                    <a:gd name="T7" fmla="*/ 23 h 25"/>
                    <a:gd name="T8" fmla="*/ 33 w 34"/>
                    <a:gd name="T9" fmla="*/ 14 h 25"/>
                    <a:gd name="T10" fmla="*/ 32 w 34"/>
                    <a:gd name="T11" fmla="*/ 8 h 25"/>
                    <a:gd name="T12" fmla="*/ 21 w 34"/>
                    <a:gd name="T13" fmla="*/ 3 h 25"/>
                    <a:gd name="T14" fmla="*/ 16 w 34"/>
                    <a:gd name="T15" fmla="*/ 9 h 25"/>
                    <a:gd name="T16" fmla="*/ 27 w 34"/>
                    <a:gd name="T17" fmla="*/ 15 h 25"/>
                    <a:gd name="T18" fmla="*/ 26 w 34"/>
                    <a:gd name="T19" fmla="*/ 9 h 25"/>
                    <a:gd name="T20" fmla="*/ 10 w 34"/>
                    <a:gd name="T21" fmla="*/ 15 h 25"/>
                    <a:gd name="T22" fmla="*/ 8 w 34"/>
                    <a:gd name="T23" fmla="*/ 15 h 25"/>
                    <a:gd name="T24" fmla="*/ 8 w 34"/>
                    <a:gd name="T25" fmla="*/ 16 h 25"/>
                    <a:gd name="T26" fmla="*/ 9 w 34"/>
                    <a:gd name="T27" fmla="*/ 15 h 25"/>
                    <a:gd name="T28" fmla="*/ 14 w 34"/>
                    <a:gd name="T29" fmla="*/ 11 h 25"/>
                    <a:gd name="T30" fmla="*/ 20 w 34"/>
                    <a:gd name="T31" fmla="*/ 7 h 25"/>
                    <a:gd name="T32" fmla="*/ 17 w 34"/>
                    <a:gd name="T33" fmla="*/ 4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" h="25">
                      <a:moveTo>
                        <a:pt x="17" y="4"/>
                      </a:moveTo>
                      <a:cubicBezTo>
                        <a:pt x="14" y="7"/>
                        <a:pt x="10" y="6"/>
                        <a:pt x="6" y="8"/>
                      </a:cubicBezTo>
                      <a:cubicBezTo>
                        <a:pt x="4" y="9"/>
                        <a:pt x="2" y="12"/>
                        <a:pt x="1" y="14"/>
                      </a:cubicBezTo>
                      <a:cubicBezTo>
                        <a:pt x="0" y="18"/>
                        <a:pt x="3" y="22"/>
                        <a:pt x="7" y="23"/>
                      </a:cubicBezTo>
                      <a:cubicBezTo>
                        <a:pt x="15" y="25"/>
                        <a:pt x="28" y="22"/>
                        <a:pt x="33" y="14"/>
                      </a:cubicBezTo>
                      <a:cubicBezTo>
                        <a:pt x="34" y="12"/>
                        <a:pt x="33" y="10"/>
                        <a:pt x="32" y="8"/>
                      </a:cubicBezTo>
                      <a:cubicBezTo>
                        <a:pt x="28" y="6"/>
                        <a:pt x="24" y="5"/>
                        <a:pt x="21" y="3"/>
                      </a:cubicBezTo>
                      <a:cubicBezTo>
                        <a:pt x="17" y="0"/>
                        <a:pt x="13" y="6"/>
                        <a:pt x="16" y="9"/>
                      </a:cubicBezTo>
                      <a:cubicBezTo>
                        <a:pt x="19" y="12"/>
                        <a:pt x="24" y="12"/>
                        <a:pt x="27" y="15"/>
                      </a:cubicBezTo>
                      <a:cubicBezTo>
                        <a:pt x="27" y="13"/>
                        <a:pt x="26" y="11"/>
                        <a:pt x="26" y="9"/>
                      </a:cubicBezTo>
                      <a:cubicBezTo>
                        <a:pt x="23" y="14"/>
                        <a:pt x="15" y="16"/>
                        <a:pt x="10" y="15"/>
                      </a:cubicBezTo>
                      <a:cubicBezTo>
                        <a:pt x="9" y="15"/>
                        <a:pt x="8" y="15"/>
                        <a:pt x="8" y="15"/>
                      </a:cubicBezTo>
                      <a:cubicBezTo>
                        <a:pt x="8" y="14"/>
                        <a:pt x="8" y="16"/>
                        <a:pt x="8" y="16"/>
                      </a:cubicBezTo>
                      <a:cubicBezTo>
                        <a:pt x="8" y="16"/>
                        <a:pt x="9" y="15"/>
                        <a:pt x="9" y="15"/>
                      </a:cubicBezTo>
                      <a:cubicBezTo>
                        <a:pt x="11" y="14"/>
                        <a:pt x="12" y="12"/>
                        <a:pt x="14" y="11"/>
                      </a:cubicBezTo>
                      <a:cubicBezTo>
                        <a:pt x="16" y="10"/>
                        <a:pt x="18" y="9"/>
                        <a:pt x="20" y="7"/>
                      </a:cubicBezTo>
                      <a:cubicBezTo>
                        <a:pt x="22" y="6"/>
                        <a:pt x="19" y="3"/>
                        <a:pt x="17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8" name="Freeform 180"/>
                <p:cNvSpPr/>
                <p:nvPr/>
              </p:nvSpPr>
              <p:spPr bwMode="auto">
                <a:xfrm>
                  <a:off x="1344" y="1341"/>
                  <a:ext cx="15" cy="114"/>
                </a:xfrm>
                <a:custGeom>
                  <a:avLst/>
                  <a:gdLst>
                    <a:gd name="T0" fmla="*/ 10 w 17"/>
                    <a:gd name="T1" fmla="*/ 3 h 134"/>
                    <a:gd name="T2" fmla="*/ 6 w 17"/>
                    <a:gd name="T3" fmla="*/ 62 h 134"/>
                    <a:gd name="T4" fmla="*/ 1 w 17"/>
                    <a:gd name="T5" fmla="*/ 129 h 134"/>
                    <a:gd name="T6" fmla="*/ 9 w 17"/>
                    <a:gd name="T7" fmla="*/ 129 h 134"/>
                    <a:gd name="T8" fmla="*/ 15 w 17"/>
                    <a:gd name="T9" fmla="*/ 3 h 134"/>
                    <a:gd name="T10" fmla="*/ 10 w 17"/>
                    <a:gd name="T11" fmla="*/ 3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34">
                      <a:moveTo>
                        <a:pt x="10" y="3"/>
                      </a:moveTo>
                      <a:cubicBezTo>
                        <a:pt x="9" y="23"/>
                        <a:pt x="7" y="42"/>
                        <a:pt x="6" y="62"/>
                      </a:cubicBezTo>
                      <a:cubicBezTo>
                        <a:pt x="5" y="84"/>
                        <a:pt x="0" y="107"/>
                        <a:pt x="1" y="129"/>
                      </a:cubicBezTo>
                      <a:cubicBezTo>
                        <a:pt x="1" y="134"/>
                        <a:pt x="8" y="133"/>
                        <a:pt x="9" y="129"/>
                      </a:cubicBezTo>
                      <a:cubicBezTo>
                        <a:pt x="12" y="87"/>
                        <a:pt x="17" y="45"/>
                        <a:pt x="15" y="3"/>
                      </a:cubicBezTo>
                      <a:cubicBezTo>
                        <a:pt x="15" y="0"/>
                        <a:pt x="10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9" name="Freeform 181"/>
                <p:cNvSpPr/>
                <p:nvPr/>
              </p:nvSpPr>
              <p:spPr bwMode="auto">
                <a:xfrm>
                  <a:off x="1338" y="1449"/>
                  <a:ext cx="14" cy="16"/>
                </a:xfrm>
                <a:custGeom>
                  <a:avLst/>
                  <a:gdLst>
                    <a:gd name="T0" fmla="*/ 10 w 17"/>
                    <a:gd name="T1" fmla="*/ 3 h 19"/>
                    <a:gd name="T2" fmla="*/ 4 w 17"/>
                    <a:gd name="T3" fmla="*/ 8 h 19"/>
                    <a:gd name="T4" fmla="*/ 1 w 17"/>
                    <a:gd name="T5" fmla="*/ 14 h 19"/>
                    <a:gd name="T6" fmla="*/ 4 w 17"/>
                    <a:gd name="T7" fmla="*/ 18 h 19"/>
                    <a:gd name="T8" fmla="*/ 9 w 17"/>
                    <a:gd name="T9" fmla="*/ 15 h 19"/>
                    <a:gd name="T10" fmla="*/ 13 w 17"/>
                    <a:gd name="T11" fmla="*/ 10 h 19"/>
                    <a:gd name="T12" fmla="*/ 15 w 17"/>
                    <a:gd name="T13" fmla="*/ 5 h 19"/>
                    <a:gd name="T14" fmla="*/ 10 w 17"/>
                    <a:gd name="T1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" h="19">
                      <a:moveTo>
                        <a:pt x="10" y="3"/>
                      </a:moveTo>
                      <a:cubicBezTo>
                        <a:pt x="9" y="5"/>
                        <a:pt x="6" y="6"/>
                        <a:pt x="4" y="8"/>
                      </a:cubicBezTo>
                      <a:cubicBezTo>
                        <a:pt x="2" y="9"/>
                        <a:pt x="1" y="12"/>
                        <a:pt x="1" y="14"/>
                      </a:cubicBezTo>
                      <a:cubicBezTo>
                        <a:pt x="0" y="16"/>
                        <a:pt x="2" y="18"/>
                        <a:pt x="4" y="18"/>
                      </a:cubicBezTo>
                      <a:cubicBezTo>
                        <a:pt x="7" y="19"/>
                        <a:pt x="8" y="17"/>
                        <a:pt x="9" y="15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4" y="9"/>
                        <a:pt x="15" y="7"/>
                        <a:pt x="15" y="5"/>
                      </a:cubicBezTo>
                      <a:cubicBezTo>
                        <a:pt x="17" y="2"/>
                        <a:pt x="12" y="0"/>
                        <a:pt x="1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0" name="Freeform 182"/>
                <p:cNvSpPr/>
                <p:nvPr/>
              </p:nvSpPr>
              <p:spPr bwMode="auto">
                <a:xfrm>
                  <a:off x="1358" y="1472"/>
                  <a:ext cx="3" cy="3"/>
                </a:xfrm>
                <a:custGeom>
                  <a:avLst/>
                  <a:gdLst>
                    <a:gd name="T0" fmla="*/ 2 w 4"/>
                    <a:gd name="T1" fmla="*/ 3 h 3"/>
                    <a:gd name="T2" fmla="*/ 2 w 4"/>
                    <a:gd name="T3" fmla="*/ 0 h 3"/>
                    <a:gd name="T4" fmla="*/ 2 w 4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3">
                      <a:moveTo>
                        <a:pt x="2" y="3"/>
                      </a:moveTo>
                      <a:cubicBezTo>
                        <a:pt x="4" y="3"/>
                        <a:pt x="4" y="0"/>
                        <a:pt x="2" y="0"/>
                      </a:cubicBezTo>
                      <a:cubicBezTo>
                        <a:pt x="0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1" name="Freeform 183"/>
                <p:cNvSpPr/>
                <p:nvPr/>
              </p:nvSpPr>
              <p:spPr bwMode="auto">
                <a:xfrm>
                  <a:off x="1338" y="1457"/>
                  <a:ext cx="82" cy="31"/>
                </a:xfrm>
                <a:custGeom>
                  <a:avLst/>
                  <a:gdLst>
                    <a:gd name="T0" fmla="*/ 1 w 97"/>
                    <a:gd name="T1" fmla="*/ 10 h 37"/>
                    <a:gd name="T2" fmla="*/ 94 w 97"/>
                    <a:gd name="T3" fmla="*/ 8 h 37"/>
                    <a:gd name="T4" fmla="*/ 87 w 97"/>
                    <a:gd name="T5" fmla="*/ 3 h 37"/>
                    <a:gd name="T6" fmla="*/ 2 w 97"/>
                    <a:gd name="T7" fmla="*/ 7 h 37"/>
                    <a:gd name="T8" fmla="*/ 1 w 97"/>
                    <a:gd name="T9" fmla="*/ 1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7" h="37">
                      <a:moveTo>
                        <a:pt x="1" y="10"/>
                      </a:moveTo>
                      <a:cubicBezTo>
                        <a:pt x="24" y="28"/>
                        <a:pt x="74" y="37"/>
                        <a:pt x="94" y="8"/>
                      </a:cubicBezTo>
                      <a:cubicBezTo>
                        <a:pt x="97" y="4"/>
                        <a:pt x="91" y="0"/>
                        <a:pt x="87" y="3"/>
                      </a:cubicBezTo>
                      <a:cubicBezTo>
                        <a:pt x="62" y="22"/>
                        <a:pt x="29" y="23"/>
                        <a:pt x="2" y="7"/>
                      </a:cubicBezTo>
                      <a:cubicBezTo>
                        <a:pt x="1" y="7"/>
                        <a:pt x="0" y="9"/>
                        <a:pt x="1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2" name="Freeform 184"/>
                <p:cNvSpPr/>
                <p:nvPr/>
              </p:nvSpPr>
              <p:spPr bwMode="auto">
                <a:xfrm>
                  <a:off x="1357" y="1454"/>
                  <a:ext cx="37" cy="14"/>
                </a:xfrm>
                <a:custGeom>
                  <a:avLst/>
                  <a:gdLst>
                    <a:gd name="T0" fmla="*/ 2 w 44"/>
                    <a:gd name="T1" fmla="*/ 5 h 16"/>
                    <a:gd name="T2" fmla="*/ 42 w 44"/>
                    <a:gd name="T3" fmla="*/ 6 h 16"/>
                    <a:gd name="T4" fmla="*/ 39 w 44"/>
                    <a:gd name="T5" fmla="*/ 1 h 16"/>
                    <a:gd name="T6" fmla="*/ 4 w 44"/>
                    <a:gd name="T7" fmla="*/ 2 h 16"/>
                    <a:gd name="T8" fmla="*/ 2 w 44"/>
                    <a:gd name="T9" fmla="*/ 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16">
                      <a:moveTo>
                        <a:pt x="2" y="5"/>
                      </a:moveTo>
                      <a:cubicBezTo>
                        <a:pt x="13" y="14"/>
                        <a:pt x="31" y="16"/>
                        <a:pt x="42" y="6"/>
                      </a:cubicBezTo>
                      <a:cubicBezTo>
                        <a:pt x="44" y="4"/>
                        <a:pt x="42" y="0"/>
                        <a:pt x="39" y="1"/>
                      </a:cubicBezTo>
                      <a:cubicBezTo>
                        <a:pt x="28" y="7"/>
                        <a:pt x="16" y="9"/>
                        <a:pt x="4" y="2"/>
                      </a:cubicBezTo>
                      <a:cubicBezTo>
                        <a:pt x="2" y="1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3" name="Freeform 185"/>
                <p:cNvSpPr/>
                <p:nvPr/>
              </p:nvSpPr>
              <p:spPr bwMode="auto">
                <a:xfrm>
                  <a:off x="1376" y="1341"/>
                  <a:ext cx="13" cy="11"/>
                </a:xfrm>
                <a:custGeom>
                  <a:avLst/>
                  <a:gdLst>
                    <a:gd name="T0" fmla="*/ 10 w 15"/>
                    <a:gd name="T1" fmla="*/ 0 h 12"/>
                    <a:gd name="T2" fmla="*/ 3 w 15"/>
                    <a:gd name="T3" fmla="*/ 10 h 12"/>
                    <a:gd name="T4" fmla="*/ 7 w 15"/>
                    <a:gd name="T5" fmla="*/ 10 h 12"/>
                    <a:gd name="T6" fmla="*/ 11 w 15"/>
                    <a:gd name="T7" fmla="*/ 6 h 12"/>
                    <a:gd name="T8" fmla="*/ 10 w 15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2">
                      <a:moveTo>
                        <a:pt x="10" y="0"/>
                      </a:moveTo>
                      <a:cubicBezTo>
                        <a:pt x="5" y="0"/>
                        <a:pt x="0" y="5"/>
                        <a:pt x="3" y="10"/>
                      </a:cubicBezTo>
                      <a:cubicBezTo>
                        <a:pt x="4" y="12"/>
                        <a:pt x="6" y="12"/>
                        <a:pt x="7" y="10"/>
                      </a:cubicBezTo>
                      <a:cubicBezTo>
                        <a:pt x="8" y="9"/>
                        <a:pt x="9" y="7"/>
                        <a:pt x="11" y="6"/>
                      </a:cubicBezTo>
                      <a:cubicBezTo>
                        <a:pt x="15" y="6"/>
                        <a:pt x="14" y="0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4" name="Freeform 186"/>
                <p:cNvSpPr/>
                <p:nvPr/>
              </p:nvSpPr>
              <p:spPr bwMode="auto">
                <a:xfrm>
                  <a:off x="1379" y="1347"/>
                  <a:ext cx="61" cy="158"/>
                </a:xfrm>
                <a:custGeom>
                  <a:avLst/>
                  <a:gdLst>
                    <a:gd name="T0" fmla="*/ 0 w 72"/>
                    <a:gd name="T1" fmla="*/ 2 h 186"/>
                    <a:gd name="T2" fmla="*/ 33 w 72"/>
                    <a:gd name="T3" fmla="*/ 95 h 186"/>
                    <a:gd name="T4" fmla="*/ 65 w 72"/>
                    <a:gd name="T5" fmla="*/ 182 h 186"/>
                    <a:gd name="T6" fmla="*/ 70 w 72"/>
                    <a:gd name="T7" fmla="*/ 179 h 186"/>
                    <a:gd name="T8" fmla="*/ 2 w 72"/>
                    <a:gd name="T9" fmla="*/ 1 h 186"/>
                    <a:gd name="T10" fmla="*/ 0 w 72"/>
                    <a:gd name="T11" fmla="*/ 2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" h="186">
                      <a:moveTo>
                        <a:pt x="0" y="2"/>
                      </a:moveTo>
                      <a:cubicBezTo>
                        <a:pt x="11" y="33"/>
                        <a:pt x="23" y="63"/>
                        <a:pt x="33" y="95"/>
                      </a:cubicBezTo>
                      <a:cubicBezTo>
                        <a:pt x="43" y="124"/>
                        <a:pt x="51" y="155"/>
                        <a:pt x="65" y="182"/>
                      </a:cubicBezTo>
                      <a:cubicBezTo>
                        <a:pt x="67" y="186"/>
                        <a:pt x="72" y="182"/>
                        <a:pt x="70" y="179"/>
                      </a:cubicBezTo>
                      <a:cubicBezTo>
                        <a:pt x="45" y="121"/>
                        <a:pt x="32" y="57"/>
                        <a:pt x="2" y="1"/>
                      </a:cubicBezTo>
                      <a:cubicBezTo>
                        <a:pt x="1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5" name="Freeform 187"/>
                <p:cNvSpPr/>
                <p:nvPr/>
              </p:nvSpPr>
              <p:spPr bwMode="auto">
                <a:xfrm>
                  <a:off x="1376" y="1338"/>
                  <a:ext cx="71" cy="168"/>
                </a:xfrm>
                <a:custGeom>
                  <a:avLst/>
                  <a:gdLst>
                    <a:gd name="T0" fmla="*/ 6 w 84"/>
                    <a:gd name="T1" fmla="*/ 13 h 198"/>
                    <a:gd name="T2" fmla="*/ 36 w 84"/>
                    <a:gd name="T3" fmla="*/ 58 h 198"/>
                    <a:gd name="T4" fmla="*/ 57 w 84"/>
                    <a:gd name="T5" fmla="*/ 114 h 198"/>
                    <a:gd name="T6" fmla="*/ 69 w 84"/>
                    <a:gd name="T7" fmla="*/ 159 h 198"/>
                    <a:gd name="T8" fmla="*/ 71 w 84"/>
                    <a:gd name="T9" fmla="*/ 190 h 198"/>
                    <a:gd name="T10" fmla="*/ 71 w 84"/>
                    <a:gd name="T11" fmla="*/ 198 h 198"/>
                    <a:gd name="T12" fmla="*/ 83 w 84"/>
                    <a:gd name="T13" fmla="*/ 180 h 198"/>
                    <a:gd name="T14" fmla="*/ 67 w 84"/>
                    <a:gd name="T15" fmla="*/ 122 h 198"/>
                    <a:gd name="T16" fmla="*/ 31 w 84"/>
                    <a:gd name="T17" fmla="*/ 27 h 198"/>
                    <a:gd name="T18" fmla="*/ 4 w 84"/>
                    <a:gd name="T19" fmla="*/ 7 h 198"/>
                    <a:gd name="T20" fmla="*/ 6 w 84"/>
                    <a:gd name="T21" fmla="*/ 13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98">
                      <a:moveTo>
                        <a:pt x="6" y="13"/>
                      </a:moveTo>
                      <a:cubicBezTo>
                        <a:pt x="23" y="6"/>
                        <a:pt x="33" y="50"/>
                        <a:pt x="36" y="58"/>
                      </a:cubicBezTo>
                      <a:cubicBezTo>
                        <a:pt x="43" y="77"/>
                        <a:pt x="51" y="95"/>
                        <a:pt x="57" y="114"/>
                      </a:cubicBezTo>
                      <a:cubicBezTo>
                        <a:pt x="62" y="129"/>
                        <a:pt x="65" y="144"/>
                        <a:pt x="69" y="159"/>
                      </a:cubicBezTo>
                      <a:cubicBezTo>
                        <a:pt x="71" y="163"/>
                        <a:pt x="83" y="190"/>
                        <a:pt x="71" y="190"/>
                      </a:cubicBezTo>
                      <a:cubicBezTo>
                        <a:pt x="67" y="190"/>
                        <a:pt x="67" y="198"/>
                        <a:pt x="71" y="198"/>
                      </a:cubicBezTo>
                      <a:cubicBezTo>
                        <a:pt x="82" y="198"/>
                        <a:pt x="84" y="190"/>
                        <a:pt x="83" y="180"/>
                      </a:cubicBezTo>
                      <a:cubicBezTo>
                        <a:pt x="80" y="161"/>
                        <a:pt x="71" y="141"/>
                        <a:pt x="67" y="122"/>
                      </a:cubicBezTo>
                      <a:cubicBezTo>
                        <a:pt x="58" y="90"/>
                        <a:pt x="43" y="58"/>
                        <a:pt x="31" y="27"/>
                      </a:cubicBezTo>
                      <a:cubicBezTo>
                        <a:pt x="25" y="11"/>
                        <a:pt x="21" y="0"/>
                        <a:pt x="4" y="7"/>
                      </a:cubicBezTo>
                      <a:cubicBezTo>
                        <a:pt x="0" y="9"/>
                        <a:pt x="3" y="14"/>
                        <a:pt x="6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6" name="Freeform 188"/>
                <p:cNvSpPr/>
                <p:nvPr/>
              </p:nvSpPr>
              <p:spPr bwMode="auto">
                <a:xfrm>
                  <a:off x="1359" y="1472"/>
                  <a:ext cx="63" cy="400"/>
                </a:xfrm>
                <a:custGeom>
                  <a:avLst/>
                  <a:gdLst>
                    <a:gd name="T0" fmla="*/ 1 w 75"/>
                    <a:gd name="T1" fmla="*/ 5 h 471"/>
                    <a:gd name="T2" fmla="*/ 13 w 75"/>
                    <a:gd name="T3" fmla="*/ 62 h 471"/>
                    <a:gd name="T4" fmla="*/ 22 w 75"/>
                    <a:gd name="T5" fmla="*/ 127 h 471"/>
                    <a:gd name="T6" fmla="*/ 34 w 75"/>
                    <a:gd name="T7" fmla="*/ 240 h 471"/>
                    <a:gd name="T8" fmla="*/ 67 w 75"/>
                    <a:gd name="T9" fmla="*/ 467 h 471"/>
                    <a:gd name="T10" fmla="*/ 74 w 75"/>
                    <a:gd name="T11" fmla="*/ 464 h 471"/>
                    <a:gd name="T12" fmla="*/ 39 w 75"/>
                    <a:gd name="T13" fmla="*/ 217 h 471"/>
                    <a:gd name="T14" fmla="*/ 25 w 75"/>
                    <a:gd name="T15" fmla="*/ 97 h 471"/>
                    <a:gd name="T16" fmla="*/ 16 w 75"/>
                    <a:gd name="T17" fmla="*/ 47 h 471"/>
                    <a:gd name="T18" fmla="*/ 6 w 75"/>
                    <a:gd name="T19" fmla="*/ 3 h 471"/>
                    <a:gd name="T20" fmla="*/ 1 w 75"/>
                    <a:gd name="T21" fmla="*/ 5 h 4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5" h="471">
                      <a:moveTo>
                        <a:pt x="1" y="5"/>
                      </a:moveTo>
                      <a:cubicBezTo>
                        <a:pt x="8" y="22"/>
                        <a:pt x="9" y="45"/>
                        <a:pt x="13" y="62"/>
                      </a:cubicBezTo>
                      <a:cubicBezTo>
                        <a:pt x="17" y="84"/>
                        <a:pt x="19" y="106"/>
                        <a:pt x="22" y="127"/>
                      </a:cubicBezTo>
                      <a:cubicBezTo>
                        <a:pt x="26" y="165"/>
                        <a:pt x="31" y="202"/>
                        <a:pt x="34" y="240"/>
                      </a:cubicBezTo>
                      <a:cubicBezTo>
                        <a:pt x="40" y="316"/>
                        <a:pt x="47" y="392"/>
                        <a:pt x="67" y="467"/>
                      </a:cubicBezTo>
                      <a:cubicBezTo>
                        <a:pt x="68" y="471"/>
                        <a:pt x="75" y="468"/>
                        <a:pt x="74" y="464"/>
                      </a:cubicBezTo>
                      <a:cubicBezTo>
                        <a:pt x="52" y="383"/>
                        <a:pt x="46" y="300"/>
                        <a:pt x="39" y="217"/>
                      </a:cubicBezTo>
                      <a:cubicBezTo>
                        <a:pt x="35" y="177"/>
                        <a:pt x="30" y="137"/>
                        <a:pt x="25" y="97"/>
                      </a:cubicBezTo>
                      <a:cubicBezTo>
                        <a:pt x="22" y="80"/>
                        <a:pt x="20" y="64"/>
                        <a:pt x="16" y="47"/>
                      </a:cubicBezTo>
                      <a:cubicBezTo>
                        <a:pt x="13" y="33"/>
                        <a:pt x="13" y="16"/>
                        <a:pt x="6" y="3"/>
                      </a:cubicBezTo>
                      <a:cubicBezTo>
                        <a:pt x="5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7" name="Freeform 189"/>
                <p:cNvSpPr/>
                <p:nvPr/>
              </p:nvSpPr>
              <p:spPr bwMode="auto">
                <a:xfrm>
                  <a:off x="1411" y="1464"/>
                  <a:ext cx="59" cy="409"/>
                </a:xfrm>
                <a:custGeom>
                  <a:avLst/>
                  <a:gdLst>
                    <a:gd name="T0" fmla="*/ 0 w 70"/>
                    <a:gd name="T1" fmla="*/ 2 h 482"/>
                    <a:gd name="T2" fmla="*/ 13 w 70"/>
                    <a:gd name="T3" fmla="*/ 106 h 482"/>
                    <a:gd name="T4" fmla="*/ 26 w 70"/>
                    <a:gd name="T5" fmla="*/ 231 h 482"/>
                    <a:gd name="T6" fmla="*/ 45 w 70"/>
                    <a:gd name="T7" fmla="*/ 355 h 482"/>
                    <a:gd name="T8" fmla="*/ 62 w 70"/>
                    <a:gd name="T9" fmla="*/ 477 h 482"/>
                    <a:gd name="T10" fmla="*/ 69 w 70"/>
                    <a:gd name="T11" fmla="*/ 477 h 482"/>
                    <a:gd name="T12" fmla="*/ 53 w 70"/>
                    <a:gd name="T13" fmla="*/ 358 h 482"/>
                    <a:gd name="T14" fmla="*/ 34 w 70"/>
                    <a:gd name="T15" fmla="*/ 234 h 482"/>
                    <a:gd name="T16" fmla="*/ 21 w 70"/>
                    <a:gd name="T17" fmla="*/ 116 h 482"/>
                    <a:gd name="T18" fmla="*/ 14 w 70"/>
                    <a:gd name="T19" fmla="*/ 65 h 482"/>
                    <a:gd name="T20" fmla="*/ 3 w 70"/>
                    <a:gd name="T21" fmla="*/ 2 h 482"/>
                    <a:gd name="T22" fmla="*/ 0 w 70"/>
                    <a:gd name="T23" fmla="*/ 2 h 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482">
                      <a:moveTo>
                        <a:pt x="0" y="2"/>
                      </a:moveTo>
                      <a:cubicBezTo>
                        <a:pt x="0" y="37"/>
                        <a:pt x="10" y="72"/>
                        <a:pt x="13" y="106"/>
                      </a:cubicBezTo>
                      <a:cubicBezTo>
                        <a:pt x="17" y="148"/>
                        <a:pt x="22" y="190"/>
                        <a:pt x="26" y="231"/>
                      </a:cubicBezTo>
                      <a:cubicBezTo>
                        <a:pt x="30" y="273"/>
                        <a:pt x="39" y="314"/>
                        <a:pt x="45" y="355"/>
                      </a:cubicBezTo>
                      <a:cubicBezTo>
                        <a:pt x="50" y="396"/>
                        <a:pt x="53" y="437"/>
                        <a:pt x="62" y="477"/>
                      </a:cubicBezTo>
                      <a:cubicBezTo>
                        <a:pt x="63" y="482"/>
                        <a:pt x="70" y="481"/>
                        <a:pt x="69" y="477"/>
                      </a:cubicBezTo>
                      <a:cubicBezTo>
                        <a:pt x="61" y="437"/>
                        <a:pt x="57" y="398"/>
                        <a:pt x="53" y="358"/>
                      </a:cubicBezTo>
                      <a:cubicBezTo>
                        <a:pt x="48" y="317"/>
                        <a:pt x="38" y="276"/>
                        <a:pt x="34" y="234"/>
                      </a:cubicBezTo>
                      <a:cubicBezTo>
                        <a:pt x="29" y="195"/>
                        <a:pt x="26" y="156"/>
                        <a:pt x="21" y="116"/>
                      </a:cubicBezTo>
                      <a:cubicBezTo>
                        <a:pt x="19" y="99"/>
                        <a:pt x="17" y="82"/>
                        <a:pt x="14" y="65"/>
                      </a:cubicBezTo>
                      <a:cubicBezTo>
                        <a:pt x="11" y="44"/>
                        <a:pt x="4" y="23"/>
                        <a:pt x="3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8" name="Freeform 190"/>
                <p:cNvSpPr/>
                <p:nvPr/>
              </p:nvSpPr>
              <p:spPr bwMode="auto">
                <a:xfrm>
                  <a:off x="1416" y="1866"/>
                  <a:ext cx="47" cy="16"/>
                </a:xfrm>
                <a:custGeom>
                  <a:avLst/>
                  <a:gdLst>
                    <a:gd name="T0" fmla="*/ 2 w 56"/>
                    <a:gd name="T1" fmla="*/ 6 h 19"/>
                    <a:gd name="T2" fmla="*/ 53 w 56"/>
                    <a:gd name="T3" fmla="*/ 7 h 19"/>
                    <a:gd name="T4" fmla="*/ 51 w 56"/>
                    <a:gd name="T5" fmla="*/ 0 h 19"/>
                    <a:gd name="T6" fmla="*/ 5 w 56"/>
                    <a:gd name="T7" fmla="*/ 2 h 19"/>
                    <a:gd name="T8" fmla="*/ 2 w 56"/>
                    <a:gd name="T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19">
                      <a:moveTo>
                        <a:pt x="2" y="6"/>
                      </a:moveTo>
                      <a:cubicBezTo>
                        <a:pt x="15" y="19"/>
                        <a:pt x="37" y="15"/>
                        <a:pt x="53" y="7"/>
                      </a:cubicBezTo>
                      <a:cubicBezTo>
                        <a:pt x="56" y="6"/>
                        <a:pt x="55" y="0"/>
                        <a:pt x="51" y="0"/>
                      </a:cubicBezTo>
                      <a:cubicBezTo>
                        <a:pt x="35" y="3"/>
                        <a:pt x="20" y="15"/>
                        <a:pt x="5" y="2"/>
                      </a:cubicBezTo>
                      <a:cubicBezTo>
                        <a:pt x="3" y="1"/>
                        <a:pt x="0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9" name="Freeform 191"/>
                <p:cNvSpPr/>
                <p:nvPr/>
              </p:nvSpPr>
              <p:spPr bwMode="auto">
                <a:xfrm>
                  <a:off x="1411" y="1871"/>
                  <a:ext cx="51" cy="18"/>
                </a:xfrm>
                <a:custGeom>
                  <a:avLst/>
                  <a:gdLst>
                    <a:gd name="T0" fmla="*/ 8 w 60"/>
                    <a:gd name="T1" fmla="*/ 4 h 21"/>
                    <a:gd name="T2" fmla="*/ 1 w 60"/>
                    <a:gd name="T3" fmla="*/ 7 h 21"/>
                    <a:gd name="T4" fmla="*/ 1 w 60"/>
                    <a:gd name="T5" fmla="*/ 10 h 21"/>
                    <a:gd name="T6" fmla="*/ 33 w 60"/>
                    <a:gd name="T7" fmla="*/ 21 h 21"/>
                    <a:gd name="T8" fmla="*/ 59 w 60"/>
                    <a:gd name="T9" fmla="*/ 3 h 21"/>
                    <a:gd name="T10" fmla="*/ 54 w 60"/>
                    <a:gd name="T11" fmla="*/ 2 h 21"/>
                    <a:gd name="T12" fmla="*/ 44 w 60"/>
                    <a:gd name="T13" fmla="*/ 14 h 21"/>
                    <a:gd name="T14" fmla="*/ 27 w 60"/>
                    <a:gd name="T15" fmla="*/ 14 h 21"/>
                    <a:gd name="T16" fmla="*/ 14 w 60"/>
                    <a:gd name="T17" fmla="*/ 11 h 21"/>
                    <a:gd name="T18" fmla="*/ 9 w 60"/>
                    <a:gd name="T19" fmla="*/ 8 h 21"/>
                    <a:gd name="T20" fmla="*/ 8 w 60"/>
                    <a:gd name="T21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0" h="21">
                      <a:moveTo>
                        <a:pt x="8" y="4"/>
                      </a:moveTo>
                      <a:cubicBezTo>
                        <a:pt x="5" y="4"/>
                        <a:pt x="5" y="4"/>
                        <a:pt x="1" y="7"/>
                      </a:cubicBezTo>
                      <a:cubicBezTo>
                        <a:pt x="0" y="7"/>
                        <a:pt x="0" y="9"/>
                        <a:pt x="1" y="10"/>
                      </a:cubicBezTo>
                      <a:cubicBezTo>
                        <a:pt x="3" y="19"/>
                        <a:pt x="25" y="21"/>
                        <a:pt x="33" y="21"/>
                      </a:cubicBezTo>
                      <a:cubicBezTo>
                        <a:pt x="44" y="21"/>
                        <a:pt x="60" y="17"/>
                        <a:pt x="59" y="3"/>
                      </a:cubicBezTo>
                      <a:cubicBezTo>
                        <a:pt x="59" y="0"/>
                        <a:pt x="55" y="0"/>
                        <a:pt x="54" y="2"/>
                      </a:cubicBezTo>
                      <a:cubicBezTo>
                        <a:pt x="51" y="8"/>
                        <a:pt x="50" y="11"/>
                        <a:pt x="44" y="14"/>
                      </a:cubicBezTo>
                      <a:cubicBezTo>
                        <a:pt x="38" y="15"/>
                        <a:pt x="32" y="15"/>
                        <a:pt x="27" y="14"/>
                      </a:cubicBezTo>
                      <a:cubicBezTo>
                        <a:pt x="22" y="14"/>
                        <a:pt x="18" y="12"/>
                        <a:pt x="14" y="11"/>
                      </a:cubicBezTo>
                      <a:cubicBezTo>
                        <a:pt x="11" y="10"/>
                        <a:pt x="1" y="9"/>
                        <a:pt x="9" y="8"/>
                      </a:cubicBezTo>
                      <a:cubicBezTo>
                        <a:pt x="10" y="7"/>
                        <a:pt x="10" y="5"/>
                        <a:pt x="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0" name="Freeform 192"/>
                <p:cNvSpPr/>
                <p:nvPr/>
              </p:nvSpPr>
              <p:spPr bwMode="auto">
                <a:xfrm>
                  <a:off x="1418" y="1883"/>
                  <a:ext cx="28" cy="43"/>
                </a:xfrm>
                <a:custGeom>
                  <a:avLst/>
                  <a:gdLst>
                    <a:gd name="T0" fmla="*/ 2 w 33"/>
                    <a:gd name="T1" fmla="*/ 4 h 51"/>
                    <a:gd name="T2" fmla="*/ 15 w 33"/>
                    <a:gd name="T3" fmla="*/ 29 h 51"/>
                    <a:gd name="T4" fmla="*/ 29 w 33"/>
                    <a:gd name="T5" fmla="*/ 50 h 51"/>
                    <a:gd name="T6" fmla="*/ 32 w 33"/>
                    <a:gd name="T7" fmla="*/ 47 h 51"/>
                    <a:gd name="T8" fmla="*/ 24 w 33"/>
                    <a:gd name="T9" fmla="*/ 36 h 51"/>
                    <a:gd name="T10" fmla="*/ 18 w 33"/>
                    <a:gd name="T11" fmla="*/ 23 h 51"/>
                    <a:gd name="T12" fmla="*/ 4 w 33"/>
                    <a:gd name="T13" fmla="*/ 1 h 51"/>
                    <a:gd name="T14" fmla="*/ 2 w 33"/>
                    <a:gd name="T15" fmla="*/ 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51">
                      <a:moveTo>
                        <a:pt x="2" y="4"/>
                      </a:moveTo>
                      <a:cubicBezTo>
                        <a:pt x="9" y="11"/>
                        <a:pt x="11" y="20"/>
                        <a:pt x="15" y="29"/>
                      </a:cubicBezTo>
                      <a:cubicBezTo>
                        <a:pt x="18" y="36"/>
                        <a:pt x="21" y="46"/>
                        <a:pt x="29" y="50"/>
                      </a:cubicBezTo>
                      <a:cubicBezTo>
                        <a:pt x="31" y="51"/>
                        <a:pt x="33" y="49"/>
                        <a:pt x="32" y="47"/>
                      </a:cubicBezTo>
                      <a:cubicBezTo>
                        <a:pt x="29" y="43"/>
                        <a:pt x="26" y="40"/>
                        <a:pt x="24" y="36"/>
                      </a:cubicBezTo>
                      <a:cubicBezTo>
                        <a:pt x="22" y="32"/>
                        <a:pt x="20" y="27"/>
                        <a:pt x="18" y="23"/>
                      </a:cubicBezTo>
                      <a:cubicBezTo>
                        <a:pt x="15" y="15"/>
                        <a:pt x="11" y="7"/>
                        <a:pt x="4" y="1"/>
                      </a:cubicBezTo>
                      <a:cubicBezTo>
                        <a:pt x="2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1" name="Freeform 193"/>
                <p:cNvSpPr/>
                <p:nvPr/>
              </p:nvSpPr>
              <p:spPr bwMode="auto">
                <a:xfrm>
                  <a:off x="1439" y="1923"/>
                  <a:ext cx="13" cy="12"/>
                </a:xfrm>
                <a:custGeom>
                  <a:avLst/>
                  <a:gdLst>
                    <a:gd name="T0" fmla="*/ 7 w 16"/>
                    <a:gd name="T1" fmla="*/ 8 h 15"/>
                    <a:gd name="T2" fmla="*/ 11 w 16"/>
                    <a:gd name="T3" fmla="*/ 8 h 15"/>
                    <a:gd name="T4" fmla="*/ 11 w 16"/>
                    <a:gd name="T5" fmla="*/ 9 h 15"/>
                    <a:gd name="T6" fmla="*/ 11 w 16"/>
                    <a:gd name="T7" fmla="*/ 10 h 15"/>
                    <a:gd name="T8" fmla="*/ 11 w 16"/>
                    <a:gd name="T9" fmla="*/ 10 h 15"/>
                    <a:gd name="T10" fmla="*/ 7 w 16"/>
                    <a:gd name="T11" fmla="*/ 7 h 15"/>
                    <a:gd name="T12" fmla="*/ 6 w 16"/>
                    <a:gd name="T13" fmla="*/ 3 h 15"/>
                    <a:gd name="T14" fmla="*/ 1 w 16"/>
                    <a:gd name="T15" fmla="*/ 2 h 15"/>
                    <a:gd name="T16" fmla="*/ 0 w 16"/>
                    <a:gd name="T17" fmla="*/ 6 h 15"/>
                    <a:gd name="T18" fmla="*/ 3 w 16"/>
                    <a:gd name="T19" fmla="*/ 10 h 15"/>
                    <a:gd name="T20" fmla="*/ 8 w 16"/>
                    <a:gd name="T21" fmla="*/ 14 h 15"/>
                    <a:gd name="T22" fmla="*/ 15 w 16"/>
                    <a:gd name="T23" fmla="*/ 8 h 15"/>
                    <a:gd name="T24" fmla="*/ 5 w 16"/>
                    <a:gd name="T25" fmla="*/ 5 h 15"/>
                    <a:gd name="T26" fmla="*/ 7 w 16"/>
                    <a:gd name="T27" fmla="*/ 8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5">
                      <a:moveTo>
                        <a:pt x="7" y="8"/>
                      </a:moveTo>
                      <a:cubicBezTo>
                        <a:pt x="8" y="7"/>
                        <a:pt x="9" y="6"/>
                        <a:pt x="11" y="8"/>
                      </a:cubicBezTo>
                      <a:cubicBezTo>
                        <a:pt x="11" y="8"/>
                        <a:pt x="11" y="8"/>
                        <a:pt x="11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9" y="10"/>
                        <a:pt x="7" y="8"/>
                        <a:pt x="7" y="7"/>
                      </a:cubicBezTo>
                      <a:cubicBezTo>
                        <a:pt x="6" y="5"/>
                        <a:pt x="6" y="4"/>
                        <a:pt x="6" y="3"/>
                      </a:cubicBezTo>
                      <a:cubicBezTo>
                        <a:pt x="5" y="1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1" y="7"/>
                        <a:pt x="2" y="9"/>
                        <a:pt x="3" y="10"/>
                      </a:cubicBezTo>
                      <a:cubicBezTo>
                        <a:pt x="4" y="12"/>
                        <a:pt x="6" y="14"/>
                        <a:pt x="8" y="14"/>
                      </a:cubicBezTo>
                      <a:cubicBezTo>
                        <a:pt x="12" y="15"/>
                        <a:pt x="16" y="12"/>
                        <a:pt x="15" y="8"/>
                      </a:cubicBezTo>
                      <a:cubicBezTo>
                        <a:pt x="14" y="3"/>
                        <a:pt x="9" y="2"/>
                        <a:pt x="5" y="5"/>
                      </a:cubicBezTo>
                      <a:cubicBezTo>
                        <a:pt x="3" y="6"/>
                        <a:pt x="5" y="9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2" name="Freeform 194"/>
                <p:cNvSpPr/>
                <p:nvPr/>
              </p:nvSpPr>
              <p:spPr bwMode="auto">
                <a:xfrm>
                  <a:off x="1449" y="1873"/>
                  <a:ext cx="12" cy="55"/>
                </a:xfrm>
                <a:custGeom>
                  <a:avLst/>
                  <a:gdLst>
                    <a:gd name="T0" fmla="*/ 2 w 14"/>
                    <a:gd name="T1" fmla="*/ 64 h 65"/>
                    <a:gd name="T2" fmla="*/ 9 w 14"/>
                    <a:gd name="T3" fmla="*/ 46 h 65"/>
                    <a:gd name="T4" fmla="*/ 13 w 14"/>
                    <a:gd name="T5" fmla="*/ 4 h 65"/>
                    <a:gd name="T6" fmla="*/ 6 w 14"/>
                    <a:gd name="T7" fmla="*/ 4 h 65"/>
                    <a:gd name="T8" fmla="*/ 5 w 14"/>
                    <a:gd name="T9" fmla="*/ 35 h 65"/>
                    <a:gd name="T10" fmla="*/ 1 w 14"/>
                    <a:gd name="T11" fmla="*/ 62 h 65"/>
                    <a:gd name="T12" fmla="*/ 2 w 14"/>
                    <a:gd name="T13" fmla="*/ 64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65">
                      <a:moveTo>
                        <a:pt x="2" y="64"/>
                      </a:moveTo>
                      <a:cubicBezTo>
                        <a:pt x="8" y="60"/>
                        <a:pt x="9" y="52"/>
                        <a:pt x="9" y="46"/>
                      </a:cubicBezTo>
                      <a:cubicBezTo>
                        <a:pt x="11" y="32"/>
                        <a:pt x="14" y="18"/>
                        <a:pt x="13" y="4"/>
                      </a:cubicBezTo>
                      <a:cubicBezTo>
                        <a:pt x="13" y="0"/>
                        <a:pt x="7" y="0"/>
                        <a:pt x="6" y="4"/>
                      </a:cubicBezTo>
                      <a:cubicBezTo>
                        <a:pt x="6" y="14"/>
                        <a:pt x="7" y="24"/>
                        <a:pt x="5" y="35"/>
                      </a:cubicBezTo>
                      <a:cubicBezTo>
                        <a:pt x="4" y="42"/>
                        <a:pt x="7" y="56"/>
                        <a:pt x="1" y="62"/>
                      </a:cubicBezTo>
                      <a:cubicBezTo>
                        <a:pt x="0" y="63"/>
                        <a:pt x="1" y="65"/>
                        <a:pt x="2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3" name="Freeform 195"/>
                <p:cNvSpPr/>
                <p:nvPr/>
              </p:nvSpPr>
              <p:spPr bwMode="auto">
                <a:xfrm>
                  <a:off x="1378" y="1478"/>
                  <a:ext cx="12" cy="37"/>
                </a:xfrm>
                <a:custGeom>
                  <a:avLst/>
                  <a:gdLst>
                    <a:gd name="T0" fmla="*/ 1 w 14"/>
                    <a:gd name="T1" fmla="*/ 3 h 44"/>
                    <a:gd name="T2" fmla="*/ 11 w 14"/>
                    <a:gd name="T3" fmla="*/ 43 h 44"/>
                    <a:gd name="T4" fmla="*/ 14 w 14"/>
                    <a:gd name="T5" fmla="*/ 42 h 44"/>
                    <a:gd name="T6" fmla="*/ 3 w 14"/>
                    <a:gd name="T7" fmla="*/ 2 h 44"/>
                    <a:gd name="T8" fmla="*/ 1 w 14"/>
                    <a:gd name="T9" fmla="*/ 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44">
                      <a:moveTo>
                        <a:pt x="1" y="3"/>
                      </a:moveTo>
                      <a:cubicBezTo>
                        <a:pt x="5" y="16"/>
                        <a:pt x="8" y="29"/>
                        <a:pt x="11" y="43"/>
                      </a:cubicBezTo>
                      <a:cubicBezTo>
                        <a:pt x="12" y="44"/>
                        <a:pt x="14" y="44"/>
                        <a:pt x="14" y="42"/>
                      </a:cubicBezTo>
                      <a:cubicBezTo>
                        <a:pt x="12" y="28"/>
                        <a:pt x="9" y="15"/>
                        <a:pt x="3" y="2"/>
                      </a:cubicBezTo>
                      <a:cubicBezTo>
                        <a:pt x="3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4" name="Freeform 196"/>
                <p:cNvSpPr/>
                <p:nvPr/>
              </p:nvSpPr>
              <p:spPr bwMode="auto">
                <a:xfrm>
                  <a:off x="1390" y="1526"/>
                  <a:ext cx="52" cy="351"/>
                </a:xfrm>
                <a:custGeom>
                  <a:avLst/>
                  <a:gdLst>
                    <a:gd name="T0" fmla="*/ 0 w 61"/>
                    <a:gd name="T1" fmla="*/ 1 h 413"/>
                    <a:gd name="T2" fmla="*/ 13 w 61"/>
                    <a:gd name="T3" fmla="*/ 108 h 413"/>
                    <a:gd name="T4" fmla="*/ 24 w 61"/>
                    <a:gd name="T5" fmla="*/ 210 h 413"/>
                    <a:gd name="T6" fmla="*/ 36 w 61"/>
                    <a:gd name="T7" fmla="*/ 310 h 413"/>
                    <a:gd name="T8" fmla="*/ 55 w 61"/>
                    <a:gd name="T9" fmla="*/ 410 h 413"/>
                    <a:gd name="T10" fmla="*/ 60 w 61"/>
                    <a:gd name="T11" fmla="*/ 409 h 413"/>
                    <a:gd name="T12" fmla="*/ 41 w 61"/>
                    <a:gd name="T13" fmla="*/ 309 h 413"/>
                    <a:gd name="T14" fmla="*/ 29 w 61"/>
                    <a:gd name="T15" fmla="*/ 209 h 413"/>
                    <a:gd name="T16" fmla="*/ 17 w 61"/>
                    <a:gd name="T17" fmla="*/ 108 h 413"/>
                    <a:gd name="T18" fmla="*/ 2 w 61"/>
                    <a:gd name="T19" fmla="*/ 1 h 413"/>
                    <a:gd name="T20" fmla="*/ 0 w 61"/>
                    <a:gd name="T21" fmla="*/ 1 h 4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1" h="413">
                      <a:moveTo>
                        <a:pt x="0" y="1"/>
                      </a:moveTo>
                      <a:cubicBezTo>
                        <a:pt x="3" y="37"/>
                        <a:pt x="9" y="73"/>
                        <a:pt x="13" y="108"/>
                      </a:cubicBezTo>
                      <a:cubicBezTo>
                        <a:pt x="17" y="142"/>
                        <a:pt x="19" y="177"/>
                        <a:pt x="24" y="210"/>
                      </a:cubicBezTo>
                      <a:cubicBezTo>
                        <a:pt x="29" y="243"/>
                        <a:pt x="30" y="277"/>
                        <a:pt x="36" y="310"/>
                      </a:cubicBezTo>
                      <a:cubicBezTo>
                        <a:pt x="41" y="343"/>
                        <a:pt x="49" y="376"/>
                        <a:pt x="55" y="410"/>
                      </a:cubicBezTo>
                      <a:cubicBezTo>
                        <a:pt x="55" y="413"/>
                        <a:pt x="61" y="412"/>
                        <a:pt x="60" y="409"/>
                      </a:cubicBezTo>
                      <a:cubicBezTo>
                        <a:pt x="54" y="376"/>
                        <a:pt x="46" y="343"/>
                        <a:pt x="41" y="309"/>
                      </a:cubicBezTo>
                      <a:cubicBezTo>
                        <a:pt x="35" y="276"/>
                        <a:pt x="34" y="243"/>
                        <a:pt x="29" y="209"/>
                      </a:cubicBezTo>
                      <a:cubicBezTo>
                        <a:pt x="23" y="176"/>
                        <a:pt x="21" y="142"/>
                        <a:pt x="17" y="108"/>
                      </a:cubicBezTo>
                      <a:cubicBezTo>
                        <a:pt x="13" y="72"/>
                        <a:pt x="8" y="37"/>
                        <a:pt x="2" y="1"/>
                      </a:cubicBezTo>
                      <a:cubicBezTo>
                        <a:pt x="2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5" name="Freeform 197"/>
                <p:cNvSpPr/>
                <p:nvPr/>
              </p:nvSpPr>
              <p:spPr bwMode="auto">
                <a:xfrm>
                  <a:off x="1394" y="1482"/>
                  <a:ext cx="18" cy="88"/>
                </a:xfrm>
                <a:custGeom>
                  <a:avLst/>
                  <a:gdLst>
                    <a:gd name="T0" fmla="*/ 0 w 21"/>
                    <a:gd name="T1" fmla="*/ 3 h 103"/>
                    <a:gd name="T2" fmla="*/ 7 w 21"/>
                    <a:gd name="T3" fmla="*/ 54 h 103"/>
                    <a:gd name="T4" fmla="*/ 15 w 21"/>
                    <a:gd name="T5" fmla="*/ 99 h 103"/>
                    <a:gd name="T6" fmla="*/ 20 w 21"/>
                    <a:gd name="T7" fmla="*/ 98 h 103"/>
                    <a:gd name="T8" fmla="*/ 12 w 21"/>
                    <a:gd name="T9" fmla="*/ 40 h 103"/>
                    <a:gd name="T10" fmla="*/ 3 w 21"/>
                    <a:gd name="T11" fmla="*/ 2 h 103"/>
                    <a:gd name="T12" fmla="*/ 0 w 21"/>
                    <a:gd name="T13" fmla="*/ 3 h 1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103">
                      <a:moveTo>
                        <a:pt x="0" y="3"/>
                      </a:moveTo>
                      <a:cubicBezTo>
                        <a:pt x="8" y="18"/>
                        <a:pt x="6" y="38"/>
                        <a:pt x="7" y="54"/>
                      </a:cubicBezTo>
                      <a:cubicBezTo>
                        <a:pt x="9" y="69"/>
                        <a:pt x="12" y="84"/>
                        <a:pt x="15" y="99"/>
                      </a:cubicBezTo>
                      <a:cubicBezTo>
                        <a:pt x="16" y="103"/>
                        <a:pt x="21" y="102"/>
                        <a:pt x="20" y="98"/>
                      </a:cubicBezTo>
                      <a:cubicBezTo>
                        <a:pt x="18" y="79"/>
                        <a:pt x="15" y="59"/>
                        <a:pt x="12" y="40"/>
                      </a:cubicBezTo>
                      <a:cubicBezTo>
                        <a:pt x="11" y="26"/>
                        <a:pt x="10" y="13"/>
                        <a:pt x="3" y="2"/>
                      </a:cubicBezTo>
                      <a:cubicBezTo>
                        <a:pt x="2" y="0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6" name="Freeform 198"/>
                <p:cNvSpPr/>
                <p:nvPr/>
              </p:nvSpPr>
              <p:spPr bwMode="auto">
                <a:xfrm>
                  <a:off x="1408" y="1592"/>
                  <a:ext cx="47" cy="291"/>
                </a:xfrm>
                <a:custGeom>
                  <a:avLst/>
                  <a:gdLst>
                    <a:gd name="T0" fmla="*/ 1 w 55"/>
                    <a:gd name="T1" fmla="*/ 2 h 343"/>
                    <a:gd name="T2" fmla="*/ 7 w 55"/>
                    <a:gd name="T3" fmla="*/ 50 h 343"/>
                    <a:gd name="T4" fmla="*/ 12 w 55"/>
                    <a:gd name="T5" fmla="*/ 92 h 343"/>
                    <a:gd name="T6" fmla="*/ 24 w 55"/>
                    <a:gd name="T7" fmla="*/ 188 h 343"/>
                    <a:gd name="T8" fmla="*/ 38 w 55"/>
                    <a:gd name="T9" fmla="*/ 275 h 343"/>
                    <a:gd name="T10" fmla="*/ 51 w 55"/>
                    <a:gd name="T11" fmla="*/ 341 h 343"/>
                    <a:gd name="T12" fmla="*/ 54 w 55"/>
                    <a:gd name="T13" fmla="*/ 339 h 343"/>
                    <a:gd name="T14" fmla="*/ 46 w 55"/>
                    <a:gd name="T15" fmla="*/ 294 h 343"/>
                    <a:gd name="T16" fmla="*/ 40 w 55"/>
                    <a:gd name="T17" fmla="*/ 256 h 343"/>
                    <a:gd name="T18" fmla="*/ 25 w 55"/>
                    <a:gd name="T19" fmla="*/ 163 h 343"/>
                    <a:gd name="T20" fmla="*/ 14 w 55"/>
                    <a:gd name="T21" fmla="*/ 81 h 343"/>
                    <a:gd name="T22" fmla="*/ 3 w 55"/>
                    <a:gd name="T23" fmla="*/ 1 h 343"/>
                    <a:gd name="T24" fmla="*/ 1 w 55"/>
                    <a:gd name="T25" fmla="*/ 2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5" h="343">
                      <a:moveTo>
                        <a:pt x="1" y="2"/>
                      </a:moveTo>
                      <a:cubicBezTo>
                        <a:pt x="6" y="17"/>
                        <a:pt x="5" y="35"/>
                        <a:pt x="7" y="50"/>
                      </a:cubicBezTo>
                      <a:cubicBezTo>
                        <a:pt x="9" y="64"/>
                        <a:pt x="9" y="78"/>
                        <a:pt x="12" y="92"/>
                      </a:cubicBezTo>
                      <a:cubicBezTo>
                        <a:pt x="17" y="123"/>
                        <a:pt x="19" y="156"/>
                        <a:pt x="24" y="188"/>
                      </a:cubicBezTo>
                      <a:cubicBezTo>
                        <a:pt x="29" y="217"/>
                        <a:pt x="33" y="246"/>
                        <a:pt x="38" y="275"/>
                      </a:cubicBezTo>
                      <a:cubicBezTo>
                        <a:pt x="41" y="296"/>
                        <a:pt x="40" y="323"/>
                        <a:pt x="51" y="341"/>
                      </a:cubicBezTo>
                      <a:cubicBezTo>
                        <a:pt x="52" y="343"/>
                        <a:pt x="55" y="341"/>
                        <a:pt x="54" y="339"/>
                      </a:cubicBezTo>
                      <a:cubicBezTo>
                        <a:pt x="47" y="326"/>
                        <a:pt x="48" y="309"/>
                        <a:pt x="46" y="294"/>
                      </a:cubicBezTo>
                      <a:cubicBezTo>
                        <a:pt x="44" y="281"/>
                        <a:pt x="42" y="268"/>
                        <a:pt x="40" y="256"/>
                      </a:cubicBezTo>
                      <a:cubicBezTo>
                        <a:pt x="35" y="225"/>
                        <a:pt x="29" y="194"/>
                        <a:pt x="25" y="163"/>
                      </a:cubicBezTo>
                      <a:cubicBezTo>
                        <a:pt x="21" y="136"/>
                        <a:pt x="18" y="109"/>
                        <a:pt x="14" y="81"/>
                      </a:cubicBezTo>
                      <a:cubicBezTo>
                        <a:pt x="9" y="56"/>
                        <a:pt x="12" y="25"/>
                        <a:pt x="3" y="1"/>
                      </a:cubicBezTo>
                      <a:cubicBezTo>
                        <a:pt x="2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7" name="Freeform 199"/>
                <p:cNvSpPr/>
                <p:nvPr/>
              </p:nvSpPr>
              <p:spPr bwMode="auto">
                <a:xfrm>
                  <a:off x="1608" y="1840"/>
                  <a:ext cx="220" cy="24"/>
                </a:xfrm>
                <a:custGeom>
                  <a:avLst/>
                  <a:gdLst>
                    <a:gd name="T0" fmla="*/ 3 w 259"/>
                    <a:gd name="T1" fmla="*/ 28 h 28"/>
                    <a:gd name="T2" fmla="*/ 46 w 259"/>
                    <a:gd name="T3" fmla="*/ 22 h 28"/>
                    <a:gd name="T4" fmla="*/ 110 w 259"/>
                    <a:gd name="T5" fmla="*/ 18 h 28"/>
                    <a:gd name="T6" fmla="*/ 169 w 259"/>
                    <a:gd name="T7" fmla="*/ 17 h 28"/>
                    <a:gd name="T8" fmla="*/ 252 w 259"/>
                    <a:gd name="T9" fmla="*/ 14 h 28"/>
                    <a:gd name="T10" fmla="*/ 253 w 259"/>
                    <a:gd name="T11" fmla="*/ 4 h 28"/>
                    <a:gd name="T12" fmla="*/ 188 w 259"/>
                    <a:gd name="T13" fmla="*/ 6 h 28"/>
                    <a:gd name="T14" fmla="*/ 118 w 259"/>
                    <a:gd name="T15" fmla="*/ 11 h 28"/>
                    <a:gd name="T16" fmla="*/ 58 w 259"/>
                    <a:gd name="T17" fmla="*/ 13 h 28"/>
                    <a:gd name="T18" fmla="*/ 3 w 259"/>
                    <a:gd name="T19" fmla="*/ 23 h 28"/>
                    <a:gd name="T20" fmla="*/ 3 w 259"/>
                    <a:gd name="T21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59" h="28">
                      <a:moveTo>
                        <a:pt x="3" y="28"/>
                      </a:moveTo>
                      <a:cubicBezTo>
                        <a:pt x="18" y="28"/>
                        <a:pt x="32" y="25"/>
                        <a:pt x="46" y="22"/>
                      </a:cubicBezTo>
                      <a:cubicBezTo>
                        <a:pt x="67" y="19"/>
                        <a:pt x="89" y="18"/>
                        <a:pt x="110" y="18"/>
                      </a:cubicBezTo>
                      <a:cubicBezTo>
                        <a:pt x="130" y="19"/>
                        <a:pt x="150" y="19"/>
                        <a:pt x="169" y="17"/>
                      </a:cubicBezTo>
                      <a:cubicBezTo>
                        <a:pt x="196" y="14"/>
                        <a:pt x="225" y="11"/>
                        <a:pt x="252" y="14"/>
                      </a:cubicBezTo>
                      <a:cubicBezTo>
                        <a:pt x="259" y="15"/>
                        <a:pt x="259" y="5"/>
                        <a:pt x="253" y="4"/>
                      </a:cubicBezTo>
                      <a:cubicBezTo>
                        <a:pt x="231" y="0"/>
                        <a:pt x="210" y="4"/>
                        <a:pt x="188" y="6"/>
                      </a:cubicBezTo>
                      <a:cubicBezTo>
                        <a:pt x="165" y="8"/>
                        <a:pt x="142" y="11"/>
                        <a:pt x="118" y="11"/>
                      </a:cubicBezTo>
                      <a:cubicBezTo>
                        <a:pt x="98" y="11"/>
                        <a:pt x="78" y="11"/>
                        <a:pt x="58" y="13"/>
                      </a:cubicBezTo>
                      <a:cubicBezTo>
                        <a:pt x="40" y="16"/>
                        <a:pt x="22" y="21"/>
                        <a:pt x="3" y="23"/>
                      </a:cubicBezTo>
                      <a:cubicBezTo>
                        <a:pt x="0" y="23"/>
                        <a:pt x="0" y="28"/>
                        <a:pt x="3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8" name="Freeform 200"/>
                <p:cNvSpPr/>
                <p:nvPr/>
              </p:nvSpPr>
              <p:spPr bwMode="auto">
                <a:xfrm>
                  <a:off x="1817" y="1843"/>
                  <a:ext cx="20" cy="32"/>
                </a:xfrm>
                <a:custGeom>
                  <a:avLst/>
                  <a:gdLst>
                    <a:gd name="T0" fmla="*/ 1 w 23"/>
                    <a:gd name="T1" fmla="*/ 5 h 38"/>
                    <a:gd name="T2" fmla="*/ 7 w 23"/>
                    <a:gd name="T3" fmla="*/ 10 h 38"/>
                    <a:gd name="T4" fmla="*/ 11 w 23"/>
                    <a:gd name="T5" fmla="*/ 18 h 38"/>
                    <a:gd name="T6" fmla="*/ 13 w 23"/>
                    <a:gd name="T7" fmla="*/ 32 h 38"/>
                    <a:gd name="T8" fmla="*/ 22 w 23"/>
                    <a:gd name="T9" fmla="*/ 32 h 38"/>
                    <a:gd name="T10" fmla="*/ 19 w 23"/>
                    <a:gd name="T11" fmla="*/ 12 h 38"/>
                    <a:gd name="T12" fmla="*/ 13 w 23"/>
                    <a:gd name="T13" fmla="*/ 5 h 38"/>
                    <a:gd name="T14" fmla="*/ 4 w 23"/>
                    <a:gd name="T15" fmla="*/ 1 h 38"/>
                    <a:gd name="T16" fmla="*/ 1 w 23"/>
                    <a:gd name="T17" fmla="*/ 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8">
                      <a:moveTo>
                        <a:pt x="1" y="5"/>
                      </a:moveTo>
                      <a:cubicBezTo>
                        <a:pt x="3" y="7"/>
                        <a:pt x="5" y="8"/>
                        <a:pt x="7" y="10"/>
                      </a:cubicBezTo>
                      <a:cubicBezTo>
                        <a:pt x="10" y="12"/>
                        <a:pt x="10" y="15"/>
                        <a:pt x="11" y="18"/>
                      </a:cubicBezTo>
                      <a:cubicBezTo>
                        <a:pt x="12" y="23"/>
                        <a:pt x="13" y="27"/>
                        <a:pt x="13" y="32"/>
                      </a:cubicBezTo>
                      <a:cubicBezTo>
                        <a:pt x="14" y="38"/>
                        <a:pt x="23" y="38"/>
                        <a:pt x="22" y="32"/>
                      </a:cubicBezTo>
                      <a:cubicBezTo>
                        <a:pt x="21" y="25"/>
                        <a:pt x="21" y="19"/>
                        <a:pt x="19" y="12"/>
                      </a:cubicBezTo>
                      <a:cubicBezTo>
                        <a:pt x="17" y="10"/>
                        <a:pt x="16" y="7"/>
                        <a:pt x="13" y="5"/>
                      </a:cubicBezTo>
                      <a:cubicBezTo>
                        <a:pt x="11" y="3"/>
                        <a:pt x="7" y="2"/>
                        <a:pt x="4" y="1"/>
                      </a:cubicBezTo>
                      <a:cubicBezTo>
                        <a:pt x="1" y="0"/>
                        <a:pt x="0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9" name="Freeform 201"/>
                <p:cNvSpPr/>
                <p:nvPr/>
              </p:nvSpPr>
              <p:spPr bwMode="auto">
                <a:xfrm>
                  <a:off x="1605" y="2204"/>
                  <a:ext cx="111" cy="17"/>
                </a:xfrm>
                <a:custGeom>
                  <a:avLst/>
                  <a:gdLst>
                    <a:gd name="T0" fmla="*/ 1 w 131"/>
                    <a:gd name="T1" fmla="*/ 4 h 21"/>
                    <a:gd name="T2" fmla="*/ 52 w 131"/>
                    <a:gd name="T3" fmla="*/ 15 h 21"/>
                    <a:gd name="T4" fmla="*/ 125 w 131"/>
                    <a:gd name="T5" fmla="*/ 21 h 21"/>
                    <a:gd name="T6" fmla="*/ 124 w 131"/>
                    <a:gd name="T7" fmla="*/ 12 h 21"/>
                    <a:gd name="T8" fmla="*/ 63 w 131"/>
                    <a:gd name="T9" fmla="*/ 8 h 21"/>
                    <a:gd name="T10" fmla="*/ 3 w 131"/>
                    <a:gd name="T11" fmla="*/ 1 h 21"/>
                    <a:gd name="T12" fmla="*/ 1 w 131"/>
                    <a:gd name="T13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1" h="21">
                      <a:moveTo>
                        <a:pt x="1" y="4"/>
                      </a:moveTo>
                      <a:cubicBezTo>
                        <a:pt x="15" y="14"/>
                        <a:pt x="36" y="13"/>
                        <a:pt x="52" y="15"/>
                      </a:cubicBezTo>
                      <a:cubicBezTo>
                        <a:pt x="76" y="17"/>
                        <a:pt x="100" y="21"/>
                        <a:pt x="125" y="21"/>
                      </a:cubicBezTo>
                      <a:cubicBezTo>
                        <a:pt x="131" y="21"/>
                        <a:pt x="130" y="12"/>
                        <a:pt x="124" y="12"/>
                      </a:cubicBezTo>
                      <a:cubicBezTo>
                        <a:pt x="103" y="12"/>
                        <a:pt x="83" y="9"/>
                        <a:pt x="63" y="8"/>
                      </a:cubicBezTo>
                      <a:cubicBezTo>
                        <a:pt x="46" y="7"/>
                        <a:pt x="19" y="10"/>
                        <a:pt x="3" y="1"/>
                      </a:cubicBezTo>
                      <a:cubicBezTo>
                        <a:pt x="1" y="0"/>
                        <a:pt x="0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0" name="Freeform 202"/>
                <p:cNvSpPr/>
                <p:nvPr/>
              </p:nvSpPr>
              <p:spPr bwMode="auto">
                <a:xfrm>
                  <a:off x="1601" y="1861"/>
                  <a:ext cx="19" cy="34"/>
                </a:xfrm>
                <a:custGeom>
                  <a:avLst/>
                  <a:gdLst>
                    <a:gd name="T0" fmla="*/ 11 w 22"/>
                    <a:gd name="T1" fmla="*/ 6 h 41"/>
                    <a:gd name="T2" fmla="*/ 8 w 22"/>
                    <a:gd name="T3" fmla="*/ 4 h 41"/>
                    <a:gd name="T4" fmla="*/ 2 w 22"/>
                    <a:gd name="T5" fmla="*/ 4 h 41"/>
                    <a:gd name="T6" fmla="*/ 7 w 22"/>
                    <a:gd name="T7" fmla="*/ 22 h 41"/>
                    <a:gd name="T8" fmla="*/ 13 w 22"/>
                    <a:gd name="T9" fmla="*/ 25 h 41"/>
                    <a:gd name="T10" fmla="*/ 7 w 22"/>
                    <a:gd name="T11" fmla="*/ 33 h 41"/>
                    <a:gd name="T12" fmla="*/ 7 w 22"/>
                    <a:gd name="T13" fmla="*/ 41 h 41"/>
                    <a:gd name="T14" fmla="*/ 21 w 22"/>
                    <a:gd name="T15" fmla="*/ 24 h 41"/>
                    <a:gd name="T16" fmla="*/ 13 w 22"/>
                    <a:gd name="T17" fmla="*/ 15 h 41"/>
                    <a:gd name="T18" fmla="*/ 9 w 22"/>
                    <a:gd name="T19" fmla="*/ 15 h 41"/>
                    <a:gd name="T20" fmla="*/ 8 w 22"/>
                    <a:gd name="T21" fmla="*/ 4 h 41"/>
                    <a:gd name="T22" fmla="*/ 2 w 22"/>
                    <a:gd name="T23" fmla="*/ 5 h 41"/>
                    <a:gd name="T24" fmla="*/ 10 w 22"/>
                    <a:gd name="T25" fmla="*/ 9 h 41"/>
                    <a:gd name="T26" fmla="*/ 11 w 22"/>
                    <a:gd name="T27" fmla="*/ 6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41">
                      <a:moveTo>
                        <a:pt x="11" y="6"/>
                      </a:moveTo>
                      <a:cubicBezTo>
                        <a:pt x="10" y="5"/>
                        <a:pt x="9" y="5"/>
                        <a:pt x="8" y="4"/>
                      </a:cubicBezTo>
                      <a:cubicBezTo>
                        <a:pt x="8" y="0"/>
                        <a:pt x="2" y="0"/>
                        <a:pt x="2" y="4"/>
                      </a:cubicBezTo>
                      <a:cubicBezTo>
                        <a:pt x="0" y="9"/>
                        <a:pt x="0" y="20"/>
                        <a:pt x="7" y="22"/>
                      </a:cubicBezTo>
                      <a:cubicBezTo>
                        <a:pt x="9" y="23"/>
                        <a:pt x="11" y="21"/>
                        <a:pt x="13" y="25"/>
                      </a:cubicBezTo>
                      <a:cubicBezTo>
                        <a:pt x="14" y="29"/>
                        <a:pt x="12" y="33"/>
                        <a:pt x="7" y="33"/>
                      </a:cubicBezTo>
                      <a:cubicBezTo>
                        <a:pt x="2" y="33"/>
                        <a:pt x="2" y="41"/>
                        <a:pt x="7" y="41"/>
                      </a:cubicBezTo>
                      <a:cubicBezTo>
                        <a:pt x="16" y="41"/>
                        <a:pt x="22" y="33"/>
                        <a:pt x="21" y="24"/>
                      </a:cubicBezTo>
                      <a:cubicBezTo>
                        <a:pt x="20" y="20"/>
                        <a:pt x="17" y="16"/>
                        <a:pt x="13" y="15"/>
                      </a:cubicBezTo>
                      <a:cubicBezTo>
                        <a:pt x="13" y="15"/>
                        <a:pt x="9" y="15"/>
                        <a:pt x="9" y="15"/>
                      </a:cubicBezTo>
                      <a:cubicBezTo>
                        <a:pt x="8" y="14"/>
                        <a:pt x="8" y="5"/>
                        <a:pt x="8" y="4"/>
                      </a:cubicBezTo>
                      <a:cubicBezTo>
                        <a:pt x="6" y="4"/>
                        <a:pt x="4" y="5"/>
                        <a:pt x="2" y="5"/>
                      </a:cubicBezTo>
                      <a:cubicBezTo>
                        <a:pt x="3" y="9"/>
                        <a:pt x="7" y="9"/>
                        <a:pt x="10" y="9"/>
                      </a:cubicBezTo>
                      <a:cubicBezTo>
                        <a:pt x="13" y="9"/>
                        <a:pt x="13" y="6"/>
                        <a:pt x="11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1" name="Freeform 203"/>
                <p:cNvSpPr/>
                <p:nvPr/>
              </p:nvSpPr>
              <p:spPr bwMode="auto">
                <a:xfrm>
                  <a:off x="1602" y="1893"/>
                  <a:ext cx="18" cy="39"/>
                </a:xfrm>
                <a:custGeom>
                  <a:avLst/>
                  <a:gdLst>
                    <a:gd name="T0" fmla="*/ 2 w 21"/>
                    <a:gd name="T1" fmla="*/ 4 h 46"/>
                    <a:gd name="T2" fmla="*/ 3 w 21"/>
                    <a:gd name="T3" fmla="*/ 17 h 46"/>
                    <a:gd name="T4" fmla="*/ 12 w 21"/>
                    <a:gd name="T5" fmla="*/ 24 h 46"/>
                    <a:gd name="T6" fmla="*/ 8 w 21"/>
                    <a:gd name="T7" fmla="*/ 32 h 46"/>
                    <a:gd name="T8" fmla="*/ 4 w 21"/>
                    <a:gd name="T9" fmla="*/ 35 h 46"/>
                    <a:gd name="T10" fmla="*/ 5 w 21"/>
                    <a:gd name="T11" fmla="*/ 39 h 46"/>
                    <a:gd name="T12" fmla="*/ 20 w 21"/>
                    <a:gd name="T13" fmla="*/ 27 h 46"/>
                    <a:gd name="T14" fmla="*/ 18 w 21"/>
                    <a:gd name="T15" fmla="*/ 17 h 46"/>
                    <a:gd name="T16" fmla="*/ 14 w 21"/>
                    <a:gd name="T17" fmla="*/ 14 h 46"/>
                    <a:gd name="T18" fmla="*/ 12 w 21"/>
                    <a:gd name="T19" fmla="*/ 13 h 46"/>
                    <a:gd name="T20" fmla="*/ 9 w 21"/>
                    <a:gd name="T21" fmla="*/ 6 h 46"/>
                    <a:gd name="T22" fmla="*/ 2 w 21"/>
                    <a:gd name="T23" fmla="*/ 4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46">
                      <a:moveTo>
                        <a:pt x="2" y="4"/>
                      </a:moveTo>
                      <a:cubicBezTo>
                        <a:pt x="1" y="9"/>
                        <a:pt x="0" y="13"/>
                        <a:pt x="3" y="17"/>
                      </a:cubicBezTo>
                      <a:cubicBezTo>
                        <a:pt x="5" y="20"/>
                        <a:pt x="12" y="20"/>
                        <a:pt x="12" y="24"/>
                      </a:cubicBezTo>
                      <a:cubicBezTo>
                        <a:pt x="13" y="27"/>
                        <a:pt x="10" y="31"/>
                        <a:pt x="8" y="32"/>
                      </a:cubicBezTo>
                      <a:cubicBezTo>
                        <a:pt x="7" y="33"/>
                        <a:pt x="5" y="32"/>
                        <a:pt x="4" y="35"/>
                      </a:cubicBezTo>
                      <a:cubicBezTo>
                        <a:pt x="4" y="36"/>
                        <a:pt x="4" y="37"/>
                        <a:pt x="5" y="39"/>
                      </a:cubicBezTo>
                      <a:cubicBezTo>
                        <a:pt x="12" y="46"/>
                        <a:pt x="19" y="32"/>
                        <a:pt x="20" y="27"/>
                      </a:cubicBezTo>
                      <a:cubicBezTo>
                        <a:pt x="21" y="24"/>
                        <a:pt x="20" y="20"/>
                        <a:pt x="18" y="17"/>
                      </a:cubicBezTo>
                      <a:cubicBezTo>
                        <a:pt x="17" y="16"/>
                        <a:pt x="16" y="15"/>
                        <a:pt x="14" y="14"/>
                      </a:cubicBezTo>
                      <a:cubicBezTo>
                        <a:pt x="13" y="14"/>
                        <a:pt x="13" y="14"/>
                        <a:pt x="12" y="13"/>
                      </a:cubicBezTo>
                      <a:cubicBezTo>
                        <a:pt x="10" y="12"/>
                        <a:pt x="8" y="9"/>
                        <a:pt x="9" y="6"/>
                      </a:cubicBezTo>
                      <a:cubicBezTo>
                        <a:pt x="9" y="1"/>
                        <a:pt x="3" y="0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2" name="Freeform 204"/>
                <p:cNvSpPr/>
                <p:nvPr/>
              </p:nvSpPr>
              <p:spPr bwMode="auto">
                <a:xfrm>
                  <a:off x="1608" y="1928"/>
                  <a:ext cx="19" cy="47"/>
                </a:xfrm>
                <a:custGeom>
                  <a:avLst/>
                  <a:gdLst>
                    <a:gd name="T0" fmla="*/ 0 w 22"/>
                    <a:gd name="T1" fmla="*/ 1 h 56"/>
                    <a:gd name="T2" fmla="*/ 3 w 22"/>
                    <a:gd name="T3" fmla="*/ 6 h 56"/>
                    <a:gd name="T4" fmla="*/ 4 w 22"/>
                    <a:gd name="T5" fmla="*/ 6 h 56"/>
                    <a:gd name="T6" fmla="*/ 10 w 22"/>
                    <a:gd name="T7" fmla="*/ 15 h 56"/>
                    <a:gd name="T8" fmla="*/ 7 w 22"/>
                    <a:gd name="T9" fmla="*/ 21 h 56"/>
                    <a:gd name="T10" fmla="*/ 9 w 22"/>
                    <a:gd name="T11" fmla="*/ 29 h 56"/>
                    <a:gd name="T12" fmla="*/ 10 w 22"/>
                    <a:gd name="T13" fmla="*/ 44 h 56"/>
                    <a:gd name="T14" fmla="*/ 3 w 22"/>
                    <a:gd name="T15" fmla="*/ 50 h 56"/>
                    <a:gd name="T16" fmla="*/ 6 w 22"/>
                    <a:gd name="T17" fmla="*/ 55 h 56"/>
                    <a:gd name="T18" fmla="*/ 19 w 22"/>
                    <a:gd name="T19" fmla="*/ 42 h 56"/>
                    <a:gd name="T20" fmla="*/ 15 w 22"/>
                    <a:gd name="T21" fmla="*/ 23 h 56"/>
                    <a:gd name="T22" fmla="*/ 16 w 22"/>
                    <a:gd name="T23" fmla="*/ 7 h 56"/>
                    <a:gd name="T24" fmla="*/ 10 w 22"/>
                    <a:gd name="T25" fmla="*/ 2 h 56"/>
                    <a:gd name="T26" fmla="*/ 3 w 22"/>
                    <a:gd name="T27" fmla="*/ 1 h 56"/>
                    <a:gd name="T28" fmla="*/ 0 w 22"/>
                    <a:gd name="T29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2" h="56">
                      <a:moveTo>
                        <a:pt x="0" y="1"/>
                      </a:moveTo>
                      <a:cubicBezTo>
                        <a:pt x="0" y="5"/>
                        <a:pt x="1" y="3"/>
                        <a:pt x="3" y="6"/>
                      </a:cubicBezTo>
                      <a:cubicBezTo>
                        <a:pt x="3" y="6"/>
                        <a:pt x="3" y="6"/>
                        <a:pt x="4" y="6"/>
                      </a:cubicBezTo>
                      <a:cubicBezTo>
                        <a:pt x="8" y="6"/>
                        <a:pt x="10" y="9"/>
                        <a:pt x="10" y="15"/>
                      </a:cubicBezTo>
                      <a:cubicBezTo>
                        <a:pt x="10" y="17"/>
                        <a:pt x="8" y="19"/>
                        <a:pt x="7" y="21"/>
                      </a:cubicBezTo>
                      <a:cubicBezTo>
                        <a:pt x="6" y="26"/>
                        <a:pt x="7" y="25"/>
                        <a:pt x="9" y="29"/>
                      </a:cubicBezTo>
                      <a:cubicBezTo>
                        <a:pt x="12" y="34"/>
                        <a:pt x="15" y="38"/>
                        <a:pt x="10" y="44"/>
                      </a:cubicBezTo>
                      <a:cubicBezTo>
                        <a:pt x="8" y="46"/>
                        <a:pt x="5" y="48"/>
                        <a:pt x="3" y="50"/>
                      </a:cubicBezTo>
                      <a:cubicBezTo>
                        <a:pt x="1" y="53"/>
                        <a:pt x="3" y="56"/>
                        <a:pt x="6" y="55"/>
                      </a:cubicBezTo>
                      <a:cubicBezTo>
                        <a:pt x="12" y="53"/>
                        <a:pt x="17" y="48"/>
                        <a:pt x="19" y="42"/>
                      </a:cubicBezTo>
                      <a:cubicBezTo>
                        <a:pt x="22" y="34"/>
                        <a:pt x="15" y="30"/>
                        <a:pt x="15" y="23"/>
                      </a:cubicBezTo>
                      <a:cubicBezTo>
                        <a:pt x="14" y="17"/>
                        <a:pt x="19" y="13"/>
                        <a:pt x="16" y="7"/>
                      </a:cubicBezTo>
                      <a:cubicBezTo>
                        <a:pt x="14" y="4"/>
                        <a:pt x="13" y="3"/>
                        <a:pt x="10" y="2"/>
                      </a:cubicBezTo>
                      <a:cubicBezTo>
                        <a:pt x="9" y="2"/>
                        <a:pt x="3" y="2"/>
                        <a:pt x="3" y="1"/>
                      </a:cubicBezTo>
                      <a:cubicBezTo>
                        <a:pt x="3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406"/>
              <p:cNvGrpSpPr/>
              <p:nvPr/>
            </p:nvGrpSpPr>
            <p:grpSpPr bwMode="auto">
              <a:xfrm>
                <a:off x="1470" y="314"/>
                <a:ext cx="1549" cy="1951"/>
                <a:chOff x="1470" y="314"/>
                <a:chExt cx="1549" cy="1951"/>
              </a:xfrm>
              <a:grpFill/>
            </p:grpSpPr>
            <p:sp>
              <p:nvSpPr>
                <p:cNvPr id="213" name="Freeform 206"/>
                <p:cNvSpPr/>
                <p:nvPr/>
              </p:nvSpPr>
              <p:spPr bwMode="auto">
                <a:xfrm>
                  <a:off x="1601" y="1972"/>
                  <a:ext cx="12" cy="33"/>
                </a:xfrm>
                <a:custGeom>
                  <a:avLst/>
                  <a:gdLst>
                    <a:gd name="T0" fmla="*/ 9 w 13"/>
                    <a:gd name="T1" fmla="*/ 1 h 39"/>
                    <a:gd name="T2" fmla="*/ 3 w 13"/>
                    <a:gd name="T3" fmla="*/ 21 h 39"/>
                    <a:gd name="T4" fmla="*/ 4 w 13"/>
                    <a:gd name="T5" fmla="*/ 38 h 39"/>
                    <a:gd name="T6" fmla="*/ 8 w 13"/>
                    <a:gd name="T7" fmla="*/ 38 h 39"/>
                    <a:gd name="T8" fmla="*/ 10 w 13"/>
                    <a:gd name="T9" fmla="*/ 20 h 39"/>
                    <a:gd name="T10" fmla="*/ 12 w 13"/>
                    <a:gd name="T11" fmla="*/ 3 h 39"/>
                    <a:gd name="T12" fmla="*/ 9 w 13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39">
                      <a:moveTo>
                        <a:pt x="9" y="1"/>
                      </a:moveTo>
                      <a:cubicBezTo>
                        <a:pt x="5" y="7"/>
                        <a:pt x="3" y="14"/>
                        <a:pt x="3" y="21"/>
                      </a:cubicBezTo>
                      <a:cubicBezTo>
                        <a:pt x="2" y="27"/>
                        <a:pt x="0" y="34"/>
                        <a:pt x="4" y="38"/>
                      </a:cubicBezTo>
                      <a:cubicBezTo>
                        <a:pt x="5" y="39"/>
                        <a:pt x="7" y="39"/>
                        <a:pt x="8" y="38"/>
                      </a:cubicBezTo>
                      <a:cubicBezTo>
                        <a:pt x="13" y="33"/>
                        <a:pt x="10" y="26"/>
                        <a:pt x="10" y="20"/>
                      </a:cubicBezTo>
                      <a:cubicBezTo>
                        <a:pt x="9" y="14"/>
                        <a:pt x="10" y="9"/>
                        <a:pt x="12" y="3"/>
                      </a:cubicBezTo>
                      <a:cubicBezTo>
                        <a:pt x="12" y="1"/>
                        <a:pt x="10" y="0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207"/>
                <p:cNvSpPr/>
                <p:nvPr/>
              </p:nvSpPr>
              <p:spPr bwMode="auto">
                <a:xfrm>
                  <a:off x="1603" y="1998"/>
                  <a:ext cx="16" cy="26"/>
                </a:xfrm>
                <a:custGeom>
                  <a:avLst/>
                  <a:gdLst>
                    <a:gd name="T0" fmla="*/ 3 w 19"/>
                    <a:gd name="T1" fmla="*/ 4 h 30"/>
                    <a:gd name="T2" fmla="*/ 7 w 19"/>
                    <a:gd name="T3" fmla="*/ 8 h 30"/>
                    <a:gd name="T4" fmla="*/ 12 w 19"/>
                    <a:gd name="T5" fmla="*/ 11 h 30"/>
                    <a:gd name="T6" fmla="*/ 4 w 19"/>
                    <a:gd name="T7" fmla="*/ 22 h 30"/>
                    <a:gd name="T8" fmla="*/ 5 w 19"/>
                    <a:gd name="T9" fmla="*/ 29 h 30"/>
                    <a:gd name="T10" fmla="*/ 19 w 19"/>
                    <a:gd name="T11" fmla="*/ 14 h 30"/>
                    <a:gd name="T12" fmla="*/ 15 w 19"/>
                    <a:gd name="T13" fmla="*/ 6 h 30"/>
                    <a:gd name="T14" fmla="*/ 6 w 19"/>
                    <a:gd name="T15" fmla="*/ 2 h 30"/>
                    <a:gd name="T16" fmla="*/ 3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3" y="4"/>
                      </a:moveTo>
                      <a:cubicBezTo>
                        <a:pt x="4" y="6"/>
                        <a:pt x="5" y="7"/>
                        <a:pt x="7" y="8"/>
                      </a:cubicBezTo>
                      <a:cubicBezTo>
                        <a:pt x="8" y="9"/>
                        <a:pt x="10" y="10"/>
                        <a:pt x="12" y="11"/>
                      </a:cubicBezTo>
                      <a:cubicBezTo>
                        <a:pt x="15" y="15"/>
                        <a:pt x="8" y="21"/>
                        <a:pt x="4" y="22"/>
                      </a:cubicBezTo>
                      <a:cubicBezTo>
                        <a:pt x="0" y="23"/>
                        <a:pt x="1" y="30"/>
                        <a:pt x="5" y="29"/>
                      </a:cubicBezTo>
                      <a:cubicBezTo>
                        <a:pt x="13" y="28"/>
                        <a:pt x="19" y="21"/>
                        <a:pt x="19" y="14"/>
                      </a:cubicBezTo>
                      <a:cubicBezTo>
                        <a:pt x="19" y="10"/>
                        <a:pt x="18" y="7"/>
                        <a:pt x="15" y="6"/>
                      </a:cubicBezTo>
                      <a:cubicBezTo>
                        <a:pt x="12" y="4"/>
                        <a:pt x="9" y="4"/>
                        <a:pt x="6" y="2"/>
                      </a:cubicBezTo>
                      <a:cubicBezTo>
                        <a:pt x="5" y="0"/>
                        <a:pt x="2" y="2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208"/>
                <p:cNvSpPr/>
                <p:nvPr/>
              </p:nvSpPr>
              <p:spPr bwMode="auto">
                <a:xfrm>
                  <a:off x="1603" y="2019"/>
                  <a:ext cx="9" cy="32"/>
                </a:xfrm>
                <a:custGeom>
                  <a:avLst/>
                  <a:gdLst>
                    <a:gd name="T0" fmla="*/ 1 w 10"/>
                    <a:gd name="T1" fmla="*/ 4 h 38"/>
                    <a:gd name="T2" fmla="*/ 1 w 10"/>
                    <a:gd name="T3" fmla="*/ 24 h 38"/>
                    <a:gd name="T4" fmla="*/ 2 w 10"/>
                    <a:gd name="T5" fmla="*/ 36 h 38"/>
                    <a:gd name="T6" fmla="*/ 8 w 10"/>
                    <a:gd name="T7" fmla="*/ 33 h 38"/>
                    <a:gd name="T8" fmla="*/ 7 w 10"/>
                    <a:gd name="T9" fmla="*/ 16 h 38"/>
                    <a:gd name="T10" fmla="*/ 4 w 10"/>
                    <a:gd name="T11" fmla="*/ 3 h 38"/>
                    <a:gd name="T12" fmla="*/ 1 w 10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38">
                      <a:moveTo>
                        <a:pt x="1" y="4"/>
                      </a:moveTo>
                      <a:cubicBezTo>
                        <a:pt x="2" y="10"/>
                        <a:pt x="1" y="17"/>
                        <a:pt x="1" y="24"/>
                      </a:cubicBezTo>
                      <a:cubicBezTo>
                        <a:pt x="0" y="29"/>
                        <a:pt x="0" y="32"/>
                        <a:pt x="2" y="36"/>
                      </a:cubicBezTo>
                      <a:cubicBezTo>
                        <a:pt x="4" y="38"/>
                        <a:pt x="10" y="37"/>
                        <a:pt x="8" y="33"/>
                      </a:cubicBezTo>
                      <a:cubicBezTo>
                        <a:pt x="6" y="28"/>
                        <a:pt x="7" y="22"/>
                        <a:pt x="7" y="16"/>
                      </a:cubicBezTo>
                      <a:cubicBezTo>
                        <a:pt x="7" y="12"/>
                        <a:pt x="6" y="7"/>
                        <a:pt x="4" y="3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209"/>
                <p:cNvSpPr/>
                <p:nvPr/>
              </p:nvSpPr>
              <p:spPr bwMode="auto">
                <a:xfrm>
                  <a:off x="1603" y="2039"/>
                  <a:ext cx="16" cy="25"/>
                </a:xfrm>
                <a:custGeom>
                  <a:avLst/>
                  <a:gdLst>
                    <a:gd name="T0" fmla="*/ 4 w 19"/>
                    <a:gd name="T1" fmla="*/ 7 h 30"/>
                    <a:gd name="T2" fmla="*/ 11 w 19"/>
                    <a:gd name="T3" fmla="*/ 15 h 30"/>
                    <a:gd name="T4" fmla="*/ 5 w 19"/>
                    <a:gd name="T5" fmla="*/ 22 h 30"/>
                    <a:gd name="T6" fmla="*/ 5 w 19"/>
                    <a:gd name="T7" fmla="*/ 30 h 30"/>
                    <a:gd name="T8" fmla="*/ 18 w 19"/>
                    <a:gd name="T9" fmla="*/ 14 h 30"/>
                    <a:gd name="T10" fmla="*/ 3 w 19"/>
                    <a:gd name="T11" fmla="*/ 4 h 30"/>
                    <a:gd name="T12" fmla="*/ 4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4" y="7"/>
                      </a:moveTo>
                      <a:cubicBezTo>
                        <a:pt x="10" y="6"/>
                        <a:pt x="12" y="10"/>
                        <a:pt x="11" y="15"/>
                      </a:cubicBezTo>
                      <a:cubicBezTo>
                        <a:pt x="10" y="19"/>
                        <a:pt x="9" y="22"/>
                        <a:pt x="5" y="22"/>
                      </a:cubicBezTo>
                      <a:cubicBezTo>
                        <a:pt x="0" y="23"/>
                        <a:pt x="0" y="30"/>
                        <a:pt x="5" y="30"/>
                      </a:cubicBezTo>
                      <a:cubicBezTo>
                        <a:pt x="13" y="30"/>
                        <a:pt x="19" y="22"/>
                        <a:pt x="18" y="14"/>
                      </a:cubicBezTo>
                      <a:cubicBezTo>
                        <a:pt x="17" y="7"/>
                        <a:pt x="11" y="0"/>
                        <a:pt x="3" y="4"/>
                      </a:cubicBezTo>
                      <a:cubicBezTo>
                        <a:pt x="2" y="5"/>
                        <a:pt x="2" y="8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210"/>
                <p:cNvSpPr/>
                <p:nvPr/>
              </p:nvSpPr>
              <p:spPr bwMode="auto">
                <a:xfrm>
                  <a:off x="1601" y="2060"/>
                  <a:ext cx="9" cy="37"/>
                </a:xfrm>
                <a:custGeom>
                  <a:avLst/>
                  <a:gdLst>
                    <a:gd name="T0" fmla="*/ 6 w 10"/>
                    <a:gd name="T1" fmla="*/ 1 h 44"/>
                    <a:gd name="T2" fmla="*/ 2 w 10"/>
                    <a:gd name="T3" fmla="*/ 23 h 44"/>
                    <a:gd name="T4" fmla="*/ 1 w 10"/>
                    <a:gd name="T5" fmla="*/ 42 h 44"/>
                    <a:gd name="T6" fmla="*/ 6 w 10"/>
                    <a:gd name="T7" fmla="*/ 42 h 44"/>
                    <a:gd name="T8" fmla="*/ 8 w 10"/>
                    <a:gd name="T9" fmla="*/ 21 h 44"/>
                    <a:gd name="T10" fmla="*/ 7 w 10"/>
                    <a:gd name="T11" fmla="*/ 1 h 44"/>
                    <a:gd name="T12" fmla="*/ 6 w 10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44">
                      <a:moveTo>
                        <a:pt x="6" y="1"/>
                      </a:moveTo>
                      <a:cubicBezTo>
                        <a:pt x="7" y="9"/>
                        <a:pt x="3" y="16"/>
                        <a:pt x="2" y="23"/>
                      </a:cubicBezTo>
                      <a:cubicBezTo>
                        <a:pt x="1" y="29"/>
                        <a:pt x="0" y="36"/>
                        <a:pt x="1" y="42"/>
                      </a:cubicBezTo>
                      <a:cubicBezTo>
                        <a:pt x="1" y="44"/>
                        <a:pt x="5" y="44"/>
                        <a:pt x="6" y="42"/>
                      </a:cubicBezTo>
                      <a:cubicBezTo>
                        <a:pt x="8" y="35"/>
                        <a:pt x="7" y="28"/>
                        <a:pt x="8" y="21"/>
                      </a:cubicBezTo>
                      <a:cubicBezTo>
                        <a:pt x="8" y="14"/>
                        <a:pt x="10" y="8"/>
                        <a:pt x="7" y="1"/>
                      </a:cubicBezTo>
                      <a:cubicBezTo>
                        <a:pt x="7" y="0"/>
                        <a:pt x="5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211"/>
                <p:cNvSpPr/>
                <p:nvPr/>
              </p:nvSpPr>
              <p:spPr bwMode="auto">
                <a:xfrm>
                  <a:off x="1600" y="2095"/>
                  <a:ext cx="18" cy="48"/>
                </a:xfrm>
                <a:custGeom>
                  <a:avLst/>
                  <a:gdLst>
                    <a:gd name="T0" fmla="*/ 4 w 21"/>
                    <a:gd name="T1" fmla="*/ 4 h 57"/>
                    <a:gd name="T2" fmla="*/ 8 w 21"/>
                    <a:gd name="T3" fmla="*/ 5 h 57"/>
                    <a:gd name="T4" fmla="*/ 5 w 21"/>
                    <a:gd name="T5" fmla="*/ 17 h 57"/>
                    <a:gd name="T6" fmla="*/ 3 w 21"/>
                    <a:gd name="T7" fmla="*/ 23 h 57"/>
                    <a:gd name="T8" fmla="*/ 1 w 21"/>
                    <a:gd name="T9" fmla="*/ 40 h 57"/>
                    <a:gd name="T10" fmla="*/ 1 w 21"/>
                    <a:gd name="T11" fmla="*/ 54 h 57"/>
                    <a:gd name="T12" fmla="*/ 7 w 21"/>
                    <a:gd name="T13" fmla="*/ 53 h 57"/>
                    <a:gd name="T14" fmla="*/ 7 w 21"/>
                    <a:gd name="T15" fmla="*/ 29 h 57"/>
                    <a:gd name="T16" fmla="*/ 18 w 21"/>
                    <a:gd name="T17" fmla="*/ 17 h 57"/>
                    <a:gd name="T18" fmla="*/ 18 w 21"/>
                    <a:gd name="T19" fmla="*/ 4 h 57"/>
                    <a:gd name="T20" fmla="*/ 5 w 21"/>
                    <a:gd name="T21" fmla="*/ 0 h 57"/>
                    <a:gd name="T22" fmla="*/ 4 w 21"/>
                    <a:gd name="T23" fmla="*/ 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57">
                      <a:moveTo>
                        <a:pt x="4" y="4"/>
                      </a:moveTo>
                      <a:cubicBezTo>
                        <a:pt x="6" y="5"/>
                        <a:pt x="7" y="5"/>
                        <a:pt x="8" y="5"/>
                      </a:cubicBezTo>
                      <a:cubicBezTo>
                        <a:pt x="13" y="6"/>
                        <a:pt x="12" y="10"/>
                        <a:pt x="5" y="17"/>
                      </a:cubicBezTo>
                      <a:cubicBezTo>
                        <a:pt x="2" y="17"/>
                        <a:pt x="1" y="21"/>
                        <a:pt x="3" y="23"/>
                      </a:cubicBezTo>
                      <a:cubicBezTo>
                        <a:pt x="5" y="25"/>
                        <a:pt x="1" y="38"/>
                        <a:pt x="1" y="40"/>
                      </a:cubicBezTo>
                      <a:cubicBezTo>
                        <a:pt x="0" y="46"/>
                        <a:pt x="0" y="49"/>
                        <a:pt x="1" y="54"/>
                      </a:cubicBezTo>
                      <a:cubicBezTo>
                        <a:pt x="3" y="57"/>
                        <a:pt x="7" y="55"/>
                        <a:pt x="7" y="53"/>
                      </a:cubicBezTo>
                      <a:cubicBezTo>
                        <a:pt x="8" y="45"/>
                        <a:pt x="7" y="37"/>
                        <a:pt x="7" y="29"/>
                      </a:cubicBezTo>
                      <a:cubicBezTo>
                        <a:pt x="8" y="22"/>
                        <a:pt x="15" y="22"/>
                        <a:pt x="18" y="17"/>
                      </a:cubicBezTo>
                      <a:cubicBezTo>
                        <a:pt x="20" y="13"/>
                        <a:pt x="21" y="8"/>
                        <a:pt x="18" y="4"/>
                      </a:cubicBezTo>
                      <a:cubicBezTo>
                        <a:pt x="15" y="0"/>
                        <a:pt x="10" y="0"/>
                        <a:pt x="5" y="0"/>
                      </a:cubicBezTo>
                      <a:cubicBezTo>
                        <a:pt x="2" y="0"/>
                        <a:pt x="2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212"/>
                <p:cNvSpPr/>
                <p:nvPr/>
              </p:nvSpPr>
              <p:spPr bwMode="auto">
                <a:xfrm>
                  <a:off x="1598" y="2136"/>
                  <a:ext cx="19" cy="39"/>
                </a:xfrm>
                <a:custGeom>
                  <a:avLst/>
                  <a:gdLst>
                    <a:gd name="T0" fmla="*/ 5 w 22"/>
                    <a:gd name="T1" fmla="*/ 5 h 46"/>
                    <a:gd name="T2" fmla="*/ 3 w 22"/>
                    <a:gd name="T3" fmla="*/ 17 h 46"/>
                    <a:gd name="T4" fmla="*/ 3 w 22"/>
                    <a:gd name="T5" fmla="*/ 24 h 46"/>
                    <a:gd name="T6" fmla="*/ 11 w 22"/>
                    <a:gd name="T7" fmla="*/ 28 h 46"/>
                    <a:gd name="T8" fmla="*/ 5 w 22"/>
                    <a:gd name="T9" fmla="*/ 35 h 46"/>
                    <a:gd name="T10" fmla="*/ 4 w 22"/>
                    <a:gd name="T11" fmla="*/ 39 h 46"/>
                    <a:gd name="T12" fmla="*/ 20 w 22"/>
                    <a:gd name="T13" fmla="*/ 31 h 46"/>
                    <a:gd name="T14" fmla="*/ 7 w 22"/>
                    <a:gd name="T15" fmla="*/ 17 h 46"/>
                    <a:gd name="T16" fmla="*/ 7 w 22"/>
                    <a:gd name="T17" fmla="*/ 25 h 46"/>
                    <a:gd name="T18" fmla="*/ 18 w 22"/>
                    <a:gd name="T19" fmla="*/ 11 h 46"/>
                    <a:gd name="T20" fmla="*/ 7 w 22"/>
                    <a:gd name="T21" fmla="*/ 0 h 46"/>
                    <a:gd name="T22" fmla="*/ 5 w 22"/>
                    <a:gd name="T23" fmla="*/ 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46">
                      <a:moveTo>
                        <a:pt x="5" y="5"/>
                      </a:moveTo>
                      <a:cubicBezTo>
                        <a:pt x="16" y="8"/>
                        <a:pt x="9" y="15"/>
                        <a:pt x="3" y="17"/>
                      </a:cubicBezTo>
                      <a:cubicBezTo>
                        <a:pt x="0" y="18"/>
                        <a:pt x="0" y="23"/>
                        <a:pt x="3" y="24"/>
                      </a:cubicBezTo>
                      <a:cubicBezTo>
                        <a:pt x="5" y="26"/>
                        <a:pt x="9" y="26"/>
                        <a:pt x="11" y="28"/>
                      </a:cubicBezTo>
                      <a:cubicBezTo>
                        <a:pt x="15" y="31"/>
                        <a:pt x="7" y="33"/>
                        <a:pt x="5" y="35"/>
                      </a:cubicBezTo>
                      <a:cubicBezTo>
                        <a:pt x="3" y="36"/>
                        <a:pt x="3" y="38"/>
                        <a:pt x="4" y="39"/>
                      </a:cubicBezTo>
                      <a:cubicBezTo>
                        <a:pt x="11" y="46"/>
                        <a:pt x="19" y="38"/>
                        <a:pt x="20" y="31"/>
                      </a:cubicBezTo>
                      <a:cubicBezTo>
                        <a:pt x="22" y="22"/>
                        <a:pt x="14" y="20"/>
                        <a:pt x="7" y="17"/>
                      </a:cubicBezTo>
                      <a:cubicBezTo>
                        <a:pt x="7" y="20"/>
                        <a:pt x="7" y="22"/>
                        <a:pt x="7" y="25"/>
                      </a:cubicBezTo>
                      <a:cubicBezTo>
                        <a:pt x="13" y="22"/>
                        <a:pt x="18" y="18"/>
                        <a:pt x="18" y="11"/>
                      </a:cubicBezTo>
                      <a:cubicBezTo>
                        <a:pt x="19" y="3"/>
                        <a:pt x="14" y="1"/>
                        <a:pt x="7" y="0"/>
                      </a:cubicBezTo>
                      <a:cubicBezTo>
                        <a:pt x="4" y="0"/>
                        <a:pt x="2" y="4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213"/>
                <p:cNvSpPr/>
                <p:nvPr/>
              </p:nvSpPr>
              <p:spPr bwMode="auto">
                <a:xfrm>
                  <a:off x="1598" y="2164"/>
                  <a:ext cx="11" cy="49"/>
                </a:xfrm>
                <a:custGeom>
                  <a:avLst/>
                  <a:gdLst>
                    <a:gd name="T0" fmla="*/ 2 w 13"/>
                    <a:gd name="T1" fmla="*/ 5 h 58"/>
                    <a:gd name="T2" fmla="*/ 1 w 13"/>
                    <a:gd name="T3" fmla="*/ 42 h 58"/>
                    <a:gd name="T4" fmla="*/ 7 w 13"/>
                    <a:gd name="T5" fmla="*/ 57 h 58"/>
                    <a:gd name="T6" fmla="*/ 10 w 13"/>
                    <a:gd name="T7" fmla="*/ 50 h 58"/>
                    <a:gd name="T8" fmla="*/ 9 w 13"/>
                    <a:gd name="T9" fmla="*/ 26 h 58"/>
                    <a:gd name="T10" fmla="*/ 7 w 13"/>
                    <a:gd name="T11" fmla="*/ 3 h 58"/>
                    <a:gd name="T12" fmla="*/ 2 w 13"/>
                    <a:gd name="T13" fmla="*/ 5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58">
                      <a:moveTo>
                        <a:pt x="2" y="5"/>
                      </a:moveTo>
                      <a:cubicBezTo>
                        <a:pt x="6" y="17"/>
                        <a:pt x="1" y="29"/>
                        <a:pt x="1" y="42"/>
                      </a:cubicBezTo>
                      <a:cubicBezTo>
                        <a:pt x="0" y="48"/>
                        <a:pt x="0" y="55"/>
                        <a:pt x="7" y="57"/>
                      </a:cubicBezTo>
                      <a:cubicBezTo>
                        <a:pt x="11" y="58"/>
                        <a:pt x="13" y="52"/>
                        <a:pt x="10" y="50"/>
                      </a:cubicBezTo>
                      <a:cubicBezTo>
                        <a:pt x="5" y="46"/>
                        <a:pt x="8" y="31"/>
                        <a:pt x="9" y="26"/>
                      </a:cubicBezTo>
                      <a:cubicBezTo>
                        <a:pt x="10" y="18"/>
                        <a:pt x="10" y="11"/>
                        <a:pt x="7" y="3"/>
                      </a:cubicBezTo>
                      <a:cubicBezTo>
                        <a:pt x="6" y="0"/>
                        <a:pt x="1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214"/>
                <p:cNvSpPr/>
                <p:nvPr/>
              </p:nvSpPr>
              <p:spPr bwMode="auto">
                <a:xfrm>
                  <a:off x="1625" y="1855"/>
                  <a:ext cx="25" cy="361"/>
                </a:xfrm>
                <a:custGeom>
                  <a:avLst/>
                  <a:gdLst>
                    <a:gd name="T0" fmla="*/ 21 w 29"/>
                    <a:gd name="T1" fmla="*/ 1 h 426"/>
                    <a:gd name="T2" fmla="*/ 17 w 29"/>
                    <a:gd name="T3" fmla="*/ 64 h 426"/>
                    <a:gd name="T4" fmla="*/ 15 w 29"/>
                    <a:gd name="T5" fmla="*/ 110 h 426"/>
                    <a:gd name="T6" fmla="*/ 11 w 29"/>
                    <a:gd name="T7" fmla="*/ 212 h 426"/>
                    <a:gd name="T8" fmla="*/ 6 w 29"/>
                    <a:gd name="T9" fmla="*/ 422 h 426"/>
                    <a:gd name="T10" fmla="*/ 13 w 29"/>
                    <a:gd name="T11" fmla="*/ 422 h 426"/>
                    <a:gd name="T12" fmla="*/ 15 w 29"/>
                    <a:gd name="T13" fmla="*/ 310 h 426"/>
                    <a:gd name="T14" fmla="*/ 18 w 29"/>
                    <a:gd name="T15" fmla="*/ 197 h 426"/>
                    <a:gd name="T16" fmla="*/ 20 w 29"/>
                    <a:gd name="T17" fmla="*/ 103 h 426"/>
                    <a:gd name="T18" fmla="*/ 22 w 29"/>
                    <a:gd name="T19" fmla="*/ 56 h 426"/>
                    <a:gd name="T20" fmla="*/ 22 w 29"/>
                    <a:gd name="T21" fmla="*/ 1 h 426"/>
                    <a:gd name="T22" fmla="*/ 21 w 29"/>
                    <a:gd name="T23" fmla="*/ 1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9" h="426">
                      <a:moveTo>
                        <a:pt x="21" y="1"/>
                      </a:moveTo>
                      <a:cubicBezTo>
                        <a:pt x="24" y="20"/>
                        <a:pt x="18" y="44"/>
                        <a:pt x="17" y="64"/>
                      </a:cubicBezTo>
                      <a:cubicBezTo>
                        <a:pt x="17" y="79"/>
                        <a:pt x="16" y="95"/>
                        <a:pt x="15" y="110"/>
                      </a:cubicBezTo>
                      <a:cubicBezTo>
                        <a:pt x="14" y="144"/>
                        <a:pt x="12" y="178"/>
                        <a:pt x="11" y="212"/>
                      </a:cubicBezTo>
                      <a:cubicBezTo>
                        <a:pt x="10" y="282"/>
                        <a:pt x="0" y="352"/>
                        <a:pt x="6" y="422"/>
                      </a:cubicBezTo>
                      <a:cubicBezTo>
                        <a:pt x="6" y="426"/>
                        <a:pt x="13" y="426"/>
                        <a:pt x="13" y="422"/>
                      </a:cubicBezTo>
                      <a:cubicBezTo>
                        <a:pt x="13" y="384"/>
                        <a:pt x="11" y="348"/>
                        <a:pt x="15" y="310"/>
                      </a:cubicBezTo>
                      <a:cubicBezTo>
                        <a:pt x="18" y="273"/>
                        <a:pt x="17" y="235"/>
                        <a:pt x="18" y="197"/>
                      </a:cubicBezTo>
                      <a:cubicBezTo>
                        <a:pt x="19" y="166"/>
                        <a:pt x="19" y="135"/>
                        <a:pt x="20" y="103"/>
                      </a:cubicBezTo>
                      <a:cubicBezTo>
                        <a:pt x="20" y="88"/>
                        <a:pt x="21" y="72"/>
                        <a:pt x="22" y="56"/>
                      </a:cubicBezTo>
                      <a:cubicBezTo>
                        <a:pt x="23" y="38"/>
                        <a:pt x="29" y="18"/>
                        <a:pt x="22" y="1"/>
                      </a:cubicBezTo>
                      <a:cubicBezTo>
                        <a:pt x="22" y="0"/>
                        <a:pt x="21" y="0"/>
                        <a:pt x="2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215"/>
                <p:cNvSpPr/>
                <p:nvPr/>
              </p:nvSpPr>
              <p:spPr bwMode="auto">
                <a:xfrm>
                  <a:off x="1611" y="1883"/>
                  <a:ext cx="188" cy="13"/>
                </a:xfrm>
                <a:custGeom>
                  <a:avLst/>
                  <a:gdLst>
                    <a:gd name="T0" fmla="*/ 2 w 222"/>
                    <a:gd name="T1" fmla="*/ 11 h 16"/>
                    <a:gd name="T2" fmla="*/ 28 w 222"/>
                    <a:gd name="T3" fmla="*/ 13 h 16"/>
                    <a:gd name="T4" fmla="*/ 91 w 222"/>
                    <a:gd name="T5" fmla="*/ 9 h 16"/>
                    <a:gd name="T6" fmla="*/ 219 w 222"/>
                    <a:gd name="T7" fmla="*/ 4 h 16"/>
                    <a:gd name="T8" fmla="*/ 219 w 222"/>
                    <a:gd name="T9" fmla="*/ 0 h 16"/>
                    <a:gd name="T10" fmla="*/ 108 w 222"/>
                    <a:gd name="T11" fmla="*/ 4 h 16"/>
                    <a:gd name="T12" fmla="*/ 58 w 222"/>
                    <a:gd name="T13" fmla="*/ 5 h 16"/>
                    <a:gd name="T14" fmla="*/ 3 w 222"/>
                    <a:gd name="T15" fmla="*/ 9 h 16"/>
                    <a:gd name="T16" fmla="*/ 2 w 222"/>
                    <a:gd name="T17" fmla="*/ 1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2" h="16">
                      <a:moveTo>
                        <a:pt x="2" y="11"/>
                      </a:moveTo>
                      <a:cubicBezTo>
                        <a:pt x="10" y="16"/>
                        <a:pt x="19" y="14"/>
                        <a:pt x="28" y="13"/>
                      </a:cubicBezTo>
                      <a:cubicBezTo>
                        <a:pt x="49" y="12"/>
                        <a:pt x="70" y="10"/>
                        <a:pt x="91" y="9"/>
                      </a:cubicBezTo>
                      <a:cubicBezTo>
                        <a:pt x="134" y="7"/>
                        <a:pt x="177" y="7"/>
                        <a:pt x="219" y="4"/>
                      </a:cubicBezTo>
                      <a:cubicBezTo>
                        <a:pt x="222" y="4"/>
                        <a:pt x="222" y="0"/>
                        <a:pt x="219" y="0"/>
                      </a:cubicBezTo>
                      <a:cubicBezTo>
                        <a:pt x="182" y="1"/>
                        <a:pt x="145" y="3"/>
                        <a:pt x="108" y="4"/>
                      </a:cubicBezTo>
                      <a:cubicBezTo>
                        <a:pt x="91" y="4"/>
                        <a:pt x="75" y="4"/>
                        <a:pt x="58" y="5"/>
                      </a:cubicBezTo>
                      <a:cubicBezTo>
                        <a:pt x="43" y="6"/>
                        <a:pt x="17" y="14"/>
                        <a:pt x="3" y="9"/>
                      </a:cubicBezTo>
                      <a:cubicBezTo>
                        <a:pt x="1" y="8"/>
                        <a:pt x="0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216"/>
                <p:cNvSpPr/>
                <p:nvPr/>
              </p:nvSpPr>
              <p:spPr bwMode="auto">
                <a:xfrm>
                  <a:off x="1632" y="1897"/>
                  <a:ext cx="89" cy="7"/>
                </a:xfrm>
                <a:custGeom>
                  <a:avLst/>
                  <a:gdLst>
                    <a:gd name="T0" fmla="*/ 1 w 105"/>
                    <a:gd name="T1" fmla="*/ 8 h 8"/>
                    <a:gd name="T2" fmla="*/ 103 w 105"/>
                    <a:gd name="T3" fmla="*/ 3 h 8"/>
                    <a:gd name="T4" fmla="*/ 103 w 105"/>
                    <a:gd name="T5" fmla="*/ 0 h 8"/>
                    <a:gd name="T6" fmla="*/ 1 w 105"/>
                    <a:gd name="T7" fmla="*/ 7 h 8"/>
                    <a:gd name="T8" fmla="*/ 1 w 10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5" h="8">
                      <a:moveTo>
                        <a:pt x="1" y="8"/>
                      </a:moveTo>
                      <a:cubicBezTo>
                        <a:pt x="35" y="5"/>
                        <a:pt x="69" y="3"/>
                        <a:pt x="103" y="3"/>
                      </a:cubicBezTo>
                      <a:cubicBezTo>
                        <a:pt x="105" y="3"/>
                        <a:pt x="105" y="0"/>
                        <a:pt x="103" y="0"/>
                      </a:cubicBezTo>
                      <a:cubicBezTo>
                        <a:pt x="69" y="1"/>
                        <a:pt x="35" y="3"/>
                        <a:pt x="1" y="7"/>
                      </a:cubicBezTo>
                      <a:cubicBezTo>
                        <a:pt x="0" y="7"/>
                        <a:pt x="0" y="8"/>
                        <a:pt x="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217"/>
                <p:cNvSpPr/>
                <p:nvPr/>
              </p:nvSpPr>
              <p:spPr bwMode="auto">
                <a:xfrm>
                  <a:off x="1618" y="1920"/>
                  <a:ext cx="39" cy="5"/>
                </a:xfrm>
                <a:custGeom>
                  <a:avLst/>
                  <a:gdLst>
                    <a:gd name="T0" fmla="*/ 2 w 47"/>
                    <a:gd name="T1" fmla="*/ 5 h 6"/>
                    <a:gd name="T2" fmla="*/ 20 w 47"/>
                    <a:gd name="T3" fmla="*/ 5 h 6"/>
                    <a:gd name="T4" fmla="*/ 44 w 47"/>
                    <a:gd name="T5" fmla="*/ 5 h 6"/>
                    <a:gd name="T6" fmla="*/ 44 w 47"/>
                    <a:gd name="T7" fmla="*/ 1 h 6"/>
                    <a:gd name="T8" fmla="*/ 21 w 47"/>
                    <a:gd name="T9" fmla="*/ 1 h 6"/>
                    <a:gd name="T10" fmla="*/ 2 w 47"/>
                    <a:gd name="T11" fmla="*/ 3 h 6"/>
                    <a:gd name="T12" fmla="*/ 2 w 47"/>
                    <a:gd name="T1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7" h="6">
                      <a:moveTo>
                        <a:pt x="2" y="5"/>
                      </a:moveTo>
                      <a:cubicBezTo>
                        <a:pt x="8" y="6"/>
                        <a:pt x="13" y="5"/>
                        <a:pt x="20" y="5"/>
                      </a:cubicBezTo>
                      <a:cubicBezTo>
                        <a:pt x="28" y="5"/>
                        <a:pt x="36" y="5"/>
                        <a:pt x="44" y="5"/>
                      </a:cubicBezTo>
                      <a:cubicBezTo>
                        <a:pt x="47" y="5"/>
                        <a:pt x="47" y="0"/>
                        <a:pt x="44" y="1"/>
                      </a:cubicBezTo>
                      <a:cubicBezTo>
                        <a:pt x="36" y="1"/>
                        <a:pt x="29" y="1"/>
                        <a:pt x="21" y="1"/>
                      </a:cubicBezTo>
                      <a:cubicBezTo>
                        <a:pt x="15" y="1"/>
                        <a:pt x="9" y="3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5" name="Freeform 218"/>
                <p:cNvSpPr/>
                <p:nvPr/>
              </p:nvSpPr>
              <p:spPr bwMode="auto">
                <a:xfrm>
                  <a:off x="1635" y="1934"/>
                  <a:ext cx="31" cy="4"/>
                </a:xfrm>
                <a:custGeom>
                  <a:avLst/>
                  <a:gdLst>
                    <a:gd name="T0" fmla="*/ 2 w 37"/>
                    <a:gd name="T1" fmla="*/ 5 h 5"/>
                    <a:gd name="T2" fmla="*/ 36 w 37"/>
                    <a:gd name="T3" fmla="*/ 2 h 5"/>
                    <a:gd name="T4" fmla="*/ 35 w 37"/>
                    <a:gd name="T5" fmla="*/ 0 h 5"/>
                    <a:gd name="T6" fmla="*/ 1 w 37"/>
                    <a:gd name="T7" fmla="*/ 3 h 5"/>
                    <a:gd name="T8" fmla="*/ 2 w 37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" h="5">
                      <a:moveTo>
                        <a:pt x="2" y="5"/>
                      </a:moveTo>
                      <a:cubicBezTo>
                        <a:pt x="13" y="4"/>
                        <a:pt x="24" y="3"/>
                        <a:pt x="36" y="2"/>
                      </a:cubicBezTo>
                      <a:cubicBezTo>
                        <a:pt x="37" y="2"/>
                        <a:pt x="37" y="0"/>
                        <a:pt x="35" y="0"/>
                      </a:cubicBezTo>
                      <a:cubicBezTo>
                        <a:pt x="24" y="1"/>
                        <a:pt x="13" y="2"/>
                        <a:pt x="1" y="3"/>
                      </a:cubicBezTo>
                      <a:cubicBezTo>
                        <a:pt x="0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219"/>
                <p:cNvSpPr/>
                <p:nvPr/>
              </p:nvSpPr>
              <p:spPr bwMode="auto">
                <a:xfrm>
                  <a:off x="1625" y="1955"/>
                  <a:ext cx="38" cy="6"/>
                </a:xfrm>
                <a:custGeom>
                  <a:avLst/>
                  <a:gdLst>
                    <a:gd name="T0" fmla="*/ 2 w 44"/>
                    <a:gd name="T1" fmla="*/ 5 h 7"/>
                    <a:gd name="T2" fmla="*/ 41 w 44"/>
                    <a:gd name="T3" fmla="*/ 5 h 7"/>
                    <a:gd name="T4" fmla="*/ 41 w 44"/>
                    <a:gd name="T5" fmla="*/ 1 h 7"/>
                    <a:gd name="T6" fmla="*/ 2 w 44"/>
                    <a:gd name="T7" fmla="*/ 2 h 7"/>
                    <a:gd name="T8" fmla="*/ 2 w 44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7">
                      <a:moveTo>
                        <a:pt x="2" y="5"/>
                      </a:moveTo>
                      <a:cubicBezTo>
                        <a:pt x="15" y="7"/>
                        <a:pt x="28" y="5"/>
                        <a:pt x="41" y="5"/>
                      </a:cubicBezTo>
                      <a:cubicBezTo>
                        <a:pt x="44" y="4"/>
                        <a:pt x="44" y="0"/>
                        <a:pt x="41" y="1"/>
                      </a:cubicBezTo>
                      <a:cubicBezTo>
                        <a:pt x="28" y="1"/>
                        <a:pt x="15" y="4"/>
                        <a:pt x="2" y="2"/>
                      </a:cubicBezTo>
                      <a:cubicBezTo>
                        <a:pt x="1" y="2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220"/>
                <p:cNvSpPr/>
                <p:nvPr/>
              </p:nvSpPr>
              <p:spPr bwMode="auto">
                <a:xfrm>
                  <a:off x="1620" y="1973"/>
                  <a:ext cx="54" cy="8"/>
                </a:xfrm>
                <a:custGeom>
                  <a:avLst/>
                  <a:gdLst>
                    <a:gd name="T0" fmla="*/ 2 w 64"/>
                    <a:gd name="T1" fmla="*/ 7 h 10"/>
                    <a:gd name="T2" fmla="*/ 61 w 64"/>
                    <a:gd name="T3" fmla="*/ 5 h 10"/>
                    <a:gd name="T4" fmla="*/ 60 w 64"/>
                    <a:gd name="T5" fmla="*/ 0 h 10"/>
                    <a:gd name="T6" fmla="*/ 33 w 64"/>
                    <a:gd name="T7" fmla="*/ 3 h 10"/>
                    <a:gd name="T8" fmla="*/ 2 w 64"/>
                    <a:gd name="T9" fmla="*/ 5 h 10"/>
                    <a:gd name="T10" fmla="*/ 2 w 64"/>
                    <a:gd name="T11" fmla="*/ 7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4" h="10">
                      <a:moveTo>
                        <a:pt x="2" y="7"/>
                      </a:moveTo>
                      <a:cubicBezTo>
                        <a:pt x="21" y="10"/>
                        <a:pt x="41" y="6"/>
                        <a:pt x="61" y="5"/>
                      </a:cubicBezTo>
                      <a:cubicBezTo>
                        <a:pt x="64" y="5"/>
                        <a:pt x="63" y="0"/>
                        <a:pt x="60" y="0"/>
                      </a:cubicBezTo>
                      <a:cubicBezTo>
                        <a:pt x="51" y="2"/>
                        <a:pt x="42" y="2"/>
                        <a:pt x="33" y="3"/>
                      </a:cubicBezTo>
                      <a:cubicBezTo>
                        <a:pt x="23" y="4"/>
                        <a:pt x="12" y="6"/>
                        <a:pt x="2" y="5"/>
                      </a:cubicBezTo>
                      <a:cubicBezTo>
                        <a:pt x="1" y="5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221"/>
                <p:cNvSpPr/>
                <p:nvPr/>
              </p:nvSpPr>
              <p:spPr bwMode="auto">
                <a:xfrm>
                  <a:off x="1619" y="2002"/>
                  <a:ext cx="64" cy="7"/>
                </a:xfrm>
                <a:custGeom>
                  <a:avLst/>
                  <a:gdLst>
                    <a:gd name="T0" fmla="*/ 1 w 75"/>
                    <a:gd name="T1" fmla="*/ 3 h 9"/>
                    <a:gd name="T2" fmla="*/ 20 w 75"/>
                    <a:gd name="T3" fmla="*/ 8 h 9"/>
                    <a:gd name="T4" fmla="*/ 72 w 75"/>
                    <a:gd name="T5" fmla="*/ 6 h 9"/>
                    <a:gd name="T6" fmla="*/ 72 w 75"/>
                    <a:gd name="T7" fmla="*/ 2 h 9"/>
                    <a:gd name="T8" fmla="*/ 30 w 75"/>
                    <a:gd name="T9" fmla="*/ 4 h 9"/>
                    <a:gd name="T10" fmla="*/ 2 w 75"/>
                    <a:gd name="T11" fmla="*/ 1 h 9"/>
                    <a:gd name="T12" fmla="*/ 1 w 75"/>
                    <a:gd name="T13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9">
                      <a:moveTo>
                        <a:pt x="1" y="3"/>
                      </a:moveTo>
                      <a:cubicBezTo>
                        <a:pt x="5" y="9"/>
                        <a:pt x="13" y="8"/>
                        <a:pt x="20" y="8"/>
                      </a:cubicBezTo>
                      <a:cubicBezTo>
                        <a:pt x="37" y="6"/>
                        <a:pt x="55" y="6"/>
                        <a:pt x="72" y="6"/>
                      </a:cubicBezTo>
                      <a:cubicBezTo>
                        <a:pt x="74" y="6"/>
                        <a:pt x="75" y="2"/>
                        <a:pt x="72" y="2"/>
                      </a:cubicBezTo>
                      <a:cubicBezTo>
                        <a:pt x="58" y="3"/>
                        <a:pt x="44" y="3"/>
                        <a:pt x="30" y="4"/>
                      </a:cubicBezTo>
                      <a:cubicBezTo>
                        <a:pt x="22" y="5"/>
                        <a:pt x="8" y="9"/>
                        <a:pt x="2" y="1"/>
                      </a:cubicBezTo>
                      <a:cubicBezTo>
                        <a:pt x="2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222"/>
                <p:cNvSpPr/>
                <p:nvPr/>
              </p:nvSpPr>
              <p:spPr bwMode="auto">
                <a:xfrm>
                  <a:off x="1626" y="2023"/>
                  <a:ext cx="57" cy="4"/>
                </a:xfrm>
                <a:custGeom>
                  <a:avLst/>
                  <a:gdLst>
                    <a:gd name="T0" fmla="*/ 1 w 67"/>
                    <a:gd name="T1" fmla="*/ 3 h 5"/>
                    <a:gd name="T2" fmla="*/ 31 w 67"/>
                    <a:gd name="T3" fmla="*/ 3 h 5"/>
                    <a:gd name="T4" fmla="*/ 65 w 67"/>
                    <a:gd name="T5" fmla="*/ 4 h 5"/>
                    <a:gd name="T6" fmla="*/ 65 w 67"/>
                    <a:gd name="T7" fmla="*/ 0 h 5"/>
                    <a:gd name="T8" fmla="*/ 33 w 67"/>
                    <a:gd name="T9" fmla="*/ 1 h 5"/>
                    <a:gd name="T10" fmla="*/ 1 w 67"/>
                    <a:gd name="T11" fmla="*/ 2 h 5"/>
                    <a:gd name="T12" fmla="*/ 1 w 67"/>
                    <a:gd name="T13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" h="5">
                      <a:moveTo>
                        <a:pt x="1" y="3"/>
                      </a:moveTo>
                      <a:cubicBezTo>
                        <a:pt x="11" y="5"/>
                        <a:pt x="21" y="3"/>
                        <a:pt x="31" y="3"/>
                      </a:cubicBezTo>
                      <a:cubicBezTo>
                        <a:pt x="42" y="4"/>
                        <a:pt x="53" y="4"/>
                        <a:pt x="65" y="4"/>
                      </a:cubicBezTo>
                      <a:cubicBezTo>
                        <a:pt x="67" y="4"/>
                        <a:pt x="67" y="0"/>
                        <a:pt x="65" y="0"/>
                      </a:cubicBezTo>
                      <a:cubicBezTo>
                        <a:pt x="54" y="1"/>
                        <a:pt x="44" y="1"/>
                        <a:pt x="33" y="1"/>
                      </a:cubicBezTo>
                      <a:cubicBezTo>
                        <a:pt x="23" y="1"/>
                        <a:pt x="12" y="3"/>
                        <a:pt x="1" y="2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223"/>
                <p:cNvSpPr/>
                <p:nvPr/>
              </p:nvSpPr>
              <p:spPr bwMode="auto">
                <a:xfrm>
                  <a:off x="1617" y="2058"/>
                  <a:ext cx="75" cy="6"/>
                </a:xfrm>
                <a:custGeom>
                  <a:avLst/>
                  <a:gdLst>
                    <a:gd name="T0" fmla="*/ 2 w 89"/>
                    <a:gd name="T1" fmla="*/ 4 h 8"/>
                    <a:gd name="T2" fmla="*/ 39 w 89"/>
                    <a:gd name="T3" fmla="*/ 7 h 8"/>
                    <a:gd name="T4" fmla="*/ 85 w 89"/>
                    <a:gd name="T5" fmla="*/ 6 h 8"/>
                    <a:gd name="T6" fmla="*/ 85 w 89"/>
                    <a:gd name="T7" fmla="*/ 0 h 8"/>
                    <a:gd name="T8" fmla="*/ 51 w 89"/>
                    <a:gd name="T9" fmla="*/ 1 h 8"/>
                    <a:gd name="T10" fmla="*/ 3 w 89"/>
                    <a:gd name="T11" fmla="*/ 1 h 8"/>
                    <a:gd name="T12" fmla="*/ 2 w 89"/>
                    <a:gd name="T13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9" h="8">
                      <a:moveTo>
                        <a:pt x="2" y="4"/>
                      </a:moveTo>
                      <a:cubicBezTo>
                        <a:pt x="13" y="8"/>
                        <a:pt x="27" y="7"/>
                        <a:pt x="39" y="7"/>
                      </a:cubicBezTo>
                      <a:cubicBezTo>
                        <a:pt x="54" y="7"/>
                        <a:pt x="69" y="7"/>
                        <a:pt x="85" y="6"/>
                      </a:cubicBezTo>
                      <a:cubicBezTo>
                        <a:pt x="88" y="6"/>
                        <a:pt x="89" y="0"/>
                        <a:pt x="85" y="0"/>
                      </a:cubicBezTo>
                      <a:cubicBezTo>
                        <a:pt x="74" y="1"/>
                        <a:pt x="62" y="1"/>
                        <a:pt x="51" y="1"/>
                      </a:cubicBezTo>
                      <a:cubicBezTo>
                        <a:pt x="38" y="1"/>
                        <a:pt x="17" y="5"/>
                        <a:pt x="3" y="1"/>
                      </a:cubicBezTo>
                      <a:cubicBezTo>
                        <a:pt x="1" y="1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224"/>
                <p:cNvSpPr/>
                <p:nvPr/>
              </p:nvSpPr>
              <p:spPr bwMode="auto">
                <a:xfrm>
                  <a:off x="1613" y="2069"/>
                  <a:ext cx="72" cy="8"/>
                </a:xfrm>
                <a:custGeom>
                  <a:avLst/>
                  <a:gdLst>
                    <a:gd name="T0" fmla="*/ 3 w 86"/>
                    <a:gd name="T1" fmla="*/ 9 h 10"/>
                    <a:gd name="T2" fmla="*/ 37 w 86"/>
                    <a:gd name="T3" fmla="*/ 6 h 10"/>
                    <a:gd name="T4" fmla="*/ 82 w 86"/>
                    <a:gd name="T5" fmla="*/ 6 h 10"/>
                    <a:gd name="T6" fmla="*/ 83 w 86"/>
                    <a:gd name="T7" fmla="*/ 0 h 10"/>
                    <a:gd name="T8" fmla="*/ 45 w 86"/>
                    <a:gd name="T9" fmla="*/ 1 h 10"/>
                    <a:gd name="T10" fmla="*/ 3 w 86"/>
                    <a:gd name="T11" fmla="*/ 5 h 10"/>
                    <a:gd name="T12" fmla="*/ 3 w 86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10">
                      <a:moveTo>
                        <a:pt x="3" y="9"/>
                      </a:moveTo>
                      <a:cubicBezTo>
                        <a:pt x="14" y="10"/>
                        <a:pt x="26" y="7"/>
                        <a:pt x="37" y="6"/>
                      </a:cubicBezTo>
                      <a:cubicBezTo>
                        <a:pt x="52" y="5"/>
                        <a:pt x="67" y="6"/>
                        <a:pt x="82" y="6"/>
                      </a:cubicBezTo>
                      <a:cubicBezTo>
                        <a:pt x="86" y="6"/>
                        <a:pt x="86" y="0"/>
                        <a:pt x="83" y="0"/>
                      </a:cubicBezTo>
                      <a:cubicBezTo>
                        <a:pt x="70" y="1"/>
                        <a:pt x="58" y="0"/>
                        <a:pt x="45" y="1"/>
                      </a:cubicBezTo>
                      <a:cubicBezTo>
                        <a:pt x="31" y="1"/>
                        <a:pt x="16" y="6"/>
                        <a:pt x="3" y="5"/>
                      </a:cubicBezTo>
                      <a:cubicBezTo>
                        <a:pt x="0" y="5"/>
                        <a:pt x="0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225"/>
                <p:cNvSpPr/>
                <p:nvPr/>
              </p:nvSpPr>
              <p:spPr bwMode="auto">
                <a:xfrm>
                  <a:off x="1617" y="2101"/>
                  <a:ext cx="73" cy="7"/>
                </a:xfrm>
                <a:custGeom>
                  <a:avLst/>
                  <a:gdLst>
                    <a:gd name="T0" fmla="*/ 3 w 86"/>
                    <a:gd name="T1" fmla="*/ 5 h 9"/>
                    <a:gd name="T2" fmla="*/ 37 w 86"/>
                    <a:gd name="T3" fmla="*/ 8 h 9"/>
                    <a:gd name="T4" fmla="*/ 82 w 86"/>
                    <a:gd name="T5" fmla="*/ 8 h 9"/>
                    <a:gd name="T6" fmla="*/ 82 w 86"/>
                    <a:gd name="T7" fmla="*/ 2 h 9"/>
                    <a:gd name="T8" fmla="*/ 38 w 86"/>
                    <a:gd name="T9" fmla="*/ 2 h 9"/>
                    <a:gd name="T10" fmla="*/ 5 w 86"/>
                    <a:gd name="T11" fmla="*/ 1 h 9"/>
                    <a:gd name="T12" fmla="*/ 3 w 86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" h="9">
                      <a:moveTo>
                        <a:pt x="3" y="5"/>
                      </a:moveTo>
                      <a:cubicBezTo>
                        <a:pt x="14" y="9"/>
                        <a:pt x="26" y="7"/>
                        <a:pt x="37" y="8"/>
                      </a:cubicBezTo>
                      <a:cubicBezTo>
                        <a:pt x="52" y="8"/>
                        <a:pt x="67" y="7"/>
                        <a:pt x="82" y="8"/>
                      </a:cubicBezTo>
                      <a:cubicBezTo>
                        <a:pt x="86" y="8"/>
                        <a:pt x="86" y="2"/>
                        <a:pt x="82" y="2"/>
                      </a:cubicBezTo>
                      <a:cubicBezTo>
                        <a:pt x="68" y="2"/>
                        <a:pt x="53" y="3"/>
                        <a:pt x="38" y="2"/>
                      </a:cubicBezTo>
                      <a:cubicBezTo>
                        <a:pt x="28" y="2"/>
                        <a:pt x="15" y="4"/>
                        <a:pt x="5" y="1"/>
                      </a:cubicBezTo>
                      <a:cubicBezTo>
                        <a:pt x="2" y="0"/>
                        <a:pt x="0" y="4"/>
                        <a:pt x="3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226"/>
                <p:cNvSpPr/>
                <p:nvPr/>
              </p:nvSpPr>
              <p:spPr bwMode="auto">
                <a:xfrm>
                  <a:off x="1610" y="2121"/>
                  <a:ext cx="84" cy="7"/>
                </a:xfrm>
                <a:custGeom>
                  <a:avLst/>
                  <a:gdLst>
                    <a:gd name="T0" fmla="*/ 1 w 99"/>
                    <a:gd name="T1" fmla="*/ 4 h 8"/>
                    <a:gd name="T2" fmla="*/ 96 w 99"/>
                    <a:gd name="T3" fmla="*/ 5 h 8"/>
                    <a:gd name="T4" fmla="*/ 95 w 99"/>
                    <a:gd name="T5" fmla="*/ 0 h 8"/>
                    <a:gd name="T6" fmla="*/ 2 w 99"/>
                    <a:gd name="T7" fmla="*/ 2 h 8"/>
                    <a:gd name="T8" fmla="*/ 1 w 99"/>
                    <a:gd name="T9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8">
                      <a:moveTo>
                        <a:pt x="1" y="4"/>
                      </a:moveTo>
                      <a:cubicBezTo>
                        <a:pt x="32" y="8"/>
                        <a:pt x="65" y="5"/>
                        <a:pt x="96" y="5"/>
                      </a:cubicBezTo>
                      <a:cubicBezTo>
                        <a:pt x="99" y="5"/>
                        <a:pt x="98" y="0"/>
                        <a:pt x="95" y="0"/>
                      </a:cubicBezTo>
                      <a:cubicBezTo>
                        <a:pt x="65" y="1"/>
                        <a:pt x="32" y="5"/>
                        <a:pt x="2" y="2"/>
                      </a:cubicBezTo>
                      <a:cubicBezTo>
                        <a:pt x="1" y="2"/>
                        <a:pt x="0" y="4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227"/>
                <p:cNvSpPr/>
                <p:nvPr/>
              </p:nvSpPr>
              <p:spPr bwMode="auto">
                <a:xfrm>
                  <a:off x="1613" y="2152"/>
                  <a:ext cx="93" cy="8"/>
                </a:xfrm>
                <a:custGeom>
                  <a:avLst/>
                  <a:gdLst>
                    <a:gd name="T0" fmla="*/ 2 w 110"/>
                    <a:gd name="T1" fmla="*/ 5 h 10"/>
                    <a:gd name="T2" fmla="*/ 106 w 110"/>
                    <a:gd name="T3" fmla="*/ 8 h 10"/>
                    <a:gd name="T4" fmla="*/ 106 w 110"/>
                    <a:gd name="T5" fmla="*/ 2 h 10"/>
                    <a:gd name="T6" fmla="*/ 2 w 110"/>
                    <a:gd name="T7" fmla="*/ 3 h 10"/>
                    <a:gd name="T8" fmla="*/ 2 w 110"/>
                    <a:gd name="T9" fmla="*/ 5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" h="10">
                      <a:moveTo>
                        <a:pt x="2" y="5"/>
                      </a:moveTo>
                      <a:cubicBezTo>
                        <a:pt x="36" y="10"/>
                        <a:pt x="72" y="6"/>
                        <a:pt x="106" y="8"/>
                      </a:cubicBezTo>
                      <a:cubicBezTo>
                        <a:pt x="110" y="8"/>
                        <a:pt x="110" y="2"/>
                        <a:pt x="106" y="2"/>
                      </a:cubicBezTo>
                      <a:cubicBezTo>
                        <a:pt x="72" y="0"/>
                        <a:pt x="37" y="5"/>
                        <a:pt x="2" y="3"/>
                      </a:cubicBezTo>
                      <a:cubicBezTo>
                        <a:pt x="1" y="3"/>
                        <a:pt x="0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228"/>
                <p:cNvSpPr/>
                <p:nvPr/>
              </p:nvSpPr>
              <p:spPr bwMode="auto">
                <a:xfrm>
                  <a:off x="1631" y="2173"/>
                  <a:ext cx="68" cy="6"/>
                </a:xfrm>
                <a:custGeom>
                  <a:avLst/>
                  <a:gdLst>
                    <a:gd name="T0" fmla="*/ 2 w 80"/>
                    <a:gd name="T1" fmla="*/ 3 h 7"/>
                    <a:gd name="T2" fmla="*/ 77 w 80"/>
                    <a:gd name="T3" fmla="*/ 5 h 7"/>
                    <a:gd name="T4" fmla="*/ 77 w 80"/>
                    <a:gd name="T5" fmla="*/ 0 h 7"/>
                    <a:gd name="T6" fmla="*/ 3 w 80"/>
                    <a:gd name="T7" fmla="*/ 0 h 7"/>
                    <a:gd name="T8" fmla="*/ 2 w 80"/>
                    <a:gd name="T9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0" h="7">
                      <a:moveTo>
                        <a:pt x="2" y="3"/>
                      </a:moveTo>
                      <a:cubicBezTo>
                        <a:pt x="27" y="7"/>
                        <a:pt x="52" y="5"/>
                        <a:pt x="77" y="5"/>
                      </a:cubicBezTo>
                      <a:cubicBezTo>
                        <a:pt x="80" y="5"/>
                        <a:pt x="80" y="0"/>
                        <a:pt x="77" y="0"/>
                      </a:cubicBezTo>
                      <a:cubicBezTo>
                        <a:pt x="52" y="0"/>
                        <a:pt x="27" y="4"/>
                        <a:pt x="3" y="0"/>
                      </a:cubicBezTo>
                      <a:cubicBezTo>
                        <a:pt x="1" y="0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229"/>
                <p:cNvSpPr/>
                <p:nvPr/>
              </p:nvSpPr>
              <p:spPr bwMode="auto">
                <a:xfrm>
                  <a:off x="1655" y="1863"/>
                  <a:ext cx="215" cy="58"/>
                </a:xfrm>
                <a:custGeom>
                  <a:avLst/>
                  <a:gdLst>
                    <a:gd name="T0" fmla="*/ 4 w 253"/>
                    <a:gd name="T1" fmla="*/ 68 h 68"/>
                    <a:gd name="T2" fmla="*/ 58 w 253"/>
                    <a:gd name="T3" fmla="*/ 50 h 68"/>
                    <a:gd name="T4" fmla="*/ 129 w 253"/>
                    <a:gd name="T5" fmla="*/ 36 h 68"/>
                    <a:gd name="T6" fmla="*/ 247 w 253"/>
                    <a:gd name="T7" fmla="*/ 10 h 68"/>
                    <a:gd name="T8" fmla="*/ 246 w 253"/>
                    <a:gd name="T9" fmla="*/ 0 h 68"/>
                    <a:gd name="T10" fmla="*/ 121 w 253"/>
                    <a:gd name="T11" fmla="*/ 29 h 68"/>
                    <a:gd name="T12" fmla="*/ 62 w 253"/>
                    <a:gd name="T13" fmla="*/ 42 h 68"/>
                    <a:gd name="T14" fmla="*/ 3 w 253"/>
                    <a:gd name="T15" fmla="*/ 63 h 68"/>
                    <a:gd name="T16" fmla="*/ 4 w 253"/>
                    <a:gd name="T17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3" h="68">
                      <a:moveTo>
                        <a:pt x="4" y="68"/>
                      </a:moveTo>
                      <a:cubicBezTo>
                        <a:pt x="23" y="64"/>
                        <a:pt x="40" y="56"/>
                        <a:pt x="58" y="50"/>
                      </a:cubicBezTo>
                      <a:cubicBezTo>
                        <a:pt x="81" y="43"/>
                        <a:pt x="105" y="40"/>
                        <a:pt x="129" y="36"/>
                      </a:cubicBezTo>
                      <a:cubicBezTo>
                        <a:pt x="168" y="28"/>
                        <a:pt x="207" y="13"/>
                        <a:pt x="247" y="10"/>
                      </a:cubicBezTo>
                      <a:cubicBezTo>
                        <a:pt x="253" y="10"/>
                        <a:pt x="252" y="0"/>
                        <a:pt x="246" y="0"/>
                      </a:cubicBezTo>
                      <a:cubicBezTo>
                        <a:pt x="204" y="1"/>
                        <a:pt x="162" y="21"/>
                        <a:pt x="121" y="29"/>
                      </a:cubicBezTo>
                      <a:cubicBezTo>
                        <a:pt x="101" y="33"/>
                        <a:pt x="82" y="36"/>
                        <a:pt x="62" y="42"/>
                      </a:cubicBezTo>
                      <a:cubicBezTo>
                        <a:pt x="42" y="47"/>
                        <a:pt x="23" y="57"/>
                        <a:pt x="3" y="63"/>
                      </a:cubicBezTo>
                      <a:cubicBezTo>
                        <a:pt x="0" y="63"/>
                        <a:pt x="2" y="68"/>
                        <a:pt x="4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230"/>
                <p:cNvSpPr/>
                <p:nvPr/>
              </p:nvSpPr>
              <p:spPr bwMode="auto">
                <a:xfrm>
                  <a:off x="1858" y="1863"/>
                  <a:ext cx="94" cy="363"/>
                </a:xfrm>
                <a:custGeom>
                  <a:avLst/>
                  <a:gdLst>
                    <a:gd name="T0" fmla="*/ 2 w 111"/>
                    <a:gd name="T1" fmla="*/ 5 h 427"/>
                    <a:gd name="T2" fmla="*/ 31 w 111"/>
                    <a:gd name="T3" fmla="*/ 98 h 427"/>
                    <a:gd name="T4" fmla="*/ 51 w 111"/>
                    <a:gd name="T5" fmla="*/ 209 h 427"/>
                    <a:gd name="T6" fmla="*/ 100 w 111"/>
                    <a:gd name="T7" fmla="*/ 421 h 427"/>
                    <a:gd name="T8" fmla="*/ 110 w 111"/>
                    <a:gd name="T9" fmla="*/ 418 h 427"/>
                    <a:gd name="T10" fmla="*/ 76 w 111"/>
                    <a:gd name="T11" fmla="*/ 288 h 427"/>
                    <a:gd name="T12" fmla="*/ 54 w 111"/>
                    <a:gd name="T13" fmla="*/ 169 h 427"/>
                    <a:gd name="T14" fmla="*/ 33 w 111"/>
                    <a:gd name="T15" fmla="*/ 54 h 427"/>
                    <a:gd name="T16" fmla="*/ 23 w 111"/>
                    <a:gd name="T17" fmla="*/ 14 h 427"/>
                    <a:gd name="T18" fmla="*/ 3 w 111"/>
                    <a:gd name="T19" fmla="*/ 1 h 427"/>
                    <a:gd name="T20" fmla="*/ 2 w 111"/>
                    <a:gd name="T21" fmla="*/ 5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1" h="427">
                      <a:moveTo>
                        <a:pt x="2" y="5"/>
                      </a:moveTo>
                      <a:cubicBezTo>
                        <a:pt x="28" y="22"/>
                        <a:pt x="26" y="70"/>
                        <a:pt x="31" y="98"/>
                      </a:cubicBezTo>
                      <a:cubicBezTo>
                        <a:pt x="39" y="135"/>
                        <a:pt x="45" y="172"/>
                        <a:pt x="51" y="209"/>
                      </a:cubicBezTo>
                      <a:cubicBezTo>
                        <a:pt x="61" y="280"/>
                        <a:pt x="73" y="354"/>
                        <a:pt x="100" y="421"/>
                      </a:cubicBezTo>
                      <a:cubicBezTo>
                        <a:pt x="103" y="427"/>
                        <a:pt x="111" y="424"/>
                        <a:pt x="110" y="418"/>
                      </a:cubicBezTo>
                      <a:cubicBezTo>
                        <a:pt x="102" y="374"/>
                        <a:pt x="85" y="332"/>
                        <a:pt x="76" y="288"/>
                      </a:cubicBezTo>
                      <a:cubicBezTo>
                        <a:pt x="67" y="248"/>
                        <a:pt x="61" y="208"/>
                        <a:pt x="54" y="169"/>
                      </a:cubicBezTo>
                      <a:cubicBezTo>
                        <a:pt x="48" y="130"/>
                        <a:pt x="41" y="92"/>
                        <a:pt x="33" y="54"/>
                      </a:cubicBezTo>
                      <a:cubicBezTo>
                        <a:pt x="31" y="41"/>
                        <a:pt x="29" y="27"/>
                        <a:pt x="23" y="14"/>
                      </a:cubicBezTo>
                      <a:cubicBezTo>
                        <a:pt x="18" y="4"/>
                        <a:pt x="14" y="3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231"/>
                <p:cNvSpPr/>
                <p:nvPr/>
              </p:nvSpPr>
              <p:spPr bwMode="auto">
                <a:xfrm>
                  <a:off x="1712" y="2215"/>
                  <a:ext cx="234" cy="50"/>
                </a:xfrm>
                <a:custGeom>
                  <a:avLst/>
                  <a:gdLst>
                    <a:gd name="T0" fmla="*/ 2 w 276"/>
                    <a:gd name="T1" fmla="*/ 52 h 58"/>
                    <a:gd name="T2" fmla="*/ 47 w 276"/>
                    <a:gd name="T3" fmla="*/ 53 h 58"/>
                    <a:gd name="T4" fmla="*/ 131 w 276"/>
                    <a:gd name="T5" fmla="*/ 46 h 58"/>
                    <a:gd name="T6" fmla="*/ 213 w 276"/>
                    <a:gd name="T7" fmla="*/ 34 h 58"/>
                    <a:gd name="T8" fmla="*/ 272 w 276"/>
                    <a:gd name="T9" fmla="*/ 9 h 58"/>
                    <a:gd name="T10" fmla="*/ 268 w 276"/>
                    <a:gd name="T11" fmla="*/ 2 h 58"/>
                    <a:gd name="T12" fmla="*/ 211 w 276"/>
                    <a:gd name="T13" fmla="*/ 24 h 58"/>
                    <a:gd name="T14" fmla="*/ 138 w 276"/>
                    <a:gd name="T15" fmla="*/ 36 h 58"/>
                    <a:gd name="T16" fmla="*/ 69 w 276"/>
                    <a:gd name="T17" fmla="*/ 44 h 58"/>
                    <a:gd name="T18" fmla="*/ 4 w 276"/>
                    <a:gd name="T19" fmla="*/ 48 h 58"/>
                    <a:gd name="T20" fmla="*/ 2 w 276"/>
                    <a:gd name="T21" fmla="*/ 5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6" h="58">
                      <a:moveTo>
                        <a:pt x="2" y="52"/>
                      </a:moveTo>
                      <a:cubicBezTo>
                        <a:pt x="16" y="58"/>
                        <a:pt x="33" y="54"/>
                        <a:pt x="47" y="53"/>
                      </a:cubicBezTo>
                      <a:cubicBezTo>
                        <a:pt x="76" y="51"/>
                        <a:pt x="103" y="50"/>
                        <a:pt x="131" y="46"/>
                      </a:cubicBezTo>
                      <a:cubicBezTo>
                        <a:pt x="159" y="42"/>
                        <a:pt x="186" y="38"/>
                        <a:pt x="213" y="34"/>
                      </a:cubicBezTo>
                      <a:cubicBezTo>
                        <a:pt x="232" y="31"/>
                        <a:pt x="258" y="22"/>
                        <a:pt x="272" y="9"/>
                      </a:cubicBezTo>
                      <a:cubicBezTo>
                        <a:pt x="276" y="6"/>
                        <a:pt x="272" y="0"/>
                        <a:pt x="268" y="2"/>
                      </a:cubicBezTo>
                      <a:cubicBezTo>
                        <a:pt x="249" y="10"/>
                        <a:pt x="231" y="20"/>
                        <a:pt x="211" y="24"/>
                      </a:cubicBezTo>
                      <a:cubicBezTo>
                        <a:pt x="187" y="28"/>
                        <a:pt x="162" y="32"/>
                        <a:pt x="138" y="36"/>
                      </a:cubicBezTo>
                      <a:cubicBezTo>
                        <a:pt x="115" y="39"/>
                        <a:pt x="92" y="41"/>
                        <a:pt x="69" y="44"/>
                      </a:cubicBezTo>
                      <a:cubicBezTo>
                        <a:pt x="51" y="46"/>
                        <a:pt x="21" y="55"/>
                        <a:pt x="4" y="48"/>
                      </a:cubicBezTo>
                      <a:cubicBezTo>
                        <a:pt x="2" y="48"/>
                        <a:pt x="0" y="51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232"/>
                <p:cNvSpPr/>
                <p:nvPr/>
              </p:nvSpPr>
              <p:spPr bwMode="auto">
                <a:xfrm>
                  <a:off x="1650" y="1918"/>
                  <a:ext cx="22" cy="35"/>
                </a:xfrm>
                <a:custGeom>
                  <a:avLst/>
                  <a:gdLst>
                    <a:gd name="T0" fmla="*/ 11 w 26"/>
                    <a:gd name="T1" fmla="*/ 5 h 42"/>
                    <a:gd name="T2" fmla="*/ 7 w 26"/>
                    <a:gd name="T3" fmla="*/ 4 h 42"/>
                    <a:gd name="T4" fmla="*/ 1 w 26"/>
                    <a:gd name="T5" fmla="*/ 5 h 42"/>
                    <a:gd name="T6" fmla="*/ 9 w 26"/>
                    <a:gd name="T7" fmla="*/ 23 h 42"/>
                    <a:gd name="T8" fmla="*/ 15 w 26"/>
                    <a:gd name="T9" fmla="*/ 24 h 42"/>
                    <a:gd name="T10" fmla="*/ 11 w 26"/>
                    <a:gd name="T11" fmla="*/ 33 h 42"/>
                    <a:gd name="T12" fmla="*/ 13 w 26"/>
                    <a:gd name="T13" fmla="*/ 41 h 42"/>
                    <a:gd name="T14" fmla="*/ 23 w 26"/>
                    <a:gd name="T15" fmla="*/ 23 h 42"/>
                    <a:gd name="T16" fmla="*/ 15 w 26"/>
                    <a:gd name="T17" fmla="*/ 14 h 42"/>
                    <a:gd name="T18" fmla="*/ 11 w 26"/>
                    <a:gd name="T19" fmla="*/ 14 h 42"/>
                    <a:gd name="T20" fmla="*/ 9 w 26"/>
                    <a:gd name="T21" fmla="*/ 11 h 42"/>
                    <a:gd name="T22" fmla="*/ 7 w 26"/>
                    <a:gd name="T23" fmla="*/ 5 h 42"/>
                    <a:gd name="T24" fmla="*/ 1 w 26"/>
                    <a:gd name="T25" fmla="*/ 6 h 42"/>
                    <a:gd name="T26" fmla="*/ 10 w 26"/>
                    <a:gd name="T27" fmla="*/ 9 h 42"/>
                    <a:gd name="T28" fmla="*/ 11 w 26"/>
                    <a:gd name="T29" fmla="*/ 5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" h="42">
                      <a:moveTo>
                        <a:pt x="11" y="5"/>
                      </a:moveTo>
                      <a:cubicBezTo>
                        <a:pt x="9" y="5"/>
                        <a:pt x="8" y="5"/>
                        <a:pt x="7" y="4"/>
                      </a:cubicBezTo>
                      <a:cubicBezTo>
                        <a:pt x="6" y="0"/>
                        <a:pt x="1" y="2"/>
                        <a:pt x="1" y="5"/>
                      </a:cubicBezTo>
                      <a:cubicBezTo>
                        <a:pt x="0" y="11"/>
                        <a:pt x="2" y="21"/>
                        <a:pt x="9" y="23"/>
                      </a:cubicBezTo>
                      <a:cubicBezTo>
                        <a:pt x="12" y="23"/>
                        <a:pt x="14" y="21"/>
                        <a:pt x="15" y="24"/>
                      </a:cubicBezTo>
                      <a:cubicBezTo>
                        <a:pt x="17" y="28"/>
                        <a:pt x="15" y="32"/>
                        <a:pt x="11" y="33"/>
                      </a:cubicBezTo>
                      <a:cubicBezTo>
                        <a:pt x="6" y="34"/>
                        <a:pt x="8" y="42"/>
                        <a:pt x="13" y="41"/>
                      </a:cubicBezTo>
                      <a:cubicBezTo>
                        <a:pt x="22" y="40"/>
                        <a:pt x="26" y="31"/>
                        <a:pt x="23" y="23"/>
                      </a:cubicBezTo>
                      <a:cubicBezTo>
                        <a:pt x="22" y="19"/>
                        <a:pt x="19" y="15"/>
                        <a:pt x="15" y="14"/>
                      </a:cubicBezTo>
                      <a:cubicBezTo>
                        <a:pt x="14" y="14"/>
                        <a:pt x="12" y="15"/>
                        <a:pt x="11" y="14"/>
                      </a:cubicBezTo>
                      <a:cubicBezTo>
                        <a:pt x="9" y="14"/>
                        <a:pt x="10" y="13"/>
                        <a:pt x="9" y="11"/>
                      </a:cubicBezTo>
                      <a:cubicBezTo>
                        <a:pt x="8" y="9"/>
                        <a:pt x="8" y="7"/>
                        <a:pt x="7" y="5"/>
                      </a:cubicBezTo>
                      <a:cubicBezTo>
                        <a:pt x="5" y="5"/>
                        <a:pt x="3" y="6"/>
                        <a:pt x="1" y="6"/>
                      </a:cubicBezTo>
                      <a:cubicBezTo>
                        <a:pt x="3" y="10"/>
                        <a:pt x="6" y="10"/>
                        <a:pt x="10" y="9"/>
                      </a:cubicBezTo>
                      <a:cubicBezTo>
                        <a:pt x="12" y="8"/>
                        <a:pt x="12" y="6"/>
                        <a:pt x="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233"/>
                <p:cNvSpPr/>
                <p:nvPr/>
              </p:nvSpPr>
              <p:spPr bwMode="auto">
                <a:xfrm>
                  <a:off x="1657" y="1950"/>
                  <a:ext cx="19" cy="37"/>
                </a:xfrm>
                <a:custGeom>
                  <a:avLst/>
                  <a:gdLst>
                    <a:gd name="T0" fmla="*/ 0 w 23"/>
                    <a:gd name="T1" fmla="*/ 4 h 44"/>
                    <a:gd name="T2" fmla="*/ 7 w 23"/>
                    <a:gd name="T3" fmla="*/ 19 h 44"/>
                    <a:gd name="T4" fmla="*/ 15 w 23"/>
                    <a:gd name="T5" fmla="*/ 24 h 44"/>
                    <a:gd name="T6" fmla="*/ 12 w 23"/>
                    <a:gd name="T7" fmla="*/ 31 h 44"/>
                    <a:gd name="T8" fmla="*/ 10 w 23"/>
                    <a:gd name="T9" fmla="*/ 38 h 44"/>
                    <a:gd name="T10" fmla="*/ 22 w 23"/>
                    <a:gd name="T11" fmla="*/ 24 h 44"/>
                    <a:gd name="T12" fmla="*/ 17 w 23"/>
                    <a:gd name="T13" fmla="*/ 14 h 44"/>
                    <a:gd name="T14" fmla="*/ 12 w 23"/>
                    <a:gd name="T15" fmla="*/ 12 h 44"/>
                    <a:gd name="T16" fmla="*/ 8 w 23"/>
                    <a:gd name="T17" fmla="*/ 5 h 44"/>
                    <a:gd name="T18" fmla="*/ 0 w 23"/>
                    <a:gd name="T19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44">
                      <a:moveTo>
                        <a:pt x="0" y="4"/>
                      </a:moveTo>
                      <a:cubicBezTo>
                        <a:pt x="0" y="11"/>
                        <a:pt x="1" y="17"/>
                        <a:pt x="7" y="19"/>
                      </a:cubicBezTo>
                      <a:cubicBezTo>
                        <a:pt x="10" y="20"/>
                        <a:pt x="14" y="19"/>
                        <a:pt x="15" y="24"/>
                      </a:cubicBezTo>
                      <a:cubicBezTo>
                        <a:pt x="15" y="25"/>
                        <a:pt x="14" y="31"/>
                        <a:pt x="12" y="31"/>
                      </a:cubicBezTo>
                      <a:cubicBezTo>
                        <a:pt x="8" y="31"/>
                        <a:pt x="7" y="36"/>
                        <a:pt x="10" y="38"/>
                      </a:cubicBezTo>
                      <a:cubicBezTo>
                        <a:pt x="18" y="44"/>
                        <a:pt x="23" y="29"/>
                        <a:pt x="22" y="24"/>
                      </a:cubicBezTo>
                      <a:cubicBezTo>
                        <a:pt x="22" y="20"/>
                        <a:pt x="21" y="15"/>
                        <a:pt x="17" y="14"/>
                      </a:cubicBezTo>
                      <a:cubicBezTo>
                        <a:pt x="15" y="13"/>
                        <a:pt x="13" y="13"/>
                        <a:pt x="12" y="12"/>
                      </a:cubicBezTo>
                      <a:cubicBezTo>
                        <a:pt x="8" y="11"/>
                        <a:pt x="8" y="8"/>
                        <a:pt x="8" y="5"/>
                      </a:cubicBezTo>
                      <a:cubicBezTo>
                        <a:pt x="7" y="1"/>
                        <a:pt x="1" y="0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234"/>
                <p:cNvSpPr/>
                <p:nvPr/>
              </p:nvSpPr>
              <p:spPr bwMode="auto">
                <a:xfrm>
                  <a:off x="1667" y="1983"/>
                  <a:ext cx="23" cy="47"/>
                </a:xfrm>
                <a:custGeom>
                  <a:avLst/>
                  <a:gdLst>
                    <a:gd name="T0" fmla="*/ 1 w 27"/>
                    <a:gd name="T1" fmla="*/ 2 h 56"/>
                    <a:gd name="T2" fmla="*/ 3 w 27"/>
                    <a:gd name="T3" fmla="*/ 6 h 56"/>
                    <a:gd name="T4" fmla="*/ 7 w 27"/>
                    <a:gd name="T5" fmla="*/ 7 h 56"/>
                    <a:gd name="T6" fmla="*/ 11 w 27"/>
                    <a:gd name="T7" fmla="*/ 19 h 56"/>
                    <a:gd name="T8" fmla="*/ 12 w 27"/>
                    <a:gd name="T9" fmla="*/ 27 h 56"/>
                    <a:gd name="T10" fmla="*/ 17 w 27"/>
                    <a:gd name="T11" fmla="*/ 37 h 56"/>
                    <a:gd name="T12" fmla="*/ 12 w 27"/>
                    <a:gd name="T13" fmla="*/ 50 h 56"/>
                    <a:gd name="T14" fmla="*/ 15 w 27"/>
                    <a:gd name="T15" fmla="*/ 55 h 56"/>
                    <a:gd name="T16" fmla="*/ 27 w 27"/>
                    <a:gd name="T17" fmla="*/ 37 h 56"/>
                    <a:gd name="T18" fmla="*/ 18 w 27"/>
                    <a:gd name="T19" fmla="*/ 20 h 56"/>
                    <a:gd name="T20" fmla="*/ 16 w 27"/>
                    <a:gd name="T21" fmla="*/ 4 h 56"/>
                    <a:gd name="T22" fmla="*/ 3 w 27"/>
                    <a:gd name="T23" fmla="*/ 1 h 56"/>
                    <a:gd name="T24" fmla="*/ 1 w 27"/>
                    <a:gd name="T25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56">
                      <a:moveTo>
                        <a:pt x="1" y="2"/>
                      </a:moveTo>
                      <a:cubicBezTo>
                        <a:pt x="1" y="5"/>
                        <a:pt x="1" y="4"/>
                        <a:pt x="3" y="6"/>
                      </a:cubicBezTo>
                      <a:cubicBezTo>
                        <a:pt x="4" y="7"/>
                        <a:pt x="6" y="6"/>
                        <a:pt x="7" y="7"/>
                      </a:cubicBezTo>
                      <a:cubicBezTo>
                        <a:pt x="15" y="9"/>
                        <a:pt x="12" y="13"/>
                        <a:pt x="11" y="19"/>
                      </a:cubicBezTo>
                      <a:cubicBezTo>
                        <a:pt x="11" y="23"/>
                        <a:pt x="10" y="24"/>
                        <a:pt x="12" y="27"/>
                      </a:cubicBezTo>
                      <a:cubicBezTo>
                        <a:pt x="16" y="32"/>
                        <a:pt x="16" y="28"/>
                        <a:pt x="17" y="37"/>
                      </a:cubicBezTo>
                      <a:cubicBezTo>
                        <a:pt x="18" y="45"/>
                        <a:pt x="15" y="44"/>
                        <a:pt x="12" y="50"/>
                      </a:cubicBezTo>
                      <a:cubicBezTo>
                        <a:pt x="10" y="53"/>
                        <a:pt x="13" y="56"/>
                        <a:pt x="15" y="55"/>
                      </a:cubicBezTo>
                      <a:cubicBezTo>
                        <a:pt x="21" y="51"/>
                        <a:pt x="27" y="45"/>
                        <a:pt x="27" y="37"/>
                      </a:cubicBezTo>
                      <a:cubicBezTo>
                        <a:pt x="27" y="29"/>
                        <a:pt x="18" y="26"/>
                        <a:pt x="18" y="20"/>
                      </a:cubicBezTo>
                      <a:cubicBezTo>
                        <a:pt x="17" y="14"/>
                        <a:pt x="21" y="9"/>
                        <a:pt x="16" y="4"/>
                      </a:cubicBezTo>
                      <a:cubicBezTo>
                        <a:pt x="13" y="2"/>
                        <a:pt x="4" y="2"/>
                        <a:pt x="3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235"/>
                <p:cNvSpPr/>
                <p:nvPr/>
              </p:nvSpPr>
              <p:spPr bwMode="auto">
                <a:xfrm>
                  <a:off x="1673" y="2027"/>
                  <a:ext cx="10" cy="33"/>
                </a:xfrm>
                <a:custGeom>
                  <a:avLst/>
                  <a:gdLst>
                    <a:gd name="T0" fmla="*/ 4 w 12"/>
                    <a:gd name="T1" fmla="*/ 1 h 39"/>
                    <a:gd name="T2" fmla="*/ 1 w 12"/>
                    <a:gd name="T3" fmla="*/ 22 h 39"/>
                    <a:gd name="T4" fmla="*/ 5 w 12"/>
                    <a:gd name="T5" fmla="*/ 38 h 39"/>
                    <a:gd name="T6" fmla="*/ 9 w 12"/>
                    <a:gd name="T7" fmla="*/ 38 h 39"/>
                    <a:gd name="T8" fmla="*/ 9 w 12"/>
                    <a:gd name="T9" fmla="*/ 25 h 39"/>
                    <a:gd name="T10" fmla="*/ 6 w 12"/>
                    <a:gd name="T11" fmla="*/ 2 h 39"/>
                    <a:gd name="T12" fmla="*/ 4 w 12"/>
                    <a:gd name="T13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9">
                      <a:moveTo>
                        <a:pt x="4" y="1"/>
                      </a:moveTo>
                      <a:cubicBezTo>
                        <a:pt x="1" y="8"/>
                        <a:pt x="0" y="15"/>
                        <a:pt x="1" y="22"/>
                      </a:cubicBezTo>
                      <a:cubicBezTo>
                        <a:pt x="1" y="27"/>
                        <a:pt x="1" y="34"/>
                        <a:pt x="5" y="38"/>
                      </a:cubicBezTo>
                      <a:cubicBezTo>
                        <a:pt x="6" y="39"/>
                        <a:pt x="9" y="39"/>
                        <a:pt x="9" y="38"/>
                      </a:cubicBezTo>
                      <a:cubicBezTo>
                        <a:pt x="12" y="33"/>
                        <a:pt x="10" y="30"/>
                        <a:pt x="9" y="25"/>
                      </a:cubicBezTo>
                      <a:cubicBezTo>
                        <a:pt x="7" y="18"/>
                        <a:pt x="5" y="10"/>
                        <a:pt x="6" y="2"/>
                      </a:cubicBezTo>
                      <a:cubicBezTo>
                        <a:pt x="7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236"/>
                <p:cNvSpPr/>
                <p:nvPr/>
              </p:nvSpPr>
              <p:spPr bwMode="auto">
                <a:xfrm>
                  <a:off x="1676" y="2053"/>
                  <a:ext cx="16" cy="26"/>
                </a:xfrm>
                <a:custGeom>
                  <a:avLst/>
                  <a:gdLst>
                    <a:gd name="T0" fmla="*/ 2 w 19"/>
                    <a:gd name="T1" fmla="*/ 4 h 30"/>
                    <a:gd name="T2" fmla="*/ 6 w 19"/>
                    <a:gd name="T3" fmla="*/ 8 h 30"/>
                    <a:gd name="T4" fmla="*/ 12 w 19"/>
                    <a:gd name="T5" fmla="*/ 11 h 30"/>
                    <a:gd name="T6" fmla="*/ 6 w 19"/>
                    <a:gd name="T7" fmla="*/ 22 h 30"/>
                    <a:gd name="T8" fmla="*/ 8 w 19"/>
                    <a:gd name="T9" fmla="*/ 28 h 30"/>
                    <a:gd name="T10" fmla="*/ 19 w 19"/>
                    <a:gd name="T11" fmla="*/ 12 h 30"/>
                    <a:gd name="T12" fmla="*/ 15 w 19"/>
                    <a:gd name="T13" fmla="*/ 5 h 30"/>
                    <a:gd name="T14" fmla="*/ 4 w 19"/>
                    <a:gd name="T15" fmla="*/ 1 h 30"/>
                    <a:gd name="T16" fmla="*/ 2 w 19"/>
                    <a:gd name="T17" fmla="*/ 4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30">
                      <a:moveTo>
                        <a:pt x="2" y="4"/>
                      </a:moveTo>
                      <a:cubicBezTo>
                        <a:pt x="3" y="6"/>
                        <a:pt x="4" y="7"/>
                        <a:pt x="6" y="8"/>
                      </a:cubicBezTo>
                      <a:cubicBezTo>
                        <a:pt x="8" y="9"/>
                        <a:pt x="11" y="9"/>
                        <a:pt x="12" y="11"/>
                      </a:cubicBezTo>
                      <a:cubicBezTo>
                        <a:pt x="14" y="15"/>
                        <a:pt x="9" y="20"/>
                        <a:pt x="6" y="22"/>
                      </a:cubicBezTo>
                      <a:cubicBezTo>
                        <a:pt x="1" y="23"/>
                        <a:pt x="4" y="30"/>
                        <a:pt x="8" y="28"/>
                      </a:cubicBezTo>
                      <a:cubicBezTo>
                        <a:pt x="15" y="26"/>
                        <a:pt x="19" y="19"/>
                        <a:pt x="19" y="12"/>
                      </a:cubicBezTo>
                      <a:cubicBezTo>
                        <a:pt x="19" y="9"/>
                        <a:pt x="18" y="6"/>
                        <a:pt x="15" y="5"/>
                      </a:cubicBezTo>
                      <a:cubicBezTo>
                        <a:pt x="12" y="2"/>
                        <a:pt x="7" y="4"/>
                        <a:pt x="4" y="1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237"/>
                <p:cNvSpPr/>
                <p:nvPr/>
              </p:nvSpPr>
              <p:spPr bwMode="auto">
                <a:xfrm>
                  <a:off x="1678" y="2074"/>
                  <a:ext cx="13" cy="32"/>
                </a:xfrm>
                <a:custGeom>
                  <a:avLst/>
                  <a:gdLst>
                    <a:gd name="T0" fmla="*/ 1 w 16"/>
                    <a:gd name="T1" fmla="*/ 3 h 38"/>
                    <a:gd name="T2" fmla="*/ 5 w 16"/>
                    <a:gd name="T3" fmla="*/ 22 h 38"/>
                    <a:gd name="T4" fmla="*/ 9 w 16"/>
                    <a:gd name="T5" fmla="*/ 35 h 38"/>
                    <a:gd name="T6" fmla="*/ 14 w 16"/>
                    <a:gd name="T7" fmla="*/ 31 h 38"/>
                    <a:gd name="T8" fmla="*/ 9 w 16"/>
                    <a:gd name="T9" fmla="*/ 15 h 38"/>
                    <a:gd name="T10" fmla="*/ 5 w 16"/>
                    <a:gd name="T11" fmla="*/ 2 h 38"/>
                    <a:gd name="T12" fmla="*/ 1 w 16"/>
                    <a:gd name="T13" fmla="*/ 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38">
                      <a:moveTo>
                        <a:pt x="1" y="3"/>
                      </a:moveTo>
                      <a:cubicBezTo>
                        <a:pt x="4" y="10"/>
                        <a:pt x="4" y="16"/>
                        <a:pt x="5" y="22"/>
                      </a:cubicBezTo>
                      <a:cubicBezTo>
                        <a:pt x="5" y="27"/>
                        <a:pt x="5" y="31"/>
                        <a:pt x="9" y="35"/>
                      </a:cubicBezTo>
                      <a:cubicBezTo>
                        <a:pt x="11" y="38"/>
                        <a:pt x="16" y="34"/>
                        <a:pt x="14" y="31"/>
                      </a:cubicBezTo>
                      <a:cubicBezTo>
                        <a:pt x="11" y="27"/>
                        <a:pt x="11" y="20"/>
                        <a:pt x="9" y="15"/>
                      </a:cubicBezTo>
                      <a:cubicBezTo>
                        <a:pt x="9" y="11"/>
                        <a:pt x="7" y="6"/>
                        <a:pt x="5" y="2"/>
                      </a:cubicBezTo>
                      <a:cubicBezTo>
                        <a:pt x="4" y="0"/>
                        <a:pt x="0" y="1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238"/>
                <p:cNvSpPr/>
                <p:nvPr/>
              </p:nvSpPr>
              <p:spPr bwMode="auto">
                <a:xfrm>
                  <a:off x="1684" y="2093"/>
                  <a:ext cx="16" cy="26"/>
                </a:xfrm>
                <a:custGeom>
                  <a:avLst/>
                  <a:gdLst>
                    <a:gd name="T0" fmla="*/ 3 w 19"/>
                    <a:gd name="T1" fmla="*/ 7 h 30"/>
                    <a:gd name="T2" fmla="*/ 11 w 19"/>
                    <a:gd name="T3" fmla="*/ 13 h 30"/>
                    <a:gd name="T4" fmla="*/ 5 w 19"/>
                    <a:gd name="T5" fmla="*/ 22 h 30"/>
                    <a:gd name="T6" fmla="*/ 7 w 19"/>
                    <a:gd name="T7" fmla="*/ 30 h 30"/>
                    <a:gd name="T8" fmla="*/ 17 w 19"/>
                    <a:gd name="T9" fmla="*/ 11 h 30"/>
                    <a:gd name="T10" fmla="*/ 1 w 19"/>
                    <a:gd name="T11" fmla="*/ 5 h 30"/>
                    <a:gd name="T12" fmla="*/ 3 w 19"/>
                    <a:gd name="T13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30">
                      <a:moveTo>
                        <a:pt x="3" y="7"/>
                      </a:moveTo>
                      <a:cubicBezTo>
                        <a:pt x="7" y="5"/>
                        <a:pt x="10" y="8"/>
                        <a:pt x="11" y="13"/>
                      </a:cubicBezTo>
                      <a:cubicBezTo>
                        <a:pt x="11" y="18"/>
                        <a:pt x="10" y="21"/>
                        <a:pt x="5" y="22"/>
                      </a:cubicBezTo>
                      <a:cubicBezTo>
                        <a:pt x="1" y="24"/>
                        <a:pt x="3" y="30"/>
                        <a:pt x="7" y="30"/>
                      </a:cubicBezTo>
                      <a:cubicBezTo>
                        <a:pt x="16" y="28"/>
                        <a:pt x="19" y="19"/>
                        <a:pt x="17" y="11"/>
                      </a:cubicBezTo>
                      <a:cubicBezTo>
                        <a:pt x="15" y="4"/>
                        <a:pt x="8" y="0"/>
                        <a:pt x="1" y="5"/>
                      </a:cubicBezTo>
                      <a:cubicBezTo>
                        <a:pt x="0" y="6"/>
                        <a:pt x="1" y="8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239"/>
                <p:cNvSpPr/>
                <p:nvPr/>
              </p:nvSpPr>
              <p:spPr bwMode="auto">
                <a:xfrm>
                  <a:off x="1688" y="2114"/>
                  <a:ext cx="8" cy="38"/>
                </a:xfrm>
                <a:custGeom>
                  <a:avLst/>
                  <a:gdLst>
                    <a:gd name="T0" fmla="*/ 0 w 9"/>
                    <a:gd name="T1" fmla="*/ 1 h 44"/>
                    <a:gd name="T2" fmla="*/ 0 w 9"/>
                    <a:gd name="T3" fmla="*/ 25 h 44"/>
                    <a:gd name="T4" fmla="*/ 2 w 9"/>
                    <a:gd name="T5" fmla="*/ 41 h 44"/>
                    <a:gd name="T6" fmla="*/ 8 w 9"/>
                    <a:gd name="T7" fmla="*/ 41 h 44"/>
                    <a:gd name="T8" fmla="*/ 6 w 9"/>
                    <a:gd name="T9" fmla="*/ 19 h 44"/>
                    <a:gd name="T10" fmla="*/ 2 w 9"/>
                    <a:gd name="T11" fmla="*/ 1 h 44"/>
                    <a:gd name="T12" fmla="*/ 0 w 9"/>
                    <a:gd name="T13" fmla="*/ 1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4">
                      <a:moveTo>
                        <a:pt x="0" y="1"/>
                      </a:moveTo>
                      <a:cubicBezTo>
                        <a:pt x="3" y="9"/>
                        <a:pt x="0" y="17"/>
                        <a:pt x="0" y="25"/>
                      </a:cubicBezTo>
                      <a:cubicBezTo>
                        <a:pt x="1" y="30"/>
                        <a:pt x="1" y="36"/>
                        <a:pt x="2" y="41"/>
                      </a:cubicBezTo>
                      <a:cubicBezTo>
                        <a:pt x="3" y="44"/>
                        <a:pt x="7" y="44"/>
                        <a:pt x="8" y="41"/>
                      </a:cubicBezTo>
                      <a:cubicBezTo>
                        <a:pt x="9" y="34"/>
                        <a:pt x="6" y="26"/>
                        <a:pt x="6" y="19"/>
                      </a:cubicBezTo>
                      <a:cubicBezTo>
                        <a:pt x="5" y="12"/>
                        <a:pt x="5" y="6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240"/>
                <p:cNvSpPr/>
                <p:nvPr/>
              </p:nvSpPr>
              <p:spPr bwMode="auto">
                <a:xfrm>
                  <a:off x="1690" y="2148"/>
                  <a:ext cx="18" cy="49"/>
                </a:xfrm>
                <a:custGeom>
                  <a:avLst/>
                  <a:gdLst>
                    <a:gd name="T0" fmla="*/ 3 w 22"/>
                    <a:gd name="T1" fmla="*/ 6 h 58"/>
                    <a:gd name="T2" fmla="*/ 7 w 22"/>
                    <a:gd name="T3" fmla="*/ 6 h 58"/>
                    <a:gd name="T4" fmla="*/ 9 w 22"/>
                    <a:gd name="T5" fmla="*/ 11 h 58"/>
                    <a:gd name="T6" fmla="*/ 5 w 22"/>
                    <a:gd name="T7" fmla="*/ 18 h 58"/>
                    <a:gd name="T8" fmla="*/ 5 w 22"/>
                    <a:gd name="T9" fmla="*/ 25 h 58"/>
                    <a:gd name="T10" fmla="*/ 6 w 22"/>
                    <a:gd name="T11" fmla="*/ 41 h 58"/>
                    <a:gd name="T12" fmla="*/ 8 w 22"/>
                    <a:gd name="T13" fmla="*/ 55 h 58"/>
                    <a:gd name="T14" fmla="*/ 14 w 22"/>
                    <a:gd name="T15" fmla="*/ 54 h 58"/>
                    <a:gd name="T16" fmla="*/ 11 w 22"/>
                    <a:gd name="T17" fmla="*/ 33 h 58"/>
                    <a:gd name="T18" fmla="*/ 14 w 22"/>
                    <a:gd name="T19" fmla="*/ 22 h 58"/>
                    <a:gd name="T20" fmla="*/ 18 w 22"/>
                    <a:gd name="T21" fmla="*/ 15 h 58"/>
                    <a:gd name="T22" fmla="*/ 3 w 22"/>
                    <a:gd name="T23" fmla="*/ 2 h 58"/>
                    <a:gd name="T24" fmla="*/ 3 w 22"/>
                    <a:gd name="T25" fmla="*/ 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58">
                      <a:moveTo>
                        <a:pt x="3" y="6"/>
                      </a:moveTo>
                      <a:cubicBezTo>
                        <a:pt x="4" y="6"/>
                        <a:pt x="7" y="6"/>
                        <a:pt x="7" y="6"/>
                      </a:cubicBezTo>
                      <a:cubicBezTo>
                        <a:pt x="10" y="6"/>
                        <a:pt x="10" y="8"/>
                        <a:pt x="9" y="11"/>
                      </a:cubicBezTo>
                      <a:cubicBezTo>
                        <a:pt x="11" y="15"/>
                        <a:pt x="9" y="18"/>
                        <a:pt x="5" y="18"/>
                      </a:cubicBezTo>
                      <a:cubicBezTo>
                        <a:pt x="3" y="20"/>
                        <a:pt x="2" y="23"/>
                        <a:pt x="5" y="25"/>
                      </a:cubicBezTo>
                      <a:cubicBezTo>
                        <a:pt x="6" y="26"/>
                        <a:pt x="6" y="39"/>
                        <a:pt x="6" y="41"/>
                      </a:cubicBezTo>
                      <a:cubicBezTo>
                        <a:pt x="6" y="47"/>
                        <a:pt x="6" y="51"/>
                        <a:pt x="8" y="55"/>
                      </a:cubicBezTo>
                      <a:cubicBezTo>
                        <a:pt x="10" y="58"/>
                        <a:pt x="14" y="57"/>
                        <a:pt x="14" y="54"/>
                      </a:cubicBezTo>
                      <a:cubicBezTo>
                        <a:pt x="14" y="47"/>
                        <a:pt x="13" y="40"/>
                        <a:pt x="11" y="33"/>
                      </a:cubicBezTo>
                      <a:cubicBezTo>
                        <a:pt x="9" y="23"/>
                        <a:pt x="9" y="27"/>
                        <a:pt x="14" y="22"/>
                      </a:cubicBezTo>
                      <a:cubicBezTo>
                        <a:pt x="16" y="20"/>
                        <a:pt x="18" y="18"/>
                        <a:pt x="18" y="15"/>
                      </a:cubicBezTo>
                      <a:cubicBezTo>
                        <a:pt x="22" y="3"/>
                        <a:pt x="12" y="0"/>
                        <a:pt x="3" y="2"/>
                      </a:cubicBezTo>
                      <a:cubicBezTo>
                        <a:pt x="0" y="2"/>
                        <a:pt x="0" y="6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8" name="Freeform 241"/>
                <p:cNvSpPr/>
                <p:nvPr/>
              </p:nvSpPr>
              <p:spPr bwMode="auto">
                <a:xfrm>
                  <a:off x="1696" y="2189"/>
                  <a:ext cx="19" cy="38"/>
                </a:xfrm>
                <a:custGeom>
                  <a:avLst/>
                  <a:gdLst>
                    <a:gd name="T0" fmla="*/ 4 w 23"/>
                    <a:gd name="T1" fmla="*/ 6 h 45"/>
                    <a:gd name="T2" fmla="*/ 10 w 23"/>
                    <a:gd name="T3" fmla="*/ 12 h 45"/>
                    <a:gd name="T4" fmla="*/ 4 w 23"/>
                    <a:gd name="T5" fmla="*/ 17 h 45"/>
                    <a:gd name="T6" fmla="*/ 5 w 23"/>
                    <a:gd name="T7" fmla="*/ 25 h 45"/>
                    <a:gd name="T8" fmla="*/ 13 w 23"/>
                    <a:gd name="T9" fmla="*/ 27 h 45"/>
                    <a:gd name="T10" fmla="*/ 8 w 23"/>
                    <a:gd name="T11" fmla="*/ 35 h 45"/>
                    <a:gd name="T12" fmla="*/ 8 w 23"/>
                    <a:gd name="T13" fmla="*/ 40 h 45"/>
                    <a:gd name="T14" fmla="*/ 23 w 23"/>
                    <a:gd name="T15" fmla="*/ 27 h 45"/>
                    <a:gd name="T16" fmla="*/ 7 w 23"/>
                    <a:gd name="T17" fmla="*/ 17 h 45"/>
                    <a:gd name="T18" fmla="*/ 8 w 23"/>
                    <a:gd name="T19" fmla="*/ 25 h 45"/>
                    <a:gd name="T20" fmla="*/ 17 w 23"/>
                    <a:gd name="T21" fmla="*/ 11 h 45"/>
                    <a:gd name="T22" fmla="*/ 4 w 23"/>
                    <a:gd name="T23" fmla="*/ 0 h 45"/>
                    <a:gd name="T24" fmla="*/ 4 w 23"/>
                    <a:gd name="T25" fmla="*/ 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45">
                      <a:moveTo>
                        <a:pt x="4" y="6"/>
                      </a:moveTo>
                      <a:cubicBezTo>
                        <a:pt x="7" y="6"/>
                        <a:pt x="11" y="7"/>
                        <a:pt x="10" y="12"/>
                      </a:cubicBezTo>
                      <a:cubicBezTo>
                        <a:pt x="9" y="14"/>
                        <a:pt x="6" y="16"/>
                        <a:pt x="4" y="17"/>
                      </a:cubicBezTo>
                      <a:cubicBezTo>
                        <a:pt x="1" y="19"/>
                        <a:pt x="1" y="24"/>
                        <a:pt x="5" y="25"/>
                      </a:cubicBezTo>
                      <a:cubicBezTo>
                        <a:pt x="7" y="26"/>
                        <a:pt x="12" y="26"/>
                        <a:pt x="13" y="27"/>
                      </a:cubicBezTo>
                      <a:cubicBezTo>
                        <a:pt x="17" y="31"/>
                        <a:pt x="10" y="33"/>
                        <a:pt x="8" y="35"/>
                      </a:cubicBezTo>
                      <a:cubicBezTo>
                        <a:pt x="6" y="36"/>
                        <a:pt x="7" y="38"/>
                        <a:pt x="8" y="40"/>
                      </a:cubicBezTo>
                      <a:cubicBezTo>
                        <a:pt x="16" y="45"/>
                        <a:pt x="23" y="34"/>
                        <a:pt x="23" y="27"/>
                      </a:cubicBezTo>
                      <a:cubicBezTo>
                        <a:pt x="22" y="19"/>
                        <a:pt x="14" y="19"/>
                        <a:pt x="7" y="17"/>
                      </a:cubicBezTo>
                      <a:cubicBezTo>
                        <a:pt x="7" y="20"/>
                        <a:pt x="8" y="22"/>
                        <a:pt x="8" y="25"/>
                      </a:cubicBezTo>
                      <a:cubicBezTo>
                        <a:pt x="13" y="21"/>
                        <a:pt x="18" y="17"/>
                        <a:pt x="17" y="11"/>
                      </a:cubicBezTo>
                      <a:cubicBezTo>
                        <a:pt x="17" y="2"/>
                        <a:pt x="11" y="0"/>
                        <a:pt x="4" y="0"/>
                      </a:cubicBezTo>
                      <a:cubicBezTo>
                        <a:pt x="0" y="1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9" name="Freeform 242"/>
                <p:cNvSpPr/>
                <p:nvPr/>
              </p:nvSpPr>
              <p:spPr bwMode="auto">
                <a:xfrm>
                  <a:off x="1699" y="2217"/>
                  <a:ext cx="18" cy="48"/>
                </a:xfrm>
                <a:custGeom>
                  <a:avLst/>
                  <a:gdLst>
                    <a:gd name="T0" fmla="*/ 2 w 21"/>
                    <a:gd name="T1" fmla="*/ 5 h 56"/>
                    <a:gd name="T2" fmla="*/ 7 w 21"/>
                    <a:gd name="T3" fmla="*/ 42 h 56"/>
                    <a:gd name="T4" fmla="*/ 16 w 21"/>
                    <a:gd name="T5" fmla="*/ 56 h 56"/>
                    <a:gd name="T6" fmla="*/ 17 w 21"/>
                    <a:gd name="T7" fmla="*/ 49 h 56"/>
                    <a:gd name="T8" fmla="*/ 12 w 21"/>
                    <a:gd name="T9" fmla="*/ 25 h 56"/>
                    <a:gd name="T10" fmla="*/ 6 w 21"/>
                    <a:gd name="T11" fmla="*/ 3 h 56"/>
                    <a:gd name="T12" fmla="*/ 2 w 21"/>
                    <a:gd name="T13" fmla="*/ 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56">
                      <a:moveTo>
                        <a:pt x="2" y="5"/>
                      </a:moveTo>
                      <a:cubicBezTo>
                        <a:pt x="8" y="17"/>
                        <a:pt x="6" y="29"/>
                        <a:pt x="7" y="42"/>
                      </a:cubicBezTo>
                      <a:cubicBezTo>
                        <a:pt x="8" y="47"/>
                        <a:pt x="9" y="55"/>
                        <a:pt x="16" y="56"/>
                      </a:cubicBezTo>
                      <a:cubicBezTo>
                        <a:pt x="20" y="56"/>
                        <a:pt x="21" y="50"/>
                        <a:pt x="17" y="49"/>
                      </a:cubicBezTo>
                      <a:cubicBezTo>
                        <a:pt x="11" y="46"/>
                        <a:pt x="12" y="31"/>
                        <a:pt x="12" y="25"/>
                      </a:cubicBezTo>
                      <a:cubicBezTo>
                        <a:pt x="12" y="17"/>
                        <a:pt x="11" y="10"/>
                        <a:pt x="6" y="3"/>
                      </a:cubicBezTo>
                      <a:cubicBezTo>
                        <a:pt x="5" y="0"/>
                        <a:pt x="0" y="2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0" name="Freeform 243"/>
                <p:cNvSpPr/>
                <p:nvPr/>
              </p:nvSpPr>
              <p:spPr bwMode="auto">
                <a:xfrm>
                  <a:off x="1688" y="1906"/>
                  <a:ext cx="57" cy="359"/>
                </a:xfrm>
                <a:custGeom>
                  <a:avLst/>
                  <a:gdLst>
                    <a:gd name="T0" fmla="*/ 0 w 67"/>
                    <a:gd name="T1" fmla="*/ 1 h 423"/>
                    <a:gd name="T2" fmla="*/ 7 w 67"/>
                    <a:gd name="T3" fmla="*/ 56 h 423"/>
                    <a:gd name="T4" fmla="*/ 14 w 67"/>
                    <a:gd name="T5" fmla="*/ 109 h 423"/>
                    <a:gd name="T6" fmla="*/ 28 w 67"/>
                    <a:gd name="T7" fmla="*/ 208 h 423"/>
                    <a:gd name="T8" fmla="*/ 42 w 67"/>
                    <a:gd name="T9" fmla="*/ 311 h 423"/>
                    <a:gd name="T10" fmla="*/ 60 w 67"/>
                    <a:gd name="T11" fmla="*/ 418 h 423"/>
                    <a:gd name="T12" fmla="*/ 67 w 67"/>
                    <a:gd name="T13" fmla="*/ 417 h 423"/>
                    <a:gd name="T14" fmla="*/ 49 w 67"/>
                    <a:gd name="T15" fmla="*/ 307 h 423"/>
                    <a:gd name="T16" fmla="*/ 33 w 67"/>
                    <a:gd name="T17" fmla="*/ 197 h 423"/>
                    <a:gd name="T18" fmla="*/ 15 w 67"/>
                    <a:gd name="T19" fmla="*/ 89 h 423"/>
                    <a:gd name="T20" fmla="*/ 10 w 67"/>
                    <a:gd name="T21" fmla="*/ 41 h 423"/>
                    <a:gd name="T22" fmla="*/ 2 w 67"/>
                    <a:gd name="T23" fmla="*/ 1 h 423"/>
                    <a:gd name="T24" fmla="*/ 0 w 67"/>
                    <a:gd name="T25" fmla="*/ 1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" h="423">
                      <a:moveTo>
                        <a:pt x="0" y="1"/>
                      </a:moveTo>
                      <a:cubicBezTo>
                        <a:pt x="6" y="18"/>
                        <a:pt x="5" y="39"/>
                        <a:pt x="7" y="56"/>
                      </a:cubicBezTo>
                      <a:cubicBezTo>
                        <a:pt x="9" y="74"/>
                        <a:pt x="12" y="91"/>
                        <a:pt x="14" y="109"/>
                      </a:cubicBezTo>
                      <a:cubicBezTo>
                        <a:pt x="18" y="142"/>
                        <a:pt x="23" y="175"/>
                        <a:pt x="28" y="208"/>
                      </a:cubicBezTo>
                      <a:cubicBezTo>
                        <a:pt x="33" y="242"/>
                        <a:pt x="39" y="277"/>
                        <a:pt x="42" y="311"/>
                      </a:cubicBezTo>
                      <a:cubicBezTo>
                        <a:pt x="44" y="347"/>
                        <a:pt x="50" y="384"/>
                        <a:pt x="60" y="418"/>
                      </a:cubicBezTo>
                      <a:cubicBezTo>
                        <a:pt x="61" y="423"/>
                        <a:pt x="67" y="421"/>
                        <a:pt x="67" y="417"/>
                      </a:cubicBezTo>
                      <a:cubicBezTo>
                        <a:pt x="60" y="380"/>
                        <a:pt x="52" y="344"/>
                        <a:pt x="49" y="307"/>
                      </a:cubicBezTo>
                      <a:cubicBezTo>
                        <a:pt x="45" y="270"/>
                        <a:pt x="38" y="233"/>
                        <a:pt x="33" y="197"/>
                      </a:cubicBezTo>
                      <a:cubicBezTo>
                        <a:pt x="27" y="161"/>
                        <a:pt x="20" y="125"/>
                        <a:pt x="15" y="89"/>
                      </a:cubicBezTo>
                      <a:cubicBezTo>
                        <a:pt x="13" y="73"/>
                        <a:pt x="12" y="57"/>
                        <a:pt x="10" y="41"/>
                      </a:cubicBezTo>
                      <a:cubicBezTo>
                        <a:pt x="8" y="27"/>
                        <a:pt x="9" y="13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1" name="Freeform 244"/>
                <p:cNvSpPr/>
                <p:nvPr/>
              </p:nvSpPr>
              <p:spPr bwMode="auto">
                <a:xfrm>
                  <a:off x="1663" y="1906"/>
                  <a:ext cx="185" cy="45"/>
                </a:xfrm>
                <a:custGeom>
                  <a:avLst/>
                  <a:gdLst>
                    <a:gd name="T0" fmla="*/ 2 w 217"/>
                    <a:gd name="T1" fmla="*/ 50 h 53"/>
                    <a:gd name="T2" fmla="*/ 34 w 217"/>
                    <a:gd name="T3" fmla="*/ 46 h 53"/>
                    <a:gd name="T4" fmla="*/ 92 w 217"/>
                    <a:gd name="T5" fmla="*/ 32 h 53"/>
                    <a:gd name="T6" fmla="*/ 215 w 217"/>
                    <a:gd name="T7" fmla="*/ 5 h 53"/>
                    <a:gd name="T8" fmla="*/ 213 w 217"/>
                    <a:gd name="T9" fmla="*/ 1 h 53"/>
                    <a:gd name="T10" fmla="*/ 105 w 217"/>
                    <a:gd name="T11" fmla="*/ 24 h 53"/>
                    <a:gd name="T12" fmla="*/ 56 w 217"/>
                    <a:gd name="T13" fmla="*/ 34 h 53"/>
                    <a:gd name="T14" fmla="*/ 29 w 217"/>
                    <a:gd name="T15" fmla="*/ 42 h 53"/>
                    <a:gd name="T16" fmla="*/ 2 w 217"/>
                    <a:gd name="T17" fmla="*/ 48 h 53"/>
                    <a:gd name="T18" fmla="*/ 2 w 217"/>
                    <a:gd name="T19" fmla="*/ 5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7" h="53">
                      <a:moveTo>
                        <a:pt x="2" y="50"/>
                      </a:moveTo>
                      <a:cubicBezTo>
                        <a:pt x="12" y="53"/>
                        <a:pt x="23" y="48"/>
                        <a:pt x="34" y="46"/>
                      </a:cubicBezTo>
                      <a:cubicBezTo>
                        <a:pt x="53" y="41"/>
                        <a:pt x="72" y="36"/>
                        <a:pt x="92" y="32"/>
                      </a:cubicBezTo>
                      <a:cubicBezTo>
                        <a:pt x="133" y="23"/>
                        <a:pt x="174" y="15"/>
                        <a:pt x="215" y="5"/>
                      </a:cubicBezTo>
                      <a:cubicBezTo>
                        <a:pt x="217" y="4"/>
                        <a:pt x="216" y="0"/>
                        <a:pt x="213" y="1"/>
                      </a:cubicBezTo>
                      <a:cubicBezTo>
                        <a:pt x="177" y="9"/>
                        <a:pt x="141" y="16"/>
                        <a:pt x="105" y="24"/>
                      </a:cubicBezTo>
                      <a:cubicBezTo>
                        <a:pt x="89" y="27"/>
                        <a:pt x="72" y="30"/>
                        <a:pt x="56" y="34"/>
                      </a:cubicBezTo>
                      <a:cubicBezTo>
                        <a:pt x="47" y="37"/>
                        <a:pt x="38" y="39"/>
                        <a:pt x="29" y="42"/>
                      </a:cubicBezTo>
                      <a:cubicBezTo>
                        <a:pt x="21" y="44"/>
                        <a:pt x="11" y="49"/>
                        <a:pt x="2" y="48"/>
                      </a:cubicBezTo>
                      <a:cubicBezTo>
                        <a:pt x="1" y="47"/>
                        <a:pt x="0" y="50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2" name="Freeform 245"/>
                <p:cNvSpPr/>
                <p:nvPr/>
              </p:nvSpPr>
              <p:spPr bwMode="auto">
                <a:xfrm>
                  <a:off x="1686" y="1919"/>
                  <a:ext cx="172" cy="38"/>
                </a:xfrm>
                <a:custGeom>
                  <a:avLst/>
                  <a:gdLst>
                    <a:gd name="T0" fmla="*/ 1 w 202"/>
                    <a:gd name="T1" fmla="*/ 44 h 44"/>
                    <a:gd name="T2" fmla="*/ 201 w 202"/>
                    <a:gd name="T3" fmla="*/ 2 h 44"/>
                    <a:gd name="T4" fmla="*/ 201 w 202"/>
                    <a:gd name="T5" fmla="*/ 0 h 44"/>
                    <a:gd name="T6" fmla="*/ 1 w 202"/>
                    <a:gd name="T7" fmla="*/ 42 h 44"/>
                    <a:gd name="T8" fmla="*/ 1 w 202"/>
                    <a:gd name="T9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2" h="44">
                      <a:moveTo>
                        <a:pt x="1" y="44"/>
                      </a:moveTo>
                      <a:cubicBezTo>
                        <a:pt x="67" y="25"/>
                        <a:pt x="134" y="16"/>
                        <a:pt x="201" y="2"/>
                      </a:cubicBezTo>
                      <a:cubicBezTo>
                        <a:pt x="202" y="2"/>
                        <a:pt x="202" y="0"/>
                        <a:pt x="201" y="0"/>
                      </a:cubicBezTo>
                      <a:cubicBezTo>
                        <a:pt x="134" y="10"/>
                        <a:pt x="66" y="22"/>
                        <a:pt x="1" y="42"/>
                      </a:cubicBezTo>
                      <a:cubicBezTo>
                        <a:pt x="0" y="43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3" name="Freeform 246"/>
                <p:cNvSpPr/>
                <p:nvPr/>
              </p:nvSpPr>
              <p:spPr bwMode="auto">
                <a:xfrm>
                  <a:off x="1675" y="1942"/>
                  <a:ext cx="169" cy="37"/>
                </a:xfrm>
                <a:custGeom>
                  <a:avLst/>
                  <a:gdLst>
                    <a:gd name="T0" fmla="*/ 2 w 199"/>
                    <a:gd name="T1" fmla="*/ 43 h 43"/>
                    <a:gd name="T2" fmla="*/ 89 w 199"/>
                    <a:gd name="T3" fmla="*/ 26 h 43"/>
                    <a:gd name="T4" fmla="*/ 196 w 199"/>
                    <a:gd name="T5" fmla="*/ 4 h 43"/>
                    <a:gd name="T6" fmla="*/ 196 w 199"/>
                    <a:gd name="T7" fmla="*/ 0 h 43"/>
                    <a:gd name="T8" fmla="*/ 92 w 199"/>
                    <a:gd name="T9" fmla="*/ 20 h 43"/>
                    <a:gd name="T10" fmla="*/ 2 w 199"/>
                    <a:gd name="T11" fmla="*/ 41 h 43"/>
                    <a:gd name="T12" fmla="*/ 2 w 199"/>
                    <a:gd name="T1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43">
                      <a:moveTo>
                        <a:pt x="2" y="43"/>
                      </a:moveTo>
                      <a:cubicBezTo>
                        <a:pt x="31" y="41"/>
                        <a:pt x="61" y="31"/>
                        <a:pt x="89" y="26"/>
                      </a:cubicBezTo>
                      <a:cubicBezTo>
                        <a:pt x="125" y="18"/>
                        <a:pt x="161" y="12"/>
                        <a:pt x="196" y="4"/>
                      </a:cubicBezTo>
                      <a:cubicBezTo>
                        <a:pt x="199" y="3"/>
                        <a:pt x="198" y="0"/>
                        <a:pt x="196" y="0"/>
                      </a:cubicBezTo>
                      <a:cubicBezTo>
                        <a:pt x="161" y="7"/>
                        <a:pt x="127" y="13"/>
                        <a:pt x="92" y="20"/>
                      </a:cubicBezTo>
                      <a:cubicBezTo>
                        <a:pt x="62" y="26"/>
                        <a:pt x="32" y="35"/>
                        <a:pt x="2" y="41"/>
                      </a:cubicBezTo>
                      <a:cubicBezTo>
                        <a:pt x="0" y="41"/>
                        <a:pt x="1" y="43"/>
                        <a:pt x="2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4" name="Freeform 247"/>
                <p:cNvSpPr/>
                <p:nvPr/>
              </p:nvSpPr>
              <p:spPr bwMode="auto">
                <a:xfrm>
                  <a:off x="1695" y="1957"/>
                  <a:ext cx="170" cy="32"/>
                </a:xfrm>
                <a:custGeom>
                  <a:avLst/>
                  <a:gdLst>
                    <a:gd name="T0" fmla="*/ 1 w 200"/>
                    <a:gd name="T1" fmla="*/ 37 h 37"/>
                    <a:gd name="T2" fmla="*/ 197 w 200"/>
                    <a:gd name="T3" fmla="*/ 4 h 37"/>
                    <a:gd name="T4" fmla="*/ 197 w 200"/>
                    <a:gd name="T5" fmla="*/ 0 h 37"/>
                    <a:gd name="T6" fmla="*/ 1 w 200"/>
                    <a:gd name="T7" fmla="*/ 35 h 37"/>
                    <a:gd name="T8" fmla="*/ 1 w 200"/>
                    <a:gd name="T9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0" h="37">
                      <a:moveTo>
                        <a:pt x="1" y="37"/>
                      </a:moveTo>
                      <a:cubicBezTo>
                        <a:pt x="66" y="20"/>
                        <a:pt x="132" y="14"/>
                        <a:pt x="197" y="4"/>
                      </a:cubicBezTo>
                      <a:cubicBezTo>
                        <a:pt x="200" y="3"/>
                        <a:pt x="199" y="0"/>
                        <a:pt x="197" y="0"/>
                      </a:cubicBezTo>
                      <a:cubicBezTo>
                        <a:pt x="131" y="6"/>
                        <a:pt x="64" y="17"/>
                        <a:pt x="1" y="35"/>
                      </a:cubicBezTo>
                      <a:cubicBezTo>
                        <a:pt x="0" y="35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5" name="Freeform 248"/>
                <p:cNvSpPr/>
                <p:nvPr/>
              </p:nvSpPr>
              <p:spPr bwMode="auto">
                <a:xfrm>
                  <a:off x="1689" y="1973"/>
                  <a:ext cx="198" cy="38"/>
                </a:xfrm>
                <a:custGeom>
                  <a:avLst/>
                  <a:gdLst>
                    <a:gd name="T0" fmla="*/ 2 w 233"/>
                    <a:gd name="T1" fmla="*/ 45 h 45"/>
                    <a:gd name="T2" fmla="*/ 49 w 233"/>
                    <a:gd name="T3" fmla="*/ 37 h 45"/>
                    <a:gd name="T4" fmla="*/ 115 w 233"/>
                    <a:gd name="T5" fmla="*/ 24 h 45"/>
                    <a:gd name="T6" fmla="*/ 231 w 233"/>
                    <a:gd name="T7" fmla="*/ 4 h 45"/>
                    <a:gd name="T8" fmla="*/ 230 w 233"/>
                    <a:gd name="T9" fmla="*/ 0 h 45"/>
                    <a:gd name="T10" fmla="*/ 118 w 233"/>
                    <a:gd name="T11" fmla="*/ 19 h 45"/>
                    <a:gd name="T12" fmla="*/ 55 w 233"/>
                    <a:gd name="T13" fmla="*/ 31 h 45"/>
                    <a:gd name="T14" fmla="*/ 2 w 233"/>
                    <a:gd name="T15" fmla="*/ 43 h 45"/>
                    <a:gd name="T16" fmla="*/ 2 w 233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3" h="45">
                      <a:moveTo>
                        <a:pt x="2" y="45"/>
                      </a:moveTo>
                      <a:cubicBezTo>
                        <a:pt x="18" y="45"/>
                        <a:pt x="33" y="40"/>
                        <a:pt x="49" y="37"/>
                      </a:cubicBezTo>
                      <a:cubicBezTo>
                        <a:pt x="71" y="32"/>
                        <a:pt x="93" y="29"/>
                        <a:pt x="115" y="24"/>
                      </a:cubicBezTo>
                      <a:cubicBezTo>
                        <a:pt x="153" y="17"/>
                        <a:pt x="192" y="11"/>
                        <a:pt x="231" y="4"/>
                      </a:cubicBezTo>
                      <a:cubicBezTo>
                        <a:pt x="233" y="3"/>
                        <a:pt x="232" y="0"/>
                        <a:pt x="230" y="0"/>
                      </a:cubicBezTo>
                      <a:cubicBezTo>
                        <a:pt x="192" y="3"/>
                        <a:pt x="155" y="11"/>
                        <a:pt x="118" y="19"/>
                      </a:cubicBezTo>
                      <a:cubicBezTo>
                        <a:pt x="97" y="23"/>
                        <a:pt x="76" y="27"/>
                        <a:pt x="55" y="31"/>
                      </a:cubicBezTo>
                      <a:cubicBezTo>
                        <a:pt x="37" y="35"/>
                        <a:pt x="20" y="41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6" name="Freeform 249"/>
                <p:cNvSpPr/>
                <p:nvPr/>
              </p:nvSpPr>
              <p:spPr bwMode="auto">
                <a:xfrm>
                  <a:off x="1688" y="1998"/>
                  <a:ext cx="175" cy="33"/>
                </a:xfrm>
                <a:custGeom>
                  <a:avLst/>
                  <a:gdLst>
                    <a:gd name="T0" fmla="*/ 1 w 206"/>
                    <a:gd name="T1" fmla="*/ 39 h 39"/>
                    <a:gd name="T2" fmla="*/ 97 w 206"/>
                    <a:gd name="T3" fmla="*/ 19 h 39"/>
                    <a:gd name="T4" fmla="*/ 203 w 206"/>
                    <a:gd name="T5" fmla="*/ 4 h 39"/>
                    <a:gd name="T6" fmla="*/ 203 w 206"/>
                    <a:gd name="T7" fmla="*/ 0 h 39"/>
                    <a:gd name="T8" fmla="*/ 97 w 206"/>
                    <a:gd name="T9" fmla="*/ 14 h 39"/>
                    <a:gd name="T10" fmla="*/ 1 w 206"/>
                    <a:gd name="T11" fmla="*/ 37 h 39"/>
                    <a:gd name="T12" fmla="*/ 1 w 206"/>
                    <a:gd name="T1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6" h="39">
                      <a:moveTo>
                        <a:pt x="1" y="39"/>
                      </a:moveTo>
                      <a:cubicBezTo>
                        <a:pt x="33" y="37"/>
                        <a:pt x="65" y="24"/>
                        <a:pt x="97" y="19"/>
                      </a:cubicBezTo>
                      <a:cubicBezTo>
                        <a:pt x="133" y="13"/>
                        <a:pt x="168" y="11"/>
                        <a:pt x="203" y="4"/>
                      </a:cubicBezTo>
                      <a:cubicBezTo>
                        <a:pt x="206" y="3"/>
                        <a:pt x="205" y="0"/>
                        <a:pt x="203" y="0"/>
                      </a:cubicBezTo>
                      <a:cubicBezTo>
                        <a:pt x="167" y="4"/>
                        <a:pt x="132" y="8"/>
                        <a:pt x="97" y="14"/>
                      </a:cubicBezTo>
                      <a:cubicBezTo>
                        <a:pt x="65" y="20"/>
                        <a:pt x="33" y="34"/>
                        <a:pt x="1" y="37"/>
                      </a:cubicBezTo>
                      <a:cubicBezTo>
                        <a:pt x="0" y="37"/>
                        <a:pt x="0" y="39"/>
                        <a:pt x="1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7" name="Freeform 250"/>
                <p:cNvSpPr/>
                <p:nvPr/>
              </p:nvSpPr>
              <p:spPr bwMode="auto">
                <a:xfrm>
                  <a:off x="1691" y="2020"/>
                  <a:ext cx="191" cy="42"/>
                </a:xfrm>
                <a:custGeom>
                  <a:avLst/>
                  <a:gdLst>
                    <a:gd name="T0" fmla="*/ 1 w 226"/>
                    <a:gd name="T1" fmla="*/ 43 h 49"/>
                    <a:gd name="T2" fmla="*/ 27 w 226"/>
                    <a:gd name="T3" fmla="*/ 43 h 49"/>
                    <a:gd name="T4" fmla="*/ 91 w 226"/>
                    <a:gd name="T5" fmla="*/ 30 h 49"/>
                    <a:gd name="T6" fmla="*/ 225 w 226"/>
                    <a:gd name="T7" fmla="*/ 3 h 49"/>
                    <a:gd name="T8" fmla="*/ 224 w 226"/>
                    <a:gd name="T9" fmla="*/ 1 h 49"/>
                    <a:gd name="T10" fmla="*/ 112 w 226"/>
                    <a:gd name="T11" fmla="*/ 23 h 49"/>
                    <a:gd name="T12" fmla="*/ 56 w 226"/>
                    <a:gd name="T13" fmla="*/ 33 h 49"/>
                    <a:gd name="T14" fmla="*/ 3 w 226"/>
                    <a:gd name="T15" fmla="*/ 41 h 49"/>
                    <a:gd name="T16" fmla="*/ 1 w 226"/>
                    <a:gd name="T17" fmla="*/ 4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6" h="49">
                      <a:moveTo>
                        <a:pt x="1" y="43"/>
                      </a:moveTo>
                      <a:cubicBezTo>
                        <a:pt x="9" y="49"/>
                        <a:pt x="18" y="45"/>
                        <a:pt x="27" y="43"/>
                      </a:cubicBezTo>
                      <a:cubicBezTo>
                        <a:pt x="48" y="38"/>
                        <a:pt x="69" y="33"/>
                        <a:pt x="91" y="30"/>
                      </a:cubicBezTo>
                      <a:cubicBezTo>
                        <a:pt x="135" y="23"/>
                        <a:pt x="181" y="17"/>
                        <a:pt x="225" y="3"/>
                      </a:cubicBezTo>
                      <a:cubicBezTo>
                        <a:pt x="226" y="3"/>
                        <a:pt x="225" y="0"/>
                        <a:pt x="224" y="1"/>
                      </a:cubicBezTo>
                      <a:cubicBezTo>
                        <a:pt x="187" y="9"/>
                        <a:pt x="149" y="16"/>
                        <a:pt x="112" y="23"/>
                      </a:cubicBezTo>
                      <a:cubicBezTo>
                        <a:pt x="93" y="26"/>
                        <a:pt x="75" y="29"/>
                        <a:pt x="56" y="33"/>
                      </a:cubicBezTo>
                      <a:cubicBezTo>
                        <a:pt x="46" y="36"/>
                        <a:pt x="12" y="48"/>
                        <a:pt x="3" y="41"/>
                      </a:cubicBezTo>
                      <a:cubicBezTo>
                        <a:pt x="2" y="40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8" name="Freeform 251"/>
                <p:cNvSpPr/>
                <p:nvPr/>
              </p:nvSpPr>
              <p:spPr bwMode="auto">
                <a:xfrm>
                  <a:off x="1702" y="2035"/>
                  <a:ext cx="208" cy="42"/>
                </a:xfrm>
                <a:custGeom>
                  <a:avLst/>
                  <a:gdLst>
                    <a:gd name="T0" fmla="*/ 1 w 245"/>
                    <a:gd name="T1" fmla="*/ 49 h 49"/>
                    <a:gd name="T2" fmla="*/ 121 w 245"/>
                    <a:gd name="T3" fmla="*/ 27 h 49"/>
                    <a:gd name="T4" fmla="*/ 243 w 245"/>
                    <a:gd name="T5" fmla="*/ 3 h 49"/>
                    <a:gd name="T6" fmla="*/ 243 w 245"/>
                    <a:gd name="T7" fmla="*/ 1 h 49"/>
                    <a:gd name="T8" fmla="*/ 123 w 245"/>
                    <a:gd name="T9" fmla="*/ 22 h 49"/>
                    <a:gd name="T10" fmla="*/ 62 w 245"/>
                    <a:gd name="T11" fmla="*/ 35 h 49"/>
                    <a:gd name="T12" fmla="*/ 1 w 245"/>
                    <a:gd name="T13" fmla="*/ 47 h 49"/>
                    <a:gd name="T14" fmla="*/ 1 w 245"/>
                    <a:gd name="T15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5" h="49">
                      <a:moveTo>
                        <a:pt x="1" y="49"/>
                      </a:moveTo>
                      <a:cubicBezTo>
                        <a:pt x="41" y="46"/>
                        <a:pt x="81" y="35"/>
                        <a:pt x="121" y="27"/>
                      </a:cubicBezTo>
                      <a:cubicBezTo>
                        <a:pt x="161" y="19"/>
                        <a:pt x="203" y="13"/>
                        <a:pt x="243" y="3"/>
                      </a:cubicBezTo>
                      <a:cubicBezTo>
                        <a:pt x="245" y="3"/>
                        <a:pt x="245" y="0"/>
                        <a:pt x="243" y="1"/>
                      </a:cubicBezTo>
                      <a:cubicBezTo>
                        <a:pt x="203" y="8"/>
                        <a:pt x="163" y="14"/>
                        <a:pt x="123" y="22"/>
                      </a:cubicBezTo>
                      <a:cubicBezTo>
                        <a:pt x="103" y="27"/>
                        <a:pt x="82" y="31"/>
                        <a:pt x="62" y="35"/>
                      </a:cubicBezTo>
                      <a:cubicBezTo>
                        <a:pt x="42" y="39"/>
                        <a:pt x="21" y="45"/>
                        <a:pt x="1" y="47"/>
                      </a:cubicBezTo>
                      <a:cubicBezTo>
                        <a:pt x="0" y="47"/>
                        <a:pt x="0" y="49"/>
                        <a:pt x="1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9" name="Freeform 252"/>
                <p:cNvSpPr/>
                <p:nvPr/>
              </p:nvSpPr>
              <p:spPr bwMode="auto">
                <a:xfrm>
                  <a:off x="1699" y="2079"/>
                  <a:ext cx="179" cy="35"/>
                </a:xfrm>
                <a:custGeom>
                  <a:avLst/>
                  <a:gdLst>
                    <a:gd name="T0" fmla="*/ 2 w 211"/>
                    <a:gd name="T1" fmla="*/ 40 h 42"/>
                    <a:gd name="T2" fmla="*/ 41 w 211"/>
                    <a:gd name="T3" fmla="*/ 36 h 42"/>
                    <a:gd name="T4" fmla="*/ 93 w 211"/>
                    <a:gd name="T5" fmla="*/ 26 h 42"/>
                    <a:gd name="T6" fmla="*/ 208 w 211"/>
                    <a:gd name="T7" fmla="*/ 5 h 42"/>
                    <a:gd name="T8" fmla="*/ 208 w 211"/>
                    <a:gd name="T9" fmla="*/ 1 h 42"/>
                    <a:gd name="T10" fmla="*/ 99 w 211"/>
                    <a:gd name="T11" fmla="*/ 19 h 42"/>
                    <a:gd name="T12" fmla="*/ 50 w 211"/>
                    <a:gd name="T13" fmla="*/ 29 h 42"/>
                    <a:gd name="T14" fmla="*/ 2 w 211"/>
                    <a:gd name="T15" fmla="*/ 38 h 42"/>
                    <a:gd name="T16" fmla="*/ 2 w 211"/>
                    <a:gd name="T17" fmla="*/ 4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1" h="42">
                      <a:moveTo>
                        <a:pt x="2" y="40"/>
                      </a:moveTo>
                      <a:cubicBezTo>
                        <a:pt x="14" y="42"/>
                        <a:pt x="28" y="38"/>
                        <a:pt x="41" y="36"/>
                      </a:cubicBezTo>
                      <a:cubicBezTo>
                        <a:pt x="58" y="33"/>
                        <a:pt x="76" y="30"/>
                        <a:pt x="93" y="26"/>
                      </a:cubicBezTo>
                      <a:cubicBezTo>
                        <a:pt x="131" y="19"/>
                        <a:pt x="170" y="12"/>
                        <a:pt x="208" y="5"/>
                      </a:cubicBezTo>
                      <a:cubicBezTo>
                        <a:pt x="211" y="5"/>
                        <a:pt x="211" y="0"/>
                        <a:pt x="208" y="1"/>
                      </a:cubicBezTo>
                      <a:cubicBezTo>
                        <a:pt x="171" y="4"/>
                        <a:pt x="135" y="12"/>
                        <a:pt x="99" y="19"/>
                      </a:cubicBezTo>
                      <a:cubicBezTo>
                        <a:pt x="83" y="22"/>
                        <a:pt x="66" y="26"/>
                        <a:pt x="50" y="29"/>
                      </a:cubicBezTo>
                      <a:cubicBezTo>
                        <a:pt x="35" y="32"/>
                        <a:pt x="17" y="38"/>
                        <a:pt x="2" y="38"/>
                      </a:cubicBezTo>
                      <a:cubicBezTo>
                        <a:pt x="0" y="37"/>
                        <a:pt x="0" y="40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0" name="Freeform 253"/>
                <p:cNvSpPr/>
                <p:nvPr/>
              </p:nvSpPr>
              <p:spPr bwMode="auto">
                <a:xfrm>
                  <a:off x="1697" y="2087"/>
                  <a:ext cx="203" cy="42"/>
                </a:xfrm>
                <a:custGeom>
                  <a:avLst/>
                  <a:gdLst>
                    <a:gd name="T0" fmla="*/ 2 w 239"/>
                    <a:gd name="T1" fmla="*/ 49 h 49"/>
                    <a:gd name="T2" fmla="*/ 56 w 239"/>
                    <a:gd name="T3" fmla="*/ 36 h 49"/>
                    <a:gd name="T4" fmla="*/ 116 w 239"/>
                    <a:gd name="T5" fmla="*/ 27 h 49"/>
                    <a:gd name="T6" fmla="*/ 237 w 239"/>
                    <a:gd name="T7" fmla="*/ 5 h 49"/>
                    <a:gd name="T8" fmla="*/ 236 w 239"/>
                    <a:gd name="T9" fmla="*/ 1 h 49"/>
                    <a:gd name="T10" fmla="*/ 115 w 239"/>
                    <a:gd name="T11" fmla="*/ 21 h 49"/>
                    <a:gd name="T12" fmla="*/ 59 w 239"/>
                    <a:gd name="T13" fmla="*/ 30 h 49"/>
                    <a:gd name="T14" fmla="*/ 2 w 239"/>
                    <a:gd name="T15" fmla="*/ 45 h 49"/>
                    <a:gd name="T16" fmla="*/ 2 w 239"/>
                    <a:gd name="T17" fmla="*/ 49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9">
                      <a:moveTo>
                        <a:pt x="2" y="49"/>
                      </a:moveTo>
                      <a:cubicBezTo>
                        <a:pt x="20" y="47"/>
                        <a:pt x="38" y="39"/>
                        <a:pt x="56" y="36"/>
                      </a:cubicBezTo>
                      <a:cubicBezTo>
                        <a:pt x="76" y="33"/>
                        <a:pt x="96" y="30"/>
                        <a:pt x="116" y="27"/>
                      </a:cubicBezTo>
                      <a:cubicBezTo>
                        <a:pt x="157" y="22"/>
                        <a:pt x="198" y="16"/>
                        <a:pt x="237" y="5"/>
                      </a:cubicBezTo>
                      <a:cubicBezTo>
                        <a:pt x="239" y="4"/>
                        <a:pt x="238" y="0"/>
                        <a:pt x="236" y="1"/>
                      </a:cubicBezTo>
                      <a:cubicBezTo>
                        <a:pt x="196" y="8"/>
                        <a:pt x="155" y="16"/>
                        <a:pt x="115" y="21"/>
                      </a:cubicBezTo>
                      <a:cubicBezTo>
                        <a:pt x="96" y="24"/>
                        <a:pt x="77" y="27"/>
                        <a:pt x="59" y="30"/>
                      </a:cubicBezTo>
                      <a:cubicBezTo>
                        <a:pt x="40" y="34"/>
                        <a:pt x="21" y="43"/>
                        <a:pt x="2" y="45"/>
                      </a:cubicBezTo>
                      <a:cubicBezTo>
                        <a:pt x="0" y="46"/>
                        <a:pt x="0" y="49"/>
                        <a:pt x="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1" name="Freeform 254"/>
                <p:cNvSpPr/>
                <p:nvPr/>
              </p:nvSpPr>
              <p:spPr bwMode="auto">
                <a:xfrm>
                  <a:off x="1707" y="2120"/>
                  <a:ext cx="203" cy="38"/>
                </a:xfrm>
                <a:custGeom>
                  <a:avLst/>
                  <a:gdLst>
                    <a:gd name="T0" fmla="*/ 3 w 239"/>
                    <a:gd name="T1" fmla="*/ 43 h 45"/>
                    <a:gd name="T2" fmla="*/ 42 w 239"/>
                    <a:gd name="T3" fmla="*/ 39 h 45"/>
                    <a:gd name="T4" fmla="*/ 105 w 239"/>
                    <a:gd name="T5" fmla="*/ 29 h 45"/>
                    <a:gd name="T6" fmla="*/ 235 w 239"/>
                    <a:gd name="T7" fmla="*/ 6 h 45"/>
                    <a:gd name="T8" fmla="*/ 235 w 239"/>
                    <a:gd name="T9" fmla="*/ 0 h 45"/>
                    <a:gd name="T10" fmla="*/ 115 w 239"/>
                    <a:gd name="T11" fmla="*/ 21 h 45"/>
                    <a:gd name="T12" fmla="*/ 57 w 239"/>
                    <a:gd name="T13" fmla="*/ 31 h 45"/>
                    <a:gd name="T14" fmla="*/ 3 w 239"/>
                    <a:gd name="T15" fmla="*/ 39 h 45"/>
                    <a:gd name="T16" fmla="*/ 3 w 239"/>
                    <a:gd name="T17" fmla="*/ 43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9" h="45">
                      <a:moveTo>
                        <a:pt x="3" y="43"/>
                      </a:moveTo>
                      <a:cubicBezTo>
                        <a:pt x="15" y="45"/>
                        <a:pt x="29" y="41"/>
                        <a:pt x="42" y="39"/>
                      </a:cubicBezTo>
                      <a:cubicBezTo>
                        <a:pt x="63" y="36"/>
                        <a:pt x="84" y="32"/>
                        <a:pt x="105" y="29"/>
                      </a:cubicBezTo>
                      <a:cubicBezTo>
                        <a:pt x="149" y="22"/>
                        <a:pt x="192" y="14"/>
                        <a:pt x="235" y="6"/>
                      </a:cubicBezTo>
                      <a:cubicBezTo>
                        <a:pt x="239" y="5"/>
                        <a:pt x="238" y="0"/>
                        <a:pt x="235" y="0"/>
                      </a:cubicBezTo>
                      <a:cubicBezTo>
                        <a:pt x="195" y="7"/>
                        <a:pt x="155" y="15"/>
                        <a:pt x="115" y="21"/>
                      </a:cubicBezTo>
                      <a:cubicBezTo>
                        <a:pt x="96" y="24"/>
                        <a:pt x="76" y="27"/>
                        <a:pt x="57" y="31"/>
                      </a:cubicBezTo>
                      <a:cubicBezTo>
                        <a:pt x="41" y="35"/>
                        <a:pt x="19" y="41"/>
                        <a:pt x="3" y="39"/>
                      </a:cubicBezTo>
                      <a:cubicBezTo>
                        <a:pt x="1" y="38"/>
                        <a:pt x="0" y="43"/>
                        <a:pt x="3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2" name="Freeform 255"/>
                <p:cNvSpPr/>
                <p:nvPr/>
              </p:nvSpPr>
              <p:spPr bwMode="auto">
                <a:xfrm>
                  <a:off x="1703" y="2140"/>
                  <a:ext cx="227" cy="37"/>
                </a:xfrm>
                <a:custGeom>
                  <a:avLst/>
                  <a:gdLst>
                    <a:gd name="T0" fmla="*/ 1 w 267"/>
                    <a:gd name="T1" fmla="*/ 44 h 44"/>
                    <a:gd name="T2" fmla="*/ 63 w 267"/>
                    <a:gd name="T3" fmla="*/ 33 h 44"/>
                    <a:gd name="T4" fmla="*/ 129 w 267"/>
                    <a:gd name="T5" fmla="*/ 24 h 44"/>
                    <a:gd name="T6" fmla="*/ 264 w 267"/>
                    <a:gd name="T7" fmla="*/ 6 h 44"/>
                    <a:gd name="T8" fmla="*/ 262 w 267"/>
                    <a:gd name="T9" fmla="*/ 0 h 44"/>
                    <a:gd name="T10" fmla="*/ 135 w 267"/>
                    <a:gd name="T11" fmla="*/ 17 h 44"/>
                    <a:gd name="T12" fmla="*/ 76 w 267"/>
                    <a:gd name="T13" fmla="*/ 27 h 44"/>
                    <a:gd name="T14" fmla="*/ 1 w 267"/>
                    <a:gd name="T15" fmla="*/ 42 h 44"/>
                    <a:gd name="T16" fmla="*/ 1 w 267"/>
                    <a:gd name="T17" fmla="*/ 4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7" h="44">
                      <a:moveTo>
                        <a:pt x="1" y="44"/>
                      </a:moveTo>
                      <a:cubicBezTo>
                        <a:pt x="22" y="43"/>
                        <a:pt x="43" y="37"/>
                        <a:pt x="63" y="33"/>
                      </a:cubicBezTo>
                      <a:cubicBezTo>
                        <a:pt x="85" y="30"/>
                        <a:pt x="107" y="26"/>
                        <a:pt x="129" y="24"/>
                      </a:cubicBezTo>
                      <a:cubicBezTo>
                        <a:pt x="174" y="18"/>
                        <a:pt x="219" y="15"/>
                        <a:pt x="264" y="6"/>
                      </a:cubicBezTo>
                      <a:cubicBezTo>
                        <a:pt x="267" y="5"/>
                        <a:pt x="266" y="0"/>
                        <a:pt x="262" y="0"/>
                      </a:cubicBezTo>
                      <a:cubicBezTo>
                        <a:pt x="220" y="4"/>
                        <a:pt x="178" y="11"/>
                        <a:pt x="135" y="17"/>
                      </a:cubicBezTo>
                      <a:cubicBezTo>
                        <a:pt x="116" y="20"/>
                        <a:pt x="96" y="23"/>
                        <a:pt x="76" y="27"/>
                      </a:cubicBezTo>
                      <a:cubicBezTo>
                        <a:pt x="52" y="32"/>
                        <a:pt x="26" y="40"/>
                        <a:pt x="1" y="42"/>
                      </a:cubicBezTo>
                      <a:cubicBezTo>
                        <a:pt x="0" y="42"/>
                        <a:pt x="0" y="44"/>
                        <a:pt x="1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3" name="Freeform 256"/>
                <p:cNvSpPr/>
                <p:nvPr/>
              </p:nvSpPr>
              <p:spPr bwMode="auto">
                <a:xfrm>
                  <a:off x="1711" y="2178"/>
                  <a:ext cx="171" cy="30"/>
                </a:xfrm>
                <a:custGeom>
                  <a:avLst/>
                  <a:gdLst>
                    <a:gd name="T0" fmla="*/ 2 w 201"/>
                    <a:gd name="T1" fmla="*/ 35 h 35"/>
                    <a:gd name="T2" fmla="*/ 99 w 201"/>
                    <a:gd name="T3" fmla="*/ 20 h 35"/>
                    <a:gd name="T4" fmla="*/ 199 w 201"/>
                    <a:gd name="T5" fmla="*/ 4 h 35"/>
                    <a:gd name="T6" fmla="*/ 198 w 201"/>
                    <a:gd name="T7" fmla="*/ 0 h 35"/>
                    <a:gd name="T8" fmla="*/ 98 w 201"/>
                    <a:gd name="T9" fmla="*/ 14 h 35"/>
                    <a:gd name="T10" fmla="*/ 2 w 201"/>
                    <a:gd name="T11" fmla="*/ 33 h 35"/>
                    <a:gd name="T12" fmla="*/ 2 w 201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1" h="35">
                      <a:moveTo>
                        <a:pt x="2" y="35"/>
                      </a:moveTo>
                      <a:cubicBezTo>
                        <a:pt x="34" y="34"/>
                        <a:pt x="67" y="24"/>
                        <a:pt x="99" y="20"/>
                      </a:cubicBezTo>
                      <a:cubicBezTo>
                        <a:pt x="132" y="16"/>
                        <a:pt x="166" y="11"/>
                        <a:pt x="199" y="4"/>
                      </a:cubicBezTo>
                      <a:cubicBezTo>
                        <a:pt x="201" y="3"/>
                        <a:pt x="200" y="0"/>
                        <a:pt x="198" y="0"/>
                      </a:cubicBezTo>
                      <a:cubicBezTo>
                        <a:pt x="164" y="4"/>
                        <a:pt x="131" y="10"/>
                        <a:pt x="98" y="14"/>
                      </a:cubicBezTo>
                      <a:cubicBezTo>
                        <a:pt x="65" y="19"/>
                        <a:pt x="34" y="29"/>
                        <a:pt x="2" y="33"/>
                      </a:cubicBezTo>
                      <a:cubicBezTo>
                        <a:pt x="0" y="33"/>
                        <a:pt x="1" y="35"/>
                        <a:pt x="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4" name="Freeform 257"/>
                <p:cNvSpPr/>
                <p:nvPr/>
              </p:nvSpPr>
              <p:spPr bwMode="auto">
                <a:xfrm>
                  <a:off x="1733" y="2188"/>
                  <a:ext cx="166" cy="36"/>
                </a:xfrm>
                <a:custGeom>
                  <a:avLst/>
                  <a:gdLst>
                    <a:gd name="T0" fmla="*/ 2 w 196"/>
                    <a:gd name="T1" fmla="*/ 41 h 42"/>
                    <a:gd name="T2" fmla="*/ 92 w 196"/>
                    <a:gd name="T3" fmla="*/ 27 h 42"/>
                    <a:gd name="T4" fmla="*/ 193 w 196"/>
                    <a:gd name="T5" fmla="*/ 7 h 42"/>
                    <a:gd name="T6" fmla="*/ 191 w 196"/>
                    <a:gd name="T7" fmla="*/ 1 h 42"/>
                    <a:gd name="T8" fmla="*/ 95 w 196"/>
                    <a:gd name="T9" fmla="*/ 21 h 42"/>
                    <a:gd name="T10" fmla="*/ 2 w 196"/>
                    <a:gd name="T11" fmla="*/ 39 h 42"/>
                    <a:gd name="T12" fmla="*/ 2 w 196"/>
                    <a:gd name="T13" fmla="*/ 4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6" h="42">
                      <a:moveTo>
                        <a:pt x="2" y="41"/>
                      </a:moveTo>
                      <a:cubicBezTo>
                        <a:pt x="32" y="41"/>
                        <a:pt x="63" y="33"/>
                        <a:pt x="92" y="27"/>
                      </a:cubicBezTo>
                      <a:cubicBezTo>
                        <a:pt x="126" y="21"/>
                        <a:pt x="159" y="14"/>
                        <a:pt x="193" y="7"/>
                      </a:cubicBezTo>
                      <a:cubicBezTo>
                        <a:pt x="196" y="6"/>
                        <a:pt x="195" y="0"/>
                        <a:pt x="191" y="1"/>
                      </a:cubicBezTo>
                      <a:cubicBezTo>
                        <a:pt x="159" y="8"/>
                        <a:pt x="127" y="14"/>
                        <a:pt x="95" y="21"/>
                      </a:cubicBezTo>
                      <a:cubicBezTo>
                        <a:pt x="65" y="27"/>
                        <a:pt x="33" y="37"/>
                        <a:pt x="2" y="39"/>
                      </a:cubicBezTo>
                      <a:cubicBezTo>
                        <a:pt x="0" y="39"/>
                        <a:pt x="0" y="42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5" name="Freeform 258"/>
                <p:cNvSpPr/>
                <p:nvPr/>
              </p:nvSpPr>
              <p:spPr bwMode="auto">
                <a:xfrm>
                  <a:off x="1999" y="1924"/>
                  <a:ext cx="27" cy="39"/>
                </a:xfrm>
                <a:custGeom>
                  <a:avLst/>
                  <a:gdLst>
                    <a:gd name="T0" fmla="*/ 24 w 31"/>
                    <a:gd name="T1" fmla="*/ 13 h 46"/>
                    <a:gd name="T2" fmla="*/ 3 w 31"/>
                    <a:gd name="T3" fmla="*/ 18 h 46"/>
                    <a:gd name="T4" fmla="*/ 16 w 31"/>
                    <a:gd name="T5" fmla="*/ 31 h 46"/>
                    <a:gd name="T6" fmla="*/ 19 w 31"/>
                    <a:gd name="T7" fmla="*/ 31 h 46"/>
                    <a:gd name="T8" fmla="*/ 18 w 31"/>
                    <a:gd name="T9" fmla="*/ 36 h 46"/>
                    <a:gd name="T10" fmla="*/ 22 w 31"/>
                    <a:gd name="T11" fmla="*/ 45 h 46"/>
                    <a:gd name="T12" fmla="*/ 25 w 31"/>
                    <a:gd name="T13" fmla="*/ 46 h 46"/>
                    <a:gd name="T14" fmla="*/ 30 w 31"/>
                    <a:gd name="T15" fmla="*/ 40 h 46"/>
                    <a:gd name="T16" fmla="*/ 27 w 31"/>
                    <a:gd name="T17" fmla="*/ 37 h 46"/>
                    <a:gd name="T18" fmla="*/ 23 w 31"/>
                    <a:gd name="T19" fmla="*/ 40 h 46"/>
                    <a:gd name="T20" fmla="*/ 26 w 31"/>
                    <a:gd name="T21" fmla="*/ 41 h 46"/>
                    <a:gd name="T22" fmla="*/ 25 w 31"/>
                    <a:gd name="T23" fmla="*/ 28 h 46"/>
                    <a:gd name="T24" fmla="*/ 20 w 31"/>
                    <a:gd name="T25" fmla="*/ 25 h 46"/>
                    <a:gd name="T26" fmla="*/ 9 w 31"/>
                    <a:gd name="T27" fmla="*/ 17 h 46"/>
                    <a:gd name="T28" fmla="*/ 21 w 31"/>
                    <a:gd name="T29" fmla="*/ 14 h 46"/>
                    <a:gd name="T30" fmla="*/ 24 w 31"/>
                    <a:gd name="T31" fmla="*/ 1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1" h="46">
                      <a:moveTo>
                        <a:pt x="24" y="13"/>
                      </a:moveTo>
                      <a:cubicBezTo>
                        <a:pt x="20" y="0"/>
                        <a:pt x="0" y="5"/>
                        <a:pt x="3" y="18"/>
                      </a:cubicBezTo>
                      <a:cubicBezTo>
                        <a:pt x="4" y="24"/>
                        <a:pt x="10" y="29"/>
                        <a:pt x="16" y="31"/>
                      </a:cubicBezTo>
                      <a:cubicBezTo>
                        <a:pt x="17" y="31"/>
                        <a:pt x="19" y="31"/>
                        <a:pt x="19" y="31"/>
                      </a:cubicBezTo>
                      <a:cubicBezTo>
                        <a:pt x="19" y="31"/>
                        <a:pt x="18" y="35"/>
                        <a:pt x="18" y="36"/>
                      </a:cubicBezTo>
                      <a:cubicBezTo>
                        <a:pt x="18" y="40"/>
                        <a:pt x="20" y="42"/>
                        <a:pt x="22" y="45"/>
                      </a:cubicBezTo>
                      <a:cubicBezTo>
                        <a:pt x="22" y="46"/>
                        <a:pt x="24" y="46"/>
                        <a:pt x="25" y="46"/>
                      </a:cubicBezTo>
                      <a:cubicBezTo>
                        <a:pt x="28" y="45"/>
                        <a:pt x="29" y="43"/>
                        <a:pt x="30" y="40"/>
                      </a:cubicBezTo>
                      <a:cubicBezTo>
                        <a:pt x="31" y="38"/>
                        <a:pt x="29" y="36"/>
                        <a:pt x="27" y="37"/>
                      </a:cubicBezTo>
                      <a:cubicBezTo>
                        <a:pt x="26" y="38"/>
                        <a:pt x="24" y="40"/>
                        <a:pt x="23" y="40"/>
                      </a:cubicBezTo>
                      <a:cubicBezTo>
                        <a:pt x="24" y="40"/>
                        <a:pt x="25" y="41"/>
                        <a:pt x="26" y="41"/>
                      </a:cubicBezTo>
                      <a:cubicBezTo>
                        <a:pt x="23" y="37"/>
                        <a:pt x="27" y="32"/>
                        <a:pt x="25" y="28"/>
                      </a:cubicBezTo>
                      <a:cubicBezTo>
                        <a:pt x="23" y="26"/>
                        <a:pt x="22" y="25"/>
                        <a:pt x="20" y="25"/>
                      </a:cubicBezTo>
                      <a:cubicBezTo>
                        <a:pt x="16" y="24"/>
                        <a:pt x="10" y="21"/>
                        <a:pt x="9" y="17"/>
                      </a:cubicBezTo>
                      <a:cubicBezTo>
                        <a:pt x="9" y="11"/>
                        <a:pt x="18" y="10"/>
                        <a:pt x="21" y="14"/>
                      </a:cubicBezTo>
                      <a:cubicBezTo>
                        <a:pt x="22" y="15"/>
                        <a:pt x="24" y="15"/>
                        <a:pt x="2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6" name="Freeform 259"/>
                <p:cNvSpPr/>
                <p:nvPr/>
              </p:nvSpPr>
              <p:spPr bwMode="auto">
                <a:xfrm>
                  <a:off x="2022" y="1955"/>
                  <a:ext cx="28" cy="10"/>
                </a:xfrm>
                <a:custGeom>
                  <a:avLst/>
                  <a:gdLst>
                    <a:gd name="T0" fmla="*/ 1 w 32"/>
                    <a:gd name="T1" fmla="*/ 2 h 12"/>
                    <a:gd name="T2" fmla="*/ 17 w 32"/>
                    <a:gd name="T3" fmla="*/ 11 h 12"/>
                    <a:gd name="T4" fmla="*/ 22 w 32"/>
                    <a:gd name="T5" fmla="*/ 11 h 12"/>
                    <a:gd name="T6" fmla="*/ 30 w 32"/>
                    <a:gd name="T7" fmla="*/ 4 h 12"/>
                    <a:gd name="T8" fmla="*/ 29 w 32"/>
                    <a:gd name="T9" fmla="*/ 1 h 12"/>
                    <a:gd name="T10" fmla="*/ 23 w 32"/>
                    <a:gd name="T11" fmla="*/ 4 h 12"/>
                    <a:gd name="T12" fmla="*/ 17 w 32"/>
                    <a:gd name="T13" fmla="*/ 6 h 12"/>
                    <a:gd name="T14" fmla="*/ 1 w 32"/>
                    <a:gd name="T15" fmla="*/ 0 h 12"/>
                    <a:gd name="T16" fmla="*/ 1 w 32"/>
                    <a:gd name="T17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12">
                      <a:moveTo>
                        <a:pt x="1" y="2"/>
                      </a:moveTo>
                      <a:cubicBezTo>
                        <a:pt x="6" y="5"/>
                        <a:pt x="10" y="9"/>
                        <a:pt x="17" y="11"/>
                      </a:cubicBezTo>
                      <a:cubicBezTo>
                        <a:pt x="18" y="11"/>
                        <a:pt x="21" y="12"/>
                        <a:pt x="22" y="11"/>
                      </a:cubicBezTo>
                      <a:cubicBezTo>
                        <a:pt x="25" y="10"/>
                        <a:pt x="28" y="6"/>
                        <a:pt x="30" y="4"/>
                      </a:cubicBezTo>
                      <a:cubicBezTo>
                        <a:pt x="32" y="3"/>
                        <a:pt x="30" y="1"/>
                        <a:pt x="29" y="1"/>
                      </a:cubicBezTo>
                      <a:cubicBezTo>
                        <a:pt x="26" y="2"/>
                        <a:pt x="25" y="3"/>
                        <a:pt x="23" y="4"/>
                      </a:cubicBezTo>
                      <a:cubicBezTo>
                        <a:pt x="20" y="6"/>
                        <a:pt x="20" y="7"/>
                        <a:pt x="17" y="6"/>
                      </a:cubicBezTo>
                      <a:cubicBezTo>
                        <a:pt x="11" y="5"/>
                        <a:pt x="7" y="2"/>
                        <a:pt x="1" y="0"/>
                      </a:cubicBezTo>
                      <a:cubicBezTo>
                        <a:pt x="0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7" name="Freeform 260"/>
                <p:cNvSpPr/>
                <p:nvPr/>
              </p:nvSpPr>
              <p:spPr bwMode="auto">
                <a:xfrm>
                  <a:off x="2008" y="1930"/>
                  <a:ext cx="53" cy="33"/>
                </a:xfrm>
                <a:custGeom>
                  <a:avLst/>
                  <a:gdLst>
                    <a:gd name="T0" fmla="*/ 2 w 63"/>
                    <a:gd name="T1" fmla="*/ 6 h 39"/>
                    <a:gd name="T2" fmla="*/ 16 w 63"/>
                    <a:gd name="T3" fmla="*/ 10 h 39"/>
                    <a:gd name="T4" fmla="*/ 32 w 63"/>
                    <a:gd name="T5" fmla="*/ 17 h 39"/>
                    <a:gd name="T6" fmla="*/ 48 w 63"/>
                    <a:gd name="T7" fmla="*/ 32 h 39"/>
                    <a:gd name="T8" fmla="*/ 52 w 63"/>
                    <a:gd name="T9" fmla="*/ 37 h 39"/>
                    <a:gd name="T10" fmla="*/ 45 w 63"/>
                    <a:gd name="T11" fmla="*/ 16 h 39"/>
                    <a:gd name="T12" fmla="*/ 28 w 63"/>
                    <a:gd name="T13" fmla="*/ 6 h 39"/>
                    <a:gd name="T14" fmla="*/ 5 w 63"/>
                    <a:gd name="T15" fmla="*/ 2 h 39"/>
                    <a:gd name="T16" fmla="*/ 2 w 63"/>
                    <a:gd name="T17" fmla="*/ 6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" h="39">
                      <a:moveTo>
                        <a:pt x="2" y="6"/>
                      </a:moveTo>
                      <a:cubicBezTo>
                        <a:pt x="7" y="9"/>
                        <a:pt x="11" y="10"/>
                        <a:pt x="16" y="10"/>
                      </a:cubicBezTo>
                      <a:cubicBezTo>
                        <a:pt x="22" y="11"/>
                        <a:pt x="27" y="14"/>
                        <a:pt x="32" y="17"/>
                      </a:cubicBezTo>
                      <a:cubicBezTo>
                        <a:pt x="37" y="19"/>
                        <a:pt x="56" y="24"/>
                        <a:pt x="48" y="32"/>
                      </a:cubicBezTo>
                      <a:cubicBezTo>
                        <a:pt x="45" y="34"/>
                        <a:pt x="49" y="39"/>
                        <a:pt x="52" y="37"/>
                      </a:cubicBezTo>
                      <a:cubicBezTo>
                        <a:pt x="63" y="29"/>
                        <a:pt x="54" y="20"/>
                        <a:pt x="45" y="16"/>
                      </a:cubicBezTo>
                      <a:cubicBezTo>
                        <a:pt x="39" y="13"/>
                        <a:pt x="34" y="9"/>
                        <a:pt x="28" y="6"/>
                      </a:cubicBezTo>
                      <a:cubicBezTo>
                        <a:pt x="21" y="2"/>
                        <a:pt x="12" y="5"/>
                        <a:pt x="5" y="2"/>
                      </a:cubicBezTo>
                      <a:cubicBezTo>
                        <a:pt x="2" y="0"/>
                        <a:pt x="0" y="5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Freeform 261"/>
                <p:cNvSpPr/>
                <p:nvPr/>
              </p:nvSpPr>
              <p:spPr bwMode="auto">
                <a:xfrm>
                  <a:off x="1939" y="1933"/>
                  <a:ext cx="67" cy="165"/>
                </a:xfrm>
                <a:custGeom>
                  <a:avLst/>
                  <a:gdLst>
                    <a:gd name="T0" fmla="*/ 76 w 79"/>
                    <a:gd name="T1" fmla="*/ 1 h 195"/>
                    <a:gd name="T2" fmla="*/ 56 w 79"/>
                    <a:gd name="T3" fmla="*/ 44 h 195"/>
                    <a:gd name="T4" fmla="*/ 41 w 79"/>
                    <a:gd name="T5" fmla="*/ 79 h 195"/>
                    <a:gd name="T6" fmla="*/ 2 w 79"/>
                    <a:gd name="T7" fmla="*/ 188 h 195"/>
                    <a:gd name="T8" fmla="*/ 8 w 79"/>
                    <a:gd name="T9" fmla="*/ 190 h 195"/>
                    <a:gd name="T10" fmla="*/ 46 w 79"/>
                    <a:gd name="T11" fmla="*/ 84 h 195"/>
                    <a:gd name="T12" fmla="*/ 66 w 79"/>
                    <a:gd name="T13" fmla="*/ 37 h 195"/>
                    <a:gd name="T14" fmla="*/ 78 w 79"/>
                    <a:gd name="T15" fmla="*/ 1 h 195"/>
                    <a:gd name="T16" fmla="*/ 76 w 79"/>
                    <a:gd name="T17" fmla="*/ 1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" h="195">
                      <a:moveTo>
                        <a:pt x="76" y="1"/>
                      </a:moveTo>
                      <a:cubicBezTo>
                        <a:pt x="73" y="17"/>
                        <a:pt x="64" y="30"/>
                        <a:pt x="56" y="44"/>
                      </a:cubicBezTo>
                      <a:cubicBezTo>
                        <a:pt x="49" y="55"/>
                        <a:pt x="45" y="67"/>
                        <a:pt x="41" y="79"/>
                      </a:cubicBezTo>
                      <a:cubicBezTo>
                        <a:pt x="29" y="116"/>
                        <a:pt x="15" y="151"/>
                        <a:pt x="2" y="188"/>
                      </a:cubicBezTo>
                      <a:cubicBezTo>
                        <a:pt x="0" y="192"/>
                        <a:pt x="7" y="195"/>
                        <a:pt x="8" y="190"/>
                      </a:cubicBezTo>
                      <a:cubicBezTo>
                        <a:pt x="21" y="155"/>
                        <a:pt x="35" y="120"/>
                        <a:pt x="46" y="84"/>
                      </a:cubicBezTo>
                      <a:cubicBezTo>
                        <a:pt x="52" y="67"/>
                        <a:pt x="58" y="52"/>
                        <a:pt x="66" y="37"/>
                      </a:cubicBezTo>
                      <a:cubicBezTo>
                        <a:pt x="74" y="25"/>
                        <a:pt x="79" y="15"/>
                        <a:pt x="78" y="1"/>
                      </a:cubicBezTo>
                      <a:cubicBezTo>
                        <a:pt x="78" y="0"/>
                        <a:pt x="76" y="0"/>
                        <a:pt x="7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9" name="Freeform 262"/>
                <p:cNvSpPr/>
                <p:nvPr/>
              </p:nvSpPr>
              <p:spPr bwMode="auto">
                <a:xfrm>
                  <a:off x="1940" y="2092"/>
                  <a:ext cx="49" cy="31"/>
                </a:xfrm>
                <a:custGeom>
                  <a:avLst/>
                  <a:gdLst>
                    <a:gd name="T0" fmla="*/ 1 w 58"/>
                    <a:gd name="T1" fmla="*/ 5 h 37"/>
                    <a:gd name="T2" fmla="*/ 20 w 58"/>
                    <a:gd name="T3" fmla="*/ 26 h 37"/>
                    <a:gd name="T4" fmla="*/ 55 w 58"/>
                    <a:gd name="T5" fmla="*/ 33 h 37"/>
                    <a:gd name="T6" fmla="*/ 55 w 58"/>
                    <a:gd name="T7" fmla="*/ 27 h 37"/>
                    <a:gd name="T8" fmla="*/ 27 w 58"/>
                    <a:gd name="T9" fmla="*/ 21 h 37"/>
                    <a:gd name="T10" fmla="*/ 7 w 58"/>
                    <a:gd name="T11" fmla="*/ 3 h 37"/>
                    <a:gd name="T12" fmla="*/ 1 w 58"/>
                    <a:gd name="T13" fmla="*/ 5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8" h="37">
                      <a:moveTo>
                        <a:pt x="1" y="5"/>
                      </a:moveTo>
                      <a:cubicBezTo>
                        <a:pt x="4" y="14"/>
                        <a:pt x="12" y="21"/>
                        <a:pt x="20" y="26"/>
                      </a:cubicBezTo>
                      <a:cubicBezTo>
                        <a:pt x="29" y="32"/>
                        <a:pt x="44" y="37"/>
                        <a:pt x="55" y="33"/>
                      </a:cubicBezTo>
                      <a:cubicBezTo>
                        <a:pt x="58" y="32"/>
                        <a:pt x="58" y="28"/>
                        <a:pt x="55" y="27"/>
                      </a:cubicBezTo>
                      <a:cubicBezTo>
                        <a:pt x="46" y="23"/>
                        <a:pt x="36" y="25"/>
                        <a:pt x="27" y="21"/>
                      </a:cubicBezTo>
                      <a:cubicBezTo>
                        <a:pt x="19" y="17"/>
                        <a:pt x="10" y="10"/>
                        <a:pt x="7" y="3"/>
                      </a:cubicBezTo>
                      <a:cubicBezTo>
                        <a:pt x="5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0" name="Freeform 263"/>
                <p:cNvSpPr/>
                <p:nvPr/>
              </p:nvSpPr>
              <p:spPr bwMode="auto">
                <a:xfrm>
                  <a:off x="1982" y="1956"/>
                  <a:ext cx="73" cy="165"/>
                </a:xfrm>
                <a:custGeom>
                  <a:avLst/>
                  <a:gdLst>
                    <a:gd name="T0" fmla="*/ 83 w 86"/>
                    <a:gd name="T1" fmla="*/ 2 h 195"/>
                    <a:gd name="T2" fmla="*/ 60 w 86"/>
                    <a:gd name="T3" fmla="*/ 55 h 195"/>
                    <a:gd name="T4" fmla="*/ 35 w 86"/>
                    <a:gd name="T5" fmla="*/ 105 h 195"/>
                    <a:gd name="T6" fmla="*/ 23 w 86"/>
                    <a:gd name="T7" fmla="*/ 142 h 195"/>
                    <a:gd name="T8" fmla="*/ 16 w 86"/>
                    <a:gd name="T9" fmla="*/ 165 h 195"/>
                    <a:gd name="T10" fmla="*/ 5 w 86"/>
                    <a:gd name="T11" fmla="*/ 187 h 195"/>
                    <a:gd name="T12" fmla="*/ 8 w 86"/>
                    <a:gd name="T13" fmla="*/ 193 h 195"/>
                    <a:gd name="T14" fmla="*/ 26 w 86"/>
                    <a:gd name="T15" fmla="*/ 158 h 195"/>
                    <a:gd name="T16" fmla="*/ 38 w 86"/>
                    <a:gd name="T17" fmla="*/ 119 h 195"/>
                    <a:gd name="T18" fmla="*/ 72 w 86"/>
                    <a:gd name="T19" fmla="*/ 46 h 195"/>
                    <a:gd name="T20" fmla="*/ 85 w 86"/>
                    <a:gd name="T21" fmla="*/ 2 h 195"/>
                    <a:gd name="T22" fmla="*/ 83 w 86"/>
                    <a:gd name="T23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6" h="195">
                      <a:moveTo>
                        <a:pt x="83" y="2"/>
                      </a:moveTo>
                      <a:cubicBezTo>
                        <a:pt x="80" y="18"/>
                        <a:pt x="68" y="40"/>
                        <a:pt x="60" y="55"/>
                      </a:cubicBezTo>
                      <a:cubicBezTo>
                        <a:pt x="52" y="71"/>
                        <a:pt x="41" y="88"/>
                        <a:pt x="35" y="105"/>
                      </a:cubicBezTo>
                      <a:cubicBezTo>
                        <a:pt x="31" y="117"/>
                        <a:pt x="25" y="130"/>
                        <a:pt x="23" y="142"/>
                      </a:cubicBezTo>
                      <a:cubicBezTo>
                        <a:pt x="22" y="151"/>
                        <a:pt x="20" y="157"/>
                        <a:pt x="16" y="165"/>
                      </a:cubicBezTo>
                      <a:cubicBezTo>
                        <a:pt x="14" y="170"/>
                        <a:pt x="10" y="185"/>
                        <a:pt x="5" y="187"/>
                      </a:cubicBezTo>
                      <a:cubicBezTo>
                        <a:pt x="0" y="188"/>
                        <a:pt x="3" y="195"/>
                        <a:pt x="8" y="193"/>
                      </a:cubicBezTo>
                      <a:cubicBezTo>
                        <a:pt x="18" y="187"/>
                        <a:pt x="22" y="168"/>
                        <a:pt x="26" y="158"/>
                      </a:cubicBezTo>
                      <a:cubicBezTo>
                        <a:pt x="32" y="145"/>
                        <a:pt x="33" y="132"/>
                        <a:pt x="38" y="119"/>
                      </a:cubicBezTo>
                      <a:cubicBezTo>
                        <a:pt x="47" y="93"/>
                        <a:pt x="61" y="70"/>
                        <a:pt x="72" y="46"/>
                      </a:cubicBezTo>
                      <a:cubicBezTo>
                        <a:pt x="77" y="33"/>
                        <a:pt x="86" y="16"/>
                        <a:pt x="85" y="2"/>
                      </a:cubicBezTo>
                      <a:cubicBezTo>
                        <a:pt x="85" y="0"/>
                        <a:pt x="83" y="0"/>
                        <a:pt x="8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1" name="Freeform 264"/>
                <p:cNvSpPr/>
                <p:nvPr/>
              </p:nvSpPr>
              <p:spPr bwMode="auto">
                <a:xfrm>
                  <a:off x="1995" y="2002"/>
                  <a:ext cx="15" cy="21"/>
                </a:xfrm>
                <a:custGeom>
                  <a:avLst/>
                  <a:gdLst>
                    <a:gd name="T0" fmla="*/ 4 w 18"/>
                    <a:gd name="T1" fmla="*/ 4 h 24"/>
                    <a:gd name="T2" fmla="*/ 0 w 18"/>
                    <a:gd name="T3" fmla="*/ 15 h 24"/>
                    <a:gd name="T4" fmla="*/ 7 w 18"/>
                    <a:gd name="T5" fmla="*/ 23 h 24"/>
                    <a:gd name="T6" fmla="*/ 16 w 18"/>
                    <a:gd name="T7" fmla="*/ 16 h 24"/>
                    <a:gd name="T8" fmla="*/ 12 w 18"/>
                    <a:gd name="T9" fmla="*/ 1 h 24"/>
                    <a:gd name="T10" fmla="*/ 9 w 18"/>
                    <a:gd name="T11" fmla="*/ 4 h 24"/>
                    <a:gd name="T12" fmla="*/ 12 w 18"/>
                    <a:gd name="T13" fmla="*/ 15 h 24"/>
                    <a:gd name="T14" fmla="*/ 6 w 18"/>
                    <a:gd name="T15" fmla="*/ 18 h 24"/>
                    <a:gd name="T16" fmla="*/ 6 w 18"/>
                    <a:gd name="T17" fmla="*/ 6 h 24"/>
                    <a:gd name="T18" fmla="*/ 4 w 18"/>
                    <a:gd name="T19" fmla="*/ 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24">
                      <a:moveTo>
                        <a:pt x="4" y="4"/>
                      </a:moveTo>
                      <a:cubicBezTo>
                        <a:pt x="1" y="6"/>
                        <a:pt x="0" y="11"/>
                        <a:pt x="0" y="15"/>
                      </a:cubicBezTo>
                      <a:cubicBezTo>
                        <a:pt x="0" y="18"/>
                        <a:pt x="3" y="23"/>
                        <a:pt x="7" y="23"/>
                      </a:cubicBezTo>
                      <a:cubicBezTo>
                        <a:pt x="11" y="24"/>
                        <a:pt x="14" y="20"/>
                        <a:pt x="16" y="16"/>
                      </a:cubicBezTo>
                      <a:cubicBezTo>
                        <a:pt x="18" y="11"/>
                        <a:pt x="16" y="5"/>
                        <a:pt x="12" y="1"/>
                      </a:cubicBezTo>
                      <a:cubicBezTo>
                        <a:pt x="11" y="0"/>
                        <a:pt x="8" y="2"/>
                        <a:pt x="9" y="4"/>
                      </a:cubicBezTo>
                      <a:cubicBezTo>
                        <a:pt x="12" y="7"/>
                        <a:pt x="16" y="11"/>
                        <a:pt x="12" y="15"/>
                      </a:cubicBezTo>
                      <a:cubicBezTo>
                        <a:pt x="11" y="16"/>
                        <a:pt x="8" y="19"/>
                        <a:pt x="6" y="18"/>
                      </a:cubicBezTo>
                      <a:cubicBezTo>
                        <a:pt x="3" y="15"/>
                        <a:pt x="4" y="9"/>
                        <a:pt x="6" y="6"/>
                      </a:cubicBezTo>
                      <a:cubicBezTo>
                        <a:pt x="8" y="4"/>
                        <a:pt x="5" y="2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2" name="Freeform 265"/>
                <p:cNvSpPr/>
                <p:nvPr/>
              </p:nvSpPr>
              <p:spPr bwMode="auto">
                <a:xfrm>
                  <a:off x="1988" y="2048"/>
                  <a:ext cx="9" cy="10"/>
                </a:xfrm>
                <a:custGeom>
                  <a:avLst/>
                  <a:gdLst>
                    <a:gd name="T0" fmla="*/ 4 w 10"/>
                    <a:gd name="T1" fmla="*/ 5 h 11"/>
                    <a:gd name="T2" fmla="*/ 5 w 10"/>
                    <a:gd name="T3" fmla="*/ 5 h 11"/>
                    <a:gd name="T4" fmla="*/ 4 w 10"/>
                    <a:gd name="T5" fmla="*/ 5 h 11"/>
                    <a:gd name="T6" fmla="*/ 4 w 10"/>
                    <a:gd name="T7" fmla="*/ 5 h 11"/>
                    <a:gd name="T8" fmla="*/ 5 w 10"/>
                    <a:gd name="T9" fmla="*/ 10 h 11"/>
                    <a:gd name="T10" fmla="*/ 9 w 10"/>
                    <a:gd name="T11" fmla="*/ 10 h 11"/>
                    <a:gd name="T12" fmla="*/ 9 w 10"/>
                    <a:gd name="T13" fmla="*/ 3 h 11"/>
                    <a:gd name="T14" fmla="*/ 2 w 10"/>
                    <a:gd name="T15" fmla="*/ 1 h 11"/>
                    <a:gd name="T16" fmla="*/ 4 w 10"/>
                    <a:gd name="T17" fmla="*/ 5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11">
                      <a:moveTo>
                        <a:pt x="4" y="5"/>
                      </a:move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7"/>
                        <a:pt x="4" y="8"/>
                        <a:pt x="5" y="10"/>
                      </a:cubicBezTo>
                      <a:cubicBezTo>
                        <a:pt x="6" y="11"/>
                        <a:pt x="8" y="11"/>
                        <a:pt x="9" y="10"/>
                      </a:cubicBezTo>
                      <a:cubicBezTo>
                        <a:pt x="10" y="8"/>
                        <a:pt x="10" y="5"/>
                        <a:pt x="9" y="3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0" y="2"/>
                        <a:pt x="1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3" name="Freeform 266"/>
                <p:cNvSpPr/>
                <p:nvPr/>
              </p:nvSpPr>
              <p:spPr bwMode="auto">
                <a:xfrm>
                  <a:off x="1898" y="1667"/>
                  <a:ext cx="58" cy="65"/>
                </a:xfrm>
                <a:custGeom>
                  <a:avLst/>
                  <a:gdLst>
                    <a:gd name="T0" fmla="*/ 35 w 68"/>
                    <a:gd name="T1" fmla="*/ 18 h 76"/>
                    <a:gd name="T2" fmla="*/ 5 w 68"/>
                    <a:gd name="T3" fmla="*/ 62 h 76"/>
                    <a:gd name="T4" fmla="*/ 38 w 68"/>
                    <a:gd name="T5" fmla="*/ 53 h 76"/>
                    <a:gd name="T6" fmla="*/ 63 w 68"/>
                    <a:gd name="T7" fmla="*/ 13 h 76"/>
                    <a:gd name="T8" fmla="*/ 37 w 68"/>
                    <a:gd name="T9" fmla="*/ 16 h 76"/>
                    <a:gd name="T10" fmla="*/ 41 w 68"/>
                    <a:gd name="T11" fmla="*/ 20 h 76"/>
                    <a:gd name="T12" fmla="*/ 48 w 68"/>
                    <a:gd name="T13" fmla="*/ 15 h 76"/>
                    <a:gd name="T14" fmla="*/ 53 w 68"/>
                    <a:gd name="T15" fmla="*/ 13 h 76"/>
                    <a:gd name="T16" fmla="*/ 58 w 68"/>
                    <a:gd name="T17" fmla="*/ 23 h 76"/>
                    <a:gd name="T18" fmla="*/ 30 w 68"/>
                    <a:gd name="T19" fmla="*/ 51 h 76"/>
                    <a:gd name="T20" fmla="*/ 18 w 68"/>
                    <a:gd name="T21" fmla="*/ 58 h 76"/>
                    <a:gd name="T22" fmla="*/ 11 w 68"/>
                    <a:gd name="T23" fmla="*/ 57 h 76"/>
                    <a:gd name="T24" fmla="*/ 14 w 68"/>
                    <a:gd name="T25" fmla="*/ 49 h 76"/>
                    <a:gd name="T26" fmla="*/ 36 w 68"/>
                    <a:gd name="T27" fmla="*/ 18 h 76"/>
                    <a:gd name="T28" fmla="*/ 35 w 68"/>
                    <a:gd name="T29" fmla="*/ 18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8" h="76">
                      <a:moveTo>
                        <a:pt x="35" y="18"/>
                      </a:moveTo>
                      <a:cubicBezTo>
                        <a:pt x="26" y="27"/>
                        <a:pt x="0" y="46"/>
                        <a:pt x="5" y="62"/>
                      </a:cubicBezTo>
                      <a:cubicBezTo>
                        <a:pt x="10" y="76"/>
                        <a:pt x="32" y="57"/>
                        <a:pt x="38" y="53"/>
                      </a:cubicBezTo>
                      <a:cubicBezTo>
                        <a:pt x="48" y="45"/>
                        <a:pt x="68" y="28"/>
                        <a:pt x="63" y="13"/>
                      </a:cubicBezTo>
                      <a:cubicBezTo>
                        <a:pt x="59" y="0"/>
                        <a:pt x="42" y="11"/>
                        <a:pt x="37" y="16"/>
                      </a:cubicBezTo>
                      <a:cubicBezTo>
                        <a:pt x="35" y="19"/>
                        <a:pt x="38" y="22"/>
                        <a:pt x="41" y="20"/>
                      </a:cubicBezTo>
                      <a:cubicBezTo>
                        <a:pt x="43" y="18"/>
                        <a:pt x="45" y="17"/>
                        <a:pt x="48" y="15"/>
                      </a:cubicBezTo>
                      <a:cubicBezTo>
                        <a:pt x="49" y="15"/>
                        <a:pt x="51" y="13"/>
                        <a:pt x="53" y="13"/>
                      </a:cubicBezTo>
                      <a:cubicBezTo>
                        <a:pt x="61" y="12"/>
                        <a:pt x="59" y="19"/>
                        <a:pt x="58" y="23"/>
                      </a:cubicBezTo>
                      <a:cubicBezTo>
                        <a:pt x="54" y="35"/>
                        <a:pt x="40" y="45"/>
                        <a:pt x="30" y="51"/>
                      </a:cubicBezTo>
                      <a:cubicBezTo>
                        <a:pt x="26" y="54"/>
                        <a:pt x="22" y="56"/>
                        <a:pt x="18" y="58"/>
                      </a:cubicBezTo>
                      <a:cubicBezTo>
                        <a:pt x="15" y="60"/>
                        <a:pt x="11" y="64"/>
                        <a:pt x="11" y="57"/>
                      </a:cubicBezTo>
                      <a:cubicBezTo>
                        <a:pt x="11" y="54"/>
                        <a:pt x="13" y="51"/>
                        <a:pt x="14" y="49"/>
                      </a:cubicBezTo>
                      <a:cubicBezTo>
                        <a:pt x="19" y="38"/>
                        <a:pt x="29" y="29"/>
                        <a:pt x="36" y="18"/>
                      </a:cubicBezTo>
                      <a:cubicBezTo>
                        <a:pt x="36" y="18"/>
                        <a:pt x="35" y="17"/>
                        <a:pt x="35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4" name="Freeform 267"/>
                <p:cNvSpPr/>
                <p:nvPr/>
              </p:nvSpPr>
              <p:spPr bwMode="auto">
                <a:xfrm>
                  <a:off x="1901" y="1721"/>
                  <a:ext cx="14" cy="13"/>
                </a:xfrm>
                <a:custGeom>
                  <a:avLst/>
                  <a:gdLst>
                    <a:gd name="T0" fmla="*/ 2 w 17"/>
                    <a:gd name="T1" fmla="*/ 4 h 16"/>
                    <a:gd name="T2" fmla="*/ 3 w 17"/>
                    <a:gd name="T3" fmla="*/ 6 h 16"/>
                    <a:gd name="T4" fmla="*/ 4 w 17"/>
                    <a:gd name="T5" fmla="*/ 9 h 16"/>
                    <a:gd name="T6" fmla="*/ 5 w 17"/>
                    <a:gd name="T7" fmla="*/ 10 h 16"/>
                    <a:gd name="T8" fmla="*/ 9 w 17"/>
                    <a:gd name="T9" fmla="*/ 13 h 16"/>
                    <a:gd name="T10" fmla="*/ 13 w 17"/>
                    <a:gd name="T11" fmla="*/ 15 h 16"/>
                    <a:gd name="T12" fmla="*/ 16 w 17"/>
                    <a:gd name="T13" fmla="*/ 13 h 16"/>
                    <a:gd name="T14" fmla="*/ 14 w 17"/>
                    <a:gd name="T15" fmla="*/ 10 h 16"/>
                    <a:gd name="T16" fmla="*/ 8 w 17"/>
                    <a:gd name="T17" fmla="*/ 5 h 16"/>
                    <a:gd name="T18" fmla="*/ 9 w 17"/>
                    <a:gd name="T19" fmla="*/ 6 h 16"/>
                    <a:gd name="T20" fmla="*/ 5 w 17"/>
                    <a:gd name="T21" fmla="*/ 1 h 16"/>
                    <a:gd name="T22" fmla="*/ 2 w 17"/>
                    <a:gd name="T23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7" h="16">
                      <a:moveTo>
                        <a:pt x="2" y="4"/>
                      </a:move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7"/>
                        <a:pt x="3" y="8"/>
                        <a:pt x="4" y="9"/>
                      </a:cubicBezTo>
                      <a:cubicBezTo>
                        <a:pt x="4" y="9"/>
                        <a:pt x="5" y="10"/>
                        <a:pt x="5" y="10"/>
                      </a:cubicBezTo>
                      <a:cubicBezTo>
                        <a:pt x="6" y="11"/>
                        <a:pt x="8" y="12"/>
                        <a:pt x="9" y="13"/>
                      </a:cubicBezTo>
                      <a:cubicBezTo>
                        <a:pt x="10" y="14"/>
                        <a:pt x="12" y="15"/>
                        <a:pt x="13" y="15"/>
                      </a:cubicBezTo>
                      <a:cubicBezTo>
                        <a:pt x="15" y="16"/>
                        <a:pt x="16" y="15"/>
                        <a:pt x="16" y="13"/>
                      </a:cubicBezTo>
                      <a:cubicBezTo>
                        <a:pt x="17" y="12"/>
                        <a:pt x="15" y="10"/>
                        <a:pt x="14" y="10"/>
                      </a:cubicBezTo>
                      <a:cubicBezTo>
                        <a:pt x="12" y="8"/>
                        <a:pt x="10" y="6"/>
                        <a:pt x="8" y="5"/>
                      </a:cubicBezTo>
                      <a:cubicBezTo>
                        <a:pt x="8" y="5"/>
                        <a:pt x="8" y="6"/>
                        <a:pt x="9" y="6"/>
                      </a:cubicBezTo>
                      <a:cubicBezTo>
                        <a:pt x="9" y="4"/>
                        <a:pt x="7" y="3"/>
                        <a:pt x="5" y="1"/>
                      </a:cubicBezTo>
                      <a:cubicBezTo>
                        <a:pt x="3" y="0"/>
                        <a:pt x="0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5" name="Freeform 268"/>
                <p:cNvSpPr/>
                <p:nvPr/>
              </p:nvSpPr>
              <p:spPr bwMode="auto">
                <a:xfrm>
                  <a:off x="1943" y="1672"/>
                  <a:ext cx="17" cy="16"/>
                </a:xfrm>
                <a:custGeom>
                  <a:avLst/>
                  <a:gdLst>
                    <a:gd name="T0" fmla="*/ 2 w 19"/>
                    <a:gd name="T1" fmla="*/ 5 h 18"/>
                    <a:gd name="T2" fmla="*/ 9 w 19"/>
                    <a:gd name="T3" fmla="*/ 12 h 18"/>
                    <a:gd name="T4" fmla="*/ 15 w 19"/>
                    <a:gd name="T5" fmla="*/ 18 h 18"/>
                    <a:gd name="T6" fmla="*/ 18 w 19"/>
                    <a:gd name="T7" fmla="*/ 15 h 18"/>
                    <a:gd name="T8" fmla="*/ 12 w 19"/>
                    <a:gd name="T9" fmla="*/ 9 h 18"/>
                    <a:gd name="T10" fmla="*/ 5 w 19"/>
                    <a:gd name="T11" fmla="*/ 2 h 18"/>
                    <a:gd name="T12" fmla="*/ 2 w 19"/>
                    <a:gd name="T13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2" y="5"/>
                      </a:moveTo>
                      <a:cubicBezTo>
                        <a:pt x="4" y="8"/>
                        <a:pt x="6" y="10"/>
                        <a:pt x="9" y="12"/>
                      </a:cubicBezTo>
                      <a:cubicBezTo>
                        <a:pt x="11" y="15"/>
                        <a:pt x="12" y="17"/>
                        <a:pt x="15" y="18"/>
                      </a:cubicBezTo>
                      <a:cubicBezTo>
                        <a:pt x="16" y="18"/>
                        <a:pt x="19" y="17"/>
                        <a:pt x="18" y="15"/>
                      </a:cubicBezTo>
                      <a:cubicBezTo>
                        <a:pt x="17" y="13"/>
                        <a:pt x="15" y="11"/>
                        <a:pt x="12" y="9"/>
                      </a:cubicBezTo>
                      <a:cubicBezTo>
                        <a:pt x="10" y="6"/>
                        <a:pt x="8" y="4"/>
                        <a:pt x="5" y="2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6" name="Freeform 269"/>
                <p:cNvSpPr/>
                <p:nvPr/>
              </p:nvSpPr>
              <p:spPr bwMode="auto">
                <a:xfrm>
                  <a:off x="1912" y="1682"/>
                  <a:ext cx="54" cy="52"/>
                </a:xfrm>
                <a:custGeom>
                  <a:avLst/>
                  <a:gdLst>
                    <a:gd name="T0" fmla="*/ 1 w 63"/>
                    <a:gd name="T1" fmla="*/ 62 h 62"/>
                    <a:gd name="T2" fmla="*/ 39 w 63"/>
                    <a:gd name="T3" fmla="*/ 39 h 62"/>
                    <a:gd name="T4" fmla="*/ 62 w 63"/>
                    <a:gd name="T5" fmla="*/ 6 h 62"/>
                    <a:gd name="T6" fmla="*/ 56 w 63"/>
                    <a:gd name="T7" fmla="*/ 5 h 62"/>
                    <a:gd name="T8" fmla="*/ 28 w 63"/>
                    <a:gd name="T9" fmla="*/ 40 h 62"/>
                    <a:gd name="T10" fmla="*/ 10 w 63"/>
                    <a:gd name="T11" fmla="*/ 54 h 62"/>
                    <a:gd name="T12" fmla="*/ 0 w 63"/>
                    <a:gd name="T13" fmla="*/ 61 h 62"/>
                    <a:gd name="T14" fmla="*/ 1 w 63"/>
                    <a:gd name="T15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" h="62">
                      <a:moveTo>
                        <a:pt x="1" y="62"/>
                      </a:moveTo>
                      <a:cubicBezTo>
                        <a:pt x="15" y="57"/>
                        <a:pt x="27" y="48"/>
                        <a:pt x="39" y="39"/>
                      </a:cubicBezTo>
                      <a:cubicBezTo>
                        <a:pt x="49" y="30"/>
                        <a:pt x="58" y="19"/>
                        <a:pt x="62" y="6"/>
                      </a:cubicBezTo>
                      <a:cubicBezTo>
                        <a:pt x="63" y="2"/>
                        <a:pt x="57" y="0"/>
                        <a:pt x="56" y="5"/>
                      </a:cubicBezTo>
                      <a:cubicBezTo>
                        <a:pt x="54" y="20"/>
                        <a:pt x="38" y="32"/>
                        <a:pt x="28" y="40"/>
                      </a:cubicBezTo>
                      <a:cubicBezTo>
                        <a:pt x="22" y="45"/>
                        <a:pt x="17" y="50"/>
                        <a:pt x="10" y="54"/>
                      </a:cubicBezTo>
                      <a:cubicBezTo>
                        <a:pt x="6" y="56"/>
                        <a:pt x="2" y="56"/>
                        <a:pt x="0" y="61"/>
                      </a:cubicBezTo>
                      <a:cubicBezTo>
                        <a:pt x="0" y="61"/>
                        <a:pt x="1" y="62"/>
                        <a:pt x="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7" name="Freeform 270"/>
                <p:cNvSpPr/>
                <p:nvPr/>
              </p:nvSpPr>
              <p:spPr bwMode="auto">
                <a:xfrm>
                  <a:off x="1909" y="1733"/>
                  <a:ext cx="168" cy="180"/>
                </a:xfrm>
                <a:custGeom>
                  <a:avLst/>
                  <a:gdLst>
                    <a:gd name="T0" fmla="*/ 2 w 198"/>
                    <a:gd name="T1" fmla="*/ 4 h 212"/>
                    <a:gd name="T2" fmla="*/ 24 w 198"/>
                    <a:gd name="T3" fmla="*/ 28 h 212"/>
                    <a:gd name="T4" fmla="*/ 51 w 198"/>
                    <a:gd name="T5" fmla="*/ 62 h 212"/>
                    <a:gd name="T6" fmla="*/ 96 w 198"/>
                    <a:gd name="T7" fmla="*/ 115 h 212"/>
                    <a:gd name="T8" fmla="*/ 141 w 198"/>
                    <a:gd name="T9" fmla="*/ 168 h 212"/>
                    <a:gd name="T10" fmla="*/ 189 w 198"/>
                    <a:gd name="T11" fmla="*/ 210 h 212"/>
                    <a:gd name="T12" fmla="*/ 193 w 198"/>
                    <a:gd name="T13" fmla="*/ 202 h 212"/>
                    <a:gd name="T14" fmla="*/ 130 w 198"/>
                    <a:gd name="T15" fmla="*/ 142 h 212"/>
                    <a:gd name="T16" fmla="*/ 90 w 198"/>
                    <a:gd name="T17" fmla="*/ 93 h 212"/>
                    <a:gd name="T18" fmla="*/ 35 w 198"/>
                    <a:gd name="T19" fmla="*/ 29 h 212"/>
                    <a:gd name="T20" fmla="*/ 3 w 198"/>
                    <a:gd name="T21" fmla="*/ 0 h 212"/>
                    <a:gd name="T22" fmla="*/ 2 w 198"/>
                    <a:gd name="T23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8" h="212">
                      <a:moveTo>
                        <a:pt x="2" y="4"/>
                      </a:moveTo>
                      <a:cubicBezTo>
                        <a:pt x="10" y="8"/>
                        <a:pt x="18" y="22"/>
                        <a:pt x="24" y="28"/>
                      </a:cubicBezTo>
                      <a:cubicBezTo>
                        <a:pt x="34" y="39"/>
                        <a:pt x="42" y="51"/>
                        <a:pt x="51" y="62"/>
                      </a:cubicBezTo>
                      <a:cubicBezTo>
                        <a:pt x="66" y="80"/>
                        <a:pt x="81" y="97"/>
                        <a:pt x="96" y="115"/>
                      </a:cubicBezTo>
                      <a:cubicBezTo>
                        <a:pt x="110" y="133"/>
                        <a:pt x="125" y="152"/>
                        <a:pt x="141" y="168"/>
                      </a:cubicBezTo>
                      <a:cubicBezTo>
                        <a:pt x="155" y="182"/>
                        <a:pt x="171" y="201"/>
                        <a:pt x="189" y="210"/>
                      </a:cubicBezTo>
                      <a:cubicBezTo>
                        <a:pt x="194" y="212"/>
                        <a:pt x="198" y="205"/>
                        <a:pt x="193" y="202"/>
                      </a:cubicBezTo>
                      <a:cubicBezTo>
                        <a:pt x="170" y="187"/>
                        <a:pt x="148" y="163"/>
                        <a:pt x="130" y="142"/>
                      </a:cubicBezTo>
                      <a:cubicBezTo>
                        <a:pt x="117" y="125"/>
                        <a:pt x="103" y="110"/>
                        <a:pt x="90" y="93"/>
                      </a:cubicBezTo>
                      <a:cubicBezTo>
                        <a:pt x="73" y="71"/>
                        <a:pt x="53" y="50"/>
                        <a:pt x="35" y="29"/>
                      </a:cubicBezTo>
                      <a:cubicBezTo>
                        <a:pt x="27" y="21"/>
                        <a:pt x="16" y="2"/>
                        <a:pt x="3" y="0"/>
                      </a:cubicBezTo>
                      <a:cubicBezTo>
                        <a:pt x="2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8" name="Freeform 271"/>
                <p:cNvSpPr/>
                <p:nvPr/>
              </p:nvSpPr>
              <p:spPr bwMode="auto">
                <a:xfrm>
                  <a:off x="1963" y="1684"/>
                  <a:ext cx="156" cy="191"/>
                </a:xfrm>
                <a:custGeom>
                  <a:avLst/>
                  <a:gdLst>
                    <a:gd name="T0" fmla="*/ 1 w 184"/>
                    <a:gd name="T1" fmla="*/ 5 h 225"/>
                    <a:gd name="T2" fmla="*/ 19 w 184"/>
                    <a:gd name="T3" fmla="*/ 30 h 225"/>
                    <a:gd name="T4" fmla="*/ 41 w 184"/>
                    <a:gd name="T5" fmla="*/ 60 h 225"/>
                    <a:gd name="T6" fmla="*/ 85 w 184"/>
                    <a:gd name="T7" fmla="*/ 116 h 225"/>
                    <a:gd name="T8" fmla="*/ 128 w 184"/>
                    <a:gd name="T9" fmla="*/ 173 h 225"/>
                    <a:gd name="T10" fmla="*/ 176 w 184"/>
                    <a:gd name="T11" fmla="*/ 222 h 225"/>
                    <a:gd name="T12" fmla="*/ 182 w 184"/>
                    <a:gd name="T13" fmla="*/ 218 h 225"/>
                    <a:gd name="T14" fmla="*/ 137 w 184"/>
                    <a:gd name="T15" fmla="*/ 171 h 225"/>
                    <a:gd name="T16" fmla="*/ 91 w 184"/>
                    <a:gd name="T17" fmla="*/ 112 h 225"/>
                    <a:gd name="T18" fmla="*/ 49 w 184"/>
                    <a:gd name="T19" fmla="*/ 59 h 225"/>
                    <a:gd name="T20" fmla="*/ 27 w 184"/>
                    <a:gd name="T21" fmla="*/ 29 h 225"/>
                    <a:gd name="T22" fmla="*/ 5 w 184"/>
                    <a:gd name="T23" fmla="*/ 3 h 225"/>
                    <a:gd name="T24" fmla="*/ 1 w 184"/>
                    <a:gd name="T25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4" h="225">
                      <a:moveTo>
                        <a:pt x="1" y="5"/>
                      </a:moveTo>
                      <a:cubicBezTo>
                        <a:pt x="5" y="15"/>
                        <a:pt x="12" y="21"/>
                        <a:pt x="19" y="30"/>
                      </a:cubicBezTo>
                      <a:cubicBezTo>
                        <a:pt x="27" y="39"/>
                        <a:pt x="34" y="50"/>
                        <a:pt x="41" y="60"/>
                      </a:cubicBezTo>
                      <a:cubicBezTo>
                        <a:pt x="55" y="79"/>
                        <a:pt x="70" y="97"/>
                        <a:pt x="85" y="116"/>
                      </a:cubicBezTo>
                      <a:cubicBezTo>
                        <a:pt x="99" y="135"/>
                        <a:pt x="114" y="154"/>
                        <a:pt x="128" y="173"/>
                      </a:cubicBezTo>
                      <a:cubicBezTo>
                        <a:pt x="143" y="191"/>
                        <a:pt x="162" y="204"/>
                        <a:pt x="176" y="222"/>
                      </a:cubicBezTo>
                      <a:cubicBezTo>
                        <a:pt x="179" y="225"/>
                        <a:pt x="184" y="222"/>
                        <a:pt x="182" y="218"/>
                      </a:cubicBezTo>
                      <a:cubicBezTo>
                        <a:pt x="170" y="200"/>
                        <a:pt x="151" y="187"/>
                        <a:pt x="137" y="171"/>
                      </a:cubicBezTo>
                      <a:cubicBezTo>
                        <a:pt x="120" y="152"/>
                        <a:pt x="106" y="132"/>
                        <a:pt x="91" y="112"/>
                      </a:cubicBezTo>
                      <a:cubicBezTo>
                        <a:pt x="77" y="94"/>
                        <a:pt x="63" y="77"/>
                        <a:pt x="49" y="59"/>
                      </a:cubicBezTo>
                      <a:cubicBezTo>
                        <a:pt x="42" y="49"/>
                        <a:pt x="34" y="39"/>
                        <a:pt x="27" y="29"/>
                      </a:cubicBezTo>
                      <a:cubicBezTo>
                        <a:pt x="20" y="20"/>
                        <a:pt x="10" y="13"/>
                        <a:pt x="5" y="3"/>
                      </a:cubicBezTo>
                      <a:cubicBezTo>
                        <a:pt x="4" y="0"/>
                        <a:pt x="0" y="2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9" name="Freeform 272"/>
                <p:cNvSpPr/>
                <p:nvPr/>
              </p:nvSpPr>
              <p:spPr bwMode="auto">
                <a:xfrm>
                  <a:off x="2068" y="1873"/>
                  <a:ext cx="49" cy="47"/>
                </a:xfrm>
                <a:custGeom>
                  <a:avLst/>
                  <a:gdLst>
                    <a:gd name="T0" fmla="*/ 1 w 58"/>
                    <a:gd name="T1" fmla="*/ 45 h 56"/>
                    <a:gd name="T2" fmla="*/ 29 w 58"/>
                    <a:gd name="T3" fmla="*/ 41 h 56"/>
                    <a:gd name="T4" fmla="*/ 47 w 58"/>
                    <a:gd name="T5" fmla="*/ 24 h 56"/>
                    <a:gd name="T6" fmla="*/ 58 w 58"/>
                    <a:gd name="T7" fmla="*/ 4 h 56"/>
                    <a:gd name="T8" fmla="*/ 52 w 58"/>
                    <a:gd name="T9" fmla="*/ 3 h 56"/>
                    <a:gd name="T10" fmla="*/ 31 w 58"/>
                    <a:gd name="T11" fmla="*/ 30 h 56"/>
                    <a:gd name="T12" fmla="*/ 4 w 58"/>
                    <a:gd name="T13" fmla="*/ 42 h 56"/>
                    <a:gd name="T14" fmla="*/ 1 w 58"/>
                    <a:gd name="T15" fmla="*/ 4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8" h="56">
                      <a:moveTo>
                        <a:pt x="1" y="45"/>
                      </a:moveTo>
                      <a:cubicBezTo>
                        <a:pt x="8" y="56"/>
                        <a:pt x="22" y="46"/>
                        <a:pt x="29" y="41"/>
                      </a:cubicBezTo>
                      <a:cubicBezTo>
                        <a:pt x="35" y="36"/>
                        <a:pt x="41" y="30"/>
                        <a:pt x="47" y="24"/>
                      </a:cubicBezTo>
                      <a:cubicBezTo>
                        <a:pt x="52" y="18"/>
                        <a:pt x="58" y="13"/>
                        <a:pt x="58" y="4"/>
                      </a:cubicBezTo>
                      <a:cubicBezTo>
                        <a:pt x="58" y="0"/>
                        <a:pt x="52" y="0"/>
                        <a:pt x="52" y="3"/>
                      </a:cubicBezTo>
                      <a:cubicBezTo>
                        <a:pt x="50" y="14"/>
                        <a:pt x="38" y="23"/>
                        <a:pt x="31" y="30"/>
                      </a:cubicBezTo>
                      <a:cubicBezTo>
                        <a:pt x="25" y="35"/>
                        <a:pt x="13" y="48"/>
                        <a:pt x="4" y="42"/>
                      </a:cubicBezTo>
                      <a:cubicBezTo>
                        <a:pt x="2" y="41"/>
                        <a:pt x="0" y="44"/>
                        <a:pt x="1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0" name="Freeform 273"/>
                <p:cNvSpPr/>
                <p:nvPr/>
              </p:nvSpPr>
              <p:spPr bwMode="auto">
                <a:xfrm>
                  <a:off x="2073" y="1870"/>
                  <a:ext cx="57" cy="58"/>
                </a:xfrm>
                <a:custGeom>
                  <a:avLst/>
                  <a:gdLst>
                    <a:gd name="T0" fmla="*/ 2 w 67"/>
                    <a:gd name="T1" fmla="*/ 55 h 68"/>
                    <a:gd name="T2" fmla="*/ 18 w 67"/>
                    <a:gd name="T3" fmla="*/ 65 h 68"/>
                    <a:gd name="T4" fmla="*/ 42 w 67"/>
                    <a:gd name="T5" fmla="*/ 49 h 68"/>
                    <a:gd name="T6" fmla="*/ 62 w 67"/>
                    <a:gd name="T7" fmla="*/ 24 h 68"/>
                    <a:gd name="T8" fmla="*/ 56 w 67"/>
                    <a:gd name="T9" fmla="*/ 3 h 68"/>
                    <a:gd name="T10" fmla="*/ 50 w 67"/>
                    <a:gd name="T11" fmla="*/ 7 h 68"/>
                    <a:gd name="T12" fmla="*/ 55 w 67"/>
                    <a:gd name="T13" fmla="*/ 18 h 68"/>
                    <a:gd name="T14" fmla="*/ 50 w 67"/>
                    <a:gd name="T15" fmla="*/ 29 h 68"/>
                    <a:gd name="T16" fmla="*/ 32 w 67"/>
                    <a:gd name="T17" fmla="*/ 48 h 68"/>
                    <a:gd name="T18" fmla="*/ 17 w 67"/>
                    <a:gd name="T19" fmla="*/ 59 h 68"/>
                    <a:gd name="T20" fmla="*/ 3 w 67"/>
                    <a:gd name="T21" fmla="*/ 51 h 68"/>
                    <a:gd name="T22" fmla="*/ 2 w 67"/>
                    <a:gd name="T23" fmla="*/ 5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7" h="68">
                      <a:moveTo>
                        <a:pt x="2" y="55"/>
                      </a:moveTo>
                      <a:cubicBezTo>
                        <a:pt x="8" y="58"/>
                        <a:pt x="10" y="68"/>
                        <a:pt x="18" y="65"/>
                      </a:cubicBezTo>
                      <a:cubicBezTo>
                        <a:pt x="26" y="63"/>
                        <a:pt x="36" y="54"/>
                        <a:pt x="42" y="49"/>
                      </a:cubicBezTo>
                      <a:cubicBezTo>
                        <a:pt x="50" y="43"/>
                        <a:pt x="57" y="33"/>
                        <a:pt x="62" y="24"/>
                      </a:cubicBezTo>
                      <a:cubicBezTo>
                        <a:pt x="67" y="14"/>
                        <a:pt x="62" y="11"/>
                        <a:pt x="56" y="3"/>
                      </a:cubicBezTo>
                      <a:cubicBezTo>
                        <a:pt x="53" y="0"/>
                        <a:pt x="48" y="3"/>
                        <a:pt x="50" y="7"/>
                      </a:cubicBezTo>
                      <a:cubicBezTo>
                        <a:pt x="53" y="11"/>
                        <a:pt x="55" y="12"/>
                        <a:pt x="55" y="18"/>
                      </a:cubicBezTo>
                      <a:cubicBezTo>
                        <a:pt x="54" y="23"/>
                        <a:pt x="53" y="25"/>
                        <a:pt x="50" y="29"/>
                      </a:cubicBezTo>
                      <a:cubicBezTo>
                        <a:pt x="45" y="37"/>
                        <a:pt x="40" y="43"/>
                        <a:pt x="32" y="48"/>
                      </a:cubicBezTo>
                      <a:cubicBezTo>
                        <a:pt x="29" y="51"/>
                        <a:pt x="21" y="58"/>
                        <a:pt x="17" y="59"/>
                      </a:cubicBezTo>
                      <a:cubicBezTo>
                        <a:pt x="13" y="59"/>
                        <a:pt x="8" y="52"/>
                        <a:pt x="3" y="51"/>
                      </a:cubicBezTo>
                      <a:cubicBezTo>
                        <a:pt x="1" y="50"/>
                        <a:pt x="0" y="54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1" name="Freeform 274"/>
                <p:cNvSpPr/>
                <p:nvPr/>
              </p:nvSpPr>
              <p:spPr bwMode="auto">
                <a:xfrm>
                  <a:off x="2094" y="1918"/>
                  <a:ext cx="49" cy="24"/>
                </a:xfrm>
                <a:custGeom>
                  <a:avLst/>
                  <a:gdLst>
                    <a:gd name="T0" fmla="*/ 0 w 58"/>
                    <a:gd name="T1" fmla="*/ 2 h 29"/>
                    <a:gd name="T2" fmla="*/ 4 w 58"/>
                    <a:gd name="T3" fmla="*/ 5 h 29"/>
                    <a:gd name="T4" fmla="*/ 17 w 58"/>
                    <a:gd name="T5" fmla="*/ 13 h 29"/>
                    <a:gd name="T6" fmla="*/ 30 w 58"/>
                    <a:gd name="T7" fmla="*/ 22 h 29"/>
                    <a:gd name="T8" fmla="*/ 42 w 58"/>
                    <a:gd name="T9" fmla="*/ 28 h 29"/>
                    <a:gd name="T10" fmla="*/ 53 w 58"/>
                    <a:gd name="T11" fmla="*/ 22 h 29"/>
                    <a:gd name="T12" fmla="*/ 52 w 58"/>
                    <a:gd name="T13" fmla="*/ 16 h 29"/>
                    <a:gd name="T14" fmla="*/ 42 w 58"/>
                    <a:gd name="T15" fmla="*/ 22 h 29"/>
                    <a:gd name="T16" fmla="*/ 26 w 58"/>
                    <a:gd name="T17" fmla="*/ 12 h 29"/>
                    <a:gd name="T18" fmla="*/ 13 w 58"/>
                    <a:gd name="T19" fmla="*/ 4 h 29"/>
                    <a:gd name="T20" fmla="*/ 1 w 58"/>
                    <a:gd name="T21" fmla="*/ 0 h 29"/>
                    <a:gd name="T22" fmla="*/ 0 w 58"/>
                    <a:gd name="T23" fmla="*/ 2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58" h="29">
                      <a:moveTo>
                        <a:pt x="0" y="2"/>
                      </a:moveTo>
                      <a:cubicBezTo>
                        <a:pt x="3" y="4"/>
                        <a:pt x="2" y="3"/>
                        <a:pt x="4" y="5"/>
                      </a:cubicBezTo>
                      <a:cubicBezTo>
                        <a:pt x="9" y="7"/>
                        <a:pt x="13" y="9"/>
                        <a:pt x="17" y="13"/>
                      </a:cubicBezTo>
                      <a:cubicBezTo>
                        <a:pt x="21" y="16"/>
                        <a:pt x="25" y="19"/>
                        <a:pt x="30" y="22"/>
                      </a:cubicBezTo>
                      <a:cubicBezTo>
                        <a:pt x="33" y="24"/>
                        <a:pt x="38" y="29"/>
                        <a:pt x="42" y="28"/>
                      </a:cubicBezTo>
                      <a:cubicBezTo>
                        <a:pt x="47" y="28"/>
                        <a:pt x="49" y="23"/>
                        <a:pt x="53" y="22"/>
                      </a:cubicBezTo>
                      <a:cubicBezTo>
                        <a:pt x="58" y="22"/>
                        <a:pt x="57" y="15"/>
                        <a:pt x="52" y="16"/>
                      </a:cubicBezTo>
                      <a:cubicBezTo>
                        <a:pt x="48" y="17"/>
                        <a:pt x="45" y="22"/>
                        <a:pt x="42" y="22"/>
                      </a:cubicBezTo>
                      <a:cubicBezTo>
                        <a:pt x="37" y="23"/>
                        <a:pt x="29" y="15"/>
                        <a:pt x="26" y="12"/>
                      </a:cubicBezTo>
                      <a:cubicBezTo>
                        <a:pt x="22" y="9"/>
                        <a:pt x="18" y="6"/>
                        <a:pt x="13" y="4"/>
                      </a:cubicBezTo>
                      <a:cubicBezTo>
                        <a:pt x="9" y="1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2" name="Freeform 275"/>
                <p:cNvSpPr/>
                <p:nvPr/>
              </p:nvSpPr>
              <p:spPr bwMode="auto">
                <a:xfrm>
                  <a:off x="2123" y="1889"/>
                  <a:ext cx="24" cy="51"/>
                </a:xfrm>
                <a:custGeom>
                  <a:avLst/>
                  <a:gdLst>
                    <a:gd name="T0" fmla="*/ 0 w 28"/>
                    <a:gd name="T1" fmla="*/ 3 h 60"/>
                    <a:gd name="T2" fmla="*/ 7 w 28"/>
                    <a:gd name="T3" fmla="*/ 28 h 60"/>
                    <a:gd name="T4" fmla="*/ 17 w 28"/>
                    <a:gd name="T5" fmla="*/ 53 h 60"/>
                    <a:gd name="T6" fmla="*/ 22 w 28"/>
                    <a:gd name="T7" fmla="*/ 57 h 60"/>
                    <a:gd name="T8" fmla="*/ 21 w 28"/>
                    <a:gd name="T9" fmla="*/ 38 h 60"/>
                    <a:gd name="T10" fmla="*/ 4 w 28"/>
                    <a:gd name="T11" fmla="*/ 3 h 60"/>
                    <a:gd name="T12" fmla="*/ 0 w 28"/>
                    <a:gd name="T13" fmla="*/ 3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60">
                      <a:moveTo>
                        <a:pt x="0" y="3"/>
                      </a:moveTo>
                      <a:cubicBezTo>
                        <a:pt x="0" y="12"/>
                        <a:pt x="3" y="20"/>
                        <a:pt x="7" y="28"/>
                      </a:cubicBezTo>
                      <a:cubicBezTo>
                        <a:pt x="10" y="35"/>
                        <a:pt x="21" y="46"/>
                        <a:pt x="17" y="53"/>
                      </a:cubicBezTo>
                      <a:cubicBezTo>
                        <a:pt x="16" y="56"/>
                        <a:pt x="20" y="60"/>
                        <a:pt x="22" y="57"/>
                      </a:cubicBezTo>
                      <a:cubicBezTo>
                        <a:pt x="28" y="51"/>
                        <a:pt x="24" y="44"/>
                        <a:pt x="21" y="38"/>
                      </a:cubicBezTo>
                      <a:cubicBezTo>
                        <a:pt x="14" y="26"/>
                        <a:pt x="6" y="16"/>
                        <a:pt x="4" y="3"/>
                      </a:cubicBezTo>
                      <a:cubicBezTo>
                        <a:pt x="4" y="0"/>
                        <a:pt x="0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3" name="Freeform 276"/>
                <p:cNvSpPr/>
                <p:nvPr/>
              </p:nvSpPr>
              <p:spPr bwMode="auto">
                <a:xfrm>
                  <a:off x="1929" y="1704"/>
                  <a:ext cx="58" cy="52"/>
                </a:xfrm>
                <a:custGeom>
                  <a:avLst/>
                  <a:gdLst>
                    <a:gd name="T0" fmla="*/ 6 w 68"/>
                    <a:gd name="T1" fmla="*/ 60 h 62"/>
                    <a:gd name="T2" fmla="*/ 47 w 68"/>
                    <a:gd name="T3" fmla="*/ 32 h 62"/>
                    <a:gd name="T4" fmla="*/ 65 w 68"/>
                    <a:gd name="T5" fmla="*/ 5 h 62"/>
                    <a:gd name="T6" fmla="*/ 55 w 68"/>
                    <a:gd name="T7" fmla="*/ 3 h 62"/>
                    <a:gd name="T8" fmla="*/ 35 w 68"/>
                    <a:gd name="T9" fmla="*/ 24 h 62"/>
                    <a:gd name="T10" fmla="*/ 2 w 68"/>
                    <a:gd name="T11" fmla="*/ 55 h 62"/>
                    <a:gd name="T12" fmla="*/ 6 w 68"/>
                    <a:gd name="T13" fmla="*/ 6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62">
                      <a:moveTo>
                        <a:pt x="6" y="60"/>
                      </a:moveTo>
                      <a:cubicBezTo>
                        <a:pt x="22" y="53"/>
                        <a:pt x="34" y="43"/>
                        <a:pt x="47" y="32"/>
                      </a:cubicBezTo>
                      <a:cubicBezTo>
                        <a:pt x="54" y="25"/>
                        <a:pt x="68" y="16"/>
                        <a:pt x="65" y="5"/>
                      </a:cubicBezTo>
                      <a:cubicBezTo>
                        <a:pt x="63" y="1"/>
                        <a:pt x="57" y="0"/>
                        <a:pt x="55" y="3"/>
                      </a:cubicBezTo>
                      <a:cubicBezTo>
                        <a:pt x="48" y="11"/>
                        <a:pt x="43" y="18"/>
                        <a:pt x="35" y="24"/>
                      </a:cubicBezTo>
                      <a:cubicBezTo>
                        <a:pt x="24" y="34"/>
                        <a:pt x="12" y="44"/>
                        <a:pt x="2" y="55"/>
                      </a:cubicBezTo>
                      <a:cubicBezTo>
                        <a:pt x="0" y="57"/>
                        <a:pt x="3" y="62"/>
                        <a:pt x="6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4" name="Freeform 277"/>
                <p:cNvSpPr/>
                <p:nvPr/>
              </p:nvSpPr>
              <p:spPr bwMode="auto">
                <a:xfrm>
                  <a:off x="1939" y="1723"/>
                  <a:ext cx="60" cy="48"/>
                </a:xfrm>
                <a:custGeom>
                  <a:avLst/>
                  <a:gdLst>
                    <a:gd name="T0" fmla="*/ 5 w 70"/>
                    <a:gd name="T1" fmla="*/ 55 h 56"/>
                    <a:gd name="T2" fmla="*/ 41 w 70"/>
                    <a:gd name="T3" fmla="*/ 37 h 56"/>
                    <a:gd name="T4" fmla="*/ 56 w 70"/>
                    <a:gd name="T5" fmla="*/ 21 h 56"/>
                    <a:gd name="T6" fmla="*/ 62 w 70"/>
                    <a:gd name="T7" fmla="*/ 16 h 56"/>
                    <a:gd name="T8" fmla="*/ 64 w 70"/>
                    <a:gd name="T9" fmla="*/ 13 h 56"/>
                    <a:gd name="T10" fmla="*/ 64 w 70"/>
                    <a:gd name="T11" fmla="*/ 13 h 56"/>
                    <a:gd name="T12" fmla="*/ 58 w 70"/>
                    <a:gd name="T13" fmla="*/ 3 h 56"/>
                    <a:gd name="T14" fmla="*/ 51 w 70"/>
                    <a:gd name="T15" fmla="*/ 11 h 56"/>
                    <a:gd name="T16" fmla="*/ 39 w 70"/>
                    <a:gd name="T17" fmla="*/ 22 h 56"/>
                    <a:gd name="T18" fmla="*/ 25 w 70"/>
                    <a:gd name="T19" fmla="*/ 35 h 56"/>
                    <a:gd name="T20" fmla="*/ 4 w 70"/>
                    <a:gd name="T21" fmla="*/ 49 h 56"/>
                    <a:gd name="T22" fmla="*/ 5 w 70"/>
                    <a:gd name="T23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0" h="56">
                      <a:moveTo>
                        <a:pt x="5" y="55"/>
                      </a:moveTo>
                      <a:cubicBezTo>
                        <a:pt x="18" y="55"/>
                        <a:pt x="31" y="45"/>
                        <a:pt x="41" y="37"/>
                      </a:cubicBezTo>
                      <a:cubicBezTo>
                        <a:pt x="46" y="32"/>
                        <a:pt x="51" y="26"/>
                        <a:pt x="56" y="21"/>
                      </a:cubicBezTo>
                      <a:cubicBezTo>
                        <a:pt x="58" y="19"/>
                        <a:pt x="60" y="18"/>
                        <a:pt x="62" y="16"/>
                      </a:cubicBezTo>
                      <a:cubicBezTo>
                        <a:pt x="62" y="15"/>
                        <a:pt x="63" y="14"/>
                        <a:pt x="64" y="13"/>
                      </a:cubicBezTo>
                      <a:cubicBezTo>
                        <a:pt x="65" y="11"/>
                        <a:pt x="65" y="11"/>
                        <a:pt x="64" y="13"/>
                      </a:cubicBezTo>
                      <a:cubicBezTo>
                        <a:pt x="70" y="9"/>
                        <a:pt x="65" y="0"/>
                        <a:pt x="58" y="3"/>
                      </a:cubicBezTo>
                      <a:cubicBezTo>
                        <a:pt x="55" y="5"/>
                        <a:pt x="54" y="8"/>
                        <a:pt x="51" y="11"/>
                      </a:cubicBezTo>
                      <a:cubicBezTo>
                        <a:pt x="47" y="15"/>
                        <a:pt x="43" y="18"/>
                        <a:pt x="39" y="22"/>
                      </a:cubicBezTo>
                      <a:cubicBezTo>
                        <a:pt x="35" y="27"/>
                        <a:pt x="31" y="31"/>
                        <a:pt x="25" y="35"/>
                      </a:cubicBezTo>
                      <a:cubicBezTo>
                        <a:pt x="19" y="39"/>
                        <a:pt x="11" y="47"/>
                        <a:pt x="4" y="49"/>
                      </a:cubicBezTo>
                      <a:cubicBezTo>
                        <a:pt x="0" y="50"/>
                        <a:pt x="1" y="56"/>
                        <a:pt x="5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5" name="Freeform 278"/>
                <p:cNvSpPr/>
                <p:nvPr/>
              </p:nvSpPr>
              <p:spPr bwMode="auto">
                <a:xfrm>
                  <a:off x="2822" y="1699"/>
                  <a:ext cx="102" cy="79"/>
                </a:xfrm>
                <a:custGeom>
                  <a:avLst/>
                  <a:gdLst>
                    <a:gd name="T0" fmla="*/ 16 w 120"/>
                    <a:gd name="T1" fmla="*/ 14 h 93"/>
                    <a:gd name="T2" fmla="*/ 3 w 120"/>
                    <a:gd name="T3" fmla="*/ 41 h 93"/>
                    <a:gd name="T4" fmla="*/ 31 w 120"/>
                    <a:gd name="T5" fmla="*/ 66 h 93"/>
                    <a:gd name="T6" fmla="*/ 77 w 120"/>
                    <a:gd name="T7" fmla="*/ 88 h 93"/>
                    <a:gd name="T8" fmla="*/ 107 w 120"/>
                    <a:gd name="T9" fmla="*/ 55 h 93"/>
                    <a:gd name="T10" fmla="*/ 22 w 120"/>
                    <a:gd name="T11" fmla="*/ 6 h 93"/>
                    <a:gd name="T12" fmla="*/ 23 w 120"/>
                    <a:gd name="T13" fmla="*/ 13 h 93"/>
                    <a:gd name="T14" fmla="*/ 81 w 120"/>
                    <a:gd name="T15" fmla="*/ 32 h 93"/>
                    <a:gd name="T16" fmla="*/ 84 w 120"/>
                    <a:gd name="T17" fmla="*/ 81 h 93"/>
                    <a:gd name="T18" fmla="*/ 30 w 120"/>
                    <a:gd name="T19" fmla="*/ 57 h 93"/>
                    <a:gd name="T20" fmla="*/ 15 w 120"/>
                    <a:gd name="T21" fmla="*/ 46 h 93"/>
                    <a:gd name="T22" fmla="*/ 8 w 120"/>
                    <a:gd name="T23" fmla="*/ 23 h 93"/>
                    <a:gd name="T24" fmla="*/ 14 w 120"/>
                    <a:gd name="T25" fmla="*/ 16 h 93"/>
                    <a:gd name="T26" fmla="*/ 16 w 120"/>
                    <a:gd name="T27" fmla="*/ 14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20" h="93">
                      <a:moveTo>
                        <a:pt x="16" y="14"/>
                      </a:moveTo>
                      <a:cubicBezTo>
                        <a:pt x="4" y="1"/>
                        <a:pt x="0" y="34"/>
                        <a:pt x="3" y="41"/>
                      </a:cubicBezTo>
                      <a:cubicBezTo>
                        <a:pt x="9" y="53"/>
                        <a:pt x="21" y="60"/>
                        <a:pt x="31" y="66"/>
                      </a:cubicBezTo>
                      <a:cubicBezTo>
                        <a:pt x="46" y="75"/>
                        <a:pt x="60" y="85"/>
                        <a:pt x="77" y="88"/>
                      </a:cubicBezTo>
                      <a:cubicBezTo>
                        <a:pt x="103" y="93"/>
                        <a:pt x="120" y="83"/>
                        <a:pt x="107" y="55"/>
                      </a:cubicBezTo>
                      <a:cubicBezTo>
                        <a:pt x="93" y="22"/>
                        <a:pt x="59" y="0"/>
                        <a:pt x="22" y="6"/>
                      </a:cubicBezTo>
                      <a:cubicBezTo>
                        <a:pt x="18" y="7"/>
                        <a:pt x="18" y="13"/>
                        <a:pt x="23" y="13"/>
                      </a:cubicBezTo>
                      <a:cubicBezTo>
                        <a:pt x="46" y="12"/>
                        <a:pt x="63" y="17"/>
                        <a:pt x="81" y="32"/>
                      </a:cubicBezTo>
                      <a:cubicBezTo>
                        <a:pt x="93" y="43"/>
                        <a:pt x="120" y="86"/>
                        <a:pt x="84" y="81"/>
                      </a:cubicBezTo>
                      <a:cubicBezTo>
                        <a:pt x="63" y="78"/>
                        <a:pt x="47" y="68"/>
                        <a:pt x="30" y="57"/>
                      </a:cubicBezTo>
                      <a:cubicBezTo>
                        <a:pt x="25" y="54"/>
                        <a:pt x="19" y="50"/>
                        <a:pt x="15" y="46"/>
                      </a:cubicBezTo>
                      <a:cubicBezTo>
                        <a:pt x="9" y="40"/>
                        <a:pt x="6" y="33"/>
                        <a:pt x="8" y="23"/>
                      </a:cubicBezTo>
                      <a:cubicBezTo>
                        <a:pt x="8" y="20"/>
                        <a:pt x="10" y="17"/>
                        <a:pt x="14" y="16"/>
                      </a:cubicBezTo>
                      <a:cubicBezTo>
                        <a:pt x="15" y="17"/>
                        <a:pt x="17" y="15"/>
                        <a:pt x="16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6" name="Freeform 279"/>
                <p:cNvSpPr/>
                <p:nvPr/>
              </p:nvSpPr>
              <p:spPr bwMode="auto">
                <a:xfrm>
                  <a:off x="2822" y="1699"/>
                  <a:ext cx="7" cy="19"/>
                </a:xfrm>
                <a:custGeom>
                  <a:avLst/>
                  <a:gdLst>
                    <a:gd name="T0" fmla="*/ 8 w 9"/>
                    <a:gd name="T1" fmla="*/ 17 h 22"/>
                    <a:gd name="T2" fmla="*/ 8 w 9"/>
                    <a:gd name="T3" fmla="*/ 9 h 22"/>
                    <a:gd name="T4" fmla="*/ 8 w 9"/>
                    <a:gd name="T5" fmla="*/ 2 h 22"/>
                    <a:gd name="T6" fmla="*/ 5 w 9"/>
                    <a:gd name="T7" fmla="*/ 1 h 22"/>
                    <a:gd name="T8" fmla="*/ 3 w 9"/>
                    <a:gd name="T9" fmla="*/ 19 h 22"/>
                    <a:gd name="T10" fmla="*/ 8 w 9"/>
                    <a:gd name="T11" fmla="*/ 17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2">
                      <a:moveTo>
                        <a:pt x="8" y="17"/>
                      </a:moveTo>
                      <a:cubicBezTo>
                        <a:pt x="7" y="14"/>
                        <a:pt x="7" y="12"/>
                        <a:pt x="8" y="9"/>
                      </a:cubicBezTo>
                      <a:cubicBezTo>
                        <a:pt x="8" y="7"/>
                        <a:pt x="9" y="5"/>
                        <a:pt x="8" y="2"/>
                      </a:cubicBezTo>
                      <a:cubicBezTo>
                        <a:pt x="8" y="1"/>
                        <a:pt x="6" y="0"/>
                        <a:pt x="5" y="1"/>
                      </a:cubicBezTo>
                      <a:cubicBezTo>
                        <a:pt x="0" y="5"/>
                        <a:pt x="0" y="14"/>
                        <a:pt x="3" y="19"/>
                      </a:cubicBezTo>
                      <a:cubicBezTo>
                        <a:pt x="4" y="22"/>
                        <a:pt x="9" y="20"/>
                        <a:pt x="8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7" name="Freeform 280"/>
                <p:cNvSpPr/>
                <p:nvPr/>
              </p:nvSpPr>
              <p:spPr bwMode="auto">
                <a:xfrm>
                  <a:off x="2856" y="1694"/>
                  <a:ext cx="81" cy="77"/>
                </a:xfrm>
                <a:custGeom>
                  <a:avLst/>
                  <a:gdLst>
                    <a:gd name="T0" fmla="*/ 1 w 96"/>
                    <a:gd name="T1" fmla="*/ 2 h 90"/>
                    <a:gd name="T2" fmla="*/ 67 w 96"/>
                    <a:gd name="T3" fmla="*/ 82 h 90"/>
                    <a:gd name="T4" fmla="*/ 73 w 96"/>
                    <a:gd name="T5" fmla="*/ 87 h 90"/>
                    <a:gd name="T6" fmla="*/ 71 w 96"/>
                    <a:gd name="T7" fmla="*/ 30 h 90"/>
                    <a:gd name="T8" fmla="*/ 1 w 96"/>
                    <a:gd name="T9" fmla="*/ 0 h 90"/>
                    <a:gd name="T10" fmla="*/ 1 w 96"/>
                    <a:gd name="T11" fmla="*/ 2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6" h="90">
                      <a:moveTo>
                        <a:pt x="1" y="2"/>
                      </a:moveTo>
                      <a:cubicBezTo>
                        <a:pt x="37" y="7"/>
                        <a:pt x="96" y="40"/>
                        <a:pt x="67" y="82"/>
                      </a:cubicBezTo>
                      <a:cubicBezTo>
                        <a:pt x="64" y="86"/>
                        <a:pt x="70" y="90"/>
                        <a:pt x="73" y="87"/>
                      </a:cubicBezTo>
                      <a:cubicBezTo>
                        <a:pt x="92" y="69"/>
                        <a:pt x="86" y="48"/>
                        <a:pt x="71" y="30"/>
                      </a:cubicBezTo>
                      <a:cubicBezTo>
                        <a:pt x="55" y="10"/>
                        <a:pt x="27" y="2"/>
                        <a:pt x="1" y="0"/>
                      </a:cubicBezTo>
                      <a:cubicBezTo>
                        <a:pt x="1" y="0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8" name="Freeform 281"/>
                <p:cNvSpPr/>
                <p:nvPr/>
              </p:nvSpPr>
              <p:spPr bwMode="auto">
                <a:xfrm>
                  <a:off x="2820" y="1694"/>
                  <a:ext cx="24" cy="15"/>
                </a:xfrm>
                <a:custGeom>
                  <a:avLst/>
                  <a:gdLst>
                    <a:gd name="T0" fmla="*/ 3 w 28"/>
                    <a:gd name="T1" fmla="*/ 17 h 18"/>
                    <a:gd name="T2" fmla="*/ 25 w 28"/>
                    <a:gd name="T3" fmla="*/ 5 h 18"/>
                    <a:gd name="T4" fmla="*/ 24 w 28"/>
                    <a:gd name="T5" fmla="*/ 0 h 18"/>
                    <a:gd name="T6" fmla="*/ 1 w 28"/>
                    <a:gd name="T7" fmla="*/ 16 h 18"/>
                    <a:gd name="T8" fmla="*/ 3 w 28"/>
                    <a:gd name="T9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8">
                      <a:moveTo>
                        <a:pt x="3" y="17"/>
                      </a:moveTo>
                      <a:cubicBezTo>
                        <a:pt x="7" y="9"/>
                        <a:pt x="18" y="8"/>
                        <a:pt x="25" y="5"/>
                      </a:cubicBezTo>
                      <a:cubicBezTo>
                        <a:pt x="28" y="4"/>
                        <a:pt x="27" y="0"/>
                        <a:pt x="24" y="0"/>
                      </a:cubicBezTo>
                      <a:cubicBezTo>
                        <a:pt x="13" y="1"/>
                        <a:pt x="3" y="5"/>
                        <a:pt x="1" y="16"/>
                      </a:cubicBezTo>
                      <a:cubicBezTo>
                        <a:pt x="0" y="18"/>
                        <a:pt x="3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9" name="Freeform 282"/>
                <p:cNvSpPr/>
                <p:nvPr/>
              </p:nvSpPr>
              <p:spPr bwMode="auto">
                <a:xfrm>
                  <a:off x="2828" y="1514"/>
                  <a:ext cx="98" cy="188"/>
                </a:xfrm>
                <a:custGeom>
                  <a:avLst/>
                  <a:gdLst>
                    <a:gd name="T0" fmla="*/ 6 w 116"/>
                    <a:gd name="T1" fmla="*/ 218 h 222"/>
                    <a:gd name="T2" fmla="*/ 42 w 116"/>
                    <a:gd name="T3" fmla="*/ 167 h 222"/>
                    <a:gd name="T4" fmla="*/ 74 w 116"/>
                    <a:gd name="T5" fmla="*/ 112 h 222"/>
                    <a:gd name="T6" fmla="*/ 115 w 116"/>
                    <a:gd name="T7" fmla="*/ 5 h 222"/>
                    <a:gd name="T8" fmla="*/ 110 w 116"/>
                    <a:gd name="T9" fmla="*/ 3 h 222"/>
                    <a:gd name="T10" fmla="*/ 94 w 116"/>
                    <a:gd name="T11" fmla="*/ 57 h 222"/>
                    <a:gd name="T12" fmla="*/ 68 w 116"/>
                    <a:gd name="T13" fmla="*/ 113 h 222"/>
                    <a:gd name="T14" fmla="*/ 2 w 116"/>
                    <a:gd name="T15" fmla="*/ 215 h 222"/>
                    <a:gd name="T16" fmla="*/ 6 w 116"/>
                    <a:gd name="T17" fmla="*/ 218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222">
                      <a:moveTo>
                        <a:pt x="6" y="218"/>
                      </a:moveTo>
                      <a:cubicBezTo>
                        <a:pt x="17" y="201"/>
                        <a:pt x="31" y="185"/>
                        <a:pt x="42" y="167"/>
                      </a:cubicBezTo>
                      <a:cubicBezTo>
                        <a:pt x="53" y="149"/>
                        <a:pt x="63" y="130"/>
                        <a:pt x="74" y="112"/>
                      </a:cubicBezTo>
                      <a:cubicBezTo>
                        <a:pt x="94" y="78"/>
                        <a:pt x="103" y="42"/>
                        <a:pt x="115" y="5"/>
                      </a:cubicBezTo>
                      <a:cubicBezTo>
                        <a:pt x="116" y="1"/>
                        <a:pt x="111" y="0"/>
                        <a:pt x="110" y="3"/>
                      </a:cubicBezTo>
                      <a:cubicBezTo>
                        <a:pt x="103" y="20"/>
                        <a:pt x="101" y="40"/>
                        <a:pt x="94" y="57"/>
                      </a:cubicBezTo>
                      <a:cubicBezTo>
                        <a:pt x="87" y="76"/>
                        <a:pt x="79" y="96"/>
                        <a:pt x="68" y="113"/>
                      </a:cubicBezTo>
                      <a:cubicBezTo>
                        <a:pt x="48" y="148"/>
                        <a:pt x="22" y="180"/>
                        <a:pt x="2" y="215"/>
                      </a:cubicBezTo>
                      <a:cubicBezTo>
                        <a:pt x="0" y="218"/>
                        <a:pt x="4" y="222"/>
                        <a:pt x="6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0" name="Freeform 283"/>
                <p:cNvSpPr/>
                <p:nvPr/>
              </p:nvSpPr>
              <p:spPr bwMode="auto">
                <a:xfrm>
                  <a:off x="2918" y="1500"/>
                  <a:ext cx="86" cy="43"/>
                </a:xfrm>
                <a:custGeom>
                  <a:avLst/>
                  <a:gdLst>
                    <a:gd name="T0" fmla="*/ 6 w 101"/>
                    <a:gd name="T1" fmla="*/ 20 h 51"/>
                    <a:gd name="T2" fmla="*/ 90 w 101"/>
                    <a:gd name="T3" fmla="*/ 47 h 51"/>
                    <a:gd name="T4" fmla="*/ 97 w 101"/>
                    <a:gd name="T5" fmla="*/ 39 h 51"/>
                    <a:gd name="T6" fmla="*/ 4 w 101"/>
                    <a:gd name="T7" fmla="*/ 13 h 51"/>
                    <a:gd name="T8" fmla="*/ 6 w 101"/>
                    <a:gd name="T9" fmla="*/ 2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1" h="51">
                      <a:moveTo>
                        <a:pt x="6" y="20"/>
                      </a:moveTo>
                      <a:cubicBezTo>
                        <a:pt x="38" y="12"/>
                        <a:pt x="66" y="31"/>
                        <a:pt x="90" y="47"/>
                      </a:cubicBezTo>
                      <a:cubicBezTo>
                        <a:pt x="96" y="51"/>
                        <a:pt x="101" y="43"/>
                        <a:pt x="97" y="39"/>
                      </a:cubicBezTo>
                      <a:cubicBezTo>
                        <a:pt x="77" y="16"/>
                        <a:pt x="33" y="0"/>
                        <a:pt x="4" y="13"/>
                      </a:cubicBezTo>
                      <a:cubicBezTo>
                        <a:pt x="0" y="15"/>
                        <a:pt x="2" y="21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1" name="Freeform 284"/>
                <p:cNvSpPr/>
                <p:nvPr/>
              </p:nvSpPr>
              <p:spPr bwMode="auto">
                <a:xfrm>
                  <a:off x="2911" y="1530"/>
                  <a:ext cx="108" cy="237"/>
                </a:xfrm>
                <a:custGeom>
                  <a:avLst/>
                  <a:gdLst>
                    <a:gd name="T0" fmla="*/ 4 w 127"/>
                    <a:gd name="T1" fmla="*/ 279 h 280"/>
                    <a:gd name="T2" fmla="*/ 46 w 127"/>
                    <a:gd name="T3" fmla="*/ 229 h 280"/>
                    <a:gd name="T4" fmla="*/ 84 w 127"/>
                    <a:gd name="T5" fmla="*/ 125 h 280"/>
                    <a:gd name="T6" fmla="*/ 104 w 127"/>
                    <a:gd name="T7" fmla="*/ 79 h 280"/>
                    <a:gd name="T8" fmla="*/ 123 w 127"/>
                    <a:gd name="T9" fmla="*/ 43 h 280"/>
                    <a:gd name="T10" fmla="*/ 99 w 127"/>
                    <a:gd name="T11" fmla="*/ 2 h 280"/>
                    <a:gd name="T12" fmla="*/ 95 w 127"/>
                    <a:gd name="T13" fmla="*/ 10 h 280"/>
                    <a:gd name="T14" fmla="*/ 110 w 127"/>
                    <a:gd name="T15" fmla="*/ 48 h 280"/>
                    <a:gd name="T16" fmla="*/ 96 w 127"/>
                    <a:gd name="T17" fmla="*/ 75 h 280"/>
                    <a:gd name="T18" fmla="*/ 69 w 127"/>
                    <a:gd name="T19" fmla="*/ 144 h 280"/>
                    <a:gd name="T20" fmla="*/ 46 w 127"/>
                    <a:gd name="T21" fmla="*/ 212 h 280"/>
                    <a:gd name="T22" fmla="*/ 3 w 127"/>
                    <a:gd name="T23" fmla="*/ 275 h 280"/>
                    <a:gd name="T24" fmla="*/ 4 w 127"/>
                    <a:gd name="T25" fmla="*/ 279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7" h="280">
                      <a:moveTo>
                        <a:pt x="4" y="279"/>
                      </a:moveTo>
                      <a:cubicBezTo>
                        <a:pt x="25" y="271"/>
                        <a:pt x="36" y="247"/>
                        <a:pt x="46" y="229"/>
                      </a:cubicBezTo>
                      <a:cubicBezTo>
                        <a:pt x="63" y="196"/>
                        <a:pt x="71" y="159"/>
                        <a:pt x="84" y="125"/>
                      </a:cubicBezTo>
                      <a:cubicBezTo>
                        <a:pt x="90" y="110"/>
                        <a:pt x="98" y="95"/>
                        <a:pt x="104" y="79"/>
                      </a:cubicBezTo>
                      <a:cubicBezTo>
                        <a:pt x="109" y="67"/>
                        <a:pt x="120" y="55"/>
                        <a:pt x="123" y="43"/>
                      </a:cubicBezTo>
                      <a:cubicBezTo>
                        <a:pt x="127" y="26"/>
                        <a:pt x="114" y="9"/>
                        <a:pt x="99" y="2"/>
                      </a:cubicBezTo>
                      <a:cubicBezTo>
                        <a:pt x="94" y="0"/>
                        <a:pt x="90" y="7"/>
                        <a:pt x="95" y="10"/>
                      </a:cubicBezTo>
                      <a:cubicBezTo>
                        <a:pt x="109" y="18"/>
                        <a:pt x="118" y="32"/>
                        <a:pt x="110" y="48"/>
                      </a:cubicBezTo>
                      <a:cubicBezTo>
                        <a:pt x="105" y="58"/>
                        <a:pt x="100" y="66"/>
                        <a:pt x="96" y="75"/>
                      </a:cubicBezTo>
                      <a:cubicBezTo>
                        <a:pt x="87" y="98"/>
                        <a:pt x="76" y="120"/>
                        <a:pt x="69" y="144"/>
                      </a:cubicBezTo>
                      <a:cubicBezTo>
                        <a:pt x="63" y="167"/>
                        <a:pt x="55" y="190"/>
                        <a:pt x="46" y="212"/>
                      </a:cubicBezTo>
                      <a:cubicBezTo>
                        <a:pt x="38" y="232"/>
                        <a:pt x="24" y="265"/>
                        <a:pt x="3" y="275"/>
                      </a:cubicBezTo>
                      <a:cubicBezTo>
                        <a:pt x="0" y="276"/>
                        <a:pt x="2" y="280"/>
                        <a:pt x="4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2" name="Freeform 285"/>
                <p:cNvSpPr/>
                <p:nvPr/>
              </p:nvSpPr>
              <p:spPr bwMode="auto">
                <a:xfrm>
                  <a:off x="2854" y="1526"/>
                  <a:ext cx="75" cy="152"/>
                </a:xfrm>
                <a:custGeom>
                  <a:avLst/>
                  <a:gdLst>
                    <a:gd name="T0" fmla="*/ 1 w 89"/>
                    <a:gd name="T1" fmla="*/ 179 h 179"/>
                    <a:gd name="T2" fmla="*/ 21 w 89"/>
                    <a:gd name="T3" fmla="*/ 156 h 179"/>
                    <a:gd name="T4" fmla="*/ 50 w 89"/>
                    <a:gd name="T5" fmla="*/ 111 h 179"/>
                    <a:gd name="T6" fmla="*/ 74 w 89"/>
                    <a:gd name="T7" fmla="*/ 62 h 179"/>
                    <a:gd name="T8" fmla="*/ 89 w 89"/>
                    <a:gd name="T9" fmla="*/ 5 h 179"/>
                    <a:gd name="T10" fmla="*/ 82 w 89"/>
                    <a:gd name="T11" fmla="*/ 5 h 179"/>
                    <a:gd name="T12" fmla="*/ 68 w 89"/>
                    <a:gd name="T13" fmla="*/ 63 h 179"/>
                    <a:gd name="T14" fmla="*/ 50 w 89"/>
                    <a:gd name="T15" fmla="*/ 104 h 179"/>
                    <a:gd name="T16" fmla="*/ 26 w 89"/>
                    <a:gd name="T17" fmla="*/ 143 h 179"/>
                    <a:gd name="T18" fmla="*/ 1 w 89"/>
                    <a:gd name="T19" fmla="*/ 178 h 179"/>
                    <a:gd name="T20" fmla="*/ 1 w 89"/>
                    <a:gd name="T21" fmla="*/ 179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9" h="179">
                      <a:moveTo>
                        <a:pt x="1" y="179"/>
                      </a:moveTo>
                      <a:cubicBezTo>
                        <a:pt x="12" y="176"/>
                        <a:pt x="15" y="165"/>
                        <a:pt x="21" y="156"/>
                      </a:cubicBezTo>
                      <a:cubicBezTo>
                        <a:pt x="31" y="141"/>
                        <a:pt x="41" y="127"/>
                        <a:pt x="50" y="111"/>
                      </a:cubicBezTo>
                      <a:cubicBezTo>
                        <a:pt x="59" y="95"/>
                        <a:pt x="69" y="79"/>
                        <a:pt x="74" y="62"/>
                      </a:cubicBezTo>
                      <a:cubicBezTo>
                        <a:pt x="80" y="44"/>
                        <a:pt x="88" y="23"/>
                        <a:pt x="89" y="5"/>
                      </a:cubicBezTo>
                      <a:cubicBezTo>
                        <a:pt x="89" y="0"/>
                        <a:pt x="82" y="1"/>
                        <a:pt x="82" y="5"/>
                      </a:cubicBezTo>
                      <a:cubicBezTo>
                        <a:pt x="82" y="23"/>
                        <a:pt x="73" y="45"/>
                        <a:pt x="68" y="63"/>
                      </a:cubicBezTo>
                      <a:cubicBezTo>
                        <a:pt x="64" y="77"/>
                        <a:pt x="58" y="91"/>
                        <a:pt x="50" y="104"/>
                      </a:cubicBezTo>
                      <a:cubicBezTo>
                        <a:pt x="42" y="117"/>
                        <a:pt x="35" y="130"/>
                        <a:pt x="26" y="143"/>
                      </a:cubicBezTo>
                      <a:cubicBezTo>
                        <a:pt x="20" y="151"/>
                        <a:pt x="11" y="174"/>
                        <a:pt x="1" y="178"/>
                      </a:cubicBezTo>
                      <a:cubicBezTo>
                        <a:pt x="0" y="178"/>
                        <a:pt x="0" y="179"/>
                        <a:pt x="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3" name="Freeform 286"/>
                <p:cNvSpPr/>
                <p:nvPr/>
              </p:nvSpPr>
              <p:spPr bwMode="auto">
                <a:xfrm>
                  <a:off x="2900" y="1503"/>
                  <a:ext cx="29" cy="33"/>
                </a:xfrm>
                <a:custGeom>
                  <a:avLst/>
                  <a:gdLst>
                    <a:gd name="T0" fmla="*/ 32 w 35"/>
                    <a:gd name="T1" fmla="*/ 33 h 39"/>
                    <a:gd name="T2" fmla="*/ 21 w 35"/>
                    <a:gd name="T3" fmla="*/ 21 h 39"/>
                    <a:gd name="T4" fmla="*/ 15 w 35"/>
                    <a:gd name="T5" fmla="*/ 10 h 39"/>
                    <a:gd name="T6" fmla="*/ 11 w 35"/>
                    <a:gd name="T7" fmla="*/ 12 h 39"/>
                    <a:gd name="T8" fmla="*/ 26 w 35"/>
                    <a:gd name="T9" fmla="*/ 33 h 39"/>
                    <a:gd name="T10" fmla="*/ 33 w 35"/>
                    <a:gd name="T11" fmla="*/ 30 h 39"/>
                    <a:gd name="T12" fmla="*/ 24 w 35"/>
                    <a:gd name="T13" fmla="*/ 10 h 39"/>
                    <a:gd name="T14" fmla="*/ 6 w 35"/>
                    <a:gd name="T15" fmla="*/ 7 h 39"/>
                    <a:gd name="T16" fmla="*/ 28 w 35"/>
                    <a:gd name="T17" fmla="*/ 38 h 39"/>
                    <a:gd name="T18" fmla="*/ 32 w 35"/>
                    <a:gd name="T19" fmla="*/ 3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5" h="39">
                      <a:moveTo>
                        <a:pt x="32" y="33"/>
                      </a:moveTo>
                      <a:cubicBezTo>
                        <a:pt x="29" y="28"/>
                        <a:pt x="25" y="25"/>
                        <a:pt x="21" y="21"/>
                      </a:cubicBezTo>
                      <a:cubicBezTo>
                        <a:pt x="20" y="19"/>
                        <a:pt x="13" y="13"/>
                        <a:pt x="15" y="10"/>
                      </a:cubicBezTo>
                      <a:cubicBezTo>
                        <a:pt x="13" y="11"/>
                        <a:pt x="12" y="11"/>
                        <a:pt x="11" y="12"/>
                      </a:cubicBezTo>
                      <a:cubicBezTo>
                        <a:pt x="21" y="11"/>
                        <a:pt x="23" y="25"/>
                        <a:pt x="26" y="33"/>
                      </a:cubicBezTo>
                      <a:cubicBezTo>
                        <a:pt x="28" y="37"/>
                        <a:pt x="35" y="34"/>
                        <a:pt x="33" y="30"/>
                      </a:cubicBezTo>
                      <a:cubicBezTo>
                        <a:pt x="31" y="23"/>
                        <a:pt x="29" y="16"/>
                        <a:pt x="24" y="10"/>
                      </a:cubicBezTo>
                      <a:cubicBezTo>
                        <a:pt x="21" y="5"/>
                        <a:pt x="10" y="0"/>
                        <a:pt x="6" y="7"/>
                      </a:cubicBezTo>
                      <a:cubicBezTo>
                        <a:pt x="0" y="18"/>
                        <a:pt x="20" y="33"/>
                        <a:pt x="28" y="38"/>
                      </a:cubicBezTo>
                      <a:cubicBezTo>
                        <a:pt x="31" y="39"/>
                        <a:pt x="34" y="35"/>
                        <a:pt x="32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4" name="Freeform 287"/>
                <p:cNvSpPr/>
                <p:nvPr/>
              </p:nvSpPr>
              <p:spPr bwMode="auto">
                <a:xfrm>
                  <a:off x="2888" y="1669"/>
                  <a:ext cx="36" cy="19"/>
                </a:xfrm>
                <a:custGeom>
                  <a:avLst/>
                  <a:gdLst>
                    <a:gd name="T0" fmla="*/ 3 w 43"/>
                    <a:gd name="T1" fmla="*/ 4 h 22"/>
                    <a:gd name="T2" fmla="*/ 39 w 43"/>
                    <a:gd name="T3" fmla="*/ 20 h 22"/>
                    <a:gd name="T4" fmla="*/ 42 w 43"/>
                    <a:gd name="T5" fmla="*/ 17 h 22"/>
                    <a:gd name="T6" fmla="*/ 3 w 43"/>
                    <a:gd name="T7" fmla="*/ 1 h 22"/>
                    <a:gd name="T8" fmla="*/ 3 w 43"/>
                    <a:gd name="T9" fmla="*/ 4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3" h="22">
                      <a:moveTo>
                        <a:pt x="3" y="4"/>
                      </a:moveTo>
                      <a:cubicBezTo>
                        <a:pt x="17" y="5"/>
                        <a:pt x="28" y="12"/>
                        <a:pt x="39" y="20"/>
                      </a:cubicBezTo>
                      <a:cubicBezTo>
                        <a:pt x="41" y="22"/>
                        <a:pt x="43" y="19"/>
                        <a:pt x="42" y="17"/>
                      </a:cubicBezTo>
                      <a:cubicBezTo>
                        <a:pt x="31" y="6"/>
                        <a:pt x="18" y="0"/>
                        <a:pt x="3" y="1"/>
                      </a:cubicBezTo>
                      <a:cubicBezTo>
                        <a:pt x="1" y="1"/>
                        <a:pt x="0" y="4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5" name="Freeform 288"/>
                <p:cNvSpPr/>
                <p:nvPr/>
              </p:nvSpPr>
              <p:spPr bwMode="auto">
                <a:xfrm>
                  <a:off x="2930" y="1688"/>
                  <a:ext cx="11" cy="9"/>
                </a:xfrm>
                <a:custGeom>
                  <a:avLst/>
                  <a:gdLst>
                    <a:gd name="T0" fmla="*/ 2 w 12"/>
                    <a:gd name="T1" fmla="*/ 4 h 11"/>
                    <a:gd name="T2" fmla="*/ 9 w 12"/>
                    <a:gd name="T3" fmla="*/ 10 h 11"/>
                    <a:gd name="T4" fmla="*/ 11 w 12"/>
                    <a:gd name="T5" fmla="*/ 8 h 11"/>
                    <a:gd name="T6" fmla="*/ 5 w 12"/>
                    <a:gd name="T7" fmla="*/ 1 h 11"/>
                    <a:gd name="T8" fmla="*/ 2 w 12"/>
                    <a:gd name="T9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1">
                      <a:moveTo>
                        <a:pt x="2" y="4"/>
                      </a:moveTo>
                      <a:cubicBezTo>
                        <a:pt x="4" y="6"/>
                        <a:pt x="6" y="9"/>
                        <a:pt x="9" y="10"/>
                      </a:cubicBezTo>
                      <a:cubicBezTo>
                        <a:pt x="10" y="11"/>
                        <a:pt x="12" y="10"/>
                        <a:pt x="11" y="8"/>
                      </a:cubicBezTo>
                      <a:cubicBezTo>
                        <a:pt x="10" y="6"/>
                        <a:pt x="7" y="4"/>
                        <a:pt x="5" y="1"/>
                      </a:cubicBezTo>
                      <a:cubicBezTo>
                        <a:pt x="3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6" name="Freeform 289"/>
                <p:cNvSpPr/>
                <p:nvPr/>
              </p:nvSpPr>
              <p:spPr bwMode="auto">
                <a:xfrm>
                  <a:off x="2194" y="394"/>
                  <a:ext cx="61" cy="60"/>
                </a:xfrm>
                <a:custGeom>
                  <a:avLst/>
                  <a:gdLst>
                    <a:gd name="T0" fmla="*/ 47 w 72"/>
                    <a:gd name="T1" fmla="*/ 11 h 70"/>
                    <a:gd name="T2" fmla="*/ 33 w 72"/>
                    <a:gd name="T3" fmla="*/ 1 h 70"/>
                    <a:gd name="T4" fmla="*/ 8 w 72"/>
                    <a:gd name="T5" fmla="*/ 20 h 70"/>
                    <a:gd name="T6" fmla="*/ 33 w 72"/>
                    <a:gd name="T7" fmla="*/ 70 h 70"/>
                    <a:gd name="T8" fmla="*/ 39 w 72"/>
                    <a:gd name="T9" fmla="*/ 8 h 70"/>
                    <a:gd name="T10" fmla="*/ 39 w 72"/>
                    <a:gd name="T11" fmla="*/ 14 h 70"/>
                    <a:gd name="T12" fmla="*/ 56 w 72"/>
                    <a:gd name="T13" fmla="*/ 29 h 70"/>
                    <a:gd name="T14" fmla="*/ 45 w 72"/>
                    <a:gd name="T15" fmla="*/ 56 h 70"/>
                    <a:gd name="T16" fmla="*/ 18 w 72"/>
                    <a:gd name="T17" fmla="*/ 50 h 70"/>
                    <a:gd name="T18" fmla="*/ 19 w 72"/>
                    <a:gd name="T19" fmla="*/ 17 h 70"/>
                    <a:gd name="T20" fmla="*/ 30 w 72"/>
                    <a:gd name="T21" fmla="*/ 8 h 70"/>
                    <a:gd name="T22" fmla="*/ 45 w 72"/>
                    <a:gd name="T23" fmla="*/ 11 h 70"/>
                    <a:gd name="T24" fmla="*/ 47 w 72"/>
                    <a:gd name="T25" fmla="*/ 1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72" h="70">
                      <a:moveTo>
                        <a:pt x="47" y="11"/>
                      </a:moveTo>
                      <a:cubicBezTo>
                        <a:pt x="47" y="3"/>
                        <a:pt x="40" y="1"/>
                        <a:pt x="33" y="1"/>
                      </a:cubicBezTo>
                      <a:cubicBezTo>
                        <a:pt x="22" y="0"/>
                        <a:pt x="13" y="10"/>
                        <a:pt x="8" y="20"/>
                      </a:cubicBezTo>
                      <a:cubicBezTo>
                        <a:pt x="0" y="37"/>
                        <a:pt x="11" y="70"/>
                        <a:pt x="33" y="70"/>
                      </a:cubicBezTo>
                      <a:cubicBezTo>
                        <a:pt x="64" y="70"/>
                        <a:pt x="72" y="1"/>
                        <a:pt x="39" y="8"/>
                      </a:cubicBezTo>
                      <a:cubicBezTo>
                        <a:pt x="36" y="9"/>
                        <a:pt x="36" y="13"/>
                        <a:pt x="39" y="14"/>
                      </a:cubicBezTo>
                      <a:cubicBezTo>
                        <a:pt x="49" y="14"/>
                        <a:pt x="56" y="17"/>
                        <a:pt x="56" y="29"/>
                      </a:cubicBezTo>
                      <a:cubicBezTo>
                        <a:pt x="57" y="38"/>
                        <a:pt x="51" y="49"/>
                        <a:pt x="45" y="56"/>
                      </a:cubicBezTo>
                      <a:cubicBezTo>
                        <a:pt x="35" y="67"/>
                        <a:pt x="24" y="60"/>
                        <a:pt x="18" y="50"/>
                      </a:cubicBezTo>
                      <a:cubicBezTo>
                        <a:pt x="12" y="39"/>
                        <a:pt x="12" y="27"/>
                        <a:pt x="19" y="17"/>
                      </a:cubicBezTo>
                      <a:cubicBezTo>
                        <a:pt x="21" y="13"/>
                        <a:pt x="25" y="9"/>
                        <a:pt x="30" y="8"/>
                      </a:cubicBezTo>
                      <a:cubicBezTo>
                        <a:pt x="34" y="7"/>
                        <a:pt x="43" y="7"/>
                        <a:pt x="45" y="11"/>
                      </a:cubicBezTo>
                      <a:cubicBezTo>
                        <a:pt x="45" y="13"/>
                        <a:pt x="47" y="12"/>
                        <a:pt x="47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7" name="Freeform 290"/>
                <p:cNvSpPr/>
                <p:nvPr/>
              </p:nvSpPr>
              <p:spPr bwMode="auto">
                <a:xfrm>
                  <a:off x="2211" y="400"/>
                  <a:ext cx="16" cy="54"/>
                </a:xfrm>
                <a:custGeom>
                  <a:avLst/>
                  <a:gdLst>
                    <a:gd name="T0" fmla="*/ 14 w 19"/>
                    <a:gd name="T1" fmla="*/ 61 h 63"/>
                    <a:gd name="T2" fmla="*/ 8 w 19"/>
                    <a:gd name="T3" fmla="*/ 35 h 63"/>
                    <a:gd name="T4" fmla="*/ 17 w 19"/>
                    <a:gd name="T5" fmla="*/ 5 h 63"/>
                    <a:gd name="T6" fmla="*/ 14 w 19"/>
                    <a:gd name="T7" fmla="*/ 1 h 63"/>
                    <a:gd name="T8" fmla="*/ 1 w 19"/>
                    <a:gd name="T9" fmla="*/ 24 h 63"/>
                    <a:gd name="T10" fmla="*/ 11 w 19"/>
                    <a:gd name="T11" fmla="*/ 61 h 63"/>
                    <a:gd name="T12" fmla="*/ 14 w 19"/>
                    <a:gd name="T13" fmla="*/ 61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63">
                      <a:moveTo>
                        <a:pt x="14" y="61"/>
                      </a:moveTo>
                      <a:cubicBezTo>
                        <a:pt x="15" y="51"/>
                        <a:pt x="11" y="44"/>
                        <a:pt x="8" y="35"/>
                      </a:cubicBezTo>
                      <a:cubicBezTo>
                        <a:pt x="5" y="23"/>
                        <a:pt x="10" y="15"/>
                        <a:pt x="17" y="5"/>
                      </a:cubicBezTo>
                      <a:cubicBezTo>
                        <a:pt x="19" y="3"/>
                        <a:pt x="16" y="0"/>
                        <a:pt x="14" y="1"/>
                      </a:cubicBezTo>
                      <a:cubicBezTo>
                        <a:pt x="5" y="6"/>
                        <a:pt x="2" y="15"/>
                        <a:pt x="1" y="24"/>
                      </a:cubicBezTo>
                      <a:cubicBezTo>
                        <a:pt x="0" y="37"/>
                        <a:pt x="8" y="48"/>
                        <a:pt x="11" y="61"/>
                      </a:cubicBezTo>
                      <a:cubicBezTo>
                        <a:pt x="11" y="63"/>
                        <a:pt x="14" y="62"/>
                        <a:pt x="14" y="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8" name="Freeform 291"/>
                <p:cNvSpPr/>
                <p:nvPr/>
              </p:nvSpPr>
              <p:spPr bwMode="auto">
                <a:xfrm>
                  <a:off x="2277" y="403"/>
                  <a:ext cx="8" cy="44"/>
                </a:xfrm>
                <a:custGeom>
                  <a:avLst/>
                  <a:gdLst>
                    <a:gd name="T0" fmla="*/ 1 w 10"/>
                    <a:gd name="T1" fmla="*/ 4 h 52"/>
                    <a:gd name="T2" fmla="*/ 1 w 10"/>
                    <a:gd name="T3" fmla="*/ 30 h 52"/>
                    <a:gd name="T4" fmla="*/ 2 w 10"/>
                    <a:gd name="T5" fmla="*/ 50 h 52"/>
                    <a:gd name="T6" fmla="*/ 6 w 10"/>
                    <a:gd name="T7" fmla="*/ 52 h 52"/>
                    <a:gd name="T8" fmla="*/ 6 w 10"/>
                    <a:gd name="T9" fmla="*/ 52 h 52"/>
                    <a:gd name="T10" fmla="*/ 9 w 10"/>
                    <a:gd name="T11" fmla="*/ 50 h 52"/>
                    <a:gd name="T12" fmla="*/ 8 w 10"/>
                    <a:gd name="T13" fmla="*/ 41 h 52"/>
                    <a:gd name="T14" fmla="*/ 8 w 10"/>
                    <a:gd name="T15" fmla="*/ 28 h 52"/>
                    <a:gd name="T16" fmla="*/ 4 w 10"/>
                    <a:gd name="T17" fmla="*/ 2 h 52"/>
                    <a:gd name="T18" fmla="*/ 1 w 10"/>
                    <a:gd name="T19" fmla="*/ 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52">
                      <a:moveTo>
                        <a:pt x="1" y="4"/>
                      </a:moveTo>
                      <a:cubicBezTo>
                        <a:pt x="4" y="12"/>
                        <a:pt x="1" y="22"/>
                        <a:pt x="1" y="30"/>
                      </a:cubicBezTo>
                      <a:cubicBezTo>
                        <a:pt x="1" y="37"/>
                        <a:pt x="1" y="43"/>
                        <a:pt x="2" y="50"/>
                      </a:cubicBezTo>
                      <a:cubicBezTo>
                        <a:pt x="3" y="51"/>
                        <a:pt x="4" y="52"/>
                        <a:pt x="6" y="52"/>
                      </a:cubicBezTo>
                      <a:cubicBezTo>
                        <a:pt x="6" y="52"/>
                        <a:pt x="6" y="52"/>
                        <a:pt x="6" y="52"/>
                      </a:cubicBezTo>
                      <a:cubicBezTo>
                        <a:pt x="7" y="52"/>
                        <a:pt x="9" y="51"/>
                        <a:pt x="9" y="50"/>
                      </a:cubicBezTo>
                      <a:cubicBezTo>
                        <a:pt x="10" y="47"/>
                        <a:pt x="9" y="44"/>
                        <a:pt x="8" y="41"/>
                      </a:cubicBezTo>
                      <a:cubicBezTo>
                        <a:pt x="8" y="37"/>
                        <a:pt x="8" y="32"/>
                        <a:pt x="8" y="28"/>
                      </a:cubicBezTo>
                      <a:cubicBezTo>
                        <a:pt x="8" y="19"/>
                        <a:pt x="9" y="10"/>
                        <a:pt x="4" y="2"/>
                      </a:cubicBezTo>
                      <a:cubicBezTo>
                        <a:pt x="2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9" name="Freeform 292"/>
                <p:cNvSpPr/>
                <p:nvPr/>
              </p:nvSpPr>
              <p:spPr bwMode="auto">
                <a:xfrm>
                  <a:off x="2279" y="343"/>
                  <a:ext cx="86" cy="67"/>
                </a:xfrm>
                <a:custGeom>
                  <a:avLst/>
                  <a:gdLst>
                    <a:gd name="T0" fmla="*/ 5 w 101"/>
                    <a:gd name="T1" fmla="*/ 78 h 79"/>
                    <a:gd name="T2" fmla="*/ 42 w 101"/>
                    <a:gd name="T3" fmla="*/ 28 h 79"/>
                    <a:gd name="T4" fmla="*/ 97 w 101"/>
                    <a:gd name="T5" fmla="*/ 7 h 79"/>
                    <a:gd name="T6" fmla="*/ 97 w 101"/>
                    <a:gd name="T7" fmla="*/ 0 h 79"/>
                    <a:gd name="T8" fmla="*/ 35 w 101"/>
                    <a:gd name="T9" fmla="*/ 27 h 79"/>
                    <a:gd name="T10" fmla="*/ 2 w 101"/>
                    <a:gd name="T11" fmla="*/ 78 h 79"/>
                    <a:gd name="T12" fmla="*/ 5 w 101"/>
                    <a:gd name="T13" fmla="*/ 78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79">
                      <a:moveTo>
                        <a:pt x="5" y="78"/>
                      </a:moveTo>
                      <a:cubicBezTo>
                        <a:pt x="7" y="56"/>
                        <a:pt x="26" y="41"/>
                        <a:pt x="42" y="28"/>
                      </a:cubicBezTo>
                      <a:cubicBezTo>
                        <a:pt x="59" y="14"/>
                        <a:pt x="75" y="7"/>
                        <a:pt x="97" y="7"/>
                      </a:cubicBezTo>
                      <a:cubicBezTo>
                        <a:pt x="101" y="7"/>
                        <a:pt x="101" y="0"/>
                        <a:pt x="97" y="0"/>
                      </a:cubicBezTo>
                      <a:cubicBezTo>
                        <a:pt x="73" y="0"/>
                        <a:pt x="53" y="11"/>
                        <a:pt x="35" y="27"/>
                      </a:cubicBezTo>
                      <a:cubicBezTo>
                        <a:pt x="21" y="40"/>
                        <a:pt x="0" y="56"/>
                        <a:pt x="2" y="78"/>
                      </a:cubicBezTo>
                      <a:cubicBezTo>
                        <a:pt x="3" y="79"/>
                        <a:pt x="4" y="79"/>
                        <a:pt x="5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0" name="Freeform 293"/>
                <p:cNvSpPr/>
                <p:nvPr/>
              </p:nvSpPr>
              <p:spPr bwMode="auto">
                <a:xfrm>
                  <a:off x="2356" y="344"/>
                  <a:ext cx="10" cy="26"/>
                </a:xfrm>
                <a:custGeom>
                  <a:avLst/>
                  <a:gdLst>
                    <a:gd name="T0" fmla="*/ 3 w 12"/>
                    <a:gd name="T1" fmla="*/ 3 h 30"/>
                    <a:gd name="T2" fmla="*/ 5 w 12"/>
                    <a:gd name="T3" fmla="*/ 28 h 30"/>
                    <a:gd name="T4" fmla="*/ 9 w 12"/>
                    <a:gd name="T5" fmla="*/ 28 h 30"/>
                    <a:gd name="T6" fmla="*/ 11 w 12"/>
                    <a:gd name="T7" fmla="*/ 13 h 30"/>
                    <a:gd name="T8" fmla="*/ 6 w 12"/>
                    <a:gd name="T9" fmla="*/ 1 h 30"/>
                    <a:gd name="T10" fmla="*/ 3 w 12"/>
                    <a:gd name="T11" fmla="*/ 3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30">
                      <a:moveTo>
                        <a:pt x="3" y="3"/>
                      </a:moveTo>
                      <a:cubicBezTo>
                        <a:pt x="9" y="11"/>
                        <a:pt x="0" y="21"/>
                        <a:pt x="5" y="28"/>
                      </a:cubicBezTo>
                      <a:cubicBezTo>
                        <a:pt x="6" y="30"/>
                        <a:pt x="9" y="29"/>
                        <a:pt x="9" y="28"/>
                      </a:cubicBezTo>
                      <a:cubicBezTo>
                        <a:pt x="12" y="24"/>
                        <a:pt x="11" y="17"/>
                        <a:pt x="11" y="13"/>
                      </a:cubicBezTo>
                      <a:cubicBezTo>
                        <a:pt x="10" y="9"/>
                        <a:pt x="9" y="4"/>
                        <a:pt x="6" y="1"/>
                      </a:cubicBezTo>
                      <a:cubicBezTo>
                        <a:pt x="5" y="0"/>
                        <a:pt x="2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1" name="Freeform 294"/>
                <p:cNvSpPr/>
                <p:nvPr/>
              </p:nvSpPr>
              <p:spPr bwMode="auto">
                <a:xfrm>
                  <a:off x="2283" y="359"/>
                  <a:ext cx="83" cy="90"/>
                </a:xfrm>
                <a:custGeom>
                  <a:avLst/>
                  <a:gdLst>
                    <a:gd name="T0" fmla="*/ 3 w 98"/>
                    <a:gd name="T1" fmla="*/ 106 h 107"/>
                    <a:gd name="T2" fmla="*/ 14 w 98"/>
                    <a:gd name="T3" fmla="*/ 84 h 107"/>
                    <a:gd name="T4" fmla="*/ 38 w 98"/>
                    <a:gd name="T5" fmla="*/ 55 h 107"/>
                    <a:gd name="T6" fmla="*/ 67 w 98"/>
                    <a:gd name="T7" fmla="*/ 25 h 107"/>
                    <a:gd name="T8" fmla="*/ 95 w 98"/>
                    <a:gd name="T9" fmla="*/ 8 h 107"/>
                    <a:gd name="T10" fmla="*/ 91 w 98"/>
                    <a:gd name="T11" fmla="*/ 2 h 107"/>
                    <a:gd name="T12" fmla="*/ 65 w 98"/>
                    <a:gd name="T13" fmla="*/ 22 h 107"/>
                    <a:gd name="T14" fmla="*/ 35 w 98"/>
                    <a:gd name="T15" fmla="*/ 52 h 107"/>
                    <a:gd name="T16" fmla="*/ 13 w 98"/>
                    <a:gd name="T17" fmla="*/ 75 h 107"/>
                    <a:gd name="T18" fmla="*/ 1 w 98"/>
                    <a:gd name="T19" fmla="*/ 104 h 107"/>
                    <a:gd name="T20" fmla="*/ 3 w 98"/>
                    <a:gd name="T21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8" h="107">
                      <a:moveTo>
                        <a:pt x="3" y="106"/>
                      </a:moveTo>
                      <a:cubicBezTo>
                        <a:pt x="8" y="100"/>
                        <a:pt x="10" y="91"/>
                        <a:pt x="14" y="84"/>
                      </a:cubicBezTo>
                      <a:cubicBezTo>
                        <a:pt x="20" y="72"/>
                        <a:pt x="29" y="64"/>
                        <a:pt x="38" y="55"/>
                      </a:cubicBezTo>
                      <a:cubicBezTo>
                        <a:pt x="48" y="44"/>
                        <a:pt x="55" y="33"/>
                        <a:pt x="67" y="25"/>
                      </a:cubicBezTo>
                      <a:cubicBezTo>
                        <a:pt x="76" y="19"/>
                        <a:pt x="86" y="14"/>
                        <a:pt x="95" y="8"/>
                      </a:cubicBezTo>
                      <a:cubicBezTo>
                        <a:pt x="98" y="5"/>
                        <a:pt x="95" y="0"/>
                        <a:pt x="91" y="2"/>
                      </a:cubicBezTo>
                      <a:cubicBezTo>
                        <a:pt x="83" y="9"/>
                        <a:pt x="74" y="15"/>
                        <a:pt x="65" y="22"/>
                      </a:cubicBezTo>
                      <a:cubicBezTo>
                        <a:pt x="53" y="30"/>
                        <a:pt x="45" y="42"/>
                        <a:pt x="35" y="52"/>
                      </a:cubicBezTo>
                      <a:cubicBezTo>
                        <a:pt x="27" y="59"/>
                        <a:pt x="19" y="66"/>
                        <a:pt x="13" y="75"/>
                      </a:cubicBezTo>
                      <a:cubicBezTo>
                        <a:pt x="8" y="84"/>
                        <a:pt x="6" y="95"/>
                        <a:pt x="1" y="104"/>
                      </a:cubicBezTo>
                      <a:cubicBezTo>
                        <a:pt x="0" y="106"/>
                        <a:pt x="2" y="107"/>
                        <a:pt x="3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2" name="Freeform 295"/>
                <p:cNvSpPr/>
                <p:nvPr/>
              </p:nvSpPr>
              <p:spPr bwMode="auto">
                <a:xfrm>
                  <a:off x="2290" y="398"/>
                  <a:ext cx="5" cy="29"/>
                </a:xfrm>
                <a:custGeom>
                  <a:avLst/>
                  <a:gdLst>
                    <a:gd name="T0" fmla="*/ 0 w 6"/>
                    <a:gd name="T1" fmla="*/ 1 h 35"/>
                    <a:gd name="T2" fmla="*/ 2 w 6"/>
                    <a:gd name="T3" fmla="*/ 19 h 35"/>
                    <a:gd name="T4" fmla="*/ 1 w 6"/>
                    <a:gd name="T5" fmla="*/ 33 h 35"/>
                    <a:gd name="T6" fmla="*/ 4 w 6"/>
                    <a:gd name="T7" fmla="*/ 33 h 35"/>
                    <a:gd name="T8" fmla="*/ 1 w 6"/>
                    <a:gd name="T9" fmla="*/ 0 h 35"/>
                    <a:gd name="T10" fmla="*/ 0 w 6"/>
                    <a:gd name="T11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35">
                      <a:moveTo>
                        <a:pt x="0" y="1"/>
                      </a:moveTo>
                      <a:cubicBezTo>
                        <a:pt x="2" y="7"/>
                        <a:pt x="2" y="13"/>
                        <a:pt x="2" y="19"/>
                      </a:cubicBezTo>
                      <a:cubicBezTo>
                        <a:pt x="1" y="24"/>
                        <a:pt x="0" y="28"/>
                        <a:pt x="1" y="33"/>
                      </a:cubicBezTo>
                      <a:cubicBezTo>
                        <a:pt x="1" y="35"/>
                        <a:pt x="4" y="35"/>
                        <a:pt x="4" y="33"/>
                      </a:cubicBezTo>
                      <a:cubicBezTo>
                        <a:pt x="6" y="23"/>
                        <a:pt x="5" y="1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3" name="Freeform 296"/>
                <p:cNvSpPr/>
                <p:nvPr/>
              </p:nvSpPr>
              <p:spPr bwMode="auto">
                <a:xfrm>
                  <a:off x="2300" y="372"/>
                  <a:ext cx="6" cy="43"/>
                </a:xfrm>
                <a:custGeom>
                  <a:avLst/>
                  <a:gdLst>
                    <a:gd name="T0" fmla="*/ 2 w 7"/>
                    <a:gd name="T1" fmla="*/ 2 h 50"/>
                    <a:gd name="T2" fmla="*/ 2 w 7"/>
                    <a:gd name="T3" fmla="*/ 48 h 50"/>
                    <a:gd name="T4" fmla="*/ 5 w 7"/>
                    <a:gd name="T5" fmla="*/ 48 h 50"/>
                    <a:gd name="T6" fmla="*/ 5 w 7"/>
                    <a:gd name="T7" fmla="*/ 2 h 50"/>
                    <a:gd name="T8" fmla="*/ 2 w 7"/>
                    <a:gd name="T9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50">
                      <a:moveTo>
                        <a:pt x="2" y="2"/>
                      </a:moveTo>
                      <a:cubicBezTo>
                        <a:pt x="1" y="17"/>
                        <a:pt x="0" y="33"/>
                        <a:pt x="2" y="48"/>
                      </a:cubicBezTo>
                      <a:cubicBezTo>
                        <a:pt x="2" y="50"/>
                        <a:pt x="5" y="50"/>
                        <a:pt x="5" y="48"/>
                      </a:cubicBezTo>
                      <a:cubicBezTo>
                        <a:pt x="7" y="33"/>
                        <a:pt x="6" y="17"/>
                        <a:pt x="5" y="2"/>
                      </a:cubicBezTo>
                      <a:cubicBezTo>
                        <a:pt x="5" y="0"/>
                        <a:pt x="2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4" name="Freeform 297"/>
                <p:cNvSpPr/>
                <p:nvPr/>
              </p:nvSpPr>
              <p:spPr bwMode="auto">
                <a:xfrm>
                  <a:off x="2313" y="368"/>
                  <a:ext cx="6" cy="33"/>
                </a:xfrm>
                <a:custGeom>
                  <a:avLst/>
                  <a:gdLst>
                    <a:gd name="T0" fmla="*/ 1 w 7"/>
                    <a:gd name="T1" fmla="*/ 3 h 39"/>
                    <a:gd name="T2" fmla="*/ 0 w 7"/>
                    <a:gd name="T3" fmla="*/ 20 h 39"/>
                    <a:gd name="T4" fmla="*/ 3 w 7"/>
                    <a:gd name="T5" fmla="*/ 36 h 39"/>
                    <a:gd name="T6" fmla="*/ 7 w 7"/>
                    <a:gd name="T7" fmla="*/ 35 h 39"/>
                    <a:gd name="T8" fmla="*/ 5 w 7"/>
                    <a:gd name="T9" fmla="*/ 21 h 39"/>
                    <a:gd name="T10" fmla="*/ 4 w 7"/>
                    <a:gd name="T11" fmla="*/ 3 h 39"/>
                    <a:gd name="T12" fmla="*/ 1 w 7"/>
                    <a:gd name="T13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9">
                      <a:moveTo>
                        <a:pt x="1" y="3"/>
                      </a:moveTo>
                      <a:cubicBezTo>
                        <a:pt x="1" y="9"/>
                        <a:pt x="0" y="15"/>
                        <a:pt x="0" y="20"/>
                      </a:cubicBezTo>
                      <a:cubicBezTo>
                        <a:pt x="1" y="26"/>
                        <a:pt x="2" y="31"/>
                        <a:pt x="3" y="36"/>
                      </a:cubicBezTo>
                      <a:cubicBezTo>
                        <a:pt x="3" y="39"/>
                        <a:pt x="7" y="38"/>
                        <a:pt x="7" y="35"/>
                      </a:cubicBezTo>
                      <a:cubicBezTo>
                        <a:pt x="7" y="30"/>
                        <a:pt x="6" y="26"/>
                        <a:pt x="5" y="21"/>
                      </a:cubicBezTo>
                      <a:cubicBezTo>
                        <a:pt x="4" y="15"/>
                        <a:pt x="5" y="9"/>
                        <a:pt x="4" y="3"/>
                      </a:cubicBezTo>
                      <a:cubicBezTo>
                        <a:pt x="4" y="1"/>
                        <a:pt x="1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5" name="Freeform 298"/>
                <p:cNvSpPr/>
                <p:nvPr/>
              </p:nvSpPr>
              <p:spPr bwMode="auto">
                <a:xfrm>
                  <a:off x="2326" y="363"/>
                  <a:ext cx="8" cy="15"/>
                </a:xfrm>
                <a:custGeom>
                  <a:avLst/>
                  <a:gdLst>
                    <a:gd name="T0" fmla="*/ 2 w 9"/>
                    <a:gd name="T1" fmla="*/ 5 h 18"/>
                    <a:gd name="T2" fmla="*/ 2 w 9"/>
                    <a:gd name="T3" fmla="*/ 10 h 18"/>
                    <a:gd name="T4" fmla="*/ 1 w 9"/>
                    <a:gd name="T5" fmla="*/ 14 h 18"/>
                    <a:gd name="T6" fmla="*/ 4 w 9"/>
                    <a:gd name="T7" fmla="*/ 17 h 18"/>
                    <a:gd name="T8" fmla="*/ 8 w 9"/>
                    <a:gd name="T9" fmla="*/ 4 h 18"/>
                    <a:gd name="T10" fmla="*/ 2 w 9"/>
                    <a:gd name="T11" fmla="*/ 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2" y="5"/>
                      </a:moveTo>
                      <a:cubicBezTo>
                        <a:pt x="2" y="6"/>
                        <a:pt x="2" y="8"/>
                        <a:pt x="2" y="10"/>
                      </a:cubicBezTo>
                      <a:cubicBezTo>
                        <a:pt x="2" y="11"/>
                        <a:pt x="2" y="13"/>
                        <a:pt x="1" y="14"/>
                      </a:cubicBezTo>
                      <a:cubicBezTo>
                        <a:pt x="0" y="16"/>
                        <a:pt x="2" y="18"/>
                        <a:pt x="4" y="17"/>
                      </a:cubicBezTo>
                      <a:cubicBezTo>
                        <a:pt x="9" y="14"/>
                        <a:pt x="8" y="9"/>
                        <a:pt x="8" y="4"/>
                      </a:cubicBezTo>
                      <a:cubicBezTo>
                        <a:pt x="8" y="0"/>
                        <a:pt x="2" y="0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6" name="Freeform 299"/>
                <p:cNvSpPr/>
                <p:nvPr/>
              </p:nvSpPr>
              <p:spPr bwMode="auto">
                <a:xfrm>
                  <a:off x="2160" y="406"/>
                  <a:ext cx="8" cy="39"/>
                </a:xfrm>
                <a:custGeom>
                  <a:avLst/>
                  <a:gdLst>
                    <a:gd name="T0" fmla="*/ 4 w 10"/>
                    <a:gd name="T1" fmla="*/ 1 h 46"/>
                    <a:gd name="T2" fmla="*/ 3 w 10"/>
                    <a:gd name="T3" fmla="*/ 25 h 46"/>
                    <a:gd name="T4" fmla="*/ 0 w 10"/>
                    <a:gd name="T5" fmla="*/ 43 h 46"/>
                    <a:gd name="T6" fmla="*/ 6 w 10"/>
                    <a:gd name="T7" fmla="*/ 43 h 46"/>
                    <a:gd name="T8" fmla="*/ 6 w 10"/>
                    <a:gd name="T9" fmla="*/ 1 h 46"/>
                    <a:gd name="T10" fmla="*/ 4 w 10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46">
                      <a:moveTo>
                        <a:pt x="4" y="1"/>
                      </a:moveTo>
                      <a:cubicBezTo>
                        <a:pt x="5" y="9"/>
                        <a:pt x="5" y="17"/>
                        <a:pt x="3" y="25"/>
                      </a:cubicBezTo>
                      <a:cubicBezTo>
                        <a:pt x="3" y="31"/>
                        <a:pt x="0" y="37"/>
                        <a:pt x="0" y="43"/>
                      </a:cubicBezTo>
                      <a:cubicBezTo>
                        <a:pt x="1" y="46"/>
                        <a:pt x="5" y="46"/>
                        <a:pt x="6" y="43"/>
                      </a:cubicBezTo>
                      <a:cubicBezTo>
                        <a:pt x="7" y="29"/>
                        <a:pt x="10" y="15"/>
                        <a:pt x="6" y="1"/>
                      </a:cubicBezTo>
                      <a:cubicBezTo>
                        <a:pt x="6" y="0"/>
                        <a:pt x="4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7" name="Freeform 300"/>
                <p:cNvSpPr/>
                <p:nvPr/>
              </p:nvSpPr>
              <p:spPr bwMode="auto">
                <a:xfrm>
                  <a:off x="2229" y="382"/>
                  <a:ext cx="19" cy="11"/>
                </a:xfrm>
                <a:custGeom>
                  <a:avLst/>
                  <a:gdLst>
                    <a:gd name="T0" fmla="*/ 2 w 23"/>
                    <a:gd name="T1" fmla="*/ 3 h 13"/>
                    <a:gd name="T2" fmla="*/ 10 w 23"/>
                    <a:gd name="T3" fmla="*/ 8 h 13"/>
                    <a:gd name="T4" fmla="*/ 15 w 23"/>
                    <a:gd name="T5" fmla="*/ 10 h 13"/>
                    <a:gd name="T6" fmla="*/ 19 w 23"/>
                    <a:gd name="T7" fmla="*/ 13 h 13"/>
                    <a:gd name="T8" fmla="*/ 22 w 23"/>
                    <a:gd name="T9" fmla="*/ 10 h 13"/>
                    <a:gd name="T10" fmla="*/ 3 w 23"/>
                    <a:gd name="T11" fmla="*/ 0 h 13"/>
                    <a:gd name="T12" fmla="*/ 2 w 23"/>
                    <a:gd name="T1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3">
                      <a:moveTo>
                        <a:pt x="2" y="3"/>
                      </a:moveTo>
                      <a:cubicBezTo>
                        <a:pt x="4" y="5"/>
                        <a:pt x="7" y="6"/>
                        <a:pt x="10" y="8"/>
                      </a:cubicBezTo>
                      <a:cubicBezTo>
                        <a:pt x="12" y="8"/>
                        <a:pt x="13" y="9"/>
                        <a:pt x="15" y="10"/>
                      </a:cubicBezTo>
                      <a:cubicBezTo>
                        <a:pt x="16" y="11"/>
                        <a:pt x="17" y="12"/>
                        <a:pt x="19" y="13"/>
                      </a:cubicBezTo>
                      <a:cubicBezTo>
                        <a:pt x="21" y="13"/>
                        <a:pt x="23" y="12"/>
                        <a:pt x="22" y="10"/>
                      </a:cubicBezTo>
                      <a:cubicBezTo>
                        <a:pt x="19" y="3"/>
                        <a:pt x="9" y="3"/>
                        <a:pt x="3" y="0"/>
                      </a:cubicBezTo>
                      <a:cubicBezTo>
                        <a:pt x="1" y="0"/>
                        <a:pt x="0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8" name="Freeform 301"/>
                <p:cNvSpPr/>
                <p:nvPr/>
              </p:nvSpPr>
              <p:spPr bwMode="auto">
                <a:xfrm>
                  <a:off x="2242" y="333"/>
                  <a:ext cx="86" cy="59"/>
                </a:xfrm>
                <a:custGeom>
                  <a:avLst/>
                  <a:gdLst>
                    <a:gd name="T0" fmla="*/ 2 w 101"/>
                    <a:gd name="T1" fmla="*/ 68 h 69"/>
                    <a:gd name="T2" fmla="*/ 49 w 101"/>
                    <a:gd name="T3" fmla="*/ 39 h 69"/>
                    <a:gd name="T4" fmla="*/ 97 w 101"/>
                    <a:gd name="T5" fmla="*/ 7 h 69"/>
                    <a:gd name="T6" fmla="*/ 94 w 101"/>
                    <a:gd name="T7" fmla="*/ 1 h 69"/>
                    <a:gd name="T8" fmla="*/ 51 w 101"/>
                    <a:gd name="T9" fmla="*/ 30 h 69"/>
                    <a:gd name="T10" fmla="*/ 1 w 101"/>
                    <a:gd name="T11" fmla="*/ 67 h 69"/>
                    <a:gd name="T12" fmla="*/ 2 w 101"/>
                    <a:gd name="T13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1" h="69">
                      <a:moveTo>
                        <a:pt x="2" y="68"/>
                      </a:moveTo>
                      <a:cubicBezTo>
                        <a:pt x="18" y="59"/>
                        <a:pt x="33" y="48"/>
                        <a:pt x="49" y="39"/>
                      </a:cubicBezTo>
                      <a:cubicBezTo>
                        <a:pt x="64" y="28"/>
                        <a:pt x="80" y="15"/>
                        <a:pt x="97" y="7"/>
                      </a:cubicBezTo>
                      <a:cubicBezTo>
                        <a:pt x="101" y="6"/>
                        <a:pt x="98" y="0"/>
                        <a:pt x="94" y="1"/>
                      </a:cubicBezTo>
                      <a:cubicBezTo>
                        <a:pt x="79" y="8"/>
                        <a:pt x="65" y="20"/>
                        <a:pt x="51" y="30"/>
                      </a:cubicBezTo>
                      <a:cubicBezTo>
                        <a:pt x="34" y="42"/>
                        <a:pt x="17" y="53"/>
                        <a:pt x="1" y="67"/>
                      </a:cubicBezTo>
                      <a:cubicBezTo>
                        <a:pt x="0" y="68"/>
                        <a:pt x="1" y="69"/>
                        <a:pt x="2" y="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09" name="Freeform 302"/>
                <p:cNvSpPr/>
                <p:nvPr/>
              </p:nvSpPr>
              <p:spPr bwMode="auto">
                <a:xfrm>
                  <a:off x="2225" y="314"/>
                  <a:ext cx="98" cy="67"/>
                </a:xfrm>
                <a:custGeom>
                  <a:avLst/>
                  <a:gdLst>
                    <a:gd name="T0" fmla="*/ 2 w 115"/>
                    <a:gd name="T1" fmla="*/ 78 h 78"/>
                    <a:gd name="T2" fmla="*/ 32 w 115"/>
                    <a:gd name="T3" fmla="*/ 54 h 78"/>
                    <a:gd name="T4" fmla="*/ 59 w 115"/>
                    <a:gd name="T5" fmla="*/ 34 h 78"/>
                    <a:gd name="T6" fmla="*/ 109 w 115"/>
                    <a:gd name="T7" fmla="*/ 29 h 78"/>
                    <a:gd name="T8" fmla="*/ 114 w 115"/>
                    <a:gd name="T9" fmla="*/ 25 h 78"/>
                    <a:gd name="T10" fmla="*/ 63 w 115"/>
                    <a:gd name="T11" fmla="*/ 23 h 78"/>
                    <a:gd name="T12" fmla="*/ 31 w 115"/>
                    <a:gd name="T13" fmla="*/ 46 h 78"/>
                    <a:gd name="T14" fmla="*/ 2 w 115"/>
                    <a:gd name="T15" fmla="*/ 75 h 78"/>
                    <a:gd name="T16" fmla="*/ 2 w 115"/>
                    <a:gd name="T17" fmla="*/ 7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78">
                      <a:moveTo>
                        <a:pt x="2" y="78"/>
                      </a:moveTo>
                      <a:cubicBezTo>
                        <a:pt x="14" y="75"/>
                        <a:pt x="23" y="61"/>
                        <a:pt x="32" y="54"/>
                      </a:cubicBezTo>
                      <a:cubicBezTo>
                        <a:pt x="41" y="47"/>
                        <a:pt x="50" y="40"/>
                        <a:pt x="59" y="34"/>
                      </a:cubicBezTo>
                      <a:cubicBezTo>
                        <a:pt x="76" y="24"/>
                        <a:pt x="90" y="13"/>
                        <a:pt x="109" y="29"/>
                      </a:cubicBezTo>
                      <a:cubicBezTo>
                        <a:pt x="112" y="31"/>
                        <a:pt x="115" y="28"/>
                        <a:pt x="114" y="25"/>
                      </a:cubicBezTo>
                      <a:cubicBezTo>
                        <a:pt x="102" y="0"/>
                        <a:pt x="80" y="12"/>
                        <a:pt x="63" y="23"/>
                      </a:cubicBezTo>
                      <a:cubicBezTo>
                        <a:pt x="52" y="30"/>
                        <a:pt x="41" y="37"/>
                        <a:pt x="31" y="46"/>
                      </a:cubicBezTo>
                      <a:cubicBezTo>
                        <a:pt x="21" y="54"/>
                        <a:pt x="13" y="71"/>
                        <a:pt x="2" y="75"/>
                      </a:cubicBezTo>
                      <a:cubicBezTo>
                        <a:pt x="0" y="76"/>
                        <a:pt x="1" y="78"/>
                        <a:pt x="2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0" name="Freeform 303"/>
                <p:cNvSpPr/>
                <p:nvPr/>
              </p:nvSpPr>
              <p:spPr bwMode="auto">
                <a:xfrm>
                  <a:off x="2260" y="338"/>
                  <a:ext cx="20" cy="20"/>
                </a:xfrm>
                <a:custGeom>
                  <a:avLst/>
                  <a:gdLst>
                    <a:gd name="T0" fmla="*/ 1 w 24"/>
                    <a:gd name="T1" fmla="*/ 14 h 23"/>
                    <a:gd name="T2" fmla="*/ 8 w 24"/>
                    <a:gd name="T3" fmla="*/ 22 h 23"/>
                    <a:gd name="T4" fmla="*/ 18 w 24"/>
                    <a:gd name="T5" fmla="*/ 19 h 23"/>
                    <a:gd name="T6" fmla="*/ 23 w 24"/>
                    <a:gd name="T7" fmla="*/ 10 h 23"/>
                    <a:gd name="T8" fmla="*/ 17 w 24"/>
                    <a:gd name="T9" fmla="*/ 0 h 23"/>
                    <a:gd name="T10" fmla="*/ 14 w 24"/>
                    <a:gd name="T11" fmla="*/ 5 h 23"/>
                    <a:gd name="T12" fmla="*/ 15 w 24"/>
                    <a:gd name="T13" fmla="*/ 7 h 23"/>
                    <a:gd name="T14" fmla="*/ 16 w 24"/>
                    <a:gd name="T15" fmla="*/ 8 h 23"/>
                    <a:gd name="T16" fmla="*/ 16 w 24"/>
                    <a:gd name="T17" fmla="*/ 9 h 23"/>
                    <a:gd name="T18" fmla="*/ 13 w 24"/>
                    <a:gd name="T19" fmla="*/ 14 h 23"/>
                    <a:gd name="T20" fmla="*/ 4 w 24"/>
                    <a:gd name="T21" fmla="*/ 13 h 23"/>
                    <a:gd name="T22" fmla="*/ 1 w 24"/>
                    <a:gd name="T23" fmla="*/ 14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3">
                      <a:moveTo>
                        <a:pt x="1" y="14"/>
                      </a:moveTo>
                      <a:cubicBezTo>
                        <a:pt x="2" y="18"/>
                        <a:pt x="4" y="21"/>
                        <a:pt x="8" y="22"/>
                      </a:cubicBezTo>
                      <a:cubicBezTo>
                        <a:pt x="11" y="23"/>
                        <a:pt x="15" y="21"/>
                        <a:pt x="18" y="19"/>
                      </a:cubicBezTo>
                      <a:cubicBezTo>
                        <a:pt x="20" y="17"/>
                        <a:pt x="23" y="14"/>
                        <a:pt x="23" y="10"/>
                      </a:cubicBezTo>
                      <a:cubicBezTo>
                        <a:pt x="24" y="6"/>
                        <a:pt x="22" y="1"/>
                        <a:pt x="17" y="0"/>
                      </a:cubicBezTo>
                      <a:cubicBezTo>
                        <a:pt x="14" y="0"/>
                        <a:pt x="12" y="3"/>
                        <a:pt x="14" y="5"/>
                      </a:cubicBezTo>
                      <a:cubicBezTo>
                        <a:pt x="14" y="6"/>
                        <a:pt x="15" y="7"/>
                        <a:pt x="15" y="7"/>
                      </a:cubicBezTo>
                      <a:cubicBezTo>
                        <a:pt x="16" y="8"/>
                        <a:pt x="15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11"/>
                        <a:pt x="15" y="13"/>
                        <a:pt x="13" y="14"/>
                      </a:cubicBezTo>
                      <a:cubicBezTo>
                        <a:pt x="10" y="17"/>
                        <a:pt x="6" y="18"/>
                        <a:pt x="4" y="13"/>
                      </a:cubicBezTo>
                      <a:cubicBezTo>
                        <a:pt x="4" y="11"/>
                        <a:pt x="0" y="12"/>
                        <a:pt x="1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1" name="Freeform 304"/>
                <p:cNvSpPr/>
                <p:nvPr/>
              </p:nvSpPr>
              <p:spPr bwMode="auto">
                <a:xfrm>
                  <a:off x="2306" y="321"/>
                  <a:ext cx="59" cy="38"/>
                </a:xfrm>
                <a:custGeom>
                  <a:avLst/>
                  <a:gdLst>
                    <a:gd name="T0" fmla="*/ 2 w 70"/>
                    <a:gd name="T1" fmla="*/ 5 h 45"/>
                    <a:gd name="T2" fmla="*/ 62 w 70"/>
                    <a:gd name="T3" fmla="*/ 42 h 45"/>
                    <a:gd name="T4" fmla="*/ 67 w 70"/>
                    <a:gd name="T5" fmla="*/ 35 h 45"/>
                    <a:gd name="T6" fmla="*/ 36 w 70"/>
                    <a:gd name="T7" fmla="*/ 15 h 45"/>
                    <a:gd name="T8" fmla="*/ 3 w 70"/>
                    <a:gd name="T9" fmla="*/ 1 h 45"/>
                    <a:gd name="T10" fmla="*/ 2 w 70"/>
                    <a:gd name="T11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5">
                      <a:moveTo>
                        <a:pt x="2" y="5"/>
                      </a:moveTo>
                      <a:cubicBezTo>
                        <a:pt x="22" y="16"/>
                        <a:pt x="44" y="28"/>
                        <a:pt x="62" y="42"/>
                      </a:cubicBezTo>
                      <a:cubicBezTo>
                        <a:pt x="66" y="45"/>
                        <a:pt x="70" y="39"/>
                        <a:pt x="67" y="35"/>
                      </a:cubicBezTo>
                      <a:cubicBezTo>
                        <a:pt x="59" y="26"/>
                        <a:pt x="46" y="20"/>
                        <a:pt x="36" y="15"/>
                      </a:cubicBezTo>
                      <a:cubicBezTo>
                        <a:pt x="25" y="10"/>
                        <a:pt x="14" y="5"/>
                        <a:pt x="3" y="1"/>
                      </a:cubicBezTo>
                      <a:cubicBezTo>
                        <a:pt x="1" y="0"/>
                        <a:pt x="0" y="4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2" name="Freeform 305"/>
                <p:cNvSpPr/>
                <p:nvPr/>
              </p:nvSpPr>
              <p:spPr bwMode="auto">
                <a:xfrm>
                  <a:off x="2163" y="336"/>
                  <a:ext cx="86" cy="68"/>
                </a:xfrm>
                <a:custGeom>
                  <a:avLst/>
                  <a:gdLst>
                    <a:gd name="T0" fmla="*/ 3 w 101"/>
                    <a:gd name="T1" fmla="*/ 81 h 81"/>
                    <a:gd name="T2" fmla="*/ 51 w 101"/>
                    <a:gd name="T3" fmla="*/ 55 h 81"/>
                    <a:gd name="T4" fmla="*/ 99 w 101"/>
                    <a:gd name="T5" fmla="*/ 5 h 81"/>
                    <a:gd name="T6" fmla="*/ 95 w 101"/>
                    <a:gd name="T7" fmla="*/ 2 h 81"/>
                    <a:gd name="T8" fmla="*/ 3 w 101"/>
                    <a:gd name="T9" fmla="*/ 75 h 81"/>
                    <a:gd name="T10" fmla="*/ 3 w 101"/>
                    <a:gd name="T11" fmla="*/ 8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1" h="81">
                      <a:moveTo>
                        <a:pt x="3" y="81"/>
                      </a:moveTo>
                      <a:cubicBezTo>
                        <a:pt x="22" y="80"/>
                        <a:pt x="38" y="67"/>
                        <a:pt x="51" y="55"/>
                      </a:cubicBezTo>
                      <a:cubicBezTo>
                        <a:pt x="68" y="39"/>
                        <a:pt x="86" y="24"/>
                        <a:pt x="99" y="5"/>
                      </a:cubicBezTo>
                      <a:cubicBezTo>
                        <a:pt x="101" y="3"/>
                        <a:pt x="98" y="0"/>
                        <a:pt x="95" y="2"/>
                      </a:cubicBezTo>
                      <a:cubicBezTo>
                        <a:pt x="65" y="24"/>
                        <a:pt x="43" y="68"/>
                        <a:pt x="3" y="75"/>
                      </a:cubicBezTo>
                      <a:cubicBezTo>
                        <a:pt x="0" y="76"/>
                        <a:pt x="0" y="81"/>
                        <a:pt x="3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3" name="Freeform 306"/>
                <p:cNvSpPr/>
                <p:nvPr/>
              </p:nvSpPr>
              <p:spPr bwMode="auto">
                <a:xfrm>
                  <a:off x="2246" y="321"/>
                  <a:ext cx="56" cy="17"/>
                </a:xfrm>
                <a:custGeom>
                  <a:avLst/>
                  <a:gdLst>
                    <a:gd name="T0" fmla="*/ 2 w 66"/>
                    <a:gd name="T1" fmla="*/ 19 h 20"/>
                    <a:gd name="T2" fmla="*/ 30 w 66"/>
                    <a:gd name="T3" fmla="*/ 12 h 20"/>
                    <a:gd name="T4" fmla="*/ 60 w 66"/>
                    <a:gd name="T5" fmla="*/ 10 h 20"/>
                    <a:gd name="T6" fmla="*/ 61 w 66"/>
                    <a:gd name="T7" fmla="*/ 1 h 20"/>
                    <a:gd name="T8" fmla="*/ 21 w 66"/>
                    <a:gd name="T9" fmla="*/ 5 h 20"/>
                    <a:gd name="T10" fmla="*/ 0 w 66"/>
                    <a:gd name="T11" fmla="*/ 18 h 20"/>
                    <a:gd name="T12" fmla="*/ 2 w 66"/>
                    <a:gd name="T13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" h="20">
                      <a:moveTo>
                        <a:pt x="2" y="19"/>
                      </a:moveTo>
                      <a:cubicBezTo>
                        <a:pt x="8" y="13"/>
                        <a:pt x="21" y="13"/>
                        <a:pt x="30" y="12"/>
                      </a:cubicBezTo>
                      <a:cubicBezTo>
                        <a:pt x="40" y="10"/>
                        <a:pt x="50" y="11"/>
                        <a:pt x="60" y="10"/>
                      </a:cubicBezTo>
                      <a:cubicBezTo>
                        <a:pt x="65" y="10"/>
                        <a:pt x="66" y="1"/>
                        <a:pt x="61" y="1"/>
                      </a:cubicBezTo>
                      <a:cubicBezTo>
                        <a:pt x="47" y="0"/>
                        <a:pt x="34" y="1"/>
                        <a:pt x="21" y="5"/>
                      </a:cubicBezTo>
                      <a:cubicBezTo>
                        <a:pt x="12" y="8"/>
                        <a:pt x="4" y="10"/>
                        <a:pt x="0" y="18"/>
                      </a:cubicBezTo>
                      <a:cubicBezTo>
                        <a:pt x="0" y="19"/>
                        <a:pt x="1" y="20"/>
                        <a:pt x="2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4" name="Freeform 307"/>
                <p:cNvSpPr/>
                <p:nvPr/>
              </p:nvSpPr>
              <p:spPr bwMode="auto">
                <a:xfrm>
                  <a:off x="2160" y="439"/>
                  <a:ext cx="47" cy="16"/>
                </a:xfrm>
                <a:custGeom>
                  <a:avLst/>
                  <a:gdLst>
                    <a:gd name="T0" fmla="*/ 3 w 56"/>
                    <a:gd name="T1" fmla="*/ 6 h 18"/>
                    <a:gd name="T2" fmla="*/ 27 w 56"/>
                    <a:gd name="T3" fmla="*/ 14 h 18"/>
                    <a:gd name="T4" fmla="*/ 50 w 56"/>
                    <a:gd name="T5" fmla="*/ 18 h 18"/>
                    <a:gd name="T6" fmla="*/ 51 w 56"/>
                    <a:gd name="T7" fmla="*/ 11 h 18"/>
                    <a:gd name="T8" fmla="*/ 34 w 56"/>
                    <a:gd name="T9" fmla="*/ 9 h 18"/>
                    <a:gd name="T10" fmla="*/ 3 w 56"/>
                    <a:gd name="T11" fmla="*/ 2 h 18"/>
                    <a:gd name="T12" fmla="*/ 3 w 56"/>
                    <a:gd name="T1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6" h="18">
                      <a:moveTo>
                        <a:pt x="3" y="6"/>
                      </a:moveTo>
                      <a:cubicBezTo>
                        <a:pt x="11" y="7"/>
                        <a:pt x="19" y="12"/>
                        <a:pt x="27" y="14"/>
                      </a:cubicBezTo>
                      <a:cubicBezTo>
                        <a:pt x="35" y="17"/>
                        <a:pt x="42" y="18"/>
                        <a:pt x="50" y="18"/>
                      </a:cubicBezTo>
                      <a:cubicBezTo>
                        <a:pt x="55" y="18"/>
                        <a:pt x="56" y="11"/>
                        <a:pt x="51" y="11"/>
                      </a:cubicBezTo>
                      <a:cubicBezTo>
                        <a:pt x="45" y="11"/>
                        <a:pt x="40" y="10"/>
                        <a:pt x="34" y="9"/>
                      </a:cubicBezTo>
                      <a:cubicBezTo>
                        <a:pt x="23" y="6"/>
                        <a:pt x="14" y="0"/>
                        <a:pt x="3" y="2"/>
                      </a:cubicBezTo>
                      <a:cubicBezTo>
                        <a:pt x="1" y="2"/>
                        <a:pt x="0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5" name="Freeform 308"/>
                <p:cNvSpPr/>
                <p:nvPr/>
              </p:nvSpPr>
              <p:spPr bwMode="auto">
                <a:xfrm>
                  <a:off x="2163" y="393"/>
                  <a:ext cx="107" cy="23"/>
                </a:xfrm>
                <a:custGeom>
                  <a:avLst/>
                  <a:gdLst>
                    <a:gd name="T0" fmla="*/ 4 w 126"/>
                    <a:gd name="T1" fmla="*/ 19 h 27"/>
                    <a:gd name="T2" fmla="*/ 59 w 126"/>
                    <a:gd name="T3" fmla="*/ 9 h 27"/>
                    <a:gd name="T4" fmla="*/ 119 w 126"/>
                    <a:gd name="T5" fmla="*/ 26 h 27"/>
                    <a:gd name="T6" fmla="*/ 123 w 126"/>
                    <a:gd name="T7" fmla="*/ 21 h 27"/>
                    <a:gd name="T8" fmla="*/ 102 w 126"/>
                    <a:gd name="T9" fmla="*/ 12 h 27"/>
                    <a:gd name="T10" fmla="*/ 65 w 126"/>
                    <a:gd name="T11" fmla="*/ 3 h 27"/>
                    <a:gd name="T12" fmla="*/ 3 w 126"/>
                    <a:gd name="T13" fmla="*/ 14 h 27"/>
                    <a:gd name="T14" fmla="*/ 4 w 126"/>
                    <a:gd name="T15" fmla="*/ 19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27">
                      <a:moveTo>
                        <a:pt x="4" y="19"/>
                      </a:moveTo>
                      <a:cubicBezTo>
                        <a:pt x="22" y="16"/>
                        <a:pt x="40" y="8"/>
                        <a:pt x="59" y="9"/>
                      </a:cubicBezTo>
                      <a:cubicBezTo>
                        <a:pt x="76" y="11"/>
                        <a:pt x="105" y="16"/>
                        <a:pt x="119" y="26"/>
                      </a:cubicBezTo>
                      <a:cubicBezTo>
                        <a:pt x="122" y="27"/>
                        <a:pt x="126" y="23"/>
                        <a:pt x="123" y="21"/>
                      </a:cubicBezTo>
                      <a:cubicBezTo>
                        <a:pt x="116" y="15"/>
                        <a:pt x="110" y="14"/>
                        <a:pt x="102" y="12"/>
                      </a:cubicBezTo>
                      <a:cubicBezTo>
                        <a:pt x="90" y="9"/>
                        <a:pt x="78" y="4"/>
                        <a:pt x="65" y="3"/>
                      </a:cubicBezTo>
                      <a:cubicBezTo>
                        <a:pt x="44" y="0"/>
                        <a:pt x="22" y="8"/>
                        <a:pt x="3" y="14"/>
                      </a:cubicBezTo>
                      <a:cubicBezTo>
                        <a:pt x="0" y="15"/>
                        <a:pt x="1" y="19"/>
                        <a:pt x="4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6" name="Freeform 309"/>
                <p:cNvSpPr/>
                <p:nvPr/>
              </p:nvSpPr>
              <p:spPr bwMode="auto">
                <a:xfrm>
                  <a:off x="2221" y="449"/>
                  <a:ext cx="61" cy="13"/>
                </a:xfrm>
                <a:custGeom>
                  <a:avLst/>
                  <a:gdLst>
                    <a:gd name="T0" fmla="*/ 2 w 72"/>
                    <a:gd name="T1" fmla="*/ 7 h 15"/>
                    <a:gd name="T2" fmla="*/ 67 w 72"/>
                    <a:gd name="T3" fmla="*/ 11 h 15"/>
                    <a:gd name="T4" fmla="*/ 65 w 72"/>
                    <a:gd name="T5" fmla="*/ 3 h 15"/>
                    <a:gd name="T6" fmla="*/ 3 w 72"/>
                    <a:gd name="T7" fmla="*/ 3 h 15"/>
                    <a:gd name="T8" fmla="*/ 2 w 72"/>
                    <a:gd name="T9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2" h="15">
                      <a:moveTo>
                        <a:pt x="2" y="7"/>
                      </a:moveTo>
                      <a:cubicBezTo>
                        <a:pt x="23" y="9"/>
                        <a:pt x="47" y="15"/>
                        <a:pt x="67" y="11"/>
                      </a:cubicBezTo>
                      <a:cubicBezTo>
                        <a:pt x="72" y="10"/>
                        <a:pt x="70" y="2"/>
                        <a:pt x="65" y="3"/>
                      </a:cubicBezTo>
                      <a:cubicBezTo>
                        <a:pt x="44" y="5"/>
                        <a:pt x="24" y="0"/>
                        <a:pt x="3" y="3"/>
                      </a:cubicBezTo>
                      <a:cubicBezTo>
                        <a:pt x="1" y="3"/>
                        <a:pt x="0" y="6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7" name="Freeform 310"/>
                <p:cNvSpPr/>
                <p:nvPr/>
              </p:nvSpPr>
              <p:spPr bwMode="auto">
                <a:xfrm>
                  <a:off x="2274" y="440"/>
                  <a:ext cx="10" cy="20"/>
                </a:xfrm>
                <a:custGeom>
                  <a:avLst/>
                  <a:gdLst>
                    <a:gd name="T0" fmla="*/ 2 w 11"/>
                    <a:gd name="T1" fmla="*/ 7 h 23"/>
                    <a:gd name="T2" fmla="*/ 4 w 11"/>
                    <a:gd name="T3" fmla="*/ 18 h 23"/>
                    <a:gd name="T4" fmla="*/ 11 w 11"/>
                    <a:gd name="T5" fmla="*/ 18 h 23"/>
                    <a:gd name="T6" fmla="*/ 7 w 11"/>
                    <a:gd name="T7" fmla="*/ 2 h 23"/>
                    <a:gd name="T8" fmla="*/ 2 w 11"/>
                    <a:gd name="T9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3">
                      <a:moveTo>
                        <a:pt x="2" y="7"/>
                      </a:moveTo>
                      <a:cubicBezTo>
                        <a:pt x="5" y="9"/>
                        <a:pt x="4" y="15"/>
                        <a:pt x="4" y="18"/>
                      </a:cubicBezTo>
                      <a:cubicBezTo>
                        <a:pt x="4" y="23"/>
                        <a:pt x="11" y="22"/>
                        <a:pt x="11" y="18"/>
                      </a:cubicBezTo>
                      <a:cubicBezTo>
                        <a:pt x="11" y="12"/>
                        <a:pt x="11" y="6"/>
                        <a:pt x="7" y="2"/>
                      </a:cubicBezTo>
                      <a:cubicBezTo>
                        <a:pt x="5" y="0"/>
                        <a:pt x="0" y="4"/>
                        <a:pt x="2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8" name="Freeform 311"/>
                <p:cNvSpPr/>
                <p:nvPr/>
              </p:nvSpPr>
              <p:spPr bwMode="auto">
                <a:xfrm>
                  <a:off x="1470" y="372"/>
                  <a:ext cx="168" cy="88"/>
                </a:xfrm>
                <a:custGeom>
                  <a:avLst/>
                  <a:gdLst>
                    <a:gd name="T0" fmla="*/ 2 w 198"/>
                    <a:gd name="T1" fmla="*/ 104 h 104"/>
                    <a:gd name="T2" fmla="*/ 41 w 198"/>
                    <a:gd name="T3" fmla="*/ 84 h 104"/>
                    <a:gd name="T4" fmla="*/ 92 w 198"/>
                    <a:gd name="T5" fmla="*/ 57 h 104"/>
                    <a:gd name="T6" fmla="*/ 196 w 198"/>
                    <a:gd name="T7" fmla="*/ 6 h 104"/>
                    <a:gd name="T8" fmla="*/ 193 w 198"/>
                    <a:gd name="T9" fmla="*/ 1 h 104"/>
                    <a:gd name="T10" fmla="*/ 99 w 198"/>
                    <a:gd name="T11" fmla="*/ 47 h 104"/>
                    <a:gd name="T12" fmla="*/ 52 w 198"/>
                    <a:gd name="T13" fmla="*/ 72 h 104"/>
                    <a:gd name="T14" fmla="*/ 1 w 198"/>
                    <a:gd name="T15" fmla="*/ 101 h 104"/>
                    <a:gd name="T16" fmla="*/ 2 w 198"/>
                    <a:gd name="T17" fmla="*/ 104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8" h="104">
                      <a:moveTo>
                        <a:pt x="2" y="104"/>
                      </a:moveTo>
                      <a:cubicBezTo>
                        <a:pt x="16" y="101"/>
                        <a:pt x="28" y="90"/>
                        <a:pt x="41" y="84"/>
                      </a:cubicBezTo>
                      <a:cubicBezTo>
                        <a:pt x="58" y="75"/>
                        <a:pt x="75" y="66"/>
                        <a:pt x="92" y="57"/>
                      </a:cubicBezTo>
                      <a:cubicBezTo>
                        <a:pt x="126" y="39"/>
                        <a:pt x="161" y="23"/>
                        <a:pt x="196" y="6"/>
                      </a:cubicBezTo>
                      <a:cubicBezTo>
                        <a:pt x="198" y="4"/>
                        <a:pt x="197" y="0"/>
                        <a:pt x="193" y="1"/>
                      </a:cubicBezTo>
                      <a:cubicBezTo>
                        <a:pt x="161" y="14"/>
                        <a:pt x="130" y="31"/>
                        <a:pt x="99" y="47"/>
                      </a:cubicBezTo>
                      <a:cubicBezTo>
                        <a:pt x="83" y="55"/>
                        <a:pt x="68" y="64"/>
                        <a:pt x="52" y="72"/>
                      </a:cubicBezTo>
                      <a:cubicBezTo>
                        <a:pt x="36" y="81"/>
                        <a:pt x="19" y="96"/>
                        <a:pt x="1" y="101"/>
                      </a:cubicBezTo>
                      <a:cubicBezTo>
                        <a:pt x="0" y="102"/>
                        <a:pt x="0" y="104"/>
                        <a:pt x="2" y="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9" name="Freeform 312"/>
                <p:cNvSpPr/>
                <p:nvPr/>
              </p:nvSpPr>
              <p:spPr bwMode="auto">
                <a:xfrm>
                  <a:off x="1473" y="460"/>
                  <a:ext cx="111" cy="251"/>
                </a:xfrm>
                <a:custGeom>
                  <a:avLst/>
                  <a:gdLst>
                    <a:gd name="T0" fmla="*/ 2 w 130"/>
                    <a:gd name="T1" fmla="*/ 4 h 296"/>
                    <a:gd name="T2" fmla="*/ 24 w 130"/>
                    <a:gd name="T3" fmla="*/ 65 h 296"/>
                    <a:gd name="T4" fmla="*/ 56 w 130"/>
                    <a:gd name="T5" fmla="*/ 145 h 296"/>
                    <a:gd name="T6" fmla="*/ 121 w 130"/>
                    <a:gd name="T7" fmla="*/ 292 h 296"/>
                    <a:gd name="T8" fmla="*/ 129 w 130"/>
                    <a:gd name="T9" fmla="*/ 289 h 296"/>
                    <a:gd name="T10" fmla="*/ 116 w 130"/>
                    <a:gd name="T11" fmla="*/ 263 h 296"/>
                    <a:gd name="T12" fmla="*/ 99 w 130"/>
                    <a:gd name="T13" fmla="*/ 227 h 296"/>
                    <a:gd name="T14" fmla="*/ 67 w 130"/>
                    <a:gd name="T15" fmla="*/ 152 h 296"/>
                    <a:gd name="T16" fmla="*/ 36 w 130"/>
                    <a:gd name="T17" fmla="*/ 77 h 296"/>
                    <a:gd name="T18" fmla="*/ 23 w 130"/>
                    <a:gd name="T19" fmla="*/ 43 h 296"/>
                    <a:gd name="T20" fmla="*/ 6 w 130"/>
                    <a:gd name="T21" fmla="*/ 2 h 296"/>
                    <a:gd name="T22" fmla="*/ 3 w 130"/>
                    <a:gd name="T23" fmla="*/ 1 h 296"/>
                    <a:gd name="T24" fmla="*/ 1 w 130"/>
                    <a:gd name="T25" fmla="*/ 1 h 296"/>
                    <a:gd name="T26" fmla="*/ 2 w 130"/>
                    <a:gd name="T27" fmla="*/ 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30" h="296">
                      <a:moveTo>
                        <a:pt x="2" y="4"/>
                      </a:moveTo>
                      <a:cubicBezTo>
                        <a:pt x="8" y="5"/>
                        <a:pt x="22" y="59"/>
                        <a:pt x="24" y="65"/>
                      </a:cubicBezTo>
                      <a:cubicBezTo>
                        <a:pt x="34" y="92"/>
                        <a:pt x="45" y="118"/>
                        <a:pt x="56" y="145"/>
                      </a:cubicBezTo>
                      <a:cubicBezTo>
                        <a:pt x="76" y="195"/>
                        <a:pt x="96" y="244"/>
                        <a:pt x="121" y="292"/>
                      </a:cubicBezTo>
                      <a:cubicBezTo>
                        <a:pt x="123" y="296"/>
                        <a:pt x="130" y="293"/>
                        <a:pt x="129" y="289"/>
                      </a:cubicBezTo>
                      <a:cubicBezTo>
                        <a:pt x="126" y="279"/>
                        <a:pt x="121" y="272"/>
                        <a:pt x="116" y="263"/>
                      </a:cubicBezTo>
                      <a:cubicBezTo>
                        <a:pt x="110" y="251"/>
                        <a:pt x="105" y="239"/>
                        <a:pt x="99" y="227"/>
                      </a:cubicBezTo>
                      <a:cubicBezTo>
                        <a:pt x="87" y="203"/>
                        <a:pt x="77" y="177"/>
                        <a:pt x="67" y="152"/>
                      </a:cubicBezTo>
                      <a:cubicBezTo>
                        <a:pt x="57" y="127"/>
                        <a:pt x="46" y="103"/>
                        <a:pt x="36" y="77"/>
                      </a:cubicBezTo>
                      <a:cubicBezTo>
                        <a:pt x="31" y="66"/>
                        <a:pt x="27" y="55"/>
                        <a:pt x="23" y="43"/>
                      </a:cubicBezTo>
                      <a:cubicBezTo>
                        <a:pt x="17" y="30"/>
                        <a:pt x="15" y="13"/>
                        <a:pt x="6" y="2"/>
                      </a:cubicBezTo>
                      <a:cubicBezTo>
                        <a:pt x="5" y="1"/>
                        <a:pt x="4" y="0"/>
                        <a:pt x="3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0" name="Freeform 313"/>
                <p:cNvSpPr/>
                <p:nvPr/>
              </p:nvSpPr>
              <p:spPr bwMode="auto">
                <a:xfrm>
                  <a:off x="1636" y="372"/>
                  <a:ext cx="106" cy="254"/>
                </a:xfrm>
                <a:custGeom>
                  <a:avLst/>
                  <a:gdLst>
                    <a:gd name="T0" fmla="*/ 1 w 124"/>
                    <a:gd name="T1" fmla="*/ 4 h 299"/>
                    <a:gd name="T2" fmla="*/ 52 w 124"/>
                    <a:gd name="T3" fmla="*/ 154 h 299"/>
                    <a:gd name="T4" fmla="*/ 85 w 124"/>
                    <a:gd name="T5" fmla="*/ 229 h 299"/>
                    <a:gd name="T6" fmla="*/ 114 w 124"/>
                    <a:gd name="T7" fmla="*/ 295 h 299"/>
                    <a:gd name="T8" fmla="*/ 122 w 124"/>
                    <a:gd name="T9" fmla="*/ 292 h 299"/>
                    <a:gd name="T10" fmla="*/ 93 w 124"/>
                    <a:gd name="T11" fmla="*/ 222 h 299"/>
                    <a:gd name="T12" fmla="*/ 57 w 124"/>
                    <a:gd name="T13" fmla="*/ 141 h 299"/>
                    <a:gd name="T14" fmla="*/ 4 w 124"/>
                    <a:gd name="T15" fmla="*/ 2 h 299"/>
                    <a:gd name="T16" fmla="*/ 1 w 124"/>
                    <a:gd name="T17" fmla="*/ 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299">
                      <a:moveTo>
                        <a:pt x="1" y="4"/>
                      </a:moveTo>
                      <a:cubicBezTo>
                        <a:pt x="26" y="50"/>
                        <a:pt x="34" y="105"/>
                        <a:pt x="52" y="154"/>
                      </a:cubicBezTo>
                      <a:cubicBezTo>
                        <a:pt x="62" y="179"/>
                        <a:pt x="75" y="204"/>
                        <a:pt x="85" y="229"/>
                      </a:cubicBezTo>
                      <a:cubicBezTo>
                        <a:pt x="94" y="251"/>
                        <a:pt x="101" y="276"/>
                        <a:pt x="114" y="295"/>
                      </a:cubicBezTo>
                      <a:cubicBezTo>
                        <a:pt x="117" y="299"/>
                        <a:pt x="124" y="297"/>
                        <a:pt x="122" y="292"/>
                      </a:cubicBezTo>
                      <a:cubicBezTo>
                        <a:pt x="115" y="268"/>
                        <a:pt x="102" y="245"/>
                        <a:pt x="93" y="222"/>
                      </a:cubicBezTo>
                      <a:cubicBezTo>
                        <a:pt x="81" y="195"/>
                        <a:pt x="68" y="169"/>
                        <a:pt x="57" y="141"/>
                      </a:cubicBezTo>
                      <a:cubicBezTo>
                        <a:pt x="40" y="95"/>
                        <a:pt x="31" y="43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1" name="Freeform 314"/>
                <p:cNvSpPr/>
                <p:nvPr/>
              </p:nvSpPr>
              <p:spPr bwMode="auto">
                <a:xfrm>
                  <a:off x="1575" y="618"/>
                  <a:ext cx="162" cy="94"/>
                </a:xfrm>
                <a:custGeom>
                  <a:avLst/>
                  <a:gdLst>
                    <a:gd name="T0" fmla="*/ 4 w 191"/>
                    <a:gd name="T1" fmla="*/ 109 h 110"/>
                    <a:gd name="T2" fmla="*/ 117 w 191"/>
                    <a:gd name="T3" fmla="*/ 60 h 110"/>
                    <a:gd name="T4" fmla="*/ 160 w 191"/>
                    <a:gd name="T5" fmla="*/ 28 h 110"/>
                    <a:gd name="T6" fmla="*/ 189 w 191"/>
                    <a:gd name="T7" fmla="*/ 9 h 110"/>
                    <a:gd name="T8" fmla="*/ 180 w 191"/>
                    <a:gd name="T9" fmla="*/ 5 h 110"/>
                    <a:gd name="T10" fmla="*/ 150 w 191"/>
                    <a:gd name="T11" fmla="*/ 27 h 110"/>
                    <a:gd name="T12" fmla="*/ 96 w 191"/>
                    <a:gd name="T13" fmla="*/ 62 h 110"/>
                    <a:gd name="T14" fmla="*/ 2 w 191"/>
                    <a:gd name="T15" fmla="*/ 105 h 110"/>
                    <a:gd name="T16" fmla="*/ 4 w 191"/>
                    <a:gd name="T17" fmla="*/ 109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1" h="110">
                      <a:moveTo>
                        <a:pt x="4" y="109"/>
                      </a:moveTo>
                      <a:cubicBezTo>
                        <a:pt x="42" y="91"/>
                        <a:pt x="81" y="79"/>
                        <a:pt x="117" y="60"/>
                      </a:cubicBezTo>
                      <a:cubicBezTo>
                        <a:pt x="133" y="51"/>
                        <a:pt x="146" y="38"/>
                        <a:pt x="160" y="28"/>
                      </a:cubicBezTo>
                      <a:cubicBezTo>
                        <a:pt x="170" y="22"/>
                        <a:pt x="183" y="20"/>
                        <a:pt x="189" y="9"/>
                      </a:cubicBezTo>
                      <a:cubicBezTo>
                        <a:pt x="191" y="4"/>
                        <a:pt x="183" y="0"/>
                        <a:pt x="180" y="5"/>
                      </a:cubicBezTo>
                      <a:cubicBezTo>
                        <a:pt x="176" y="14"/>
                        <a:pt x="158" y="20"/>
                        <a:pt x="150" y="27"/>
                      </a:cubicBezTo>
                      <a:cubicBezTo>
                        <a:pt x="133" y="40"/>
                        <a:pt x="117" y="53"/>
                        <a:pt x="96" y="62"/>
                      </a:cubicBezTo>
                      <a:cubicBezTo>
                        <a:pt x="65" y="76"/>
                        <a:pt x="31" y="86"/>
                        <a:pt x="2" y="105"/>
                      </a:cubicBezTo>
                      <a:cubicBezTo>
                        <a:pt x="0" y="107"/>
                        <a:pt x="2" y="110"/>
                        <a:pt x="4" y="1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2" name="Freeform 315"/>
                <p:cNvSpPr/>
                <p:nvPr/>
              </p:nvSpPr>
              <p:spPr bwMode="auto">
                <a:xfrm>
                  <a:off x="1649" y="367"/>
                  <a:ext cx="65" cy="19"/>
                </a:xfrm>
                <a:custGeom>
                  <a:avLst/>
                  <a:gdLst>
                    <a:gd name="T0" fmla="*/ 1 w 76"/>
                    <a:gd name="T1" fmla="*/ 22 h 22"/>
                    <a:gd name="T2" fmla="*/ 44 w 76"/>
                    <a:gd name="T3" fmla="*/ 15 h 22"/>
                    <a:gd name="T4" fmla="*/ 74 w 76"/>
                    <a:gd name="T5" fmla="*/ 6 h 22"/>
                    <a:gd name="T6" fmla="*/ 70 w 76"/>
                    <a:gd name="T7" fmla="*/ 2 h 22"/>
                    <a:gd name="T8" fmla="*/ 33 w 76"/>
                    <a:gd name="T9" fmla="*/ 11 h 22"/>
                    <a:gd name="T10" fmla="*/ 1 w 76"/>
                    <a:gd name="T11" fmla="*/ 20 h 22"/>
                    <a:gd name="T12" fmla="*/ 1 w 76"/>
                    <a:gd name="T13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22">
                      <a:moveTo>
                        <a:pt x="1" y="22"/>
                      </a:moveTo>
                      <a:cubicBezTo>
                        <a:pt x="15" y="20"/>
                        <a:pt x="29" y="16"/>
                        <a:pt x="44" y="15"/>
                      </a:cubicBezTo>
                      <a:cubicBezTo>
                        <a:pt x="54" y="14"/>
                        <a:pt x="66" y="14"/>
                        <a:pt x="74" y="6"/>
                      </a:cubicBezTo>
                      <a:cubicBezTo>
                        <a:pt x="76" y="4"/>
                        <a:pt x="73" y="0"/>
                        <a:pt x="70" y="2"/>
                      </a:cubicBezTo>
                      <a:cubicBezTo>
                        <a:pt x="58" y="7"/>
                        <a:pt x="46" y="8"/>
                        <a:pt x="33" y="11"/>
                      </a:cubicBezTo>
                      <a:cubicBezTo>
                        <a:pt x="22" y="13"/>
                        <a:pt x="12" y="17"/>
                        <a:pt x="1" y="20"/>
                      </a:cubicBezTo>
                      <a:cubicBezTo>
                        <a:pt x="0" y="21"/>
                        <a:pt x="0" y="22"/>
                        <a:pt x="1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3" name="Freeform 316"/>
                <p:cNvSpPr/>
                <p:nvPr/>
              </p:nvSpPr>
              <p:spPr bwMode="auto">
                <a:xfrm>
                  <a:off x="1697" y="359"/>
                  <a:ext cx="60" cy="18"/>
                </a:xfrm>
                <a:custGeom>
                  <a:avLst/>
                  <a:gdLst>
                    <a:gd name="T0" fmla="*/ 2 w 71"/>
                    <a:gd name="T1" fmla="*/ 22 h 22"/>
                    <a:gd name="T2" fmla="*/ 28 w 71"/>
                    <a:gd name="T3" fmla="*/ 15 h 22"/>
                    <a:gd name="T4" fmla="*/ 67 w 71"/>
                    <a:gd name="T5" fmla="*/ 7 h 22"/>
                    <a:gd name="T6" fmla="*/ 66 w 71"/>
                    <a:gd name="T7" fmla="*/ 0 h 22"/>
                    <a:gd name="T8" fmla="*/ 1 w 71"/>
                    <a:gd name="T9" fmla="*/ 19 h 22"/>
                    <a:gd name="T10" fmla="*/ 2 w 71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1" h="22">
                      <a:moveTo>
                        <a:pt x="2" y="22"/>
                      </a:moveTo>
                      <a:cubicBezTo>
                        <a:pt x="11" y="20"/>
                        <a:pt x="20" y="17"/>
                        <a:pt x="28" y="15"/>
                      </a:cubicBezTo>
                      <a:cubicBezTo>
                        <a:pt x="41" y="12"/>
                        <a:pt x="54" y="10"/>
                        <a:pt x="67" y="7"/>
                      </a:cubicBezTo>
                      <a:cubicBezTo>
                        <a:pt x="71" y="6"/>
                        <a:pt x="71" y="0"/>
                        <a:pt x="66" y="0"/>
                      </a:cubicBezTo>
                      <a:cubicBezTo>
                        <a:pt x="44" y="2"/>
                        <a:pt x="21" y="9"/>
                        <a:pt x="1" y="19"/>
                      </a:cubicBezTo>
                      <a:cubicBezTo>
                        <a:pt x="0" y="19"/>
                        <a:pt x="1" y="22"/>
                        <a:pt x="2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4" name="Freeform 317"/>
                <p:cNvSpPr/>
                <p:nvPr/>
              </p:nvSpPr>
              <p:spPr bwMode="auto">
                <a:xfrm>
                  <a:off x="1753" y="356"/>
                  <a:ext cx="62" cy="269"/>
                </a:xfrm>
                <a:custGeom>
                  <a:avLst/>
                  <a:gdLst>
                    <a:gd name="T0" fmla="*/ 0 w 74"/>
                    <a:gd name="T1" fmla="*/ 3 h 317"/>
                    <a:gd name="T2" fmla="*/ 62 w 74"/>
                    <a:gd name="T3" fmla="*/ 310 h 317"/>
                    <a:gd name="T4" fmla="*/ 72 w 74"/>
                    <a:gd name="T5" fmla="*/ 307 h 317"/>
                    <a:gd name="T6" fmla="*/ 38 w 74"/>
                    <a:gd name="T7" fmla="*/ 164 h 317"/>
                    <a:gd name="T8" fmla="*/ 4 w 74"/>
                    <a:gd name="T9" fmla="*/ 2 h 317"/>
                    <a:gd name="T10" fmla="*/ 0 w 74"/>
                    <a:gd name="T11" fmla="*/ 3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4" h="317">
                      <a:moveTo>
                        <a:pt x="0" y="3"/>
                      </a:moveTo>
                      <a:cubicBezTo>
                        <a:pt x="16" y="106"/>
                        <a:pt x="33" y="210"/>
                        <a:pt x="62" y="310"/>
                      </a:cubicBezTo>
                      <a:cubicBezTo>
                        <a:pt x="64" y="317"/>
                        <a:pt x="74" y="314"/>
                        <a:pt x="72" y="307"/>
                      </a:cubicBezTo>
                      <a:cubicBezTo>
                        <a:pt x="64" y="259"/>
                        <a:pt x="48" y="212"/>
                        <a:pt x="38" y="164"/>
                      </a:cubicBezTo>
                      <a:cubicBezTo>
                        <a:pt x="27" y="110"/>
                        <a:pt x="20" y="5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5" name="Freeform 318"/>
                <p:cNvSpPr/>
                <p:nvPr/>
              </p:nvSpPr>
              <p:spPr bwMode="auto">
                <a:xfrm>
                  <a:off x="1649" y="632"/>
                  <a:ext cx="165" cy="45"/>
                </a:xfrm>
                <a:custGeom>
                  <a:avLst/>
                  <a:gdLst>
                    <a:gd name="T0" fmla="*/ 2 w 194"/>
                    <a:gd name="T1" fmla="*/ 53 h 53"/>
                    <a:gd name="T2" fmla="*/ 47 w 194"/>
                    <a:gd name="T3" fmla="*/ 45 h 53"/>
                    <a:gd name="T4" fmla="*/ 96 w 194"/>
                    <a:gd name="T5" fmla="*/ 36 h 53"/>
                    <a:gd name="T6" fmla="*/ 191 w 194"/>
                    <a:gd name="T7" fmla="*/ 7 h 53"/>
                    <a:gd name="T8" fmla="*/ 190 w 194"/>
                    <a:gd name="T9" fmla="*/ 1 h 53"/>
                    <a:gd name="T10" fmla="*/ 158 w 194"/>
                    <a:gd name="T11" fmla="*/ 11 h 53"/>
                    <a:gd name="T12" fmla="*/ 98 w 194"/>
                    <a:gd name="T13" fmla="*/ 28 h 53"/>
                    <a:gd name="T14" fmla="*/ 53 w 194"/>
                    <a:gd name="T15" fmla="*/ 37 h 53"/>
                    <a:gd name="T16" fmla="*/ 20 w 194"/>
                    <a:gd name="T17" fmla="*/ 44 h 53"/>
                    <a:gd name="T18" fmla="*/ 2 w 194"/>
                    <a:gd name="T19" fmla="*/ 51 h 53"/>
                    <a:gd name="T20" fmla="*/ 2 w 194"/>
                    <a:gd name="T21" fmla="*/ 5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4" h="53">
                      <a:moveTo>
                        <a:pt x="2" y="53"/>
                      </a:moveTo>
                      <a:cubicBezTo>
                        <a:pt x="17" y="52"/>
                        <a:pt x="32" y="48"/>
                        <a:pt x="47" y="45"/>
                      </a:cubicBezTo>
                      <a:cubicBezTo>
                        <a:pt x="63" y="42"/>
                        <a:pt x="80" y="39"/>
                        <a:pt x="96" y="36"/>
                      </a:cubicBezTo>
                      <a:cubicBezTo>
                        <a:pt x="129" y="30"/>
                        <a:pt x="160" y="19"/>
                        <a:pt x="191" y="7"/>
                      </a:cubicBezTo>
                      <a:cubicBezTo>
                        <a:pt x="194" y="6"/>
                        <a:pt x="194" y="0"/>
                        <a:pt x="190" y="1"/>
                      </a:cubicBezTo>
                      <a:cubicBezTo>
                        <a:pt x="178" y="1"/>
                        <a:pt x="168" y="7"/>
                        <a:pt x="158" y="11"/>
                      </a:cubicBezTo>
                      <a:cubicBezTo>
                        <a:pt x="138" y="18"/>
                        <a:pt x="118" y="24"/>
                        <a:pt x="98" y="28"/>
                      </a:cubicBezTo>
                      <a:cubicBezTo>
                        <a:pt x="83" y="31"/>
                        <a:pt x="68" y="34"/>
                        <a:pt x="53" y="37"/>
                      </a:cubicBezTo>
                      <a:cubicBezTo>
                        <a:pt x="43" y="39"/>
                        <a:pt x="31" y="40"/>
                        <a:pt x="20" y="44"/>
                      </a:cubicBezTo>
                      <a:cubicBezTo>
                        <a:pt x="14" y="46"/>
                        <a:pt x="9" y="49"/>
                        <a:pt x="2" y="51"/>
                      </a:cubicBezTo>
                      <a:cubicBezTo>
                        <a:pt x="0" y="51"/>
                        <a:pt x="1" y="53"/>
                        <a:pt x="2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6" name="Freeform 319"/>
                <p:cNvSpPr/>
                <p:nvPr/>
              </p:nvSpPr>
              <p:spPr bwMode="auto">
                <a:xfrm>
                  <a:off x="1805" y="614"/>
                  <a:ext cx="14" cy="25"/>
                </a:xfrm>
                <a:custGeom>
                  <a:avLst/>
                  <a:gdLst>
                    <a:gd name="T0" fmla="*/ 1 w 16"/>
                    <a:gd name="T1" fmla="*/ 4 h 29"/>
                    <a:gd name="T2" fmla="*/ 2 w 16"/>
                    <a:gd name="T3" fmla="*/ 16 h 29"/>
                    <a:gd name="T4" fmla="*/ 7 w 16"/>
                    <a:gd name="T5" fmla="*/ 28 h 29"/>
                    <a:gd name="T6" fmla="*/ 13 w 16"/>
                    <a:gd name="T7" fmla="*/ 27 h 29"/>
                    <a:gd name="T8" fmla="*/ 11 w 16"/>
                    <a:gd name="T9" fmla="*/ 15 h 29"/>
                    <a:gd name="T10" fmla="*/ 9 w 16"/>
                    <a:gd name="T11" fmla="*/ 8 h 29"/>
                    <a:gd name="T12" fmla="*/ 4 w 16"/>
                    <a:gd name="T13" fmla="*/ 2 h 29"/>
                    <a:gd name="T14" fmla="*/ 1 w 16"/>
                    <a:gd name="T15" fmla="*/ 4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9">
                      <a:moveTo>
                        <a:pt x="1" y="4"/>
                      </a:moveTo>
                      <a:cubicBezTo>
                        <a:pt x="3" y="8"/>
                        <a:pt x="2" y="12"/>
                        <a:pt x="2" y="16"/>
                      </a:cubicBezTo>
                      <a:cubicBezTo>
                        <a:pt x="3" y="20"/>
                        <a:pt x="4" y="25"/>
                        <a:pt x="7" y="28"/>
                      </a:cubicBezTo>
                      <a:cubicBezTo>
                        <a:pt x="9" y="29"/>
                        <a:pt x="12" y="28"/>
                        <a:pt x="13" y="27"/>
                      </a:cubicBezTo>
                      <a:cubicBezTo>
                        <a:pt x="16" y="22"/>
                        <a:pt x="12" y="19"/>
                        <a:pt x="11" y="15"/>
                      </a:cubicBezTo>
                      <a:cubicBezTo>
                        <a:pt x="10" y="13"/>
                        <a:pt x="10" y="11"/>
                        <a:pt x="9" y="8"/>
                      </a:cubicBezTo>
                      <a:cubicBezTo>
                        <a:pt x="8" y="6"/>
                        <a:pt x="6" y="4"/>
                        <a:pt x="4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7" name="Freeform 320"/>
                <p:cNvSpPr/>
                <p:nvPr/>
              </p:nvSpPr>
              <p:spPr bwMode="auto">
                <a:xfrm>
                  <a:off x="1755" y="377"/>
                  <a:ext cx="166" cy="18"/>
                </a:xfrm>
                <a:custGeom>
                  <a:avLst/>
                  <a:gdLst>
                    <a:gd name="T0" fmla="*/ 5 w 195"/>
                    <a:gd name="T1" fmla="*/ 8 h 21"/>
                    <a:gd name="T2" fmla="*/ 45 w 195"/>
                    <a:gd name="T3" fmla="*/ 14 h 21"/>
                    <a:gd name="T4" fmla="*/ 91 w 195"/>
                    <a:gd name="T5" fmla="*/ 18 h 21"/>
                    <a:gd name="T6" fmla="*/ 145 w 195"/>
                    <a:gd name="T7" fmla="*/ 21 h 21"/>
                    <a:gd name="T8" fmla="*/ 190 w 195"/>
                    <a:gd name="T9" fmla="*/ 19 h 21"/>
                    <a:gd name="T10" fmla="*/ 190 w 195"/>
                    <a:gd name="T11" fmla="*/ 9 h 21"/>
                    <a:gd name="T12" fmla="*/ 146 w 195"/>
                    <a:gd name="T13" fmla="*/ 11 h 21"/>
                    <a:gd name="T14" fmla="*/ 91 w 195"/>
                    <a:gd name="T15" fmla="*/ 9 h 21"/>
                    <a:gd name="T16" fmla="*/ 34 w 195"/>
                    <a:gd name="T17" fmla="*/ 3 h 21"/>
                    <a:gd name="T18" fmla="*/ 5 w 195"/>
                    <a:gd name="T19" fmla="*/ 2 h 21"/>
                    <a:gd name="T20" fmla="*/ 5 w 195"/>
                    <a:gd name="T21" fmla="*/ 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5" h="21">
                      <a:moveTo>
                        <a:pt x="5" y="8"/>
                      </a:moveTo>
                      <a:cubicBezTo>
                        <a:pt x="17" y="8"/>
                        <a:pt x="33" y="12"/>
                        <a:pt x="45" y="14"/>
                      </a:cubicBezTo>
                      <a:cubicBezTo>
                        <a:pt x="61" y="17"/>
                        <a:pt x="76" y="18"/>
                        <a:pt x="91" y="18"/>
                      </a:cubicBezTo>
                      <a:cubicBezTo>
                        <a:pt x="109" y="19"/>
                        <a:pt x="127" y="20"/>
                        <a:pt x="145" y="21"/>
                      </a:cubicBezTo>
                      <a:cubicBezTo>
                        <a:pt x="160" y="21"/>
                        <a:pt x="175" y="19"/>
                        <a:pt x="190" y="19"/>
                      </a:cubicBezTo>
                      <a:cubicBezTo>
                        <a:pt x="195" y="19"/>
                        <a:pt x="195" y="10"/>
                        <a:pt x="190" y="9"/>
                      </a:cubicBezTo>
                      <a:cubicBezTo>
                        <a:pt x="175" y="7"/>
                        <a:pt x="161" y="11"/>
                        <a:pt x="146" y="11"/>
                      </a:cubicBezTo>
                      <a:cubicBezTo>
                        <a:pt x="127" y="10"/>
                        <a:pt x="109" y="9"/>
                        <a:pt x="91" y="9"/>
                      </a:cubicBezTo>
                      <a:cubicBezTo>
                        <a:pt x="72" y="8"/>
                        <a:pt x="53" y="5"/>
                        <a:pt x="34" y="3"/>
                      </a:cubicBezTo>
                      <a:cubicBezTo>
                        <a:pt x="24" y="2"/>
                        <a:pt x="14" y="0"/>
                        <a:pt x="5" y="2"/>
                      </a:cubicBezTo>
                      <a:cubicBezTo>
                        <a:pt x="0" y="2"/>
                        <a:pt x="0" y="8"/>
                        <a:pt x="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8" name="Freeform 321"/>
                <p:cNvSpPr/>
                <p:nvPr/>
              </p:nvSpPr>
              <p:spPr bwMode="auto">
                <a:xfrm>
                  <a:off x="1907" y="387"/>
                  <a:ext cx="19" cy="277"/>
                </a:xfrm>
                <a:custGeom>
                  <a:avLst/>
                  <a:gdLst>
                    <a:gd name="T0" fmla="*/ 9 w 22"/>
                    <a:gd name="T1" fmla="*/ 5 h 327"/>
                    <a:gd name="T2" fmla="*/ 8 w 22"/>
                    <a:gd name="T3" fmla="*/ 86 h 327"/>
                    <a:gd name="T4" fmla="*/ 5 w 22"/>
                    <a:gd name="T5" fmla="*/ 164 h 327"/>
                    <a:gd name="T6" fmla="*/ 3 w 22"/>
                    <a:gd name="T7" fmla="*/ 244 h 327"/>
                    <a:gd name="T8" fmla="*/ 2 w 22"/>
                    <a:gd name="T9" fmla="*/ 320 h 327"/>
                    <a:gd name="T10" fmla="*/ 14 w 22"/>
                    <a:gd name="T11" fmla="*/ 320 h 327"/>
                    <a:gd name="T12" fmla="*/ 13 w 22"/>
                    <a:gd name="T13" fmla="*/ 237 h 327"/>
                    <a:gd name="T14" fmla="*/ 15 w 22"/>
                    <a:gd name="T15" fmla="*/ 147 h 327"/>
                    <a:gd name="T16" fmla="*/ 19 w 22"/>
                    <a:gd name="T17" fmla="*/ 58 h 327"/>
                    <a:gd name="T18" fmla="*/ 16 w 22"/>
                    <a:gd name="T19" fmla="*/ 3 h 327"/>
                    <a:gd name="T20" fmla="*/ 9 w 22"/>
                    <a:gd name="T21" fmla="*/ 5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327">
                      <a:moveTo>
                        <a:pt x="9" y="5"/>
                      </a:moveTo>
                      <a:cubicBezTo>
                        <a:pt x="15" y="31"/>
                        <a:pt x="8" y="60"/>
                        <a:pt x="8" y="86"/>
                      </a:cubicBezTo>
                      <a:cubicBezTo>
                        <a:pt x="7" y="112"/>
                        <a:pt x="6" y="138"/>
                        <a:pt x="5" y="164"/>
                      </a:cubicBezTo>
                      <a:cubicBezTo>
                        <a:pt x="4" y="191"/>
                        <a:pt x="3" y="217"/>
                        <a:pt x="3" y="244"/>
                      </a:cubicBezTo>
                      <a:cubicBezTo>
                        <a:pt x="3" y="269"/>
                        <a:pt x="0" y="295"/>
                        <a:pt x="2" y="320"/>
                      </a:cubicBezTo>
                      <a:cubicBezTo>
                        <a:pt x="3" y="327"/>
                        <a:pt x="14" y="327"/>
                        <a:pt x="14" y="320"/>
                      </a:cubicBezTo>
                      <a:cubicBezTo>
                        <a:pt x="11" y="292"/>
                        <a:pt x="13" y="264"/>
                        <a:pt x="13" y="237"/>
                      </a:cubicBezTo>
                      <a:cubicBezTo>
                        <a:pt x="13" y="207"/>
                        <a:pt x="14" y="177"/>
                        <a:pt x="15" y="147"/>
                      </a:cubicBezTo>
                      <a:cubicBezTo>
                        <a:pt x="16" y="117"/>
                        <a:pt x="17" y="87"/>
                        <a:pt x="19" y="58"/>
                      </a:cubicBezTo>
                      <a:cubicBezTo>
                        <a:pt x="20" y="41"/>
                        <a:pt x="22" y="20"/>
                        <a:pt x="16" y="3"/>
                      </a:cubicBezTo>
                      <a:cubicBezTo>
                        <a:pt x="14" y="0"/>
                        <a:pt x="8" y="1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9" name="Freeform 322"/>
                <p:cNvSpPr/>
                <p:nvPr/>
              </p:nvSpPr>
              <p:spPr bwMode="auto">
                <a:xfrm>
                  <a:off x="1909" y="652"/>
                  <a:ext cx="10" cy="20"/>
                </a:xfrm>
                <a:custGeom>
                  <a:avLst/>
                  <a:gdLst>
                    <a:gd name="T0" fmla="*/ 3 w 12"/>
                    <a:gd name="T1" fmla="*/ 3 h 23"/>
                    <a:gd name="T2" fmla="*/ 4 w 12"/>
                    <a:gd name="T3" fmla="*/ 17 h 23"/>
                    <a:gd name="T4" fmla="*/ 10 w 12"/>
                    <a:gd name="T5" fmla="*/ 16 h 23"/>
                    <a:gd name="T6" fmla="*/ 7 w 12"/>
                    <a:gd name="T7" fmla="*/ 14 h 23"/>
                    <a:gd name="T8" fmla="*/ 2 w 12"/>
                    <a:gd name="T9" fmla="*/ 19 h 23"/>
                    <a:gd name="T10" fmla="*/ 5 w 12"/>
                    <a:gd name="T11" fmla="*/ 22 h 23"/>
                    <a:gd name="T12" fmla="*/ 11 w 12"/>
                    <a:gd name="T13" fmla="*/ 19 h 23"/>
                    <a:gd name="T14" fmla="*/ 8 w 12"/>
                    <a:gd name="T15" fmla="*/ 2 h 23"/>
                    <a:gd name="T16" fmla="*/ 3 w 12"/>
                    <a:gd name="T17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23">
                      <a:moveTo>
                        <a:pt x="3" y="3"/>
                      </a:moveTo>
                      <a:cubicBezTo>
                        <a:pt x="3" y="7"/>
                        <a:pt x="5" y="13"/>
                        <a:pt x="4" y="17"/>
                      </a:cubicBezTo>
                      <a:cubicBezTo>
                        <a:pt x="6" y="17"/>
                        <a:pt x="8" y="16"/>
                        <a:pt x="10" y="16"/>
                      </a:cubicBezTo>
                      <a:cubicBezTo>
                        <a:pt x="9" y="15"/>
                        <a:pt x="8" y="14"/>
                        <a:pt x="7" y="14"/>
                      </a:cubicBezTo>
                      <a:cubicBezTo>
                        <a:pt x="3" y="12"/>
                        <a:pt x="0" y="16"/>
                        <a:pt x="2" y="19"/>
                      </a:cubicBezTo>
                      <a:cubicBezTo>
                        <a:pt x="3" y="20"/>
                        <a:pt x="4" y="21"/>
                        <a:pt x="5" y="22"/>
                      </a:cubicBezTo>
                      <a:cubicBezTo>
                        <a:pt x="8" y="23"/>
                        <a:pt x="10" y="22"/>
                        <a:pt x="11" y="19"/>
                      </a:cubicBezTo>
                      <a:cubicBezTo>
                        <a:pt x="12" y="13"/>
                        <a:pt x="9" y="8"/>
                        <a:pt x="8" y="2"/>
                      </a:cubicBezTo>
                      <a:cubicBezTo>
                        <a:pt x="7" y="0"/>
                        <a:pt x="3" y="1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0" name="Freeform 323"/>
                <p:cNvSpPr/>
                <p:nvPr/>
              </p:nvSpPr>
              <p:spPr bwMode="auto">
                <a:xfrm>
                  <a:off x="1740" y="659"/>
                  <a:ext cx="175" cy="25"/>
                </a:xfrm>
                <a:custGeom>
                  <a:avLst/>
                  <a:gdLst>
                    <a:gd name="T0" fmla="*/ 203 w 207"/>
                    <a:gd name="T1" fmla="*/ 7 h 30"/>
                    <a:gd name="T2" fmla="*/ 178 w 207"/>
                    <a:gd name="T3" fmla="*/ 3 h 30"/>
                    <a:gd name="T4" fmla="*/ 119 w 207"/>
                    <a:gd name="T5" fmla="*/ 4 h 30"/>
                    <a:gd name="T6" fmla="*/ 58 w 207"/>
                    <a:gd name="T7" fmla="*/ 10 h 30"/>
                    <a:gd name="T8" fmla="*/ 7 w 207"/>
                    <a:gd name="T9" fmla="*/ 14 h 30"/>
                    <a:gd name="T10" fmla="*/ 3 w 207"/>
                    <a:gd name="T11" fmla="*/ 21 h 30"/>
                    <a:gd name="T12" fmla="*/ 38 w 207"/>
                    <a:gd name="T13" fmla="*/ 23 h 30"/>
                    <a:gd name="T14" fmla="*/ 120 w 207"/>
                    <a:gd name="T15" fmla="*/ 14 h 30"/>
                    <a:gd name="T16" fmla="*/ 185 w 207"/>
                    <a:gd name="T17" fmla="*/ 13 h 30"/>
                    <a:gd name="T18" fmla="*/ 206 w 207"/>
                    <a:gd name="T19" fmla="*/ 10 h 30"/>
                    <a:gd name="T20" fmla="*/ 203 w 207"/>
                    <a:gd name="T21" fmla="*/ 7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7" h="30">
                      <a:moveTo>
                        <a:pt x="203" y="7"/>
                      </a:moveTo>
                      <a:cubicBezTo>
                        <a:pt x="198" y="11"/>
                        <a:pt x="185" y="4"/>
                        <a:pt x="178" y="3"/>
                      </a:cubicBezTo>
                      <a:cubicBezTo>
                        <a:pt x="160" y="0"/>
                        <a:pt x="138" y="3"/>
                        <a:pt x="119" y="4"/>
                      </a:cubicBezTo>
                      <a:cubicBezTo>
                        <a:pt x="99" y="6"/>
                        <a:pt x="78" y="8"/>
                        <a:pt x="58" y="10"/>
                      </a:cubicBezTo>
                      <a:cubicBezTo>
                        <a:pt x="44" y="12"/>
                        <a:pt x="21" y="20"/>
                        <a:pt x="7" y="14"/>
                      </a:cubicBezTo>
                      <a:cubicBezTo>
                        <a:pt x="3" y="13"/>
                        <a:pt x="0" y="18"/>
                        <a:pt x="3" y="21"/>
                      </a:cubicBezTo>
                      <a:cubicBezTo>
                        <a:pt x="12" y="30"/>
                        <a:pt x="27" y="24"/>
                        <a:pt x="38" y="23"/>
                      </a:cubicBezTo>
                      <a:cubicBezTo>
                        <a:pt x="65" y="19"/>
                        <a:pt x="93" y="16"/>
                        <a:pt x="120" y="14"/>
                      </a:cubicBezTo>
                      <a:cubicBezTo>
                        <a:pt x="141" y="12"/>
                        <a:pt x="164" y="10"/>
                        <a:pt x="185" y="13"/>
                      </a:cubicBezTo>
                      <a:cubicBezTo>
                        <a:pt x="191" y="14"/>
                        <a:pt x="201" y="16"/>
                        <a:pt x="206" y="10"/>
                      </a:cubicBezTo>
                      <a:cubicBezTo>
                        <a:pt x="207" y="8"/>
                        <a:pt x="205" y="7"/>
                        <a:pt x="20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1" name="Freeform 324"/>
                <p:cNvSpPr/>
                <p:nvPr/>
              </p:nvSpPr>
              <p:spPr bwMode="auto">
                <a:xfrm>
                  <a:off x="1736" y="660"/>
                  <a:ext cx="12" cy="19"/>
                </a:xfrm>
                <a:custGeom>
                  <a:avLst/>
                  <a:gdLst>
                    <a:gd name="T0" fmla="*/ 11 w 14"/>
                    <a:gd name="T1" fmla="*/ 15 h 22"/>
                    <a:gd name="T2" fmla="*/ 9 w 14"/>
                    <a:gd name="T3" fmla="*/ 1 h 22"/>
                    <a:gd name="T4" fmla="*/ 8 w 14"/>
                    <a:gd name="T5" fmla="*/ 0 h 22"/>
                    <a:gd name="T6" fmla="*/ 0 w 14"/>
                    <a:gd name="T7" fmla="*/ 4 h 22"/>
                    <a:gd name="T8" fmla="*/ 0 w 14"/>
                    <a:gd name="T9" fmla="*/ 5 h 22"/>
                    <a:gd name="T10" fmla="*/ 0 w 14"/>
                    <a:gd name="T11" fmla="*/ 8 h 22"/>
                    <a:gd name="T12" fmla="*/ 0 w 14"/>
                    <a:gd name="T13" fmla="*/ 12 h 22"/>
                    <a:gd name="T14" fmla="*/ 6 w 14"/>
                    <a:gd name="T15" fmla="*/ 20 h 22"/>
                    <a:gd name="T16" fmla="*/ 11 w 14"/>
                    <a:gd name="T17" fmla="*/ 1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22">
                      <a:moveTo>
                        <a:pt x="11" y="15"/>
                      </a:moveTo>
                      <a:cubicBezTo>
                        <a:pt x="8" y="11"/>
                        <a:pt x="11" y="6"/>
                        <a:pt x="9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4" y="0"/>
                        <a:pt x="2" y="1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9"/>
                        <a:pt x="0" y="11"/>
                        <a:pt x="0" y="12"/>
                      </a:cubicBezTo>
                      <a:cubicBezTo>
                        <a:pt x="1" y="15"/>
                        <a:pt x="3" y="18"/>
                        <a:pt x="6" y="20"/>
                      </a:cubicBezTo>
                      <a:cubicBezTo>
                        <a:pt x="9" y="22"/>
                        <a:pt x="14" y="18"/>
                        <a:pt x="11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2" name="Freeform 325"/>
                <p:cNvSpPr/>
                <p:nvPr/>
              </p:nvSpPr>
              <p:spPr bwMode="auto">
                <a:xfrm>
                  <a:off x="1954" y="470"/>
                  <a:ext cx="198" cy="211"/>
                </a:xfrm>
                <a:custGeom>
                  <a:avLst/>
                  <a:gdLst>
                    <a:gd name="T0" fmla="*/ 49 w 234"/>
                    <a:gd name="T1" fmla="*/ 146 h 249"/>
                    <a:gd name="T2" fmla="*/ 48 w 234"/>
                    <a:gd name="T3" fmla="*/ 71 h 249"/>
                    <a:gd name="T4" fmla="*/ 98 w 234"/>
                    <a:gd name="T5" fmla="*/ 68 h 249"/>
                    <a:gd name="T6" fmla="*/ 160 w 234"/>
                    <a:gd name="T7" fmla="*/ 24 h 249"/>
                    <a:gd name="T8" fmla="*/ 201 w 234"/>
                    <a:gd name="T9" fmla="*/ 27 h 249"/>
                    <a:gd name="T10" fmla="*/ 206 w 234"/>
                    <a:gd name="T11" fmla="*/ 52 h 249"/>
                    <a:gd name="T12" fmla="*/ 218 w 234"/>
                    <a:gd name="T13" fmla="*/ 136 h 249"/>
                    <a:gd name="T14" fmla="*/ 216 w 234"/>
                    <a:gd name="T15" fmla="*/ 188 h 249"/>
                    <a:gd name="T16" fmla="*/ 188 w 234"/>
                    <a:gd name="T17" fmla="*/ 211 h 249"/>
                    <a:gd name="T18" fmla="*/ 104 w 234"/>
                    <a:gd name="T19" fmla="*/ 228 h 249"/>
                    <a:gd name="T20" fmla="*/ 70 w 234"/>
                    <a:gd name="T21" fmla="*/ 182 h 249"/>
                    <a:gd name="T22" fmla="*/ 46 w 234"/>
                    <a:gd name="T23" fmla="*/ 137 h 249"/>
                    <a:gd name="T24" fmla="*/ 38 w 234"/>
                    <a:gd name="T25" fmla="*/ 140 h 249"/>
                    <a:gd name="T26" fmla="*/ 88 w 234"/>
                    <a:gd name="T27" fmla="*/ 228 h 249"/>
                    <a:gd name="T28" fmla="*/ 157 w 234"/>
                    <a:gd name="T29" fmla="*/ 234 h 249"/>
                    <a:gd name="T30" fmla="*/ 212 w 234"/>
                    <a:gd name="T31" fmla="*/ 209 h 249"/>
                    <a:gd name="T32" fmla="*/ 231 w 234"/>
                    <a:gd name="T33" fmla="*/ 148 h 249"/>
                    <a:gd name="T34" fmla="*/ 216 w 234"/>
                    <a:gd name="T35" fmla="*/ 51 h 249"/>
                    <a:gd name="T36" fmla="*/ 196 w 234"/>
                    <a:gd name="T37" fmla="*/ 9 h 249"/>
                    <a:gd name="T38" fmla="*/ 139 w 234"/>
                    <a:gd name="T39" fmla="*/ 26 h 249"/>
                    <a:gd name="T40" fmla="*/ 102 w 234"/>
                    <a:gd name="T41" fmla="*/ 55 h 249"/>
                    <a:gd name="T42" fmla="*/ 56 w 234"/>
                    <a:gd name="T43" fmla="*/ 62 h 249"/>
                    <a:gd name="T44" fmla="*/ 15 w 234"/>
                    <a:gd name="T45" fmla="*/ 77 h 249"/>
                    <a:gd name="T46" fmla="*/ 44 w 234"/>
                    <a:gd name="T47" fmla="*/ 150 h 249"/>
                    <a:gd name="T48" fmla="*/ 49 w 234"/>
                    <a:gd name="T49" fmla="*/ 146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34" h="249">
                      <a:moveTo>
                        <a:pt x="49" y="146"/>
                      </a:moveTo>
                      <a:cubicBezTo>
                        <a:pt x="34" y="125"/>
                        <a:pt x="0" y="72"/>
                        <a:pt x="48" y="71"/>
                      </a:cubicBezTo>
                      <a:cubicBezTo>
                        <a:pt x="64" y="70"/>
                        <a:pt x="82" y="75"/>
                        <a:pt x="98" y="68"/>
                      </a:cubicBezTo>
                      <a:cubicBezTo>
                        <a:pt x="121" y="58"/>
                        <a:pt x="138" y="36"/>
                        <a:pt x="160" y="24"/>
                      </a:cubicBezTo>
                      <a:cubicBezTo>
                        <a:pt x="173" y="16"/>
                        <a:pt x="193" y="10"/>
                        <a:pt x="201" y="27"/>
                      </a:cubicBezTo>
                      <a:cubicBezTo>
                        <a:pt x="205" y="35"/>
                        <a:pt x="206" y="44"/>
                        <a:pt x="206" y="52"/>
                      </a:cubicBezTo>
                      <a:cubicBezTo>
                        <a:pt x="210" y="81"/>
                        <a:pt x="213" y="108"/>
                        <a:pt x="218" y="136"/>
                      </a:cubicBezTo>
                      <a:cubicBezTo>
                        <a:pt x="220" y="152"/>
                        <a:pt x="225" y="173"/>
                        <a:pt x="216" y="188"/>
                      </a:cubicBezTo>
                      <a:cubicBezTo>
                        <a:pt x="210" y="199"/>
                        <a:pt x="199" y="206"/>
                        <a:pt x="188" y="211"/>
                      </a:cubicBezTo>
                      <a:cubicBezTo>
                        <a:pt x="167" y="222"/>
                        <a:pt x="126" y="241"/>
                        <a:pt x="104" y="228"/>
                      </a:cubicBezTo>
                      <a:cubicBezTo>
                        <a:pt x="88" y="219"/>
                        <a:pt x="78" y="197"/>
                        <a:pt x="70" y="182"/>
                      </a:cubicBezTo>
                      <a:cubicBezTo>
                        <a:pt x="61" y="167"/>
                        <a:pt x="54" y="152"/>
                        <a:pt x="46" y="137"/>
                      </a:cubicBezTo>
                      <a:cubicBezTo>
                        <a:pt x="43" y="132"/>
                        <a:pt x="36" y="136"/>
                        <a:pt x="38" y="140"/>
                      </a:cubicBezTo>
                      <a:cubicBezTo>
                        <a:pt x="49" y="170"/>
                        <a:pt x="66" y="205"/>
                        <a:pt x="88" y="228"/>
                      </a:cubicBezTo>
                      <a:cubicBezTo>
                        <a:pt x="108" y="249"/>
                        <a:pt x="132" y="243"/>
                        <a:pt x="157" y="234"/>
                      </a:cubicBezTo>
                      <a:cubicBezTo>
                        <a:pt x="176" y="228"/>
                        <a:pt x="197" y="222"/>
                        <a:pt x="212" y="209"/>
                      </a:cubicBezTo>
                      <a:cubicBezTo>
                        <a:pt x="232" y="193"/>
                        <a:pt x="234" y="172"/>
                        <a:pt x="231" y="148"/>
                      </a:cubicBezTo>
                      <a:cubicBezTo>
                        <a:pt x="226" y="116"/>
                        <a:pt x="221" y="84"/>
                        <a:pt x="216" y="51"/>
                      </a:cubicBezTo>
                      <a:cubicBezTo>
                        <a:pt x="214" y="36"/>
                        <a:pt x="212" y="16"/>
                        <a:pt x="196" y="9"/>
                      </a:cubicBezTo>
                      <a:cubicBezTo>
                        <a:pt x="177" y="0"/>
                        <a:pt x="154" y="16"/>
                        <a:pt x="139" y="26"/>
                      </a:cubicBezTo>
                      <a:cubicBezTo>
                        <a:pt x="127" y="36"/>
                        <a:pt x="115" y="47"/>
                        <a:pt x="102" y="55"/>
                      </a:cubicBezTo>
                      <a:cubicBezTo>
                        <a:pt x="88" y="64"/>
                        <a:pt x="72" y="62"/>
                        <a:pt x="56" y="62"/>
                      </a:cubicBezTo>
                      <a:cubicBezTo>
                        <a:pt x="41" y="61"/>
                        <a:pt x="22" y="61"/>
                        <a:pt x="15" y="77"/>
                      </a:cubicBezTo>
                      <a:cubicBezTo>
                        <a:pt x="6" y="101"/>
                        <a:pt x="27" y="136"/>
                        <a:pt x="44" y="150"/>
                      </a:cubicBezTo>
                      <a:cubicBezTo>
                        <a:pt x="47" y="151"/>
                        <a:pt x="50" y="148"/>
                        <a:pt x="4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3" name="Freeform 326"/>
                <p:cNvSpPr/>
                <p:nvPr/>
              </p:nvSpPr>
              <p:spPr bwMode="auto">
                <a:xfrm>
                  <a:off x="1981" y="545"/>
                  <a:ext cx="21" cy="33"/>
                </a:xfrm>
                <a:custGeom>
                  <a:avLst/>
                  <a:gdLst>
                    <a:gd name="T0" fmla="*/ 11 w 25"/>
                    <a:gd name="T1" fmla="*/ 1 h 39"/>
                    <a:gd name="T2" fmla="*/ 21 w 25"/>
                    <a:gd name="T3" fmla="*/ 37 h 39"/>
                    <a:gd name="T4" fmla="*/ 24 w 25"/>
                    <a:gd name="T5" fmla="*/ 35 h 39"/>
                    <a:gd name="T6" fmla="*/ 13 w 25"/>
                    <a:gd name="T7" fmla="*/ 3 h 39"/>
                    <a:gd name="T8" fmla="*/ 11 w 25"/>
                    <a:gd name="T9" fmla="*/ 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9">
                      <a:moveTo>
                        <a:pt x="11" y="1"/>
                      </a:moveTo>
                      <a:cubicBezTo>
                        <a:pt x="0" y="14"/>
                        <a:pt x="12" y="28"/>
                        <a:pt x="21" y="37"/>
                      </a:cubicBezTo>
                      <a:cubicBezTo>
                        <a:pt x="22" y="39"/>
                        <a:pt x="25" y="37"/>
                        <a:pt x="24" y="35"/>
                      </a:cubicBezTo>
                      <a:cubicBezTo>
                        <a:pt x="18" y="25"/>
                        <a:pt x="6" y="15"/>
                        <a:pt x="13" y="3"/>
                      </a:cubicBezTo>
                      <a:cubicBezTo>
                        <a:pt x="14" y="1"/>
                        <a:pt x="12" y="0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4" name="Freeform 327"/>
                <p:cNvSpPr/>
                <p:nvPr/>
              </p:nvSpPr>
              <p:spPr bwMode="auto">
                <a:xfrm>
                  <a:off x="2012" y="597"/>
                  <a:ext cx="54" cy="69"/>
                </a:xfrm>
                <a:custGeom>
                  <a:avLst/>
                  <a:gdLst>
                    <a:gd name="T0" fmla="*/ 1 w 63"/>
                    <a:gd name="T1" fmla="*/ 1 h 81"/>
                    <a:gd name="T2" fmla="*/ 60 w 63"/>
                    <a:gd name="T3" fmla="*/ 67 h 81"/>
                    <a:gd name="T4" fmla="*/ 59 w 63"/>
                    <a:gd name="T5" fmla="*/ 62 h 81"/>
                    <a:gd name="T6" fmla="*/ 32 w 63"/>
                    <a:gd name="T7" fmla="*/ 58 h 81"/>
                    <a:gd name="T8" fmla="*/ 19 w 63"/>
                    <a:gd name="T9" fmla="*/ 39 h 81"/>
                    <a:gd name="T10" fmla="*/ 1 w 63"/>
                    <a:gd name="T11" fmla="*/ 1 h 81"/>
                    <a:gd name="T12" fmla="*/ 1 w 63"/>
                    <a:gd name="T13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" h="81">
                      <a:moveTo>
                        <a:pt x="1" y="1"/>
                      </a:moveTo>
                      <a:cubicBezTo>
                        <a:pt x="8" y="27"/>
                        <a:pt x="24" y="81"/>
                        <a:pt x="60" y="67"/>
                      </a:cubicBezTo>
                      <a:cubicBezTo>
                        <a:pt x="63" y="66"/>
                        <a:pt x="61" y="62"/>
                        <a:pt x="59" y="62"/>
                      </a:cubicBezTo>
                      <a:cubicBezTo>
                        <a:pt x="48" y="64"/>
                        <a:pt x="42" y="65"/>
                        <a:pt x="32" y="58"/>
                      </a:cubicBezTo>
                      <a:cubicBezTo>
                        <a:pt x="26" y="53"/>
                        <a:pt x="22" y="46"/>
                        <a:pt x="19" y="39"/>
                      </a:cubicBezTo>
                      <a:cubicBezTo>
                        <a:pt x="12" y="27"/>
                        <a:pt x="6" y="14"/>
                        <a:pt x="1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5" name="Freeform 328"/>
                <p:cNvSpPr/>
                <p:nvPr/>
              </p:nvSpPr>
              <p:spPr bwMode="auto">
                <a:xfrm>
                  <a:off x="2004" y="500"/>
                  <a:ext cx="126" cy="67"/>
                </a:xfrm>
                <a:custGeom>
                  <a:avLst/>
                  <a:gdLst>
                    <a:gd name="T0" fmla="*/ 1 w 149"/>
                    <a:gd name="T1" fmla="*/ 58 h 78"/>
                    <a:gd name="T2" fmla="*/ 84 w 149"/>
                    <a:gd name="T3" fmla="*/ 25 h 78"/>
                    <a:gd name="T4" fmla="*/ 102 w 149"/>
                    <a:gd name="T5" fmla="*/ 9 h 78"/>
                    <a:gd name="T6" fmla="*/ 134 w 149"/>
                    <a:gd name="T7" fmla="*/ 25 h 78"/>
                    <a:gd name="T8" fmla="*/ 137 w 149"/>
                    <a:gd name="T9" fmla="*/ 75 h 78"/>
                    <a:gd name="T10" fmla="*/ 141 w 149"/>
                    <a:gd name="T11" fmla="*/ 75 h 78"/>
                    <a:gd name="T12" fmla="*/ 115 w 149"/>
                    <a:gd name="T13" fmla="*/ 0 h 78"/>
                    <a:gd name="T14" fmla="*/ 75 w 149"/>
                    <a:gd name="T15" fmla="*/ 28 h 78"/>
                    <a:gd name="T16" fmla="*/ 1 w 149"/>
                    <a:gd name="T17" fmla="*/ 56 h 78"/>
                    <a:gd name="T18" fmla="*/ 1 w 149"/>
                    <a:gd name="T19" fmla="*/ 58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9" h="78">
                      <a:moveTo>
                        <a:pt x="1" y="58"/>
                      </a:moveTo>
                      <a:cubicBezTo>
                        <a:pt x="31" y="57"/>
                        <a:pt x="62" y="45"/>
                        <a:pt x="84" y="25"/>
                      </a:cubicBezTo>
                      <a:cubicBezTo>
                        <a:pt x="89" y="21"/>
                        <a:pt x="96" y="12"/>
                        <a:pt x="102" y="9"/>
                      </a:cubicBezTo>
                      <a:cubicBezTo>
                        <a:pt x="118" y="3"/>
                        <a:pt x="129" y="11"/>
                        <a:pt x="134" y="25"/>
                      </a:cubicBezTo>
                      <a:cubicBezTo>
                        <a:pt x="140" y="41"/>
                        <a:pt x="137" y="59"/>
                        <a:pt x="137" y="75"/>
                      </a:cubicBezTo>
                      <a:cubicBezTo>
                        <a:pt x="137" y="78"/>
                        <a:pt x="141" y="78"/>
                        <a:pt x="141" y="75"/>
                      </a:cubicBezTo>
                      <a:cubicBezTo>
                        <a:pt x="146" y="54"/>
                        <a:pt x="149" y="1"/>
                        <a:pt x="115" y="0"/>
                      </a:cubicBezTo>
                      <a:cubicBezTo>
                        <a:pt x="99" y="0"/>
                        <a:pt x="86" y="20"/>
                        <a:pt x="75" y="28"/>
                      </a:cubicBezTo>
                      <a:cubicBezTo>
                        <a:pt x="56" y="45"/>
                        <a:pt x="26" y="55"/>
                        <a:pt x="1" y="56"/>
                      </a:cubicBezTo>
                      <a:cubicBezTo>
                        <a:pt x="0" y="56"/>
                        <a:pt x="0" y="58"/>
                        <a:pt x="1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6" name="Freeform 329"/>
                <p:cNvSpPr/>
                <p:nvPr/>
              </p:nvSpPr>
              <p:spPr bwMode="auto">
                <a:xfrm>
                  <a:off x="1977" y="501"/>
                  <a:ext cx="75" cy="32"/>
                </a:xfrm>
                <a:custGeom>
                  <a:avLst/>
                  <a:gdLst>
                    <a:gd name="T0" fmla="*/ 10 w 89"/>
                    <a:gd name="T1" fmla="*/ 33 h 37"/>
                    <a:gd name="T2" fmla="*/ 24 w 89"/>
                    <a:gd name="T3" fmla="*/ 21 h 37"/>
                    <a:gd name="T4" fmla="*/ 26 w 89"/>
                    <a:gd name="T5" fmla="*/ 22 h 37"/>
                    <a:gd name="T6" fmla="*/ 33 w 89"/>
                    <a:gd name="T7" fmla="*/ 23 h 37"/>
                    <a:gd name="T8" fmla="*/ 49 w 89"/>
                    <a:gd name="T9" fmla="*/ 22 h 37"/>
                    <a:gd name="T10" fmla="*/ 51 w 89"/>
                    <a:gd name="T11" fmla="*/ 20 h 37"/>
                    <a:gd name="T12" fmla="*/ 82 w 89"/>
                    <a:gd name="T13" fmla="*/ 20 h 37"/>
                    <a:gd name="T14" fmla="*/ 88 w 89"/>
                    <a:gd name="T15" fmla="*/ 17 h 37"/>
                    <a:gd name="T16" fmla="*/ 62 w 89"/>
                    <a:gd name="T17" fmla="*/ 3 h 37"/>
                    <a:gd name="T18" fmla="*/ 51 w 89"/>
                    <a:gd name="T19" fmla="*/ 10 h 37"/>
                    <a:gd name="T20" fmla="*/ 48 w 89"/>
                    <a:gd name="T21" fmla="*/ 17 h 37"/>
                    <a:gd name="T22" fmla="*/ 35 w 89"/>
                    <a:gd name="T23" fmla="*/ 18 h 37"/>
                    <a:gd name="T24" fmla="*/ 5 w 89"/>
                    <a:gd name="T25" fmla="*/ 18 h 37"/>
                    <a:gd name="T26" fmla="*/ 8 w 89"/>
                    <a:gd name="T27" fmla="*/ 36 h 37"/>
                    <a:gd name="T28" fmla="*/ 10 w 89"/>
                    <a:gd name="T29" fmla="*/ 3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7">
                      <a:moveTo>
                        <a:pt x="10" y="33"/>
                      </a:moveTo>
                      <a:cubicBezTo>
                        <a:pt x="15" y="29"/>
                        <a:pt x="19" y="25"/>
                        <a:pt x="24" y="21"/>
                      </a:cubicBezTo>
                      <a:cubicBezTo>
                        <a:pt x="25" y="21"/>
                        <a:pt x="25" y="22"/>
                        <a:pt x="26" y="22"/>
                      </a:cubicBezTo>
                      <a:cubicBezTo>
                        <a:pt x="25" y="22"/>
                        <a:pt x="37" y="24"/>
                        <a:pt x="33" y="23"/>
                      </a:cubicBezTo>
                      <a:cubicBezTo>
                        <a:pt x="39" y="24"/>
                        <a:pt x="43" y="23"/>
                        <a:pt x="49" y="22"/>
                      </a:cubicBezTo>
                      <a:cubicBezTo>
                        <a:pt x="50" y="22"/>
                        <a:pt x="51" y="21"/>
                        <a:pt x="51" y="20"/>
                      </a:cubicBezTo>
                      <a:cubicBezTo>
                        <a:pt x="53" y="15"/>
                        <a:pt x="79" y="14"/>
                        <a:pt x="82" y="20"/>
                      </a:cubicBezTo>
                      <a:cubicBezTo>
                        <a:pt x="84" y="22"/>
                        <a:pt x="89" y="21"/>
                        <a:pt x="88" y="17"/>
                      </a:cubicBezTo>
                      <a:cubicBezTo>
                        <a:pt x="84" y="7"/>
                        <a:pt x="73" y="0"/>
                        <a:pt x="62" y="3"/>
                      </a:cubicBezTo>
                      <a:cubicBezTo>
                        <a:pt x="58" y="4"/>
                        <a:pt x="54" y="6"/>
                        <a:pt x="51" y="10"/>
                      </a:cubicBezTo>
                      <a:cubicBezTo>
                        <a:pt x="51" y="10"/>
                        <a:pt x="49" y="16"/>
                        <a:pt x="48" y="17"/>
                      </a:cubicBezTo>
                      <a:cubicBezTo>
                        <a:pt x="46" y="18"/>
                        <a:pt x="36" y="18"/>
                        <a:pt x="35" y="18"/>
                      </a:cubicBezTo>
                      <a:cubicBezTo>
                        <a:pt x="24" y="17"/>
                        <a:pt x="14" y="6"/>
                        <a:pt x="5" y="18"/>
                      </a:cubicBezTo>
                      <a:cubicBezTo>
                        <a:pt x="0" y="24"/>
                        <a:pt x="1" y="31"/>
                        <a:pt x="8" y="36"/>
                      </a:cubicBezTo>
                      <a:cubicBezTo>
                        <a:pt x="10" y="37"/>
                        <a:pt x="12" y="34"/>
                        <a:pt x="10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7" name="Freeform 330"/>
                <p:cNvSpPr/>
                <p:nvPr/>
              </p:nvSpPr>
              <p:spPr bwMode="auto">
                <a:xfrm>
                  <a:off x="2039" y="451"/>
                  <a:ext cx="82" cy="63"/>
                </a:xfrm>
                <a:custGeom>
                  <a:avLst/>
                  <a:gdLst>
                    <a:gd name="T0" fmla="*/ 11 w 96"/>
                    <a:gd name="T1" fmla="*/ 70 h 74"/>
                    <a:gd name="T2" fmla="*/ 45 w 96"/>
                    <a:gd name="T3" fmla="*/ 39 h 74"/>
                    <a:gd name="T4" fmla="*/ 51 w 96"/>
                    <a:gd name="T5" fmla="*/ 17 h 74"/>
                    <a:gd name="T6" fmla="*/ 70 w 96"/>
                    <a:gd name="T7" fmla="*/ 11 h 74"/>
                    <a:gd name="T8" fmla="*/ 84 w 96"/>
                    <a:gd name="T9" fmla="*/ 27 h 74"/>
                    <a:gd name="T10" fmla="*/ 82 w 96"/>
                    <a:gd name="T11" fmla="*/ 34 h 74"/>
                    <a:gd name="T12" fmla="*/ 88 w 96"/>
                    <a:gd name="T13" fmla="*/ 36 h 74"/>
                    <a:gd name="T14" fmla="*/ 80 w 96"/>
                    <a:gd name="T15" fmla="*/ 5 h 74"/>
                    <a:gd name="T16" fmla="*/ 47 w 96"/>
                    <a:gd name="T17" fmla="*/ 14 h 74"/>
                    <a:gd name="T18" fmla="*/ 42 w 96"/>
                    <a:gd name="T19" fmla="*/ 31 h 74"/>
                    <a:gd name="T20" fmla="*/ 16 w 96"/>
                    <a:gd name="T21" fmla="*/ 45 h 74"/>
                    <a:gd name="T22" fmla="*/ 7 w 96"/>
                    <a:gd name="T23" fmla="*/ 72 h 74"/>
                    <a:gd name="T24" fmla="*/ 11 w 96"/>
                    <a:gd name="T25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6" h="74">
                      <a:moveTo>
                        <a:pt x="11" y="70"/>
                      </a:moveTo>
                      <a:cubicBezTo>
                        <a:pt x="0" y="50"/>
                        <a:pt x="38" y="49"/>
                        <a:pt x="45" y="39"/>
                      </a:cubicBezTo>
                      <a:cubicBezTo>
                        <a:pt x="49" y="33"/>
                        <a:pt x="47" y="23"/>
                        <a:pt x="51" y="17"/>
                      </a:cubicBezTo>
                      <a:cubicBezTo>
                        <a:pt x="56" y="10"/>
                        <a:pt x="62" y="8"/>
                        <a:pt x="70" y="11"/>
                      </a:cubicBezTo>
                      <a:cubicBezTo>
                        <a:pt x="80" y="9"/>
                        <a:pt x="85" y="14"/>
                        <a:pt x="84" y="27"/>
                      </a:cubicBezTo>
                      <a:cubicBezTo>
                        <a:pt x="84" y="29"/>
                        <a:pt x="82" y="32"/>
                        <a:pt x="82" y="34"/>
                      </a:cubicBezTo>
                      <a:cubicBezTo>
                        <a:pt x="81" y="39"/>
                        <a:pt x="87" y="40"/>
                        <a:pt x="88" y="36"/>
                      </a:cubicBezTo>
                      <a:cubicBezTo>
                        <a:pt x="91" y="22"/>
                        <a:pt x="96" y="12"/>
                        <a:pt x="80" y="5"/>
                      </a:cubicBezTo>
                      <a:cubicBezTo>
                        <a:pt x="68" y="0"/>
                        <a:pt x="55" y="3"/>
                        <a:pt x="47" y="14"/>
                      </a:cubicBezTo>
                      <a:cubicBezTo>
                        <a:pt x="43" y="19"/>
                        <a:pt x="44" y="25"/>
                        <a:pt x="42" y="31"/>
                      </a:cubicBezTo>
                      <a:cubicBezTo>
                        <a:pt x="37" y="44"/>
                        <a:pt x="26" y="41"/>
                        <a:pt x="16" y="45"/>
                      </a:cubicBezTo>
                      <a:cubicBezTo>
                        <a:pt x="5" y="49"/>
                        <a:pt x="1" y="62"/>
                        <a:pt x="7" y="72"/>
                      </a:cubicBezTo>
                      <a:cubicBezTo>
                        <a:pt x="9" y="74"/>
                        <a:pt x="12" y="72"/>
                        <a:pt x="1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8" name="Freeform 331"/>
                <p:cNvSpPr/>
                <p:nvPr/>
              </p:nvSpPr>
              <p:spPr bwMode="auto">
                <a:xfrm>
                  <a:off x="1951" y="551"/>
                  <a:ext cx="34" cy="49"/>
                </a:xfrm>
                <a:custGeom>
                  <a:avLst/>
                  <a:gdLst>
                    <a:gd name="T0" fmla="*/ 20 w 40"/>
                    <a:gd name="T1" fmla="*/ 1 h 57"/>
                    <a:gd name="T2" fmla="*/ 3 w 40"/>
                    <a:gd name="T3" fmla="*/ 28 h 57"/>
                    <a:gd name="T4" fmla="*/ 13 w 40"/>
                    <a:gd name="T5" fmla="*/ 38 h 57"/>
                    <a:gd name="T6" fmla="*/ 24 w 40"/>
                    <a:gd name="T7" fmla="*/ 41 h 57"/>
                    <a:gd name="T8" fmla="*/ 35 w 40"/>
                    <a:gd name="T9" fmla="*/ 54 h 57"/>
                    <a:gd name="T10" fmla="*/ 40 w 40"/>
                    <a:gd name="T11" fmla="*/ 53 h 57"/>
                    <a:gd name="T12" fmla="*/ 23 w 40"/>
                    <a:gd name="T13" fmla="*/ 34 h 57"/>
                    <a:gd name="T14" fmla="*/ 9 w 40"/>
                    <a:gd name="T15" fmla="*/ 22 h 57"/>
                    <a:gd name="T16" fmla="*/ 22 w 40"/>
                    <a:gd name="T17" fmla="*/ 5 h 57"/>
                    <a:gd name="T18" fmla="*/ 20 w 40"/>
                    <a:gd name="T19" fmla="*/ 1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0" h="57">
                      <a:moveTo>
                        <a:pt x="20" y="1"/>
                      </a:moveTo>
                      <a:cubicBezTo>
                        <a:pt x="11" y="6"/>
                        <a:pt x="0" y="17"/>
                        <a:pt x="3" y="28"/>
                      </a:cubicBezTo>
                      <a:cubicBezTo>
                        <a:pt x="5" y="33"/>
                        <a:pt x="8" y="36"/>
                        <a:pt x="13" y="38"/>
                      </a:cubicBezTo>
                      <a:cubicBezTo>
                        <a:pt x="16" y="39"/>
                        <a:pt x="20" y="39"/>
                        <a:pt x="24" y="41"/>
                      </a:cubicBezTo>
                      <a:cubicBezTo>
                        <a:pt x="29" y="44"/>
                        <a:pt x="32" y="49"/>
                        <a:pt x="35" y="54"/>
                      </a:cubicBezTo>
                      <a:cubicBezTo>
                        <a:pt x="36" y="57"/>
                        <a:pt x="40" y="56"/>
                        <a:pt x="40" y="53"/>
                      </a:cubicBezTo>
                      <a:cubicBezTo>
                        <a:pt x="38" y="43"/>
                        <a:pt x="32" y="36"/>
                        <a:pt x="23" y="34"/>
                      </a:cubicBezTo>
                      <a:cubicBezTo>
                        <a:pt x="16" y="32"/>
                        <a:pt x="7" y="31"/>
                        <a:pt x="9" y="22"/>
                      </a:cubicBezTo>
                      <a:cubicBezTo>
                        <a:pt x="10" y="15"/>
                        <a:pt x="17" y="8"/>
                        <a:pt x="22" y="5"/>
                      </a:cubicBezTo>
                      <a:cubicBezTo>
                        <a:pt x="25" y="3"/>
                        <a:pt x="22" y="0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9" name="Freeform 332"/>
                <p:cNvSpPr/>
                <p:nvPr/>
              </p:nvSpPr>
              <p:spPr bwMode="auto">
                <a:xfrm>
                  <a:off x="1957" y="584"/>
                  <a:ext cx="81" cy="100"/>
                </a:xfrm>
                <a:custGeom>
                  <a:avLst/>
                  <a:gdLst>
                    <a:gd name="T0" fmla="*/ 12 w 95"/>
                    <a:gd name="T1" fmla="*/ 4 h 118"/>
                    <a:gd name="T2" fmla="*/ 8 w 95"/>
                    <a:gd name="T3" fmla="*/ 59 h 118"/>
                    <a:gd name="T4" fmla="*/ 40 w 95"/>
                    <a:gd name="T5" fmla="*/ 77 h 118"/>
                    <a:gd name="T6" fmla="*/ 48 w 95"/>
                    <a:gd name="T7" fmla="*/ 108 h 118"/>
                    <a:gd name="T8" fmla="*/ 86 w 95"/>
                    <a:gd name="T9" fmla="*/ 101 h 118"/>
                    <a:gd name="T10" fmla="*/ 91 w 95"/>
                    <a:gd name="T11" fmla="*/ 94 h 118"/>
                    <a:gd name="T12" fmla="*/ 64 w 95"/>
                    <a:gd name="T13" fmla="*/ 96 h 118"/>
                    <a:gd name="T14" fmla="*/ 45 w 95"/>
                    <a:gd name="T15" fmla="*/ 69 h 118"/>
                    <a:gd name="T16" fmla="*/ 36 w 95"/>
                    <a:gd name="T17" fmla="*/ 64 h 118"/>
                    <a:gd name="T18" fmla="*/ 29 w 95"/>
                    <a:gd name="T19" fmla="*/ 63 h 118"/>
                    <a:gd name="T20" fmla="*/ 17 w 95"/>
                    <a:gd name="T21" fmla="*/ 36 h 118"/>
                    <a:gd name="T22" fmla="*/ 16 w 95"/>
                    <a:gd name="T23" fmla="*/ 2 h 118"/>
                    <a:gd name="T24" fmla="*/ 12 w 95"/>
                    <a:gd name="T25" fmla="*/ 4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5" h="118">
                      <a:moveTo>
                        <a:pt x="12" y="4"/>
                      </a:moveTo>
                      <a:cubicBezTo>
                        <a:pt x="24" y="23"/>
                        <a:pt x="0" y="40"/>
                        <a:pt x="8" y="59"/>
                      </a:cubicBezTo>
                      <a:cubicBezTo>
                        <a:pt x="15" y="72"/>
                        <a:pt x="33" y="66"/>
                        <a:pt x="40" y="77"/>
                      </a:cubicBezTo>
                      <a:cubicBezTo>
                        <a:pt x="45" y="87"/>
                        <a:pt x="37" y="100"/>
                        <a:pt x="48" y="108"/>
                      </a:cubicBezTo>
                      <a:cubicBezTo>
                        <a:pt x="62" y="118"/>
                        <a:pt x="72" y="92"/>
                        <a:pt x="86" y="101"/>
                      </a:cubicBezTo>
                      <a:cubicBezTo>
                        <a:pt x="90" y="104"/>
                        <a:pt x="95" y="97"/>
                        <a:pt x="91" y="94"/>
                      </a:cubicBezTo>
                      <a:cubicBezTo>
                        <a:pt x="79" y="83"/>
                        <a:pt x="76" y="91"/>
                        <a:pt x="64" y="96"/>
                      </a:cubicBezTo>
                      <a:cubicBezTo>
                        <a:pt x="44" y="104"/>
                        <a:pt x="53" y="79"/>
                        <a:pt x="45" y="69"/>
                      </a:cubicBezTo>
                      <a:cubicBezTo>
                        <a:pt x="42" y="66"/>
                        <a:pt x="40" y="65"/>
                        <a:pt x="36" y="64"/>
                      </a:cubicBezTo>
                      <a:cubicBezTo>
                        <a:pt x="34" y="63"/>
                        <a:pt x="31" y="64"/>
                        <a:pt x="29" y="63"/>
                      </a:cubicBezTo>
                      <a:cubicBezTo>
                        <a:pt x="12" y="57"/>
                        <a:pt x="13" y="48"/>
                        <a:pt x="17" y="36"/>
                      </a:cubicBezTo>
                      <a:cubicBezTo>
                        <a:pt x="22" y="23"/>
                        <a:pt x="26" y="14"/>
                        <a:pt x="16" y="2"/>
                      </a:cubicBezTo>
                      <a:cubicBezTo>
                        <a:pt x="14" y="0"/>
                        <a:pt x="11" y="2"/>
                        <a:pt x="1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0" name="Freeform 333"/>
                <p:cNvSpPr/>
                <p:nvPr/>
              </p:nvSpPr>
              <p:spPr bwMode="auto">
                <a:xfrm>
                  <a:off x="2026" y="659"/>
                  <a:ext cx="64" cy="43"/>
                </a:xfrm>
                <a:custGeom>
                  <a:avLst/>
                  <a:gdLst>
                    <a:gd name="T0" fmla="*/ 3 w 76"/>
                    <a:gd name="T1" fmla="*/ 8 h 51"/>
                    <a:gd name="T2" fmla="*/ 30 w 76"/>
                    <a:gd name="T3" fmla="*/ 48 h 51"/>
                    <a:gd name="T4" fmla="*/ 44 w 76"/>
                    <a:gd name="T5" fmla="*/ 40 h 51"/>
                    <a:gd name="T6" fmla="*/ 65 w 76"/>
                    <a:gd name="T7" fmla="*/ 37 h 51"/>
                    <a:gd name="T8" fmla="*/ 75 w 76"/>
                    <a:gd name="T9" fmla="*/ 9 h 51"/>
                    <a:gd name="T10" fmla="*/ 67 w 76"/>
                    <a:gd name="T11" fmla="*/ 10 h 51"/>
                    <a:gd name="T12" fmla="*/ 57 w 76"/>
                    <a:gd name="T13" fmla="*/ 30 h 51"/>
                    <a:gd name="T14" fmla="*/ 42 w 76"/>
                    <a:gd name="T15" fmla="*/ 30 h 51"/>
                    <a:gd name="T16" fmla="*/ 33 w 76"/>
                    <a:gd name="T17" fmla="*/ 37 h 51"/>
                    <a:gd name="T18" fmla="*/ 20 w 76"/>
                    <a:gd name="T19" fmla="*/ 27 h 51"/>
                    <a:gd name="T20" fmla="*/ 2 w 76"/>
                    <a:gd name="T21" fmla="*/ 4 h 51"/>
                    <a:gd name="T22" fmla="*/ 3 w 76"/>
                    <a:gd name="T23" fmla="*/ 8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6" h="51">
                      <a:moveTo>
                        <a:pt x="3" y="8"/>
                      </a:moveTo>
                      <a:cubicBezTo>
                        <a:pt x="15" y="8"/>
                        <a:pt x="7" y="51"/>
                        <a:pt x="30" y="48"/>
                      </a:cubicBezTo>
                      <a:cubicBezTo>
                        <a:pt x="36" y="47"/>
                        <a:pt x="39" y="42"/>
                        <a:pt x="44" y="40"/>
                      </a:cubicBezTo>
                      <a:cubicBezTo>
                        <a:pt x="50" y="37"/>
                        <a:pt x="58" y="40"/>
                        <a:pt x="65" y="37"/>
                      </a:cubicBezTo>
                      <a:cubicBezTo>
                        <a:pt x="75" y="33"/>
                        <a:pt x="76" y="19"/>
                        <a:pt x="75" y="9"/>
                      </a:cubicBezTo>
                      <a:cubicBezTo>
                        <a:pt x="74" y="5"/>
                        <a:pt x="67" y="5"/>
                        <a:pt x="67" y="10"/>
                      </a:cubicBezTo>
                      <a:cubicBezTo>
                        <a:pt x="66" y="18"/>
                        <a:pt x="68" y="27"/>
                        <a:pt x="57" y="30"/>
                      </a:cubicBezTo>
                      <a:cubicBezTo>
                        <a:pt x="52" y="31"/>
                        <a:pt x="46" y="28"/>
                        <a:pt x="42" y="30"/>
                      </a:cubicBezTo>
                      <a:cubicBezTo>
                        <a:pt x="37" y="31"/>
                        <a:pt x="36" y="35"/>
                        <a:pt x="33" y="37"/>
                      </a:cubicBezTo>
                      <a:cubicBezTo>
                        <a:pt x="24" y="40"/>
                        <a:pt x="22" y="33"/>
                        <a:pt x="20" y="27"/>
                      </a:cubicBezTo>
                      <a:cubicBezTo>
                        <a:pt x="17" y="20"/>
                        <a:pt x="15" y="0"/>
                        <a:pt x="2" y="4"/>
                      </a:cubicBezTo>
                      <a:cubicBezTo>
                        <a:pt x="0" y="5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1" name="Freeform 334"/>
                <p:cNvSpPr/>
                <p:nvPr/>
              </p:nvSpPr>
              <p:spPr bwMode="auto">
                <a:xfrm>
                  <a:off x="2083" y="631"/>
                  <a:ext cx="64" cy="53"/>
                </a:xfrm>
                <a:custGeom>
                  <a:avLst/>
                  <a:gdLst>
                    <a:gd name="T0" fmla="*/ 2 w 75"/>
                    <a:gd name="T1" fmla="*/ 55 h 63"/>
                    <a:gd name="T2" fmla="*/ 11 w 75"/>
                    <a:gd name="T3" fmla="*/ 63 h 63"/>
                    <a:gd name="T4" fmla="*/ 27 w 75"/>
                    <a:gd name="T5" fmla="*/ 61 h 63"/>
                    <a:gd name="T6" fmla="*/ 37 w 75"/>
                    <a:gd name="T7" fmla="*/ 49 h 63"/>
                    <a:gd name="T8" fmla="*/ 46 w 75"/>
                    <a:gd name="T9" fmla="*/ 44 h 63"/>
                    <a:gd name="T10" fmla="*/ 71 w 75"/>
                    <a:gd name="T11" fmla="*/ 31 h 63"/>
                    <a:gd name="T12" fmla="*/ 66 w 75"/>
                    <a:gd name="T13" fmla="*/ 4 h 63"/>
                    <a:gd name="T14" fmla="*/ 60 w 75"/>
                    <a:gd name="T15" fmla="*/ 5 h 63"/>
                    <a:gd name="T16" fmla="*/ 62 w 75"/>
                    <a:gd name="T17" fmla="*/ 28 h 63"/>
                    <a:gd name="T18" fmla="*/ 40 w 75"/>
                    <a:gd name="T19" fmla="*/ 33 h 63"/>
                    <a:gd name="T20" fmla="*/ 31 w 75"/>
                    <a:gd name="T21" fmla="*/ 39 h 63"/>
                    <a:gd name="T22" fmla="*/ 18 w 75"/>
                    <a:gd name="T23" fmla="*/ 55 h 63"/>
                    <a:gd name="T24" fmla="*/ 8 w 75"/>
                    <a:gd name="T25" fmla="*/ 51 h 63"/>
                    <a:gd name="T26" fmla="*/ 2 w 75"/>
                    <a:gd name="T27" fmla="*/ 55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5" h="63">
                      <a:moveTo>
                        <a:pt x="2" y="55"/>
                      </a:moveTo>
                      <a:cubicBezTo>
                        <a:pt x="6" y="61"/>
                        <a:pt x="6" y="62"/>
                        <a:pt x="11" y="63"/>
                      </a:cubicBezTo>
                      <a:cubicBezTo>
                        <a:pt x="16" y="63"/>
                        <a:pt x="23" y="63"/>
                        <a:pt x="27" y="61"/>
                      </a:cubicBezTo>
                      <a:cubicBezTo>
                        <a:pt x="31" y="58"/>
                        <a:pt x="34" y="53"/>
                        <a:pt x="37" y="49"/>
                      </a:cubicBezTo>
                      <a:cubicBezTo>
                        <a:pt x="40" y="44"/>
                        <a:pt x="40" y="44"/>
                        <a:pt x="46" y="44"/>
                      </a:cubicBezTo>
                      <a:cubicBezTo>
                        <a:pt x="55" y="44"/>
                        <a:pt x="67" y="40"/>
                        <a:pt x="71" y="31"/>
                      </a:cubicBezTo>
                      <a:cubicBezTo>
                        <a:pt x="75" y="22"/>
                        <a:pt x="69" y="13"/>
                        <a:pt x="66" y="4"/>
                      </a:cubicBezTo>
                      <a:cubicBezTo>
                        <a:pt x="65" y="0"/>
                        <a:pt x="60" y="2"/>
                        <a:pt x="60" y="5"/>
                      </a:cubicBezTo>
                      <a:cubicBezTo>
                        <a:pt x="59" y="13"/>
                        <a:pt x="66" y="21"/>
                        <a:pt x="62" y="28"/>
                      </a:cubicBezTo>
                      <a:cubicBezTo>
                        <a:pt x="58" y="36"/>
                        <a:pt x="46" y="33"/>
                        <a:pt x="40" y="33"/>
                      </a:cubicBezTo>
                      <a:cubicBezTo>
                        <a:pt x="36" y="34"/>
                        <a:pt x="33" y="36"/>
                        <a:pt x="31" y="39"/>
                      </a:cubicBezTo>
                      <a:cubicBezTo>
                        <a:pt x="26" y="46"/>
                        <a:pt x="28" y="52"/>
                        <a:pt x="18" y="55"/>
                      </a:cubicBezTo>
                      <a:cubicBezTo>
                        <a:pt x="13" y="56"/>
                        <a:pt x="11" y="55"/>
                        <a:pt x="8" y="51"/>
                      </a:cubicBezTo>
                      <a:cubicBezTo>
                        <a:pt x="5" y="47"/>
                        <a:pt x="0" y="51"/>
                        <a:pt x="2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2" name="Freeform 335"/>
                <p:cNvSpPr/>
                <p:nvPr/>
              </p:nvSpPr>
              <p:spPr bwMode="auto">
                <a:xfrm>
                  <a:off x="2018" y="463"/>
                  <a:ext cx="53" cy="47"/>
                </a:xfrm>
                <a:custGeom>
                  <a:avLst/>
                  <a:gdLst>
                    <a:gd name="T0" fmla="*/ 6 w 62"/>
                    <a:gd name="T1" fmla="*/ 54 h 55"/>
                    <a:gd name="T2" fmla="*/ 25 w 62"/>
                    <a:gd name="T3" fmla="*/ 26 h 55"/>
                    <a:gd name="T4" fmla="*/ 57 w 62"/>
                    <a:gd name="T5" fmla="*/ 26 h 55"/>
                    <a:gd name="T6" fmla="*/ 60 w 62"/>
                    <a:gd name="T7" fmla="*/ 21 h 55"/>
                    <a:gd name="T8" fmla="*/ 2 w 62"/>
                    <a:gd name="T9" fmla="*/ 53 h 55"/>
                    <a:gd name="T10" fmla="*/ 6 w 62"/>
                    <a:gd name="T11" fmla="*/ 5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55">
                      <a:moveTo>
                        <a:pt x="6" y="54"/>
                      </a:moveTo>
                      <a:cubicBezTo>
                        <a:pt x="8" y="42"/>
                        <a:pt x="14" y="32"/>
                        <a:pt x="25" y="26"/>
                      </a:cubicBezTo>
                      <a:cubicBezTo>
                        <a:pt x="36" y="19"/>
                        <a:pt x="46" y="21"/>
                        <a:pt x="57" y="26"/>
                      </a:cubicBezTo>
                      <a:cubicBezTo>
                        <a:pt x="60" y="27"/>
                        <a:pt x="62" y="23"/>
                        <a:pt x="60" y="21"/>
                      </a:cubicBezTo>
                      <a:cubicBezTo>
                        <a:pt x="39" y="0"/>
                        <a:pt x="0" y="27"/>
                        <a:pt x="2" y="53"/>
                      </a:cubicBezTo>
                      <a:cubicBezTo>
                        <a:pt x="3" y="55"/>
                        <a:pt x="5" y="55"/>
                        <a:pt x="6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3" name="Freeform 336"/>
                <p:cNvSpPr/>
                <p:nvPr/>
              </p:nvSpPr>
              <p:spPr bwMode="auto">
                <a:xfrm>
                  <a:off x="2005" y="461"/>
                  <a:ext cx="68" cy="58"/>
                </a:xfrm>
                <a:custGeom>
                  <a:avLst/>
                  <a:gdLst>
                    <a:gd name="T0" fmla="*/ 7 w 80"/>
                    <a:gd name="T1" fmla="*/ 65 h 68"/>
                    <a:gd name="T2" fmla="*/ 28 w 80"/>
                    <a:gd name="T3" fmla="*/ 19 h 68"/>
                    <a:gd name="T4" fmla="*/ 74 w 80"/>
                    <a:gd name="T5" fmla="*/ 20 h 68"/>
                    <a:gd name="T6" fmla="*/ 77 w 80"/>
                    <a:gd name="T7" fmla="*/ 14 h 68"/>
                    <a:gd name="T8" fmla="*/ 26 w 80"/>
                    <a:gd name="T9" fmla="*/ 13 h 68"/>
                    <a:gd name="T10" fmla="*/ 3 w 80"/>
                    <a:gd name="T11" fmla="*/ 65 h 68"/>
                    <a:gd name="T12" fmla="*/ 7 w 80"/>
                    <a:gd name="T13" fmla="*/ 65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0" h="68">
                      <a:moveTo>
                        <a:pt x="7" y="65"/>
                      </a:moveTo>
                      <a:cubicBezTo>
                        <a:pt x="10" y="47"/>
                        <a:pt x="11" y="32"/>
                        <a:pt x="28" y="19"/>
                      </a:cubicBezTo>
                      <a:cubicBezTo>
                        <a:pt x="46" y="7"/>
                        <a:pt x="56" y="12"/>
                        <a:pt x="74" y="20"/>
                      </a:cubicBezTo>
                      <a:cubicBezTo>
                        <a:pt x="77" y="22"/>
                        <a:pt x="80" y="17"/>
                        <a:pt x="77" y="14"/>
                      </a:cubicBezTo>
                      <a:cubicBezTo>
                        <a:pt x="61" y="2"/>
                        <a:pt x="44" y="0"/>
                        <a:pt x="26" y="13"/>
                      </a:cubicBezTo>
                      <a:cubicBezTo>
                        <a:pt x="9" y="25"/>
                        <a:pt x="0" y="44"/>
                        <a:pt x="3" y="65"/>
                      </a:cubicBezTo>
                      <a:cubicBezTo>
                        <a:pt x="3" y="67"/>
                        <a:pt x="7" y="68"/>
                        <a:pt x="7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4" name="Freeform 337"/>
                <p:cNvSpPr/>
                <p:nvPr/>
              </p:nvSpPr>
              <p:spPr bwMode="auto">
                <a:xfrm>
                  <a:off x="2139" y="585"/>
                  <a:ext cx="37" cy="63"/>
                </a:xfrm>
                <a:custGeom>
                  <a:avLst/>
                  <a:gdLst>
                    <a:gd name="T0" fmla="*/ 1 w 44"/>
                    <a:gd name="T1" fmla="*/ 70 h 74"/>
                    <a:gd name="T2" fmla="*/ 4 w 44"/>
                    <a:gd name="T3" fmla="*/ 73 h 74"/>
                    <a:gd name="T4" fmla="*/ 8 w 44"/>
                    <a:gd name="T5" fmla="*/ 73 h 74"/>
                    <a:gd name="T6" fmla="*/ 39 w 44"/>
                    <a:gd name="T7" fmla="*/ 40 h 74"/>
                    <a:gd name="T8" fmla="*/ 28 w 44"/>
                    <a:gd name="T9" fmla="*/ 20 h 74"/>
                    <a:gd name="T10" fmla="*/ 10 w 44"/>
                    <a:gd name="T11" fmla="*/ 2 h 74"/>
                    <a:gd name="T12" fmla="*/ 6 w 44"/>
                    <a:gd name="T13" fmla="*/ 7 h 74"/>
                    <a:gd name="T14" fmla="*/ 22 w 44"/>
                    <a:gd name="T15" fmla="*/ 53 h 74"/>
                    <a:gd name="T16" fmla="*/ 8 w 44"/>
                    <a:gd name="T17" fmla="*/ 58 h 74"/>
                    <a:gd name="T18" fmla="*/ 2 w 44"/>
                    <a:gd name="T19" fmla="*/ 68 h 74"/>
                    <a:gd name="T20" fmla="*/ 1 w 44"/>
                    <a:gd name="T21" fmla="*/ 7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4" h="74">
                      <a:moveTo>
                        <a:pt x="1" y="70"/>
                      </a:moveTo>
                      <a:cubicBezTo>
                        <a:pt x="2" y="71"/>
                        <a:pt x="3" y="72"/>
                        <a:pt x="4" y="73"/>
                      </a:cubicBezTo>
                      <a:cubicBezTo>
                        <a:pt x="5" y="74"/>
                        <a:pt x="7" y="74"/>
                        <a:pt x="8" y="73"/>
                      </a:cubicBezTo>
                      <a:cubicBezTo>
                        <a:pt x="15" y="59"/>
                        <a:pt x="41" y="60"/>
                        <a:pt x="39" y="40"/>
                      </a:cubicBezTo>
                      <a:cubicBezTo>
                        <a:pt x="39" y="32"/>
                        <a:pt x="32" y="26"/>
                        <a:pt x="28" y="20"/>
                      </a:cubicBezTo>
                      <a:cubicBezTo>
                        <a:pt x="23" y="13"/>
                        <a:pt x="17" y="6"/>
                        <a:pt x="10" y="2"/>
                      </a:cubicBezTo>
                      <a:cubicBezTo>
                        <a:pt x="6" y="0"/>
                        <a:pt x="4" y="5"/>
                        <a:pt x="6" y="7"/>
                      </a:cubicBezTo>
                      <a:cubicBezTo>
                        <a:pt x="13" y="16"/>
                        <a:pt x="44" y="43"/>
                        <a:pt x="22" y="53"/>
                      </a:cubicBezTo>
                      <a:cubicBezTo>
                        <a:pt x="18" y="55"/>
                        <a:pt x="12" y="54"/>
                        <a:pt x="8" y="58"/>
                      </a:cubicBezTo>
                      <a:cubicBezTo>
                        <a:pt x="6" y="60"/>
                        <a:pt x="4" y="68"/>
                        <a:pt x="2" y="68"/>
                      </a:cubicBezTo>
                      <a:cubicBezTo>
                        <a:pt x="1" y="67"/>
                        <a:pt x="0" y="69"/>
                        <a:pt x="1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5" name="Freeform 338"/>
                <p:cNvSpPr/>
                <p:nvPr/>
              </p:nvSpPr>
              <p:spPr bwMode="auto">
                <a:xfrm>
                  <a:off x="2118" y="513"/>
                  <a:ext cx="53" cy="92"/>
                </a:xfrm>
                <a:custGeom>
                  <a:avLst/>
                  <a:gdLst>
                    <a:gd name="T0" fmla="*/ 44 w 62"/>
                    <a:gd name="T1" fmla="*/ 106 h 108"/>
                    <a:gd name="T2" fmla="*/ 49 w 62"/>
                    <a:gd name="T3" fmla="*/ 51 h 108"/>
                    <a:gd name="T4" fmla="*/ 38 w 62"/>
                    <a:gd name="T5" fmla="*/ 36 h 108"/>
                    <a:gd name="T6" fmla="*/ 26 w 62"/>
                    <a:gd name="T7" fmla="*/ 15 h 108"/>
                    <a:gd name="T8" fmla="*/ 7 w 62"/>
                    <a:gd name="T9" fmla="*/ 2 h 108"/>
                    <a:gd name="T10" fmla="*/ 5 w 62"/>
                    <a:gd name="T11" fmla="*/ 10 h 108"/>
                    <a:gd name="T12" fmla="*/ 21 w 62"/>
                    <a:gd name="T13" fmla="*/ 24 h 108"/>
                    <a:gd name="T14" fmla="*/ 31 w 62"/>
                    <a:gd name="T15" fmla="*/ 41 h 108"/>
                    <a:gd name="T16" fmla="*/ 47 w 62"/>
                    <a:gd name="T17" fmla="*/ 62 h 108"/>
                    <a:gd name="T18" fmla="*/ 40 w 62"/>
                    <a:gd name="T19" fmla="*/ 102 h 108"/>
                    <a:gd name="T20" fmla="*/ 44 w 62"/>
                    <a:gd name="T21" fmla="*/ 106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2" h="108">
                      <a:moveTo>
                        <a:pt x="44" y="106"/>
                      </a:moveTo>
                      <a:cubicBezTo>
                        <a:pt x="57" y="88"/>
                        <a:pt x="62" y="70"/>
                        <a:pt x="49" y="51"/>
                      </a:cubicBezTo>
                      <a:cubicBezTo>
                        <a:pt x="46" y="46"/>
                        <a:pt x="41" y="41"/>
                        <a:pt x="38" y="36"/>
                      </a:cubicBezTo>
                      <a:cubicBezTo>
                        <a:pt x="32" y="29"/>
                        <a:pt x="31" y="22"/>
                        <a:pt x="26" y="15"/>
                      </a:cubicBezTo>
                      <a:cubicBezTo>
                        <a:pt x="22" y="7"/>
                        <a:pt x="15" y="6"/>
                        <a:pt x="7" y="2"/>
                      </a:cubicBezTo>
                      <a:cubicBezTo>
                        <a:pt x="2" y="0"/>
                        <a:pt x="0" y="8"/>
                        <a:pt x="5" y="10"/>
                      </a:cubicBezTo>
                      <a:cubicBezTo>
                        <a:pt x="14" y="13"/>
                        <a:pt x="17" y="16"/>
                        <a:pt x="21" y="24"/>
                      </a:cubicBezTo>
                      <a:cubicBezTo>
                        <a:pt x="24" y="30"/>
                        <a:pt x="27" y="36"/>
                        <a:pt x="31" y="41"/>
                      </a:cubicBezTo>
                      <a:cubicBezTo>
                        <a:pt x="36" y="48"/>
                        <a:pt x="45" y="55"/>
                        <a:pt x="47" y="62"/>
                      </a:cubicBezTo>
                      <a:cubicBezTo>
                        <a:pt x="50" y="73"/>
                        <a:pt x="46" y="93"/>
                        <a:pt x="40" y="102"/>
                      </a:cubicBezTo>
                      <a:cubicBezTo>
                        <a:pt x="38" y="105"/>
                        <a:pt x="42" y="108"/>
                        <a:pt x="44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6" name="Freeform 339"/>
                <p:cNvSpPr/>
                <p:nvPr/>
              </p:nvSpPr>
              <p:spPr bwMode="auto">
                <a:xfrm>
                  <a:off x="2087" y="604"/>
                  <a:ext cx="44" cy="47"/>
                </a:xfrm>
                <a:custGeom>
                  <a:avLst/>
                  <a:gdLst>
                    <a:gd name="T0" fmla="*/ 3 w 52"/>
                    <a:gd name="T1" fmla="*/ 55 h 55"/>
                    <a:gd name="T2" fmla="*/ 36 w 52"/>
                    <a:gd name="T3" fmla="*/ 34 h 55"/>
                    <a:gd name="T4" fmla="*/ 43 w 52"/>
                    <a:gd name="T5" fmla="*/ 3 h 55"/>
                    <a:gd name="T6" fmla="*/ 39 w 52"/>
                    <a:gd name="T7" fmla="*/ 7 h 55"/>
                    <a:gd name="T8" fmla="*/ 35 w 52"/>
                    <a:gd name="T9" fmla="*/ 25 h 55"/>
                    <a:gd name="T10" fmla="*/ 25 w 52"/>
                    <a:gd name="T11" fmla="*/ 37 h 55"/>
                    <a:gd name="T12" fmla="*/ 3 w 52"/>
                    <a:gd name="T13" fmla="*/ 51 h 55"/>
                    <a:gd name="T14" fmla="*/ 3 w 52"/>
                    <a:gd name="T15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55">
                      <a:moveTo>
                        <a:pt x="3" y="55"/>
                      </a:moveTo>
                      <a:cubicBezTo>
                        <a:pt x="16" y="55"/>
                        <a:pt x="28" y="43"/>
                        <a:pt x="36" y="34"/>
                      </a:cubicBezTo>
                      <a:cubicBezTo>
                        <a:pt x="42" y="27"/>
                        <a:pt x="52" y="10"/>
                        <a:pt x="43" y="3"/>
                      </a:cubicBezTo>
                      <a:cubicBezTo>
                        <a:pt x="40" y="0"/>
                        <a:pt x="36" y="5"/>
                        <a:pt x="39" y="7"/>
                      </a:cubicBezTo>
                      <a:cubicBezTo>
                        <a:pt x="43" y="11"/>
                        <a:pt x="37" y="22"/>
                        <a:pt x="35" y="25"/>
                      </a:cubicBezTo>
                      <a:cubicBezTo>
                        <a:pt x="32" y="30"/>
                        <a:pt x="29" y="33"/>
                        <a:pt x="25" y="37"/>
                      </a:cubicBezTo>
                      <a:cubicBezTo>
                        <a:pt x="18" y="43"/>
                        <a:pt x="13" y="50"/>
                        <a:pt x="3" y="51"/>
                      </a:cubicBezTo>
                      <a:cubicBezTo>
                        <a:pt x="0" y="51"/>
                        <a:pt x="0" y="55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7" name="Freeform 340"/>
                <p:cNvSpPr/>
                <p:nvPr/>
              </p:nvSpPr>
              <p:spPr bwMode="auto">
                <a:xfrm>
                  <a:off x="1967" y="494"/>
                  <a:ext cx="40" cy="39"/>
                </a:xfrm>
                <a:custGeom>
                  <a:avLst/>
                  <a:gdLst>
                    <a:gd name="T0" fmla="*/ 9 w 47"/>
                    <a:gd name="T1" fmla="*/ 45 h 46"/>
                    <a:gd name="T2" fmla="*/ 9 w 47"/>
                    <a:gd name="T3" fmla="*/ 29 h 46"/>
                    <a:gd name="T4" fmla="*/ 18 w 47"/>
                    <a:gd name="T5" fmla="*/ 18 h 46"/>
                    <a:gd name="T6" fmla="*/ 43 w 47"/>
                    <a:gd name="T7" fmla="*/ 9 h 46"/>
                    <a:gd name="T8" fmla="*/ 42 w 47"/>
                    <a:gd name="T9" fmla="*/ 1 h 46"/>
                    <a:gd name="T10" fmla="*/ 10 w 47"/>
                    <a:gd name="T11" fmla="*/ 16 h 46"/>
                    <a:gd name="T12" fmla="*/ 7 w 47"/>
                    <a:gd name="T13" fmla="*/ 46 h 46"/>
                    <a:gd name="T14" fmla="*/ 9 w 47"/>
                    <a:gd name="T15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7" h="46">
                      <a:moveTo>
                        <a:pt x="9" y="45"/>
                      </a:moveTo>
                      <a:cubicBezTo>
                        <a:pt x="6" y="39"/>
                        <a:pt x="5" y="34"/>
                        <a:pt x="9" y="29"/>
                      </a:cubicBezTo>
                      <a:cubicBezTo>
                        <a:pt x="11" y="24"/>
                        <a:pt x="15" y="21"/>
                        <a:pt x="18" y="18"/>
                      </a:cubicBezTo>
                      <a:cubicBezTo>
                        <a:pt x="26" y="13"/>
                        <a:pt x="34" y="11"/>
                        <a:pt x="43" y="9"/>
                      </a:cubicBezTo>
                      <a:cubicBezTo>
                        <a:pt x="47" y="8"/>
                        <a:pt x="47" y="0"/>
                        <a:pt x="42" y="1"/>
                      </a:cubicBezTo>
                      <a:cubicBezTo>
                        <a:pt x="31" y="2"/>
                        <a:pt x="18" y="8"/>
                        <a:pt x="10" y="16"/>
                      </a:cubicBezTo>
                      <a:cubicBezTo>
                        <a:pt x="0" y="26"/>
                        <a:pt x="1" y="35"/>
                        <a:pt x="7" y="46"/>
                      </a:cubicBezTo>
                      <a:cubicBezTo>
                        <a:pt x="8" y="46"/>
                        <a:pt x="9" y="46"/>
                        <a:pt x="9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8" name="Freeform 341"/>
                <p:cNvSpPr/>
                <p:nvPr/>
              </p:nvSpPr>
              <p:spPr bwMode="auto">
                <a:xfrm>
                  <a:off x="2056" y="466"/>
                  <a:ext cx="25" cy="11"/>
                </a:xfrm>
                <a:custGeom>
                  <a:avLst/>
                  <a:gdLst>
                    <a:gd name="T0" fmla="*/ 5 w 29"/>
                    <a:gd name="T1" fmla="*/ 11 h 13"/>
                    <a:gd name="T2" fmla="*/ 25 w 29"/>
                    <a:gd name="T3" fmla="*/ 9 h 13"/>
                    <a:gd name="T4" fmla="*/ 25 w 29"/>
                    <a:gd name="T5" fmla="*/ 3 h 13"/>
                    <a:gd name="T6" fmla="*/ 1 w 29"/>
                    <a:gd name="T7" fmla="*/ 9 h 13"/>
                    <a:gd name="T8" fmla="*/ 5 w 29"/>
                    <a:gd name="T9" fmla="*/ 1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13">
                      <a:moveTo>
                        <a:pt x="5" y="11"/>
                      </a:moveTo>
                      <a:cubicBezTo>
                        <a:pt x="9" y="7"/>
                        <a:pt x="19" y="10"/>
                        <a:pt x="25" y="9"/>
                      </a:cubicBezTo>
                      <a:cubicBezTo>
                        <a:pt x="29" y="9"/>
                        <a:pt x="29" y="3"/>
                        <a:pt x="25" y="3"/>
                      </a:cubicBezTo>
                      <a:cubicBezTo>
                        <a:pt x="17" y="2"/>
                        <a:pt x="5" y="0"/>
                        <a:pt x="1" y="9"/>
                      </a:cubicBezTo>
                      <a:cubicBezTo>
                        <a:pt x="0" y="11"/>
                        <a:pt x="3" y="13"/>
                        <a:pt x="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9" name="Freeform 342"/>
                <p:cNvSpPr/>
                <p:nvPr/>
              </p:nvSpPr>
              <p:spPr bwMode="auto">
                <a:xfrm>
                  <a:off x="1993" y="328"/>
                  <a:ext cx="41" cy="49"/>
                </a:xfrm>
                <a:custGeom>
                  <a:avLst/>
                  <a:gdLst>
                    <a:gd name="T0" fmla="*/ 10 w 49"/>
                    <a:gd name="T1" fmla="*/ 56 h 58"/>
                    <a:gd name="T2" fmla="*/ 12 w 49"/>
                    <a:gd name="T3" fmla="*/ 43 h 58"/>
                    <a:gd name="T4" fmla="*/ 10 w 49"/>
                    <a:gd name="T5" fmla="*/ 17 h 58"/>
                    <a:gd name="T6" fmla="*/ 10 w 49"/>
                    <a:gd name="T7" fmla="*/ 12 h 58"/>
                    <a:gd name="T8" fmla="*/ 16 w 49"/>
                    <a:gd name="T9" fmla="*/ 14 h 58"/>
                    <a:gd name="T10" fmla="*/ 23 w 49"/>
                    <a:gd name="T11" fmla="*/ 22 h 58"/>
                    <a:gd name="T12" fmla="*/ 39 w 49"/>
                    <a:gd name="T13" fmla="*/ 41 h 58"/>
                    <a:gd name="T14" fmla="*/ 46 w 49"/>
                    <a:gd name="T15" fmla="*/ 36 h 58"/>
                    <a:gd name="T16" fmla="*/ 25 w 49"/>
                    <a:gd name="T17" fmla="*/ 11 h 58"/>
                    <a:gd name="T18" fmla="*/ 8 w 49"/>
                    <a:gd name="T19" fmla="*/ 2 h 58"/>
                    <a:gd name="T20" fmla="*/ 2 w 49"/>
                    <a:gd name="T21" fmla="*/ 23 h 58"/>
                    <a:gd name="T22" fmla="*/ 4 w 49"/>
                    <a:gd name="T23" fmla="*/ 40 h 58"/>
                    <a:gd name="T24" fmla="*/ 5 w 49"/>
                    <a:gd name="T25" fmla="*/ 53 h 58"/>
                    <a:gd name="T26" fmla="*/ 10 w 49"/>
                    <a:gd name="T27" fmla="*/ 56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9" h="58">
                      <a:moveTo>
                        <a:pt x="10" y="56"/>
                      </a:moveTo>
                      <a:cubicBezTo>
                        <a:pt x="13" y="52"/>
                        <a:pt x="12" y="47"/>
                        <a:pt x="12" y="43"/>
                      </a:cubicBezTo>
                      <a:cubicBezTo>
                        <a:pt x="11" y="34"/>
                        <a:pt x="10" y="26"/>
                        <a:pt x="10" y="17"/>
                      </a:cubicBezTo>
                      <a:cubicBezTo>
                        <a:pt x="10" y="16"/>
                        <a:pt x="10" y="12"/>
                        <a:pt x="10" y="12"/>
                      </a:cubicBezTo>
                      <a:cubicBezTo>
                        <a:pt x="12" y="11"/>
                        <a:pt x="15" y="13"/>
                        <a:pt x="16" y="14"/>
                      </a:cubicBezTo>
                      <a:cubicBezTo>
                        <a:pt x="18" y="16"/>
                        <a:pt x="21" y="19"/>
                        <a:pt x="23" y="22"/>
                      </a:cubicBezTo>
                      <a:cubicBezTo>
                        <a:pt x="28" y="28"/>
                        <a:pt x="33" y="35"/>
                        <a:pt x="39" y="41"/>
                      </a:cubicBezTo>
                      <a:cubicBezTo>
                        <a:pt x="42" y="45"/>
                        <a:pt x="49" y="40"/>
                        <a:pt x="46" y="36"/>
                      </a:cubicBezTo>
                      <a:cubicBezTo>
                        <a:pt x="40" y="27"/>
                        <a:pt x="33" y="19"/>
                        <a:pt x="25" y="11"/>
                      </a:cubicBezTo>
                      <a:cubicBezTo>
                        <a:pt x="21" y="7"/>
                        <a:pt x="15" y="0"/>
                        <a:pt x="8" y="2"/>
                      </a:cubicBezTo>
                      <a:cubicBezTo>
                        <a:pt x="0" y="6"/>
                        <a:pt x="2" y="16"/>
                        <a:pt x="2" y="23"/>
                      </a:cubicBezTo>
                      <a:cubicBezTo>
                        <a:pt x="2" y="29"/>
                        <a:pt x="3" y="34"/>
                        <a:pt x="4" y="40"/>
                      </a:cubicBezTo>
                      <a:cubicBezTo>
                        <a:pt x="4" y="43"/>
                        <a:pt x="6" y="50"/>
                        <a:pt x="5" y="53"/>
                      </a:cubicBezTo>
                      <a:cubicBezTo>
                        <a:pt x="4" y="57"/>
                        <a:pt x="9" y="58"/>
                        <a:pt x="10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0" name="Freeform 343"/>
                <p:cNvSpPr/>
                <p:nvPr/>
              </p:nvSpPr>
              <p:spPr bwMode="auto">
                <a:xfrm>
                  <a:off x="2027" y="336"/>
                  <a:ext cx="62" cy="32"/>
                </a:xfrm>
                <a:custGeom>
                  <a:avLst/>
                  <a:gdLst>
                    <a:gd name="T0" fmla="*/ 7 w 73"/>
                    <a:gd name="T1" fmla="*/ 35 h 38"/>
                    <a:gd name="T2" fmla="*/ 22 w 73"/>
                    <a:gd name="T3" fmla="*/ 26 h 38"/>
                    <a:gd name="T4" fmla="*/ 42 w 73"/>
                    <a:gd name="T5" fmla="*/ 15 h 38"/>
                    <a:gd name="T6" fmla="*/ 53 w 73"/>
                    <a:gd name="T7" fmla="*/ 10 h 38"/>
                    <a:gd name="T8" fmla="*/ 46 w 73"/>
                    <a:gd name="T9" fmla="*/ 27 h 38"/>
                    <a:gd name="T10" fmla="*/ 47 w 73"/>
                    <a:gd name="T11" fmla="*/ 35 h 38"/>
                    <a:gd name="T12" fmla="*/ 56 w 73"/>
                    <a:gd name="T13" fmla="*/ 2 h 38"/>
                    <a:gd name="T14" fmla="*/ 29 w 73"/>
                    <a:gd name="T15" fmla="*/ 13 h 38"/>
                    <a:gd name="T16" fmla="*/ 2 w 73"/>
                    <a:gd name="T17" fmla="*/ 31 h 38"/>
                    <a:gd name="T18" fmla="*/ 7 w 73"/>
                    <a:gd name="T19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38">
                      <a:moveTo>
                        <a:pt x="7" y="35"/>
                      </a:moveTo>
                      <a:cubicBezTo>
                        <a:pt x="11" y="30"/>
                        <a:pt x="17" y="28"/>
                        <a:pt x="22" y="26"/>
                      </a:cubicBezTo>
                      <a:cubicBezTo>
                        <a:pt x="29" y="23"/>
                        <a:pt x="35" y="19"/>
                        <a:pt x="42" y="15"/>
                      </a:cubicBezTo>
                      <a:cubicBezTo>
                        <a:pt x="43" y="14"/>
                        <a:pt x="51" y="9"/>
                        <a:pt x="53" y="10"/>
                      </a:cubicBezTo>
                      <a:cubicBezTo>
                        <a:pt x="59" y="13"/>
                        <a:pt x="49" y="26"/>
                        <a:pt x="46" y="27"/>
                      </a:cubicBezTo>
                      <a:cubicBezTo>
                        <a:pt x="42" y="28"/>
                        <a:pt x="42" y="35"/>
                        <a:pt x="47" y="35"/>
                      </a:cubicBezTo>
                      <a:cubicBezTo>
                        <a:pt x="60" y="35"/>
                        <a:pt x="73" y="5"/>
                        <a:pt x="56" y="2"/>
                      </a:cubicBezTo>
                      <a:cubicBezTo>
                        <a:pt x="47" y="0"/>
                        <a:pt x="36" y="9"/>
                        <a:pt x="29" y="13"/>
                      </a:cubicBezTo>
                      <a:cubicBezTo>
                        <a:pt x="20" y="18"/>
                        <a:pt x="8" y="22"/>
                        <a:pt x="2" y="31"/>
                      </a:cubicBezTo>
                      <a:cubicBezTo>
                        <a:pt x="0" y="35"/>
                        <a:pt x="5" y="38"/>
                        <a:pt x="7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1" name="Freeform 344"/>
                <p:cNvSpPr/>
                <p:nvPr/>
              </p:nvSpPr>
              <p:spPr bwMode="auto">
                <a:xfrm>
                  <a:off x="1953" y="376"/>
                  <a:ext cx="54" cy="30"/>
                </a:xfrm>
                <a:custGeom>
                  <a:avLst/>
                  <a:gdLst>
                    <a:gd name="T0" fmla="*/ 55 w 64"/>
                    <a:gd name="T1" fmla="*/ 1 h 35"/>
                    <a:gd name="T2" fmla="*/ 14 w 64"/>
                    <a:gd name="T3" fmla="*/ 28 h 35"/>
                    <a:gd name="T4" fmla="*/ 30 w 64"/>
                    <a:gd name="T5" fmla="*/ 31 h 35"/>
                    <a:gd name="T6" fmla="*/ 37 w 64"/>
                    <a:gd name="T7" fmla="*/ 30 h 35"/>
                    <a:gd name="T8" fmla="*/ 56 w 64"/>
                    <a:gd name="T9" fmla="*/ 34 h 35"/>
                    <a:gd name="T10" fmla="*/ 59 w 64"/>
                    <a:gd name="T11" fmla="*/ 24 h 35"/>
                    <a:gd name="T12" fmla="*/ 26 w 64"/>
                    <a:gd name="T13" fmla="*/ 21 h 35"/>
                    <a:gd name="T14" fmla="*/ 21 w 64"/>
                    <a:gd name="T15" fmla="*/ 22 h 35"/>
                    <a:gd name="T16" fmla="*/ 21 w 64"/>
                    <a:gd name="T17" fmla="*/ 22 h 35"/>
                    <a:gd name="T18" fmla="*/ 23 w 64"/>
                    <a:gd name="T19" fmla="*/ 22 h 35"/>
                    <a:gd name="T20" fmla="*/ 28 w 64"/>
                    <a:gd name="T21" fmla="*/ 18 h 35"/>
                    <a:gd name="T22" fmla="*/ 41 w 64"/>
                    <a:gd name="T23" fmla="*/ 12 h 35"/>
                    <a:gd name="T24" fmla="*/ 56 w 64"/>
                    <a:gd name="T25" fmla="*/ 5 h 35"/>
                    <a:gd name="T26" fmla="*/ 55 w 64"/>
                    <a:gd name="T27" fmla="*/ 1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4" h="35">
                      <a:moveTo>
                        <a:pt x="55" y="1"/>
                      </a:moveTo>
                      <a:cubicBezTo>
                        <a:pt x="48" y="0"/>
                        <a:pt x="0" y="13"/>
                        <a:pt x="14" y="28"/>
                      </a:cubicBezTo>
                      <a:cubicBezTo>
                        <a:pt x="17" y="32"/>
                        <a:pt x="25" y="31"/>
                        <a:pt x="30" y="31"/>
                      </a:cubicBezTo>
                      <a:cubicBezTo>
                        <a:pt x="32" y="31"/>
                        <a:pt x="35" y="30"/>
                        <a:pt x="37" y="30"/>
                      </a:cubicBezTo>
                      <a:cubicBezTo>
                        <a:pt x="44" y="30"/>
                        <a:pt x="50" y="33"/>
                        <a:pt x="56" y="34"/>
                      </a:cubicBezTo>
                      <a:cubicBezTo>
                        <a:pt x="62" y="35"/>
                        <a:pt x="64" y="27"/>
                        <a:pt x="59" y="24"/>
                      </a:cubicBezTo>
                      <a:cubicBezTo>
                        <a:pt x="48" y="19"/>
                        <a:pt x="37" y="20"/>
                        <a:pt x="26" y="21"/>
                      </a:cubicBezTo>
                      <a:cubicBezTo>
                        <a:pt x="24" y="22"/>
                        <a:pt x="22" y="21"/>
                        <a:pt x="21" y="22"/>
                      </a:cubicBezTo>
                      <a:cubicBezTo>
                        <a:pt x="20" y="21"/>
                        <a:pt x="20" y="22"/>
                        <a:pt x="21" y="22"/>
                      </a:cubicBezTo>
                      <a:cubicBezTo>
                        <a:pt x="21" y="24"/>
                        <a:pt x="22" y="24"/>
                        <a:pt x="23" y="22"/>
                      </a:cubicBezTo>
                      <a:cubicBezTo>
                        <a:pt x="24" y="21"/>
                        <a:pt x="26" y="19"/>
                        <a:pt x="28" y="18"/>
                      </a:cubicBezTo>
                      <a:cubicBezTo>
                        <a:pt x="32" y="15"/>
                        <a:pt x="36" y="14"/>
                        <a:pt x="41" y="12"/>
                      </a:cubicBezTo>
                      <a:cubicBezTo>
                        <a:pt x="46" y="10"/>
                        <a:pt x="51" y="7"/>
                        <a:pt x="56" y="5"/>
                      </a:cubicBezTo>
                      <a:cubicBezTo>
                        <a:pt x="58" y="5"/>
                        <a:pt x="58" y="1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2" name="Freeform 345"/>
                <p:cNvSpPr/>
                <p:nvPr/>
              </p:nvSpPr>
              <p:spPr bwMode="auto">
                <a:xfrm>
                  <a:off x="1996" y="398"/>
                  <a:ext cx="40" cy="64"/>
                </a:xfrm>
                <a:custGeom>
                  <a:avLst/>
                  <a:gdLst>
                    <a:gd name="T0" fmla="*/ 1 w 47"/>
                    <a:gd name="T1" fmla="*/ 7 h 76"/>
                    <a:gd name="T2" fmla="*/ 25 w 47"/>
                    <a:gd name="T3" fmla="*/ 64 h 76"/>
                    <a:gd name="T4" fmla="*/ 35 w 47"/>
                    <a:gd name="T5" fmla="*/ 43 h 76"/>
                    <a:gd name="T6" fmla="*/ 46 w 47"/>
                    <a:gd name="T7" fmla="*/ 9 h 76"/>
                    <a:gd name="T8" fmla="*/ 34 w 47"/>
                    <a:gd name="T9" fmla="*/ 7 h 76"/>
                    <a:gd name="T10" fmla="*/ 22 w 47"/>
                    <a:gd name="T11" fmla="*/ 50 h 76"/>
                    <a:gd name="T12" fmla="*/ 20 w 47"/>
                    <a:gd name="T13" fmla="*/ 54 h 76"/>
                    <a:gd name="T14" fmla="*/ 19 w 47"/>
                    <a:gd name="T15" fmla="*/ 52 h 76"/>
                    <a:gd name="T16" fmla="*/ 14 w 47"/>
                    <a:gd name="T17" fmla="*/ 37 h 76"/>
                    <a:gd name="T18" fmla="*/ 10 w 47"/>
                    <a:gd name="T19" fmla="*/ 21 h 76"/>
                    <a:gd name="T20" fmla="*/ 7 w 47"/>
                    <a:gd name="T21" fmla="*/ 5 h 76"/>
                    <a:gd name="T22" fmla="*/ 1 w 47"/>
                    <a:gd name="T23" fmla="*/ 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7" h="76">
                      <a:moveTo>
                        <a:pt x="1" y="7"/>
                      </a:moveTo>
                      <a:cubicBezTo>
                        <a:pt x="3" y="15"/>
                        <a:pt x="2" y="76"/>
                        <a:pt x="25" y="64"/>
                      </a:cubicBezTo>
                      <a:cubicBezTo>
                        <a:pt x="31" y="60"/>
                        <a:pt x="34" y="50"/>
                        <a:pt x="35" y="43"/>
                      </a:cubicBezTo>
                      <a:cubicBezTo>
                        <a:pt x="39" y="32"/>
                        <a:pt x="44" y="21"/>
                        <a:pt x="46" y="9"/>
                      </a:cubicBezTo>
                      <a:cubicBezTo>
                        <a:pt x="47" y="2"/>
                        <a:pt x="36" y="0"/>
                        <a:pt x="34" y="7"/>
                      </a:cubicBezTo>
                      <a:cubicBezTo>
                        <a:pt x="31" y="21"/>
                        <a:pt x="28" y="36"/>
                        <a:pt x="22" y="50"/>
                      </a:cubicBezTo>
                      <a:cubicBezTo>
                        <a:pt x="22" y="51"/>
                        <a:pt x="21" y="53"/>
                        <a:pt x="20" y="54"/>
                      </a:cubicBezTo>
                      <a:cubicBezTo>
                        <a:pt x="19" y="55"/>
                        <a:pt x="21" y="57"/>
                        <a:pt x="19" y="52"/>
                      </a:cubicBezTo>
                      <a:cubicBezTo>
                        <a:pt x="16" y="48"/>
                        <a:pt x="15" y="43"/>
                        <a:pt x="14" y="37"/>
                      </a:cubicBezTo>
                      <a:cubicBezTo>
                        <a:pt x="12" y="32"/>
                        <a:pt x="10" y="27"/>
                        <a:pt x="10" y="21"/>
                      </a:cubicBezTo>
                      <a:cubicBezTo>
                        <a:pt x="9" y="15"/>
                        <a:pt x="9" y="11"/>
                        <a:pt x="7" y="5"/>
                      </a:cubicBezTo>
                      <a:cubicBezTo>
                        <a:pt x="6" y="2"/>
                        <a:pt x="0" y="3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3" name="Freeform 346"/>
                <p:cNvSpPr/>
                <p:nvPr/>
              </p:nvSpPr>
              <p:spPr bwMode="auto">
                <a:xfrm>
                  <a:off x="2049" y="358"/>
                  <a:ext cx="22" cy="26"/>
                </a:xfrm>
                <a:custGeom>
                  <a:avLst/>
                  <a:gdLst>
                    <a:gd name="T0" fmla="*/ 1 w 26"/>
                    <a:gd name="T1" fmla="*/ 28 h 31"/>
                    <a:gd name="T2" fmla="*/ 15 w 26"/>
                    <a:gd name="T3" fmla="*/ 23 h 31"/>
                    <a:gd name="T4" fmla="*/ 21 w 26"/>
                    <a:gd name="T5" fmla="*/ 15 h 31"/>
                    <a:gd name="T6" fmla="*/ 26 w 26"/>
                    <a:gd name="T7" fmla="*/ 7 h 31"/>
                    <a:gd name="T8" fmla="*/ 19 w 26"/>
                    <a:gd name="T9" fmla="*/ 5 h 31"/>
                    <a:gd name="T10" fmla="*/ 11 w 26"/>
                    <a:gd name="T11" fmla="*/ 16 h 31"/>
                    <a:gd name="T12" fmla="*/ 2 w 26"/>
                    <a:gd name="T13" fmla="*/ 26 h 31"/>
                    <a:gd name="T14" fmla="*/ 1 w 26"/>
                    <a:gd name="T15" fmla="*/ 28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31">
                      <a:moveTo>
                        <a:pt x="1" y="28"/>
                      </a:moveTo>
                      <a:cubicBezTo>
                        <a:pt x="6" y="31"/>
                        <a:pt x="12" y="27"/>
                        <a:pt x="15" y="23"/>
                      </a:cubicBezTo>
                      <a:cubicBezTo>
                        <a:pt x="17" y="20"/>
                        <a:pt x="18" y="17"/>
                        <a:pt x="21" y="15"/>
                      </a:cubicBezTo>
                      <a:cubicBezTo>
                        <a:pt x="23" y="12"/>
                        <a:pt x="25" y="10"/>
                        <a:pt x="26" y="7"/>
                      </a:cubicBezTo>
                      <a:cubicBezTo>
                        <a:pt x="26" y="3"/>
                        <a:pt x="20" y="0"/>
                        <a:pt x="19" y="5"/>
                      </a:cubicBezTo>
                      <a:cubicBezTo>
                        <a:pt x="17" y="9"/>
                        <a:pt x="13" y="12"/>
                        <a:pt x="11" y="16"/>
                      </a:cubicBezTo>
                      <a:cubicBezTo>
                        <a:pt x="9" y="19"/>
                        <a:pt x="6" y="26"/>
                        <a:pt x="2" y="26"/>
                      </a:cubicBezTo>
                      <a:cubicBezTo>
                        <a:pt x="1" y="25"/>
                        <a:pt x="0" y="27"/>
                        <a:pt x="1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4" name="Freeform 347"/>
                <p:cNvSpPr/>
                <p:nvPr/>
              </p:nvSpPr>
              <p:spPr bwMode="auto">
                <a:xfrm>
                  <a:off x="2026" y="374"/>
                  <a:ext cx="54" cy="48"/>
                </a:xfrm>
                <a:custGeom>
                  <a:avLst/>
                  <a:gdLst>
                    <a:gd name="T0" fmla="*/ 3 w 64"/>
                    <a:gd name="T1" fmla="*/ 39 h 57"/>
                    <a:gd name="T2" fmla="*/ 48 w 64"/>
                    <a:gd name="T3" fmla="*/ 54 h 57"/>
                    <a:gd name="T4" fmla="*/ 64 w 64"/>
                    <a:gd name="T5" fmla="*/ 44 h 57"/>
                    <a:gd name="T6" fmla="*/ 53 w 64"/>
                    <a:gd name="T7" fmla="*/ 20 h 57"/>
                    <a:gd name="T8" fmla="*/ 36 w 64"/>
                    <a:gd name="T9" fmla="*/ 3 h 57"/>
                    <a:gd name="T10" fmla="*/ 29 w 64"/>
                    <a:gd name="T11" fmla="*/ 12 h 57"/>
                    <a:gd name="T12" fmla="*/ 52 w 64"/>
                    <a:gd name="T13" fmla="*/ 40 h 57"/>
                    <a:gd name="T14" fmla="*/ 53 w 64"/>
                    <a:gd name="T15" fmla="*/ 45 h 57"/>
                    <a:gd name="T16" fmla="*/ 40 w 64"/>
                    <a:gd name="T17" fmla="*/ 40 h 57"/>
                    <a:gd name="T18" fmla="*/ 6 w 64"/>
                    <a:gd name="T19" fmla="*/ 33 h 57"/>
                    <a:gd name="T20" fmla="*/ 3 w 64"/>
                    <a:gd name="T21" fmla="*/ 39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64" h="57">
                      <a:moveTo>
                        <a:pt x="3" y="39"/>
                      </a:moveTo>
                      <a:cubicBezTo>
                        <a:pt x="18" y="45"/>
                        <a:pt x="33" y="49"/>
                        <a:pt x="48" y="54"/>
                      </a:cubicBezTo>
                      <a:cubicBezTo>
                        <a:pt x="56" y="57"/>
                        <a:pt x="64" y="53"/>
                        <a:pt x="64" y="44"/>
                      </a:cubicBezTo>
                      <a:cubicBezTo>
                        <a:pt x="64" y="35"/>
                        <a:pt x="58" y="26"/>
                        <a:pt x="53" y="20"/>
                      </a:cubicBezTo>
                      <a:cubicBezTo>
                        <a:pt x="48" y="14"/>
                        <a:pt x="42" y="7"/>
                        <a:pt x="36" y="3"/>
                      </a:cubicBezTo>
                      <a:cubicBezTo>
                        <a:pt x="30" y="0"/>
                        <a:pt x="24" y="8"/>
                        <a:pt x="29" y="12"/>
                      </a:cubicBezTo>
                      <a:cubicBezTo>
                        <a:pt x="38" y="20"/>
                        <a:pt x="47" y="29"/>
                        <a:pt x="52" y="40"/>
                      </a:cubicBezTo>
                      <a:cubicBezTo>
                        <a:pt x="52" y="41"/>
                        <a:pt x="54" y="44"/>
                        <a:pt x="53" y="45"/>
                      </a:cubicBezTo>
                      <a:cubicBezTo>
                        <a:pt x="53" y="45"/>
                        <a:pt x="42" y="41"/>
                        <a:pt x="40" y="40"/>
                      </a:cubicBezTo>
                      <a:cubicBezTo>
                        <a:pt x="29" y="38"/>
                        <a:pt x="17" y="36"/>
                        <a:pt x="6" y="33"/>
                      </a:cubicBezTo>
                      <a:cubicBezTo>
                        <a:pt x="2" y="32"/>
                        <a:pt x="0" y="37"/>
                        <a:pt x="3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5" name="Freeform 348"/>
                <p:cNvSpPr/>
                <p:nvPr/>
              </p:nvSpPr>
              <p:spPr bwMode="auto">
                <a:xfrm>
                  <a:off x="2335" y="651"/>
                  <a:ext cx="69" cy="84"/>
                </a:xfrm>
                <a:custGeom>
                  <a:avLst/>
                  <a:gdLst>
                    <a:gd name="T0" fmla="*/ 40 w 81"/>
                    <a:gd name="T1" fmla="*/ 14 h 100"/>
                    <a:gd name="T2" fmla="*/ 6 w 81"/>
                    <a:gd name="T3" fmla="*/ 60 h 100"/>
                    <a:gd name="T4" fmla="*/ 51 w 81"/>
                    <a:gd name="T5" fmla="*/ 89 h 100"/>
                    <a:gd name="T6" fmla="*/ 73 w 81"/>
                    <a:gd name="T7" fmla="*/ 35 h 100"/>
                    <a:gd name="T8" fmla="*/ 35 w 81"/>
                    <a:gd name="T9" fmla="*/ 17 h 100"/>
                    <a:gd name="T10" fmla="*/ 40 w 81"/>
                    <a:gd name="T11" fmla="*/ 24 h 100"/>
                    <a:gd name="T12" fmla="*/ 64 w 81"/>
                    <a:gd name="T13" fmla="*/ 43 h 100"/>
                    <a:gd name="T14" fmla="*/ 38 w 81"/>
                    <a:gd name="T15" fmla="*/ 80 h 100"/>
                    <a:gd name="T16" fmla="*/ 16 w 81"/>
                    <a:gd name="T17" fmla="*/ 43 h 100"/>
                    <a:gd name="T18" fmla="*/ 40 w 81"/>
                    <a:gd name="T19" fmla="*/ 18 h 100"/>
                    <a:gd name="T20" fmla="*/ 40 w 81"/>
                    <a:gd name="T21" fmla="*/ 14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1" h="100">
                      <a:moveTo>
                        <a:pt x="40" y="14"/>
                      </a:moveTo>
                      <a:cubicBezTo>
                        <a:pt x="18" y="17"/>
                        <a:pt x="0" y="38"/>
                        <a:pt x="6" y="60"/>
                      </a:cubicBezTo>
                      <a:cubicBezTo>
                        <a:pt x="10" y="80"/>
                        <a:pt x="29" y="100"/>
                        <a:pt x="51" y="89"/>
                      </a:cubicBezTo>
                      <a:cubicBezTo>
                        <a:pt x="69" y="80"/>
                        <a:pt x="81" y="54"/>
                        <a:pt x="73" y="35"/>
                      </a:cubicBezTo>
                      <a:cubicBezTo>
                        <a:pt x="68" y="22"/>
                        <a:pt x="48" y="0"/>
                        <a:pt x="35" y="17"/>
                      </a:cubicBezTo>
                      <a:cubicBezTo>
                        <a:pt x="32" y="21"/>
                        <a:pt x="36" y="26"/>
                        <a:pt x="40" y="24"/>
                      </a:cubicBezTo>
                      <a:cubicBezTo>
                        <a:pt x="52" y="18"/>
                        <a:pt x="62" y="32"/>
                        <a:pt x="64" y="43"/>
                      </a:cubicBezTo>
                      <a:cubicBezTo>
                        <a:pt x="67" y="57"/>
                        <a:pt x="54" y="81"/>
                        <a:pt x="38" y="80"/>
                      </a:cubicBezTo>
                      <a:cubicBezTo>
                        <a:pt x="23" y="79"/>
                        <a:pt x="14" y="55"/>
                        <a:pt x="16" y="43"/>
                      </a:cubicBezTo>
                      <a:cubicBezTo>
                        <a:pt x="19" y="32"/>
                        <a:pt x="29" y="21"/>
                        <a:pt x="40" y="18"/>
                      </a:cubicBezTo>
                      <a:cubicBezTo>
                        <a:pt x="43" y="17"/>
                        <a:pt x="42" y="14"/>
                        <a:pt x="4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6" name="Freeform 349"/>
                <p:cNvSpPr/>
                <p:nvPr/>
              </p:nvSpPr>
              <p:spPr bwMode="auto">
                <a:xfrm>
                  <a:off x="2393" y="668"/>
                  <a:ext cx="40" cy="16"/>
                </a:xfrm>
                <a:custGeom>
                  <a:avLst/>
                  <a:gdLst>
                    <a:gd name="T0" fmla="*/ 3 w 47"/>
                    <a:gd name="T1" fmla="*/ 18 h 19"/>
                    <a:gd name="T2" fmla="*/ 21 w 47"/>
                    <a:gd name="T3" fmla="*/ 11 h 19"/>
                    <a:gd name="T4" fmla="*/ 34 w 47"/>
                    <a:gd name="T5" fmla="*/ 10 h 19"/>
                    <a:gd name="T6" fmla="*/ 43 w 47"/>
                    <a:gd name="T7" fmla="*/ 14 h 19"/>
                    <a:gd name="T8" fmla="*/ 47 w 47"/>
                    <a:gd name="T9" fmla="*/ 11 h 19"/>
                    <a:gd name="T10" fmla="*/ 20 w 47"/>
                    <a:gd name="T11" fmla="*/ 4 h 19"/>
                    <a:gd name="T12" fmla="*/ 6 w 47"/>
                    <a:gd name="T13" fmla="*/ 8 h 19"/>
                    <a:gd name="T14" fmla="*/ 1 w 47"/>
                    <a:gd name="T15" fmla="*/ 16 h 19"/>
                    <a:gd name="T16" fmla="*/ 3 w 4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7" h="19">
                      <a:moveTo>
                        <a:pt x="3" y="18"/>
                      </a:moveTo>
                      <a:cubicBezTo>
                        <a:pt x="8" y="14"/>
                        <a:pt x="14" y="12"/>
                        <a:pt x="21" y="11"/>
                      </a:cubicBezTo>
                      <a:cubicBezTo>
                        <a:pt x="25" y="10"/>
                        <a:pt x="29" y="10"/>
                        <a:pt x="34" y="10"/>
                      </a:cubicBezTo>
                      <a:cubicBezTo>
                        <a:pt x="38" y="10"/>
                        <a:pt x="40" y="12"/>
                        <a:pt x="43" y="14"/>
                      </a:cubicBezTo>
                      <a:cubicBezTo>
                        <a:pt x="45" y="14"/>
                        <a:pt x="47" y="13"/>
                        <a:pt x="47" y="11"/>
                      </a:cubicBezTo>
                      <a:cubicBezTo>
                        <a:pt x="46" y="0"/>
                        <a:pt x="27" y="3"/>
                        <a:pt x="20" y="4"/>
                      </a:cubicBezTo>
                      <a:cubicBezTo>
                        <a:pt x="15" y="5"/>
                        <a:pt x="10" y="6"/>
                        <a:pt x="6" y="8"/>
                      </a:cubicBezTo>
                      <a:cubicBezTo>
                        <a:pt x="2" y="11"/>
                        <a:pt x="2" y="12"/>
                        <a:pt x="1" y="16"/>
                      </a:cubicBezTo>
                      <a:cubicBezTo>
                        <a:pt x="0" y="18"/>
                        <a:pt x="2" y="19"/>
                        <a:pt x="3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7" name="Freeform 350"/>
                <p:cNvSpPr/>
                <p:nvPr/>
              </p:nvSpPr>
              <p:spPr bwMode="auto">
                <a:xfrm>
                  <a:off x="2418" y="656"/>
                  <a:ext cx="67" cy="71"/>
                </a:xfrm>
                <a:custGeom>
                  <a:avLst/>
                  <a:gdLst>
                    <a:gd name="T0" fmla="*/ 54 w 79"/>
                    <a:gd name="T1" fmla="*/ 4 h 84"/>
                    <a:gd name="T2" fmla="*/ 41 w 79"/>
                    <a:gd name="T3" fmla="*/ 1 h 84"/>
                    <a:gd name="T4" fmla="*/ 25 w 79"/>
                    <a:gd name="T5" fmla="*/ 8 h 84"/>
                    <a:gd name="T6" fmla="*/ 7 w 79"/>
                    <a:gd name="T7" fmla="*/ 32 h 84"/>
                    <a:gd name="T8" fmla="*/ 26 w 79"/>
                    <a:gd name="T9" fmla="*/ 79 h 84"/>
                    <a:gd name="T10" fmla="*/ 68 w 79"/>
                    <a:gd name="T11" fmla="*/ 64 h 84"/>
                    <a:gd name="T12" fmla="*/ 75 w 79"/>
                    <a:gd name="T13" fmla="*/ 26 h 84"/>
                    <a:gd name="T14" fmla="*/ 54 w 79"/>
                    <a:gd name="T15" fmla="*/ 4 h 84"/>
                    <a:gd name="T16" fmla="*/ 48 w 79"/>
                    <a:gd name="T17" fmla="*/ 12 h 84"/>
                    <a:gd name="T18" fmla="*/ 64 w 79"/>
                    <a:gd name="T19" fmla="*/ 29 h 84"/>
                    <a:gd name="T20" fmla="*/ 60 w 79"/>
                    <a:gd name="T21" fmla="*/ 56 h 84"/>
                    <a:gd name="T22" fmla="*/ 27 w 79"/>
                    <a:gd name="T23" fmla="*/ 67 h 84"/>
                    <a:gd name="T24" fmla="*/ 19 w 79"/>
                    <a:gd name="T25" fmla="*/ 26 h 84"/>
                    <a:gd name="T26" fmla="*/ 35 w 79"/>
                    <a:gd name="T27" fmla="*/ 12 h 84"/>
                    <a:gd name="T28" fmla="*/ 53 w 79"/>
                    <a:gd name="T29" fmla="*/ 8 h 84"/>
                    <a:gd name="T30" fmla="*/ 54 w 79"/>
                    <a:gd name="T31" fmla="*/ 4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79" h="84">
                      <a:moveTo>
                        <a:pt x="54" y="4"/>
                      </a:moveTo>
                      <a:cubicBezTo>
                        <a:pt x="47" y="2"/>
                        <a:pt x="49" y="0"/>
                        <a:pt x="41" y="1"/>
                      </a:cubicBezTo>
                      <a:cubicBezTo>
                        <a:pt x="35" y="2"/>
                        <a:pt x="30" y="5"/>
                        <a:pt x="25" y="8"/>
                      </a:cubicBezTo>
                      <a:cubicBezTo>
                        <a:pt x="17" y="14"/>
                        <a:pt x="10" y="22"/>
                        <a:pt x="7" y="32"/>
                      </a:cubicBezTo>
                      <a:cubicBezTo>
                        <a:pt x="0" y="50"/>
                        <a:pt x="8" y="71"/>
                        <a:pt x="26" y="79"/>
                      </a:cubicBezTo>
                      <a:cubicBezTo>
                        <a:pt x="41" y="84"/>
                        <a:pt x="60" y="78"/>
                        <a:pt x="68" y="64"/>
                      </a:cubicBezTo>
                      <a:cubicBezTo>
                        <a:pt x="73" y="54"/>
                        <a:pt x="79" y="36"/>
                        <a:pt x="75" y="26"/>
                      </a:cubicBezTo>
                      <a:cubicBezTo>
                        <a:pt x="72" y="16"/>
                        <a:pt x="62" y="9"/>
                        <a:pt x="54" y="4"/>
                      </a:cubicBezTo>
                      <a:cubicBezTo>
                        <a:pt x="49" y="1"/>
                        <a:pt x="43" y="8"/>
                        <a:pt x="48" y="12"/>
                      </a:cubicBezTo>
                      <a:cubicBezTo>
                        <a:pt x="54" y="17"/>
                        <a:pt x="62" y="21"/>
                        <a:pt x="64" y="29"/>
                      </a:cubicBezTo>
                      <a:cubicBezTo>
                        <a:pt x="67" y="38"/>
                        <a:pt x="63" y="48"/>
                        <a:pt x="60" y="56"/>
                      </a:cubicBezTo>
                      <a:cubicBezTo>
                        <a:pt x="54" y="69"/>
                        <a:pt x="38" y="74"/>
                        <a:pt x="27" y="67"/>
                      </a:cubicBezTo>
                      <a:cubicBezTo>
                        <a:pt x="12" y="59"/>
                        <a:pt x="11" y="40"/>
                        <a:pt x="19" y="26"/>
                      </a:cubicBezTo>
                      <a:cubicBezTo>
                        <a:pt x="23" y="20"/>
                        <a:pt x="28" y="15"/>
                        <a:pt x="35" y="12"/>
                      </a:cubicBezTo>
                      <a:cubicBezTo>
                        <a:pt x="41" y="8"/>
                        <a:pt x="47" y="9"/>
                        <a:pt x="53" y="8"/>
                      </a:cubicBezTo>
                      <a:cubicBezTo>
                        <a:pt x="55" y="7"/>
                        <a:pt x="55" y="5"/>
                        <a:pt x="5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8" name="Freeform 351"/>
                <p:cNvSpPr/>
                <p:nvPr/>
              </p:nvSpPr>
              <p:spPr bwMode="auto">
                <a:xfrm>
                  <a:off x="2475" y="654"/>
                  <a:ext cx="76" cy="36"/>
                </a:xfrm>
                <a:custGeom>
                  <a:avLst/>
                  <a:gdLst>
                    <a:gd name="T0" fmla="*/ 4 w 90"/>
                    <a:gd name="T1" fmla="*/ 43 h 43"/>
                    <a:gd name="T2" fmla="*/ 36 w 90"/>
                    <a:gd name="T3" fmla="*/ 31 h 43"/>
                    <a:gd name="T4" fmla="*/ 59 w 90"/>
                    <a:gd name="T5" fmla="*/ 22 h 43"/>
                    <a:gd name="T6" fmla="*/ 72 w 90"/>
                    <a:gd name="T7" fmla="*/ 16 h 43"/>
                    <a:gd name="T8" fmla="*/ 78 w 90"/>
                    <a:gd name="T9" fmla="*/ 32 h 43"/>
                    <a:gd name="T10" fmla="*/ 90 w 90"/>
                    <a:gd name="T11" fmla="*/ 32 h 43"/>
                    <a:gd name="T12" fmla="*/ 66 w 90"/>
                    <a:gd name="T13" fmla="*/ 6 h 43"/>
                    <a:gd name="T14" fmla="*/ 30 w 90"/>
                    <a:gd name="T15" fmla="*/ 23 h 43"/>
                    <a:gd name="T16" fmla="*/ 3 w 90"/>
                    <a:gd name="T17" fmla="*/ 37 h 43"/>
                    <a:gd name="T18" fmla="*/ 4 w 90"/>
                    <a:gd name="T19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0" h="43">
                      <a:moveTo>
                        <a:pt x="4" y="43"/>
                      </a:moveTo>
                      <a:cubicBezTo>
                        <a:pt x="16" y="43"/>
                        <a:pt x="25" y="36"/>
                        <a:pt x="36" y="31"/>
                      </a:cubicBezTo>
                      <a:cubicBezTo>
                        <a:pt x="43" y="27"/>
                        <a:pt x="51" y="25"/>
                        <a:pt x="59" y="22"/>
                      </a:cubicBezTo>
                      <a:cubicBezTo>
                        <a:pt x="62" y="21"/>
                        <a:pt x="69" y="16"/>
                        <a:pt x="72" y="16"/>
                      </a:cubicBezTo>
                      <a:cubicBezTo>
                        <a:pt x="79" y="17"/>
                        <a:pt x="78" y="26"/>
                        <a:pt x="78" y="32"/>
                      </a:cubicBezTo>
                      <a:cubicBezTo>
                        <a:pt x="78" y="40"/>
                        <a:pt x="90" y="39"/>
                        <a:pt x="90" y="32"/>
                      </a:cubicBezTo>
                      <a:cubicBezTo>
                        <a:pt x="90" y="17"/>
                        <a:pt x="84" y="0"/>
                        <a:pt x="66" y="6"/>
                      </a:cubicBezTo>
                      <a:cubicBezTo>
                        <a:pt x="54" y="11"/>
                        <a:pt x="41" y="17"/>
                        <a:pt x="30" y="23"/>
                      </a:cubicBezTo>
                      <a:cubicBezTo>
                        <a:pt x="21" y="28"/>
                        <a:pt x="13" y="34"/>
                        <a:pt x="3" y="37"/>
                      </a:cubicBezTo>
                      <a:cubicBezTo>
                        <a:pt x="0" y="38"/>
                        <a:pt x="0" y="43"/>
                        <a:pt x="4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9" name="Freeform 352"/>
                <p:cNvSpPr/>
                <p:nvPr/>
              </p:nvSpPr>
              <p:spPr bwMode="auto">
                <a:xfrm>
                  <a:off x="2347" y="679"/>
                  <a:ext cx="43" cy="22"/>
                </a:xfrm>
                <a:custGeom>
                  <a:avLst/>
                  <a:gdLst>
                    <a:gd name="T0" fmla="*/ 1 w 51"/>
                    <a:gd name="T1" fmla="*/ 25 h 25"/>
                    <a:gd name="T2" fmla="*/ 24 w 51"/>
                    <a:gd name="T3" fmla="*/ 15 h 25"/>
                    <a:gd name="T4" fmla="*/ 40 w 51"/>
                    <a:gd name="T5" fmla="*/ 8 h 25"/>
                    <a:gd name="T6" fmla="*/ 50 w 51"/>
                    <a:gd name="T7" fmla="*/ 3 h 25"/>
                    <a:gd name="T8" fmla="*/ 48 w 51"/>
                    <a:gd name="T9" fmla="*/ 1 h 25"/>
                    <a:gd name="T10" fmla="*/ 26 w 51"/>
                    <a:gd name="T11" fmla="*/ 10 h 25"/>
                    <a:gd name="T12" fmla="*/ 15 w 51"/>
                    <a:gd name="T13" fmla="*/ 15 h 25"/>
                    <a:gd name="T14" fmla="*/ 1 w 51"/>
                    <a:gd name="T15" fmla="*/ 23 h 25"/>
                    <a:gd name="T16" fmla="*/ 1 w 51"/>
                    <a:gd name="T17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" h="25">
                      <a:moveTo>
                        <a:pt x="1" y="25"/>
                      </a:moveTo>
                      <a:cubicBezTo>
                        <a:pt x="9" y="24"/>
                        <a:pt x="17" y="18"/>
                        <a:pt x="24" y="15"/>
                      </a:cubicBezTo>
                      <a:cubicBezTo>
                        <a:pt x="29" y="13"/>
                        <a:pt x="35" y="10"/>
                        <a:pt x="40" y="8"/>
                      </a:cubicBezTo>
                      <a:cubicBezTo>
                        <a:pt x="44" y="7"/>
                        <a:pt x="47" y="6"/>
                        <a:pt x="50" y="3"/>
                      </a:cubicBezTo>
                      <a:cubicBezTo>
                        <a:pt x="51" y="2"/>
                        <a:pt x="50" y="0"/>
                        <a:pt x="48" y="1"/>
                      </a:cubicBezTo>
                      <a:cubicBezTo>
                        <a:pt x="41" y="4"/>
                        <a:pt x="34" y="6"/>
                        <a:pt x="26" y="10"/>
                      </a:cubicBezTo>
                      <a:cubicBezTo>
                        <a:pt x="23" y="11"/>
                        <a:pt x="19" y="13"/>
                        <a:pt x="15" y="15"/>
                      </a:cubicBezTo>
                      <a:cubicBezTo>
                        <a:pt x="10" y="17"/>
                        <a:pt x="6" y="22"/>
                        <a:pt x="1" y="23"/>
                      </a:cubicBezTo>
                      <a:cubicBezTo>
                        <a:pt x="0" y="23"/>
                        <a:pt x="0" y="25"/>
                        <a:pt x="1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0" name="Freeform 353"/>
                <p:cNvSpPr/>
                <p:nvPr/>
              </p:nvSpPr>
              <p:spPr bwMode="auto">
                <a:xfrm>
                  <a:off x="2391" y="639"/>
                  <a:ext cx="73" cy="38"/>
                </a:xfrm>
                <a:custGeom>
                  <a:avLst/>
                  <a:gdLst>
                    <a:gd name="T0" fmla="*/ 2 w 86"/>
                    <a:gd name="T1" fmla="*/ 45 h 45"/>
                    <a:gd name="T2" fmla="*/ 38 w 86"/>
                    <a:gd name="T3" fmla="*/ 28 h 45"/>
                    <a:gd name="T4" fmla="*/ 50 w 86"/>
                    <a:gd name="T5" fmla="*/ 21 h 45"/>
                    <a:gd name="T6" fmla="*/ 68 w 86"/>
                    <a:gd name="T7" fmla="*/ 15 h 45"/>
                    <a:gd name="T8" fmla="*/ 77 w 86"/>
                    <a:gd name="T9" fmla="*/ 21 h 45"/>
                    <a:gd name="T10" fmla="*/ 84 w 86"/>
                    <a:gd name="T11" fmla="*/ 16 h 45"/>
                    <a:gd name="T12" fmla="*/ 56 w 86"/>
                    <a:gd name="T13" fmla="*/ 8 h 45"/>
                    <a:gd name="T14" fmla="*/ 2 w 86"/>
                    <a:gd name="T15" fmla="*/ 43 h 45"/>
                    <a:gd name="T16" fmla="*/ 2 w 86"/>
                    <a:gd name="T17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6" h="45">
                      <a:moveTo>
                        <a:pt x="2" y="45"/>
                      </a:moveTo>
                      <a:cubicBezTo>
                        <a:pt x="15" y="43"/>
                        <a:pt x="27" y="34"/>
                        <a:pt x="38" y="28"/>
                      </a:cubicBezTo>
                      <a:cubicBezTo>
                        <a:pt x="42" y="25"/>
                        <a:pt x="46" y="23"/>
                        <a:pt x="50" y="21"/>
                      </a:cubicBezTo>
                      <a:cubicBezTo>
                        <a:pt x="57" y="17"/>
                        <a:pt x="59" y="13"/>
                        <a:pt x="68" y="15"/>
                      </a:cubicBezTo>
                      <a:cubicBezTo>
                        <a:pt x="74" y="17"/>
                        <a:pt x="73" y="17"/>
                        <a:pt x="77" y="21"/>
                      </a:cubicBezTo>
                      <a:cubicBezTo>
                        <a:pt x="80" y="24"/>
                        <a:pt x="86" y="20"/>
                        <a:pt x="84" y="16"/>
                      </a:cubicBezTo>
                      <a:cubicBezTo>
                        <a:pt x="76" y="3"/>
                        <a:pt x="69" y="0"/>
                        <a:pt x="56" y="8"/>
                      </a:cubicBezTo>
                      <a:cubicBezTo>
                        <a:pt x="38" y="18"/>
                        <a:pt x="21" y="35"/>
                        <a:pt x="2" y="43"/>
                      </a:cubicBezTo>
                      <a:cubicBezTo>
                        <a:pt x="0" y="43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1" name="Freeform 354"/>
                <p:cNvSpPr/>
                <p:nvPr/>
              </p:nvSpPr>
              <p:spPr bwMode="auto">
                <a:xfrm>
                  <a:off x="2526" y="777"/>
                  <a:ext cx="172" cy="98"/>
                </a:xfrm>
                <a:custGeom>
                  <a:avLst/>
                  <a:gdLst>
                    <a:gd name="T0" fmla="*/ 48 w 203"/>
                    <a:gd name="T1" fmla="*/ 113 h 116"/>
                    <a:gd name="T2" fmla="*/ 33 w 203"/>
                    <a:gd name="T3" fmla="*/ 100 h 116"/>
                    <a:gd name="T4" fmla="*/ 35 w 203"/>
                    <a:gd name="T5" fmla="*/ 69 h 116"/>
                    <a:gd name="T6" fmla="*/ 87 w 203"/>
                    <a:gd name="T7" fmla="*/ 47 h 116"/>
                    <a:gd name="T8" fmla="*/ 139 w 203"/>
                    <a:gd name="T9" fmla="*/ 23 h 116"/>
                    <a:gd name="T10" fmla="*/ 168 w 203"/>
                    <a:gd name="T11" fmla="*/ 11 h 116"/>
                    <a:gd name="T12" fmla="*/ 187 w 203"/>
                    <a:gd name="T13" fmla="*/ 45 h 116"/>
                    <a:gd name="T14" fmla="*/ 195 w 203"/>
                    <a:gd name="T15" fmla="*/ 46 h 116"/>
                    <a:gd name="T16" fmla="*/ 179 w 203"/>
                    <a:gd name="T17" fmla="*/ 1 h 116"/>
                    <a:gd name="T18" fmla="*/ 147 w 203"/>
                    <a:gd name="T19" fmla="*/ 10 h 116"/>
                    <a:gd name="T20" fmla="*/ 97 w 203"/>
                    <a:gd name="T21" fmla="*/ 34 h 116"/>
                    <a:gd name="T22" fmla="*/ 43 w 203"/>
                    <a:gd name="T23" fmla="*/ 56 h 116"/>
                    <a:gd name="T24" fmla="*/ 15 w 203"/>
                    <a:gd name="T25" fmla="*/ 74 h 116"/>
                    <a:gd name="T26" fmla="*/ 47 w 203"/>
                    <a:gd name="T27" fmla="*/ 115 h 116"/>
                    <a:gd name="T28" fmla="*/ 48 w 203"/>
                    <a:gd name="T29" fmla="*/ 113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3" h="116">
                      <a:moveTo>
                        <a:pt x="48" y="113"/>
                      </a:moveTo>
                      <a:cubicBezTo>
                        <a:pt x="44" y="108"/>
                        <a:pt x="39" y="104"/>
                        <a:pt x="33" y="100"/>
                      </a:cubicBezTo>
                      <a:cubicBezTo>
                        <a:pt x="20" y="91"/>
                        <a:pt x="20" y="76"/>
                        <a:pt x="35" y="69"/>
                      </a:cubicBezTo>
                      <a:cubicBezTo>
                        <a:pt x="51" y="60"/>
                        <a:pt x="70" y="54"/>
                        <a:pt x="87" y="47"/>
                      </a:cubicBezTo>
                      <a:cubicBezTo>
                        <a:pt x="105" y="40"/>
                        <a:pt x="122" y="31"/>
                        <a:pt x="139" y="23"/>
                      </a:cubicBezTo>
                      <a:cubicBezTo>
                        <a:pt x="147" y="19"/>
                        <a:pt x="159" y="11"/>
                        <a:pt x="168" y="11"/>
                      </a:cubicBezTo>
                      <a:cubicBezTo>
                        <a:pt x="198" y="9"/>
                        <a:pt x="189" y="31"/>
                        <a:pt x="187" y="45"/>
                      </a:cubicBezTo>
                      <a:cubicBezTo>
                        <a:pt x="187" y="49"/>
                        <a:pt x="194" y="51"/>
                        <a:pt x="195" y="46"/>
                      </a:cubicBezTo>
                      <a:cubicBezTo>
                        <a:pt x="199" y="29"/>
                        <a:pt x="203" y="2"/>
                        <a:pt x="179" y="1"/>
                      </a:cubicBezTo>
                      <a:cubicBezTo>
                        <a:pt x="168" y="0"/>
                        <a:pt x="156" y="6"/>
                        <a:pt x="147" y="10"/>
                      </a:cubicBezTo>
                      <a:cubicBezTo>
                        <a:pt x="130" y="17"/>
                        <a:pt x="114" y="26"/>
                        <a:pt x="97" y="34"/>
                      </a:cubicBezTo>
                      <a:cubicBezTo>
                        <a:pt x="79" y="42"/>
                        <a:pt x="61" y="49"/>
                        <a:pt x="43" y="56"/>
                      </a:cubicBezTo>
                      <a:cubicBezTo>
                        <a:pt x="33" y="61"/>
                        <a:pt x="22" y="65"/>
                        <a:pt x="15" y="74"/>
                      </a:cubicBezTo>
                      <a:cubicBezTo>
                        <a:pt x="0" y="95"/>
                        <a:pt x="30" y="109"/>
                        <a:pt x="47" y="115"/>
                      </a:cubicBezTo>
                      <a:cubicBezTo>
                        <a:pt x="48" y="116"/>
                        <a:pt x="49" y="114"/>
                        <a:pt x="48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2" name="Freeform 355"/>
                <p:cNvSpPr/>
                <p:nvPr/>
              </p:nvSpPr>
              <p:spPr bwMode="auto">
                <a:xfrm>
                  <a:off x="2559" y="811"/>
                  <a:ext cx="146" cy="70"/>
                </a:xfrm>
                <a:custGeom>
                  <a:avLst/>
                  <a:gdLst>
                    <a:gd name="T0" fmla="*/ 3 w 172"/>
                    <a:gd name="T1" fmla="*/ 82 h 83"/>
                    <a:gd name="T2" fmla="*/ 168 w 172"/>
                    <a:gd name="T3" fmla="*/ 7 h 83"/>
                    <a:gd name="T4" fmla="*/ 167 w 172"/>
                    <a:gd name="T5" fmla="*/ 1 h 83"/>
                    <a:gd name="T6" fmla="*/ 124 w 172"/>
                    <a:gd name="T7" fmla="*/ 18 h 83"/>
                    <a:gd name="T8" fmla="*/ 78 w 172"/>
                    <a:gd name="T9" fmla="*/ 36 h 83"/>
                    <a:gd name="T10" fmla="*/ 2 w 172"/>
                    <a:gd name="T11" fmla="*/ 79 h 83"/>
                    <a:gd name="T12" fmla="*/ 3 w 172"/>
                    <a:gd name="T13" fmla="*/ 82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83">
                      <a:moveTo>
                        <a:pt x="3" y="82"/>
                      </a:moveTo>
                      <a:cubicBezTo>
                        <a:pt x="56" y="52"/>
                        <a:pt x="111" y="27"/>
                        <a:pt x="168" y="7"/>
                      </a:cubicBezTo>
                      <a:cubicBezTo>
                        <a:pt x="172" y="6"/>
                        <a:pt x="171" y="0"/>
                        <a:pt x="167" y="1"/>
                      </a:cubicBezTo>
                      <a:cubicBezTo>
                        <a:pt x="151" y="3"/>
                        <a:pt x="138" y="11"/>
                        <a:pt x="124" y="18"/>
                      </a:cubicBezTo>
                      <a:cubicBezTo>
                        <a:pt x="109" y="26"/>
                        <a:pt x="93" y="31"/>
                        <a:pt x="78" y="36"/>
                      </a:cubicBezTo>
                      <a:cubicBezTo>
                        <a:pt x="52" y="46"/>
                        <a:pt x="21" y="59"/>
                        <a:pt x="2" y="79"/>
                      </a:cubicBezTo>
                      <a:cubicBezTo>
                        <a:pt x="0" y="81"/>
                        <a:pt x="2" y="83"/>
                        <a:pt x="3" y="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3" name="Freeform 356"/>
                <p:cNvSpPr/>
                <p:nvPr/>
              </p:nvSpPr>
              <p:spPr bwMode="auto">
                <a:xfrm>
                  <a:off x="2560" y="875"/>
                  <a:ext cx="13" cy="12"/>
                </a:xfrm>
                <a:custGeom>
                  <a:avLst/>
                  <a:gdLst>
                    <a:gd name="T0" fmla="*/ 7 w 15"/>
                    <a:gd name="T1" fmla="*/ 0 h 15"/>
                    <a:gd name="T2" fmla="*/ 2 w 15"/>
                    <a:gd name="T3" fmla="*/ 1 h 15"/>
                    <a:gd name="T4" fmla="*/ 1 w 15"/>
                    <a:gd name="T5" fmla="*/ 3 h 15"/>
                    <a:gd name="T6" fmla="*/ 1 w 15"/>
                    <a:gd name="T7" fmla="*/ 6 h 15"/>
                    <a:gd name="T8" fmla="*/ 1 w 15"/>
                    <a:gd name="T9" fmla="*/ 11 h 15"/>
                    <a:gd name="T10" fmla="*/ 8 w 15"/>
                    <a:gd name="T11" fmla="*/ 14 h 15"/>
                    <a:gd name="T12" fmla="*/ 13 w 15"/>
                    <a:gd name="T13" fmla="*/ 13 h 15"/>
                    <a:gd name="T14" fmla="*/ 15 w 15"/>
                    <a:gd name="T15" fmla="*/ 9 h 15"/>
                    <a:gd name="T16" fmla="*/ 10 w 15"/>
                    <a:gd name="T17" fmla="*/ 6 h 15"/>
                    <a:gd name="T18" fmla="*/ 9 w 15"/>
                    <a:gd name="T19" fmla="*/ 5 h 15"/>
                    <a:gd name="T20" fmla="*/ 8 w 15"/>
                    <a:gd name="T21" fmla="*/ 5 h 15"/>
                    <a:gd name="T22" fmla="*/ 7 w 15"/>
                    <a:gd name="T23" fmla="*/ 5 h 15"/>
                    <a:gd name="T24" fmla="*/ 7 w 15"/>
                    <a:gd name="T25" fmla="*/ 5 h 15"/>
                    <a:gd name="T26" fmla="*/ 8 w 15"/>
                    <a:gd name="T27" fmla="*/ 7 h 15"/>
                    <a:gd name="T28" fmla="*/ 9 w 15"/>
                    <a:gd name="T29" fmla="*/ 7 h 15"/>
                    <a:gd name="T30" fmla="*/ 9 w 15"/>
                    <a:gd name="T31" fmla="*/ 5 h 15"/>
                    <a:gd name="T32" fmla="*/ 8 w 15"/>
                    <a:gd name="T33" fmla="*/ 3 h 15"/>
                    <a:gd name="T34" fmla="*/ 8 w 15"/>
                    <a:gd name="T35" fmla="*/ 5 h 15"/>
                    <a:gd name="T36" fmla="*/ 9 w 15"/>
                    <a:gd name="T37" fmla="*/ 5 h 15"/>
                    <a:gd name="T38" fmla="*/ 7 w 15"/>
                    <a:gd name="T3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" h="15">
                      <a:moveTo>
                        <a:pt x="7" y="0"/>
                      </a:moveTo>
                      <a:cubicBezTo>
                        <a:pt x="5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2" y="14"/>
                        <a:pt x="5" y="14"/>
                        <a:pt x="8" y="14"/>
                      </a:cubicBezTo>
                      <a:cubicBezTo>
                        <a:pt x="10" y="15"/>
                        <a:pt x="12" y="14"/>
                        <a:pt x="13" y="13"/>
                      </a:cubicBezTo>
                      <a:cubicBezTo>
                        <a:pt x="15" y="12"/>
                        <a:pt x="15" y="11"/>
                        <a:pt x="15" y="9"/>
                      </a:cubicBezTo>
                      <a:cubicBezTo>
                        <a:pt x="14" y="7"/>
                        <a:pt x="12" y="6"/>
                        <a:pt x="10" y="6"/>
                      </a:cubicBezTo>
                      <a:cubicBezTo>
                        <a:pt x="10" y="6"/>
                        <a:pt x="9" y="6"/>
                        <a:pt x="9" y="5"/>
                      </a:cubicBezTo>
                      <a:cubicBezTo>
                        <a:pt x="9" y="5"/>
                        <a:pt x="7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6"/>
                        <a:pt x="8" y="7"/>
                      </a:cubicBezTo>
                      <a:cubicBezTo>
                        <a:pt x="9" y="7"/>
                        <a:pt x="9" y="8"/>
                        <a:pt x="9" y="7"/>
                      </a:cubicBezTo>
                      <a:cubicBezTo>
                        <a:pt x="9" y="7"/>
                        <a:pt x="9" y="6"/>
                        <a:pt x="9" y="5"/>
                      </a:cubicBezTo>
                      <a:cubicBezTo>
                        <a:pt x="9" y="5"/>
                        <a:pt x="9" y="4"/>
                        <a:pt x="8" y="3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9" y="5"/>
                        <a:pt x="9" y="5"/>
                      </a:cubicBezTo>
                      <a:cubicBezTo>
                        <a:pt x="11" y="4"/>
                        <a:pt x="9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4" name="Freeform 357"/>
                <p:cNvSpPr/>
                <p:nvPr/>
              </p:nvSpPr>
              <p:spPr bwMode="auto">
                <a:xfrm>
                  <a:off x="2574" y="885"/>
                  <a:ext cx="52" cy="124"/>
                </a:xfrm>
                <a:custGeom>
                  <a:avLst/>
                  <a:gdLst>
                    <a:gd name="T0" fmla="*/ 0 w 61"/>
                    <a:gd name="T1" fmla="*/ 2 h 146"/>
                    <a:gd name="T2" fmla="*/ 20 w 61"/>
                    <a:gd name="T3" fmla="*/ 67 h 146"/>
                    <a:gd name="T4" fmla="*/ 52 w 61"/>
                    <a:gd name="T5" fmla="*/ 142 h 146"/>
                    <a:gd name="T6" fmla="*/ 59 w 61"/>
                    <a:gd name="T7" fmla="*/ 137 h 146"/>
                    <a:gd name="T8" fmla="*/ 29 w 61"/>
                    <a:gd name="T9" fmla="*/ 63 h 146"/>
                    <a:gd name="T10" fmla="*/ 3 w 61"/>
                    <a:gd name="T11" fmla="*/ 1 h 146"/>
                    <a:gd name="T12" fmla="*/ 0 w 61"/>
                    <a:gd name="T13" fmla="*/ 2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1" h="146">
                      <a:moveTo>
                        <a:pt x="0" y="2"/>
                      </a:moveTo>
                      <a:cubicBezTo>
                        <a:pt x="0" y="24"/>
                        <a:pt x="12" y="47"/>
                        <a:pt x="20" y="67"/>
                      </a:cubicBezTo>
                      <a:cubicBezTo>
                        <a:pt x="29" y="92"/>
                        <a:pt x="36" y="121"/>
                        <a:pt x="52" y="142"/>
                      </a:cubicBezTo>
                      <a:cubicBezTo>
                        <a:pt x="56" y="146"/>
                        <a:pt x="61" y="141"/>
                        <a:pt x="59" y="137"/>
                      </a:cubicBezTo>
                      <a:cubicBezTo>
                        <a:pt x="48" y="113"/>
                        <a:pt x="38" y="88"/>
                        <a:pt x="29" y="63"/>
                      </a:cubicBezTo>
                      <a:cubicBezTo>
                        <a:pt x="21" y="43"/>
                        <a:pt x="15" y="20"/>
                        <a:pt x="3" y="1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5" name="Freeform 358"/>
                <p:cNvSpPr/>
                <p:nvPr/>
              </p:nvSpPr>
              <p:spPr bwMode="auto">
                <a:xfrm>
                  <a:off x="2532" y="1003"/>
                  <a:ext cx="93" cy="78"/>
                </a:xfrm>
                <a:custGeom>
                  <a:avLst/>
                  <a:gdLst>
                    <a:gd name="T0" fmla="*/ 107 w 110"/>
                    <a:gd name="T1" fmla="*/ 3 h 92"/>
                    <a:gd name="T2" fmla="*/ 21 w 110"/>
                    <a:gd name="T3" fmla="*/ 28 h 92"/>
                    <a:gd name="T4" fmla="*/ 12 w 110"/>
                    <a:gd name="T5" fmla="*/ 88 h 92"/>
                    <a:gd name="T6" fmla="*/ 19 w 110"/>
                    <a:gd name="T7" fmla="*/ 84 h 92"/>
                    <a:gd name="T8" fmla="*/ 15 w 110"/>
                    <a:gd name="T9" fmla="*/ 60 h 92"/>
                    <a:gd name="T10" fmla="*/ 45 w 110"/>
                    <a:gd name="T11" fmla="*/ 25 h 92"/>
                    <a:gd name="T12" fmla="*/ 107 w 110"/>
                    <a:gd name="T13" fmla="*/ 8 h 92"/>
                    <a:gd name="T14" fmla="*/ 107 w 110"/>
                    <a:gd name="T15" fmla="*/ 3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0" h="92">
                      <a:moveTo>
                        <a:pt x="107" y="3"/>
                      </a:moveTo>
                      <a:cubicBezTo>
                        <a:pt x="80" y="0"/>
                        <a:pt x="42" y="11"/>
                        <a:pt x="21" y="28"/>
                      </a:cubicBezTo>
                      <a:cubicBezTo>
                        <a:pt x="5" y="42"/>
                        <a:pt x="0" y="70"/>
                        <a:pt x="12" y="88"/>
                      </a:cubicBezTo>
                      <a:cubicBezTo>
                        <a:pt x="15" y="92"/>
                        <a:pt x="20" y="88"/>
                        <a:pt x="19" y="84"/>
                      </a:cubicBezTo>
                      <a:cubicBezTo>
                        <a:pt x="16" y="77"/>
                        <a:pt x="15" y="68"/>
                        <a:pt x="15" y="60"/>
                      </a:cubicBezTo>
                      <a:cubicBezTo>
                        <a:pt x="16" y="40"/>
                        <a:pt x="29" y="32"/>
                        <a:pt x="45" y="25"/>
                      </a:cubicBezTo>
                      <a:cubicBezTo>
                        <a:pt x="66" y="17"/>
                        <a:pt x="85" y="12"/>
                        <a:pt x="107" y="8"/>
                      </a:cubicBezTo>
                      <a:cubicBezTo>
                        <a:pt x="110" y="7"/>
                        <a:pt x="110" y="3"/>
                        <a:pt x="10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6" name="Freeform 359"/>
                <p:cNvSpPr/>
                <p:nvPr/>
              </p:nvSpPr>
              <p:spPr bwMode="auto">
                <a:xfrm>
                  <a:off x="2544" y="1032"/>
                  <a:ext cx="144" cy="68"/>
                </a:xfrm>
                <a:custGeom>
                  <a:avLst/>
                  <a:gdLst>
                    <a:gd name="T0" fmla="*/ 0 w 169"/>
                    <a:gd name="T1" fmla="*/ 51 h 81"/>
                    <a:gd name="T2" fmla="*/ 51 w 169"/>
                    <a:gd name="T3" fmla="*/ 61 h 81"/>
                    <a:gd name="T4" fmla="*/ 165 w 169"/>
                    <a:gd name="T5" fmla="*/ 10 h 81"/>
                    <a:gd name="T6" fmla="*/ 161 w 169"/>
                    <a:gd name="T7" fmla="*/ 2 h 81"/>
                    <a:gd name="T8" fmla="*/ 81 w 169"/>
                    <a:gd name="T9" fmla="*/ 37 h 81"/>
                    <a:gd name="T10" fmla="*/ 3 w 169"/>
                    <a:gd name="T11" fmla="*/ 50 h 81"/>
                    <a:gd name="T12" fmla="*/ 0 w 169"/>
                    <a:gd name="T13" fmla="*/ 5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9" h="81">
                      <a:moveTo>
                        <a:pt x="0" y="51"/>
                      </a:moveTo>
                      <a:cubicBezTo>
                        <a:pt x="3" y="79"/>
                        <a:pt x="31" y="69"/>
                        <a:pt x="51" y="61"/>
                      </a:cubicBezTo>
                      <a:cubicBezTo>
                        <a:pt x="89" y="47"/>
                        <a:pt x="129" y="30"/>
                        <a:pt x="165" y="10"/>
                      </a:cubicBezTo>
                      <a:cubicBezTo>
                        <a:pt x="169" y="7"/>
                        <a:pt x="166" y="0"/>
                        <a:pt x="161" y="2"/>
                      </a:cubicBezTo>
                      <a:cubicBezTo>
                        <a:pt x="134" y="13"/>
                        <a:pt x="108" y="25"/>
                        <a:pt x="81" y="37"/>
                      </a:cubicBezTo>
                      <a:cubicBezTo>
                        <a:pt x="65" y="44"/>
                        <a:pt x="8" y="81"/>
                        <a:pt x="3" y="50"/>
                      </a:cubicBezTo>
                      <a:cubicBezTo>
                        <a:pt x="2" y="48"/>
                        <a:pt x="0" y="49"/>
                        <a:pt x="0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7" name="Freeform 360"/>
                <p:cNvSpPr/>
                <p:nvPr/>
              </p:nvSpPr>
              <p:spPr bwMode="auto">
                <a:xfrm>
                  <a:off x="2677" y="988"/>
                  <a:ext cx="71" cy="51"/>
                </a:xfrm>
                <a:custGeom>
                  <a:avLst/>
                  <a:gdLst>
                    <a:gd name="T0" fmla="*/ 11 w 84"/>
                    <a:gd name="T1" fmla="*/ 55 h 60"/>
                    <a:gd name="T2" fmla="*/ 15 w 84"/>
                    <a:gd name="T3" fmla="*/ 47 h 60"/>
                    <a:gd name="T4" fmla="*/ 26 w 84"/>
                    <a:gd name="T5" fmla="*/ 38 h 60"/>
                    <a:gd name="T6" fmla="*/ 46 w 84"/>
                    <a:gd name="T7" fmla="*/ 28 h 60"/>
                    <a:gd name="T8" fmla="*/ 80 w 84"/>
                    <a:gd name="T9" fmla="*/ 10 h 60"/>
                    <a:gd name="T10" fmla="*/ 74 w 84"/>
                    <a:gd name="T11" fmla="*/ 4 h 60"/>
                    <a:gd name="T12" fmla="*/ 43 w 84"/>
                    <a:gd name="T13" fmla="*/ 21 h 60"/>
                    <a:gd name="T14" fmla="*/ 10 w 84"/>
                    <a:gd name="T15" fmla="*/ 40 h 60"/>
                    <a:gd name="T16" fmla="*/ 10 w 84"/>
                    <a:gd name="T17" fmla="*/ 60 h 60"/>
                    <a:gd name="T18" fmla="*/ 11 w 84"/>
                    <a:gd name="T19" fmla="*/ 55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4" h="60">
                      <a:moveTo>
                        <a:pt x="11" y="55"/>
                      </a:moveTo>
                      <a:cubicBezTo>
                        <a:pt x="9" y="54"/>
                        <a:pt x="15" y="46"/>
                        <a:pt x="15" y="47"/>
                      </a:cubicBezTo>
                      <a:cubicBezTo>
                        <a:pt x="18" y="42"/>
                        <a:pt x="22" y="40"/>
                        <a:pt x="26" y="38"/>
                      </a:cubicBezTo>
                      <a:cubicBezTo>
                        <a:pt x="33" y="34"/>
                        <a:pt x="40" y="31"/>
                        <a:pt x="46" y="28"/>
                      </a:cubicBezTo>
                      <a:cubicBezTo>
                        <a:pt x="57" y="23"/>
                        <a:pt x="72" y="19"/>
                        <a:pt x="80" y="10"/>
                      </a:cubicBezTo>
                      <a:cubicBezTo>
                        <a:pt x="84" y="6"/>
                        <a:pt x="78" y="0"/>
                        <a:pt x="74" y="4"/>
                      </a:cubicBezTo>
                      <a:cubicBezTo>
                        <a:pt x="65" y="12"/>
                        <a:pt x="53" y="16"/>
                        <a:pt x="43" y="21"/>
                      </a:cubicBezTo>
                      <a:cubicBezTo>
                        <a:pt x="32" y="26"/>
                        <a:pt x="18" y="31"/>
                        <a:pt x="10" y="40"/>
                      </a:cubicBezTo>
                      <a:cubicBezTo>
                        <a:pt x="6" y="45"/>
                        <a:pt x="0" y="60"/>
                        <a:pt x="10" y="60"/>
                      </a:cubicBezTo>
                      <a:cubicBezTo>
                        <a:pt x="13" y="60"/>
                        <a:pt x="14" y="56"/>
                        <a:pt x="11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8" name="Freeform 361"/>
                <p:cNvSpPr/>
                <p:nvPr/>
              </p:nvSpPr>
              <p:spPr bwMode="auto">
                <a:xfrm>
                  <a:off x="2701" y="811"/>
                  <a:ext cx="52" cy="186"/>
                </a:xfrm>
                <a:custGeom>
                  <a:avLst/>
                  <a:gdLst>
                    <a:gd name="T0" fmla="*/ 0 w 61"/>
                    <a:gd name="T1" fmla="*/ 3 h 219"/>
                    <a:gd name="T2" fmla="*/ 14 w 61"/>
                    <a:gd name="T3" fmla="*/ 61 h 219"/>
                    <a:gd name="T4" fmla="*/ 25 w 61"/>
                    <a:gd name="T5" fmla="*/ 110 h 219"/>
                    <a:gd name="T6" fmla="*/ 39 w 61"/>
                    <a:gd name="T7" fmla="*/ 164 h 219"/>
                    <a:gd name="T8" fmla="*/ 49 w 61"/>
                    <a:gd name="T9" fmla="*/ 214 h 219"/>
                    <a:gd name="T10" fmla="*/ 57 w 61"/>
                    <a:gd name="T11" fmla="*/ 215 h 219"/>
                    <a:gd name="T12" fmla="*/ 51 w 61"/>
                    <a:gd name="T13" fmla="*/ 180 h 219"/>
                    <a:gd name="T14" fmla="*/ 37 w 61"/>
                    <a:gd name="T15" fmla="*/ 126 h 219"/>
                    <a:gd name="T16" fmla="*/ 3 w 61"/>
                    <a:gd name="T17" fmla="*/ 2 h 219"/>
                    <a:gd name="T18" fmla="*/ 0 w 61"/>
                    <a:gd name="T19" fmla="*/ 3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1" h="219">
                      <a:moveTo>
                        <a:pt x="0" y="3"/>
                      </a:moveTo>
                      <a:cubicBezTo>
                        <a:pt x="2" y="23"/>
                        <a:pt x="10" y="41"/>
                        <a:pt x="14" y="61"/>
                      </a:cubicBezTo>
                      <a:cubicBezTo>
                        <a:pt x="18" y="77"/>
                        <a:pt x="21" y="93"/>
                        <a:pt x="25" y="110"/>
                      </a:cubicBezTo>
                      <a:cubicBezTo>
                        <a:pt x="30" y="128"/>
                        <a:pt x="35" y="146"/>
                        <a:pt x="39" y="164"/>
                      </a:cubicBezTo>
                      <a:cubicBezTo>
                        <a:pt x="42" y="179"/>
                        <a:pt x="49" y="198"/>
                        <a:pt x="49" y="214"/>
                      </a:cubicBezTo>
                      <a:cubicBezTo>
                        <a:pt x="49" y="219"/>
                        <a:pt x="55" y="219"/>
                        <a:pt x="57" y="215"/>
                      </a:cubicBezTo>
                      <a:cubicBezTo>
                        <a:pt x="61" y="205"/>
                        <a:pt x="53" y="190"/>
                        <a:pt x="51" y="180"/>
                      </a:cubicBezTo>
                      <a:cubicBezTo>
                        <a:pt x="47" y="162"/>
                        <a:pt x="42" y="144"/>
                        <a:pt x="37" y="126"/>
                      </a:cubicBezTo>
                      <a:cubicBezTo>
                        <a:pt x="26" y="85"/>
                        <a:pt x="18" y="42"/>
                        <a:pt x="3" y="2"/>
                      </a:cubicBezTo>
                      <a:cubicBezTo>
                        <a:pt x="2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9" name="Freeform 362"/>
                <p:cNvSpPr/>
                <p:nvPr/>
              </p:nvSpPr>
              <p:spPr bwMode="auto">
                <a:xfrm>
                  <a:off x="2561" y="853"/>
                  <a:ext cx="16" cy="20"/>
                </a:xfrm>
                <a:custGeom>
                  <a:avLst/>
                  <a:gdLst>
                    <a:gd name="T0" fmla="*/ 18 w 19"/>
                    <a:gd name="T1" fmla="*/ 21 h 24"/>
                    <a:gd name="T2" fmla="*/ 13 w 19"/>
                    <a:gd name="T3" fmla="*/ 12 h 24"/>
                    <a:gd name="T4" fmla="*/ 5 w 19"/>
                    <a:gd name="T5" fmla="*/ 2 h 24"/>
                    <a:gd name="T6" fmla="*/ 1 w 19"/>
                    <a:gd name="T7" fmla="*/ 4 h 24"/>
                    <a:gd name="T8" fmla="*/ 7 w 19"/>
                    <a:gd name="T9" fmla="*/ 14 h 24"/>
                    <a:gd name="T10" fmla="*/ 10 w 19"/>
                    <a:gd name="T11" fmla="*/ 18 h 24"/>
                    <a:gd name="T12" fmla="*/ 15 w 19"/>
                    <a:gd name="T13" fmla="*/ 22 h 24"/>
                    <a:gd name="T14" fmla="*/ 18 w 19"/>
                    <a:gd name="T15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18" y="21"/>
                      </a:moveTo>
                      <a:cubicBezTo>
                        <a:pt x="18" y="17"/>
                        <a:pt x="15" y="15"/>
                        <a:pt x="13" y="12"/>
                      </a:cubicBezTo>
                      <a:cubicBezTo>
                        <a:pt x="10" y="9"/>
                        <a:pt x="8" y="6"/>
                        <a:pt x="5" y="2"/>
                      </a:cubicBezTo>
                      <a:cubicBezTo>
                        <a:pt x="3" y="0"/>
                        <a:pt x="0" y="2"/>
                        <a:pt x="1" y="4"/>
                      </a:cubicBezTo>
                      <a:cubicBezTo>
                        <a:pt x="2" y="8"/>
                        <a:pt x="4" y="11"/>
                        <a:pt x="7" y="14"/>
                      </a:cubicBezTo>
                      <a:cubicBezTo>
                        <a:pt x="8" y="15"/>
                        <a:pt x="8" y="17"/>
                        <a:pt x="10" y="18"/>
                      </a:cubicBezTo>
                      <a:cubicBezTo>
                        <a:pt x="12" y="19"/>
                        <a:pt x="14" y="20"/>
                        <a:pt x="15" y="22"/>
                      </a:cubicBezTo>
                      <a:cubicBezTo>
                        <a:pt x="16" y="24"/>
                        <a:pt x="19" y="23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0" name="Freeform 363"/>
                <p:cNvSpPr/>
                <p:nvPr/>
              </p:nvSpPr>
              <p:spPr bwMode="auto">
                <a:xfrm>
                  <a:off x="2553" y="832"/>
                  <a:ext cx="5" cy="14"/>
                </a:xfrm>
                <a:custGeom>
                  <a:avLst/>
                  <a:gdLst>
                    <a:gd name="T0" fmla="*/ 0 w 6"/>
                    <a:gd name="T1" fmla="*/ 3 h 16"/>
                    <a:gd name="T2" fmla="*/ 0 w 6"/>
                    <a:gd name="T3" fmla="*/ 7 h 16"/>
                    <a:gd name="T4" fmla="*/ 0 w 6"/>
                    <a:gd name="T5" fmla="*/ 13 h 16"/>
                    <a:gd name="T6" fmla="*/ 5 w 6"/>
                    <a:gd name="T7" fmla="*/ 12 h 16"/>
                    <a:gd name="T8" fmla="*/ 4 w 6"/>
                    <a:gd name="T9" fmla="*/ 2 h 16"/>
                    <a:gd name="T10" fmla="*/ 0 w 6"/>
                    <a:gd name="T1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6">
                      <a:moveTo>
                        <a:pt x="0" y="3"/>
                      </a:move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9"/>
                        <a:pt x="0" y="11"/>
                        <a:pt x="0" y="13"/>
                      </a:cubicBezTo>
                      <a:cubicBezTo>
                        <a:pt x="1" y="16"/>
                        <a:pt x="6" y="15"/>
                        <a:pt x="5" y="12"/>
                      </a:cubicBezTo>
                      <a:cubicBezTo>
                        <a:pt x="5" y="9"/>
                        <a:pt x="5" y="5"/>
                        <a:pt x="4" y="2"/>
                      </a:cubicBezTo>
                      <a:cubicBezTo>
                        <a:pt x="3" y="0"/>
                        <a:pt x="0" y="1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1" name="Freeform 364"/>
                <p:cNvSpPr/>
                <p:nvPr/>
              </p:nvSpPr>
              <p:spPr bwMode="auto">
                <a:xfrm>
                  <a:off x="2565" y="824"/>
                  <a:ext cx="24" cy="42"/>
                </a:xfrm>
                <a:custGeom>
                  <a:avLst/>
                  <a:gdLst>
                    <a:gd name="T0" fmla="*/ 5 w 29"/>
                    <a:gd name="T1" fmla="*/ 2 h 50"/>
                    <a:gd name="T2" fmla="*/ 5 w 29"/>
                    <a:gd name="T3" fmla="*/ 20 h 50"/>
                    <a:gd name="T4" fmla="*/ 23 w 29"/>
                    <a:gd name="T5" fmla="*/ 47 h 50"/>
                    <a:gd name="T6" fmla="*/ 28 w 29"/>
                    <a:gd name="T7" fmla="*/ 45 h 50"/>
                    <a:gd name="T8" fmla="*/ 8 w 29"/>
                    <a:gd name="T9" fmla="*/ 4 h 50"/>
                    <a:gd name="T10" fmla="*/ 5 w 29"/>
                    <a:gd name="T11" fmla="*/ 2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9" h="50">
                      <a:moveTo>
                        <a:pt x="5" y="2"/>
                      </a:moveTo>
                      <a:cubicBezTo>
                        <a:pt x="0" y="8"/>
                        <a:pt x="1" y="13"/>
                        <a:pt x="5" y="20"/>
                      </a:cubicBezTo>
                      <a:cubicBezTo>
                        <a:pt x="11" y="29"/>
                        <a:pt x="17" y="38"/>
                        <a:pt x="23" y="47"/>
                      </a:cubicBezTo>
                      <a:cubicBezTo>
                        <a:pt x="25" y="50"/>
                        <a:pt x="29" y="47"/>
                        <a:pt x="28" y="45"/>
                      </a:cubicBezTo>
                      <a:cubicBezTo>
                        <a:pt x="26" y="32"/>
                        <a:pt x="3" y="17"/>
                        <a:pt x="8" y="4"/>
                      </a:cubicBezTo>
                      <a:cubicBezTo>
                        <a:pt x="9" y="2"/>
                        <a:pt x="6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2" name="Freeform 365"/>
                <p:cNvSpPr/>
                <p:nvPr/>
              </p:nvSpPr>
              <p:spPr bwMode="auto">
                <a:xfrm>
                  <a:off x="2663" y="784"/>
                  <a:ext cx="15" cy="37"/>
                </a:xfrm>
                <a:custGeom>
                  <a:avLst/>
                  <a:gdLst>
                    <a:gd name="T0" fmla="*/ 2 w 18"/>
                    <a:gd name="T1" fmla="*/ 4 h 44"/>
                    <a:gd name="T2" fmla="*/ 9 w 18"/>
                    <a:gd name="T3" fmla="*/ 25 h 44"/>
                    <a:gd name="T4" fmla="*/ 14 w 18"/>
                    <a:gd name="T5" fmla="*/ 42 h 44"/>
                    <a:gd name="T6" fmla="*/ 17 w 18"/>
                    <a:gd name="T7" fmla="*/ 41 h 44"/>
                    <a:gd name="T8" fmla="*/ 12 w 18"/>
                    <a:gd name="T9" fmla="*/ 12 h 44"/>
                    <a:gd name="T10" fmla="*/ 3 w 18"/>
                    <a:gd name="T11" fmla="*/ 0 h 44"/>
                    <a:gd name="T12" fmla="*/ 2 w 18"/>
                    <a:gd name="T13" fmla="*/ 4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44">
                      <a:moveTo>
                        <a:pt x="2" y="4"/>
                      </a:moveTo>
                      <a:cubicBezTo>
                        <a:pt x="11" y="7"/>
                        <a:pt x="9" y="18"/>
                        <a:pt x="9" y="25"/>
                      </a:cubicBezTo>
                      <a:cubicBezTo>
                        <a:pt x="9" y="32"/>
                        <a:pt x="10" y="37"/>
                        <a:pt x="14" y="42"/>
                      </a:cubicBezTo>
                      <a:cubicBezTo>
                        <a:pt x="15" y="44"/>
                        <a:pt x="18" y="42"/>
                        <a:pt x="17" y="41"/>
                      </a:cubicBezTo>
                      <a:cubicBezTo>
                        <a:pt x="9" y="31"/>
                        <a:pt x="14" y="22"/>
                        <a:pt x="12" y="12"/>
                      </a:cubicBezTo>
                      <a:cubicBezTo>
                        <a:pt x="11" y="6"/>
                        <a:pt x="8" y="2"/>
                        <a:pt x="3" y="0"/>
                      </a:cubicBezTo>
                      <a:cubicBezTo>
                        <a:pt x="1" y="0"/>
                        <a:pt x="0" y="3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3" name="Freeform 366"/>
                <p:cNvSpPr/>
                <p:nvPr/>
              </p:nvSpPr>
              <p:spPr bwMode="auto">
                <a:xfrm>
                  <a:off x="2651" y="793"/>
                  <a:ext cx="16" cy="33"/>
                </a:xfrm>
                <a:custGeom>
                  <a:avLst/>
                  <a:gdLst>
                    <a:gd name="T0" fmla="*/ 4 w 19"/>
                    <a:gd name="T1" fmla="*/ 2 h 39"/>
                    <a:gd name="T2" fmla="*/ 15 w 19"/>
                    <a:gd name="T3" fmla="*/ 39 h 39"/>
                    <a:gd name="T4" fmla="*/ 18 w 19"/>
                    <a:gd name="T5" fmla="*/ 35 h 39"/>
                    <a:gd name="T6" fmla="*/ 11 w 19"/>
                    <a:gd name="T7" fmla="*/ 17 h 39"/>
                    <a:gd name="T8" fmla="*/ 6 w 19"/>
                    <a:gd name="T9" fmla="*/ 1 h 39"/>
                    <a:gd name="T10" fmla="*/ 4 w 19"/>
                    <a:gd name="T11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9">
                      <a:moveTo>
                        <a:pt x="4" y="2"/>
                      </a:moveTo>
                      <a:cubicBezTo>
                        <a:pt x="10" y="11"/>
                        <a:pt x="0" y="35"/>
                        <a:pt x="15" y="39"/>
                      </a:cubicBezTo>
                      <a:cubicBezTo>
                        <a:pt x="18" y="39"/>
                        <a:pt x="19" y="36"/>
                        <a:pt x="18" y="35"/>
                      </a:cubicBezTo>
                      <a:cubicBezTo>
                        <a:pt x="13" y="29"/>
                        <a:pt x="11" y="23"/>
                        <a:pt x="11" y="17"/>
                      </a:cubicBezTo>
                      <a:cubicBezTo>
                        <a:pt x="10" y="10"/>
                        <a:pt x="10" y="6"/>
                        <a:pt x="6" y="1"/>
                      </a:cubicBezTo>
                      <a:cubicBezTo>
                        <a:pt x="5" y="0"/>
                        <a:pt x="4" y="1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4" name="Freeform 367"/>
                <p:cNvSpPr/>
                <p:nvPr/>
              </p:nvSpPr>
              <p:spPr bwMode="auto">
                <a:xfrm>
                  <a:off x="2588" y="819"/>
                  <a:ext cx="21" cy="38"/>
                </a:xfrm>
                <a:custGeom>
                  <a:avLst/>
                  <a:gdLst>
                    <a:gd name="T0" fmla="*/ 5 w 25"/>
                    <a:gd name="T1" fmla="*/ 2 h 45"/>
                    <a:gd name="T2" fmla="*/ 0 w 25"/>
                    <a:gd name="T3" fmla="*/ 8 h 45"/>
                    <a:gd name="T4" fmla="*/ 3 w 25"/>
                    <a:gd name="T5" fmla="*/ 17 h 45"/>
                    <a:gd name="T6" fmla="*/ 12 w 25"/>
                    <a:gd name="T7" fmla="*/ 30 h 45"/>
                    <a:gd name="T8" fmla="*/ 19 w 25"/>
                    <a:gd name="T9" fmla="*/ 42 h 45"/>
                    <a:gd name="T10" fmla="*/ 25 w 25"/>
                    <a:gd name="T11" fmla="*/ 41 h 45"/>
                    <a:gd name="T12" fmla="*/ 16 w 25"/>
                    <a:gd name="T13" fmla="*/ 22 h 45"/>
                    <a:gd name="T14" fmla="*/ 9 w 25"/>
                    <a:gd name="T15" fmla="*/ 14 h 45"/>
                    <a:gd name="T16" fmla="*/ 8 w 25"/>
                    <a:gd name="T17" fmla="*/ 4 h 45"/>
                    <a:gd name="T18" fmla="*/ 5 w 25"/>
                    <a:gd name="T19" fmla="*/ 2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45">
                      <a:moveTo>
                        <a:pt x="5" y="2"/>
                      </a:moveTo>
                      <a:cubicBezTo>
                        <a:pt x="3" y="4"/>
                        <a:pt x="0" y="5"/>
                        <a:pt x="0" y="8"/>
                      </a:cubicBezTo>
                      <a:cubicBezTo>
                        <a:pt x="0" y="11"/>
                        <a:pt x="2" y="14"/>
                        <a:pt x="3" y="17"/>
                      </a:cubicBezTo>
                      <a:cubicBezTo>
                        <a:pt x="6" y="22"/>
                        <a:pt x="9" y="25"/>
                        <a:pt x="12" y="30"/>
                      </a:cubicBezTo>
                      <a:cubicBezTo>
                        <a:pt x="15" y="34"/>
                        <a:pt x="17" y="38"/>
                        <a:pt x="19" y="42"/>
                      </a:cubicBezTo>
                      <a:cubicBezTo>
                        <a:pt x="21" y="45"/>
                        <a:pt x="25" y="44"/>
                        <a:pt x="25" y="41"/>
                      </a:cubicBezTo>
                      <a:cubicBezTo>
                        <a:pt x="25" y="34"/>
                        <a:pt x="20" y="27"/>
                        <a:pt x="16" y="22"/>
                      </a:cubicBezTo>
                      <a:cubicBezTo>
                        <a:pt x="13" y="20"/>
                        <a:pt x="11" y="17"/>
                        <a:pt x="9" y="14"/>
                      </a:cubicBezTo>
                      <a:cubicBezTo>
                        <a:pt x="6" y="10"/>
                        <a:pt x="6" y="8"/>
                        <a:pt x="8" y="4"/>
                      </a:cubicBezTo>
                      <a:cubicBezTo>
                        <a:pt x="10" y="2"/>
                        <a:pt x="7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5" name="Freeform 368"/>
                <p:cNvSpPr/>
                <p:nvPr/>
              </p:nvSpPr>
              <p:spPr bwMode="auto">
                <a:xfrm>
                  <a:off x="2610" y="809"/>
                  <a:ext cx="20" cy="31"/>
                </a:xfrm>
                <a:custGeom>
                  <a:avLst/>
                  <a:gdLst>
                    <a:gd name="T0" fmla="*/ 1 w 23"/>
                    <a:gd name="T1" fmla="*/ 3 h 36"/>
                    <a:gd name="T2" fmla="*/ 10 w 23"/>
                    <a:gd name="T3" fmla="*/ 21 h 36"/>
                    <a:gd name="T4" fmla="*/ 17 w 23"/>
                    <a:gd name="T5" fmla="*/ 33 h 36"/>
                    <a:gd name="T6" fmla="*/ 22 w 23"/>
                    <a:gd name="T7" fmla="*/ 30 h 36"/>
                    <a:gd name="T8" fmla="*/ 13 w 23"/>
                    <a:gd name="T9" fmla="*/ 14 h 36"/>
                    <a:gd name="T10" fmla="*/ 3 w 23"/>
                    <a:gd name="T11" fmla="*/ 2 h 36"/>
                    <a:gd name="T12" fmla="*/ 1 w 23"/>
                    <a:gd name="T13" fmla="*/ 3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36">
                      <a:moveTo>
                        <a:pt x="1" y="3"/>
                      </a:moveTo>
                      <a:cubicBezTo>
                        <a:pt x="4" y="9"/>
                        <a:pt x="8" y="14"/>
                        <a:pt x="10" y="21"/>
                      </a:cubicBezTo>
                      <a:cubicBezTo>
                        <a:pt x="12" y="25"/>
                        <a:pt x="13" y="30"/>
                        <a:pt x="17" y="33"/>
                      </a:cubicBezTo>
                      <a:cubicBezTo>
                        <a:pt x="19" y="36"/>
                        <a:pt x="23" y="33"/>
                        <a:pt x="22" y="30"/>
                      </a:cubicBezTo>
                      <a:cubicBezTo>
                        <a:pt x="19" y="25"/>
                        <a:pt x="17" y="19"/>
                        <a:pt x="13" y="14"/>
                      </a:cubicBezTo>
                      <a:cubicBezTo>
                        <a:pt x="11" y="10"/>
                        <a:pt x="6" y="6"/>
                        <a:pt x="3" y="2"/>
                      </a:cubicBezTo>
                      <a:cubicBezTo>
                        <a:pt x="2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6" name="Freeform 369"/>
                <p:cNvSpPr/>
                <p:nvPr/>
              </p:nvSpPr>
              <p:spPr bwMode="auto">
                <a:xfrm>
                  <a:off x="2586" y="830"/>
                  <a:ext cx="101" cy="50"/>
                </a:xfrm>
                <a:custGeom>
                  <a:avLst/>
                  <a:gdLst>
                    <a:gd name="T0" fmla="*/ 2 w 119"/>
                    <a:gd name="T1" fmla="*/ 57 h 58"/>
                    <a:gd name="T2" fmla="*/ 56 w 119"/>
                    <a:gd name="T3" fmla="*/ 35 h 58"/>
                    <a:gd name="T4" fmla="*/ 117 w 119"/>
                    <a:gd name="T5" fmla="*/ 5 h 58"/>
                    <a:gd name="T6" fmla="*/ 115 w 119"/>
                    <a:gd name="T7" fmla="*/ 1 h 58"/>
                    <a:gd name="T8" fmla="*/ 47 w 119"/>
                    <a:gd name="T9" fmla="*/ 33 h 58"/>
                    <a:gd name="T10" fmla="*/ 1 w 119"/>
                    <a:gd name="T11" fmla="*/ 55 h 58"/>
                    <a:gd name="T12" fmla="*/ 2 w 119"/>
                    <a:gd name="T13" fmla="*/ 57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9" h="58">
                      <a:moveTo>
                        <a:pt x="2" y="57"/>
                      </a:moveTo>
                      <a:cubicBezTo>
                        <a:pt x="18" y="48"/>
                        <a:pt x="39" y="42"/>
                        <a:pt x="56" y="35"/>
                      </a:cubicBezTo>
                      <a:cubicBezTo>
                        <a:pt x="75" y="26"/>
                        <a:pt x="99" y="17"/>
                        <a:pt x="117" y="5"/>
                      </a:cubicBezTo>
                      <a:cubicBezTo>
                        <a:pt x="119" y="4"/>
                        <a:pt x="117" y="0"/>
                        <a:pt x="115" y="1"/>
                      </a:cubicBezTo>
                      <a:cubicBezTo>
                        <a:pt x="92" y="11"/>
                        <a:pt x="69" y="22"/>
                        <a:pt x="47" y="33"/>
                      </a:cubicBezTo>
                      <a:cubicBezTo>
                        <a:pt x="32" y="39"/>
                        <a:pt x="12" y="44"/>
                        <a:pt x="1" y="55"/>
                      </a:cubicBezTo>
                      <a:cubicBezTo>
                        <a:pt x="0" y="56"/>
                        <a:pt x="1" y="58"/>
                        <a:pt x="2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7" name="Freeform 370"/>
                <p:cNvSpPr/>
                <p:nvPr/>
              </p:nvSpPr>
              <p:spPr bwMode="auto">
                <a:xfrm>
                  <a:off x="2542" y="1038"/>
                  <a:ext cx="158" cy="73"/>
                </a:xfrm>
                <a:custGeom>
                  <a:avLst/>
                  <a:gdLst>
                    <a:gd name="T0" fmla="*/ 12 w 187"/>
                    <a:gd name="T1" fmla="*/ 54 h 86"/>
                    <a:gd name="T2" fmla="*/ 7 w 187"/>
                    <a:gd name="T3" fmla="*/ 74 h 86"/>
                    <a:gd name="T4" fmla="*/ 48 w 187"/>
                    <a:gd name="T5" fmla="*/ 73 h 86"/>
                    <a:gd name="T6" fmla="*/ 105 w 187"/>
                    <a:gd name="T7" fmla="*/ 49 h 86"/>
                    <a:gd name="T8" fmla="*/ 140 w 187"/>
                    <a:gd name="T9" fmla="*/ 34 h 86"/>
                    <a:gd name="T10" fmla="*/ 181 w 187"/>
                    <a:gd name="T11" fmla="*/ 12 h 86"/>
                    <a:gd name="T12" fmla="*/ 178 w 187"/>
                    <a:gd name="T13" fmla="*/ 3 h 86"/>
                    <a:gd name="T14" fmla="*/ 143 w 187"/>
                    <a:gd name="T15" fmla="*/ 24 h 86"/>
                    <a:gd name="T16" fmla="*/ 105 w 187"/>
                    <a:gd name="T17" fmla="*/ 41 h 86"/>
                    <a:gd name="T18" fmla="*/ 71 w 187"/>
                    <a:gd name="T19" fmla="*/ 54 h 86"/>
                    <a:gd name="T20" fmla="*/ 43 w 187"/>
                    <a:gd name="T21" fmla="*/ 68 h 86"/>
                    <a:gd name="T22" fmla="*/ 30 w 187"/>
                    <a:gd name="T23" fmla="*/ 73 h 86"/>
                    <a:gd name="T24" fmla="*/ 14 w 187"/>
                    <a:gd name="T25" fmla="*/ 57 h 86"/>
                    <a:gd name="T26" fmla="*/ 12 w 187"/>
                    <a:gd name="T27" fmla="*/ 54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7" h="86">
                      <a:moveTo>
                        <a:pt x="12" y="54"/>
                      </a:moveTo>
                      <a:cubicBezTo>
                        <a:pt x="2" y="56"/>
                        <a:pt x="0" y="66"/>
                        <a:pt x="7" y="74"/>
                      </a:cubicBezTo>
                      <a:cubicBezTo>
                        <a:pt x="18" y="86"/>
                        <a:pt x="36" y="78"/>
                        <a:pt x="48" y="73"/>
                      </a:cubicBezTo>
                      <a:cubicBezTo>
                        <a:pt x="67" y="65"/>
                        <a:pt x="85" y="57"/>
                        <a:pt x="105" y="49"/>
                      </a:cubicBezTo>
                      <a:cubicBezTo>
                        <a:pt x="117" y="45"/>
                        <a:pt x="128" y="39"/>
                        <a:pt x="140" y="34"/>
                      </a:cubicBezTo>
                      <a:cubicBezTo>
                        <a:pt x="153" y="27"/>
                        <a:pt x="167" y="16"/>
                        <a:pt x="181" y="12"/>
                      </a:cubicBezTo>
                      <a:cubicBezTo>
                        <a:pt x="187" y="10"/>
                        <a:pt x="184" y="0"/>
                        <a:pt x="178" y="3"/>
                      </a:cubicBezTo>
                      <a:cubicBezTo>
                        <a:pt x="165" y="8"/>
                        <a:pt x="155" y="17"/>
                        <a:pt x="143" y="24"/>
                      </a:cubicBezTo>
                      <a:cubicBezTo>
                        <a:pt x="130" y="30"/>
                        <a:pt x="118" y="36"/>
                        <a:pt x="105" y="41"/>
                      </a:cubicBezTo>
                      <a:cubicBezTo>
                        <a:pt x="94" y="46"/>
                        <a:pt x="82" y="49"/>
                        <a:pt x="71" y="54"/>
                      </a:cubicBezTo>
                      <a:cubicBezTo>
                        <a:pt x="62" y="58"/>
                        <a:pt x="52" y="64"/>
                        <a:pt x="43" y="68"/>
                      </a:cubicBezTo>
                      <a:cubicBezTo>
                        <a:pt x="39" y="70"/>
                        <a:pt x="34" y="71"/>
                        <a:pt x="30" y="73"/>
                      </a:cubicBezTo>
                      <a:cubicBezTo>
                        <a:pt x="17" y="76"/>
                        <a:pt x="12" y="71"/>
                        <a:pt x="14" y="57"/>
                      </a:cubicBezTo>
                      <a:cubicBezTo>
                        <a:pt x="15" y="55"/>
                        <a:pt x="14" y="53"/>
                        <a:pt x="12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8" name="Freeform 371"/>
                <p:cNvSpPr/>
                <p:nvPr/>
              </p:nvSpPr>
              <p:spPr bwMode="auto">
                <a:xfrm>
                  <a:off x="2690" y="987"/>
                  <a:ext cx="70" cy="62"/>
                </a:xfrm>
                <a:custGeom>
                  <a:avLst/>
                  <a:gdLst>
                    <a:gd name="T0" fmla="*/ 6 w 82"/>
                    <a:gd name="T1" fmla="*/ 70 h 72"/>
                    <a:gd name="T2" fmla="*/ 16 w 82"/>
                    <a:gd name="T3" fmla="*/ 72 h 72"/>
                    <a:gd name="T4" fmla="*/ 26 w 82"/>
                    <a:gd name="T5" fmla="*/ 68 h 72"/>
                    <a:gd name="T6" fmla="*/ 57 w 82"/>
                    <a:gd name="T7" fmla="*/ 51 h 72"/>
                    <a:gd name="T8" fmla="*/ 80 w 82"/>
                    <a:gd name="T9" fmla="*/ 30 h 72"/>
                    <a:gd name="T10" fmla="*/ 69 w 82"/>
                    <a:gd name="T11" fmla="*/ 5 h 72"/>
                    <a:gd name="T12" fmla="*/ 61 w 82"/>
                    <a:gd name="T13" fmla="*/ 12 h 72"/>
                    <a:gd name="T14" fmla="*/ 67 w 82"/>
                    <a:gd name="T15" fmla="*/ 32 h 72"/>
                    <a:gd name="T16" fmla="*/ 56 w 82"/>
                    <a:gd name="T17" fmla="*/ 40 h 72"/>
                    <a:gd name="T18" fmla="*/ 25 w 82"/>
                    <a:gd name="T19" fmla="*/ 60 h 72"/>
                    <a:gd name="T20" fmla="*/ 20 w 82"/>
                    <a:gd name="T21" fmla="*/ 61 h 72"/>
                    <a:gd name="T22" fmla="*/ 14 w 82"/>
                    <a:gd name="T23" fmla="*/ 64 h 72"/>
                    <a:gd name="T24" fmla="*/ 9 w 82"/>
                    <a:gd name="T25" fmla="*/ 62 h 72"/>
                    <a:gd name="T26" fmla="*/ 2 w 82"/>
                    <a:gd name="T27" fmla="*/ 65 h 72"/>
                    <a:gd name="T28" fmla="*/ 6 w 82"/>
                    <a:gd name="T29" fmla="*/ 7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2" h="72">
                      <a:moveTo>
                        <a:pt x="6" y="70"/>
                      </a:moveTo>
                      <a:cubicBezTo>
                        <a:pt x="9" y="68"/>
                        <a:pt x="13" y="72"/>
                        <a:pt x="16" y="72"/>
                      </a:cubicBezTo>
                      <a:cubicBezTo>
                        <a:pt x="20" y="72"/>
                        <a:pt x="23" y="69"/>
                        <a:pt x="26" y="68"/>
                      </a:cubicBezTo>
                      <a:cubicBezTo>
                        <a:pt x="37" y="63"/>
                        <a:pt x="47" y="58"/>
                        <a:pt x="57" y="51"/>
                      </a:cubicBezTo>
                      <a:cubicBezTo>
                        <a:pt x="65" y="45"/>
                        <a:pt x="78" y="40"/>
                        <a:pt x="80" y="30"/>
                      </a:cubicBezTo>
                      <a:cubicBezTo>
                        <a:pt x="82" y="21"/>
                        <a:pt x="74" y="12"/>
                        <a:pt x="69" y="5"/>
                      </a:cubicBezTo>
                      <a:cubicBezTo>
                        <a:pt x="65" y="0"/>
                        <a:pt x="58" y="6"/>
                        <a:pt x="61" y="12"/>
                      </a:cubicBezTo>
                      <a:cubicBezTo>
                        <a:pt x="65" y="18"/>
                        <a:pt x="72" y="24"/>
                        <a:pt x="67" y="32"/>
                      </a:cubicBezTo>
                      <a:cubicBezTo>
                        <a:pt x="65" y="35"/>
                        <a:pt x="58" y="38"/>
                        <a:pt x="56" y="40"/>
                      </a:cubicBezTo>
                      <a:cubicBezTo>
                        <a:pt x="45" y="48"/>
                        <a:pt x="36" y="54"/>
                        <a:pt x="25" y="60"/>
                      </a:cubicBezTo>
                      <a:cubicBezTo>
                        <a:pt x="24" y="60"/>
                        <a:pt x="22" y="61"/>
                        <a:pt x="20" y="61"/>
                      </a:cubicBezTo>
                      <a:cubicBezTo>
                        <a:pt x="19" y="64"/>
                        <a:pt x="17" y="65"/>
                        <a:pt x="14" y="64"/>
                      </a:cubicBezTo>
                      <a:cubicBezTo>
                        <a:pt x="12" y="63"/>
                        <a:pt x="11" y="62"/>
                        <a:pt x="9" y="62"/>
                      </a:cubicBezTo>
                      <a:cubicBezTo>
                        <a:pt x="6" y="62"/>
                        <a:pt x="4" y="62"/>
                        <a:pt x="2" y="65"/>
                      </a:cubicBezTo>
                      <a:cubicBezTo>
                        <a:pt x="0" y="68"/>
                        <a:pt x="3" y="72"/>
                        <a:pt x="6" y="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9" name="Freeform 372"/>
                <p:cNvSpPr/>
                <p:nvPr/>
              </p:nvSpPr>
              <p:spPr bwMode="auto">
                <a:xfrm>
                  <a:off x="2668" y="937"/>
                  <a:ext cx="80" cy="69"/>
                </a:xfrm>
                <a:custGeom>
                  <a:avLst/>
                  <a:gdLst>
                    <a:gd name="T0" fmla="*/ 74 w 94"/>
                    <a:gd name="T1" fmla="*/ 1 h 81"/>
                    <a:gd name="T2" fmla="*/ 13 w 94"/>
                    <a:gd name="T3" fmla="*/ 23 h 81"/>
                    <a:gd name="T4" fmla="*/ 7 w 94"/>
                    <a:gd name="T5" fmla="*/ 50 h 81"/>
                    <a:gd name="T6" fmla="*/ 29 w 94"/>
                    <a:gd name="T7" fmla="*/ 80 h 81"/>
                    <a:gd name="T8" fmla="*/ 60 w 94"/>
                    <a:gd name="T9" fmla="*/ 72 h 81"/>
                    <a:gd name="T10" fmla="*/ 90 w 94"/>
                    <a:gd name="T11" fmla="*/ 56 h 81"/>
                    <a:gd name="T12" fmla="*/ 86 w 94"/>
                    <a:gd name="T13" fmla="*/ 50 h 81"/>
                    <a:gd name="T14" fmla="*/ 41 w 94"/>
                    <a:gd name="T15" fmla="*/ 71 h 81"/>
                    <a:gd name="T16" fmla="*/ 19 w 94"/>
                    <a:gd name="T17" fmla="*/ 63 h 81"/>
                    <a:gd name="T18" fmla="*/ 12 w 94"/>
                    <a:gd name="T19" fmla="*/ 47 h 81"/>
                    <a:gd name="T20" fmla="*/ 43 w 94"/>
                    <a:gd name="T21" fmla="*/ 19 h 81"/>
                    <a:gd name="T22" fmla="*/ 75 w 94"/>
                    <a:gd name="T23" fmla="*/ 5 h 81"/>
                    <a:gd name="T24" fmla="*/ 74 w 94"/>
                    <a:gd name="T25" fmla="*/ 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94" h="81">
                      <a:moveTo>
                        <a:pt x="74" y="1"/>
                      </a:moveTo>
                      <a:cubicBezTo>
                        <a:pt x="54" y="9"/>
                        <a:pt x="32" y="14"/>
                        <a:pt x="13" y="23"/>
                      </a:cubicBezTo>
                      <a:cubicBezTo>
                        <a:pt x="0" y="30"/>
                        <a:pt x="3" y="38"/>
                        <a:pt x="7" y="50"/>
                      </a:cubicBezTo>
                      <a:cubicBezTo>
                        <a:pt x="11" y="60"/>
                        <a:pt x="15" y="80"/>
                        <a:pt x="29" y="80"/>
                      </a:cubicBezTo>
                      <a:cubicBezTo>
                        <a:pt x="39" y="81"/>
                        <a:pt x="51" y="75"/>
                        <a:pt x="60" y="72"/>
                      </a:cubicBezTo>
                      <a:cubicBezTo>
                        <a:pt x="71" y="68"/>
                        <a:pt x="82" y="64"/>
                        <a:pt x="90" y="56"/>
                      </a:cubicBezTo>
                      <a:cubicBezTo>
                        <a:pt x="94" y="53"/>
                        <a:pt x="90" y="47"/>
                        <a:pt x="86" y="50"/>
                      </a:cubicBezTo>
                      <a:cubicBezTo>
                        <a:pt x="72" y="60"/>
                        <a:pt x="57" y="66"/>
                        <a:pt x="41" y="71"/>
                      </a:cubicBezTo>
                      <a:cubicBezTo>
                        <a:pt x="31" y="75"/>
                        <a:pt x="26" y="75"/>
                        <a:pt x="19" y="63"/>
                      </a:cubicBezTo>
                      <a:cubicBezTo>
                        <a:pt x="16" y="59"/>
                        <a:pt x="13" y="52"/>
                        <a:pt x="12" y="47"/>
                      </a:cubicBezTo>
                      <a:cubicBezTo>
                        <a:pt x="8" y="27"/>
                        <a:pt x="29" y="25"/>
                        <a:pt x="43" y="19"/>
                      </a:cubicBezTo>
                      <a:cubicBezTo>
                        <a:pt x="54" y="15"/>
                        <a:pt x="65" y="12"/>
                        <a:pt x="75" y="5"/>
                      </a:cubicBezTo>
                      <a:cubicBezTo>
                        <a:pt x="77" y="4"/>
                        <a:pt x="76" y="0"/>
                        <a:pt x="7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0" name="Freeform 373"/>
                <p:cNvSpPr/>
                <p:nvPr/>
              </p:nvSpPr>
              <p:spPr bwMode="auto">
                <a:xfrm>
                  <a:off x="2687" y="967"/>
                  <a:ext cx="22" cy="18"/>
                </a:xfrm>
                <a:custGeom>
                  <a:avLst/>
                  <a:gdLst>
                    <a:gd name="T0" fmla="*/ 9 w 26"/>
                    <a:gd name="T1" fmla="*/ 9 h 21"/>
                    <a:gd name="T2" fmla="*/ 10 w 26"/>
                    <a:gd name="T3" fmla="*/ 11 h 21"/>
                    <a:gd name="T4" fmla="*/ 10 w 26"/>
                    <a:gd name="T5" fmla="*/ 11 h 21"/>
                    <a:gd name="T6" fmla="*/ 10 w 26"/>
                    <a:gd name="T7" fmla="*/ 10 h 21"/>
                    <a:gd name="T8" fmla="*/ 11 w 26"/>
                    <a:gd name="T9" fmla="*/ 8 h 21"/>
                    <a:gd name="T10" fmla="*/ 14 w 26"/>
                    <a:gd name="T11" fmla="*/ 7 h 21"/>
                    <a:gd name="T12" fmla="*/ 17 w 26"/>
                    <a:gd name="T13" fmla="*/ 9 h 21"/>
                    <a:gd name="T14" fmla="*/ 17 w 26"/>
                    <a:gd name="T15" fmla="*/ 11 h 21"/>
                    <a:gd name="T16" fmla="*/ 14 w 26"/>
                    <a:gd name="T17" fmla="*/ 13 h 21"/>
                    <a:gd name="T18" fmla="*/ 10 w 26"/>
                    <a:gd name="T19" fmla="*/ 10 h 21"/>
                    <a:gd name="T20" fmla="*/ 4 w 26"/>
                    <a:gd name="T21" fmla="*/ 10 h 21"/>
                    <a:gd name="T22" fmla="*/ 6 w 26"/>
                    <a:gd name="T23" fmla="*/ 17 h 21"/>
                    <a:gd name="T24" fmla="*/ 21 w 26"/>
                    <a:gd name="T25" fmla="*/ 13 h 21"/>
                    <a:gd name="T26" fmla="*/ 12 w 26"/>
                    <a:gd name="T27" fmla="*/ 1 h 21"/>
                    <a:gd name="T28" fmla="*/ 8 w 26"/>
                    <a:gd name="T29" fmla="*/ 14 h 21"/>
                    <a:gd name="T30" fmla="*/ 9 w 26"/>
                    <a:gd name="T31" fmla="*/ 9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6" h="21">
                      <a:moveTo>
                        <a:pt x="9" y="9"/>
                      </a:moveTo>
                      <a:cubicBezTo>
                        <a:pt x="9" y="10"/>
                        <a:pt x="9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9"/>
                        <a:pt x="11" y="9"/>
                        <a:pt x="11" y="8"/>
                      </a:cubicBezTo>
                      <a:cubicBezTo>
                        <a:pt x="12" y="8"/>
                        <a:pt x="13" y="7"/>
                        <a:pt x="14" y="7"/>
                      </a:cubicBezTo>
                      <a:cubicBezTo>
                        <a:pt x="15" y="7"/>
                        <a:pt x="16" y="8"/>
                        <a:pt x="17" y="9"/>
                      </a:cubicBezTo>
                      <a:cubicBezTo>
                        <a:pt x="18" y="10"/>
                        <a:pt x="18" y="10"/>
                        <a:pt x="17" y="11"/>
                      </a:cubicBezTo>
                      <a:cubicBezTo>
                        <a:pt x="16" y="12"/>
                        <a:pt x="15" y="13"/>
                        <a:pt x="14" y="13"/>
                      </a:cubicBezTo>
                      <a:cubicBezTo>
                        <a:pt x="12" y="13"/>
                        <a:pt x="11" y="12"/>
                        <a:pt x="10" y="10"/>
                      </a:cubicBezTo>
                      <a:cubicBezTo>
                        <a:pt x="9" y="8"/>
                        <a:pt x="6" y="8"/>
                        <a:pt x="4" y="10"/>
                      </a:cubicBezTo>
                      <a:cubicBezTo>
                        <a:pt x="3" y="13"/>
                        <a:pt x="4" y="16"/>
                        <a:pt x="6" y="17"/>
                      </a:cubicBezTo>
                      <a:cubicBezTo>
                        <a:pt x="11" y="21"/>
                        <a:pt x="18" y="18"/>
                        <a:pt x="21" y="13"/>
                      </a:cubicBezTo>
                      <a:cubicBezTo>
                        <a:pt x="26" y="7"/>
                        <a:pt x="19" y="0"/>
                        <a:pt x="12" y="1"/>
                      </a:cubicBezTo>
                      <a:cubicBezTo>
                        <a:pt x="7" y="2"/>
                        <a:pt x="0" y="13"/>
                        <a:pt x="8" y="14"/>
                      </a:cubicBezTo>
                      <a:cubicBezTo>
                        <a:pt x="11" y="15"/>
                        <a:pt x="12" y="10"/>
                        <a:pt x="9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1" name="Freeform 374"/>
                <p:cNvSpPr/>
                <p:nvPr/>
              </p:nvSpPr>
              <p:spPr bwMode="auto">
                <a:xfrm>
                  <a:off x="2585" y="1653"/>
                  <a:ext cx="39" cy="16"/>
                </a:xfrm>
                <a:custGeom>
                  <a:avLst/>
                  <a:gdLst>
                    <a:gd name="T0" fmla="*/ 5 w 46"/>
                    <a:gd name="T1" fmla="*/ 12 h 19"/>
                    <a:gd name="T2" fmla="*/ 20 w 46"/>
                    <a:gd name="T3" fmla="*/ 8 h 19"/>
                    <a:gd name="T4" fmla="*/ 40 w 46"/>
                    <a:gd name="T5" fmla="*/ 17 h 19"/>
                    <a:gd name="T6" fmla="*/ 44 w 46"/>
                    <a:gd name="T7" fmla="*/ 12 h 19"/>
                    <a:gd name="T8" fmla="*/ 17 w 46"/>
                    <a:gd name="T9" fmla="*/ 1 h 19"/>
                    <a:gd name="T10" fmla="*/ 1 w 46"/>
                    <a:gd name="T11" fmla="*/ 11 h 19"/>
                    <a:gd name="T12" fmla="*/ 5 w 46"/>
                    <a:gd name="T13" fmla="*/ 1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6" h="19">
                      <a:moveTo>
                        <a:pt x="5" y="12"/>
                      </a:moveTo>
                      <a:cubicBezTo>
                        <a:pt x="7" y="8"/>
                        <a:pt x="15" y="8"/>
                        <a:pt x="20" y="8"/>
                      </a:cubicBezTo>
                      <a:cubicBezTo>
                        <a:pt x="28" y="8"/>
                        <a:pt x="33" y="13"/>
                        <a:pt x="40" y="17"/>
                      </a:cubicBezTo>
                      <a:cubicBezTo>
                        <a:pt x="43" y="19"/>
                        <a:pt x="46" y="14"/>
                        <a:pt x="44" y="12"/>
                      </a:cubicBezTo>
                      <a:cubicBezTo>
                        <a:pt x="39" y="3"/>
                        <a:pt x="27" y="0"/>
                        <a:pt x="17" y="1"/>
                      </a:cubicBezTo>
                      <a:cubicBezTo>
                        <a:pt x="11" y="1"/>
                        <a:pt x="2" y="3"/>
                        <a:pt x="1" y="11"/>
                      </a:cubicBezTo>
                      <a:cubicBezTo>
                        <a:pt x="0" y="13"/>
                        <a:pt x="3" y="14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2" name="Freeform 375"/>
                <p:cNvSpPr/>
                <p:nvPr/>
              </p:nvSpPr>
              <p:spPr bwMode="auto">
                <a:xfrm>
                  <a:off x="2583" y="1661"/>
                  <a:ext cx="13" cy="38"/>
                </a:xfrm>
                <a:custGeom>
                  <a:avLst/>
                  <a:gdLst>
                    <a:gd name="T0" fmla="*/ 0 w 15"/>
                    <a:gd name="T1" fmla="*/ 2 h 44"/>
                    <a:gd name="T2" fmla="*/ 4 w 15"/>
                    <a:gd name="T3" fmla="*/ 22 h 44"/>
                    <a:gd name="T4" fmla="*/ 10 w 15"/>
                    <a:gd name="T5" fmla="*/ 42 h 44"/>
                    <a:gd name="T6" fmla="*/ 14 w 15"/>
                    <a:gd name="T7" fmla="*/ 40 h 44"/>
                    <a:gd name="T8" fmla="*/ 11 w 15"/>
                    <a:gd name="T9" fmla="*/ 21 h 44"/>
                    <a:gd name="T10" fmla="*/ 4 w 15"/>
                    <a:gd name="T11" fmla="*/ 2 h 44"/>
                    <a:gd name="T12" fmla="*/ 0 w 15"/>
                    <a:gd name="T13" fmla="*/ 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4">
                      <a:moveTo>
                        <a:pt x="0" y="2"/>
                      </a:moveTo>
                      <a:cubicBezTo>
                        <a:pt x="1" y="9"/>
                        <a:pt x="3" y="15"/>
                        <a:pt x="4" y="22"/>
                      </a:cubicBezTo>
                      <a:cubicBezTo>
                        <a:pt x="5" y="29"/>
                        <a:pt x="4" y="37"/>
                        <a:pt x="10" y="42"/>
                      </a:cubicBezTo>
                      <a:cubicBezTo>
                        <a:pt x="12" y="44"/>
                        <a:pt x="14" y="42"/>
                        <a:pt x="14" y="40"/>
                      </a:cubicBezTo>
                      <a:cubicBezTo>
                        <a:pt x="15" y="34"/>
                        <a:pt x="12" y="27"/>
                        <a:pt x="11" y="21"/>
                      </a:cubicBezTo>
                      <a:cubicBezTo>
                        <a:pt x="9" y="15"/>
                        <a:pt x="7" y="8"/>
                        <a:pt x="4" y="2"/>
                      </a:cubicBezTo>
                      <a:cubicBezTo>
                        <a:pt x="3" y="0"/>
                        <a:pt x="0" y="0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3" name="Freeform 376"/>
                <p:cNvSpPr/>
                <p:nvPr/>
              </p:nvSpPr>
              <p:spPr bwMode="auto">
                <a:xfrm>
                  <a:off x="2592" y="1662"/>
                  <a:ext cx="35" cy="38"/>
                </a:xfrm>
                <a:custGeom>
                  <a:avLst/>
                  <a:gdLst>
                    <a:gd name="T0" fmla="*/ 2 w 41"/>
                    <a:gd name="T1" fmla="*/ 41 h 45"/>
                    <a:gd name="T2" fmla="*/ 22 w 41"/>
                    <a:gd name="T3" fmla="*/ 45 h 45"/>
                    <a:gd name="T4" fmla="*/ 33 w 41"/>
                    <a:gd name="T5" fmla="*/ 40 h 45"/>
                    <a:gd name="T6" fmla="*/ 37 w 41"/>
                    <a:gd name="T7" fmla="*/ 29 h 45"/>
                    <a:gd name="T8" fmla="*/ 40 w 41"/>
                    <a:gd name="T9" fmla="*/ 5 h 45"/>
                    <a:gd name="T10" fmla="*/ 33 w 41"/>
                    <a:gd name="T11" fmla="*/ 3 h 45"/>
                    <a:gd name="T12" fmla="*/ 26 w 41"/>
                    <a:gd name="T13" fmla="*/ 31 h 45"/>
                    <a:gd name="T14" fmla="*/ 15 w 41"/>
                    <a:gd name="T15" fmla="*/ 35 h 45"/>
                    <a:gd name="T16" fmla="*/ 2 w 41"/>
                    <a:gd name="T17" fmla="*/ 36 h 45"/>
                    <a:gd name="T18" fmla="*/ 2 w 41"/>
                    <a:gd name="T19" fmla="*/ 41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45">
                      <a:moveTo>
                        <a:pt x="2" y="41"/>
                      </a:moveTo>
                      <a:cubicBezTo>
                        <a:pt x="9" y="42"/>
                        <a:pt x="15" y="43"/>
                        <a:pt x="22" y="45"/>
                      </a:cubicBezTo>
                      <a:cubicBezTo>
                        <a:pt x="26" y="45"/>
                        <a:pt x="31" y="44"/>
                        <a:pt x="33" y="40"/>
                      </a:cubicBezTo>
                      <a:cubicBezTo>
                        <a:pt x="35" y="37"/>
                        <a:pt x="36" y="32"/>
                        <a:pt x="37" y="29"/>
                      </a:cubicBezTo>
                      <a:cubicBezTo>
                        <a:pt x="39" y="21"/>
                        <a:pt x="41" y="12"/>
                        <a:pt x="40" y="5"/>
                      </a:cubicBezTo>
                      <a:cubicBezTo>
                        <a:pt x="39" y="2"/>
                        <a:pt x="35" y="0"/>
                        <a:pt x="33" y="3"/>
                      </a:cubicBezTo>
                      <a:cubicBezTo>
                        <a:pt x="28" y="11"/>
                        <a:pt x="29" y="22"/>
                        <a:pt x="26" y="31"/>
                      </a:cubicBezTo>
                      <a:cubicBezTo>
                        <a:pt x="25" y="37"/>
                        <a:pt x="20" y="35"/>
                        <a:pt x="15" y="35"/>
                      </a:cubicBezTo>
                      <a:cubicBezTo>
                        <a:pt x="11" y="35"/>
                        <a:pt x="7" y="36"/>
                        <a:pt x="2" y="36"/>
                      </a:cubicBezTo>
                      <a:cubicBezTo>
                        <a:pt x="0" y="37"/>
                        <a:pt x="0" y="41"/>
                        <a:pt x="2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4" name="Freeform 377"/>
                <p:cNvSpPr/>
                <p:nvPr/>
              </p:nvSpPr>
              <p:spPr bwMode="auto">
                <a:xfrm>
                  <a:off x="2558" y="1692"/>
                  <a:ext cx="37" cy="165"/>
                </a:xfrm>
                <a:custGeom>
                  <a:avLst/>
                  <a:gdLst>
                    <a:gd name="T0" fmla="*/ 37 w 44"/>
                    <a:gd name="T1" fmla="*/ 2 h 195"/>
                    <a:gd name="T2" fmla="*/ 2 w 44"/>
                    <a:gd name="T3" fmla="*/ 188 h 195"/>
                    <a:gd name="T4" fmla="*/ 9 w 44"/>
                    <a:gd name="T5" fmla="*/ 190 h 195"/>
                    <a:gd name="T6" fmla="*/ 28 w 44"/>
                    <a:gd name="T7" fmla="*/ 90 h 195"/>
                    <a:gd name="T8" fmla="*/ 40 w 44"/>
                    <a:gd name="T9" fmla="*/ 2 h 195"/>
                    <a:gd name="T10" fmla="*/ 37 w 44"/>
                    <a:gd name="T11" fmla="*/ 2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195">
                      <a:moveTo>
                        <a:pt x="37" y="2"/>
                      </a:moveTo>
                      <a:cubicBezTo>
                        <a:pt x="27" y="64"/>
                        <a:pt x="15" y="126"/>
                        <a:pt x="2" y="188"/>
                      </a:cubicBezTo>
                      <a:cubicBezTo>
                        <a:pt x="0" y="193"/>
                        <a:pt x="8" y="195"/>
                        <a:pt x="9" y="190"/>
                      </a:cubicBezTo>
                      <a:cubicBezTo>
                        <a:pt x="16" y="157"/>
                        <a:pt x="23" y="123"/>
                        <a:pt x="28" y="90"/>
                      </a:cubicBezTo>
                      <a:cubicBezTo>
                        <a:pt x="33" y="62"/>
                        <a:pt x="44" y="30"/>
                        <a:pt x="40" y="2"/>
                      </a:cubicBezTo>
                      <a:cubicBezTo>
                        <a:pt x="40" y="0"/>
                        <a:pt x="37" y="1"/>
                        <a:pt x="3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5" name="Freeform 378"/>
                <p:cNvSpPr/>
                <p:nvPr/>
              </p:nvSpPr>
              <p:spPr bwMode="auto">
                <a:xfrm>
                  <a:off x="2559" y="1850"/>
                  <a:ext cx="34" cy="59"/>
                </a:xfrm>
                <a:custGeom>
                  <a:avLst/>
                  <a:gdLst>
                    <a:gd name="T0" fmla="*/ 1 w 41"/>
                    <a:gd name="T1" fmla="*/ 5 h 69"/>
                    <a:gd name="T2" fmla="*/ 16 w 41"/>
                    <a:gd name="T3" fmla="*/ 36 h 69"/>
                    <a:gd name="T4" fmla="*/ 34 w 41"/>
                    <a:gd name="T5" fmla="*/ 67 h 69"/>
                    <a:gd name="T6" fmla="*/ 40 w 41"/>
                    <a:gd name="T7" fmla="*/ 63 h 69"/>
                    <a:gd name="T8" fmla="*/ 28 w 41"/>
                    <a:gd name="T9" fmla="*/ 35 h 69"/>
                    <a:gd name="T10" fmla="*/ 19 w 41"/>
                    <a:gd name="T11" fmla="*/ 20 h 69"/>
                    <a:gd name="T12" fmla="*/ 8 w 41"/>
                    <a:gd name="T13" fmla="*/ 4 h 69"/>
                    <a:gd name="T14" fmla="*/ 1 w 41"/>
                    <a:gd name="T15" fmla="*/ 5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1" h="69">
                      <a:moveTo>
                        <a:pt x="1" y="5"/>
                      </a:moveTo>
                      <a:cubicBezTo>
                        <a:pt x="2" y="16"/>
                        <a:pt x="12" y="26"/>
                        <a:pt x="16" y="36"/>
                      </a:cubicBezTo>
                      <a:cubicBezTo>
                        <a:pt x="22" y="46"/>
                        <a:pt x="25" y="60"/>
                        <a:pt x="34" y="67"/>
                      </a:cubicBezTo>
                      <a:cubicBezTo>
                        <a:pt x="37" y="69"/>
                        <a:pt x="41" y="66"/>
                        <a:pt x="40" y="63"/>
                      </a:cubicBezTo>
                      <a:cubicBezTo>
                        <a:pt x="39" y="53"/>
                        <a:pt x="32" y="43"/>
                        <a:pt x="28" y="35"/>
                      </a:cubicBezTo>
                      <a:cubicBezTo>
                        <a:pt x="25" y="30"/>
                        <a:pt x="22" y="24"/>
                        <a:pt x="19" y="20"/>
                      </a:cubicBezTo>
                      <a:cubicBezTo>
                        <a:pt x="16" y="14"/>
                        <a:pt x="10" y="10"/>
                        <a:pt x="8" y="4"/>
                      </a:cubicBezTo>
                      <a:cubicBezTo>
                        <a:pt x="6" y="0"/>
                        <a:pt x="0" y="1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6" name="Freeform 379"/>
                <p:cNvSpPr/>
                <p:nvPr/>
              </p:nvSpPr>
              <p:spPr bwMode="auto">
                <a:xfrm>
                  <a:off x="2612" y="1694"/>
                  <a:ext cx="20" cy="153"/>
                </a:xfrm>
                <a:custGeom>
                  <a:avLst/>
                  <a:gdLst>
                    <a:gd name="T0" fmla="*/ 1 w 24"/>
                    <a:gd name="T1" fmla="*/ 2 h 180"/>
                    <a:gd name="T2" fmla="*/ 6 w 24"/>
                    <a:gd name="T3" fmla="*/ 89 h 180"/>
                    <a:gd name="T4" fmla="*/ 10 w 24"/>
                    <a:gd name="T5" fmla="*/ 137 h 180"/>
                    <a:gd name="T6" fmla="*/ 16 w 24"/>
                    <a:gd name="T7" fmla="*/ 176 h 180"/>
                    <a:gd name="T8" fmla="*/ 22 w 24"/>
                    <a:gd name="T9" fmla="*/ 176 h 180"/>
                    <a:gd name="T10" fmla="*/ 20 w 24"/>
                    <a:gd name="T11" fmla="*/ 147 h 180"/>
                    <a:gd name="T12" fmla="*/ 14 w 24"/>
                    <a:gd name="T13" fmla="*/ 99 h 180"/>
                    <a:gd name="T14" fmla="*/ 4 w 24"/>
                    <a:gd name="T15" fmla="*/ 2 h 180"/>
                    <a:gd name="T16" fmla="*/ 1 w 24"/>
                    <a:gd name="T17" fmla="*/ 2 h 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0">
                      <a:moveTo>
                        <a:pt x="1" y="2"/>
                      </a:moveTo>
                      <a:cubicBezTo>
                        <a:pt x="0" y="31"/>
                        <a:pt x="4" y="60"/>
                        <a:pt x="6" y="89"/>
                      </a:cubicBezTo>
                      <a:cubicBezTo>
                        <a:pt x="7" y="105"/>
                        <a:pt x="8" y="121"/>
                        <a:pt x="10" y="137"/>
                      </a:cubicBezTo>
                      <a:cubicBezTo>
                        <a:pt x="11" y="150"/>
                        <a:pt x="10" y="165"/>
                        <a:pt x="16" y="176"/>
                      </a:cubicBezTo>
                      <a:cubicBezTo>
                        <a:pt x="17" y="179"/>
                        <a:pt x="21" y="180"/>
                        <a:pt x="22" y="176"/>
                      </a:cubicBezTo>
                      <a:cubicBezTo>
                        <a:pt x="24" y="166"/>
                        <a:pt x="21" y="157"/>
                        <a:pt x="20" y="147"/>
                      </a:cubicBezTo>
                      <a:cubicBezTo>
                        <a:pt x="17" y="131"/>
                        <a:pt x="15" y="115"/>
                        <a:pt x="14" y="99"/>
                      </a:cubicBezTo>
                      <a:cubicBezTo>
                        <a:pt x="10" y="66"/>
                        <a:pt x="9" y="34"/>
                        <a:pt x="4" y="2"/>
                      </a:cubicBezTo>
                      <a:cubicBezTo>
                        <a:pt x="4" y="0"/>
                        <a:pt x="1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7" name="Freeform 380"/>
                <p:cNvSpPr/>
                <p:nvPr/>
              </p:nvSpPr>
              <p:spPr bwMode="auto">
                <a:xfrm>
                  <a:off x="2584" y="1840"/>
                  <a:ext cx="47" cy="72"/>
                </a:xfrm>
                <a:custGeom>
                  <a:avLst/>
                  <a:gdLst>
                    <a:gd name="T0" fmla="*/ 49 w 55"/>
                    <a:gd name="T1" fmla="*/ 3 h 85"/>
                    <a:gd name="T2" fmla="*/ 22 w 55"/>
                    <a:gd name="T3" fmla="*/ 43 h 85"/>
                    <a:gd name="T4" fmla="*/ 7 w 55"/>
                    <a:gd name="T5" fmla="*/ 65 h 85"/>
                    <a:gd name="T6" fmla="*/ 0 w 55"/>
                    <a:gd name="T7" fmla="*/ 77 h 85"/>
                    <a:gd name="T8" fmla="*/ 9 w 55"/>
                    <a:gd name="T9" fmla="*/ 80 h 85"/>
                    <a:gd name="T10" fmla="*/ 24 w 55"/>
                    <a:gd name="T11" fmla="*/ 59 h 85"/>
                    <a:gd name="T12" fmla="*/ 38 w 55"/>
                    <a:gd name="T13" fmla="*/ 36 h 85"/>
                    <a:gd name="T14" fmla="*/ 55 w 55"/>
                    <a:gd name="T15" fmla="*/ 5 h 85"/>
                    <a:gd name="T16" fmla="*/ 49 w 55"/>
                    <a:gd name="T17" fmla="*/ 3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5" h="85">
                      <a:moveTo>
                        <a:pt x="49" y="3"/>
                      </a:moveTo>
                      <a:cubicBezTo>
                        <a:pt x="43" y="18"/>
                        <a:pt x="30" y="30"/>
                        <a:pt x="22" y="43"/>
                      </a:cubicBezTo>
                      <a:cubicBezTo>
                        <a:pt x="17" y="51"/>
                        <a:pt x="13" y="58"/>
                        <a:pt x="7" y="65"/>
                      </a:cubicBezTo>
                      <a:cubicBezTo>
                        <a:pt x="4" y="69"/>
                        <a:pt x="1" y="72"/>
                        <a:pt x="0" y="77"/>
                      </a:cubicBezTo>
                      <a:cubicBezTo>
                        <a:pt x="0" y="82"/>
                        <a:pt x="7" y="85"/>
                        <a:pt x="9" y="80"/>
                      </a:cubicBezTo>
                      <a:cubicBezTo>
                        <a:pt x="13" y="72"/>
                        <a:pt x="19" y="66"/>
                        <a:pt x="24" y="59"/>
                      </a:cubicBezTo>
                      <a:cubicBezTo>
                        <a:pt x="29" y="52"/>
                        <a:pt x="33" y="44"/>
                        <a:pt x="38" y="36"/>
                      </a:cubicBezTo>
                      <a:cubicBezTo>
                        <a:pt x="45" y="27"/>
                        <a:pt x="54" y="16"/>
                        <a:pt x="55" y="5"/>
                      </a:cubicBezTo>
                      <a:cubicBezTo>
                        <a:pt x="55" y="1"/>
                        <a:pt x="50" y="0"/>
                        <a:pt x="4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8" name="Freeform 381"/>
                <p:cNvSpPr/>
                <p:nvPr/>
              </p:nvSpPr>
              <p:spPr bwMode="auto">
                <a:xfrm>
                  <a:off x="2619" y="1624"/>
                  <a:ext cx="49" cy="45"/>
                </a:xfrm>
                <a:custGeom>
                  <a:avLst/>
                  <a:gdLst>
                    <a:gd name="T0" fmla="*/ 4 w 58"/>
                    <a:gd name="T1" fmla="*/ 52 h 53"/>
                    <a:gd name="T2" fmla="*/ 24 w 58"/>
                    <a:gd name="T3" fmla="*/ 47 h 53"/>
                    <a:gd name="T4" fmla="*/ 43 w 58"/>
                    <a:gd name="T5" fmla="*/ 39 h 53"/>
                    <a:gd name="T6" fmla="*/ 50 w 58"/>
                    <a:gd name="T7" fmla="*/ 3 h 53"/>
                    <a:gd name="T8" fmla="*/ 43 w 58"/>
                    <a:gd name="T9" fmla="*/ 5 h 53"/>
                    <a:gd name="T10" fmla="*/ 45 w 58"/>
                    <a:gd name="T11" fmla="*/ 28 h 53"/>
                    <a:gd name="T12" fmla="*/ 25 w 58"/>
                    <a:gd name="T13" fmla="*/ 42 h 53"/>
                    <a:gd name="T14" fmla="*/ 1 w 58"/>
                    <a:gd name="T15" fmla="*/ 49 h 53"/>
                    <a:gd name="T16" fmla="*/ 4 w 58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8" h="53">
                      <a:moveTo>
                        <a:pt x="4" y="52"/>
                      </a:moveTo>
                      <a:cubicBezTo>
                        <a:pt x="9" y="48"/>
                        <a:pt x="19" y="48"/>
                        <a:pt x="24" y="47"/>
                      </a:cubicBezTo>
                      <a:cubicBezTo>
                        <a:pt x="32" y="46"/>
                        <a:pt x="37" y="44"/>
                        <a:pt x="43" y="39"/>
                      </a:cubicBezTo>
                      <a:cubicBezTo>
                        <a:pt x="53" y="30"/>
                        <a:pt x="58" y="16"/>
                        <a:pt x="50" y="3"/>
                      </a:cubicBezTo>
                      <a:cubicBezTo>
                        <a:pt x="48" y="0"/>
                        <a:pt x="42" y="2"/>
                        <a:pt x="43" y="5"/>
                      </a:cubicBezTo>
                      <a:cubicBezTo>
                        <a:pt x="45" y="13"/>
                        <a:pt x="49" y="20"/>
                        <a:pt x="45" y="28"/>
                      </a:cubicBezTo>
                      <a:cubicBezTo>
                        <a:pt x="41" y="36"/>
                        <a:pt x="34" y="40"/>
                        <a:pt x="25" y="42"/>
                      </a:cubicBezTo>
                      <a:cubicBezTo>
                        <a:pt x="18" y="43"/>
                        <a:pt x="6" y="43"/>
                        <a:pt x="1" y="49"/>
                      </a:cubicBezTo>
                      <a:cubicBezTo>
                        <a:pt x="0" y="51"/>
                        <a:pt x="2" y="53"/>
                        <a:pt x="4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9" name="Freeform 382"/>
                <p:cNvSpPr/>
                <p:nvPr/>
              </p:nvSpPr>
              <p:spPr bwMode="auto">
                <a:xfrm>
                  <a:off x="2541" y="1566"/>
                  <a:ext cx="153" cy="125"/>
                </a:xfrm>
                <a:custGeom>
                  <a:avLst/>
                  <a:gdLst>
                    <a:gd name="T0" fmla="*/ 94 w 181"/>
                    <a:gd name="T1" fmla="*/ 145 h 147"/>
                    <a:gd name="T2" fmla="*/ 176 w 181"/>
                    <a:gd name="T3" fmla="*/ 93 h 147"/>
                    <a:gd name="T4" fmla="*/ 151 w 181"/>
                    <a:gd name="T5" fmla="*/ 34 h 147"/>
                    <a:gd name="T6" fmla="*/ 98 w 181"/>
                    <a:gd name="T7" fmla="*/ 27 h 147"/>
                    <a:gd name="T8" fmla="*/ 58 w 181"/>
                    <a:gd name="T9" fmla="*/ 4 h 147"/>
                    <a:gd name="T10" fmla="*/ 0 w 181"/>
                    <a:gd name="T11" fmla="*/ 50 h 147"/>
                    <a:gd name="T12" fmla="*/ 8 w 181"/>
                    <a:gd name="T13" fmla="*/ 52 h 147"/>
                    <a:gd name="T14" fmla="*/ 30 w 181"/>
                    <a:gd name="T15" fmla="*/ 18 h 147"/>
                    <a:gd name="T16" fmla="*/ 79 w 181"/>
                    <a:gd name="T17" fmla="*/ 22 h 147"/>
                    <a:gd name="T18" fmla="*/ 125 w 181"/>
                    <a:gd name="T19" fmla="*/ 43 h 147"/>
                    <a:gd name="T20" fmla="*/ 167 w 181"/>
                    <a:gd name="T21" fmla="*/ 58 h 147"/>
                    <a:gd name="T22" fmla="*/ 168 w 181"/>
                    <a:gd name="T23" fmla="*/ 104 h 147"/>
                    <a:gd name="T24" fmla="*/ 94 w 181"/>
                    <a:gd name="T25" fmla="*/ 143 h 147"/>
                    <a:gd name="T26" fmla="*/ 94 w 181"/>
                    <a:gd name="T27" fmla="*/ 14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81" h="147">
                      <a:moveTo>
                        <a:pt x="94" y="145"/>
                      </a:moveTo>
                      <a:cubicBezTo>
                        <a:pt x="129" y="147"/>
                        <a:pt x="167" y="130"/>
                        <a:pt x="176" y="93"/>
                      </a:cubicBezTo>
                      <a:cubicBezTo>
                        <a:pt x="181" y="71"/>
                        <a:pt x="175" y="40"/>
                        <a:pt x="151" y="34"/>
                      </a:cubicBezTo>
                      <a:cubicBezTo>
                        <a:pt x="132" y="29"/>
                        <a:pt x="117" y="40"/>
                        <a:pt x="98" y="27"/>
                      </a:cubicBezTo>
                      <a:cubicBezTo>
                        <a:pt x="84" y="18"/>
                        <a:pt x="76" y="6"/>
                        <a:pt x="58" y="4"/>
                      </a:cubicBezTo>
                      <a:cubicBezTo>
                        <a:pt x="28" y="0"/>
                        <a:pt x="4" y="22"/>
                        <a:pt x="0" y="50"/>
                      </a:cubicBezTo>
                      <a:cubicBezTo>
                        <a:pt x="0" y="54"/>
                        <a:pt x="6" y="56"/>
                        <a:pt x="8" y="52"/>
                      </a:cubicBezTo>
                      <a:cubicBezTo>
                        <a:pt x="13" y="39"/>
                        <a:pt x="17" y="26"/>
                        <a:pt x="30" y="18"/>
                      </a:cubicBezTo>
                      <a:cubicBezTo>
                        <a:pt x="46" y="8"/>
                        <a:pt x="65" y="11"/>
                        <a:pt x="79" y="22"/>
                      </a:cubicBezTo>
                      <a:cubicBezTo>
                        <a:pt x="95" y="34"/>
                        <a:pt x="104" y="45"/>
                        <a:pt x="125" y="43"/>
                      </a:cubicBezTo>
                      <a:cubicBezTo>
                        <a:pt x="143" y="41"/>
                        <a:pt x="158" y="39"/>
                        <a:pt x="167" y="58"/>
                      </a:cubicBezTo>
                      <a:cubicBezTo>
                        <a:pt x="174" y="72"/>
                        <a:pt x="175" y="90"/>
                        <a:pt x="168" y="104"/>
                      </a:cubicBezTo>
                      <a:cubicBezTo>
                        <a:pt x="152" y="135"/>
                        <a:pt x="123" y="135"/>
                        <a:pt x="94" y="143"/>
                      </a:cubicBezTo>
                      <a:cubicBezTo>
                        <a:pt x="93" y="143"/>
                        <a:pt x="93" y="145"/>
                        <a:pt x="94" y="1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0" name="Freeform 383"/>
                <p:cNvSpPr/>
                <p:nvPr/>
              </p:nvSpPr>
              <p:spPr bwMode="auto">
                <a:xfrm>
                  <a:off x="2522" y="1609"/>
                  <a:ext cx="63" cy="90"/>
                </a:xfrm>
                <a:custGeom>
                  <a:avLst/>
                  <a:gdLst>
                    <a:gd name="T0" fmla="*/ 25 w 74"/>
                    <a:gd name="T1" fmla="*/ 2 h 107"/>
                    <a:gd name="T2" fmla="*/ 3 w 74"/>
                    <a:gd name="T3" fmla="*/ 39 h 107"/>
                    <a:gd name="T4" fmla="*/ 12 w 74"/>
                    <a:gd name="T5" fmla="*/ 75 h 107"/>
                    <a:gd name="T6" fmla="*/ 70 w 74"/>
                    <a:gd name="T7" fmla="*/ 95 h 107"/>
                    <a:gd name="T8" fmla="*/ 68 w 74"/>
                    <a:gd name="T9" fmla="*/ 87 h 107"/>
                    <a:gd name="T10" fmla="*/ 22 w 74"/>
                    <a:gd name="T11" fmla="*/ 76 h 107"/>
                    <a:gd name="T12" fmla="*/ 13 w 74"/>
                    <a:gd name="T13" fmla="*/ 35 h 107"/>
                    <a:gd name="T14" fmla="*/ 27 w 74"/>
                    <a:gd name="T15" fmla="*/ 1 h 107"/>
                    <a:gd name="T16" fmla="*/ 25 w 74"/>
                    <a:gd name="T17" fmla="*/ 2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107">
                      <a:moveTo>
                        <a:pt x="25" y="2"/>
                      </a:moveTo>
                      <a:cubicBezTo>
                        <a:pt x="24" y="15"/>
                        <a:pt x="7" y="26"/>
                        <a:pt x="3" y="39"/>
                      </a:cubicBezTo>
                      <a:cubicBezTo>
                        <a:pt x="0" y="51"/>
                        <a:pt x="6" y="65"/>
                        <a:pt x="12" y="75"/>
                      </a:cubicBezTo>
                      <a:cubicBezTo>
                        <a:pt x="23" y="96"/>
                        <a:pt x="48" y="107"/>
                        <a:pt x="70" y="95"/>
                      </a:cubicBezTo>
                      <a:cubicBezTo>
                        <a:pt x="74" y="93"/>
                        <a:pt x="73" y="86"/>
                        <a:pt x="68" y="87"/>
                      </a:cubicBezTo>
                      <a:cubicBezTo>
                        <a:pt x="51" y="90"/>
                        <a:pt x="34" y="92"/>
                        <a:pt x="22" y="76"/>
                      </a:cubicBezTo>
                      <a:cubicBezTo>
                        <a:pt x="12" y="65"/>
                        <a:pt x="6" y="49"/>
                        <a:pt x="13" y="35"/>
                      </a:cubicBezTo>
                      <a:cubicBezTo>
                        <a:pt x="18" y="24"/>
                        <a:pt x="29" y="14"/>
                        <a:pt x="27" y="1"/>
                      </a:cubicBezTo>
                      <a:cubicBezTo>
                        <a:pt x="27" y="0"/>
                        <a:pt x="25" y="0"/>
                        <a:pt x="2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1" name="Freeform 384"/>
                <p:cNvSpPr/>
                <p:nvPr/>
              </p:nvSpPr>
              <p:spPr bwMode="auto">
                <a:xfrm>
                  <a:off x="2543" y="1636"/>
                  <a:ext cx="45" cy="33"/>
                </a:xfrm>
                <a:custGeom>
                  <a:avLst/>
                  <a:gdLst>
                    <a:gd name="T0" fmla="*/ 5 w 54"/>
                    <a:gd name="T1" fmla="*/ 2 h 39"/>
                    <a:gd name="T2" fmla="*/ 13 w 54"/>
                    <a:gd name="T3" fmla="*/ 29 h 39"/>
                    <a:gd name="T4" fmla="*/ 28 w 54"/>
                    <a:gd name="T5" fmla="*/ 34 h 39"/>
                    <a:gd name="T6" fmla="*/ 39 w 54"/>
                    <a:gd name="T7" fmla="*/ 34 h 39"/>
                    <a:gd name="T8" fmla="*/ 49 w 54"/>
                    <a:gd name="T9" fmla="*/ 38 h 39"/>
                    <a:gd name="T10" fmla="*/ 53 w 54"/>
                    <a:gd name="T11" fmla="*/ 34 h 39"/>
                    <a:gd name="T12" fmla="*/ 34 w 54"/>
                    <a:gd name="T13" fmla="*/ 26 h 39"/>
                    <a:gd name="T14" fmla="*/ 17 w 54"/>
                    <a:gd name="T15" fmla="*/ 23 h 39"/>
                    <a:gd name="T16" fmla="*/ 8 w 54"/>
                    <a:gd name="T17" fmla="*/ 4 h 39"/>
                    <a:gd name="T18" fmla="*/ 5 w 54"/>
                    <a:gd name="T19" fmla="*/ 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4" h="39">
                      <a:moveTo>
                        <a:pt x="5" y="2"/>
                      </a:moveTo>
                      <a:cubicBezTo>
                        <a:pt x="0" y="10"/>
                        <a:pt x="7" y="23"/>
                        <a:pt x="13" y="29"/>
                      </a:cubicBezTo>
                      <a:cubicBezTo>
                        <a:pt x="17" y="33"/>
                        <a:pt x="22" y="34"/>
                        <a:pt x="28" y="34"/>
                      </a:cubicBezTo>
                      <a:cubicBezTo>
                        <a:pt x="31" y="34"/>
                        <a:pt x="35" y="33"/>
                        <a:pt x="39" y="34"/>
                      </a:cubicBezTo>
                      <a:cubicBezTo>
                        <a:pt x="43" y="35"/>
                        <a:pt x="45" y="37"/>
                        <a:pt x="49" y="38"/>
                      </a:cubicBezTo>
                      <a:cubicBezTo>
                        <a:pt x="52" y="39"/>
                        <a:pt x="54" y="36"/>
                        <a:pt x="53" y="34"/>
                      </a:cubicBezTo>
                      <a:cubicBezTo>
                        <a:pt x="50" y="27"/>
                        <a:pt x="42" y="26"/>
                        <a:pt x="34" y="26"/>
                      </a:cubicBezTo>
                      <a:cubicBezTo>
                        <a:pt x="28" y="26"/>
                        <a:pt x="22" y="28"/>
                        <a:pt x="17" y="23"/>
                      </a:cubicBezTo>
                      <a:cubicBezTo>
                        <a:pt x="13" y="19"/>
                        <a:pt x="6" y="9"/>
                        <a:pt x="8" y="4"/>
                      </a:cubicBezTo>
                      <a:cubicBezTo>
                        <a:pt x="8" y="2"/>
                        <a:pt x="5" y="0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2" name="Freeform 385"/>
                <p:cNvSpPr/>
                <p:nvPr/>
              </p:nvSpPr>
              <p:spPr bwMode="auto">
                <a:xfrm>
                  <a:off x="2576" y="1685"/>
                  <a:ext cx="15" cy="6"/>
                </a:xfrm>
                <a:custGeom>
                  <a:avLst/>
                  <a:gdLst>
                    <a:gd name="T0" fmla="*/ 4 w 18"/>
                    <a:gd name="T1" fmla="*/ 7 h 7"/>
                    <a:gd name="T2" fmla="*/ 14 w 18"/>
                    <a:gd name="T3" fmla="*/ 7 h 7"/>
                    <a:gd name="T4" fmla="*/ 14 w 18"/>
                    <a:gd name="T5" fmla="*/ 0 h 7"/>
                    <a:gd name="T6" fmla="*/ 4 w 18"/>
                    <a:gd name="T7" fmla="*/ 1 h 7"/>
                    <a:gd name="T8" fmla="*/ 4 w 18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7">
                      <a:moveTo>
                        <a:pt x="4" y="7"/>
                      </a:moveTo>
                      <a:cubicBezTo>
                        <a:pt x="7" y="7"/>
                        <a:pt x="11" y="7"/>
                        <a:pt x="14" y="7"/>
                      </a:cubicBezTo>
                      <a:cubicBezTo>
                        <a:pt x="18" y="7"/>
                        <a:pt x="18" y="0"/>
                        <a:pt x="14" y="0"/>
                      </a:cubicBezTo>
                      <a:cubicBezTo>
                        <a:pt x="11" y="0"/>
                        <a:pt x="7" y="0"/>
                        <a:pt x="4" y="1"/>
                      </a:cubicBezTo>
                      <a:cubicBezTo>
                        <a:pt x="0" y="1"/>
                        <a:pt x="1" y="6"/>
                        <a:pt x="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3" name="Freeform 386"/>
                <p:cNvSpPr/>
                <p:nvPr/>
              </p:nvSpPr>
              <p:spPr bwMode="auto">
                <a:xfrm>
                  <a:off x="2543" y="1621"/>
                  <a:ext cx="6" cy="21"/>
                </a:xfrm>
                <a:custGeom>
                  <a:avLst/>
                  <a:gdLst>
                    <a:gd name="T0" fmla="*/ 4 w 7"/>
                    <a:gd name="T1" fmla="*/ 23 h 25"/>
                    <a:gd name="T2" fmla="*/ 4 w 7"/>
                    <a:gd name="T3" fmla="*/ 14 h 25"/>
                    <a:gd name="T4" fmla="*/ 6 w 7"/>
                    <a:gd name="T5" fmla="*/ 4 h 25"/>
                    <a:gd name="T6" fmla="*/ 1 w 7"/>
                    <a:gd name="T7" fmla="*/ 3 h 25"/>
                    <a:gd name="T8" fmla="*/ 0 w 7"/>
                    <a:gd name="T9" fmla="*/ 15 h 25"/>
                    <a:gd name="T10" fmla="*/ 3 w 7"/>
                    <a:gd name="T11" fmla="*/ 24 h 25"/>
                    <a:gd name="T12" fmla="*/ 4 w 7"/>
                    <a:gd name="T13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25">
                      <a:moveTo>
                        <a:pt x="4" y="23"/>
                      </a:moveTo>
                      <a:cubicBezTo>
                        <a:pt x="3" y="21"/>
                        <a:pt x="4" y="16"/>
                        <a:pt x="4" y="14"/>
                      </a:cubicBezTo>
                      <a:cubicBezTo>
                        <a:pt x="5" y="11"/>
                        <a:pt x="5" y="7"/>
                        <a:pt x="6" y="4"/>
                      </a:cubicBezTo>
                      <a:cubicBezTo>
                        <a:pt x="7" y="1"/>
                        <a:pt x="2" y="0"/>
                        <a:pt x="1" y="3"/>
                      </a:cubicBezTo>
                      <a:cubicBezTo>
                        <a:pt x="0" y="7"/>
                        <a:pt x="0" y="11"/>
                        <a:pt x="0" y="15"/>
                      </a:cubicBezTo>
                      <a:cubicBezTo>
                        <a:pt x="1" y="19"/>
                        <a:pt x="0" y="21"/>
                        <a:pt x="3" y="24"/>
                      </a:cubicBezTo>
                      <a:cubicBezTo>
                        <a:pt x="4" y="25"/>
                        <a:pt x="5" y="24"/>
                        <a:pt x="4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4" name="Freeform 387"/>
                <p:cNvSpPr/>
                <p:nvPr/>
              </p:nvSpPr>
              <p:spPr bwMode="auto">
                <a:xfrm>
                  <a:off x="2544" y="1593"/>
                  <a:ext cx="46" cy="45"/>
                </a:xfrm>
                <a:custGeom>
                  <a:avLst/>
                  <a:gdLst>
                    <a:gd name="T0" fmla="*/ 2 w 54"/>
                    <a:gd name="T1" fmla="*/ 52 h 53"/>
                    <a:gd name="T2" fmla="*/ 15 w 54"/>
                    <a:gd name="T3" fmla="*/ 30 h 53"/>
                    <a:gd name="T4" fmla="*/ 28 w 54"/>
                    <a:gd name="T5" fmla="*/ 13 h 53"/>
                    <a:gd name="T6" fmla="*/ 48 w 54"/>
                    <a:gd name="T7" fmla="*/ 10 h 53"/>
                    <a:gd name="T8" fmla="*/ 51 w 54"/>
                    <a:gd name="T9" fmla="*/ 5 h 53"/>
                    <a:gd name="T10" fmla="*/ 20 w 54"/>
                    <a:gd name="T11" fmla="*/ 12 h 53"/>
                    <a:gd name="T12" fmla="*/ 10 w 54"/>
                    <a:gd name="T13" fmla="*/ 30 h 53"/>
                    <a:gd name="T14" fmla="*/ 0 w 54"/>
                    <a:gd name="T15" fmla="*/ 51 h 53"/>
                    <a:gd name="T16" fmla="*/ 2 w 54"/>
                    <a:gd name="T17" fmla="*/ 5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4" h="53">
                      <a:moveTo>
                        <a:pt x="2" y="52"/>
                      </a:moveTo>
                      <a:cubicBezTo>
                        <a:pt x="7" y="45"/>
                        <a:pt x="12" y="38"/>
                        <a:pt x="15" y="30"/>
                      </a:cubicBezTo>
                      <a:cubicBezTo>
                        <a:pt x="18" y="23"/>
                        <a:pt x="21" y="17"/>
                        <a:pt x="28" y="13"/>
                      </a:cubicBezTo>
                      <a:cubicBezTo>
                        <a:pt x="33" y="10"/>
                        <a:pt x="42" y="7"/>
                        <a:pt x="48" y="10"/>
                      </a:cubicBezTo>
                      <a:cubicBezTo>
                        <a:pt x="51" y="12"/>
                        <a:pt x="54" y="7"/>
                        <a:pt x="51" y="5"/>
                      </a:cubicBezTo>
                      <a:cubicBezTo>
                        <a:pt x="41" y="0"/>
                        <a:pt x="27" y="5"/>
                        <a:pt x="20" y="12"/>
                      </a:cubicBezTo>
                      <a:cubicBezTo>
                        <a:pt x="15" y="17"/>
                        <a:pt x="13" y="23"/>
                        <a:pt x="10" y="30"/>
                      </a:cubicBezTo>
                      <a:cubicBezTo>
                        <a:pt x="7" y="37"/>
                        <a:pt x="3" y="44"/>
                        <a:pt x="0" y="51"/>
                      </a:cubicBezTo>
                      <a:cubicBezTo>
                        <a:pt x="0" y="52"/>
                        <a:pt x="2" y="53"/>
                        <a:pt x="2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5" name="Freeform 388"/>
                <p:cNvSpPr/>
                <p:nvPr/>
              </p:nvSpPr>
              <p:spPr bwMode="auto">
                <a:xfrm>
                  <a:off x="2587" y="1597"/>
                  <a:ext cx="75" cy="52"/>
                </a:xfrm>
                <a:custGeom>
                  <a:avLst/>
                  <a:gdLst>
                    <a:gd name="T0" fmla="*/ 1 w 89"/>
                    <a:gd name="T1" fmla="*/ 3 h 62"/>
                    <a:gd name="T2" fmla="*/ 28 w 89"/>
                    <a:gd name="T3" fmla="*/ 17 h 62"/>
                    <a:gd name="T4" fmla="*/ 38 w 89"/>
                    <a:gd name="T5" fmla="*/ 16 h 62"/>
                    <a:gd name="T6" fmla="*/ 61 w 89"/>
                    <a:gd name="T7" fmla="*/ 29 h 62"/>
                    <a:gd name="T8" fmla="*/ 81 w 89"/>
                    <a:gd name="T9" fmla="*/ 57 h 62"/>
                    <a:gd name="T10" fmla="*/ 88 w 89"/>
                    <a:gd name="T11" fmla="*/ 58 h 62"/>
                    <a:gd name="T12" fmla="*/ 81 w 89"/>
                    <a:gd name="T13" fmla="*/ 38 h 62"/>
                    <a:gd name="T14" fmla="*/ 57 w 89"/>
                    <a:gd name="T15" fmla="*/ 13 h 62"/>
                    <a:gd name="T16" fmla="*/ 42 w 89"/>
                    <a:gd name="T17" fmla="*/ 8 h 62"/>
                    <a:gd name="T18" fmla="*/ 28 w 89"/>
                    <a:gd name="T19" fmla="*/ 10 h 62"/>
                    <a:gd name="T20" fmla="*/ 3 w 89"/>
                    <a:gd name="T21" fmla="*/ 1 h 62"/>
                    <a:gd name="T22" fmla="*/ 1 w 89"/>
                    <a:gd name="T23" fmla="*/ 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9" h="62">
                      <a:moveTo>
                        <a:pt x="1" y="3"/>
                      </a:moveTo>
                      <a:cubicBezTo>
                        <a:pt x="7" y="11"/>
                        <a:pt x="18" y="16"/>
                        <a:pt x="28" y="17"/>
                      </a:cubicBezTo>
                      <a:cubicBezTo>
                        <a:pt x="31" y="17"/>
                        <a:pt x="35" y="15"/>
                        <a:pt x="38" y="16"/>
                      </a:cubicBezTo>
                      <a:cubicBezTo>
                        <a:pt x="53" y="16"/>
                        <a:pt x="54" y="22"/>
                        <a:pt x="61" y="29"/>
                      </a:cubicBezTo>
                      <a:cubicBezTo>
                        <a:pt x="69" y="38"/>
                        <a:pt x="80" y="45"/>
                        <a:pt x="81" y="57"/>
                      </a:cubicBezTo>
                      <a:cubicBezTo>
                        <a:pt x="81" y="62"/>
                        <a:pt x="88" y="62"/>
                        <a:pt x="88" y="58"/>
                      </a:cubicBezTo>
                      <a:cubicBezTo>
                        <a:pt x="89" y="49"/>
                        <a:pt x="86" y="44"/>
                        <a:pt x="81" y="38"/>
                      </a:cubicBezTo>
                      <a:cubicBezTo>
                        <a:pt x="74" y="30"/>
                        <a:pt x="65" y="20"/>
                        <a:pt x="57" y="13"/>
                      </a:cubicBezTo>
                      <a:cubicBezTo>
                        <a:pt x="52" y="9"/>
                        <a:pt x="49" y="8"/>
                        <a:pt x="42" y="8"/>
                      </a:cubicBezTo>
                      <a:cubicBezTo>
                        <a:pt x="37" y="8"/>
                        <a:pt x="33" y="10"/>
                        <a:pt x="28" y="10"/>
                      </a:cubicBezTo>
                      <a:cubicBezTo>
                        <a:pt x="25" y="10"/>
                        <a:pt x="7" y="4"/>
                        <a:pt x="3" y="1"/>
                      </a:cubicBezTo>
                      <a:cubicBezTo>
                        <a:pt x="1" y="0"/>
                        <a:pt x="0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6" name="Freeform 389"/>
                <p:cNvSpPr/>
                <p:nvPr/>
              </p:nvSpPr>
              <p:spPr bwMode="auto">
                <a:xfrm>
                  <a:off x="2645" y="1611"/>
                  <a:ext cx="18" cy="28"/>
                </a:xfrm>
                <a:custGeom>
                  <a:avLst/>
                  <a:gdLst>
                    <a:gd name="T0" fmla="*/ 2 w 21"/>
                    <a:gd name="T1" fmla="*/ 5 h 33"/>
                    <a:gd name="T2" fmla="*/ 13 w 21"/>
                    <a:gd name="T3" fmla="*/ 30 h 33"/>
                    <a:gd name="T4" fmla="*/ 18 w 21"/>
                    <a:gd name="T5" fmla="*/ 30 h 33"/>
                    <a:gd name="T6" fmla="*/ 6 w 21"/>
                    <a:gd name="T7" fmla="*/ 3 h 33"/>
                    <a:gd name="T8" fmla="*/ 2 w 21"/>
                    <a:gd name="T9" fmla="*/ 5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33">
                      <a:moveTo>
                        <a:pt x="2" y="5"/>
                      </a:moveTo>
                      <a:cubicBezTo>
                        <a:pt x="7" y="13"/>
                        <a:pt x="10" y="21"/>
                        <a:pt x="13" y="30"/>
                      </a:cubicBezTo>
                      <a:cubicBezTo>
                        <a:pt x="13" y="33"/>
                        <a:pt x="18" y="33"/>
                        <a:pt x="18" y="30"/>
                      </a:cubicBezTo>
                      <a:cubicBezTo>
                        <a:pt x="21" y="19"/>
                        <a:pt x="13" y="10"/>
                        <a:pt x="6" y="3"/>
                      </a:cubicBezTo>
                      <a:cubicBezTo>
                        <a:pt x="4" y="0"/>
                        <a:pt x="0" y="3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7" name="Freeform 390"/>
                <p:cNvSpPr/>
                <p:nvPr/>
              </p:nvSpPr>
              <p:spPr bwMode="auto">
                <a:xfrm>
                  <a:off x="2590" y="1658"/>
                  <a:ext cx="25" cy="27"/>
                </a:xfrm>
                <a:custGeom>
                  <a:avLst/>
                  <a:gdLst>
                    <a:gd name="T0" fmla="*/ 3 w 29"/>
                    <a:gd name="T1" fmla="*/ 31 h 32"/>
                    <a:gd name="T2" fmla="*/ 9 w 29"/>
                    <a:gd name="T3" fmla="*/ 22 h 32"/>
                    <a:gd name="T4" fmla="*/ 14 w 29"/>
                    <a:gd name="T5" fmla="*/ 16 h 32"/>
                    <a:gd name="T6" fmla="*/ 21 w 29"/>
                    <a:gd name="T7" fmla="*/ 9 h 32"/>
                    <a:gd name="T8" fmla="*/ 28 w 29"/>
                    <a:gd name="T9" fmla="*/ 6 h 32"/>
                    <a:gd name="T10" fmla="*/ 28 w 29"/>
                    <a:gd name="T11" fmla="*/ 4 h 32"/>
                    <a:gd name="T12" fmla="*/ 11 w 29"/>
                    <a:gd name="T13" fmla="*/ 13 h 32"/>
                    <a:gd name="T14" fmla="*/ 3 w 29"/>
                    <a:gd name="T15" fmla="*/ 22 h 32"/>
                    <a:gd name="T16" fmla="*/ 1 w 29"/>
                    <a:gd name="T17" fmla="*/ 31 h 32"/>
                    <a:gd name="T18" fmla="*/ 3 w 29"/>
                    <a:gd name="T1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9" h="32">
                      <a:moveTo>
                        <a:pt x="3" y="31"/>
                      </a:moveTo>
                      <a:cubicBezTo>
                        <a:pt x="5" y="27"/>
                        <a:pt x="7" y="25"/>
                        <a:pt x="9" y="22"/>
                      </a:cubicBezTo>
                      <a:cubicBezTo>
                        <a:pt x="11" y="20"/>
                        <a:pt x="13" y="18"/>
                        <a:pt x="14" y="16"/>
                      </a:cubicBezTo>
                      <a:cubicBezTo>
                        <a:pt x="16" y="13"/>
                        <a:pt x="18" y="11"/>
                        <a:pt x="21" y="9"/>
                      </a:cubicBezTo>
                      <a:cubicBezTo>
                        <a:pt x="23" y="8"/>
                        <a:pt x="26" y="8"/>
                        <a:pt x="28" y="6"/>
                      </a:cubicBezTo>
                      <a:cubicBezTo>
                        <a:pt x="29" y="6"/>
                        <a:pt x="29" y="4"/>
                        <a:pt x="28" y="4"/>
                      </a:cubicBezTo>
                      <a:cubicBezTo>
                        <a:pt x="22" y="0"/>
                        <a:pt x="14" y="8"/>
                        <a:pt x="11" y="13"/>
                      </a:cubicBezTo>
                      <a:cubicBezTo>
                        <a:pt x="8" y="16"/>
                        <a:pt x="6" y="19"/>
                        <a:pt x="3" y="22"/>
                      </a:cubicBezTo>
                      <a:cubicBezTo>
                        <a:pt x="1" y="25"/>
                        <a:pt x="0" y="27"/>
                        <a:pt x="1" y="31"/>
                      </a:cubicBezTo>
                      <a:cubicBezTo>
                        <a:pt x="1" y="32"/>
                        <a:pt x="3" y="32"/>
                        <a:pt x="3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8" name="Freeform 391"/>
                <p:cNvSpPr/>
                <p:nvPr/>
              </p:nvSpPr>
              <p:spPr bwMode="auto">
                <a:xfrm>
                  <a:off x="2595" y="1670"/>
                  <a:ext cx="27" cy="25"/>
                </a:xfrm>
                <a:custGeom>
                  <a:avLst/>
                  <a:gdLst>
                    <a:gd name="T0" fmla="*/ 2 w 32"/>
                    <a:gd name="T1" fmla="*/ 29 h 30"/>
                    <a:gd name="T2" fmla="*/ 14 w 32"/>
                    <a:gd name="T3" fmla="*/ 17 h 30"/>
                    <a:gd name="T4" fmla="*/ 31 w 32"/>
                    <a:gd name="T5" fmla="*/ 4 h 30"/>
                    <a:gd name="T6" fmla="*/ 28 w 32"/>
                    <a:gd name="T7" fmla="*/ 1 h 30"/>
                    <a:gd name="T8" fmla="*/ 12 w 32"/>
                    <a:gd name="T9" fmla="*/ 14 h 30"/>
                    <a:gd name="T10" fmla="*/ 1 w 32"/>
                    <a:gd name="T11" fmla="*/ 27 h 30"/>
                    <a:gd name="T12" fmla="*/ 2 w 32"/>
                    <a:gd name="T13" fmla="*/ 29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30">
                      <a:moveTo>
                        <a:pt x="2" y="29"/>
                      </a:moveTo>
                      <a:cubicBezTo>
                        <a:pt x="7" y="26"/>
                        <a:pt x="10" y="21"/>
                        <a:pt x="14" y="17"/>
                      </a:cubicBezTo>
                      <a:cubicBezTo>
                        <a:pt x="19" y="13"/>
                        <a:pt x="26" y="10"/>
                        <a:pt x="31" y="4"/>
                      </a:cubicBezTo>
                      <a:cubicBezTo>
                        <a:pt x="32" y="3"/>
                        <a:pt x="30" y="0"/>
                        <a:pt x="28" y="1"/>
                      </a:cubicBezTo>
                      <a:cubicBezTo>
                        <a:pt x="22" y="4"/>
                        <a:pt x="17" y="9"/>
                        <a:pt x="12" y="14"/>
                      </a:cubicBezTo>
                      <a:cubicBezTo>
                        <a:pt x="7" y="18"/>
                        <a:pt x="5" y="23"/>
                        <a:pt x="1" y="27"/>
                      </a:cubicBezTo>
                      <a:cubicBezTo>
                        <a:pt x="0" y="28"/>
                        <a:pt x="1" y="30"/>
                        <a:pt x="2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9" name="Freeform 392"/>
                <p:cNvSpPr/>
                <p:nvPr/>
              </p:nvSpPr>
              <p:spPr bwMode="auto">
                <a:xfrm>
                  <a:off x="2587" y="1698"/>
                  <a:ext cx="29" cy="28"/>
                </a:xfrm>
                <a:custGeom>
                  <a:avLst/>
                  <a:gdLst>
                    <a:gd name="T0" fmla="*/ 3 w 34"/>
                    <a:gd name="T1" fmla="*/ 32 h 33"/>
                    <a:gd name="T2" fmla="*/ 33 w 34"/>
                    <a:gd name="T3" fmla="*/ 3 h 33"/>
                    <a:gd name="T4" fmla="*/ 30 w 34"/>
                    <a:gd name="T5" fmla="*/ 0 h 33"/>
                    <a:gd name="T6" fmla="*/ 17 w 34"/>
                    <a:gd name="T7" fmla="*/ 13 h 33"/>
                    <a:gd name="T8" fmla="*/ 1 w 34"/>
                    <a:gd name="T9" fmla="*/ 31 h 33"/>
                    <a:gd name="T10" fmla="*/ 3 w 34"/>
                    <a:gd name="T11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3">
                      <a:moveTo>
                        <a:pt x="3" y="32"/>
                      </a:moveTo>
                      <a:cubicBezTo>
                        <a:pt x="13" y="22"/>
                        <a:pt x="22" y="12"/>
                        <a:pt x="33" y="3"/>
                      </a:cubicBezTo>
                      <a:cubicBezTo>
                        <a:pt x="34" y="2"/>
                        <a:pt x="32" y="0"/>
                        <a:pt x="30" y="0"/>
                      </a:cubicBezTo>
                      <a:cubicBezTo>
                        <a:pt x="25" y="3"/>
                        <a:pt x="21" y="8"/>
                        <a:pt x="17" y="13"/>
                      </a:cubicBezTo>
                      <a:cubicBezTo>
                        <a:pt x="11" y="19"/>
                        <a:pt x="7" y="25"/>
                        <a:pt x="1" y="31"/>
                      </a:cubicBezTo>
                      <a:cubicBezTo>
                        <a:pt x="0" y="32"/>
                        <a:pt x="2" y="33"/>
                        <a:pt x="3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0" name="Freeform 393"/>
                <p:cNvSpPr/>
                <p:nvPr/>
              </p:nvSpPr>
              <p:spPr bwMode="auto">
                <a:xfrm>
                  <a:off x="2580" y="1713"/>
                  <a:ext cx="41" cy="45"/>
                </a:xfrm>
                <a:custGeom>
                  <a:avLst/>
                  <a:gdLst>
                    <a:gd name="T0" fmla="*/ 5 w 48"/>
                    <a:gd name="T1" fmla="*/ 51 h 53"/>
                    <a:gd name="T2" fmla="*/ 29 w 48"/>
                    <a:gd name="T3" fmla="*/ 26 h 53"/>
                    <a:gd name="T4" fmla="*/ 47 w 48"/>
                    <a:gd name="T5" fmla="*/ 7 h 53"/>
                    <a:gd name="T6" fmla="*/ 41 w 48"/>
                    <a:gd name="T7" fmla="*/ 3 h 53"/>
                    <a:gd name="T8" fmla="*/ 17 w 48"/>
                    <a:gd name="T9" fmla="*/ 29 h 53"/>
                    <a:gd name="T10" fmla="*/ 8 w 48"/>
                    <a:gd name="T11" fmla="*/ 38 h 53"/>
                    <a:gd name="T12" fmla="*/ 2 w 48"/>
                    <a:gd name="T13" fmla="*/ 48 h 53"/>
                    <a:gd name="T14" fmla="*/ 5 w 48"/>
                    <a:gd name="T15" fmla="*/ 5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8" h="53">
                      <a:moveTo>
                        <a:pt x="5" y="51"/>
                      </a:moveTo>
                      <a:cubicBezTo>
                        <a:pt x="13" y="43"/>
                        <a:pt x="21" y="34"/>
                        <a:pt x="29" y="26"/>
                      </a:cubicBezTo>
                      <a:cubicBezTo>
                        <a:pt x="35" y="20"/>
                        <a:pt x="43" y="14"/>
                        <a:pt x="47" y="7"/>
                      </a:cubicBezTo>
                      <a:cubicBezTo>
                        <a:pt x="48" y="3"/>
                        <a:pt x="43" y="0"/>
                        <a:pt x="41" y="3"/>
                      </a:cubicBezTo>
                      <a:cubicBezTo>
                        <a:pt x="34" y="13"/>
                        <a:pt x="25" y="20"/>
                        <a:pt x="17" y="29"/>
                      </a:cubicBezTo>
                      <a:cubicBezTo>
                        <a:pt x="14" y="32"/>
                        <a:pt x="10" y="35"/>
                        <a:pt x="8" y="38"/>
                      </a:cubicBezTo>
                      <a:cubicBezTo>
                        <a:pt x="5" y="41"/>
                        <a:pt x="4" y="45"/>
                        <a:pt x="2" y="48"/>
                      </a:cubicBezTo>
                      <a:cubicBezTo>
                        <a:pt x="0" y="50"/>
                        <a:pt x="3" y="53"/>
                        <a:pt x="5" y="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1" name="Freeform 394"/>
                <p:cNvSpPr/>
                <p:nvPr/>
              </p:nvSpPr>
              <p:spPr bwMode="auto">
                <a:xfrm>
                  <a:off x="2576" y="1743"/>
                  <a:ext cx="47" cy="43"/>
                </a:xfrm>
                <a:custGeom>
                  <a:avLst/>
                  <a:gdLst>
                    <a:gd name="T0" fmla="*/ 2 w 56"/>
                    <a:gd name="T1" fmla="*/ 50 h 51"/>
                    <a:gd name="T2" fmla="*/ 9 w 56"/>
                    <a:gd name="T3" fmla="*/ 45 h 51"/>
                    <a:gd name="T4" fmla="*/ 25 w 56"/>
                    <a:gd name="T5" fmla="*/ 31 h 51"/>
                    <a:gd name="T6" fmla="*/ 53 w 56"/>
                    <a:gd name="T7" fmla="*/ 7 h 51"/>
                    <a:gd name="T8" fmla="*/ 49 w 56"/>
                    <a:gd name="T9" fmla="*/ 3 h 51"/>
                    <a:gd name="T10" fmla="*/ 23 w 56"/>
                    <a:gd name="T11" fmla="*/ 26 h 51"/>
                    <a:gd name="T12" fmla="*/ 12 w 56"/>
                    <a:gd name="T13" fmla="*/ 36 h 51"/>
                    <a:gd name="T14" fmla="*/ 1 w 56"/>
                    <a:gd name="T15" fmla="*/ 48 h 51"/>
                    <a:gd name="T16" fmla="*/ 2 w 56"/>
                    <a:gd name="T17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1">
                      <a:moveTo>
                        <a:pt x="2" y="50"/>
                      </a:moveTo>
                      <a:cubicBezTo>
                        <a:pt x="6" y="49"/>
                        <a:pt x="6" y="48"/>
                        <a:pt x="9" y="45"/>
                      </a:cubicBezTo>
                      <a:cubicBezTo>
                        <a:pt x="14" y="40"/>
                        <a:pt x="19" y="36"/>
                        <a:pt x="25" y="31"/>
                      </a:cubicBezTo>
                      <a:cubicBezTo>
                        <a:pt x="35" y="24"/>
                        <a:pt x="43" y="15"/>
                        <a:pt x="53" y="7"/>
                      </a:cubicBezTo>
                      <a:cubicBezTo>
                        <a:pt x="56" y="5"/>
                        <a:pt x="52" y="0"/>
                        <a:pt x="49" y="3"/>
                      </a:cubicBezTo>
                      <a:cubicBezTo>
                        <a:pt x="40" y="10"/>
                        <a:pt x="32" y="19"/>
                        <a:pt x="23" y="26"/>
                      </a:cubicBezTo>
                      <a:cubicBezTo>
                        <a:pt x="19" y="29"/>
                        <a:pt x="15" y="32"/>
                        <a:pt x="12" y="36"/>
                      </a:cubicBezTo>
                      <a:cubicBezTo>
                        <a:pt x="9" y="38"/>
                        <a:pt x="4" y="46"/>
                        <a:pt x="1" y="48"/>
                      </a:cubicBezTo>
                      <a:cubicBezTo>
                        <a:pt x="0" y="48"/>
                        <a:pt x="0" y="51"/>
                        <a:pt x="2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2" name="Freeform 395"/>
                <p:cNvSpPr/>
                <p:nvPr/>
              </p:nvSpPr>
              <p:spPr bwMode="auto">
                <a:xfrm>
                  <a:off x="2566" y="1774"/>
                  <a:ext cx="59" cy="54"/>
                </a:xfrm>
                <a:custGeom>
                  <a:avLst/>
                  <a:gdLst>
                    <a:gd name="T0" fmla="*/ 6 w 69"/>
                    <a:gd name="T1" fmla="*/ 62 h 64"/>
                    <a:gd name="T2" fmla="*/ 33 w 69"/>
                    <a:gd name="T3" fmla="*/ 37 h 64"/>
                    <a:gd name="T4" fmla="*/ 65 w 69"/>
                    <a:gd name="T5" fmla="*/ 8 h 64"/>
                    <a:gd name="T6" fmla="*/ 61 w 69"/>
                    <a:gd name="T7" fmla="*/ 2 h 64"/>
                    <a:gd name="T8" fmla="*/ 22 w 69"/>
                    <a:gd name="T9" fmla="*/ 38 h 64"/>
                    <a:gd name="T10" fmla="*/ 0 w 69"/>
                    <a:gd name="T11" fmla="*/ 60 h 64"/>
                    <a:gd name="T12" fmla="*/ 6 w 69"/>
                    <a:gd name="T13" fmla="*/ 62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64">
                      <a:moveTo>
                        <a:pt x="6" y="62"/>
                      </a:moveTo>
                      <a:cubicBezTo>
                        <a:pt x="12" y="51"/>
                        <a:pt x="24" y="45"/>
                        <a:pt x="33" y="37"/>
                      </a:cubicBezTo>
                      <a:cubicBezTo>
                        <a:pt x="45" y="28"/>
                        <a:pt x="54" y="17"/>
                        <a:pt x="65" y="8"/>
                      </a:cubicBezTo>
                      <a:cubicBezTo>
                        <a:pt x="69" y="6"/>
                        <a:pt x="65" y="0"/>
                        <a:pt x="61" y="2"/>
                      </a:cubicBezTo>
                      <a:cubicBezTo>
                        <a:pt x="47" y="13"/>
                        <a:pt x="36" y="27"/>
                        <a:pt x="22" y="38"/>
                      </a:cubicBezTo>
                      <a:cubicBezTo>
                        <a:pt x="15" y="43"/>
                        <a:pt x="2" y="51"/>
                        <a:pt x="0" y="60"/>
                      </a:cubicBezTo>
                      <a:cubicBezTo>
                        <a:pt x="0" y="63"/>
                        <a:pt x="5" y="64"/>
                        <a:pt x="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3" name="Freeform 396"/>
                <p:cNvSpPr/>
                <p:nvPr/>
              </p:nvSpPr>
              <p:spPr bwMode="auto">
                <a:xfrm>
                  <a:off x="2563" y="1810"/>
                  <a:ext cx="60" cy="47"/>
                </a:xfrm>
                <a:custGeom>
                  <a:avLst/>
                  <a:gdLst>
                    <a:gd name="T0" fmla="*/ 3 w 71"/>
                    <a:gd name="T1" fmla="*/ 55 h 56"/>
                    <a:gd name="T2" fmla="*/ 32 w 71"/>
                    <a:gd name="T3" fmla="*/ 33 h 56"/>
                    <a:gd name="T4" fmla="*/ 55 w 71"/>
                    <a:gd name="T5" fmla="*/ 15 h 56"/>
                    <a:gd name="T6" fmla="*/ 70 w 71"/>
                    <a:gd name="T7" fmla="*/ 3 h 56"/>
                    <a:gd name="T8" fmla="*/ 68 w 71"/>
                    <a:gd name="T9" fmla="*/ 1 h 56"/>
                    <a:gd name="T10" fmla="*/ 51 w 71"/>
                    <a:gd name="T11" fmla="*/ 10 h 56"/>
                    <a:gd name="T12" fmla="*/ 32 w 71"/>
                    <a:gd name="T13" fmla="*/ 24 h 56"/>
                    <a:gd name="T14" fmla="*/ 1 w 71"/>
                    <a:gd name="T15" fmla="*/ 53 h 56"/>
                    <a:gd name="T16" fmla="*/ 3 w 71"/>
                    <a:gd name="T17" fmla="*/ 55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1" h="56">
                      <a:moveTo>
                        <a:pt x="3" y="55"/>
                      </a:moveTo>
                      <a:cubicBezTo>
                        <a:pt x="14" y="51"/>
                        <a:pt x="23" y="40"/>
                        <a:pt x="32" y="33"/>
                      </a:cubicBezTo>
                      <a:cubicBezTo>
                        <a:pt x="40" y="27"/>
                        <a:pt x="47" y="21"/>
                        <a:pt x="55" y="15"/>
                      </a:cubicBezTo>
                      <a:cubicBezTo>
                        <a:pt x="60" y="11"/>
                        <a:pt x="66" y="9"/>
                        <a:pt x="70" y="3"/>
                      </a:cubicBezTo>
                      <a:cubicBezTo>
                        <a:pt x="71" y="1"/>
                        <a:pt x="69" y="0"/>
                        <a:pt x="68" y="1"/>
                      </a:cubicBezTo>
                      <a:cubicBezTo>
                        <a:pt x="63" y="5"/>
                        <a:pt x="57" y="7"/>
                        <a:pt x="51" y="10"/>
                      </a:cubicBezTo>
                      <a:cubicBezTo>
                        <a:pt x="45" y="14"/>
                        <a:pt x="38" y="19"/>
                        <a:pt x="32" y="24"/>
                      </a:cubicBezTo>
                      <a:cubicBezTo>
                        <a:pt x="20" y="33"/>
                        <a:pt x="11" y="43"/>
                        <a:pt x="1" y="53"/>
                      </a:cubicBezTo>
                      <a:cubicBezTo>
                        <a:pt x="0" y="54"/>
                        <a:pt x="1" y="56"/>
                        <a:pt x="3" y="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4" name="Freeform 397"/>
                <p:cNvSpPr/>
                <p:nvPr/>
              </p:nvSpPr>
              <p:spPr bwMode="auto">
                <a:xfrm>
                  <a:off x="2574" y="1845"/>
                  <a:ext cx="52" cy="37"/>
                </a:xfrm>
                <a:custGeom>
                  <a:avLst/>
                  <a:gdLst>
                    <a:gd name="T0" fmla="*/ 3 w 61"/>
                    <a:gd name="T1" fmla="*/ 42 h 43"/>
                    <a:gd name="T2" fmla="*/ 59 w 61"/>
                    <a:gd name="T3" fmla="*/ 7 h 43"/>
                    <a:gd name="T4" fmla="*/ 56 w 61"/>
                    <a:gd name="T5" fmla="*/ 1 h 43"/>
                    <a:gd name="T6" fmla="*/ 30 w 61"/>
                    <a:gd name="T7" fmla="*/ 17 h 43"/>
                    <a:gd name="T8" fmla="*/ 1 w 61"/>
                    <a:gd name="T9" fmla="*/ 40 h 43"/>
                    <a:gd name="T10" fmla="*/ 3 w 61"/>
                    <a:gd name="T11" fmla="*/ 42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3">
                      <a:moveTo>
                        <a:pt x="3" y="42"/>
                      </a:moveTo>
                      <a:cubicBezTo>
                        <a:pt x="21" y="30"/>
                        <a:pt x="39" y="18"/>
                        <a:pt x="59" y="7"/>
                      </a:cubicBezTo>
                      <a:cubicBezTo>
                        <a:pt x="61" y="5"/>
                        <a:pt x="60" y="0"/>
                        <a:pt x="56" y="1"/>
                      </a:cubicBezTo>
                      <a:cubicBezTo>
                        <a:pt x="46" y="4"/>
                        <a:pt x="38" y="11"/>
                        <a:pt x="30" y="17"/>
                      </a:cubicBezTo>
                      <a:cubicBezTo>
                        <a:pt x="19" y="24"/>
                        <a:pt x="10" y="31"/>
                        <a:pt x="1" y="40"/>
                      </a:cubicBezTo>
                      <a:cubicBezTo>
                        <a:pt x="0" y="42"/>
                        <a:pt x="2" y="43"/>
                        <a:pt x="3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5" name="Freeform 398"/>
                <p:cNvSpPr/>
                <p:nvPr/>
              </p:nvSpPr>
              <p:spPr bwMode="auto">
                <a:xfrm>
                  <a:off x="2565" y="1659"/>
                  <a:ext cx="13" cy="35"/>
                </a:xfrm>
                <a:custGeom>
                  <a:avLst/>
                  <a:gdLst>
                    <a:gd name="T0" fmla="*/ 1 w 15"/>
                    <a:gd name="T1" fmla="*/ 1 h 41"/>
                    <a:gd name="T2" fmla="*/ 1 w 15"/>
                    <a:gd name="T3" fmla="*/ 18 h 41"/>
                    <a:gd name="T4" fmla="*/ 11 w 15"/>
                    <a:gd name="T5" fmla="*/ 39 h 41"/>
                    <a:gd name="T6" fmla="*/ 14 w 15"/>
                    <a:gd name="T7" fmla="*/ 37 h 41"/>
                    <a:gd name="T8" fmla="*/ 7 w 15"/>
                    <a:gd name="T9" fmla="*/ 22 h 41"/>
                    <a:gd name="T10" fmla="*/ 2 w 15"/>
                    <a:gd name="T11" fmla="*/ 1 h 41"/>
                    <a:gd name="T12" fmla="*/ 1 w 15"/>
                    <a:gd name="T13" fmla="*/ 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41">
                      <a:moveTo>
                        <a:pt x="1" y="1"/>
                      </a:moveTo>
                      <a:cubicBezTo>
                        <a:pt x="0" y="7"/>
                        <a:pt x="0" y="12"/>
                        <a:pt x="1" y="18"/>
                      </a:cubicBezTo>
                      <a:cubicBezTo>
                        <a:pt x="2" y="26"/>
                        <a:pt x="7" y="32"/>
                        <a:pt x="11" y="39"/>
                      </a:cubicBezTo>
                      <a:cubicBezTo>
                        <a:pt x="12" y="41"/>
                        <a:pt x="15" y="39"/>
                        <a:pt x="14" y="37"/>
                      </a:cubicBezTo>
                      <a:cubicBezTo>
                        <a:pt x="13" y="31"/>
                        <a:pt x="9" y="27"/>
                        <a:pt x="7" y="22"/>
                      </a:cubicBezTo>
                      <a:cubicBezTo>
                        <a:pt x="5" y="16"/>
                        <a:pt x="3" y="8"/>
                        <a:pt x="2" y="1"/>
                      </a:cubicBezTo>
                      <a:cubicBezTo>
                        <a:pt x="2" y="1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6" name="Freeform 399"/>
                <p:cNvSpPr/>
                <p:nvPr/>
              </p:nvSpPr>
              <p:spPr bwMode="auto">
                <a:xfrm>
                  <a:off x="2548" y="1657"/>
                  <a:ext cx="12" cy="34"/>
                </a:xfrm>
                <a:custGeom>
                  <a:avLst/>
                  <a:gdLst>
                    <a:gd name="T0" fmla="*/ 10 w 13"/>
                    <a:gd name="T1" fmla="*/ 1 h 40"/>
                    <a:gd name="T2" fmla="*/ 3 w 13"/>
                    <a:gd name="T3" fmla="*/ 17 h 40"/>
                    <a:gd name="T4" fmla="*/ 5 w 13"/>
                    <a:gd name="T5" fmla="*/ 38 h 40"/>
                    <a:gd name="T6" fmla="*/ 9 w 13"/>
                    <a:gd name="T7" fmla="*/ 36 h 40"/>
                    <a:gd name="T8" fmla="*/ 8 w 13"/>
                    <a:gd name="T9" fmla="*/ 20 h 40"/>
                    <a:gd name="T10" fmla="*/ 12 w 13"/>
                    <a:gd name="T11" fmla="*/ 3 h 40"/>
                    <a:gd name="T12" fmla="*/ 10 w 13"/>
                    <a:gd name="T13" fmla="*/ 1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0">
                      <a:moveTo>
                        <a:pt x="10" y="1"/>
                      </a:moveTo>
                      <a:cubicBezTo>
                        <a:pt x="4" y="5"/>
                        <a:pt x="4" y="11"/>
                        <a:pt x="3" y="17"/>
                      </a:cubicBezTo>
                      <a:cubicBezTo>
                        <a:pt x="2" y="25"/>
                        <a:pt x="0" y="32"/>
                        <a:pt x="5" y="38"/>
                      </a:cubicBezTo>
                      <a:cubicBezTo>
                        <a:pt x="7" y="40"/>
                        <a:pt x="10" y="38"/>
                        <a:pt x="9" y="36"/>
                      </a:cubicBezTo>
                      <a:cubicBezTo>
                        <a:pt x="7" y="30"/>
                        <a:pt x="7" y="25"/>
                        <a:pt x="8" y="20"/>
                      </a:cubicBezTo>
                      <a:cubicBezTo>
                        <a:pt x="8" y="14"/>
                        <a:pt x="8" y="7"/>
                        <a:pt x="12" y="3"/>
                      </a:cubicBezTo>
                      <a:cubicBezTo>
                        <a:pt x="13" y="2"/>
                        <a:pt x="12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7" name="Freeform 400"/>
                <p:cNvSpPr/>
                <p:nvPr/>
              </p:nvSpPr>
              <p:spPr bwMode="auto">
                <a:xfrm>
                  <a:off x="2530" y="1639"/>
                  <a:ext cx="21" cy="14"/>
                </a:xfrm>
                <a:custGeom>
                  <a:avLst/>
                  <a:gdLst>
                    <a:gd name="T0" fmla="*/ 3 w 25"/>
                    <a:gd name="T1" fmla="*/ 15 h 16"/>
                    <a:gd name="T2" fmla="*/ 13 w 25"/>
                    <a:gd name="T3" fmla="*/ 7 h 16"/>
                    <a:gd name="T4" fmla="*/ 24 w 25"/>
                    <a:gd name="T5" fmla="*/ 4 h 16"/>
                    <a:gd name="T6" fmla="*/ 24 w 25"/>
                    <a:gd name="T7" fmla="*/ 2 h 16"/>
                    <a:gd name="T8" fmla="*/ 1 w 25"/>
                    <a:gd name="T9" fmla="*/ 13 h 16"/>
                    <a:gd name="T10" fmla="*/ 3 w 2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16">
                      <a:moveTo>
                        <a:pt x="3" y="15"/>
                      </a:moveTo>
                      <a:cubicBezTo>
                        <a:pt x="6" y="12"/>
                        <a:pt x="9" y="9"/>
                        <a:pt x="13" y="7"/>
                      </a:cubicBezTo>
                      <a:cubicBezTo>
                        <a:pt x="17" y="6"/>
                        <a:pt x="20" y="5"/>
                        <a:pt x="24" y="4"/>
                      </a:cubicBezTo>
                      <a:cubicBezTo>
                        <a:pt x="25" y="4"/>
                        <a:pt x="25" y="2"/>
                        <a:pt x="24" y="2"/>
                      </a:cubicBezTo>
                      <a:cubicBezTo>
                        <a:pt x="15" y="0"/>
                        <a:pt x="7" y="7"/>
                        <a:pt x="1" y="13"/>
                      </a:cubicBezTo>
                      <a:cubicBezTo>
                        <a:pt x="0" y="14"/>
                        <a:pt x="2" y="16"/>
                        <a:pt x="3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8" name="Freeform 401"/>
                <p:cNvSpPr/>
                <p:nvPr/>
              </p:nvSpPr>
              <p:spPr bwMode="auto">
                <a:xfrm>
                  <a:off x="2547" y="1606"/>
                  <a:ext cx="8" cy="14"/>
                </a:xfrm>
                <a:custGeom>
                  <a:avLst/>
                  <a:gdLst>
                    <a:gd name="T0" fmla="*/ 1 w 10"/>
                    <a:gd name="T1" fmla="*/ 2 h 16"/>
                    <a:gd name="T2" fmla="*/ 6 w 10"/>
                    <a:gd name="T3" fmla="*/ 13 h 16"/>
                    <a:gd name="T4" fmla="*/ 10 w 10"/>
                    <a:gd name="T5" fmla="*/ 12 h 16"/>
                    <a:gd name="T6" fmla="*/ 7 w 10"/>
                    <a:gd name="T7" fmla="*/ 6 h 16"/>
                    <a:gd name="T8" fmla="*/ 4 w 10"/>
                    <a:gd name="T9" fmla="*/ 1 h 16"/>
                    <a:gd name="T10" fmla="*/ 1 w 10"/>
                    <a:gd name="T11" fmla="*/ 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6">
                      <a:moveTo>
                        <a:pt x="1" y="2"/>
                      </a:moveTo>
                      <a:cubicBezTo>
                        <a:pt x="2" y="6"/>
                        <a:pt x="4" y="10"/>
                        <a:pt x="6" y="13"/>
                      </a:cubicBezTo>
                      <a:cubicBezTo>
                        <a:pt x="7" y="16"/>
                        <a:pt x="10" y="15"/>
                        <a:pt x="10" y="12"/>
                      </a:cubicBezTo>
                      <a:cubicBezTo>
                        <a:pt x="9" y="10"/>
                        <a:pt x="8" y="8"/>
                        <a:pt x="7" y="6"/>
                      </a:cubicBezTo>
                      <a:cubicBezTo>
                        <a:pt x="6" y="5"/>
                        <a:pt x="5" y="3"/>
                        <a:pt x="4" y="1"/>
                      </a:cubicBezTo>
                      <a:cubicBezTo>
                        <a:pt x="3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9" name="Freeform 402"/>
                <p:cNvSpPr/>
                <p:nvPr/>
              </p:nvSpPr>
              <p:spPr bwMode="auto">
                <a:xfrm>
                  <a:off x="2559" y="1581"/>
                  <a:ext cx="9" cy="23"/>
                </a:xfrm>
                <a:custGeom>
                  <a:avLst/>
                  <a:gdLst>
                    <a:gd name="T0" fmla="*/ 1 w 11"/>
                    <a:gd name="T1" fmla="*/ 1 h 27"/>
                    <a:gd name="T2" fmla="*/ 7 w 11"/>
                    <a:gd name="T3" fmla="*/ 26 h 27"/>
                    <a:gd name="T4" fmla="*/ 10 w 11"/>
                    <a:gd name="T5" fmla="*/ 23 h 27"/>
                    <a:gd name="T6" fmla="*/ 3 w 11"/>
                    <a:gd name="T7" fmla="*/ 2 h 27"/>
                    <a:gd name="T8" fmla="*/ 1 w 11"/>
                    <a:gd name="T9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27">
                      <a:moveTo>
                        <a:pt x="1" y="1"/>
                      </a:moveTo>
                      <a:cubicBezTo>
                        <a:pt x="0" y="10"/>
                        <a:pt x="1" y="19"/>
                        <a:pt x="7" y="26"/>
                      </a:cubicBezTo>
                      <a:cubicBezTo>
                        <a:pt x="8" y="27"/>
                        <a:pt x="11" y="25"/>
                        <a:pt x="10" y="23"/>
                      </a:cubicBezTo>
                      <a:cubicBezTo>
                        <a:pt x="5" y="17"/>
                        <a:pt x="3" y="9"/>
                        <a:pt x="3" y="2"/>
                      </a:cubicBezTo>
                      <a:cubicBezTo>
                        <a:pt x="3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0" name="Freeform 403"/>
                <p:cNvSpPr/>
                <p:nvPr/>
              </p:nvSpPr>
              <p:spPr bwMode="auto">
                <a:xfrm>
                  <a:off x="2578" y="1571"/>
                  <a:ext cx="9" cy="29"/>
                </a:xfrm>
                <a:custGeom>
                  <a:avLst/>
                  <a:gdLst>
                    <a:gd name="T0" fmla="*/ 3 w 10"/>
                    <a:gd name="T1" fmla="*/ 2 h 34"/>
                    <a:gd name="T2" fmla="*/ 7 w 10"/>
                    <a:gd name="T3" fmla="*/ 33 h 34"/>
                    <a:gd name="T4" fmla="*/ 9 w 10"/>
                    <a:gd name="T5" fmla="*/ 32 h 34"/>
                    <a:gd name="T6" fmla="*/ 6 w 10"/>
                    <a:gd name="T7" fmla="*/ 18 h 34"/>
                    <a:gd name="T8" fmla="*/ 5 w 10"/>
                    <a:gd name="T9" fmla="*/ 2 h 34"/>
                    <a:gd name="T10" fmla="*/ 3 w 10"/>
                    <a:gd name="T11" fmla="*/ 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34">
                      <a:moveTo>
                        <a:pt x="3" y="2"/>
                      </a:moveTo>
                      <a:cubicBezTo>
                        <a:pt x="2" y="12"/>
                        <a:pt x="0" y="25"/>
                        <a:pt x="7" y="33"/>
                      </a:cubicBezTo>
                      <a:cubicBezTo>
                        <a:pt x="8" y="34"/>
                        <a:pt x="9" y="34"/>
                        <a:pt x="9" y="32"/>
                      </a:cubicBezTo>
                      <a:cubicBezTo>
                        <a:pt x="10" y="27"/>
                        <a:pt x="6" y="23"/>
                        <a:pt x="6" y="18"/>
                      </a:cubicBezTo>
                      <a:cubicBezTo>
                        <a:pt x="5" y="12"/>
                        <a:pt x="5" y="7"/>
                        <a:pt x="5" y="2"/>
                      </a:cubicBezTo>
                      <a:cubicBezTo>
                        <a:pt x="5" y="0"/>
                        <a:pt x="3" y="0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1" name="Freeform 404"/>
                <p:cNvSpPr/>
                <p:nvPr/>
              </p:nvSpPr>
              <p:spPr bwMode="auto">
                <a:xfrm>
                  <a:off x="2598" y="1572"/>
                  <a:ext cx="7" cy="35"/>
                </a:xfrm>
                <a:custGeom>
                  <a:avLst/>
                  <a:gdLst>
                    <a:gd name="T0" fmla="*/ 3 w 9"/>
                    <a:gd name="T1" fmla="*/ 3 h 41"/>
                    <a:gd name="T2" fmla="*/ 1 w 9"/>
                    <a:gd name="T3" fmla="*/ 13 h 41"/>
                    <a:gd name="T4" fmla="*/ 0 w 9"/>
                    <a:gd name="T5" fmla="*/ 24 h 41"/>
                    <a:gd name="T6" fmla="*/ 5 w 9"/>
                    <a:gd name="T7" fmla="*/ 40 h 41"/>
                    <a:gd name="T8" fmla="*/ 9 w 9"/>
                    <a:gd name="T9" fmla="*/ 38 h 41"/>
                    <a:gd name="T10" fmla="*/ 7 w 9"/>
                    <a:gd name="T11" fmla="*/ 4 h 41"/>
                    <a:gd name="T12" fmla="*/ 3 w 9"/>
                    <a:gd name="T13" fmla="*/ 3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41">
                      <a:moveTo>
                        <a:pt x="3" y="3"/>
                      </a:moveTo>
                      <a:cubicBezTo>
                        <a:pt x="2" y="7"/>
                        <a:pt x="1" y="9"/>
                        <a:pt x="1" y="13"/>
                      </a:cubicBezTo>
                      <a:cubicBezTo>
                        <a:pt x="0" y="17"/>
                        <a:pt x="0" y="21"/>
                        <a:pt x="0" y="24"/>
                      </a:cubicBezTo>
                      <a:cubicBezTo>
                        <a:pt x="0" y="30"/>
                        <a:pt x="0" y="37"/>
                        <a:pt x="5" y="40"/>
                      </a:cubicBezTo>
                      <a:cubicBezTo>
                        <a:pt x="7" y="41"/>
                        <a:pt x="9" y="39"/>
                        <a:pt x="9" y="38"/>
                      </a:cubicBezTo>
                      <a:cubicBezTo>
                        <a:pt x="6" y="27"/>
                        <a:pt x="6" y="15"/>
                        <a:pt x="7" y="4"/>
                      </a:cubicBezTo>
                      <a:cubicBezTo>
                        <a:pt x="8" y="0"/>
                        <a:pt x="3" y="0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2" name="Freeform 405"/>
                <p:cNvSpPr/>
                <p:nvPr/>
              </p:nvSpPr>
              <p:spPr bwMode="auto">
                <a:xfrm>
                  <a:off x="2613" y="1588"/>
                  <a:ext cx="6" cy="15"/>
                </a:xfrm>
                <a:custGeom>
                  <a:avLst/>
                  <a:gdLst>
                    <a:gd name="T0" fmla="*/ 1 w 7"/>
                    <a:gd name="T1" fmla="*/ 4 h 17"/>
                    <a:gd name="T2" fmla="*/ 2 w 7"/>
                    <a:gd name="T3" fmla="*/ 9 h 17"/>
                    <a:gd name="T4" fmla="*/ 3 w 7"/>
                    <a:gd name="T5" fmla="*/ 15 h 17"/>
                    <a:gd name="T6" fmla="*/ 6 w 7"/>
                    <a:gd name="T7" fmla="*/ 16 h 17"/>
                    <a:gd name="T8" fmla="*/ 7 w 7"/>
                    <a:gd name="T9" fmla="*/ 9 h 17"/>
                    <a:gd name="T10" fmla="*/ 5 w 7"/>
                    <a:gd name="T11" fmla="*/ 2 h 17"/>
                    <a:gd name="T12" fmla="*/ 1 w 7"/>
                    <a:gd name="T13" fmla="*/ 4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17">
                      <a:moveTo>
                        <a:pt x="1" y="4"/>
                      </a:moveTo>
                      <a:cubicBezTo>
                        <a:pt x="1" y="6"/>
                        <a:pt x="2" y="7"/>
                        <a:pt x="2" y="9"/>
                      </a:cubicBezTo>
                      <a:cubicBezTo>
                        <a:pt x="2" y="11"/>
                        <a:pt x="2" y="13"/>
                        <a:pt x="3" y="15"/>
                      </a:cubicBezTo>
                      <a:cubicBezTo>
                        <a:pt x="3" y="17"/>
                        <a:pt x="6" y="17"/>
                        <a:pt x="6" y="16"/>
                      </a:cubicBezTo>
                      <a:cubicBezTo>
                        <a:pt x="7" y="13"/>
                        <a:pt x="7" y="11"/>
                        <a:pt x="7" y="9"/>
                      </a:cubicBezTo>
                      <a:cubicBezTo>
                        <a:pt x="6" y="7"/>
                        <a:pt x="6" y="5"/>
                        <a:pt x="5" y="2"/>
                      </a:cubicBezTo>
                      <a:cubicBezTo>
                        <a:pt x="4" y="0"/>
                        <a:pt x="0" y="1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prstClr val="black"/>
                    </a:solidFill>
                  </a:endParaRPr>
                </a:p>
              </p:txBody>
            </p:sp>
          </p:grpSp>
          <p:sp>
            <p:nvSpPr>
              <p:cNvPr id="89" name="Freeform 407"/>
              <p:cNvSpPr/>
              <p:nvPr/>
            </p:nvSpPr>
            <p:spPr bwMode="auto">
              <a:xfrm>
                <a:off x="2636" y="1602"/>
                <a:ext cx="13" cy="14"/>
              </a:xfrm>
              <a:custGeom>
                <a:avLst/>
                <a:gdLst>
                  <a:gd name="T0" fmla="*/ 4 w 16"/>
                  <a:gd name="T1" fmla="*/ 15 h 17"/>
                  <a:gd name="T2" fmla="*/ 8 w 16"/>
                  <a:gd name="T3" fmla="*/ 9 h 17"/>
                  <a:gd name="T4" fmla="*/ 13 w 16"/>
                  <a:gd name="T5" fmla="*/ 5 h 17"/>
                  <a:gd name="T6" fmla="*/ 11 w 16"/>
                  <a:gd name="T7" fmla="*/ 1 h 17"/>
                  <a:gd name="T8" fmla="*/ 3 w 16"/>
                  <a:gd name="T9" fmla="*/ 7 h 17"/>
                  <a:gd name="T10" fmla="*/ 1 w 16"/>
                  <a:gd name="T11" fmla="*/ 16 h 17"/>
                  <a:gd name="T12" fmla="*/ 4 w 16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4" y="15"/>
                    </a:moveTo>
                    <a:cubicBezTo>
                      <a:pt x="4" y="12"/>
                      <a:pt x="6" y="10"/>
                      <a:pt x="8" y="9"/>
                    </a:cubicBezTo>
                    <a:cubicBezTo>
                      <a:pt x="10" y="8"/>
                      <a:pt x="12" y="6"/>
                      <a:pt x="13" y="5"/>
                    </a:cubicBezTo>
                    <a:cubicBezTo>
                      <a:pt x="16" y="3"/>
                      <a:pt x="13" y="0"/>
                      <a:pt x="11" y="1"/>
                    </a:cubicBezTo>
                    <a:cubicBezTo>
                      <a:pt x="8" y="3"/>
                      <a:pt x="5" y="4"/>
                      <a:pt x="3" y="7"/>
                    </a:cubicBezTo>
                    <a:cubicBezTo>
                      <a:pt x="1" y="10"/>
                      <a:pt x="0" y="13"/>
                      <a:pt x="1" y="16"/>
                    </a:cubicBezTo>
                    <a:cubicBezTo>
                      <a:pt x="2" y="17"/>
                      <a:pt x="4" y="17"/>
                      <a:pt x="4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0" name="Freeform 408"/>
              <p:cNvSpPr/>
              <p:nvPr/>
            </p:nvSpPr>
            <p:spPr bwMode="auto">
              <a:xfrm>
                <a:off x="2655" y="1605"/>
                <a:ext cx="22" cy="16"/>
              </a:xfrm>
              <a:custGeom>
                <a:avLst/>
                <a:gdLst>
                  <a:gd name="T0" fmla="*/ 3 w 26"/>
                  <a:gd name="T1" fmla="*/ 17 h 18"/>
                  <a:gd name="T2" fmla="*/ 24 w 26"/>
                  <a:gd name="T3" fmla="*/ 5 h 18"/>
                  <a:gd name="T4" fmla="*/ 23 w 26"/>
                  <a:gd name="T5" fmla="*/ 1 h 18"/>
                  <a:gd name="T6" fmla="*/ 1 w 26"/>
                  <a:gd name="T7" fmla="*/ 16 h 18"/>
                  <a:gd name="T8" fmla="*/ 3 w 26"/>
                  <a:gd name="T9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8">
                    <a:moveTo>
                      <a:pt x="3" y="17"/>
                    </a:moveTo>
                    <a:cubicBezTo>
                      <a:pt x="9" y="12"/>
                      <a:pt x="16" y="8"/>
                      <a:pt x="24" y="5"/>
                    </a:cubicBezTo>
                    <a:cubicBezTo>
                      <a:pt x="26" y="4"/>
                      <a:pt x="25" y="0"/>
                      <a:pt x="23" y="1"/>
                    </a:cubicBezTo>
                    <a:cubicBezTo>
                      <a:pt x="14" y="4"/>
                      <a:pt x="7" y="9"/>
                      <a:pt x="1" y="16"/>
                    </a:cubicBezTo>
                    <a:cubicBezTo>
                      <a:pt x="0" y="17"/>
                      <a:pt x="2" y="18"/>
                      <a:pt x="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Freeform 409"/>
              <p:cNvSpPr/>
              <p:nvPr/>
            </p:nvSpPr>
            <p:spPr bwMode="auto">
              <a:xfrm>
                <a:off x="2629" y="1665"/>
                <a:ext cx="8" cy="19"/>
              </a:xfrm>
              <a:custGeom>
                <a:avLst/>
                <a:gdLst>
                  <a:gd name="T0" fmla="*/ 1 w 9"/>
                  <a:gd name="T1" fmla="*/ 4 h 23"/>
                  <a:gd name="T2" fmla="*/ 4 w 9"/>
                  <a:gd name="T3" fmla="*/ 20 h 23"/>
                  <a:gd name="T4" fmla="*/ 9 w 9"/>
                  <a:gd name="T5" fmla="*/ 20 h 23"/>
                  <a:gd name="T6" fmla="*/ 5 w 9"/>
                  <a:gd name="T7" fmla="*/ 3 h 23"/>
                  <a:gd name="T8" fmla="*/ 1 w 9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3">
                    <a:moveTo>
                      <a:pt x="1" y="4"/>
                    </a:moveTo>
                    <a:cubicBezTo>
                      <a:pt x="2" y="10"/>
                      <a:pt x="4" y="15"/>
                      <a:pt x="4" y="20"/>
                    </a:cubicBezTo>
                    <a:cubicBezTo>
                      <a:pt x="5" y="23"/>
                      <a:pt x="9" y="23"/>
                      <a:pt x="9" y="20"/>
                    </a:cubicBezTo>
                    <a:cubicBezTo>
                      <a:pt x="9" y="14"/>
                      <a:pt x="6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410"/>
              <p:cNvSpPr/>
              <p:nvPr/>
            </p:nvSpPr>
            <p:spPr bwMode="auto">
              <a:xfrm>
                <a:off x="2644" y="1661"/>
                <a:ext cx="16" cy="20"/>
              </a:xfrm>
              <a:custGeom>
                <a:avLst/>
                <a:gdLst>
                  <a:gd name="T0" fmla="*/ 1 w 18"/>
                  <a:gd name="T1" fmla="*/ 4 h 23"/>
                  <a:gd name="T2" fmla="*/ 14 w 18"/>
                  <a:gd name="T3" fmla="*/ 21 h 23"/>
                  <a:gd name="T4" fmla="*/ 17 w 18"/>
                  <a:gd name="T5" fmla="*/ 18 h 23"/>
                  <a:gd name="T6" fmla="*/ 5 w 18"/>
                  <a:gd name="T7" fmla="*/ 3 h 23"/>
                  <a:gd name="T8" fmla="*/ 1 w 18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3">
                    <a:moveTo>
                      <a:pt x="1" y="4"/>
                    </a:moveTo>
                    <a:cubicBezTo>
                      <a:pt x="4" y="11"/>
                      <a:pt x="8" y="18"/>
                      <a:pt x="14" y="21"/>
                    </a:cubicBezTo>
                    <a:cubicBezTo>
                      <a:pt x="17" y="23"/>
                      <a:pt x="18" y="20"/>
                      <a:pt x="17" y="18"/>
                    </a:cubicBezTo>
                    <a:cubicBezTo>
                      <a:pt x="12" y="13"/>
                      <a:pt x="8" y="9"/>
                      <a:pt x="5" y="3"/>
                    </a:cubicBezTo>
                    <a:cubicBezTo>
                      <a:pt x="4" y="0"/>
                      <a:pt x="0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411"/>
              <p:cNvSpPr/>
              <p:nvPr/>
            </p:nvSpPr>
            <p:spPr bwMode="auto">
              <a:xfrm>
                <a:off x="2655" y="1646"/>
                <a:ext cx="22" cy="20"/>
              </a:xfrm>
              <a:custGeom>
                <a:avLst/>
                <a:gdLst>
                  <a:gd name="T0" fmla="*/ 2 w 27"/>
                  <a:gd name="T1" fmla="*/ 4 h 24"/>
                  <a:gd name="T2" fmla="*/ 10 w 27"/>
                  <a:gd name="T3" fmla="*/ 15 h 24"/>
                  <a:gd name="T4" fmla="*/ 22 w 27"/>
                  <a:gd name="T5" fmla="*/ 23 h 24"/>
                  <a:gd name="T6" fmla="*/ 25 w 27"/>
                  <a:gd name="T7" fmla="*/ 18 h 24"/>
                  <a:gd name="T8" fmla="*/ 13 w 27"/>
                  <a:gd name="T9" fmla="*/ 10 h 24"/>
                  <a:gd name="T10" fmla="*/ 5 w 27"/>
                  <a:gd name="T11" fmla="*/ 2 h 24"/>
                  <a:gd name="T12" fmla="*/ 2 w 27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" y="4"/>
                    </a:moveTo>
                    <a:cubicBezTo>
                      <a:pt x="5" y="8"/>
                      <a:pt x="6" y="12"/>
                      <a:pt x="10" y="15"/>
                    </a:cubicBezTo>
                    <a:cubicBezTo>
                      <a:pt x="14" y="18"/>
                      <a:pt x="18" y="21"/>
                      <a:pt x="22" y="23"/>
                    </a:cubicBezTo>
                    <a:cubicBezTo>
                      <a:pt x="26" y="24"/>
                      <a:pt x="27" y="20"/>
                      <a:pt x="25" y="18"/>
                    </a:cubicBezTo>
                    <a:cubicBezTo>
                      <a:pt x="21" y="15"/>
                      <a:pt x="17" y="13"/>
                      <a:pt x="13" y="10"/>
                    </a:cubicBezTo>
                    <a:cubicBezTo>
                      <a:pt x="10" y="7"/>
                      <a:pt x="8" y="4"/>
                      <a:pt x="5" y="2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412"/>
              <p:cNvSpPr/>
              <p:nvPr/>
            </p:nvSpPr>
            <p:spPr bwMode="auto">
              <a:xfrm>
                <a:off x="2658" y="1629"/>
                <a:ext cx="30" cy="12"/>
              </a:xfrm>
              <a:custGeom>
                <a:avLst/>
                <a:gdLst>
                  <a:gd name="T0" fmla="*/ 2 w 35"/>
                  <a:gd name="T1" fmla="*/ 5 h 14"/>
                  <a:gd name="T2" fmla="*/ 31 w 35"/>
                  <a:gd name="T3" fmla="*/ 13 h 14"/>
                  <a:gd name="T4" fmla="*/ 32 w 35"/>
                  <a:gd name="T5" fmla="*/ 9 h 14"/>
                  <a:gd name="T6" fmla="*/ 4 w 35"/>
                  <a:gd name="T7" fmla="*/ 1 h 14"/>
                  <a:gd name="T8" fmla="*/ 2 w 35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4">
                    <a:moveTo>
                      <a:pt x="2" y="5"/>
                    </a:moveTo>
                    <a:cubicBezTo>
                      <a:pt x="11" y="9"/>
                      <a:pt x="21" y="12"/>
                      <a:pt x="31" y="13"/>
                    </a:cubicBezTo>
                    <a:cubicBezTo>
                      <a:pt x="34" y="14"/>
                      <a:pt x="35" y="10"/>
                      <a:pt x="32" y="9"/>
                    </a:cubicBezTo>
                    <a:cubicBezTo>
                      <a:pt x="23" y="5"/>
                      <a:pt x="13" y="4"/>
                      <a:pt x="4" y="1"/>
                    </a:cubicBezTo>
                    <a:cubicBezTo>
                      <a:pt x="1" y="0"/>
                      <a:pt x="0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413"/>
              <p:cNvSpPr/>
              <p:nvPr/>
            </p:nvSpPr>
            <p:spPr bwMode="auto">
              <a:xfrm>
                <a:off x="1026" y="1428"/>
                <a:ext cx="25" cy="137"/>
              </a:xfrm>
              <a:custGeom>
                <a:avLst/>
                <a:gdLst>
                  <a:gd name="T0" fmla="*/ 3 w 29"/>
                  <a:gd name="T1" fmla="*/ 3 h 161"/>
                  <a:gd name="T2" fmla="*/ 10 w 29"/>
                  <a:gd name="T3" fmla="*/ 83 h 161"/>
                  <a:gd name="T4" fmla="*/ 23 w 29"/>
                  <a:gd name="T5" fmla="*/ 158 h 161"/>
                  <a:gd name="T6" fmla="*/ 29 w 29"/>
                  <a:gd name="T7" fmla="*/ 157 h 161"/>
                  <a:gd name="T8" fmla="*/ 20 w 29"/>
                  <a:gd name="T9" fmla="*/ 109 h 161"/>
                  <a:gd name="T10" fmla="*/ 15 w 29"/>
                  <a:gd name="T11" fmla="*/ 68 h 161"/>
                  <a:gd name="T12" fmla="*/ 7 w 29"/>
                  <a:gd name="T13" fmla="*/ 2 h 161"/>
                  <a:gd name="T14" fmla="*/ 3 w 29"/>
                  <a:gd name="T15" fmla="*/ 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61">
                    <a:moveTo>
                      <a:pt x="3" y="3"/>
                    </a:moveTo>
                    <a:cubicBezTo>
                      <a:pt x="0" y="28"/>
                      <a:pt x="7" y="58"/>
                      <a:pt x="10" y="83"/>
                    </a:cubicBezTo>
                    <a:cubicBezTo>
                      <a:pt x="13" y="108"/>
                      <a:pt x="15" y="134"/>
                      <a:pt x="23" y="158"/>
                    </a:cubicBezTo>
                    <a:cubicBezTo>
                      <a:pt x="24" y="161"/>
                      <a:pt x="29" y="161"/>
                      <a:pt x="29" y="157"/>
                    </a:cubicBezTo>
                    <a:cubicBezTo>
                      <a:pt x="28" y="141"/>
                      <a:pt x="22" y="125"/>
                      <a:pt x="20" y="109"/>
                    </a:cubicBezTo>
                    <a:cubicBezTo>
                      <a:pt x="18" y="95"/>
                      <a:pt x="16" y="81"/>
                      <a:pt x="15" y="68"/>
                    </a:cubicBezTo>
                    <a:cubicBezTo>
                      <a:pt x="12" y="46"/>
                      <a:pt x="13" y="23"/>
                      <a:pt x="7" y="2"/>
                    </a:cubicBezTo>
                    <a:cubicBezTo>
                      <a:pt x="6" y="0"/>
                      <a:pt x="4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414"/>
              <p:cNvSpPr/>
              <p:nvPr/>
            </p:nvSpPr>
            <p:spPr bwMode="auto">
              <a:xfrm>
                <a:off x="1028" y="1386"/>
                <a:ext cx="195" cy="50"/>
              </a:xfrm>
              <a:custGeom>
                <a:avLst/>
                <a:gdLst>
                  <a:gd name="T0" fmla="*/ 6 w 230"/>
                  <a:gd name="T1" fmla="*/ 58 h 59"/>
                  <a:gd name="T2" fmla="*/ 56 w 230"/>
                  <a:gd name="T3" fmla="*/ 38 h 59"/>
                  <a:gd name="T4" fmla="*/ 111 w 230"/>
                  <a:gd name="T5" fmla="*/ 25 h 59"/>
                  <a:gd name="T6" fmla="*/ 225 w 230"/>
                  <a:gd name="T7" fmla="*/ 8 h 59"/>
                  <a:gd name="T8" fmla="*/ 223 w 230"/>
                  <a:gd name="T9" fmla="*/ 1 h 59"/>
                  <a:gd name="T10" fmla="*/ 77 w 230"/>
                  <a:gd name="T11" fmla="*/ 26 h 59"/>
                  <a:gd name="T12" fmla="*/ 18 w 230"/>
                  <a:gd name="T13" fmla="*/ 40 h 59"/>
                  <a:gd name="T14" fmla="*/ 3 w 230"/>
                  <a:gd name="T15" fmla="*/ 58 h 59"/>
                  <a:gd name="T16" fmla="*/ 6 w 230"/>
                  <a:gd name="T17" fmla="*/ 5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59">
                    <a:moveTo>
                      <a:pt x="6" y="58"/>
                    </a:moveTo>
                    <a:cubicBezTo>
                      <a:pt x="13" y="41"/>
                      <a:pt x="40" y="42"/>
                      <a:pt x="56" y="38"/>
                    </a:cubicBezTo>
                    <a:cubicBezTo>
                      <a:pt x="74" y="33"/>
                      <a:pt x="93" y="29"/>
                      <a:pt x="111" y="25"/>
                    </a:cubicBezTo>
                    <a:cubicBezTo>
                      <a:pt x="149" y="18"/>
                      <a:pt x="187" y="12"/>
                      <a:pt x="225" y="8"/>
                    </a:cubicBezTo>
                    <a:cubicBezTo>
                      <a:pt x="230" y="8"/>
                      <a:pt x="228" y="0"/>
                      <a:pt x="223" y="1"/>
                    </a:cubicBezTo>
                    <a:cubicBezTo>
                      <a:pt x="174" y="7"/>
                      <a:pt x="125" y="15"/>
                      <a:pt x="77" y="26"/>
                    </a:cubicBezTo>
                    <a:cubicBezTo>
                      <a:pt x="58" y="30"/>
                      <a:pt x="36" y="34"/>
                      <a:pt x="18" y="40"/>
                    </a:cubicBezTo>
                    <a:cubicBezTo>
                      <a:pt x="9" y="43"/>
                      <a:pt x="0" y="48"/>
                      <a:pt x="3" y="58"/>
                    </a:cubicBezTo>
                    <a:cubicBezTo>
                      <a:pt x="4" y="59"/>
                      <a:pt x="5" y="59"/>
                      <a:pt x="6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415"/>
              <p:cNvSpPr/>
              <p:nvPr/>
            </p:nvSpPr>
            <p:spPr bwMode="auto">
              <a:xfrm>
                <a:off x="1215" y="1388"/>
                <a:ext cx="29" cy="131"/>
              </a:xfrm>
              <a:custGeom>
                <a:avLst/>
                <a:gdLst>
                  <a:gd name="T0" fmla="*/ 0 w 35"/>
                  <a:gd name="T1" fmla="*/ 2 h 154"/>
                  <a:gd name="T2" fmla="*/ 17 w 35"/>
                  <a:gd name="T3" fmla="*/ 76 h 154"/>
                  <a:gd name="T4" fmla="*/ 22 w 35"/>
                  <a:gd name="T5" fmla="*/ 147 h 154"/>
                  <a:gd name="T6" fmla="*/ 33 w 35"/>
                  <a:gd name="T7" fmla="*/ 147 h 154"/>
                  <a:gd name="T8" fmla="*/ 30 w 35"/>
                  <a:gd name="T9" fmla="*/ 104 h 154"/>
                  <a:gd name="T10" fmla="*/ 26 w 35"/>
                  <a:gd name="T11" fmla="*/ 59 h 154"/>
                  <a:gd name="T12" fmla="*/ 2 w 35"/>
                  <a:gd name="T13" fmla="*/ 0 h 154"/>
                  <a:gd name="T14" fmla="*/ 0 w 35"/>
                  <a:gd name="T15" fmla="*/ 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154">
                    <a:moveTo>
                      <a:pt x="0" y="2"/>
                    </a:moveTo>
                    <a:cubicBezTo>
                      <a:pt x="12" y="23"/>
                      <a:pt x="15" y="52"/>
                      <a:pt x="17" y="76"/>
                    </a:cubicBezTo>
                    <a:cubicBezTo>
                      <a:pt x="20" y="100"/>
                      <a:pt x="21" y="123"/>
                      <a:pt x="22" y="147"/>
                    </a:cubicBezTo>
                    <a:cubicBezTo>
                      <a:pt x="23" y="154"/>
                      <a:pt x="32" y="154"/>
                      <a:pt x="33" y="147"/>
                    </a:cubicBezTo>
                    <a:cubicBezTo>
                      <a:pt x="35" y="133"/>
                      <a:pt x="32" y="118"/>
                      <a:pt x="30" y="104"/>
                    </a:cubicBezTo>
                    <a:cubicBezTo>
                      <a:pt x="29" y="89"/>
                      <a:pt x="28" y="74"/>
                      <a:pt x="26" y="59"/>
                    </a:cubicBezTo>
                    <a:cubicBezTo>
                      <a:pt x="22" y="38"/>
                      <a:pt x="20" y="14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416"/>
              <p:cNvSpPr/>
              <p:nvPr/>
            </p:nvSpPr>
            <p:spPr bwMode="auto">
              <a:xfrm>
                <a:off x="1045" y="1513"/>
                <a:ext cx="203" cy="64"/>
              </a:xfrm>
              <a:custGeom>
                <a:avLst/>
                <a:gdLst>
                  <a:gd name="T0" fmla="*/ 1 w 239"/>
                  <a:gd name="T1" fmla="*/ 58 h 76"/>
                  <a:gd name="T2" fmla="*/ 46 w 239"/>
                  <a:gd name="T3" fmla="*/ 69 h 76"/>
                  <a:gd name="T4" fmla="*/ 132 w 239"/>
                  <a:gd name="T5" fmla="*/ 55 h 76"/>
                  <a:gd name="T6" fmla="*/ 214 w 239"/>
                  <a:gd name="T7" fmla="*/ 35 h 76"/>
                  <a:gd name="T8" fmla="*/ 232 w 239"/>
                  <a:gd name="T9" fmla="*/ 3 h 76"/>
                  <a:gd name="T10" fmla="*/ 226 w 239"/>
                  <a:gd name="T11" fmla="*/ 5 h 76"/>
                  <a:gd name="T12" fmla="*/ 172 w 239"/>
                  <a:gd name="T13" fmla="*/ 38 h 76"/>
                  <a:gd name="T14" fmla="*/ 117 w 239"/>
                  <a:gd name="T15" fmla="*/ 49 h 76"/>
                  <a:gd name="T16" fmla="*/ 64 w 239"/>
                  <a:gd name="T17" fmla="*/ 60 h 76"/>
                  <a:gd name="T18" fmla="*/ 4 w 239"/>
                  <a:gd name="T19" fmla="*/ 56 h 76"/>
                  <a:gd name="T20" fmla="*/ 1 w 239"/>
                  <a:gd name="T21" fmla="*/ 5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76">
                    <a:moveTo>
                      <a:pt x="1" y="58"/>
                    </a:moveTo>
                    <a:cubicBezTo>
                      <a:pt x="7" y="76"/>
                      <a:pt x="30" y="70"/>
                      <a:pt x="46" y="69"/>
                    </a:cubicBezTo>
                    <a:cubicBezTo>
                      <a:pt x="75" y="67"/>
                      <a:pt x="103" y="60"/>
                      <a:pt x="132" y="55"/>
                    </a:cubicBezTo>
                    <a:cubicBezTo>
                      <a:pt x="158" y="50"/>
                      <a:pt x="189" y="45"/>
                      <a:pt x="214" y="35"/>
                    </a:cubicBezTo>
                    <a:cubicBezTo>
                      <a:pt x="228" y="29"/>
                      <a:pt x="239" y="20"/>
                      <a:pt x="232" y="3"/>
                    </a:cubicBezTo>
                    <a:cubicBezTo>
                      <a:pt x="230" y="0"/>
                      <a:pt x="226" y="2"/>
                      <a:pt x="226" y="5"/>
                    </a:cubicBezTo>
                    <a:cubicBezTo>
                      <a:pt x="231" y="31"/>
                      <a:pt x="189" y="34"/>
                      <a:pt x="172" y="38"/>
                    </a:cubicBezTo>
                    <a:cubicBezTo>
                      <a:pt x="154" y="42"/>
                      <a:pt x="136" y="46"/>
                      <a:pt x="117" y="49"/>
                    </a:cubicBezTo>
                    <a:cubicBezTo>
                      <a:pt x="99" y="52"/>
                      <a:pt x="82" y="57"/>
                      <a:pt x="64" y="60"/>
                    </a:cubicBezTo>
                    <a:cubicBezTo>
                      <a:pt x="50" y="62"/>
                      <a:pt x="13" y="69"/>
                      <a:pt x="4" y="56"/>
                    </a:cubicBezTo>
                    <a:cubicBezTo>
                      <a:pt x="3" y="54"/>
                      <a:pt x="0" y="55"/>
                      <a:pt x="1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417"/>
              <p:cNvSpPr/>
              <p:nvPr/>
            </p:nvSpPr>
            <p:spPr bwMode="auto">
              <a:xfrm>
                <a:off x="1041" y="1435"/>
                <a:ext cx="11" cy="15"/>
              </a:xfrm>
              <a:custGeom>
                <a:avLst/>
                <a:gdLst>
                  <a:gd name="T0" fmla="*/ 8 w 12"/>
                  <a:gd name="T1" fmla="*/ 2 h 18"/>
                  <a:gd name="T2" fmla="*/ 1 w 12"/>
                  <a:gd name="T3" fmla="*/ 18 h 18"/>
                  <a:gd name="T4" fmla="*/ 3 w 12"/>
                  <a:gd name="T5" fmla="*/ 18 h 18"/>
                  <a:gd name="T6" fmla="*/ 11 w 12"/>
                  <a:gd name="T7" fmla="*/ 5 h 18"/>
                  <a:gd name="T8" fmla="*/ 8 w 12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8">
                    <a:moveTo>
                      <a:pt x="8" y="2"/>
                    </a:moveTo>
                    <a:cubicBezTo>
                      <a:pt x="3" y="5"/>
                      <a:pt x="0" y="11"/>
                      <a:pt x="1" y="18"/>
                    </a:cubicBezTo>
                    <a:cubicBezTo>
                      <a:pt x="2" y="18"/>
                      <a:pt x="3" y="18"/>
                      <a:pt x="3" y="18"/>
                    </a:cubicBezTo>
                    <a:cubicBezTo>
                      <a:pt x="5" y="13"/>
                      <a:pt x="8" y="9"/>
                      <a:pt x="11" y="5"/>
                    </a:cubicBezTo>
                    <a:cubicBezTo>
                      <a:pt x="12" y="3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Freeform 418"/>
              <p:cNvSpPr/>
              <p:nvPr/>
            </p:nvSpPr>
            <p:spPr bwMode="auto">
              <a:xfrm>
                <a:off x="1047" y="1469"/>
                <a:ext cx="17" cy="91"/>
              </a:xfrm>
              <a:custGeom>
                <a:avLst/>
                <a:gdLst>
                  <a:gd name="T0" fmla="*/ 0 w 20"/>
                  <a:gd name="T1" fmla="*/ 1 h 108"/>
                  <a:gd name="T2" fmla="*/ 6 w 20"/>
                  <a:gd name="T3" fmla="*/ 54 h 108"/>
                  <a:gd name="T4" fmla="*/ 13 w 20"/>
                  <a:gd name="T5" fmla="*/ 104 h 108"/>
                  <a:gd name="T6" fmla="*/ 19 w 20"/>
                  <a:gd name="T7" fmla="*/ 103 h 108"/>
                  <a:gd name="T8" fmla="*/ 1 w 20"/>
                  <a:gd name="T9" fmla="*/ 1 h 108"/>
                  <a:gd name="T10" fmla="*/ 0 w 20"/>
                  <a:gd name="T11" fmla="*/ 1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08">
                    <a:moveTo>
                      <a:pt x="0" y="1"/>
                    </a:moveTo>
                    <a:cubicBezTo>
                      <a:pt x="4" y="18"/>
                      <a:pt x="4" y="36"/>
                      <a:pt x="6" y="54"/>
                    </a:cubicBezTo>
                    <a:cubicBezTo>
                      <a:pt x="9" y="71"/>
                      <a:pt x="10" y="87"/>
                      <a:pt x="13" y="104"/>
                    </a:cubicBezTo>
                    <a:cubicBezTo>
                      <a:pt x="14" y="108"/>
                      <a:pt x="20" y="107"/>
                      <a:pt x="19" y="103"/>
                    </a:cubicBezTo>
                    <a:cubicBezTo>
                      <a:pt x="12" y="70"/>
                      <a:pt x="14" y="32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1" name="Freeform 419"/>
              <p:cNvSpPr/>
              <p:nvPr/>
            </p:nvSpPr>
            <p:spPr bwMode="auto">
              <a:xfrm>
                <a:off x="1062" y="1424"/>
                <a:ext cx="46" cy="10"/>
              </a:xfrm>
              <a:custGeom>
                <a:avLst/>
                <a:gdLst>
                  <a:gd name="T0" fmla="*/ 2 w 54"/>
                  <a:gd name="T1" fmla="*/ 10 h 11"/>
                  <a:gd name="T2" fmla="*/ 23 w 54"/>
                  <a:gd name="T3" fmla="*/ 9 h 11"/>
                  <a:gd name="T4" fmla="*/ 51 w 54"/>
                  <a:gd name="T5" fmla="*/ 5 h 11"/>
                  <a:gd name="T6" fmla="*/ 50 w 54"/>
                  <a:gd name="T7" fmla="*/ 1 h 11"/>
                  <a:gd name="T8" fmla="*/ 28 w 54"/>
                  <a:gd name="T9" fmla="*/ 4 h 11"/>
                  <a:gd name="T10" fmla="*/ 2 w 54"/>
                  <a:gd name="T11" fmla="*/ 7 h 11"/>
                  <a:gd name="T12" fmla="*/ 2 w 54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11">
                    <a:moveTo>
                      <a:pt x="2" y="10"/>
                    </a:moveTo>
                    <a:cubicBezTo>
                      <a:pt x="8" y="11"/>
                      <a:pt x="16" y="10"/>
                      <a:pt x="23" y="9"/>
                    </a:cubicBezTo>
                    <a:cubicBezTo>
                      <a:pt x="32" y="8"/>
                      <a:pt x="42" y="7"/>
                      <a:pt x="51" y="5"/>
                    </a:cubicBezTo>
                    <a:cubicBezTo>
                      <a:pt x="54" y="4"/>
                      <a:pt x="53" y="0"/>
                      <a:pt x="50" y="1"/>
                    </a:cubicBezTo>
                    <a:cubicBezTo>
                      <a:pt x="43" y="2"/>
                      <a:pt x="35" y="3"/>
                      <a:pt x="28" y="4"/>
                    </a:cubicBezTo>
                    <a:cubicBezTo>
                      <a:pt x="20" y="5"/>
                      <a:pt x="10" y="8"/>
                      <a:pt x="2" y="7"/>
                    </a:cubicBezTo>
                    <a:cubicBezTo>
                      <a:pt x="1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2" name="Freeform 420"/>
              <p:cNvSpPr/>
              <p:nvPr/>
            </p:nvSpPr>
            <p:spPr bwMode="auto">
              <a:xfrm>
                <a:off x="1115" y="1419"/>
                <a:ext cx="5" cy="10"/>
              </a:xfrm>
              <a:custGeom>
                <a:avLst/>
                <a:gdLst>
                  <a:gd name="T0" fmla="*/ 0 w 6"/>
                  <a:gd name="T1" fmla="*/ 2 h 12"/>
                  <a:gd name="T2" fmla="*/ 0 w 6"/>
                  <a:gd name="T3" fmla="*/ 6 h 12"/>
                  <a:gd name="T4" fmla="*/ 0 w 6"/>
                  <a:gd name="T5" fmla="*/ 10 h 12"/>
                  <a:gd name="T6" fmla="*/ 6 w 6"/>
                  <a:gd name="T7" fmla="*/ 9 h 12"/>
                  <a:gd name="T8" fmla="*/ 5 w 6"/>
                  <a:gd name="T9" fmla="*/ 2 h 12"/>
                  <a:gd name="T10" fmla="*/ 0 w 6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2">
                    <a:moveTo>
                      <a:pt x="0" y="2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5" y="11"/>
                      <a:pt x="6" y="9"/>
                    </a:cubicBezTo>
                    <a:cubicBezTo>
                      <a:pt x="6" y="7"/>
                      <a:pt x="6" y="5"/>
                      <a:pt x="5" y="2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3" name="Freeform 421"/>
              <p:cNvSpPr/>
              <p:nvPr/>
            </p:nvSpPr>
            <p:spPr bwMode="auto">
              <a:xfrm>
                <a:off x="1120" y="1420"/>
                <a:ext cx="5" cy="6"/>
              </a:xfrm>
              <a:custGeom>
                <a:avLst/>
                <a:gdLst>
                  <a:gd name="T0" fmla="*/ 3 w 7"/>
                  <a:gd name="T1" fmla="*/ 5 h 7"/>
                  <a:gd name="T2" fmla="*/ 4 w 7"/>
                  <a:gd name="T3" fmla="*/ 6 h 7"/>
                  <a:gd name="T4" fmla="*/ 6 w 7"/>
                  <a:gd name="T5" fmla="*/ 4 h 7"/>
                  <a:gd name="T6" fmla="*/ 5 w 7"/>
                  <a:gd name="T7" fmla="*/ 2 h 7"/>
                  <a:gd name="T8" fmla="*/ 3 w 7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5"/>
                    </a:moveTo>
                    <a:cubicBezTo>
                      <a:pt x="3" y="6"/>
                      <a:pt x="4" y="6"/>
                      <a:pt x="4" y="6"/>
                    </a:cubicBezTo>
                    <a:cubicBezTo>
                      <a:pt x="5" y="7"/>
                      <a:pt x="7" y="6"/>
                      <a:pt x="6" y="4"/>
                    </a:cubicBezTo>
                    <a:cubicBezTo>
                      <a:pt x="6" y="4"/>
                      <a:pt x="6" y="3"/>
                      <a:pt x="5" y="2"/>
                    </a:cubicBezTo>
                    <a:cubicBezTo>
                      <a:pt x="3" y="0"/>
                      <a:pt x="0" y="3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4" name="Freeform 422"/>
              <p:cNvSpPr/>
              <p:nvPr/>
            </p:nvSpPr>
            <p:spPr bwMode="auto">
              <a:xfrm>
                <a:off x="1140" y="1403"/>
                <a:ext cx="80" cy="52"/>
              </a:xfrm>
              <a:custGeom>
                <a:avLst/>
                <a:gdLst>
                  <a:gd name="T0" fmla="*/ 2 w 94"/>
                  <a:gd name="T1" fmla="*/ 19 h 61"/>
                  <a:gd name="T2" fmla="*/ 33 w 94"/>
                  <a:gd name="T3" fmla="*/ 14 h 61"/>
                  <a:gd name="T4" fmla="*/ 61 w 94"/>
                  <a:gd name="T5" fmla="*/ 10 h 61"/>
                  <a:gd name="T6" fmla="*/ 82 w 94"/>
                  <a:gd name="T7" fmla="*/ 20 h 61"/>
                  <a:gd name="T8" fmla="*/ 85 w 94"/>
                  <a:gd name="T9" fmla="*/ 38 h 61"/>
                  <a:gd name="T10" fmla="*/ 88 w 94"/>
                  <a:gd name="T11" fmla="*/ 58 h 61"/>
                  <a:gd name="T12" fmla="*/ 94 w 94"/>
                  <a:gd name="T13" fmla="*/ 57 h 61"/>
                  <a:gd name="T14" fmla="*/ 75 w 94"/>
                  <a:gd name="T15" fmla="*/ 2 h 61"/>
                  <a:gd name="T16" fmla="*/ 49 w 94"/>
                  <a:gd name="T17" fmla="*/ 6 h 61"/>
                  <a:gd name="T18" fmla="*/ 2 w 94"/>
                  <a:gd name="T19" fmla="*/ 17 h 61"/>
                  <a:gd name="T20" fmla="*/ 2 w 94"/>
                  <a:gd name="T21" fmla="*/ 1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61">
                    <a:moveTo>
                      <a:pt x="2" y="19"/>
                    </a:moveTo>
                    <a:cubicBezTo>
                      <a:pt x="12" y="18"/>
                      <a:pt x="23" y="17"/>
                      <a:pt x="33" y="14"/>
                    </a:cubicBezTo>
                    <a:cubicBezTo>
                      <a:pt x="41" y="13"/>
                      <a:pt x="52" y="9"/>
                      <a:pt x="61" y="10"/>
                    </a:cubicBezTo>
                    <a:cubicBezTo>
                      <a:pt x="62" y="10"/>
                      <a:pt x="81" y="18"/>
                      <a:pt x="82" y="20"/>
                    </a:cubicBezTo>
                    <a:cubicBezTo>
                      <a:pt x="84" y="23"/>
                      <a:pt x="85" y="33"/>
                      <a:pt x="85" y="38"/>
                    </a:cubicBezTo>
                    <a:cubicBezTo>
                      <a:pt x="85" y="46"/>
                      <a:pt x="84" y="51"/>
                      <a:pt x="88" y="58"/>
                    </a:cubicBezTo>
                    <a:cubicBezTo>
                      <a:pt x="89" y="61"/>
                      <a:pt x="94" y="60"/>
                      <a:pt x="94" y="57"/>
                    </a:cubicBezTo>
                    <a:cubicBezTo>
                      <a:pt x="93" y="41"/>
                      <a:pt x="94" y="8"/>
                      <a:pt x="75" y="2"/>
                    </a:cubicBezTo>
                    <a:cubicBezTo>
                      <a:pt x="66" y="0"/>
                      <a:pt x="56" y="4"/>
                      <a:pt x="49" y="6"/>
                    </a:cubicBezTo>
                    <a:cubicBezTo>
                      <a:pt x="33" y="10"/>
                      <a:pt x="18" y="14"/>
                      <a:pt x="2" y="17"/>
                    </a:cubicBezTo>
                    <a:cubicBezTo>
                      <a:pt x="0" y="17"/>
                      <a:pt x="0" y="19"/>
                      <a:pt x="2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5" name="Freeform 423"/>
              <p:cNvSpPr/>
              <p:nvPr/>
            </p:nvSpPr>
            <p:spPr bwMode="auto">
              <a:xfrm>
                <a:off x="1071" y="1510"/>
                <a:ext cx="155" cy="51"/>
              </a:xfrm>
              <a:custGeom>
                <a:avLst/>
                <a:gdLst>
                  <a:gd name="T0" fmla="*/ 2 w 183"/>
                  <a:gd name="T1" fmla="*/ 59 h 60"/>
                  <a:gd name="T2" fmla="*/ 61 w 183"/>
                  <a:gd name="T3" fmla="*/ 50 h 60"/>
                  <a:gd name="T4" fmla="*/ 115 w 183"/>
                  <a:gd name="T5" fmla="*/ 40 h 60"/>
                  <a:gd name="T6" fmla="*/ 179 w 183"/>
                  <a:gd name="T7" fmla="*/ 3 h 60"/>
                  <a:gd name="T8" fmla="*/ 175 w 183"/>
                  <a:gd name="T9" fmla="*/ 3 h 60"/>
                  <a:gd name="T10" fmla="*/ 127 w 183"/>
                  <a:gd name="T11" fmla="*/ 35 h 60"/>
                  <a:gd name="T12" fmla="*/ 86 w 183"/>
                  <a:gd name="T13" fmla="*/ 42 h 60"/>
                  <a:gd name="T14" fmla="*/ 48 w 183"/>
                  <a:gd name="T15" fmla="*/ 47 h 60"/>
                  <a:gd name="T16" fmla="*/ 2 w 183"/>
                  <a:gd name="T17" fmla="*/ 56 h 60"/>
                  <a:gd name="T18" fmla="*/ 2 w 183"/>
                  <a:gd name="T19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3" h="60">
                    <a:moveTo>
                      <a:pt x="2" y="59"/>
                    </a:moveTo>
                    <a:cubicBezTo>
                      <a:pt x="21" y="60"/>
                      <a:pt x="41" y="52"/>
                      <a:pt x="61" y="50"/>
                    </a:cubicBezTo>
                    <a:cubicBezTo>
                      <a:pt x="79" y="47"/>
                      <a:pt x="97" y="44"/>
                      <a:pt x="115" y="40"/>
                    </a:cubicBezTo>
                    <a:cubicBezTo>
                      <a:pt x="139" y="34"/>
                      <a:pt x="183" y="40"/>
                      <a:pt x="179" y="3"/>
                    </a:cubicBezTo>
                    <a:cubicBezTo>
                      <a:pt x="179" y="1"/>
                      <a:pt x="176" y="0"/>
                      <a:pt x="175" y="3"/>
                    </a:cubicBezTo>
                    <a:cubicBezTo>
                      <a:pt x="170" y="30"/>
                      <a:pt x="148" y="32"/>
                      <a:pt x="127" y="35"/>
                    </a:cubicBezTo>
                    <a:cubicBezTo>
                      <a:pt x="113" y="37"/>
                      <a:pt x="100" y="40"/>
                      <a:pt x="86" y="42"/>
                    </a:cubicBezTo>
                    <a:cubicBezTo>
                      <a:pt x="73" y="44"/>
                      <a:pt x="61" y="45"/>
                      <a:pt x="48" y="47"/>
                    </a:cubicBezTo>
                    <a:cubicBezTo>
                      <a:pt x="33" y="49"/>
                      <a:pt x="18" y="54"/>
                      <a:pt x="2" y="56"/>
                    </a:cubicBezTo>
                    <a:cubicBezTo>
                      <a:pt x="0" y="56"/>
                      <a:pt x="0" y="59"/>
                      <a:pt x="2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6" name="Freeform 424"/>
              <p:cNvSpPr/>
              <p:nvPr/>
            </p:nvSpPr>
            <p:spPr bwMode="auto">
              <a:xfrm>
                <a:off x="1063" y="1399"/>
                <a:ext cx="31" cy="21"/>
              </a:xfrm>
              <a:custGeom>
                <a:avLst/>
                <a:gdLst>
                  <a:gd name="T0" fmla="*/ 8 w 37"/>
                  <a:gd name="T1" fmla="*/ 23 h 25"/>
                  <a:gd name="T2" fmla="*/ 16 w 37"/>
                  <a:gd name="T3" fmla="*/ 9 h 25"/>
                  <a:gd name="T4" fmla="*/ 30 w 37"/>
                  <a:gd name="T5" fmla="*/ 16 h 25"/>
                  <a:gd name="T6" fmla="*/ 36 w 37"/>
                  <a:gd name="T7" fmla="*/ 14 h 25"/>
                  <a:gd name="T8" fmla="*/ 16 w 37"/>
                  <a:gd name="T9" fmla="*/ 2 h 25"/>
                  <a:gd name="T10" fmla="*/ 2 w 37"/>
                  <a:gd name="T11" fmla="*/ 22 h 25"/>
                  <a:gd name="T12" fmla="*/ 8 w 37"/>
                  <a:gd name="T13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5">
                    <a:moveTo>
                      <a:pt x="8" y="23"/>
                    </a:moveTo>
                    <a:cubicBezTo>
                      <a:pt x="9" y="17"/>
                      <a:pt x="9" y="11"/>
                      <a:pt x="16" y="9"/>
                    </a:cubicBezTo>
                    <a:cubicBezTo>
                      <a:pt x="22" y="8"/>
                      <a:pt x="28" y="11"/>
                      <a:pt x="30" y="16"/>
                    </a:cubicBezTo>
                    <a:cubicBezTo>
                      <a:pt x="31" y="20"/>
                      <a:pt x="37" y="18"/>
                      <a:pt x="36" y="14"/>
                    </a:cubicBezTo>
                    <a:cubicBezTo>
                      <a:pt x="34" y="5"/>
                      <a:pt x="24" y="0"/>
                      <a:pt x="16" y="2"/>
                    </a:cubicBezTo>
                    <a:cubicBezTo>
                      <a:pt x="6" y="4"/>
                      <a:pt x="0" y="13"/>
                      <a:pt x="2" y="22"/>
                    </a:cubicBezTo>
                    <a:cubicBezTo>
                      <a:pt x="3" y="25"/>
                      <a:pt x="7" y="25"/>
                      <a:pt x="8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7" name="Freeform 425"/>
              <p:cNvSpPr/>
              <p:nvPr/>
            </p:nvSpPr>
            <p:spPr bwMode="auto">
              <a:xfrm>
                <a:off x="1158" y="1381"/>
                <a:ext cx="23" cy="19"/>
              </a:xfrm>
              <a:custGeom>
                <a:avLst/>
                <a:gdLst>
                  <a:gd name="T0" fmla="*/ 5 w 27"/>
                  <a:gd name="T1" fmla="*/ 19 h 22"/>
                  <a:gd name="T2" fmla="*/ 11 w 27"/>
                  <a:gd name="T3" fmla="*/ 9 h 22"/>
                  <a:gd name="T4" fmla="*/ 19 w 27"/>
                  <a:gd name="T5" fmla="*/ 16 h 22"/>
                  <a:gd name="T6" fmla="*/ 26 w 27"/>
                  <a:gd name="T7" fmla="*/ 14 h 22"/>
                  <a:gd name="T8" fmla="*/ 11 w 27"/>
                  <a:gd name="T9" fmla="*/ 2 h 22"/>
                  <a:gd name="T10" fmla="*/ 1 w 27"/>
                  <a:gd name="T11" fmla="*/ 19 h 22"/>
                  <a:gd name="T12" fmla="*/ 5 w 27"/>
                  <a:gd name="T13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5" y="19"/>
                    </a:moveTo>
                    <a:cubicBezTo>
                      <a:pt x="6" y="16"/>
                      <a:pt x="7" y="11"/>
                      <a:pt x="11" y="9"/>
                    </a:cubicBezTo>
                    <a:cubicBezTo>
                      <a:pt x="15" y="6"/>
                      <a:pt x="18" y="13"/>
                      <a:pt x="19" y="16"/>
                    </a:cubicBezTo>
                    <a:cubicBezTo>
                      <a:pt x="21" y="20"/>
                      <a:pt x="27" y="19"/>
                      <a:pt x="26" y="14"/>
                    </a:cubicBezTo>
                    <a:cubicBezTo>
                      <a:pt x="25" y="8"/>
                      <a:pt x="18" y="0"/>
                      <a:pt x="11" y="2"/>
                    </a:cubicBezTo>
                    <a:cubicBezTo>
                      <a:pt x="4" y="4"/>
                      <a:pt x="0" y="13"/>
                      <a:pt x="1" y="19"/>
                    </a:cubicBezTo>
                    <a:cubicBezTo>
                      <a:pt x="1" y="22"/>
                      <a:pt x="5" y="22"/>
                      <a:pt x="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8" name="Freeform 426"/>
              <p:cNvSpPr/>
              <p:nvPr/>
            </p:nvSpPr>
            <p:spPr bwMode="auto">
              <a:xfrm>
                <a:off x="1075" y="1352"/>
                <a:ext cx="93" cy="55"/>
              </a:xfrm>
              <a:custGeom>
                <a:avLst/>
                <a:gdLst>
                  <a:gd name="T0" fmla="*/ 16 w 110"/>
                  <a:gd name="T1" fmla="*/ 63 h 64"/>
                  <a:gd name="T2" fmla="*/ 15 w 110"/>
                  <a:gd name="T3" fmla="*/ 51 h 64"/>
                  <a:gd name="T4" fmla="*/ 40 w 110"/>
                  <a:gd name="T5" fmla="*/ 23 h 64"/>
                  <a:gd name="T6" fmla="*/ 76 w 110"/>
                  <a:gd name="T7" fmla="*/ 15 h 64"/>
                  <a:gd name="T8" fmla="*/ 102 w 110"/>
                  <a:gd name="T9" fmla="*/ 41 h 64"/>
                  <a:gd name="T10" fmla="*/ 108 w 110"/>
                  <a:gd name="T11" fmla="*/ 41 h 64"/>
                  <a:gd name="T12" fmla="*/ 99 w 110"/>
                  <a:gd name="T13" fmla="*/ 9 h 64"/>
                  <a:gd name="T14" fmla="*/ 51 w 110"/>
                  <a:gd name="T15" fmla="*/ 13 h 64"/>
                  <a:gd name="T16" fmla="*/ 10 w 110"/>
                  <a:gd name="T17" fmla="*/ 30 h 64"/>
                  <a:gd name="T18" fmla="*/ 14 w 110"/>
                  <a:gd name="T19" fmla="*/ 63 h 64"/>
                  <a:gd name="T20" fmla="*/ 16 w 110"/>
                  <a:gd name="T2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64">
                    <a:moveTo>
                      <a:pt x="16" y="63"/>
                    </a:moveTo>
                    <a:cubicBezTo>
                      <a:pt x="18" y="58"/>
                      <a:pt x="16" y="57"/>
                      <a:pt x="15" y="51"/>
                    </a:cubicBezTo>
                    <a:cubicBezTo>
                      <a:pt x="11" y="29"/>
                      <a:pt x="25" y="27"/>
                      <a:pt x="40" y="23"/>
                    </a:cubicBezTo>
                    <a:cubicBezTo>
                      <a:pt x="52" y="20"/>
                      <a:pt x="64" y="16"/>
                      <a:pt x="76" y="15"/>
                    </a:cubicBezTo>
                    <a:cubicBezTo>
                      <a:pt x="102" y="14"/>
                      <a:pt x="97" y="26"/>
                      <a:pt x="102" y="41"/>
                    </a:cubicBezTo>
                    <a:cubicBezTo>
                      <a:pt x="103" y="44"/>
                      <a:pt x="108" y="44"/>
                      <a:pt x="108" y="41"/>
                    </a:cubicBezTo>
                    <a:cubicBezTo>
                      <a:pt x="110" y="31"/>
                      <a:pt x="108" y="15"/>
                      <a:pt x="99" y="9"/>
                    </a:cubicBezTo>
                    <a:cubicBezTo>
                      <a:pt x="87" y="0"/>
                      <a:pt x="64" y="9"/>
                      <a:pt x="51" y="13"/>
                    </a:cubicBezTo>
                    <a:cubicBezTo>
                      <a:pt x="38" y="16"/>
                      <a:pt x="19" y="18"/>
                      <a:pt x="10" y="30"/>
                    </a:cubicBezTo>
                    <a:cubicBezTo>
                      <a:pt x="0" y="41"/>
                      <a:pt x="9" y="52"/>
                      <a:pt x="14" y="63"/>
                    </a:cubicBezTo>
                    <a:cubicBezTo>
                      <a:pt x="14" y="64"/>
                      <a:pt x="15" y="64"/>
                      <a:pt x="16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Freeform 427"/>
              <p:cNvSpPr/>
              <p:nvPr/>
            </p:nvSpPr>
            <p:spPr bwMode="auto">
              <a:xfrm>
                <a:off x="1047" y="1332"/>
                <a:ext cx="145" cy="76"/>
              </a:xfrm>
              <a:custGeom>
                <a:avLst/>
                <a:gdLst>
                  <a:gd name="T0" fmla="*/ 38 w 171"/>
                  <a:gd name="T1" fmla="*/ 86 h 90"/>
                  <a:gd name="T2" fmla="*/ 22 w 171"/>
                  <a:gd name="T3" fmla="*/ 47 h 90"/>
                  <a:gd name="T4" fmla="*/ 67 w 171"/>
                  <a:gd name="T5" fmla="*/ 27 h 90"/>
                  <a:gd name="T6" fmla="*/ 120 w 171"/>
                  <a:gd name="T7" fmla="*/ 17 h 90"/>
                  <a:gd name="T8" fmla="*/ 151 w 171"/>
                  <a:gd name="T9" fmla="*/ 22 h 90"/>
                  <a:gd name="T10" fmla="*/ 147 w 171"/>
                  <a:gd name="T11" fmla="*/ 61 h 90"/>
                  <a:gd name="T12" fmla="*/ 154 w 171"/>
                  <a:gd name="T13" fmla="*/ 63 h 90"/>
                  <a:gd name="T14" fmla="*/ 152 w 171"/>
                  <a:gd name="T15" fmla="*/ 12 h 90"/>
                  <a:gd name="T16" fmla="*/ 86 w 171"/>
                  <a:gd name="T17" fmla="*/ 13 h 90"/>
                  <a:gd name="T18" fmla="*/ 16 w 171"/>
                  <a:gd name="T19" fmla="*/ 41 h 90"/>
                  <a:gd name="T20" fmla="*/ 33 w 171"/>
                  <a:gd name="T21" fmla="*/ 88 h 90"/>
                  <a:gd name="T22" fmla="*/ 38 w 171"/>
                  <a:gd name="T23" fmla="*/ 8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1" h="90">
                    <a:moveTo>
                      <a:pt x="38" y="86"/>
                    </a:moveTo>
                    <a:cubicBezTo>
                      <a:pt x="33" y="75"/>
                      <a:pt x="13" y="60"/>
                      <a:pt x="22" y="47"/>
                    </a:cubicBezTo>
                    <a:cubicBezTo>
                      <a:pt x="31" y="35"/>
                      <a:pt x="55" y="31"/>
                      <a:pt x="67" y="27"/>
                    </a:cubicBezTo>
                    <a:cubicBezTo>
                      <a:pt x="85" y="22"/>
                      <a:pt x="102" y="18"/>
                      <a:pt x="120" y="17"/>
                    </a:cubicBezTo>
                    <a:cubicBezTo>
                      <a:pt x="130" y="16"/>
                      <a:pt x="143" y="12"/>
                      <a:pt x="151" y="22"/>
                    </a:cubicBezTo>
                    <a:cubicBezTo>
                      <a:pt x="159" y="33"/>
                      <a:pt x="150" y="50"/>
                      <a:pt x="147" y="61"/>
                    </a:cubicBezTo>
                    <a:cubicBezTo>
                      <a:pt x="146" y="65"/>
                      <a:pt x="153" y="67"/>
                      <a:pt x="154" y="63"/>
                    </a:cubicBezTo>
                    <a:cubicBezTo>
                      <a:pt x="160" y="45"/>
                      <a:pt x="171" y="25"/>
                      <a:pt x="152" y="12"/>
                    </a:cubicBezTo>
                    <a:cubicBezTo>
                      <a:pt x="135" y="0"/>
                      <a:pt x="104" y="8"/>
                      <a:pt x="86" y="13"/>
                    </a:cubicBezTo>
                    <a:cubicBezTo>
                      <a:pt x="65" y="18"/>
                      <a:pt x="32" y="24"/>
                      <a:pt x="16" y="41"/>
                    </a:cubicBezTo>
                    <a:cubicBezTo>
                      <a:pt x="0" y="58"/>
                      <a:pt x="22" y="76"/>
                      <a:pt x="33" y="88"/>
                    </a:cubicBezTo>
                    <a:cubicBezTo>
                      <a:pt x="35" y="90"/>
                      <a:pt x="39" y="88"/>
                      <a:pt x="38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0" name="Freeform 428"/>
              <p:cNvSpPr/>
              <p:nvPr/>
            </p:nvSpPr>
            <p:spPr bwMode="auto">
              <a:xfrm>
                <a:off x="1215" y="1383"/>
                <a:ext cx="12" cy="10"/>
              </a:xfrm>
              <a:custGeom>
                <a:avLst/>
                <a:gdLst>
                  <a:gd name="T0" fmla="*/ 4 w 14"/>
                  <a:gd name="T1" fmla="*/ 11 h 12"/>
                  <a:gd name="T2" fmla="*/ 13 w 14"/>
                  <a:gd name="T3" fmla="*/ 3 h 12"/>
                  <a:gd name="T4" fmla="*/ 10 w 14"/>
                  <a:gd name="T5" fmla="*/ 1 h 12"/>
                  <a:gd name="T6" fmla="*/ 2 w 14"/>
                  <a:gd name="T7" fmla="*/ 7 h 12"/>
                  <a:gd name="T8" fmla="*/ 4 w 14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4" y="11"/>
                    </a:moveTo>
                    <a:cubicBezTo>
                      <a:pt x="8" y="9"/>
                      <a:pt x="10" y="6"/>
                      <a:pt x="13" y="3"/>
                    </a:cubicBezTo>
                    <a:cubicBezTo>
                      <a:pt x="14" y="1"/>
                      <a:pt x="12" y="0"/>
                      <a:pt x="10" y="1"/>
                    </a:cubicBezTo>
                    <a:cubicBezTo>
                      <a:pt x="8" y="3"/>
                      <a:pt x="6" y="5"/>
                      <a:pt x="2" y="7"/>
                    </a:cubicBezTo>
                    <a:cubicBezTo>
                      <a:pt x="0" y="8"/>
                      <a:pt x="1" y="12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1" name="Freeform 429"/>
              <p:cNvSpPr/>
              <p:nvPr/>
            </p:nvSpPr>
            <p:spPr bwMode="auto">
              <a:xfrm>
                <a:off x="1232" y="1384"/>
                <a:ext cx="28" cy="146"/>
              </a:xfrm>
              <a:custGeom>
                <a:avLst/>
                <a:gdLst>
                  <a:gd name="T0" fmla="*/ 11 w 33"/>
                  <a:gd name="T1" fmla="*/ 3 h 172"/>
                  <a:gd name="T2" fmla="*/ 18 w 33"/>
                  <a:gd name="T3" fmla="*/ 79 h 172"/>
                  <a:gd name="T4" fmla="*/ 4 w 33"/>
                  <a:gd name="T5" fmla="*/ 163 h 172"/>
                  <a:gd name="T6" fmla="*/ 9 w 33"/>
                  <a:gd name="T7" fmla="*/ 169 h 172"/>
                  <a:gd name="T8" fmla="*/ 26 w 33"/>
                  <a:gd name="T9" fmla="*/ 88 h 172"/>
                  <a:gd name="T10" fmla="*/ 13 w 33"/>
                  <a:gd name="T11" fmla="*/ 1 h 172"/>
                  <a:gd name="T12" fmla="*/ 11 w 33"/>
                  <a:gd name="T13" fmla="*/ 3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72">
                    <a:moveTo>
                      <a:pt x="11" y="3"/>
                    </a:moveTo>
                    <a:cubicBezTo>
                      <a:pt x="19" y="26"/>
                      <a:pt x="18" y="55"/>
                      <a:pt x="18" y="79"/>
                    </a:cubicBezTo>
                    <a:cubicBezTo>
                      <a:pt x="18" y="106"/>
                      <a:pt x="29" y="144"/>
                      <a:pt x="4" y="163"/>
                    </a:cubicBezTo>
                    <a:cubicBezTo>
                      <a:pt x="0" y="166"/>
                      <a:pt x="5" y="172"/>
                      <a:pt x="9" y="169"/>
                    </a:cubicBezTo>
                    <a:cubicBezTo>
                      <a:pt x="33" y="149"/>
                      <a:pt x="27" y="116"/>
                      <a:pt x="26" y="88"/>
                    </a:cubicBezTo>
                    <a:cubicBezTo>
                      <a:pt x="24" y="60"/>
                      <a:pt x="28" y="28"/>
                      <a:pt x="13" y="1"/>
                    </a:cubicBezTo>
                    <a:cubicBezTo>
                      <a:pt x="12" y="0"/>
                      <a:pt x="10" y="1"/>
                      <a:pt x="1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2" name="Freeform 430"/>
              <p:cNvSpPr/>
              <p:nvPr/>
            </p:nvSpPr>
            <p:spPr bwMode="auto">
              <a:xfrm>
                <a:off x="1031" y="1405"/>
                <a:ext cx="30" cy="25"/>
              </a:xfrm>
              <a:custGeom>
                <a:avLst/>
                <a:gdLst>
                  <a:gd name="T0" fmla="*/ 5 w 35"/>
                  <a:gd name="T1" fmla="*/ 28 h 30"/>
                  <a:gd name="T2" fmla="*/ 32 w 35"/>
                  <a:gd name="T3" fmla="*/ 6 h 30"/>
                  <a:gd name="T4" fmla="*/ 30 w 35"/>
                  <a:gd name="T5" fmla="*/ 1 h 30"/>
                  <a:gd name="T6" fmla="*/ 1 w 35"/>
                  <a:gd name="T7" fmla="*/ 27 h 30"/>
                  <a:gd name="T8" fmla="*/ 5 w 35"/>
                  <a:gd name="T9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5" y="28"/>
                    </a:moveTo>
                    <a:cubicBezTo>
                      <a:pt x="8" y="15"/>
                      <a:pt x="22" y="11"/>
                      <a:pt x="32" y="6"/>
                    </a:cubicBezTo>
                    <a:cubicBezTo>
                      <a:pt x="35" y="4"/>
                      <a:pt x="33" y="0"/>
                      <a:pt x="30" y="1"/>
                    </a:cubicBezTo>
                    <a:cubicBezTo>
                      <a:pt x="19" y="5"/>
                      <a:pt x="0" y="13"/>
                      <a:pt x="1" y="27"/>
                    </a:cubicBezTo>
                    <a:cubicBezTo>
                      <a:pt x="2" y="29"/>
                      <a:pt x="5" y="30"/>
                      <a:pt x="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3" name="Freeform 431"/>
              <p:cNvSpPr/>
              <p:nvPr/>
            </p:nvSpPr>
            <p:spPr bwMode="auto">
              <a:xfrm>
                <a:off x="1084" y="1381"/>
                <a:ext cx="71" cy="20"/>
              </a:xfrm>
              <a:custGeom>
                <a:avLst/>
                <a:gdLst>
                  <a:gd name="T0" fmla="*/ 4 w 84"/>
                  <a:gd name="T1" fmla="*/ 23 h 23"/>
                  <a:gd name="T2" fmla="*/ 78 w 84"/>
                  <a:gd name="T3" fmla="*/ 11 h 23"/>
                  <a:gd name="T4" fmla="*/ 80 w 84"/>
                  <a:gd name="T5" fmla="*/ 5 h 23"/>
                  <a:gd name="T6" fmla="*/ 45 w 84"/>
                  <a:gd name="T7" fmla="*/ 7 h 23"/>
                  <a:gd name="T8" fmla="*/ 3 w 84"/>
                  <a:gd name="T9" fmla="*/ 18 h 23"/>
                  <a:gd name="T10" fmla="*/ 4 w 84"/>
                  <a:gd name="T1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23">
                    <a:moveTo>
                      <a:pt x="4" y="23"/>
                    </a:moveTo>
                    <a:cubicBezTo>
                      <a:pt x="29" y="22"/>
                      <a:pt x="53" y="10"/>
                      <a:pt x="78" y="11"/>
                    </a:cubicBezTo>
                    <a:cubicBezTo>
                      <a:pt x="82" y="12"/>
                      <a:pt x="84" y="6"/>
                      <a:pt x="80" y="5"/>
                    </a:cubicBezTo>
                    <a:cubicBezTo>
                      <a:pt x="67" y="0"/>
                      <a:pt x="57" y="4"/>
                      <a:pt x="45" y="7"/>
                    </a:cubicBezTo>
                    <a:cubicBezTo>
                      <a:pt x="31" y="11"/>
                      <a:pt x="17" y="14"/>
                      <a:pt x="3" y="18"/>
                    </a:cubicBezTo>
                    <a:cubicBezTo>
                      <a:pt x="0" y="19"/>
                      <a:pt x="2" y="23"/>
                      <a:pt x="4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4" name="Freeform 432"/>
              <p:cNvSpPr/>
              <p:nvPr/>
            </p:nvSpPr>
            <p:spPr bwMode="auto">
              <a:xfrm>
                <a:off x="1170" y="1368"/>
                <a:ext cx="77" cy="31"/>
              </a:xfrm>
              <a:custGeom>
                <a:avLst/>
                <a:gdLst>
                  <a:gd name="T0" fmla="*/ 3 w 91"/>
                  <a:gd name="T1" fmla="*/ 19 h 37"/>
                  <a:gd name="T2" fmla="*/ 41 w 91"/>
                  <a:gd name="T3" fmla="*/ 14 h 37"/>
                  <a:gd name="T4" fmla="*/ 64 w 91"/>
                  <a:gd name="T5" fmla="*/ 12 h 37"/>
                  <a:gd name="T6" fmla="*/ 85 w 91"/>
                  <a:gd name="T7" fmla="*/ 34 h 37"/>
                  <a:gd name="T8" fmla="*/ 91 w 91"/>
                  <a:gd name="T9" fmla="*/ 32 h 37"/>
                  <a:gd name="T10" fmla="*/ 69 w 91"/>
                  <a:gd name="T11" fmla="*/ 5 h 37"/>
                  <a:gd name="T12" fmla="*/ 2 w 91"/>
                  <a:gd name="T13" fmla="*/ 15 h 37"/>
                  <a:gd name="T14" fmla="*/ 3 w 91"/>
                  <a:gd name="T15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37">
                    <a:moveTo>
                      <a:pt x="3" y="19"/>
                    </a:moveTo>
                    <a:cubicBezTo>
                      <a:pt x="16" y="19"/>
                      <a:pt x="28" y="15"/>
                      <a:pt x="41" y="14"/>
                    </a:cubicBezTo>
                    <a:cubicBezTo>
                      <a:pt x="47" y="13"/>
                      <a:pt x="57" y="11"/>
                      <a:pt x="64" y="12"/>
                    </a:cubicBezTo>
                    <a:cubicBezTo>
                      <a:pt x="77" y="15"/>
                      <a:pt x="79" y="24"/>
                      <a:pt x="85" y="34"/>
                    </a:cubicBezTo>
                    <a:cubicBezTo>
                      <a:pt x="86" y="37"/>
                      <a:pt x="91" y="35"/>
                      <a:pt x="91" y="32"/>
                    </a:cubicBezTo>
                    <a:cubicBezTo>
                      <a:pt x="91" y="19"/>
                      <a:pt x="82" y="8"/>
                      <a:pt x="69" y="5"/>
                    </a:cubicBezTo>
                    <a:cubicBezTo>
                      <a:pt x="48" y="0"/>
                      <a:pt x="23" y="11"/>
                      <a:pt x="2" y="15"/>
                    </a:cubicBezTo>
                    <a:cubicBezTo>
                      <a:pt x="0" y="15"/>
                      <a:pt x="1" y="19"/>
                      <a:pt x="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5" name="Freeform 433"/>
              <p:cNvSpPr/>
              <p:nvPr/>
            </p:nvSpPr>
            <p:spPr bwMode="auto">
              <a:xfrm>
                <a:off x="1069" y="1377"/>
                <a:ext cx="14" cy="28"/>
              </a:xfrm>
              <a:custGeom>
                <a:avLst/>
                <a:gdLst>
                  <a:gd name="T0" fmla="*/ 14 w 16"/>
                  <a:gd name="T1" fmla="*/ 31 h 33"/>
                  <a:gd name="T2" fmla="*/ 12 w 16"/>
                  <a:gd name="T3" fmla="*/ 22 h 33"/>
                  <a:gd name="T4" fmla="*/ 8 w 16"/>
                  <a:gd name="T5" fmla="*/ 4 h 33"/>
                  <a:gd name="T6" fmla="*/ 4 w 16"/>
                  <a:gd name="T7" fmla="*/ 2 h 33"/>
                  <a:gd name="T8" fmla="*/ 3 w 16"/>
                  <a:gd name="T9" fmla="*/ 16 h 33"/>
                  <a:gd name="T10" fmla="*/ 7 w 16"/>
                  <a:gd name="T11" fmla="*/ 23 h 33"/>
                  <a:gd name="T12" fmla="*/ 10 w 16"/>
                  <a:gd name="T13" fmla="*/ 29 h 33"/>
                  <a:gd name="T14" fmla="*/ 14 w 16"/>
                  <a:gd name="T15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14" y="31"/>
                    </a:moveTo>
                    <a:cubicBezTo>
                      <a:pt x="16" y="28"/>
                      <a:pt x="14" y="25"/>
                      <a:pt x="12" y="22"/>
                    </a:cubicBezTo>
                    <a:cubicBezTo>
                      <a:pt x="9" y="16"/>
                      <a:pt x="5" y="11"/>
                      <a:pt x="8" y="4"/>
                    </a:cubicBezTo>
                    <a:cubicBezTo>
                      <a:pt x="8" y="2"/>
                      <a:pt x="5" y="0"/>
                      <a:pt x="4" y="2"/>
                    </a:cubicBezTo>
                    <a:cubicBezTo>
                      <a:pt x="0" y="6"/>
                      <a:pt x="0" y="11"/>
                      <a:pt x="3" y="16"/>
                    </a:cubicBezTo>
                    <a:cubicBezTo>
                      <a:pt x="4" y="18"/>
                      <a:pt x="6" y="21"/>
                      <a:pt x="7" y="23"/>
                    </a:cubicBezTo>
                    <a:cubicBezTo>
                      <a:pt x="8" y="24"/>
                      <a:pt x="11" y="28"/>
                      <a:pt x="10" y="29"/>
                    </a:cubicBezTo>
                    <a:cubicBezTo>
                      <a:pt x="10" y="31"/>
                      <a:pt x="13" y="33"/>
                      <a:pt x="14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6" name="Freeform 434"/>
              <p:cNvSpPr/>
              <p:nvPr/>
            </p:nvSpPr>
            <p:spPr bwMode="auto">
              <a:xfrm>
                <a:off x="1157" y="1350"/>
                <a:ext cx="17" cy="35"/>
              </a:xfrm>
              <a:custGeom>
                <a:avLst/>
                <a:gdLst>
                  <a:gd name="T0" fmla="*/ 1 w 20"/>
                  <a:gd name="T1" fmla="*/ 3 h 42"/>
                  <a:gd name="T2" fmla="*/ 14 w 20"/>
                  <a:gd name="T3" fmla="*/ 19 h 42"/>
                  <a:gd name="T4" fmla="*/ 12 w 20"/>
                  <a:gd name="T5" fmla="*/ 36 h 42"/>
                  <a:gd name="T6" fmla="*/ 14 w 20"/>
                  <a:gd name="T7" fmla="*/ 41 h 42"/>
                  <a:gd name="T8" fmla="*/ 16 w 20"/>
                  <a:gd name="T9" fmla="*/ 42 h 42"/>
                  <a:gd name="T10" fmla="*/ 19 w 20"/>
                  <a:gd name="T11" fmla="*/ 40 h 42"/>
                  <a:gd name="T12" fmla="*/ 20 w 20"/>
                  <a:gd name="T13" fmla="*/ 26 h 42"/>
                  <a:gd name="T14" fmla="*/ 18 w 20"/>
                  <a:gd name="T15" fmla="*/ 11 h 42"/>
                  <a:gd name="T16" fmla="*/ 1 w 20"/>
                  <a:gd name="T17" fmla="*/ 1 h 42"/>
                  <a:gd name="T18" fmla="*/ 1 w 20"/>
                  <a:gd name="T19" fmla="*/ 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42">
                    <a:moveTo>
                      <a:pt x="1" y="3"/>
                    </a:moveTo>
                    <a:cubicBezTo>
                      <a:pt x="10" y="4"/>
                      <a:pt x="14" y="10"/>
                      <a:pt x="14" y="19"/>
                    </a:cubicBezTo>
                    <a:cubicBezTo>
                      <a:pt x="14" y="25"/>
                      <a:pt x="14" y="31"/>
                      <a:pt x="12" y="36"/>
                    </a:cubicBezTo>
                    <a:cubicBezTo>
                      <a:pt x="12" y="38"/>
                      <a:pt x="13" y="40"/>
                      <a:pt x="14" y="41"/>
                    </a:cubicBezTo>
                    <a:cubicBezTo>
                      <a:pt x="15" y="41"/>
                      <a:pt x="15" y="42"/>
                      <a:pt x="16" y="42"/>
                    </a:cubicBezTo>
                    <a:cubicBezTo>
                      <a:pt x="17" y="42"/>
                      <a:pt x="19" y="42"/>
                      <a:pt x="19" y="40"/>
                    </a:cubicBezTo>
                    <a:cubicBezTo>
                      <a:pt x="20" y="35"/>
                      <a:pt x="19" y="31"/>
                      <a:pt x="20" y="26"/>
                    </a:cubicBezTo>
                    <a:cubicBezTo>
                      <a:pt x="20" y="21"/>
                      <a:pt x="20" y="16"/>
                      <a:pt x="18" y="11"/>
                    </a:cubicBezTo>
                    <a:cubicBezTo>
                      <a:pt x="15" y="2"/>
                      <a:pt x="10" y="0"/>
                      <a:pt x="1" y="1"/>
                    </a:cubicBezTo>
                    <a:cubicBezTo>
                      <a:pt x="0" y="1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7" name="Freeform 435"/>
              <p:cNvSpPr/>
              <p:nvPr/>
            </p:nvSpPr>
            <p:spPr bwMode="auto">
              <a:xfrm>
                <a:off x="1476" y="1530"/>
                <a:ext cx="53" cy="129"/>
              </a:xfrm>
              <a:custGeom>
                <a:avLst/>
                <a:gdLst>
                  <a:gd name="T0" fmla="*/ 60 w 62"/>
                  <a:gd name="T1" fmla="*/ 132 h 152"/>
                  <a:gd name="T2" fmla="*/ 13 w 62"/>
                  <a:gd name="T3" fmla="*/ 113 h 152"/>
                  <a:gd name="T4" fmla="*/ 27 w 62"/>
                  <a:gd name="T5" fmla="*/ 60 h 152"/>
                  <a:gd name="T6" fmla="*/ 17 w 62"/>
                  <a:gd name="T7" fmla="*/ 2 h 152"/>
                  <a:gd name="T8" fmla="*/ 14 w 62"/>
                  <a:gd name="T9" fmla="*/ 6 h 152"/>
                  <a:gd name="T10" fmla="*/ 12 w 62"/>
                  <a:gd name="T11" fmla="*/ 73 h 152"/>
                  <a:gd name="T12" fmla="*/ 6 w 62"/>
                  <a:gd name="T13" fmla="*/ 114 h 152"/>
                  <a:gd name="T14" fmla="*/ 61 w 62"/>
                  <a:gd name="T15" fmla="*/ 134 h 152"/>
                  <a:gd name="T16" fmla="*/ 60 w 62"/>
                  <a:gd name="T17" fmla="*/ 13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152">
                    <a:moveTo>
                      <a:pt x="60" y="132"/>
                    </a:moveTo>
                    <a:cubicBezTo>
                      <a:pt x="41" y="140"/>
                      <a:pt x="22" y="133"/>
                      <a:pt x="13" y="113"/>
                    </a:cubicBezTo>
                    <a:cubicBezTo>
                      <a:pt x="5" y="94"/>
                      <a:pt x="20" y="77"/>
                      <a:pt x="27" y="60"/>
                    </a:cubicBezTo>
                    <a:cubicBezTo>
                      <a:pt x="35" y="41"/>
                      <a:pt x="37" y="14"/>
                      <a:pt x="17" y="2"/>
                    </a:cubicBezTo>
                    <a:cubicBezTo>
                      <a:pt x="15" y="0"/>
                      <a:pt x="12" y="3"/>
                      <a:pt x="14" y="6"/>
                    </a:cubicBezTo>
                    <a:cubicBezTo>
                      <a:pt x="31" y="30"/>
                      <a:pt x="24" y="48"/>
                      <a:pt x="12" y="73"/>
                    </a:cubicBezTo>
                    <a:cubicBezTo>
                      <a:pt x="5" y="86"/>
                      <a:pt x="0" y="99"/>
                      <a:pt x="6" y="114"/>
                    </a:cubicBezTo>
                    <a:cubicBezTo>
                      <a:pt x="14" y="137"/>
                      <a:pt x="41" y="152"/>
                      <a:pt x="61" y="134"/>
                    </a:cubicBezTo>
                    <a:cubicBezTo>
                      <a:pt x="62" y="133"/>
                      <a:pt x="61" y="131"/>
                      <a:pt x="6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8" name="Freeform 436"/>
              <p:cNvSpPr/>
              <p:nvPr/>
            </p:nvSpPr>
            <p:spPr bwMode="auto">
              <a:xfrm>
                <a:off x="1489" y="1529"/>
                <a:ext cx="78" cy="125"/>
              </a:xfrm>
              <a:custGeom>
                <a:avLst/>
                <a:gdLst>
                  <a:gd name="T0" fmla="*/ 2 w 92"/>
                  <a:gd name="T1" fmla="*/ 4 h 148"/>
                  <a:gd name="T2" fmla="*/ 37 w 92"/>
                  <a:gd name="T3" fmla="*/ 15 h 148"/>
                  <a:gd name="T4" fmla="*/ 74 w 92"/>
                  <a:gd name="T5" fmla="*/ 49 h 148"/>
                  <a:gd name="T6" fmla="*/ 41 w 92"/>
                  <a:gd name="T7" fmla="*/ 133 h 148"/>
                  <a:gd name="T8" fmla="*/ 40 w 92"/>
                  <a:gd name="T9" fmla="*/ 139 h 148"/>
                  <a:gd name="T10" fmla="*/ 88 w 92"/>
                  <a:gd name="T11" fmla="*/ 70 h 148"/>
                  <a:gd name="T12" fmla="*/ 63 w 92"/>
                  <a:gd name="T13" fmla="*/ 25 h 148"/>
                  <a:gd name="T14" fmla="*/ 40 w 92"/>
                  <a:gd name="T15" fmla="*/ 6 h 148"/>
                  <a:gd name="T16" fmla="*/ 4 w 92"/>
                  <a:gd name="T17" fmla="*/ 1 h 148"/>
                  <a:gd name="T18" fmla="*/ 2 w 92"/>
                  <a:gd name="T19" fmla="*/ 4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2" h="148">
                    <a:moveTo>
                      <a:pt x="2" y="4"/>
                    </a:moveTo>
                    <a:cubicBezTo>
                      <a:pt x="13" y="11"/>
                      <a:pt x="24" y="10"/>
                      <a:pt x="37" y="15"/>
                    </a:cubicBezTo>
                    <a:cubicBezTo>
                      <a:pt x="52" y="20"/>
                      <a:pt x="68" y="34"/>
                      <a:pt x="74" y="49"/>
                    </a:cubicBezTo>
                    <a:cubicBezTo>
                      <a:pt x="85" y="77"/>
                      <a:pt x="84" y="134"/>
                      <a:pt x="41" y="133"/>
                    </a:cubicBezTo>
                    <a:cubicBezTo>
                      <a:pt x="38" y="133"/>
                      <a:pt x="37" y="138"/>
                      <a:pt x="40" y="139"/>
                    </a:cubicBezTo>
                    <a:cubicBezTo>
                      <a:pt x="75" y="148"/>
                      <a:pt x="92" y="95"/>
                      <a:pt x="88" y="70"/>
                    </a:cubicBezTo>
                    <a:cubicBezTo>
                      <a:pt x="84" y="52"/>
                      <a:pt x="77" y="37"/>
                      <a:pt x="63" y="25"/>
                    </a:cubicBezTo>
                    <a:cubicBezTo>
                      <a:pt x="56" y="18"/>
                      <a:pt x="49" y="10"/>
                      <a:pt x="40" y="6"/>
                    </a:cubicBezTo>
                    <a:cubicBezTo>
                      <a:pt x="29" y="2"/>
                      <a:pt x="15" y="5"/>
                      <a:pt x="4" y="1"/>
                    </a:cubicBezTo>
                    <a:cubicBezTo>
                      <a:pt x="2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19" name="Freeform 437"/>
              <p:cNvSpPr/>
              <p:nvPr/>
            </p:nvSpPr>
            <p:spPr bwMode="auto">
              <a:xfrm>
                <a:off x="1501" y="1604"/>
                <a:ext cx="28" cy="43"/>
              </a:xfrm>
              <a:custGeom>
                <a:avLst/>
                <a:gdLst>
                  <a:gd name="T0" fmla="*/ 5 w 33"/>
                  <a:gd name="T1" fmla="*/ 1 h 51"/>
                  <a:gd name="T2" fmla="*/ 8 w 33"/>
                  <a:gd name="T3" fmla="*/ 32 h 51"/>
                  <a:gd name="T4" fmla="*/ 30 w 33"/>
                  <a:gd name="T5" fmla="*/ 50 h 51"/>
                  <a:gd name="T6" fmla="*/ 31 w 33"/>
                  <a:gd name="T7" fmla="*/ 46 h 51"/>
                  <a:gd name="T8" fmla="*/ 7 w 33"/>
                  <a:gd name="T9" fmla="*/ 1 h 51"/>
                  <a:gd name="T10" fmla="*/ 5 w 33"/>
                  <a:gd name="T11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1">
                    <a:moveTo>
                      <a:pt x="5" y="1"/>
                    </a:moveTo>
                    <a:cubicBezTo>
                      <a:pt x="0" y="12"/>
                      <a:pt x="1" y="22"/>
                      <a:pt x="8" y="32"/>
                    </a:cubicBezTo>
                    <a:cubicBezTo>
                      <a:pt x="13" y="40"/>
                      <a:pt x="19" y="51"/>
                      <a:pt x="30" y="50"/>
                    </a:cubicBezTo>
                    <a:cubicBezTo>
                      <a:pt x="32" y="50"/>
                      <a:pt x="33" y="47"/>
                      <a:pt x="31" y="46"/>
                    </a:cubicBezTo>
                    <a:cubicBezTo>
                      <a:pt x="13" y="42"/>
                      <a:pt x="1" y="18"/>
                      <a:pt x="7" y="1"/>
                    </a:cubicBezTo>
                    <a:cubicBezTo>
                      <a:pt x="7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0" name="Freeform 438"/>
              <p:cNvSpPr/>
              <p:nvPr/>
            </p:nvSpPr>
            <p:spPr bwMode="auto">
              <a:xfrm>
                <a:off x="1519" y="1597"/>
                <a:ext cx="12" cy="49"/>
              </a:xfrm>
              <a:custGeom>
                <a:avLst/>
                <a:gdLst>
                  <a:gd name="T0" fmla="*/ 1 w 14"/>
                  <a:gd name="T1" fmla="*/ 3 h 58"/>
                  <a:gd name="T2" fmla="*/ 9 w 14"/>
                  <a:gd name="T3" fmla="*/ 29 h 58"/>
                  <a:gd name="T4" fmla="*/ 1 w 14"/>
                  <a:gd name="T5" fmla="*/ 55 h 58"/>
                  <a:gd name="T6" fmla="*/ 3 w 14"/>
                  <a:gd name="T7" fmla="*/ 57 h 58"/>
                  <a:gd name="T8" fmla="*/ 13 w 14"/>
                  <a:gd name="T9" fmla="*/ 36 h 58"/>
                  <a:gd name="T10" fmla="*/ 4 w 14"/>
                  <a:gd name="T11" fmla="*/ 2 h 58"/>
                  <a:gd name="T12" fmla="*/ 1 w 14"/>
                  <a:gd name="T13" fmla="*/ 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8">
                    <a:moveTo>
                      <a:pt x="1" y="3"/>
                    </a:moveTo>
                    <a:cubicBezTo>
                      <a:pt x="4" y="12"/>
                      <a:pt x="8" y="19"/>
                      <a:pt x="9" y="29"/>
                    </a:cubicBezTo>
                    <a:cubicBezTo>
                      <a:pt x="10" y="38"/>
                      <a:pt x="8" y="48"/>
                      <a:pt x="1" y="55"/>
                    </a:cubicBezTo>
                    <a:cubicBezTo>
                      <a:pt x="0" y="56"/>
                      <a:pt x="2" y="58"/>
                      <a:pt x="3" y="57"/>
                    </a:cubicBezTo>
                    <a:cubicBezTo>
                      <a:pt x="11" y="53"/>
                      <a:pt x="13" y="43"/>
                      <a:pt x="13" y="36"/>
                    </a:cubicBezTo>
                    <a:cubicBezTo>
                      <a:pt x="14" y="23"/>
                      <a:pt x="8" y="13"/>
                      <a:pt x="4" y="2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1" name="Freeform 439"/>
              <p:cNvSpPr/>
              <p:nvPr/>
            </p:nvSpPr>
            <p:spPr bwMode="auto">
              <a:xfrm>
                <a:off x="1530" y="1599"/>
                <a:ext cx="13" cy="43"/>
              </a:xfrm>
              <a:custGeom>
                <a:avLst/>
                <a:gdLst>
                  <a:gd name="T0" fmla="*/ 5 w 15"/>
                  <a:gd name="T1" fmla="*/ 5 h 50"/>
                  <a:gd name="T2" fmla="*/ 2 w 15"/>
                  <a:gd name="T3" fmla="*/ 43 h 50"/>
                  <a:gd name="T4" fmla="*/ 8 w 15"/>
                  <a:gd name="T5" fmla="*/ 46 h 50"/>
                  <a:gd name="T6" fmla="*/ 10 w 15"/>
                  <a:gd name="T7" fmla="*/ 3 h 50"/>
                  <a:gd name="T8" fmla="*/ 5 w 15"/>
                  <a:gd name="T9" fmla="*/ 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50">
                    <a:moveTo>
                      <a:pt x="5" y="5"/>
                    </a:moveTo>
                    <a:cubicBezTo>
                      <a:pt x="9" y="16"/>
                      <a:pt x="7" y="33"/>
                      <a:pt x="2" y="43"/>
                    </a:cubicBezTo>
                    <a:cubicBezTo>
                      <a:pt x="0" y="46"/>
                      <a:pt x="6" y="50"/>
                      <a:pt x="8" y="46"/>
                    </a:cubicBezTo>
                    <a:cubicBezTo>
                      <a:pt x="15" y="35"/>
                      <a:pt x="15" y="15"/>
                      <a:pt x="10" y="3"/>
                    </a:cubicBezTo>
                    <a:cubicBezTo>
                      <a:pt x="8" y="0"/>
                      <a:pt x="4" y="2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2" name="Freeform 440"/>
              <p:cNvSpPr/>
              <p:nvPr/>
            </p:nvSpPr>
            <p:spPr bwMode="auto">
              <a:xfrm>
                <a:off x="1489" y="1643"/>
                <a:ext cx="28" cy="24"/>
              </a:xfrm>
              <a:custGeom>
                <a:avLst/>
                <a:gdLst>
                  <a:gd name="T0" fmla="*/ 8 w 32"/>
                  <a:gd name="T1" fmla="*/ 1 h 29"/>
                  <a:gd name="T2" fmla="*/ 0 w 32"/>
                  <a:gd name="T3" fmla="*/ 13 h 29"/>
                  <a:gd name="T4" fmla="*/ 5 w 32"/>
                  <a:gd name="T5" fmla="*/ 24 h 29"/>
                  <a:gd name="T6" fmla="*/ 30 w 32"/>
                  <a:gd name="T7" fmla="*/ 21 h 29"/>
                  <a:gd name="T8" fmla="*/ 28 w 32"/>
                  <a:gd name="T9" fmla="*/ 18 h 29"/>
                  <a:gd name="T10" fmla="*/ 11 w 32"/>
                  <a:gd name="T11" fmla="*/ 22 h 29"/>
                  <a:gd name="T12" fmla="*/ 5 w 32"/>
                  <a:gd name="T13" fmla="*/ 16 h 29"/>
                  <a:gd name="T14" fmla="*/ 10 w 32"/>
                  <a:gd name="T15" fmla="*/ 3 h 29"/>
                  <a:gd name="T16" fmla="*/ 8 w 32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9">
                    <a:moveTo>
                      <a:pt x="8" y="1"/>
                    </a:moveTo>
                    <a:cubicBezTo>
                      <a:pt x="3" y="4"/>
                      <a:pt x="0" y="7"/>
                      <a:pt x="0" y="13"/>
                    </a:cubicBezTo>
                    <a:cubicBezTo>
                      <a:pt x="0" y="17"/>
                      <a:pt x="1" y="22"/>
                      <a:pt x="5" y="24"/>
                    </a:cubicBezTo>
                    <a:cubicBezTo>
                      <a:pt x="12" y="29"/>
                      <a:pt x="24" y="26"/>
                      <a:pt x="30" y="21"/>
                    </a:cubicBezTo>
                    <a:cubicBezTo>
                      <a:pt x="32" y="20"/>
                      <a:pt x="30" y="17"/>
                      <a:pt x="28" y="18"/>
                    </a:cubicBezTo>
                    <a:cubicBezTo>
                      <a:pt x="22" y="19"/>
                      <a:pt x="17" y="22"/>
                      <a:pt x="11" y="22"/>
                    </a:cubicBezTo>
                    <a:cubicBezTo>
                      <a:pt x="8" y="21"/>
                      <a:pt x="5" y="19"/>
                      <a:pt x="5" y="16"/>
                    </a:cubicBezTo>
                    <a:cubicBezTo>
                      <a:pt x="3" y="11"/>
                      <a:pt x="7" y="6"/>
                      <a:pt x="10" y="3"/>
                    </a:cubicBezTo>
                    <a:cubicBezTo>
                      <a:pt x="11" y="1"/>
                      <a:pt x="9" y="0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3" name="Freeform 441"/>
              <p:cNvSpPr/>
              <p:nvPr/>
            </p:nvSpPr>
            <p:spPr bwMode="auto">
              <a:xfrm>
                <a:off x="1514" y="1638"/>
                <a:ext cx="40" cy="32"/>
              </a:xfrm>
              <a:custGeom>
                <a:avLst/>
                <a:gdLst>
                  <a:gd name="T0" fmla="*/ 1 w 47"/>
                  <a:gd name="T1" fmla="*/ 26 h 37"/>
                  <a:gd name="T2" fmla="*/ 40 w 47"/>
                  <a:gd name="T3" fmla="*/ 24 h 37"/>
                  <a:gd name="T4" fmla="*/ 35 w 47"/>
                  <a:gd name="T5" fmla="*/ 0 h 37"/>
                  <a:gd name="T6" fmla="*/ 33 w 47"/>
                  <a:gd name="T7" fmla="*/ 4 h 37"/>
                  <a:gd name="T8" fmla="*/ 37 w 47"/>
                  <a:gd name="T9" fmla="*/ 11 h 37"/>
                  <a:gd name="T10" fmla="*/ 34 w 47"/>
                  <a:gd name="T11" fmla="*/ 21 h 37"/>
                  <a:gd name="T12" fmla="*/ 2 w 47"/>
                  <a:gd name="T13" fmla="*/ 24 h 37"/>
                  <a:gd name="T14" fmla="*/ 1 w 47"/>
                  <a:gd name="T15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" h="37">
                    <a:moveTo>
                      <a:pt x="1" y="26"/>
                    </a:moveTo>
                    <a:cubicBezTo>
                      <a:pt x="14" y="33"/>
                      <a:pt x="31" y="37"/>
                      <a:pt x="40" y="24"/>
                    </a:cubicBezTo>
                    <a:cubicBezTo>
                      <a:pt x="45" y="17"/>
                      <a:pt x="47" y="0"/>
                      <a:pt x="35" y="0"/>
                    </a:cubicBezTo>
                    <a:cubicBezTo>
                      <a:pt x="33" y="0"/>
                      <a:pt x="32" y="2"/>
                      <a:pt x="33" y="4"/>
                    </a:cubicBezTo>
                    <a:cubicBezTo>
                      <a:pt x="34" y="6"/>
                      <a:pt x="37" y="8"/>
                      <a:pt x="37" y="11"/>
                    </a:cubicBezTo>
                    <a:cubicBezTo>
                      <a:pt x="38" y="15"/>
                      <a:pt x="36" y="18"/>
                      <a:pt x="34" y="21"/>
                    </a:cubicBezTo>
                    <a:cubicBezTo>
                      <a:pt x="26" y="31"/>
                      <a:pt x="12" y="28"/>
                      <a:pt x="2" y="24"/>
                    </a:cubicBezTo>
                    <a:cubicBezTo>
                      <a:pt x="1" y="23"/>
                      <a:pt x="0" y="25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4" name="Freeform 442"/>
              <p:cNvSpPr/>
              <p:nvPr/>
            </p:nvSpPr>
            <p:spPr bwMode="auto">
              <a:xfrm>
                <a:off x="1501" y="1658"/>
                <a:ext cx="48" cy="22"/>
              </a:xfrm>
              <a:custGeom>
                <a:avLst/>
                <a:gdLst>
                  <a:gd name="T0" fmla="*/ 0 w 56"/>
                  <a:gd name="T1" fmla="*/ 11 h 26"/>
                  <a:gd name="T2" fmla="*/ 32 w 56"/>
                  <a:gd name="T3" fmla="*/ 26 h 26"/>
                  <a:gd name="T4" fmla="*/ 51 w 56"/>
                  <a:gd name="T5" fmla="*/ 21 h 26"/>
                  <a:gd name="T6" fmla="*/ 48 w 56"/>
                  <a:gd name="T7" fmla="*/ 2 h 26"/>
                  <a:gd name="T8" fmla="*/ 43 w 56"/>
                  <a:gd name="T9" fmla="*/ 4 h 26"/>
                  <a:gd name="T10" fmla="*/ 43 w 56"/>
                  <a:gd name="T11" fmla="*/ 20 h 26"/>
                  <a:gd name="T12" fmla="*/ 29 w 56"/>
                  <a:gd name="T13" fmla="*/ 22 h 26"/>
                  <a:gd name="T14" fmla="*/ 3 w 56"/>
                  <a:gd name="T15" fmla="*/ 10 h 26"/>
                  <a:gd name="T16" fmla="*/ 0 w 56"/>
                  <a:gd name="T1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26">
                    <a:moveTo>
                      <a:pt x="0" y="11"/>
                    </a:moveTo>
                    <a:cubicBezTo>
                      <a:pt x="3" y="24"/>
                      <a:pt x="21" y="26"/>
                      <a:pt x="32" y="26"/>
                    </a:cubicBezTo>
                    <a:cubicBezTo>
                      <a:pt x="38" y="26"/>
                      <a:pt x="47" y="26"/>
                      <a:pt x="51" y="21"/>
                    </a:cubicBezTo>
                    <a:cubicBezTo>
                      <a:pt x="56" y="15"/>
                      <a:pt x="52" y="7"/>
                      <a:pt x="48" y="2"/>
                    </a:cubicBezTo>
                    <a:cubicBezTo>
                      <a:pt x="46" y="0"/>
                      <a:pt x="43" y="1"/>
                      <a:pt x="43" y="4"/>
                    </a:cubicBezTo>
                    <a:cubicBezTo>
                      <a:pt x="43" y="9"/>
                      <a:pt x="50" y="16"/>
                      <a:pt x="43" y="20"/>
                    </a:cubicBezTo>
                    <a:cubicBezTo>
                      <a:pt x="39" y="22"/>
                      <a:pt x="33" y="22"/>
                      <a:pt x="29" y="22"/>
                    </a:cubicBezTo>
                    <a:cubicBezTo>
                      <a:pt x="20" y="22"/>
                      <a:pt x="5" y="21"/>
                      <a:pt x="3" y="10"/>
                    </a:cubicBezTo>
                    <a:cubicBezTo>
                      <a:pt x="2" y="9"/>
                      <a:pt x="0" y="9"/>
                      <a:pt x="0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5" name="Freeform 443"/>
              <p:cNvSpPr/>
              <p:nvPr/>
            </p:nvSpPr>
            <p:spPr bwMode="auto">
              <a:xfrm>
                <a:off x="1497" y="1674"/>
                <a:ext cx="41" cy="274"/>
              </a:xfrm>
              <a:custGeom>
                <a:avLst/>
                <a:gdLst>
                  <a:gd name="T0" fmla="*/ 13 w 48"/>
                  <a:gd name="T1" fmla="*/ 3 h 323"/>
                  <a:gd name="T2" fmla="*/ 10 w 48"/>
                  <a:gd name="T3" fmla="*/ 87 h 323"/>
                  <a:gd name="T4" fmla="*/ 4 w 48"/>
                  <a:gd name="T5" fmla="*/ 177 h 323"/>
                  <a:gd name="T6" fmla="*/ 7 w 48"/>
                  <a:gd name="T7" fmla="*/ 252 h 323"/>
                  <a:gd name="T8" fmla="*/ 42 w 48"/>
                  <a:gd name="T9" fmla="*/ 320 h 323"/>
                  <a:gd name="T10" fmla="*/ 47 w 48"/>
                  <a:gd name="T11" fmla="*/ 316 h 323"/>
                  <a:gd name="T12" fmla="*/ 14 w 48"/>
                  <a:gd name="T13" fmla="*/ 249 h 323"/>
                  <a:gd name="T14" fmla="*/ 11 w 48"/>
                  <a:gd name="T15" fmla="*/ 164 h 323"/>
                  <a:gd name="T16" fmla="*/ 17 w 48"/>
                  <a:gd name="T17" fmla="*/ 3 h 323"/>
                  <a:gd name="T18" fmla="*/ 13 w 48"/>
                  <a:gd name="T19" fmla="*/ 3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323">
                    <a:moveTo>
                      <a:pt x="13" y="3"/>
                    </a:moveTo>
                    <a:cubicBezTo>
                      <a:pt x="11" y="31"/>
                      <a:pt x="12" y="59"/>
                      <a:pt x="10" y="87"/>
                    </a:cubicBezTo>
                    <a:cubicBezTo>
                      <a:pt x="9" y="117"/>
                      <a:pt x="7" y="147"/>
                      <a:pt x="4" y="177"/>
                    </a:cubicBezTo>
                    <a:cubicBezTo>
                      <a:pt x="1" y="202"/>
                      <a:pt x="0" y="227"/>
                      <a:pt x="7" y="252"/>
                    </a:cubicBezTo>
                    <a:cubicBezTo>
                      <a:pt x="13" y="275"/>
                      <a:pt x="25" y="303"/>
                      <a:pt x="42" y="320"/>
                    </a:cubicBezTo>
                    <a:cubicBezTo>
                      <a:pt x="45" y="323"/>
                      <a:pt x="48" y="319"/>
                      <a:pt x="47" y="316"/>
                    </a:cubicBezTo>
                    <a:cubicBezTo>
                      <a:pt x="37" y="294"/>
                      <a:pt x="21" y="274"/>
                      <a:pt x="14" y="249"/>
                    </a:cubicBezTo>
                    <a:cubicBezTo>
                      <a:pt x="5" y="221"/>
                      <a:pt x="10" y="193"/>
                      <a:pt x="11" y="164"/>
                    </a:cubicBezTo>
                    <a:cubicBezTo>
                      <a:pt x="14" y="110"/>
                      <a:pt x="23" y="56"/>
                      <a:pt x="17" y="3"/>
                    </a:cubicBezTo>
                    <a:cubicBezTo>
                      <a:pt x="17" y="0"/>
                      <a:pt x="14" y="0"/>
                      <a:pt x="1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6" name="Freeform 444"/>
              <p:cNvSpPr/>
              <p:nvPr/>
            </p:nvSpPr>
            <p:spPr bwMode="auto">
              <a:xfrm>
                <a:off x="1529" y="1677"/>
                <a:ext cx="41" cy="275"/>
              </a:xfrm>
              <a:custGeom>
                <a:avLst/>
                <a:gdLst>
                  <a:gd name="T0" fmla="*/ 8 w 48"/>
                  <a:gd name="T1" fmla="*/ 3 h 324"/>
                  <a:gd name="T2" fmla="*/ 13 w 48"/>
                  <a:gd name="T3" fmla="*/ 86 h 324"/>
                  <a:gd name="T4" fmla="*/ 31 w 48"/>
                  <a:gd name="T5" fmla="*/ 169 h 324"/>
                  <a:gd name="T6" fmla="*/ 34 w 48"/>
                  <a:gd name="T7" fmla="*/ 251 h 324"/>
                  <a:gd name="T8" fmla="*/ 25 w 48"/>
                  <a:gd name="T9" fmla="*/ 288 h 324"/>
                  <a:gd name="T10" fmla="*/ 4 w 48"/>
                  <a:gd name="T11" fmla="*/ 313 h 324"/>
                  <a:gd name="T12" fmla="*/ 12 w 48"/>
                  <a:gd name="T13" fmla="*/ 319 h 324"/>
                  <a:gd name="T14" fmla="*/ 32 w 48"/>
                  <a:gd name="T15" fmla="*/ 296 h 324"/>
                  <a:gd name="T16" fmla="*/ 42 w 48"/>
                  <a:gd name="T17" fmla="*/ 264 h 324"/>
                  <a:gd name="T18" fmla="*/ 44 w 48"/>
                  <a:gd name="T19" fmla="*/ 188 h 324"/>
                  <a:gd name="T20" fmla="*/ 22 w 48"/>
                  <a:gd name="T21" fmla="*/ 96 h 324"/>
                  <a:gd name="T22" fmla="*/ 13 w 48"/>
                  <a:gd name="T23" fmla="*/ 3 h 324"/>
                  <a:gd name="T24" fmla="*/ 8 w 48"/>
                  <a:gd name="T25" fmla="*/ 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324">
                    <a:moveTo>
                      <a:pt x="8" y="3"/>
                    </a:moveTo>
                    <a:cubicBezTo>
                      <a:pt x="6" y="30"/>
                      <a:pt x="8" y="59"/>
                      <a:pt x="13" y="86"/>
                    </a:cubicBezTo>
                    <a:cubicBezTo>
                      <a:pt x="17" y="114"/>
                      <a:pt x="27" y="141"/>
                      <a:pt x="31" y="169"/>
                    </a:cubicBezTo>
                    <a:cubicBezTo>
                      <a:pt x="36" y="197"/>
                      <a:pt x="38" y="222"/>
                      <a:pt x="34" y="251"/>
                    </a:cubicBezTo>
                    <a:cubicBezTo>
                      <a:pt x="33" y="262"/>
                      <a:pt x="30" y="278"/>
                      <a:pt x="25" y="288"/>
                    </a:cubicBezTo>
                    <a:cubicBezTo>
                      <a:pt x="20" y="298"/>
                      <a:pt x="11" y="305"/>
                      <a:pt x="4" y="313"/>
                    </a:cubicBezTo>
                    <a:cubicBezTo>
                      <a:pt x="0" y="318"/>
                      <a:pt x="8" y="324"/>
                      <a:pt x="12" y="319"/>
                    </a:cubicBezTo>
                    <a:cubicBezTo>
                      <a:pt x="19" y="311"/>
                      <a:pt x="27" y="306"/>
                      <a:pt x="32" y="296"/>
                    </a:cubicBezTo>
                    <a:cubicBezTo>
                      <a:pt x="37" y="287"/>
                      <a:pt x="39" y="275"/>
                      <a:pt x="42" y="264"/>
                    </a:cubicBezTo>
                    <a:cubicBezTo>
                      <a:pt x="47" y="239"/>
                      <a:pt x="48" y="214"/>
                      <a:pt x="44" y="188"/>
                    </a:cubicBezTo>
                    <a:cubicBezTo>
                      <a:pt x="38" y="157"/>
                      <a:pt x="30" y="127"/>
                      <a:pt x="22" y="96"/>
                    </a:cubicBezTo>
                    <a:cubicBezTo>
                      <a:pt x="15" y="65"/>
                      <a:pt x="16" y="34"/>
                      <a:pt x="13" y="3"/>
                    </a:cubicBezTo>
                    <a:cubicBezTo>
                      <a:pt x="13" y="1"/>
                      <a:pt x="9" y="0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7" name="Freeform 445"/>
              <p:cNvSpPr/>
              <p:nvPr/>
            </p:nvSpPr>
            <p:spPr bwMode="auto">
              <a:xfrm>
                <a:off x="1624" y="1641"/>
                <a:ext cx="251" cy="184"/>
              </a:xfrm>
              <a:custGeom>
                <a:avLst/>
                <a:gdLst>
                  <a:gd name="T0" fmla="*/ 195 w 295"/>
                  <a:gd name="T1" fmla="*/ 137 h 217"/>
                  <a:gd name="T2" fmla="*/ 236 w 295"/>
                  <a:gd name="T3" fmla="*/ 114 h 217"/>
                  <a:gd name="T4" fmla="*/ 261 w 295"/>
                  <a:gd name="T5" fmla="*/ 101 h 217"/>
                  <a:gd name="T6" fmla="*/ 265 w 295"/>
                  <a:gd name="T7" fmla="*/ 56 h 217"/>
                  <a:gd name="T8" fmla="*/ 135 w 295"/>
                  <a:gd name="T9" fmla="*/ 4 h 217"/>
                  <a:gd name="T10" fmla="*/ 17 w 295"/>
                  <a:gd name="T11" fmla="*/ 92 h 217"/>
                  <a:gd name="T12" fmla="*/ 53 w 295"/>
                  <a:gd name="T13" fmla="*/ 205 h 217"/>
                  <a:gd name="T14" fmla="*/ 133 w 295"/>
                  <a:gd name="T15" fmla="*/ 205 h 217"/>
                  <a:gd name="T16" fmla="*/ 200 w 295"/>
                  <a:gd name="T17" fmla="*/ 134 h 217"/>
                  <a:gd name="T18" fmla="*/ 198 w 295"/>
                  <a:gd name="T19" fmla="*/ 127 h 217"/>
                  <a:gd name="T20" fmla="*/ 161 w 295"/>
                  <a:gd name="T21" fmla="*/ 164 h 217"/>
                  <a:gd name="T22" fmla="*/ 84 w 295"/>
                  <a:gd name="T23" fmla="*/ 202 h 217"/>
                  <a:gd name="T24" fmla="*/ 21 w 295"/>
                  <a:gd name="T25" fmla="*/ 155 h 217"/>
                  <a:gd name="T26" fmla="*/ 41 w 295"/>
                  <a:gd name="T27" fmla="*/ 68 h 217"/>
                  <a:gd name="T28" fmla="*/ 201 w 295"/>
                  <a:gd name="T29" fmla="*/ 23 h 217"/>
                  <a:gd name="T30" fmla="*/ 253 w 295"/>
                  <a:gd name="T31" fmla="*/ 99 h 217"/>
                  <a:gd name="T32" fmla="*/ 194 w 295"/>
                  <a:gd name="T33" fmla="*/ 135 h 217"/>
                  <a:gd name="T34" fmla="*/ 195 w 295"/>
                  <a:gd name="T35" fmla="*/ 137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17">
                    <a:moveTo>
                      <a:pt x="195" y="137"/>
                    </a:moveTo>
                    <a:cubicBezTo>
                      <a:pt x="209" y="129"/>
                      <a:pt x="222" y="121"/>
                      <a:pt x="236" y="114"/>
                    </a:cubicBezTo>
                    <a:cubicBezTo>
                      <a:pt x="245" y="110"/>
                      <a:pt x="254" y="107"/>
                      <a:pt x="261" y="101"/>
                    </a:cubicBezTo>
                    <a:cubicBezTo>
                      <a:pt x="275" y="89"/>
                      <a:pt x="273" y="71"/>
                      <a:pt x="265" y="56"/>
                    </a:cubicBezTo>
                    <a:cubicBezTo>
                      <a:pt x="241" y="15"/>
                      <a:pt x="179" y="0"/>
                      <a:pt x="135" y="4"/>
                    </a:cubicBezTo>
                    <a:cubicBezTo>
                      <a:pt x="81" y="9"/>
                      <a:pt x="36" y="42"/>
                      <a:pt x="17" y="92"/>
                    </a:cubicBezTo>
                    <a:cubicBezTo>
                      <a:pt x="0" y="134"/>
                      <a:pt x="7" y="186"/>
                      <a:pt x="53" y="205"/>
                    </a:cubicBezTo>
                    <a:cubicBezTo>
                      <a:pt x="78" y="216"/>
                      <a:pt x="108" y="217"/>
                      <a:pt x="133" y="205"/>
                    </a:cubicBezTo>
                    <a:cubicBezTo>
                      <a:pt x="167" y="190"/>
                      <a:pt x="164" y="146"/>
                      <a:pt x="200" y="134"/>
                    </a:cubicBezTo>
                    <a:cubicBezTo>
                      <a:pt x="204" y="132"/>
                      <a:pt x="202" y="126"/>
                      <a:pt x="198" y="127"/>
                    </a:cubicBezTo>
                    <a:cubicBezTo>
                      <a:pt x="176" y="135"/>
                      <a:pt x="171" y="144"/>
                      <a:pt x="161" y="164"/>
                    </a:cubicBezTo>
                    <a:cubicBezTo>
                      <a:pt x="145" y="195"/>
                      <a:pt x="118" y="206"/>
                      <a:pt x="84" y="202"/>
                    </a:cubicBezTo>
                    <a:cubicBezTo>
                      <a:pt x="55" y="199"/>
                      <a:pt x="29" y="184"/>
                      <a:pt x="21" y="155"/>
                    </a:cubicBezTo>
                    <a:cubicBezTo>
                      <a:pt x="13" y="125"/>
                      <a:pt x="25" y="92"/>
                      <a:pt x="41" y="68"/>
                    </a:cubicBezTo>
                    <a:cubicBezTo>
                      <a:pt x="76" y="16"/>
                      <a:pt x="144" y="4"/>
                      <a:pt x="201" y="23"/>
                    </a:cubicBezTo>
                    <a:cubicBezTo>
                      <a:pt x="222" y="30"/>
                      <a:pt x="295" y="70"/>
                      <a:pt x="253" y="99"/>
                    </a:cubicBezTo>
                    <a:cubicBezTo>
                      <a:pt x="234" y="112"/>
                      <a:pt x="209" y="116"/>
                      <a:pt x="194" y="135"/>
                    </a:cubicBezTo>
                    <a:cubicBezTo>
                      <a:pt x="193" y="136"/>
                      <a:pt x="194" y="137"/>
                      <a:pt x="195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8" name="Freeform 446"/>
              <p:cNvSpPr/>
              <p:nvPr/>
            </p:nvSpPr>
            <p:spPr bwMode="auto">
              <a:xfrm>
                <a:off x="1771" y="1692"/>
                <a:ext cx="53" cy="37"/>
              </a:xfrm>
              <a:custGeom>
                <a:avLst/>
                <a:gdLst>
                  <a:gd name="T0" fmla="*/ 49 w 62"/>
                  <a:gd name="T1" fmla="*/ 28 h 44"/>
                  <a:gd name="T2" fmla="*/ 27 w 62"/>
                  <a:gd name="T3" fmla="*/ 37 h 44"/>
                  <a:gd name="T4" fmla="*/ 15 w 62"/>
                  <a:gd name="T5" fmla="*/ 33 h 44"/>
                  <a:gd name="T6" fmla="*/ 22 w 62"/>
                  <a:gd name="T7" fmla="*/ 20 h 44"/>
                  <a:gd name="T8" fmla="*/ 39 w 62"/>
                  <a:gd name="T9" fmla="*/ 14 h 44"/>
                  <a:gd name="T10" fmla="*/ 49 w 62"/>
                  <a:gd name="T11" fmla="*/ 15 h 44"/>
                  <a:gd name="T12" fmla="*/ 52 w 62"/>
                  <a:gd name="T13" fmla="*/ 27 h 44"/>
                  <a:gd name="T14" fmla="*/ 48 w 62"/>
                  <a:gd name="T15" fmla="*/ 30 h 44"/>
                  <a:gd name="T16" fmla="*/ 50 w 62"/>
                  <a:gd name="T17" fmla="*/ 34 h 44"/>
                  <a:gd name="T18" fmla="*/ 55 w 62"/>
                  <a:gd name="T19" fmla="*/ 11 h 44"/>
                  <a:gd name="T20" fmla="*/ 15 w 62"/>
                  <a:gd name="T21" fmla="*/ 13 h 44"/>
                  <a:gd name="T22" fmla="*/ 14 w 62"/>
                  <a:gd name="T23" fmla="*/ 40 h 44"/>
                  <a:gd name="T24" fmla="*/ 35 w 62"/>
                  <a:gd name="T25" fmla="*/ 41 h 44"/>
                  <a:gd name="T26" fmla="*/ 51 w 62"/>
                  <a:gd name="T27" fmla="*/ 29 h 44"/>
                  <a:gd name="T28" fmla="*/ 49 w 62"/>
                  <a:gd name="T29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44">
                    <a:moveTo>
                      <a:pt x="49" y="28"/>
                    </a:moveTo>
                    <a:cubicBezTo>
                      <a:pt x="45" y="33"/>
                      <a:pt x="33" y="37"/>
                      <a:pt x="27" y="37"/>
                    </a:cubicBezTo>
                    <a:cubicBezTo>
                      <a:pt x="24" y="37"/>
                      <a:pt x="17" y="37"/>
                      <a:pt x="15" y="33"/>
                    </a:cubicBezTo>
                    <a:cubicBezTo>
                      <a:pt x="11" y="27"/>
                      <a:pt x="18" y="22"/>
                      <a:pt x="22" y="20"/>
                    </a:cubicBezTo>
                    <a:cubicBezTo>
                      <a:pt x="27" y="17"/>
                      <a:pt x="34" y="15"/>
                      <a:pt x="39" y="14"/>
                    </a:cubicBezTo>
                    <a:cubicBezTo>
                      <a:pt x="44" y="13"/>
                      <a:pt x="44" y="12"/>
                      <a:pt x="49" y="15"/>
                    </a:cubicBezTo>
                    <a:cubicBezTo>
                      <a:pt x="55" y="17"/>
                      <a:pt x="56" y="21"/>
                      <a:pt x="52" y="27"/>
                    </a:cubicBezTo>
                    <a:cubicBezTo>
                      <a:pt x="50" y="28"/>
                      <a:pt x="49" y="29"/>
                      <a:pt x="48" y="30"/>
                    </a:cubicBezTo>
                    <a:cubicBezTo>
                      <a:pt x="47" y="31"/>
                      <a:pt x="48" y="34"/>
                      <a:pt x="50" y="34"/>
                    </a:cubicBezTo>
                    <a:cubicBezTo>
                      <a:pt x="61" y="32"/>
                      <a:pt x="62" y="18"/>
                      <a:pt x="55" y="11"/>
                    </a:cubicBezTo>
                    <a:cubicBezTo>
                      <a:pt x="46" y="0"/>
                      <a:pt x="25" y="5"/>
                      <a:pt x="15" y="13"/>
                    </a:cubicBezTo>
                    <a:cubicBezTo>
                      <a:pt x="6" y="21"/>
                      <a:pt x="0" y="34"/>
                      <a:pt x="14" y="40"/>
                    </a:cubicBezTo>
                    <a:cubicBezTo>
                      <a:pt x="20" y="44"/>
                      <a:pt x="28" y="43"/>
                      <a:pt x="35" y="41"/>
                    </a:cubicBezTo>
                    <a:cubicBezTo>
                      <a:pt x="41" y="39"/>
                      <a:pt x="49" y="36"/>
                      <a:pt x="51" y="29"/>
                    </a:cubicBezTo>
                    <a:cubicBezTo>
                      <a:pt x="51" y="28"/>
                      <a:pt x="50" y="27"/>
                      <a:pt x="4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29" name="Freeform 447"/>
              <p:cNvSpPr/>
              <p:nvPr/>
            </p:nvSpPr>
            <p:spPr bwMode="auto">
              <a:xfrm>
                <a:off x="1663" y="1757"/>
                <a:ext cx="42" cy="41"/>
              </a:xfrm>
              <a:custGeom>
                <a:avLst/>
                <a:gdLst>
                  <a:gd name="T0" fmla="*/ 12 w 50"/>
                  <a:gd name="T1" fmla="*/ 0 h 48"/>
                  <a:gd name="T2" fmla="*/ 4 w 50"/>
                  <a:gd name="T3" fmla="*/ 6 h 48"/>
                  <a:gd name="T4" fmla="*/ 0 w 50"/>
                  <a:gd name="T5" fmla="*/ 18 h 48"/>
                  <a:gd name="T6" fmla="*/ 5 w 50"/>
                  <a:gd name="T7" fmla="*/ 24 h 48"/>
                  <a:gd name="T8" fmla="*/ 11 w 50"/>
                  <a:gd name="T9" fmla="*/ 29 h 48"/>
                  <a:gd name="T10" fmla="*/ 14 w 50"/>
                  <a:gd name="T11" fmla="*/ 33 h 48"/>
                  <a:gd name="T12" fmla="*/ 34 w 50"/>
                  <a:gd name="T13" fmla="*/ 11 h 48"/>
                  <a:gd name="T14" fmla="*/ 30 w 50"/>
                  <a:gd name="T15" fmla="*/ 15 h 48"/>
                  <a:gd name="T16" fmla="*/ 25 w 50"/>
                  <a:gd name="T17" fmla="*/ 30 h 48"/>
                  <a:gd name="T18" fmla="*/ 13 w 50"/>
                  <a:gd name="T19" fmla="*/ 22 h 48"/>
                  <a:gd name="T20" fmla="*/ 10 w 50"/>
                  <a:gd name="T21" fmla="*/ 20 h 48"/>
                  <a:gd name="T22" fmla="*/ 8 w 50"/>
                  <a:gd name="T23" fmla="*/ 19 h 48"/>
                  <a:gd name="T24" fmla="*/ 7 w 50"/>
                  <a:gd name="T25" fmla="*/ 13 h 48"/>
                  <a:gd name="T26" fmla="*/ 13 w 50"/>
                  <a:gd name="T27" fmla="*/ 2 h 48"/>
                  <a:gd name="T28" fmla="*/ 12 w 50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8">
                    <a:moveTo>
                      <a:pt x="12" y="0"/>
                    </a:moveTo>
                    <a:cubicBezTo>
                      <a:pt x="8" y="2"/>
                      <a:pt x="6" y="3"/>
                      <a:pt x="4" y="6"/>
                    </a:cubicBezTo>
                    <a:cubicBezTo>
                      <a:pt x="2" y="9"/>
                      <a:pt x="0" y="14"/>
                      <a:pt x="0" y="18"/>
                    </a:cubicBezTo>
                    <a:cubicBezTo>
                      <a:pt x="1" y="21"/>
                      <a:pt x="2" y="22"/>
                      <a:pt x="5" y="24"/>
                    </a:cubicBezTo>
                    <a:cubicBezTo>
                      <a:pt x="8" y="26"/>
                      <a:pt x="9" y="26"/>
                      <a:pt x="11" y="29"/>
                    </a:cubicBezTo>
                    <a:cubicBezTo>
                      <a:pt x="12" y="31"/>
                      <a:pt x="13" y="32"/>
                      <a:pt x="14" y="33"/>
                    </a:cubicBezTo>
                    <a:cubicBezTo>
                      <a:pt x="27" y="48"/>
                      <a:pt x="50" y="21"/>
                      <a:pt x="34" y="11"/>
                    </a:cubicBezTo>
                    <a:cubicBezTo>
                      <a:pt x="31" y="9"/>
                      <a:pt x="28" y="12"/>
                      <a:pt x="30" y="15"/>
                    </a:cubicBezTo>
                    <a:cubicBezTo>
                      <a:pt x="32" y="20"/>
                      <a:pt x="32" y="28"/>
                      <a:pt x="25" y="30"/>
                    </a:cubicBezTo>
                    <a:cubicBezTo>
                      <a:pt x="18" y="33"/>
                      <a:pt x="17" y="26"/>
                      <a:pt x="13" y="22"/>
                    </a:cubicBezTo>
                    <a:cubicBezTo>
                      <a:pt x="12" y="21"/>
                      <a:pt x="11" y="21"/>
                      <a:pt x="10" y="20"/>
                    </a:cubicBezTo>
                    <a:cubicBezTo>
                      <a:pt x="9" y="20"/>
                      <a:pt x="9" y="20"/>
                      <a:pt x="8" y="19"/>
                    </a:cubicBezTo>
                    <a:cubicBezTo>
                      <a:pt x="8" y="17"/>
                      <a:pt x="7" y="15"/>
                      <a:pt x="7" y="13"/>
                    </a:cubicBezTo>
                    <a:cubicBezTo>
                      <a:pt x="7" y="9"/>
                      <a:pt x="10" y="5"/>
                      <a:pt x="13" y="2"/>
                    </a:cubicBezTo>
                    <a:cubicBezTo>
                      <a:pt x="14" y="1"/>
                      <a:pt x="13" y="0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0" name="Freeform 448"/>
              <p:cNvSpPr/>
              <p:nvPr/>
            </p:nvSpPr>
            <p:spPr bwMode="auto">
              <a:xfrm>
                <a:off x="1668" y="1753"/>
                <a:ext cx="33" cy="23"/>
              </a:xfrm>
              <a:custGeom>
                <a:avLst/>
                <a:gdLst>
                  <a:gd name="T0" fmla="*/ 1 w 39"/>
                  <a:gd name="T1" fmla="*/ 7 h 27"/>
                  <a:gd name="T2" fmla="*/ 18 w 39"/>
                  <a:gd name="T3" fmla="*/ 5 h 27"/>
                  <a:gd name="T4" fmla="*/ 32 w 39"/>
                  <a:gd name="T5" fmla="*/ 7 h 27"/>
                  <a:gd name="T6" fmla="*/ 30 w 39"/>
                  <a:gd name="T7" fmla="*/ 15 h 27"/>
                  <a:gd name="T8" fmla="*/ 23 w 39"/>
                  <a:gd name="T9" fmla="*/ 20 h 27"/>
                  <a:gd name="T10" fmla="*/ 24 w 39"/>
                  <a:gd name="T11" fmla="*/ 23 h 27"/>
                  <a:gd name="T12" fmla="*/ 36 w 39"/>
                  <a:gd name="T13" fmla="*/ 17 h 27"/>
                  <a:gd name="T14" fmla="*/ 36 w 39"/>
                  <a:gd name="T15" fmla="*/ 5 h 27"/>
                  <a:gd name="T16" fmla="*/ 21 w 39"/>
                  <a:gd name="T17" fmla="*/ 2 h 27"/>
                  <a:gd name="T18" fmla="*/ 0 w 39"/>
                  <a:gd name="T19" fmla="*/ 6 h 27"/>
                  <a:gd name="T20" fmla="*/ 1 w 39"/>
                  <a:gd name="T2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7">
                    <a:moveTo>
                      <a:pt x="1" y="7"/>
                    </a:moveTo>
                    <a:cubicBezTo>
                      <a:pt x="6" y="5"/>
                      <a:pt x="12" y="5"/>
                      <a:pt x="18" y="5"/>
                    </a:cubicBezTo>
                    <a:cubicBezTo>
                      <a:pt x="21" y="5"/>
                      <a:pt x="29" y="4"/>
                      <a:pt x="32" y="7"/>
                    </a:cubicBezTo>
                    <a:cubicBezTo>
                      <a:pt x="35" y="9"/>
                      <a:pt x="32" y="13"/>
                      <a:pt x="30" y="15"/>
                    </a:cubicBezTo>
                    <a:cubicBezTo>
                      <a:pt x="28" y="17"/>
                      <a:pt x="24" y="17"/>
                      <a:pt x="23" y="20"/>
                    </a:cubicBezTo>
                    <a:cubicBezTo>
                      <a:pt x="22" y="21"/>
                      <a:pt x="23" y="22"/>
                      <a:pt x="24" y="23"/>
                    </a:cubicBezTo>
                    <a:cubicBezTo>
                      <a:pt x="27" y="27"/>
                      <a:pt x="34" y="21"/>
                      <a:pt x="36" y="17"/>
                    </a:cubicBezTo>
                    <a:cubicBezTo>
                      <a:pt x="38" y="14"/>
                      <a:pt x="39" y="9"/>
                      <a:pt x="36" y="5"/>
                    </a:cubicBezTo>
                    <a:cubicBezTo>
                      <a:pt x="33" y="0"/>
                      <a:pt x="26" y="2"/>
                      <a:pt x="21" y="2"/>
                    </a:cubicBezTo>
                    <a:cubicBezTo>
                      <a:pt x="14" y="1"/>
                      <a:pt x="7" y="2"/>
                      <a:pt x="0" y="6"/>
                    </a:cubicBezTo>
                    <a:cubicBezTo>
                      <a:pt x="0" y="6"/>
                      <a:pt x="0" y="8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1" name="Freeform 449"/>
              <p:cNvSpPr/>
              <p:nvPr/>
            </p:nvSpPr>
            <p:spPr bwMode="auto">
              <a:xfrm>
                <a:off x="1664" y="1700"/>
                <a:ext cx="33" cy="35"/>
              </a:xfrm>
              <a:custGeom>
                <a:avLst/>
                <a:gdLst>
                  <a:gd name="T0" fmla="*/ 10 w 38"/>
                  <a:gd name="T1" fmla="*/ 15 h 41"/>
                  <a:gd name="T2" fmla="*/ 27 w 38"/>
                  <a:gd name="T3" fmla="*/ 8 h 41"/>
                  <a:gd name="T4" fmla="*/ 30 w 38"/>
                  <a:gd name="T5" fmla="*/ 12 h 41"/>
                  <a:gd name="T6" fmla="*/ 30 w 38"/>
                  <a:gd name="T7" fmla="*/ 17 h 41"/>
                  <a:gd name="T8" fmla="*/ 20 w 38"/>
                  <a:gd name="T9" fmla="*/ 24 h 41"/>
                  <a:gd name="T10" fmla="*/ 8 w 38"/>
                  <a:gd name="T11" fmla="*/ 35 h 41"/>
                  <a:gd name="T12" fmla="*/ 12 w 38"/>
                  <a:gd name="T13" fmla="*/ 35 h 41"/>
                  <a:gd name="T14" fmla="*/ 8 w 38"/>
                  <a:gd name="T15" fmla="*/ 21 h 41"/>
                  <a:gd name="T16" fmla="*/ 18 w 38"/>
                  <a:gd name="T17" fmla="*/ 8 h 41"/>
                  <a:gd name="T18" fmla="*/ 16 w 38"/>
                  <a:gd name="T19" fmla="*/ 3 h 41"/>
                  <a:gd name="T20" fmla="*/ 2 w 38"/>
                  <a:gd name="T21" fmla="*/ 21 h 41"/>
                  <a:gd name="T22" fmla="*/ 9 w 38"/>
                  <a:gd name="T23" fmla="*/ 40 h 41"/>
                  <a:gd name="T24" fmla="*/ 13 w 38"/>
                  <a:gd name="T25" fmla="*/ 39 h 41"/>
                  <a:gd name="T26" fmla="*/ 24 w 38"/>
                  <a:gd name="T27" fmla="*/ 28 h 41"/>
                  <a:gd name="T28" fmla="*/ 34 w 38"/>
                  <a:gd name="T29" fmla="*/ 21 h 41"/>
                  <a:gd name="T30" fmla="*/ 32 w 38"/>
                  <a:gd name="T31" fmla="*/ 10 h 41"/>
                  <a:gd name="T32" fmla="*/ 21 w 38"/>
                  <a:gd name="T33" fmla="*/ 2 h 41"/>
                  <a:gd name="T34" fmla="*/ 8 w 38"/>
                  <a:gd name="T35" fmla="*/ 15 h 41"/>
                  <a:gd name="T36" fmla="*/ 10 w 38"/>
                  <a:gd name="T3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41">
                    <a:moveTo>
                      <a:pt x="10" y="15"/>
                    </a:moveTo>
                    <a:cubicBezTo>
                      <a:pt x="13" y="9"/>
                      <a:pt x="20" y="0"/>
                      <a:pt x="27" y="8"/>
                    </a:cubicBezTo>
                    <a:cubicBezTo>
                      <a:pt x="28" y="9"/>
                      <a:pt x="29" y="11"/>
                      <a:pt x="30" y="12"/>
                    </a:cubicBezTo>
                    <a:cubicBezTo>
                      <a:pt x="32" y="14"/>
                      <a:pt x="32" y="14"/>
                      <a:pt x="30" y="17"/>
                    </a:cubicBezTo>
                    <a:cubicBezTo>
                      <a:pt x="29" y="20"/>
                      <a:pt x="23" y="22"/>
                      <a:pt x="20" y="24"/>
                    </a:cubicBezTo>
                    <a:cubicBezTo>
                      <a:pt x="15" y="27"/>
                      <a:pt x="12" y="31"/>
                      <a:pt x="8" y="35"/>
                    </a:cubicBezTo>
                    <a:cubicBezTo>
                      <a:pt x="9" y="35"/>
                      <a:pt x="11" y="35"/>
                      <a:pt x="12" y="35"/>
                    </a:cubicBezTo>
                    <a:cubicBezTo>
                      <a:pt x="7" y="33"/>
                      <a:pt x="7" y="26"/>
                      <a:pt x="8" y="21"/>
                    </a:cubicBezTo>
                    <a:cubicBezTo>
                      <a:pt x="10" y="15"/>
                      <a:pt x="13" y="12"/>
                      <a:pt x="18" y="8"/>
                    </a:cubicBezTo>
                    <a:cubicBezTo>
                      <a:pt x="21" y="6"/>
                      <a:pt x="19" y="3"/>
                      <a:pt x="16" y="3"/>
                    </a:cubicBezTo>
                    <a:cubicBezTo>
                      <a:pt x="7" y="6"/>
                      <a:pt x="3" y="12"/>
                      <a:pt x="2" y="21"/>
                    </a:cubicBezTo>
                    <a:cubicBezTo>
                      <a:pt x="0" y="28"/>
                      <a:pt x="1" y="37"/>
                      <a:pt x="9" y="40"/>
                    </a:cubicBezTo>
                    <a:cubicBezTo>
                      <a:pt x="10" y="41"/>
                      <a:pt x="12" y="41"/>
                      <a:pt x="13" y="39"/>
                    </a:cubicBezTo>
                    <a:cubicBezTo>
                      <a:pt x="16" y="35"/>
                      <a:pt x="20" y="31"/>
                      <a:pt x="24" y="28"/>
                    </a:cubicBezTo>
                    <a:cubicBezTo>
                      <a:pt x="27" y="25"/>
                      <a:pt x="32" y="24"/>
                      <a:pt x="34" y="21"/>
                    </a:cubicBezTo>
                    <a:cubicBezTo>
                      <a:pt x="38" y="17"/>
                      <a:pt x="35" y="14"/>
                      <a:pt x="32" y="10"/>
                    </a:cubicBezTo>
                    <a:cubicBezTo>
                      <a:pt x="29" y="6"/>
                      <a:pt x="26" y="1"/>
                      <a:pt x="21" y="2"/>
                    </a:cubicBezTo>
                    <a:cubicBezTo>
                      <a:pt x="14" y="2"/>
                      <a:pt x="10" y="10"/>
                      <a:pt x="8" y="15"/>
                    </a:cubicBezTo>
                    <a:cubicBezTo>
                      <a:pt x="7" y="16"/>
                      <a:pt x="9" y="17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2" name="Freeform 450"/>
              <p:cNvSpPr/>
              <p:nvPr/>
            </p:nvSpPr>
            <p:spPr bwMode="auto">
              <a:xfrm>
                <a:off x="1701" y="1688"/>
                <a:ext cx="13" cy="12"/>
              </a:xfrm>
              <a:custGeom>
                <a:avLst/>
                <a:gdLst>
                  <a:gd name="T0" fmla="*/ 4 w 16"/>
                  <a:gd name="T1" fmla="*/ 5 h 14"/>
                  <a:gd name="T2" fmla="*/ 9 w 16"/>
                  <a:gd name="T3" fmla="*/ 5 h 14"/>
                  <a:gd name="T4" fmla="*/ 10 w 16"/>
                  <a:gd name="T5" fmla="*/ 6 h 14"/>
                  <a:gd name="T6" fmla="*/ 7 w 16"/>
                  <a:gd name="T7" fmla="*/ 8 h 14"/>
                  <a:gd name="T8" fmla="*/ 5 w 16"/>
                  <a:gd name="T9" fmla="*/ 8 h 14"/>
                  <a:gd name="T10" fmla="*/ 5 w 16"/>
                  <a:gd name="T11" fmla="*/ 8 h 14"/>
                  <a:gd name="T12" fmla="*/ 5 w 16"/>
                  <a:gd name="T13" fmla="*/ 8 h 14"/>
                  <a:gd name="T14" fmla="*/ 1 w 16"/>
                  <a:gd name="T15" fmla="*/ 9 h 14"/>
                  <a:gd name="T16" fmla="*/ 6 w 16"/>
                  <a:gd name="T17" fmla="*/ 13 h 14"/>
                  <a:gd name="T18" fmla="*/ 13 w 16"/>
                  <a:gd name="T19" fmla="*/ 9 h 14"/>
                  <a:gd name="T20" fmla="*/ 14 w 16"/>
                  <a:gd name="T21" fmla="*/ 2 h 14"/>
                  <a:gd name="T22" fmla="*/ 5 w 16"/>
                  <a:gd name="T23" fmla="*/ 2 h 14"/>
                  <a:gd name="T24" fmla="*/ 4 w 16"/>
                  <a:gd name="T2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4" y="5"/>
                    </a:moveTo>
                    <a:cubicBezTo>
                      <a:pt x="6" y="5"/>
                      <a:pt x="8" y="4"/>
                      <a:pt x="9" y="5"/>
                    </a:cubicBezTo>
                    <a:cubicBezTo>
                      <a:pt x="11" y="5"/>
                      <a:pt x="11" y="5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6"/>
                      <a:pt x="2" y="7"/>
                      <a:pt x="1" y="9"/>
                    </a:cubicBezTo>
                    <a:cubicBezTo>
                      <a:pt x="0" y="12"/>
                      <a:pt x="3" y="14"/>
                      <a:pt x="6" y="13"/>
                    </a:cubicBezTo>
                    <a:cubicBezTo>
                      <a:pt x="9" y="13"/>
                      <a:pt x="12" y="11"/>
                      <a:pt x="13" y="9"/>
                    </a:cubicBezTo>
                    <a:cubicBezTo>
                      <a:pt x="15" y="7"/>
                      <a:pt x="16" y="5"/>
                      <a:pt x="14" y="2"/>
                    </a:cubicBezTo>
                    <a:cubicBezTo>
                      <a:pt x="11" y="0"/>
                      <a:pt x="8" y="2"/>
                      <a:pt x="5" y="2"/>
                    </a:cubicBezTo>
                    <a:cubicBezTo>
                      <a:pt x="3" y="3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451"/>
              <p:cNvSpPr/>
              <p:nvPr/>
            </p:nvSpPr>
            <p:spPr bwMode="auto">
              <a:xfrm>
                <a:off x="1738" y="1663"/>
                <a:ext cx="43" cy="32"/>
              </a:xfrm>
              <a:custGeom>
                <a:avLst/>
                <a:gdLst>
                  <a:gd name="T0" fmla="*/ 23 w 51"/>
                  <a:gd name="T1" fmla="*/ 5 h 38"/>
                  <a:gd name="T2" fmla="*/ 2 w 51"/>
                  <a:gd name="T3" fmla="*/ 21 h 38"/>
                  <a:gd name="T4" fmla="*/ 6 w 51"/>
                  <a:gd name="T5" fmla="*/ 33 h 38"/>
                  <a:gd name="T6" fmla="*/ 24 w 51"/>
                  <a:gd name="T7" fmla="*/ 35 h 38"/>
                  <a:gd name="T8" fmla="*/ 49 w 51"/>
                  <a:gd name="T9" fmla="*/ 23 h 38"/>
                  <a:gd name="T10" fmla="*/ 27 w 51"/>
                  <a:gd name="T11" fmla="*/ 2 h 38"/>
                  <a:gd name="T12" fmla="*/ 27 w 51"/>
                  <a:gd name="T13" fmla="*/ 9 h 38"/>
                  <a:gd name="T14" fmla="*/ 38 w 51"/>
                  <a:gd name="T15" fmla="*/ 13 h 38"/>
                  <a:gd name="T16" fmla="*/ 42 w 51"/>
                  <a:gd name="T17" fmla="*/ 25 h 38"/>
                  <a:gd name="T18" fmla="*/ 24 w 51"/>
                  <a:gd name="T19" fmla="*/ 29 h 38"/>
                  <a:gd name="T20" fmla="*/ 11 w 51"/>
                  <a:gd name="T21" fmla="*/ 30 h 38"/>
                  <a:gd name="T22" fmla="*/ 7 w 51"/>
                  <a:gd name="T23" fmla="*/ 20 h 38"/>
                  <a:gd name="T24" fmla="*/ 23 w 51"/>
                  <a:gd name="T25" fmla="*/ 9 h 38"/>
                  <a:gd name="T26" fmla="*/ 23 w 51"/>
                  <a:gd name="T27" fmla="*/ 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1" h="38">
                    <a:moveTo>
                      <a:pt x="23" y="5"/>
                    </a:moveTo>
                    <a:cubicBezTo>
                      <a:pt x="15" y="5"/>
                      <a:pt x="4" y="14"/>
                      <a:pt x="2" y="21"/>
                    </a:cubicBezTo>
                    <a:cubicBezTo>
                      <a:pt x="0" y="26"/>
                      <a:pt x="2" y="30"/>
                      <a:pt x="6" y="33"/>
                    </a:cubicBezTo>
                    <a:cubicBezTo>
                      <a:pt x="12" y="37"/>
                      <a:pt x="17" y="36"/>
                      <a:pt x="24" y="35"/>
                    </a:cubicBezTo>
                    <a:cubicBezTo>
                      <a:pt x="34" y="32"/>
                      <a:pt x="48" y="38"/>
                      <a:pt x="49" y="23"/>
                    </a:cubicBezTo>
                    <a:cubicBezTo>
                      <a:pt x="51" y="10"/>
                      <a:pt x="40" y="0"/>
                      <a:pt x="27" y="2"/>
                    </a:cubicBezTo>
                    <a:cubicBezTo>
                      <a:pt x="23" y="3"/>
                      <a:pt x="23" y="9"/>
                      <a:pt x="27" y="9"/>
                    </a:cubicBezTo>
                    <a:cubicBezTo>
                      <a:pt x="31" y="10"/>
                      <a:pt x="35" y="10"/>
                      <a:pt x="38" y="13"/>
                    </a:cubicBezTo>
                    <a:cubicBezTo>
                      <a:pt x="41" y="15"/>
                      <a:pt x="44" y="22"/>
                      <a:pt x="42" y="25"/>
                    </a:cubicBezTo>
                    <a:cubicBezTo>
                      <a:pt x="40" y="29"/>
                      <a:pt x="28" y="27"/>
                      <a:pt x="24" y="29"/>
                    </a:cubicBezTo>
                    <a:cubicBezTo>
                      <a:pt x="20" y="30"/>
                      <a:pt x="16" y="32"/>
                      <a:pt x="11" y="30"/>
                    </a:cubicBezTo>
                    <a:cubicBezTo>
                      <a:pt x="6" y="28"/>
                      <a:pt x="5" y="24"/>
                      <a:pt x="7" y="20"/>
                    </a:cubicBezTo>
                    <a:cubicBezTo>
                      <a:pt x="10" y="15"/>
                      <a:pt x="17" y="8"/>
                      <a:pt x="23" y="9"/>
                    </a:cubicBezTo>
                    <a:cubicBezTo>
                      <a:pt x="25" y="9"/>
                      <a:pt x="25" y="6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4" name="Freeform 452"/>
              <p:cNvSpPr/>
              <p:nvPr/>
            </p:nvSpPr>
            <p:spPr bwMode="auto">
              <a:xfrm>
                <a:off x="1705" y="1671"/>
                <a:ext cx="26" cy="21"/>
              </a:xfrm>
              <a:custGeom>
                <a:avLst/>
                <a:gdLst>
                  <a:gd name="T0" fmla="*/ 14 w 31"/>
                  <a:gd name="T1" fmla="*/ 10 h 25"/>
                  <a:gd name="T2" fmla="*/ 14 w 31"/>
                  <a:gd name="T3" fmla="*/ 9 h 25"/>
                  <a:gd name="T4" fmla="*/ 13 w 31"/>
                  <a:gd name="T5" fmla="*/ 8 h 25"/>
                  <a:gd name="T6" fmla="*/ 8 w 31"/>
                  <a:gd name="T7" fmla="*/ 19 h 25"/>
                  <a:gd name="T8" fmla="*/ 25 w 31"/>
                  <a:gd name="T9" fmla="*/ 18 h 25"/>
                  <a:gd name="T10" fmla="*/ 17 w 31"/>
                  <a:gd name="T11" fmla="*/ 0 h 25"/>
                  <a:gd name="T12" fmla="*/ 6 w 31"/>
                  <a:gd name="T13" fmla="*/ 12 h 25"/>
                  <a:gd name="T14" fmla="*/ 11 w 31"/>
                  <a:gd name="T15" fmla="*/ 7 h 25"/>
                  <a:gd name="T16" fmla="*/ 11 w 31"/>
                  <a:gd name="T17" fmla="*/ 8 h 25"/>
                  <a:gd name="T18" fmla="*/ 13 w 31"/>
                  <a:gd name="T19" fmla="*/ 7 h 25"/>
                  <a:gd name="T20" fmla="*/ 19 w 31"/>
                  <a:gd name="T21" fmla="*/ 7 h 25"/>
                  <a:gd name="T22" fmla="*/ 20 w 31"/>
                  <a:gd name="T23" fmla="*/ 17 h 25"/>
                  <a:gd name="T24" fmla="*/ 11 w 31"/>
                  <a:gd name="T25" fmla="*/ 17 h 25"/>
                  <a:gd name="T26" fmla="*/ 13 w 31"/>
                  <a:gd name="T27" fmla="*/ 10 h 25"/>
                  <a:gd name="T28" fmla="*/ 12 w 31"/>
                  <a:gd name="T29" fmla="*/ 9 h 25"/>
                  <a:gd name="T30" fmla="*/ 12 w 31"/>
                  <a:gd name="T31" fmla="*/ 10 h 25"/>
                  <a:gd name="T32" fmla="*/ 14 w 31"/>
                  <a:gd name="T33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7" y="5"/>
                      <a:pt x="5" y="15"/>
                      <a:pt x="8" y="19"/>
                    </a:cubicBezTo>
                    <a:cubicBezTo>
                      <a:pt x="11" y="25"/>
                      <a:pt x="21" y="23"/>
                      <a:pt x="25" y="18"/>
                    </a:cubicBezTo>
                    <a:cubicBezTo>
                      <a:pt x="31" y="12"/>
                      <a:pt x="24" y="2"/>
                      <a:pt x="17" y="0"/>
                    </a:cubicBezTo>
                    <a:cubicBezTo>
                      <a:pt x="10" y="0"/>
                      <a:pt x="0" y="5"/>
                      <a:pt x="6" y="12"/>
                    </a:cubicBezTo>
                    <a:cubicBezTo>
                      <a:pt x="9" y="15"/>
                      <a:pt x="14" y="10"/>
                      <a:pt x="11" y="7"/>
                    </a:cubicBezTo>
                    <a:cubicBezTo>
                      <a:pt x="13" y="9"/>
                      <a:pt x="9" y="8"/>
                      <a:pt x="11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5" y="6"/>
                      <a:pt x="17" y="6"/>
                      <a:pt x="19" y="7"/>
                    </a:cubicBezTo>
                    <a:cubicBezTo>
                      <a:pt x="23" y="10"/>
                      <a:pt x="24" y="14"/>
                      <a:pt x="20" y="17"/>
                    </a:cubicBezTo>
                    <a:cubicBezTo>
                      <a:pt x="18" y="19"/>
                      <a:pt x="13" y="20"/>
                      <a:pt x="11" y="17"/>
                    </a:cubicBezTo>
                    <a:cubicBezTo>
                      <a:pt x="9" y="15"/>
                      <a:pt x="9" y="10"/>
                      <a:pt x="13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2" y="10"/>
                    </a:cubicBezTo>
                    <a:cubicBezTo>
                      <a:pt x="13" y="11"/>
                      <a:pt x="13" y="11"/>
                      <a:pt x="1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5" name="Freeform 453"/>
              <p:cNvSpPr/>
              <p:nvPr/>
            </p:nvSpPr>
            <p:spPr bwMode="auto">
              <a:xfrm>
                <a:off x="1395" y="1078"/>
                <a:ext cx="52" cy="202"/>
              </a:xfrm>
              <a:custGeom>
                <a:avLst/>
                <a:gdLst>
                  <a:gd name="T0" fmla="*/ 4 w 61"/>
                  <a:gd name="T1" fmla="*/ 236 h 238"/>
                  <a:gd name="T2" fmla="*/ 26 w 61"/>
                  <a:gd name="T3" fmla="*/ 133 h 238"/>
                  <a:gd name="T4" fmla="*/ 60 w 61"/>
                  <a:gd name="T5" fmla="*/ 8 h 238"/>
                  <a:gd name="T6" fmla="*/ 52 w 61"/>
                  <a:gd name="T7" fmla="*/ 6 h 238"/>
                  <a:gd name="T8" fmla="*/ 0 w 61"/>
                  <a:gd name="T9" fmla="*/ 235 h 238"/>
                  <a:gd name="T10" fmla="*/ 4 w 61"/>
                  <a:gd name="T11" fmla="*/ 23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238">
                    <a:moveTo>
                      <a:pt x="4" y="236"/>
                    </a:moveTo>
                    <a:cubicBezTo>
                      <a:pt x="13" y="202"/>
                      <a:pt x="17" y="167"/>
                      <a:pt x="26" y="133"/>
                    </a:cubicBezTo>
                    <a:cubicBezTo>
                      <a:pt x="37" y="91"/>
                      <a:pt x="52" y="50"/>
                      <a:pt x="60" y="8"/>
                    </a:cubicBezTo>
                    <a:cubicBezTo>
                      <a:pt x="61" y="3"/>
                      <a:pt x="53" y="0"/>
                      <a:pt x="52" y="6"/>
                    </a:cubicBezTo>
                    <a:cubicBezTo>
                      <a:pt x="39" y="83"/>
                      <a:pt x="13" y="158"/>
                      <a:pt x="0" y="235"/>
                    </a:cubicBezTo>
                    <a:cubicBezTo>
                      <a:pt x="0" y="237"/>
                      <a:pt x="3" y="238"/>
                      <a:pt x="4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6" name="Freeform 454"/>
              <p:cNvSpPr/>
              <p:nvPr/>
            </p:nvSpPr>
            <p:spPr bwMode="auto">
              <a:xfrm>
                <a:off x="1441" y="1077"/>
                <a:ext cx="152" cy="20"/>
              </a:xfrm>
              <a:custGeom>
                <a:avLst/>
                <a:gdLst>
                  <a:gd name="T0" fmla="*/ 2 w 179"/>
                  <a:gd name="T1" fmla="*/ 8 h 23"/>
                  <a:gd name="T2" fmla="*/ 81 w 179"/>
                  <a:gd name="T3" fmla="*/ 11 h 23"/>
                  <a:gd name="T4" fmla="*/ 175 w 179"/>
                  <a:gd name="T5" fmla="*/ 23 h 23"/>
                  <a:gd name="T6" fmla="*/ 175 w 179"/>
                  <a:gd name="T7" fmla="*/ 17 h 23"/>
                  <a:gd name="T8" fmla="*/ 78 w 179"/>
                  <a:gd name="T9" fmla="*/ 5 h 23"/>
                  <a:gd name="T10" fmla="*/ 2 w 179"/>
                  <a:gd name="T11" fmla="*/ 5 h 23"/>
                  <a:gd name="T12" fmla="*/ 2 w 179"/>
                  <a:gd name="T1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9" h="23">
                    <a:moveTo>
                      <a:pt x="2" y="8"/>
                    </a:moveTo>
                    <a:cubicBezTo>
                      <a:pt x="28" y="5"/>
                      <a:pt x="56" y="10"/>
                      <a:pt x="81" y="11"/>
                    </a:cubicBezTo>
                    <a:cubicBezTo>
                      <a:pt x="112" y="13"/>
                      <a:pt x="144" y="23"/>
                      <a:pt x="175" y="23"/>
                    </a:cubicBezTo>
                    <a:cubicBezTo>
                      <a:pt x="179" y="23"/>
                      <a:pt x="179" y="17"/>
                      <a:pt x="175" y="17"/>
                    </a:cubicBezTo>
                    <a:cubicBezTo>
                      <a:pt x="143" y="14"/>
                      <a:pt x="111" y="7"/>
                      <a:pt x="78" y="5"/>
                    </a:cubicBezTo>
                    <a:cubicBezTo>
                      <a:pt x="53" y="4"/>
                      <a:pt x="26" y="0"/>
                      <a:pt x="2" y="5"/>
                    </a:cubicBezTo>
                    <a:cubicBezTo>
                      <a:pt x="0" y="6"/>
                      <a:pt x="0" y="8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7" name="Freeform 455"/>
              <p:cNvSpPr/>
              <p:nvPr/>
            </p:nvSpPr>
            <p:spPr bwMode="auto">
              <a:xfrm>
                <a:off x="1534" y="1094"/>
                <a:ext cx="59" cy="221"/>
              </a:xfrm>
              <a:custGeom>
                <a:avLst/>
                <a:gdLst>
                  <a:gd name="T0" fmla="*/ 65 w 69"/>
                  <a:gd name="T1" fmla="*/ 2 h 260"/>
                  <a:gd name="T2" fmla="*/ 28 w 69"/>
                  <a:gd name="T3" fmla="*/ 128 h 260"/>
                  <a:gd name="T4" fmla="*/ 1 w 69"/>
                  <a:gd name="T5" fmla="*/ 254 h 260"/>
                  <a:gd name="T6" fmla="*/ 7 w 69"/>
                  <a:gd name="T7" fmla="*/ 255 h 260"/>
                  <a:gd name="T8" fmla="*/ 36 w 69"/>
                  <a:gd name="T9" fmla="*/ 127 h 260"/>
                  <a:gd name="T10" fmla="*/ 55 w 69"/>
                  <a:gd name="T11" fmla="*/ 60 h 260"/>
                  <a:gd name="T12" fmla="*/ 69 w 69"/>
                  <a:gd name="T13" fmla="*/ 3 h 260"/>
                  <a:gd name="T14" fmla="*/ 65 w 69"/>
                  <a:gd name="T15" fmla="*/ 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260">
                    <a:moveTo>
                      <a:pt x="65" y="2"/>
                    </a:moveTo>
                    <a:cubicBezTo>
                      <a:pt x="55" y="44"/>
                      <a:pt x="38" y="86"/>
                      <a:pt x="28" y="128"/>
                    </a:cubicBezTo>
                    <a:cubicBezTo>
                      <a:pt x="17" y="169"/>
                      <a:pt x="5" y="212"/>
                      <a:pt x="1" y="254"/>
                    </a:cubicBezTo>
                    <a:cubicBezTo>
                      <a:pt x="0" y="258"/>
                      <a:pt x="6" y="260"/>
                      <a:pt x="7" y="255"/>
                    </a:cubicBezTo>
                    <a:cubicBezTo>
                      <a:pt x="18" y="213"/>
                      <a:pt x="25" y="169"/>
                      <a:pt x="36" y="127"/>
                    </a:cubicBezTo>
                    <a:cubicBezTo>
                      <a:pt x="42" y="104"/>
                      <a:pt x="48" y="82"/>
                      <a:pt x="55" y="60"/>
                    </a:cubicBezTo>
                    <a:cubicBezTo>
                      <a:pt x="60" y="42"/>
                      <a:pt x="69" y="22"/>
                      <a:pt x="69" y="3"/>
                    </a:cubicBezTo>
                    <a:cubicBezTo>
                      <a:pt x="68" y="1"/>
                      <a:pt x="65" y="0"/>
                      <a:pt x="6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8" name="Freeform 456"/>
              <p:cNvSpPr/>
              <p:nvPr/>
            </p:nvSpPr>
            <p:spPr bwMode="auto">
              <a:xfrm>
                <a:off x="1395" y="1279"/>
                <a:ext cx="143" cy="36"/>
              </a:xfrm>
              <a:custGeom>
                <a:avLst/>
                <a:gdLst>
                  <a:gd name="T0" fmla="*/ 2 w 168"/>
                  <a:gd name="T1" fmla="*/ 4 h 43"/>
                  <a:gd name="T2" fmla="*/ 81 w 168"/>
                  <a:gd name="T3" fmla="*/ 32 h 43"/>
                  <a:gd name="T4" fmla="*/ 160 w 168"/>
                  <a:gd name="T5" fmla="*/ 43 h 43"/>
                  <a:gd name="T6" fmla="*/ 161 w 168"/>
                  <a:gd name="T7" fmla="*/ 33 h 43"/>
                  <a:gd name="T8" fmla="*/ 83 w 168"/>
                  <a:gd name="T9" fmla="*/ 25 h 43"/>
                  <a:gd name="T10" fmla="*/ 3 w 168"/>
                  <a:gd name="T11" fmla="*/ 1 h 43"/>
                  <a:gd name="T12" fmla="*/ 2 w 168"/>
                  <a:gd name="T13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8" h="43">
                    <a:moveTo>
                      <a:pt x="2" y="4"/>
                    </a:moveTo>
                    <a:cubicBezTo>
                      <a:pt x="28" y="15"/>
                      <a:pt x="53" y="25"/>
                      <a:pt x="81" y="32"/>
                    </a:cubicBezTo>
                    <a:cubicBezTo>
                      <a:pt x="107" y="38"/>
                      <a:pt x="134" y="41"/>
                      <a:pt x="160" y="43"/>
                    </a:cubicBezTo>
                    <a:cubicBezTo>
                      <a:pt x="167" y="43"/>
                      <a:pt x="168" y="33"/>
                      <a:pt x="161" y="33"/>
                    </a:cubicBezTo>
                    <a:cubicBezTo>
                      <a:pt x="135" y="31"/>
                      <a:pt x="109" y="31"/>
                      <a:pt x="83" y="25"/>
                    </a:cubicBezTo>
                    <a:cubicBezTo>
                      <a:pt x="55" y="19"/>
                      <a:pt x="29" y="11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9" name="Freeform 457"/>
              <p:cNvSpPr/>
              <p:nvPr/>
            </p:nvSpPr>
            <p:spPr bwMode="auto">
              <a:xfrm>
                <a:off x="1589" y="1091"/>
                <a:ext cx="12" cy="15"/>
              </a:xfrm>
              <a:custGeom>
                <a:avLst/>
                <a:gdLst>
                  <a:gd name="T0" fmla="*/ 3 w 14"/>
                  <a:gd name="T1" fmla="*/ 7 h 18"/>
                  <a:gd name="T2" fmla="*/ 5 w 14"/>
                  <a:gd name="T3" fmla="*/ 9 h 18"/>
                  <a:gd name="T4" fmla="*/ 7 w 14"/>
                  <a:gd name="T5" fmla="*/ 15 h 18"/>
                  <a:gd name="T6" fmla="*/ 13 w 14"/>
                  <a:gd name="T7" fmla="*/ 15 h 18"/>
                  <a:gd name="T8" fmla="*/ 2 w 14"/>
                  <a:gd name="T9" fmla="*/ 1 h 18"/>
                  <a:gd name="T10" fmla="*/ 0 w 14"/>
                  <a:gd name="T11" fmla="*/ 4 h 18"/>
                  <a:gd name="T12" fmla="*/ 3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3" y="7"/>
                    </a:moveTo>
                    <a:cubicBezTo>
                      <a:pt x="4" y="7"/>
                      <a:pt x="4" y="9"/>
                      <a:pt x="5" y="9"/>
                    </a:cubicBezTo>
                    <a:cubicBezTo>
                      <a:pt x="5" y="11"/>
                      <a:pt x="6" y="13"/>
                      <a:pt x="7" y="15"/>
                    </a:cubicBezTo>
                    <a:cubicBezTo>
                      <a:pt x="8" y="17"/>
                      <a:pt x="12" y="18"/>
                      <a:pt x="13" y="15"/>
                    </a:cubicBezTo>
                    <a:cubicBezTo>
                      <a:pt x="14" y="8"/>
                      <a:pt x="9" y="0"/>
                      <a:pt x="2" y="1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0" name="Freeform 458"/>
              <p:cNvSpPr/>
              <p:nvPr/>
            </p:nvSpPr>
            <p:spPr bwMode="auto">
              <a:xfrm>
                <a:off x="1535" y="1310"/>
                <a:ext cx="10" cy="14"/>
              </a:xfrm>
              <a:custGeom>
                <a:avLst/>
                <a:gdLst>
                  <a:gd name="T0" fmla="*/ 1 w 11"/>
                  <a:gd name="T1" fmla="*/ 2 h 16"/>
                  <a:gd name="T2" fmla="*/ 7 w 11"/>
                  <a:gd name="T3" fmla="*/ 14 h 16"/>
                  <a:gd name="T4" fmla="*/ 11 w 11"/>
                  <a:gd name="T5" fmla="*/ 13 h 16"/>
                  <a:gd name="T6" fmla="*/ 11 w 11"/>
                  <a:gd name="T7" fmla="*/ 12 h 16"/>
                  <a:gd name="T8" fmla="*/ 10 w 11"/>
                  <a:gd name="T9" fmla="*/ 11 h 16"/>
                  <a:gd name="T10" fmla="*/ 8 w 11"/>
                  <a:gd name="T11" fmla="*/ 7 h 16"/>
                  <a:gd name="T12" fmla="*/ 3 w 11"/>
                  <a:gd name="T13" fmla="*/ 1 h 16"/>
                  <a:gd name="T14" fmla="*/ 1 w 11"/>
                  <a:gd name="T15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6">
                    <a:moveTo>
                      <a:pt x="1" y="2"/>
                    </a:moveTo>
                    <a:cubicBezTo>
                      <a:pt x="2" y="7"/>
                      <a:pt x="5" y="10"/>
                      <a:pt x="7" y="14"/>
                    </a:cubicBezTo>
                    <a:cubicBezTo>
                      <a:pt x="8" y="16"/>
                      <a:pt x="11" y="15"/>
                      <a:pt x="11" y="13"/>
                    </a:cubicBezTo>
                    <a:cubicBezTo>
                      <a:pt x="11" y="15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9"/>
                      <a:pt x="9" y="8"/>
                      <a:pt x="8" y="7"/>
                    </a:cubicBezTo>
                    <a:cubicBezTo>
                      <a:pt x="6" y="5"/>
                      <a:pt x="4" y="3"/>
                      <a:pt x="3" y="1"/>
                    </a:cubicBezTo>
                    <a:cubicBezTo>
                      <a:pt x="2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1" name="Freeform 459"/>
              <p:cNvSpPr/>
              <p:nvPr/>
            </p:nvSpPr>
            <p:spPr bwMode="auto">
              <a:xfrm>
                <a:off x="1542" y="1100"/>
                <a:ext cx="59" cy="231"/>
              </a:xfrm>
              <a:custGeom>
                <a:avLst/>
                <a:gdLst>
                  <a:gd name="T0" fmla="*/ 66 w 70"/>
                  <a:gd name="T1" fmla="*/ 2 h 272"/>
                  <a:gd name="T2" fmla="*/ 33 w 70"/>
                  <a:gd name="T3" fmla="*/ 149 h 272"/>
                  <a:gd name="T4" fmla="*/ 17 w 70"/>
                  <a:gd name="T5" fmla="*/ 211 h 272"/>
                  <a:gd name="T6" fmla="*/ 3 w 70"/>
                  <a:gd name="T7" fmla="*/ 264 h 272"/>
                  <a:gd name="T8" fmla="*/ 8 w 70"/>
                  <a:gd name="T9" fmla="*/ 267 h 272"/>
                  <a:gd name="T10" fmla="*/ 39 w 70"/>
                  <a:gd name="T11" fmla="*/ 151 h 272"/>
                  <a:gd name="T12" fmla="*/ 70 w 70"/>
                  <a:gd name="T13" fmla="*/ 3 h 272"/>
                  <a:gd name="T14" fmla="*/ 66 w 70"/>
                  <a:gd name="T15" fmla="*/ 2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272">
                    <a:moveTo>
                      <a:pt x="66" y="2"/>
                    </a:moveTo>
                    <a:cubicBezTo>
                      <a:pt x="56" y="52"/>
                      <a:pt x="47" y="100"/>
                      <a:pt x="33" y="149"/>
                    </a:cubicBezTo>
                    <a:cubicBezTo>
                      <a:pt x="27" y="170"/>
                      <a:pt x="22" y="191"/>
                      <a:pt x="17" y="211"/>
                    </a:cubicBezTo>
                    <a:cubicBezTo>
                      <a:pt x="13" y="227"/>
                      <a:pt x="13" y="251"/>
                      <a:pt x="3" y="264"/>
                    </a:cubicBezTo>
                    <a:cubicBezTo>
                      <a:pt x="0" y="269"/>
                      <a:pt x="7" y="272"/>
                      <a:pt x="8" y="267"/>
                    </a:cubicBezTo>
                    <a:cubicBezTo>
                      <a:pt x="20" y="229"/>
                      <a:pt x="30" y="190"/>
                      <a:pt x="39" y="151"/>
                    </a:cubicBezTo>
                    <a:cubicBezTo>
                      <a:pt x="51" y="103"/>
                      <a:pt x="66" y="52"/>
                      <a:pt x="70" y="3"/>
                    </a:cubicBezTo>
                    <a:cubicBezTo>
                      <a:pt x="70" y="1"/>
                      <a:pt x="66" y="0"/>
                      <a:pt x="6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2" name="Freeform 460"/>
              <p:cNvSpPr/>
              <p:nvPr/>
            </p:nvSpPr>
            <p:spPr bwMode="auto">
              <a:xfrm>
                <a:off x="1394" y="1279"/>
                <a:ext cx="16" cy="18"/>
              </a:xfrm>
              <a:custGeom>
                <a:avLst/>
                <a:gdLst>
                  <a:gd name="T0" fmla="*/ 1 w 18"/>
                  <a:gd name="T1" fmla="*/ 2 h 21"/>
                  <a:gd name="T2" fmla="*/ 3 w 18"/>
                  <a:gd name="T3" fmla="*/ 8 h 21"/>
                  <a:gd name="T4" fmla="*/ 6 w 18"/>
                  <a:gd name="T5" fmla="*/ 13 h 21"/>
                  <a:gd name="T6" fmla="*/ 14 w 18"/>
                  <a:gd name="T7" fmla="*/ 20 h 21"/>
                  <a:gd name="T8" fmla="*/ 17 w 18"/>
                  <a:gd name="T9" fmla="*/ 17 h 21"/>
                  <a:gd name="T10" fmla="*/ 2 w 18"/>
                  <a:gd name="T11" fmla="*/ 1 h 21"/>
                  <a:gd name="T12" fmla="*/ 1 w 18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1">
                    <a:moveTo>
                      <a:pt x="1" y="2"/>
                    </a:moveTo>
                    <a:cubicBezTo>
                      <a:pt x="2" y="4"/>
                      <a:pt x="2" y="6"/>
                      <a:pt x="3" y="8"/>
                    </a:cubicBezTo>
                    <a:cubicBezTo>
                      <a:pt x="3" y="10"/>
                      <a:pt x="5" y="11"/>
                      <a:pt x="6" y="13"/>
                    </a:cubicBezTo>
                    <a:cubicBezTo>
                      <a:pt x="8" y="16"/>
                      <a:pt x="11" y="19"/>
                      <a:pt x="14" y="20"/>
                    </a:cubicBezTo>
                    <a:cubicBezTo>
                      <a:pt x="16" y="21"/>
                      <a:pt x="18" y="19"/>
                      <a:pt x="17" y="17"/>
                    </a:cubicBezTo>
                    <a:cubicBezTo>
                      <a:pt x="14" y="10"/>
                      <a:pt x="9" y="5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3" name="Freeform 461"/>
              <p:cNvSpPr/>
              <p:nvPr/>
            </p:nvSpPr>
            <p:spPr bwMode="auto">
              <a:xfrm>
                <a:off x="1405" y="1293"/>
                <a:ext cx="140" cy="37"/>
              </a:xfrm>
              <a:custGeom>
                <a:avLst/>
                <a:gdLst>
                  <a:gd name="T0" fmla="*/ 1 w 165"/>
                  <a:gd name="T1" fmla="*/ 2 h 44"/>
                  <a:gd name="T2" fmla="*/ 77 w 165"/>
                  <a:gd name="T3" fmla="*/ 29 h 44"/>
                  <a:gd name="T4" fmla="*/ 161 w 165"/>
                  <a:gd name="T5" fmla="*/ 43 h 44"/>
                  <a:gd name="T6" fmla="*/ 162 w 165"/>
                  <a:gd name="T7" fmla="*/ 38 h 44"/>
                  <a:gd name="T8" fmla="*/ 82 w 165"/>
                  <a:gd name="T9" fmla="*/ 23 h 44"/>
                  <a:gd name="T10" fmla="*/ 36 w 165"/>
                  <a:gd name="T11" fmla="*/ 12 h 44"/>
                  <a:gd name="T12" fmla="*/ 2 w 165"/>
                  <a:gd name="T13" fmla="*/ 1 h 44"/>
                  <a:gd name="T14" fmla="*/ 1 w 165"/>
                  <a:gd name="T15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44">
                    <a:moveTo>
                      <a:pt x="1" y="2"/>
                    </a:moveTo>
                    <a:cubicBezTo>
                      <a:pt x="20" y="20"/>
                      <a:pt x="52" y="26"/>
                      <a:pt x="77" y="29"/>
                    </a:cubicBezTo>
                    <a:cubicBezTo>
                      <a:pt x="105" y="33"/>
                      <a:pt x="135" y="37"/>
                      <a:pt x="161" y="43"/>
                    </a:cubicBezTo>
                    <a:cubicBezTo>
                      <a:pt x="164" y="44"/>
                      <a:pt x="165" y="39"/>
                      <a:pt x="162" y="38"/>
                    </a:cubicBezTo>
                    <a:cubicBezTo>
                      <a:pt x="135" y="36"/>
                      <a:pt x="109" y="29"/>
                      <a:pt x="82" y="23"/>
                    </a:cubicBezTo>
                    <a:cubicBezTo>
                      <a:pt x="66" y="20"/>
                      <a:pt x="52" y="16"/>
                      <a:pt x="36" y="12"/>
                    </a:cubicBezTo>
                    <a:cubicBezTo>
                      <a:pt x="25" y="9"/>
                      <a:pt x="12" y="8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4" name="Freeform 462"/>
              <p:cNvSpPr/>
              <p:nvPr/>
            </p:nvSpPr>
            <p:spPr bwMode="auto">
              <a:xfrm>
                <a:off x="1439" y="1100"/>
                <a:ext cx="16" cy="36"/>
              </a:xfrm>
              <a:custGeom>
                <a:avLst/>
                <a:gdLst>
                  <a:gd name="T0" fmla="*/ 5 w 19"/>
                  <a:gd name="T1" fmla="*/ 40 h 42"/>
                  <a:gd name="T2" fmla="*/ 11 w 19"/>
                  <a:gd name="T3" fmla="*/ 26 h 42"/>
                  <a:gd name="T4" fmla="*/ 18 w 19"/>
                  <a:gd name="T5" fmla="*/ 6 h 42"/>
                  <a:gd name="T6" fmla="*/ 9 w 19"/>
                  <a:gd name="T7" fmla="*/ 5 h 42"/>
                  <a:gd name="T8" fmla="*/ 6 w 19"/>
                  <a:gd name="T9" fmla="*/ 17 h 42"/>
                  <a:gd name="T10" fmla="*/ 3 w 19"/>
                  <a:gd name="T11" fmla="*/ 27 h 42"/>
                  <a:gd name="T12" fmla="*/ 2 w 19"/>
                  <a:gd name="T13" fmla="*/ 40 h 42"/>
                  <a:gd name="T14" fmla="*/ 5 w 19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2">
                    <a:moveTo>
                      <a:pt x="5" y="40"/>
                    </a:moveTo>
                    <a:cubicBezTo>
                      <a:pt x="8" y="36"/>
                      <a:pt x="9" y="30"/>
                      <a:pt x="11" y="26"/>
                    </a:cubicBezTo>
                    <a:cubicBezTo>
                      <a:pt x="14" y="20"/>
                      <a:pt x="19" y="13"/>
                      <a:pt x="18" y="6"/>
                    </a:cubicBezTo>
                    <a:cubicBezTo>
                      <a:pt x="18" y="1"/>
                      <a:pt x="10" y="0"/>
                      <a:pt x="9" y="5"/>
                    </a:cubicBezTo>
                    <a:cubicBezTo>
                      <a:pt x="8" y="9"/>
                      <a:pt x="8" y="13"/>
                      <a:pt x="6" y="17"/>
                    </a:cubicBezTo>
                    <a:cubicBezTo>
                      <a:pt x="5" y="21"/>
                      <a:pt x="3" y="24"/>
                      <a:pt x="3" y="27"/>
                    </a:cubicBezTo>
                    <a:cubicBezTo>
                      <a:pt x="2" y="31"/>
                      <a:pt x="0" y="36"/>
                      <a:pt x="2" y="40"/>
                    </a:cubicBezTo>
                    <a:cubicBezTo>
                      <a:pt x="2" y="42"/>
                      <a:pt x="4" y="42"/>
                      <a:pt x="5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5" name="Freeform 463"/>
              <p:cNvSpPr/>
              <p:nvPr/>
            </p:nvSpPr>
            <p:spPr bwMode="auto">
              <a:xfrm>
                <a:off x="1447" y="1104"/>
                <a:ext cx="122" cy="23"/>
              </a:xfrm>
              <a:custGeom>
                <a:avLst/>
                <a:gdLst>
                  <a:gd name="T0" fmla="*/ 2 w 144"/>
                  <a:gd name="T1" fmla="*/ 4 h 28"/>
                  <a:gd name="T2" fmla="*/ 75 w 144"/>
                  <a:gd name="T3" fmla="*/ 15 h 28"/>
                  <a:gd name="T4" fmla="*/ 138 w 144"/>
                  <a:gd name="T5" fmla="*/ 26 h 28"/>
                  <a:gd name="T6" fmla="*/ 140 w 144"/>
                  <a:gd name="T7" fmla="*/ 21 h 28"/>
                  <a:gd name="T8" fmla="*/ 79 w 144"/>
                  <a:gd name="T9" fmla="*/ 11 h 28"/>
                  <a:gd name="T10" fmla="*/ 2 w 144"/>
                  <a:gd name="T11" fmla="*/ 0 h 28"/>
                  <a:gd name="T12" fmla="*/ 2 w 144"/>
                  <a:gd name="T13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28">
                    <a:moveTo>
                      <a:pt x="2" y="4"/>
                    </a:moveTo>
                    <a:cubicBezTo>
                      <a:pt x="27" y="5"/>
                      <a:pt x="51" y="11"/>
                      <a:pt x="75" y="15"/>
                    </a:cubicBezTo>
                    <a:cubicBezTo>
                      <a:pt x="95" y="18"/>
                      <a:pt x="118" y="20"/>
                      <a:pt x="138" y="26"/>
                    </a:cubicBezTo>
                    <a:cubicBezTo>
                      <a:pt x="142" y="28"/>
                      <a:pt x="144" y="22"/>
                      <a:pt x="140" y="21"/>
                    </a:cubicBezTo>
                    <a:cubicBezTo>
                      <a:pt x="121" y="15"/>
                      <a:pt x="99" y="14"/>
                      <a:pt x="79" y="11"/>
                    </a:cubicBezTo>
                    <a:cubicBezTo>
                      <a:pt x="54" y="6"/>
                      <a:pt x="28" y="0"/>
                      <a:pt x="2" y="0"/>
                    </a:cubicBezTo>
                    <a:cubicBezTo>
                      <a:pt x="0" y="0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6" name="Freeform 464"/>
              <p:cNvSpPr/>
              <p:nvPr/>
            </p:nvSpPr>
            <p:spPr bwMode="auto">
              <a:xfrm>
                <a:off x="1440" y="1133"/>
                <a:ext cx="120" cy="24"/>
              </a:xfrm>
              <a:custGeom>
                <a:avLst/>
                <a:gdLst>
                  <a:gd name="T0" fmla="*/ 1 w 141"/>
                  <a:gd name="T1" fmla="*/ 3 h 28"/>
                  <a:gd name="T2" fmla="*/ 63 w 141"/>
                  <a:gd name="T3" fmla="*/ 21 h 28"/>
                  <a:gd name="T4" fmla="*/ 137 w 141"/>
                  <a:gd name="T5" fmla="*/ 28 h 28"/>
                  <a:gd name="T6" fmla="*/ 137 w 141"/>
                  <a:gd name="T7" fmla="*/ 22 h 28"/>
                  <a:gd name="T8" fmla="*/ 74 w 141"/>
                  <a:gd name="T9" fmla="*/ 17 h 28"/>
                  <a:gd name="T10" fmla="*/ 2 w 141"/>
                  <a:gd name="T11" fmla="*/ 0 h 28"/>
                  <a:gd name="T12" fmla="*/ 1 w 141"/>
                  <a:gd name="T13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28">
                    <a:moveTo>
                      <a:pt x="1" y="3"/>
                    </a:moveTo>
                    <a:cubicBezTo>
                      <a:pt x="14" y="15"/>
                      <a:pt x="46" y="17"/>
                      <a:pt x="63" y="21"/>
                    </a:cubicBezTo>
                    <a:cubicBezTo>
                      <a:pt x="87" y="25"/>
                      <a:pt x="112" y="28"/>
                      <a:pt x="137" y="28"/>
                    </a:cubicBezTo>
                    <a:cubicBezTo>
                      <a:pt x="140" y="28"/>
                      <a:pt x="141" y="23"/>
                      <a:pt x="137" y="22"/>
                    </a:cubicBezTo>
                    <a:cubicBezTo>
                      <a:pt x="116" y="21"/>
                      <a:pt x="95" y="20"/>
                      <a:pt x="74" y="17"/>
                    </a:cubicBezTo>
                    <a:cubicBezTo>
                      <a:pt x="52" y="13"/>
                      <a:pt x="23" y="1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7" name="Freeform 465"/>
              <p:cNvSpPr/>
              <p:nvPr/>
            </p:nvSpPr>
            <p:spPr bwMode="auto">
              <a:xfrm>
                <a:off x="1556" y="1123"/>
                <a:ext cx="11" cy="36"/>
              </a:xfrm>
              <a:custGeom>
                <a:avLst/>
                <a:gdLst>
                  <a:gd name="T0" fmla="*/ 2 w 13"/>
                  <a:gd name="T1" fmla="*/ 40 h 42"/>
                  <a:gd name="T2" fmla="*/ 6 w 13"/>
                  <a:gd name="T3" fmla="*/ 26 h 42"/>
                  <a:gd name="T4" fmla="*/ 12 w 13"/>
                  <a:gd name="T5" fmla="*/ 5 h 42"/>
                  <a:gd name="T6" fmla="*/ 7 w 13"/>
                  <a:gd name="T7" fmla="*/ 3 h 42"/>
                  <a:gd name="T8" fmla="*/ 2 w 13"/>
                  <a:gd name="T9" fmla="*/ 20 h 42"/>
                  <a:gd name="T10" fmla="*/ 2 w 13"/>
                  <a:gd name="T11" fmla="*/ 30 h 42"/>
                  <a:gd name="T12" fmla="*/ 0 w 13"/>
                  <a:gd name="T13" fmla="*/ 40 h 42"/>
                  <a:gd name="T14" fmla="*/ 2 w 13"/>
                  <a:gd name="T15" fmla="*/ 4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42">
                    <a:moveTo>
                      <a:pt x="2" y="40"/>
                    </a:moveTo>
                    <a:cubicBezTo>
                      <a:pt x="3" y="35"/>
                      <a:pt x="5" y="32"/>
                      <a:pt x="6" y="26"/>
                    </a:cubicBezTo>
                    <a:cubicBezTo>
                      <a:pt x="7" y="19"/>
                      <a:pt x="9" y="12"/>
                      <a:pt x="12" y="5"/>
                    </a:cubicBezTo>
                    <a:cubicBezTo>
                      <a:pt x="13" y="2"/>
                      <a:pt x="9" y="0"/>
                      <a:pt x="7" y="3"/>
                    </a:cubicBezTo>
                    <a:cubicBezTo>
                      <a:pt x="5" y="8"/>
                      <a:pt x="3" y="14"/>
                      <a:pt x="2" y="20"/>
                    </a:cubicBezTo>
                    <a:cubicBezTo>
                      <a:pt x="2" y="23"/>
                      <a:pt x="2" y="26"/>
                      <a:pt x="2" y="30"/>
                    </a:cubicBezTo>
                    <a:cubicBezTo>
                      <a:pt x="1" y="33"/>
                      <a:pt x="0" y="36"/>
                      <a:pt x="0" y="40"/>
                    </a:cubicBezTo>
                    <a:cubicBezTo>
                      <a:pt x="0" y="41"/>
                      <a:pt x="2" y="42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8" name="Freeform 466"/>
              <p:cNvSpPr/>
              <p:nvPr/>
            </p:nvSpPr>
            <p:spPr bwMode="auto">
              <a:xfrm>
                <a:off x="1432" y="1150"/>
                <a:ext cx="12" cy="35"/>
              </a:xfrm>
              <a:custGeom>
                <a:avLst/>
                <a:gdLst>
                  <a:gd name="T0" fmla="*/ 10 w 14"/>
                  <a:gd name="T1" fmla="*/ 3 h 41"/>
                  <a:gd name="T2" fmla="*/ 0 w 14"/>
                  <a:gd name="T3" fmla="*/ 37 h 41"/>
                  <a:gd name="T4" fmla="*/ 6 w 14"/>
                  <a:gd name="T5" fmla="*/ 37 h 41"/>
                  <a:gd name="T6" fmla="*/ 13 w 14"/>
                  <a:gd name="T7" fmla="*/ 5 h 41"/>
                  <a:gd name="T8" fmla="*/ 10 w 14"/>
                  <a:gd name="T9" fmla="*/ 3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1">
                    <a:moveTo>
                      <a:pt x="10" y="3"/>
                    </a:moveTo>
                    <a:cubicBezTo>
                      <a:pt x="5" y="13"/>
                      <a:pt x="2" y="25"/>
                      <a:pt x="0" y="37"/>
                    </a:cubicBezTo>
                    <a:cubicBezTo>
                      <a:pt x="0" y="40"/>
                      <a:pt x="5" y="41"/>
                      <a:pt x="6" y="37"/>
                    </a:cubicBezTo>
                    <a:cubicBezTo>
                      <a:pt x="7" y="26"/>
                      <a:pt x="9" y="15"/>
                      <a:pt x="13" y="5"/>
                    </a:cubicBezTo>
                    <a:cubicBezTo>
                      <a:pt x="14" y="2"/>
                      <a:pt x="11" y="0"/>
                      <a:pt x="1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9" name="Freeform 467"/>
              <p:cNvSpPr/>
              <p:nvPr/>
            </p:nvSpPr>
            <p:spPr bwMode="auto">
              <a:xfrm>
                <a:off x="1419" y="1183"/>
                <a:ext cx="16" cy="40"/>
              </a:xfrm>
              <a:custGeom>
                <a:avLst/>
                <a:gdLst>
                  <a:gd name="T0" fmla="*/ 17 w 19"/>
                  <a:gd name="T1" fmla="*/ 1 h 47"/>
                  <a:gd name="T2" fmla="*/ 5 w 19"/>
                  <a:gd name="T3" fmla="*/ 20 h 47"/>
                  <a:gd name="T4" fmla="*/ 0 w 19"/>
                  <a:gd name="T5" fmla="*/ 43 h 47"/>
                  <a:gd name="T6" fmla="*/ 7 w 19"/>
                  <a:gd name="T7" fmla="*/ 43 h 47"/>
                  <a:gd name="T8" fmla="*/ 13 w 19"/>
                  <a:gd name="T9" fmla="*/ 18 h 47"/>
                  <a:gd name="T10" fmla="*/ 19 w 19"/>
                  <a:gd name="T11" fmla="*/ 2 h 47"/>
                  <a:gd name="T12" fmla="*/ 17 w 19"/>
                  <a:gd name="T13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7">
                    <a:moveTo>
                      <a:pt x="17" y="1"/>
                    </a:moveTo>
                    <a:cubicBezTo>
                      <a:pt x="13" y="8"/>
                      <a:pt x="8" y="13"/>
                      <a:pt x="5" y="20"/>
                    </a:cubicBezTo>
                    <a:cubicBezTo>
                      <a:pt x="2" y="27"/>
                      <a:pt x="0" y="35"/>
                      <a:pt x="0" y="43"/>
                    </a:cubicBezTo>
                    <a:cubicBezTo>
                      <a:pt x="0" y="47"/>
                      <a:pt x="6" y="47"/>
                      <a:pt x="7" y="43"/>
                    </a:cubicBezTo>
                    <a:cubicBezTo>
                      <a:pt x="7" y="33"/>
                      <a:pt x="10" y="26"/>
                      <a:pt x="13" y="18"/>
                    </a:cubicBezTo>
                    <a:cubicBezTo>
                      <a:pt x="16" y="12"/>
                      <a:pt x="19" y="8"/>
                      <a:pt x="19" y="2"/>
                    </a:cubicBezTo>
                    <a:cubicBezTo>
                      <a:pt x="19" y="1"/>
                      <a:pt x="17" y="0"/>
                      <a:pt x="1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0" name="Freeform 468"/>
              <p:cNvSpPr/>
              <p:nvPr/>
            </p:nvSpPr>
            <p:spPr bwMode="auto">
              <a:xfrm>
                <a:off x="1410" y="1221"/>
                <a:ext cx="13" cy="50"/>
              </a:xfrm>
              <a:custGeom>
                <a:avLst/>
                <a:gdLst>
                  <a:gd name="T0" fmla="*/ 12 w 16"/>
                  <a:gd name="T1" fmla="*/ 2 h 59"/>
                  <a:gd name="T2" fmla="*/ 9 w 16"/>
                  <a:gd name="T3" fmla="*/ 56 h 59"/>
                  <a:gd name="T4" fmla="*/ 14 w 16"/>
                  <a:gd name="T5" fmla="*/ 55 h 59"/>
                  <a:gd name="T6" fmla="*/ 11 w 16"/>
                  <a:gd name="T7" fmla="*/ 26 h 59"/>
                  <a:gd name="T8" fmla="*/ 16 w 16"/>
                  <a:gd name="T9" fmla="*/ 2 h 59"/>
                  <a:gd name="T10" fmla="*/ 12 w 16"/>
                  <a:gd name="T1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59">
                    <a:moveTo>
                      <a:pt x="12" y="2"/>
                    </a:moveTo>
                    <a:cubicBezTo>
                      <a:pt x="7" y="20"/>
                      <a:pt x="0" y="38"/>
                      <a:pt x="9" y="56"/>
                    </a:cubicBezTo>
                    <a:cubicBezTo>
                      <a:pt x="10" y="59"/>
                      <a:pt x="15" y="58"/>
                      <a:pt x="14" y="55"/>
                    </a:cubicBezTo>
                    <a:cubicBezTo>
                      <a:pt x="13" y="44"/>
                      <a:pt x="10" y="36"/>
                      <a:pt x="11" y="26"/>
                    </a:cubicBezTo>
                    <a:cubicBezTo>
                      <a:pt x="13" y="18"/>
                      <a:pt x="15" y="10"/>
                      <a:pt x="16" y="2"/>
                    </a:cubicBezTo>
                    <a:cubicBezTo>
                      <a:pt x="16" y="0"/>
                      <a:pt x="13" y="0"/>
                      <a:pt x="1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1" name="Freeform 469"/>
              <p:cNvSpPr/>
              <p:nvPr/>
            </p:nvSpPr>
            <p:spPr bwMode="auto">
              <a:xfrm>
                <a:off x="1439" y="1151"/>
                <a:ext cx="116" cy="32"/>
              </a:xfrm>
              <a:custGeom>
                <a:avLst/>
                <a:gdLst>
                  <a:gd name="T0" fmla="*/ 2 w 137"/>
                  <a:gd name="T1" fmla="*/ 4 h 37"/>
                  <a:gd name="T2" fmla="*/ 61 w 137"/>
                  <a:gd name="T3" fmla="*/ 23 h 37"/>
                  <a:gd name="T4" fmla="*/ 98 w 137"/>
                  <a:gd name="T5" fmla="*/ 30 h 37"/>
                  <a:gd name="T6" fmla="*/ 132 w 137"/>
                  <a:gd name="T7" fmla="*/ 36 h 37"/>
                  <a:gd name="T8" fmla="*/ 131 w 137"/>
                  <a:gd name="T9" fmla="*/ 28 h 37"/>
                  <a:gd name="T10" fmla="*/ 68 w 137"/>
                  <a:gd name="T11" fmla="*/ 18 h 37"/>
                  <a:gd name="T12" fmla="*/ 4 w 137"/>
                  <a:gd name="T13" fmla="*/ 1 h 37"/>
                  <a:gd name="T14" fmla="*/ 2 w 137"/>
                  <a:gd name="T15" fmla="*/ 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7" h="37">
                    <a:moveTo>
                      <a:pt x="2" y="4"/>
                    </a:moveTo>
                    <a:cubicBezTo>
                      <a:pt x="17" y="16"/>
                      <a:pt x="43" y="19"/>
                      <a:pt x="61" y="23"/>
                    </a:cubicBezTo>
                    <a:cubicBezTo>
                      <a:pt x="73" y="26"/>
                      <a:pt x="85" y="28"/>
                      <a:pt x="98" y="30"/>
                    </a:cubicBezTo>
                    <a:cubicBezTo>
                      <a:pt x="109" y="32"/>
                      <a:pt x="121" y="37"/>
                      <a:pt x="132" y="36"/>
                    </a:cubicBezTo>
                    <a:cubicBezTo>
                      <a:pt x="137" y="35"/>
                      <a:pt x="136" y="28"/>
                      <a:pt x="131" y="28"/>
                    </a:cubicBezTo>
                    <a:cubicBezTo>
                      <a:pt x="111" y="29"/>
                      <a:pt x="88" y="22"/>
                      <a:pt x="68" y="18"/>
                    </a:cubicBezTo>
                    <a:cubicBezTo>
                      <a:pt x="48" y="14"/>
                      <a:pt x="23" y="10"/>
                      <a:pt x="4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2" name="Freeform 470"/>
              <p:cNvSpPr/>
              <p:nvPr/>
            </p:nvSpPr>
            <p:spPr bwMode="auto">
              <a:xfrm>
                <a:off x="1542" y="1179"/>
                <a:ext cx="9" cy="24"/>
              </a:xfrm>
              <a:custGeom>
                <a:avLst/>
                <a:gdLst>
                  <a:gd name="T0" fmla="*/ 7 w 10"/>
                  <a:gd name="T1" fmla="*/ 1 h 28"/>
                  <a:gd name="T2" fmla="*/ 3 w 10"/>
                  <a:gd name="T3" fmla="*/ 14 h 28"/>
                  <a:gd name="T4" fmla="*/ 2 w 10"/>
                  <a:gd name="T5" fmla="*/ 26 h 28"/>
                  <a:gd name="T6" fmla="*/ 6 w 10"/>
                  <a:gd name="T7" fmla="*/ 26 h 28"/>
                  <a:gd name="T8" fmla="*/ 9 w 10"/>
                  <a:gd name="T9" fmla="*/ 12 h 28"/>
                  <a:gd name="T10" fmla="*/ 9 w 10"/>
                  <a:gd name="T11" fmla="*/ 2 h 28"/>
                  <a:gd name="T12" fmla="*/ 7 w 10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8">
                    <a:moveTo>
                      <a:pt x="7" y="1"/>
                    </a:moveTo>
                    <a:cubicBezTo>
                      <a:pt x="7" y="6"/>
                      <a:pt x="5" y="10"/>
                      <a:pt x="3" y="14"/>
                    </a:cubicBezTo>
                    <a:cubicBezTo>
                      <a:pt x="2" y="18"/>
                      <a:pt x="0" y="22"/>
                      <a:pt x="2" y="26"/>
                    </a:cubicBezTo>
                    <a:cubicBezTo>
                      <a:pt x="3" y="28"/>
                      <a:pt x="5" y="28"/>
                      <a:pt x="6" y="26"/>
                    </a:cubicBezTo>
                    <a:cubicBezTo>
                      <a:pt x="8" y="22"/>
                      <a:pt x="8" y="17"/>
                      <a:pt x="9" y="12"/>
                    </a:cubicBezTo>
                    <a:cubicBezTo>
                      <a:pt x="10" y="9"/>
                      <a:pt x="10" y="5"/>
                      <a:pt x="9" y="2"/>
                    </a:cubicBezTo>
                    <a:cubicBezTo>
                      <a:pt x="9" y="0"/>
                      <a:pt x="7" y="0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3" name="Freeform 471"/>
              <p:cNvSpPr/>
              <p:nvPr/>
            </p:nvSpPr>
            <p:spPr bwMode="auto">
              <a:xfrm>
                <a:off x="1417" y="1268"/>
                <a:ext cx="110" cy="28"/>
              </a:xfrm>
              <a:custGeom>
                <a:avLst/>
                <a:gdLst>
                  <a:gd name="T0" fmla="*/ 2 w 129"/>
                  <a:gd name="T1" fmla="*/ 3 h 33"/>
                  <a:gd name="T2" fmla="*/ 123 w 129"/>
                  <a:gd name="T3" fmla="*/ 33 h 33"/>
                  <a:gd name="T4" fmla="*/ 123 w 129"/>
                  <a:gd name="T5" fmla="*/ 25 h 33"/>
                  <a:gd name="T6" fmla="*/ 3 w 129"/>
                  <a:gd name="T7" fmla="*/ 0 h 33"/>
                  <a:gd name="T8" fmla="*/ 2 w 129"/>
                  <a:gd name="T9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9" h="33">
                    <a:moveTo>
                      <a:pt x="2" y="3"/>
                    </a:moveTo>
                    <a:cubicBezTo>
                      <a:pt x="39" y="20"/>
                      <a:pt x="82" y="33"/>
                      <a:pt x="123" y="33"/>
                    </a:cubicBezTo>
                    <a:cubicBezTo>
                      <a:pt x="128" y="33"/>
                      <a:pt x="129" y="25"/>
                      <a:pt x="123" y="25"/>
                    </a:cubicBezTo>
                    <a:cubicBezTo>
                      <a:pt x="82" y="25"/>
                      <a:pt x="42" y="12"/>
                      <a:pt x="3" y="0"/>
                    </a:cubicBezTo>
                    <a:cubicBezTo>
                      <a:pt x="1" y="0"/>
                      <a:pt x="0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4" name="Freeform 472"/>
              <p:cNvSpPr/>
              <p:nvPr/>
            </p:nvSpPr>
            <p:spPr bwMode="auto">
              <a:xfrm>
                <a:off x="1521" y="1264"/>
                <a:ext cx="12" cy="32"/>
              </a:xfrm>
              <a:custGeom>
                <a:avLst/>
                <a:gdLst>
                  <a:gd name="T0" fmla="*/ 2 w 14"/>
                  <a:gd name="T1" fmla="*/ 37 h 37"/>
                  <a:gd name="T2" fmla="*/ 9 w 14"/>
                  <a:gd name="T3" fmla="*/ 24 h 37"/>
                  <a:gd name="T4" fmla="*/ 13 w 14"/>
                  <a:gd name="T5" fmla="*/ 2 h 37"/>
                  <a:gd name="T6" fmla="*/ 10 w 14"/>
                  <a:gd name="T7" fmla="*/ 2 h 37"/>
                  <a:gd name="T8" fmla="*/ 7 w 14"/>
                  <a:gd name="T9" fmla="*/ 21 h 37"/>
                  <a:gd name="T10" fmla="*/ 1 w 14"/>
                  <a:gd name="T11" fmla="*/ 35 h 37"/>
                  <a:gd name="T12" fmla="*/ 2 w 14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37">
                    <a:moveTo>
                      <a:pt x="2" y="37"/>
                    </a:moveTo>
                    <a:cubicBezTo>
                      <a:pt x="7" y="35"/>
                      <a:pt x="8" y="29"/>
                      <a:pt x="9" y="24"/>
                    </a:cubicBezTo>
                    <a:cubicBezTo>
                      <a:pt x="11" y="17"/>
                      <a:pt x="14" y="9"/>
                      <a:pt x="13" y="2"/>
                    </a:cubicBezTo>
                    <a:cubicBezTo>
                      <a:pt x="13" y="0"/>
                      <a:pt x="10" y="0"/>
                      <a:pt x="10" y="2"/>
                    </a:cubicBezTo>
                    <a:cubicBezTo>
                      <a:pt x="9" y="8"/>
                      <a:pt x="8" y="15"/>
                      <a:pt x="7" y="21"/>
                    </a:cubicBezTo>
                    <a:cubicBezTo>
                      <a:pt x="5" y="25"/>
                      <a:pt x="5" y="32"/>
                      <a:pt x="1" y="35"/>
                    </a:cubicBezTo>
                    <a:cubicBezTo>
                      <a:pt x="0" y="35"/>
                      <a:pt x="0" y="37"/>
                      <a:pt x="2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5" name="Freeform 473"/>
              <p:cNvSpPr/>
              <p:nvPr/>
            </p:nvSpPr>
            <p:spPr bwMode="auto">
              <a:xfrm>
                <a:off x="1529" y="1195"/>
                <a:ext cx="17" cy="68"/>
              </a:xfrm>
              <a:custGeom>
                <a:avLst/>
                <a:gdLst>
                  <a:gd name="T0" fmla="*/ 2 w 20"/>
                  <a:gd name="T1" fmla="*/ 80 h 81"/>
                  <a:gd name="T2" fmla="*/ 12 w 20"/>
                  <a:gd name="T3" fmla="*/ 47 h 81"/>
                  <a:gd name="T4" fmla="*/ 20 w 20"/>
                  <a:gd name="T5" fmla="*/ 6 h 81"/>
                  <a:gd name="T6" fmla="*/ 12 w 20"/>
                  <a:gd name="T7" fmla="*/ 5 h 81"/>
                  <a:gd name="T8" fmla="*/ 5 w 20"/>
                  <a:gd name="T9" fmla="*/ 48 h 81"/>
                  <a:gd name="T10" fmla="*/ 0 w 20"/>
                  <a:gd name="T11" fmla="*/ 79 h 81"/>
                  <a:gd name="T12" fmla="*/ 2 w 20"/>
                  <a:gd name="T13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81">
                    <a:moveTo>
                      <a:pt x="2" y="80"/>
                    </a:moveTo>
                    <a:cubicBezTo>
                      <a:pt x="8" y="70"/>
                      <a:pt x="10" y="58"/>
                      <a:pt x="12" y="47"/>
                    </a:cubicBezTo>
                    <a:cubicBezTo>
                      <a:pt x="14" y="33"/>
                      <a:pt x="19" y="20"/>
                      <a:pt x="20" y="6"/>
                    </a:cubicBezTo>
                    <a:cubicBezTo>
                      <a:pt x="20" y="0"/>
                      <a:pt x="13" y="0"/>
                      <a:pt x="12" y="5"/>
                    </a:cubicBezTo>
                    <a:cubicBezTo>
                      <a:pt x="10" y="20"/>
                      <a:pt x="7" y="34"/>
                      <a:pt x="5" y="48"/>
                    </a:cubicBezTo>
                    <a:cubicBezTo>
                      <a:pt x="3" y="58"/>
                      <a:pt x="4" y="70"/>
                      <a:pt x="0" y="79"/>
                    </a:cubicBezTo>
                    <a:cubicBezTo>
                      <a:pt x="0" y="81"/>
                      <a:pt x="2" y="81"/>
                      <a:pt x="2" y="8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6" name="Freeform 474"/>
              <p:cNvSpPr/>
              <p:nvPr/>
            </p:nvSpPr>
            <p:spPr bwMode="auto">
              <a:xfrm>
                <a:off x="1433" y="1182"/>
                <a:ext cx="107" cy="27"/>
              </a:xfrm>
              <a:custGeom>
                <a:avLst/>
                <a:gdLst>
                  <a:gd name="T0" fmla="*/ 1 w 126"/>
                  <a:gd name="T1" fmla="*/ 3 h 32"/>
                  <a:gd name="T2" fmla="*/ 59 w 126"/>
                  <a:gd name="T3" fmla="*/ 17 h 32"/>
                  <a:gd name="T4" fmla="*/ 122 w 126"/>
                  <a:gd name="T5" fmla="*/ 32 h 32"/>
                  <a:gd name="T6" fmla="*/ 123 w 126"/>
                  <a:gd name="T7" fmla="*/ 27 h 32"/>
                  <a:gd name="T8" fmla="*/ 2 w 126"/>
                  <a:gd name="T9" fmla="*/ 0 h 32"/>
                  <a:gd name="T10" fmla="*/ 1 w 126"/>
                  <a:gd name="T1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6" h="32">
                    <a:moveTo>
                      <a:pt x="1" y="3"/>
                    </a:moveTo>
                    <a:cubicBezTo>
                      <a:pt x="20" y="10"/>
                      <a:pt x="40" y="12"/>
                      <a:pt x="59" y="17"/>
                    </a:cubicBezTo>
                    <a:cubicBezTo>
                      <a:pt x="80" y="22"/>
                      <a:pt x="101" y="29"/>
                      <a:pt x="122" y="32"/>
                    </a:cubicBezTo>
                    <a:cubicBezTo>
                      <a:pt x="126" y="32"/>
                      <a:pt x="126" y="27"/>
                      <a:pt x="123" y="27"/>
                    </a:cubicBezTo>
                    <a:cubicBezTo>
                      <a:pt x="82" y="26"/>
                      <a:pt x="42" y="5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7" name="Freeform 475"/>
              <p:cNvSpPr/>
              <p:nvPr/>
            </p:nvSpPr>
            <p:spPr bwMode="auto">
              <a:xfrm>
                <a:off x="1418" y="1223"/>
                <a:ext cx="121" cy="39"/>
              </a:xfrm>
              <a:custGeom>
                <a:avLst/>
                <a:gdLst>
                  <a:gd name="T0" fmla="*/ 2 w 142"/>
                  <a:gd name="T1" fmla="*/ 4 h 45"/>
                  <a:gd name="T2" fmla="*/ 59 w 142"/>
                  <a:gd name="T3" fmla="*/ 25 h 45"/>
                  <a:gd name="T4" fmla="*/ 98 w 142"/>
                  <a:gd name="T5" fmla="*/ 34 h 45"/>
                  <a:gd name="T6" fmla="*/ 135 w 142"/>
                  <a:gd name="T7" fmla="*/ 43 h 45"/>
                  <a:gd name="T8" fmla="*/ 138 w 142"/>
                  <a:gd name="T9" fmla="*/ 37 h 45"/>
                  <a:gd name="T10" fmla="*/ 77 w 142"/>
                  <a:gd name="T11" fmla="*/ 23 h 45"/>
                  <a:gd name="T12" fmla="*/ 3 w 142"/>
                  <a:gd name="T13" fmla="*/ 0 h 45"/>
                  <a:gd name="T14" fmla="*/ 2 w 142"/>
                  <a:gd name="T15" fmla="*/ 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2" h="45">
                    <a:moveTo>
                      <a:pt x="2" y="4"/>
                    </a:moveTo>
                    <a:cubicBezTo>
                      <a:pt x="18" y="14"/>
                      <a:pt x="40" y="20"/>
                      <a:pt x="59" y="25"/>
                    </a:cubicBezTo>
                    <a:cubicBezTo>
                      <a:pt x="72" y="29"/>
                      <a:pt x="85" y="32"/>
                      <a:pt x="98" y="34"/>
                    </a:cubicBezTo>
                    <a:cubicBezTo>
                      <a:pt x="109" y="37"/>
                      <a:pt x="125" y="38"/>
                      <a:pt x="135" y="43"/>
                    </a:cubicBezTo>
                    <a:cubicBezTo>
                      <a:pt x="139" y="45"/>
                      <a:pt x="142" y="39"/>
                      <a:pt x="138" y="37"/>
                    </a:cubicBezTo>
                    <a:cubicBezTo>
                      <a:pt x="121" y="28"/>
                      <a:pt x="96" y="28"/>
                      <a:pt x="77" y="23"/>
                    </a:cubicBezTo>
                    <a:cubicBezTo>
                      <a:pt x="52" y="17"/>
                      <a:pt x="28" y="8"/>
                      <a:pt x="3" y="0"/>
                    </a:cubicBezTo>
                    <a:cubicBezTo>
                      <a:pt x="1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8" name="Freeform 476"/>
              <p:cNvSpPr/>
              <p:nvPr/>
            </p:nvSpPr>
            <p:spPr bwMode="auto">
              <a:xfrm>
                <a:off x="1436" y="1165"/>
                <a:ext cx="30" cy="114"/>
              </a:xfrm>
              <a:custGeom>
                <a:avLst/>
                <a:gdLst>
                  <a:gd name="T0" fmla="*/ 33 w 35"/>
                  <a:gd name="T1" fmla="*/ 1 h 134"/>
                  <a:gd name="T2" fmla="*/ 15 w 35"/>
                  <a:gd name="T3" fmla="*/ 62 h 134"/>
                  <a:gd name="T4" fmla="*/ 2 w 35"/>
                  <a:gd name="T5" fmla="*/ 131 h 134"/>
                  <a:gd name="T6" fmla="*/ 5 w 35"/>
                  <a:gd name="T7" fmla="*/ 131 h 134"/>
                  <a:gd name="T8" fmla="*/ 35 w 35"/>
                  <a:gd name="T9" fmla="*/ 1 h 134"/>
                  <a:gd name="T10" fmla="*/ 33 w 35"/>
                  <a:gd name="T11" fmla="*/ 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134">
                    <a:moveTo>
                      <a:pt x="33" y="1"/>
                    </a:moveTo>
                    <a:cubicBezTo>
                      <a:pt x="23" y="18"/>
                      <a:pt x="20" y="42"/>
                      <a:pt x="15" y="62"/>
                    </a:cubicBezTo>
                    <a:cubicBezTo>
                      <a:pt x="10" y="84"/>
                      <a:pt x="0" y="108"/>
                      <a:pt x="2" y="131"/>
                    </a:cubicBezTo>
                    <a:cubicBezTo>
                      <a:pt x="2" y="133"/>
                      <a:pt x="5" y="134"/>
                      <a:pt x="5" y="131"/>
                    </a:cubicBezTo>
                    <a:cubicBezTo>
                      <a:pt x="12" y="87"/>
                      <a:pt x="24" y="44"/>
                      <a:pt x="35" y="1"/>
                    </a:cubicBezTo>
                    <a:cubicBezTo>
                      <a:pt x="35" y="0"/>
                      <a:pt x="34" y="0"/>
                      <a:pt x="3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59" name="Freeform 477"/>
              <p:cNvSpPr/>
              <p:nvPr/>
            </p:nvSpPr>
            <p:spPr bwMode="auto">
              <a:xfrm>
                <a:off x="1469" y="1171"/>
                <a:ext cx="29" cy="120"/>
              </a:xfrm>
              <a:custGeom>
                <a:avLst/>
                <a:gdLst>
                  <a:gd name="T0" fmla="*/ 29 w 34"/>
                  <a:gd name="T1" fmla="*/ 3 h 142"/>
                  <a:gd name="T2" fmla="*/ 11 w 34"/>
                  <a:gd name="T3" fmla="*/ 74 h 142"/>
                  <a:gd name="T4" fmla="*/ 1 w 34"/>
                  <a:gd name="T5" fmla="*/ 138 h 142"/>
                  <a:gd name="T6" fmla="*/ 7 w 34"/>
                  <a:gd name="T7" fmla="*/ 138 h 142"/>
                  <a:gd name="T8" fmla="*/ 16 w 34"/>
                  <a:gd name="T9" fmla="*/ 75 h 142"/>
                  <a:gd name="T10" fmla="*/ 34 w 34"/>
                  <a:gd name="T11" fmla="*/ 3 h 142"/>
                  <a:gd name="T12" fmla="*/ 29 w 34"/>
                  <a:gd name="T13" fmla="*/ 3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142">
                    <a:moveTo>
                      <a:pt x="29" y="3"/>
                    </a:moveTo>
                    <a:cubicBezTo>
                      <a:pt x="26" y="28"/>
                      <a:pt x="18" y="50"/>
                      <a:pt x="11" y="74"/>
                    </a:cubicBezTo>
                    <a:cubicBezTo>
                      <a:pt x="6" y="95"/>
                      <a:pt x="4" y="117"/>
                      <a:pt x="1" y="138"/>
                    </a:cubicBezTo>
                    <a:cubicBezTo>
                      <a:pt x="0" y="142"/>
                      <a:pt x="6" y="142"/>
                      <a:pt x="7" y="138"/>
                    </a:cubicBezTo>
                    <a:cubicBezTo>
                      <a:pt x="10" y="117"/>
                      <a:pt x="12" y="96"/>
                      <a:pt x="16" y="75"/>
                    </a:cubicBezTo>
                    <a:cubicBezTo>
                      <a:pt x="21" y="52"/>
                      <a:pt x="31" y="27"/>
                      <a:pt x="34" y="3"/>
                    </a:cubicBezTo>
                    <a:cubicBezTo>
                      <a:pt x="34" y="0"/>
                      <a:pt x="30" y="0"/>
                      <a:pt x="2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0" name="Freeform 478"/>
              <p:cNvSpPr/>
              <p:nvPr/>
            </p:nvSpPr>
            <p:spPr bwMode="auto">
              <a:xfrm>
                <a:off x="1518" y="1176"/>
                <a:ext cx="8" cy="23"/>
              </a:xfrm>
              <a:custGeom>
                <a:avLst/>
                <a:gdLst>
                  <a:gd name="T0" fmla="*/ 5 w 9"/>
                  <a:gd name="T1" fmla="*/ 2 h 27"/>
                  <a:gd name="T2" fmla="*/ 3 w 9"/>
                  <a:gd name="T3" fmla="*/ 13 h 27"/>
                  <a:gd name="T4" fmla="*/ 1 w 9"/>
                  <a:gd name="T5" fmla="*/ 24 h 27"/>
                  <a:gd name="T6" fmla="*/ 5 w 9"/>
                  <a:gd name="T7" fmla="*/ 25 h 27"/>
                  <a:gd name="T8" fmla="*/ 9 w 9"/>
                  <a:gd name="T9" fmla="*/ 3 h 27"/>
                  <a:gd name="T10" fmla="*/ 5 w 9"/>
                  <a:gd name="T11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7">
                    <a:moveTo>
                      <a:pt x="5" y="2"/>
                    </a:moveTo>
                    <a:cubicBezTo>
                      <a:pt x="5" y="6"/>
                      <a:pt x="3" y="9"/>
                      <a:pt x="3" y="13"/>
                    </a:cubicBezTo>
                    <a:cubicBezTo>
                      <a:pt x="2" y="17"/>
                      <a:pt x="2" y="20"/>
                      <a:pt x="1" y="24"/>
                    </a:cubicBezTo>
                    <a:cubicBezTo>
                      <a:pt x="0" y="26"/>
                      <a:pt x="4" y="27"/>
                      <a:pt x="5" y="25"/>
                    </a:cubicBezTo>
                    <a:cubicBezTo>
                      <a:pt x="7" y="18"/>
                      <a:pt x="9" y="10"/>
                      <a:pt x="9" y="3"/>
                    </a:cubicBezTo>
                    <a:cubicBezTo>
                      <a:pt x="9" y="0"/>
                      <a:pt x="5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1" name="Freeform 479"/>
              <p:cNvSpPr/>
              <p:nvPr/>
            </p:nvSpPr>
            <p:spPr bwMode="auto">
              <a:xfrm>
                <a:off x="1503" y="1221"/>
                <a:ext cx="14" cy="77"/>
              </a:xfrm>
              <a:custGeom>
                <a:avLst/>
                <a:gdLst>
                  <a:gd name="T0" fmla="*/ 14 w 16"/>
                  <a:gd name="T1" fmla="*/ 2 h 91"/>
                  <a:gd name="T2" fmla="*/ 0 w 16"/>
                  <a:gd name="T3" fmla="*/ 87 h 91"/>
                  <a:gd name="T4" fmla="*/ 6 w 16"/>
                  <a:gd name="T5" fmla="*/ 87 h 91"/>
                  <a:gd name="T6" fmla="*/ 16 w 16"/>
                  <a:gd name="T7" fmla="*/ 2 h 91"/>
                  <a:gd name="T8" fmla="*/ 14 w 16"/>
                  <a:gd name="T9" fmla="*/ 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91">
                    <a:moveTo>
                      <a:pt x="14" y="2"/>
                    </a:moveTo>
                    <a:cubicBezTo>
                      <a:pt x="9" y="30"/>
                      <a:pt x="3" y="58"/>
                      <a:pt x="0" y="87"/>
                    </a:cubicBezTo>
                    <a:cubicBezTo>
                      <a:pt x="0" y="91"/>
                      <a:pt x="7" y="91"/>
                      <a:pt x="6" y="87"/>
                    </a:cubicBezTo>
                    <a:cubicBezTo>
                      <a:pt x="6" y="59"/>
                      <a:pt x="12" y="30"/>
                      <a:pt x="16" y="2"/>
                    </a:cubicBezTo>
                    <a:cubicBezTo>
                      <a:pt x="16" y="1"/>
                      <a:pt x="14" y="0"/>
                      <a:pt x="1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2" name="Freeform 480"/>
              <p:cNvSpPr/>
              <p:nvPr/>
            </p:nvSpPr>
            <p:spPr bwMode="auto">
              <a:xfrm>
                <a:off x="2495" y="1212"/>
                <a:ext cx="121" cy="117"/>
              </a:xfrm>
              <a:custGeom>
                <a:avLst/>
                <a:gdLst>
                  <a:gd name="T0" fmla="*/ 62 w 142"/>
                  <a:gd name="T1" fmla="*/ 2 h 138"/>
                  <a:gd name="T2" fmla="*/ 8 w 142"/>
                  <a:gd name="T3" fmla="*/ 91 h 138"/>
                  <a:gd name="T4" fmla="*/ 83 w 142"/>
                  <a:gd name="T5" fmla="*/ 133 h 138"/>
                  <a:gd name="T6" fmla="*/ 140 w 142"/>
                  <a:gd name="T7" fmla="*/ 60 h 138"/>
                  <a:gd name="T8" fmla="*/ 63 w 142"/>
                  <a:gd name="T9" fmla="*/ 5 h 138"/>
                  <a:gd name="T10" fmla="*/ 63 w 142"/>
                  <a:gd name="T11" fmla="*/ 13 h 138"/>
                  <a:gd name="T12" fmla="*/ 110 w 142"/>
                  <a:gd name="T13" fmla="*/ 25 h 138"/>
                  <a:gd name="T14" fmla="*/ 130 w 142"/>
                  <a:gd name="T15" fmla="*/ 67 h 138"/>
                  <a:gd name="T16" fmla="*/ 73 w 142"/>
                  <a:gd name="T17" fmla="*/ 125 h 138"/>
                  <a:gd name="T18" fmla="*/ 12 w 142"/>
                  <a:gd name="T19" fmla="*/ 84 h 138"/>
                  <a:gd name="T20" fmla="*/ 63 w 142"/>
                  <a:gd name="T21" fmla="*/ 5 h 138"/>
                  <a:gd name="T22" fmla="*/ 62 w 142"/>
                  <a:gd name="T23" fmla="*/ 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" h="138">
                    <a:moveTo>
                      <a:pt x="62" y="2"/>
                    </a:moveTo>
                    <a:cubicBezTo>
                      <a:pt x="24" y="7"/>
                      <a:pt x="0" y="55"/>
                      <a:pt x="8" y="91"/>
                    </a:cubicBezTo>
                    <a:cubicBezTo>
                      <a:pt x="15" y="123"/>
                      <a:pt x="53" y="138"/>
                      <a:pt x="83" y="133"/>
                    </a:cubicBezTo>
                    <a:cubicBezTo>
                      <a:pt x="117" y="128"/>
                      <a:pt x="142" y="95"/>
                      <a:pt x="140" y="60"/>
                    </a:cubicBezTo>
                    <a:cubicBezTo>
                      <a:pt x="138" y="21"/>
                      <a:pt x="98" y="0"/>
                      <a:pt x="63" y="5"/>
                    </a:cubicBezTo>
                    <a:cubicBezTo>
                      <a:pt x="58" y="5"/>
                      <a:pt x="58" y="13"/>
                      <a:pt x="63" y="13"/>
                    </a:cubicBezTo>
                    <a:cubicBezTo>
                      <a:pt x="81" y="13"/>
                      <a:pt x="96" y="14"/>
                      <a:pt x="110" y="25"/>
                    </a:cubicBezTo>
                    <a:cubicBezTo>
                      <a:pt x="123" y="35"/>
                      <a:pt x="130" y="50"/>
                      <a:pt x="130" y="67"/>
                    </a:cubicBezTo>
                    <a:cubicBezTo>
                      <a:pt x="130" y="98"/>
                      <a:pt x="103" y="123"/>
                      <a:pt x="73" y="125"/>
                    </a:cubicBezTo>
                    <a:cubicBezTo>
                      <a:pt x="47" y="127"/>
                      <a:pt x="17" y="111"/>
                      <a:pt x="12" y="84"/>
                    </a:cubicBezTo>
                    <a:cubicBezTo>
                      <a:pt x="5" y="48"/>
                      <a:pt x="30" y="15"/>
                      <a:pt x="63" y="5"/>
                    </a:cubicBezTo>
                    <a:cubicBezTo>
                      <a:pt x="64" y="4"/>
                      <a:pt x="63" y="2"/>
                      <a:pt x="6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3" name="Freeform 481"/>
              <p:cNvSpPr/>
              <p:nvPr/>
            </p:nvSpPr>
            <p:spPr bwMode="auto">
              <a:xfrm>
                <a:off x="2548" y="1258"/>
                <a:ext cx="22" cy="26"/>
              </a:xfrm>
              <a:custGeom>
                <a:avLst/>
                <a:gdLst>
                  <a:gd name="T0" fmla="*/ 13 w 26"/>
                  <a:gd name="T1" fmla="*/ 8 h 30"/>
                  <a:gd name="T2" fmla="*/ 2 w 26"/>
                  <a:gd name="T3" fmla="*/ 9 h 30"/>
                  <a:gd name="T4" fmla="*/ 0 w 26"/>
                  <a:gd name="T5" fmla="*/ 17 h 30"/>
                  <a:gd name="T6" fmla="*/ 9 w 26"/>
                  <a:gd name="T7" fmla="*/ 28 h 30"/>
                  <a:gd name="T8" fmla="*/ 24 w 26"/>
                  <a:gd name="T9" fmla="*/ 17 h 30"/>
                  <a:gd name="T10" fmla="*/ 11 w 26"/>
                  <a:gd name="T11" fmla="*/ 4 h 30"/>
                  <a:gd name="T12" fmla="*/ 10 w 26"/>
                  <a:gd name="T13" fmla="*/ 10 h 30"/>
                  <a:gd name="T14" fmla="*/ 16 w 26"/>
                  <a:gd name="T15" fmla="*/ 11 h 30"/>
                  <a:gd name="T16" fmla="*/ 17 w 26"/>
                  <a:gd name="T17" fmla="*/ 16 h 30"/>
                  <a:gd name="T18" fmla="*/ 11 w 26"/>
                  <a:gd name="T19" fmla="*/ 20 h 30"/>
                  <a:gd name="T20" fmla="*/ 7 w 26"/>
                  <a:gd name="T21" fmla="*/ 15 h 30"/>
                  <a:gd name="T22" fmla="*/ 12 w 26"/>
                  <a:gd name="T23" fmla="*/ 11 h 30"/>
                  <a:gd name="T24" fmla="*/ 13 w 26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0">
                    <a:moveTo>
                      <a:pt x="13" y="8"/>
                    </a:moveTo>
                    <a:cubicBezTo>
                      <a:pt x="9" y="7"/>
                      <a:pt x="5" y="6"/>
                      <a:pt x="2" y="9"/>
                    </a:cubicBezTo>
                    <a:cubicBezTo>
                      <a:pt x="0" y="11"/>
                      <a:pt x="0" y="14"/>
                      <a:pt x="0" y="17"/>
                    </a:cubicBezTo>
                    <a:cubicBezTo>
                      <a:pt x="0" y="22"/>
                      <a:pt x="3" y="26"/>
                      <a:pt x="9" y="28"/>
                    </a:cubicBezTo>
                    <a:cubicBezTo>
                      <a:pt x="16" y="30"/>
                      <a:pt x="23" y="24"/>
                      <a:pt x="24" y="17"/>
                    </a:cubicBezTo>
                    <a:cubicBezTo>
                      <a:pt x="26" y="9"/>
                      <a:pt x="19" y="0"/>
                      <a:pt x="11" y="4"/>
                    </a:cubicBezTo>
                    <a:cubicBezTo>
                      <a:pt x="8" y="5"/>
                      <a:pt x="8" y="8"/>
                      <a:pt x="10" y="10"/>
                    </a:cubicBezTo>
                    <a:cubicBezTo>
                      <a:pt x="12" y="10"/>
                      <a:pt x="15" y="10"/>
                      <a:pt x="16" y="11"/>
                    </a:cubicBezTo>
                    <a:cubicBezTo>
                      <a:pt x="18" y="12"/>
                      <a:pt x="18" y="14"/>
                      <a:pt x="17" y="16"/>
                    </a:cubicBezTo>
                    <a:cubicBezTo>
                      <a:pt x="16" y="19"/>
                      <a:pt x="14" y="21"/>
                      <a:pt x="11" y="20"/>
                    </a:cubicBezTo>
                    <a:cubicBezTo>
                      <a:pt x="8" y="20"/>
                      <a:pt x="7" y="18"/>
                      <a:pt x="7" y="15"/>
                    </a:cubicBezTo>
                    <a:cubicBezTo>
                      <a:pt x="7" y="12"/>
                      <a:pt x="10" y="12"/>
                      <a:pt x="12" y="11"/>
                    </a:cubicBezTo>
                    <a:cubicBezTo>
                      <a:pt x="14" y="10"/>
                      <a:pt x="14" y="8"/>
                      <a:pt x="1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4" name="Freeform 482"/>
              <p:cNvSpPr/>
              <p:nvPr/>
            </p:nvSpPr>
            <p:spPr bwMode="auto">
              <a:xfrm>
                <a:off x="2545" y="1235"/>
                <a:ext cx="17" cy="35"/>
              </a:xfrm>
              <a:custGeom>
                <a:avLst/>
                <a:gdLst>
                  <a:gd name="T0" fmla="*/ 13 w 20"/>
                  <a:gd name="T1" fmla="*/ 37 h 41"/>
                  <a:gd name="T2" fmla="*/ 9 w 20"/>
                  <a:gd name="T3" fmla="*/ 12 h 41"/>
                  <a:gd name="T4" fmla="*/ 10 w 20"/>
                  <a:gd name="T5" fmla="*/ 13 h 41"/>
                  <a:gd name="T6" fmla="*/ 12 w 20"/>
                  <a:gd name="T7" fmla="*/ 18 h 41"/>
                  <a:gd name="T8" fmla="*/ 12 w 20"/>
                  <a:gd name="T9" fmla="*/ 31 h 41"/>
                  <a:gd name="T10" fmla="*/ 19 w 20"/>
                  <a:gd name="T11" fmla="*/ 32 h 41"/>
                  <a:gd name="T12" fmla="*/ 17 w 20"/>
                  <a:gd name="T13" fmla="*/ 34 h 41"/>
                  <a:gd name="T14" fmla="*/ 19 w 20"/>
                  <a:gd name="T15" fmla="*/ 32 h 41"/>
                  <a:gd name="T16" fmla="*/ 19 w 20"/>
                  <a:gd name="T17" fmla="*/ 27 h 41"/>
                  <a:gd name="T18" fmla="*/ 20 w 20"/>
                  <a:gd name="T19" fmla="*/ 16 h 41"/>
                  <a:gd name="T20" fmla="*/ 7 w 20"/>
                  <a:gd name="T21" fmla="*/ 1 h 41"/>
                  <a:gd name="T22" fmla="*/ 0 w 20"/>
                  <a:gd name="T23" fmla="*/ 17 h 41"/>
                  <a:gd name="T24" fmla="*/ 9 w 20"/>
                  <a:gd name="T25" fmla="*/ 40 h 41"/>
                  <a:gd name="T26" fmla="*/ 13 w 20"/>
                  <a:gd name="T27" fmla="*/ 3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41">
                    <a:moveTo>
                      <a:pt x="13" y="37"/>
                    </a:moveTo>
                    <a:cubicBezTo>
                      <a:pt x="10" y="29"/>
                      <a:pt x="7" y="21"/>
                      <a:pt x="9" y="12"/>
                    </a:cubicBezTo>
                    <a:cubicBezTo>
                      <a:pt x="9" y="8"/>
                      <a:pt x="9" y="11"/>
                      <a:pt x="10" y="13"/>
                    </a:cubicBezTo>
                    <a:cubicBezTo>
                      <a:pt x="11" y="15"/>
                      <a:pt x="11" y="16"/>
                      <a:pt x="12" y="18"/>
                    </a:cubicBezTo>
                    <a:cubicBezTo>
                      <a:pt x="12" y="22"/>
                      <a:pt x="12" y="27"/>
                      <a:pt x="12" y="31"/>
                    </a:cubicBezTo>
                    <a:cubicBezTo>
                      <a:pt x="11" y="35"/>
                      <a:pt x="17" y="37"/>
                      <a:pt x="19" y="32"/>
                    </a:cubicBezTo>
                    <a:cubicBezTo>
                      <a:pt x="19" y="32"/>
                      <a:pt x="15" y="37"/>
                      <a:pt x="17" y="34"/>
                    </a:cubicBezTo>
                    <a:cubicBezTo>
                      <a:pt x="18" y="34"/>
                      <a:pt x="18" y="33"/>
                      <a:pt x="19" y="32"/>
                    </a:cubicBezTo>
                    <a:cubicBezTo>
                      <a:pt x="19" y="31"/>
                      <a:pt x="19" y="29"/>
                      <a:pt x="19" y="27"/>
                    </a:cubicBezTo>
                    <a:cubicBezTo>
                      <a:pt x="20" y="24"/>
                      <a:pt x="20" y="20"/>
                      <a:pt x="20" y="16"/>
                    </a:cubicBezTo>
                    <a:cubicBezTo>
                      <a:pt x="19" y="10"/>
                      <a:pt x="15" y="0"/>
                      <a:pt x="7" y="1"/>
                    </a:cubicBezTo>
                    <a:cubicBezTo>
                      <a:pt x="0" y="2"/>
                      <a:pt x="0" y="12"/>
                      <a:pt x="0" y="17"/>
                    </a:cubicBezTo>
                    <a:cubicBezTo>
                      <a:pt x="0" y="25"/>
                      <a:pt x="2" y="36"/>
                      <a:pt x="9" y="40"/>
                    </a:cubicBezTo>
                    <a:cubicBezTo>
                      <a:pt x="12" y="41"/>
                      <a:pt x="15" y="39"/>
                      <a:pt x="1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5" name="Freeform 483"/>
              <p:cNvSpPr/>
              <p:nvPr/>
            </p:nvSpPr>
            <p:spPr bwMode="auto">
              <a:xfrm>
                <a:off x="2561" y="1256"/>
                <a:ext cx="24" cy="20"/>
              </a:xfrm>
              <a:custGeom>
                <a:avLst/>
                <a:gdLst>
                  <a:gd name="T0" fmla="*/ 7 w 28"/>
                  <a:gd name="T1" fmla="*/ 9 h 23"/>
                  <a:gd name="T2" fmla="*/ 13 w 28"/>
                  <a:gd name="T3" fmla="*/ 8 h 23"/>
                  <a:gd name="T4" fmla="*/ 20 w 28"/>
                  <a:gd name="T5" fmla="*/ 9 h 23"/>
                  <a:gd name="T6" fmla="*/ 6 w 28"/>
                  <a:gd name="T7" fmla="*/ 13 h 23"/>
                  <a:gd name="T8" fmla="*/ 6 w 28"/>
                  <a:gd name="T9" fmla="*/ 22 h 23"/>
                  <a:gd name="T10" fmla="*/ 26 w 28"/>
                  <a:gd name="T11" fmla="*/ 8 h 23"/>
                  <a:gd name="T12" fmla="*/ 6 w 28"/>
                  <a:gd name="T13" fmla="*/ 6 h 23"/>
                  <a:gd name="T14" fmla="*/ 7 w 28"/>
                  <a:gd name="T1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3">
                    <a:moveTo>
                      <a:pt x="7" y="9"/>
                    </a:moveTo>
                    <a:cubicBezTo>
                      <a:pt x="9" y="8"/>
                      <a:pt x="11" y="8"/>
                      <a:pt x="13" y="8"/>
                    </a:cubicBezTo>
                    <a:cubicBezTo>
                      <a:pt x="15" y="7"/>
                      <a:pt x="19" y="7"/>
                      <a:pt x="20" y="9"/>
                    </a:cubicBezTo>
                    <a:cubicBezTo>
                      <a:pt x="21" y="13"/>
                      <a:pt x="8" y="13"/>
                      <a:pt x="6" y="13"/>
                    </a:cubicBezTo>
                    <a:cubicBezTo>
                      <a:pt x="2" y="14"/>
                      <a:pt x="0" y="22"/>
                      <a:pt x="6" y="22"/>
                    </a:cubicBezTo>
                    <a:cubicBezTo>
                      <a:pt x="13" y="23"/>
                      <a:pt x="28" y="18"/>
                      <a:pt x="26" y="8"/>
                    </a:cubicBezTo>
                    <a:cubicBezTo>
                      <a:pt x="24" y="0"/>
                      <a:pt x="11" y="3"/>
                      <a:pt x="6" y="6"/>
                    </a:cubicBezTo>
                    <a:cubicBezTo>
                      <a:pt x="5" y="7"/>
                      <a:pt x="6" y="9"/>
                      <a:pt x="7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6" name="Freeform 484"/>
              <p:cNvSpPr/>
              <p:nvPr/>
            </p:nvSpPr>
            <p:spPr bwMode="auto">
              <a:xfrm>
                <a:off x="2560" y="1301"/>
                <a:ext cx="11" cy="23"/>
              </a:xfrm>
              <a:custGeom>
                <a:avLst/>
                <a:gdLst>
                  <a:gd name="T0" fmla="*/ 2 w 14"/>
                  <a:gd name="T1" fmla="*/ 6 h 26"/>
                  <a:gd name="T2" fmla="*/ 4 w 14"/>
                  <a:gd name="T3" fmla="*/ 11 h 26"/>
                  <a:gd name="T4" fmla="*/ 5 w 14"/>
                  <a:gd name="T5" fmla="*/ 14 h 26"/>
                  <a:gd name="T6" fmla="*/ 4 w 14"/>
                  <a:gd name="T7" fmla="*/ 17 h 26"/>
                  <a:gd name="T8" fmla="*/ 9 w 14"/>
                  <a:gd name="T9" fmla="*/ 26 h 26"/>
                  <a:gd name="T10" fmla="*/ 12 w 14"/>
                  <a:gd name="T11" fmla="*/ 25 h 26"/>
                  <a:gd name="T12" fmla="*/ 14 w 14"/>
                  <a:gd name="T13" fmla="*/ 23 h 26"/>
                  <a:gd name="T14" fmla="*/ 13 w 14"/>
                  <a:gd name="T15" fmla="*/ 17 h 26"/>
                  <a:gd name="T16" fmla="*/ 12 w 14"/>
                  <a:gd name="T17" fmla="*/ 13 h 26"/>
                  <a:gd name="T18" fmla="*/ 7 w 14"/>
                  <a:gd name="T19" fmla="*/ 3 h 26"/>
                  <a:gd name="T20" fmla="*/ 2 w 14"/>
                  <a:gd name="T21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6">
                    <a:moveTo>
                      <a:pt x="2" y="6"/>
                    </a:moveTo>
                    <a:cubicBezTo>
                      <a:pt x="2" y="8"/>
                      <a:pt x="3" y="10"/>
                      <a:pt x="4" y="11"/>
                    </a:cubicBezTo>
                    <a:cubicBezTo>
                      <a:pt x="4" y="12"/>
                      <a:pt x="4" y="13"/>
                      <a:pt x="5" y="14"/>
                    </a:cubicBezTo>
                    <a:cubicBezTo>
                      <a:pt x="5" y="15"/>
                      <a:pt x="4" y="16"/>
                      <a:pt x="4" y="17"/>
                    </a:cubicBezTo>
                    <a:cubicBezTo>
                      <a:pt x="4" y="21"/>
                      <a:pt x="5" y="24"/>
                      <a:pt x="9" y="26"/>
                    </a:cubicBezTo>
                    <a:cubicBezTo>
                      <a:pt x="10" y="26"/>
                      <a:pt x="11" y="26"/>
                      <a:pt x="12" y="25"/>
                    </a:cubicBezTo>
                    <a:cubicBezTo>
                      <a:pt x="12" y="25"/>
                      <a:pt x="14" y="23"/>
                      <a:pt x="14" y="23"/>
                    </a:cubicBezTo>
                    <a:cubicBezTo>
                      <a:pt x="13" y="23"/>
                      <a:pt x="13" y="18"/>
                      <a:pt x="13" y="17"/>
                    </a:cubicBezTo>
                    <a:cubicBezTo>
                      <a:pt x="13" y="15"/>
                      <a:pt x="13" y="14"/>
                      <a:pt x="12" y="13"/>
                    </a:cubicBezTo>
                    <a:cubicBezTo>
                      <a:pt x="12" y="10"/>
                      <a:pt x="9" y="6"/>
                      <a:pt x="7" y="3"/>
                    </a:cubicBezTo>
                    <a:cubicBezTo>
                      <a:pt x="6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7" name="Freeform 485"/>
              <p:cNvSpPr/>
              <p:nvPr/>
            </p:nvSpPr>
            <p:spPr bwMode="auto">
              <a:xfrm>
                <a:off x="2590" y="1264"/>
                <a:ext cx="20" cy="10"/>
              </a:xfrm>
              <a:custGeom>
                <a:avLst/>
                <a:gdLst>
                  <a:gd name="T0" fmla="*/ 6 w 23"/>
                  <a:gd name="T1" fmla="*/ 10 h 12"/>
                  <a:gd name="T2" fmla="*/ 23 w 23"/>
                  <a:gd name="T3" fmla="*/ 5 h 12"/>
                  <a:gd name="T4" fmla="*/ 15 w 23"/>
                  <a:gd name="T5" fmla="*/ 1 h 12"/>
                  <a:gd name="T6" fmla="*/ 5 w 23"/>
                  <a:gd name="T7" fmla="*/ 2 h 12"/>
                  <a:gd name="T8" fmla="*/ 6 w 23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6" y="10"/>
                    </a:moveTo>
                    <a:cubicBezTo>
                      <a:pt x="10" y="11"/>
                      <a:pt x="23" y="12"/>
                      <a:pt x="23" y="5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0" y="3"/>
                      <a:pt x="1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8" name="Freeform 486"/>
              <p:cNvSpPr/>
              <p:nvPr/>
            </p:nvSpPr>
            <p:spPr bwMode="auto">
              <a:xfrm>
                <a:off x="2544" y="1217"/>
                <a:ext cx="8" cy="16"/>
              </a:xfrm>
              <a:custGeom>
                <a:avLst/>
                <a:gdLst>
                  <a:gd name="T0" fmla="*/ 1 w 9"/>
                  <a:gd name="T1" fmla="*/ 3 h 19"/>
                  <a:gd name="T2" fmla="*/ 3 w 9"/>
                  <a:gd name="T3" fmla="*/ 16 h 19"/>
                  <a:gd name="T4" fmla="*/ 9 w 9"/>
                  <a:gd name="T5" fmla="*/ 14 h 19"/>
                  <a:gd name="T6" fmla="*/ 7 w 9"/>
                  <a:gd name="T7" fmla="*/ 2 h 19"/>
                  <a:gd name="T8" fmla="*/ 1 w 9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1" y="3"/>
                    </a:moveTo>
                    <a:cubicBezTo>
                      <a:pt x="0" y="7"/>
                      <a:pt x="0" y="12"/>
                      <a:pt x="3" y="16"/>
                    </a:cubicBezTo>
                    <a:cubicBezTo>
                      <a:pt x="4" y="19"/>
                      <a:pt x="9" y="18"/>
                      <a:pt x="9" y="14"/>
                    </a:cubicBezTo>
                    <a:cubicBezTo>
                      <a:pt x="9" y="10"/>
                      <a:pt x="8" y="6"/>
                      <a:pt x="7" y="2"/>
                    </a:cubicBezTo>
                    <a:cubicBezTo>
                      <a:pt x="6" y="0"/>
                      <a:pt x="2" y="1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69" name="Freeform 487"/>
              <p:cNvSpPr/>
              <p:nvPr/>
            </p:nvSpPr>
            <p:spPr bwMode="auto">
              <a:xfrm>
                <a:off x="2500" y="1274"/>
                <a:ext cx="12" cy="10"/>
              </a:xfrm>
              <a:custGeom>
                <a:avLst/>
                <a:gdLst>
                  <a:gd name="T0" fmla="*/ 4 w 14"/>
                  <a:gd name="T1" fmla="*/ 10 h 11"/>
                  <a:gd name="T2" fmla="*/ 7 w 14"/>
                  <a:gd name="T3" fmla="*/ 9 h 11"/>
                  <a:gd name="T4" fmla="*/ 10 w 14"/>
                  <a:gd name="T5" fmla="*/ 8 h 11"/>
                  <a:gd name="T6" fmla="*/ 14 w 14"/>
                  <a:gd name="T7" fmla="*/ 4 h 11"/>
                  <a:gd name="T8" fmla="*/ 12 w 14"/>
                  <a:gd name="T9" fmla="*/ 1 h 11"/>
                  <a:gd name="T10" fmla="*/ 10 w 14"/>
                  <a:gd name="T11" fmla="*/ 1 h 11"/>
                  <a:gd name="T12" fmla="*/ 8 w 14"/>
                  <a:gd name="T13" fmla="*/ 1 h 11"/>
                  <a:gd name="T14" fmla="*/ 5 w 14"/>
                  <a:gd name="T15" fmla="*/ 2 h 11"/>
                  <a:gd name="T16" fmla="*/ 0 w 14"/>
                  <a:gd name="T17" fmla="*/ 7 h 11"/>
                  <a:gd name="T18" fmla="*/ 4 w 14"/>
                  <a:gd name="T1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4" y="10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2" y="7"/>
                      <a:pt x="13" y="6"/>
                      <a:pt x="14" y="4"/>
                    </a:cubicBezTo>
                    <a:cubicBezTo>
                      <a:pt x="14" y="3"/>
                      <a:pt x="13" y="1"/>
                      <a:pt x="12" y="1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10"/>
                      <a:pt x="2" y="11"/>
                      <a:pt x="4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0" name="Freeform 488"/>
              <p:cNvSpPr/>
              <p:nvPr/>
            </p:nvSpPr>
            <p:spPr bwMode="auto">
              <a:xfrm>
                <a:off x="2512" y="1237"/>
                <a:ext cx="14" cy="9"/>
              </a:xfrm>
              <a:custGeom>
                <a:avLst/>
                <a:gdLst>
                  <a:gd name="T0" fmla="*/ 2 w 16"/>
                  <a:gd name="T1" fmla="*/ 7 h 11"/>
                  <a:gd name="T2" fmla="*/ 11 w 16"/>
                  <a:gd name="T3" fmla="*/ 11 h 11"/>
                  <a:gd name="T4" fmla="*/ 14 w 16"/>
                  <a:gd name="T5" fmla="*/ 6 h 11"/>
                  <a:gd name="T6" fmla="*/ 9 w 16"/>
                  <a:gd name="T7" fmla="*/ 2 h 11"/>
                  <a:gd name="T8" fmla="*/ 4 w 16"/>
                  <a:gd name="T9" fmla="*/ 1 h 11"/>
                  <a:gd name="T10" fmla="*/ 0 w 16"/>
                  <a:gd name="T11" fmla="*/ 3 h 11"/>
                  <a:gd name="T12" fmla="*/ 2 w 16"/>
                  <a:gd name="T13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2" y="7"/>
                    </a:moveTo>
                    <a:cubicBezTo>
                      <a:pt x="5" y="8"/>
                      <a:pt x="7" y="10"/>
                      <a:pt x="11" y="11"/>
                    </a:cubicBezTo>
                    <a:cubicBezTo>
                      <a:pt x="13" y="11"/>
                      <a:pt x="16" y="8"/>
                      <a:pt x="14" y="6"/>
                    </a:cubicBezTo>
                    <a:cubicBezTo>
                      <a:pt x="12" y="4"/>
                      <a:pt x="11" y="3"/>
                      <a:pt x="9" y="2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6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1" name="Freeform 489"/>
              <p:cNvSpPr/>
              <p:nvPr/>
            </p:nvSpPr>
            <p:spPr bwMode="auto">
              <a:xfrm>
                <a:off x="2576" y="1230"/>
                <a:ext cx="11" cy="11"/>
              </a:xfrm>
              <a:custGeom>
                <a:avLst/>
                <a:gdLst>
                  <a:gd name="T0" fmla="*/ 4 w 13"/>
                  <a:gd name="T1" fmla="*/ 11 h 13"/>
                  <a:gd name="T2" fmla="*/ 12 w 13"/>
                  <a:gd name="T3" fmla="*/ 4 h 13"/>
                  <a:gd name="T4" fmla="*/ 11 w 13"/>
                  <a:gd name="T5" fmla="*/ 0 h 13"/>
                  <a:gd name="T6" fmla="*/ 1 w 13"/>
                  <a:gd name="T7" fmla="*/ 8 h 13"/>
                  <a:gd name="T8" fmla="*/ 4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4" y="11"/>
                    </a:moveTo>
                    <a:cubicBezTo>
                      <a:pt x="7" y="8"/>
                      <a:pt x="10" y="6"/>
                      <a:pt x="12" y="4"/>
                    </a:cubicBezTo>
                    <a:cubicBezTo>
                      <a:pt x="13" y="3"/>
                      <a:pt x="13" y="0"/>
                      <a:pt x="11" y="0"/>
                    </a:cubicBezTo>
                    <a:cubicBezTo>
                      <a:pt x="7" y="1"/>
                      <a:pt x="4" y="5"/>
                      <a:pt x="1" y="8"/>
                    </a:cubicBezTo>
                    <a:cubicBezTo>
                      <a:pt x="0" y="9"/>
                      <a:pt x="2" y="13"/>
                      <a:pt x="4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2" name="Freeform 490"/>
              <p:cNvSpPr/>
              <p:nvPr/>
            </p:nvSpPr>
            <p:spPr bwMode="auto">
              <a:xfrm>
                <a:off x="2520" y="1302"/>
                <a:ext cx="14" cy="16"/>
              </a:xfrm>
              <a:custGeom>
                <a:avLst/>
                <a:gdLst>
                  <a:gd name="T0" fmla="*/ 6 w 17"/>
                  <a:gd name="T1" fmla="*/ 16 h 18"/>
                  <a:gd name="T2" fmla="*/ 15 w 17"/>
                  <a:gd name="T3" fmla="*/ 7 h 18"/>
                  <a:gd name="T4" fmla="*/ 9 w 17"/>
                  <a:gd name="T5" fmla="*/ 4 h 18"/>
                  <a:gd name="T6" fmla="*/ 4 w 17"/>
                  <a:gd name="T7" fmla="*/ 11 h 18"/>
                  <a:gd name="T8" fmla="*/ 6 w 17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16"/>
                    </a:moveTo>
                    <a:cubicBezTo>
                      <a:pt x="10" y="14"/>
                      <a:pt x="13" y="11"/>
                      <a:pt x="15" y="7"/>
                    </a:cubicBezTo>
                    <a:cubicBezTo>
                      <a:pt x="17" y="3"/>
                      <a:pt x="11" y="0"/>
                      <a:pt x="9" y="4"/>
                    </a:cubicBezTo>
                    <a:cubicBezTo>
                      <a:pt x="7" y="6"/>
                      <a:pt x="6" y="9"/>
                      <a:pt x="4" y="11"/>
                    </a:cubicBezTo>
                    <a:cubicBezTo>
                      <a:pt x="0" y="13"/>
                      <a:pt x="3" y="18"/>
                      <a:pt x="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3" name="Freeform 491"/>
              <p:cNvSpPr/>
              <p:nvPr/>
            </p:nvSpPr>
            <p:spPr bwMode="auto">
              <a:xfrm>
                <a:off x="2584" y="1293"/>
                <a:ext cx="12" cy="14"/>
              </a:xfrm>
              <a:custGeom>
                <a:avLst/>
                <a:gdLst>
                  <a:gd name="T0" fmla="*/ 2 w 14"/>
                  <a:gd name="T1" fmla="*/ 7 h 17"/>
                  <a:gd name="T2" fmla="*/ 8 w 14"/>
                  <a:gd name="T3" fmla="*/ 14 h 17"/>
                  <a:gd name="T4" fmla="*/ 13 w 14"/>
                  <a:gd name="T5" fmla="*/ 11 h 17"/>
                  <a:gd name="T6" fmla="*/ 8 w 14"/>
                  <a:gd name="T7" fmla="*/ 4 h 17"/>
                  <a:gd name="T8" fmla="*/ 2 w 14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2" y="7"/>
                    </a:moveTo>
                    <a:cubicBezTo>
                      <a:pt x="4" y="10"/>
                      <a:pt x="6" y="11"/>
                      <a:pt x="8" y="14"/>
                    </a:cubicBezTo>
                    <a:cubicBezTo>
                      <a:pt x="10" y="17"/>
                      <a:pt x="14" y="15"/>
                      <a:pt x="13" y="11"/>
                    </a:cubicBezTo>
                    <a:cubicBezTo>
                      <a:pt x="12" y="8"/>
                      <a:pt x="9" y="7"/>
                      <a:pt x="8" y="4"/>
                    </a:cubicBezTo>
                    <a:cubicBezTo>
                      <a:pt x="6" y="0"/>
                      <a:pt x="0" y="4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4" name="Freeform 492"/>
              <p:cNvSpPr/>
              <p:nvPr/>
            </p:nvSpPr>
            <p:spPr bwMode="auto">
              <a:xfrm>
                <a:off x="2481" y="1199"/>
                <a:ext cx="159" cy="152"/>
              </a:xfrm>
              <a:custGeom>
                <a:avLst/>
                <a:gdLst>
                  <a:gd name="T0" fmla="*/ 81 w 187"/>
                  <a:gd name="T1" fmla="*/ 3 h 179"/>
                  <a:gd name="T2" fmla="*/ 27 w 187"/>
                  <a:gd name="T3" fmla="*/ 31 h 179"/>
                  <a:gd name="T4" fmla="*/ 3 w 187"/>
                  <a:gd name="T5" fmla="*/ 103 h 179"/>
                  <a:gd name="T6" fmla="*/ 96 w 187"/>
                  <a:gd name="T7" fmla="*/ 176 h 179"/>
                  <a:gd name="T8" fmla="*/ 181 w 187"/>
                  <a:gd name="T9" fmla="*/ 85 h 179"/>
                  <a:gd name="T10" fmla="*/ 156 w 187"/>
                  <a:gd name="T11" fmla="*/ 20 h 179"/>
                  <a:gd name="T12" fmla="*/ 90 w 187"/>
                  <a:gd name="T13" fmla="*/ 0 h 179"/>
                  <a:gd name="T14" fmla="*/ 89 w 187"/>
                  <a:gd name="T15" fmla="*/ 7 h 179"/>
                  <a:gd name="T16" fmla="*/ 133 w 187"/>
                  <a:gd name="T17" fmla="*/ 16 h 179"/>
                  <a:gd name="T18" fmla="*/ 176 w 187"/>
                  <a:gd name="T19" fmla="*/ 82 h 179"/>
                  <a:gd name="T20" fmla="*/ 100 w 187"/>
                  <a:gd name="T21" fmla="*/ 168 h 179"/>
                  <a:gd name="T22" fmla="*/ 13 w 187"/>
                  <a:gd name="T23" fmla="*/ 113 h 179"/>
                  <a:gd name="T24" fmla="*/ 25 w 187"/>
                  <a:gd name="T25" fmla="*/ 46 h 179"/>
                  <a:gd name="T26" fmla="*/ 81 w 187"/>
                  <a:gd name="T27" fmla="*/ 6 h 179"/>
                  <a:gd name="T28" fmla="*/ 81 w 187"/>
                  <a:gd name="T29" fmla="*/ 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7" h="179">
                    <a:moveTo>
                      <a:pt x="81" y="3"/>
                    </a:moveTo>
                    <a:cubicBezTo>
                      <a:pt x="60" y="0"/>
                      <a:pt x="40" y="18"/>
                      <a:pt x="27" y="31"/>
                    </a:cubicBezTo>
                    <a:cubicBezTo>
                      <a:pt x="7" y="52"/>
                      <a:pt x="0" y="74"/>
                      <a:pt x="3" y="103"/>
                    </a:cubicBezTo>
                    <a:cubicBezTo>
                      <a:pt x="8" y="151"/>
                      <a:pt x="49" y="179"/>
                      <a:pt x="96" y="176"/>
                    </a:cubicBezTo>
                    <a:cubicBezTo>
                      <a:pt x="142" y="174"/>
                      <a:pt x="187" y="132"/>
                      <a:pt x="181" y="85"/>
                    </a:cubicBezTo>
                    <a:cubicBezTo>
                      <a:pt x="178" y="62"/>
                      <a:pt x="174" y="36"/>
                      <a:pt x="156" y="20"/>
                    </a:cubicBezTo>
                    <a:cubicBezTo>
                      <a:pt x="139" y="4"/>
                      <a:pt x="112" y="1"/>
                      <a:pt x="90" y="0"/>
                    </a:cubicBezTo>
                    <a:cubicBezTo>
                      <a:pt x="86" y="0"/>
                      <a:pt x="86" y="6"/>
                      <a:pt x="89" y="7"/>
                    </a:cubicBezTo>
                    <a:cubicBezTo>
                      <a:pt x="104" y="9"/>
                      <a:pt x="119" y="11"/>
                      <a:pt x="133" y="16"/>
                    </a:cubicBezTo>
                    <a:cubicBezTo>
                      <a:pt x="160" y="26"/>
                      <a:pt x="174" y="54"/>
                      <a:pt x="176" y="82"/>
                    </a:cubicBezTo>
                    <a:cubicBezTo>
                      <a:pt x="178" y="125"/>
                      <a:pt x="143" y="163"/>
                      <a:pt x="100" y="168"/>
                    </a:cubicBezTo>
                    <a:cubicBezTo>
                      <a:pt x="62" y="172"/>
                      <a:pt x="21" y="152"/>
                      <a:pt x="13" y="113"/>
                    </a:cubicBezTo>
                    <a:cubicBezTo>
                      <a:pt x="8" y="90"/>
                      <a:pt x="11" y="66"/>
                      <a:pt x="25" y="46"/>
                    </a:cubicBezTo>
                    <a:cubicBezTo>
                      <a:pt x="37" y="28"/>
                      <a:pt x="58" y="9"/>
                      <a:pt x="81" y="6"/>
                    </a:cubicBezTo>
                    <a:cubicBezTo>
                      <a:pt x="83" y="6"/>
                      <a:pt x="82" y="3"/>
                      <a:pt x="8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5" name="Freeform 493"/>
              <p:cNvSpPr/>
              <p:nvPr/>
            </p:nvSpPr>
            <p:spPr bwMode="auto">
              <a:xfrm>
                <a:off x="2503" y="1370"/>
                <a:ext cx="49" cy="11"/>
              </a:xfrm>
              <a:custGeom>
                <a:avLst/>
                <a:gdLst>
                  <a:gd name="T0" fmla="*/ 2 w 58"/>
                  <a:gd name="T1" fmla="*/ 10 h 13"/>
                  <a:gd name="T2" fmla="*/ 53 w 58"/>
                  <a:gd name="T3" fmla="*/ 9 h 13"/>
                  <a:gd name="T4" fmla="*/ 54 w 58"/>
                  <a:gd name="T5" fmla="*/ 2 h 13"/>
                  <a:gd name="T6" fmla="*/ 31 w 58"/>
                  <a:gd name="T7" fmla="*/ 4 h 13"/>
                  <a:gd name="T8" fmla="*/ 2 w 58"/>
                  <a:gd name="T9" fmla="*/ 6 h 13"/>
                  <a:gd name="T10" fmla="*/ 2 w 58"/>
                  <a:gd name="T11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3">
                    <a:moveTo>
                      <a:pt x="2" y="10"/>
                    </a:moveTo>
                    <a:cubicBezTo>
                      <a:pt x="19" y="13"/>
                      <a:pt x="37" y="13"/>
                      <a:pt x="53" y="9"/>
                    </a:cubicBezTo>
                    <a:cubicBezTo>
                      <a:pt x="57" y="8"/>
                      <a:pt x="58" y="3"/>
                      <a:pt x="54" y="2"/>
                    </a:cubicBezTo>
                    <a:cubicBezTo>
                      <a:pt x="46" y="0"/>
                      <a:pt x="39" y="3"/>
                      <a:pt x="31" y="4"/>
                    </a:cubicBezTo>
                    <a:cubicBezTo>
                      <a:pt x="22" y="5"/>
                      <a:pt x="12" y="5"/>
                      <a:pt x="2" y="6"/>
                    </a:cubicBezTo>
                    <a:cubicBezTo>
                      <a:pt x="0" y="7"/>
                      <a:pt x="0" y="9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6" name="Freeform 494"/>
              <p:cNvSpPr/>
              <p:nvPr/>
            </p:nvSpPr>
            <p:spPr bwMode="auto">
              <a:xfrm>
                <a:off x="2599" y="1350"/>
                <a:ext cx="43" cy="17"/>
              </a:xfrm>
              <a:custGeom>
                <a:avLst/>
                <a:gdLst>
                  <a:gd name="T0" fmla="*/ 3 w 51"/>
                  <a:gd name="T1" fmla="*/ 20 h 20"/>
                  <a:gd name="T2" fmla="*/ 25 w 51"/>
                  <a:gd name="T3" fmla="*/ 16 h 20"/>
                  <a:gd name="T4" fmla="*/ 48 w 51"/>
                  <a:gd name="T5" fmla="*/ 11 h 20"/>
                  <a:gd name="T6" fmla="*/ 51 w 51"/>
                  <a:gd name="T7" fmla="*/ 6 h 20"/>
                  <a:gd name="T8" fmla="*/ 51 w 51"/>
                  <a:gd name="T9" fmla="*/ 4 h 20"/>
                  <a:gd name="T10" fmla="*/ 43 w 51"/>
                  <a:gd name="T11" fmla="*/ 4 h 20"/>
                  <a:gd name="T12" fmla="*/ 42 w 51"/>
                  <a:gd name="T13" fmla="*/ 7 h 20"/>
                  <a:gd name="T14" fmla="*/ 45 w 51"/>
                  <a:gd name="T15" fmla="*/ 2 h 20"/>
                  <a:gd name="T16" fmla="*/ 2 w 51"/>
                  <a:gd name="T17" fmla="*/ 17 h 20"/>
                  <a:gd name="T18" fmla="*/ 3 w 51"/>
                  <a:gd name="T1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20">
                    <a:moveTo>
                      <a:pt x="3" y="20"/>
                    </a:moveTo>
                    <a:cubicBezTo>
                      <a:pt x="11" y="20"/>
                      <a:pt x="17" y="18"/>
                      <a:pt x="25" y="16"/>
                    </a:cubicBezTo>
                    <a:cubicBezTo>
                      <a:pt x="33" y="14"/>
                      <a:pt x="40" y="13"/>
                      <a:pt x="48" y="11"/>
                    </a:cubicBezTo>
                    <a:cubicBezTo>
                      <a:pt x="50" y="10"/>
                      <a:pt x="51" y="8"/>
                      <a:pt x="51" y="6"/>
                    </a:cubicBezTo>
                    <a:cubicBezTo>
                      <a:pt x="51" y="6"/>
                      <a:pt x="51" y="5"/>
                      <a:pt x="51" y="4"/>
                    </a:cubicBezTo>
                    <a:cubicBezTo>
                      <a:pt x="49" y="1"/>
                      <a:pt x="44" y="0"/>
                      <a:pt x="43" y="4"/>
                    </a:cubicBezTo>
                    <a:cubicBezTo>
                      <a:pt x="42" y="5"/>
                      <a:pt x="42" y="6"/>
                      <a:pt x="42" y="7"/>
                    </a:cubicBezTo>
                    <a:cubicBezTo>
                      <a:pt x="43" y="5"/>
                      <a:pt x="44" y="4"/>
                      <a:pt x="45" y="2"/>
                    </a:cubicBezTo>
                    <a:cubicBezTo>
                      <a:pt x="31" y="7"/>
                      <a:pt x="17" y="12"/>
                      <a:pt x="2" y="17"/>
                    </a:cubicBezTo>
                    <a:cubicBezTo>
                      <a:pt x="1" y="18"/>
                      <a:pt x="0" y="20"/>
                      <a:pt x="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Freeform 495"/>
              <p:cNvSpPr/>
              <p:nvPr/>
            </p:nvSpPr>
            <p:spPr bwMode="auto">
              <a:xfrm>
                <a:off x="2616" y="1315"/>
                <a:ext cx="25" cy="44"/>
              </a:xfrm>
              <a:custGeom>
                <a:avLst/>
                <a:gdLst>
                  <a:gd name="T0" fmla="*/ 3 w 29"/>
                  <a:gd name="T1" fmla="*/ 6 h 52"/>
                  <a:gd name="T2" fmla="*/ 12 w 29"/>
                  <a:gd name="T3" fmla="*/ 26 h 52"/>
                  <a:gd name="T4" fmla="*/ 20 w 29"/>
                  <a:gd name="T5" fmla="*/ 46 h 52"/>
                  <a:gd name="T6" fmla="*/ 29 w 29"/>
                  <a:gd name="T7" fmla="*/ 46 h 52"/>
                  <a:gd name="T8" fmla="*/ 19 w 29"/>
                  <a:gd name="T9" fmla="*/ 20 h 52"/>
                  <a:gd name="T10" fmla="*/ 5 w 29"/>
                  <a:gd name="T11" fmla="*/ 1 h 52"/>
                  <a:gd name="T12" fmla="*/ 3 w 29"/>
                  <a:gd name="T13" fmla="*/ 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2">
                    <a:moveTo>
                      <a:pt x="3" y="6"/>
                    </a:moveTo>
                    <a:cubicBezTo>
                      <a:pt x="9" y="10"/>
                      <a:pt x="9" y="19"/>
                      <a:pt x="12" y="26"/>
                    </a:cubicBezTo>
                    <a:cubicBezTo>
                      <a:pt x="14" y="33"/>
                      <a:pt x="19" y="39"/>
                      <a:pt x="20" y="46"/>
                    </a:cubicBezTo>
                    <a:cubicBezTo>
                      <a:pt x="20" y="52"/>
                      <a:pt x="29" y="52"/>
                      <a:pt x="29" y="46"/>
                    </a:cubicBezTo>
                    <a:cubicBezTo>
                      <a:pt x="28" y="37"/>
                      <a:pt x="22" y="29"/>
                      <a:pt x="19" y="20"/>
                    </a:cubicBezTo>
                    <a:cubicBezTo>
                      <a:pt x="16" y="13"/>
                      <a:pt x="13" y="4"/>
                      <a:pt x="5" y="1"/>
                    </a:cubicBezTo>
                    <a:cubicBezTo>
                      <a:pt x="3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Freeform 496"/>
              <p:cNvSpPr/>
              <p:nvPr/>
            </p:nvSpPr>
            <p:spPr bwMode="auto">
              <a:xfrm>
                <a:off x="2502" y="1331"/>
                <a:ext cx="18" cy="49"/>
              </a:xfrm>
              <a:custGeom>
                <a:avLst/>
                <a:gdLst>
                  <a:gd name="T0" fmla="*/ 4 w 21"/>
                  <a:gd name="T1" fmla="*/ 57 h 57"/>
                  <a:gd name="T2" fmla="*/ 6 w 21"/>
                  <a:gd name="T3" fmla="*/ 44 h 57"/>
                  <a:gd name="T4" fmla="*/ 11 w 21"/>
                  <a:gd name="T5" fmla="*/ 24 h 57"/>
                  <a:gd name="T6" fmla="*/ 18 w 21"/>
                  <a:gd name="T7" fmla="*/ 9 h 57"/>
                  <a:gd name="T8" fmla="*/ 13 w 21"/>
                  <a:gd name="T9" fmla="*/ 3 h 57"/>
                  <a:gd name="T10" fmla="*/ 2 w 21"/>
                  <a:gd name="T11" fmla="*/ 29 h 57"/>
                  <a:gd name="T12" fmla="*/ 3 w 21"/>
                  <a:gd name="T13" fmla="*/ 54 h 57"/>
                  <a:gd name="T14" fmla="*/ 4 w 21"/>
                  <a:gd name="T15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57">
                    <a:moveTo>
                      <a:pt x="4" y="57"/>
                    </a:moveTo>
                    <a:cubicBezTo>
                      <a:pt x="9" y="56"/>
                      <a:pt x="6" y="47"/>
                      <a:pt x="6" y="44"/>
                    </a:cubicBezTo>
                    <a:cubicBezTo>
                      <a:pt x="7" y="37"/>
                      <a:pt x="8" y="31"/>
                      <a:pt x="11" y="24"/>
                    </a:cubicBezTo>
                    <a:cubicBezTo>
                      <a:pt x="12" y="20"/>
                      <a:pt x="14" y="12"/>
                      <a:pt x="18" y="9"/>
                    </a:cubicBezTo>
                    <a:cubicBezTo>
                      <a:pt x="21" y="6"/>
                      <a:pt x="17" y="0"/>
                      <a:pt x="13" y="3"/>
                    </a:cubicBezTo>
                    <a:cubicBezTo>
                      <a:pt x="6" y="8"/>
                      <a:pt x="4" y="21"/>
                      <a:pt x="2" y="29"/>
                    </a:cubicBezTo>
                    <a:cubicBezTo>
                      <a:pt x="1" y="31"/>
                      <a:pt x="0" y="55"/>
                      <a:pt x="3" y="54"/>
                    </a:cubicBezTo>
                    <a:cubicBezTo>
                      <a:pt x="1" y="55"/>
                      <a:pt x="2" y="57"/>
                      <a:pt x="4" y="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79" name="Freeform 497"/>
              <p:cNvSpPr/>
              <p:nvPr/>
            </p:nvSpPr>
            <p:spPr bwMode="auto">
              <a:xfrm>
                <a:off x="2545" y="1342"/>
                <a:ext cx="9" cy="38"/>
              </a:xfrm>
              <a:custGeom>
                <a:avLst/>
                <a:gdLst>
                  <a:gd name="T0" fmla="*/ 5 w 11"/>
                  <a:gd name="T1" fmla="*/ 42 h 44"/>
                  <a:gd name="T2" fmla="*/ 10 w 11"/>
                  <a:gd name="T3" fmla="*/ 29 h 44"/>
                  <a:gd name="T4" fmla="*/ 9 w 11"/>
                  <a:gd name="T5" fmla="*/ 4 h 44"/>
                  <a:gd name="T6" fmla="*/ 2 w 11"/>
                  <a:gd name="T7" fmla="*/ 4 h 44"/>
                  <a:gd name="T8" fmla="*/ 2 w 11"/>
                  <a:gd name="T9" fmla="*/ 28 h 44"/>
                  <a:gd name="T10" fmla="*/ 3 w 11"/>
                  <a:gd name="T11" fmla="*/ 40 h 44"/>
                  <a:gd name="T12" fmla="*/ 5 w 11"/>
                  <a:gd name="T13" fmla="*/ 4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44">
                    <a:moveTo>
                      <a:pt x="5" y="42"/>
                    </a:moveTo>
                    <a:cubicBezTo>
                      <a:pt x="10" y="39"/>
                      <a:pt x="10" y="35"/>
                      <a:pt x="10" y="29"/>
                    </a:cubicBezTo>
                    <a:cubicBezTo>
                      <a:pt x="10" y="21"/>
                      <a:pt x="11" y="12"/>
                      <a:pt x="9" y="4"/>
                    </a:cubicBezTo>
                    <a:cubicBezTo>
                      <a:pt x="8" y="0"/>
                      <a:pt x="3" y="1"/>
                      <a:pt x="2" y="4"/>
                    </a:cubicBezTo>
                    <a:cubicBezTo>
                      <a:pt x="0" y="11"/>
                      <a:pt x="1" y="21"/>
                      <a:pt x="2" y="28"/>
                    </a:cubicBezTo>
                    <a:cubicBezTo>
                      <a:pt x="2" y="30"/>
                      <a:pt x="4" y="39"/>
                      <a:pt x="3" y="40"/>
                    </a:cubicBezTo>
                    <a:cubicBezTo>
                      <a:pt x="2" y="41"/>
                      <a:pt x="3" y="44"/>
                      <a:pt x="5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0" name="Freeform 498"/>
              <p:cNvSpPr/>
              <p:nvPr/>
            </p:nvSpPr>
            <p:spPr bwMode="auto">
              <a:xfrm>
                <a:off x="2581" y="1340"/>
                <a:ext cx="23" cy="32"/>
              </a:xfrm>
              <a:custGeom>
                <a:avLst/>
                <a:gdLst>
                  <a:gd name="T0" fmla="*/ 2 w 27"/>
                  <a:gd name="T1" fmla="*/ 5 h 37"/>
                  <a:gd name="T2" fmla="*/ 10 w 27"/>
                  <a:gd name="T3" fmla="*/ 20 h 37"/>
                  <a:gd name="T4" fmla="*/ 20 w 27"/>
                  <a:gd name="T5" fmla="*/ 34 h 37"/>
                  <a:gd name="T6" fmla="*/ 26 w 27"/>
                  <a:gd name="T7" fmla="*/ 29 h 37"/>
                  <a:gd name="T8" fmla="*/ 15 w 27"/>
                  <a:gd name="T9" fmla="*/ 12 h 37"/>
                  <a:gd name="T10" fmla="*/ 5 w 27"/>
                  <a:gd name="T11" fmla="*/ 1 h 37"/>
                  <a:gd name="T12" fmla="*/ 2 w 27"/>
                  <a:gd name="T13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7">
                    <a:moveTo>
                      <a:pt x="2" y="5"/>
                    </a:moveTo>
                    <a:cubicBezTo>
                      <a:pt x="6" y="8"/>
                      <a:pt x="8" y="15"/>
                      <a:pt x="10" y="20"/>
                    </a:cubicBezTo>
                    <a:cubicBezTo>
                      <a:pt x="13" y="25"/>
                      <a:pt x="16" y="30"/>
                      <a:pt x="20" y="34"/>
                    </a:cubicBezTo>
                    <a:cubicBezTo>
                      <a:pt x="23" y="37"/>
                      <a:pt x="27" y="33"/>
                      <a:pt x="26" y="29"/>
                    </a:cubicBezTo>
                    <a:cubicBezTo>
                      <a:pt x="23" y="23"/>
                      <a:pt x="18" y="18"/>
                      <a:pt x="15" y="12"/>
                    </a:cubicBezTo>
                    <a:cubicBezTo>
                      <a:pt x="12" y="7"/>
                      <a:pt x="10" y="3"/>
                      <a:pt x="5" y="1"/>
                    </a:cubicBezTo>
                    <a:cubicBezTo>
                      <a:pt x="2" y="0"/>
                      <a:pt x="0" y="3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1" name="Freeform 499"/>
              <p:cNvSpPr/>
              <p:nvPr/>
            </p:nvSpPr>
            <p:spPr bwMode="auto">
              <a:xfrm>
                <a:off x="2461" y="1187"/>
                <a:ext cx="59" cy="69"/>
              </a:xfrm>
              <a:custGeom>
                <a:avLst/>
                <a:gdLst>
                  <a:gd name="T0" fmla="*/ 32 w 70"/>
                  <a:gd name="T1" fmla="*/ 79 h 82"/>
                  <a:gd name="T2" fmla="*/ 18 w 70"/>
                  <a:gd name="T3" fmla="*/ 31 h 82"/>
                  <a:gd name="T4" fmla="*/ 45 w 70"/>
                  <a:gd name="T5" fmla="*/ 15 h 82"/>
                  <a:gd name="T6" fmla="*/ 61 w 70"/>
                  <a:gd name="T7" fmla="*/ 33 h 82"/>
                  <a:gd name="T8" fmla="*/ 69 w 70"/>
                  <a:gd name="T9" fmla="*/ 30 h 82"/>
                  <a:gd name="T10" fmla="*/ 20 w 70"/>
                  <a:gd name="T11" fmla="*/ 18 h 82"/>
                  <a:gd name="T12" fmla="*/ 31 w 70"/>
                  <a:gd name="T13" fmla="*/ 81 h 82"/>
                  <a:gd name="T14" fmla="*/ 32 w 70"/>
                  <a:gd name="T15" fmla="*/ 7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82">
                    <a:moveTo>
                      <a:pt x="32" y="79"/>
                    </a:moveTo>
                    <a:cubicBezTo>
                      <a:pt x="14" y="70"/>
                      <a:pt x="7" y="48"/>
                      <a:pt x="18" y="31"/>
                    </a:cubicBezTo>
                    <a:cubicBezTo>
                      <a:pt x="24" y="22"/>
                      <a:pt x="33" y="12"/>
                      <a:pt x="45" y="15"/>
                    </a:cubicBezTo>
                    <a:cubicBezTo>
                      <a:pt x="55" y="18"/>
                      <a:pt x="57" y="25"/>
                      <a:pt x="61" y="33"/>
                    </a:cubicBezTo>
                    <a:cubicBezTo>
                      <a:pt x="63" y="37"/>
                      <a:pt x="70" y="34"/>
                      <a:pt x="69" y="30"/>
                    </a:cubicBezTo>
                    <a:cubicBezTo>
                      <a:pt x="61" y="7"/>
                      <a:pt x="37" y="0"/>
                      <a:pt x="20" y="18"/>
                    </a:cubicBezTo>
                    <a:cubicBezTo>
                      <a:pt x="1" y="37"/>
                      <a:pt x="0" y="73"/>
                      <a:pt x="31" y="81"/>
                    </a:cubicBezTo>
                    <a:cubicBezTo>
                      <a:pt x="33" y="82"/>
                      <a:pt x="33" y="80"/>
                      <a:pt x="32" y="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2" name="Freeform 500"/>
              <p:cNvSpPr/>
              <p:nvPr/>
            </p:nvSpPr>
            <p:spPr bwMode="auto">
              <a:xfrm>
                <a:off x="2554" y="1172"/>
                <a:ext cx="84" cy="53"/>
              </a:xfrm>
              <a:custGeom>
                <a:avLst/>
                <a:gdLst>
                  <a:gd name="T0" fmla="*/ 6 w 98"/>
                  <a:gd name="T1" fmla="*/ 38 h 63"/>
                  <a:gd name="T2" fmla="*/ 10 w 98"/>
                  <a:gd name="T3" fmla="*/ 29 h 63"/>
                  <a:gd name="T4" fmla="*/ 10 w 98"/>
                  <a:gd name="T5" fmla="*/ 24 h 63"/>
                  <a:gd name="T6" fmla="*/ 23 w 98"/>
                  <a:gd name="T7" fmla="*/ 10 h 63"/>
                  <a:gd name="T8" fmla="*/ 38 w 98"/>
                  <a:gd name="T9" fmla="*/ 10 h 63"/>
                  <a:gd name="T10" fmla="*/ 70 w 98"/>
                  <a:gd name="T11" fmla="*/ 55 h 63"/>
                  <a:gd name="T12" fmla="*/ 76 w 98"/>
                  <a:gd name="T13" fmla="*/ 60 h 63"/>
                  <a:gd name="T14" fmla="*/ 54 w 98"/>
                  <a:gd name="T15" fmla="*/ 3 h 63"/>
                  <a:gd name="T16" fmla="*/ 16 w 98"/>
                  <a:gd name="T17" fmla="*/ 5 h 63"/>
                  <a:gd name="T18" fmla="*/ 2 w 98"/>
                  <a:gd name="T19" fmla="*/ 36 h 63"/>
                  <a:gd name="T20" fmla="*/ 6 w 98"/>
                  <a:gd name="T21" fmla="*/ 38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63">
                    <a:moveTo>
                      <a:pt x="6" y="38"/>
                    </a:moveTo>
                    <a:cubicBezTo>
                      <a:pt x="9" y="35"/>
                      <a:pt x="9" y="33"/>
                      <a:pt x="10" y="29"/>
                    </a:cubicBezTo>
                    <a:cubicBezTo>
                      <a:pt x="10" y="27"/>
                      <a:pt x="10" y="26"/>
                      <a:pt x="10" y="24"/>
                    </a:cubicBezTo>
                    <a:cubicBezTo>
                      <a:pt x="14" y="19"/>
                      <a:pt x="19" y="15"/>
                      <a:pt x="23" y="10"/>
                    </a:cubicBezTo>
                    <a:cubicBezTo>
                      <a:pt x="27" y="8"/>
                      <a:pt x="34" y="10"/>
                      <a:pt x="38" y="10"/>
                    </a:cubicBezTo>
                    <a:cubicBezTo>
                      <a:pt x="62" y="11"/>
                      <a:pt x="86" y="30"/>
                      <a:pt x="70" y="55"/>
                    </a:cubicBezTo>
                    <a:cubicBezTo>
                      <a:pt x="67" y="59"/>
                      <a:pt x="73" y="63"/>
                      <a:pt x="76" y="60"/>
                    </a:cubicBezTo>
                    <a:cubicBezTo>
                      <a:pt x="98" y="40"/>
                      <a:pt x="77" y="9"/>
                      <a:pt x="54" y="3"/>
                    </a:cubicBezTo>
                    <a:cubicBezTo>
                      <a:pt x="43" y="1"/>
                      <a:pt x="26" y="0"/>
                      <a:pt x="16" y="5"/>
                    </a:cubicBezTo>
                    <a:cubicBezTo>
                      <a:pt x="0" y="12"/>
                      <a:pt x="7" y="23"/>
                      <a:pt x="2" y="36"/>
                    </a:cubicBezTo>
                    <a:cubicBezTo>
                      <a:pt x="0" y="39"/>
                      <a:pt x="4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3" name="Freeform 501"/>
              <p:cNvSpPr/>
              <p:nvPr/>
            </p:nvSpPr>
            <p:spPr bwMode="auto">
              <a:xfrm>
                <a:off x="2474" y="1144"/>
                <a:ext cx="124" cy="59"/>
              </a:xfrm>
              <a:custGeom>
                <a:avLst/>
                <a:gdLst>
                  <a:gd name="T0" fmla="*/ 11 w 146"/>
                  <a:gd name="T1" fmla="*/ 66 h 69"/>
                  <a:gd name="T2" fmla="*/ 23 w 146"/>
                  <a:gd name="T3" fmla="*/ 35 h 69"/>
                  <a:gd name="T4" fmla="*/ 53 w 146"/>
                  <a:gd name="T5" fmla="*/ 20 h 69"/>
                  <a:gd name="T6" fmla="*/ 94 w 146"/>
                  <a:gd name="T7" fmla="*/ 12 h 69"/>
                  <a:gd name="T8" fmla="*/ 136 w 146"/>
                  <a:gd name="T9" fmla="*/ 48 h 69"/>
                  <a:gd name="T10" fmla="*/ 145 w 146"/>
                  <a:gd name="T11" fmla="*/ 46 h 69"/>
                  <a:gd name="T12" fmla="*/ 57 w 146"/>
                  <a:gd name="T13" fmla="*/ 14 h 69"/>
                  <a:gd name="T14" fmla="*/ 9 w 146"/>
                  <a:gd name="T15" fmla="*/ 42 h 69"/>
                  <a:gd name="T16" fmla="*/ 9 w 146"/>
                  <a:gd name="T17" fmla="*/ 69 h 69"/>
                  <a:gd name="T18" fmla="*/ 11 w 146"/>
                  <a:gd name="T19" fmla="*/ 66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6" h="69">
                    <a:moveTo>
                      <a:pt x="11" y="66"/>
                    </a:moveTo>
                    <a:cubicBezTo>
                      <a:pt x="0" y="59"/>
                      <a:pt x="19" y="37"/>
                      <a:pt x="23" y="35"/>
                    </a:cubicBezTo>
                    <a:cubicBezTo>
                      <a:pt x="31" y="28"/>
                      <a:pt x="43" y="24"/>
                      <a:pt x="53" y="20"/>
                    </a:cubicBezTo>
                    <a:cubicBezTo>
                      <a:pt x="66" y="15"/>
                      <a:pt x="80" y="12"/>
                      <a:pt x="94" y="12"/>
                    </a:cubicBezTo>
                    <a:cubicBezTo>
                      <a:pt x="119" y="12"/>
                      <a:pt x="130" y="25"/>
                      <a:pt x="136" y="48"/>
                    </a:cubicBezTo>
                    <a:cubicBezTo>
                      <a:pt x="137" y="53"/>
                      <a:pt x="146" y="51"/>
                      <a:pt x="145" y="46"/>
                    </a:cubicBezTo>
                    <a:cubicBezTo>
                      <a:pt x="136" y="0"/>
                      <a:pt x="94" y="1"/>
                      <a:pt x="57" y="14"/>
                    </a:cubicBezTo>
                    <a:cubicBezTo>
                      <a:pt x="41" y="19"/>
                      <a:pt x="18" y="27"/>
                      <a:pt x="9" y="42"/>
                    </a:cubicBezTo>
                    <a:cubicBezTo>
                      <a:pt x="5" y="49"/>
                      <a:pt x="0" y="65"/>
                      <a:pt x="9" y="69"/>
                    </a:cubicBezTo>
                    <a:cubicBezTo>
                      <a:pt x="11" y="69"/>
                      <a:pt x="12" y="67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4" name="Freeform 502"/>
              <p:cNvSpPr/>
              <p:nvPr/>
            </p:nvSpPr>
            <p:spPr bwMode="auto">
              <a:xfrm>
                <a:off x="2515" y="1194"/>
                <a:ext cx="51" cy="21"/>
              </a:xfrm>
              <a:custGeom>
                <a:avLst/>
                <a:gdLst>
                  <a:gd name="T0" fmla="*/ 3 w 60"/>
                  <a:gd name="T1" fmla="*/ 24 h 25"/>
                  <a:gd name="T2" fmla="*/ 29 w 60"/>
                  <a:gd name="T3" fmla="*/ 9 h 25"/>
                  <a:gd name="T4" fmla="*/ 45 w 60"/>
                  <a:gd name="T5" fmla="*/ 10 h 25"/>
                  <a:gd name="T6" fmla="*/ 53 w 60"/>
                  <a:gd name="T7" fmla="*/ 14 h 25"/>
                  <a:gd name="T8" fmla="*/ 55 w 60"/>
                  <a:gd name="T9" fmla="*/ 7 h 25"/>
                  <a:gd name="T10" fmla="*/ 25 w 60"/>
                  <a:gd name="T11" fmla="*/ 2 h 25"/>
                  <a:gd name="T12" fmla="*/ 0 w 60"/>
                  <a:gd name="T13" fmla="*/ 22 h 25"/>
                  <a:gd name="T14" fmla="*/ 3 w 60"/>
                  <a:gd name="T15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25">
                    <a:moveTo>
                      <a:pt x="3" y="24"/>
                    </a:moveTo>
                    <a:cubicBezTo>
                      <a:pt x="10" y="17"/>
                      <a:pt x="19" y="10"/>
                      <a:pt x="29" y="9"/>
                    </a:cubicBezTo>
                    <a:cubicBezTo>
                      <a:pt x="34" y="8"/>
                      <a:pt x="40" y="8"/>
                      <a:pt x="45" y="10"/>
                    </a:cubicBezTo>
                    <a:cubicBezTo>
                      <a:pt x="48" y="11"/>
                      <a:pt x="49" y="14"/>
                      <a:pt x="53" y="14"/>
                    </a:cubicBezTo>
                    <a:cubicBezTo>
                      <a:pt x="58" y="16"/>
                      <a:pt x="60" y="9"/>
                      <a:pt x="55" y="7"/>
                    </a:cubicBezTo>
                    <a:cubicBezTo>
                      <a:pt x="45" y="3"/>
                      <a:pt x="36" y="0"/>
                      <a:pt x="25" y="2"/>
                    </a:cubicBezTo>
                    <a:cubicBezTo>
                      <a:pt x="15" y="4"/>
                      <a:pt x="3" y="12"/>
                      <a:pt x="0" y="22"/>
                    </a:cubicBezTo>
                    <a:cubicBezTo>
                      <a:pt x="0" y="24"/>
                      <a:pt x="2" y="25"/>
                      <a:pt x="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5" name="Freeform 503"/>
              <p:cNvSpPr/>
              <p:nvPr/>
            </p:nvSpPr>
            <p:spPr bwMode="auto">
              <a:xfrm>
                <a:off x="2583" y="1405"/>
                <a:ext cx="10" cy="36"/>
              </a:xfrm>
              <a:custGeom>
                <a:avLst/>
                <a:gdLst>
                  <a:gd name="T0" fmla="*/ 6 w 12"/>
                  <a:gd name="T1" fmla="*/ 4 h 42"/>
                  <a:gd name="T2" fmla="*/ 0 w 12"/>
                  <a:gd name="T3" fmla="*/ 38 h 42"/>
                  <a:gd name="T4" fmla="*/ 6 w 12"/>
                  <a:gd name="T5" fmla="*/ 38 h 42"/>
                  <a:gd name="T6" fmla="*/ 11 w 12"/>
                  <a:gd name="T7" fmla="*/ 4 h 42"/>
                  <a:gd name="T8" fmla="*/ 6 w 12"/>
                  <a:gd name="T9" fmla="*/ 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2">
                    <a:moveTo>
                      <a:pt x="6" y="4"/>
                    </a:moveTo>
                    <a:cubicBezTo>
                      <a:pt x="4" y="15"/>
                      <a:pt x="2" y="26"/>
                      <a:pt x="0" y="38"/>
                    </a:cubicBezTo>
                    <a:cubicBezTo>
                      <a:pt x="0" y="42"/>
                      <a:pt x="6" y="42"/>
                      <a:pt x="6" y="38"/>
                    </a:cubicBezTo>
                    <a:cubicBezTo>
                      <a:pt x="8" y="27"/>
                      <a:pt x="10" y="16"/>
                      <a:pt x="11" y="4"/>
                    </a:cubicBezTo>
                    <a:cubicBezTo>
                      <a:pt x="12" y="1"/>
                      <a:pt x="7" y="0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6" name="Freeform 504"/>
              <p:cNvSpPr/>
              <p:nvPr/>
            </p:nvSpPr>
            <p:spPr bwMode="auto">
              <a:xfrm>
                <a:off x="2534" y="1431"/>
                <a:ext cx="125" cy="108"/>
              </a:xfrm>
              <a:custGeom>
                <a:avLst/>
                <a:gdLst>
                  <a:gd name="T0" fmla="*/ 60 w 147"/>
                  <a:gd name="T1" fmla="*/ 8 h 127"/>
                  <a:gd name="T2" fmla="*/ 1 w 147"/>
                  <a:gd name="T3" fmla="*/ 65 h 127"/>
                  <a:gd name="T4" fmla="*/ 63 w 147"/>
                  <a:gd name="T5" fmla="*/ 124 h 127"/>
                  <a:gd name="T6" fmla="*/ 135 w 147"/>
                  <a:gd name="T7" fmla="*/ 83 h 127"/>
                  <a:gd name="T8" fmla="*/ 91 w 147"/>
                  <a:gd name="T9" fmla="*/ 15 h 127"/>
                  <a:gd name="T10" fmla="*/ 90 w 147"/>
                  <a:gd name="T11" fmla="*/ 20 h 127"/>
                  <a:gd name="T12" fmla="*/ 123 w 147"/>
                  <a:gd name="T13" fmla="*/ 90 h 127"/>
                  <a:gd name="T14" fmla="*/ 57 w 147"/>
                  <a:gd name="T15" fmla="*/ 116 h 127"/>
                  <a:gd name="T16" fmla="*/ 7 w 147"/>
                  <a:gd name="T17" fmla="*/ 65 h 127"/>
                  <a:gd name="T18" fmla="*/ 59 w 147"/>
                  <a:gd name="T19" fmla="*/ 12 h 127"/>
                  <a:gd name="T20" fmla="*/ 60 w 147"/>
                  <a:gd name="T21" fmla="*/ 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" h="127">
                    <a:moveTo>
                      <a:pt x="60" y="8"/>
                    </a:moveTo>
                    <a:cubicBezTo>
                      <a:pt x="32" y="0"/>
                      <a:pt x="2" y="41"/>
                      <a:pt x="1" y="65"/>
                    </a:cubicBezTo>
                    <a:cubicBezTo>
                      <a:pt x="0" y="101"/>
                      <a:pt x="30" y="121"/>
                      <a:pt x="63" y="124"/>
                    </a:cubicBezTo>
                    <a:cubicBezTo>
                      <a:pt x="95" y="127"/>
                      <a:pt x="123" y="114"/>
                      <a:pt x="135" y="83"/>
                    </a:cubicBezTo>
                    <a:cubicBezTo>
                      <a:pt x="147" y="54"/>
                      <a:pt x="118" y="25"/>
                      <a:pt x="91" y="15"/>
                    </a:cubicBezTo>
                    <a:cubicBezTo>
                      <a:pt x="88" y="14"/>
                      <a:pt x="86" y="19"/>
                      <a:pt x="90" y="20"/>
                    </a:cubicBezTo>
                    <a:cubicBezTo>
                      <a:pt x="118" y="32"/>
                      <a:pt x="142" y="58"/>
                      <a:pt x="123" y="90"/>
                    </a:cubicBezTo>
                    <a:cubicBezTo>
                      <a:pt x="108" y="113"/>
                      <a:pt x="84" y="120"/>
                      <a:pt x="57" y="116"/>
                    </a:cubicBezTo>
                    <a:cubicBezTo>
                      <a:pt x="30" y="113"/>
                      <a:pt x="6" y="95"/>
                      <a:pt x="7" y="65"/>
                    </a:cubicBezTo>
                    <a:cubicBezTo>
                      <a:pt x="8" y="42"/>
                      <a:pt x="34" y="11"/>
                      <a:pt x="59" y="12"/>
                    </a:cubicBezTo>
                    <a:cubicBezTo>
                      <a:pt x="61" y="12"/>
                      <a:pt x="62" y="9"/>
                      <a:pt x="6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7" name="Freeform 505"/>
              <p:cNvSpPr/>
              <p:nvPr/>
            </p:nvSpPr>
            <p:spPr bwMode="auto">
              <a:xfrm>
                <a:off x="2610" y="1410"/>
                <a:ext cx="13" cy="40"/>
              </a:xfrm>
              <a:custGeom>
                <a:avLst/>
                <a:gdLst>
                  <a:gd name="T0" fmla="*/ 6 w 15"/>
                  <a:gd name="T1" fmla="*/ 44 h 47"/>
                  <a:gd name="T2" fmla="*/ 12 w 15"/>
                  <a:gd name="T3" fmla="*/ 4 h 47"/>
                  <a:gd name="T4" fmla="*/ 4 w 15"/>
                  <a:gd name="T5" fmla="*/ 4 h 47"/>
                  <a:gd name="T6" fmla="*/ 5 w 15"/>
                  <a:gd name="T7" fmla="*/ 11 h 47"/>
                  <a:gd name="T8" fmla="*/ 4 w 15"/>
                  <a:gd name="T9" fmla="*/ 22 h 47"/>
                  <a:gd name="T10" fmla="*/ 0 w 15"/>
                  <a:gd name="T11" fmla="*/ 43 h 47"/>
                  <a:gd name="T12" fmla="*/ 6 w 15"/>
                  <a:gd name="T13" fmla="*/ 4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47">
                    <a:moveTo>
                      <a:pt x="6" y="44"/>
                    </a:moveTo>
                    <a:cubicBezTo>
                      <a:pt x="9" y="32"/>
                      <a:pt x="15" y="17"/>
                      <a:pt x="12" y="4"/>
                    </a:cubicBezTo>
                    <a:cubicBezTo>
                      <a:pt x="11" y="0"/>
                      <a:pt x="5" y="0"/>
                      <a:pt x="4" y="4"/>
                    </a:cubicBezTo>
                    <a:cubicBezTo>
                      <a:pt x="4" y="7"/>
                      <a:pt x="5" y="9"/>
                      <a:pt x="5" y="11"/>
                    </a:cubicBezTo>
                    <a:cubicBezTo>
                      <a:pt x="5" y="15"/>
                      <a:pt x="4" y="18"/>
                      <a:pt x="4" y="22"/>
                    </a:cubicBezTo>
                    <a:cubicBezTo>
                      <a:pt x="3" y="29"/>
                      <a:pt x="1" y="36"/>
                      <a:pt x="0" y="43"/>
                    </a:cubicBezTo>
                    <a:cubicBezTo>
                      <a:pt x="0" y="47"/>
                      <a:pt x="6" y="47"/>
                      <a:pt x="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8" name="Freeform 506"/>
              <p:cNvSpPr/>
              <p:nvPr/>
            </p:nvSpPr>
            <p:spPr bwMode="auto">
              <a:xfrm>
                <a:off x="2580" y="1396"/>
                <a:ext cx="53" cy="21"/>
              </a:xfrm>
              <a:custGeom>
                <a:avLst/>
                <a:gdLst>
                  <a:gd name="T0" fmla="*/ 18 w 63"/>
                  <a:gd name="T1" fmla="*/ 10 h 24"/>
                  <a:gd name="T2" fmla="*/ 9 w 63"/>
                  <a:gd name="T3" fmla="*/ 8 h 24"/>
                  <a:gd name="T4" fmla="*/ 19 w 63"/>
                  <a:gd name="T5" fmla="*/ 7 h 24"/>
                  <a:gd name="T6" fmla="*/ 33 w 63"/>
                  <a:gd name="T7" fmla="*/ 7 h 24"/>
                  <a:gd name="T8" fmla="*/ 51 w 63"/>
                  <a:gd name="T9" fmla="*/ 16 h 24"/>
                  <a:gd name="T10" fmla="*/ 55 w 63"/>
                  <a:gd name="T11" fmla="*/ 22 h 24"/>
                  <a:gd name="T12" fmla="*/ 51 w 63"/>
                  <a:gd name="T13" fmla="*/ 5 h 24"/>
                  <a:gd name="T14" fmla="*/ 15 w 63"/>
                  <a:gd name="T15" fmla="*/ 1 h 24"/>
                  <a:gd name="T16" fmla="*/ 0 w 63"/>
                  <a:gd name="T17" fmla="*/ 7 h 24"/>
                  <a:gd name="T18" fmla="*/ 5 w 63"/>
                  <a:gd name="T19" fmla="*/ 15 h 24"/>
                  <a:gd name="T20" fmla="*/ 18 w 63"/>
                  <a:gd name="T21" fmla="*/ 16 h 24"/>
                  <a:gd name="T22" fmla="*/ 18 w 63"/>
                  <a:gd name="T23" fmla="*/ 1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" h="24">
                    <a:moveTo>
                      <a:pt x="18" y="10"/>
                    </a:moveTo>
                    <a:cubicBezTo>
                      <a:pt x="16" y="10"/>
                      <a:pt x="8" y="10"/>
                      <a:pt x="9" y="8"/>
                    </a:cubicBezTo>
                    <a:cubicBezTo>
                      <a:pt x="9" y="7"/>
                      <a:pt x="18" y="7"/>
                      <a:pt x="19" y="7"/>
                    </a:cubicBezTo>
                    <a:cubicBezTo>
                      <a:pt x="23" y="7"/>
                      <a:pt x="28" y="7"/>
                      <a:pt x="33" y="7"/>
                    </a:cubicBezTo>
                    <a:cubicBezTo>
                      <a:pt x="33" y="7"/>
                      <a:pt x="57" y="12"/>
                      <a:pt x="51" y="16"/>
                    </a:cubicBezTo>
                    <a:cubicBezTo>
                      <a:pt x="47" y="18"/>
                      <a:pt x="51" y="24"/>
                      <a:pt x="55" y="22"/>
                    </a:cubicBezTo>
                    <a:cubicBezTo>
                      <a:pt x="63" y="17"/>
                      <a:pt x="58" y="8"/>
                      <a:pt x="51" y="5"/>
                    </a:cubicBezTo>
                    <a:cubicBezTo>
                      <a:pt x="41" y="0"/>
                      <a:pt x="27" y="1"/>
                      <a:pt x="15" y="1"/>
                    </a:cubicBezTo>
                    <a:cubicBezTo>
                      <a:pt x="11" y="1"/>
                      <a:pt x="1" y="0"/>
                      <a:pt x="0" y="7"/>
                    </a:cubicBezTo>
                    <a:cubicBezTo>
                      <a:pt x="0" y="10"/>
                      <a:pt x="3" y="13"/>
                      <a:pt x="5" y="15"/>
                    </a:cubicBezTo>
                    <a:cubicBezTo>
                      <a:pt x="10" y="18"/>
                      <a:pt x="13" y="17"/>
                      <a:pt x="18" y="16"/>
                    </a:cubicBezTo>
                    <a:cubicBezTo>
                      <a:pt x="20" y="15"/>
                      <a:pt x="21" y="11"/>
                      <a:pt x="1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89" name="Freeform 507"/>
              <p:cNvSpPr/>
              <p:nvPr/>
            </p:nvSpPr>
            <p:spPr bwMode="auto">
              <a:xfrm>
                <a:off x="2601" y="1407"/>
                <a:ext cx="15" cy="8"/>
              </a:xfrm>
              <a:custGeom>
                <a:avLst/>
                <a:gdLst>
                  <a:gd name="T0" fmla="*/ 2 w 18"/>
                  <a:gd name="T1" fmla="*/ 6 h 10"/>
                  <a:gd name="T2" fmla="*/ 13 w 18"/>
                  <a:gd name="T3" fmla="*/ 9 h 10"/>
                  <a:gd name="T4" fmla="*/ 14 w 18"/>
                  <a:gd name="T5" fmla="*/ 3 h 10"/>
                  <a:gd name="T6" fmla="*/ 5 w 18"/>
                  <a:gd name="T7" fmla="*/ 1 h 10"/>
                  <a:gd name="T8" fmla="*/ 2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2" y="6"/>
                    </a:moveTo>
                    <a:cubicBezTo>
                      <a:pt x="5" y="8"/>
                      <a:pt x="9" y="9"/>
                      <a:pt x="13" y="9"/>
                    </a:cubicBezTo>
                    <a:cubicBezTo>
                      <a:pt x="17" y="10"/>
                      <a:pt x="18" y="4"/>
                      <a:pt x="14" y="3"/>
                    </a:cubicBezTo>
                    <a:cubicBezTo>
                      <a:pt x="11" y="3"/>
                      <a:pt x="8" y="3"/>
                      <a:pt x="5" y="1"/>
                    </a:cubicBezTo>
                    <a:cubicBezTo>
                      <a:pt x="2" y="0"/>
                      <a:pt x="0" y="4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0" name="Freeform 508"/>
              <p:cNvSpPr/>
              <p:nvPr/>
            </p:nvSpPr>
            <p:spPr bwMode="auto">
              <a:xfrm>
                <a:off x="2548" y="1479"/>
                <a:ext cx="2" cy="16"/>
              </a:xfrm>
              <a:custGeom>
                <a:avLst/>
                <a:gdLst>
                  <a:gd name="T0" fmla="*/ 2 w 2"/>
                  <a:gd name="T1" fmla="*/ 0 h 19"/>
                  <a:gd name="T2" fmla="*/ 1 w 2"/>
                  <a:gd name="T3" fmla="*/ 19 h 19"/>
                  <a:gd name="T4" fmla="*/ 2 w 2"/>
                  <a:gd name="T5" fmla="*/ 19 h 19"/>
                  <a:gd name="T6" fmla="*/ 2 w 2"/>
                  <a:gd name="T7" fmla="*/ 0 h 19"/>
                  <a:gd name="T8" fmla="*/ 2 w 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1" y="6"/>
                      <a:pt x="0" y="12"/>
                      <a:pt x="1" y="19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1" y="12"/>
                      <a:pt x="2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1" name="Freeform 509"/>
              <p:cNvSpPr/>
              <p:nvPr/>
            </p:nvSpPr>
            <p:spPr bwMode="auto">
              <a:xfrm>
                <a:off x="2555" y="1483"/>
                <a:ext cx="83" cy="48"/>
              </a:xfrm>
              <a:custGeom>
                <a:avLst/>
                <a:gdLst>
                  <a:gd name="T0" fmla="*/ 0 w 97"/>
                  <a:gd name="T1" fmla="*/ 31 h 56"/>
                  <a:gd name="T2" fmla="*/ 62 w 97"/>
                  <a:gd name="T3" fmla="*/ 46 h 56"/>
                  <a:gd name="T4" fmla="*/ 97 w 97"/>
                  <a:gd name="T5" fmla="*/ 3 h 56"/>
                  <a:gd name="T6" fmla="*/ 93 w 97"/>
                  <a:gd name="T7" fmla="*/ 2 h 56"/>
                  <a:gd name="T8" fmla="*/ 58 w 97"/>
                  <a:gd name="T9" fmla="*/ 44 h 56"/>
                  <a:gd name="T10" fmla="*/ 0 w 97"/>
                  <a:gd name="T11" fmla="*/ 30 h 56"/>
                  <a:gd name="T12" fmla="*/ 0 w 97"/>
                  <a:gd name="T13" fmla="*/ 3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56">
                    <a:moveTo>
                      <a:pt x="0" y="31"/>
                    </a:moveTo>
                    <a:cubicBezTo>
                      <a:pt x="18" y="46"/>
                      <a:pt x="37" y="56"/>
                      <a:pt x="62" y="46"/>
                    </a:cubicBezTo>
                    <a:cubicBezTo>
                      <a:pt x="82" y="39"/>
                      <a:pt x="96" y="24"/>
                      <a:pt x="97" y="3"/>
                    </a:cubicBezTo>
                    <a:cubicBezTo>
                      <a:pt x="97" y="1"/>
                      <a:pt x="94" y="0"/>
                      <a:pt x="93" y="2"/>
                    </a:cubicBezTo>
                    <a:cubicBezTo>
                      <a:pt x="88" y="22"/>
                      <a:pt x="78" y="37"/>
                      <a:pt x="58" y="44"/>
                    </a:cubicBezTo>
                    <a:cubicBezTo>
                      <a:pt x="35" y="51"/>
                      <a:pt x="18" y="44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2" name="Freeform 510"/>
              <p:cNvSpPr/>
              <p:nvPr/>
            </p:nvSpPr>
            <p:spPr bwMode="auto">
              <a:xfrm>
                <a:off x="2548" y="1470"/>
                <a:ext cx="87" cy="19"/>
              </a:xfrm>
              <a:custGeom>
                <a:avLst/>
                <a:gdLst>
                  <a:gd name="T0" fmla="*/ 3 w 103"/>
                  <a:gd name="T1" fmla="*/ 21 h 22"/>
                  <a:gd name="T2" fmla="*/ 23 w 103"/>
                  <a:gd name="T3" fmla="*/ 7 h 22"/>
                  <a:gd name="T4" fmla="*/ 49 w 103"/>
                  <a:gd name="T5" fmla="*/ 13 h 22"/>
                  <a:gd name="T6" fmla="*/ 98 w 103"/>
                  <a:gd name="T7" fmla="*/ 14 h 22"/>
                  <a:gd name="T8" fmla="*/ 102 w 103"/>
                  <a:gd name="T9" fmla="*/ 13 h 22"/>
                  <a:gd name="T10" fmla="*/ 92 w 103"/>
                  <a:gd name="T11" fmla="*/ 4 h 22"/>
                  <a:gd name="T12" fmla="*/ 50 w 103"/>
                  <a:gd name="T13" fmla="*/ 9 h 22"/>
                  <a:gd name="T14" fmla="*/ 16 w 103"/>
                  <a:gd name="T15" fmla="*/ 2 h 22"/>
                  <a:gd name="T16" fmla="*/ 1 w 103"/>
                  <a:gd name="T17" fmla="*/ 19 h 22"/>
                  <a:gd name="T18" fmla="*/ 3 w 103"/>
                  <a:gd name="T1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3" h="22">
                    <a:moveTo>
                      <a:pt x="3" y="21"/>
                    </a:moveTo>
                    <a:cubicBezTo>
                      <a:pt x="9" y="12"/>
                      <a:pt x="11" y="7"/>
                      <a:pt x="23" y="7"/>
                    </a:cubicBezTo>
                    <a:cubicBezTo>
                      <a:pt x="32" y="7"/>
                      <a:pt x="40" y="11"/>
                      <a:pt x="49" y="13"/>
                    </a:cubicBezTo>
                    <a:cubicBezTo>
                      <a:pt x="58" y="15"/>
                      <a:pt x="94" y="4"/>
                      <a:pt x="98" y="14"/>
                    </a:cubicBezTo>
                    <a:cubicBezTo>
                      <a:pt x="99" y="16"/>
                      <a:pt x="103" y="15"/>
                      <a:pt x="102" y="13"/>
                    </a:cubicBezTo>
                    <a:cubicBezTo>
                      <a:pt x="101" y="6"/>
                      <a:pt x="98" y="5"/>
                      <a:pt x="92" y="4"/>
                    </a:cubicBezTo>
                    <a:cubicBezTo>
                      <a:pt x="78" y="1"/>
                      <a:pt x="65" y="11"/>
                      <a:pt x="50" y="9"/>
                    </a:cubicBezTo>
                    <a:cubicBezTo>
                      <a:pt x="40" y="7"/>
                      <a:pt x="27" y="0"/>
                      <a:pt x="16" y="2"/>
                    </a:cubicBezTo>
                    <a:cubicBezTo>
                      <a:pt x="6" y="4"/>
                      <a:pt x="4" y="11"/>
                      <a:pt x="1" y="19"/>
                    </a:cubicBezTo>
                    <a:cubicBezTo>
                      <a:pt x="0" y="21"/>
                      <a:pt x="2" y="22"/>
                      <a:pt x="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3" name="Freeform 511"/>
              <p:cNvSpPr/>
              <p:nvPr/>
            </p:nvSpPr>
            <p:spPr bwMode="auto">
              <a:xfrm>
                <a:off x="2560" y="1486"/>
                <a:ext cx="13" cy="7"/>
              </a:xfrm>
              <a:custGeom>
                <a:avLst/>
                <a:gdLst>
                  <a:gd name="T0" fmla="*/ 1 w 15"/>
                  <a:gd name="T1" fmla="*/ 4 h 8"/>
                  <a:gd name="T2" fmla="*/ 11 w 15"/>
                  <a:gd name="T3" fmla="*/ 7 h 8"/>
                  <a:gd name="T4" fmla="*/ 13 w 15"/>
                  <a:gd name="T5" fmla="*/ 7 h 8"/>
                  <a:gd name="T6" fmla="*/ 1 w 15"/>
                  <a:gd name="T7" fmla="*/ 2 h 8"/>
                  <a:gd name="T8" fmla="*/ 1 w 15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" y="4"/>
                    </a:moveTo>
                    <a:cubicBezTo>
                      <a:pt x="4" y="3"/>
                      <a:pt x="11" y="3"/>
                      <a:pt x="11" y="7"/>
                    </a:cubicBezTo>
                    <a:cubicBezTo>
                      <a:pt x="11" y="8"/>
                      <a:pt x="13" y="8"/>
                      <a:pt x="13" y="7"/>
                    </a:cubicBezTo>
                    <a:cubicBezTo>
                      <a:pt x="15" y="0"/>
                      <a:pt x="5" y="0"/>
                      <a:pt x="1" y="2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4" name="Freeform 512"/>
              <p:cNvSpPr/>
              <p:nvPr/>
            </p:nvSpPr>
            <p:spPr bwMode="auto">
              <a:xfrm>
                <a:off x="2560" y="1491"/>
                <a:ext cx="5" cy="6"/>
              </a:xfrm>
              <a:custGeom>
                <a:avLst/>
                <a:gdLst>
                  <a:gd name="T0" fmla="*/ 5 w 6"/>
                  <a:gd name="T1" fmla="*/ 6 h 8"/>
                  <a:gd name="T2" fmla="*/ 3 w 6"/>
                  <a:gd name="T3" fmla="*/ 2 h 8"/>
                  <a:gd name="T4" fmla="*/ 1 w 6"/>
                  <a:gd name="T5" fmla="*/ 2 h 8"/>
                  <a:gd name="T6" fmla="*/ 4 w 6"/>
                  <a:gd name="T7" fmla="*/ 7 h 8"/>
                  <a:gd name="T8" fmla="*/ 5 w 6"/>
                  <a:gd name="T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5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3" y="1"/>
                      <a:pt x="1" y="0"/>
                      <a:pt x="1" y="2"/>
                    </a:cubicBezTo>
                    <a:cubicBezTo>
                      <a:pt x="0" y="5"/>
                      <a:pt x="2" y="6"/>
                      <a:pt x="4" y="7"/>
                    </a:cubicBezTo>
                    <a:cubicBezTo>
                      <a:pt x="5" y="8"/>
                      <a:pt x="6" y="7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5" name="Freeform 513"/>
              <p:cNvSpPr/>
              <p:nvPr/>
            </p:nvSpPr>
            <p:spPr bwMode="auto">
              <a:xfrm>
                <a:off x="2577" y="1495"/>
                <a:ext cx="15" cy="17"/>
              </a:xfrm>
              <a:custGeom>
                <a:avLst/>
                <a:gdLst>
                  <a:gd name="T0" fmla="*/ 3 w 17"/>
                  <a:gd name="T1" fmla="*/ 5 h 20"/>
                  <a:gd name="T2" fmla="*/ 1 w 17"/>
                  <a:gd name="T3" fmla="*/ 14 h 20"/>
                  <a:gd name="T4" fmla="*/ 12 w 17"/>
                  <a:gd name="T5" fmla="*/ 18 h 20"/>
                  <a:gd name="T6" fmla="*/ 16 w 17"/>
                  <a:gd name="T7" fmla="*/ 10 h 20"/>
                  <a:gd name="T8" fmla="*/ 9 w 17"/>
                  <a:gd name="T9" fmla="*/ 1 h 20"/>
                  <a:gd name="T10" fmla="*/ 7 w 17"/>
                  <a:gd name="T11" fmla="*/ 8 h 20"/>
                  <a:gd name="T12" fmla="*/ 9 w 17"/>
                  <a:gd name="T13" fmla="*/ 12 h 20"/>
                  <a:gd name="T14" fmla="*/ 5 w 17"/>
                  <a:gd name="T15" fmla="*/ 8 h 20"/>
                  <a:gd name="T16" fmla="*/ 3 w 17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0">
                    <a:moveTo>
                      <a:pt x="3" y="5"/>
                    </a:moveTo>
                    <a:cubicBezTo>
                      <a:pt x="0" y="7"/>
                      <a:pt x="0" y="11"/>
                      <a:pt x="1" y="14"/>
                    </a:cubicBezTo>
                    <a:cubicBezTo>
                      <a:pt x="3" y="18"/>
                      <a:pt x="8" y="20"/>
                      <a:pt x="12" y="18"/>
                    </a:cubicBezTo>
                    <a:cubicBezTo>
                      <a:pt x="15" y="16"/>
                      <a:pt x="17" y="13"/>
                      <a:pt x="16" y="10"/>
                    </a:cubicBezTo>
                    <a:cubicBezTo>
                      <a:pt x="16" y="5"/>
                      <a:pt x="13" y="3"/>
                      <a:pt x="9" y="1"/>
                    </a:cubicBezTo>
                    <a:cubicBezTo>
                      <a:pt x="6" y="0"/>
                      <a:pt x="4" y="6"/>
                      <a:pt x="7" y="8"/>
                    </a:cubicBezTo>
                    <a:cubicBezTo>
                      <a:pt x="9" y="9"/>
                      <a:pt x="10" y="11"/>
                      <a:pt x="9" y="12"/>
                    </a:cubicBezTo>
                    <a:cubicBezTo>
                      <a:pt x="7" y="15"/>
                      <a:pt x="3" y="11"/>
                      <a:pt x="5" y="8"/>
                    </a:cubicBezTo>
                    <a:cubicBezTo>
                      <a:pt x="7" y="7"/>
                      <a:pt x="5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6" name="Freeform 514"/>
              <p:cNvSpPr/>
              <p:nvPr/>
            </p:nvSpPr>
            <p:spPr bwMode="auto">
              <a:xfrm>
                <a:off x="2090" y="1738"/>
                <a:ext cx="79" cy="95"/>
              </a:xfrm>
              <a:custGeom>
                <a:avLst/>
                <a:gdLst>
                  <a:gd name="T0" fmla="*/ 63 w 93"/>
                  <a:gd name="T1" fmla="*/ 4 h 112"/>
                  <a:gd name="T2" fmla="*/ 27 w 93"/>
                  <a:gd name="T3" fmla="*/ 33 h 112"/>
                  <a:gd name="T4" fmla="*/ 7 w 93"/>
                  <a:gd name="T5" fmla="*/ 52 h 112"/>
                  <a:gd name="T6" fmla="*/ 23 w 93"/>
                  <a:gd name="T7" fmla="*/ 99 h 112"/>
                  <a:gd name="T8" fmla="*/ 78 w 93"/>
                  <a:gd name="T9" fmla="*/ 100 h 112"/>
                  <a:gd name="T10" fmla="*/ 85 w 93"/>
                  <a:gd name="T11" fmla="*/ 47 h 112"/>
                  <a:gd name="T12" fmla="*/ 77 w 93"/>
                  <a:gd name="T13" fmla="*/ 48 h 112"/>
                  <a:gd name="T14" fmla="*/ 61 w 93"/>
                  <a:gd name="T15" fmla="*/ 98 h 112"/>
                  <a:gd name="T16" fmla="*/ 14 w 93"/>
                  <a:gd name="T17" fmla="*/ 76 h 112"/>
                  <a:gd name="T18" fmla="*/ 44 w 93"/>
                  <a:gd name="T19" fmla="*/ 32 h 112"/>
                  <a:gd name="T20" fmla="*/ 69 w 93"/>
                  <a:gd name="T21" fmla="*/ 8 h 112"/>
                  <a:gd name="T22" fmla="*/ 63 w 93"/>
                  <a:gd name="T23" fmla="*/ 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12">
                    <a:moveTo>
                      <a:pt x="63" y="4"/>
                    </a:moveTo>
                    <a:cubicBezTo>
                      <a:pt x="54" y="18"/>
                      <a:pt x="41" y="24"/>
                      <a:pt x="27" y="33"/>
                    </a:cubicBezTo>
                    <a:cubicBezTo>
                      <a:pt x="19" y="37"/>
                      <a:pt x="11" y="43"/>
                      <a:pt x="7" y="52"/>
                    </a:cubicBezTo>
                    <a:cubicBezTo>
                      <a:pt x="0" y="70"/>
                      <a:pt x="7" y="89"/>
                      <a:pt x="23" y="99"/>
                    </a:cubicBezTo>
                    <a:cubicBezTo>
                      <a:pt x="38" y="108"/>
                      <a:pt x="63" y="112"/>
                      <a:pt x="78" y="100"/>
                    </a:cubicBezTo>
                    <a:cubicBezTo>
                      <a:pt x="93" y="87"/>
                      <a:pt x="89" y="63"/>
                      <a:pt x="85" y="47"/>
                    </a:cubicBezTo>
                    <a:cubicBezTo>
                      <a:pt x="83" y="42"/>
                      <a:pt x="76" y="43"/>
                      <a:pt x="77" y="48"/>
                    </a:cubicBezTo>
                    <a:cubicBezTo>
                      <a:pt x="81" y="66"/>
                      <a:pt x="86" y="92"/>
                      <a:pt x="61" y="98"/>
                    </a:cubicBezTo>
                    <a:cubicBezTo>
                      <a:pt x="43" y="102"/>
                      <a:pt x="20" y="95"/>
                      <a:pt x="14" y="76"/>
                    </a:cubicBezTo>
                    <a:cubicBezTo>
                      <a:pt x="6" y="52"/>
                      <a:pt x="27" y="42"/>
                      <a:pt x="44" y="32"/>
                    </a:cubicBezTo>
                    <a:cubicBezTo>
                      <a:pt x="54" y="26"/>
                      <a:pt x="62" y="18"/>
                      <a:pt x="69" y="8"/>
                    </a:cubicBezTo>
                    <a:cubicBezTo>
                      <a:pt x="72" y="4"/>
                      <a:pt x="66" y="0"/>
                      <a:pt x="6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7" name="Freeform 515"/>
              <p:cNvSpPr/>
              <p:nvPr/>
            </p:nvSpPr>
            <p:spPr bwMode="auto">
              <a:xfrm>
                <a:off x="2152" y="1744"/>
                <a:ext cx="22" cy="39"/>
              </a:xfrm>
              <a:custGeom>
                <a:avLst/>
                <a:gdLst>
                  <a:gd name="T0" fmla="*/ 9 w 26"/>
                  <a:gd name="T1" fmla="*/ 41 h 45"/>
                  <a:gd name="T2" fmla="*/ 15 w 26"/>
                  <a:gd name="T3" fmla="*/ 19 h 45"/>
                  <a:gd name="T4" fmla="*/ 23 w 26"/>
                  <a:gd name="T5" fmla="*/ 2 h 45"/>
                  <a:gd name="T6" fmla="*/ 20 w 26"/>
                  <a:gd name="T7" fmla="*/ 1 h 45"/>
                  <a:gd name="T8" fmla="*/ 5 w 26"/>
                  <a:gd name="T9" fmla="*/ 22 h 45"/>
                  <a:gd name="T10" fmla="*/ 6 w 26"/>
                  <a:gd name="T11" fmla="*/ 43 h 45"/>
                  <a:gd name="T12" fmla="*/ 9 w 26"/>
                  <a:gd name="T13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5">
                    <a:moveTo>
                      <a:pt x="9" y="41"/>
                    </a:moveTo>
                    <a:cubicBezTo>
                      <a:pt x="7" y="33"/>
                      <a:pt x="11" y="26"/>
                      <a:pt x="15" y="19"/>
                    </a:cubicBezTo>
                    <a:cubicBezTo>
                      <a:pt x="18" y="14"/>
                      <a:pt x="26" y="9"/>
                      <a:pt x="23" y="2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13" y="6"/>
                      <a:pt x="8" y="15"/>
                      <a:pt x="5" y="22"/>
                    </a:cubicBezTo>
                    <a:cubicBezTo>
                      <a:pt x="2" y="29"/>
                      <a:pt x="0" y="38"/>
                      <a:pt x="6" y="43"/>
                    </a:cubicBezTo>
                    <a:cubicBezTo>
                      <a:pt x="7" y="45"/>
                      <a:pt x="9" y="43"/>
                      <a:pt x="9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8" name="Freeform 516"/>
              <p:cNvSpPr/>
              <p:nvPr/>
            </p:nvSpPr>
            <p:spPr bwMode="auto">
              <a:xfrm>
                <a:off x="2145" y="1736"/>
                <a:ext cx="24" cy="15"/>
              </a:xfrm>
              <a:custGeom>
                <a:avLst/>
                <a:gdLst>
                  <a:gd name="T0" fmla="*/ 2 w 28"/>
                  <a:gd name="T1" fmla="*/ 8 h 18"/>
                  <a:gd name="T2" fmla="*/ 22 w 28"/>
                  <a:gd name="T3" fmla="*/ 17 h 18"/>
                  <a:gd name="T4" fmla="*/ 27 w 28"/>
                  <a:gd name="T5" fmla="*/ 11 h 18"/>
                  <a:gd name="T6" fmla="*/ 12 w 28"/>
                  <a:gd name="T7" fmla="*/ 1 h 18"/>
                  <a:gd name="T8" fmla="*/ 5 w 28"/>
                  <a:gd name="T9" fmla="*/ 1 h 18"/>
                  <a:gd name="T10" fmla="*/ 0 w 28"/>
                  <a:gd name="T11" fmla="*/ 6 h 18"/>
                  <a:gd name="T12" fmla="*/ 2 w 28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8">
                    <a:moveTo>
                      <a:pt x="2" y="8"/>
                    </a:moveTo>
                    <a:cubicBezTo>
                      <a:pt x="10" y="5"/>
                      <a:pt x="16" y="14"/>
                      <a:pt x="22" y="17"/>
                    </a:cubicBezTo>
                    <a:cubicBezTo>
                      <a:pt x="25" y="18"/>
                      <a:pt x="28" y="14"/>
                      <a:pt x="27" y="11"/>
                    </a:cubicBezTo>
                    <a:cubicBezTo>
                      <a:pt x="25" y="6"/>
                      <a:pt x="17" y="2"/>
                      <a:pt x="12" y="1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2" y="2"/>
                      <a:pt x="2" y="4"/>
                      <a:pt x="0" y="6"/>
                    </a:cubicBezTo>
                    <a:cubicBezTo>
                      <a:pt x="0" y="7"/>
                      <a:pt x="1" y="9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99" name="Freeform 517"/>
              <p:cNvSpPr/>
              <p:nvPr/>
            </p:nvSpPr>
            <p:spPr bwMode="auto">
              <a:xfrm>
                <a:off x="2151" y="1633"/>
                <a:ext cx="80" cy="111"/>
              </a:xfrm>
              <a:custGeom>
                <a:avLst/>
                <a:gdLst>
                  <a:gd name="T0" fmla="*/ 5 w 94"/>
                  <a:gd name="T1" fmla="*/ 127 h 130"/>
                  <a:gd name="T2" fmla="*/ 48 w 94"/>
                  <a:gd name="T3" fmla="*/ 68 h 130"/>
                  <a:gd name="T4" fmla="*/ 92 w 94"/>
                  <a:gd name="T5" fmla="*/ 8 h 130"/>
                  <a:gd name="T6" fmla="*/ 86 w 94"/>
                  <a:gd name="T7" fmla="*/ 4 h 130"/>
                  <a:gd name="T8" fmla="*/ 38 w 94"/>
                  <a:gd name="T9" fmla="*/ 69 h 130"/>
                  <a:gd name="T10" fmla="*/ 1 w 94"/>
                  <a:gd name="T11" fmla="*/ 125 h 130"/>
                  <a:gd name="T12" fmla="*/ 5 w 94"/>
                  <a:gd name="T13" fmla="*/ 127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30">
                    <a:moveTo>
                      <a:pt x="5" y="127"/>
                    </a:moveTo>
                    <a:cubicBezTo>
                      <a:pt x="18" y="107"/>
                      <a:pt x="34" y="88"/>
                      <a:pt x="48" y="68"/>
                    </a:cubicBezTo>
                    <a:cubicBezTo>
                      <a:pt x="62" y="48"/>
                      <a:pt x="79" y="29"/>
                      <a:pt x="92" y="8"/>
                    </a:cubicBezTo>
                    <a:cubicBezTo>
                      <a:pt x="94" y="4"/>
                      <a:pt x="88" y="0"/>
                      <a:pt x="86" y="4"/>
                    </a:cubicBezTo>
                    <a:cubicBezTo>
                      <a:pt x="71" y="26"/>
                      <a:pt x="53" y="47"/>
                      <a:pt x="38" y="69"/>
                    </a:cubicBezTo>
                    <a:cubicBezTo>
                      <a:pt x="26" y="86"/>
                      <a:pt x="6" y="105"/>
                      <a:pt x="1" y="125"/>
                    </a:cubicBezTo>
                    <a:cubicBezTo>
                      <a:pt x="0" y="127"/>
                      <a:pt x="4" y="130"/>
                      <a:pt x="5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0" name="Freeform 518"/>
              <p:cNvSpPr/>
              <p:nvPr/>
            </p:nvSpPr>
            <p:spPr bwMode="auto">
              <a:xfrm>
                <a:off x="2223" y="1635"/>
                <a:ext cx="14" cy="25"/>
              </a:xfrm>
              <a:custGeom>
                <a:avLst/>
                <a:gdLst>
                  <a:gd name="T0" fmla="*/ 3 w 17"/>
                  <a:gd name="T1" fmla="*/ 8 h 30"/>
                  <a:gd name="T2" fmla="*/ 7 w 17"/>
                  <a:gd name="T3" fmla="*/ 19 h 30"/>
                  <a:gd name="T4" fmla="*/ 9 w 17"/>
                  <a:gd name="T5" fmla="*/ 29 h 30"/>
                  <a:gd name="T6" fmla="*/ 12 w 17"/>
                  <a:gd name="T7" fmla="*/ 29 h 30"/>
                  <a:gd name="T8" fmla="*/ 13 w 17"/>
                  <a:gd name="T9" fmla="*/ 10 h 30"/>
                  <a:gd name="T10" fmla="*/ 2 w 17"/>
                  <a:gd name="T11" fmla="*/ 3 h 30"/>
                  <a:gd name="T12" fmla="*/ 3 w 17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3" y="8"/>
                    </a:moveTo>
                    <a:cubicBezTo>
                      <a:pt x="6" y="7"/>
                      <a:pt x="7" y="17"/>
                      <a:pt x="7" y="19"/>
                    </a:cubicBezTo>
                    <a:cubicBezTo>
                      <a:pt x="7" y="22"/>
                      <a:pt x="7" y="26"/>
                      <a:pt x="9" y="29"/>
                    </a:cubicBezTo>
                    <a:cubicBezTo>
                      <a:pt x="10" y="30"/>
                      <a:pt x="11" y="29"/>
                      <a:pt x="12" y="29"/>
                    </a:cubicBezTo>
                    <a:cubicBezTo>
                      <a:pt x="17" y="26"/>
                      <a:pt x="14" y="15"/>
                      <a:pt x="13" y="10"/>
                    </a:cubicBezTo>
                    <a:cubicBezTo>
                      <a:pt x="11" y="6"/>
                      <a:pt x="8" y="0"/>
                      <a:pt x="2" y="3"/>
                    </a:cubicBezTo>
                    <a:cubicBezTo>
                      <a:pt x="0" y="4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1" name="Freeform 519"/>
              <p:cNvSpPr/>
              <p:nvPr/>
            </p:nvSpPr>
            <p:spPr bwMode="auto">
              <a:xfrm>
                <a:off x="2167" y="1662"/>
                <a:ext cx="62" cy="88"/>
              </a:xfrm>
              <a:custGeom>
                <a:avLst/>
                <a:gdLst>
                  <a:gd name="T0" fmla="*/ 70 w 73"/>
                  <a:gd name="T1" fmla="*/ 2 h 103"/>
                  <a:gd name="T2" fmla="*/ 32 w 73"/>
                  <a:gd name="T3" fmla="*/ 52 h 103"/>
                  <a:gd name="T4" fmla="*/ 15 w 73"/>
                  <a:gd name="T5" fmla="*/ 76 h 103"/>
                  <a:gd name="T6" fmla="*/ 1 w 73"/>
                  <a:gd name="T7" fmla="*/ 96 h 103"/>
                  <a:gd name="T8" fmla="*/ 8 w 73"/>
                  <a:gd name="T9" fmla="*/ 99 h 103"/>
                  <a:gd name="T10" fmla="*/ 26 w 73"/>
                  <a:gd name="T11" fmla="*/ 72 h 103"/>
                  <a:gd name="T12" fmla="*/ 46 w 73"/>
                  <a:gd name="T13" fmla="*/ 46 h 103"/>
                  <a:gd name="T14" fmla="*/ 72 w 73"/>
                  <a:gd name="T15" fmla="*/ 3 h 103"/>
                  <a:gd name="T16" fmla="*/ 70 w 73"/>
                  <a:gd name="T17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03">
                    <a:moveTo>
                      <a:pt x="70" y="2"/>
                    </a:moveTo>
                    <a:cubicBezTo>
                      <a:pt x="61" y="20"/>
                      <a:pt x="45" y="36"/>
                      <a:pt x="32" y="52"/>
                    </a:cubicBezTo>
                    <a:cubicBezTo>
                      <a:pt x="26" y="60"/>
                      <a:pt x="21" y="68"/>
                      <a:pt x="15" y="76"/>
                    </a:cubicBezTo>
                    <a:cubicBezTo>
                      <a:pt x="10" y="83"/>
                      <a:pt x="4" y="88"/>
                      <a:pt x="1" y="96"/>
                    </a:cubicBezTo>
                    <a:cubicBezTo>
                      <a:pt x="0" y="100"/>
                      <a:pt x="6" y="103"/>
                      <a:pt x="8" y="99"/>
                    </a:cubicBezTo>
                    <a:cubicBezTo>
                      <a:pt x="12" y="89"/>
                      <a:pt x="20" y="81"/>
                      <a:pt x="26" y="72"/>
                    </a:cubicBezTo>
                    <a:cubicBezTo>
                      <a:pt x="33" y="63"/>
                      <a:pt x="39" y="55"/>
                      <a:pt x="46" y="46"/>
                    </a:cubicBezTo>
                    <a:cubicBezTo>
                      <a:pt x="56" y="33"/>
                      <a:pt x="67" y="18"/>
                      <a:pt x="72" y="3"/>
                    </a:cubicBezTo>
                    <a:cubicBezTo>
                      <a:pt x="73" y="1"/>
                      <a:pt x="71" y="0"/>
                      <a:pt x="7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2" name="Freeform 520"/>
              <p:cNvSpPr/>
              <p:nvPr/>
            </p:nvSpPr>
            <p:spPr bwMode="auto">
              <a:xfrm>
                <a:off x="2109" y="1767"/>
                <a:ext cx="45" cy="46"/>
              </a:xfrm>
              <a:custGeom>
                <a:avLst/>
                <a:gdLst>
                  <a:gd name="T0" fmla="*/ 33 w 53"/>
                  <a:gd name="T1" fmla="*/ 3 h 54"/>
                  <a:gd name="T2" fmla="*/ 3 w 53"/>
                  <a:gd name="T3" fmla="*/ 26 h 54"/>
                  <a:gd name="T4" fmla="*/ 26 w 53"/>
                  <a:gd name="T5" fmla="*/ 53 h 54"/>
                  <a:gd name="T6" fmla="*/ 51 w 53"/>
                  <a:gd name="T7" fmla="*/ 30 h 54"/>
                  <a:gd name="T8" fmla="*/ 31 w 53"/>
                  <a:gd name="T9" fmla="*/ 1 h 54"/>
                  <a:gd name="T10" fmla="*/ 28 w 53"/>
                  <a:gd name="T11" fmla="*/ 9 h 54"/>
                  <a:gd name="T12" fmla="*/ 43 w 53"/>
                  <a:gd name="T13" fmla="*/ 25 h 54"/>
                  <a:gd name="T14" fmla="*/ 24 w 53"/>
                  <a:gd name="T15" fmla="*/ 47 h 54"/>
                  <a:gd name="T16" fmla="*/ 8 w 53"/>
                  <a:gd name="T17" fmla="*/ 25 h 54"/>
                  <a:gd name="T18" fmla="*/ 33 w 53"/>
                  <a:gd name="T19" fmla="*/ 5 h 54"/>
                  <a:gd name="T20" fmla="*/ 33 w 53"/>
                  <a:gd name="T21" fmla="*/ 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4">
                    <a:moveTo>
                      <a:pt x="33" y="3"/>
                    </a:moveTo>
                    <a:cubicBezTo>
                      <a:pt x="19" y="4"/>
                      <a:pt x="5" y="11"/>
                      <a:pt x="3" y="26"/>
                    </a:cubicBezTo>
                    <a:cubicBezTo>
                      <a:pt x="0" y="41"/>
                      <a:pt x="13" y="51"/>
                      <a:pt x="26" y="53"/>
                    </a:cubicBezTo>
                    <a:cubicBezTo>
                      <a:pt x="40" y="54"/>
                      <a:pt x="49" y="43"/>
                      <a:pt x="51" y="30"/>
                    </a:cubicBezTo>
                    <a:cubicBezTo>
                      <a:pt x="53" y="17"/>
                      <a:pt x="44" y="4"/>
                      <a:pt x="31" y="1"/>
                    </a:cubicBezTo>
                    <a:cubicBezTo>
                      <a:pt x="27" y="0"/>
                      <a:pt x="24" y="6"/>
                      <a:pt x="28" y="9"/>
                    </a:cubicBezTo>
                    <a:cubicBezTo>
                      <a:pt x="35" y="12"/>
                      <a:pt x="42" y="16"/>
                      <a:pt x="43" y="25"/>
                    </a:cubicBezTo>
                    <a:cubicBezTo>
                      <a:pt x="43" y="36"/>
                      <a:pt x="35" y="47"/>
                      <a:pt x="24" y="47"/>
                    </a:cubicBezTo>
                    <a:cubicBezTo>
                      <a:pt x="13" y="46"/>
                      <a:pt x="5" y="35"/>
                      <a:pt x="8" y="25"/>
                    </a:cubicBezTo>
                    <a:cubicBezTo>
                      <a:pt x="11" y="12"/>
                      <a:pt x="22" y="7"/>
                      <a:pt x="33" y="5"/>
                    </a:cubicBezTo>
                    <a:cubicBezTo>
                      <a:pt x="34" y="5"/>
                      <a:pt x="34" y="3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3" name="Freeform 521"/>
              <p:cNvSpPr/>
              <p:nvPr/>
            </p:nvSpPr>
            <p:spPr bwMode="auto">
              <a:xfrm>
                <a:off x="2162" y="1753"/>
                <a:ext cx="85" cy="92"/>
              </a:xfrm>
              <a:custGeom>
                <a:avLst/>
                <a:gdLst>
                  <a:gd name="T0" fmla="*/ 56 w 100"/>
                  <a:gd name="T1" fmla="*/ 5 h 109"/>
                  <a:gd name="T2" fmla="*/ 66 w 100"/>
                  <a:gd name="T3" fmla="*/ 32 h 109"/>
                  <a:gd name="T4" fmla="*/ 76 w 100"/>
                  <a:gd name="T5" fmla="*/ 93 h 109"/>
                  <a:gd name="T6" fmla="*/ 30 w 100"/>
                  <a:gd name="T7" fmla="*/ 93 h 109"/>
                  <a:gd name="T8" fmla="*/ 33 w 100"/>
                  <a:gd name="T9" fmla="*/ 39 h 109"/>
                  <a:gd name="T10" fmla="*/ 27 w 100"/>
                  <a:gd name="T11" fmla="*/ 35 h 109"/>
                  <a:gd name="T12" fmla="*/ 14 w 100"/>
                  <a:gd name="T13" fmla="*/ 90 h 109"/>
                  <a:gd name="T14" fmla="*/ 59 w 100"/>
                  <a:gd name="T15" fmla="*/ 108 h 109"/>
                  <a:gd name="T16" fmla="*/ 95 w 100"/>
                  <a:gd name="T17" fmla="*/ 76 h 109"/>
                  <a:gd name="T18" fmla="*/ 64 w 100"/>
                  <a:gd name="T19" fmla="*/ 5 h 109"/>
                  <a:gd name="T20" fmla="*/ 56 w 100"/>
                  <a:gd name="T21" fmla="*/ 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09">
                    <a:moveTo>
                      <a:pt x="56" y="5"/>
                    </a:moveTo>
                    <a:cubicBezTo>
                      <a:pt x="58" y="15"/>
                      <a:pt x="61" y="24"/>
                      <a:pt x="66" y="32"/>
                    </a:cubicBezTo>
                    <a:cubicBezTo>
                      <a:pt x="78" y="51"/>
                      <a:pt x="100" y="74"/>
                      <a:pt x="76" y="93"/>
                    </a:cubicBezTo>
                    <a:cubicBezTo>
                      <a:pt x="64" y="104"/>
                      <a:pt x="43" y="101"/>
                      <a:pt x="30" y="93"/>
                    </a:cubicBezTo>
                    <a:cubicBezTo>
                      <a:pt x="7" y="79"/>
                      <a:pt x="22" y="55"/>
                      <a:pt x="33" y="39"/>
                    </a:cubicBezTo>
                    <a:cubicBezTo>
                      <a:pt x="37" y="35"/>
                      <a:pt x="30" y="31"/>
                      <a:pt x="27" y="35"/>
                    </a:cubicBezTo>
                    <a:cubicBezTo>
                      <a:pt x="15" y="50"/>
                      <a:pt x="0" y="72"/>
                      <a:pt x="14" y="90"/>
                    </a:cubicBezTo>
                    <a:cubicBezTo>
                      <a:pt x="25" y="103"/>
                      <a:pt x="44" y="109"/>
                      <a:pt x="59" y="108"/>
                    </a:cubicBezTo>
                    <a:cubicBezTo>
                      <a:pt x="77" y="106"/>
                      <a:pt x="92" y="94"/>
                      <a:pt x="95" y="76"/>
                    </a:cubicBezTo>
                    <a:cubicBezTo>
                      <a:pt x="98" y="49"/>
                      <a:pt x="69" y="30"/>
                      <a:pt x="64" y="5"/>
                    </a:cubicBezTo>
                    <a:cubicBezTo>
                      <a:pt x="63" y="0"/>
                      <a:pt x="56" y="1"/>
                      <a:pt x="5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4" name="Freeform 522"/>
              <p:cNvSpPr/>
              <p:nvPr/>
            </p:nvSpPr>
            <p:spPr bwMode="auto">
              <a:xfrm>
                <a:off x="2185" y="1749"/>
                <a:ext cx="16" cy="40"/>
              </a:xfrm>
              <a:custGeom>
                <a:avLst/>
                <a:gdLst>
                  <a:gd name="T0" fmla="*/ 3 w 18"/>
                  <a:gd name="T1" fmla="*/ 46 h 47"/>
                  <a:gd name="T2" fmla="*/ 8 w 18"/>
                  <a:gd name="T3" fmla="*/ 2 h 47"/>
                  <a:gd name="T4" fmla="*/ 4 w 18"/>
                  <a:gd name="T5" fmla="*/ 1 h 47"/>
                  <a:gd name="T6" fmla="*/ 5 w 18"/>
                  <a:gd name="T7" fmla="*/ 22 h 47"/>
                  <a:gd name="T8" fmla="*/ 1 w 18"/>
                  <a:gd name="T9" fmla="*/ 43 h 47"/>
                  <a:gd name="T10" fmla="*/ 3 w 18"/>
                  <a:gd name="T11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3" y="46"/>
                    </a:moveTo>
                    <a:cubicBezTo>
                      <a:pt x="18" y="40"/>
                      <a:pt x="13" y="13"/>
                      <a:pt x="8" y="2"/>
                    </a:cubicBezTo>
                    <a:cubicBezTo>
                      <a:pt x="8" y="0"/>
                      <a:pt x="5" y="0"/>
                      <a:pt x="4" y="1"/>
                    </a:cubicBezTo>
                    <a:cubicBezTo>
                      <a:pt x="0" y="8"/>
                      <a:pt x="4" y="15"/>
                      <a:pt x="5" y="22"/>
                    </a:cubicBezTo>
                    <a:cubicBezTo>
                      <a:pt x="6" y="30"/>
                      <a:pt x="5" y="37"/>
                      <a:pt x="1" y="43"/>
                    </a:cubicBezTo>
                    <a:cubicBezTo>
                      <a:pt x="0" y="45"/>
                      <a:pt x="2" y="47"/>
                      <a:pt x="3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5" name="Freeform 523"/>
              <p:cNvSpPr/>
              <p:nvPr/>
            </p:nvSpPr>
            <p:spPr bwMode="auto">
              <a:xfrm>
                <a:off x="2190" y="1747"/>
                <a:ext cx="25" cy="10"/>
              </a:xfrm>
              <a:custGeom>
                <a:avLst/>
                <a:gdLst>
                  <a:gd name="T0" fmla="*/ 29 w 29"/>
                  <a:gd name="T1" fmla="*/ 10 h 12"/>
                  <a:gd name="T2" fmla="*/ 26 w 29"/>
                  <a:gd name="T3" fmla="*/ 3 h 12"/>
                  <a:gd name="T4" fmla="*/ 20 w 29"/>
                  <a:gd name="T5" fmla="*/ 1 h 12"/>
                  <a:gd name="T6" fmla="*/ 3 w 29"/>
                  <a:gd name="T7" fmla="*/ 4 h 12"/>
                  <a:gd name="T8" fmla="*/ 2 w 29"/>
                  <a:gd name="T9" fmla="*/ 10 h 12"/>
                  <a:gd name="T10" fmla="*/ 10 w 29"/>
                  <a:gd name="T11" fmla="*/ 11 h 12"/>
                  <a:gd name="T12" fmla="*/ 26 w 29"/>
                  <a:gd name="T13" fmla="*/ 12 h 12"/>
                  <a:gd name="T14" fmla="*/ 29 w 29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2">
                    <a:moveTo>
                      <a:pt x="29" y="10"/>
                    </a:moveTo>
                    <a:cubicBezTo>
                      <a:pt x="28" y="8"/>
                      <a:pt x="29" y="6"/>
                      <a:pt x="26" y="3"/>
                    </a:cubicBezTo>
                    <a:cubicBezTo>
                      <a:pt x="25" y="2"/>
                      <a:pt x="22" y="1"/>
                      <a:pt x="20" y="1"/>
                    </a:cubicBezTo>
                    <a:cubicBezTo>
                      <a:pt x="14" y="0"/>
                      <a:pt x="7" y="0"/>
                      <a:pt x="3" y="4"/>
                    </a:cubicBezTo>
                    <a:cubicBezTo>
                      <a:pt x="1" y="5"/>
                      <a:pt x="0" y="8"/>
                      <a:pt x="2" y="10"/>
                    </a:cubicBezTo>
                    <a:cubicBezTo>
                      <a:pt x="4" y="12"/>
                      <a:pt x="7" y="11"/>
                      <a:pt x="10" y="11"/>
                    </a:cubicBezTo>
                    <a:cubicBezTo>
                      <a:pt x="15" y="10"/>
                      <a:pt x="22" y="7"/>
                      <a:pt x="26" y="12"/>
                    </a:cubicBezTo>
                    <a:cubicBezTo>
                      <a:pt x="27" y="12"/>
                      <a:pt x="29" y="12"/>
                      <a:pt x="29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6" name="Freeform 524"/>
              <p:cNvSpPr/>
              <p:nvPr/>
            </p:nvSpPr>
            <p:spPr bwMode="auto">
              <a:xfrm>
                <a:off x="2179" y="1625"/>
                <a:ext cx="20" cy="61"/>
              </a:xfrm>
              <a:custGeom>
                <a:avLst/>
                <a:gdLst>
                  <a:gd name="T0" fmla="*/ 22 w 23"/>
                  <a:gd name="T1" fmla="*/ 66 h 72"/>
                  <a:gd name="T2" fmla="*/ 8 w 23"/>
                  <a:gd name="T3" fmla="*/ 5 h 72"/>
                  <a:gd name="T4" fmla="*/ 0 w 23"/>
                  <a:gd name="T5" fmla="*/ 6 h 72"/>
                  <a:gd name="T6" fmla="*/ 14 w 23"/>
                  <a:gd name="T7" fmla="*/ 67 h 72"/>
                  <a:gd name="T8" fmla="*/ 22 w 23"/>
                  <a:gd name="T9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72">
                    <a:moveTo>
                      <a:pt x="22" y="66"/>
                    </a:moveTo>
                    <a:cubicBezTo>
                      <a:pt x="18" y="45"/>
                      <a:pt x="11" y="25"/>
                      <a:pt x="8" y="5"/>
                    </a:cubicBezTo>
                    <a:cubicBezTo>
                      <a:pt x="7" y="0"/>
                      <a:pt x="0" y="1"/>
                      <a:pt x="0" y="6"/>
                    </a:cubicBezTo>
                    <a:cubicBezTo>
                      <a:pt x="2" y="26"/>
                      <a:pt x="10" y="47"/>
                      <a:pt x="14" y="67"/>
                    </a:cubicBezTo>
                    <a:cubicBezTo>
                      <a:pt x="15" y="72"/>
                      <a:pt x="23" y="71"/>
                      <a:pt x="22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7" name="Freeform 525"/>
              <p:cNvSpPr/>
              <p:nvPr/>
            </p:nvSpPr>
            <p:spPr bwMode="auto">
              <a:xfrm>
                <a:off x="2195" y="1701"/>
                <a:ext cx="17" cy="54"/>
              </a:xfrm>
              <a:custGeom>
                <a:avLst/>
                <a:gdLst>
                  <a:gd name="T0" fmla="*/ 17 w 19"/>
                  <a:gd name="T1" fmla="*/ 59 h 63"/>
                  <a:gd name="T2" fmla="*/ 15 w 19"/>
                  <a:gd name="T3" fmla="*/ 35 h 63"/>
                  <a:gd name="T4" fmla="*/ 8 w 19"/>
                  <a:gd name="T5" fmla="*/ 5 h 63"/>
                  <a:gd name="T6" fmla="*/ 1 w 19"/>
                  <a:gd name="T7" fmla="*/ 6 h 63"/>
                  <a:gd name="T8" fmla="*/ 8 w 19"/>
                  <a:gd name="T9" fmla="*/ 39 h 63"/>
                  <a:gd name="T10" fmla="*/ 12 w 19"/>
                  <a:gd name="T11" fmla="*/ 59 h 63"/>
                  <a:gd name="T12" fmla="*/ 17 w 19"/>
                  <a:gd name="T13" fmla="*/ 5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63">
                    <a:moveTo>
                      <a:pt x="17" y="59"/>
                    </a:moveTo>
                    <a:cubicBezTo>
                      <a:pt x="19" y="52"/>
                      <a:pt x="16" y="42"/>
                      <a:pt x="15" y="35"/>
                    </a:cubicBezTo>
                    <a:cubicBezTo>
                      <a:pt x="14" y="25"/>
                      <a:pt x="10" y="15"/>
                      <a:pt x="8" y="5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3" y="17"/>
                      <a:pt x="6" y="28"/>
                      <a:pt x="8" y="39"/>
                    </a:cubicBezTo>
                    <a:cubicBezTo>
                      <a:pt x="9" y="46"/>
                      <a:pt x="11" y="53"/>
                      <a:pt x="12" y="59"/>
                    </a:cubicBezTo>
                    <a:cubicBezTo>
                      <a:pt x="12" y="63"/>
                      <a:pt x="16" y="62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8" name="Freeform 526"/>
              <p:cNvSpPr/>
              <p:nvPr/>
            </p:nvSpPr>
            <p:spPr bwMode="auto">
              <a:xfrm>
                <a:off x="2166" y="1624"/>
                <a:ext cx="21" cy="23"/>
              </a:xfrm>
              <a:custGeom>
                <a:avLst/>
                <a:gdLst>
                  <a:gd name="T0" fmla="*/ 23 w 25"/>
                  <a:gd name="T1" fmla="*/ 6 h 27"/>
                  <a:gd name="T2" fmla="*/ 9 w 25"/>
                  <a:gd name="T3" fmla="*/ 11 h 27"/>
                  <a:gd name="T4" fmla="*/ 4 w 25"/>
                  <a:gd name="T5" fmla="*/ 26 h 27"/>
                  <a:gd name="T6" fmla="*/ 6 w 25"/>
                  <a:gd name="T7" fmla="*/ 27 h 27"/>
                  <a:gd name="T8" fmla="*/ 13 w 25"/>
                  <a:gd name="T9" fmla="*/ 17 h 27"/>
                  <a:gd name="T10" fmla="*/ 20 w 25"/>
                  <a:gd name="T11" fmla="*/ 10 h 27"/>
                  <a:gd name="T12" fmla="*/ 23 w 25"/>
                  <a:gd name="T13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23" y="6"/>
                    </a:moveTo>
                    <a:cubicBezTo>
                      <a:pt x="18" y="0"/>
                      <a:pt x="12" y="6"/>
                      <a:pt x="9" y="11"/>
                    </a:cubicBezTo>
                    <a:cubicBezTo>
                      <a:pt x="6" y="14"/>
                      <a:pt x="0" y="22"/>
                      <a:pt x="4" y="26"/>
                    </a:cubicBezTo>
                    <a:cubicBezTo>
                      <a:pt x="4" y="27"/>
                      <a:pt x="6" y="27"/>
                      <a:pt x="6" y="27"/>
                    </a:cubicBezTo>
                    <a:cubicBezTo>
                      <a:pt x="10" y="25"/>
                      <a:pt x="11" y="20"/>
                      <a:pt x="13" y="17"/>
                    </a:cubicBezTo>
                    <a:cubicBezTo>
                      <a:pt x="14" y="15"/>
                      <a:pt x="18" y="9"/>
                      <a:pt x="20" y="10"/>
                    </a:cubicBezTo>
                    <a:cubicBezTo>
                      <a:pt x="22" y="11"/>
                      <a:pt x="25" y="8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09" name="Freeform 527"/>
              <p:cNvSpPr/>
              <p:nvPr/>
            </p:nvSpPr>
            <p:spPr bwMode="auto">
              <a:xfrm>
                <a:off x="2182" y="1716"/>
                <a:ext cx="13" cy="37"/>
              </a:xfrm>
              <a:custGeom>
                <a:avLst/>
                <a:gdLst>
                  <a:gd name="T0" fmla="*/ 0 w 15"/>
                  <a:gd name="T1" fmla="*/ 5 h 43"/>
                  <a:gd name="T2" fmla="*/ 7 w 15"/>
                  <a:gd name="T3" fmla="*/ 39 h 43"/>
                  <a:gd name="T4" fmla="*/ 14 w 15"/>
                  <a:gd name="T5" fmla="*/ 39 h 43"/>
                  <a:gd name="T6" fmla="*/ 13 w 15"/>
                  <a:gd name="T7" fmla="*/ 24 h 43"/>
                  <a:gd name="T8" fmla="*/ 8 w 15"/>
                  <a:gd name="T9" fmla="*/ 5 h 43"/>
                  <a:gd name="T10" fmla="*/ 0 w 15"/>
                  <a:gd name="T11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43">
                    <a:moveTo>
                      <a:pt x="0" y="5"/>
                    </a:moveTo>
                    <a:cubicBezTo>
                      <a:pt x="2" y="16"/>
                      <a:pt x="7" y="27"/>
                      <a:pt x="7" y="39"/>
                    </a:cubicBezTo>
                    <a:cubicBezTo>
                      <a:pt x="7" y="43"/>
                      <a:pt x="13" y="43"/>
                      <a:pt x="14" y="39"/>
                    </a:cubicBezTo>
                    <a:cubicBezTo>
                      <a:pt x="15" y="34"/>
                      <a:pt x="14" y="29"/>
                      <a:pt x="13" y="24"/>
                    </a:cubicBezTo>
                    <a:cubicBezTo>
                      <a:pt x="11" y="18"/>
                      <a:pt x="9" y="11"/>
                      <a:pt x="8" y="5"/>
                    </a:cubicBezTo>
                    <a:cubicBezTo>
                      <a:pt x="7" y="0"/>
                      <a:pt x="0" y="1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0" name="Freeform 528"/>
              <p:cNvSpPr/>
              <p:nvPr/>
            </p:nvSpPr>
            <p:spPr bwMode="auto">
              <a:xfrm>
                <a:off x="2170" y="1651"/>
                <a:ext cx="14" cy="53"/>
              </a:xfrm>
              <a:custGeom>
                <a:avLst/>
                <a:gdLst>
                  <a:gd name="T0" fmla="*/ 1 w 17"/>
                  <a:gd name="T1" fmla="*/ 1 h 62"/>
                  <a:gd name="T2" fmla="*/ 3 w 17"/>
                  <a:gd name="T3" fmla="*/ 26 h 62"/>
                  <a:gd name="T4" fmla="*/ 9 w 17"/>
                  <a:gd name="T5" fmla="*/ 58 h 62"/>
                  <a:gd name="T6" fmla="*/ 16 w 17"/>
                  <a:gd name="T7" fmla="*/ 56 h 62"/>
                  <a:gd name="T8" fmla="*/ 8 w 17"/>
                  <a:gd name="T9" fmla="*/ 28 h 62"/>
                  <a:gd name="T10" fmla="*/ 4 w 17"/>
                  <a:gd name="T11" fmla="*/ 1 h 62"/>
                  <a:gd name="T12" fmla="*/ 1 w 17"/>
                  <a:gd name="T13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1" y="1"/>
                    </a:moveTo>
                    <a:cubicBezTo>
                      <a:pt x="0" y="9"/>
                      <a:pt x="3" y="17"/>
                      <a:pt x="3" y="26"/>
                    </a:cubicBezTo>
                    <a:cubicBezTo>
                      <a:pt x="4" y="37"/>
                      <a:pt x="6" y="47"/>
                      <a:pt x="9" y="58"/>
                    </a:cubicBezTo>
                    <a:cubicBezTo>
                      <a:pt x="10" y="62"/>
                      <a:pt x="17" y="60"/>
                      <a:pt x="16" y="56"/>
                    </a:cubicBezTo>
                    <a:cubicBezTo>
                      <a:pt x="13" y="47"/>
                      <a:pt x="10" y="38"/>
                      <a:pt x="8" y="28"/>
                    </a:cubicBezTo>
                    <a:cubicBezTo>
                      <a:pt x="7" y="19"/>
                      <a:pt x="3" y="10"/>
                      <a:pt x="4" y="1"/>
                    </a:cubicBezTo>
                    <a:cubicBezTo>
                      <a:pt x="4" y="0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1" name="Freeform 529"/>
              <p:cNvSpPr/>
              <p:nvPr/>
            </p:nvSpPr>
            <p:spPr bwMode="auto">
              <a:xfrm>
                <a:off x="2184" y="1783"/>
                <a:ext cx="46" cy="46"/>
              </a:xfrm>
              <a:custGeom>
                <a:avLst/>
                <a:gdLst>
                  <a:gd name="T0" fmla="*/ 30 w 54"/>
                  <a:gd name="T1" fmla="*/ 5 h 55"/>
                  <a:gd name="T2" fmla="*/ 46 w 54"/>
                  <a:gd name="T3" fmla="*/ 32 h 55"/>
                  <a:gd name="T4" fmla="*/ 18 w 54"/>
                  <a:gd name="T5" fmla="*/ 45 h 55"/>
                  <a:gd name="T6" fmla="*/ 13 w 54"/>
                  <a:gd name="T7" fmla="*/ 19 h 55"/>
                  <a:gd name="T8" fmla="*/ 33 w 54"/>
                  <a:gd name="T9" fmla="*/ 11 h 55"/>
                  <a:gd name="T10" fmla="*/ 34 w 54"/>
                  <a:gd name="T11" fmla="*/ 3 h 55"/>
                  <a:gd name="T12" fmla="*/ 4 w 54"/>
                  <a:gd name="T13" fmla="*/ 20 h 55"/>
                  <a:gd name="T14" fmla="*/ 19 w 54"/>
                  <a:gd name="T15" fmla="*/ 52 h 55"/>
                  <a:gd name="T16" fmla="*/ 49 w 54"/>
                  <a:gd name="T17" fmla="*/ 39 h 55"/>
                  <a:gd name="T18" fmla="*/ 31 w 54"/>
                  <a:gd name="T19" fmla="*/ 4 h 55"/>
                  <a:gd name="T20" fmla="*/ 30 w 54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55">
                    <a:moveTo>
                      <a:pt x="30" y="5"/>
                    </a:moveTo>
                    <a:cubicBezTo>
                      <a:pt x="39" y="12"/>
                      <a:pt x="47" y="20"/>
                      <a:pt x="46" y="32"/>
                    </a:cubicBezTo>
                    <a:cubicBezTo>
                      <a:pt x="45" y="45"/>
                      <a:pt x="29" y="54"/>
                      <a:pt x="18" y="45"/>
                    </a:cubicBezTo>
                    <a:cubicBezTo>
                      <a:pt x="10" y="40"/>
                      <a:pt x="9" y="27"/>
                      <a:pt x="13" y="19"/>
                    </a:cubicBezTo>
                    <a:cubicBezTo>
                      <a:pt x="18" y="12"/>
                      <a:pt x="25" y="11"/>
                      <a:pt x="33" y="11"/>
                    </a:cubicBezTo>
                    <a:cubicBezTo>
                      <a:pt x="37" y="11"/>
                      <a:pt x="39" y="4"/>
                      <a:pt x="34" y="3"/>
                    </a:cubicBezTo>
                    <a:cubicBezTo>
                      <a:pt x="21" y="0"/>
                      <a:pt x="8" y="7"/>
                      <a:pt x="4" y="20"/>
                    </a:cubicBezTo>
                    <a:cubicBezTo>
                      <a:pt x="0" y="33"/>
                      <a:pt x="5" y="49"/>
                      <a:pt x="19" y="52"/>
                    </a:cubicBezTo>
                    <a:cubicBezTo>
                      <a:pt x="31" y="55"/>
                      <a:pt x="45" y="51"/>
                      <a:pt x="49" y="39"/>
                    </a:cubicBezTo>
                    <a:cubicBezTo>
                      <a:pt x="54" y="23"/>
                      <a:pt x="44" y="10"/>
                      <a:pt x="31" y="4"/>
                    </a:cubicBezTo>
                    <a:cubicBezTo>
                      <a:pt x="30" y="4"/>
                      <a:pt x="29" y="5"/>
                      <a:pt x="3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212" name="Freeform 530"/>
              <p:cNvSpPr/>
              <p:nvPr/>
            </p:nvSpPr>
            <p:spPr bwMode="auto">
              <a:xfrm>
                <a:off x="2186" y="1695"/>
                <a:ext cx="10" cy="11"/>
              </a:xfrm>
              <a:custGeom>
                <a:avLst/>
                <a:gdLst>
                  <a:gd name="T0" fmla="*/ 4 w 12"/>
                  <a:gd name="T1" fmla="*/ 4 h 13"/>
                  <a:gd name="T2" fmla="*/ 2 w 12"/>
                  <a:gd name="T3" fmla="*/ 10 h 13"/>
                  <a:gd name="T4" fmla="*/ 8 w 12"/>
                  <a:gd name="T5" fmla="*/ 12 h 13"/>
                  <a:gd name="T6" fmla="*/ 5 w 12"/>
                  <a:gd name="T7" fmla="*/ 2 h 13"/>
                  <a:gd name="T8" fmla="*/ 5 w 12"/>
                  <a:gd name="T9" fmla="*/ 7 h 13"/>
                  <a:gd name="T10" fmla="*/ 6 w 12"/>
                  <a:gd name="T11" fmla="*/ 7 h 13"/>
                  <a:gd name="T12" fmla="*/ 6 w 12"/>
                  <a:gd name="T13" fmla="*/ 7 h 13"/>
                  <a:gd name="T14" fmla="*/ 6 w 12"/>
                  <a:gd name="T15" fmla="*/ 9 h 13"/>
                  <a:gd name="T16" fmla="*/ 4 w 12"/>
                  <a:gd name="T17" fmla="*/ 8 h 13"/>
                  <a:gd name="T18" fmla="*/ 5 w 12"/>
                  <a:gd name="T19" fmla="*/ 5 h 13"/>
                  <a:gd name="T20" fmla="*/ 4 w 12"/>
                  <a:gd name="T2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4" y="4"/>
                    </a:moveTo>
                    <a:cubicBezTo>
                      <a:pt x="2" y="5"/>
                      <a:pt x="0" y="7"/>
                      <a:pt x="2" y="10"/>
                    </a:cubicBezTo>
                    <a:cubicBezTo>
                      <a:pt x="3" y="12"/>
                      <a:pt x="5" y="13"/>
                      <a:pt x="8" y="12"/>
                    </a:cubicBezTo>
                    <a:cubicBezTo>
                      <a:pt x="12" y="9"/>
                      <a:pt x="11" y="0"/>
                      <a:pt x="5" y="2"/>
                    </a:cubicBezTo>
                    <a:cubicBezTo>
                      <a:pt x="2" y="3"/>
                      <a:pt x="3" y="6"/>
                      <a:pt x="5" y="7"/>
                    </a:cubicBezTo>
                    <a:cubicBezTo>
                      <a:pt x="5" y="7"/>
                      <a:pt x="7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8"/>
                      <a:pt x="6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5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615" name="矩形 614"/>
            <p:cNvSpPr/>
            <p:nvPr/>
          </p:nvSpPr>
          <p:spPr>
            <a:xfrm>
              <a:off x="3991003" y="1756834"/>
              <a:ext cx="1107996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914400"/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第</a:t>
              </a:r>
              <a:r>
                <a:rPr lang="zh-CN" altLang="en-US" sz="240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二</a:t>
              </a:r>
              <a:r>
                <a:rPr lang="zh-CN" altLang="en-US" sz="2400" smtClean="0">
                  <a:ln>
                    <a:solidFill>
                      <a:prstClr val="white"/>
                    </a:solidFill>
                  </a:ln>
                  <a:blipFill>
                    <a:blip r:embed="rId2"/>
                    <a:stretch>
                      <a:fillRect/>
                    </a:stretch>
                  </a:blipFill>
                  <a:latin typeface="方正行楷简体" panose="03000509000000000000" pitchFamily="65" charset="-122"/>
                  <a:ea typeface="方正行楷简体" panose="03000509000000000000" pitchFamily="65" charset="-122"/>
                </a:rPr>
                <a:t>节</a:t>
              </a:r>
              <a:endParaRPr lang="zh-CN" altLang="en-US" sz="24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endParaRPr>
            </a:p>
          </p:txBody>
        </p:sp>
      </p:grpSp>
      <p:sp>
        <p:nvSpPr>
          <p:cNvPr id="616" name="矩形 615"/>
          <p:cNvSpPr/>
          <p:nvPr/>
        </p:nvSpPr>
        <p:spPr>
          <a:xfrm>
            <a:off x="3414059" y="3316986"/>
            <a:ext cx="2339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800" smtClean="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800">
                <a:ln>
                  <a:solidFill>
                    <a:prstClr val="white"/>
                  </a:solidFill>
                </a:ln>
                <a:blipFill>
                  <a:blip r:embed="rId2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800">
              <a:ln>
                <a:solidFill>
                  <a:prstClr val="white"/>
                </a:solidFill>
              </a:ln>
              <a:blipFill>
                <a:blip r:embed="rId2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617" name="直接连接符 616"/>
          <p:cNvCxnSpPr/>
          <p:nvPr/>
        </p:nvCxnSpPr>
        <p:spPr>
          <a:xfrm>
            <a:off x="4417416" y="3800396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8" name="矩形 617"/>
          <p:cNvSpPr/>
          <p:nvPr/>
        </p:nvSpPr>
        <p:spPr>
          <a:xfrm>
            <a:off x="2499460" y="3837264"/>
            <a:ext cx="4169741" cy="7943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dolor; Lorem ipsum dolor sit amet, consectetuer adipiscing elit. </a:t>
            </a:r>
            <a:endParaRPr lang="zh-CN" altLang="en-US" sz="1050">
              <a:solidFill>
                <a:prstClr val="white"/>
              </a:solidFill>
              <a:ea typeface="微软雅黑" panose="020B0503020204020204" charset="-122"/>
            </a:endParaRPr>
          </a:p>
        </p:txBody>
      </p:sp>
      <p:grpSp>
        <p:nvGrpSpPr>
          <p:cNvPr id="620" name="Group 533"/>
          <p:cNvGrpSpPr>
            <a:grpSpLocks noChangeAspect="1"/>
          </p:cNvGrpSpPr>
          <p:nvPr/>
        </p:nvGrpSpPr>
        <p:grpSpPr bwMode="auto">
          <a:xfrm>
            <a:off x="142623" y="3707843"/>
            <a:ext cx="1995872" cy="1282814"/>
            <a:chOff x="8" y="1787"/>
            <a:chExt cx="1156" cy="743"/>
          </a:xfrm>
          <a:solidFill>
            <a:schemeClr val="bg1"/>
          </a:solidFill>
        </p:grpSpPr>
        <p:sp>
          <p:nvSpPr>
            <p:cNvPr id="622" name="Freeform 534"/>
            <p:cNvSpPr/>
            <p:nvPr/>
          </p:nvSpPr>
          <p:spPr bwMode="auto">
            <a:xfrm>
              <a:off x="222" y="2058"/>
              <a:ext cx="214" cy="64"/>
            </a:xfrm>
            <a:custGeom>
              <a:avLst/>
              <a:gdLst>
                <a:gd name="T0" fmla="*/ 185 w 196"/>
                <a:gd name="T1" fmla="*/ 4 h 58"/>
                <a:gd name="T2" fmla="*/ 8 w 196"/>
                <a:gd name="T3" fmla="*/ 5 h 58"/>
                <a:gd name="T4" fmla="*/ 5 w 196"/>
                <a:gd name="T5" fmla="*/ 12 h 58"/>
                <a:gd name="T6" fmla="*/ 192 w 196"/>
                <a:gd name="T7" fmla="*/ 12 h 58"/>
                <a:gd name="T8" fmla="*/ 185 w 196"/>
                <a:gd name="T9" fmla="*/ 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58">
                  <a:moveTo>
                    <a:pt x="185" y="4"/>
                  </a:moveTo>
                  <a:cubicBezTo>
                    <a:pt x="130" y="45"/>
                    <a:pt x="67" y="33"/>
                    <a:pt x="8" y="5"/>
                  </a:cubicBezTo>
                  <a:cubicBezTo>
                    <a:pt x="4" y="3"/>
                    <a:pt x="0" y="9"/>
                    <a:pt x="5" y="12"/>
                  </a:cubicBezTo>
                  <a:cubicBezTo>
                    <a:pt x="60" y="46"/>
                    <a:pt x="139" y="58"/>
                    <a:pt x="192" y="12"/>
                  </a:cubicBezTo>
                  <a:cubicBezTo>
                    <a:pt x="196" y="8"/>
                    <a:pt x="190" y="0"/>
                    <a:pt x="185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3" name="Freeform 535"/>
            <p:cNvSpPr/>
            <p:nvPr/>
          </p:nvSpPr>
          <p:spPr bwMode="auto">
            <a:xfrm>
              <a:off x="303" y="2035"/>
              <a:ext cx="45" cy="38"/>
            </a:xfrm>
            <a:custGeom>
              <a:avLst/>
              <a:gdLst>
                <a:gd name="T0" fmla="*/ 37 w 41"/>
                <a:gd name="T1" fmla="*/ 18 h 34"/>
                <a:gd name="T2" fmla="*/ 34 w 41"/>
                <a:gd name="T3" fmla="*/ 17 h 34"/>
                <a:gd name="T4" fmla="*/ 26 w 41"/>
                <a:gd name="T5" fmla="*/ 22 h 34"/>
                <a:gd name="T6" fmla="*/ 16 w 41"/>
                <a:gd name="T7" fmla="*/ 23 h 34"/>
                <a:gd name="T8" fmla="*/ 20 w 41"/>
                <a:gd name="T9" fmla="*/ 10 h 34"/>
                <a:gd name="T10" fmla="*/ 20 w 41"/>
                <a:gd name="T11" fmla="*/ 3 h 34"/>
                <a:gd name="T12" fmla="*/ 8 w 41"/>
                <a:gd name="T13" fmla="*/ 28 h 34"/>
                <a:gd name="T14" fmla="*/ 26 w 41"/>
                <a:gd name="T15" fmla="*/ 32 h 34"/>
                <a:gd name="T16" fmla="*/ 37 w 41"/>
                <a:gd name="T17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34">
                  <a:moveTo>
                    <a:pt x="37" y="18"/>
                  </a:moveTo>
                  <a:cubicBezTo>
                    <a:pt x="37" y="17"/>
                    <a:pt x="35" y="16"/>
                    <a:pt x="34" y="17"/>
                  </a:cubicBezTo>
                  <a:cubicBezTo>
                    <a:pt x="31" y="17"/>
                    <a:pt x="29" y="20"/>
                    <a:pt x="26" y="22"/>
                  </a:cubicBezTo>
                  <a:cubicBezTo>
                    <a:pt x="23" y="23"/>
                    <a:pt x="19" y="24"/>
                    <a:pt x="16" y="23"/>
                  </a:cubicBezTo>
                  <a:cubicBezTo>
                    <a:pt x="11" y="20"/>
                    <a:pt x="14" y="10"/>
                    <a:pt x="20" y="10"/>
                  </a:cubicBezTo>
                  <a:cubicBezTo>
                    <a:pt x="23" y="9"/>
                    <a:pt x="24" y="4"/>
                    <a:pt x="20" y="3"/>
                  </a:cubicBezTo>
                  <a:cubicBezTo>
                    <a:pt x="7" y="0"/>
                    <a:pt x="0" y="19"/>
                    <a:pt x="8" y="28"/>
                  </a:cubicBezTo>
                  <a:cubicBezTo>
                    <a:pt x="12" y="33"/>
                    <a:pt x="20" y="34"/>
                    <a:pt x="26" y="32"/>
                  </a:cubicBezTo>
                  <a:cubicBezTo>
                    <a:pt x="31" y="31"/>
                    <a:pt x="41" y="25"/>
                    <a:pt x="37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4" name="Freeform 536"/>
            <p:cNvSpPr/>
            <p:nvPr/>
          </p:nvSpPr>
          <p:spPr bwMode="auto">
            <a:xfrm>
              <a:off x="247" y="2005"/>
              <a:ext cx="41" cy="27"/>
            </a:xfrm>
            <a:custGeom>
              <a:avLst/>
              <a:gdLst>
                <a:gd name="T0" fmla="*/ 15 w 37"/>
                <a:gd name="T1" fmla="*/ 1 h 25"/>
                <a:gd name="T2" fmla="*/ 6 w 37"/>
                <a:gd name="T3" fmla="*/ 22 h 25"/>
                <a:gd name="T4" fmla="*/ 11 w 37"/>
                <a:gd name="T5" fmla="*/ 18 h 25"/>
                <a:gd name="T6" fmla="*/ 17 w 37"/>
                <a:gd name="T7" fmla="*/ 10 h 25"/>
                <a:gd name="T8" fmla="*/ 27 w 37"/>
                <a:gd name="T9" fmla="*/ 21 h 25"/>
                <a:gd name="T10" fmla="*/ 32 w 37"/>
                <a:gd name="T11" fmla="*/ 21 h 25"/>
                <a:gd name="T12" fmla="*/ 15 w 37"/>
                <a:gd name="T13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5">
                  <a:moveTo>
                    <a:pt x="15" y="1"/>
                  </a:moveTo>
                  <a:cubicBezTo>
                    <a:pt x="5" y="3"/>
                    <a:pt x="0" y="14"/>
                    <a:pt x="6" y="22"/>
                  </a:cubicBezTo>
                  <a:cubicBezTo>
                    <a:pt x="8" y="25"/>
                    <a:pt x="13" y="21"/>
                    <a:pt x="11" y="18"/>
                  </a:cubicBezTo>
                  <a:cubicBezTo>
                    <a:pt x="9" y="14"/>
                    <a:pt x="13" y="9"/>
                    <a:pt x="17" y="10"/>
                  </a:cubicBezTo>
                  <a:cubicBezTo>
                    <a:pt x="24" y="10"/>
                    <a:pt x="24" y="17"/>
                    <a:pt x="27" y="21"/>
                  </a:cubicBezTo>
                  <a:cubicBezTo>
                    <a:pt x="28" y="23"/>
                    <a:pt x="31" y="23"/>
                    <a:pt x="32" y="21"/>
                  </a:cubicBezTo>
                  <a:cubicBezTo>
                    <a:pt x="37" y="11"/>
                    <a:pt x="24" y="0"/>
                    <a:pt x="1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5" name="Freeform 537"/>
            <p:cNvSpPr/>
            <p:nvPr/>
          </p:nvSpPr>
          <p:spPr bwMode="auto">
            <a:xfrm>
              <a:off x="376" y="1994"/>
              <a:ext cx="48" cy="30"/>
            </a:xfrm>
            <a:custGeom>
              <a:avLst/>
              <a:gdLst>
                <a:gd name="T0" fmla="*/ 23 w 44"/>
                <a:gd name="T1" fmla="*/ 2 h 28"/>
                <a:gd name="T2" fmla="*/ 7 w 44"/>
                <a:gd name="T3" fmla="*/ 5 h 28"/>
                <a:gd name="T4" fmla="*/ 1 w 44"/>
                <a:gd name="T5" fmla="*/ 18 h 28"/>
                <a:gd name="T6" fmla="*/ 7 w 44"/>
                <a:gd name="T7" fmla="*/ 19 h 28"/>
                <a:gd name="T8" fmla="*/ 21 w 44"/>
                <a:gd name="T9" fmla="*/ 12 h 28"/>
                <a:gd name="T10" fmla="*/ 28 w 44"/>
                <a:gd name="T11" fmla="*/ 26 h 28"/>
                <a:gd name="T12" fmla="*/ 34 w 44"/>
                <a:gd name="T13" fmla="*/ 27 h 28"/>
                <a:gd name="T14" fmla="*/ 23 w 44"/>
                <a:gd name="T1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8">
                  <a:moveTo>
                    <a:pt x="23" y="2"/>
                  </a:moveTo>
                  <a:cubicBezTo>
                    <a:pt x="18" y="0"/>
                    <a:pt x="12" y="1"/>
                    <a:pt x="7" y="5"/>
                  </a:cubicBezTo>
                  <a:cubicBezTo>
                    <a:pt x="2" y="8"/>
                    <a:pt x="1" y="12"/>
                    <a:pt x="1" y="18"/>
                  </a:cubicBezTo>
                  <a:cubicBezTo>
                    <a:pt x="0" y="22"/>
                    <a:pt x="6" y="22"/>
                    <a:pt x="7" y="19"/>
                  </a:cubicBezTo>
                  <a:cubicBezTo>
                    <a:pt x="8" y="14"/>
                    <a:pt x="16" y="9"/>
                    <a:pt x="21" y="12"/>
                  </a:cubicBezTo>
                  <a:cubicBezTo>
                    <a:pt x="28" y="15"/>
                    <a:pt x="25" y="21"/>
                    <a:pt x="28" y="26"/>
                  </a:cubicBezTo>
                  <a:cubicBezTo>
                    <a:pt x="29" y="27"/>
                    <a:pt x="32" y="28"/>
                    <a:pt x="34" y="27"/>
                  </a:cubicBezTo>
                  <a:cubicBezTo>
                    <a:pt x="44" y="20"/>
                    <a:pt x="32" y="4"/>
                    <a:pt x="2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6" name="Freeform 538"/>
            <p:cNvSpPr>
              <a:spLocks noEditPoints="1"/>
            </p:cNvSpPr>
            <p:nvPr/>
          </p:nvSpPr>
          <p:spPr bwMode="auto">
            <a:xfrm>
              <a:off x="8" y="1852"/>
              <a:ext cx="1156" cy="678"/>
            </a:xfrm>
            <a:custGeom>
              <a:avLst/>
              <a:gdLst>
                <a:gd name="T0" fmla="*/ 892 w 1058"/>
                <a:gd name="T1" fmla="*/ 259 h 618"/>
                <a:gd name="T2" fmla="*/ 794 w 1058"/>
                <a:gd name="T3" fmla="*/ 193 h 618"/>
                <a:gd name="T4" fmla="*/ 800 w 1058"/>
                <a:gd name="T5" fmla="*/ 140 h 618"/>
                <a:gd name="T6" fmla="*/ 571 w 1058"/>
                <a:gd name="T7" fmla="*/ 160 h 618"/>
                <a:gd name="T8" fmla="*/ 566 w 1058"/>
                <a:gd name="T9" fmla="*/ 230 h 618"/>
                <a:gd name="T10" fmla="*/ 383 w 1058"/>
                <a:gd name="T11" fmla="*/ 265 h 618"/>
                <a:gd name="T12" fmla="*/ 403 w 1058"/>
                <a:gd name="T13" fmla="*/ 120 h 618"/>
                <a:gd name="T14" fmla="*/ 402 w 1058"/>
                <a:gd name="T15" fmla="*/ 119 h 618"/>
                <a:gd name="T16" fmla="*/ 378 w 1058"/>
                <a:gd name="T17" fmla="*/ 91 h 618"/>
                <a:gd name="T18" fmla="*/ 358 w 1058"/>
                <a:gd name="T19" fmla="*/ 72 h 618"/>
                <a:gd name="T20" fmla="*/ 295 w 1058"/>
                <a:gd name="T21" fmla="*/ 73 h 618"/>
                <a:gd name="T22" fmla="*/ 253 w 1058"/>
                <a:gd name="T23" fmla="*/ 77 h 618"/>
                <a:gd name="T24" fmla="*/ 190 w 1058"/>
                <a:gd name="T25" fmla="*/ 97 h 618"/>
                <a:gd name="T26" fmla="*/ 163 w 1058"/>
                <a:gd name="T27" fmla="*/ 107 h 618"/>
                <a:gd name="T28" fmla="*/ 179 w 1058"/>
                <a:gd name="T29" fmla="*/ 225 h 618"/>
                <a:gd name="T30" fmla="*/ 1 w 1058"/>
                <a:gd name="T31" fmla="*/ 359 h 618"/>
                <a:gd name="T32" fmla="*/ 224 w 1058"/>
                <a:gd name="T33" fmla="*/ 446 h 618"/>
                <a:gd name="T34" fmla="*/ 257 w 1058"/>
                <a:gd name="T35" fmla="*/ 590 h 618"/>
                <a:gd name="T36" fmla="*/ 277 w 1058"/>
                <a:gd name="T37" fmla="*/ 523 h 618"/>
                <a:gd name="T38" fmla="*/ 361 w 1058"/>
                <a:gd name="T39" fmla="*/ 515 h 618"/>
                <a:gd name="T40" fmla="*/ 364 w 1058"/>
                <a:gd name="T41" fmla="*/ 515 h 618"/>
                <a:gd name="T42" fmla="*/ 485 w 1058"/>
                <a:gd name="T43" fmla="*/ 407 h 618"/>
                <a:gd name="T44" fmla="*/ 657 w 1058"/>
                <a:gd name="T45" fmla="*/ 589 h 618"/>
                <a:gd name="T46" fmla="*/ 770 w 1058"/>
                <a:gd name="T47" fmla="*/ 489 h 618"/>
                <a:gd name="T48" fmla="*/ 795 w 1058"/>
                <a:gd name="T49" fmla="*/ 487 h 618"/>
                <a:gd name="T50" fmla="*/ 926 w 1058"/>
                <a:gd name="T51" fmla="*/ 391 h 618"/>
                <a:gd name="T52" fmla="*/ 1056 w 1058"/>
                <a:gd name="T53" fmla="*/ 332 h 618"/>
                <a:gd name="T54" fmla="*/ 389 w 1058"/>
                <a:gd name="T55" fmla="*/ 573 h 618"/>
                <a:gd name="T56" fmla="*/ 638 w 1058"/>
                <a:gd name="T57" fmla="*/ 589 h 618"/>
                <a:gd name="T58" fmla="*/ 792 w 1058"/>
                <a:gd name="T59" fmla="*/ 590 h 618"/>
                <a:gd name="T60" fmla="*/ 778 w 1058"/>
                <a:gd name="T61" fmla="*/ 257 h 618"/>
                <a:gd name="T62" fmla="*/ 702 w 1058"/>
                <a:gd name="T63" fmla="*/ 204 h 618"/>
                <a:gd name="T64" fmla="*/ 625 w 1058"/>
                <a:gd name="T65" fmla="*/ 261 h 618"/>
                <a:gd name="T66" fmla="*/ 413 w 1058"/>
                <a:gd name="T67" fmla="*/ 196 h 618"/>
                <a:gd name="T68" fmla="*/ 166 w 1058"/>
                <a:gd name="T69" fmla="*/ 224 h 618"/>
                <a:gd name="T70" fmla="*/ 174 w 1058"/>
                <a:gd name="T71" fmla="*/ 199 h 618"/>
                <a:gd name="T72" fmla="*/ 288 w 1058"/>
                <a:gd name="T73" fmla="*/ 270 h 618"/>
                <a:gd name="T74" fmla="*/ 865 w 1058"/>
                <a:gd name="T75" fmla="*/ 297 h 618"/>
                <a:gd name="T76" fmla="*/ 115 w 1058"/>
                <a:gd name="T77" fmla="*/ 408 h 618"/>
                <a:gd name="T78" fmla="*/ 48 w 1058"/>
                <a:gd name="T79" fmla="*/ 355 h 618"/>
                <a:gd name="T80" fmla="*/ 107 w 1058"/>
                <a:gd name="T81" fmla="*/ 286 h 618"/>
                <a:gd name="T82" fmla="*/ 106 w 1058"/>
                <a:gd name="T83" fmla="*/ 381 h 618"/>
                <a:gd name="T84" fmla="*/ 124 w 1058"/>
                <a:gd name="T85" fmla="*/ 334 h 618"/>
                <a:gd name="T86" fmla="*/ 216 w 1058"/>
                <a:gd name="T87" fmla="*/ 415 h 618"/>
                <a:gd name="T88" fmla="*/ 229 w 1058"/>
                <a:gd name="T89" fmla="*/ 477 h 618"/>
                <a:gd name="T90" fmla="*/ 394 w 1058"/>
                <a:gd name="T91" fmla="*/ 413 h 618"/>
                <a:gd name="T92" fmla="*/ 436 w 1058"/>
                <a:gd name="T93" fmla="*/ 409 h 618"/>
                <a:gd name="T94" fmla="*/ 598 w 1058"/>
                <a:gd name="T95" fmla="*/ 465 h 618"/>
                <a:gd name="T96" fmla="*/ 760 w 1058"/>
                <a:gd name="T97" fmla="*/ 403 h 618"/>
                <a:gd name="T98" fmla="*/ 766 w 1058"/>
                <a:gd name="T99" fmla="*/ 403 h 618"/>
                <a:gd name="T100" fmla="*/ 858 w 1058"/>
                <a:gd name="T101" fmla="*/ 388 h 618"/>
                <a:gd name="T102" fmla="*/ 498 w 1058"/>
                <a:gd name="T103" fmla="*/ 372 h 618"/>
                <a:gd name="T104" fmla="*/ 858 w 1058"/>
                <a:gd name="T105" fmla="*/ 260 h 618"/>
                <a:gd name="T106" fmla="*/ 933 w 1058"/>
                <a:gd name="T107" fmla="*/ 329 h 618"/>
                <a:gd name="T108" fmla="*/ 964 w 1058"/>
                <a:gd name="T109" fmla="*/ 296 h 618"/>
                <a:gd name="T110" fmla="*/ 972 w 1058"/>
                <a:gd name="T111" fmla="*/ 376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58" h="618">
                  <a:moveTo>
                    <a:pt x="1056" y="332"/>
                  </a:moveTo>
                  <a:cubicBezTo>
                    <a:pt x="1055" y="311"/>
                    <a:pt x="1058" y="280"/>
                    <a:pt x="1037" y="267"/>
                  </a:cubicBezTo>
                  <a:cubicBezTo>
                    <a:pt x="1017" y="255"/>
                    <a:pt x="984" y="263"/>
                    <a:pt x="964" y="271"/>
                  </a:cubicBezTo>
                  <a:cubicBezTo>
                    <a:pt x="960" y="265"/>
                    <a:pt x="956" y="261"/>
                    <a:pt x="950" y="258"/>
                  </a:cubicBezTo>
                  <a:cubicBezTo>
                    <a:pt x="940" y="252"/>
                    <a:pt x="927" y="255"/>
                    <a:pt x="924" y="265"/>
                  </a:cubicBezTo>
                  <a:cubicBezTo>
                    <a:pt x="916" y="260"/>
                    <a:pt x="906" y="259"/>
                    <a:pt x="897" y="265"/>
                  </a:cubicBezTo>
                  <a:cubicBezTo>
                    <a:pt x="896" y="263"/>
                    <a:pt x="894" y="261"/>
                    <a:pt x="892" y="259"/>
                  </a:cubicBezTo>
                  <a:cubicBezTo>
                    <a:pt x="880" y="250"/>
                    <a:pt x="865" y="248"/>
                    <a:pt x="854" y="256"/>
                  </a:cubicBezTo>
                  <a:cubicBezTo>
                    <a:pt x="853" y="256"/>
                    <a:pt x="852" y="256"/>
                    <a:pt x="852" y="256"/>
                  </a:cubicBezTo>
                  <a:cubicBezTo>
                    <a:pt x="845" y="256"/>
                    <a:pt x="839" y="256"/>
                    <a:pt x="833" y="256"/>
                  </a:cubicBezTo>
                  <a:cubicBezTo>
                    <a:pt x="834" y="255"/>
                    <a:pt x="834" y="253"/>
                    <a:pt x="833" y="251"/>
                  </a:cubicBezTo>
                  <a:cubicBezTo>
                    <a:pt x="827" y="241"/>
                    <a:pt x="827" y="231"/>
                    <a:pt x="822" y="220"/>
                  </a:cubicBezTo>
                  <a:cubicBezTo>
                    <a:pt x="821" y="216"/>
                    <a:pt x="819" y="213"/>
                    <a:pt x="816" y="211"/>
                  </a:cubicBezTo>
                  <a:cubicBezTo>
                    <a:pt x="810" y="207"/>
                    <a:pt x="790" y="202"/>
                    <a:pt x="794" y="193"/>
                  </a:cubicBezTo>
                  <a:cubicBezTo>
                    <a:pt x="796" y="189"/>
                    <a:pt x="791" y="186"/>
                    <a:pt x="789" y="189"/>
                  </a:cubicBezTo>
                  <a:cubicBezTo>
                    <a:pt x="779" y="204"/>
                    <a:pt x="798" y="210"/>
                    <a:pt x="807" y="217"/>
                  </a:cubicBezTo>
                  <a:cubicBezTo>
                    <a:pt x="820" y="226"/>
                    <a:pt x="813" y="247"/>
                    <a:pt x="825" y="256"/>
                  </a:cubicBezTo>
                  <a:cubicBezTo>
                    <a:pt x="815" y="257"/>
                    <a:pt x="804" y="257"/>
                    <a:pt x="794" y="257"/>
                  </a:cubicBezTo>
                  <a:cubicBezTo>
                    <a:pt x="787" y="248"/>
                    <a:pt x="778" y="241"/>
                    <a:pt x="771" y="232"/>
                  </a:cubicBezTo>
                  <a:cubicBezTo>
                    <a:pt x="762" y="222"/>
                    <a:pt x="754" y="212"/>
                    <a:pt x="746" y="201"/>
                  </a:cubicBezTo>
                  <a:cubicBezTo>
                    <a:pt x="772" y="187"/>
                    <a:pt x="792" y="166"/>
                    <a:pt x="800" y="140"/>
                  </a:cubicBezTo>
                  <a:cubicBezTo>
                    <a:pt x="804" y="143"/>
                    <a:pt x="811" y="142"/>
                    <a:pt x="815" y="141"/>
                  </a:cubicBezTo>
                  <a:cubicBezTo>
                    <a:pt x="822" y="138"/>
                    <a:pt x="828" y="133"/>
                    <a:pt x="830" y="125"/>
                  </a:cubicBezTo>
                  <a:cubicBezTo>
                    <a:pt x="832" y="111"/>
                    <a:pt x="815" y="98"/>
                    <a:pt x="803" y="105"/>
                  </a:cubicBezTo>
                  <a:cubicBezTo>
                    <a:pt x="802" y="97"/>
                    <a:pt x="800" y="88"/>
                    <a:pt x="796" y="79"/>
                  </a:cubicBezTo>
                  <a:cubicBezTo>
                    <a:pt x="779" y="33"/>
                    <a:pt x="726" y="1"/>
                    <a:pt x="677" y="8"/>
                  </a:cubicBezTo>
                  <a:cubicBezTo>
                    <a:pt x="631" y="0"/>
                    <a:pt x="593" y="45"/>
                    <a:pt x="578" y="83"/>
                  </a:cubicBezTo>
                  <a:cubicBezTo>
                    <a:pt x="568" y="108"/>
                    <a:pt x="564" y="135"/>
                    <a:pt x="571" y="160"/>
                  </a:cubicBezTo>
                  <a:cubicBezTo>
                    <a:pt x="565" y="161"/>
                    <a:pt x="559" y="160"/>
                    <a:pt x="556" y="155"/>
                  </a:cubicBezTo>
                  <a:cubicBezTo>
                    <a:pt x="552" y="148"/>
                    <a:pt x="556" y="138"/>
                    <a:pt x="562" y="135"/>
                  </a:cubicBezTo>
                  <a:cubicBezTo>
                    <a:pt x="565" y="134"/>
                    <a:pt x="563" y="130"/>
                    <a:pt x="561" y="131"/>
                  </a:cubicBezTo>
                  <a:cubicBezTo>
                    <a:pt x="549" y="135"/>
                    <a:pt x="542" y="148"/>
                    <a:pt x="549" y="160"/>
                  </a:cubicBezTo>
                  <a:cubicBezTo>
                    <a:pt x="553" y="168"/>
                    <a:pt x="565" y="172"/>
                    <a:pt x="573" y="168"/>
                  </a:cubicBezTo>
                  <a:cubicBezTo>
                    <a:pt x="578" y="180"/>
                    <a:pt x="585" y="190"/>
                    <a:pt x="594" y="199"/>
                  </a:cubicBezTo>
                  <a:cubicBezTo>
                    <a:pt x="582" y="205"/>
                    <a:pt x="571" y="217"/>
                    <a:pt x="566" y="230"/>
                  </a:cubicBezTo>
                  <a:cubicBezTo>
                    <a:pt x="565" y="236"/>
                    <a:pt x="565" y="240"/>
                    <a:pt x="571" y="243"/>
                  </a:cubicBezTo>
                  <a:cubicBezTo>
                    <a:pt x="573" y="244"/>
                    <a:pt x="579" y="245"/>
                    <a:pt x="580" y="246"/>
                  </a:cubicBezTo>
                  <a:cubicBezTo>
                    <a:pt x="584" y="251"/>
                    <a:pt x="569" y="259"/>
                    <a:pt x="567" y="261"/>
                  </a:cubicBezTo>
                  <a:cubicBezTo>
                    <a:pt x="566" y="261"/>
                    <a:pt x="565" y="262"/>
                    <a:pt x="565" y="263"/>
                  </a:cubicBezTo>
                  <a:cubicBezTo>
                    <a:pt x="535" y="264"/>
                    <a:pt x="504" y="265"/>
                    <a:pt x="474" y="265"/>
                  </a:cubicBezTo>
                  <a:cubicBezTo>
                    <a:pt x="444" y="266"/>
                    <a:pt x="413" y="267"/>
                    <a:pt x="382" y="268"/>
                  </a:cubicBezTo>
                  <a:cubicBezTo>
                    <a:pt x="383" y="267"/>
                    <a:pt x="383" y="266"/>
                    <a:pt x="383" y="265"/>
                  </a:cubicBezTo>
                  <a:cubicBezTo>
                    <a:pt x="383" y="260"/>
                    <a:pt x="380" y="257"/>
                    <a:pt x="377" y="254"/>
                  </a:cubicBezTo>
                  <a:cubicBezTo>
                    <a:pt x="375" y="250"/>
                    <a:pt x="372" y="246"/>
                    <a:pt x="369" y="243"/>
                  </a:cubicBezTo>
                  <a:cubicBezTo>
                    <a:pt x="380" y="237"/>
                    <a:pt x="390" y="230"/>
                    <a:pt x="397" y="221"/>
                  </a:cubicBezTo>
                  <a:cubicBezTo>
                    <a:pt x="403" y="227"/>
                    <a:pt x="414" y="228"/>
                    <a:pt x="422" y="226"/>
                  </a:cubicBezTo>
                  <a:cubicBezTo>
                    <a:pt x="430" y="223"/>
                    <a:pt x="435" y="215"/>
                    <a:pt x="436" y="207"/>
                  </a:cubicBezTo>
                  <a:cubicBezTo>
                    <a:pt x="437" y="195"/>
                    <a:pt x="424" y="187"/>
                    <a:pt x="414" y="191"/>
                  </a:cubicBezTo>
                  <a:cubicBezTo>
                    <a:pt x="423" y="166"/>
                    <a:pt x="417" y="141"/>
                    <a:pt x="403" y="120"/>
                  </a:cubicBezTo>
                  <a:cubicBezTo>
                    <a:pt x="403" y="121"/>
                    <a:pt x="404" y="121"/>
                    <a:pt x="404" y="121"/>
                  </a:cubicBezTo>
                  <a:cubicBezTo>
                    <a:pt x="408" y="119"/>
                    <a:pt x="411" y="117"/>
                    <a:pt x="414" y="115"/>
                  </a:cubicBezTo>
                  <a:cubicBezTo>
                    <a:pt x="417" y="113"/>
                    <a:pt x="421" y="110"/>
                    <a:pt x="423" y="107"/>
                  </a:cubicBezTo>
                  <a:cubicBezTo>
                    <a:pt x="425" y="103"/>
                    <a:pt x="420" y="99"/>
                    <a:pt x="417" y="102"/>
                  </a:cubicBezTo>
                  <a:cubicBezTo>
                    <a:pt x="414" y="104"/>
                    <a:pt x="413" y="108"/>
                    <a:pt x="410" y="110"/>
                  </a:cubicBezTo>
                  <a:cubicBezTo>
                    <a:pt x="408" y="113"/>
                    <a:pt x="405" y="115"/>
                    <a:pt x="402" y="117"/>
                  </a:cubicBezTo>
                  <a:cubicBezTo>
                    <a:pt x="402" y="117"/>
                    <a:pt x="402" y="118"/>
                    <a:pt x="402" y="119"/>
                  </a:cubicBezTo>
                  <a:cubicBezTo>
                    <a:pt x="396" y="111"/>
                    <a:pt x="389" y="104"/>
                    <a:pt x="381" y="98"/>
                  </a:cubicBezTo>
                  <a:cubicBezTo>
                    <a:pt x="382" y="98"/>
                    <a:pt x="382" y="98"/>
                    <a:pt x="382" y="98"/>
                  </a:cubicBezTo>
                  <a:cubicBezTo>
                    <a:pt x="386" y="96"/>
                    <a:pt x="390" y="93"/>
                    <a:pt x="393" y="90"/>
                  </a:cubicBezTo>
                  <a:cubicBezTo>
                    <a:pt x="395" y="87"/>
                    <a:pt x="399" y="82"/>
                    <a:pt x="399" y="78"/>
                  </a:cubicBezTo>
                  <a:cubicBezTo>
                    <a:pt x="398" y="75"/>
                    <a:pt x="396" y="73"/>
                    <a:pt x="393" y="75"/>
                  </a:cubicBezTo>
                  <a:cubicBezTo>
                    <a:pt x="390" y="77"/>
                    <a:pt x="389" y="81"/>
                    <a:pt x="386" y="84"/>
                  </a:cubicBezTo>
                  <a:cubicBezTo>
                    <a:pt x="384" y="87"/>
                    <a:pt x="381" y="89"/>
                    <a:pt x="378" y="91"/>
                  </a:cubicBezTo>
                  <a:cubicBezTo>
                    <a:pt x="377" y="92"/>
                    <a:pt x="377" y="93"/>
                    <a:pt x="377" y="94"/>
                  </a:cubicBezTo>
                  <a:cubicBezTo>
                    <a:pt x="371" y="91"/>
                    <a:pt x="366" y="88"/>
                    <a:pt x="360" y="85"/>
                  </a:cubicBezTo>
                  <a:cubicBezTo>
                    <a:pt x="360" y="85"/>
                    <a:pt x="360" y="85"/>
                    <a:pt x="360" y="85"/>
                  </a:cubicBezTo>
                  <a:cubicBezTo>
                    <a:pt x="362" y="82"/>
                    <a:pt x="364" y="79"/>
                    <a:pt x="365" y="76"/>
                  </a:cubicBezTo>
                  <a:cubicBezTo>
                    <a:pt x="367" y="73"/>
                    <a:pt x="369" y="70"/>
                    <a:pt x="370" y="66"/>
                  </a:cubicBezTo>
                  <a:cubicBezTo>
                    <a:pt x="370" y="62"/>
                    <a:pt x="367" y="60"/>
                    <a:pt x="364" y="62"/>
                  </a:cubicBezTo>
                  <a:cubicBezTo>
                    <a:pt x="361" y="65"/>
                    <a:pt x="360" y="68"/>
                    <a:pt x="358" y="72"/>
                  </a:cubicBezTo>
                  <a:cubicBezTo>
                    <a:pt x="356" y="75"/>
                    <a:pt x="355" y="78"/>
                    <a:pt x="353" y="82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43" y="79"/>
                    <a:pt x="333" y="76"/>
                    <a:pt x="322" y="75"/>
                  </a:cubicBezTo>
                  <a:cubicBezTo>
                    <a:pt x="325" y="70"/>
                    <a:pt x="329" y="66"/>
                    <a:pt x="330" y="60"/>
                  </a:cubicBezTo>
                  <a:cubicBezTo>
                    <a:pt x="330" y="57"/>
                    <a:pt x="326" y="54"/>
                    <a:pt x="324" y="57"/>
                  </a:cubicBezTo>
                  <a:cubicBezTo>
                    <a:pt x="319" y="62"/>
                    <a:pt x="318" y="68"/>
                    <a:pt x="315" y="74"/>
                  </a:cubicBezTo>
                  <a:cubicBezTo>
                    <a:pt x="308" y="73"/>
                    <a:pt x="302" y="73"/>
                    <a:pt x="295" y="73"/>
                  </a:cubicBezTo>
                  <a:cubicBezTo>
                    <a:pt x="296" y="68"/>
                    <a:pt x="297" y="62"/>
                    <a:pt x="297" y="57"/>
                  </a:cubicBezTo>
                  <a:cubicBezTo>
                    <a:pt x="297" y="54"/>
                    <a:pt x="292" y="52"/>
                    <a:pt x="291" y="55"/>
                  </a:cubicBezTo>
                  <a:cubicBezTo>
                    <a:pt x="288" y="61"/>
                    <a:pt x="287" y="67"/>
                    <a:pt x="286" y="73"/>
                  </a:cubicBezTo>
                  <a:cubicBezTo>
                    <a:pt x="278" y="73"/>
                    <a:pt x="269" y="74"/>
                    <a:pt x="261" y="76"/>
                  </a:cubicBezTo>
                  <a:cubicBezTo>
                    <a:pt x="261" y="72"/>
                    <a:pt x="261" y="68"/>
                    <a:pt x="259" y="64"/>
                  </a:cubicBezTo>
                  <a:cubicBezTo>
                    <a:pt x="258" y="61"/>
                    <a:pt x="254" y="61"/>
                    <a:pt x="253" y="64"/>
                  </a:cubicBezTo>
                  <a:cubicBezTo>
                    <a:pt x="252" y="68"/>
                    <a:pt x="252" y="73"/>
                    <a:pt x="253" y="77"/>
                  </a:cubicBezTo>
                  <a:cubicBezTo>
                    <a:pt x="244" y="79"/>
                    <a:pt x="236" y="82"/>
                    <a:pt x="228" y="85"/>
                  </a:cubicBezTo>
                  <a:cubicBezTo>
                    <a:pt x="226" y="80"/>
                    <a:pt x="223" y="75"/>
                    <a:pt x="219" y="73"/>
                  </a:cubicBezTo>
                  <a:cubicBezTo>
                    <a:pt x="215" y="71"/>
                    <a:pt x="213" y="75"/>
                    <a:pt x="215" y="77"/>
                  </a:cubicBezTo>
                  <a:cubicBezTo>
                    <a:pt x="218" y="81"/>
                    <a:pt x="220" y="84"/>
                    <a:pt x="221" y="88"/>
                  </a:cubicBezTo>
                  <a:cubicBezTo>
                    <a:pt x="216" y="90"/>
                    <a:pt x="211" y="92"/>
                    <a:pt x="206" y="95"/>
                  </a:cubicBezTo>
                  <a:cubicBezTo>
                    <a:pt x="202" y="97"/>
                    <a:pt x="198" y="100"/>
                    <a:pt x="195" y="102"/>
                  </a:cubicBezTo>
                  <a:cubicBezTo>
                    <a:pt x="193" y="101"/>
                    <a:pt x="191" y="99"/>
                    <a:pt x="190" y="97"/>
                  </a:cubicBezTo>
                  <a:cubicBezTo>
                    <a:pt x="187" y="94"/>
                    <a:pt x="184" y="91"/>
                    <a:pt x="181" y="89"/>
                  </a:cubicBezTo>
                  <a:cubicBezTo>
                    <a:pt x="179" y="88"/>
                    <a:pt x="176" y="90"/>
                    <a:pt x="177" y="93"/>
                  </a:cubicBezTo>
                  <a:cubicBezTo>
                    <a:pt x="179" y="96"/>
                    <a:pt x="182" y="99"/>
                    <a:pt x="185" y="101"/>
                  </a:cubicBezTo>
                  <a:cubicBezTo>
                    <a:pt x="187" y="103"/>
                    <a:pt x="188" y="105"/>
                    <a:pt x="190" y="106"/>
                  </a:cubicBezTo>
                  <a:cubicBezTo>
                    <a:pt x="185" y="110"/>
                    <a:pt x="180" y="115"/>
                    <a:pt x="176" y="121"/>
                  </a:cubicBezTo>
                  <a:cubicBezTo>
                    <a:pt x="175" y="119"/>
                    <a:pt x="173" y="117"/>
                    <a:pt x="172" y="116"/>
                  </a:cubicBezTo>
                  <a:cubicBezTo>
                    <a:pt x="169" y="113"/>
                    <a:pt x="166" y="110"/>
                    <a:pt x="163" y="107"/>
                  </a:cubicBezTo>
                  <a:cubicBezTo>
                    <a:pt x="160" y="106"/>
                    <a:pt x="157" y="109"/>
                    <a:pt x="158" y="112"/>
                  </a:cubicBezTo>
                  <a:cubicBezTo>
                    <a:pt x="160" y="115"/>
                    <a:pt x="163" y="118"/>
                    <a:pt x="167" y="121"/>
                  </a:cubicBezTo>
                  <a:cubicBezTo>
                    <a:pt x="168" y="122"/>
                    <a:pt x="170" y="124"/>
                    <a:pt x="172" y="126"/>
                  </a:cubicBezTo>
                  <a:cubicBezTo>
                    <a:pt x="157" y="146"/>
                    <a:pt x="151" y="173"/>
                    <a:pt x="160" y="197"/>
                  </a:cubicBezTo>
                  <a:cubicBezTo>
                    <a:pt x="148" y="198"/>
                    <a:pt x="139" y="213"/>
                    <a:pt x="146" y="224"/>
                  </a:cubicBezTo>
                  <a:cubicBezTo>
                    <a:pt x="150" y="230"/>
                    <a:pt x="157" y="233"/>
                    <a:pt x="163" y="233"/>
                  </a:cubicBezTo>
                  <a:cubicBezTo>
                    <a:pt x="169" y="233"/>
                    <a:pt x="177" y="231"/>
                    <a:pt x="179" y="225"/>
                  </a:cubicBezTo>
                  <a:cubicBezTo>
                    <a:pt x="196" y="243"/>
                    <a:pt x="219" y="251"/>
                    <a:pt x="244" y="254"/>
                  </a:cubicBezTo>
                  <a:cubicBezTo>
                    <a:pt x="242" y="256"/>
                    <a:pt x="240" y="258"/>
                    <a:pt x="238" y="260"/>
                  </a:cubicBezTo>
                  <a:cubicBezTo>
                    <a:pt x="236" y="263"/>
                    <a:pt x="232" y="267"/>
                    <a:pt x="230" y="271"/>
                  </a:cubicBezTo>
                  <a:cubicBezTo>
                    <a:pt x="186" y="272"/>
                    <a:pt x="141" y="272"/>
                    <a:pt x="97" y="278"/>
                  </a:cubicBezTo>
                  <a:cubicBezTo>
                    <a:pt x="95" y="278"/>
                    <a:pt x="94" y="280"/>
                    <a:pt x="94" y="282"/>
                  </a:cubicBezTo>
                  <a:cubicBezTo>
                    <a:pt x="75" y="295"/>
                    <a:pt x="55" y="310"/>
                    <a:pt x="36" y="324"/>
                  </a:cubicBezTo>
                  <a:cubicBezTo>
                    <a:pt x="28" y="331"/>
                    <a:pt x="0" y="345"/>
                    <a:pt x="1" y="359"/>
                  </a:cubicBezTo>
                  <a:cubicBezTo>
                    <a:pt x="3" y="373"/>
                    <a:pt x="34" y="381"/>
                    <a:pt x="44" y="385"/>
                  </a:cubicBezTo>
                  <a:cubicBezTo>
                    <a:pt x="65" y="396"/>
                    <a:pt x="87" y="407"/>
                    <a:pt x="110" y="414"/>
                  </a:cubicBezTo>
                  <a:cubicBezTo>
                    <a:pt x="113" y="417"/>
                    <a:pt x="117" y="417"/>
                    <a:pt x="120" y="415"/>
                  </a:cubicBezTo>
                  <a:cubicBezTo>
                    <a:pt x="149" y="416"/>
                    <a:pt x="178" y="416"/>
                    <a:pt x="207" y="415"/>
                  </a:cubicBezTo>
                  <a:cubicBezTo>
                    <a:pt x="200" y="424"/>
                    <a:pt x="205" y="440"/>
                    <a:pt x="217" y="444"/>
                  </a:cubicBezTo>
                  <a:cubicBezTo>
                    <a:pt x="219" y="445"/>
                    <a:pt x="221" y="446"/>
                    <a:pt x="224" y="446"/>
                  </a:cubicBezTo>
                  <a:cubicBezTo>
                    <a:pt x="224" y="446"/>
                    <a:pt x="224" y="446"/>
                    <a:pt x="224" y="446"/>
                  </a:cubicBezTo>
                  <a:cubicBezTo>
                    <a:pt x="222" y="462"/>
                    <a:pt x="221" y="477"/>
                    <a:pt x="220" y="493"/>
                  </a:cubicBezTo>
                  <a:cubicBezTo>
                    <a:pt x="220" y="500"/>
                    <a:pt x="219" y="509"/>
                    <a:pt x="223" y="515"/>
                  </a:cubicBezTo>
                  <a:cubicBezTo>
                    <a:pt x="230" y="525"/>
                    <a:pt x="247" y="525"/>
                    <a:pt x="262" y="524"/>
                  </a:cubicBezTo>
                  <a:cubicBezTo>
                    <a:pt x="261" y="542"/>
                    <a:pt x="261" y="559"/>
                    <a:pt x="261" y="576"/>
                  </a:cubicBezTo>
                  <a:cubicBezTo>
                    <a:pt x="244" y="572"/>
                    <a:pt x="212" y="564"/>
                    <a:pt x="213" y="587"/>
                  </a:cubicBezTo>
                  <a:cubicBezTo>
                    <a:pt x="213" y="614"/>
                    <a:pt x="246" y="608"/>
                    <a:pt x="260" y="597"/>
                  </a:cubicBezTo>
                  <a:cubicBezTo>
                    <a:pt x="264" y="595"/>
                    <a:pt x="262" y="588"/>
                    <a:pt x="257" y="590"/>
                  </a:cubicBezTo>
                  <a:cubicBezTo>
                    <a:pt x="255" y="591"/>
                    <a:pt x="253" y="592"/>
                    <a:pt x="250" y="593"/>
                  </a:cubicBezTo>
                  <a:cubicBezTo>
                    <a:pt x="247" y="594"/>
                    <a:pt x="244" y="595"/>
                    <a:pt x="240" y="596"/>
                  </a:cubicBezTo>
                  <a:cubicBezTo>
                    <a:pt x="234" y="585"/>
                    <a:pt x="234" y="581"/>
                    <a:pt x="240" y="583"/>
                  </a:cubicBezTo>
                  <a:cubicBezTo>
                    <a:pt x="247" y="582"/>
                    <a:pt x="258" y="586"/>
                    <a:pt x="264" y="587"/>
                  </a:cubicBezTo>
                  <a:cubicBezTo>
                    <a:pt x="267" y="588"/>
                    <a:pt x="270" y="586"/>
                    <a:pt x="270" y="583"/>
                  </a:cubicBezTo>
                  <a:cubicBezTo>
                    <a:pt x="270" y="563"/>
                    <a:pt x="269" y="543"/>
                    <a:pt x="268" y="524"/>
                  </a:cubicBezTo>
                  <a:cubicBezTo>
                    <a:pt x="271" y="524"/>
                    <a:pt x="275" y="523"/>
                    <a:pt x="277" y="523"/>
                  </a:cubicBezTo>
                  <a:cubicBezTo>
                    <a:pt x="296" y="523"/>
                    <a:pt x="300" y="519"/>
                    <a:pt x="302" y="500"/>
                  </a:cubicBezTo>
                  <a:cubicBezTo>
                    <a:pt x="305" y="472"/>
                    <a:pt x="307" y="442"/>
                    <a:pt x="304" y="413"/>
                  </a:cubicBezTo>
                  <a:cubicBezTo>
                    <a:pt x="314" y="413"/>
                    <a:pt x="323" y="412"/>
                    <a:pt x="333" y="412"/>
                  </a:cubicBezTo>
                  <a:cubicBezTo>
                    <a:pt x="332" y="445"/>
                    <a:pt x="333" y="477"/>
                    <a:pt x="334" y="510"/>
                  </a:cubicBezTo>
                  <a:cubicBezTo>
                    <a:pt x="334" y="513"/>
                    <a:pt x="336" y="515"/>
                    <a:pt x="339" y="515"/>
                  </a:cubicBezTo>
                  <a:cubicBezTo>
                    <a:pt x="346" y="515"/>
                    <a:pt x="353" y="515"/>
                    <a:pt x="361" y="515"/>
                  </a:cubicBezTo>
                  <a:cubicBezTo>
                    <a:pt x="361" y="515"/>
                    <a:pt x="361" y="515"/>
                    <a:pt x="361" y="515"/>
                  </a:cubicBezTo>
                  <a:cubicBezTo>
                    <a:pt x="359" y="539"/>
                    <a:pt x="360" y="562"/>
                    <a:pt x="359" y="586"/>
                  </a:cubicBezTo>
                  <a:cubicBezTo>
                    <a:pt x="359" y="588"/>
                    <a:pt x="360" y="590"/>
                    <a:pt x="362" y="590"/>
                  </a:cubicBezTo>
                  <a:cubicBezTo>
                    <a:pt x="362" y="591"/>
                    <a:pt x="362" y="592"/>
                    <a:pt x="362" y="593"/>
                  </a:cubicBezTo>
                  <a:cubicBezTo>
                    <a:pt x="362" y="618"/>
                    <a:pt x="410" y="603"/>
                    <a:pt x="413" y="583"/>
                  </a:cubicBezTo>
                  <a:cubicBezTo>
                    <a:pt x="414" y="571"/>
                    <a:pt x="405" y="563"/>
                    <a:pt x="394" y="562"/>
                  </a:cubicBezTo>
                  <a:cubicBezTo>
                    <a:pt x="384" y="561"/>
                    <a:pt x="376" y="566"/>
                    <a:pt x="369" y="573"/>
                  </a:cubicBezTo>
                  <a:cubicBezTo>
                    <a:pt x="368" y="553"/>
                    <a:pt x="367" y="534"/>
                    <a:pt x="364" y="515"/>
                  </a:cubicBezTo>
                  <a:cubicBezTo>
                    <a:pt x="380" y="515"/>
                    <a:pt x="395" y="515"/>
                    <a:pt x="411" y="515"/>
                  </a:cubicBezTo>
                  <a:cubicBezTo>
                    <a:pt x="414" y="515"/>
                    <a:pt x="416" y="513"/>
                    <a:pt x="416" y="510"/>
                  </a:cubicBezTo>
                  <a:cubicBezTo>
                    <a:pt x="417" y="488"/>
                    <a:pt x="418" y="466"/>
                    <a:pt x="415" y="445"/>
                  </a:cubicBezTo>
                  <a:cubicBezTo>
                    <a:pt x="415" y="444"/>
                    <a:pt x="414" y="443"/>
                    <a:pt x="413" y="443"/>
                  </a:cubicBezTo>
                  <a:cubicBezTo>
                    <a:pt x="416" y="443"/>
                    <a:pt x="419" y="443"/>
                    <a:pt x="422" y="442"/>
                  </a:cubicBezTo>
                  <a:cubicBezTo>
                    <a:pt x="436" y="439"/>
                    <a:pt x="449" y="423"/>
                    <a:pt x="445" y="408"/>
                  </a:cubicBezTo>
                  <a:cubicBezTo>
                    <a:pt x="458" y="408"/>
                    <a:pt x="472" y="408"/>
                    <a:pt x="485" y="407"/>
                  </a:cubicBezTo>
                  <a:cubicBezTo>
                    <a:pt x="519" y="407"/>
                    <a:pt x="553" y="406"/>
                    <a:pt x="587" y="405"/>
                  </a:cubicBezTo>
                  <a:cubicBezTo>
                    <a:pt x="580" y="415"/>
                    <a:pt x="585" y="429"/>
                    <a:pt x="596" y="434"/>
                  </a:cubicBezTo>
                  <a:cubicBezTo>
                    <a:pt x="594" y="441"/>
                    <a:pt x="592" y="448"/>
                    <a:pt x="590" y="455"/>
                  </a:cubicBezTo>
                  <a:cubicBezTo>
                    <a:pt x="589" y="461"/>
                    <a:pt x="584" y="471"/>
                    <a:pt x="586" y="477"/>
                  </a:cubicBezTo>
                  <a:cubicBezTo>
                    <a:pt x="589" y="484"/>
                    <a:pt x="595" y="484"/>
                    <a:pt x="602" y="485"/>
                  </a:cubicBezTo>
                  <a:cubicBezTo>
                    <a:pt x="622" y="488"/>
                    <a:pt x="643" y="489"/>
                    <a:pt x="664" y="490"/>
                  </a:cubicBezTo>
                  <a:cubicBezTo>
                    <a:pt x="658" y="522"/>
                    <a:pt x="653" y="557"/>
                    <a:pt x="657" y="589"/>
                  </a:cubicBezTo>
                  <a:cubicBezTo>
                    <a:pt x="650" y="583"/>
                    <a:pt x="641" y="578"/>
                    <a:pt x="632" y="580"/>
                  </a:cubicBezTo>
                  <a:cubicBezTo>
                    <a:pt x="624" y="582"/>
                    <a:pt x="618" y="590"/>
                    <a:pt x="619" y="598"/>
                  </a:cubicBezTo>
                  <a:cubicBezTo>
                    <a:pt x="622" y="618"/>
                    <a:pt x="660" y="612"/>
                    <a:pt x="669" y="600"/>
                  </a:cubicBezTo>
                  <a:cubicBezTo>
                    <a:pt x="670" y="598"/>
                    <a:pt x="669" y="596"/>
                    <a:pt x="667" y="594"/>
                  </a:cubicBezTo>
                  <a:cubicBezTo>
                    <a:pt x="670" y="560"/>
                    <a:pt x="668" y="525"/>
                    <a:pt x="671" y="491"/>
                  </a:cubicBezTo>
                  <a:cubicBezTo>
                    <a:pt x="692" y="491"/>
                    <a:pt x="713" y="491"/>
                    <a:pt x="733" y="490"/>
                  </a:cubicBezTo>
                  <a:cubicBezTo>
                    <a:pt x="745" y="490"/>
                    <a:pt x="758" y="490"/>
                    <a:pt x="770" y="489"/>
                  </a:cubicBezTo>
                  <a:cubicBezTo>
                    <a:pt x="771" y="522"/>
                    <a:pt x="772" y="556"/>
                    <a:pt x="775" y="590"/>
                  </a:cubicBezTo>
                  <a:cubicBezTo>
                    <a:pt x="775" y="595"/>
                    <a:pt x="780" y="597"/>
                    <a:pt x="783" y="595"/>
                  </a:cubicBezTo>
                  <a:cubicBezTo>
                    <a:pt x="784" y="596"/>
                    <a:pt x="784" y="597"/>
                    <a:pt x="785" y="598"/>
                  </a:cubicBezTo>
                  <a:cubicBezTo>
                    <a:pt x="797" y="610"/>
                    <a:pt x="832" y="601"/>
                    <a:pt x="834" y="582"/>
                  </a:cubicBezTo>
                  <a:cubicBezTo>
                    <a:pt x="836" y="561"/>
                    <a:pt x="799" y="577"/>
                    <a:pt x="786" y="585"/>
                  </a:cubicBezTo>
                  <a:cubicBezTo>
                    <a:pt x="784" y="553"/>
                    <a:pt x="781" y="520"/>
                    <a:pt x="778" y="488"/>
                  </a:cubicBezTo>
                  <a:cubicBezTo>
                    <a:pt x="784" y="488"/>
                    <a:pt x="789" y="487"/>
                    <a:pt x="795" y="487"/>
                  </a:cubicBezTo>
                  <a:cubicBezTo>
                    <a:pt x="806" y="486"/>
                    <a:pt x="830" y="488"/>
                    <a:pt x="839" y="479"/>
                  </a:cubicBezTo>
                  <a:cubicBezTo>
                    <a:pt x="846" y="473"/>
                    <a:pt x="842" y="464"/>
                    <a:pt x="840" y="456"/>
                  </a:cubicBezTo>
                  <a:cubicBezTo>
                    <a:pt x="834" y="438"/>
                    <a:pt x="828" y="419"/>
                    <a:pt x="822" y="401"/>
                  </a:cubicBezTo>
                  <a:cubicBezTo>
                    <a:pt x="833" y="401"/>
                    <a:pt x="845" y="400"/>
                    <a:pt x="857" y="399"/>
                  </a:cubicBezTo>
                  <a:cubicBezTo>
                    <a:pt x="859" y="399"/>
                    <a:pt x="861" y="398"/>
                    <a:pt x="862" y="397"/>
                  </a:cubicBezTo>
                  <a:cubicBezTo>
                    <a:pt x="872" y="404"/>
                    <a:pt x="886" y="401"/>
                    <a:pt x="895" y="393"/>
                  </a:cubicBezTo>
                  <a:cubicBezTo>
                    <a:pt x="905" y="400"/>
                    <a:pt x="917" y="398"/>
                    <a:pt x="926" y="391"/>
                  </a:cubicBezTo>
                  <a:cubicBezTo>
                    <a:pt x="937" y="401"/>
                    <a:pt x="955" y="396"/>
                    <a:pt x="965" y="386"/>
                  </a:cubicBezTo>
                  <a:cubicBezTo>
                    <a:pt x="966" y="385"/>
                    <a:pt x="966" y="385"/>
                    <a:pt x="967" y="384"/>
                  </a:cubicBezTo>
                  <a:cubicBezTo>
                    <a:pt x="967" y="385"/>
                    <a:pt x="968" y="385"/>
                    <a:pt x="968" y="385"/>
                  </a:cubicBezTo>
                  <a:cubicBezTo>
                    <a:pt x="985" y="389"/>
                    <a:pt x="1002" y="392"/>
                    <a:pt x="1019" y="396"/>
                  </a:cubicBezTo>
                  <a:cubicBezTo>
                    <a:pt x="1027" y="398"/>
                    <a:pt x="1038" y="402"/>
                    <a:pt x="1045" y="399"/>
                  </a:cubicBezTo>
                  <a:cubicBezTo>
                    <a:pt x="1051" y="396"/>
                    <a:pt x="1052" y="391"/>
                    <a:pt x="1054" y="385"/>
                  </a:cubicBezTo>
                  <a:cubicBezTo>
                    <a:pt x="1058" y="369"/>
                    <a:pt x="1056" y="349"/>
                    <a:pt x="1056" y="332"/>
                  </a:cubicBezTo>
                  <a:close/>
                  <a:moveTo>
                    <a:pt x="803" y="111"/>
                  </a:moveTo>
                  <a:cubicBezTo>
                    <a:pt x="803" y="111"/>
                    <a:pt x="803" y="111"/>
                    <a:pt x="803" y="111"/>
                  </a:cubicBezTo>
                  <a:cubicBezTo>
                    <a:pt x="811" y="108"/>
                    <a:pt x="824" y="115"/>
                    <a:pt x="820" y="125"/>
                  </a:cubicBezTo>
                  <a:cubicBezTo>
                    <a:pt x="819" y="128"/>
                    <a:pt x="815" y="131"/>
                    <a:pt x="811" y="132"/>
                  </a:cubicBezTo>
                  <a:cubicBezTo>
                    <a:pt x="808" y="132"/>
                    <a:pt x="805" y="131"/>
                    <a:pt x="802" y="131"/>
                  </a:cubicBezTo>
                  <a:cubicBezTo>
                    <a:pt x="803" y="124"/>
                    <a:pt x="803" y="118"/>
                    <a:pt x="803" y="111"/>
                  </a:cubicBezTo>
                  <a:close/>
                  <a:moveTo>
                    <a:pt x="389" y="573"/>
                  </a:moveTo>
                  <a:cubicBezTo>
                    <a:pt x="397" y="570"/>
                    <a:pt x="398" y="573"/>
                    <a:pt x="393" y="583"/>
                  </a:cubicBezTo>
                  <a:cubicBezTo>
                    <a:pt x="394" y="589"/>
                    <a:pt x="393" y="593"/>
                    <a:pt x="388" y="593"/>
                  </a:cubicBezTo>
                  <a:cubicBezTo>
                    <a:pt x="385" y="596"/>
                    <a:pt x="373" y="596"/>
                    <a:pt x="371" y="591"/>
                  </a:cubicBezTo>
                  <a:cubicBezTo>
                    <a:pt x="371" y="590"/>
                    <a:pt x="370" y="589"/>
                    <a:pt x="368" y="588"/>
                  </a:cubicBezTo>
                  <a:cubicBezTo>
                    <a:pt x="374" y="582"/>
                    <a:pt x="380" y="573"/>
                    <a:pt x="389" y="573"/>
                  </a:cubicBezTo>
                  <a:close/>
                  <a:moveTo>
                    <a:pt x="634" y="600"/>
                  </a:moveTo>
                  <a:cubicBezTo>
                    <a:pt x="625" y="596"/>
                    <a:pt x="631" y="589"/>
                    <a:pt x="638" y="589"/>
                  </a:cubicBezTo>
                  <a:cubicBezTo>
                    <a:pt x="644" y="589"/>
                    <a:pt x="649" y="594"/>
                    <a:pt x="654" y="596"/>
                  </a:cubicBezTo>
                  <a:cubicBezTo>
                    <a:pt x="655" y="597"/>
                    <a:pt x="655" y="597"/>
                    <a:pt x="656" y="597"/>
                  </a:cubicBezTo>
                  <a:cubicBezTo>
                    <a:pt x="649" y="600"/>
                    <a:pt x="641" y="603"/>
                    <a:pt x="634" y="600"/>
                  </a:cubicBezTo>
                  <a:close/>
                  <a:moveTo>
                    <a:pt x="806" y="585"/>
                  </a:moveTo>
                  <a:cubicBezTo>
                    <a:pt x="810" y="584"/>
                    <a:pt x="823" y="579"/>
                    <a:pt x="821" y="584"/>
                  </a:cubicBezTo>
                  <a:cubicBezTo>
                    <a:pt x="819" y="589"/>
                    <a:pt x="809" y="592"/>
                    <a:pt x="805" y="592"/>
                  </a:cubicBezTo>
                  <a:cubicBezTo>
                    <a:pt x="800" y="593"/>
                    <a:pt x="796" y="591"/>
                    <a:pt x="792" y="590"/>
                  </a:cubicBezTo>
                  <a:cubicBezTo>
                    <a:pt x="797" y="588"/>
                    <a:pt x="801" y="586"/>
                    <a:pt x="806" y="585"/>
                  </a:cubicBezTo>
                  <a:close/>
                  <a:moveTo>
                    <a:pt x="778" y="257"/>
                  </a:moveTo>
                  <a:cubicBezTo>
                    <a:pt x="731" y="258"/>
                    <a:pt x="683" y="260"/>
                    <a:pt x="636" y="261"/>
                  </a:cubicBezTo>
                  <a:cubicBezTo>
                    <a:pt x="638" y="256"/>
                    <a:pt x="639" y="251"/>
                    <a:pt x="641" y="246"/>
                  </a:cubicBezTo>
                  <a:cubicBezTo>
                    <a:pt x="644" y="237"/>
                    <a:pt x="646" y="228"/>
                    <a:pt x="649" y="220"/>
                  </a:cubicBezTo>
                  <a:cubicBezTo>
                    <a:pt x="679" y="223"/>
                    <a:pt x="712" y="218"/>
                    <a:pt x="740" y="204"/>
                  </a:cubicBezTo>
                  <a:cubicBezTo>
                    <a:pt x="750" y="222"/>
                    <a:pt x="763" y="242"/>
                    <a:pt x="778" y="257"/>
                  </a:cubicBezTo>
                  <a:close/>
                  <a:moveTo>
                    <a:pt x="580" y="132"/>
                  </a:moveTo>
                  <a:cubicBezTo>
                    <a:pt x="581" y="103"/>
                    <a:pt x="595" y="71"/>
                    <a:pt x="614" y="49"/>
                  </a:cubicBezTo>
                  <a:cubicBezTo>
                    <a:pt x="629" y="31"/>
                    <a:pt x="648" y="22"/>
                    <a:pt x="670" y="17"/>
                  </a:cubicBezTo>
                  <a:cubicBezTo>
                    <a:pt x="671" y="18"/>
                    <a:pt x="672" y="19"/>
                    <a:pt x="673" y="19"/>
                  </a:cubicBezTo>
                  <a:cubicBezTo>
                    <a:pt x="699" y="20"/>
                    <a:pt x="723" y="23"/>
                    <a:pt x="746" y="37"/>
                  </a:cubicBezTo>
                  <a:cubicBezTo>
                    <a:pt x="768" y="51"/>
                    <a:pt x="783" y="73"/>
                    <a:pt x="788" y="99"/>
                  </a:cubicBezTo>
                  <a:cubicBezTo>
                    <a:pt x="798" y="154"/>
                    <a:pt x="752" y="194"/>
                    <a:pt x="702" y="204"/>
                  </a:cubicBezTo>
                  <a:cubicBezTo>
                    <a:pt x="647" y="214"/>
                    <a:pt x="579" y="199"/>
                    <a:pt x="580" y="132"/>
                  </a:cubicBezTo>
                  <a:close/>
                  <a:moveTo>
                    <a:pt x="579" y="227"/>
                  </a:moveTo>
                  <a:cubicBezTo>
                    <a:pt x="584" y="217"/>
                    <a:pt x="591" y="209"/>
                    <a:pt x="601" y="203"/>
                  </a:cubicBezTo>
                  <a:cubicBezTo>
                    <a:pt x="605" y="206"/>
                    <a:pt x="609" y="209"/>
                    <a:pt x="614" y="211"/>
                  </a:cubicBezTo>
                  <a:cubicBezTo>
                    <a:pt x="623" y="214"/>
                    <a:pt x="632" y="217"/>
                    <a:pt x="641" y="219"/>
                  </a:cubicBezTo>
                  <a:cubicBezTo>
                    <a:pt x="638" y="225"/>
                    <a:pt x="635" y="232"/>
                    <a:pt x="632" y="240"/>
                  </a:cubicBezTo>
                  <a:cubicBezTo>
                    <a:pt x="630" y="246"/>
                    <a:pt x="625" y="254"/>
                    <a:pt x="625" y="261"/>
                  </a:cubicBezTo>
                  <a:cubicBezTo>
                    <a:pt x="611" y="262"/>
                    <a:pt x="597" y="262"/>
                    <a:pt x="583" y="262"/>
                  </a:cubicBezTo>
                  <a:cubicBezTo>
                    <a:pt x="591" y="256"/>
                    <a:pt x="598" y="246"/>
                    <a:pt x="590" y="238"/>
                  </a:cubicBezTo>
                  <a:cubicBezTo>
                    <a:pt x="583" y="233"/>
                    <a:pt x="573" y="239"/>
                    <a:pt x="579" y="227"/>
                  </a:cubicBezTo>
                  <a:close/>
                  <a:moveTo>
                    <a:pt x="426" y="209"/>
                  </a:moveTo>
                  <a:cubicBezTo>
                    <a:pt x="424" y="213"/>
                    <a:pt x="421" y="216"/>
                    <a:pt x="416" y="217"/>
                  </a:cubicBezTo>
                  <a:cubicBezTo>
                    <a:pt x="411" y="218"/>
                    <a:pt x="407" y="215"/>
                    <a:pt x="403" y="214"/>
                  </a:cubicBezTo>
                  <a:cubicBezTo>
                    <a:pt x="407" y="209"/>
                    <a:pt x="410" y="203"/>
                    <a:pt x="413" y="196"/>
                  </a:cubicBezTo>
                  <a:cubicBezTo>
                    <a:pt x="420" y="193"/>
                    <a:pt x="429" y="201"/>
                    <a:pt x="426" y="209"/>
                  </a:cubicBezTo>
                  <a:close/>
                  <a:moveTo>
                    <a:pt x="166" y="224"/>
                  </a:moveTo>
                  <a:cubicBezTo>
                    <a:pt x="162" y="224"/>
                    <a:pt x="158" y="223"/>
                    <a:pt x="155" y="221"/>
                  </a:cubicBezTo>
                  <a:cubicBezTo>
                    <a:pt x="149" y="215"/>
                    <a:pt x="155" y="205"/>
                    <a:pt x="163" y="203"/>
                  </a:cubicBezTo>
                  <a:cubicBezTo>
                    <a:pt x="164" y="205"/>
                    <a:pt x="164" y="206"/>
                    <a:pt x="165" y="208"/>
                  </a:cubicBezTo>
                  <a:cubicBezTo>
                    <a:pt x="168" y="212"/>
                    <a:pt x="171" y="217"/>
                    <a:pt x="174" y="220"/>
                  </a:cubicBezTo>
                  <a:cubicBezTo>
                    <a:pt x="171" y="221"/>
                    <a:pt x="169" y="223"/>
                    <a:pt x="166" y="224"/>
                  </a:cubicBezTo>
                  <a:close/>
                  <a:moveTo>
                    <a:pt x="174" y="199"/>
                  </a:moveTo>
                  <a:cubicBezTo>
                    <a:pt x="142" y="140"/>
                    <a:pt x="214" y="96"/>
                    <a:pt x="263" y="88"/>
                  </a:cubicBezTo>
                  <a:cubicBezTo>
                    <a:pt x="315" y="79"/>
                    <a:pt x="385" y="88"/>
                    <a:pt x="404" y="146"/>
                  </a:cubicBezTo>
                  <a:cubicBezTo>
                    <a:pt x="414" y="174"/>
                    <a:pt x="402" y="204"/>
                    <a:pt x="380" y="223"/>
                  </a:cubicBezTo>
                  <a:cubicBezTo>
                    <a:pt x="358" y="242"/>
                    <a:pt x="330" y="245"/>
                    <a:pt x="302" y="244"/>
                  </a:cubicBezTo>
                  <a:cubicBezTo>
                    <a:pt x="301" y="243"/>
                    <a:pt x="300" y="244"/>
                    <a:pt x="299" y="245"/>
                  </a:cubicBezTo>
                  <a:cubicBezTo>
                    <a:pt x="253" y="246"/>
                    <a:pt x="198" y="244"/>
                    <a:pt x="174" y="199"/>
                  </a:cubicBezTo>
                  <a:close/>
                  <a:moveTo>
                    <a:pt x="244" y="266"/>
                  </a:moveTo>
                  <a:cubicBezTo>
                    <a:pt x="247" y="262"/>
                    <a:pt x="251" y="258"/>
                    <a:pt x="254" y="255"/>
                  </a:cubicBezTo>
                  <a:cubicBezTo>
                    <a:pt x="270" y="256"/>
                    <a:pt x="286" y="255"/>
                    <a:pt x="301" y="253"/>
                  </a:cubicBezTo>
                  <a:cubicBezTo>
                    <a:pt x="322" y="257"/>
                    <a:pt x="344" y="254"/>
                    <a:pt x="363" y="246"/>
                  </a:cubicBezTo>
                  <a:cubicBezTo>
                    <a:pt x="365" y="250"/>
                    <a:pt x="368" y="254"/>
                    <a:pt x="370" y="259"/>
                  </a:cubicBezTo>
                  <a:cubicBezTo>
                    <a:pt x="372" y="262"/>
                    <a:pt x="374" y="266"/>
                    <a:pt x="377" y="268"/>
                  </a:cubicBezTo>
                  <a:cubicBezTo>
                    <a:pt x="347" y="268"/>
                    <a:pt x="317" y="269"/>
                    <a:pt x="288" y="270"/>
                  </a:cubicBezTo>
                  <a:cubicBezTo>
                    <a:pt x="272" y="270"/>
                    <a:pt x="257" y="271"/>
                    <a:pt x="241" y="271"/>
                  </a:cubicBezTo>
                  <a:cubicBezTo>
                    <a:pt x="242" y="269"/>
                    <a:pt x="243" y="267"/>
                    <a:pt x="244" y="266"/>
                  </a:cubicBezTo>
                  <a:close/>
                  <a:moveTo>
                    <a:pt x="288" y="281"/>
                  </a:moveTo>
                  <a:cubicBezTo>
                    <a:pt x="350" y="280"/>
                    <a:pt x="412" y="278"/>
                    <a:pt x="474" y="277"/>
                  </a:cubicBezTo>
                  <a:cubicBezTo>
                    <a:pt x="600" y="274"/>
                    <a:pt x="726" y="271"/>
                    <a:pt x="852" y="267"/>
                  </a:cubicBezTo>
                  <a:cubicBezTo>
                    <a:pt x="853" y="267"/>
                    <a:pt x="854" y="266"/>
                    <a:pt x="855" y="265"/>
                  </a:cubicBezTo>
                  <a:cubicBezTo>
                    <a:pt x="860" y="276"/>
                    <a:pt x="863" y="287"/>
                    <a:pt x="865" y="297"/>
                  </a:cubicBezTo>
                  <a:cubicBezTo>
                    <a:pt x="738" y="302"/>
                    <a:pt x="611" y="308"/>
                    <a:pt x="485" y="314"/>
                  </a:cubicBezTo>
                  <a:cubicBezTo>
                    <a:pt x="362" y="319"/>
                    <a:pt x="239" y="329"/>
                    <a:pt x="117" y="328"/>
                  </a:cubicBezTo>
                  <a:cubicBezTo>
                    <a:pt x="115" y="328"/>
                    <a:pt x="114" y="327"/>
                    <a:pt x="112" y="327"/>
                  </a:cubicBezTo>
                  <a:cubicBezTo>
                    <a:pt x="121" y="321"/>
                    <a:pt x="128" y="312"/>
                    <a:pt x="128" y="301"/>
                  </a:cubicBezTo>
                  <a:cubicBezTo>
                    <a:pt x="129" y="296"/>
                    <a:pt x="127" y="289"/>
                    <a:pt x="124" y="285"/>
                  </a:cubicBezTo>
                  <a:cubicBezTo>
                    <a:pt x="178" y="286"/>
                    <a:pt x="233" y="283"/>
                    <a:pt x="288" y="281"/>
                  </a:cubicBezTo>
                  <a:close/>
                  <a:moveTo>
                    <a:pt x="115" y="408"/>
                  </a:moveTo>
                  <a:cubicBezTo>
                    <a:pt x="114" y="408"/>
                    <a:pt x="114" y="408"/>
                    <a:pt x="113" y="408"/>
                  </a:cubicBezTo>
                  <a:cubicBezTo>
                    <a:pt x="112" y="408"/>
                    <a:pt x="112" y="408"/>
                    <a:pt x="111" y="408"/>
                  </a:cubicBezTo>
                  <a:cubicBezTo>
                    <a:pt x="96" y="399"/>
                    <a:pt x="80" y="391"/>
                    <a:pt x="63" y="383"/>
                  </a:cubicBezTo>
                  <a:cubicBezTo>
                    <a:pt x="59" y="380"/>
                    <a:pt x="54" y="378"/>
                    <a:pt x="49" y="376"/>
                  </a:cubicBezTo>
                  <a:cubicBezTo>
                    <a:pt x="57" y="365"/>
                    <a:pt x="59" y="343"/>
                    <a:pt x="46" y="336"/>
                  </a:cubicBezTo>
                  <a:cubicBezTo>
                    <a:pt x="43" y="334"/>
                    <a:pt x="40" y="337"/>
                    <a:pt x="41" y="340"/>
                  </a:cubicBezTo>
                  <a:cubicBezTo>
                    <a:pt x="43" y="345"/>
                    <a:pt x="46" y="349"/>
                    <a:pt x="48" y="355"/>
                  </a:cubicBezTo>
                  <a:cubicBezTo>
                    <a:pt x="49" y="362"/>
                    <a:pt x="47" y="368"/>
                    <a:pt x="45" y="374"/>
                  </a:cubicBezTo>
                  <a:cubicBezTo>
                    <a:pt x="44" y="373"/>
                    <a:pt x="43" y="373"/>
                    <a:pt x="43" y="372"/>
                  </a:cubicBezTo>
                  <a:cubicBezTo>
                    <a:pt x="39" y="371"/>
                    <a:pt x="16" y="362"/>
                    <a:pt x="15" y="359"/>
                  </a:cubicBezTo>
                  <a:cubicBezTo>
                    <a:pt x="14" y="351"/>
                    <a:pt x="49" y="329"/>
                    <a:pt x="55" y="324"/>
                  </a:cubicBezTo>
                  <a:cubicBezTo>
                    <a:pt x="72" y="311"/>
                    <a:pt x="88" y="299"/>
                    <a:pt x="105" y="287"/>
                  </a:cubicBezTo>
                  <a:cubicBezTo>
                    <a:pt x="105" y="287"/>
                    <a:pt x="106" y="287"/>
                    <a:pt x="106" y="286"/>
                  </a:cubicBezTo>
                  <a:cubicBezTo>
                    <a:pt x="106" y="286"/>
                    <a:pt x="107" y="286"/>
                    <a:pt x="107" y="286"/>
                  </a:cubicBezTo>
                  <a:cubicBezTo>
                    <a:pt x="118" y="285"/>
                    <a:pt x="121" y="298"/>
                    <a:pt x="119" y="307"/>
                  </a:cubicBezTo>
                  <a:cubicBezTo>
                    <a:pt x="117" y="315"/>
                    <a:pt x="110" y="322"/>
                    <a:pt x="102" y="325"/>
                  </a:cubicBezTo>
                  <a:cubicBezTo>
                    <a:pt x="100" y="326"/>
                    <a:pt x="100" y="329"/>
                    <a:pt x="101" y="330"/>
                  </a:cubicBezTo>
                  <a:cubicBezTo>
                    <a:pt x="101" y="332"/>
                    <a:pt x="102" y="334"/>
                    <a:pt x="105" y="334"/>
                  </a:cubicBezTo>
                  <a:cubicBezTo>
                    <a:pt x="131" y="337"/>
                    <a:pt x="124" y="366"/>
                    <a:pt x="105" y="373"/>
                  </a:cubicBezTo>
                  <a:cubicBezTo>
                    <a:pt x="102" y="374"/>
                    <a:pt x="101" y="379"/>
                    <a:pt x="104" y="380"/>
                  </a:cubicBezTo>
                  <a:cubicBezTo>
                    <a:pt x="105" y="381"/>
                    <a:pt x="105" y="381"/>
                    <a:pt x="106" y="381"/>
                  </a:cubicBezTo>
                  <a:cubicBezTo>
                    <a:pt x="106" y="383"/>
                    <a:pt x="107" y="385"/>
                    <a:pt x="110" y="385"/>
                  </a:cubicBezTo>
                  <a:cubicBezTo>
                    <a:pt x="110" y="385"/>
                    <a:pt x="111" y="385"/>
                    <a:pt x="111" y="384"/>
                  </a:cubicBezTo>
                  <a:cubicBezTo>
                    <a:pt x="113" y="386"/>
                    <a:pt x="115" y="388"/>
                    <a:pt x="117" y="391"/>
                  </a:cubicBezTo>
                  <a:cubicBezTo>
                    <a:pt x="122" y="397"/>
                    <a:pt x="121" y="403"/>
                    <a:pt x="115" y="408"/>
                  </a:cubicBezTo>
                  <a:close/>
                  <a:moveTo>
                    <a:pt x="116" y="377"/>
                  </a:moveTo>
                  <a:cubicBezTo>
                    <a:pt x="125" y="371"/>
                    <a:pt x="132" y="361"/>
                    <a:pt x="131" y="349"/>
                  </a:cubicBezTo>
                  <a:cubicBezTo>
                    <a:pt x="131" y="343"/>
                    <a:pt x="128" y="338"/>
                    <a:pt x="124" y="334"/>
                  </a:cubicBezTo>
                  <a:cubicBezTo>
                    <a:pt x="178" y="339"/>
                    <a:pt x="232" y="334"/>
                    <a:pt x="285" y="332"/>
                  </a:cubicBezTo>
                  <a:cubicBezTo>
                    <a:pt x="350" y="329"/>
                    <a:pt x="416" y="326"/>
                    <a:pt x="481" y="324"/>
                  </a:cubicBezTo>
                  <a:cubicBezTo>
                    <a:pt x="609" y="318"/>
                    <a:pt x="738" y="313"/>
                    <a:pt x="866" y="307"/>
                  </a:cubicBezTo>
                  <a:cubicBezTo>
                    <a:pt x="868" y="317"/>
                    <a:pt x="868" y="328"/>
                    <a:pt x="867" y="338"/>
                  </a:cubicBezTo>
                  <a:cubicBezTo>
                    <a:pt x="743" y="350"/>
                    <a:pt x="619" y="358"/>
                    <a:pt x="494" y="361"/>
                  </a:cubicBezTo>
                  <a:cubicBezTo>
                    <a:pt x="368" y="364"/>
                    <a:pt x="241" y="364"/>
                    <a:pt x="116" y="377"/>
                  </a:cubicBezTo>
                  <a:close/>
                  <a:moveTo>
                    <a:pt x="216" y="415"/>
                  </a:moveTo>
                  <a:cubicBezTo>
                    <a:pt x="226" y="415"/>
                    <a:pt x="236" y="415"/>
                    <a:pt x="246" y="415"/>
                  </a:cubicBezTo>
                  <a:cubicBezTo>
                    <a:pt x="242" y="424"/>
                    <a:pt x="239" y="436"/>
                    <a:pt x="226" y="436"/>
                  </a:cubicBezTo>
                  <a:cubicBezTo>
                    <a:pt x="214" y="436"/>
                    <a:pt x="207" y="423"/>
                    <a:pt x="216" y="415"/>
                  </a:cubicBezTo>
                  <a:close/>
                  <a:moveTo>
                    <a:pt x="295" y="462"/>
                  </a:moveTo>
                  <a:cubicBezTo>
                    <a:pt x="294" y="477"/>
                    <a:pt x="297" y="508"/>
                    <a:pt x="281" y="513"/>
                  </a:cubicBezTo>
                  <a:cubicBezTo>
                    <a:pt x="267" y="517"/>
                    <a:pt x="236" y="516"/>
                    <a:pt x="229" y="501"/>
                  </a:cubicBezTo>
                  <a:cubicBezTo>
                    <a:pt x="227" y="495"/>
                    <a:pt x="229" y="484"/>
                    <a:pt x="229" y="477"/>
                  </a:cubicBezTo>
                  <a:cubicBezTo>
                    <a:pt x="229" y="467"/>
                    <a:pt x="228" y="457"/>
                    <a:pt x="228" y="446"/>
                  </a:cubicBezTo>
                  <a:cubicBezTo>
                    <a:pt x="228" y="446"/>
                    <a:pt x="228" y="446"/>
                    <a:pt x="228" y="446"/>
                  </a:cubicBezTo>
                  <a:cubicBezTo>
                    <a:pt x="243" y="444"/>
                    <a:pt x="257" y="430"/>
                    <a:pt x="255" y="414"/>
                  </a:cubicBezTo>
                  <a:cubicBezTo>
                    <a:pt x="268" y="414"/>
                    <a:pt x="282" y="414"/>
                    <a:pt x="295" y="413"/>
                  </a:cubicBezTo>
                  <a:cubicBezTo>
                    <a:pt x="295" y="430"/>
                    <a:pt x="295" y="446"/>
                    <a:pt x="295" y="462"/>
                  </a:cubicBezTo>
                  <a:close/>
                  <a:moveTo>
                    <a:pt x="421" y="433"/>
                  </a:moveTo>
                  <a:cubicBezTo>
                    <a:pt x="408" y="437"/>
                    <a:pt x="396" y="426"/>
                    <a:pt x="394" y="413"/>
                  </a:cubicBezTo>
                  <a:cubicBezTo>
                    <a:pt x="393" y="411"/>
                    <a:pt x="388" y="411"/>
                    <a:pt x="388" y="414"/>
                  </a:cubicBezTo>
                  <a:cubicBezTo>
                    <a:pt x="389" y="427"/>
                    <a:pt x="398" y="439"/>
                    <a:pt x="410" y="442"/>
                  </a:cubicBezTo>
                  <a:cubicBezTo>
                    <a:pt x="408" y="442"/>
                    <a:pt x="406" y="444"/>
                    <a:pt x="406" y="446"/>
                  </a:cubicBezTo>
                  <a:cubicBezTo>
                    <a:pt x="406" y="466"/>
                    <a:pt x="407" y="485"/>
                    <a:pt x="406" y="505"/>
                  </a:cubicBezTo>
                  <a:cubicBezTo>
                    <a:pt x="385" y="505"/>
                    <a:pt x="364" y="505"/>
                    <a:pt x="343" y="505"/>
                  </a:cubicBezTo>
                  <a:cubicBezTo>
                    <a:pt x="342" y="474"/>
                    <a:pt x="341" y="443"/>
                    <a:pt x="338" y="412"/>
                  </a:cubicBezTo>
                  <a:cubicBezTo>
                    <a:pt x="371" y="411"/>
                    <a:pt x="404" y="410"/>
                    <a:pt x="436" y="409"/>
                  </a:cubicBezTo>
                  <a:cubicBezTo>
                    <a:pt x="436" y="419"/>
                    <a:pt x="433" y="430"/>
                    <a:pt x="421" y="433"/>
                  </a:cubicBezTo>
                  <a:close/>
                  <a:moveTo>
                    <a:pt x="828" y="460"/>
                  </a:moveTo>
                  <a:cubicBezTo>
                    <a:pt x="829" y="462"/>
                    <a:pt x="830" y="464"/>
                    <a:pt x="830" y="467"/>
                  </a:cubicBezTo>
                  <a:cubicBezTo>
                    <a:pt x="827" y="470"/>
                    <a:pt x="823" y="472"/>
                    <a:pt x="818" y="472"/>
                  </a:cubicBezTo>
                  <a:cubicBezTo>
                    <a:pt x="790" y="479"/>
                    <a:pt x="757" y="478"/>
                    <a:pt x="729" y="479"/>
                  </a:cubicBezTo>
                  <a:cubicBezTo>
                    <a:pt x="701" y="479"/>
                    <a:pt x="672" y="479"/>
                    <a:pt x="644" y="477"/>
                  </a:cubicBezTo>
                  <a:cubicBezTo>
                    <a:pt x="632" y="476"/>
                    <a:pt x="603" y="480"/>
                    <a:pt x="598" y="465"/>
                  </a:cubicBezTo>
                  <a:cubicBezTo>
                    <a:pt x="596" y="459"/>
                    <a:pt x="599" y="445"/>
                    <a:pt x="601" y="435"/>
                  </a:cubicBezTo>
                  <a:cubicBezTo>
                    <a:pt x="615" y="438"/>
                    <a:pt x="632" y="427"/>
                    <a:pt x="634" y="414"/>
                  </a:cubicBezTo>
                  <a:cubicBezTo>
                    <a:pt x="634" y="410"/>
                    <a:pt x="630" y="410"/>
                    <a:pt x="628" y="411"/>
                  </a:cubicBezTo>
                  <a:cubicBezTo>
                    <a:pt x="620" y="418"/>
                    <a:pt x="614" y="428"/>
                    <a:pt x="602" y="426"/>
                  </a:cubicBezTo>
                  <a:cubicBezTo>
                    <a:pt x="594" y="424"/>
                    <a:pt x="588" y="413"/>
                    <a:pt x="593" y="405"/>
                  </a:cubicBezTo>
                  <a:cubicBezTo>
                    <a:pt x="617" y="404"/>
                    <a:pt x="642" y="404"/>
                    <a:pt x="667" y="403"/>
                  </a:cubicBezTo>
                  <a:cubicBezTo>
                    <a:pt x="698" y="403"/>
                    <a:pt x="729" y="403"/>
                    <a:pt x="760" y="403"/>
                  </a:cubicBezTo>
                  <a:cubicBezTo>
                    <a:pt x="758" y="407"/>
                    <a:pt x="759" y="411"/>
                    <a:pt x="761" y="415"/>
                  </a:cubicBezTo>
                  <a:cubicBezTo>
                    <a:pt x="765" y="423"/>
                    <a:pt x="774" y="427"/>
                    <a:pt x="782" y="428"/>
                  </a:cubicBezTo>
                  <a:cubicBezTo>
                    <a:pt x="792" y="429"/>
                    <a:pt x="801" y="425"/>
                    <a:pt x="806" y="417"/>
                  </a:cubicBezTo>
                  <a:cubicBezTo>
                    <a:pt x="808" y="414"/>
                    <a:pt x="810" y="411"/>
                    <a:pt x="811" y="407"/>
                  </a:cubicBezTo>
                  <a:cubicBezTo>
                    <a:pt x="814" y="418"/>
                    <a:pt x="818" y="428"/>
                    <a:pt x="821" y="439"/>
                  </a:cubicBezTo>
                  <a:cubicBezTo>
                    <a:pt x="823" y="445"/>
                    <a:pt x="828" y="453"/>
                    <a:pt x="828" y="460"/>
                  </a:cubicBezTo>
                  <a:close/>
                  <a:moveTo>
                    <a:pt x="766" y="403"/>
                  </a:moveTo>
                  <a:cubicBezTo>
                    <a:pt x="778" y="403"/>
                    <a:pt x="789" y="402"/>
                    <a:pt x="801" y="402"/>
                  </a:cubicBezTo>
                  <a:cubicBezTo>
                    <a:pt x="801" y="403"/>
                    <a:pt x="801" y="404"/>
                    <a:pt x="800" y="405"/>
                  </a:cubicBezTo>
                  <a:cubicBezTo>
                    <a:pt x="798" y="410"/>
                    <a:pt x="794" y="415"/>
                    <a:pt x="789" y="417"/>
                  </a:cubicBezTo>
                  <a:cubicBezTo>
                    <a:pt x="784" y="418"/>
                    <a:pt x="778" y="418"/>
                    <a:pt x="773" y="415"/>
                  </a:cubicBezTo>
                  <a:cubicBezTo>
                    <a:pt x="769" y="413"/>
                    <a:pt x="765" y="407"/>
                    <a:pt x="766" y="403"/>
                  </a:cubicBezTo>
                  <a:close/>
                  <a:moveTo>
                    <a:pt x="858" y="386"/>
                  </a:moveTo>
                  <a:cubicBezTo>
                    <a:pt x="858" y="387"/>
                    <a:pt x="858" y="387"/>
                    <a:pt x="858" y="388"/>
                  </a:cubicBezTo>
                  <a:cubicBezTo>
                    <a:pt x="858" y="388"/>
                    <a:pt x="857" y="388"/>
                    <a:pt x="857" y="388"/>
                  </a:cubicBezTo>
                  <a:cubicBezTo>
                    <a:pt x="795" y="385"/>
                    <a:pt x="733" y="390"/>
                    <a:pt x="671" y="391"/>
                  </a:cubicBezTo>
                  <a:cubicBezTo>
                    <a:pt x="609" y="392"/>
                    <a:pt x="547" y="394"/>
                    <a:pt x="485" y="395"/>
                  </a:cubicBezTo>
                  <a:cubicBezTo>
                    <a:pt x="366" y="398"/>
                    <a:pt x="245" y="397"/>
                    <a:pt x="126" y="407"/>
                  </a:cubicBezTo>
                  <a:cubicBezTo>
                    <a:pt x="126" y="407"/>
                    <a:pt x="126" y="407"/>
                    <a:pt x="126" y="407"/>
                  </a:cubicBezTo>
                  <a:cubicBezTo>
                    <a:pt x="129" y="398"/>
                    <a:pt x="126" y="391"/>
                    <a:pt x="121" y="384"/>
                  </a:cubicBezTo>
                  <a:cubicBezTo>
                    <a:pt x="247" y="379"/>
                    <a:pt x="372" y="375"/>
                    <a:pt x="498" y="372"/>
                  </a:cubicBezTo>
                  <a:cubicBezTo>
                    <a:pt x="620" y="368"/>
                    <a:pt x="745" y="366"/>
                    <a:pt x="866" y="349"/>
                  </a:cubicBezTo>
                  <a:cubicBezTo>
                    <a:pt x="865" y="361"/>
                    <a:pt x="862" y="373"/>
                    <a:pt x="858" y="386"/>
                  </a:cubicBezTo>
                  <a:close/>
                  <a:moveTo>
                    <a:pt x="866" y="389"/>
                  </a:moveTo>
                  <a:cubicBezTo>
                    <a:pt x="872" y="376"/>
                    <a:pt x="876" y="362"/>
                    <a:pt x="878" y="347"/>
                  </a:cubicBezTo>
                  <a:cubicBezTo>
                    <a:pt x="878" y="347"/>
                    <a:pt x="878" y="347"/>
                    <a:pt x="878" y="347"/>
                  </a:cubicBezTo>
                  <a:cubicBezTo>
                    <a:pt x="883" y="346"/>
                    <a:pt x="883" y="339"/>
                    <a:pt x="879" y="337"/>
                  </a:cubicBezTo>
                  <a:cubicBezTo>
                    <a:pt x="880" y="310"/>
                    <a:pt x="873" y="282"/>
                    <a:pt x="858" y="260"/>
                  </a:cubicBezTo>
                  <a:cubicBezTo>
                    <a:pt x="893" y="245"/>
                    <a:pt x="902" y="299"/>
                    <a:pt x="902" y="323"/>
                  </a:cubicBezTo>
                  <a:cubicBezTo>
                    <a:pt x="902" y="346"/>
                    <a:pt x="903" y="399"/>
                    <a:pt x="866" y="389"/>
                  </a:cubicBezTo>
                  <a:close/>
                  <a:moveTo>
                    <a:pt x="901" y="387"/>
                  </a:moveTo>
                  <a:cubicBezTo>
                    <a:pt x="915" y="368"/>
                    <a:pt x="913" y="337"/>
                    <a:pt x="912" y="316"/>
                  </a:cubicBezTo>
                  <a:cubicBezTo>
                    <a:pt x="911" y="300"/>
                    <a:pt x="909" y="282"/>
                    <a:pt x="901" y="269"/>
                  </a:cubicBezTo>
                  <a:cubicBezTo>
                    <a:pt x="917" y="261"/>
                    <a:pt x="929" y="283"/>
                    <a:pt x="931" y="297"/>
                  </a:cubicBezTo>
                  <a:cubicBezTo>
                    <a:pt x="932" y="307"/>
                    <a:pt x="933" y="318"/>
                    <a:pt x="933" y="329"/>
                  </a:cubicBezTo>
                  <a:cubicBezTo>
                    <a:pt x="933" y="352"/>
                    <a:pt x="932" y="392"/>
                    <a:pt x="901" y="387"/>
                  </a:cubicBezTo>
                  <a:close/>
                  <a:moveTo>
                    <a:pt x="932" y="385"/>
                  </a:moveTo>
                  <a:cubicBezTo>
                    <a:pt x="944" y="369"/>
                    <a:pt x="943" y="344"/>
                    <a:pt x="942" y="326"/>
                  </a:cubicBezTo>
                  <a:cubicBezTo>
                    <a:pt x="942" y="308"/>
                    <a:pt x="942" y="282"/>
                    <a:pt x="928" y="268"/>
                  </a:cubicBezTo>
                  <a:cubicBezTo>
                    <a:pt x="930" y="267"/>
                    <a:pt x="932" y="266"/>
                    <a:pt x="934" y="264"/>
                  </a:cubicBezTo>
                  <a:cubicBezTo>
                    <a:pt x="941" y="268"/>
                    <a:pt x="948" y="273"/>
                    <a:pt x="956" y="277"/>
                  </a:cubicBezTo>
                  <a:cubicBezTo>
                    <a:pt x="960" y="281"/>
                    <a:pt x="962" y="290"/>
                    <a:pt x="964" y="296"/>
                  </a:cubicBezTo>
                  <a:cubicBezTo>
                    <a:pt x="967" y="307"/>
                    <a:pt x="968" y="318"/>
                    <a:pt x="969" y="330"/>
                  </a:cubicBezTo>
                  <a:cubicBezTo>
                    <a:pt x="970" y="353"/>
                    <a:pt x="964" y="397"/>
                    <a:pt x="932" y="385"/>
                  </a:cubicBezTo>
                  <a:close/>
                  <a:moveTo>
                    <a:pt x="1046" y="336"/>
                  </a:moveTo>
                  <a:cubicBezTo>
                    <a:pt x="1046" y="346"/>
                    <a:pt x="1046" y="356"/>
                    <a:pt x="1045" y="366"/>
                  </a:cubicBezTo>
                  <a:cubicBezTo>
                    <a:pt x="1045" y="371"/>
                    <a:pt x="1045" y="376"/>
                    <a:pt x="1044" y="381"/>
                  </a:cubicBezTo>
                  <a:cubicBezTo>
                    <a:pt x="1041" y="389"/>
                    <a:pt x="1036" y="392"/>
                    <a:pt x="1029" y="388"/>
                  </a:cubicBezTo>
                  <a:cubicBezTo>
                    <a:pt x="1012" y="389"/>
                    <a:pt x="990" y="380"/>
                    <a:pt x="972" y="376"/>
                  </a:cubicBezTo>
                  <a:cubicBezTo>
                    <a:pt x="981" y="359"/>
                    <a:pt x="979" y="335"/>
                    <a:pt x="977" y="317"/>
                  </a:cubicBezTo>
                  <a:cubicBezTo>
                    <a:pt x="976" y="304"/>
                    <a:pt x="973" y="288"/>
                    <a:pt x="966" y="275"/>
                  </a:cubicBezTo>
                  <a:cubicBezTo>
                    <a:pt x="983" y="275"/>
                    <a:pt x="1000" y="270"/>
                    <a:pt x="1017" y="271"/>
                  </a:cubicBezTo>
                  <a:cubicBezTo>
                    <a:pt x="1050" y="274"/>
                    <a:pt x="1046" y="312"/>
                    <a:pt x="1046" y="3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7" name="Freeform 539"/>
            <p:cNvSpPr/>
            <p:nvPr/>
          </p:nvSpPr>
          <p:spPr bwMode="auto">
            <a:xfrm>
              <a:off x="537" y="1794"/>
              <a:ext cx="161" cy="54"/>
            </a:xfrm>
            <a:custGeom>
              <a:avLst/>
              <a:gdLst>
                <a:gd name="T0" fmla="*/ 144 w 147"/>
                <a:gd name="T1" fmla="*/ 43 h 49"/>
                <a:gd name="T2" fmla="*/ 105 w 147"/>
                <a:gd name="T3" fmla="*/ 24 h 49"/>
                <a:gd name="T4" fmla="*/ 90 w 147"/>
                <a:gd name="T5" fmla="*/ 28 h 49"/>
                <a:gd name="T6" fmla="*/ 68 w 147"/>
                <a:gd name="T7" fmla="*/ 31 h 49"/>
                <a:gd name="T8" fmla="*/ 61 w 147"/>
                <a:gd name="T9" fmla="*/ 22 h 49"/>
                <a:gd name="T10" fmla="*/ 1 w 147"/>
                <a:gd name="T11" fmla="*/ 35 h 49"/>
                <a:gd name="T12" fmla="*/ 8 w 147"/>
                <a:gd name="T13" fmla="*/ 40 h 49"/>
                <a:gd name="T14" fmla="*/ 47 w 147"/>
                <a:gd name="T15" fmla="*/ 24 h 49"/>
                <a:gd name="T16" fmla="*/ 59 w 147"/>
                <a:gd name="T17" fmla="*/ 37 h 49"/>
                <a:gd name="T18" fmla="*/ 75 w 147"/>
                <a:gd name="T19" fmla="*/ 47 h 49"/>
                <a:gd name="T20" fmla="*/ 114 w 147"/>
                <a:gd name="T21" fmla="*/ 36 h 49"/>
                <a:gd name="T22" fmla="*/ 143 w 147"/>
                <a:gd name="T23" fmla="*/ 49 h 49"/>
                <a:gd name="T24" fmla="*/ 144 w 147"/>
                <a:gd name="T25" fmla="*/ 4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7" h="49">
                  <a:moveTo>
                    <a:pt x="144" y="43"/>
                  </a:moveTo>
                  <a:cubicBezTo>
                    <a:pt x="131" y="38"/>
                    <a:pt x="119" y="25"/>
                    <a:pt x="105" y="24"/>
                  </a:cubicBezTo>
                  <a:cubicBezTo>
                    <a:pt x="99" y="24"/>
                    <a:pt x="96" y="26"/>
                    <a:pt x="90" y="28"/>
                  </a:cubicBezTo>
                  <a:cubicBezTo>
                    <a:pt x="83" y="31"/>
                    <a:pt x="78" y="37"/>
                    <a:pt x="68" y="31"/>
                  </a:cubicBezTo>
                  <a:cubicBezTo>
                    <a:pt x="65" y="29"/>
                    <a:pt x="63" y="25"/>
                    <a:pt x="61" y="22"/>
                  </a:cubicBezTo>
                  <a:cubicBezTo>
                    <a:pt x="41" y="0"/>
                    <a:pt x="14" y="8"/>
                    <a:pt x="1" y="35"/>
                  </a:cubicBezTo>
                  <a:cubicBezTo>
                    <a:pt x="0" y="39"/>
                    <a:pt x="4" y="43"/>
                    <a:pt x="8" y="40"/>
                  </a:cubicBezTo>
                  <a:cubicBezTo>
                    <a:pt x="18" y="31"/>
                    <a:pt x="28" y="11"/>
                    <a:pt x="47" y="24"/>
                  </a:cubicBezTo>
                  <a:cubicBezTo>
                    <a:pt x="52" y="27"/>
                    <a:pt x="55" y="33"/>
                    <a:pt x="59" y="37"/>
                  </a:cubicBezTo>
                  <a:cubicBezTo>
                    <a:pt x="63" y="42"/>
                    <a:pt x="68" y="46"/>
                    <a:pt x="75" y="47"/>
                  </a:cubicBezTo>
                  <a:cubicBezTo>
                    <a:pt x="91" y="48"/>
                    <a:pt x="94" y="30"/>
                    <a:pt x="114" y="36"/>
                  </a:cubicBezTo>
                  <a:cubicBezTo>
                    <a:pt x="124" y="39"/>
                    <a:pt x="132" y="47"/>
                    <a:pt x="143" y="49"/>
                  </a:cubicBezTo>
                  <a:cubicBezTo>
                    <a:pt x="147" y="49"/>
                    <a:pt x="147" y="44"/>
                    <a:pt x="144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8" name="Freeform 540"/>
            <p:cNvSpPr/>
            <p:nvPr/>
          </p:nvSpPr>
          <p:spPr bwMode="auto">
            <a:xfrm>
              <a:off x="526" y="1884"/>
              <a:ext cx="135" cy="88"/>
            </a:xfrm>
            <a:custGeom>
              <a:avLst/>
              <a:gdLst>
                <a:gd name="T0" fmla="*/ 122 w 124"/>
                <a:gd name="T1" fmla="*/ 8 h 80"/>
                <a:gd name="T2" fmla="*/ 86 w 124"/>
                <a:gd name="T3" fmla="*/ 8 h 80"/>
                <a:gd name="T4" fmla="*/ 43 w 124"/>
                <a:gd name="T5" fmla="*/ 37 h 80"/>
                <a:gd name="T6" fmla="*/ 17 w 124"/>
                <a:gd name="T7" fmla="*/ 77 h 80"/>
                <a:gd name="T8" fmla="*/ 25 w 124"/>
                <a:gd name="T9" fmla="*/ 72 h 80"/>
                <a:gd name="T10" fmla="*/ 51 w 124"/>
                <a:gd name="T11" fmla="*/ 50 h 80"/>
                <a:gd name="T12" fmla="*/ 68 w 124"/>
                <a:gd name="T13" fmla="*/ 44 h 80"/>
                <a:gd name="T14" fmla="*/ 81 w 124"/>
                <a:gd name="T15" fmla="*/ 29 h 80"/>
                <a:gd name="T16" fmla="*/ 121 w 124"/>
                <a:gd name="T17" fmla="*/ 13 h 80"/>
                <a:gd name="T18" fmla="*/ 122 w 124"/>
                <a:gd name="T1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0">
                  <a:moveTo>
                    <a:pt x="122" y="8"/>
                  </a:moveTo>
                  <a:cubicBezTo>
                    <a:pt x="112" y="0"/>
                    <a:pt x="97" y="1"/>
                    <a:pt x="86" y="8"/>
                  </a:cubicBezTo>
                  <a:cubicBezTo>
                    <a:pt x="69" y="19"/>
                    <a:pt x="67" y="39"/>
                    <a:pt x="43" y="37"/>
                  </a:cubicBezTo>
                  <a:cubicBezTo>
                    <a:pt x="23" y="36"/>
                    <a:pt x="0" y="58"/>
                    <a:pt x="17" y="77"/>
                  </a:cubicBezTo>
                  <a:cubicBezTo>
                    <a:pt x="20" y="80"/>
                    <a:pt x="25" y="76"/>
                    <a:pt x="25" y="72"/>
                  </a:cubicBezTo>
                  <a:cubicBezTo>
                    <a:pt x="22" y="52"/>
                    <a:pt x="35" y="50"/>
                    <a:pt x="51" y="50"/>
                  </a:cubicBezTo>
                  <a:cubicBezTo>
                    <a:pt x="58" y="50"/>
                    <a:pt x="63" y="48"/>
                    <a:pt x="68" y="44"/>
                  </a:cubicBezTo>
                  <a:cubicBezTo>
                    <a:pt x="74" y="40"/>
                    <a:pt x="77" y="34"/>
                    <a:pt x="81" y="29"/>
                  </a:cubicBezTo>
                  <a:cubicBezTo>
                    <a:pt x="92" y="14"/>
                    <a:pt x="103" y="12"/>
                    <a:pt x="121" y="13"/>
                  </a:cubicBezTo>
                  <a:cubicBezTo>
                    <a:pt x="124" y="13"/>
                    <a:pt x="124" y="10"/>
                    <a:pt x="12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29" name="Freeform 541"/>
            <p:cNvSpPr/>
            <p:nvPr/>
          </p:nvSpPr>
          <p:spPr bwMode="auto">
            <a:xfrm>
              <a:off x="538" y="1988"/>
              <a:ext cx="59" cy="135"/>
            </a:xfrm>
            <a:custGeom>
              <a:avLst/>
              <a:gdLst>
                <a:gd name="T0" fmla="*/ 48 w 54"/>
                <a:gd name="T1" fmla="*/ 2 h 123"/>
                <a:gd name="T2" fmla="*/ 21 w 54"/>
                <a:gd name="T3" fmla="*/ 66 h 123"/>
                <a:gd name="T4" fmla="*/ 23 w 54"/>
                <a:gd name="T5" fmla="*/ 88 h 123"/>
                <a:gd name="T6" fmla="*/ 6 w 54"/>
                <a:gd name="T7" fmla="*/ 99 h 123"/>
                <a:gd name="T8" fmla="*/ 6 w 54"/>
                <a:gd name="T9" fmla="*/ 120 h 123"/>
                <a:gd name="T10" fmla="*/ 13 w 54"/>
                <a:gd name="T11" fmla="*/ 116 h 123"/>
                <a:gd name="T12" fmla="*/ 41 w 54"/>
                <a:gd name="T13" fmla="*/ 77 h 123"/>
                <a:gd name="T14" fmla="*/ 27 w 54"/>
                <a:gd name="T15" fmla="*/ 49 h 123"/>
                <a:gd name="T16" fmla="*/ 52 w 54"/>
                <a:gd name="T17" fmla="*/ 8 h 123"/>
                <a:gd name="T18" fmla="*/ 48 w 54"/>
                <a:gd name="T19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23">
                  <a:moveTo>
                    <a:pt x="48" y="2"/>
                  </a:moveTo>
                  <a:cubicBezTo>
                    <a:pt x="29" y="16"/>
                    <a:pt x="7" y="41"/>
                    <a:pt x="21" y="66"/>
                  </a:cubicBezTo>
                  <a:cubicBezTo>
                    <a:pt x="26" y="74"/>
                    <a:pt x="30" y="79"/>
                    <a:pt x="23" y="88"/>
                  </a:cubicBezTo>
                  <a:cubicBezTo>
                    <a:pt x="19" y="93"/>
                    <a:pt x="11" y="94"/>
                    <a:pt x="6" y="99"/>
                  </a:cubicBezTo>
                  <a:cubicBezTo>
                    <a:pt x="1" y="107"/>
                    <a:pt x="0" y="113"/>
                    <a:pt x="6" y="120"/>
                  </a:cubicBezTo>
                  <a:cubicBezTo>
                    <a:pt x="9" y="123"/>
                    <a:pt x="13" y="119"/>
                    <a:pt x="13" y="116"/>
                  </a:cubicBezTo>
                  <a:cubicBezTo>
                    <a:pt x="9" y="98"/>
                    <a:pt x="45" y="97"/>
                    <a:pt x="41" y="77"/>
                  </a:cubicBezTo>
                  <a:cubicBezTo>
                    <a:pt x="39" y="66"/>
                    <a:pt x="28" y="63"/>
                    <a:pt x="27" y="49"/>
                  </a:cubicBezTo>
                  <a:cubicBezTo>
                    <a:pt x="26" y="32"/>
                    <a:pt x="41" y="19"/>
                    <a:pt x="52" y="8"/>
                  </a:cubicBezTo>
                  <a:cubicBezTo>
                    <a:pt x="54" y="5"/>
                    <a:pt x="51" y="0"/>
                    <a:pt x="4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0" name="Freeform 542"/>
            <p:cNvSpPr/>
            <p:nvPr/>
          </p:nvSpPr>
          <p:spPr bwMode="auto">
            <a:xfrm>
              <a:off x="746" y="1787"/>
              <a:ext cx="181" cy="65"/>
            </a:xfrm>
            <a:custGeom>
              <a:avLst/>
              <a:gdLst>
                <a:gd name="T0" fmla="*/ 154 w 166"/>
                <a:gd name="T1" fmla="*/ 14 h 60"/>
                <a:gd name="T2" fmla="*/ 99 w 166"/>
                <a:gd name="T3" fmla="*/ 3 h 60"/>
                <a:gd name="T4" fmla="*/ 86 w 166"/>
                <a:gd name="T5" fmla="*/ 8 h 60"/>
                <a:gd name="T6" fmla="*/ 70 w 166"/>
                <a:gd name="T7" fmla="*/ 30 h 60"/>
                <a:gd name="T8" fmla="*/ 34 w 166"/>
                <a:gd name="T9" fmla="*/ 30 h 60"/>
                <a:gd name="T10" fmla="*/ 15 w 166"/>
                <a:gd name="T11" fmla="*/ 31 h 60"/>
                <a:gd name="T12" fmla="*/ 4 w 166"/>
                <a:gd name="T13" fmla="*/ 56 h 60"/>
                <a:gd name="T14" fmla="*/ 11 w 166"/>
                <a:gd name="T15" fmla="*/ 54 h 60"/>
                <a:gd name="T16" fmla="*/ 32 w 166"/>
                <a:gd name="T17" fmla="*/ 40 h 60"/>
                <a:gd name="T18" fmla="*/ 38 w 166"/>
                <a:gd name="T19" fmla="*/ 41 h 60"/>
                <a:gd name="T20" fmla="*/ 50 w 166"/>
                <a:gd name="T21" fmla="*/ 45 h 60"/>
                <a:gd name="T22" fmla="*/ 67 w 166"/>
                <a:gd name="T23" fmla="*/ 47 h 60"/>
                <a:gd name="T24" fmla="*/ 87 w 166"/>
                <a:gd name="T25" fmla="*/ 32 h 60"/>
                <a:gd name="T26" fmla="*/ 92 w 166"/>
                <a:gd name="T27" fmla="*/ 19 h 60"/>
                <a:gd name="T28" fmla="*/ 116 w 166"/>
                <a:gd name="T29" fmla="*/ 18 h 60"/>
                <a:gd name="T30" fmla="*/ 133 w 166"/>
                <a:gd name="T31" fmla="*/ 26 h 60"/>
                <a:gd name="T32" fmla="*/ 161 w 166"/>
                <a:gd name="T33" fmla="*/ 21 h 60"/>
                <a:gd name="T34" fmla="*/ 154 w 166"/>
                <a:gd name="T35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6" h="60">
                  <a:moveTo>
                    <a:pt x="154" y="14"/>
                  </a:moveTo>
                  <a:cubicBezTo>
                    <a:pt x="138" y="27"/>
                    <a:pt x="116" y="0"/>
                    <a:pt x="99" y="3"/>
                  </a:cubicBezTo>
                  <a:cubicBezTo>
                    <a:pt x="94" y="3"/>
                    <a:pt x="89" y="5"/>
                    <a:pt x="86" y="8"/>
                  </a:cubicBezTo>
                  <a:cubicBezTo>
                    <a:pt x="78" y="16"/>
                    <a:pt x="80" y="23"/>
                    <a:pt x="70" y="30"/>
                  </a:cubicBezTo>
                  <a:cubicBezTo>
                    <a:pt x="57" y="39"/>
                    <a:pt x="49" y="32"/>
                    <a:pt x="34" y="30"/>
                  </a:cubicBezTo>
                  <a:cubicBezTo>
                    <a:pt x="28" y="29"/>
                    <a:pt x="21" y="28"/>
                    <a:pt x="15" y="31"/>
                  </a:cubicBezTo>
                  <a:cubicBezTo>
                    <a:pt x="5" y="36"/>
                    <a:pt x="0" y="45"/>
                    <a:pt x="4" y="56"/>
                  </a:cubicBezTo>
                  <a:cubicBezTo>
                    <a:pt x="6" y="60"/>
                    <a:pt x="11" y="58"/>
                    <a:pt x="11" y="54"/>
                  </a:cubicBezTo>
                  <a:cubicBezTo>
                    <a:pt x="18" y="49"/>
                    <a:pt x="25" y="44"/>
                    <a:pt x="32" y="40"/>
                  </a:cubicBezTo>
                  <a:cubicBezTo>
                    <a:pt x="34" y="40"/>
                    <a:pt x="36" y="41"/>
                    <a:pt x="38" y="41"/>
                  </a:cubicBezTo>
                  <a:cubicBezTo>
                    <a:pt x="42" y="42"/>
                    <a:pt x="46" y="44"/>
                    <a:pt x="50" y="45"/>
                  </a:cubicBezTo>
                  <a:cubicBezTo>
                    <a:pt x="55" y="46"/>
                    <a:pt x="61" y="47"/>
                    <a:pt x="67" y="47"/>
                  </a:cubicBezTo>
                  <a:cubicBezTo>
                    <a:pt x="77" y="45"/>
                    <a:pt x="83" y="40"/>
                    <a:pt x="87" y="32"/>
                  </a:cubicBezTo>
                  <a:cubicBezTo>
                    <a:pt x="89" y="29"/>
                    <a:pt x="89" y="22"/>
                    <a:pt x="92" y="19"/>
                  </a:cubicBezTo>
                  <a:cubicBezTo>
                    <a:pt x="98" y="13"/>
                    <a:pt x="109" y="15"/>
                    <a:pt x="116" y="18"/>
                  </a:cubicBezTo>
                  <a:cubicBezTo>
                    <a:pt x="122" y="21"/>
                    <a:pt x="127" y="24"/>
                    <a:pt x="133" y="26"/>
                  </a:cubicBezTo>
                  <a:cubicBezTo>
                    <a:pt x="143" y="30"/>
                    <a:pt x="153" y="30"/>
                    <a:pt x="161" y="21"/>
                  </a:cubicBezTo>
                  <a:cubicBezTo>
                    <a:pt x="166" y="17"/>
                    <a:pt x="159" y="10"/>
                    <a:pt x="154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1" name="Freeform 543"/>
            <p:cNvSpPr/>
            <p:nvPr/>
          </p:nvSpPr>
          <p:spPr bwMode="auto">
            <a:xfrm>
              <a:off x="851" y="1855"/>
              <a:ext cx="149" cy="116"/>
            </a:xfrm>
            <a:custGeom>
              <a:avLst/>
              <a:gdLst>
                <a:gd name="T0" fmla="*/ 131 w 137"/>
                <a:gd name="T1" fmla="*/ 92 h 106"/>
                <a:gd name="T2" fmla="*/ 107 w 137"/>
                <a:gd name="T3" fmla="*/ 82 h 106"/>
                <a:gd name="T4" fmla="*/ 108 w 137"/>
                <a:gd name="T5" fmla="*/ 61 h 106"/>
                <a:gd name="T6" fmla="*/ 107 w 137"/>
                <a:gd name="T7" fmla="*/ 42 h 106"/>
                <a:gd name="T8" fmla="*/ 78 w 137"/>
                <a:gd name="T9" fmla="*/ 30 h 106"/>
                <a:gd name="T10" fmla="*/ 59 w 137"/>
                <a:gd name="T11" fmla="*/ 31 h 106"/>
                <a:gd name="T12" fmla="*/ 48 w 137"/>
                <a:gd name="T13" fmla="*/ 21 h 106"/>
                <a:gd name="T14" fmla="*/ 38 w 137"/>
                <a:gd name="T15" fmla="*/ 8 h 106"/>
                <a:gd name="T16" fmla="*/ 3 w 137"/>
                <a:gd name="T17" fmla="*/ 16 h 106"/>
                <a:gd name="T18" fmla="*/ 7 w 137"/>
                <a:gd name="T19" fmla="*/ 22 h 106"/>
                <a:gd name="T20" fmla="*/ 52 w 137"/>
                <a:gd name="T21" fmla="*/ 43 h 106"/>
                <a:gd name="T22" fmla="*/ 64 w 137"/>
                <a:gd name="T23" fmla="*/ 46 h 106"/>
                <a:gd name="T24" fmla="*/ 78 w 137"/>
                <a:gd name="T25" fmla="*/ 42 h 106"/>
                <a:gd name="T26" fmla="*/ 89 w 137"/>
                <a:gd name="T27" fmla="*/ 49 h 106"/>
                <a:gd name="T28" fmla="*/ 96 w 137"/>
                <a:gd name="T29" fmla="*/ 64 h 106"/>
                <a:gd name="T30" fmla="*/ 101 w 137"/>
                <a:gd name="T31" fmla="*/ 93 h 106"/>
                <a:gd name="T32" fmla="*/ 132 w 137"/>
                <a:gd name="T33" fmla="*/ 102 h 106"/>
                <a:gd name="T34" fmla="*/ 131 w 137"/>
                <a:gd name="T35" fmla="*/ 9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7" h="106">
                  <a:moveTo>
                    <a:pt x="131" y="92"/>
                  </a:moveTo>
                  <a:cubicBezTo>
                    <a:pt x="122" y="93"/>
                    <a:pt x="112" y="91"/>
                    <a:pt x="107" y="82"/>
                  </a:cubicBezTo>
                  <a:cubicBezTo>
                    <a:pt x="104" y="76"/>
                    <a:pt x="108" y="67"/>
                    <a:pt x="108" y="61"/>
                  </a:cubicBezTo>
                  <a:cubicBezTo>
                    <a:pt x="109" y="54"/>
                    <a:pt x="110" y="49"/>
                    <a:pt x="107" y="42"/>
                  </a:cubicBezTo>
                  <a:cubicBezTo>
                    <a:pt x="101" y="31"/>
                    <a:pt x="90" y="28"/>
                    <a:pt x="78" y="30"/>
                  </a:cubicBezTo>
                  <a:cubicBezTo>
                    <a:pt x="70" y="32"/>
                    <a:pt x="68" y="34"/>
                    <a:pt x="59" y="31"/>
                  </a:cubicBezTo>
                  <a:cubicBezTo>
                    <a:pt x="51" y="28"/>
                    <a:pt x="51" y="27"/>
                    <a:pt x="48" y="21"/>
                  </a:cubicBezTo>
                  <a:cubicBezTo>
                    <a:pt x="45" y="16"/>
                    <a:pt x="42" y="11"/>
                    <a:pt x="38" y="8"/>
                  </a:cubicBezTo>
                  <a:cubicBezTo>
                    <a:pt x="25" y="0"/>
                    <a:pt x="12" y="7"/>
                    <a:pt x="3" y="16"/>
                  </a:cubicBezTo>
                  <a:cubicBezTo>
                    <a:pt x="0" y="19"/>
                    <a:pt x="4" y="24"/>
                    <a:pt x="7" y="22"/>
                  </a:cubicBezTo>
                  <a:cubicBezTo>
                    <a:pt x="37" y="2"/>
                    <a:pt x="35" y="34"/>
                    <a:pt x="52" y="43"/>
                  </a:cubicBezTo>
                  <a:cubicBezTo>
                    <a:pt x="56" y="45"/>
                    <a:pt x="60" y="46"/>
                    <a:pt x="64" y="46"/>
                  </a:cubicBezTo>
                  <a:cubicBezTo>
                    <a:pt x="69" y="45"/>
                    <a:pt x="74" y="42"/>
                    <a:pt x="78" y="42"/>
                  </a:cubicBezTo>
                  <a:cubicBezTo>
                    <a:pt x="83" y="39"/>
                    <a:pt x="87" y="42"/>
                    <a:pt x="89" y="49"/>
                  </a:cubicBezTo>
                  <a:cubicBezTo>
                    <a:pt x="97" y="53"/>
                    <a:pt x="99" y="58"/>
                    <a:pt x="96" y="64"/>
                  </a:cubicBezTo>
                  <a:cubicBezTo>
                    <a:pt x="96" y="75"/>
                    <a:pt x="92" y="82"/>
                    <a:pt x="101" y="93"/>
                  </a:cubicBezTo>
                  <a:cubicBezTo>
                    <a:pt x="109" y="102"/>
                    <a:pt x="121" y="106"/>
                    <a:pt x="132" y="102"/>
                  </a:cubicBezTo>
                  <a:cubicBezTo>
                    <a:pt x="137" y="100"/>
                    <a:pt x="137" y="92"/>
                    <a:pt x="131" y="9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2" name="Freeform 544"/>
            <p:cNvSpPr/>
            <p:nvPr/>
          </p:nvSpPr>
          <p:spPr bwMode="auto">
            <a:xfrm>
              <a:off x="904" y="2005"/>
              <a:ext cx="83" cy="120"/>
            </a:xfrm>
            <a:custGeom>
              <a:avLst/>
              <a:gdLst>
                <a:gd name="T0" fmla="*/ 73 w 76"/>
                <a:gd name="T1" fmla="*/ 97 h 110"/>
                <a:gd name="T2" fmla="*/ 62 w 76"/>
                <a:gd name="T3" fmla="*/ 92 h 110"/>
                <a:gd name="T4" fmla="*/ 57 w 76"/>
                <a:gd name="T5" fmla="*/ 67 h 110"/>
                <a:gd name="T6" fmla="*/ 57 w 76"/>
                <a:gd name="T7" fmla="*/ 42 h 110"/>
                <a:gd name="T8" fmla="*/ 40 w 76"/>
                <a:gd name="T9" fmla="*/ 32 h 110"/>
                <a:gd name="T10" fmla="*/ 12 w 76"/>
                <a:gd name="T11" fmla="*/ 26 h 110"/>
                <a:gd name="T12" fmla="*/ 12 w 76"/>
                <a:gd name="T13" fmla="*/ 4 h 110"/>
                <a:gd name="T14" fmla="*/ 7 w 76"/>
                <a:gd name="T15" fmla="*/ 3 h 110"/>
                <a:gd name="T16" fmla="*/ 5 w 76"/>
                <a:gd name="T17" fmla="*/ 34 h 110"/>
                <a:gd name="T18" fmla="*/ 33 w 76"/>
                <a:gd name="T19" fmla="*/ 43 h 110"/>
                <a:gd name="T20" fmla="*/ 44 w 76"/>
                <a:gd name="T21" fmla="*/ 90 h 110"/>
                <a:gd name="T22" fmla="*/ 50 w 76"/>
                <a:gd name="T23" fmla="*/ 100 h 110"/>
                <a:gd name="T24" fmla="*/ 67 w 76"/>
                <a:gd name="T25" fmla="*/ 107 h 110"/>
                <a:gd name="T26" fmla="*/ 76 w 76"/>
                <a:gd name="T27" fmla="*/ 106 h 110"/>
                <a:gd name="T28" fmla="*/ 76 w 76"/>
                <a:gd name="T29" fmla="*/ 103 h 110"/>
                <a:gd name="T30" fmla="*/ 73 w 76"/>
                <a:gd name="T31" fmla="*/ 9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10">
                  <a:moveTo>
                    <a:pt x="73" y="97"/>
                  </a:moveTo>
                  <a:cubicBezTo>
                    <a:pt x="70" y="94"/>
                    <a:pt x="66" y="94"/>
                    <a:pt x="62" y="92"/>
                  </a:cubicBezTo>
                  <a:cubicBezTo>
                    <a:pt x="50" y="86"/>
                    <a:pt x="55" y="77"/>
                    <a:pt x="57" y="67"/>
                  </a:cubicBezTo>
                  <a:cubicBezTo>
                    <a:pt x="59" y="59"/>
                    <a:pt x="61" y="50"/>
                    <a:pt x="57" y="42"/>
                  </a:cubicBezTo>
                  <a:cubicBezTo>
                    <a:pt x="53" y="36"/>
                    <a:pt x="47" y="33"/>
                    <a:pt x="40" y="32"/>
                  </a:cubicBezTo>
                  <a:cubicBezTo>
                    <a:pt x="31" y="31"/>
                    <a:pt x="17" y="37"/>
                    <a:pt x="12" y="26"/>
                  </a:cubicBezTo>
                  <a:cubicBezTo>
                    <a:pt x="9" y="20"/>
                    <a:pt x="12" y="10"/>
                    <a:pt x="12" y="4"/>
                  </a:cubicBezTo>
                  <a:cubicBezTo>
                    <a:pt x="11" y="2"/>
                    <a:pt x="8" y="0"/>
                    <a:pt x="7" y="3"/>
                  </a:cubicBezTo>
                  <a:cubicBezTo>
                    <a:pt x="3" y="12"/>
                    <a:pt x="0" y="25"/>
                    <a:pt x="5" y="34"/>
                  </a:cubicBezTo>
                  <a:cubicBezTo>
                    <a:pt x="12" y="46"/>
                    <a:pt x="22" y="41"/>
                    <a:pt x="33" y="43"/>
                  </a:cubicBezTo>
                  <a:cubicBezTo>
                    <a:pt x="59" y="50"/>
                    <a:pt x="38" y="72"/>
                    <a:pt x="44" y="90"/>
                  </a:cubicBezTo>
                  <a:cubicBezTo>
                    <a:pt x="45" y="94"/>
                    <a:pt x="47" y="98"/>
                    <a:pt x="50" y="100"/>
                  </a:cubicBezTo>
                  <a:cubicBezTo>
                    <a:pt x="55" y="104"/>
                    <a:pt x="64" y="102"/>
                    <a:pt x="67" y="107"/>
                  </a:cubicBezTo>
                  <a:cubicBezTo>
                    <a:pt x="69" y="109"/>
                    <a:pt x="75" y="110"/>
                    <a:pt x="76" y="106"/>
                  </a:cubicBezTo>
                  <a:cubicBezTo>
                    <a:pt x="76" y="105"/>
                    <a:pt x="76" y="104"/>
                    <a:pt x="76" y="103"/>
                  </a:cubicBezTo>
                  <a:cubicBezTo>
                    <a:pt x="76" y="100"/>
                    <a:pt x="76" y="98"/>
                    <a:pt x="73" y="9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3" name="Freeform 545"/>
            <p:cNvSpPr/>
            <p:nvPr/>
          </p:nvSpPr>
          <p:spPr bwMode="auto">
            <a:xfrm>
              <a:off x="682" y="1994"/>
              <a:ext cx="160" cy="64"/>
            </a:xfrm>
            <a:custGeom>
              <a:avLst/>
              <a:gdLst>
                <a:gd name="T0" fmla="*/ 136 w 146"/>
                <a:gd name="T1" fmla="*/ 4 h 59"/>
                <a:gd name="T2" fmla="*/ 5 w 146"/>
                <a:gd name="T3" fmla="*/ 28 h 59"/>
                <a:gd name="T4" fmla="*/ 4 w 146"/>
                <a:gd name="T5" fmla="*/ 34 h 59"/>
                <a:gd name="T6" fmla="*/ 143 w 146"/>
                <a:gd name="T7" fmla="*/ 10 h 59"/>
                <a:gd name="T8" fmla="*/ 136 w 146"/>
                <a:gd name="T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59">
                  <a:moveTo>
                    <a:pt x="136" y="4"/>
                  </a:moveTo>
                  <a:cubicBezTo>
                    <a:pt x="102" y="46"/>
                    <a:pt x="52" y="36"/>
                    <a:pt x="5" y="28"/>
                  </a:cubicBezTo>
                  <a:cubicBezTo>
                    <a:pt x="2" y="27"/>
                    <a:pt x="0" y="32"/>
                    <a:pt x="4" y="34"/>
                  </a:cubicBezTo>
                  <a:cubicBezTo>
                    <a:pt x="48" y="48"/>
                    <a:pt x="115" y="59"/>
                    <a:pt x="143" y="10"/>
                  </a:cubicBezTo>
                  <a:cubicBezTo>
                    <a:pt x="146" y="6"/>
                    <a:pt x="139" y="0"/>
                    <a:pt x="136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4" name="Freeform 546"/>
            <p:cNvSpPr/>
            <p:nvPr/>
          </p:nvSpPr>
          <p:spPr bwMode="auto">
            <a:xfrm>
              <a:off x="731" y="1964"/>
              <a:ext cx="40" cy="39"/>
            </a:xfrm>
            <a:custGeom>
              <a:avLst/>
              <a:gdLst>
                <a:gd name="T0" fmla="*/ 29 w 36"/>
                <a:gd name="T1" fmla="*/ 21 h 35"/>
                <a:gd name="T2" fmla="*/ 23 w 36"/>
                <a:gd name="T3" fmla="*/ 25 h 35"/>
                <a:gd name="T4" fmla="*/ 17 w 36"/>
                <a:gd name="T5" fmla="*/ 22 h 35"/>
                <a:gd name="T6" fmla="*/ 17 w 36"/>
                <a:gd name="T7" fmla="*/ 14 h 35"/>
                <a:gd name="T8" fmla="*/ 27 w 36"/>
                <a:gd name="T9" fmla="*/ 8 h 35"/>
                <a:gd name="T10" fmla="*/ 27 w 36"/>
                <a:gd name="T11" fmla="*/ 4 h 35"/>
                <a:gd name="T12" fmla="*/ 9 w 36"/>
                <a:gd name="T13" fmla="*/ 28 h 35"/>
                <a:gd name="T14" fmla="*/ 24 w 36"/>
                <a:gd name="T15" fmla="*/ 35 h 35"/>
                <a:gd name="T16" fmla="*/ 36 w 36"/>
                <a:gd name="T17" fmla="*/ 24 h 35"/>
                <a:gd name="T18" fmla="*/ 29 w 36"/>
                <a:gd name="T19" fmla="*/ 2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35">
                  <a:moveTo>
                    <a:pt x="29" y="21"/>
                  </a:moveTo>
                  <a:cubicBezTo>
                    <a:pt x="27" y="23"/>
                    <a:pt x="26" y="24"/>
                    <a:pt x="23" y="25"/>
                  </a:cubicBezTo>
                  <a:cubicBezTo>
                    <a:pt x="21" y="25"/>
                    <a:pt x="18" y="24"/>
                    <a:pt x="17" y="22"/>
                  </a:cubicBezTo>
                  <a:cubicBezTo>
                    <a:pt x="15" y="20"/>
                    <a:pt x="16" y="17"/>
                    <a:pt x="17" y="14"/>
                  </a:cubicBezTo>
                  <a:cubicBezTo>
                    <a:pt x="19" y="11"/>
                    <a:pt x="23" y="9"/>
                    <a:pt x="27" y="8"/>
                  </a:cubicBezTo>
                  <a:cubicBezTo>
                    <a:pt x="30" y="8"/>
                    <a:pt x="29" y="4"/>
                    <a:pt x="27" y="4"/>
                  </a:cubicBezTo>
                  <a:cubicBezTo>
                    <a:pt x="14" y="0"/>
                    <a:pt x="0" y="16"/>
                    <a:pt x="9" y="28"/>
                  </a:cubicBezTo>
                  <a:cubicBezTo>
                    <a:pt x="12" y="33"/>
                    <a:pt x="18" y="35"/>
                    <a:pt x="24" y="35"/>
                  </a:cubicBezTo>
                  <a:cubicBezTo>
                    <a:pt x="29" y="34"/>
                    <a:pt x="36" y="30"/>
                    <a:pt x="36" y="24"/>
                  </a:cubicBezTo>
                  <a:cubicBezTo>
                    <a:pt x="35" y="20"/>
                    <a:pt x="32" y="19"/>
                    <a:pt x="29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5" name="Freeform 547"/>
            <p:cNvSpPr/>
            <p:nvPr/>
          </p:nvSpPr>
          <p:spPr bwMode="auto">
            <a:xfrm>
              <a:off x="680" y="1947"/>
              <a:ext cx="43" cy="26"/>
            </a:xfrm>
            <a:custGeom>
              <a:avLst/>
              <a:gdLst>
                <a:gd name="T0" fmla="*/ 19 w 39"/>
                <a:gd name="T1" fmla="*/ 1 h 24"/>
                <a:gd name="T2" fmla="*/ 1 w 39"/>
                <a:gd name="T3" fmla="*/ 19 h 24"/>
                <a:gd name="T4" fmla="*/ 9 w 39"/>
                <a:gd name="T5" fmla="*/ 19 h 24"/>
                <a:gd name="T6" fmla="*/ 19 w 39"/>
                <a:gd name="T7" fmla="*/ 10 h 24"/>
                <a:gd name="T8" fmla="*/ 24 w 39"/>
                <a:gd name="T9" fmla="*/ 14 h 24"/>
                <a:gd name="T10" fmla="*/ 26 w 39"/>
                <a:gd name="T11" fmla="*/ 21 h 24"/>
                <a:gd name="T12" fmla="*/ 32 w 39"/>
                <a:gd name="T13" fmla="*/ 21 h 24"/>
                <a:gd name="T14" fmla="*/ 19 w 39"/>
                <a:gd name="T15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24">
                  <a:moveTo>
                    <a:pt x="19" y="1"/>
                  </a:moveTo>
                  <a:cubicBezTo>
                    <a:pt x="9" y="0"/>
                    <a:pt x="0" y="9"/>
                    <a:pt x="1" y="19"/>
                  </a:cubicBezTo>
                  <a:cubicBezTo>
                    <a:pt x="2" y="24"/>
                    <a:pt x="9" y="24"/>
                    <a:pt x="9" y="19"/>
                  </a:cubicBezTo>
                  <a:cubicBezTo>
                    <a:pt x="9" y="14"/>
                    <a:pt x="14" y="9"/>
                    <a:pt x="19" y="10"/>
                  </a:cubicBezTo>
                  <a:cubicBezTo>
                    <a:pt x="21" y="11"/>
                    <a:pt x="23" y="12"/>
                    <a:pt x="24" y="14"/>
                  </a:cubicBezTo>
                  <a:cubicBezTo>
                    <a:pt x="25" y="16"/>
                    <a:pt x="25" y="19"/>
                    <a:pt x="26" y="21"/>
                  </a:cubicBezTo>
                  <a:cubicBezTo>
                    <a:pt x="28" y="22"/>
                    <a:pt x="30" y="23"/>
                    <a:pt x="32" y="21"/>
                  </a:cubicBezTo>
                  <a:cubicBezTo>
                    <a:pt x="39" y="14"/>
                    <a:pt x="27" y="2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636" name="Freeform 548"/>
            <p:cNvSpPr/>
            <p:nvPr/>
          </p:nvSpPr>
          <p:spPr bwMode="auto">
            <a:xfrm>
              <a:off x="786" y="1933"/>
              <a:ext cx="42" cy="26"/>
            </a:xfrm>
            <a:custGeom>
              <a:avLst/>
              <a:gdLst>
                <a:gd name="T0" fmla="*/ 18 w 38"/>
                <a:gd name="T1" fmla="*/ 0 h 23"/>
                <a:gd name="T2" fmla="*/ 3 w 38"/>
                <a:gd name="T3" fmla="*/ 18 h 23"/>
                <a:gd name="T4" fmla="*/ 10 w 38"/>
                <a:gd name="T5" fmla="*/ 17 h 23"/>
                <a:gd name="T6" fmla="*/ 21 w 38"/>
                <a:gd name="T7" fmla="*/ 10 h 23"/>
                <a:gd name="T8" fmla="*/ 30 w 38"/>
                <a:gd name="T9" fmla="*/ 21 h 23"/>
                <a:gd name="T10" fmla="*/ 36 w 38"/>
                <a:gd name="T11" fmla="*/ 19 h 23"/>
                <a:gd name="T12" fmla="*/ 18 w 38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3">
                  <a:moveTo>
                    <a:pt x="18" y="0"/>
                  </a:moveTo>
                  <a:cubicBezTo>
                    <a:pt x="9" y="0"/>
                    <a:pt x="0" y="9"/>
                    <a:pt x="3" y="18"/>
                  </a:cubicBezTo>
                  <a:cubicBezTo>
                    <a:pt x="5" y="22"/>
                    <a:pt x="11" y="21"/>
                    <a:pt x="10" y="17"/>
                  </a:cubicBezTo>
                  <a:cubicBezTo>
                    <a:pt x="8" y="10"/>
                    <a:pt x="16" y="7"/>
                    <a:pt x="21" y="10"/>
                  </a:cubicBezTo>
                  <a:cubicBezTo>
                    <a:pt x="26" y="12"/>
                    <a:pt x="26" y="17"/>
                    <a:pt x="30" y="21"/>
                  </a:cubicBezTo>
                  <a:cubicBezTo>
                    <a:pt x="32" y="23"/>
                    <a:pt x="35" y="22"/>
                    <a:pt x="36" y="19"/>
                  </a:cubicBezTo>
                  <a:cubicBezTo>
                    <a:pt x="38" y="10"/>
                    <a:pt x="27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33" name="Line 55"/>
          <p:cNvSpPr>
            <a:spLocks noChangeShapeType="1"/>
          </p:cNvSpPr>
          <p:nvPr/>
        </p:nvSpPr>
        <p:spPr bwMode="auto">
          <a:xfrm>
            <a:off x="1473677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4" name="Line 58"/>
          <p:cNvSpPr>
            <a:spLocks noChangeShapeType="1"/>
          </p:cNvSpPr>
          <p:nvPr/>
        </p:nvSpPr>
        <p:spPr bwMode="auto">
          <a:xfrm>
            <a:off x="3578702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5" name="Line 61"/>
          <p:cNvSpPr>
            <a:spLocks noChangeShapeType="1"/>
          </p:cNvSpPr>
          <p:nvPr/>
        </p:nvSpPr>
        <p:spPr bwMode="auto">
          <a:xfrm>
            <a:off x="5617052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6" name="Line 64"/>
          <p:cNvSpPr>
            <a:spLocks noChangeShapeType="1"/>
          </p:cNvSpPr>
          <p:nvPr/>
        </p:nvSpPr>
        <p:spPr bwMode="auto">
          <a:xfrm>
            <a:off x="7580790" y="2815292"/>
            <a:ext cx="0" cy="48260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7" name="Oval 65"/>
          <p:cNvSpPr>
            <a:spLocks noChangeArrowheads="1"/>
          </p:cNvSpPr>
          <p:nvPr/>
        </p:nvSpPr>
        <p:spPr bwMode="auto">
          <a:xfrm>
            <a:off x="7168351" y="1748222"/>
            <a:ext cx="830054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38" name="Freeform 66"/>
          <p:cNvSpPr/>
          <p:nvPr/>
        </p:nvSpPr>
        <p:spPr bwMode="auto">
          <a:xfrm>
            <a:off x="693078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0" name="Oval 56"/>
          <p:cNvSpPr>
            <a:spLocks noChangeArrowheads="1"/>
          </p:cNvSpPr>
          <p:nvPr/>
        </p:nvSpPr>
        <p:spPr bwMode="auto">
          <a:xfrm>
            <a:off x="1061412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1" name="Freeform 57"/>
          <p:cNvSpPr/>
          <p:nvPr/>
        </p:nvSpPr>
        <p:spPr bwMode="auto">
          <a:xfrm>
            <a:off x="825264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5" name="Oval 62"/>
          <p:cNvSpPr>
            <a:spLocks noChangeArrowheads="1"/>
          </p:cNvSpPr>
          <p:nvPr/>
        </p:nvSpPr>
        <p:spPr bwMode="auto">
          <a:xfrm>
            <a:off x="5204787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46" name="Freeform 63"/>
          <p:cNvSpPr/>
          <p:nvPr/>
        </p:nvSpPr>
        <p:spPr bwMode="auto">
          <a:xfrm>
            <a:off x="496863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0" name="Oval 59"/>
          <p:cNvSpPr>
            <a:spLocks noChangeArrowheads="1"/>
          </p:cNvSpPr>
          <p:nvPr/>
        </p:nvSpPr>
        <p:spPr bwMode="auto">
          <a:xfrm>
            <a:off x="3166437" y="1748222"/>
            <a:ext cx="831469" cy="828639"/>
          </a:xfrm>
          <a:prstGeom prst="ellipse">
            <a:avLst/>
          </a:pr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1" name="Freeform 60"/>
          <p:cNvSpPr/>
          <p:nvPr/>
        </p:nvSpPr>
        <p:spPr bwMode="auto">
          <a:xfrm>
            <a:off x="2930289" y="1226434"/>
            <a:ext cx="1360328" cy="1589404"/>
          </a:xfrm>
          <a:custGeom>
            <a:avLst/>
            <a:gdLst>
              <a:gd name="T0" fmla="*/ 526 w 586"/>
              <a:gd name="T1" fmla="*/ 0 h 685"/>
              <a:gd name="T2" fmla="*/ 467 w 586"/>
              <a:gd name="T3" fmla="*/ 119 h 685"/>
              <a:gd name="T4" fmla="*/ 490 w 586"/>
              <a:gd name="T5" fmla="*/ 119 h 685"/>
              <a:gd name="T6" fmla="*/ 490 w 586"/>
              <a:gd name="T7" fmla="*/ 403 h 685"/>
              <a:gd name="T8" fmla="*/ 281 w 586"/>
              <a:gd name="T9" fmla="*/ 613 h 685"/>
              <a:gd name="T10" fmla="*/ 72 w 586"/>
              <a:gd name="T11" fmla="*/ 403 h 685"/>
              <a:gd name="T12" fmla="*/ 0 w 586"/>
              <a:gd name="T13" fmla="*/ 403 h 685"/>
              <a:gd name="T14" fmla="*/ 281 w 586"/>
              <a:gd name="T15" fmla="*/ 685 h 685"/>
              <a:gd name="T16" fmla="*/ 562 w 586"/>
              <a:gd name="T17" fmla="*/ 403 h 685"/>
              <a:gd name="T18" fmla="*/ 562 w 586"/>
              <a:gd name="T19" fmla="*/ 119 h 685"/>
              <a:gd name="T20" fmla="*/ 586 w 586"/>
              <a:gd name="T21" fmla="*/ 119 h 685"/>
              <a:gd name="T22" fmla="*/ 526 w 586"/>
              <a:gd name="T23" fmla="*/ 0 h 6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86" h="685">
                <a:moveTo>
                  <a:pt x="526" y="0"/>
                </a:moveTo>
                <a:cubicBezTo>
                  <a:pt x="467" y="119"/>
                  <a:pt x="467" y="119"/>
                  <a:pt x="467" y="119"/>
                </a:cubicBezTo>
                <a:cubicBezTo>
                  <a:pt x="490" y="119"/>
                  <a:pt x="490" y="119"/>
                  <a:pt x="490" y="119"/>
                </a:cubicBezTo>
                <a:cubicBezTo>
                  <a:pt x="490" y="403"/>
                  <a:pt x="490" y="403"/>
                  <a:pt x="490" y="403"/>
                </a:cubicBezTo>
                <a:cubicBezTo>
                  <a:pt x="490" y="519"/>
                  <a:pt x="397" y="613"/>
                  <a:pt x="281" y="613"/>
                </a:cubicBezTo>
                <a:cubicBezTo>
                  <a:pt x="165" y="613"/>
                  <a:pt x="72" y="519"/>
                  <a:pt x="72" y="403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559"/>
                  <a:pt x="126" y="685"/>
                  <a:pt x="281" y="685"/>
                </a:cubicBezTo>
                <a:cubicBezTo>
                  <a:pt x="436" y="685"/>
                  <a:pt x="562" y="559"/>
                  <a:pt x="562" y="403"/>
                </a:cubicBezTo>
                <a:cubicBezTo>
                  <a:pt x="562" y="119"/>
                  <a:pt x="562" y="119"/>
                  <a:pt x="562" y="119"/>
                </a:cubicBezTo>
                <a:cubicBezTo>
                  <a:pt x="586" y="119"/>
                  <a:pt x="586" y="119"/>
                  <a:pt x="586" y="119"/>
                </a:cubicBezTo>
                <a:lnTo>
                  <a:pt x="526" y="0"/>
                </a:lnTo>
                <a:close/>
              </a:path>
            </a:pathLst>
          </a:custGeom>
          <a:blipFill dpi="0" rotWithShape="1">
            <a:blip r:embed="rId1"/>
            <a:srcRect/>
            <a:stretch>
              <a:fillRect/>
            </a:stretch>
          </a:blipFill>
          <a:ln w="12700">
            <a:solidFill>
              <a:schemeClr val="bg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1200">
              <a:solidFill>
                <a:schemeClr val="lt1"/>
              </a:solidFill>
            </a:endParaRPr>
          </a:p>
        </p:txBody>
      </p:sp>
      <p:sp>
        <p:nvSpPr>
          <p:cNvPr id="73" name="矩形 72"/>
          <p:cNvSpPr/>
          <p:nvPr/>
        </p:nvSpPr>
        <p:spPr>
          <a:xfrm>
            <a:off x="967769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4" name="矩形 73"/>
          <p:cNvSpPr/>
          <p:nvPr/>
        </p:nvSpPr>
        <p:spPr>
          <a:xfrm>
            <a:off x="627554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75" name="直接连接符 74"/>
          <p:cNvCxnSpPr/>
          <p:nvPr/>
        </p:nvCxnSpPr>
        <p:spPr>
          <a:xfrm>
            <a:off x="1354259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矩形 75"/>
          <p:cNvSpPr/>
          <p:nvPr/>
        </p:nvSpPr>
        <p:spPr>
          <a:xfrm>
            <a:off x="3072794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2732133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78" name="直接连接符 77"/>
          <p:cNvCxnSpPr/>
          <p:nvPr/>
        </p:nvCxnSpPr>
        <p:spPr>
          <a:xfrm>
            <a:off x="3459284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9" name="矩形 78"/>
          <p:cNvSpPr/>
          <p:nvPr/>
        </p:nvSpPr>
        <p:spPr>
          <a:xfrm>
            <a:off x="5160250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0" name="矩形 79"/>
          <p:cNvSpPr/>
          <p:nvPr/>
        </p:nvSpPr>
        <p:spPr>
          <a:xfrm>
            <a:off x="4846051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1" name="直接连接符 80"/>
          <p:cNvCxnSpPr/>
          <p:nvPr/>
        </p:nvCxnSpPr>
        <p:spPr>
          <a:xfrm>
            <a:off x="5546740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矩形 81"/>
          <p:cNvSpPr/>
          <p:nvPr/>
        </p:nvSpPr>
        <p:spPr>
          <a:xfrm>
            <a:off x="7164417" y="3337626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83" name="矩形 82"/>
          <p:cNvSpPr/>
          <p:nvPr/>
        </p:nvSpPr>
        <p:spPr>
          <a:xfrm>
            <a:off x="6824202" y="3632081"/>
            <a:ext cx="1692246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105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1050" smtClean="0">
                <a:solidFill>
                  <a:schemeClr val="bg1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1050">
              <a:solidFill>
                <a:schemeClr val="bg1"/>
              </a:solidFill>
              <a:ea typeface="微软雅黑" panose="020B0503020204020204" charset="-122"/>
            </a:endParaRPr>
          </a:p>
        </p:txBody>
      </p:sp>
      <p:cxnSp>
        <p:nvCxnSpPr>
          <p:cNvPr id="84" name="直接连接符 83"/>
          <p:cNvCxnSpPr/>
          <p:nvPr/>
        </p:nvCxnSpPr>
        <p:spPr>
          <a:xfrm>
            <a:off x="7550907" y="3674578"/>
            <a:ext cx="238835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reeform 7"/>
          <p:cNvSpPr>
            <a:spLocks noEditPoints="1"/>
          </p:cNvSpPr>
          <p:nvPr/>
        </p:nvSpPr>
        <p:spPr bwMode="auto">
          <a:xfrm>
            <a:off x="3341736" y="1999049"/>
            <a:ext cx="480871" cy="394063"/>
          </a:xfrm>
          <a:custGeom>
            <a:avLst/>
            <a:gdLst>
              <a:gd name="T0" fmla="*/ 310 w 563"/>
              <a:gd name="T1" fmla="*/ 372 h 461"/>
              <a:gd name="T2" fmla="*/ 321 w 563"/>
              <a:gd name="T3" fmla="*/ 370 h 461"/>
              <a:gd name="T4" fmla="*/ 552 w 563"/>
              <a:gd name="T5" fmla="*/ 248 h 461"/>
              <a:gd name="T6" fmla="*/ 559 w 563"/>
              <a:gd name="T7" fmla="*/ 226 h 461"/>
              <a:gd name="T8" fmla="*/ 537 w 563"/>
              <a:gd name="T9" fmla="*/ 220 h 461"/>
              <a:gd name="T10" fmla="*/ 311 w 563"/>
              <a:gd name="T11" fmla="*/ 339 h 461"/>
              <a:gd name="T12" fmla="*/ 59 w 563"/>
              <a:gd name="T13" fmla="*/ 285 h 461"/>
              <a:gd name="T14" fmla="*/ 38 w 563"/>
              <a:gd name="T15" fmla="*/ 253 h 461"/>
              <a:gd name="T16" fmla="*/ 71 w 563"/>
              <a:gd name="T17" fmla="*/ 232 h 461"/>
              <a:gd name="T18" fmla="*/ 313 w 563"/>
              <a:gd name="T19" fmla="*/ 283 h 461"/>
              <a:gd name="T20" fmla="*/ 321 w 563"/>
              <a:gd name="T21" fmla="*/ 281 h 461"/>
              <a:gd name="T22" fmla="*/ 552 w 563"/>
              <a:gd name="T23" fmla="*/ 159 h 461"/>
              <a:gd name="T24" fmla="*/ 559 w 563"/>
              <a:gd name="T25" fmla="*/ 138 h 461"/>
              <a:gd name="T26" fmla="*/ 537 w 563"/>
              <a:gd name="T27" fmla="*/ 131 h 461"/>
              <a:gd name="T28" fmla="*/ 310 w 563"/>
              <a:gd name="T29" fmla="*/ 251 h 461"/>
              <a:gd name="T30" fmla="*/ 59 w 563"/>
              <a:gd name="T31" fmla="*/ 197 h 461"/>
              <a:gd name="T32" fmla="*/ 38 w 563"/>
              <a:gd name="T33" fmla="*/ 164 h 461"/>
              <a:gd name="T34" fmla="*/ 71 w 563"/>
              <a:gd name="T35" fmla="*/ 143 h 461"/>
              <a:gd name="T36" fmla="*/ 298 w 563"/>
              <a:gd name="T37" fmla="*/ 191 h 461"/>
              <a:gd name="T38" fmla="*/ 306 w 563"/>
              <a:gd name="T39" fmla="*/ 189 h 461"/>
              <a:gd name="T40" fmla="*/ 538 w 563"/>
              <a:gd name="T41" fmla="*/ 69 h 461"/>
              <a:gd name="T42" fmla="*/ 535 w 563"/>
              <a:gd name="T43" fmla="*/ 48 h 461"/>
              <a:gd name="T44" fmla="*/ 310 w 563"/>
              <a:gd name="T45" fmla="*/ 4 h 461"/>
              <a:gd name="T46" fmla="*/ 249 w 563"/>
              <a:gd name="T47" fmla="*/ 12 h 461"/>
              <a:gd name="T48" fmla="*/ 41 w 563"/>
              <a:gd name="T49" fmla="*/ 114 h 461"/>
              <a:gd name="T50" fmla="*/ 33 w 563"/>
              <a:gd name="T51" fmla="*/ 119 h 461"/>
              <a:gd name="T52" fmla="*/ 7 w 563"/>
              <a:gd name="T53" fmla="*/ 157 h 461"/>
              <a:gd name="T54" fmla="*/ 25 w 563"/>
              <a:gd name="T55" fmla="*/ 214 h 461"/>
              <a:gd name="T56" fmla="*/ 7 w 563"/>
              <a:gd name="T57" fmla="*/ 246 h 461"/>
              <a:gd name="T58" fmla="*/ 25 w 563"/>
              <a:gd name="T59" fmla="*/ 303 h 461"/>
              <a:gd name="T60" fmla="*/ 7 w 563"/>
              <a:gd name="T61" fmla="*/ 335 h 461"/>
              <a:gd name="T62" fmla="*/ 52 w 563"/>
              <a:gd name="T63" fmla="*/ 405 h 461"/>
              <a:gd name="T64" fmla="*/ 311 w 563"/>
              <a:gd name="T65" fmla="*/ 460 h 461"/>
              <a:gd name="T66" fmla="*/ 321 w 563"/>
              <a:gd name="T67" fmla="*/ 459 h 461"/>
              <a:gd name="T68" fmla="*/ 552 w 563"/>
              <a:gd name="T69" fmla="*/ 337 h 461"/>
              <a:gd name="T70" fmla="*/ 559 w 563"/>
              <a:gd name="T71" fmla="*/ 315 h 461"/>
              <a:gd name="T72" fmla="*/ 537 w 563"/>
              <a:gd name="T73" fmla="*/ 308 h 461"/>
              <a:gd name="T74" fmla="*/ 310 w 563"/>
              <a:gd name="T75" fmla="*/ 428 h 461"/>
              <a:gd name="T76" fmla="*/ 59 w 563"/>
              <a:gd name="T77" fmla="*/ 374 h 461"/>
              <a:gd name="T78" fmla="*/ 38 w 563"/>
              <a:gd name="T79" fmla="*/ 341 h 461"/>
              <a:gd name="T80" fmla="*/ 71 w 563"/>
              <a:gd name="T81" fmla="*/ 320 h 461"/>
              <a:gd name="T82" fmla="*/ 310 w 563"/>
              <a:gd name="T83" fmla="*/ 372 h 461"/>
              <a:gd name="T84" fmla="*/ 296 w 563"/>
              <a:gd name="T85" fmla="*/ 57 h 461"/>
              <a:gd name="T86" fmla="*/ 404 w 563"/>
              <a:gd name="T87" fmla="*/ 78 h 461"/>
              <a:gd name="T88" fmla="*/ 357 w 563"/>
              <a:gd name="T89" fmla="*/ 101 h 461"/>
              <a:gd name="T90" fmla="*/ 249 w 563"/>
              <a:gd name="T91" fmla="*/ 79 h 461"/>
              <a:gd name="T92" fmla="*/ 296 w 563"/>
              <a:gd name="T93" fmla="*/ 57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63" h="461">
                <a:moveTo>
                  <a:pt x="310" y="372"/>
                </a:moveTo>
                <a:cubicBezTo>
                  <a:pt x="314" y="372"/>
                  <a:pt x="318" y="371"/>
                  <a:pt x="321" y="370"/>
                </a:cubicBezTo>
                <a:cubicBezTo>
                  <a:pt x="552" y="248"/>
                  <a:pt x="552" y="248"/>
                  <a:pt x="552" y="248"/>
                </a:cubicBezTo>
                <a:cubicBezTo>
                  <a:pt x="560" y="244"/>
                  <a:pt x="563" y="234"/>
                  <a:pt x="559" y="226"/>
                </a:cubicBezTo>
                <a:cubicBezTo>
                  <a:pt x="555" y="218"/>
                  <a:pt x="545" y="215"/>
                  <a:pt x="537" y="220"/>
                </a:cubicBezTo>
                <a:cubicBezTo>
                  <a:pt x="311" y="339"/>
                  <a:pt x="311" y="339"/>
                  <a:pt x="311" y="339"/>
                </a:cubicBezTo>
                <a:cubicBezTo>
                  <a:pt x="59" y="285"/>
                  <a:pt x="59" y="285"/>
                  <a:pt x="59" y="285"/>
                </a:cubicBezTo>
                <a:cubicBezTo>
                  <a:pt x="44" y="282"/>
                  <a:pt x="35" y="268"/>
                  <a:pt x="38" y="253"/>
                </a:cubicBezTo>
                <a:cubicBezTo>
                  <a:pt x="41" y="238"/>
                  <a:pt x="56" y="228"/>
                  <a:pt x="71" y="232"/>
                </a:cubicBezTo>
                <a:cubicBezTo>
                  <a:pt x="71" y="232"/>
                  <a:pt x="313" y="283"/>
                  <a:pt x="313" y="283"/>
                </a:cubicBezTo>
                <a:cubicBezTo>
                  <a:pt x="316" y="283"/>
                  <a:pt x="318" y="283"/>
                  <a:pt x="321" y="281"/>
                </a:cubicBezTo>
                <a:cubicBezTo>
                  <a:pt x="552" y="159"/>
                  <a:pt x="552" y="159"/>
                  <a:pt x="552" y="159"/>
                </a:cubicBezTo>
                <a:cubicBezTo>
                  <a:pt x="560" y="155"/>
                  <a:pt x="563" y="146"/>
                  <a:pt x="559" y="138"/>
                </a:cubicBezTo>
                <a:cubicBezTo>
                  <a:pt x="555" y="130"/>
                  <a:pt x="545" y="127"/>
                  <a:pt x="537" y="131"/>
                </a:cubicBezTo>
                <a:cubicBezTo>
                  <a:pt x="310" y="251"/>
                  <a:pt x="310" y="251"/>
                  <a:pt x="310" y="251"/>
                </a:cubicBezTo>
                <a:cubicBezTo>
                  <a:pt x="59" y="197"/>
                  <a:pt x="59" y="197"/>
                  <a:pt x="59" y="197"/>
                </a:cubicBezTo>
                <a:cubicBezTo>
                  <a:pt x="44" y="194"/>
                  <a:pt x="35" y="179"/>
                  <a:pt x="38" y="164"/>
                </a:cubicBezTo>
                <a:cubicBezTo>
                  <a:pt x="41" y="149"/>
                  <a:pt x="56" y="140"/>
                  <a:pt x="71" y="143"/>
                </a:cubicBezTo>
                <a:cubicBezTo>
                  <a:pt x="71" y="143"/>
                  <a:pt x="297" y="191"/>
                  <a:pt x="298" y="191"/>
                </a:cubicBezTo>
                <a:cubicBezTo>
                  <a:pt x="301" y="191"/>
                  <a:pt x="303" y="191"/>
                  <a:pt x="306" y="189"/>
                </a:cubicBezTo>
                <a:cubicBezTo>
                  <a:pt x="306" y="189"/>
                  <a:pt x="538" y="69"/>
                  <a:pt x="538" y="69"/>
                </a:cubicBezTo>
                <a:cubicBezTo>
                  <a:pt x="554" y="61"/>
                  <a:pt x="553" y="51"/>
                  <a:pt x="535" y="48"/>
                </a:cubicBezTo>
                <a:cubicBezTo>
                  <a:pt x="310" y="4"/>
                  <a:pt x="310" y="4"/>
                  <a:pt x="310" y="4"/>
                </a:cubicBezTo>
                <a:cubicBezTo>
                  <a:pt x="292" y="0"/>
                  <a:pt x="265" y="4"/>
                  <a:pt x="249" y="12"/>
                </a:cubicBezTo>
                <a:cubicBezTo>
                  <a:pt x="41" y="114"/>
                  <a:pt x="41" y="114"/>
                  <a:pt x="41" y="114"/>
                </a:cubicBezTo>
                <a:cubicBezTo>
                  <a:pt x="38" y="116"/>
                  <a:pt x="35" y="118"/>
                  <a:pt x="33" y="119"/>
                </a:cubicBezTo>
                <a:cubicBezTo>
                  <a:pt x="20" y="128"/>
                  <a:pt x="10" y="141"/>
                  <a:pt x="7" y="157"/>
                </a:cubicBezTo>
                <a:cubicBezTo>
                  <a:pt x="2" y="179"/>
                  <a:pt x="10" y="200"/>
                  <a:pt x="25" y="214"/>
                </a:cubicBezTo>
                <a:cubicBezTo>
                  <a:pt x="16" y="222"/>
                  <a:pt x="9" y="233"/>
                  <a:pt x="7" y="246"/>
                </a:cubicBezTo>
                <a:cubicBezTo>
                  <a:pt x="2" y="268"/>
                  <a:pt x="10" y="289"/>
                  <a:pt x="25" y="303"/>
                </a:cubicBezTo>
                <a:cubicBezTo>
                  <a:pt x="16" y="311"/>
                  <a:pt x="9" y="322"/>
                  <a:pt x="7" y="335"/>
                </a:cubicBezTo>
                <a:cubicBezTo>
                  <a:pt x="0" y="367"/>
                  <a:pt x="20" y="399"/>
                  <a:pt x="52" y="405"/>
                </a:cubicBezTo>
                <a:cubicBezTo>
                  <a:pt x="52" y="405"/>
                  <a:pt x="310" y="461"/>
                  <a:pt x="311" y="460"/>
                </a:cubicBezTo>
                <a:cubicBezTo>
                  <a:pt x="314" y="460"/>
                  <a:pt x="318" y="460"/>
                  <a:pt x="321" y="459"/>
                </a:cubicBezTo>
                <a:cubicBezTo>
                  <a:pt x="552" y="337"/>
                  <a:pt x="552" y="337"/>
                  <a:pt x="552" y="337"/>
                </a:cubicBezTo>
                <a:cubicBezTo>
                  <a:pt x="560" y="332"/>
                  <a:pt x="563" y="323"/>
                  <a:pt x="559" y="315"/>
                </a:cubicBezTo>
                <a:cubicBezTo>
                  <a:pt x="555" y="307"/>
                  <a:pt x="545" y="304"/>
                  <a:pt x="537" y="308"/>
                </a:cubicBezTo>
                <a:cubicBezTo>
                  <a:pt x="310" y="428"/>
                  <a:pt x="310" y="428"/>
                  <a:pt x="310" y="428"/>
                </a:cubicBezTo>
                <a:cubicBezTo>
                  <a:pt x="59" y="374"/>
                  <a:pt x="59" y="374"/>
                  <a:pt x="59" y="374"/>
                </a:cubicBezTo>
                <a:cubicBezTo>
                  <a:pt x="44" y="371"/>
                  <a:pt x="35" y="356"/>
                  <a:pt x="38" y="341"/>
                </a:cubicBezTo>
                <a:cubicBezTo>
                  <a:pt x="41" y="327"/>
                  <a:pt x="56" y="317"/>
                  <a:pt x="71" y="320"/>
                </a:cubicBezTo>
                <a:cubicBezTo>
                  <a:pt x="71" y="320"/>
                  <a:pt x="309" y="372"/>
                  <a:pt x="310" y="372"/>
                </a:cubicBezTo>
                <a:close/>
                <a:moveTo>
                  <a:pt x="296" y="57"/>
                </a:moveTo>
                <a:cubicBezTo>
                  <a:pt x="404" y="78"/>
                  <a:pt x="404" y="78"/>
                  <a:pt x="404" y="78"/>
                </a:cubicBezTo>
                <a:cubicBezTo>
                  <a:pt x="357" y="101"/>
                  <a:pt x="357" y="101"/>
                  <a:pt x="357" y="101"/>
                </a:cubicBezTo>
                <a:cubicBezTo>
                  <a:pt x="249" y="79"/>
                  <a:pt x="249" y="79"/>
                  <a:pt x="249" y="79"/>
                </a:cubicBezTo>
                <a:lnTo>
                  <a:pt x="296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0" name="Freeform 16"/>
          <p:cNvSpPr>
            <a:spLocks noEditPoints="1"/>
          </p:cNvSpPr>
          <p:nvPr/>
        </p:nvSpPr>
        <p:spPr bwMode="auto">
          <a:xfrm>
            <a:off x="1342937" y="1932385"/>
            <a:ext cx="268419" cy="460312"/>
          </a:xfrm>
          <a:custGeom>
            <a:avLst/>
            <a:gdLst>
              <a:gd name="T0" fmla="*/ 287 w 314"/>
              <a:gd name="T1" fmla="*/ 134 h 540"/>
              <a:gd name="T2" fmla="*/ 314 w 314"/>
              <a:gd name="T3" fmla="*/ 144 h 540"/>
              <a:gd name="T4" fmla="*/ 275 w 314"/>
              <a:gd name="T5" fmla="*/ 254 h 540"/>
              <a:gd name="T6" fmla="*/ 244 w 314"/>
              <a:gd name="T7" fmla="*/ 254 h 540"/>
              <a:gd name="T8" fmla="*/ 287 w 314"/>
              <a:gd name="T9" fmla="*/ 134 h 540"/>
              <a:gd name="T10" fmla="*/ 306 w 314"/>
              <a:gd name="T11" fmla="*/ 50 h 540"/>
              <a:gd name="T12" fmla="*/ 298 w 314"/>
              <a:gd name="T13" fmla="*/ 47 h 540"/>
              <a:gd name="T14" fmla="*/ 258 w 314"/>
              <a:gd name="T15" fmla="*/ 88 h 540"/>
              <a:gd name="T16" fmla="*/ 311 w 314"/>
              <a:gd name="T17" fmla="*/ 107 h 540"/>
              <a:gd name="T18" fmla="*/ 306 w 314"/>
              <a:gd name="T19" fmla="*/ 50 h 540"/>
              <a:gd name="T20" fmla="*/ 213 w 314"/>
              <a:gd name="T21" fmla="*/ 254 h 540"/>
              <a:gd name="T22" fmla="*/ 260 w 314"/>
              <a:gd name="T23" fmla="*/ 124 h 540"/>
              <a:gd name="T24" fmla="*/ 233 w 314"/>
              <a:gd name="T25" fmla="*/ 114 h 540"/>
              <a:gd name="T26" fmla="*/ 183 w 314"/>
              <a:gd name="T27" fmla="*/ 254 h 540"/>
              <a:gd name="T28" fmla="*/ 213 w 314"/>
              <a:gd name="T29" fmla="*/ 254 h 540"/>
              <a:gd name="T30" fmla="*/ 7 w 314"/>
              <a:gd name="T31" fmla="*/ 68 h 540"/>
              <a:gd name="T32" fmla="*/ 42 w 314"/>
              <a:gd name="T33" fmla="*/ 7 h 540"/>
              <a:gd name="T34" fmla="*/ 103 w 314"/>
              <a:gd name="T35" fmla="*/ 42 h 540"/>
              <a:gd name="T36" fmla="*/ 159 w 314"/>
              <a:gd name="T37" fmla="*/ 254 h 540"/>
              <a:gd name="T38" fmla="*/ 56 w 314"/>
              <a:gd name="T39" fmla="*/ 254 h 540"/>
              <a:gd name="T40" fmla="*/ 7 w 314"/>
              <a:gd name="T41" fmla="*/ 68 h 540"/>
              <a:gd name="T42" fmla="*/ 43 w 314"/>
              <a:gd name="T43" fmla="*/ 59 h 540"/>
              <a:gd name="T44" fmla="*/ 78 w 314"/>
              <a:gd name="T45" fmla="*/ 187 h 540"/>
              <a:gd name="T46" fmla="*/ 93 w 314"/>
              <a:gd name="T47" fmla="*/ 195 h 540"/>
              <a:gd name="T48" fmla="*/ 102 w 314"/>
              <a:gd name="T49" fmla="*/ 181 h 540"/>
              <a:gd name="T50" fmla="*/ 67 w 314"/>
              <a:gd name="T51" fmla="*/ 53 h 540"/>
              <a:gd name="T52" fmla="*/ 52 w 314"/>
              <a:gd name="T53" fmla="*/ 44 h 540"/>
              <a:gd name="T54" fmla="*/ 43 w 314"/>
              <a:gd name="T55" fmla="*/ 59 h 540"/>
              <a:gd name="T56" fmla="*/ 292 w 314"/>
              <a:gd name="T57" fmla="*/ 274 h 540"/>
              <a:gd name="T58" fmla="*/ 22 w 314"/>
              <a:gd name="T59" fmla="*/ 274 h 540"/>
              <a:gd name="T60" fmla="*/ 6 w 314"/>
              <a:gd name="T61" fmla="*/ 286 h 540"/>
              <a:gd name="T62" fmla="*/ 22 w 314"/>
              <a:gd name="T63" fmla="*/ 298 h 540"/>
              <a:gd name="T64" fmla="*/ 52 w 314"/>
              <a:gd name="T65" fmla="*/ 516 h 540"/>
              <a:gd name="T66" fmla="*/ 38 w 314"/>
              <a:gd name="T67" fmla="*/ 528 h 540"/>
              <a:gd name="T68" fmla="*/ 55 w 314"/>
              <a:gd name="T69" fmla="*/ 540 h 540"/>
              <a:gd name="T70" fmla="*/ 260 w 314"/>
              <a:gd name="T71" fmla="*/ 540 h 540"/>
              <a:gd name="T72" fmla="*/ 276 w 314"/>
              <a:gd name="T73" fmla="*/ 528 h 540"/>
              <a:gd name="T74" fmla="*/ 262 w 314"/>
              <a:gd name="T75" fmla="*/ 516 h 540"/>
              <a:gd name="T76" fmla="*/ 293 w 314"/>
              <a:gd name="T77" fmla="*/ 298 h 540"/>
              <a:gd name="T78" fmla="*/ 309 w 314"/>
              <a:gd name="T79" fmla="*/ 286 h 540"/>
              <a:gd name="T80" fmla="*/ 292 w 314"/>
              <a:gd name="T81" fmla="*/ 274 h 540"/>
              <a:gd name="T82" fmla="*/ 94 w 314"/>
              <a:gd name="T83" fmla="*/ 508 h 540"/>
              <a:gd name="T84" fmla="*/ 92 w 314"/>
              <a:gd name="T85" fmla="*/ 508 h 540"/>
              <a:gd name="T86" fmla="*/ 81 w 314"/>
              <a:gd name="T87" fmla="*/ 498 h 540"/>
              <a:gd name="T88" fmla="*/ 55 w 314"/>
              <a:gd name="T89" fmla="*/ 312 h 540"/>
              <a:gd name="T90" fmla="*/ 64 w 314"/>
              <a:gd name="T91" fmla="*/ 300 h 540"/>
              <a:gd name="T92" fmla="*/ 77 w 314"/>
              <a:gd name="T93" fmla="*/ 309 h 540"/>
              <a:gd name="T94" fmla="*/ 104 w 314"/>
              <a:gd name="T95" fmla="*/ 495 h 540"/>
              <a:gd name="T96" fmla="*/ 94 w 314"/>
              <a:gd name="T97" fmla="*/ 508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14" h="540">
                <a:moveTo>
                  <a:pt x="287" y="134"/>
                </a:moveTo>
                <a:cubicBezTo>
                  <a:pt x="314" y="144"/>
                  <a:pt x="314" y="144"/>
                  <a:pt x="314" y="14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44" y="254"/>
                  <a:pt x="244" y="254"/>
                  <a:pt x="244" y="254"/>
                </a:cubicBezTo>
                <a:lnTo>
                  <a:pt x="287" y="134"/>
                </a:lnTo>
                <a:close/>
                <a:moveTo>
                  <a:pt x="306" y="50"/>
                </a:moveTo>
                <a:cubicBezTo>
                  <a:pt x="306" y="44"/>
                  <a:pt x="302" y="42"/>
                  <a:pt x="298" y="47"/>
                </a:cubicBezTo>
                <a:cubicBezTo>
                  <a:pt x="258" y="88"/>
                  <a:pt x="258" y="88"/>
                  <a:pt x="258" y="88"/>
                </a:cubicBezTo>
                <a:cubicBezTo>
                  <a:pt x="311" y="107"/>
                  <a:pt x="311" y="107"/>
                  <a:pt x="311" y="107"/>
                </a:cubicBezTo>
                <a:lnTo>
                  <a:pt x="306" y="50"/>
                </a:lnTo>
                <a:close/>
                <a:moveTo>
                  <a:pt x="213" y="254"/>
                </a:moveTo>
                <a:cubicBezTo>
                  <a:pt x="260" y="124"/>
                  <a:pt x="260" y="124"/>
                  <a:pt x="260" y="124"/>
                </a:cubicBezTo>
                <a:cubicBezTo>
                  <a:pt x="233" y="114"/>
                  <a:pt x="233" y="114"/>
                  <a:pt x="233" y="114"/>
                </a:cubicBezTo>
                <a:cubicBezTo>
                  <a:pt x="183" y="254"/>
                  <a:pt x="183" y="254"/>
                  <a:pt x="183" y="254"/>
                </a:cubicBezTo>
                <a:lnTo>
                  <a:pt x="213" y="254"/>
                </a:lnTo>
                <a:close/>
                <a:moveTo>
                  <a:pt x="7" y="68"/>
                </a:moveTo>
                <a:cubicBezTo>
                  <a:pt x="0" y="42"/>
                  <a:pt x="16" y="14"/>
                  <a:pt x="42" y="7"/>
                </a:cubicBezTo>
                <a:cubicBezTo>
                  <a:pt x="69" y="0"/>
                  <a:pt x="96" y="16"/>
                  <a:pt x="103" y="42"/>
                </a:cubicBezTo>
                <a:cubicBezTo>
                  <a:pt x="159" y="254"/>
                  <a:pt x="159" y="254"/>
                  <a:pt x="159" y="254"/>
                </a:cubicBezTo>
                <a:cubicBezTo>
                  <a:pt x="56" y="254"/>
                  <a:pt x="56" y="254"/>
                  <a:pt x="56" y="254"/>
                </a:cubicBezTo>
                <a:lnTo>
                  <a:pt x="7" y="68"/>
                </a:lnTo>
                <a:close/>
                <a:moveTo>
                  <a:pt x="43" y="59"/>
                </a:moveTo>
                <a:cubicBezTo>
                  <a:pt x="78" y="187"/>
                  <a:pt x="78" y="187"/>
                  <a:pt x="78" y="187"/>
                </a:cubicBezTo>
                <a:cubicBezTo>
                  <a:pt x="79" y="193"/>
                  <a:pt x="86" y="197"/>
                  <a:pt x="93" y="195"/>
                </a:cubicBezTo>
                <a:cubicBezTo>
                  <a:pt x="99" y="194"/>
                  <a:pt x="103" y="187"/>
                  <a:pt x="102" y="181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46"/>
                  <a:pt x="59" y="43"/>
                  <a:pt x="52" y="44"/>
                </a:cubicBezTo>
                <a:cubicBezTo>
                  <a:pt x="46" y="46"/>
                  <a:pt x="42" y="53"/>
                  <a:pt x="43" y="59"/>
                </a:cubicBezTo>
                <a:close/>
                <a:moveTo>
                  <a:pt x="292" y="274"/>
                </a:moveTo>
                <a:cubicBezTo>
                  <a:pt x="22" y="274"/>
                  <a:pt x="22" y="274"/>
                  <a:pt x="22" y="274"/>
                </a:cubicBezTo>
                <a:cubicBezTo>
                  <a:pt x="13" y="274"/>
                  <a:pt x="6" y="279"/>
                  <a:pt x="6" y="286"/>
                </a:cubicBezTo>
                <a:cubicBezTo>
                  <a:pt x="6" y="292"/>
                  <a:pt x="13" y="297"/>
                  <a:pt x="22" y="298"/>
                </a:cubicBezTo>
                <a:cubicBezTo>
                  <a:pt x="52" y="516"/>
                  <a:pt x="52" y="516"/>
                  <a:pt x="52" y="516"/>
                </a:cubicBezTo>
                <a:cubicBezTo>
                  <a:pt x="44" y="517"/>
                  <a:pt x="38" y="522"/>
                  <a:pt x="38" y="528"/>
                </a:cubicBezTo>
                <a:cubicBezTo>
                  <a:pt x="38" y="534"/>
                  <a:pt x="46" y="540"/>
                  <a:pt x="55" y="540"/>
                </a:cubicBezTo>
                <a:cubicBezTo>
                  <a:pt x="260" y="540"/>
                  <a:pt x="260" y="540"/>
                  <a:pt x="260" y="540"/>
                </a:cubicBezTo>
                <a:cubicBezTo>
                  <a:pt x="269" y="540"/>
                  <a:pt x="276" y="534"/>
                  <a:pt x="276" y="528"/>
                </a:cubicBezTo>
                <a:cubicBezTo>
                  <a:pt x="276" y="522"/>
                  <a:pt x="270" y="517"/>
                  <a:pt x="262" y="516"/>
                </a:cubicBezTo>
                <a:cubicBezTo>
                  <a:pt x="293" y="298"/>
                  <a:pt x="293" y="298"/>
                  <a:pt x="293" y="298"/>
                </a:cubicBezTo>
                <a:cubicBezTo>
                  <a:pt x="302" y="297"/>
                  <a:pt x="309" y="292"/>
                  <a:pt x="309" y="286"/>
                </a:cubicBezTo>
                <a:cubicBezTo>
                  <a:pt x="309" y="279"/>
                  <a:pt x="301" y="274"/>
                  <a:pt x="292" y="274"/>
                </a:cubicBezTo>
                <a:close/>
                <a:moveTo>
                  <a:pt x="94" y="508"/>
                </a:moveTo>
                <a:cubicBezTo>
                  <a:pt x="94" y="508"/>
                  <a:pt x="93" y="508"/>
                  <a:pt x="92" y="508"/>
                </a:cubicBezTo>
                <a:cubicBezTo>
                  <a:pt x="87" y="508"/>
                  <a:pt x="82" y="504"/>
                  <a:pt x="81" y="498"/>
                </a:cubicBezTo>
                <a:cubicBezTo>
                  <a:pt x="55" y="312"/>
                  <a:pt x="55" y="312"/>
                  <a:pt x="55" y="312"/>
                </a:cubicBezTo>
                <a:cubicBezTo>
                  <a:pt x="54" y="306"/>
                  <a:pt x="58" y="300"/>
                  <a:pt x="64" y="300"/>
                </a:cubicBezTo>
                <a:cubicBezTo>
                  <a:pt x="70" y="299"/>
                  <a:pt x="76" y="303"/>
                  <a:pt x="77" y="309"/>
                </a:cubicBezTo>
                <a:cubicBezTo>
                  <a:pt x="104" y="495"/>
                  <a:pt x="104" y="495"/>
                  <a:pt x="104" y="495"/>
                </a:cubicBezTo>
                <a:cubicBezTo>
                  <a:pt x="105" y="501"/>
                  <a:pt x="100" y="507"/>
                  <a:pt x="94" y="5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1" name="Freeform 18"/>
          <p:cNvSpPr>
            <a:spLocks noEditPoints="1"/>
          </p:cNvSpPr>
          <p:nvPr/>
        </p:nvSpPr>
        <p:spPr bwMode="auto">
          <a:xfrm>
            <a:off x="5425774" y="1912490"/>
            <a:ext cx="389494" cy="467165"/>
          </a:xfrm>
          <a:custGeom>
            <a:avLst/>
            <a:gdLst>
              <a:gd name="T0" fmla="*/ 456 w 456"/>
              <a:gd name="T1" fmla="*/ 528 h 548"/>
              <a:gd name="T2" fmla="*/ 436 w 456"/>
              <a:gd name="T3" fmla="*/ 548 h 548"/>
              <a:gd name="T4" fmla="*/ 84 w 456"/>
              <a:gd name="T5" fmla="*/ 548 h 548"/>
              <a:gd name="T6" fmla="*/ 0 w 456"/>
              <a:gd name="T7" fmla="*/ 464 h 548"/>
              <a:gd name="T8" fmla="*/ 84 w 456"/>
              <a:gd name="T9" fmla="*/ 380 h 548"/>
              <a:gd name="T10" fmla="*/ 436 w 456"/>
              <a:gd name="T11" fmla="*/ 380 h 548"/>
              <a:gd name="T12" fmla="*/ 456 w 456"/>
              <a:gd name="T13" fmla="*/ 399 h 548"/>
              <a:gd name="T14" fmla="*/ 436 w 456"/>
              <a:gd name="T15" fmla="*/ 419 h 548"/>
              <a:gd name="T16" fmla="*/ 90 w 456"/>
              <a:gd name="T17" fmla="*/ 419 h 548"/>
              <a:gd name="T18" fmla="*/ 45 w 456"/>
              <a:gd name="T19" fmla="*/ 464 h 548"/>
              <a:gd name="T20" fmla="*/ 90 w 456"/>
              <a:gd name="T21" fmla="*/ 509 h 548"/>
              <a:gd name="T22" fmla="*/ 436 w 456"/>
              <a:gd name="T23" fmla="*/ 509 h 548"/>
              <a:gd name="T24" fmla="*/ 456 w 456"/>
              <a:gd name="T25" fmla="*/ 528 h 548"/>
              <a:gd name="T26" fmla="*/ 235 w 456"/>
              <a:gd name="T27" fmla="*/ 78 h 548"/>
              <a:gd name="T28" fmla="*/ 309 w 456"/>
              <a:gd name="T29" fmla="*/ 6 h 548"/>
              <a:gd name="T30" fmla="*/ 309 w 456"/>
              <a:gd name="T31" fmla="*/ 0 h 548"/>
              <a:gd name="T32" fmla="*/ 303 w 456"/>
              <a:gd name="T33" fmla="*/ 0 h 548"/>
              <a:gd name="T34" fmla="*/ 228 w 456"/>
              <a:gd name="T35" fmla="*/ 72 h 548"/>
              <a:gd name="T36" fmla="*/ 229 w 456"/>
              <a:gd name="T37" fmla="*/ 77 h 548"/>
              <a:gd name="T38" fmla="*/ 235 w 456"/>
              <a:gd name="T39" fmla="*/ 78 h 548"/>
              <a:gd name="T40" fmla="*/ 372 w 456"/>
              <a:gd name="T41" fmla="*/ 137 h 548"/>
              <a:gd name="T42" fmla="*/ 295 w 456"/>
              <a:gd name="T43" fmla="*/ 85 h 548"/>
              <a:gd name="T44" fmla="*/ 232 w 456"/>
              <a:gd name="T45" fmla="*/ 98 h 548"/>
              <a:gd name="T46" fmla="*/ 170 w 456"/>
              <a:gd name="T47" fmla="*/ 85 h 548"/>
              <a:gd name="T48" fmla="*/ 93 w 456"/>
              <a:gd name="T49" fmla="*/ 137 h 548"/>
              <a:gd name="T50" fmla="*/ 175 w 456"/>
              <a:gd name="T51" fmla="*/ 341 h 548"/>
              <a:gd name="T52" fmla="*/ 232 w 456"/>
              <a:gd name="T53" fmla="*/ 328 h 548"/>
              <a:gd name="T54" fmla="*/ 290 w 456"/>
              <a:gd name="T55" fmla="*/ 341 h 548"/>
              <a:gd name="T56" fmla="*/ 372 w 456"/>
              <a:gd name="T57" fmla="*/ 137 h 548"/>
              <a:gd name="T58" fmla="*/ 172 w 456"/>
              <a:gd name="T59" fmla="*/ 126 h 548"/>
              <a:gd name="T60" fmla="*/ 168 w 456"/>
              <a:gd name="T61" fmla="*/ 126 h 548"/>
              <a:gd name="T62" fmla="*/ 128 w 456"/>
              <a:gd name="T63" fmla="*/ 161 h 548"/>
              <a:gd name="T64" fmla="*/ 119 w 456"/>
              <a:gd name="T65" fmla="*/ 169 h 548"/>
              <a:gd name="T66" fmla="*/ 118 w 456"/>
              <a:gd name="T67" fmla="*/ 169 h 548"/>
              <a:gd name="T68" fmla="*/ 116 w 456"/>
              <a:gd name="T69" fmla="*/ 168 h 548"/>
              <a:gd name="T70" fmla="*/ 109 w 456"/>
              <a:gd name="T71" fmla="*/ 157 h 548"/>
              <a:gd name="T72" fmla="*/ 168 w 456"/>
              <a:gd name="T73" fmla="*/ 106 h 548"/>
              <a:gd name="T74" fmla="*/ 173 w 456"/>
              <a:gd name="T75" fmla="*/ 106 h 548"/>
              <a:gd name="T76" fmla="*/ 181 w 456"/>
              <a:gd name="T77" fmla="*/ 117 h 548"/>
              <a:gd name="T78" fmla="*/ 172 w 456"/>
              <a:gd name="T79" fmla="*/ 126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56" h="548">
                <a:moveTo>
                  <a:pt x="456" y="528"/>
                </a:moveTo>
                <a:cubicBezTo>
                  <a:pt x="456" y="539"/>
                  <a:pt x="447" y="548"/>
                  <a:pt x="436" y="548"/>
                </a:cubicBezTo>
                <a:cubicBezTo>
                  <a:pt x="84" y="548"/>
                  <a:pt x="84" y="548"/>
                  <a:pt x="84" y="548"/>
                </a:cubicBezTo>
                <a:cubicBezTo>
                  <a:pt x="38" y="548"/>
                  <a:pt x="0" y="510"/>
                  <a:pt x="0" y="464"/>
                </a:cubicBezTo>
                <a:cubicBezTo>
                  <a:pt x="0" y="417"/>
                  <a:pt x="38" y="380"/>
                  <a:pt x="84" y="380"/>
                </a:cubicBezTo>
                <a:cubicBezTo>
                  <a:pt x="436" y="380"/>
                  <a:pt x="436" y="380"/>
                  <a:pt x="436" y="380"/>
                </a:cubicBezTo>
                <a:cubicBezTo>
                  <a:pt x="447" y="380"/>
                  <a:pt x="456" y="389"/>
                  <a:pt x="456" y="399"/>
                </a:cubicBezTo>
                <a:cubicBezTo>
                  <a:pt x="456" y="410"/>
                  <a:pt x="447" y="419"/>
                  <a:pt x="436" y="419"/>
                </a:cubicBezTo>
                <a:cubicBezTo>
                  <a:pt x="90" y="419"/>
                  <a:pt x="90" y="419"/>
                  <a:pt x="90" y="419"/>
                </a:cubicBezTo>
                <a:cubicBezTo>
                  <a:pt x="65" y="419"/>
                  <a:pt x="45" y="439"/>
                  <a:pt x="45" y="464"/>
                </a:cubicBezTo>
                <a:cubicBezTo>
                  <a:pt x="45" y="488"/>
                  <a:pt x="65" y="509"/>
                  <a:pt x="90" y="509"/>
                </a:cubicBezTo>
                <a:cubicBezTo>
                  <a:pt x="436" y="509"/>
                  <a:pt x="436" y="509"/>
                  <a:pt x="436" y="509"/>
                </a:cubicBezTo>
                <a:cubicBezTo>
                  <a:pt x="447" y="509"/>
                  <a:pt x="456" y="518"/>
                  <a:pt x="456" y="528"/>
                </a:cubicBezTo>
                <a:close/>
                <a:moveTo>
                  <a:pt x="235" y="78"/>
                </a:moveTo>
                <a:cubicBezTo>
                  <a:pt x="276" y="78"/>
                  <a:pt x="309" y="45"/>
                  <a:pt x="309" y="6"/>
                </a:cubicBezTo>
                <a:cubicBezTo>
                  <a:pt x="309" y="4"/>
                  <a:pt x="309" y="2"/>
                  <a:pt x="309" y="0"/>
                </a:cubicBezTo>
                <a:cubicBezTo>
                  <a:pt x="307" y="0"/>
                  <a:pt x="305" y="0"/>
                  <a:pt x="303" y="0"/>
                </a:cubicBezTo>
                <a:cubicBezTo>
                  <a:pt x="262" y="0"/>
                  <a:pt x="228" y="32"/>
                  <a:pt x="228" y="72"/>
                </a:cubicBezTo>
                <a:cubicBezTo>
                  <a:pt x="228" y="74"/>
                  <a:pt x="228" y="76"/>
                  <a:pt x="229" y="77"/>
                </a:cubicBezTo>
                <a:cubicBezTo>
                  <a:pt x="231" y="78"/>
                  <a:pt x="233" y="78"/>
                  <a:pt x="235" y="78"/>
                </a:cubicBezTo>
                <a:close/>
                <a:moveTo>
                  <a:pt x="372" y="137"/>
                </a:moveTo>
                <a:cubicBezTo>
                  <a:pt x="357" y="102"/>
                  <a:pt x="321" y="85"/>
                  <a:pt x="295" y="85"/>
                </a:cubicBezTo>
                <a:cubicBezTo>
                  <a:pt x="263" y="85"/>
                  <a:pt x="257" y="98"/>
                  <a:pt x="232" y="98"/>
                </a:cubicBezTo>
                <a:cubicBezTo>
                  <a:pt x="208" y="98"/>
                  <a:pt x="202" y="85"/>
                  <a:pt x="170" y="85"/>
                </a:cubicBezTo>
                <a:cubicBezTo>
                  <a:pt x="143" y="85"/>
                  <a:pt x="108" y="102"/>
                  <a:pt x="93" y="137"/>
                </a:cubicBezTo>
                <a:cubicBezTo>
                  <a:pt x="62" y="207"/>
                  <a:pt x="114" y="341"/>
                  <a:pt x="175" y="341"/>
                </a:cubicBezTo>
                <a:cubicBezTo>
                  <a:pt x="199" y="341"/>
                  <a:pt x="210" y="328"/>
                  <a:pt x="232" y="328"/>
                </a:cubicBezTo>
                <a:cubicBezTo>
                  <a:pt x="255" y="328"/>
                  <a:pt x="265" y="341"/>
                  <a:pt x="290" y="341"/>
                </a:cubicBezTo>
                <a:cubicBezTo>
                  <a:pt x="351" y="341"/>
                  <a:pt x="403" y="207"/>
                  <a:pt x="372" y="137"/>
                </a:cubicBezTo>
                <a:close/>
                <a:moveTo>
                  <a:pt x="172" y="126"/>
                </a:moveTo>
                <a:cubicBezTo>
                  <a:pt x="170" y="126"/>
                  <a:pt x="169" y="126"/>
                  <a:pt x="168" y="126"/>
                </a:cubicBezTo>
                <a:cubicBezTo>
                  <a:pt x="154" y="126"/>
                  <a:pt x="132" y="138"/>
                  <a:pt x="128" y="161"/>
                </a:cubicBezTo>
                <a:cubicBezTo>
                  <a:pt x="127" y="165"/>
                  <a:pt x="123" y="169"/>
                  <a:pt x="119" y="169"/>
                </a:cubicBezTo>
                <a:cubicBezTo>
                  <a:pt x="118" y="169"/>
                  <a:pt x="118" y="169"/>
                  <a:pt x="118" y="169"/>
                </a:cubicBezTo>
                <a:cubicBezTo>
                  <a:pt x="118" y="169"/>
                  <a:pt x="117" y="169"/>
                  <a:pt x="116" y="168"/>
                </a:cubicBezTo>
                <a:cubicBezTo>
                  <a:pt x="111" y="167"/>
                  <a:pt x="108" y="162"/>
                  <a:pt x="109" y="157"/>
                </a:cubicBezTo>
                <a:cubicBezTo>
                  <a:pt x="115" y="125"/>
                  <a:pt x="144" y="106"/>
                  <a:pt x="168" y="106"/>
                </a:cubicBezTo>
                <a:cubicBezTo>
                  <a:pt x="170" y="106"/>
                  <a:pt x="171" y="106"/>
                  <a:pt x="173" y="106"/>
                </a:cubicBezTo>
                <a:cubicBezTo>
                  <a:pt x="178" y="107"/>
                  <a:pt x="182" y="112"/>
                  <a:pt x="181" y="117"/>
                </a:cubicBezTo>
                <a:cubicBezTo>
                  <a:pt x="181" y="122"/>
                  <a:pt x="177" y="126"/>
                  <a:pt x="172" y="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  <p:sp>
        <p:nvSpPr>
          <p:cNvPr id="32" name="Freeform 20"/>
          <p:cNvSpPr>
            <a:spLocks noEditPoints="1"/>
          </p:cNvSpPr>
          <p:nvPr/>
        </p:nvSpPr>
        <p:spPr bwMode="auto">
          <a:xfrm>
            <a:off x="7394913" y="1935812"/>
            <a:ext cx="376930" cy="453458"/>
          </a:xfrm>
          <a:custGeom>
            <a:avLst/>
            <a:gdLst>
              <a:gd name="T0" fmla="*/ 109 w 442"/>
              <a:gd name="T1" fmla="*/ 531 h 531"/>
              <a:gd name="T2" fmla="*/ 350 w 442"/>
              <a:gd name="T3" fmla="*/ 518 h 531"/>
              <a:gd name="T4" fmla="*/ 358 w 442"/>
              <a:gd name="T5" fmla="*/ 338 h 531"/>
              <a:gd name="T6" fmla="*/ 86 w 442"/>
              <a:gd name="T7" fmla="*/ 187 h 531"/>
              <a:gd name="T8" fmla="*/ 104 w 442"/>
              <a:gd name="T9" fmla="*/ 194 h 531"/>
              <a:gd name="T10" fmla="*/ 111 w 442"/>
              <a:gd name="T11" fmla="*/ 183 h 531"/>
              <a:gd name="T12" fmla="*/ 117 w 442"/>
              <a:gd name="T13" fmla="*/ 176 h 531"/>
              <a:gd name="T14" fmla="*/ 86 w 442"/>
              <a:gd name="T15" fmla="*/ 187 h 531"/>
              <a:gd name="T16" fmla="*/ 221 w 442"/>
              <a:gd name="T17" fmla="*/ 88 h 531"/>
              <a:gd name="T18" fmla="*/ 224 w 442"/>
              <a:gd name="T19" fmla="*/ 69 h 531"/>
              <a:gd name="T20" fmla="*/ 238 w 442"/>
              <a:gd name="T21" fmla="*/ 101 h 531"/>
              <a:gd name="T22" fmla="*/ 220 w 442"/>
              <a:gd name="T23" fmla="*/ 137 h 531"/>
              <a:gd name="T24" fmla="*/ 233 w 442"/>
              <a:gd name="T25" fmla="*/ 158 h 531"/>
              <a:gd name="T26" fmla="*/ 238 w 442"/>
              <a:gd name="T27" fmla="*/ 131 h 531"/>
              <a:gd name="T28" fmla="*/ 242 w 442"/>
              <a:gd name="T29" fmla="*/ 125 h 531"/>
              <a:gd name="T30" fmla="*/ 285 w 442"/>
              <a:gd name="T31" fmla="*/ 122 h 531"/>
              <a:gd name="T32" fmla="*/ 251 w 442"/>
              <a:gd name="T33" fmla="*/ 149 h 531"/>
              <a:gd name="T34" fmla="*/ 262 w 442"/>
              <a:gd name="T35" fmla="*/ 213 h 531"/>
              <a:gd name="T36" fmla="*/ 293 w 442"/>
              <a:gd name="T37" fmla="*/ 201 h 531"/>
              <a:gd name="T38" fmla="*/ 359 w 442"/>
              <a:gd name="T39" fmla="*/ 255 h 531"/>
              <a:gd name="T40" fmla="*/ 353 w 442"/>
              <a:gd name="T41" fmla="*/ 218 h 531"/>
              <a:gd name="T42" fmla="*/ 322 w 442"/>
              <a:gd name="T43" fmla="*/ 163 h 531"/>
              <a:gd name="T44" fmla="*/ 325 w 442"/>
              <a:gd name="T45" fmla="*/ 128 h 531"/>
              <a:gd name="T46" fmla="*/ 305 w 442"/>
              <a:gd name="T47" fmla="*/ 125 h 531"/>
              <a:gd name="T48" fmla="*/ 324 w 442"/>
              <a:gd name="T49" fmla="*/ 119 h 531"/>
              <a:gd name="T50" fmla="*/ 350 w 442"/>
              <a:gd name="T51" fmla="*/ 122 h 531"/>
              <a:gd name="T52" fmla="*/ 243 w 442"/>
              <a:gd name="T53" fmla="*/ 44 h 531"/>
              <a:gd name="T54" fmla="*/ 238 w 442"/>
              <a:gd name="T55" fmla="*/ 56 h 531"/>
              <a:gd name="T56" fmla="*/ 209 w 442"/>
              <a:gd name="T57" fmla="*/ 70 h 531"/>
              <a:gd name="T58" fmla="*/ 197 w 442"/>
              <a:gd name="T59" fmla="*/ 312 h 531"/>
              <a:gd name="T60" fmla="*/ 255 w 442"/>
              <a:gd name="T61" fmla="*/ 348 h 531"/>
              <a:gd name="T62" fmla="*/ 272 w 442"/>
              <a:gd name="T63" fmla="*/ 355 h 531"/>
              <a:gd name="T64" fmla="*/ 267 w 442"/>
              <a:gd name="T65" fmla="*/ 345 h 531"/>
              <a:gd name="T66" fmla="*/ 269 w 442"/>
              <a:gd name="T67" fmla="*/ 324 h 531"/>
              <a:gd name="T68" fmla="*/ 274 w 442"/>
              <a:gd name="T69" fmla="*/ 314 h 531"/>
              <a:gd name="T70" fmla="*/ 269 w 442"/>
              <a:gd name="T71" fmla="*/ 294 h 531"/>
              <a:gd name="T72" fmla="*/ 251 w 442"/>
              <a:gd name="T73" fmla="*/ 261 h 531"/>
              <a:gd name="T74" fmla="*/ 218 w 442"/>
              <a:gd name="T75" fmla="*/ 271 h 531"/>
              <a:gd name="T76" fmla="*/ 153 w 442"/>
              <a:gd name="T77" fmla="*/ 198 h 531"/>
              <a:gd name="T78" fmla="*/ 164 w 442"/>
              <a:gd name="T79" fmla="*/ 194 h 531"/>
              <a:gd name="T80" fmla="*/ 107 w 442"/>
              <a:gd name="T81" fmla="*/ 209 h 531"/>
              <a:gd name="T82" fmla="*/ 90 w 442"/>
              <a:gd name="T83" fmla="*/ 209 h 531"/>
              <a:gd name="T84" fmla="*/ 130 w 442"/>
              <a:gd name="T85" fmla="*/ 308 h 531"/>
              <a:gd name="T86" fmla="*/ 155 w 442"/>
              <a:gd name="T87" fmla="*/ 284 h 531"/>
              <a:gd name="T88" fmla="*/ 123 w 442"/>
              <a:gd name="T89" fmla="*/ 299 h 531"/>
              <a:gd name="T90" fmla="*/ 118 w 442"/>
              <a:gd name="T91" fmla="*/ 272 h 531"/>
              <a:gd name="T92" fmla="*/ 139 w 442"/>
              <a:gd name="T93" fmla="*/ 261 h 531"/>
              <a:gd name="T94" fmla="*/ 150 w 442"/>
              <a:gd name="T95" fmla="*/ 212 h 531"/>
              <a:gd name="T96" fmla="*/ 120 w 442"/>
              <a:gd name="T97" fmla="*/ 104 h 531"/>
              <a:gd name="T98" fmla="*/ 122 w 442"/>
              <a:gd name="T99" fmla="*/ 146 h 531"/>
              <a:gd name="T100" fmla="*/ 130 w 442"/>
              <a:gd name="T101" fmla="*/ 143 h 531"/>
              <a:gd name="T102" fmla="*/ 131 w 442"/>
              <a:gd name="T103" fmla="*/ 151 h 531"/>
              <a:gd name="T104" fmla="*/ 149 w 442"/>
              <a:gd name="T105" fmla="*/ 124 h 531"/>
              <a:gd name="T106" fmla="*/ 151 w 442"/>
              <a:gd name="T107" fmla="*/ 110 h 531"/>
              <a:gd name="T108" fmla="*/ 129 w 442"/>
              <a:gd name="T109" fmla="*/ 105 h 531"/>
              <a:gd name="T110" fmla="*/ 121 w 442"/>
              <a:gd name="T111" fmla="*/ 104 h 531"/>
              <a:gd name="T112" fmla="*/ 394 w 442"/>
              <a:gd name="T113" fmla="*/ 354 h 531"/>
              <a:gd name="T114" fmla="*/ 37 w 442"/>
              <a:gd name="T115" fmla="*/ 241 h 531"/>
              <a:gd name="T116" fmla="*/ 127 w 442"/>
              <a:gd name="T117" fmla="*/ 9 h 531"/>
              <a:gd name="T118" fmla="*/ 5 w 442"/>
              <a:gd name="T119" fmla="*/ 247 h 531"/>
              <a:gd name="T120" fmla="*/ 416 w 442"/>
              <a:gd name="T121" fmla="*/ 37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42" h="531">
                <a:moveTo>
                  <a:pt x="350" y="518"/>
                </a:moveTo>
                <a:cubicBezTo>
                  <a:pt x="353" y="523"/>
                  <a:pt x="349" y="531"/>
                  <a:pt x="342" y="531"/>
                </a:cubicBezTo>
                <a:cubicBezTo>
                  <a:pt x="109" y="531"/>
                  <a:pt x="109" y="531"/>
                  <a:pt x="109" y="531"/>
                </a:cubicBezTo>
                <a:cubicBezTo>
                  <a:pt x="102" y="531"/>
                  <a:pt x="101" y="522"/>
                  <a:pt x="103" y="518"/>
                </a:cubicBezTo>
                <a:cubicBezTo>
                  <a:pt x="119" y="492"/>
                  <a:pt x="171" y="469"/>
                  <a:pt x="226" y="469"/>
                </a:cubicBezTo>
                <a:cubicBezTo>
                  <a:pt x="279" y="469"/>
                  <a:pt x="331" y="490"/>
                  <a:pt x="350" y="518"/>
                </a:cubicBezTo>
                <a:close/>
                <a:moveTo>
                  <a:pt x="133" y="70"/>
                </a:moveTo>
                <a:cubicBezTo>
                  <a:pt x="207" y="8"/>
                  <a:pt x="317" y="17"/>
                  <a:pt x="379" y="92"/>
                </a:cubicBezTo>
                <a:cubicBezTo>
                  <a:pt x="442" y="166"/>
                  <a:pt x="432" y="276"/>
                  <a:pt x="358" y="338"/>
                </a:cubicBezTo>
                <a:cubicBezTo>
                  <a:pt x="284" y="401"/>
                  <a:pt x="173" y="391"/>
                  <a:pt x="111" y="317"/>
                </a:cubicBezTo>
                <a:cubicBezTo>
                  <a:pt x="49" y="243"/>
                  <a:pt x="58" y="132"/>
                  <a:pt x="133" y="70"/>
                </a:cubicBezTo>
                <a:close/>
                <a:moveTo>
                  <a:pt x="86" y="187"/>
                </a:moveTo>
                <a:cubicBezTo>
                  <a:pt x="88" y="185"/>
                  <a:pt x="90" y="184"/>
                  <a:pt x="93" y="184"/>
                </a:cubicBezTo>
                <a:cubicBezTo>
                  <a:pt x="96" y="184"/>
                  <a:pt x="98" y="185"/>
                  <a:pt x="100" y="187"/>
                </a:cubicBezTo>
                <a:cubicBezTo>
                  <a:pt x="102" y="189"/>
                  <a:pt x="103" y="191"/>
                  <a:pt x="104" y="194"/>
                </a:cubicBezTo>
                <a:cubicBezTo>
                  <a:pt x="106" y="193"/>
                  <a:pt x="108" y="192"/>
                  <a:pt x="110" y="191"/>
                </a:cubicBezTo>
                <a:cubicBezTo>
                  <a:pt x="112" y="190"/>
                  <a:pt x="115" y="189"/>
                  <a:pt x="115" y="188"/>
                </a:cubicBezTo>
                <a:cubicBezTo>
                  <a:pt x="115" y="188"/>
                  <a:pt x="115" y="187"/>
                  <a:pt x="111" y="183"/>
                </a:cubicBezTo>
                <a:cubicBezTo>
                  <a:pt x="110" y="182"/>
                  <a:pt x="110" y="181"/>
                  <a:pt x="110" y="180"/>
                </a:cubicBezTo>
                <a:cubicBezTo>
                  <a:pt x="111" y="179"/>
                  <a:pt x="111" y="179"/>
                  <a:pt x="112" y="178"/>
                </a:cubicBezTo>
                <a:cubicBezTo>
                  <a:pt x="115" y="178"/>
                  <a:pt x="116" y="177"/>
                  <a:pt x="117" y="176"/>
                </a:cubicBezTo>
                <a:cubicBezTo>
                  <a:pt x="117" y="176"/>
                  <a:pt x="117" y="175"/>
                  <a:pt x="117" y="175"/>
                </a:cubicBezTo>
                <a:cubicBezTo>
                  <a:pt x="106" y="176"/>
                  <a:pt x="95" y="179"/>
                  <a:pt x="86" y="184"/>
                </a:cubicBezTo>
                <a:cubicBezTo>
                  <a:pt x="86" y="185"/>
                  <a:pt x="86" y="186"/>
                  <a:pt x="86" y="187"/>
                </a:cubicBezTo>
                <a:close/>
                <a:moveTo>
                  <a:pt x="214" y="101"/>
                </a:moveTo>
                <a:cubicBezTo>
                  <a:pt x="216" y="100"/>
                  <a:pt x="220" y="99"/>
                  <a:pt x="223" y="100"/>
                </a:cubicBezTo>
                <a:cubicBezTo>
                  <a:pt x="222" y="97"/>
                  <a:pt x="221" y="92"/>
                  <a:pt x="221" y="88"/>
                </a:cubicBezTo>
                <a:cubicBezTo>
                  <a:pt x="218" y="73"/>
                  <a:pt x="217" y="70"/>
                  <a:pt x="219" y="68"/>
                </a:cubicBezTo>
                <a:cubicBezTo>
                  <a:pt x="219" y="68"/>
                  <a:pt x="220" y="67"/>
                  <a:pt x="221" y="67"/>
                </a:cubicBezTo>
                <a:cubicBezTo>
                  <a:pt x="223" y="67"/>
                  <a:pt x="224" y="69"/>
                  <a:pt x="224" y="69"/>
                </a:cubicBezTo>
                <a:cubicBezTo>
                  <a:pt x="224" y="69"/>
                  <a:pt x="225" y="70"/>
                  <a:pt x="225" y="70"/>
                </a:cubicBezTo>
                <a:cubicBezTo>
                  <a:pt x="226" y="73"/>
                  <a:pt x="228" y="76"/>
                  <a:pt x="230" y="79"/>
                </a:cubicBezTo>
                <a:cubicBezTo>
                  <a:pt x="234" y="86"/>
                  <a:pt x="239" y="94"/>
                  <a:pt x="238" y="101"/>
                </a:cubicBezTo>
                <a:cubicBezTo>
                  <a:pt x="237" y="105"/>
                  <a:pt x="234" y="108"/>
                  <a:pt x="230" y="111"/>
                </a:cubicBezTo>
                <a:cubicBezTo>
                  <a:pt x="226" y="114"/>
                  <a:pt x="226" y="115"/>
                  <a:pt x="226" y="118"/>
                </a:cubicBezTo>
                <a:cubicBezTo>
                  <a:pt x="225" y="122"/>
                  <a:pt x="225" y="128"/>
                  <a:pt x="220" y="137"/>
                </a:cubicBezTo>
                <a:cubicBezTo>
                  <a:pt x="224" y="141"/>
                  <a:pt x="224" y="146"/>
                  <a:pt x="223" y="149"/>
                </a:cubicBezTo>
                <a:cubicBezTo>
                  <a:pt x="223" y="153"/>
                  <a:pt x="223" y="156"/>
                  <a:pt x="228" y="159"/>
                </a:cubicBezTo>
                <a:cubicBezTo>
                  <a:pt x="230" y="159"/>
                  <a:pt x="232" y="159"/>
                  <a:pt x="233" y="158"/>
                </a:cubicBezTo>
                <a:cubicBezTo>
                  <a:pt x="235" y="155"/>
                  <a:pt x="234" y="151"/>
                  <a:pt x="234" y="147"/>
                </a:cubicBezTo>
                <a:cubicBezTo>
                  <a:pt x="233" y="142"/>
                  <a:pt x="233" y="138"/>
                  <a:pt x="235" y="134"/>
                </a:cubicBezTo>
                <a:cubicBezTo>
                  <a:pt x="236" y="133"/>
                  <a:pt x="237" y="132"/>
                  <a:pt x="238" y="131"/>
                </a:cubicBezTo>
                <a:cubicBezTo>
                  <a:pt x="240" y="130"/>
                  <a:pt x="240" y="130"/>
                  <a:pt x="240" y="128"/>
                </a:cubicBezTo>
                <a:cubicBezTo>
                  <a:pt x="239" y="128"/>
                  <a:pt x="239" y="127"/>
                  <a:pt x="240" y="126"/>
                </a:cubicBezTo>
                <a:cubicBezTo>
                  <a:pt x="240" y="125"/>
                  <a:pt x="241" y="125"/>
                  <a:pt x="242" y="125"/>
                </a:cubicBezTo>
                <a:cubicBezTo>
                  <a:pt x="249" y="124"/>
                  <a:pt x="257" y="126"/>
                  <a:pt x="264" y="130"/>
                </a:cubicBezTo>
                <a:cubicBezTo>
                  <a:pt x="265" y="128"/>
                  <a:pt x="266" y="126"/>
                  <a:pt x="267" y="125"/>
                </a:cubicBezTo>
                <a:cubicBezTo>
                  <a:pt x="272" y="120"/>
                  <a:pt x="279" y="118"/>
                  <a:pt x="285" y="122"/>
                </a:cubicBezTo>
                <a:cubicBezTo>
                  <a:pt x="289" y="126"/>
                  <a:pt x="290" y="130"/>
                  <a:pt x="288" y="135"/>
                </a:cubicBezTo>
                <a:cubicBezTo>
                  <a:pt x="285" y="145"/>
                  <a:pt x="272" y="153"/>
                  <a:pt x="262" y="153"/>
                </a:cubicBezTo>
                <a:cubicBezTo>
                  <a:pt x="258" y="153"/>
                  <a:pt x="254" y="152"/>
                  <a:pt x="251" y="149"/>
                </a:cubicBezTo>
                <a:cubicBezTo>
                  <a:pt x="245" y="151"/>
                  <a:pt x="240" y="155"/>
                  <a:pt x="238" y="161"/>
                </a:cubicBezTo>
                <a:cubicBezTo>
                  <a:pt x="234" y="172"/>
                  <a:pt x="237" y="187"/>
                  <a:pt x="245" y="200"/>
                </a:cubicBezTo>
                <a:cubicBezTo>
                  <a:pt x="252" y="211"/>
                  <a:pt x="258" y="213"/>
                  <a:pt x="262" y="213"/>
                </a:cubicBezTo>
                <a:cubicBezTo>
                  <a:pt x="267" y="213"/>
                  <a:pt x="272" y="210"/>
                  <a:pt x="277" y="207"/>
                </a:cubicBezTo>
                <a:cubicBezTo>
                  <a:pt x="282" y="205"/>
                  <a:pt x="287" y="202"/>
                  <a:pt x="292" y="201"/>
                </a:cubicBezTo>
                <a:cubicBezTo>
                  <a:pt x="292" y="201"/>
                  <a:pt x="293" y="201"/>
                  <a:pt x="293" y="201"/>
                </a:cubicBezTo>
                <a:cubicBezTo>
                  <a:pt x="293" y="201"/>
                  <a:pt x="294" y="201"/>
                  <a:pt x="294" y="202"/>
                </a:cubicBezTo>
                <a:cubicBezTo>
                  <a:pt x="296" y="203"/>
                  <a:pt x="301" y="207"/>
                  <a:pt x="306" y="213"/>
                </a:cubicBezTo>
                <a:cubicBezTo>
                  <a:pt x="320" y="226"/>
                  <a:pt x="349" y="255"/>
                  <a:pt x="359" y="255"/>
                </a:cubicBezTo>
                <a:cubicBezTo>
                  <a:pt x="360" y="255"/>
                  <a:pt x="360" y="254"/>
                  <a:pt x="360" y="254"/>
                </a:cubicBezTo>
                <a:cubicBezTo>
                  <a:pt x="361" y="253"/>
                  <a:pt x="362" y="249"/>
                  <a:pt x="358" y="236"/>
                </a:cubicBezTo>
                <a:cubicBezTo>
                  <a:pt x="356" y="231"/>
                  <a:pt x="355" y="225"/>
                  <a:pt x="353" y="218"/>
                </a:cubicBezTo>
                <a:cubicBezTo>
                  <a:pt x="348" y="198"/>
                  <a:pt x="341" y="171"/>
                  <a:pt x="333" y="158"/>
                </a:cubicBezTo>
                <a:cubicBezTo>
                  <a:pt x="331" y="160"/>
                  <a:pt x="328" y="162"/>
                  <a:pt x="326" y="163"/>
                </a:cubicBezTo>
                <a:cubicBezTo>
                  <a:pt x="324" y="164"/>
                  <a:pt x="323" y="164"/>
                  <a:pt x="322" y="163"/>
                </a:cubicBezTo>
                <a:cubicBezTo>
                  <a:pt x="319" y="158"/>
                  <a:pt x="321" y="153"/>
                  <a:pt x="324" y="147"/>
                </a:cubicBezTo>
                <a:cubicBezTo>
                  <a:pt x="326" y="142"/>
                  <a:pt x="329" y="135"/>
                  <a:pt x="327" y="129"/>
                </a:cubicBezTo>
                <a:cubicBezTo>
                  <a:pt x="327" y="128"/>
                  <a:pt x="326" y="128"/>
                  <a:pt x="325" y="128"/>
                </a:cubicBezTo>
                <a:cubicBezTo>
                  <a:pt x="324" y="128"/>
                  <a:pt x="322" y="129"/>
                  <a:pt x="321" y="130"/>
                </a:cubicBezTo>
                <a:cubicBezTo>
                  <a:pt x="319" y="131"/>
                  <a:pt x="317" y="133"/>
                  <a:pt x="314" y="133"/>
                </a:cubicBezTo>
                <a:cubicBezTo>
                  <a:pt x="310" y="133"/>
                  <a:pt x="307" y="129"/>
                  <a:pt x="305" y="125"/>
                </a:cubicBezTo>
                <a:cubicBezTo>
                  <a:pt x="304" y="124"/>
                  <a:pt x="304" y="123"/>
                  <a:pt x="305" y="122"/>
                </a:cubicBezTo>
                <a:cubicBezTo>
                  <a:pt x="306" y="121"/>
                  <a:pt x="307" y="121"/>
                  <a:pt x="308" y="121"/>
                </a:cubicBezTo>
                <a:cubicBezTo>
                  <a:pt x="313" y="124"/>
                  <a:pt x="318" y="122"/>
                  <a:pt x="324" y="119"/>
                </a:cubicBezTo>
                <a:cubicBezTo>
                  <a:pt x="328" y="117"/>
                  <a:pt x="332" y="115"/>
                  <a:pt x="336" y="115"/>
                </a:cubicBezTo>
                <a:cubicBezTo>
                  <a:pt x="340" y="115"/>
                  <a:pt x="343" y="116"/>
                  <a:pt x="346" y="118"/>
                </a:cubicBezTo>
                <a:cubicBezTo>
                  <a:pt x="347" y="119"/>
                  <a:pt x="348" y="121"/>
                  <a:pt x="350" y="122"/>
                </a:cubicBezTo>
                <a:cubicBezTo>
                  <a:pt x="352" y="127"/>
                  <a:pt x="355" y="131"/>
                  <a:pt x="365" y="130"/>
                </a:cubicBezTo>
                <a:cubicBezTo>
                  <a:pt x="362" y="121"/>
                  <a:pt x="359" y="107"/>
                  <a:pt x="366" y="99"/>
                </a:cubicBezTo>
                <a:cubicBezTo>
                  <a:pt x="335" y="64"/>
                  <a:pt x="290" y="43"/>
                  <a:pt x="243" y="44"/>
                </a:cubicBezTo>
                <a:cubicBezTo>
                  <a:pt x="245" y="47"/>
                  <a:pt x="245" y="49"/>
                  <a:pt x="245" y="51"/>
                </a:cubicBezTo>
                <a:cubicBezTo>
                  <a:pt x="245" y="53"/>
                  <a:pt x="243" y="55"/>
                  <a:pt x="240" y="56"/>
                </a:cubicBezTo>
                <a:cubicBezTo>
                  <a:pt x="240" y="57"/>
                  <a:pt x="239" y="57"/>
                  <a:pt x="238" y="56"/>
                </a:cubicBezTo>
                <a:cubicBezTo>
                  <a:pt x="237" y="56"/>
                  <a:pt x="237" y="56"/>
                  <a:pt x="237" y="55"/>
                </a:cubicBezTo>
                <a:cubicBezTo>
                  <a:pt x="235" y="52"/>
                  <a:pt x="233" y="51"/>
                  <a:pt x="230" y="51"/>
                </a:cubicBezTo>
                <a:cubicBezTo>
                  <a:pt x="224" y="51"/>
                  <a:pt x="214" y="58"/>
                  <a:pt x="209" y="70"/>
                </a:cubicBezTo>
                <a:cubicBezTo>
                  <a:pt x="206" y="76"/>
                  <a:pt x="203" y="88"/>
                  <a:pt x="214" y="101"/>
                </a:cubicBezTo>
                <a:close/>
                <a:moveTo>
                  <a:pt x="189" y="286"/>
                </a:moveTo>
                <a:cubicBezTo>
                  <a:pt x="188" y="295"/>
                  <a:pt x="192" y="303"/>
                  <a:pt x="197" y="312"/>
                </a:cubicBezTo>
                <a:cubicBezTo>
                  <a:pt x="198" y="313"/>
                  <a:pt x="199" y="315"/>
                  <a:pt x="199" y="316"/>
                </a:cubicBezTo>
                <a:cubicBezTo>
                  <a:pt x="203" y="316"/>
                  <a:pt x="206" y="315"/>
                  <a:pt x="209" y="315"/>
                </a:cubicBezTo>
                <a:cubicBezTo>
                  <a:pt x="230" y="315"/>
                  <a:pt x="243" y="332"/>
                  <a:pt x="255" y="348"/>
                </a:cubicBezTo>
                <a:cubicBezTo>
                  <a:pt x="259" y="353"/>
                  <a:pt x="264" y="358"/>
                  <a:pt x="268" y="363"/>
                </a:cubicBezTo>
                <a:cubicBezTo>
                  <a:pt x="271" y="362"/>
                  <a:pt x="274" y="362"/>
                  <a:pt x="277" y="361"/>
                </a:cubicBezTo>
                <a:cubicBezTo>
                  <a:pt x="276" y="358"/>
                  <a:pt x="274" y="356"/>
                  <a:pt x="272" y="355"/>
                </a:cubicBezTo>
                <a:cubicBezTo>
                  <a:pt x="271" y="354"/>
                  <a:pt x="271" y="353"/>
                  <a:pt x="271" y="352"/>
                </a:cubicBezTo>
                <a:cubicBezTo>
                  <a:pt x="271" y="347"/>
                  <a:pt x="270" y="346"/>
                  <a:pt x="269" y="346"/>
                </a:cubicBezTo>
                <a:cubicBezTo>
                  <a:pt x="269" y="346"/>
                  <a:pt x="268" y="346"/>
                  <a:pt x="267" y="345"/>
                </a:cubicBezTo>
                <a:cubicBezTo>
                  <a:pt x="267" y="344"/>
                  <a:pt x="267" y="344"/>
                  <a:pt x="267" y="343"/>
                </a:cubicBezTo>
                <a:cubicBezTo>
                  <a:pt x="268" y="337"/>
                  <a:pt x="270" y="332"/>
                  <a:pt x="273" y="327"/>
                </a:cubicBezTo>
                <a:cubicBezTo>
                  <a:pt x="271" y="327"/>
                  <a:pt x="270" y="326"/>
                  <a:pt x="269" y="324"/>
                </a:cubicBezTo>
                <a:cubicBezTo>
                  <a:pt x="268" y="324"/>
                  <a:pt x="268" y="322"/>
                  <a:pt x="268" y="321"/>
                </a:cubicBezTo>
                <a:cubicBezTo>
                  <a:pt x="269" y="320"/>
                  <a:pt x="270" y="319"/>
                  <a:pt x="271" y="317"/>
                </a:cubicBezTo>
                <a:cubicBezTo>
                  <a:pt x="272" y="316"/>
                  <a:pt x="273" y="315"/>
                  <a:pt x="274" y="314"/>
                </a:cubicBezTo>
                <a:cubicBezTo>
                  <a:pt x="273" y="312"/>
                  <a:pt x="273" y="311"/>
                  <a:pt x="273" y="309"/>
                </a:cubicBezTo>
                <a:cubicBezTo>
                  <a:pt x="272" y="305"/>
                  <a:pt x="272" y="301"/>
                  <a:pt x="269" y="298"/>
                </a:cubicBezTo>
                <a:cubicBezTo>
                  <a:pt x="268" y="297"/>
                  <a:pt x="268" y="295"/>
                  <a:pt x="269" y="294"/>
                </a:cubicBezTo>
                <a:cubicBezTo>
                  <a:pt x="276" y="283"/>
                  <a:pt x="272" y="274"/>
                  <a:pt x="267" y="263"/>
                </a:cubicBezTo>
                <a:cubicBezTo>
                  <a:pt x="265" y="260"/>
                  <a:pt x="264" y="258"/>
                  <a:pt x="263" y="255"/>
                </a:cubicBezTo>
                <a:cubicBezTo>
                  <a:pt x="260" y="255"/>
                  <a:pt x="256" y="258"/>
                  <a:pt x="251" y="261"/>
                </a:cubicBezTo>
                <a:cubicBezTo>
                  <a:pt x="247" y="264"/>
                  <a:pt x="242" y="268"/>
                  <a:pt x="237" y="268"/>
                </a:cubicBezTo>
                <a:cubicBezTo>
                  <a:pt x="234" y="268"/>
                  <a:pt x="232" y="267"/>
                  <a:pt x="231" y="266"/>
                </a:cubicBezTo>
                <a:cubicBezTo>
                  <a:pt x="226" y="268"/>
                  <a:pt x="222" y="270"/>
                  <a:pt x="218" y="271"/>
                </a:cubicBezTo>
                <a:cubicBezTo>
                  <a:pt x="208" y="275"/>
                  <a:pt x="199" y="278"/>
                  <a:pt x="189" y="286"/>
                </a:cubicBezTo>
                <a:close/>
                <a:moveTo>
                  <a:pt x="144" y="206"/>
                </a:moveTo>
                <a:cubicBezTo>
                  <a:pt x="148" y="200"/>
                  <a:pt x="151" y="198"/>
                  <a:pt x="153" y="198"/>
                </a:cubicBezTo>
                <a:cubicBezTo>
                  <a:pt x="155" y="198"/>
                  <a:pt x="157" y="200"/>
                  <a:pt x="157" y="201"/>
                </a:cubicBezTo>
                <a:cubicBezTo>
                  <a:pt x="157" y="201"/>
                  <a:pt x="157" y="201"/>
                  <a:pt x="157" y="201"/>
                </a:cubicBezTo>
                <a:cubicBezTo>
                  <a:pt x="158" y="201"/>
                  <a:pt x="160" y="199"/>
                  <a:pt x="164" y="194"/>
                </a:cubicBezTo>
                <a:cubicBezTo>
                  <a:pt x="162" y="192"/>
                  <a:pt x="157" y="191"/>
                  <a:pt x="152" y="191"/>
                </a:cubicBezTo>
                <a:cubicBezTo>
                  <a:pt x="137" y="191"/>
                  <a:pt x="115" y="198"/>
                  <a:pt x="109" y="204"/>
                </a:cubicBezTo>
                <a:cubicBezTo>
                  <a:pt x="109" y="206"/>
                  <a:pt x="108" y="207"/>
                  <a:pt x="107" y="209"/>
                </a:cubicBezTo>
                <a:cubicBezTo>
                  <a:pt x="105" y="212"/>
                  <a:pt x="102" y="215"/>
                  <a:pt x="99" y="215"/>
                </a:cubicBezTo>
                <a:cubicBezTo>
                  <a:pt x="97" y="215"/>
                  <a:pt x="94" y="214"/>
                  <a:pt x="93" y="209"/>
                </a:cubicBezTo>
                <a:cubicBezTo>
                  <a:pt x="91" y="209"/>
                  <a:pt x="90" y="209"/>
                  <a:pt x="90" y="209"/>
                </a:cubicBezTo>
                <a:cubicBezTo>
                  <a:pt x="88" y="209"/>
                  <a:pt x="86" y="209"/>
                  <a:pt x="85" y="208"/>
                </a:cubicBezTo>
                <a:cubicBezTo>
                  <a:pt x="86" y="243"/>
                  <a:pt x="99" y="278"/>
                  <a:pt x="121" y="306"/>
                </a:cubicBezTo>
                <a:cubicBezTo>
                  <a:pt x="122" y="306"/>
                  <a:pt x="124" y="308"/>
                  <a:pt x="130" y="308"/>
                </a:cubicBezTo>
                <a:cubicBezTo>
                  <a:pt x="146" y="308"/>
                  <a:pt x="168" y="300"/>
                  <a:pt x="177" y="292"/>
                </a:cubicBezTo>
                <a:cubicBezTo>
                  <a:pt x="171" y="293"/>
                  <a:pt x="165" y="290"/>
                  <a:pt x="161" y="287"/>
                </a:cubicBezTo>
                <a:cubicBezTo>
                  <a:pt x="158" y="286"/>
                  <a:pt x="156" y="285"/>
                  <a:pt x="155" y="284"/>
                </a:cubicBezTo>
                <a:cubicBezTo>
                  <a:pt x="155" y="284"/>
                  <a:pt x="155" y="284"/>
                  <a:pt x="154" y="284"/>
                </a:cubicBezTo>
                <a:cubicBezTo>
                  <a:pt x="148" y="284"/>
                  <a:pt x="138" y="295"/>
                  <a:pt x="134" y="299"/>
                </a:cubicBezTo>
                <a:cubicBezTo>
                  <a:pt x="132" y="301"/>
                  <a:pt x="130" y="303"/>
                  <a:pt x="123" y="299"/>
                </a:cubicBezTo>
                <a:cubicBezTo>
                  <a:pt x="119" y="297"/>
                  <a:pt x="115" y="293"/>
                  <a:pt x="114" y="287"/>
                </a:cubicBezTo>
                <a:cubicBezTo>
                  <a:pt x="113" y="282"/>
                  <a:pt x="114" y="276"/>
                  <a:pt x="117" y="272"/>
                </a:cubicBezTo>
                <a:cubicBezTo>
                  <a:pt x="117" y="272"/>
                  <a:pt x="118" y="272"/>
                  <a:pt x="118" y="272"/>
                </a:cubicBezTo>
                <a:cubicBezTo>
                  <a:pt x="120" y="270"/>
                  <a:pt x="125" y="271"/>
                  <a:pt x="131" y="273"/>
                </a:cubicBezTo>
                <a:cubicBezTo>
                  <a:pt x="134" y="273"/>
                  <a:pt x="138" y="274"/>
                  <a:pt x="140" y="274"/>
                </a:cubicBezTo>
                <a:cubicBezTo>
                  <a:pt x="140" y="270"/>
                  <a:pt x="140" y="265"/>
                  <a:pt x="139" y="261"/>
                </a:cubicBezTo>
                <a:cubicBezTo>
                  <a:pt x="138" y="247"/>
                  <a:pt x="136" y="230"/>
                  <a:pt x="152" y="212"/>
                </a:cubicBezTo>
                <a:cubicBezTo>
                  <a:pt x="152" y="212"/>
                  <a:pt x="152" y="212"/>
                  <a:pt x="152" y="212"/>
                </a:cubicBezTo>
                <a:cubicBezTo>
                  <a:pt x="151" y="212"/>
                  <a:pt x="151" y="212"/>
                  <a:pt x="150" y="212"/>
                </a:cubicBezTo>
                <a:cubicBezTo>
                  <a:pt x="146" y="212"/>
                  <a:pt x="145" y="210"/>
                  <a:pt x="144" y="209"/>
                </a:cubicBezTo>
                <a:cubicBezTo>
                  <a:pt x="143" y="208"/>
                  <a:pt x="143" y="207"/>
                  <a:pt x="144" y="206"/>
                </a:cubicBezTo>
                <a:close/>
                <a:moveTo>
                  <a:pt x="120" y="104"/>
                </a:moveTo>
                <a:cubicBezTo>
                  <a:pt x="112" y="114"/>
                  <a:pt x="105" y="125"/>
                  <a:pt x="100" y="136"/>
                </a:cubicBezTo>
                <a:cubicBezTo>
                  <a:pt x="107" y="135"/>
                  <a:pt x="116" y="138"/>
                  <a:pt x="121" y="144"/>
                </a:cubicBezTo>
                <a:cubicBezTo>
                  <a:pt x="122" y="146"/>
                  <a:pt x="122" y="146"/>
                  <a:pt x="122" y="146"/>
                </a:cubicBezTo>
                <a:cubicBezTo>
                  <a:pt x="122" y="146"/>
                  <a:pt x="123" y="145"/>
                  <a:pt x="124" y="145"/>
                </a:cubicBezTo>
                <a:cubicBezTo>
                  <a:pt x="125" y="144"/>
                  <a:pt x="126" y="143"/>
                  <a:pt x="128" y="143"/>
                </a:cubicBezTo>
                <a:cubicBezTo>
                  <a:pt x="128" y="143"/>
                  <a:pt x="129" y="143"/>
                  <a:pt x="130" y="143"/>
                </a:cubicBezTo>
                <a:cubicBezTo>
                  <a:pt x="130" y="144"/>
                  <a:pt x="130" y="144"/>
                  <a:pt x="131" y="144"/>
                </a:cubicBezTo>
                <a:cubicBezTo>
                  <a:pt x="132" y="147"/>
                  <a:pt x="131" y="149"/>
                  <a:pt x="131" y="150"/>
                </a:cubicBezTo>
                <a:cubicBezTo>
                  <a:pt x="131" y="151"/>
                  <a:pt x="131" y="151"/>
                  <a:pt x="131" y="151"/>
                </a:cubicBezTo>
                <a:cubicBezTo>
                  <a:pt x="139" y="156"/>
                  <a:pt x="147" y="155"/>
                  <a:pt x="155" y="148"/>
                </a:cubicBezTo>
                <a:cubicBezTo>
                  <a:pt x="150" y="142"/>
                  <a:pt x="150" y="137"/>
                  <a:pt x="150" y="131"/>
                </a:cubicBezTo>
                <a:cubicBezTo>
                  <a:pt x="150" y="129"/>
                  <a:pt x="150" y="126"/>
                  <a:pt x="149" y="124"/>
                </a:cubicBezTo>
                <a:cubicBezTo>
                  <a:pt x="149" y="120"/>
                  <a:pt x="150" y="118"/>
                  <a:pt x="152" y="117"/>
                </a:cubicBezTo>
                <a:cubicBezTo>
                  <a:pt x="153" y="115"/>
                  <a:pt x="154" y="114"/>
                  <a:pt x="154" y="111"/>
                </a:cubicBezTo>
                <a:cubicBezTo>
                  <a:pt x="153" y="110"/>
                  <a:pt x="152" y="110"/>
                  <a:pt x="151" y="110"/>
                </a:cubicBezTo>
                <a:cubicBezTo>
                  <a:pt x="147" y="110"/>
                  <a:pt x="141" y="110"/>
                  <a:pt x="137" y="105"/>
                </a:cubicBezTo>
                <a:cubicBezTo>
                  <a:pt x="136" y="102"/>
                  <a:pt x="135" y="102"/>
                  <a:pt x="135" y="102"/>
                </a:cubicBezTo>
                <a:cubicBezTo>
                  <a:pt x="134" y="102"/>
                  <a:pt x="132" y="103"/>
                  <a:pt x="129" y="105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6" y="107"/>
                  <a:pt x="125" y="107"/>
                  <a:pt x="124" y="106"/>
                </a:cubicBezTo>
                <a:cubicBezTo>
                  <a:pt x="123" y="106"/>
                  <a:pt x="122" y="105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lose/>
                <a:moveTo>
                  <a:pt x="417" y="354"/>
                </a:moveTo>
                <a:cubicBezTo>
                  <a:pt x="410" y="348"/>
                  <a:pt x="400" y="348"/>
                  <a:pt x="394" y="354"/>
                </a:cubicBezTo>
                <a:cubicBezTo>
                  <a:pt x="363" y="384"/>
                  <a:pt x="324" y="405"/>
                  <a:pt x="281" y="413"/>
                </a:cubicBezTo>
                <a:cubicBezTo>
                  <a:pt x="263" y="416"/>
                  <a:pt x="245" y="417"/>
                  <a:pt x="226" y="415"/>
                </a:cubicBezTo>
                <a:cubicBezTo>
                  <a:pt x="129" y="406"/>
                  <a:pt x="53" y="333"/>
                  <a:pt x="37" y="241"/>
                </a:cubicBezTo>
                <a:cubicBezTo>
                  <a:pt x="33" y="224"/>
                  <a:pt x="32" y="205"/>
                  <a:pt x="34" y="186"/>
                </a:cubicBezTo>
                <a:cubicBezTo>
                  <a:pt x="40" y="121"/>
                  <a:pt x="74" y="66"/>
                  <a:pt x="123" y="32"/>
                </a:cubicBezTo>
                <a:cubicBezTo>
                  <a:pt x="131" y="27"/>
                  <a:pt x="132" y="17"/>
                  <a:pt x="127" y="9"/>
                </a:cubicBezTo>
                <a:cubicBezTo>
                  <a:pt x="122" y="2"/>
                  <a:pt x="112" y="0"/>
                  <a:pt x="105" y="5"/>
                </a:cubicBezTo>
                <a:cubicBezTo>
                  <a:pt x="48" y="45"/>
                  <a:pt x="8" y="109"/>
                  <a:pt x="2" y="183"/>
                </a:cubicBezTo>
                <a:cubicBezTo>
                  <a:pt x="0" y="205"/>
                  <a:pt x="1" y="226"/>
                  <a:pt x="5" y="247"/>
                </a:cubicBezTo>
                <a:cubicBezTo>
                  <a:pt x="23" y="353"/>
                  <a:pt x="111" y="437"/>
                  <a:pt x="223" y="447"/>
                </a:cubicBezTo>
                <a:cubicBezTo>
                  <a:pt x="245" y="449"/>
                  <a:pt x="266" y="448"/>
                  <a:pt x="287" y="444"/>
                </a:cubicBezTo>
                <a:cubicBezTo>
                  <a:pt x="337" y="436"/>
                  <a:pt x="382" y="412"/>
                  <a:pt x="416" y="377"/>
                </a:cubicBezTo>
                <a:cubicBezTo>
                  <a:pt x="423" y="371"/>
                  <a:pt x="423" y="360"/>
                  <a:pt x="417" y="3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3710226" y="426214"/>
            <a:ext cx="1723549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400"/>
            <a:r>
              <a:rPr lang="zh-CN" altLang="en-US" sz="2000" smtClean="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此处添加</a:t>
            </a:r>
            <a:r>
              <a:rPr lang="zh-CN" altLang="en-US" sz="2000">
                <a:ln>
                  <a:solidFill>
                    <a:prstClr val="white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方正行楷简体" panose="03000509000000000000" pitchFamily="65" charset="-122"/>
                <a:ea typeface="方正行楷简体" panose="03000509000000000000" pitchFamily="65" charset="-122"/>
              </a:rPr>
              <a:t>标题</a:t>
            </a:r>
            <a:endParaRPr lang="zh-CN" altLang="en-US" sz="2000">
              <a:ln>
                <a:solidFill>
                  <a:prstClr val="white"/>
                </a:solidFill>
              </a:ln>
              <a:blipFill>
                <a:blip r:embed="rId1"/>
                <a:stretch>
                  <a:fillRect/>
                </a:stretch>
              </a:blipFill>
              <a:latin typeface="方正行楷简体" panose="03000509000000000000" pitchFamily="65" charset="-122"/>
              <a:ea typeface="方正行楷简体" panose="03000509000000000000" pitchFamily="65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4405086" y="811903"/>
            <a:ext cx="333829" cy="0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矩形 3"/>
          <p:cNvSpPr/>
          <p:nvPr/>
        </p:nvSpPr>
        <p:spPr>
          <a:xfrm>
            <a:off x="2895900" y="826324"/>
            <a:ext cx="335220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1050">
                <a:solidFill>
                  <a:prstClr val="white"/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</a:t>
            </a:r>
            <a:endParaRPr lang="zh-CN" altLang="en-US" sz="1050">
              <a:solidFill>
                <a:prstClr val="black"/>
              </a:solidFill>
            </a:endParaRPr>
          </a:p>
        </p:txBody>
      </p:sp>
      <p:sp>
        <p:nvSpPr>
          <p:cNvPr id="18" name="任意多边形 17"/>
          <p:cNvSpPr/>
          <p:nvPr/>
        </p:nvSpPr>
        <p:spPr>
          <a:xfrm>
            <a:off x="779424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54467" rIns="54467" bIns="277828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19" name="形状 18"/>
          <p:cNvSpPr/>
          <p:nvPr/>
        </p:nvSpPr>
        <p:spPr>
          <a:xfrm>
            <a:off x="1705108" y="2580506"/>
            <a:ext cx="1676801" cy="1692245"/>
          </a:xfrm>
          <a:prstGeom prst="leftCircularArrow">
            <a:avLst>
              <a:gd name="adj1" fmla="val 2550"/>
              <a:gd name="adj2" fmla="val 309429"/>
              <a:gd name="adj3" fmla="val 2084940"/>
              <a:gd name="adj4" fmla="val 9024489"/>
              <a:gd name="adj5" fmla="val 2975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0" name="任意多边形 19"/>
          <p:cNvSpPr/>
          <p:nvPr/>
        </p:nvSpPr>
        <p:spPr>
          <a:xfrm>
            <a:off x="1137865" y="3245961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1" name="任意多边形 20"/>
          <p:cNvSpPr/>
          <p:nvPr/>
        </p:nvSpPr>
        <p:spPr>
          <a:xfrm>
            <a:off x="2775258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277829" rIns="54467" bIns="54466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22" name="环形箭头 21"/>
          <p:cNvSpPr/>
          <p:nvPr/>
        </p:nvSpPr>
        <p:spPr>
          <a:xfrm>
            <a:off x="3687499" y="1399311"/>
            <a:ext cx="1882905" cy="1900247"/>
          </a:xfrm>
          <a:prstGeom prst="circularArrow">
            <a:avLst>
              <a:gd name="adj1" fmla="val 2271"/>
              <a:gd name="adj2" fmla="val 273786"/>
              <a:gd name="adj3" fmla="val 19550703"/>
              <a:gd name="adj4" fmla="val 12575511"/>
              <a:gd name="adj5" fmla="val 2650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3" name="任意多边形 22"/>
          <p:cNvSpPr/>
          <p:nvPr/>
        </p:nvSpPr>
        <p:spPr>
          <a:xfrm>
            <a:off x="3133698" y="1903333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4" name="任意多边形 23"/>
          <p:cNvSpPr/>
          <p:nvPr/>
        </p:nvSpPr>
        <p:spPr>
          <a:xfrm>
            <a:off x="4771090" y="2191039"/>
            <a:ext cx="1612983" cy="1342627"/>
          </a:xfrm>
          <a:custGeom>
            <a:avLst/>
            <a:gdLst>
              <a:gd name="connsiteX0" fmla="*/ 0 w 1263777"/>
              <a:gd name="connsiteY0" fmla="*/ 104235 h 1042352"/>
              <a:gd name="connsiteX1" fmla="*/ 104235 w 1263777"/>
              <a:gd name="connsiteY1" fmla="*/ 0 h 1042352"/>
              <a:gd name="connsiteX2" fmla="*/ 1159542 w 1263777"/>
              <a:gd name="connsiteY2" fmla="*/ 0 h 1042352"/>
              <a:gd name="connsiteX3" fmla="*/ 1263777 w 1263777"/>
              <a:gd name="connsiteY3" fmla="*/ 104235 h 1042352"/>
              <a:gd name="connsiteX4" fmla="*/ 1263777 w 1263777"/>
              <a:gd name="connsiteY4" fmla="*/ 938117 h 1042352"/>
              <a:gd name="connsiteX5" fmla="*/ 1159542 w 1263777"/>
              <a:gd name="connsiteY5" fmla="*/ 1042352 h 1042352"/>
              <a:gd name="connsiteX6" fmla="*/ 104235 w 1263777"/>
              <a:gd name="connsiteY6" fmla="*/ 1042352 h 1042352"/>
              <a:gd name="connsiteX7" fmla="*/ 0 w 1263777"/>
              <a:gd name="connsiteY7" fmla="*/ 938117 h 1042352"/>
              <a:gd name="connsiteX8" fmla="*/ 0 w 1263777"/>
              <a:gd name="connsiteY8" fmla="*/ 104235 h 1042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3777" h="1042352">
                <a:moveTo>
                  <a:pt x="0" y="104235"/>
                </a:moveTo>
                <a:cubicBezTo>
                  <a:pt x="0" y="46668"/>
                  <a:pt x="46668" y="0"/>
                  <a:pt x="104235" y="0"/>
                </a:cubicBezTo>
                <a:lnTo>
                  <a:pt x="1159542" y="0"/>
                </a:lnTo>
                <a:cubicBezTo>
                  <a:pt x="1217109" y="0"/>
                  <a:pt x="1263777" y="46668"/>
                  <a:pt x="1263777" y="104235"/>
                </a:cubicBezTo>
                <a:lnTo>
                  <a:pt x="1263777" y="938117"/>
                </a:lnTo>
                <a:cubicBezTo>
                  <a:pt x="1263777" y="995684"/>
                  <a:pt x="1217109" y="1042352"/>
                  <a:pt x="1159542" y="1042352"/>
                </a:cubicBezTo>
                <a:lnTo>
                  <a:pt x="104235" y="1042352"/>
                </a:lnTo>
                <a:cubicBezTo>
                  <a:pt x="46668" y="1042352"/>
                  <a:pt x="0" y="995684"/>
                  <a:pt x="0" y="938117"/>
                </a:cubicBezTo>
                <a:lnTo>
                  <a:pt x="0" y="104235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54467" tIns="54467" rIns="54467" bIns="277828" numCol="1" spcCol="1270" anchor="t" anchorCtr="0">
            <a:noAutofit/>
          </a:bodyPr>
          <a:lstStyle/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  <a:p>
            <a:pPr marL="171450" lvl="1" indent="-171450" algn="l" defTabSz="711200">
              <a:lnSpc>
                <a:spcPct val="90000"/>
              </a:lnSpc>
              <a:spcBef>
                <a:spcPct val="0"/>
              </a:spcBef>
              <a:spcAft>
                <a:spcPct val="15000"/>
              </a:spcAft>
              <a:buChar char="•"/>
            </a:pPr>
            <a:endParaRPr lang="zh-CN" altLang="en-US" sz="1600" kern="1200"/>
          </a:p>
        </p:txBody>
      </p:sp>
      <p:sp>
        <p:nvSpPr>
          <p:cNvPr id="25" name="形状 24"/>
          <p:cNvSpPr/>
          <p:nvPr/>
        </p:nvSpPr>
        <p:spPr>
          <a:xfrm>
            <a:off x="5696774" y="2580506"/>
            <a:ext cx="1676801" cy="1692245"/>
          </a:xfrm>
          <a:prstGeom prst="leftCircularArrow">
            <a:avLst>
              <a:gd name="adj1" fmla="val 2550"/>
              <a:gd name="adj2" fmla="val 309429"/>
              <a:gd name="adj3" fmla="val 2084940"/>
              <a:gd name="adj4" fmla="val 9024489"/>
              <a:gd name="adj5" fmla="val 2975"/>
            </a:avLst>
          </a:prstGeom>
          <a:solidFill>
            <a:schemeClr val="bg1"/>
          </a:solidFill>
        </p:spPr>
        <p:style>
          <a:lnRef idx="0">
            <a:schemeClr val="accent1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1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1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26" name="任意多边形 25"/>
          <p:cNvSpPr/>
          <p:nvPr/>
        </p:nvSpPr>
        <p:spPr>
          <a:xfrm>
            <a:off x="5129531" y="3245961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49279" tIns="37214" rIns="49279" bIns="37214" numCol="1" spcCol="1270" anchor="ctr" anchorCtr="0">
            <a:noAutofit/>
          </a:bodyPr>
          <a:lstStyle/>
          <a:p>
            <a:pPr lvl="0" algn="ctr" defTabSz="8445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1900" kern="1200"/>
          </a:p>
        </p:txBody>
      </p:sp>
      <p:sp>
        <p:nvSpPr>
          <p:cNvPr id="27" name="圆角矩形 26"/>
          <p:cNvSpPr/>
          <p:nvPr/>
        </p:nvSpPr>
        <p:spPr>
          <a:xfrm>
            <a:off x="6766924" y="2191039"/>
            <a:ext cx="1612983" cy="1342627"/>
          </a:xfrm>
          <a:prstGeom prst="roundRect">
            <a:avLst>
              <a:gd name="adj" fmla="val 10000"/>
            </a:avLst>
          </a:pr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任意多边形 27"/>
          <p:cNvSpPr/>
          <p:nvPr/>
        </p:nvSpPr>
        <p:spPr>
          <a:xfrm>
            <a:off x="7125364" y="1903333"/>
            <a:ext cx="1433763" cy="575411"/>
          </a:xfrm>
          <a:custGeom>
            <a:avLst/>
            <a:gdLst>
              <a:gd name="connsiteX0" fmla="*/ 0 w 1123358"/>
              <a:gd name="connsiteY0" fmla="*/ 44672 h 446722"/>
              <a:gd name="connsiteX1" fmla="*/ 44672 w 1123358"/>
              <a:gd name="connsiteY1" fmla="*/ 0 h 446722"/>
              <a:gd name="connsiteX2" fmla="*/ 1078686 w 1123358"/>
              <a:gd name="connsiteY2" fmla="*/ 0 h 446722"/>
              <a:gd name="connsiteX3" fmla="*/ 1123358 w 1123358"/>
              <a:gd name="connsiteY3" fmla="*/ 44672 h 446722"/>
              <a:gd name="connsiteX4" fmla="*/ 1123358 w 1123358"/>
              <a:gd name="connsiteY4" fmla="*/ 402050 h 446722"/>
              <a:gd name="connsiteX5" fmla="*/ 1078686 w 1123358"/>
              <a:gd name="connsiteY5" fmla="*/ 446722 h 446722"/>
              <a:gd name="connsiteX6" fmla="*/ 44672 w 1123358"/>
              <a:gd name="connsiteY6" fmla="*/ 446722 h 446722"/>
              <a:gd name="connsiteX7" fmla="*/ 0 w 1123358"/>
              <a:gd name="connsiteY7" fmla="*/ 402050 h 446722"/>
              <a:gd name="connsiteX8" fmla="*/ 0 w 1123358"/>
              <a:gd name="connsiteY8" fmla="*/ 44672 h 44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3358" h="446722">
                <a:moveTo>
                  <a:pt x="0" y="44672"/>
                </a:moveTo>
                <a:cubicBezTo>
                  <a:pt x="0" y="20000"/>
                  <a:pt x="20000" y="0"/>
                  <a:pt x="44672" y="0"/>
                </a:cubicBezTo>
                <a:lnTo>
                  <a:pt x="1078686" y="0"/>
                </a:lnTo>
                <a:cubicBezTo>
                  <a:pt x="1103358" y="0"/>
                  <a:pt x="1123358" y="20000"/>
                  <a:pt x="1123358" y="44672"/>
                </a:cubicBezTo>
                <a:lnTo>
                  <a:pt x="1123358" y="402050"/>
                </a:lnTo>
                <a:cubicBezTo>
                  <a:pt x="1123358" y="426722"/>
                  <a:pt x="1103358" y="446722"/>
                  <a:pt x="1078686" y="446722"/>
                </a:cubicBezTo>
                <a:lnTo>
                  <a:pt x="44672" y="446722"/>
                </a:lnTo>
                <a:cubicBezTo>
                  <a:pt x="20000" y="446722"/>
                  <a:pt x="0" y="426722"/>
                  <a:pt x="0" y="402050"/>
                </a:cubicBezTo>
                <a:lnTo>
                  <a:pt x="0" y="44672"/>
                </a:lnTo>
                <a:close/>
              </a:path>
            </a:pathLst>
          </a:custGeom>
          <a:ln w="19050"/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709" tIns="44834" rIns="60709" bIns="44834" numCol="1" spcCol="1270" anchor="ctr" anchorCtr="0">
            <a:noAutofit/>
          </a:bodyPr>
          <a:lstStyle/>
          <a:p>
            <a:pPr lvl="0" algn="ctr" defTabSz="11112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zh-CN" altLang="en-US" sz="2500" kern="1200"/>
          </a:p>
        </p:txBody>
      </p:sp>
      <p:sp>
        <p:nvSpPr>
          <p:cNvPr id="53" name="矩形 52"/>
          <p:cNvSpPr/>
          <p:nvPr/>
        </p:nvSpPr>
        <p:spPr>
          <a:xfrm>
            <a:off x="1377851" y="3389814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792418" y="2293262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3344671" y="2013052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2809280" y="247874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4794644" y="232474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5340504" y="3374073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0" name="矩形 59"/>
          <p:cNvSpPr/>
          <p:nvPr/>
        </p:nvSpPr>
        <p:spPr>
          <a:xfrm>
            <a:off x="7353249" y="2007251"/>
            <a:ext cx="101181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 defTabSz="914400"/>
            <a:r>
              <a:rPr lang="zh-CN" altLang="en-US" sz="1600" b="1">
                <a:ln w="3175">
                  <a:solidFill>
                    <a:schemeClr val="bg1"/>
                  </a:solidFill>
                </a:ln>
                <a:blipFill>
                  <a:blip r:embed="rId1"/>
                  <a:stretch>
                    <a:fillRect/>
                  </a:stretch>
                </a:blipFill>
                <a:latin typeface="+mj-ea"/>
                <a:ea typeface="+mj-ea"/>
              </a:rPr>
              <a:t>添加标题</a:t>
            </a:r>
            <a:endParaRPr lang="zh-CN" altLang="en-US" sz="1600" b="1">
              <a:ln w="3175">
                <a:solidFill>
                  <a:schemeClr val="bg1"/>
                </a:solidFill>
              </a:ln>
              <a:blipFill>
                <a:blip r:embed="rId1"/>
                <a:stretch>
                  <a:fillRect/>
                </a:stretch>
              </a:blipFill>
              <a:latin typeface="+mj-ea"/>
              <a:ea typeface="+mj-ea"/>
            </a:endParaRPr>
          </a:p>
        </p:txBody>
      </p:sp>
      <p:sp>
        <p:nvSpPr>
          <p:cNvPr id="61" name="矩形 60"/>
          <p:cNvSpPr/>
          <p:nvPr/>
        </p:nvSpPr>
        <p:spPr>
          <a:xfrm>
            <a:off x="6790478" y="2487964"/>
            <a:ext cx="1589429" cy="9018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en-US" altLang="zh-CN" sz="90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Lorem ipsum dolor sit amet, consectetuer adipiscing elit. Aenean commodo ligula eget </a:t>
            </a:r>
            <a:r>
              <a:rPr lang="en-US" altLang="zh-CN" sz="900" smtClean="0">
                <a:solidFill>
                  <a:schemeClr val="tx1">
                    <a:lumMod val="85000"/>
                    <a:lumOff val="15000"/>
                  </a:schemeClr>
                </a:solidFill>
                <a:ea typeface="微软雅黑" panose="020B0503020204020204" charset="-122"/>
                <a:cs typeface="Arial" panose="020B0604020202020204" pitchFamily="34" charset="0"/>
                <a:sym typeface="Arial" panose="020B0604020202020204" pitchFamily="34" charset="0"/>
              </a:rPr>
              <a:t>dolor</a:t>
            </a:r>
            <a:endParaRPr lang="zh-CN" altLang="en-US" sz="900">
              <a:solidFill>
                <a:schemeClr val="tx1">
                  <a:lumMod val="85000"/>
                  <a:lumOff val="15000"/>
                </a:schemeClr>
              </a:solidFill>
              <a:ea typeface="微软雅黑" panose="020B0503020204020204" charset="-122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黑板">
      <a:dk1>
        <a:sysClr val="windowText" lastClr="000000"/>
      </a:dk1>
      <a:lt1>
        <a:sysClr val="window" lastClr="FFFFFF"/>
      </a:lt1>
      <a:dk2>
        <a:srgbClr val="254308"/>
      </a:dk2>
      <a:lt2>
        <a:srgbClr val="E7E6E6"/>
      </a:lt2>
      <a:accent1>
        <a:srgbClr val="254326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00000"/>
      </a:hlink>
      <a:folHlink>
        <a:srgbClr val="954F72"/>
      </a:folHlink>
    </a:clrScheme>
    <a:fontScheme name="黑板风">
      <a:majorFont>
        <a:latin typeface="Arial"/>
        <a:ea typeface="方正行楷简体"/>
        <a:cs typeface=""/>
      </a:majorFont>
      <a:minorFont>
        <a:latin typeface="Calibri Light"/>
        <a:ea typeface="微软雅黑 Light"/>
        <a:cs typeface="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6958</Words>
  <Application>WPS 演示</Application>
  <PresentationFormat>全屏显示(16:9)</PresentationFormat>
  <Paragraphs>334</Paragraphs>
  <Slides>22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22</vt:i4>
      </vt:variant>
    </vt:vector>
  </HeadingPairs>
  <TitlesOfParts>
    <vt:vector size="39" baseType="lpstr">
      <vt:lpstr>Arial</vt:lpstr>
      <vt:lpstr>宋体</vt:lpstr>
      <vt:lpstr>Wingdings</vt:lpstr>
      <vt:lpstr>方正行楷简体</vt:lpstr>
      <vt:lpstr>Tahoma</vt:lpstr>
      <vt:lpstr>微软雅黑</vt:lpstr>
      <vt:lpstr>Calibri Light</vt:lpstr>
      <vt:lpstr>微软雅黑 Light</vt:lpstr>
      <vt:lpstr>Calibri</vt:lpstr>
      <vt:lpstr>Century Gothic</vt:lpstr>
      <vt:lpstr>方正宋刻本秀楷简体</vt:lpstr>
      <vt:lpstr>Gill Sans</vt:lpstr>
      <vt:lpstr>Calibri</vt:lpstr>
      <vt:lpstr>Microsoft YaHei UI</vt:lpstr>
      <vt:lpstr>Gill Sans MT</vt:lpstr>
      <vt:lpstr>微软雅黑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Administrator</cp:lastModifiedBy>
  <cp:revision>206</cp:revision>
  <dcterms:created xsi:type="dcterms:W3CDTF">2017-02-17T07:17:00Z</dcterms:created>
  <dcterms:modified xsi:type="dcterms:W3CDTF">2017-05-04T06:20:18Z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2052-10.1.0.6393</vt:lpwstr>
  </property>
</Properties>
</file>